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8BF2A-5380-4C5B-91F7-43D1B82EA5D3}" v="4" dt="2023-03-26T01:19:19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D96C82BB-D241-CA41-98ED-43D8DCC74C3A}"/>
    <pc:docChg chg="custSel modSld">
      <pc:chgData name="Venkatasubramanian, Mani V." userId="fbe5ce37-0145-4c31-b84a-b36f8beac5f3" providerId="ADAL" clId="{D96C82BB-D241-CA41-98ED-43D8DCC74C3A}" dt="2023-03-24T15:56:52.390" v="3452"/>
      <pc:docMkLst>
        <pc:docMk/>
      </pc:docMkLst>
      <pc:sldChg chg="addSp delSp">
        <pc:chgData name="Venkatasubramanian, Mani V." userId="fbe5ce37-0145-4c31-b84a-b36f8beac5f3" providerId="ADAL" clId="{D96C82BB-D241-CA41-98ED-43D8DCC74C3A}" dt="2023-03-24T15:02:57.053" v="174"/>
        <pc:sldMkLst>
          <pc:docMk/>
          <pc:sldMk cId="2559352209" sldId="256"/>
        </pc:sldMkLst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2" creationId="{F5FE6ED8-934C-F120-056F-E9A8580F2F0C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3" creationId="{BD5D0AA1-2349-E594-9CD1-92C6BD3C08D9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4" creationId="{1B119D4A-BDE9-5461-9CC3-A887104957D4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5" creationId="{84000E92-63CD-4E6E-188F-85982E44580D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6" creationId="{C90272AF-2145-9FB9-A74A-BA835C10ABA0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7" creationId="{C9466022-0BBC-B8E0-34C7-0090FC3B2ECA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8" creationId="{3428B198-3F07-B6ED-5CE5-AE4261C5C318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9" creationId="{FFD6E45B-3ADE-4ECC-1776-65626C3C727F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10" creationId="{854C942C-371B-425E-89FB-8694BB41055B}"/>
          </ac:inkMkLst>
        </pc:inkChg>
        <pc:inkChg chg="add del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11" creationId="{13B0605F-0F3E-3B33-E337-84DC192B9CEB}"/>
          </ac:inkMkLst>
        </pc:inkChg>
        <pc:inkChg chg="add reco">
          <ac:chgData name="Venkatasubramanian, Mani V." userId="fbe5ce37-0145-4c31-b84a-b36f8beac5f3" providerId="ADAL" clId="{D96C82BB-D241-CA41-98ED-43D8DCC74C3A}" dt="2023-03-24T14:55:25.500" v="10"/>
          <ac:inkMkLst>
            <pc:docMk/>
            <pc:sldMk cId="2559352209" sldId="256"/>
            <ac:inkMk id="12" creationId="{8ABAC5E6-693E-ED78-74AF-F83EF95C1E09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3" creationId="{A24AD5B8-6FD6-FF04-622B-062313C8190E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4" creationId="{E647F9C7-D8F5-2212-5E77-CDBC17F58E6C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5" creationId="{C1BD7C68-CABE-A374-CD89-4DAA5CDBF432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6" creationId="{8C989D7D-0CB3-D34D-CD77-E1792F4828C8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7" creationId="{7620F6CA-E80E-FE7C-01CE-3A88FF5195C0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8" creationId="{3CCC3F31-C8A4-A358-4B47-8A751622DFA6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19" creationId="{367FCAC1-794E-D8AD-6646-E79101E6C4F2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0" creationId="{3E6C058A-E616-BEBC-4FFE-452C20C88E62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1" creationId="{A3C96731-811A-A09E-3B2F-DAECD60A26F7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2" creationId="{EFE3F34D-24D3-84B6-EF98-AAF42305B37A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3" creationId="{AC2DD119-BB8E-AFAC-CD46-4451D2C73374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4" creationId="{3ACE7989-340C-D373-E3B2-ECEAF4D35361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5" creationId="{470F056A-AEB1-7AD4-74EA-860EFC2DE194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6" creationId="{A9137E2E-29A5-8066-AD7F-E174760A60E2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7" creationId="{77E81C55-459B-EDFC-AE7D-5D6264C813E1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8" creationId="{9A8CAA39-8D34-E562-3B04-DA1D1E7B738F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29" creationId="{14C2D237-839B-61A1-99AE-F13F8887CB5F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0" creationId="{36722AA7-3223-9B6E-D851-2E5A6329DE40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1" creationId="{401DEEA3-8DA7-0D12-3295-0DDFF11ADAC8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2" creationId="{EE58C753-930B-F96C-E4DE-E2206E7ED396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3" creationId="{0F45D02D-239E-2B73-3468-6C97DBE2661C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4" creationId="{EFBC720A-A60A-6793-5CE3-7900DC790EB6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5" creationId="{D9F44DBA-8011-8CAF-504F-261E96617B35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6" creationId="{D53073AF-3E77-1DA0-345C-60BBCA99F74D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7" creationId="{D53196D1-9EEF-C9EF-0504-B393877D321A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8" creationId="{D257FA20-F208-C317-BC7E-AB5252638F1C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39" creationId="{3D6E1041-08E5-CDE9-E29C-0E81C4DE18F6}"/>
          </ac:inkMkLst>
        </pc:inkChg>
        <pc:inkChg chg="add del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40" creationId="{E9FD442D-76EC-9E79-DB4F-E6850CBCFA2F}"/>
          </ac:inkMkLst>
        </pc:inkChg>
        <pc:inkChg chg="add reco">
          <ac:chgData name="Venkatasubramanian, Mani V." userId="fbe5ce37-0145-4c31-b84a-b36f8beac5f3" providerId="ADAL" clId="{D96C82BB-D241-CA41-98ED-43D8DCC74C3A}" dt="2023-03-24T15:00:05.351" v="39"/>
          <ac:inkMkLst>
            <pc:docMk/>
            <pc:sldMk cId="2559352209" sldId="256"/>
            <ac:inkMk id="41" creationId="{2E4BC1F4-47BD-FF18-1844-303F9477F998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2" creationId="{1B08E98C-5197-F00E-B9F0-C20D4A38F649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3" creationId="{FE5CAD3D-36BD-2FEA-C2D6-3DE4A8C33526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4" creationId="{991EF9FC-B417-4980-5AED-B3A5A35A0B54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5" creationId="{B5AFD3D7-81B4-1DE7-E353-15F0A8A1AB0D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6" creationId="{7E863917-3BB8-4F03-63C2-AFACE1A70BEB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7" creationId="{F942C2D4-4287-B3E9-4ADA-66D462916187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8" creationId="{CCC697D0-48F7-DF62-97AC-F40052869882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49" creationId="{9EBEC52B-2D8B-71A3-75D4-3694417CA94E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0" creationId="{49BF55C8-826D-640D-419B-7669F0B2DD50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1" creationId="{4A3B0971-C1A1-A4BF-7501-A04CB693FC4D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2" creationId="{E4E16254-2CB2-9758-A1C1-2F4D664C5242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3" creationId="{7FF351DF-BF85-0136-6359-1CCFD2F8A717}"/>
          </ac:inkMkLst>
        </pc:inkChg>
        <pc:inkChg chg="add del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4" creationId="{70492466-BFF4-CFFE-F52D-8D51F5DA2991}"/>
          </ac:inkMkLst>
        </pc:inkChg>
        <pc:inkChg chg="add reco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5" creationId="{AE696084-2826-3BBF-8153-1D0E2A1CDDDA}"/>
          </ac:inkMkLst>
        </pc:inkChg>
        <pc:inkChg chg="add reco">
          <ac:chgData name="Venkatasubramanian, Mani V." userId="fbe5ce37-0145-4c31-b84a-b36f8beac5f3" providerId="ADAL" clId="{D96C82BB-D241-CA41-98ED-43D8DCC74C3A}" dt="2023-03-24T15:00:24.317" v="53"/>
          <ac:inkMkLst>
            <pc:docMk/>
            <pc:sldMk cId="2559352209" sldId="256"/>
            <ac:inkMk id="56" creationId="{8B2BD600-11A7-5E34-D87C-C12BFC9789B0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57" creationId="{0ECE8935-FF54-9E56-9585-132017D3A5C4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58" creationId="{8ACFF5C0-DCE0-DB37-6653-7D30EDDBFAD1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59" creationId="{631ADCCD-BFD9-A66B-FEF1-088A14E4E31D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0" creationId="{019E24A0-BF1C-DC11-72D4-0BB81D7964CE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1" creationId="{144EBBBD-AE7F-0D9E-0ACC-7EEF9D2ADFCE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2" creationId="{972E9D1C-34C4-23D2-69FF-2A29D7A1550A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3" creationId="{9AD7152B-D25C-4C38-9039-47C0C0BB4B2A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4" creationId="{761C6ECF-58D2-B97F-398E-4B65507C8CCF}"/>
          </ac:inkMkLst>
        </pc:inkChg>
        <pc:inkChg chg="add del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5" creationId="{52E445E3-29B7-A165-2A1A-EB7EFDDE3956}"/>
          </ac:inkMkLst>
        </pc:inkChg>
        <pc:inkChg chg="add reco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6" creationId="{C7C2CA63-9C55-FD83-1771-F29FB2BAEFE0}"/>
          </ac:inkMkLst>
        </pc:inkChg>
        <pc:inkChg chg="add reco">
          <ac:chgData name="Venkatasubramanian, Mani V." userId="fbe5ce37-0145-4c31-b84a-b36f8beac5f3" providerId="ADAL" clId="{D96C82BB-D241-CA41-98ED-43D8DCC74C3A}" dt="2023-03-24T15:00:30.190" v="63"/>
          <ac:inkMkLst>
            <pc:docMk/>
            <pc:sldMk cId="2559352209" sldId="256"/>
            <ac:inkMk id="67" creationId="{339E188F-6AA5-03DC-CB6E-396F940694FE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68" creationId="{6441779A-5F28-F7CA-9C0C-1510BC041DD0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69" creationId="{307105C5-9B55-4CE9-6083-B34A0A34BE5D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0" creationId="{2105C875-55CF-901E-B249-2BD4C86D6E8D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1" creationId="{3389AE29-A703-D1F3-5F47-CBAE502E6554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2" creationId="{1F0322A0-A42C-47D4-BF9B-CB81F64FCC01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3" creationId="{11747E0F-D4DE-B16F-6BFE-E988190F8F49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4" creationId="{6316B831-8825-0CAD-EDB2-FBCB12FF722A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5" creationId="{42471828-8AAF-93FD-311A-BFB5AA7E8519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6" creationId="{9095A665-F50A-6EB0-E4DE-FA25F4648490}"/>
          </ac:inkMkLst>
        </pc:inkChg>
        <pc:inkChg chg="add del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7" creationId="{8F71BBBD-0BB3-D074-3235-12457A966C84}"/>
          </ac:inkMkLst>
        </pc:inkChg>
        <pc:inkChg chg="add reco">
          <ac:chgData name="Venkatasubramanian, Mani V." userId="fbe5ce37-0145-4c31-b84a-b36f8beac5f3" providerId="ADAL" clId="{D96C82BB-D241-CA41-98ED-43D8DCC74C3A}" dt="2023-03-24T15:00:48.793" v="74"/>
          <ac:inkMkLst>
            <pc:docMk/>
            <pc:sldMk cId="2559352209" sldId="256"/>
            <ac:inkMk id="78" creationId="{342D6CAA-30EE-2B38-FAD3-26461CA88D30}"/>
          </ac:inkMkLst>
        </pc:inkChg>
        <pc:inkChg chg="add del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79" creationId="{EFFFD59C-9DEB-39F9-78B5-24EBA882FB41}"/>
          </ac:inkMkLst>
        </pc:inkChg>
        <pc:inkChg chg="add del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80" creationId="{7CE9D2B0-1991-D3A6-257A-0FE2A2E65045}"/>
          </ac:inkMkLst>
        </pc:inkChg>
        <pc:inkChg chg="add del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81" creationId="{C2BBEB9F-539F-8623-9D22-C54851378C8B}"/>
          </ac:inkMkLst>
        </pc:inkChg>
        <pc:inkChg chg="add del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82" creationId="{9B65EDC9-6DFE-35E2-0E0E-2714ACFAA906}"/>
          </ac:inkMkLst>
        </pc:inkChg>
        <pc:inkChg chg="add del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83" creationId="{6A4633B4-6011-8364-941F-2BA65C061358}"/>
          </ac:inkMkLst>
        </pc:inkChg>
        <pc:inkChg chg="add del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84" creationId="{BE3B2AFE-D71A-B4A1-99C8-7C718DC7F059}"/>
          </ac:inkMkLst>
        </pc:inkChg>
        <pc:inkChg chg="add reco">
          <ac:chgData name="Venkatasubramanian, Mani V." userId="fbe5ce37-0145-4c31-b84a-b36f8beac5f3" providerId="ADAL" clId="{D96C82BB-D241-CA41-98ED-43D8DCC74C3A}" dt="2023-03-24T15:00:52.558" v="81"/>
          <ac:inkMkLst>
            <pc:docMk/>
            <pc:sldMk cId="2559352209" sldId="256"/>
            <ac:inkMk id="85" creationId="{3403B327-A39D-34AB-1E86-4827D15B9A74}"/>
          </ac:inkMkLst>
        </pc:inkChg>
        <pc:inkChg chg="add del">
          <ac:chgData name="Venkatasubramanian, Mani V." userId="fbe5ce37-0145-4c31-b84a-b36f8beac5f3" providerId="ADAL" clId="{D96C82BB-D241-CA41-98ED-43D8DCC74C3A}" dt="2023-03-24T15:01:04.367" v="86"/>
          <ac:inkMkLst>
            <pc:docMk/>
            <pc:sldMk cId="2559352209" sldId="256"/>
            <ac:inkMk id="86" creationId="{D12F4E62-F607-668F-5954-89EDB1EFF9A4}"/>
          </ac:inkMkLst>
        </pc:inkChg>
        <pc:inkChg chg="add del">
          <ac:chgData name="Venkatasubramanian, Mani V." userId="fbe5ce37-0145-4c31-b84a-b36f8beac5f3" providerId="ADAL" clId="{D96C82BB-D241-CA41-98ED-43D8DCC74C3A}" dt="2023-03-24T15:01:04.367" v="86"/>
          <ac:inkMkLst>
            <pc:docMk/>
            <pc:sldMk cId="2559352209" sldId="256"/>
            <ac:inkMk id="87" creationId="{DAA4A092-8F89-C56B-1831-659C8DA3145A}"/>
          </ac:inkMkLst>
        </pc:inkChg>
        <pc:inkChg chg="add del">
          <ac:chgData name="Venkatasubramanian, Mani V." userId="fbe5ce37-0145-4c31-b84a-b36f8beac5f3" providerId="ADAL" clId="{D96C82BB-D241-CA41-98ED-43D8DCC74C3A}" dt="2023-03-24T15:01:04.367" v="86"/>
          <ac:inkMkLst>
            <pc:docMk/>
            <pc:sldMk cId="2559352209" sldId="256"/>
            <ac:inkMk id="88" creationId="{DA14554A-1579-1AE2-9095-B33BC69CA6B1}"/>
          </ac:inkMkLst>
        </pc:inkChg>
        <pc:inkChg chg="add del">
          <ac:chgData name="Venkatasubramanian, Mani V." userId="fbe5ce37-0145-4c31-b84a-b36f8beac5f3" providerId="ADAL" clId="{D96C82BB-D241-CA41-98ED-43D8DCC74C3A}" dt="2023-03-24T15:01:04.367" v="86"/>
          <ac:inkMkLst>
            <pc:docMk/>
            <pc:sldMk cId="2559352209" sldId="256"/>
            <ac:inkMk id="89" creationId="{7CD0327E-1062-7CB6-84C7-11787E4315E2}"/>
          </ac:inkMkLst>
        </pc:inkChg>
        <pc:inkChg chg="add reco">
          <ac:chgData name="Venkatasubramanian, Mani V." userId="fbe5ce37-0145-4c31-b84a-b36f8beac5f3" providerId="ADAL" clId="{D96C82BB-D241-CA41-98ED-43D8DCC74C3A}" dt="2023-03-24T15:01:04.367" v="86"/>
          <ac:inkMkLst>
            <pc:docMk/>
            <pc:sldMk cId="2559352209" sldId="256"/>
            <ac:inkMk id="90" creationId="{F8DCD5B6-31F5-A72A-9E7A-80F39860093D}"/>
          </ac:inkMkLst>
        </pc:inkChg>
        <pc:inkChg chg="add">
          <ac:chgData name="Venkatasubramanian, Mani V." userId="fbe5ce37-0145-4c31-b84a-b36f8beac5f3" providerId="ADAL" clId="{D96C82BB-D241-CA41-98ED-43D8DCC74C3A}" dt="2023-03-24T15:01:12.294" v="87"/>
          <ac:inkMkLst>
            <pc:docMk/>
            <pc:sldMk cId="2559352209" sldId="256"/>
            <ac:inkMk id="91" creationId="{1BDC9ACF-A46D-0E94-D401-88A32521E16A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2" creationId="{9E6E0F67-EB49-51C0-1AEF-11C1D9121BBB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3" creationId="{4C2D8577-FDB8-E680-E06D-BF74C1E53DC0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4" creationId="{0264C214-033A-FF0F-CB8C-4208B14F3E2D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5" creationId="{3737B269-434D-34D7-C14F-790E64DC8600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6" creationId="{B9CA0942-BB8D-EC7C-F998-CF9A89D89E61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7" creationId="{A7439B56-2AB3-7137-801D-4AFD4C7EAE43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8" creationId="{D63BF689-3D9B-E851-C7C8-5463601F8B62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99" creationId="{1832423C-DDAC-C75B-2069-A243CA18445D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0" creationId="{97172CB9-4D28-EA8C-1141-F7C1CF107E89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1" creationId="{02593DDD-7DE4-963E-C7A7-F0FCBD0ABA11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2" creationId="{0AA739D6-7D10-2F26-75ED-C358101A7CFD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3" creationId="{FAD14FED-BBB1-E33C-DD7E-169C9238ADFC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4" creationId="{814FDC26-9765-368E-D253-A71CA8A382FA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5" creationId="{9F339EB1-FD19-6847-A72C-260CB07F8889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6" creationId="{F969B80D-B888-1E03-3CD3-B5F0BF9BF5B8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7" creationId="{DD140584-63E7-883D-E59D-99DE1C809EC5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8" creationId="{01779DCC-23FD-856B-1887-DF0CCB714ADB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09" creationId="{10C3720B-4696-BFBB-93BC-2C2835CE4032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0" creationId="{E054861B-DB12-A87E-AB9A-A6518D3F1031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1" creationId="{01D9138A-EBCF-7410-ED6F-0A1D4D6D987D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2" creationId="{7D810CE5-273A-41EA-6F98-F2A2974AD6FA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3" creationId="{BC84055E-A64C-F459-CBD5-6FEF6EFA78FE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4" creationId="{5176CABA-71ED-B586-4829-6F6FD034E847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5" creationId="{6AF94E5E-3024-5F17-DC62-C4BA1C83AD34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6" creationId="{EEC2804E-F30D-0A6C-2A32-396D13FDC4E1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7" creationId="{68E68E4A-BF42-C096-E7D9-4C00F4162038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8" creationId="{6F925D61-A481-93E2-0228-9A0724AA4578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19" creationId="{87B2636E-9962-B575-F6F6-5D5F148D8516}"/>
          </ac:inkMkLst>
        </pc:inkChg>
        <pc:inkChg chg="add del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20" creationId="{51099477-D308-ADC1-D94E-86C7B73C3D46}"/>
          </ac:inkMkLst>
        </pc:inkChg>
        <pc:inkChg chg="add reco">
          <ac:chgData name="Venkatasubramanian, Mani V." userId="fbe5ce37-0145-4c31-b84a-b36f8beac5f3" providerId="ADAL" clId="{D96C82BB-D241-CA41-98ED-43D8DCC74C3A}" dt="2023-03-24T15:01:51.909" v="117"/>
          <ac:inkMkLst>
            <pc:docMk/>
            <pc:sldMk cId="2559352209" sldId="256"/>
            <ac:inkMk id="121" creationId="{974EBCB8-7776-B035-30F7-929A1E7713E1}"/>
          </ac:inkMkLst>
        </pc:inkChg>
        <pc:inkChg chg="add">
          <ac:chgData name="Venkatasubramanian, Mani V." userId="fbe5ce37-0145-4c31-b84a-b36f8beac5f3" providerId="ADAL" clId="{D96C82BB-D241-CA41-98ED-43D8DCC74C3A}" dt="2023-03-24T15:01:53.224" v="118"/>
          <ac:inkMkLst>
            <pc:docMk/>
            <pc:sldMk cId="2559352209" sldId="256"/>
            <ac:inkMk id="122" creationId="{9A57EA15-2D36-8F3C-190E-6CE60EDBB9CE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3" creationId="{F4F67E80-E9C7-60A9-1529-B03CB5ED6599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4" creationId="{65787F91-E6DC-01BF-15CD-185A1C76BDA7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5" creationId="{38DC3AF8-BB4A-6CE7-98DA-B5A49D0844F5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6" creationId="{F64195B1-3EF1-4E1F-57E6-87C0A3402EF3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7" creationId="{C7C48817-2633-6506-D107-E67D202CEF95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8" creationId="{E303D251-2CA6-3E5D-0F42-52D3A0A9424D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29" creationId="{10020AC6-53DC-4774-C495-41F8C4CD6DDE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30" creationId="{571EB134-9A65-5B0A-5AA5-462663D37791}"/>
          </ac:inkMkLst>
        </pc:inkChg>
        <pc:inkChg chg="add del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31" creationId="{49FEB69B-DDD2-B91E-7F8B-3C033AA7F49A}"/>
          </ac:inkMkLst>
        </pc:inkChg>
        <pc:inkChg chg="add reco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32" creationId="{AF44005A-07BB-D13A-F2F3-469384E1AC98}"/>
          </ac:inkMkLst>
        </pc:inkChg>
        <pc:inkChg chg="add reco">
          <ac:chgData name="Venkatasubramanian, Mani V." userId="fbe5ce37-0145-4c31-b84a-b36f8beac5f3" providerId="ADAL" clId="{D96C82BB-D241-CA41-98ED-43D8DCC74C3A}" dt="2023-03-24T15:02:00.528" v="128"/>
          <ac:inkMkLst>
            <pc:docMk/>
            <pc:sldMk cId="2559352209" sldId="256"/>
            <ac:inkMk id="133" creationId="{73852ADC-2D22-F453-BDFC-CB077CFFF3DB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34" creationId="{4685DECA-3726-0128-46ED-2863E217AFC3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35" creationId="{BB4F4D2C-9E88-DC29-B2AB-917CCBD142A5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36" creationId="{D6794AC0-7379-8F16-718C-88BA88BD2BFD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37" creationId="{A2318F88-E82F-462B-9B72-ACAB06F19747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38" creationId="{23B3B5CA-B2B4-7D64-B19C-CF2952664AE9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39" creationId="{264460AA-1F5E-1FC5-593E-E6BC7902F29E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0" creationId="{6CADECD9-D3DE-D4A4-6849-E7C5E350C9E1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1" creationId="{FA809993-0A94-62DD-606A-A01CBAF866A0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2" creationId="{9C3E3214-ADED-1A49-63F5-0B5C6F9B83BB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3" creationId="{F5E536D9-7A8B-616C-AD75-142B9FD40B8B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4" creationId="{C3F15216-4709-864E-A160-E41808D5D79B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5" creationId="{9F3F6796-A648-9312-8B1E-DFDCAB0028CA}"/>
          </ac:inkMkLst>
        </pc:inkChg>
        <pc:inkChg chg="add del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6" creationId="{AAC10E6F-32AC-BE61-71E7-183480985DE7}"/>
          </ac:inkMkLst>
        </pc:inkChg>
        <pc:inkChg chg="add reco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7" creationId="{351A1818-F9C7-ABA9-0089-C88164CAA047}"/>
          </ac:inkMkLst>
        </pc:inkChg>
        <pc:inkChg chg="add reco">
          <ac:chgData name="Venkatasubramanian, Mani V." userId="fbe5ce37-0145-4c31-b84a-b36f8beac5f3" providerId="ADAL" clId="{D96C82BB-D241-CA41-98ED-43D8DCC74C3A}" dt="2023-03-24T15:02:09.842" v="142"/>
          <ac:inkMkLst>
            <pc:docMk/>
            <pc:sldMk cId="2559352209" sldId="256"/>
            <ac:inkMk id="148" creationId="{75BA282E-990A-C1C9-0E5A-067AA29508E4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49" creationId="{C3BC0D0C-9C7A-A643-CF28-117854A548B6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0" creationId="{C77564ED-86BB-6804-3AD4-1A2F9F328316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1" creationId="{DFF71A9C-6357-14C0-4719-7670B5C0F4A1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2" creationId="{5E06AB1A-5B1C-FCDD-FD4D-7F1013372E32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3" creationId="{4D1C60E5-537B-7FD5-455D-81EF0C3E4D3A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4" creationId="{4ADF6C34-687B-5A95-D5C9-6A657AE78A51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5" creationId="{3D4FFF49-D7FC-06F3-577A-5925BB99F550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6" creationId="{40E3C62E-487A-4AA7-7197-DBF711C4702C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7" creationId="{16AE45B7-D831-3CF4-71F8-C316427DAEC9}"/>
          </ac:inkMkLst>
        </pc:inkChg>
        <pc:inkChg chg="add del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8" creationId="{BEAC2C63-E96F-02BA-C633-80B87CC25AA0}"/>
          </ac:inkMkLst>
        </pc:inkChg>
        <pc:inkChg chg="add reco">
          <ac:chgData name="Venkatasubramanian, Mani V." userId="fbe5ce37-0145-4c31-b84a-b36f8beac5f3" providerId="ADAL" clId="{D96C82BB-D241-CA41-98ED-43D8DCC74C3A}" dt="2023-03-24T15:02:15.871" v="153"/>
          <ac:inkMkLst>
            <pc:docMk/>
            <pc:sldMk cId="2559352209" sldId="256"/>
            <ac:inkMk id="159" creationId="{2634F30C-44FF-AF2B-6B3F-9882AD75C17A}"/>
          </ac:inkMkLst>
        </pc:inkChg>
        <pc:inkChg chg="add">
          <ac:chgData name="Venkatasubramanian, Mani V." userId="fbe5ce37-0145-4c31-b84a-b36f8beac5f3" providerId="ADAL" clId="{D96C82BB-D241-CA41-98ED-43D8DCC74C3A}" dt="2023-03-24T15:02:45.411" v="154"/>
          <ac:inkMkLst>
            <pc:docMk/>
            <pc:sldMk cId="2559352209" sldId="256"/>
            <ac:inkMk id="160" creationId="{12974185-99F7-4CF4-199F-C0BBF2EFD0A7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1" creationId="{B2A71A4D-703B-ED3A-8EA9-90BB37AFCA57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2" creationId="{44852BB6-9A48-30D0-10A3-E4105392F794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3" creationId="{E009252B-7755-6850-EC65-FCF43CD13B7F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4" creationId="{8991C4E9-249C-C7D9-2D72-EF381563BE6F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5" creationId="{EA3531E2-332E-FC04-72DC-42535CFC233A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6" creationId="{92E6DEB7-15A6-2296-8329-9FA613E52FED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7" creationId="{991B25F6-629F-4536-ACBA-B38F36D6CE4C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8" creationId="{AD3C25D5-F62F-F9B4-26F6-D0F16F429AF7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69" creationId="{7C317A9E-D9C4-D563-0543-2941D36C91EB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0" creationId="{45B30E1E-618D-C7F6-8F1E-ED377EE6815A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1" creationId="{92039BAF-1823-6A1D-41C9-69F2C1940286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2" creationId="{90303093-0FB3-8C70-EDDA-919AAD981ECB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3" creationId="{8A07CE0C-2820-B114-F8A6-2F4F7C82CA39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4" creationId="{AB605BA2-4F31-38A8-5782-6653E05C7031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5" creationId="{64C5FDEA-7453-54CA-2426-4BEB2F8A53F3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6" creationId="{1231480E-8C58-C8BC-B9E5-C7A06DEB5318}"/>
          </ac:inkMkLst>
        </pc:inkChg>
        <pc:inkChg chg="add del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7" creationId="{43E4F777-D1C7-B27E-748B-77DCE2FFD334}"/>
          </ac:inkMkLst>
        </pc:inkChg>
        <pc:inkChg chg="add reco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8" creationId="{1691CEE5-882A-1950-C36F-35102C440A0D}"/>
          </ac:inkMkLst>
        </pc:inkChg>
        <pc:inkChg chg="add reco">
          <ac:chgData name="Venkatasubramanian, Mani V." userId="fbe5ce37-0145-4c31-b84a-b36f8beac5f3" providerId="ADAL" clId="{D96C82BB-D241-CA41-98ED-43D8DCC74C3A}" dt="2023-03-24T15:02:55.762" v="172"/>
          <ac:inkMkLst>
            <pc:docMk/>
            <pc:sldMk cId="2559352209" sldId="256"/>
            <ac:inkMk id="179" creationId="{0D60D8E3-8D9A-39E8-3A3D-AAE5F7973ADC}"/>
          </ac:inkMkLst>
        </pc:inkChg>
        <pc:inkChg chg="add">
          <ac:chgData name="Venkatasubramanian, Mani V." userId="fbe5ce37-0145-4c31-b84a-b36f8beac5f3" providerId="ADAL" clId="{D96C82BB-D241-CA41-98ED-43D8DCC74C3A}" dt="2023-03-24T15:02:56.134" v="173"/>
          <ac:inkMkLst>
            <pc:docMk/>
            <pc:sldMk cId="2559352209" sldId="256"/>
            <ac:inkMk id="180" creationId="{C0966461-0109-1B39-CEE7-E2A5A64A16F0}"/>
          </ac:inkMkLst>
        </pc:inkChg>
        <pc:inkChg chg="add">
          <ac:chgData name="Venkatasubramanian, Mani V." userId="fbe5ce37-0145-4c31-b84a-b36f8beac5f3" providerId="ADAL" clId="{D96C82BB-D241-CA41-98ED-43D8DCC74C3A}" dt="2023-03-24T15:02:57.053" v="174"/>
          <ac:inkMkLst>
            <pc:docMk/>
            <pc:sldMk cId="2559352209" sldId="256"/>
            <ac:inkMk id="181" creationId="{014324DB-778B-6D15-059E-DAC987B02D9D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12:25.440" v="486"/>
        <pc:sldMkLst>
          <pc:docMk/>
          <pc:sldMk cId="1261742933" sldId="257"/>
        </pc:sldMkLst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2" creationId="{390D750C-7F26-97EC-7B88-B9FC8D3F0926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3" creationId="{B2D96032-8E3C-4F42-A203-DC0F024DB863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4" creationId="{053B0440-2AB6-8B44-C4CE-90A672A35B44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5" creationId="{43C96E39-B791-8975-9E66-55204470B576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6" creationId="{7CAD5391-64D3-D0D1-4251-9DD2F1B10753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7" creationId="{BCD0AAA2-9D44-81CC-2CF3-B484F6F910EB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8" creationId="{616B200B-D237-3FA8-E87F-2D02C3150F7C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9" creationId="{661AC8BE-209B-52C8-04BB-EC1BA60D860B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0" creationId="{BE3AE5F5-C614-43B8-1777-74868FAF1304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1" creationId="{BCBC4E96-A11A-DF06-AB14-92E07075B66C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2" creationId="{F72B4090-FA55-F086-0325-2DA97EEEE46E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3" creationId="{A55A1D0D-6FD6-4EDF-C1BA-8AB1A5B977D6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4" creationId="{5DA75B58-4532-4C4E-3AE5-BFD0C71D268F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5" creationId="{87A82CF0-F3B0-C460-519B-2537BAC575F1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6" creationId="{33C8451E-0972-281E-416C-7F59FD993344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7" creationId="{6E115E1D-1B17-7032-ABBB-E842B8767D49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8" creationId="{250854CE-1C11-D5DC-F2AE-D291E882ED5E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19" creationId="{F73A6E26-B602-982B-5E49-CF8194C0DD1E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20" creationId="{ECE1A2BB-6091-9E0F-0EB4-7ACF9E0A296D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21" creationId="{F5EA422B-26AC-51D1-3097-B89D5707BB1D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22" creationId="{D1BB51AC-2C25-5467-8981-1391773991B0}"/>
          </ac:inkMkLst>
        </pc:inkChg>
        <pc:inkChg chg="add del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23" creationId="{656F2ADE-164C-7821-411C-E6ACA01E80BC}"/>
          </ac:inkMkLst>
        </pc:inkChg>
        <pc:inkChg chg="add reco">
          <ac:chgData name="Venkatasubramanian, Mani V." userId="fbe5ce37-0145-4c31-b84a-b36f8beac5f3" providerId="ADAL" clId="{D96C82BB-D241-CA41-98ED-43D8DCC74C3A}" dt="2023-03-24T15:08:04.110" v="305"/>
          <ac:inkMkLst>
            <pc:docMk/>
            <pc:sldMk cId="1261742933" sldId="257"/>
            <ac:inkMk id="24" creationId="{9E01327F-DA43-40B3-D1DE-67626C6091E2}"/>
          </ac:inkMkLst>
        </pc:inkChg>
        <pc:inkChg chg="add del">
          <ac:chgData name="Venkatasubramanian, Mani V." userId="fbe5ce37-0145-4c31-b84a-b36f8beac5f3" providerId="ADAL" clId="{D96C82BB-D241-CA41-98ED-43D8DCC74C3A}" dt="2023-03-24T15:08:13.257" v="310"/>
          <ac:inkMkLst>
            <pc:docMk/>
            <pc:sldMk cId="1261742933" sldId="257"/>
            <ac:inkMk id="25" creationId="{8A74D41A-E0EE-89BA-8936-31EB4D30CDE1}"/>
          </ac:inkMkLst>
        </pc:inkChg>
        <pc:inkChg chg="add del">
          <ac:chgData name="Venkatasubramanian, Mani V." userId="fbe5ce37-0145-4c31-b84a-b36f8beac5f3" providerId="ADAL" clId="{D96C82BB-D241-CA41-98ED-43D8DCC74C3A}" dt="2023-03-24T15:08:13.257" v="310"/>
          <ac:inkMkLst>
            <pc:docMk/>
            <pc:sldMk cId="1261742933" sldId="257"/>
            <ac:inkMk id="26" creationId="{F5DB94D6-D40A-3A61-9640-342713305956}"/>
          </ac:inkMkLst>
        </pc:inkChg>
        <pc:inkChg chg="add del">
          <ac:chgData name="Venkatasubramanian, Mani V." userId="fbe5ce37-0145-4c31-b84a-b36f8beac5f3" providerId="ADAL" clId="{D96C82BB-D241-CA41-98ED-43D8DCC74C3A}" dt="2023-03-24T15:08:13.257" v="310"/>
          <ac:inkMkLst>
            <pc:docMk/>
            <pc:sldMk cId="1261742933" sldId="257"/>
            <ac:inkMk id="27" creationId="{5351E944-98ED-3668-61D8-0300ECF52D4C}"/>
          </ac:inkMkLst>
        </pc:inkChg>
        <pc:inkChg chg="add del">
          <ac:chgData name="Venkatasubramanian, Mani V." userId="fbe5ce37-0145-4c31-b84a-b36f8beac5f3" providerId="ADAL" clId="{D96C82BB-D241-CA41-98ED-43D8DCC74C3A}" dt="2023-03-24T15:08:13.257" v="310"/>
          <ac:inkMkLst>
            <pc:docMk/>
            <pc:sldMk cId="1261742933" sldId="257"/>
            <ac:inkMk id="28" creationId="{DD0C5094-E208-697A-EA6B-466F83290BE4}"/>
          </ac:inkMkLst>
        </pc:inkChg>
        <pc:inkChg chg="add reco">
          <ac:chgData name="Venkatasubramanian, Mani V." userId="fbe5ce37-0145-4c31-b84a-b36f8beac5f3" providerId="ADAL" clId="{D96C82BB-D241-CA41-98ED-43D8DCC74C3A}" dt="2023-03-24T15:08:13.257" v="310"/>
          <ac:inkMkLst>
            <pc:docMk/>
            <pc:sldMk cId="1261742933" sldId="257"/>
            <ac:inkMk id="29" creationId="{B6D11A08-E2F8-E5F9-CF27-FC5106269DB5}"/>
          </ac:inkMkLst>
        </pc:inkChg>
        <pc:inkChg chg="add">
          <ac:chgData name="Venkatasubramanian, Mani V." userId="fbe5ce37-0145-4c31-b84a-b36f8beac5f3" providerId="ADAL" clId="{D96C82BB-D241-CA41-98ED-43D8DCC74C3A}" dt="2023-03-24T15:08:29.171" v="311"/>
          <ac:inkMkLst>
            <pc:docMk/>
            <pc:sldMk cId="1261742933" sldId="257"/>
            <ac:inkMk id="30" creationId="{BACD1FB7-7D91-1A54-7836-57279E57EA82}"/>
          </ac:inkMkLst>
        </pc:inkChg>
        <pc:inkChg chg="add">
          <ac:chgData name="Venkatasubramanian, Mani V." userId="fbe5ce37-0145-4c31-b84a-b36f8beac5f3" providerId="ADAL" clId="{D96C82BB-D241-CA41-98ED-43D8DCC74C3A}" dt="2023-03-24T15:08:36.347" v="312"/>
          <ac:inkMkLst>
            <pc:docMk/>
            <pc:sldMk cId="1261742933" sldId="257"/>
            <ac:inkMk id="31" creationId="{C6D67D17-DC4D-10CB-8B05-5AE5D16524AD}"/>
          </ac:inkMkLst>
        </pc:inkChg>
        <pc:inkChg chg="add del">
          <ac:chgData name="Venkatasubramanian, Mani V." userId="fbe5ce37-0145-4c31-b84a-b36f8beac5f3" providerId="ADAL" clId="{D96C82BB-D241-CA41-98ED-43D8DCC74C3A}" dt="2023-03-24T15:08:43.780" v="315"/>
          <ac:inkMkLst>
            <pc:docMk/>
            <pc:sldMk cId="1261742933" sldId="257"/>
            <ac:inkMk id="32" creationId="{D959EDD4-B20D-D1DB-8F0E-5BD12733BAC9}"/>
          </ac:inkMkLst>
        </pc:inkChg>
        <pc:inkChg chg="add del">
          <ac:chgData name="Venkatasubramanian, Mani V." userId="fbe5ce37-0145-4c31-b84a-b36f8beac5f3" providerId="ADAL" clId="{D96C82BB-D241-CA41-98ED-43D8DCC74C3A}" dt="2023-03-24T15:08:43.780" v="315"/>
          <ac:inkMkLst>
            <pc:docMk/>
            <pc:sldMk cId="1261742933" sldId="257"/>
            <ac:inkMk id="33" creationId="{98F624E3-E846-E007-B06E-AF534993EB2F}"/>
          </ac:inkMkLst>
        </pc:inkChg>
        <pc:inkChg chg="add reco">
          <ac:chgData name="Venkatasubramanian, Mani V." userId="fbe5ce37-0145-4c31-b84a-b36f8beac5f3" providerId="ADAL" clId="{D96C82BB-D241-CA41-98ED-43D8DCC74C3A}" dt="2023-03-24T15:08:43.780" v="315"/>
          <ac:inkMkLst>
            <pc:docMk/>
            <pc:sldMk cId="1261742933" sldId="257"/>
            <ac:inkMk id="34" creationId="{BFB3819C-6146-6F73-D6B1-E36C048DB235}"/>
          </ac:inkMkLst>
        </pc:inkChg>
        <pc:inkChg chg="add">
          <ac:chgData name="Venkatasubramanian, Mani V." userId="fbe5ce37-0145-4c31-b84a-b36f8beac5f3" providerId="ADAL" clId="{D96C82BB-D241-CA41-98ED-43D8DCC74C3A}" dt="2023-03-24T15:08:45.880" v="316"/>
          <ac:inkMkLst>
            <pc:docMk/>
            <pc:sldMk cId="1261742933" sldId="257"/>
            <ac:inkMk id="35" creationId="{C0E013E0-59D5-161D-B962-33F40F2CB94E}"/>
          </ac:inkMkLst>
        </pc:inkChg>
        <pc:inkChg chg="add del">
          <ac:chgData name="Venkatasubramanian, Mani V." userId="fbe5ce37-0145-4c31-b84a-b36f8beac5f3" providerId="ADAL" clId="{D96C82BB-D241-CA41-98ED-43D8DCC74C3A}" dt="2023-03-24T15:08:51.357" v="321"/>
          <ac:inkMkLst>
            <pc:docMk/>
            <pc:sldMk cId="1261742933" sldId="257"/>
            <ac:inkMk id="36" creationId="{0BEB6805-4EC1-8D4A-7469-13E1B32B04CB}"/>
          </ac:inkMkLst>
        </pc:inkChg>
        <pc:inkChg chg="add del">
          <ac:chgData name="Venkatasubramanian, Mani V." userId="fbe5ce37-0145-4c31-b84a-b36f8beac5f3" providerId="ADAL" clId="{D96C82BB-D241-CA41-98ED-43D8DCC74C3A}" dt="2023-03-24T15:08:51.357" v="321"/>
          <ac:inkMkLst>
            <pc:docMk/>
            <pc:sldMk cId="1261742933" sldId="257"/>
            <ac:inkMk id="37" creationId="{F4F19ED5-B5D8-005B-5C1F-00CD1788E62D}"/>
          </ac:inkMkLst>
        </pc:inkChg>
        <pc:inkChg chg="add del">
          <ac:chgData name="Venkatasubramanian, Mani V." userId="fbe5ce37-0145-4c31-b84a-b36f8beac5f3" providerId="ADAL" clId="{D96C82BB-D241-CA41-98ED-43D8DCC74C3A}" dt="2023-03-24T15:08:51.357" v="321"/>
          <ac:inkMkLst>
            <pc:docMk/>
            <pc:sldMk cId="1261742933" sldId="257"/>
            <ac:inkMk id="38" creationId="{5C63D826-5741-93BD-FD26-74A63C522B3E}"/>
          </ac:inkMkLst>
        </pc:inkChg>
        <pc:inkChg chg="add del">
          <ac:chgData name="Venkatasubramanian, Mani V." userId="fbe5ce37-0145-4c31-b84a-b36f8beac5f3" providerId="ADAL" clId="{D96C82BB-D241-CA41-98ED-43D8DCC74C3A}" dt="2023-03-24T15:08:51.357" v="321"/>
          <ac:inkMkLst>
            <pc:docMk/>
            <pc:sldMk cId="1261742933" sldId="257"/>
            <ac:inkMk id="39" creationId="{9BB442EC-2885-1182-555F-F3A40C31CE27}"/>
          </ac:inkMkLst>
        </pc:inkChg>
        <pc:inkChg chg="add reco">
          <ac:chgData name="Venkatasubramanian, Mani V." userId="fbe5ce37-0145-4c31-b84a-b36f8beac5f3" providerId="ADAL" clId="{D96C82BB-D241-CA41-98ED-43D8DCC74C3A}" dt="2023-03-24T15:08:51.357" v="321"/>
          <ac:inkMkLst>
            <pc:docMk/>
            <pc:sldMk cId="1261742933" sldId="257"/>
            <ac:inkMk id="40" creationId="{9C102F40-9683-4949-EF34-44FC8F5425D6}"/>
          </ac:inkMkLst>
        </pc:inkChg>
        <pc:inkChg chg="add reco">
          <ac:chgData name="Venkatasubramanian, Mani V." userId="fbe5ce37-0145-4c31-b84a-b36f8beac5f3" providerId="ADAL" clId="{D96C82BB-D241-CA41-98ED-43D8DCC74C3A}" dt="2023-03-24T15:08:51.357" v="321"/>
          <ac:inkMkLst>
            <pc:docMk/>
            <pc:sldMk cId="1261742933" sldId="257"/>
            <ac:inkMk id="41" creationId="{78AF0F21-050D-C09E-07DD-40CFD36CEECC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2" creationId="{8A964899-C259-E50F-DACF-15538BF125B9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3" creationId="{DDE09E26-B1B4-D38D-C2E7-7220266D001F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4" creationId="{BBB83424-DBF2-3241-78A6-02A3F60FB2CA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5" creationId="{94E6308E-A9CB-D6E9-A850-DA0CA5AD9D61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6" creationId="{8360B020-0214-CE85-C125-879BF36E733E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7" creationId="{5696BF37-894B-6948-F448-A6303C717A94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8" creationId="{92E79655-B0DE-B754-61C8-BF50D3AC7C2F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49" creationId="{B8E91296-7490-E903-DF3B-1E12D1F049BC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0" creationId="{3B825951-DB39-6FA4-0E54-6B92FA7F2BD2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1" creationId="{7757A348-9D79-2B95-B094-B6BD33D3D156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2" creationId="{060AE9B4-480C-EF94-2BEC-52702DA93F1C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3" creationId="{685D1367-730A-D70A-35E0-0E9F4A66D8B4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4" creationId="{E79A30AC-33E6-2E3F-E6A9-B9B55ED300AA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5" creationId="{2593405D-59D5-3B48-3405-AF4AF5BF6FA7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6" creationId="{80E3DFF5-12EC-5C60-7E8F-2AE3C3ED60C7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7" creationId="{CBA2B70D-19FE-62F2-2C59-F269B553292A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8" creationId="{C8484834-724D-1A90-34C3-F2CC072CAF21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59" creationId="{268FAD13-6A62-48F0-E423-51F67742C367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0" creationId="{075B83C4-896B-C5DA-6BA4-157A9F788A46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1" creationId="{00231436-268E-FE56-C2D1-C7E7020A5387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2" creationId="{5C623A94-5667-7E5E-4844-DDAED41D1EA8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3" creationId="{230E0DCF-12C7-4B99-8763-19A433213CC1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4" creationId="{62948F3F-FBB1-331B-30E3-9757CC866710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5" creationId="{04C140AD-DD4C-5772-D9DC-EF5D202B7086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6" creationId="{9E88727A-2E6E-4B4E-2573-B7BDDEC1B8E5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7" creationId="{41CFA5BA-E1B0-CFD0-3C9C-356B4C966BA4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8" creationId="{A0520EFF-3727-4299-214F-6E7C7C8A99D1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69" creationId="{88CB8A71-0F6D-8088-1A2C-D87534A8295B}"/>
          </ac:inkMkLst>
        </pc:inkChg>
        <pc:inkChg chg="add del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70" creationId="{BE65A712-C500-6FF9-3BDB-10ABEBB83D97}"/>
          </ac:inkMkLst>
        </pc:inkChg>
        <pc:inkChg chg="add reco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71" creationId="{AC31F5F4-DD3D-93CC-C627-D1B59BDD83D6}"/>
          </ac:inkMkLst>
        </pc:inkChg>
        <pc:inkChg chg="add reco">
          <ac:chgData name="Venkatasubramanian, Mani V." userId="fbe5ce37-0145-4c31-b84a-b36f8beac5f3" providerId="ADAL" clId="{D96C82BB-D241-CA41-98ED-43D8DCC74C3A}" dt="2023-03-24T15:09:08.291" v="351"/>
          <ac:inkMkLst>
            <pc:docMk/>
            <pc:sldMk cId="1261742933" sldId="257"/>
            <ac:inkMk id="72" creationId="{8A7A717E-C31A-7DE9-A96A-B009AB30F3F6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3" creationId="{B86D5E5C-D731-D73D-A670-1AF07BB458C9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4" creationId="{597987F6-B058-F264-DA20-077488EE091A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5" creationId="{7464F352-FE24-A697-93B8-74EB6C9ACEFA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6" creationId="{5ABE2EED-02E6-7A43-42DE-75B764A76BE8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7" creationId="{AC712E19-6052-1BD0-3657-DC75A324B689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8" creationId="{A2214DC3-12B9-E5EA-8735-ACCEF369C0AE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79" creationId="{67C92EA6-5630-41B1-898C-8A799D8C5BF2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0" creationId="{350E3D6E-DD31-1214-9A40-E050ED061154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1" creationId="{75D7DDCE-A653-AF1A-9F4E-7C10D8E054C2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2" creationId="{968DD0E2-53BB-255C-A123-CAB2620DD8A7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3" creationId="{3D74644F-8F42-F25E-B7AD-FF298754C3A5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4" creationId="{CEB15055-0C90-4B62-6514-03233988682C}"/>
          </ac:inkMkLst>
        </pc:inkChg>
        <pc:inkChg chg="add del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5" creationId="{6760E07A-542D-2957-B3B2-492DC5C15C80}"/>
          </ac:inkMkLst>
        </pc:inkChg>
        <pc:inkChg chg="add reco">
          <ac:chgData name="Venkatasubramanian, Mani V." userId="fbe5ce37-0145-4c31-b84a-b36f8beac5f3" providerId="ADAL" clId="{D96C82BB-D241-CA41-98ED-43D8DCC74C3A}" dt="2023-03-24T15:09:12.662" v="365"/>
          <ac:inkMkLst>
            <pc:docMk/>
            <pc:sldMk cId="1261742933" sldId="257"/>
            <ac:inkMk id="86" creationId="{514E715F-C607-7B03-2E52-1A32B3DECABE}"/>
          </ac:inkMkLst>
        </pc:inkChg>
        <pc:inkChg chg="add del">
          <ac:chgData name="Venkatasubramanian, Mani V." userId="fbe5ce37-0145-4c31-b84a-b36f8beac5f3" providerId="ADAL" clId="{D96C82BB-D241-CA41-98ED-43D8DCC74C3A}" dt="2023-03-24T15:09:28.363" v="368"/>
          <ac:inkMkLst>
            <pc:docMk/>
            <pc:sldMk cId="1261742933" sldId="257"/>
            <ac:inkMk id="87" creationId="{5D0D7E04-A7F3-B7A2-23BF-BBE19AC3463A}"/>
          </ac:inkMkLst>
        </pc:inkChg>
        <pc:inkChg chg="add del">
          <ac:chgData name="Venkatasubramanian, Mani V." userId="fbe5ce37-0145-4c31-b84a-b36f8beac5f3" providerId="ADAL" clId="{D96C82BB-D241-CA41-98ED-43D8DCC74C3A}" dt="2023-03-24T15:09:28.363" v="368"/>
          <ac:inkMkLst>
            <pc:docMk/>
            <pc:sldMk cId="1261742933" sldId="257"/>
            <ac:inkMk id="88" creationId="{D5E6347F-27AB-DD83-CD4B-985CDBBDAF38}"/>
          </ac:inkMkLst>
        </pc:inkChg>
        <pc:inkChg chg="add reco">
          <ac:chgData name="Venkatasubramanian, Mani V." userId="fbe5ce37-0145-4c31-b84a-b36f8beac5f3" providerId="ADAL" clId="{D96C82BB-D241-CA41-98ED-43D8DCC74C3A}" dt="2023-03-24T15:09:28.363" v="368"/>
          <ac:inkMkLst>
            <pc:docMk/>
            <pc:sldMk cId="1261742933" sldId="257"/>
            <ac:inkMk id="89" creationId="{F766C8B3-A321-FB8A-0BF8-83F87F69BD89}"/>
          </ac:inkMkLst>
        </pc:inkChg>
        <pc:inkChg chg="add del">
          <ac:chgData name="Venkatasubramanian, Mani V." userId="fbe5ce37-0145-4c31-b84a-b36f8beac5f3" providerId="ADAL" clId="{D96C82BB-D241-CA41-98ED-43D8DCC74C3A}" dt="2023-03-24T15:09:49.884" v="372"/>
          <ac:inkMkLst>
            <pc:docMk/>
            <pc:sldMk cId="1261742933" sldId="257"/>
            <ac:inkMk id="90" creationId="{09259D64-E4FD-3E44-18DC-A8244DFF963D}"/>
          </ac:inkMkLst>
        </pc:inkChg>
        <pc:inkChg chg="add del">
          <ac:chgData name="Venkatasubramanian, Mani V." userId="fbe5ce37-0145-4c31-b84a-b36f8beac5f3" providerId="ADAL" clId="{D96C82BB-D241-CA41-98ED-43D8DCC74C3A}" dt="2023-03-24T15:09:49.884" v="372"/>
          <ac:inkMkLst>
            <pc:docMk/>
            <pc:sldMk cId="1261742933" sldId="257"/>
            <ac:inkMk id="91" creationId="{8DD66A83-0DF8-22CF-0C7E-BC74672D1089}"/>
          </ac:inkMkLst>
        </pc:inkChg>
        <pc:inkChg chg="add del">
          <ac:chgData name="Venkatasubramanian, Mani V." userId="fbe5ce37-0145-4c31-b84a-b36f8beac5f3" providerId="ADAL" clId="{D96C82BB-D241-CA41-98ED-43D8DCC74C3A}" dt="2023-03-24T15:09:49.884" v="372"/>
          <ac:inkMkLst>
            <pc:docMk/>
            <pc:sldMk cId="1261742933" sldId="257"/>
            <ac:inkMk id="92" creationId="{2B18F272-D93E-6A07-C7C0-82B241AF1ED5}"/>
          </ac:inkMkLst>
        </pc:inkChg>
        <pc:inkChg chg="add reco">
          <ac:chgData name="Venkatasubramanian, Mani V." userId="fbe5ce37-0145-4c31-b84a-b36f8beac5f3" providerId="ADAL" clId="{D96C82BB-D241-CA41-98ED-43D8DCC74C3A}" dt="2023-03-24T15:09:49.884" v="372"/>
          <ac:inkMkLst>
            <pc:docMk/>
            <pc:sldMk cId="1261742933" sldId="257"/>
            <ac:inkMk id="93" creationId="{25F1F1B4-7DAB-40C3-DD0D-AE99A9AE07D5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94" creationId="{C46CA936-4D90-38A4-471F-7471B9FCA6E8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95" creationId="{E84C1B1A-739D-7044-3ACF-578DE395DE2F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96" creationId="{23F44C69-91D1-AE51-9103-682869C828DB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97" creationId="{C7B1C9E0-CBFA-ABC7-F5FC-1AF6561D7986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98" creationId="{5290E9CD-B6B1-39F9-21CB-55145A623348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99" creationId="{A7604E2D-F981-C18E-C3A6-2EE74D42C38B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100" creationId="{ED9E023E-A5CE-8978-0E63-175DA856AF0D}"/>
          </ac:inkMkLst>
        </pc:inkChg>
        <pc:inkChg chg="add del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101" creationId="{923DF669-8E9A-90CF-DAB9-59EB1ACB5445}"/>
          </ac:inkMkLst>
        </pc:inkChg>
        <pc:inkChg chg="add">
          <ac:chgData name="Venkatasubramanian, Mani V." userId="fbe5ce37-0145-4c31-b84a-b36f8beac5f3" providerId="ADAL" clId="{D96C82BB-D241-CA41-98ED-43D8DCC74C3A}" dt="2023-03-24T15:10:13.221" v="381"/>
          <ac:inkMkLst>
            <pc:docMk/>
            <pc:sldMk cId="1261742933" sldId="257"/>
            <ac:inkMk id="102" creationId="{237DFF8E-BA0A-DD4C-670C-577EE5BC5A97}"/>
          </ac:inkMkLst>
        </pc:inkChg>
        <pc:inkChg chg="add reco">
          <ac:chgData name="Venkatasubramanian, Mani V." userId="fbe5ce37-0145-4c31-b84a-b36f8beac5f3" providerId="ADAL" clId="{D96C82BB-D241-CA41-98ED-43D8DCC74C3A}" dt="2023-03-24T15:10:14.088" v="382"/>
          <ac:inkMkLst>
            <pc:docMk/>
            <pc:sldMk cId="1261742933" sldId="257"/>
            <ac:inkMk id="103" creationId="{531431B2-7AC8-15F3-D5E0-8C94EC420F23}"/>
          </ac:inkMkLst>
        </pc:inkChg>
        <pc:inkChg chg="add">
          <ac:chgData name="Venkatasubramanian, Mani V." userId="fbe5ce37-0145-4c31-b84a-b36f8beac5f3" providerId="ADAL" clId="{D96C82BB-D241-CA41-98ED-43D8DCC74C3A}" dt="2023-03-24T15:10:19.724" v="383"/>
          <ac:inkMkLst>
            <pc:docMk/>
            <pc:sldMk cId="1261742933" sldId="257"/>
            <ac:inkMk id="104" creationId="{7D40D1EF-6EAF-FA24-648A-FD0DDEC56645}"/>
          </ac:inkMkLst>
        </pc:inkChg>
        <pc:inkChg chg="add">
          <ac:chgData name="Venkatasubramanian, Mani V." userId="fbe5ce37-0145-4c31-b84a-b36f8beac5f3" providerId="ADAL" clId="{D96C82BB-D241-CA41-98ED-43D8DCC74C3A}" dt="2023-03-24T15:10:24.112" v="384"/>
          <ac:inkMkLst>
            <pc:docMk/>
            <pc:sldMk cId="1261742933" sldId="257"/>
            <ac:inkMk id="105" creationId="{9863CBDC-52DC-A439-3C6B-5D6F3B6ED8D0}"/>
          </ac:inkMkLst>
        </pc:inkChg>
        <pc:inkChg chg="add">
          <ac:chgData name="Venkatasubramanian, Mani V." userId="fbe5ce37-0145-4c31-b84a-b36f8beac5f3" providerId="ADAL" clId="{D96C82BB-D241-CA41-98ED-43D8DCC74C3A}" dt="2023-03-24T15:10:27.024" v="385"/>
          <ac:inkMkLst>
            <pc:docMk/>
            <pc:sldMk cId="1261742933" sldId="257"/>
            <ac:inkMk id="106" creationId="{9C2D74F8-B1B0-2D51-8C0C-2867F3E9E9A6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07" creationId="{004FC671-14B4-F0DD-34B0-BE0A11315EFE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08" creationId="{0448C96E-D682-C66D-1CFF-C93EF46BFDC1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09" creationId="{C81C522B-33CE-6460-7928-313930CAAF9D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0" creationId="{DD588F04-B43C-7481-1D90-1ECDE9BF4EB4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1" creationId="{F48B05E0-64B9-3883-9494-490E2D945B64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2" creationId="{51E1554B-BA8A-A6B5-6A75-1B444820090D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3" creationId="{56C1F90A-10A5-4C4E-CB68-1648D5ABF8C3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4" creationId="{7BEC5620-562A-F3A7-DB76-B8246B8C29C1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5" creationId="{40A8A3F4-6024-885F-9846-1569F217B173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6" creationId="{50756C42-27E0-C2C4-B4FB-4255F9A70BAF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7" creationId="{AAE84F19-A945-A2FD-914A-8813FCF79F7F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8" creationId="{5DD45852-EB16-B014-DA1D-6E2222613680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19" creationId="{7322743B-C774-8C39-5754-18C0F9719329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0" creationId="{F65F76D8-52EF-1E08-CF85-BEBE74DD1B10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1" creationId="{C5884FA6-F648-F77A-BDFE-3FF3FE6713FF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2" creationId="{F3344208-D9B9-ED5B-BA0F-EA430DB6C7D7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3" creationId="{CF06D3E3-24CB-2782-3D4E-409FEB2E2D93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4" creationId="{385D5143-263D-1D75-915E-A1FBFF3D4737}"/>
          </ac:inkMkLst>
        </pc:inkChg>
        <pc:inkChg chg="add del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5" creationId="{48F26D9A-3879-4724-A542-EF20ED606C09}"/>
          </ac:inkMkLst>
        </pc:inkChg>
        <pc:inkChg chg="add reco">
          <ac:chgData name="Venkatasubramanian, Mani V." userId="fbe5ce37-0145-4c31-b84a-b36f8beac5f3" providerId="ADAL" clId="{D96C82BB-D241-CA41-98ED-43D8DCC74C3A}" dt="2023-03-24T15:10:41.547" v="405"/>
          <ac:inkMkLst>
            <pc:docMk/>
            <pc:sldMk cId="1261742933" sldId="257"/>
            <ac:inkMk id="126" creationId="{914F153B-A54B-5901-B9FB-86D775895450}"/>
          </ac:inkMkLst>
        </pc:inkChg>
        <pc:inkChg chg="add del">
          <ac:chgData name="Venkatasubramanian, Mani V." userId="fbe5ce37-0145-4c31-b84a-b36f8beac5f3" providerId="ADAL" clId="{D96C82BB-D241-CA41-98ED-43D8DCC74C3A}" dt="2023-03-24T15:10:48.271" v="409"/>
          <ac:inkMkLst>
            <pc:docMk/>
            <pc:sldMk cId="1261742933" sldId="257"/>
            <ac:inkMk id="127" creationId="{7B809A50-E685-5BBA-6E95-6D250C2F7140}"/>
          </ac:inkMkLst>
        </pc:inkChg>
        <pc:inkChg chg="add del">
          <ac:chgData name="Venkatasubramanian, Mani V." userId="fbe5ce37-0145-4c31-b84a-b36f8beac5f3" providerId="ADAL" clId="{D96C82BB-D241-CA41-98ED-43D8DCC74C3A}" dt="2023-03-24T15:10:48.271" v="409"/>
          <ac:inkMkLst>
            <pc:docMk/>
            <pc:sldMk cId="1261742933" sldId="257"/>
            <ac:inkMk id="128" creationId="{A8DABF13-FD23-AFFB-98EB-6C4A129CE901}"/>
          </ac:inkMkLst>
        </pc:inkChg>
        <pc:inkChg chg="add del">
          <ac:chgData name="Venkatasubramanian, Mani V." userId="fbe5ce37-0145-4c31-b84a-b36f8beac5f3" providerId="ADAL" clId="{D96C82BB-D241-CA41-98ED-43D8DCC74C3A}" dt="2023-03-24T15:10:48.271" v="409"/>
          <ac:inkMkLst>
            <pc:docMk/>
            <pc:sldMk cId="1261742933" sldId="257"/>
            <ac:inkMk id="129" creationId="{6677B8E2-BE18-D548-4E1A-26916BD6C991}"/>
          </ac:inkMkLst>
        </pc:inkChg>
        <pc:inkChg chg="add reco">
          <ac:chgData name="Venkatasubramanian, Mani V." userId="fbe5ce37-0145-4c31-b84a-b36f8beac5f3" providerId="ADAL" clId="{D96C82BB-D241-CA41-98ED-43D8DCC74C3A}" dt="2023-03-24T15:10:48.271" v="409"/>
          <ac:inkMkLst>
            <pc:docMk/>
            <pc:sldMk cId="1261742933" sldId="257"/>
            <ac:inkMk id="130" creationId="{15D8065A-829A-1722-B060-968273417C2A}"/>
          </ac:inkMkLst>
        </pc:inkChg>
        <pc:inkChg chg="add del">
          <ac:chgData name="Venkatasubramanian, Mani V." userId="fbe5ce37-0145-4c31-b84a-b36f8beac5f3" providerId="ADAL" clId="{D96C82BB-D241-CA41-98ED-43D8DCC74C3A}" dt="2023-03-24T15:10:56.128" v="413"/>
          <ac:inkMkLst>
            <pc:docMk/>
            <pc:sldMk cId="1261742933" sldId="257"/>
            <ac:inkMk id="131" creationId="{88C34F3B-8427-3F70-B986-96394CB5ECCA}"/>
          </ac:inkMkLst>
        </pc:inkChg>
        <pc:inkChg chg="add del">
          <ac:chgData name="Venkatasubramanian, Mani V." userId="fbe5ce37-0145-4c31-b84a-b36f8beac5f3" providerId="ADAL" clId="{D96C82BB-D241-CA41-98ED-43D8DCC74C3A}" dt="2023-03-24T15:10:56.128" v="413"/>
          <ac:inkMkLst>
            <pc:docMk/>
            <pc:sldMk cId="1261742933" sldId="257"/>
            <ac:inkMk id="132" creationId="{14CB7F10-1876-6CDD-6153-2753623E0778}"/>
          </ac:inkMkLst>
        </pc:inkChg>
        <pc:inkChg chg="add del">
          <ac:chgData name="Venkatasubramanian, Mani V." userId="fbe5ce37-0145-4c31-b84a-b36f8beac5f3" providerId="ADAL" clId="{D96C82BB-D241-CA41-98ED-43D8DCC74C3A}" dt="2023-03-24T15:10:56.128" v="413"/>
          <ac:inkMkLst>
            <pc:docMk/>
            <pc:sldMk cId="1261742933" sldId="257"/>
            <ac:inkMk id="133" creationId="{90B10889-D17B-95F6-C83E-C8484892E220}"/>
          </ac:inkMkLst>
        </pc:inkChg>
        <pc:inkChg chg="add reco">
          <ac:chgData name="Venkatasubramanian, Mani V." userId="fbe5ce37-0145-4c31-b84a-b36f8beac5f3" providerId="ADAL" clId="{D96C82BB-D241-CA41-98ED-43D8DCC74C3A}" dt="2023-03-24T15:10:56.128" v="413"/>
          <ac:inkMkLst>
            <pc:docMk/>
            <pc:sldMk cId="1261742933" sldId="257"/>
            <ac:inkMk id="134" creationId="{9CD474FF-571F-E968-7832-6110265F1756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35" creationId="{E2A3D383-0786-F692-611A-D35FF3462DB8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36" creationId="{E27A8690-46EB-FC69-A825-060B0CAA41A4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37" creationId="{F7750E1C-B38B-89CE-0B1E-72C28ECD3454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38" creationId="{C9985A69-4CF3-F8BC-1394-5706F054773E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39" creationId="{CB9B30F1-9A88-86C5-3ECC-4687399FB212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40" creationId="{D20B9EC3-391F-31BC-2B9D-3A01FF0414F8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41" creationId="{14C7DC40-370C-BF59-83E9-F8F16F3DEAF3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42" creationId="{9763D747-D5AB-8B8F-8CD2-F72AF323B76D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43" creationId="{CDB3230D-B3E7-988C-C22E-689B482509B4}"/>
          </ac:inkMkLst>
        </pc:inkChg>
        <pc:inkChg chg="add del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44" creationId="{65D775AE-3701-8994-D9AB-85CAF94F866C}"/>
          </ac:inkMkLst>
        </pc:inkChg>
        <pc:inkChg chg="add reco">
          <ac:chgData name="Venkatasubramanian, Mani V." userId="fbe5ce37-0145-4c31-b84a-b36f8beac5f3" providerId="ADAL" clId="{D96C82BB-D241-CA41-98ED-43D8DCC74C3A}" dt="2023-03-24T15:11:05.876" v="424"/>
          <ac:inkMkLst>
            <pc:docMk/>
            <pc:sldMk cId="1261742933" sldId="257"/>
            <ac:inkMk id="145" creationId="{640D55E9-07D8-7880-1222-574A6C66F3C2}"/>
          </ac:inkMkLst>
        </pc:inkChg>
        <pc:inkChg chg="add">
          <ac:chgData name="Venkatasubramanian, Mani V." userId="fbe5ce37-0145-4c31-b84a-b36f8beac5f3" providerId="ADAL" clId="{D96C82BB-D241-CA41-98ED-43D8DCC74C3A}" dt="2023-03-24T15:11:14.261" v="425"/>
          <ac:inkMkLst>
            <pc:docMk/>
            <pc:sldMk cId="1261742933" sldId="257"/>
            <ac:inkMk id="146" creationId="{EFC5C8EE-6B91-64EC-6DB8-5E6C64A8D2DC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47" creationId="{6D596993-697D-B38C-7F60-44DD0CFBA7EA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48" creationId="{F66489F1-33C3-E386-174D-660A7A497752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49" creationId="{168FFF21-C58F-F517-FD23-916157FF29D3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0" creationId="{983CEA84-1B7B-F2FF-03F5-EA993CE65E3B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1" creationId="{0F2C485C-DBAC-26B3-0652-CBF8736AA071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2" creationId="{2FD6AD56-7FB0-1C93-784C-BCC803712D01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3" creationId="{E406C68E-24D5-1AF3-CE08-1CB1FCDA8F66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4" creationId="{E63C3596-A8C8-F117-F222-EDF0A420B6D5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5" creationId="{FB98E009-2E5B-52A9-2529-196FBB5F86E2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6" creationId="{E9416F74-45BB-0711-EE22-79692FD8E2A6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7" creationId="{5A38B32E-0A07-54CA-46D6-171693F54D92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8" creationId="{8E94BB82-7D96-E0C1-A0F7-18B6CA15CF54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59" creationId="{EE666465-DDC8-EFED-4421-FC4F99914367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0" creationId="{9A9DB7B6-C527-0622-E8E9-0D83C1BA7CC1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1" creationId="{2EAC9C1A-5B9B-C0CB-81A9-120466C384C5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2" creationId="{95761E00-021F-15CB-67AC-1EFE87E8E9C0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3" creationId="{B5E21483-3FBC-66AF-6FB1-86BA3D1BC9F1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4" creationId="{96ADFAED-2DE7-51AC-EF02-59597BF188A1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5" creationId="{0E4992D8-4AD6-F516-64AE-D71049AD94E6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6" creationId="{FA5A5EF1-5680-DE00-9759-642C1645865F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7" creationId="{CF8DDECD-5782-D559-F0B0-40A0885AEB4C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8" creationId="{6988D9CB-7980-1E5F-7BE9-0048CFDEEF30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69" creationId="{ED5A6DA5-38A1-ABFA-C1C7-20F61717DE83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0" creationId="{0C569EF0-9B36-312A-82EB-939E31F8BD5B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1" creationId="{5339A4FA-9F5A-7558-71AE-6AAD863875BA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2" creationId="{CB065ECC-2BDE-5137-0114-AB0AB89EF55B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3" creationId="{901118BE-1779-F29D-0623-68EF334AF505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4" creationId="{38579931-C670-0B6C-46ED-3BA3D2C4257D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5" creationId="{43B3EE6A-AA8A-9ACA-4CCF-313F4F8AFCD3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6" creationId="{FD2CEC81-3368-5FCF-F74F-EEAB71C06162}"/>
          </ac:inkMkLst>
        </pc:inkChg>
        <pc:inkChg chg="add del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7" creationId="{7FAF7894-5EC2-B1D9-E6CE-2F13A44B68E8}"/>
          </ac:inkMkLst>
        </pc:inkChg>
        <pc:inkChg chg="add reco">
          <ac:chgData name="Venkatasubramanian, Mani V." userId="fbe5ce37-0145-4c31-b84a-b36f8beac5f3" providerId="ADAL" clId="{D96C82BB-D241-CA41-98ED-43D8DCC74C3A}" dt="2023-03-24T15:11:32.369" v="457"/>
          <ac:inkMkLst>
            <pc:docMk/>
            <pc:sldMk cId="1261742933" sldId="257"/>
            <ac:inkMk id="178" creationId="{095DB05E-9FF3-1738-414A-0CC8AA0A50D6}"/>
          </ac:inkMkLst>
        </pc:inkChg>
        <pc:inkChg chg="add">
          <ac:chgData name="Venkatasubramanian, Mani V." userId="fbe5ce37-0145-4c31-b84a-b36f8beac5f3" providerId="ADAL" clId="{D96C82BB-D241-CA41-98ED-43D8DCC74C3A}" dt="2023-03-24T15:11:41.091" v="458"/>
          <ac:inkMkLst>
            <pc:docMk/>
            <pc:sldMk cId="1261742933" sldId="257"/>
            <ac:inkMk id="179" creationId="{17FF1265-456C-E69B-3B98-770713DFDEB9}"/>
          </ac:inkMkLst>
        </pc:inkChg>
        <pc:inkChg chg="add del">
          <ac:chgData name="Venkatasubramanian, Mani V." userId="fbe5ce37-0145-4c31-b84a-b36f8beac5f3" providerId="ADAL" clId="{D96C82BB-D241-CA41-98ED-43D8DCC74C3A}" dt="2023-03-24T15:11:45.420" v="461"/>
          <ac:inkMkLst>
            <pc:docMk/>
            <pc:sldMk cId="1261742933" sldId="257"/>
            <ac:inkMk id="180" creationId="{A06024F7-80C8-ABE0-C674-A31236D8C5B3}"/>
          </ac:inkMkLst>
        </pc:inkChg>
        <pc:inkChg chg="add del">
          <ac:chgData name="Venkatasubramanian, Mani V." userId="fbe5ce37-0145-4c31-b84a-b36f8beac5f3" providerId="ADAL" clId="{D96C82BB-D241-CA41-98ED-43D8DCC74C3A}" dt="2023-03-24T15:11:45.420" v="461"/>
          <ac:inkMkLst>
            <pc:docMk/>
            <pc:sldMk cId="1261742933" sldId="257"/>
            <ac:inkMk id="181" creationId="{BE75E96F-96A9-E689-0579-9DC58C35E548}"/>
          </ac:inkMkLst>
        </pc:inkChg>
        <pc:inkChg chg="add reco">
          <ac:chgData name="Venkatasubramanian, Mani V." userId="fbe5ce37-0145-4c31-b84a-b36f8beac5f3" providerId="ADAL" clId="{D96C82BB-D241-CA41-98ED-43D8DCC74C3A}" dt="2023-03-24T15:11:45.420" v="461"/>
          <ac:inkMkLst>
            <pc:docMk/>
            <pc:sldMk cId="1261742933" sldId="257"/>
            <ac:inkMk id="182" creationId="{559256D3-BB0F-EED0-3124-AE1311A68E47}"/>
          </ac:inkMkLst>
        </pc:inkChg>
        <pc:inkChg chg="add del">
          <ac:chgData name="Venkatasubramanian, Mani V." userId="fbe5ce37-0145-4c31-b84a-b36f8beac5f3" providerId="ADAL" clId="{D96C82BB-D241-CA41-98ED-43D8DCC74C3A}" dt="2023-03-24T15:11:52.973" v="464"/>
          <ac:inkMkLst>
            <pc:docMk/>
            <pc:sldMk cId="1261742933" sldId="257"/>
            <ac:inkMk id="183" creationId="{588A82BB-E5B2-8AA6-C537-753C82812C47}"/>
          </ac:inkMkLst>
        </pc:inkChg>
        <pc:inkChg chg="add del">
          <ac:chgData name="Venkatasubramanian, Mani V." userId="fbe5ce37-0145-4c31-b84a-b36f8beac5f3" providerId="ADAL" clId="{D96C82BB-D241-CA41-98ED-43D8DCC74C3A}" dt="2023-03-24T15:11:52.973" v="464"/>
          <ac:inkMkLst>
            <pc:docMk/>
            <pc:sldMk cId="1261742933" sldId="257"/>
            <ac:inkMk id="184" creationId="{95374D8C-917C-3F6A-941C-4102A754F855}"/>
          </ac:inkMkLst>
        </pc:inkChg>
        <pc:inkChg chg="add reco">
          <ac:chgData name="Venkatasubramanian, Mani V." userId="fbe5ce37-0145-4c31-b84a-b36f8beac5f3" providerId="ADAL" clId="{D96C82BB-D241-CA41-98ED-43D8DCC74C3A}" dt="2023-03-24T15:11:52.973" v="464"/>
          <ac:inkMkLst>
            <pc:docMk/>
            <pc:sldMk cId="1261742933" sldId="257"/>
            <ac:inkMk id="185" creationId="{77AEAA09-8AB0-B18C-5F42-992FB810C388}"/>
          </ac:inkMkLst>
        </pc:inkChg>
        <pc:inkChg chg="add del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86" creationId="{C638EEC5-2FAE-86C5-CE93-1D0E35AB9214}"/>
          </ac:inkMkLst>
        </pc:inkChg>
        <pc:inkChg chg="add del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87" creationId="{43072254-2759-C5DA-DDC1-4D66FCEBF2EE}"/>
          </ac:inkMkLst>
        </pc:inkChg>
        <pc:inkChg chg="add del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88" creationId="{76955F7E-955A-9CD2-C78D-C9A845F8C1A5}"/>
          </ac:inkMkLst>
        </pc:inkChg>
        <pc:inkChg chg="add del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89" creationId="{CF5F8159-3E7C-CBAF-F8D8-83F90EA755C9}"/>
          </ac:inkMkLst>
        </pc:inkChg>
        <pc:inkChg chg="add del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90" creationId="{36760C2E-C6BD-69D3-A184-0B7F685CB28C}"/>
          </ac:inkMkLst>
        </pc:inkChg>
        <pc:inkChg chg="add del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91" creationId="{E3F5F97B-8A36-CD9E-773B-FAEC64D65E6E}"/>
          </ac:inkMkLst>
        </pc:inkChg>
        <pc:inkChg chg="add reco">
          <ac:chgData name="Venkatasubramanian, Mani V." userId="fbe5ce37-0145-4c31-b84a-b36f8beac5f3" providerId="ADAL" clId="{D96C82BB-D241-CA41-98ED-43D8DCC74C3A}" dt="2023-03-24T15:12:02.970" v="471"/>
          <ac:inkMkLst>
            <pc:docMk/>
            <pc:sldMk cId="1261742933" sldId="257"/>
            <ac:inkMk id="192" creationId="{93D7E82E-DF78-C2E2-AF51-B59F155C763C}"/>
          </ac:inkMkLst>
        </pc:inkChg>
        <pc:inkChg chg="add del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3" creationId="{B9FA7B86-8F4B-9E61-BCF2-D9895592ADAA}"/>
          </ac:inkMkLst>
        </pc:inkChg>
        <pc:inkChg chg="add del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4" creationId="{DFF66CCC-E6B6-F546-54E1-2F07973D17EC}"/>
          </ac:inkMkLst>
        </pc:inkChg>
        <pc:inkChg chg="add del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5" creationId="{F5DAF215-6B15-A90B-274D-4E7B8CB63058}"/>
          </ac:inkMkLst>
        </pc:inkChg>
        <pc:inkChg chg="add del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6" creationId="{9B6E382A-A833-046D-695C-88D21613E463}"/>
          </ac:inkMkLst>
        </pc:inkChg>
        <pc:inkChg chg="add del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7" creationId="{CAA91191-17AF-D922-6D32-D0C38D1A972C}"/>
          </ac:inkMkLst>
        </pc:inkChg>
        <pc:inkChg chg="add del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8" creationId="{57D385F1-9BCD-0C8A-C51D-6706BEA4C5AA}"/>
          </ac:inkMkLst>
        </pc:inkChg>
        <pc:inkChg chg="add reco">
          <ac:chgData name="Venkatasubramanian, Mani V." userId="fbe5ce37-0145-4c31-b84a-b36f8beac5f3" providerId="ADAL" clId="{D96C82BB-D241-CA41-98ED-43D8DCC74C3A}" dt="2023-03-24T15:12:15.394" v="478"/>
          <ac:inkMkLst>
            <pc:docMk/>
            <pc:sldMk cId="1261742933" sldId="257"/>
            <ac:inkMk id="199" creationId="{C50412D8-4162-F9E2-E9F0-8FDA7C02B12C}"/>
          </ac:inkMkLst>
        </pc:inkChg>
        <pc:inkChg chg="add del">
          <ac:chgData name="Venkatasubramanian, Mani V." userId="fbe5ce37-0145-4c31-b84a-b36f8beac5f3" providerId="ADAL" clId="{D96C82BB-D241-CA41-98ED-43D8DCC74C3A}" dt="2023-03-24T15:12:22.984" v="481"/>
          <ac:inkMkLst>
            <pc:docMk/>
            <pc:sldMk cId="1261742933" sldId="257"/>
            <ac:inkMk id="200" creationId="{9C7095C6-A90E-1422-3CD1-ABD772E28F14}"/>
          </ac:inkMkLst>
        </pc:inkChg>
        <pc:inkChg chg="add del">
          <ac:chgData name="Venkatasubramanian, Mani V." userId="fbe5ce37-0145-4c31-b84a-b36f8beac5f3" providerId="ADAL" clId="{D96C82BB-D241-CA41-98ED-43D8DCC74C3A}" dt="2023-03-24T15:12:22.984" v="481"/>
          <ac:inkMkLst>
            <pc:docMk/>
            <pc:sldMk cId="1261742933" sldId="257"/>
            <ac:inkMk id="201" creationId="{9689A174-5312-A9F0-09CB-C7170D589B25}"/>
          </ac:inkMkLst>
        </pc:inkChg>
        <pc:inkChg chg="add reco">
          <ac:chgData name="Venkatasubramanian, Mani V." userId="fbe5ce37-0145-4c31-b84a-b36f8beac5f3" providerId="ADAL" clId="{D96C82BB-D241-CA41-98ED-43D8DCC74C3A}" dt="2023-03-24T15:12:22.984" v="481"/>
          <ac:inkMkLst>
            <pc:docMk/>
            <pc:sldMk cId="1261742933" sldId="257"/>
            <ac:inkMk id="202" creationId="{B0B87FFE-BFAF-8C12-95C1-CF7AA6A2B6A7}"/>
          </ac:inkMkLst>
        </pc:inkChg>
        <pc:inkChg chg="add del">
          <ac:chgData name="Venkatasubramanian, Mani V." userId="fbe5ce37-0145-4c31-b84a-b36f8beac5f3" providerId="ADAL" clId="{D96C82BB-D241-CA41-98ED-43D8DCC74C3A}" dt="2023-03-24T15:12:25.440" v="486"/>
          <ac:inkMkLst>
            <pc:docMk/>
            <pc:sldMk cId="1261742933" sldId="257"/>
            <ac:inkMk id="203" creationId="{A5379780-E91B-A822-F9DA-A3095FBC059A}"/>
          </ac:inkMkLst>
        </pc:inkChg>
        <pc:inkChg chg="add del">
          <ac:chgData name="Venkatasubramanian, Mani V." userId="fbe5ce37-0145-4c31-b84a-b36f8beac5f3" providerId="ADAL" clId="{D96C82BB-D241-CA41-98ED-43D8DCC74C3A}" dt="2023-03-24T15:12:25.440" v="486"/>
          <ac:inkMkLst>
            <pc:docMk/>
            <pc:sldMk cId="1261742933" sldId="257"/>
            <ac:inkMk id="204" creationId="{734DEBF1-2944-4859-F8FE-0E59AE5EFA16}"/>
          </ac:inkMkLst>
        </pc:inkChg>
        <pc:inkChg chg="add del">
          <ac:chgData name="Venkatasubramanian, Mani V." userId="fbe5ce37-0145-4c31-b84a-b36f8beac5f3" providerId="ADAL" clId="{D96C82BB-D241-CA41-98ED-43D8DCC74C3A}" dt="2023-03-24T15:12:25.440" v="486"/>
          <ac:inkMkLst>
            <pc:docMk/>
            <pc:sldMk cId="1261742933" sldId="257"/>
            <ac:inkMk id="205" creationId="{958FA0ED-ED11-3D3D-9CF0-A83B44F124C5}"/>
          </ac:inkMkLst>
        </pc:inkChg>
        <pc:inkChg chg="add del">
          <ac:chgData name="Venkatasubramanian, Mani V." userId="fbe5ce37-0145-4c31-b84a-b36f8beac5f3" providerId="ADAL" clId="{D96C82BB-D241-CA41-98ED-43D8DCC74C3A}" dt="2023-03-24T15:12:25.440" v="486"/>
          <ac:inkMkLst>
            <pc:docMk/>
            <pc:sldMk cId="1261742933" sldId="257"/>
            <ac:inkMk id="206" creationId="{3B5DE51D-5963-A035-3FEF-E25DC4E6A81E}"/>
          </ac:inkMkLst>
        </pc:inkChg>
        <pc:inkChg chg="add reco">
          <ac:chgData name="Venkatasubramanian, Mani V." userId="fbe5ce37-0145-4c31-b84a-b36f8beac5f3" providerId="ADAL" clId="{D96C82BB-D241-CA41-98ED-43D8DCC74C3A}" dt="2023-03-24T15:12:25.440" v="486"/>
          <ac:inkMkLst>
            <pc:docMk/>
            <pc:sldMk cId="1261742933" sldId="257"/>
            <ac:inkMk id="207" creationId="{E508C312-7B9D-0AAA-FB02-FACCDF685372}"/>
          </ac:inkMkLst>
        </pc:inkChg>
        <pc:inkChg chg="add reco">
          <ac:chgData name="Venkatasubramanian, Mani V." userId="fbe5ce37-0145-4c31-b84a-b36f8beac5f3" providerId="ADAL" clId="{D96C82BB-D241-CA41-98ED-43D8DCC74C3A}" dt="2023-03-24T15:12:25.440" v="486"/>
          <ac:inkMkLst>
            <pc:docMk/>
            <pc:sldMk cId="1261742933" sldId="257"/>
            <ac:inkMk id="208" creationId="{1B52659D-2ECD-5409-FE37-E03A7E172C0D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05:36.254" v="282"/>
        <pc:sldMkLst>
          <pc:docMk/>
          <pc:sldMk cId="3783550038" sldId="258"/>
        </pc:sldMkLst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" creationId="{94FE2072-B874-61A9-1D43-9590759F9D96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3" creationId="{1E63C68D-1E4C-6B99-45AD-36094E14E886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4" creationId="{51657470-7AA6-C069-C1AD-4B0DAE611548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5" creationId="{041733A5-F8D4-6873-3E82-CC727C3D3A1F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6" creationId="{FB7FE0C3-EE85-8D46-F392-82476B8B8694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7" creationId="{D484CA74-CF68-7D42-19BA-01EB9F25DE21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8" creationId="{BBFEB532-7B4E-6710-700C-8B778D9E1FB3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9" creationId="{F5D5F988-ECA4-587A-A222-E567EC76DF62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0" creationId="{9533F863-96B6-01B5-5790-A0468F18280D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1" creationId="{81634F57-490A-202D-DC7B-855E4106B85B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2" creationId="{B0D43464-1F8B-1BAA-7041-E8A7ACA9ED92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3" creationId="{B2CEAEEA-86C8-C2A0-A3A9-2D6E296053D0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4" creationId="{E2C28270-4238-9FEC-C0E5-5CAA6300DD37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5" creationId="{7082DADC-7958-A126-1BF6-13D19D064779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6" creationId="{1678C3B6-0CA7-C176-0CDA-CAC07AC627CB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7" creationId="{5F71DD6F-5DEF-C36B-0C50-E6E6B58E0C42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8" creationId="{155A7F1C-C2E0-7953-6517-FE18B5F5DD18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19" creationId="{DD9F9BD2-B4AC-206C-EDDE-C18597071CEA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0" creationId="{12717DE3-0B61-9DD9-6D4E-BA647CB42978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1" creationId="{C21A68AF-0384-B4C4-25E2-1DDEB8FF222D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2" creationId="{212B346A-FE31-9706-319F-94EAFC427174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3" creationId="{A95457DC-5C0D-6C5A-7C77-07AD13FCC0BE}"/>
          </ac:inkMkLst>
        </pc:inkChg>
        <pc:inkChg chg="add del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4" creationId="{7832BEE1-A81C-1B11-F692-41542F3120D2}"/>
          </ac:inkMkLst>
        </pc:inkChg>
        <pc:inkChg chg="add reco">
          <ac:chgData name="Venkatasubramanian, Mani V." userId="fbe5ce37-0145-4c31-b84a-b36f8beac5f3" providerId="ADAL" clId="{D96C82BB-D241-CA41-98ED-43D8DCC74C3A}" dt="2023-03-24T15:04:53.807" v="198"/>
          <ac:inkMkLst>
            <pc:docMk/>
            <pc:sldMk cId="3783550038" sldId="258"/>
            <ac:inkMk id="25" creationId="{D5135AAA-5BC1-A777-3D3A-A1C635894652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26" creationId="{B0C79305-6627-A49D-2A99-BEB51EFC309E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27" creationId="{11DEA8DB-B55F-7EB1-8006-EBDE9E7E87ED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28" creationId="{FA5CC305-113F-46A9-8654-750092B4212B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29" creationId="{99ED3290-64C4-120F-EECD-FC2D7FCDF845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30" creationId="{CB1BFF55-A6C6-F802-F4F7-6828C1AE2A77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31" creationId="{68E00FB1-714B-112A-36F6-B5FA45F31A92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32" creationId="{3767CCC4-270C-989F-BA3B-14EA183CD450}"/>
          </ac:inkMkLst>
        </pc:inkChg>
        <pc:inkChg chg="add del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33" creationId="{B269311A-1EB7-1025-05EA-828130D4B076}"/>
          </ac:inkMkLst>
        </pc:inkChg>
        <pc:inkChg chg="add reco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34" creationId="{13AAFDBF-15DA-C42C-5243-7AB6D66D9105}"/>
          </ac:inkMkLst>
        </pc:inkChg>
        <pc:inkChg chg="add reco">
          <ac:chgData name="Venkatasubramanian, Mani V." userId="fbe5ce37-0145-4c31-b84a-b36f8beac5f3" providerId="ADAL" clId="{D96C82BB-D241-CA41-98ED-43D8DCC74C3A}" dt="2023-03-24T15:04:57.059" v="207"/>
          <ac:inkMkLst>
            <pc:docMk/>
            <pc:sldMk cId="3783550038" sldId="258"/>
            <ac:inkMk id="35" creationId="{27D442DA-4559-14B8-5F9C-34D00C64825E}"/>
          </ac:inkMkLst>
        </pc:inkChg>
        <pc:inkChg chg="add del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36" creationId="{201D611F-A34A-69DA-A167-74D6A5576227}"/>
          </ac:inkMkLst>
        </pc:inkChg>
        <pc:inkChg chg="add del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37" creationId="{56EB0047-3AFF-687C-5CFF-A748C66F2FC5}"/>
          </ac:inkMkLst>
        </pc:inkChg>
        <pc:inkChg chg="add del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38" creationId="{9F19DB50-46B5-6916-6F18-477603D212D0}"/>
          </ac:inkMkLst>
        </pc:inkChg>
        <pc:inkChg chg="add del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39" creationId="{6465382F-B7B7-E928-6532-6EF02EF7FB97}"/>
          </ac:inkMkLst>
        </pc:inkChg>
        <pc:inkChg chg="add del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40" creationId="{C551331C-9FA0-0682-044B-3154FAC2106D}"/>
          </ac:inkMkLst>
        </pc:inkChg>
        <pc:inkChg chg="add del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41" creationId="{2E860BCC-AC15-8F15-6899-ECD637D15E37}"/>
          </ac:inkMkLst>
        </pc:inkChg>
        <pc:inkChg chg="add reco">
          <ac:chgData name="Venkatasubramanian, Mani V." userId="fbe5ce37-0145-4c31-b84a-b36f8beac5f3" providerId="ADAL" clId="{D96C82BB-D241-CA41-98ED-43D8DCC74C3A}" dt="2023-03-24T15:05:01.305" v="214"/>
          <ac:inkMkLst>
            <pc:docMk/>
            <pc:sldMk cId="3783550038" sldId="258"/>
            <ac:inkMk id="42" creationId="{C0DFFC2F-EE21-7C4A-D04D-6C3A8E9D88EC}"/>
          </ac:inkMkLst>
        </pc:inkChg>
        <pc:inkChg chg="add del">
          <ac:chgData name="Venkatasubramanian, Mani V." userId="fbe5ce37-0145-4c31-b84a-b36f8beac5f3" providerId="ADAL" clId="{D96C82BB-D241-CA41-98ED-43D8DCC74C3A}" dt="2023-03-24T15:05:05.295" v="219"/>
          <ac:inkMkLst>
            <pc:docMk/>
            <pc:sldMk cId="3783550038" sldId="258"/>
            <ac:inkMk id="43" creationId="{4FD19B0E-5625-8ABF-76B3-1480D4BE2638}"/>
          </ac:inkMkLst>
        </pc:inkChg>
        <pc:inkChg chg="add del">
          <ac:chgData name="Venkatasubramanian, Mani V." userId="fbe5ce37-0145-4c31-b84a-b36f8beac5f3" providerId="ADAL" clId="{D96C82BB-D241-CA41-98ED-43D8DCC74C3A}" dt="2023-03-24T15:05:05.295" v="219"/>
          <ac:inkMkLst>
            <pc:docMk/>
            <pc:sldMk cId="3783550038" sldId="258"/>
            <ac:inkMk id="44" creationId="{BF375DC6-C769-9D15-7BA2-F2027A61A2D0}"/>
          </ac:inkMkLst>
        </pc:inkChg>
        <pc:inkChg chg="add del">
          <ac:chgData name="Venkatasubramanian, Mani V." userId="fbe5ce37-0145-4c31-b84a-b36f8beac5f3" providerId="ADAL" clId="{D96C82BB-D241-CA41-98ED-43D8DCC74C3A}" dt="2023-03-24T15:05:05.295" v="219"/>
          <ac:inkMkLst>
            <pc:docMk/>
            <pc:sldMk cId="3783550038" sldId="258"/>
            <ac:inkMk id="45" creationId="{3EBAB623-6516-D21C-5005-6F9C2BFA8A26}"/>
          </ac:inkMkLst>
        </pc:inkChg>
        <pc:inkChg chg="add del">
          <ac:chgData name="Venkatasubramanian, Mani V." userId="fbe5ce37-0145-4c31-b84a-b36f8beac5f3" providerId="ADAL" clId="{D96C82BB-D241-CA41-98ED-43D8DCC74C3A}" dt="2023-03-24T15:05:05.295" v="219"/>
          <ac:inkMkLst>
            <pc:docMk/>
            <pc:sldMk cId="3783550038" sldId="258"/>
            <ac:inkMk id="46" creationId="{19D80FFA-E256-9B92-9851-562BB67699CA}"/>
          </ac:inkMkLst>
        </pc:inkChg>
        <pc:inkChg chg="add reco">
          <ac:chgData name="Venkatasubramanian, Mani V." userId="fbe5ce37-0145-4c31-b84a-b36f8beac5f3" providerId="ADAL" clId="{D96C82BB-D241-CA41-98ED-43D8DCC74C3A}" dt="2023-03-24T15:05:05.295" v="219"/>
          <ac:inkMkLst>
            <pc:docMk/>
            <pc:sldMk cId="3783550038" sldId="258"/>
            <ac:inkMk id="47" creationId="{E538F208-B5DC-4B78-2C8E-71A597B01171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48" creationId="{6700450F-2D23-6CD6-F157-9E3CCDA1EB8E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49" creationId="{94CAE53D-2B87-29D4-0A3E-A93B0D4A0C9E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0" creationId="{FEFDEA58-67BD-EE06-9A2C-14A98EF34AF4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1" creationId="{4037221F-8304-B396-C5C9-8AE06225267D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2" creationId="{E362371D-4C9F-A78D-A0D4-4BBE5A210C0B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3" creationId="{62E7FCEE-02B0-2B24-F682-E7B4B54930B8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4" creationId="{CC40CE9E-1624-7A15-B4F1-54D308E615FE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5" creationId="{AD63A78F-8D2E-1D76-96AC-76E5BA976484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6" creationId="{9A3DAACD-3361-AEAA-4548-B57E7AAAB2F8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7" creationId="{DEB1A568-4967-B97D-47CB-C5A0E9CE8BBA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8" creationId="{369D1A72-814F-7A8D-223D-172CF30BCE6D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59" creationId="{006DE0B7-B0DA-3CA6-4AC7-073466DCDC84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0" creationId="{C183BD6E-4514-2E40-4AEA-95A25BF32966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1" creationId="{2422F36F-4DB9-7598-BA38-6BCEB3A2DD1E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2" creationId="{BE20E9C0-AEC6-DCC3-58EE-0A3634C2A7F0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3" creationId="{26A72459-976A-1FFC-00A6-03F792B7EA18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4" creationId="{82735289-687E-2411-0A12-5A17B63EFB89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5" creationId="{AABBAA4A-AD5A-62E9-D19F-1DAC5AF7BF24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6" creationId="{ECBCAF69-D3B5-52B3-6249-F7EF0850208A}"/>
          </ac:inkMkLst>
        </pc:inkChg>
        <pc:inkChg chg="add del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7" creationId="{8C03A98F-E419-0779-AA64-B2C4A45B5112}"/>
          </ac:inkMkLst>
        </pc:inkChg>
        <pc:inkChg chg="add reco">
          <ac:chgData name="Venkatasubramanian, Mani V." userId="fbe5ce37-0145-4c31-b84a-b36f8beac5f3" providerId="ADAL" clId="{D96C82BB-D241-CA41-98ED-43D8DCC74C3A}" dt="2023-03-24T15:05:16.633" v="240"/>
          <ac:inkMkLst>
            <pc:docMk/>
            <pc:sldMk cId="3783550038" sldId="258"/>
            <ac:inkMk id="68" creationId="{B96BBC5D-EDA7-B32F-277E-40F840330210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69" creationId="{BE04114E-B642-3AD1-44AA-F54C77CA0FDC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0" creationId="{2D2C7D92-1C80-C47E-E705-89FA185691BF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1" creationId="{9AD8542C-454B-1484-CC4B-E656F34BF3D5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2" creationId="{108E9952-A26C-64C2-08E5-FF8386CD27CC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3" creationId="{15A10AF9-F9B5-BCFF-4A5D-330CF9669EEA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4" creationId="{8270C39F-4E37-53BA-024F-9C1D6E258C9D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5" creationId="{A3971998-F243-D47B-DCAE-FD893C0FB927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6" creationId="{51A75E0A-5D8E-ED91-3326-84289CF8D7C2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7" creationId="{E5F04FF2-0DBF-FCC1-561D-09421C591209}"/>
          </ac:inkMkLst>
        </pc:inkChg>
        <pc:inkChg chg="add del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8" creationId="{D8701A5D-27FA-11A5-200A-1C63AB036892}"/>
          </ac:inkMkLst>
        </pc:inkChg>
        <pc:inkChg chg="add reco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79" creationId="{77902267-80F0-68FA-CD7A-B40074B9942D}"/>
          </ac:inkMkLst>
        </pc:inkChg>
        <pc:inkChg chg="add reco">
          <ac:chgData name="Venkatasubramanian, Mani V." userId="fbe5ce37-0145-4c31-b84a-b36f8beac5f3" providerId="ADAL" clId="{D96C82BB-D241-CA41-98ED-43D8DCC74C3A}" dt="2023-03-24T15:05:24.263" v="251"/>
          <ac:inkMkLst>
            <pc:docMk/>
            <pc:sldMk cId="3783550038" sldId="258"/>
            <ac:inkMk id="80" creationId="{2AE673FD-D437-47B2-3CF7-FB94B4F5C8AB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1" creationId="{7386ED40-89EA-72ED-7190-ECD8B7161CE7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2" creationId="{FC146C13-177C-1459-0521-78801D2E1D6F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3" creationId="{C75B90C4-6745-C0DD-5626-6015CD7AE0DB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4" creationId="{813B4848-FC9A-C033-759E-F3557957E335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5" creationId="{05ADA3B6-F929-F76F-124C-3C2F3994A683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6" creationId="{CB930F7A-B9C0-7E81-7DF2-0C55303C9E6F}"/>
          </ac:inkMkLst>
        </pc:inkChg>
        <pc:inkChg chg="add del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7" creationId="{FFD61CC4-8B5C-F5B9-1C2D-71552929A411}"/>
          </ac:inkMkLst>
        </pc:inkChg>
        <pc:inkChg chg="add reco">
          <ac:chgData name="Venkatasubramanian, Mani V." userId="fbe5ce37-0145-4c31-b84a-b36f8beac5f3" providerId="ADAL" clId="{D96C82BB-D241-CA41-98ED-43D8DCC74C3A}" dt="2023-03-24T15:05:28.231" v="259"/>
          <ac:inkMkLst>
            <pc:docMk/>
            <pc:sldMk cId="3783550038" sldId="258"/>
            <ac:inkMk id="88" creationId="{BDC84CAC-9D1F-AC6A-6E8A-995B8D92B151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89" creationId="{AFC54243-7761-9630-D448-24CE4A580333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0" creationId="{8EE2A09B-7A38-BEB3-B255-FA6646399D18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1" creationId="{D761D518-904B-A0A8-FA6C-600C113D5CB9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2" creationId="{74E73947-881D-5A5A-195A-B1D29C8FB340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3" creationId="{6B55F55C-C588-FB0F-286C-6384445B28D1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4" creationId="{59481FC3-266F-D085-201C-D4DB38C96A15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5" creationId="{9BA703C7-A82C-5C74-8A06-2363C32CBF08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6" creationId="{260873DF-3E35-C985-D586-C720EF28754C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7" creationId="{DA61EF98-2D01-A438-B406-DC835F3B2BF8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8" creationId="{ECFF0A25-63D4-3824-AC2D-051403995B14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99" creationId="{7C8A26F1-3541-E574-C8A3-9BB8F457B135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0" creationId="{81142D0E-1D45-782F-A599-F763DF285D5D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1" creationId="{462E8691-7A72-6416-4070-90C408C3AD6F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2" creationId="{930AEDAB-C93F-7DDA-EF00-A8E23FF537BE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3" creationId="{1012BA50-63F6-0661-86E5-9357A557EC00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4" creationId="{41B49F83-A79A-CCDF-5BC5-75504B2DEF87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5" creationId="{5751C2FD-8B6C-BACE-6636-5084BD526C78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6" creationId="{121325FC-6BD1-EC68-F6D7-47B8CDA0FCB2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7" creationId="{A208F375-2B19-EE5D-DEBE-B4001232F2AD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8" creationId="{5CC358E1-68E4-CCBF-1F59-B7DCE1603F40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09" creationId="{1CA2F35C-18DC-3179-3BE4-8E4C4C93548C}"/>
          </ac:inkMkLst>
        </pc:inkChg>
        <pc:inkChg chg="add del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10" creationId="{CE8FD2E1-ED19-0A37-63A7-C8B8A629192A}"/>
          </ac:inkMkLst>
        </pc:inkChg>
        <pc:inkChg chg="add reco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11" creationId="{2903E23E-2EB3-EF70-AB7B-F4497054173D}"/>
          </ac:inkMkLst>
        </pc:inkChg>
        <pc:inkChg chg="add reco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12" creationId="{B9991A85-7A26-AC64-CB6F-4A9EC37B6512}"/>
          </ac:inkMkLst>
        </pc:inkChg>
        <pc:inkChg chg="add reco">
          <ac:chgData name="Venkatasubramanian, Mani V." userId="fbe5ce37-0145-4c31-b84a-b36f8beac5f3" providerId="ADAL" clId="{D96C82BB-D241-CA41-98ED-43D8DCC74C3A}" dt="2023-03-24T15:05:36.254" v="282"/>
          <ac:inkMkLst>
            <pc:docMk/>
            <pc:sldMk cId="3783550038" sldId="258"/>
            <ac:inkMk id="113" creationId="{AF76CF70-9614-CA50-C01D-73D81CD0EB4C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15:45.871" v="774"/>
        <pc:sldMkLst>
          <pc:docMk/>
          <pc:sldMk cId="1782890459" sldId="260"/>
        </pc:sldMkLst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2" creationId="{B3492855-4759-3970-9898-CC574C1D991F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3" creationId="{3E68F6BE-1176-55B6-7F3F-730C80495AFE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4" creationId="{5DC2D33D-8AA8-911D-4936-2C644B67D3FA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5" creationId="{84E0D7DF-7D2C-4D60-6CEF-9D7CFB07F769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6" creationId="{C09F98F0-4A22-3E27-ED0A-5B7924B1AF50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7" creationId="{19DD68ED-B2BA-F547-8F3C-AC8ABFD6B3F9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8" creationId="{7DA2BEFE-F862-CC79-7AEC-915E6E178AAA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9" creationId="{224FC569-1798-F66E-469B-77598603CAA4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0" creationId="{3813F5C6-68C9-4D94-8488-17F3775A1D2C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1" creationId="{2CCFC17E-A739-9BC4-C893-25B7FA36E638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2" creationId="{72E6884F-A263-75C9-97CA-44E9A2B89BC8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3" creationId="{78A996AF-CF5A-B563-C208-5625A4EAC75E}"/>
          </ac:inkMkLst>
        </pc:inkChg>
        <pc:inkChg chg="add del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4" creationId="{19FA1925-8C03-263E-9C00-53C89FFF3B7B}"/>
          </ac:inkMkLst>
        </pc:inkChg>
        <pc:inkChg chg="add reco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5" creationId="{CA089AD2-E33A-6BAE-3A99-058FAAA12761}"/>
          </ac:inkMkLst>
        </pc:inkChg>
        <pc:inkChg chg="add reco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6" creationId="{69F0BBB6-D0D6-4F85-021E-A0ECE2D697A2}"/>
          </ac:inkMkLst>
        </pc:inkChg>
        <pc:inkChg chg="add reco">
          <ac:chgData name="Venkatasubramanian, Mani V." userId="fbe5ce37-0145-4c31-b84a-b36f8beac5f3" providerId="ADAL" clId="{D96C82BB-D241-CA41-98ED-43D8DCC74C3A}" dt="2023-03-24T15:12:43.884" v="500"/>
          <ac:inkMkLst>
            <pc:docMk/>
            <pc:sldMk cId="1782890459" sldId="260"/>
            <ac:inkMk id="17" creationId="{73054966-E34F-1723-168A-CB32D8E2D654}"/>
          </ac:inkMkLst>
        </pc:inkChg>
        <pc:inkChg chg="add">
          <ac:chgData name="Venkatasubramanian, Mani V." userId="fbe5ce37-0145-4c31-b84a-b36f8beac5f3" providerId="ADAL" clId="{D96C82BB-D241-CA41-98ED-43D8DCC74C3A}" dt="2023-03-24T15:12:46.831" v="501"/>
          <ac:inkMkLst>
            <pc:docMk/>
            <pc:sldMk cId="1782890459" sldId="260"/>
            <ac:inkMk id="18" creationId="{7F4B23F2-1461-1366-C5AA-3BDACC35FB7A}"/>
          </ac:inkMkLst>
        </pc:inkChg>
        <pc:inkChg chg="add">
          <ac:chgData name="Venkatasubramanian, Mani V." userId="fbe5ce37-0145-4c31-b84a-b36f8beac5f3" providerId="ADAL" clId="{D96C82BB-D241-CA41-98ED-43D8DCC74C3A}" dt="2023-03-24T15:12:47.047" v="502"/>
          <ac:inkMkLst>
            <pc:docMk/>
            <pc:sldMk cId="1782890459" sldId="260"/>
            <ac:inkMk id="19" creationId="{4FBDF307-E2F4-0673-3363-C185845816AE}"/>
          </ac:inkMkLst>
        </pc:inkChg>
        <pc:inkChg chg="add">
          <ac:chgData name="Venkatasubramanian, Mani V." userId="fbe5ce37-0145-4c31-b84a-b36f8beac5f3" providerId="ADAL" clId="{D96C82BB-D241-CA41-98ED-43D8DCC74C3A}" dt="2023-03-24T15:12:47.197" v="503"/>
          <ac:inkMkLst>
            <pc:docMk/>
            <pc:sldMk cId="1782890459" sldId="260"/>
            <ac:inkMk id="20" creationId="{FEA5DE82-0F64-1D0B-B497-EDCF7FBF9049}"/>
          </ac:inkMkLst>
        </pc:inkChg>
        <pc:inkChg chg="add">
          <ac:chgData name="Venkatasubramanian, Mani V." userId="fbe5ce37-0145-4c31-b84a-b36f8beac5f3" providerId="ADAL" clId="{D96C82BB-D241-CA41-98ED-43D8DCC74C3A}" dt="2023-03-24T15:12:47.564" v="504"/>
          <ac:inkMkLst>
            <pc:docMk/>
            <pc:sldMk cId="1782890459" sldId="260"/>
            <ac:inkMk id="21" creationId="{1D1EB801-DA0A-8091-C575-D6B19D1B1776}"/>
          </ac:inkMkLst>
        </pc:inkChg>
        <pc:inkChg chg="add">
          <ac:chgData name="Venkatasubramanian, Mani V." userId="fbe5ce37-0145-4c31-b84a-b36f8beac5f3" providerId="ADAL" clId="{D96C82BB-D241-CA41-98ED-43D8DCC74C3A}" dt="2023-03-24T15:12:47.747" v="505"/>
          <ac:inkMkLst>
            <pc:docMk/>
            <pc:sldMk cId="1782890459" sldId="260"/>
            <ac:inkMk id="22" creationId="{2A988577-6471-1931-E792-37DCEF8C07D2}"/>
          </ac:inkMkLst>
        </pc:inkChg>
        <pc:inkChg chg="add">
          <ac:chgData name="Venkatasubramanian, Mani V." userId="fbe5ce37-0145-4c31-b84a-b36f8beac5f3" providerId="ADAL" clId="{D96C82BB-D241-CA41-98ED-43D8DCC74C3A}" dt="2023-03-24T15:12:47.881" v="506"/>
          <ac:inkMkLst>
            <pc:docMk/>
            <pc:sldMk cId="1782890459" sldId="260"/>
            <ac:inkMk id="23" creationId="{E372063E-120A-89B4-7B2A-6F1E3EE3E2BC}"/>
          </ac:inkMkLst>
        </pc:inkChg>
        <pc:inkChg chg="add">
          <ac:chgData name="Venkatasubramanian, Mani V." userId="fbe5ce37-0145-4c31-b84a-b36f8beac5f3" providerId="ADAL" clId="{D96C82BB-D241-CA41-98ED-43D8DCC74C3A}" dt="2023-03-24T15:12:48.147" v="507"/>
          <ac:inkMkLst>
            <pc:docMk/>
            <pc:sldMk cId="1782890459" sldId="260"/>
            <ac:inkMk id="24" creationId="{773A0F6D-E5E6-9B41-6412-578CA18C58D2}"/>
          </ac:inkMkLst>
        </pc:inkChg>
        <pc:inkChg chg="add">
          <ac:chgData name="Venkatasubramanian, Mani V." userId="fbe5ce37-0145-4c31-b84a-b36f8beac5f3" providerId="ADAL" clId="{D96C82BB-D241-CA41-98ED-43D8DCC74C3A}" dt="2023-03-24T15:12:48.297" v="508"/>
          <ac:inkMkLst>
            <pc:docMk/>
            <pc:sldMk cId="1782890459" sldId="260"/>
            <ac:inkMk id="25" creationId="{DC76B960-2B6C-2BD4-DEE2-6B1B8B1B3876}"/>
          </ac:inkMkLst>
        </pc:inkChg>
        <pc:inkChg chg="add">
          <ac:chgData name="Venkatasubramanian, Mani V." userId="fbe5ce37-0145-4c31-b84a-b36f8beac5f3" providerId="ADAL" clId="{D96C82BB-D241-CA41-98ED-43D8DCC74C3A}" dt="2023-03-24T15:12:48.511" v="509"/>
          <ac:inkMkLst>
            <pc:docMk/>
            <pc:sldMk cId="1782890459" sldId="260"/>
            <ac:inkMk id="26" creationId="{3A769EBB-7B57-3980-B452-363F1E125F31}"/>
          </ac:inkMkLst>
        </pc:inkChg>
        <pc:inkChg chg="add">
          <ac:chgData name="Venkatasubramanian, Mani V." userId="fbe5ce37-0145-4c31-b84a-b36f8beac5f3" providerId="ADAL" clId="{D96C82BB-D241-CA41-98ED-43D8DCC74C3A}" dt="2023-03-24T15:12:48.748" v="510"/>
          <ac:inkMkLst>
            <pc:docMk/>
            <pc:sldMk cId="1782890459" sldId="260"/>
            <ac:inkMk id="27" creationId="{1877B78B-3995-CE37-1643-E2DFD79C1B07}"/>
          </ac:inkMkLst>
        </pc:inkChg>
        <pc:inkChg chg="add">
          <ac:chgData name="Venkatasubramanian, Mani V." userId="fbe5ce37-0145-4c31-b84a-b36f8beac5f3" providerId="ADAL" clId="{D96C82BB-D241-CA41-98ED-43D8DCC74C3A}" dt="2023-03-24T15:12:48.947" v="511"/>
          <ac:inkMkLst>
            <pc:docMk/>
            <pc:sldMk cId="1782890459" sldId="260"/>
            <ac:inkMk id="28" creationId="{119A062D-7DF6-4446-ACAB-BEB93F16B2FA}"/>
          </ac:inkMkLst>
        </pc:inkChg>
        <pc:inkChg chg="add">
          <ac:chgData name="Venkatasubramanian, Mani V." userId="fbe5ce37-0145-4c31-b84a-b36f8beac5f3" providerId="ADAL" clId="{D96C82BB-D241-CA41-98ED-43D8DCC74C3A}" dt="2023-03-24T15:12:49.131" v="512"/>
          <ac:inkMkLst>
            <pc:docMk/>
            <pc:sldMk cId="1782890459" sldId="260"/>
            <ac:inkMk id="29" creationId="{1BEA441C-21E6-93EC-9231-0836A73BFBEA}"/>
          </ac:inkMkLst>
        </pc:inkChg>
        <pc:inkChg chg="add">
          <ac:chgData name="Venkatasubramanian, Mani V." userId="fbe5ce37-0145-4c31-b84a-b36f8beac5f3" providerId="ADAL" clId="{D96C82BB-D241-CA41-98ED-43D8DCC74C3A}" dt="2023-03-24T15:12:49.296" v="513"/>
          <ac:inkMkLst>
            <pc:docMk/>
            <pc:sldMk cId="1782890459" sldId="260"/>
            <ac:inkMk id="30" creationId="{2E62B4F5-5DF1-9F4F-6CA7-BE1A8440DDC1}"/>
          </ac:inkMkLst>
        </pc:inkChg>
        <pc:inkChg chg="add">
          <ac:chgData name="Venkatasubramanian, Mani V." userId="fbe5ce37-0145-4c31-b84a-b36f8beac5f3" providerId="ADAL" clId="{D96C82BB-D241-CA41-98ED-43D8DCC74C3A}" dt="2023-03-24T15:12:49.547" v="514"/>
          <ac:inkMkLst>
            <pc:docMk/>
            <pc:sldMk cId="1782890459" sldId="260"/>
            <ac:inkMk id="31" creationId="{817B7E46-DE96-E6F9-0C81-F10F201659CA}"/>
          </ac:inkMkLst>
        </pc:inkChg>
        <pc:inkChg chg="add">
          <ac:chgData name="Venkatasubramanian, Mani V." userId="fbe5ce37-0145-4c31-b84a-b36f8beac5f3" providerId="ADAL" clId="{D96C82BB-D241-CA41-98ED-43D8DCC74C3A}" dt="2023-03-24T15:12:50.013" v="515"/>
          <ac:inkMkLst>
            <pc:docMk/>
            <pc:sldMk cId="1782890459" sldId="260"/>
            <ac:inkMk id="32" creationId="{6A89CD42-1D19-2181-4560-CB5892A93871}"/>
          </ac:inkMkLst>
        </pc:inkChg>
        <pc:inkChg chg="add">
          <ac:chgData name="Venkatasubramanian, Mani V." userId="fbe5ce37-0145-4c31-b84a-b36f8beac5f3" providerId="ADAL" clId="{D96C82BB-D241-CA41-98ED-43D8DCC74C3A}" dt="2023-03-24T15:12:50.180" v="516"/>
          <ac:inkMkLst>
            <pc:docMk/>
            <pc:sldMk cId="1782890459" sldId="260"/>
            <ac:inkMk id="33" creationId="{6C7B5552-05DD-C903-9168-354378DE1B8E}"/>
          </ac:inkMkLst>
        </pc:inkChg>
        <pc:inkChg chg="add">
          <ac:chgData name="Venkatasubramanian, Mani V." userId="fbe5ce37-0145-4c31-b84a-b36f8beac5f3" providerId="ADAL" clId="{D96C82BB-D241-CA41-98ED-43D8DCC74C3A}" dt="2023-03-24T15:12:50.376" v="517"/>
          <ac:inkMkLst>
            <pc:docMk/>
            <pc:sldMk cId="1782890459" sldId="260"/>
            <ac:inkMk id="34" creationId="{3CA797EA-D6E6-93DB-B224-80BF8EDB174A}"/>
          </ac:inkMkLst>
        </pc:inkChg>
        <pc:inkChg chg="add">
          <ac:chgData name="Venkatasubramanian, Mani V." userId="fbe5ce37-0145-4c31-b84a-b36f8beac5f3" providerId="ADAL" clId="{D96C82BB-D241-CA41-98ED-43D8DCC74C3A}" dt="2023-03-24T15:12:50.996" v="518"/>
          <ac:inkMkLst>
            <pc:docMk/>
            <pc:sldMk cId="1782890459" sldId="260"/>
            <ac:inkMk id="35" creationId="{21CC1B97-6C60-0557-CACE-13A1897768BF}"/>
          </ac:inkMkLst>
        </pc:inkChg>
        <pc:inkChg chg="add">
          <ac:chgData name="Venkatasubramanian, Mani V." userId="fbe5ce37-0145-4c31-b84a-b36f8beac5f3" providerId="ADAL" clId="{D96C82BB-D241-CA41-98ED-43D8DCC74C3A}" dt="2023-03-24T15:12:51.176" v="519"/>
          <ac:inkMkLst>
            <pc:docMk/>
            <pc:sldMk cId="1782890459" sldId="260"/>
            <ac:inkMk id="36" creationId="{0CCC2F57-2C8A-D61B-9F26-58E5280CFFB1}"/>
          </ac:inkMkLst>
        </pc:inkChg>
        <pc:inkChg chg="add">
          <ac:chgData name="Venkatasubramanian, Mani V." userId="fbe5ce37-0145-4c31-b84a-b36f8beac5f3" providerId="ADAL" clId="{D96C82BB-D241-CA41-98ED-43D8DCC74C3A}" dt="2023-03-24T15:12:51.380" v="520"/>
          <ac:inkMkLst>
            <pc:docMk/>
            <pc:sldMk cId="1782890459" sldId="260"/>
            <ac:inkMk id="37" creationId="{890D4441-C2C5-59BD-0F92-6165D8B91950}"/>
          </ac:inkMkLst>
        </pc:inkChg>
        <pc:inkChg chg="add">
          <ac:chgData name="Venkatasubramanian, Mani V." userId="fbe5ce37-0145-4c31-b84a-b36f8beac5f3" providerId="ADAL" clId="{D96C82BB-D241-CA41-98ED-43D8DCC74C3A}" dt="2023-03-24T15:12:51.513" v="521"/>
          <ac:inkMkLst>
            <pc:docMk/>
            <pc:sldMk cId="1782890459" sldId="260"/>
            <ac:inkMk id="38" creationId="{904DCED4-B724-0BA7-76B7-C178302433EC}"/>
          </ac:inkMkLst>
        </pc:inkChg>
        <pc:inkChg chg="add">
          <ac:chgData name="Venkatasubramanian, Mani V." userId="fbe5ce37-0145-4c31-b84a-b36f8beac5f3" providerId="ADAL" clId="{D96C82BB-D241-CA41-98ED-43D8DCC74C3A}" dt="2023-03-24T15:12:52.029" v="522"/>
          <ac:inkMkLst>
            <pc:docMk/>
            <pc:sldMk cId="1782890459" sldId="260"/>
            <ac:inkMk id="39" creationId="{26E334B6-A877-BFDA-CF79-81518B7390D8}"/>
          </ac:inkMkLst>
        </pc:inkChg>
        <pc:inkChg chg="add">
          <ac:chgData name="Venkatasubramanian, Mani V." userId="fbe5ce37-0145-4c31-b84a-b36f8beac5f3" providerId="ADAL" clId="{D96C82BB-D241-CA41-98ED-43D8DCC74C3A}" dt="2023-03-24T15:12:52.197" v="523"/>
          <ac:inkMkLst>
            <pc:docMk/>
            <pc:sldMk cId="1782890459" sldId="260"/>
            <ac:inkMk id="40" creationId="{9F6424F9-43B4-F915-8CE5-0DFBF9749F52}"/>
          </ac:inkMkLst>
        </pc:inkChg>
        <pc:inkChg chg="add">
          <ac:chgData name="Venkatasubramanian, Mani V." userId="fbe5ce37-0145-4c31-b84a-b36f8beac5f3" providerId="ADAL" clId="{D96C82BB-D241-CA41-98ED-43D8DCC74C3A}" dt="2023-03-24T15:12:52.430" v="524"/>
          <ac:inkMkLst>
            <pc:docMk/>
            <pc:sldMk cId="1782890459" sldId="260"/>
            <ac:inkMk id="41" creationId="{C67F2BB4-F201-9D33-DC76-24906917E048}"/>
          </ac:inkMkLst>
        </pc:inkChg>
        <pc:inkChg chg="add">
          <ac:chgData name="Venkatasubramanian, Mani V." userId="fbe5ce37-0145-4c31-b84a-b36f8beac5f3" providerId="ADAL" clId="{D96C82BB-D241-CA41-98ED-43D8DCC74C3A}" dt="2023-03-24T15:12:52.629" v="525"/>
          <ac:inkMkLst>
            <pc:docMk/>
            <pc:sldMk cId="1782890459" sldId="260"/>
            <ac:inkMk id="42" creationId="{A975CBA7-1A69-7C34-5E2A-204116B2FCF3}"/>
          </ac:inkMkLst>
        </pc:inkChg>
        <pc:inkChg chg="add">
          <ac:chgData name="Venkatasubramanian, Mani V." userId="fbe5ce37-0145-4c31-b84a-b36f8beac5f3" providerId="ADAL" clId="{D96C82BB-D241-CA41-98ED-43D8DCC74C3A}" dt="2023-03-24T15:12:52.814" v="526"/>
          <ac:inkMkLst>
            <pc:docMk/>
            <pc:sldMk cId="1782890459" sldId="260"/>
            <ac:inkMk id="43" creationId="{CAF9A752-C33C-5A71-D3E3-53ADCBBBE5A8}"/>
          </ac:inkMkLst>
        </pc:inkChg>
        <pc:inkChg chg="add">
          <ac:chgData name="Venkatasubramanian, Mani V." userId="fbe5ce37-0145-4c31-b84a-b36f8beac5f3" providerId="ADAL" clId="{D96C82BB-D241-CA41-98ED-43D8DCC74C3A}" dt="2023-03-24T15:12:52.981" v="527"/>
          <ac:inkMkLst>
            <pc:docMk/>
            <pc:sldMk cId="1782890459" sldId="260"/>
            <ac:inkMk id="44" creationId="{9A6D093D-B950-28B3-5E42-FFF377974FDD}"/>
          </ac:inkMkLst>
        </pc:inkChg>
        <pc:inkChg chg="add">
          <ac:chgData name="Venkatasubramanian, Mani V." userId="fbe5ce37-0145-4c31-b84a-b36f8beac5f3" providerId="ADAL" clId="{D96C82BB-D241-CA41-98ED-43D8DCC74C3A}" dt="2023-03-24T15:12:53.229" v="528"/>
          <ac:inkMkLst>
            <pc:docMk/>
            <pc:sldMk cId="1782890459" sldId="260"/>
            <ac:inkMk id="45" creationId="{279407CF-9674-C0FA-6371-609F17FDC649}"/>
          </ac:inkMkLst>
        </pc:inkChg>
        <pc:inkChg chg="add">
          <ac:chgData name="Venkatasubramanian, Mani V." userId="fbe5ce37-0145-4c31-b84a-b36f8beac5f3" providerId="ADAL" clId="{D96C82BB-D241-CA41-98ED-43D8DCC74C3A}" dt="2023-03-24T15:12:53.680" v="529"/>
          <ac:inkMkLst>
            <pc:docMk/>
            <pc:sldMk cId="1782890459" sldId="260"/>
            <ac:inkMk id="46" creationId="{127967AF-7501-A48A-AE4F-76A5BA49060B}"/>
          </ac:inkMkLst>
        </pc:inkChg>
        <pc:inkChg chg="add">
          <ac:chgData name="Venkatasubramanian, Mani V." userId="fbe5ce37-0145-4c31-b84a-b36f8beac5f3" providerId="ADAL" clId="{D96C82BB-D241-CA41-98ED-43D8DCC74C3A}" dt="2023-03-24T15:12:53.846" v="530"/>
          <ac:inkMkLst>
            <pc:docMk/>
            <pc:sldMk cId="1782890459" sldId="260"/>
            <ac:inkMk id="47" creationId="{DDD899E5-C832-C9AF-A9DD-0F0177CBF67A}"/>
          </ac:inkMkLst>
        </pc:inkChg>
        <pc:inkChg chg="add">
          <ac:chgData name="Venkatasubramanian, Mani V." userId="fbe5ce37-0145-4c31-b84a-b36f8beac5f3" providerId="ADAL" clId="{D96C82BB-D241-CA41-98ED-43D8DCC74C3A}" dt="2023-03-24T15:12:54.062" v="531"/>
          <ac:inkMkLst>
            <pc:docMk/>
            <pc:sldMk cId="1782890459" sldId="260"/>
            <ac:inkMk id="48" creationId="{435C14BB-DAEA-A5A4-C8D8-0EDB7CF10B59}"/>
          </ac:inkMkLst>
        </pc:inkChg>
        <pc:inkChg chg="add">
          <ac:chgData name="Venkatasubramanian, Mani V." userId="fbe5ce37-0145-4c31-b84a-b36f8beac5f3" providerId="ADAL" clId="{D96C82BB-D241-CA41-98ED-43D8DCC74C3A}" dt="2023-03-24T15:12:58.081" v="532"/>
          <ac:inkMkLst>
            <pc:docMk/>
            <pc:sldMk cId="1782890459" sldId="260"/>
            <ac:inkMk id="53" creationId="{8E4B69A0-2ED2-CE12-9A38-4CBD36DF86EE}"/>
          </ac:inkMkLst>
        </pc:inkChg>
        <pc:inkChg chg="add del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54" creationId="{8B87FADD-5E83-5A1C-42DA-E1F58B7986CB}"/>
          </ac:inkMkLst>
        </pc:inkChg>
        <pc:inkChg chg="add del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55" creationId="{4F2806BD-7471-3CC6-5234-54CA42B8598D}"/>
          </ac:inkMkLst>
        </pc:inkChg>
        <pc:inkChg chg="add del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56" creationId="{24B811A0-935D-FFA5-CC81-D9D31F6727EC}"/>
          </ac:inkMkLst>
        </pc:inkChg>
        <pc:inkChg chg="add del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57" creationId="{01E0F827-9BAF-EAB2-DF08-BD85E4F806FB}"/>
          </ac:inkMkLst>
        </pc:inkChg>
        <pc:inkChg chg="add del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58" creationId="{2514017B-1D05-BAF7-80C7-EC5EEC0D8F1B}"/>
          </ac:inkMkLst>
        </pc:inkChg>
        <pc:inkChg chg="add del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59" creationId="{4A91E09E-1CFE-1B52-5746-37E68BF92C48}"/>
          </ac:inkMkLst>
        </pc:inkChg>
        <pc:inkChg chg="add">
          <ac:chgData name="Venkatasubramanian, Mani V." userId="fbe5ce37-0145-4c31-b84a-b36f8beac5f3" providerId="ADAL" clId="{D96C82BB-D241-CA41-98ED-43D8DCC74C3A}" dt="2023-03-24T15:13:02.946" v="539"/>
          <ac:inkMkLst>
            <pc:docMk/>
            <pc:sldMk cId="1782890459" sldId="260"/>
            <ac:inkMk id="60" creationId="{1285140C-80EF-D16F-A5F6-7D48D988FA56}"/>
          </ac:inkMkLst>
        </pc:inkChg>
        <pc:inkChg chg="add reco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61" creationId="{D6CB86F8-6AE9-AE17-DA64-A5173D93BEA9}"/>
          </ac:inkMkLst>
        </pc:inkChg>
        <pc:inkChg chg="add reco">
          <ac:chgData name="Venkatasubramanian, Mani V." userId="fbe5ce37-0145-4c31-b84a-b36f8beac5f3" providerId="ADAL" clId="{D96C82BB-D241-CA41-98ED-43D8DCC74C3A}" dt="2023-03-24T15:13:03.812" v="540"/>
          <ac:inkMkLst>
            <pc:docMk/>
            <pc:sldMk cId="1782890459" sldId="260"/>
            <ac:inkMk id="62" creationId="{F8CCF59E-5C18-2151-6410-6953692D2D32}"/>
          </ac:inkMkLst>
        </pc:inkChg>
        <pc:inkChg chg="add del">
          <ac:chgData name="Venkatasubramanian, Mani V." userId="fbe5ce37-0145-4c31-b84a-b36f8beac5f3" providerId="ADAL" clId="{D96C82BB-D241-CA41-98ED-43D8DCC74C3A}" dt="2023-03-24T15:13:08.071" v="546"/>
          <ac:inkMkLst>
            <pc:docMk/>
            <pc:sldMk cId="1782890459" sldId="260"/>
            <ac:inkMk id="63" creationId="{E53BF9BE-22A0-1AAA-5928-1714F64C1570}"/>
          </ac:inkMkLst>
        </pc:inkChg>
        <pc:inkChg chg="add del">
          <ac:chgData name="Venkatasubramanian, Mani V." userId="fbe5ce37-0145-4c31-b84a-b36f8beac5f3" providerId="ADAL" clId="{D96C82BB-D241-CA41-98ED-43D8DCC74C3A}" dt="2023-03-24T15:13:08.071" v="546"/>
          <ac:inkMkLst>
            <pc:docMk/>
            <pc:sldMk cId="1782890459" sldId="260"/>
            <ac:inkMk id="64" creationId="{F913E5E1-4226-3BE2-4A75-7ADE9233C48D}"/>
          </ac:inkMkLst>
        </pc:inkChg>
        <pc:inkChg chg="add del">
          <ac:chgData name="Venkatasubramanian, Mani V." userId="fbe5ce37-0145-4c31-b84a-b36f8beac5f3" providerId="ADAL" clId="{D96C82BB-D241-CA41-98ED-43D8DCC74C3A}" dt="2023-03-24T15:13:08.071" v="546"/>
          <ac:inkMkLst>
            <pc:docMk/>
            <pc:sldMk cId="1782890459" sldId="260"/>
            <ac:inkMk id="65" creationId="{58702376-E3DD-438A-F522-FE2C4B9DDAB1}"/>
          </ac:inkMkLst>
        </pc:inkChg>
        <pc:inkChg chg="add del">
          <ac:chgData name="Venkatasubramanian, Mani V." userId="fbe5ce37-0145-4c31-b84a-b36f8beac5f3" providerId="ADAL" clId="{D96C82BB-D241-CA41-98ED-43D8DCC74C3A}" dt="2023-03-24T15:13:08.071" v="546"/>
          <ac:inkMkLst>
            <pc:docMk/>
            <pc:sldMk cId="1782890459" sldId="260"/>
            <ac:inkMk id="66" creationId="{038C434F-A304-03DC-B417-F934881D7A85}"/>
          </ac:inkMkLst>
        </pc:inkChg>
        <pc:inkChg chg="add del">
          <ac:chgData name="Venkatasubramanian, Mani V." userId="fbe5ce37-0145-4c31-b84a-b36f8beac5f3" providerId="ADAL" clId="{D96C82BB-D241-CA41-98ED-43D8DCC74C3A}" dt="2023-03-24T15:13:08.071" v="546"/>
          <ac:inkMkLst>
            <pc:docMk/>
            <pc:sldMk cId="1782890459" sldId="260"/>
            <ac:inkMk id="67" creationId="{B4DEFECE-3FB9-18C5-1271-BBE86ADB414B}"/>
          </ac:inkMkLst>
        </pc:inkChg>
        <pc:inkChg chg="add reco">
          <ac:chgData name="Venkatasubramanian, Mani V." userId="fbe5ce37-0145-4c31-b84a-b36f8beac5f3" providerId="ADAL" clId="{D96C82BB-D241-CA41-98ED-43D8DCC74C3A}" dt="2023-03-24T15:13:08.071" v="546"/>
          <ac:inkMkLst>
            <pc:docMk/>
            <pc:sldMk cId="1782890459" sldId="260"/>
            <ac:inkMk id="68" creationId="{45AF9E8A-65E7-1556-B926-B1A1E2DD5E68}"/>
          </ac:inkMkLst>
        </pc:inkChg>
        <pc:inkChg chg="add">
          <ac:chgData name="Venkatasubramanian, Mani V." userId="fbe5ce37-0145-4c31-b84a-b36f8beac5f3" providerId="ADAL" clId="{D96C82BB-D241-CA41-98ED-43D8DCC74C3A}" dt="2023-03-24T15:13:08.245" v="547"/>
          <ac:inkMkLst>
            <pc:docMk/>
            <pc:sldMk cId="1782890459" sldId="260"/>
            <ac:inkMk id="69" creationId="{354F91AF-D3A2-C7FE-07FF-D27101E155F6}"/>
          </ac:inkMkLst>
        </pc:inkChg>
        <pc:inkChg chg="add">
          <ac:chgData name="Venkatasubramanian, Mani V." userId="fbe5ce37-0145-4c31-b84a-b36f8beac5f3" providerId="ADAL" clId="{D96C82BB-D241-CA41-98ED-43D8DCC74C3A}" dt="2023-03-24T15:13:09.046" v="548"/>
          <ac:inkMkLst>
            <pc:docMk/>
            <pc:sldMk cId="1782890459" sldId="260"/>
            <ac:inkMk id="70" creationId="{418FC0D8-D416-B58E-43B5-62256A416B91}"/>
          </ac:inkMkLst>
        </pc:inkChg>
        <pc:inkChg chg="add del">
          <ac:chgData name="Venkatasubramanian, Mani V." userId="fbe5ce37-0145-4c31-b84a-b36f8beac5f3" providerId="ADAL" clId="{D96C82BB-D241-CA41-98ED-43D8DCC74C3A}" dt="2023-03-24T15:13:33.133" v="552"/>
          <ac:inkMkLst>
            <pc:docMk/>
            <pc:sldMk cId="1782890459" sldId="260"/>
            <ac:inkMk id="71" creationId="{4C43014B-9359-E88C-3BA6-6F9E2C40F91E}"/>
          </ac:inkMkLst>
        </pc:inkChg>
        <pc:inkChg chg="add del">
          <ac:chgData name="Venkatasubramanian, Mani V." userId="fbe5ce37-0145-4c31-b84a-b36f8beac5f3" providerId="ADAL" clId="{D96C82BB-D241-CA41-98ED-43D8DCC74C3A}" dt="2023-03-24T15:13:33.133" v="552"/>
          <ac:inkMkLst>
            <pc:docMk/>
            <pc:sldMk cId="1782890459" sldId="260"/>
            <ac:inkMk id="72" creationId="{7802791A-6E02-C2F6-E80C-71CDAA824FD1}"/>
          </ac:inkMkLst>
        </pc:inkChg>
        <pc:inkChg chg="add del">
          <ac:chgData name="Venkatasubramanian, Mani V." userId="fbe5ce37-0145-4c31-b84a-b36f8beac5f3" providerId="ADAL" clId="{D96C82BB-D241-CA41-98ED-43D8DCC74C3A}" dt="2023-03-24T15:13:33.133" v="552"/>
          <ac:inkMkLst>
            <pc:docMk/>
            <pc:sldMk cId="1782890459" sldId="260"/>
            <ac:inkMk id="73" creationId="{C95E3F8E-36FB-AD29-212A-2D073777BB11}"/>
          </ac:inkMkLst>
        </pc:inkChg>
        <pc:inkChg chg="add reco">
          <ac:chgData name="Venkatasubramanian, Mani V." userId="fbe5ce37-0145-4c31-b84a-b36f8beac5f3" providerId="ADAL" clId="{D96C82BB-D241-CA41-98ED-43D8DCC74C3A}" dt="2023-03-24T15:13:33.133" v="552"/>
          <ac:inkMkLst>
            <pc:docMk/>
            <pc:sldMk cId="1782890459" sldId="260"/>
            <ac:inkMk id="74" creationId="{73BCB363-3DBE-DF6A-A9D5-332A60173C4E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75" creationId="{5EDEB42D-A383-6230-D7CC-A633684C551D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76" creationId="{31E3ED00-7FA1-0CA7-0A2D-EBB721932993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77" creationId="{E1A5F0E0-B7B1-0AEB-E5EA-063CF00093FC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78" creationId="{A260AB6C-9A98-7449-063A-0649DE547A7B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79" creationId="{659ED5DA-366F-A5A9-4B29-0934A28A1F54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0" creationId="{634D7BA4-9CE0-4C8C-9A9D-8F886D78A5B6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1" creationId="{CCE7B185-82AB-9C84-3EED-09DB879E3951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2" creationId="{E385E308-6F27-32E0-4B95-34AFB779239F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3" creationId="{260076B9-6DE5-0C69-7BDB-E5BC71860725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4" creationId="{0DF1CD05-8833-A20F-E409-A2C20366030B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5" creationId="{A92BEC71-AD79-5802-E663-BCE77F68AE98}"/>
          </ac:inkMkLst>
        </pc:inkChg>
        <pc:inkChg chg="add del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6" creationId="{779D08A1-AC26-6A50-5D29-92C2019DD204}"/>
          </ac:inkMkLst>
        </pc:inkChg>
        <pc:inkChg chg="add reco">
          <ac:chgData name="Venkatasubramanian, Mani V." userId="fbe5ce37-0145-4c31-b84a-b36f8beac5f3" providerId="ADAL" clId="{D96C82BB-D241-CA41-98ED-43D8DCC74C3A}" dt="2023-03-24T15:13:48.694" v="565"/>
          <ac:inkMkLst>
            <pc:docMk/>
            <pc:sldMk cId="1782890459" sldId="260"/>
            <ac:inkMk id="87" creationId="{38AE458A-5A13-EF6F-605E-160B64537797}"/>
          </ac:inkMkLst>
        </pc:inkChg>
        <pc:inkChg chg="add">
          <ac:chgData name="Venkatasubramanian, Mani V." userId="fbe5ce37-0145-4c31-b84a-b36f8beac5f3" providerId="ADAL" clId="{D96C82BB-D241-CA41-98ED-43D8DCC74C3A}" dt="2023-03-24T15:13:53.176" v="566"/>
          <ac:inkMkLst>
            <pc:docMk/>
            <pc:sldMk cId="1782890459" sldId="260"/>
            <ac:inkMk id="88" creationId="{89F544D5-BB57-FBCA-6728-84884BDDA87F}"/>
          </ac:inkMkLst>
        </pc:inkChg>
        <pc:inkChg chg="add">
          <ac:chgData name="Venkatasubramanian, Mani V." userId="fbe5ce37-0145-4c31-b84a-b36f8beac5f3" providerId="ADAL" clId="{D96C82BB-D241-CA41-98ED-43D8DCC74C3A}" dt="2023-03-24T15:13:53.360" v="567"/>
          <ac:inkMkLst>
            <pc:docMk/>
            <pc:sldMk cId="1782890459" sldId="260"/>
            <ac:inkMk id="89" creationId="{AA104C7B-AED4-63B9-2A1A-5703B0866779}"/>
          </ac:inkMkLst>
        </pc:inkChg>
        <pc:inkChg chg="add">
          <ac:chgData name="Venkatasubramanian, Mani V." userId="fbe5ce37-0145-4c31-b84a-b36f8beac5f3" providerId="ADAL" clId="{D96C82BB-D241-CA41-98ED-43D8DCC74C3A}" dt="2023-03-24T15:13:53.576" v="568"/>
          <ac:inkMkLst>
            <pc:docMk/>
            <pc:sldMk cId="1782890459" sldId="260"/>
            <ac:inkMk id="90" creationId="{E2F4F2C8-288F-0983-7EC4-E8148BE16502}"/>
          </ac:inkMkLst>
        </pc:inkChg>
        <pc:inkChg chg="add">
          <ac:chgData name="Venkatasubramanian, Mani V." userId="fbe5ce37-0145-4c31-b84a-b36f8beac5f3" providerId="ADAL" clId="{D96C82BB-D241-CA41-98ED-43D8DCC74C3A}" dt="2023-03-24T15:13:53.692" v="569"/>
          <ac:inkMkLst>
            <pc:docMk/>
            <pc:sldMk cId="1782890459" sldId="260"/>
            <ac:inkMk id="91" creationId="{0674454C-7BE8-6831-E73F-DFF7CBEE8153}"/>
          </ac:inkMkLst>
        </pc:inkChg>
        <pc:inkChg chg="add">
          <ac:chgData name="Venkatasubramanian, Mani V." userId="fbe5ce37-0145-4c31-b84a-b36f8beac5f3" providerId="ADAL" clId="{D96C82BB-D241-CA41-98ED-43D8DCC74C3A}" dt="2023-03-24T15:13:53.925" v="570"/>
          <ac:inkMkLst>
            <pc:docMk/>
            <pc:sldMk cId="1782890459" sldId="260"/>
            <ac:inkMk id="92" creationId="{3F96BEB0-BE1B-24FF-F93B-4A00B283F150}"/>
          </ac:inkMkLst>
        </pc:inkChg>
        <pc:inkChg chg="add">
          <ac:chgData name="Venkatasubramanian, Mani V." userId="fbe5ce37-0145-4c31-b84a-b36f8beac5f3" providerId="ADAL" clId="{D96C82BB-D241-CA41-98ED-43D8DCC74C3A}" dt="2023-03-24T15:13:54.093" v="571"/>
          <ac:inkMkLst>
            <pc:docMk/>
            <pc:sldMk cId="1782890459" sldId="260"/>
            <ac:inkMk id="93" creationId="{E1A18A53-1708-70EC-9057-B0FB03D29711}"/>
          </ac:inkMkLst>
        </pc:inkChg>
        <pc:inkChg chg="add">
          <ac:chgData name="Venkatasubramanian, Mani V." userId="fbe5ce37-0145-4c31-b84a-b36f8beac5f3" providerId="ADAL" clId="{D96C82BB-D241-CA41-98ED-43D8DCC74C3A}" dt="2023-03-24T15:13:54.409" v="572"/>
          <ac:inkMkLst>
            <pc:docMk/>
            <pc:sldMk cId="1782890459" sldId="260"/>
            <ac:inkMk id="94" creationId="{B0026FD8-BF39-2293-4DD9-A335132E5BB5}"/>
          </ac:inkMkLst>
        </pc:inkChg>
        <pc:inkChg chg="add">
          <ac:chgData name="Venkatasubramanian, Mani V." userId="fbe5ce37-0145-4c31-b84a-b36f8beac5f3" providerId="ADAL" clId="{D96C82BB-D241-CA41-98ED-43D8DCC74C3A}" dt="2023-03-24T15:13:54.676" v="573"/>
          <ac:inkMkLst>
            <pc:docMk/>
            <pc:sldMk cId="1782890459" sldId="260"/>
            <ac:inkMk id="95" creationId="{8EAAC08A-31B2-0A2B-7796-A84FBB13756B}"/>
          </ac:inkMkLst>
        </pc:inkChg>
        <pc:inkChg chg="add">
          <ac:chgData name="Venkatasubramanian, Mani V." userId="fbe5ce37-0145-4c31-b84a-b36f8beac5f3" providerId="ADAL" clId="{D96C82BB-D241-CA41-98ED-43D8DCC74C3A}" dt="2023-03-24T15:13:54.842" v="574"/>
          <ac:inkMkLst>
            <pc:docMk/>
            <pc:sldMk cId="1782890459" sldId="260"/>
            <ac:inkMk id="96" creationId="{199E46D4-DC77-C600-7946-12E0DAC31C9B}"/>
          </ac:inkMkLst>
        </pc:inkChg>
        <pc:inkChg chg="add">
          <ac:chgData name="Venkatasubramanian, Mani V." userId="fbe5ce37-0145-4c31-b84a-b36f8beac5f3" providerId="ADAL" clId="{D96C82BB-D241-CA41-98ED-43D8DCC74C3A}" dt="2023-03-24T15:13:55.008" v="575"/>
          <ac:inkMkLst>
            <pc:docMk/>
            <pc:sldMk cId="1782890459" sldId="260"/>
            <ac:inkMk id="97" creationId="{CCCE6222-C288-B77C-D69B-AAABFE0007C8}"/>
          </ac:inkMkLst>
        </pc:inkChg>
        <pc:inkChg chg="add">
          <ac:chgData name="Venkatasubramanian, Mani V." userId="fbe5ce37-0145-4c31-b84a-b36f8beac5f3" providerId="ADAL" clId="{D96C82BB-D241-CA41-98ED-43D8DCC74C3A}" dt="2023-03-24T15:13:55.227" v="576"/>
          <ac:inkMkLst>
            <pc:docMk/>
            <pc:sldMk cId="1782890459" sldId="260"/>
            <ac:inkMk id="98" creationId="{E2CFEC0D-4484-BB04-0329-909929E8417B}"/>
          </ac:inkMkLst>
        </pc:inkChg>
        <pc:inkChg chg="add">
          <ac:chgData name="Venkatasubramanian, Mani V." userId="fbe5ce37-0145-4c31-b84a-b36f8beac5f3" providerId="ADAL" clId="{D96C82BB-D241-CA41-98ED-43D8DCC74C3A}" dt="2023-03-24T15:13:55.655" v="577"/>
          <ac:inkMkLst>
            <pc:docMk/>
            <pc:sldMk cId="1782890459" sldId="260"/>
            <ac:inkMk id="99" creationId="{F9A6F15C-9DA4-728B-89A1-6A6477CC499B}"/>
          </ac:inkMkLst>
        </pc:inkChg>
        <pc:inkChg chg="add">
          <ac:chgData name="Venkatasubramanian, Mani V." userId="fbe5ce37-0145-4c31-b84a-b36f8beac5f3" providerId="ADAL" clId="{D96C82BB-D241-CA41-98ED-43D8DCC74C3A}" dt="2023-03-24T15:13:56.105" v="578"/>
          <ac:inkMkLst>
            <pc:docMk/>
            <pc:sldMk cId="1782890459" sldId="260"/>
            <ac:inkMk id="100" creationId="{AECEDFF7-A478-7925-3933-5D5B39FCE9BB}"/>
          </ac:inkMkLst>
        </pc:inkChg>
        <pc:inkChg chg="add">
          <ac:chgData name="Venkatasubramanian, Mani V." userId="fbe5ce37-0145-4c31-b84a-b36f8beac5f3" providerId="ADAL" clId="{D96C82BB-D241-CA41-98ED-43D8DCC74C3A}" dt="2023-03-24T15:13:56.342" v="579"/>
          <ac:inkMkLst>
            <pc:docMk/>
            <pc:sldMk cId="1782890459" sldId="260"/>
            <ac:inkMk id="101" creationId="{78DB8281-45F5-32DC-98C7-A9EF7EE04159}"/>
          </ac:inkMkLst>
        </pc:inkChg>
        <pc:inkChg chg="add">
          <ac:chgData name="Venkatasubramanian, Mani V." userId="fbe5ce37-0145-4c31-b84a-b36f8beac5f3" providerId="ADAL" clId="{D96C82BB-D241-CA41-98ED-43D8DCC74C3A}" dt="2023-03-24T15:13:57.025" v="580"/>
          <ac:inkMkLst>
            <pc:docMk/>
            <pc:sldMk cId="1782890459" sldId="260"/>
            <ac:inkMk id="102" creationId="{375E5E1A-2563-A301-BB78-4CAF10D5E4E3}"/>
          </ac:inkMkLst>
        </pc:inkChg>
        <pc:inkChg chg="add">
          <ac:chgData name="Venkatasubramanian, Mani V." userId="fbe5ce37-0145-4c31-b84a-b36f8beac5f3" providerId="ADAL" clId="{D96C82BB-D241-CA41-98ED-43D8DCC74C3A}" dt="2023-03-24T15:13:57.608" v="581"/>
          <ac:inkMkLst>
            <pc:docMk/>
            <pc:sldMk cId="1782890459" sldId="260"/>
            <ac:inkMk id="103" creationId="{18A8331B-C022-FEF5-40D6-C84C3180570C}"/>
          </ac:inkMkLst>
        </pc:inkChg>
        <pc:inkChg chg="add">
          <ac:chgData name="Venkatasubramanian, Mani V." userId="fbe5ce37-0145-4c31-b84a-b36f8beac5f3" providerId="ADAL" clId="{D96C82BB-D241-CA41-98ED-43D8DCC74C3A}" dt="2023-03-24T15:13:57.776" v="582"/>
          <ac:inkMkLst>
            <pc:docMk/>
            <pc:sldMk cId="1782890459" sldId="260"/>
            <ac:inkMk id="104" creationId="{9CB1D037-38B5-79AF-0671-E0A0AB02F345}"/>
          </ac:inkMkLst>
        </pc:inkChg>
        <pc:inkChg chg="add">
          <ac:chgData name="Venkatasubramanian, Mani V." userId="fbe5ce37-0145-4c31-b84a-b36f8beac5f3" providerId="ADAL" clId="{D96C82BB-D241-CA41-98ED-43D8DCC74C3A}" dt="2023-03-24T15:13:57.975" v="583"/>
          <ac:inkMkLst>
            <pc:docMk/>
            <pc:sldMk cId="1782890459" sldId="260"/>
            <ac:inkMk id="105" creationId="{35FE43E0-166C-CBF5-C33B-1D462AFB8BBB}"/>
          </ac:inkMkLst>
        </pc:inkChg>
        <pc:inkChg chg="add">
          <ac:chgData name="Venkatasubramanian, Mani V." userId="fbe5ce37-0145-4c31-b84a-b36f8beac5f3" providerId="ADAL" clId="{D96C82BB-D241-CA41-98ED-43D8DCC74C3A}" dt="2023-03-24T15:13:58.110" v="584"/>
          <ac:inkMkLst>
            <pc:docMk/>
            <pc:sldMk cId="1782890459" sldId="260"/>
            <ac:inkMk id="106" creationId="{7355AF41-E6DE-9B68-F245-7B1DF99712E5}"/>
          </ac:inkMkLst>
        </pc:inkChg>
        <pc:inkChg chg="add">
          <ac:chgData name="Venkatasubramanian, Mani V." userId="fbe5ce37-0145-4c31-b84a-b36f8beac5f3" providerId="ADAL" clId="{D96C82BB-D241-CA41-98ED-43D8DCC74C3A}" dt="2023-03-24T15:13:58.609" v="585"/>
          <ac:inkMkLst>
            <pc:docMk/>
            <pc:sldMk cId="1782890459" sldId="260"/>
            <ac:inkMk id="107" creationId="{378F2098-34C9-AC35-6888-E604C646C77A}"/>
          </ac:inkMkLst>
        </pc:inkChg>
        <pc:inkChg chg="add">
          <ac:chgData name="Venkatasubramanian, Mani V." userId="fbe5ce37-0145-4c31-b84a-b36f8beac5f3" providerId="ADAL" clId="{D96C82BB-D241-CA41-98ED-43D8DCC74C3A}" dt="2023-03-24T15:13:58.758" v="586"/>
          <ac:inkMkLst>
            <pc:docMk/>
            <pc:sldMk cId="1782890459" sldId="260"/>
            <ac:inkMk id="108" creationId="{5C2C9D96-BB75-7049-B4D8-AD6B319582E2}"/>
          </ac:inkMkLst>
        </pc:inkChg>
        <pc:inkChg chg="add">
          <ac:chgData name="Venkatasubramanian, Mani V." userId="fbe5ce37-0145-4c31-b84a-b36f8beac5f3" providerId="ADAL" clId="{D96C82BB-D241-CA41-98ED-43D8DCC74C3A}" dt="2023-03-24T15:13:58.975" v="587"/>
          <ac:inkMkLst>
            <pc:docMk/>
            <pc:sldMk cId="1782890459" sldId="260"/>
            <ac:inkMk id="109" creationId="{F5242B07-8511-DCDA-8B65-4F9907C3313A}"/>
          </ac:inkMkLst>
        </pc:inkChg>
        <pc:inkChg chg="add">
          <ac:chgData name="Venkatasubramanian, Mani V." userId="fbe5ce37-0145-4c31-b84a-b36f8beac5f3" providerId="ADAL" clId="{D96C82BB-D241-CA41-98ED-43D8DCC74C3A}" dt="2023-03-24T15:13:59.158" v="588"/>
          <ac:inkMkLst>
            <pc:docMk/>
            <pc:sldMk cId="1782890459" sldId="260"/>
            <ac:inkMk id="110" creationId="{60D97E47-C16E-3488-2C6F-097B84A1DEB9}"/>
          </ac:inkMkLst>
        </pc:inkChg>
        <pc:inkChg chg="add">
          <ac:chgData name="Venkatasubramanian, Mani V." userId="fbe5ce37-0145-4c31-b84a-b36f8beac5f3" providerId="ADAL" clId="{D96C82BB-D241-CA41-98ED-43D8DCC74C3A}" dt="2023-03-24T15:13:59.326" v="589"/>
          <ac:inkMkLst>
            <pc:docMk/>
            <pc:sldMk cId="1782890459" sldId="260"/>
            <ac:inkMk id="111" creationId="{4AAB18F0-3558-6AEE-BA0C-DD7049610363}"/>
          </ac:inkMkLst>
        </pc:inkChg>
        <pc:inkChg chg="add">
          <ac:chgData name="Venkatasubramanian, Mani V." userId="fbe5ce37-0145-4c31-b84a-b36f8beac5f3" providerId="ADAL" clId="{D96C82BB-D241-CA41-98ED-43D8DCC74C3A}" dt="2023-03-24T15:13:59.474" v="590"/>
          <ac:inkMkLst>
            <pc:docMk/>
            <pc:sldMk cId="1782890459" sldId="260"/>
            <ac:inkMk id="112" creationId="{A21932AB-23A5-ED43-880A-D509BB997E2A}"/>
          </ac:inkMkLst>
        </pc:inkChg>
        <pc:inkChg chg="add">
          <ac:chgData name="Venkatasubramanian, Mani V." userId="fbe5ce37-0145-4c31-b84a-b36f8beac5f3" providerId="ADAL" clId="{D96C82BB-D241-CA41-98ED-43D8DCC74C3A}" dt="2023-03-24T15:13:59.792" v="591"/>
          <ac:inkMkLst>
            <pc:docMk/>
            <pc:sldMk cId="1782890459" sldId="260"/>
            <ac:inkMk id="113" creationId="{DE444BC5-8B2A-A467-17D2-134F0E82CE40}"/>
          </ac:inkMkLst>
        </pc:inkChg>
        <pc:inkChg chg="add">
          <ac:chgData name="Venkatasubramanian, Mani V." userId="fbe5ce37-0145-4c31-b84a-b36f8beac5f3" providerId="ADAL" clId="{D96C82BB-D241-CA41-98ED-43D8DCC74C3A}" dt="2023-03-24T15:14:00.226" v="592"/>
          <ac:inkMkLst>
            <pc:docMk/>
            <pc:sldMk cId="1782890459" sldId="260"/>
            <ac:inkMk id="114" creationId="{359E54A7-FD46-31BE-B259-0396666FBF1B}"/>
          </ac:inkMkLst>
        </pc:inkChg>
        <pc:inkChg chg="add">
          <ac:chgData name="Venkatasubramanian, Mani V." userId="fbe5ce37-0145-4c31-b84a-b36f8beac5f3" providerId="ADAL" clId="{D96C82BB-D241-CA41-98ED-43D8DCC74C3A}" dt="2023-03-24T15:14:00.409" v="593"/>
          <ac:inkMkLst>
            <pc:docMk/>
            <pc:sldMk cId="1782890459" sldId="260"/>
            <ac:inkMk id="115" creationId="{C1AEFCBC-CC8F-222C-6769-C2B0B86AF0A2}"/>
          </ac:inkMkLst>
        </pc:inkChg>
        <pc:inkChg chg="add">
          <ac:chgData name="Venkatasubramanian, Mani V." userId="fbe5ce37-0145-4c31-b84a-b36f8beac5f3" providerId="ADAL" clId="{D96C82BB-D241-CA41-98ED-43D8DCC74C3A}" dt="2023-03-24T15:14:00.607" v="594"/>
          <ac:inkMkLst>
            <pc:docMk/>
            <pc:sldMk cId="1782890459" sldId="260"/>
            <ac:inkMk id="116" creationId="{642B66F2-6774-7C4D-3816-F452702C9682}"/>
          </ac:inkMkLst>
        </pc:inkChg>
        <pc:inkChg chg="add">
          <ac:chgData name="Venkatasubramanian, Mani V." userId="fbe5ce37-0145-4c31-b84a-b36f8beac5f3" providerId="ADAL" clId="{D96C82BB-D241-CA41-98ED-43D8DCC74C3A}" dt="2023-03-24T15:14:01.675" v="595"/>
          <ac:inkMkLst>
            <pc:docMk/>
            <pc:sldMk cId="1782890459" sldId="260"/>
            <ac:inkMk id="117" creationId="{1B159A58-3EE2-E896-DC67-7439F28CC2C0}"/>
          </ac:inkMkLst>
        </pc:inkChg>
        <pc:inkChg chg="add">
          <ac:chgData name="Venkatasubramanian, Mani V." userId="fbe5ce37-0145-4c31-b84a-b36f8beac5f3" providerId="ADAL" clId="{D96C82BB-D241-CA41-98ED-43D8DCC74C3A}" dt="2023-03-24T15:14:01.859" v="596"/>
          <ac:inkMkLst>
            <pc:docMk/>
            <pc:sldMk cId="1782890459" sldId="260"/>
            <ac:inkMk id="118" creationId="{812FCFCF-CD3B-799B-871B-D3A36763FFD7}"/>
          </ac:inkMkLst>
        </pc:inkChg>
        <pc:inkChg chg="add">
          <ac:chgData name="Venkatasubramanian, Mani V." userId="fbe5ce37-0145-4c31-b84a-b36f8beac5f3" providerId="ADAL" clId="{D96C82BB-D241-CA41-98ED-43D8DCC74C3A}" dt="2023-03-24T15:14:01.988" v="597"/>
          <ac:inkMkLst>
            <pc:docMk/>
            <pc:sldMk cId="1782890459" sldId="260"/>
            <ac:inkMk id="119" creationId="{3833F044-1A15-FC4A-FBA8-4A3CB23500CE}"/>
          </ac:inkMkLst>
        </pc:inkChg>
        <pc:inkChg chg="add">
          <ac:chgData name="Venkatasubramanian, Mani V." userId="fbe5ce37-0145-4c31-b84a-b36f8beac5f3" providerId="ADAL" clId="{D96C82BB-D241-CA41-98ED-43D8DCC74C3A}" dt="2023-03-24T15:14:02.105" v="598"/>
          <ac:inkMkLst>
            <pc:docMk/>
            <pc:sldMk cId="1782890459" sldId="260"/>
            <ac:inkMk id="120" creationId="{CEFD25C7-0193-5D03-7D58-5F743639A2DE}"/>
          </ac:inkMkLst>
        </pc:inkChg>
        <pc:inkChg chg="add">
          <ac:chgData name="Venkatasubramanian, Mani V." userId="fbe5ce37-0145-4c31-b84a-b36f8beac5f3" providerId="ADAL" clId="{D96C82BB-D241-CA41-98ED-43D8DCC74C3A}" dt="2023-03-24T15:14:02.542" v="599"/>
          <ac:inkMkLst>
            <pc:docMk/>
            <pc:sldMk cId="1782890459" sldId="260"/>
            <ac:inkMk id="121" creationId="{3C1D5003-FBC8-1339-E4EE-48F646B7380B}"/>
          </ac:inkMkLst>
        </pc:inkChg>
        <pc:inkChg chg="add">
          <ac:chgData name="Venkatasubramanian, Mani V." userId="fbe5ce37-0145-4c31-b84a-b36f8beac5f3" providerId="ADAL" clId="{D96C82BB-D241-CA41-98ED-43D8DCC74C3A}" dt="2023-03-24T15:14:02.891" v="600"/>
          <ac:inkMkLst>
            <pc:docMk/>
            <pc:sldMk cId="1782890459" sldId="260"/>
            <ac:inkMk id="122" creationId="{694A069A-39EE-641F-B5A4-010552970F5C}"/>
          </ac:inkMkLst>
        </pc:inkChg>
        <pc:inkChg chg="add">
          <ac:chgData name="Venkatasubramanian, Mani V." userId="fbe5ce37-0145-4c31-b84a-b36f8beac5f3" providerId="ADAL" clId="{D96C82BB-D241-CA41-98ED-43D8DCC74C3A}" dt="2023-03-24T15:14:03.041" v="601"/>
          <ac:inkMkLst>
            <pc:docMk/>
            <pc:sldMk cId="1782890459" sldId="260"/>
            <ac:inkMk id="123" creationId="{B000E309-A971-2B0D-16D7-F95055593A37}"/>
          </ac:inkMkLst>
        </pc:inkChg>
        <pc:inkChg chg="add">
          <ac:chgData name="Venkatasubramanian, Mani V." userId="fbe5ce37-0145-4c31-b84a-b36f8beac5f3" providerId="ADAL" clId="{D96C82BB-D241-CA41-98ED-43D8DCC74C3A}" dt="2023-03-24T15:14:03.475" v="602"/>
          <ac:inkMkLst>
            <pc:docMk/>
            <pc:sldMk cId="1782890459" sldId="260"/>
            <ac:inkMk id="124" creationId="{29E2F8A7-96AE-AF09-6E20-9B1C6385547A}"/>
          </ac:inkMkLst>
        </pc:inkChg>
        <pc:inkChg chg="add">
          <ac:chgData name="Venkatasubramanian, Mani V." userId="fbe5ce37-0145-4c31-b84a-b36f8beac5f3" providerId="ADAL" clId="{D96C82BB-D241-CA41-98ED-43D8DCC74C3A}" dt="2023-03-24T15:14:03.808" v="603"/>
          <ac:inkMkLst>
            <pc:docMk/>
            <pc:sldMk cId="1782890459" sldId="260"/>
            <ac:inkMk id="125" creationId="{179A2D2A-5227-7266-F9D3-A73574717C0D}"/>
          </ac:inkMkLst>
        </pc:inkChg>
        <pc:inkChg chg="add">
          <ac:chgData name="Venkatasubramanian, Mani V." userId="fbe5ce37-0145-4c31-b84a-b36f8beac5f3" providerId="ADAL" clId="{D96C82BB-D241-CA41-98ED-43D8DCC74C3A}" dt="2023-03-24T15:14:04.008" v="604"/>
          <ac:inkMkLst>
            <pc:docMk/>
            <pc:sldMk cId="1782890459" sldId="260"/>
            <ac:inkMk id="126" creationId="{1CD96560-7BB6-4881-AEA1-768B351718C3}"/>
          </ac:inkMkLst>
        </pc:inkChg>
        <pc:inkChg chg="add">
          <ac:chgData name="Venkatasubramanian, Mani V." userId="fbe5ce37-0145-4c31-b84a-b36f8beac5f3" providerId="ADAL" clId="{D96C82BB-D241-CA41-98ED-43D8DCC74C3A}" dt="2023-03-24T15:14:04.691" v="605"/>
          <ac:inkMkLst>
            <pc:docMk/>
            <pc:sldMk cId="1782890459" sldId="260"/>
            <ac:inkMk id="127" creationId="{CC26A32D-C968-E9EC-F7A9-C6A86EC88000}"/>
          </ac:inkMkLst>
        </pc:inkChg>
        <pc:inkChg chg="add">
          <ac:chgData name="Venkatasubramanian, Mani V." userId="fbe5ce37-0145-4c31-b84a-b36f8beac5f3" providerId="ADAL" clId="{D96C82BB-D241-CA41-98ED-43D8DCC74C3A}" dt="2023-03-24T15:14:04.842" v="606"/>
          <ac:inkMkLst>
            <pc:docMk/>
            <pc:sldMk cId="1782890459" sldId="260"/>
            <ac:inkMk id="128" creationId="{4D40398D-7B45-72EB-0F94-F9106E1417FB}"/>
          </ac:inkMkLst>
        </pc:inkChg>
        <pc:inkChg chg="add">
          <ac:chgData name="Venkatasubramanian, Mani V." userId="fbe5ce37-0145-4c31-b84a-b36f8beac5f3" providerId="ADAL" clId="{D96C82BB-D241-CA41-98ED-43D8DCC74C3A}" dt="2023-03-24T15:14:05.176" v="607"/>
          <ac:inkMkLst>
            <pc:docMk/>
            <pc:sldMk cId="1782890459" sldId="260"/>
            <ac:inkMk id="129" creationId="{2E8B3A78-99D9-F75F-25B5-9A9D3F87C60D}"/>
          </ac:inkMkLst>
        </pc:inkChg>
        <pc:inkChg chg="add">
          <ac:chgData name="Venkatasubramanian, Mani V." userId="fbe5ce37-0145-4c31-b84a-b36f8beac5f3" providerId="ADAL" clId="{D96C82BB-D241-CA41-98ED-43D8DCC74C3A}" dt="2023-03-24T15:14:05.625" v="608"/>
          <ac:inkMkLst>
            <pc:docMk/>
            <pc:sldMk cId="1782890459" sldId="260"/>
            <ac:inkMk id="130" creationId="{58D81E81-9999-FF0E-CFC0-9CFAC516D6DF}"/>
          </ac:inkMkLst>
        </pc:inkChg>
        <pc:inkChg chg="add">
          <ac:chgData name="Venkatasubramanian, Mani V." userId="fbe5ce37-0145-4c31-b84a-b36f8beac5f3" providerId="ADAL" clId="{D96C82BB-D241-CA41-98ED-43D8DCC74C3A}" dt="2023-03-24T15:14:06.005" v="609"/>
          <ac:inkMkLst>
            <pc:docMk/>
            <pc:sldMk cId="1782890459" sldId="260"/>
            <ac:inkMk id="131" creationId="{456C401C-E429-C9E8-A766-9D5AC59A474B}"/>
          </ac:inkMkLst>
        </pc:inkChg>
        <pc:inkChg chg="add">
          <ac:chgData name="Venkatasubramanian, Mani V." userId="fbe5ce37-0145-4c31-b84a-b36f8beac5f3" providerId="ADAL" clId="{D96C82BB-D241-CA41-98ED-43D8DCC74C3A}" dt="2023-03-24T15:14:06.219" v="610"/>
          <ac:inkMkLst>
            <pc:docMk/>
            <pc:sldMk cId="1782890459" sldId="260"/>
            <ac:inkMk id="132" creationId="{4344E4C3-F67C-463D-E981-05C45F31FCA4}"/>
          </ac:inkMkLst>
        </pc:inkChg>
        <pc:inkChg chg="add">
          <ac:chgData name="Venkatasubramanian, Mani V." userId="fbe5ce37-0145-4c31-b84a-b36f8beac5f3" providerId="ADAL" clId="{D96C82BB-D241-CA41-98ED-43D8DCC74C3A}" dt="2023-03-24T15:14:06.488" v="611"/>
          <ac:inkMkLst>
            <pc:docMk/>
            <pc:sldMk cId="1782890459" sldId="260"/>
            <ac:inkMk id="133" creationId="{728621D0-2B59-A103-D666-EBA9A3827AA0}"/>
          </ac:inkMkLst>
        </pc:inkChg>
        <pc:inkChg chg="add">
          <ac:chgData name="Venkatasubramanian, Mani V." userId="fbe5ce37-0145-4c31-b84a-b36f8beac5f3" providerId="ADAL" clId="{D96C82BB-D241-CA41-98ED-43D8DCC74C3A}" dt="2023-03-24T15:14:06.691" v="612"/>
          <ac:inkMkLst>
            <pc:docMk/>
            <pc:sldMk cId="1782890459" sldId="260"/>
            <ac:inkMk id="134" creationId="{3FA4EF7D-DA05-F2B1-25D3-AF047B33954A}"/>
          </ac:inkMkLst>
        </pc:inkChg>
        <pc:inkChg chg="add">
          <ac:chgData name="Venkatasubramanian, Mani V." userId="fbe5ce37-0145-4c31-b84a-b36f8beac5f3" providerId="ADAL" clId="{D96C82BB-D241-CA41-98ED-43D8DCC74C3A}" dt="2023-03-24T15:14:07.005" v="613"/>
          <ac:inkMkLst>
            <pc:docMk/>
            <pc:sldMk cId="1782890459" sldId="260"/>
            <ac:inkMk id="135" creationId="{569FFAF6-DD06-E28B-6A62-C5119FDB2F22}"/>
          </ac:inkMkLst>
        </pc:inkChg>
        <pc:inkChg chg="add">
          <ac:chgData name="Venkatasubramanian, Mani V." userId="fbe5ce37-0145-4c31-b84a-b36f8beac5f3" providerId="ADAL" clId="{D96C82BB-D241-CA41-98ED-43D8DCC74C3A}" dt="2023-03-24T15:14:07.206" v="614"/>
          <ac:inkMkLst>
            <pc:docMk/>
            <pc:sldMk cId="1782890459" sldId="260"/>
            <ac:inkMk id="136" creationId="{5DFF8A1B-65C1-506D-9EE6-2DFB7B4CC325}"/>
          </ac:inkMkLst>
        </pc:inkChg>
        <pc:inkChg chg="add">
          <ac:chgData name="Venkatasubramanian, Mani V." userId="fbe5ce37-0145-4c31-b84a-b36f8beac5f3" providerId="ADAL" clId="{D96C82BB-D241-CA41-98ED-43D8DCC74C3A}" dt="2023-03-24T15:14:07.339" v="615"/>
          <ac:inkMkLst>
            <pc:docMk/>
            <pc:sldMk cId="1782890459" sldId="260"/>
            <ac:inkMk id="137" creationId="{F4DF000E-A546-C68C-24E4-7CDA8F7C4050}"/>
          </ac:inkMkLst>
        </pc:inkChg>
        <pc:inkChg chg="add">
          <ac:chgData name="Venkatasubramanian, Mani V." userId="fbe5ce37-0145-4c31-b84a-b36f8beac5f3" providerId="ADAL" clId="{D96C82BB-D241-CA41-98ED-43D8DCC74C3A}" dt="2023-03-24T15:14:07.624" v="616"/>
          <ac:inkMkLst>
            <pc:docMk/>
            <pc:sldMk cId="1782890459" sldId="260"/>
            <ac:inkMk id="138" creationId="{CC934B60-25D4-9A7D-84F8-B1F7716AE0F3}"/>
          </ac:inkMkLst>
        </pc:inkChg>
        <pc:inkChg chg="add">
          <ac:chgData name="Venkatasubramanian, Mani V." userId="fbe5ce37-0145-4c31-b84a-b36f8beac5f3" providerId="ADAL" clId="{D96C82BB-D241-CA41-98ED-43D8DCC74C3A}" dt="2023-03-24T15:14:07.791" v="617"/>
          <ac:inkMkLst>
            <pc:docMk/>
            <pc:sldMk cId="1782890459" sldId="260"/>
            <ac:inkMk id="139" creationId="{6E789FAD-DCDB-48A3-24B9-013BCA1E5120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3" creationId="{D9F4E395-A65D-8750-E962-F810872B9648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4" creationId="{D40CF93A-4669-DDB3-285A-1B8E56DB654D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5" creationId="{7157C565-2A8E-637C-B238-F0C68597B776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6" creationId="{9FF7C013-7F23-1AC4-DB7C-D7CA3227CB66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7" creationId="{2F62E158-F9B9-1CF6-B7CE-7046EE7D3081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8" creationId="{76708BD2-5E66-E166-DA95-9BB83A7E57A9}"/>
          </ac:inkMkLst>
        </pc:inkChg>
        <pc:inkChg chg="add del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49" creationId="{225817C1-F632-FBCE-9B2E-3B57A361DE46}"/>
          </ac:inkMkLst>
        </pc:inkChg>
        <pc:inkChg chg="add reco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50" creationId="{4F27A1C5-7099-F190-C0FE-63CAFCA10055}"/>
          </ac:inkMkLst>
        </pc:inkChg>
        <pc:inkChg chg="add reco">
          <ac:chgData name="Venkatasubramanian, Mani V." userId="fbe5ce37-0145-4c31-b84a-b36f8beac5f3" providerId="ADAL" clId="{D96C82BB-D241-CA41-98ED-43D8DCC74C3A}" dt="2023-03-24T15:14:15.152" v="625"/>
          <ac:inkMkLst>
            <pc:docMk/>
            <pc:sldMk cId="1782890459" sldId="260"/>
            <ac:inkMk id="151" creationId="{F399C0F9-AF73-4C80-5920-BEF045111CA2}"/>
          </ac:inkMkLst>
        </pc:inkChg>
        <pc:inkChg chg="add">
          <ac:chgData name="Venkatasubramanian, Mani V." userId="fbe5ce37-0145-4c31-b84a-b36f8beac5f3" providerId="ADAL" clId="{D96C82BB-D241-CA41-98ED-43D8DCC74C3A}" dt="2023-03-24T15:14:16.191" v="626"/>
          <ac:inkMkLst>
            <pc:docMk/>
            <pc:sldMk cId="1782890459" sldId="260"/>
            <ac:inkMk id="152" creationId="{50DCCD02-8D66-01DC-1F93-C2A483915B0D}"/>
          </ac:inkMkLst>
        </pc:inkChg>
        <pc:inkChg chg="add">
          <ac:chgData name="Venkatasubramanian, Mani V." userId="fbe5ce37-0145-4c31-b84a-b36f8beac5f3" providerId="ADAL" clId="{D96C82BB-D241-CA41-98ED-43D8DCC74C3A}" dt="2023-03-24T15:14:16.386" v="627"/>
          <ac:inkMkLst>
            <pc:docMk/>
            <pc:sldMk cId="1782890459" sldId="260"/>
            <ac:inkMk id="153" creationId="{35D3E83A-9009-9AF0-CABC-B77617294BF8}"/>
          </ac:inkMkLst>
        </pc:inkChg>
        <pc:inkChg chg="add">
          <ac:chgData name="Venkatasubramanian, Mani V." userId="fbe5ce37-0145-4c31-b84a-b36f8beac5f3" providerId="ADAL" clId="{D96C82BB-D241-CA41-98ED-43D8DCC74C3A}" dt="2023-03-24T15:14:16.618" v="628"/>
          <ac:inkMkLst>
            <pc:docMk/>
            <pc:sldMk cId="1782890459" sldId="260"/>
            <ac:inkMk id="154" creationId="{3C341357-D625-B6D3-E429-A2CB3FA69C85}"/>
          </ac:inkMkLst>
        </pc:inkChg>
        <pc:inkChg chg="add">
          <ac:chgData name="Venkatasubramanian, Mani V." userId="fbe5ce37-0145-4c31-b84a-b36f8beac5f3" providerId="ADAL" clId="{D96C82BB-D241-CA41-98ED-43D8DCC74C3A}" dt="2023-03-24T15:14:17.090" v="629"/>
          <ac:inkMkLst>
            <pc:docMk/>
            <pc:sldMk cId="1782890459" sldId="260"/>
            <ac:inkMk id="155" creationId="{581FB7B2-8393-92B3-1CCB-142942E95DC6}"/>
          </ac:inkMkLst>
        </pc:inkChg>
        <pc:inkChg chg="add">
          <ac:chgData name="Venkatasubramanian, Mani V." userId="fbe5ce37-0145-4c31-b84a-b36f8beac5f3" providerId="ADAL" clId="{D96C82BB-D241-CA41-98ED-43D8DCC74C3A}" dt="2023-03-24T15:14:17.320" v="630"/>
          <ac:inkMkLst>
            <pc:docMk/>
            <pc:sldMk cId="1782890459" sldId="260"/>
            <ac:inkMk id="156" creationId="{0340B3AC-0D84-AA2D-EC95-2C0FE6151C3C}"/>
          </ac:inkMkLst>
        </pc:inkChg>
        <pc:inkChg chg="add">
          <ac:chgData name="Venkatasubramanian, Mani V." userId="fbe5ce37-0145-4c31-b84a-b36f8beac5f3" providerId="ADAL" clId="{D96C82BB-D241-CA41-98ED-43D8DCC74C3A}" dt="2023-03-24T15:14:17.506" v="631"/>
          <ac:inkMkLst>
            <pc:docMk/>
            <pc:sldMk cId="1782890459" sldId="260"/>
            <ac:inkMk id="157" creationId="{9F289991-CBA1-51EE-E354-0A2765919575}"/>
          </ac:inkMkLst>
        </pc:inkChg>
        <pc:inkChg chg="add">
          <ac:chgData name="Venkatasubramanian, Mani V." userId="fbe5ce37-0145-4c31-b84a-b36f8beac5f3" providerId="ADAL" clId="{D96C82BB-D241-CA41-98ED-43D8DCC74C3A}" dt="2023-03-24T15:14:17.686" v="632"/>
          <ac:inkMkLst>
            <pc:docMk/>
            <pc:sldMk cId="1782890459" sldId="260"/>
            <ac:inkMk id="158" creationId="{C8607272-2EF2-5D02-4C33-9F433ABE2B17}"/>
          </ac:inkMkLst>
        </pc:inkChg>
        <pc:inkChg chg="add">
          <ac:chgData name="Venkatasubramanian, Mani V." userId="fbe5ce37-0145-4c31-b84a-b36f8beac5f3" providerId="ADAL" clId="{D96C82BB-D241-CA41-98ED-43D8DCC74C3A}" dt="2023-03-24T15:14:17.908" v="633"/>
          <ac:inkMkLst>
            <pc:docMk/>
            <pc:sldMk cId="1782890459" sldId="260"/>
            <ac:inkMk id="159" creationId="{CF63A15B-1389-F88D-EB81-7E44CB95F29C}"/>
          </ac:inkMkLst>
        </pc:inkChg>
        <pc:inkChg chg="add">
          <ac:chgData name="Venkatasubramanian, Mani V." userId="fbe5ce37-0145-4c31-b84a-b36f8beac5f3" providerId="ADAL" clId="{D96C82BB-D241-CA41-98ED-43D8DCC74C3A}" dt="2023-03-24T15:14:18.207" v="634"/>
          <ac:inkMkLst>
            <pc:docMk/>
            <pc:sldMk cId="1782890459" sldId="260"/>
            <ac:inkMk id="160" creationId="{9F46DB17-C247-7C14-2145-56EC7C3EE0AD}"/>
          </ac:inkMkLst>
        </pc:inkChg>
        <pc:inkChg chg="add">
          <ac:chgData name="Venkatasubramanian, Mani V." userId="fbe5ce37-0145-4c31-b84a-b36f8beac5f3" providerId="ADAL" clId="{D96C82BB-D241-CA41-98ED-43D8DCC74C3A}" dt="2023-03-24T15:14:18.390" v="635"/>
          <ac:inkMkLst>
            <pc:docMk/>
            <pc:sldMk cId="1782890459" sldId="260"/>
            <ac:inkMk id="161" creationId="{50B45FC3-2D5F-D829-4651-6D4804FBD14E}"/>
          </ac:inkMkLst>
        </pc:inkChg>
        <pc:inkChg chg="add">
          <ac:chgData name="Venkatasubramanian, Mani V." userId="fbe5ce37-0145-4c31-b84a-b36f8beac5f3" providerId="ADAL" clId="{D96C82BB-D241-CA41-98ED-43D8DCC74C3A}" dt="2023-03-24T15:14:18.938" v="636"/>
          <ac:inkMkLst>
            <pc:docMk/>
            <pc:sldMk cId="1782890459" sldId="260"/>
            <ac:inkMk id="162" creationId="{C91AC1F6-6D03-1B10-CC53-2C23CCD8808F}"/>
          </ac:inkMkLst>
        </pc:inkChg>
        <pc:inkChg chg="add">
          <ac:chgData name="Venkatasubramanian, Mani V." userId="fbe5ce37-0145-4c31-b84a-b36f8beac5f3" providerId="ADAL" clId="{D96C82BB-D241-CA41-98ED-43D8DCC74C3A}" dt="2023-03-24T15:14:19.623" v="637"/>
          <ac:inkMkLst>
            <pc:docMk/>
            <pc:sldMk cId="1782890459" sldId="260"/>
            <ac:inkMk id="163" creationId="{0262778D-53E1-E7A4-0146-72175E8C2576}"/>
          </ac:inkMkLst>
        </pc:inkChg>
        <pc:inkChg chg="add">
          <ac:chgData name="Venkatasubramanian, Mani V." userId="fbe5ce37-0145-4c31-b84a-b36f8beac5f3" providerId="ADAL" clId="{D96C82BB-D241-CA41-98ED-43D8DCC74C3A}" dt="2023-03-24T15:14:19.823" v="638"/>
          <ac:inkMkLst>
            <pc:docMk/>
            <pc:sldMk cId="1782890459" sldId="260"/>
            <ac:inkMk id="164" creationId="{91457425-E58F-9398-7339-9048C780C245}"/>
          </ac:inkMkLst>
        </pc:inkChg>
        <pc:inkChg chg="add">
          <ac:chgData name="Venkatasubramanian, Mani V." userId="fbe5ce37-0145-4c31-b84a-b36f8beac5f3" providerId="ADAL" clId="{D96C82BB-D241-CA41-98ED-43D8DCC74C3A}" dt="2023-03-24T15:14:20.106" v="639"/>
          <ac:inkMkLst>
            <pc:docMk/>
            <pc:sldMk cId="1782890459" sldId="260"/>
            <ac:inkMk id="165" creationId="{171B2C18-4F34-D5DD-A657-9549E6CE8320}"/>
          </ac:inkMkLst>
        </pc:inkChg>
        <pc:inkChg chg="add">
          <ac:chgData name="Venkatasubramanian, Mani V." userId="fbe5ce37-0145-4c31-b84a-b36f8beac5f3" providerId="ADAL" clId="{D96C82BB-D241-CA41-98ED-43D8DCC74C3A}" dt="2023-03-24T15:14:20.307" v="640"/>
          <ac:inkMkLst>
            <pc:docMk/>
            <pc:sldMk cId="1782890459" sldId="260"/>
            <ac:inkMk id="166" creationId="{02AF04E2-4F01-1002-DD2B-5BBC287781DE}"/>
          </ac:inkMkLst>
        </pc:inkChg>
        <pc:inkChg chg="add">
          <ac:chgData name="Venkatasubramanian, Mani V." userId="fbe5ce37-0145-4c31-b84a-b36f8beac5f3" providerId="ADAL" clId="{D96C82BB-D241-CA41-98ED-43D8DCC74C3A}" dt="2023-03-24T15:14:39.860" v="641"/>
          <ac:inkMkLst>
            <pc:docMk/>
            <pc:sldMk cId="1782890459" sldId="260"/>
            <ac:inkMk id="169" creationId="{E7CDDAAE-95EF-F3A0-7618-1EEFFD533DEB}"/>
          </ac:inkMkLst>
        </pc:inkChg>
        <pc:inkChg chg="add">
          <ac:chgData name="Venkatasubramanian, Mani V." userId="fbe5ce37-0145-4c31-b84a-b36f8beac5f3" providerId="ADAL" clId="{D96C82BB-D241-CA41-98ED-43D8DCC74C3A}" dt="2023-03-24T15:14:40.539" v="642"/>
          <ac:inkMkLst>
            <pc:docMk/>
            <pc:sldMk cId="1782890459" sldId="260"/>
            <ac:inkMk id="170" creationId="{B0C99EC9-29FC-B4EA-0204-74B2790692B8}"/>
          </ac:inkMkLst>
        </pc:inkChg>
        <pc:inkChg chg="add">
          <ac:chgData name="Venkatasubramanian, Mani V." userId="fbe5ce37-0145-4c31-b84a-b36f8beac5f3" providerId="ADAL" clId="{D96C82BB-D241-CA41-98ED-43D8DCC74C3A}" dt="2023-03-24T15:14:40.756" v="643"/>
          <ac:inkMkLst>
            <pc:docMk/>
            <pc:sldMk cId="1782890459" sldId="260"/>
            <ac:inkMk id="171" creationId="{3C61B394-DC4E-21C9-8B2D-F9366C10F1A8}"/>
          </ac:inkMkLst>
        </pc:inkChg>
        <pc:inkChg chg="add">
          <ac:chgData name="Venkatasubramanian, Mani V." userId="fbe5ce37-0145-4c31-b84a-b36f8beac5f3" providerId="ADAL" clId="{D96C82BB-D241-CA41-98ED-43D8DCC74C3A}" dt="2023-03-24T15:14:41.155" v="644"/>
          <ac:inkMkLst>
            <pc:docMk/>
            <pc:sldMk cId="1782890459" sldId="260"/>
            <ac:inkMk id="172" creationId="{D9D45E06-592D-13AF-0864-357719BE0C5B}"/>
          </ac:inkMkLst>
        </pc:inkChg>
        <pc:inkChg chg="add">
          <ac:chgData name="Venkatasubramanian, Mani V." userId="fbe5ce37-0145-4c31-b84a-b36f8beac5f3" providerId="ADAL" clId="{D96C82BB-D241-CA41-98ED-43D8DCC74C3A}" dt="2023-03-24T15:14:41.286" v="645"/>
          <ac:inkMkLst>
            <pc:docMk/>
            <pc:sldMk cId="1782890459" sldId="260"/>
            <ac:inkMk id="173" creationId="{12FB2ECE-44E8-5CA8-6E72-59974FB86B4C}"/>
          </ac:inkMkLst>
        </pc:inkChg>
        <pc:inkChg chg="add">
          <ac:chgData name="Venkatasubramanian, Mani V." userId="fbe5ce37-0145-4c31-b84a-b36f8beac5f3" providerId="ADAL" clId="{D96C82BB-D241-CA41-98ED-43D8DCC74C3A}" dt="2023-03-24T15:14:42.172" v="646"/>
          <ac:inkMkLst>
            <pc:docMk/>
            <pc:sldMk cId="1782890459" sldId="260"/>
            <ac:inkMk id="174" creationId="{434A006A-F486-9218-87C4-A73955B07CF0}"/>
          </ac:inkMkLst>
        </pc:inkChg>
        <pc:inkChg chg="add">
          <ac:chgData name="Venkatasubramanian, Mani V." userId="fbe5ce37-0145-4c31-b84a-b36f8beac5f3" providerId="ADAL" clId="{D96C82BB-D241-CA41-98ED-43D8DCC74C3A}" dt="2023-03-24T15:14:42.389" v="647"/>
          <ac:inkMkLst>
            <pc:docMk/>
            <pc:sldMk cId="1782890459" sldId="260"/>
            <ac:inkMk id="175" creationId="{11630A71-D47F-D857-2EA8-00E3B2963750}"/>
          </ac:inkMkLst>
        </pc:inkChg>
        <pc:inkChg chg="add">
          <ac:chgData name="Venkatasubramanian, Mani V." userId="fbe5ce37-0145-4c31-b84a-b36f8beac5f3" providerId="ADAL" clId="{D96C82BB-D241-CA41-98ED-43D8DCC74C3A}" dt="2023-03-24T15:14:42.553" v="648"/>
          <ac:inkMkLst>
            <pc:docMk/>
            <pc:sldMk cId="1782890459" sldId="260"/>
            <ac:inkMk id="176" creationId="{147885E7-6EF8-4B1D-E57B-910DB7A1F081}"/>
          </ac:inkMkLst>
        </pc:inkChg>
        <pc:inkChg chg="add">
          <ac:chgData name="Venkatasubramanian, Mani V." userId="fbe5ce37-0145-4c31-b84a-b36f8beac5f3" providerId="ADAL" clId="{D96C82BB-D241-CA41-98ED-43D8DCC74C3A}" dt="2023-03-24T15:14:42.922" v="649"/>
          <ac:inkMkLst>
            <pc:docMk/>
            <pc:sldMk cId="1782890459" sldId="260"/>
            <ac:inkMk id="177" creationId="{2961F3F2-D86D-8D76-99FA-FC8F99FAAE20}"/>
          </ac:inkMkLst>
        </pc:inkChg>
        <pc:inkChg chg="add">
          <ac:chgData name="Venkatasubramanian, Mani V." userId="fbe5ce37-0145-4c31-b84a-b36f8beac5f3" providerId="ADAL" clId="{D96C82BB-D241-CA41-98ED-43D8DCC74C3A}" dt="2023-03-24T15:14:43.156" v="650"/>
          <ac:inkMkLst>
            <pc:docMk/>
            <pc:sldMk cId="1782890459" sldId="260"/>
            <ac:inkMk id="178" creationId="{D9E3DAD3-4F40-D12A-1DCB-A8D142969D68}"/>
          </ac:inkMkLst>
        </pc:inkChg>
        <pc:inkChg chg="add">
          <ac:chgData name="Venkatasubramanian, Mani V." userId="fbe5ce37-0145-4c31-b84a-b36f8beac5f3" providerId="ADAL" clId="{D96C82BB-D241-CA41-98ED-43D8DCC74C3A}" dt="2023-03-24T15:14:43.302" v="651"/>
          <ac:inkMkLst>
            <pc:docMk/>
            <pc:sldMk cId="1782890459" sldId="260"/>
            <ac:inkMk id="179" creationId="{64460298-4D1A-EC97-CAE6-EF27CF63B919}"/>
          </ac:inkMkLst>
        </pc:inkChg>
        <pc:inkChg chg="add">
          <ac:chgData name="Venkatasubramanian, Mani V." userId="fbe5ce37-0145-4c31-b84a-b36f8beac5f3" providerId="ADAL" clId="{D96C82BB-D241-CA41-98ED-43D8DCC74C3A}" dt="2023-03-24T15:14:43.885" v="652"/>
          <ac:inkMkLst>
            <pc:docMk/>
            <pc:sldMk cId="1782890459" sldId="260"/>
            <ac:inkMk id="180" creationId="{849C39D0-580E-F127-E2AE-6A7DA164269A}"/>
          </ac:inkMkLst>
        </pc:inkChg>
        <pc:inkChg chg="add">
          <ac:chgData name="Venkatasubramanian, Mani V." userId="fbe5ce37-0145-4c31-b84a-b36f8beac5f3" providerId="ADAL" clId="{D96C82BB-D241-CA41-98ED-43D8DCC74C3A}" dt="2023-03-24T15:14:44.089" v="653"/>
          <ac:inkMkLst>
            <pc:docMk/>
            <pc:sldMk cId="1782890459" sldId="260"/>
            <ac:inkMk id="181" creationId="{03235015-2371-4345-2922-9E16B374C25E}"/>
          </ac:inkMkLst>
        </pc:inkChg>
        <pc:inkChg chg="add">
          <ac:chgData name="Venkatasubramanian, Mani V." userId="fbe5ce37-0145-4c31-b84a-b36f8beac5f3" providerId="ADAL" clId="{D96C82BB-D241-CA41-98ED-43D8DCC74C3A}" dt="2023-03-24T15:14:44.271" v="654"/>
          <ac:inkMkLst>
            <pc:docMk/>
            <pc:sldMk cId="1782890459" sldId="260"/>
            <ac:inkMk id="182" creationId="{C6D6FFC1-28E0-5669-CFA4-0EFE32AAABA8}"/>
          </ac:inkMkLst>
        </pc:inkChg>
        <pc:inkChg chg="add">
          <ac:chgData name="Venkatasubramanian, Mani V." userId="fbe5ce37-0145-4c31-b84a-b36f8beac5f3" providerId="ADAL" clId="{D96C82BB-D241-CA41-98ED-43D8DCC74C3A}" dt="2023-03-24T15:14:44.436" v="655"/>
          <ac:inkMkLst>
            <pc:docMk/>
            <pc:sldMk cId="1782890459" sldId="260"/>
            <ac:inkMk id="183" creationId="{B8FCDA5A-A4E5-E29A-6F91-31F907982095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86" creationId="{8B1E724B-9A51-DFD4-3C44-8B759147B6F4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87" creationId="{2066E2D0-A0C3-2DBA-A8EF-AA55887D04B0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88" creationId="{F1DCEA67-A8A7-BDD2-1E1E-9AE42A69D5F1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89" creationId="{28895519-8C49-D9B7-AA02-9EEA27BF7809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0" creationId="{3BCA0006-A096-E515-1B99-D619ACC49947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1" creationId="{CE4EBDF3-983E-53E1-9967-86A3AC4B7C39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2" creationId="{3DC8DB2E-288C-B53D-39DE-BC952DC4EAAE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3" creationId="{06FAD96D-EA95-B7C5-6987-2C5355D2366B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4" creationId="{F3293826-6B5C-3683-A308-C930415A3D6B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5" creationId="{58213341-E003-E765-6FDF-B0A84ECACE73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6" creationId="{38422CAC-4A71-8914-4EF0-93F415A3AF9C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7" creationId="{C0983A47-6208-84D3-EEBE-B1D6D20CC959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8" creationId="{EDB01D10-6E6F-BA54-7B8F-4A63CE2B86E0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199" creationId="{B6F389E3-3456-EE5C-55D7-A6FE7542901D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0" creationId="{72B27F72-4394-146A-1D44-0475C05B0ACA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1" creationId="{16357B41-7481-6280-518E-F48D3A09C2F1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2" creationId="{64AE1601-BEF5-5253-962D-0116F9DFFE79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3" creationId="{CDE7D75A-9F20-020A-0773-D1828639E825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4" creationId="{63B10C8E-932B-46B9-D520-76002AB546B1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5" creationId="{47A18E35-2678-276D-F4A3-379CCCE79F9C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6" creationId="{3378A7F9-2CDE-F631-6E7A-3F615DAE81AD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7" creationId="{F0B60092-05BB-70E4-440A-BBECA49CD2B4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8" creationId="{8E78E77C-A07F-68B7-467E-42A74B04E902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09" creationId="{346AB404-1E18-2634-2316-E1E61FF86593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10" creationId="{43B376CD-A84C-8741-B656-D08F3C848C36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11" creationId="{C7D7FBD3-0385-44E6-18B1-91CB81B36C1B}"/>
          </ac:inkMkLst>
        </pc:inkChg>
        <pc:inkChg chg="add del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12" creationId="{D7602A7F-92FE-7EE3-50A8-E12AFC9FE63C}"/>
          </ac:inkMkLst>
        </pc:inkChg>
        <pc:inkChg chg="add reco">
          <ac:chgData name="Venkatasubramanian, Mani V." userId="fbe5ce37-0145-4c31-b84a-b36f8beac5f3" providerId="ADAL" clId="{D96C82BB-D241-CA41-98ED-43D8DCC74C3A}" dt="2023-03-24T15:14:54.434" v="683"/>
          <ac:inkMkLst>
            <pc:docMk/>
            <pc:sldMk cId="1782890459" sldId="260"/>
            <ac:inkMk id="213" creationId="{8EBA3516-8B41-229B-683F-6142ED86990F}"/>
          </ac:inkMkLst>
        </pc:inkChg>
        <pc:inkChg chg="add del">
          <ac:chgData name="Venkatasubramanian, Mani V." userId="fbe5ce37-0145-4c31-b84a-b36f8beac5f3" providerId="ADAL" clId="{D96C82BB-D241-CA41-98ED-43D8DCC74C3A}" dt="2023-03-24T15:15:05.637" v="687"/>
          <ac:inkMkLst>
            <pc:docMk/>
            <pc:sldMk cId="1782890459" sldId="260"/>
            <ac:inkMk id="214" creationId="{38829C6E-7082-C307-8D47-F35D2CA53FD5}"/>
          </ac:inkMkLst>
        </pc:inkChg>
        <pc:inkChg chg="add del">
          <ac:chgData name="Venkatasubramanian, Mani V." userId="fbe5ce37-0145-4c31-b84a-b36f8beac5f3" providerId="ADAL" clId="{D96C82BB-D241-CA41-98ED-43D8DCC74C3A}" dt="2023-03-24T15:15:05.637" v="687"/>
          <ac:inkMkLst>
            <pc:docMk/>
            <pc:sldMk cId="1782890459" sldId="260"/>
            <ac:inkMk id="215" creationId="{D801CBA4-CE46-6990-EBDB-98F3222ADBDC}"/>
          </ac:inkMkLst>
        </pc:inkChg>
        <pc:inkChg chg="add del">
          <ac:chgData name="Venkatasubramanian, Mani V." userId="fbe5ce37-0145-4c31-b84a-b36f8beac5f3" providerId="ADAL" clId="{D96C82BB-D241-CA41-98ED-43D8DCC74C3A}" dt="2023-03-24T15:15:05.637" v="687"/>
          <ac:inkMkLst>
            <pc:docMk/>
            <pc:sldMk cId="1782890459" sldId="260"/>
            <ac:inkMk id="216" creationId="{B26F0460-074A-9F68-B20C-18059FD1D2F1}"/>
          </ac:inkMkLst>
        </pc:inkChg>
        <pc:inkChg chg="add reco">
          <ac:chgData name="Venkatasubramanian, Mani V." userId="fbe5ce37-0145-4c31-b84a-b36f8beac5f3" providerId="ADAL" clId="{D96C82BB-D241-CA41-98ED-43D8DCC74C3A}" dt="2023-03-24T15:15:05.637" v="687"/>
          <ac:inkMkLst>
            <pc:docMk/>
            <pc:sldMk cId="1782890459" sldId="260"/>
            <ac:inkMk id="217" creationId="{6B770439-0A1C-04FC-157E-0FA75E4227B8}"/>
          </ac:inkMkLst>
        </pc:inkChg>
        <pc:inkChg chg="add del">
          <ac:chgData name="Venkatasubramanian, Mani V." userId="fbe5ce37-0145-4c31-b84a-b36f8beac5f3" providerId="ADAL" clId="{D96C82BB-D241-CA41-98ED-43D8DCC74C3A}" dt="2023-03-24T15:15:16.034" v="694"/>
          <ac:inkMkLst>
            <pc:docMk/>
            <pc:sldMk cId="1782890459" sldId="260"/>
            <ac:inkMk id="218" creationId="{CD111F61-4666-70A9-10E8-B460CC81DD7E}"/>
          </ac:inkMkLst>
        </pc:inkChg>
        <pc:inkChg chg="add del">
          <ac:chgData name="Venkatasubramanian, Mani V." userId="fbe5ce37-0145-4c31-b84a-b36f8beac5f3" providerId="ADAL" clId="{D96C82BB-D241-CA41-98ED-43D8DCC74C3A}" dt="2023-03-24T15:15:16.034" v="694"/>
          <ac:inkMkLst>
            <pc:docMk/>
            <pc:sldMk cId="1782890459" sldId="260"/>
            <ac:inkMk id="219" creationId="{9A80F609-ED82-D86F-AE9A-C2452EAC5648}"/>
          </ac:inkMkLst>
        </pc:inkChg>
        <pc:inkChg chg="add del">
          <ac:chgData name="Venkatasubramanian, Mani V." userId="fbe5ce37-0145-4c31-b84a-b36f8beac5f3" providerId="ADAL" clId="{D96C82BB-D241-CA41-98ED-43D8DCC74C3A}" dt="2023-03-24T15:15:16.034" v="694"/>
          <ac:inkMkLst>
            <pc:docMk/>
            <pc:sldMk cId="1782890459" sldId="260"/>
            <ac:inkMk id="220" creationId="{F63EDDFB-BF99-9135-7D5A-7E5BD868B11E}"/>
          </ac:inkMkLst>
        </pc:inkChg>
        <pc:inkChg chg="add">
          <ac:chgData name="Venkatasubramanian, Mani V." userId="fbe5ce37-0145-4c31-b84a-b36f8beac5f3" providerId="ADAL" clId="{D96C82BB-D241-CA41-98ED-43D8DCC74C3A}" dt="2023-03-24T15:15:14.449" v="691"/>
          <ac:inkMkLst>
            <pc:docMk/>
            <pc:sldMk cId="1782890459" sldId="260"/>
            <ac:inkMk id="221" creationId="{3742407D-21E3-7110-0D8E-4BC627E97B79}"/>
          </ac:inkMkLst>
        </pc:inkChg>
        <pc:inkChg chg="add">
          <ac:chgData name="Venkatasubramanian, Mani V." userId="fbe5ce37-0145-4c31-b84a-b36f8beac5f3" providerId="ADAL" clId="{D96C82BB-D241-CA41-98ED-43D8DCC74C3A}" dt="2023-03-24T15:15:14.915" v="692"/>
          <ac:inkMkLst>
            <pc:docMk/>
            <pc:sldMk cId="1782890459" sldId="260"/>
            <ac:inkMk id="222" creationId="{43C987C2-43F3-AEED-516F-3FB017A98B43}"/>
          </ac:inkMkLst>
        </pc:inkChg>
        <pc:inkChg chg="add">
          <ac:chgData name="Venkatasubramanian, Mani V." userId="fbe5ce37-0145-4c31-b84a-b36f8beac5f3" providerId="ADAL" clId="{D96C82BB-D241-CA41-98ED-43D8DCC74C3A}" dt="2023-03-24T15:15:15.064" v="693"/>
          <ac:inkMkLst>
            <pc:docMk/>
            <pc:sldMk cId="1782890459" sldId="260"/>
            <ac:inkMk id="223" creationId="{5AABAAB9-1691-D29C-4043-660364E1E01D}"/>
          </ac:inkMkLst>
        </pc:inkChg>
        <pc:inkChg chg="add reco">
          <ac:chgData name="Venkatasubramanian, Mani V." userId="fbe5ce37-0145-4c31-b84a-b36f8beac5f3" providerId="ADAL" clId="{D96C82BB-D241-CA41-98ED-43D8DCC74C3A}" dt="2023-03-24T15:15:16.034" v="694"/>
          <ac:inkMkLst>
            <pc:docMk/>
            <pc:sldMk cId="1782890459" sldId="260"/>
            <ac:inkMk id="224" creationId="{E627353F-51B6-BD00-D06B-0263C92BA5DB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25" creationId="{0141357D-A485-5734-A83F-5B97471CA706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26" creationId="{122CAA6A-E46C-68B2-A932-710CF24749BE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27" creationId="{43C0D9C1-8269-1AC0-4C0A-2CC3A2CEDA66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28" creationId="{7BE880E5-66A9-9FB3-C199-BCCB9943A61D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29" creationId="{6B61709F-675A-8677-B968-7DA9035DE2D6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0" creationId="{28D827F0-AE92-5C48-34A7-619C79576FCE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1" creationId="{AAFF60A9-C741-72DE-565A-0958BBA31570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2" creationId="{D65A36F6-448A-E80D-7FC1-54346BCEB362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3" creationId="{A493236F-9942-D7A5-157C-EB673DC97E7B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4" creationId="{DA53FDB6-FB62-A3ED-69F9-FFFCF0F7BF7C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5" creationId="{CB9BF718-BFAA-84B0-6B3C-83DD02B4A584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6" creationId="{4EFE0188-9CE0-2B61-17CD-7C878BB3B478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7" creationId="{44B9F2FC-45C2-7C72-4865-D534AC6A11F0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8" creationId="{BDAD2ECF-C23C-DBFF-2C04-CB98DDD79677}"/>
          </ac:inkMkLst>
        </pc:inkChg>
        <pc:inkChg chg="add del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39" creationId="{5D2AE95A-89AA-6F1C-D75F-2FF4492AECE3}"/>
          </ac:inkMkLst>
        </pc:inkChg>
        <pc:inkChg chg="add reco">
          <ac:chgData name="Venkatasubramanian, Mani V." userId="fbe5ce37-0145-4c31-b84a-b36f8beac5f3" providerId="ADAL" clId="{D96C82BB-D241-CA41-98ED-43D8DCC74C3A}" dt="2023-03-24T15:15:23.575" v="710"/>
          <ac:inkMkLst>
            <pc:docMk/>
            <pc:sldMk cId="1782890459" sldId="260"/>
            <ac:inkMk id="240" creationId="{2F5C92DC-4DEE-42D6-8A27-8AAF70516071}"/>
          </ac:inkMkLst>
        </pc:inkChg>
        <pc:inkChg chg="add del">
          <ac:chgData name="Venkatasubramanian, Mani V." userId="fbe5ce37-0145-4c31-b84a-b36f8beac5f3" providerId="ADAL" clId="{D96C82BB-D241-CA41-98ED-43D8DCC74C3A}" dt="2023-03-24T15:15:26.515" v="714"/>
          <ac:inkMkLst>
            <pc:docMk/>
            <pc:sldMk cId="1782890459" sldId="260"/>
            <ac:inkMk id="241" creationId="{B310452B-485E-5744-5064-F77B3138EA65}"/>
          </ac:inkMkLst>
        </pc:inkChg>
        <pc:inkChg chg="add del">
          <ac:chgData name="Venkatasubramanian, Mani V." userId="fbe5ce37-0145-4c31-b84a-b36f8beac5f3" providerId="ADAL" clId="{D96C82BB-D241-CA41-98ED-43D8DCC74C3A}" dt="2023-03-24T15:15:26.515" v="714"/>
          <ac:inkMkLst>
            <pc:docMk/>
            <pc:sldMk cId="1782890459" sldId="260"/>
            <ac:inkMk id="242" creationId="{9471BBB2-98E5-417D-FCF3-132E2AACB85E}"/>
          </ac:inkMkLst>
        </pc:inkChg>
        <pc:inkChg chg="add del">
          <ac:chgData name="Venkatasubramanian, Mani V." userId="fbe5ce37-0145-4c31-b84a-b36f8beac5f3" providerId="ADAL" clId="{D96C82BB-D241-CA41-98ED-43D8DCC74C3A}" dt="2023-03-24T15:15:26.515" v="714"/>
          <ac:inkMkLst>
            <pc:docMk/>
            <pc:sldMk cId="1782890459" sldId="260"/>
            <ac:inkMk id="243" creationId="{ACDE4CB0-1899-B00E-E0F8-1CF7A18AD3A5}"/>
          </ac:inkMkLst>
        </pc:inkChg>
        <pc:inkChg chg="add reco">
          <ac:chgData name="Venkatasubramanian, Mani V." userId="fbe5ce37-0145-4c31-b84a-b36f8beac5f3" providerId="ADAL" clId="{D96C82BB-D241-CA41-98ED-43D8DCC74C3A}" dt="2023-03-24T15:15:26.515" v="714"/>
          <ac:inkMkLst>
            <pc:docMk/>
            <pc:sldMk cId="1782890459" sldId="260"/>
            <ac:inkMk id="244" creationId="{AE77B215-613D-8208-E880-F7AD60A26A98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45" creationId="{65E21AD8-FD02-D8BB-335D-88D2D8D73C0B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46" creationId="{B66C5188-A50E-EBDE-3777-AC75F9BDCBAF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47" creationId="{56255650-993C-6CF9-F1AB-F796CC143A7C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48" creationId="{A4A02D81-BF03-CA5E-DDE9-4AD0BF4B9072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49" creationId="{69FF09EB-89A8-B82E-921E-260B73B582F6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0" creationId="{F93DFD97-F4B0-988B-B852-958F44595BED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1" creationId="{907C5B0D-7770-35B7-F5DF-A7B93452ED3C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2" creationId="{B31C6935-37A3-A6B4-F276-575FB0169EF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3" creationId="{1367BA5D-A747-38B1-2B42-5E811BCE04EE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4" creationId="{0E723514-54EA-2A8C-3033-E94A4A0A8688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5" creationId="{D3D448BF-99B3-D787-7376-DE7CAD36A9F3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6" creationId="{554501E7-3170-8DAC-4C82-753243413EEB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7" creationId="{570A2FEE-BAAD-0D99-6AB0-C87C4FEBA963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8" creationId="{8E7FCCD6-02E3-9EEE-36C4-695F2107B280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59" creationId="{F3A6097D-6223-AD85-22FF-B72F4A5F372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0" creationId="{B80B2023-E633-B325-EAEB-5060566F1D5D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1" creationId="{24D86330-BF24-DE05-0B37-E20FC34565B3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2" creationId="{BE68F6E4-6243-B5CD-9700-79FD02CBD010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3" creationId="{339B974B-5762-9D63-FD67-C7B8A2C96E10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4" creationId="{2AF20994-B2E5-6CD3-4988-59EDD56487C6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5" creationId="{5561B3AB-51BA-A5EB-6214-03D2B8A10AD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6" creationId="{78BADA1E-5224-848B-649B-7955FBB0E4C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7" creationId="{19487340-EB45-AD6B-3EF1-8A2E12714D7D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8" creationId="{6B8329AD-8C90-D5B2-74B5-93269CFBA4E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69" creationId="{EDC67C5D-BD26-3425-B26E-513ECBD9AE58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0" creationId="{5D8425F5-F9BF-8D87-FD04-B2C6C516CF7A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1" creationId="{2E5176D8-D578-3583-F7E1-EC25DF50EAB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2" creationId="{13F3B6A5-428F-1658-2F54-04889DFFB2FE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3" creationId="{30B65F4C-9D94-25DD-1522-F815E525CDBA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4" creationId="{743DF956-C510-6A4C-C8F2-B1A520B01251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5" creationId="{65DDC216-0F7D-3F3F-2EC7-D7AC7791CEFA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6" creationId="{82199552-D231-CB06-9570-971E2499DDF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7" creationId="{FDDCBD85-9A27-93E0-E681-7155C0BB932F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8" creationId="{81F0F89F-3D81-D83E-5123-91F8D02E8114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79" creationId="{5073EEA5-1F6B-1026-C4D5-08F991108F86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0" creationId="{4AF4D743-C54A-7593-2428-0B471A1F0BE1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1" creationId="{66210DF6-7C73-AC1B-22DD-259CC37F6A94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2" creationId="{B4DF25D0-7D21-566E-B1C5-8FB0EA286D95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3" creationId="{1778CCE9-F001-2653-2FF4-ABF1443440CA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4" creationId="{C49904D4-69DA-AC68-8447-33AE73277759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5" creationId="{CB458CC8-5A82-DA61-2833-119CDA6965DD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6" creationId="{5AF8F1AC-E06B-7660-250F-54A5BE9ABC4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7" creationId="{4C750BDA-D10A-4264-8FA8-395415386A3A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8" creationId="{E5D99FFF-459C-59C9-5A27-E09A50103501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89" creationId="{E1FF778A-8D33-3BEA-40E3-C45E66972F98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0" creationId="{28BFCD9F-A4E3-928A-2441-B6F9752AD0F8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1" creationId="{CB03D23A-2AAE-C6ED-E312-1E8A5FF3481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2" creationId="{2BB895B8-A54B-5A78-95F7-406A86FE12A5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3" creationId="{BBA8B171-F718-01A5-6525-9979E4731C2F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4" creationId="{DF8F85BB-E955-E567-57D1-3602FA5499F7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5" creationId="{29DB741D-BABC-CDD0-BA95-701F1D1166A6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6" creationId="{F709824A-60FD-B6E5-346D-8850838DD54F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7" creationId="{B704744F-D461-FB62-4F8F-588D1FFC8FA0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8" creationId="{6880E369-BF79-FF15-B63E-AB9E411CA6D5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299" creationId="{796BA573-33C8-6629-525A-39C4C3C78AF6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300" creationId="{D917967E-2C54-26A0-F279-AD46E8E07B4D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301" creationId="{C7B5F942-692B-0E84-C8BB-77390D1B50E3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302" creationId="{F44A3A22-CB8C-1F96-D7AF-B9CF6CB67AB6}"/>
          </ac:inkMkLst>
        </pc:inkChg>
        <pc:inkChg chg="add del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303" creationId="{E456CFB6-A3C9-C0C2-2120-74227EE86547}"/>
          </ac:inkMkLst>
        </pc:inkChg>
        <pc:inkChg chg="add reco">
          <ac:chgData name="Venkatasubramanian, Mani V." userId="fbe5ce37-0145-4c31-b84a-b36f8beac5f3" providerId="ADAL" clId="{D96C82BB-D241-CA41-98ED-43D8DCC74C3A}" dt="2023-03-24T15:15:45.871" v="774"/>
          <ac:inkMkLst>
            <pc:docMk/>
            <pc:sldMk cId="1782890459" sldId="260"/>
            <ac:inkMk id="304" creationId="{316CA471-70B6-CF01-2448-DCC18310DB42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21:38.173" v="1043"/>
        <pc:sldMkLst>
          <pc:docMk/>
          <pc:sldMk cId="3834307267" sldId="261"/>
        </pc:sldMkLst>
        <pc:inkChg chg="add">
          <ac:chgData name="Venkatasubramanian, Mani V." userId="fbe5ce37-0145-4c31-b84a-b36f8beac5f3" providerId="ADAL" clId="{D96C82BB-D241-CA41-98ED-43D8DCC74C3A}" dt="2023-03-24T15:16:22.206" v="775"/>
          <ac:inkMkLst>
            <pc:docMk/>
            <pc:sldMk cId="3834307267" sldId="261"/>
            <ac:inkMk id="2" creationId="{17F17A5C-C254-AC86-B74D-50DFAA82FC7C}"/>
          </ac:inkMkLst>
        </pc:inkChg>
        <pc:inkChg chg="add">
          <ac:chgData name="Venkatasubramanian, Mani V." userId="fbe5ce37-0145-4c31-b84a-b36f8beac5f3" providerId="ADAL" clId="{D96C82BB-D241-CA41-98ED-43D8DCC74C3A}" dt="2023-03-24T15:16:22.382" v="776"/>
          <ac:inkMkLst>
            <pc:docMk/>
            <pc:sldMk cId="3834307267" sldId="261"/>
            <ac:inkMk id="3" creationId="{6E464EC9-5E0B-2E50-BE09-8DAE654DAF51}"/>
          </ac:inkMkLst>
        </pc:inkChg>
        <pc:inkChg chg="add">
          <ac:chgData name="Venkatasubramanian, Mani V." userId="fbe5ce37-0145-4c31-b84a-b36f8beac5f3" providerId="ADAL" clId="{D96C82BB-D241-CA41-98ED-43D8DCC74C3A}" dt="2023-03-24T15:16:23.132" v="777"/>
          <ac:inkMkLst>
            <pc:docMk/>
            <pc:sldMk cId="3834307267" sldId="261"/>
            <ac:inkMk id="4" creationId="{D57CB845-1340-20D0-6A41-2C88FA653F7E}"/>
          </ac:inkMkLst>
        </pc:inkChg>
        <pc:inkChg chg="add">
          <ac:chgData name="Venkatasubramanian, Mani V." userId="fbe5ce37-0145-4c31-b84a-b36f8beac5f3" providerId="ADAL" clId="{D96C82BB-D241-CA41-98ED-43D8DCC74C3A}" dt="2023-03-24T15:16:23.415" v="778"/>
          <ac:inkMkLst>
            <pc:docMk/>
            <pc:sldMk cId="3834307267" sldId="261"/>
            <ac:inkMk id="5" creationId="{F82F4D6F-34FD-B459-A26A-110180149024}"/>
          </ac:inkMkLst>
        </pc:inkChg>
        <pc:inkChg chg="add">
          <ac:chgData name="Venkatasubramanian, Mani V." userId="fbe5ce37-0145-4c31-b84a-b36f8beac5f3" providerId="ADAL" clId="{D96C82BB-D241-CA41-98ED-43D8DCC74C3A}" dt="2023-03-24T15:16:23.666" v="779"/>
          <ac:inkMkLst>
            <pc:docMk/>
            <pc:sldMk cId="3834307267" sldId="261"/>
            <ac:inkMk id="6" creationId="{1E80FCDB-CBC6-60EA-273A-77B244F1BE72}"/>
          </ac:inkMkLst>
        </pc:inkChg>
        <pc:inkChg chg="add">
          <ac:chgData name="Venkatasubramanian, Mani V." userId="fbe5ce37-0145-4c31-b84a-b36f8beac5f3" providerId="ADAL" clId="{D96C82BB-D241-CA41-98ED-43D8DCC74C3A}" dt="2023-03-24T15:16:23.899" v="780"/>
          <ac:inkMkLst>
            <pc:docMk/>
            <pc:sldMk cId="3834307267" sldId="261"/>
            <ac:inkMk id="7" creationId="{7EF18CE0-4EA7-AF2B-755E-F1497F912DDF}"/>
          </ac:inkMkLst>
        </pc:inkChg>
        <pc:inkChg chg="add">
          <ac:chgData name="Venkatasubramanian, Mani V." userId="fbe5ce37-0145-4c31-b84a-b36f8beac5f3" providerId="ADAL" clId="{D96C82BB-D241-CA41-98ED-43D8DCC74C3A}" dt="2023-03-24T15:16:24.032" v="781"/>
          <ac:inkMkLst>
            <pc:docMk/>
            <pc:sldMk cId="3834307267" sldId="261"/>
            <ac:inkMk id="8" creationId="{75B855E3-36F4-9804-E792-2F7B4C90EF1C}"/>
          </ac:inkMkLst>
        </pc:inkChg>
        <pc:inkChg chg="add">
          <ac:chgData name="Venkatasubramanian, Mani V." userId="fbe5ce37-0145-4c31-b84a-b36f8beac5f3" providerId="ADAL" clId="{D96C82BB-D241-CA41-98ED-43D8DCC74C3A}" dt="2023-03-24T15:16:24.732" v="782"/>
          <ac:inkMkLst>
            <pc:docMk/>
            <pc:sldMk cId="3834307267" sldId="261"/>
            <ac:inkMk id="9" creationId="{AEC2A611-B514-5520-C3E2-FA2FFFC747CA}"/>
          </ac:inkMkLst>
        </pc:inkChg>
        <pc:inkChg chg="add">
          <ac:chgData name="Venkatasubramanian, Mani V." userId="fbe5ce37-0145-4c31-b84a-b36f8beac5f3" providerId="ADAL" clId="{D96C82BB-D241-CA41-98ED-43D8DCC74C3A}" dt="2023-03-24T15:16:24.982" v="783"/>
          <ac:inkMkLst>
            <pc:docMk/>
            <pc:sldMk cId="3834307267" sldId="261"/>
            <ac:inkMk id="10" creationId="{C2C83A2A-9EE0-FF38-B2C7-8BFB79A92656}"/>
          </ac:inkMkLst>
        </pc:inkChg>
        <pc:inkChg chg="add">
          <ac:chgData name="Venkatasubramanian, Mani V." userId="fbe5ce37-0145-4c31-b84a-b36f8beac5f3" providerId="ADAL" clId="{D96C82BB-D241-CA41-98ED-43D8DCC74C3A}" dt="2023-03-24T15:16:25.315" v="784"/>
          <ac:inkMkLst>
            <pc:docMk/>
            <pc:sldMk cId="3834307267" sldId="261"/>
            <ac:inkMk id="11" creationId="{696D8250-B4FC-14FB-B222-E4A8CF451846}"/>
          </ac:inkMkLst>
        </pc:inkChg>
        <pc:inkChg chg="add">
          <ac:chgData name="Venkatasubramanian, Mani V." userId="fbe5ce37-0145-4c31-b84a-b36f8beac5f3" providerId="ADAL" clId="{D96C82BB-D241-CA41-98ED-43D8DCC74C3A}" dt="2023-03-24T15:16:25.565" v="785"/>
          <ac:inkMkLst>
            <pc:docMk/>
            <pc:sldMk cId="3834307267" sldId="261"/>
            <ac:inkMk id="12" creationId="{7B84C003-4085-D93A-DF9E-FE4CD8C5E81C}"/>
          </ac:inkMkLst>
        </pc:inkChg>
        <pc:inkChg chg="add">
          <ac:chgData name="Venkatasubramanian, Mani V." userId="fbe5ce37-0145-4c31-b84a-b36f8beac5f3" providerId="ADAL" clId="{D96C82BB-D241-CA41-98ED-43D8DCC74C3A}" dt="2023-03-24T15:16:25.849" v="786"/>
          <ac:inkMkLst>
            <pc:docMk/>
            <pc:sldMk cId="3834307267" sldId="261"/>
            <ac:inkMk id="13" creationId="{5C15F06C-78D7-E45B-15E9-01589DA1A935}"/>
          </ac:inkMkLst>
        </pc:inkChg>
        <pc:inkChg chg="add">
          <ac:chgData name="Venkatasubramanian, Mani V." userId="fbe5ce37-0145-4c31-b84a-b36f8beac5f3" providerId="ADAL" clId="{D96C82BB-D241-CA41-98ED-43D8DCC74C3A}" dt="2023-03-24T15:16:26.031" v="787"/>
          <ac:inkMkLst>
            <pc:docMk/>
            <pc:sldMk cId="3834307267" sldId="261"/>
            <ac:inkMk id="14" creationId="{15874BBF-9BC1-A183-595B-251398C3A11A}"/>
          </ac:inkMkLst>
        </pc:inkChg>
        <pc:inkChg chg="add">
          <ac:chgData name="Venkatasubramanian, Mani V." userId="fbe5ce37-0145-4c31-b84a-b36f8beac5f3" providerId="ADAL" clId="{D96C82BB-D241-CA41-98ED-43D8DCC74C3A}" dt="2023-03-24T15:16:26.216" v="788"/>
          <ac:inkMkLst>
            <pc:docMk/>
            <pc:sldMk cId="3834307267" sldId="261"/>
            <ac:inkMk id="15" creationId="{61847182-CE04-9B7F-223B-E251C522C112}"/>
          </ac:inkMkLst>
        </pc:inkChg>
        <pc:inkChg chg="add">
          <ac:chgData name="Venkatasubramanian, Mani V." userId="fbe5ce37-0145-4c31-b84a-b36f8beac5f3" providerId="ADAL" clId="{D96C82BB-D241-CA41-98ED-43D8DCC74C3A}" dt="2023-03-24T15:16:26.798" v="789"/>
          <ac:inkMkLst>
            <pc:docMk/>
            <pc:sldMk cId="3834307267" sldId="261"/>
            <ac:inkMk id="16" creationId="{12A31183-E171-C3E1-3C64-446AD0F83B43}"/>
          </ac:inkMkLst>
        </pc:inkChg>
        <pc:inkChg chg="add">
          <ac:chgData name="Venkatasubramanian, Mani V." userId="fbe5ce37-0145-4c31-b84a-b36f8beac5f3" providerId="ADAL" clId="{D96C82BB-D241-CA41-98ED-43D8DCC74C3A}" dt="2023-03-24T15:16:27" v="790"/>
          <ac:inkMkLst>
            <pc:docMk/>
            <pc:sldMk cId="3834307267" sldId="261"/>
            <ac:inkMk id="17" creationId="{35577D7B-E1C6-25F0-7253-5F828293D433}"/>
          </ac:inkMkLst>
        </pc:inkChg>
        <pc:inkChg chg="add">
          <ac:chgData name="Venkatasubramanian, Mani V." userId="fbe5ce37-0145-4c31-b84a-b36f8beac5f3" providerId="ADAL" clId="{D96C82BB-D241-CA41-98ED-43D8DCC74C3A}" dt="2023-03-24T15:16:27.148" v="791"/>
          <ac:inkMkLst>
            <pc:docMk/>
            <pc:sldMk cId="3834307267" sldId="261"/>
            <ac:inkMk id="18" creationId="{67E90580-A234-FFE6-5482-7523EFABB3DD}"/>
          </ac:inkMkLst>
        </pc:inkChg>
        <pc:inkChg chg="add">
          <ac:chgData name="Venkatasubramanian, Mani V." userId="fbe5ce37-0145-4c31-b84a-b36f8beac5f3" providerId="ADAL" clId="{D96C82BB-D241-CA41-98ED-43D8DCC74C3A}" dt="2023-03-24T15:16:27.599" v="792"/>
          <ac:inkMkLst>
            <pc:docMk/>
            <pc:sldMk cId="3834307267" sldId="261"/>
            <ac:inkMk id="19" creationId="{6E78864B-2D9E-6F97-233D-6E4F9F4699AB}"/>
          </ac:inkMkLst>
        </pc:inkChg>
        <pc:inkChg chg="add">
          <ac:chgData name="Venkatasubramanian, Mani V." userId="fbe5ce37-0145-4c31-b84a-b36f8beac5f3" providerId="ADAL" clId="{D96C82BB-D241-CA41-98ED-43D8DCC74C3A}" dt="2023-03-24T15:16:27.831" v="793"/>
          <ac:inkMkLst>
            <pc:docMk/>
            <pc:sldMk cId="3834307267" sldId="261"/>
            <ac:inkMk id="20" creationId="{534035D3-ADFF-54E8-0332-3FCEF1F7315B}"/>
          </ac:inkMkLst>
        </pc:inkChg>
        <pc:inkChg chg="add">
          <ac:chgData name="Venkatasubramanian, Mani V." userId="fbe5ce37-0145-4c31-b84a-b36f8beac5f3" providerId="ADAL" clId="{D96C82BB-D241-CA41-98ED-43D8DCC74C3A}" dt="2023-03-24T15:16:28.099" v="794"/>
          <ac:inkMkLst>
            <pc:docMk/>
            <pc:sldMk cId="3834307267" sldId="261"/>
            <ac:inkMk id="21" creationId="{BE5A08C2-4F4D-3E92-9E67-B8388DC18461}"/>
          </ac:inkMkLst>
        </pc:inkChg>
        <pc:inkChg chg="add">
          <ac:chgData name="Venkatasubramanian, Mani V." userId="fbe5ce37-0145-4c31-b84a-b36f8beac5f3" providerId="ADAL" clId="{D96C82BB-D241-CA41-98ED-43D8DCC74C3A}" dt="2023-03-24T15:16:28.266" v="795"/>
          <ac:inkMkLst>
            <pc:docMk/>
            <pc:sldMk cId="3834307267" sldId="261"/>
            <ac:inkMk id="22" creationId="{B66B8C53-7634-5380-D9A4-96F2B0BB5FC1}"/>
          </ac:inkMkLst>
        </pc:inkChg>
        <pc:inkChg chg="add">
          <ac:chgData name="Venkatasubramanian, Mani V." userId="fbe5ce37-0145-4c31-b84a-b36f8beac5f3" providerId="ADAL" clId="{D96C82BB-D241-CA41-98ED-43D8DCC74C3A}" dt="2023-03-24T15:16:28.515" v="796"/>
          <ac:inkMkLst>
            <pc:docMk/>
            <pc:sldMk cId="3834307267" sldId="261"/>
            <ac:inkMk id="23" creationId="{09D74B28-B9FC-3DCA-A35D-1E130260CD74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27" creationId="{FE6FCF5E-CA8B-4346-0A6F-21BD2E775FFB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28" creationId="{F3C4A4C3-3D66-5002-DA67-6B385F6CBF4C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29" creationId="{95FDDA6A-55E3-3AF2-25FC-0A6D68FCAE6C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0" creationId="{2BE8CAAA-5ACE-1256-ABE4-1B86104C0CE7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1" creationId="{A9033F37-507E-9340-F0DB-5A438EE670CF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2" creationId="{D787C048-1B86-2CA3-A844-4ED3016AD1FB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3" creationId="{76E04581-4077-4754-99FD-10CA699A4108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4" creationId="{AE842BA7-8167-F7A7-D550-34C35A174A71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5" creationId="{BCCFBC32-537C-BF16-C3E2-A5A375DAF8AB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6" creationId="{9F6D8888-C86F-2D46-A84C-30F3FE6919BA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7" creationId="{809CA8CA-5736-6B9F-2465-0B3818DA7E5B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8" creationId="{752D74D6-9983-7440-6B57-C3FFD8224404}"/>
          </ac:inkMkLst>
        </pc:inkChg>
        <pc:inkChg chg="add del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39" creationId="{DFFDFEA2-EE3A-0AFB-C16B-345C9D3AD45D}"/>
          </ac:inkMkLst>
        </pc:inkChg>
        <pc:inkChg chg="add reco">
          <ac:chgData name="Venkatasubramanian, Mani V." userId="fbe5ce37-0145-4c31-b84a-b36f8beac5f3" providerId="ADAL" clId="{D96C82BB-D241-CA41-98ED-43D8DCC74C3A}" dt="2023-03-24T15:16:38.915" v="810"/>
          <ac:inkMkLst>
            <pc:docMk/>
            <pc:sldMk cId="3834307267" sldId="261"/>
            <ac:inkMk id="40" creationId="{67068310-393D-9DC6-75EC-744F00C17535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1" creationId="{5FC3B818-904C-388E-989A-5A4B2919A068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2" creationId="{91AF1912-4FAF-9E50-812D-CA182A2B4100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3" creationId="{DA2A1C08-DCA1-C7A1-99CC-8E4B67601FA8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4" creationId="{0E542123-EA6B-9F5E-E3BC-6B5B7CF84390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5" creationId="{E1C53E65-E76E-72E4-C4E3-6FF2CC255292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6" creationId="{B0C7F7A9-3D82-F384-2837-6C2E04753258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7" creationId="{7AE6FFAE-C14F-31EE-ADB6-8603A8EE6C6B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8" creationId="{366C9590-00C2-164A-BCE3-2B664CC3159A}"/>
          </ac:inkMkLst>
        </pc:inkChg>
        <pc:inkChg chg="add del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49" creationId="{5DAAB159-5F6C-A1DE-A888-254342B41E0B}"/>
          </ac:inkMkLst>
        </pc:inkChg>
        <pc:inkChg chg="add reco">
          <ac:chgData name="Venkatasubramanian, Mani V." userId="fbe5ce37-0145-4c31-b84a-b36f8beac5f3" providerId="ADAL" clId="{D96C82BB-D241-CA41-98ED-43D8DCC74C3A}" dt="2023-03-24T15:16:49.295" v="820"/>
          <ac:inkMkLst>
            <pc:docMk/>
            <pc:sldMk cId="3834307267" sldId="261"/>
            <ac:inkMk id="50" creationId="{673C5457-6094-B030-87D5-B480678B8F06}"/>
          </ac:inkMkLst>
        </pc:inkChg>
        <pc:inkChg chg="add del">
          <ac:chgData name="Venkatasubramanian, Mani V." userId="fbe5ce37-0145-4c31-b84a-b36f8beac5f3" providerId="ADAL" clId="{D96C82BB-D241-CA41-98ED-43D8DCC74C3A}" dt="2023-03-24T15:16:51.252" v="826"/>
          <ac:inkMkLst>
            <pc:docMk/>
            <pc:sldMk cId="3834307267" sldId="261"/>
            <ac:inkMk id="51" creationId="{238F5F7C-0129-65C0-A691-551B472659D2}"/>
          </ac:inkMkLst>
        </pc:inkChg>
        <pc:inkChg chg="add del">
          <ac:chgData name="Venkatasubramanian, Mani V." userId="fbe5ce37-0145-4c31-b84a-b36f8beac5f3" providerId="ADAL" clId="{D96C82BB-D241-CA41-98ED-43D8DCC74C3A}" dt="2023-03-24T15:16:51.252" v="826"/>
          <ac:inkMkLst>
            <pc:docMk/>
            <pc:sldMk cId="3834307267" sldId="261"/>
            <ac:inkMk id="52" creationId="{8C69F9E6-757B-18E9-E5D6-F31818E3EFAB}"/>
          </ac:inkMkLst>
        </pc:inkChg>
        <pc:inkChg chg="add del">
          <ac:chgData name="Venkatasubramanian, Mani V." userId="fbe5ce37-0145-4c31-b84a-b36f8beac5f3" providerId="ADAL" clId="{D96C82BB-D241-CA41-98ED-43D8DCC74C3A}" dt="2023-03-24T15:16:51.252" v="826"/>
          <ac:inkMkLst>
            <pc:docMk/>
            <pc:sldMk cId="3834307267" sldId="261"/>
            <ac:inkMk id="53" creationId="{C2723FAC-9ECE-23DF-19A2-DBC64631C9D9}"/>
          </ac:inkMkLst>
        </pc:inkChg>
        <pc:inkChg chg="add del">
          <ac:chgData name="Venkatasubramanian, Mani V." userId="fbe5ce37-0145-4c31-b84a-b36f8beac5f3" providerId="ADAL" clId="{D96C82BB-D241-CA41-98ED-43D8DCC74C3A}" dt="2023-03-24T15:16:51.252" v="826"/>
          <ac:inkMkLst>
            <pc:docMk/>
            <pc:sldMk cId="3834307267" sldId="261"/>
            <ac:inkMk id="54" creationId="{CDE43CC9-49C7-1D9C-DCFF-05B44622D839}"/>
          </ac:inkMkLst>
        </pc:inkChg>
        <pc:inkChg chg="add del">
          <ac:chgData name="Venkatasubramanian, Mani V." userId="fbe5ce37-0145-4c31-b84a-b36f8beac5f3" providerId="ADAL" clId="{D96C82BB-D241-CA41-98ED-43D8DCC74C3A}" dt="2023-03-24T15:16:51.252" v="826"/>
          <ac:inkMkLst>
            <pc:docMk/>
            <pc:sldMk cId="3834307267" sldId="261"/>
            <ac:inkMk id="55" creationId="{C98E7E76-578E-894F-9301-63345F8CEF87}"/>
          </ac:inkMkLst>
        </pc:inkChg>
        <pc:inkChg chg="add reco">
          <ac:chgData name="Venkatasubramanian, Mani V." userId="fbe5ce37-0145-4c31-b84a-b36f8beac5f3" providerId="ADAL" clId="{D96C82BB-D241-CA41-98ED-43D8DCC74C3A}" dt="2023-03-24T15:16:51.252" v="826"/>
          <ac:inkMkLst>
            <pc:docMk/>
            <pc:sldMk cId="3834307267" sldId="261"/>
            <ac:inkMk id="56" creationId="{1B0F254E-369F-1914-534F-CA87DE4F9810}"/>
          </ac:inkMkLst>
        </pc:inkChg>
        <pc:inkChg chg="add del">
          <ac:chgData name="Venkatasubramanian, Mani V." userId="fbe5ce37-0145-4c31-b84a-b36f8beac5f3" providerId="ADAL" clId="{D96C82BB-D241-CA41-98ED-43D8DCC74C3A}" dt="2023-03-24T15:16:53.170" v="831"/>
          <ac:inkMkLst>
            <pc:docMk/>
            <pc:sldMk cId="3834307267" sldId="261"/>
            <ac:inkMk id="57" creationId="{4DE9E1BD-0BFA-18C9-91F3-FE4EF789FA2F}"/>
          </ac:inkMkLst>
        </pc:inkChg>
        <pc:inkChg chg="add del">
          <ac:chgData name="Venkatasubramanian, Mani V." userId="fbe5ce37-0145-4c31-b84a-b36f8beac5f3" providerId="ADAL" clId="{D96C82BB-D241-CA41-98ED-43D8DCC74C3A}" dt="2023-03-24T15:16:53.170" v="831"/>
          <ac:inkMkLst>
            <pc:docMk/>
            <pc:sldMk cId="3834307267" sldId="261"/>
            <ac:inkMk id="58" creationId="{F5DCBA90-5089-8F98-C2E9-C60B05001D47}"/>
          </ac:inkMkLst>
        </pc:inkChg>
        <pc:inkChg chg="add del">
          <ac:chgData name="Venkatasubramanian, Mani V." userId="fbe5ce37-0145-4c31-b84a-b36f8beac5f3" providerId="ADAL" clId="{D96C82BB-D241-CA41-98ED-43D8DCC74C3A}" dt="2023-03-24T15:16:53.170" v="831"/>
          <ac:inkMkLst>
            <pc:docMk/>
            <pc:sldMk cId="3834307267" sldId="261"/>
            <ac:inkMk id="59" creationId="{C71ADC55-F9B1-09D4-4701-EA6961D96A8B}"/>
          </ac:inkMkLst>
        </pc:inkChg>
        <pc:inkChg chg="add del">
          <ac:chgData name="Venkatasubramanian, Mani V." userId="fbe5ce37-0145-4c31-b84a-b36f8beac5f3" providerId="ADAL" clId="{D96C82BB-D241-CA41-98ED-43D8DCC74C3A}" dt="2023-03-24T15:16:53.170" v="831"/>
          <ac:inkMkLst>
            <pc:docMk/>
            <pc:sldMk cId="3834307267" sldId="261"/>
            <ac:inkMk id="60" creationId="{9B6DCDEB-82CD-B797-7E76-21944F95A0D4}"/>
          </ac:inkMkLst>
        </pc:inkChg>
        <pc:inkChg chg="add reco">
          <ac:chgData name="Venkatasubramanian, Mani V." userId="fbe5ce37-0145-4c31-b84a-b36f8beac5f3" providerId="ADAL" clId="{D96C82BB-D241-CA41-98ED-43D8DCC74C3A}" dt="2023-03-24T15:16:53.170" v="831"/>
          <ac:inkMkLst>
            <pc:docMk/>
            <pc:sldMk cId="3834307267" sldId="261"/>
            <ac:inkMk id="61" creationId="{5C161DAE-7A30-A1D9-FA90-B9CE1F04C8A4}"/>
          </ac:inkMkLst>
        </pc:inkChg>
        <pc:inkChg chg="add del">
          <ac:chgData name="Venkatasubramanian, Mani V." userId="fbe5ce37-0145-4c31-b84a-b36f8beac5f3" providerId="ADAL" clId="{D96C82BB-D241-CA41-98ED-43D8DCC74C3A}" dt="2023-03-24T15:16:57.225" v="835"/>
          <ac:inkMkLst>
            <pc:docMk/>
            <pc:sldMk cId="3834307267" sldId="261"/>
            <ac:inkMk id="62" creationId="{107DD2A9-CC5B-DF61-733E-5223B65E4083}"/>
          </ac:inkMkLst>
        </pc:inkChg>
        <pc:inkChg chg="add del">
          <ac:chgData name="Venkatasubramanian, Mani V." userId="fbe5ce37-0145-4c31-b84a-b36f8beac5f3" providerId="ADAL" clId="{D96C82BB-D241-CA41-98ED-43D8DCC74C3A}" dt="2023-03-24T15:16:57.225" v="835"/>
          <ac:inkMkLst>
            <pc:docMk/>
            <pc:sldMk cId="3834307267" sldId="261"/>
            <ac:inkMk id="63" creationId="{DE6F7A73-AC91-BDCE-FC90-68DCCAEABE7A}"/>
          </ac:inkMkLst>
        </pc:inkChg>
        <pc:inkChg chg="add del">
          <ac:chgData name="Venkatasubramanian, Mani V." userId="fbe5ce37-0145-4c31-b84a-b36f8beac5f3" providerId="ADAL" clId="{D96C82BB-D241-CA41-98ED-43D8DCC74C3A}" dt="2023-03-24T15:16:57.225" v="835"/>
          <ac:inkMkLst>
            <pc:docMk/>
            <pc:sldMk cId="3834307267" sldId="261"/>
            <ac:inkMk id="64" creationId="{2FCBC18B-3E83-4EA4-B518-BA3AB79ADF8C}"/>
          </ac:inkMkLst>
        </pc:inkChg>
        <pc:inkChg chg="add reco">
          <ac:chgData name="Venkatasubramanian, Mani V." userId="fbe5ce37-0145-4c31-b84a-b36f8beac5f3" providerId="ADAL" clId="{D96C82BB-D241-CA41-98ED-43D8DCC74C3A}" dt="2023-03-24T15:16:57.225" v="835"/>
          <ac:inkMkLst>
            <pc:docMk/>
            <pc:sldMk cId="3834307267" sldId="261"/>
            <ac:inkMk id="65" creationId="{3B4798D4-317A-E4D2-6FB5-852316B87B92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66" creationId="{2E4D85CD-E904-3666-3A46-BC09C1F7B7AE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67" creationId="{A6673B4D-9B62-3432-5636-568BD889B853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68" creationId="{569684A5-4584-07EC-E288-88BA2722E549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69" creationId="{542B57D5-1CA4-1DDB-563E-ADBF865C27C2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0" creationId="{FAD9A978-B6C8-9FCF-48C2-CA193F85240F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1" creationId="{5C4C8FB9-B739-07EC-1074-666526BB6A6C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2" creationId="{959262A9-BDC3-C75F-06E7-D89AF9C78C2B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3" creationId="{45A91AE6-F0D0-F6CE-A446-6F52C3A30BC3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4" creationId="{B1C33FE2-0BFD-304E-082C-1E1C69AC6674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5" creationId="{C5F35A1D-DDD2-DDE6-9FE1-1CECB5198247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6" creationId="{74EDDA83-2C95-5EA0-D1AF-7147DBEA0113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7" creationId="{7E523E3B-686A-2DD9-F4B1-C25293655876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8" creationId="{D736A61F-CA21-CD2A-0200-59B485AAB652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79" creationId="{C980E76E-EA5C-2F38-D7D6-1F1C81367B5C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0" creationId="{B1570570-93C2-17AD-5C3F-55E19AA437A8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1" creationId="{0268C628-C24F-FD20-7F5E-8DD2DE85E4CD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2" creationId="{B7A125E2-CFCC-C34F-9ECE-3CE1D00E71E0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3" creationId="{147A770D-C66D-CF4D-FE14-B14CA5BFDFC9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4" creationId="{4A68FF5D-AC89-2D5A-505E-2FD48879C10A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5" creationId="{D005C1B1-45CB-2C72-BEAD-49E7DD46F706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6" creationId="{9DE656E5-8931-49EB-7655-A407B1E65B5D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7" creationId="{3F1106F4-0965-6406-1E39-CA076EA737AC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8" creationId="{51EEA0CE-3E2D-F0A0-5162-196FAE16282F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89" creationId="{500BE249-1B37-2C76-D2E4-CBFBA48F9486}"/>
          </ac:inkMkLst>
        </pc:inkChg>
        <pc:inkChg chg="add del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90" creationId="{5824EF51-BA98-3361-A439-5BEB9258AEAF}"/>
          </ac:inkMkLst>
        </pc:inkChg>
        <pc:inkChg chg="add reco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91" creationId="{406EB0E6-A071-2A9E-342A-BE9EFFF0AF3D}"/>
          </ac:inkMkLst>
        </pc:inkChg>
        <pc:inkChg chg="add reco">
          <ac:chgData name="Venkatasubramanian, Mani V." userId="fbe5ce37-0145-4c31-b84a-b36f8beac5f3" providerId="ADAL" clId="{D96C82BB-D241-CA41-98ED-43D8DCC74C3A}" dt="2023-03-24T15:17:14.946" v="861"/>
          <ac:inkMkLst>
            <pc:docMk/>
            <pc:sldMk cId="3834307267" sldId="261"/>
            <ac:inkMk id="92" creationId="{29C6C9D3-A148-602A-C5B5-848BF736DE6B}"/>
          </ac:inkMkLst>
        </pc:inkChg>
        <pc:inkChg chg="add del">
          <ac:chgData name="Venkatasubramanian, Mani V." userId="fbe5ce37-0145-4c31-b84a-b36f8beac5f3" providerId="ADAL" clId="{D96C82BB-D241-CA41-98ED-43D8DCC74C3A}" dt="2023-03-24T15:17:24.449" v="867"/>
          <ac:inkMkLst>
            <pc:docMk/>
            <pc:sldMk cId="3834307267" sldId="261"/>
            <ac:inkMk id="93" creationId="{9EDE48A0-3572-755A-FAC3-7074F09480D9}"/>
          </ac:inkMkLst>
        </pc:inkChg>
        <pc:inkChg chg="add del">
          <ac:chgData name="Venkatasubramanian, Mani V." userId="fbe5ce37-0145-4c31-b84a-b36f8beac5f3" providerId="ADAL" clId="{D96C82BB-D241-CA41-98ED-43D8DCC74C3A}" dt="2023-03-24T15:17:24.449" v="867"/>
          <ac:inkMkLst>
            <pc:docMk/>
            <pc:sldMk cId="3834307267" sldId="261"/>
            <ac:inkMk id="94" creationId="{0E5101FF-0976-169C-88CF-F15A25A2935A}"/>
          </ac:inkMkLst>
        </pc:inkChg>
        <pc:inkChg chg="add del">
          <ac:chgData name="Venkatasubramanian, Mani V." userId="fbe5ce37-0145-4c31-b84a-b36f8beac5f3" providerId="ADAL" clId="{D96C82BB-D241-CA41-98ED-43D8DCC74C3A}" dt="2023-03-24T15:17:24.449" v="867"/>
          <ac:inkMkLst>
            <pc:docMk/>
            <pc:sldMk cId="3834307267" sldId="261"/>
            <ac:inkMk id="95" creationId="{57C74FFB-7CE8-3FC9-AA0E-5A7A1AE15312}"/>
          </ac:inkMkLst>
        </pc:inkChg>
        <pc:inkChg chg="add del">
          <ac:chgData name="Venkatasubramanian, Mani V." userId="fbe5ce37-0145-4c31-b84a-b36f8beac5f3" providerId="ADAL" clId="{D96C82BB-D241-CA41-98ED-43D8DCC74C3A}" dt="2023-03-24T15:17:24.449" v="867"/>
          <ac:inkMkLst>
            <pc:docMk/>
            <pc:sldMk cId="3834307267" sldId="261"/>
            <ac:inkMk id="96" creationId="{F70CB1EB-6C43-F52F-992B-8A3600E3C4D7}"/>
          </ac:inkMkLst>
        </pc:inkChg>
        <pc:inkChg chg="add del">
          <ac:chgData name="Venkatasubramanian, Mani V." userId="fbe5ce37-0145-4c31-b84a-b36f8beac5f3" providerId="ADAL" clId="{D96C82BB-D241-CA41-98ED-43D8DCC74C3A}" dt="2023-03-24T15:17:24.449" v="867"/>
          <ac:inkMkLst>
            <pc:docMk/>
            <pc:sldMk cId="3834307267" sldId="261"/>
            <ac:inkMk id="97" creationId="{23AB0BCA-DAAE-8D19-DFCC-913738A175C1}"/>
          </ac:inkMkLst>
        </pc:inkChg>
        <pc:inkChg chg="add reco">
          <ac:chgData name="Venkatasubramanian, Mani V." userId="fbe5ce37-0145-4c31-b84a-b36f8beac5f3" providerId="ADAL" clId="{D96C82BB-D241-CA41-98ED-43D8DCC74C3A}" dt="2023-03-24T15:17:24.449" v="867"/>
          <ac:inkMkLst>
            <pc:docMk/>
            <pc:sldMk cId="3834307267" sldId="261"/>
            <ac:inkMk id="98" creationId="{E048D9C0-5162-823A-14A4-8BD0E45ACE95}"/>
          </ac:inkMkLst>
        </pc:inkChg>
        <pc:inkChg chg="add del">
          <ac:chgData name="Venkatasubramanian, Mani V." userId="fbe5ce37-0145-4c31-b84a-b36f8beac5f3" providerId="ADAL" clId="{D96C82BB-D241-CA41-98ED-43D8DCC74C3A}" dt="2023-03-24T15:17:30.932" v="871"/>
          <ac:inkMkLst>
            <pc:docMk/>
            <pc:sldMk cId="3834307267" sldId="261"/>
            <ac:inkMk id="99" creationId="{C7DBAE6A-040F-3873-A2BB-1D188C3096F4}"/>
          </ac:inkMkLst>
        </pc:inkChg>
        <pc:inkChg chg="add del">
          <ac:chgData name="Venkatasubramanian, Mani V." userId="fbe5ce37-0145-4c31-b84a-b36f8beac5f3" providerId="ADAL" clId="{D96C82BB-D241-CA41-98ED-43D8DCC74C3A}" dt="2023-03-24T15:17:30.932" v="871"/>
          <ac:inkMkLst>
            <pc:docMk/>
            <pc:sldMk cId="3834307267" sldId="261"/>
            <ac:inkMk id="100" creationId="{67981930-3B2D-215D-CC64-3EE88E8BC3FD}"/>
          </ac:inkMkLst>
        </pc:inkChg>
        <pc:inkChg chg="add del">
          <ac:chgData name="Venkatasubramanian, Mani V." userId="fbe5ce37-0145-4c31-b84a-b36f8beac5f3" providerId="ADAL" clId="{D96C82BB-D241-CA41-98ED-43D8DCC74C3A}" dt="2023-03-24T15:17:30.932" v="871"/>
          <ac:inkMkLst>
            <pc:docMk/>
            <pc:sldMk cId="3834307267" sldId="261"/>
            <ac:inkMk id="101" creationId="{5728170D-673D-39B9-9FD0-BA747B9D2A97}"/>
          </ac:inkMkLst>
        </pc:inkChg>
        <pc:inkChg chg="add reco">
          <ac:chgData name="Venkatasubramanian, Mani V." userId="fbe5ce37-0145-4c31-b84a-b36f8beac5f3" providerId="ADAL" clId="{D96C82BB-D241-CA41-98ED-43D8DCC74C3A}" dt="2023-03-24T15:17:30.932" v="871"/>
          <ac:inkMkLst>
            <pc:docMk/>
            <pc:sldMk cId="3834307267" sldId="261"/>
            <ac:inkMk id="102" creationId="{99C5826F-9AEA-C7C8-03E1-988D10139A0C}"/>
          </ac:inkMkLst>
        </pc:inkChg>
        <pc:inkChg chg="add del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03" creationId="{8311183E-5E0D-5A9C-29A2-CD19DF38C239}"/>
          </ac:inkMkLst>
        </pc:inkChg>
        <pc:inkChg chg="add del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04" creationId="{CC1EA2DC-DF8C-97D6-760E-B2FF26F24DF1}"/>
          </ac:inkMkLst>
        </pc:inkChg>
        <pc:inkChg chg="add del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05" creationId="{CFD0D693-0D2D-7AAC-1653-D9CF5ABEB7FB}"/>
          </ac:inkMkLst>
        </pc:inkChg>
        <pc:inkChg chg="add del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06" creationId="{137452BA-5D76-005C-290E-6AAD8E47104F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07" creationId="{50F4F684-E6AB-04B8-8FAC-CE8A2329EAF1}"/>
          </ac:inkMkLst>
        </pc:inkChg>
        <pc:inkChg chg="add del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08" creationId="{88617EEC-0212-3E08-B138-C2977B3860C4}"/>
          </ac:inkMkLst>
        </pc:inkChg>
        <pc:inkChg chg="add del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09" creationId="{A34EC8E8-C5DF-D8B5-65C6-FD2B564D15AF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10" creationId="{B839237C-108C-EDAD-0945-374C03822C5D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11" creationId="{7BC49A30-BB8D-7C9E-0B51-0C19A716B625}"/>
          </ac:inkMkLst>
        </pc:inkChg>
        <pc:inkChg chg="add reco">
          <ac:chgData name="Venkatasubramanian, Mani V." userId="fbe5ce37-0145-4c31-b84a-b36f8beac5f3" providerId="ADAL" clId="{D96C82BB-D241-CA41-98ED-43D8DCC74C3A}" dt="2023-03-24T15:17:36.623" v="881"/>
          <ac:inkMkLst>
            <pc:docMk/>
            <pc:sldMk cId="3834307267" sldId="261"/>
            <ac:inkMk id="112" creationId="{A7C18E1C-73AB-386A-6E12-E86D62ACE581}"/>
          </ac:inkMkLst>
        </pc:inkChg>
        <pc:inkChg chg="add del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13" creationId="{43D691B3-81CB-FD4E-5B6C-DA8F05849FF2}"/>
          </ac:inkMkLst>
        </pc:inkChg>
        <pc:inkChg chg="add del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14" creationId="{DA300452-B864-F1A7-F19B-B51D19BABAE5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15" creationId="{37962B5A-9785-F5C0-20F7-BE28D5785FEC}"/>
          </ac:inkMkLst>
        </pc:inkChg>
        <pc:inkChg chg="add del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16" creationId="{E77D7158-C79A-5476-89BF-1205BBCDB27E}"/>
          </ac:inkMkLst>
        </pc:inkChg>
        <pc:inkChg chg="add del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17" creationId="{7E8BE503-8EB3-BFCA-A633-5C04AE415027}"/>
          </ac:inkMkLst>
        </pc:inkChg>
        <pc:inkChg chg="add del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18" creationId="{32F98F6C-9762-99E8-54DA-A7C3EF1121FA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19" creationId="{A2400A25-0529-87A1-7648-2C065A3C4447}"/>
          </ac:inkMkLst>
        </pc:inkChg>
        <pc:inkChg chg="add reco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20" creationId="{FC0E3E4C-7B31-E549-9409-D35E0FC609D1}"/>
          </ac:inkMkLst>
        </pc:inkChg>
        <pc:inkChg chg="add reco">
          <ac:chgData name="Venkatasubramanian, Mani V." userId="fbe5ce37-0145-4c31-b84a-b36f8beac5f3" providerId="ADAL" clId="{D96C82BB-D241-CA41-98ED-43D8DCC74C3A}" dt="2023-03-24T15:17:40.266" v="889"/>
          <ac:inkMkLst>
            <pc:docMk/>
            <pc:sldMk cId="3834307267" sldId="261"/>
            <ac:inkMk id="121" creationId="{D3AC8D5A-8E98-7FE0-12CA-8D2D895D627E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22" creationId="{508760E8-0751-E6DE-EA48-0CAA2A730678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23" creationId="{8582C9E1-0C34-1947-F713-FA89EA8A93E9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24" creationId="{3C5B6FDC-726B-266A-AED3-DC95A47F69C9}"/>
          </ac:inkMkLst>
        </pc:inkChg>
        <pc:inkChg chg="add">
          <ac:chgData name="Venkatasubramanian, Mani V." userId="fbe5ce37-0145-4c31-b84a-b36f8beac5f3" providerId="ADAL" clId="{D96C82BB-D241-CA41-98ED-43D8DCC74C3A}" dt="2023-03-24T15:17:41.277" v="893"/>
          <ac:inkMkLst>
            <pc:docMk/>
            <pc:sldMk cId="3834307267" sldId="261"/>
            <ac:inkMk id="125" creationId="{BCA2E9BA-EB8B-FCC9-9C37-CC0B19909FA7}"/>
          </ac:inkMkLst>
        </pc:inkChg>
        <pc:inkChg chg="add">
          <ac:chgData name="Venkatasubramanian, Mani V." userId="fbe5ce37-0145-4c31-b84a-b36f8beac5f3" providerId="ADAL" clId="{D96C82BB-D241-CA41-98ED-43D8DCC74C3A}" dt="2023-03-24T15:17:41.707" v="894"/>
          <ac:inkMkLst>
            <pc:docMk/>
            <pc:sldMk cId="3834307267" sldId="261"/>
            <ac:inkMk id="126" creationId="{E8FB79F3-E12F-86F8-8B6E-63794FF93CD0}"/>
          </ac:inkMkLst>
        </pc:inkChg>
        <pc:inkChg chg="add">
          <ac:chgData name="Venkatasubramanian, Mani V." userId="fbe5ce37-0145-4c31-b84a-b36f8beac5f3" providerId="ADAL" clId="{D96C82BB-D241-CA41-98ED-43D8DCC74C3A}" dt="2023-03-24T15:17:41.823" v="895"/>
          <ac:inkMkLst>
            <pc:docMk/>
            <pc:sldMk cId="3834307267" sldId="261"/>
            <ac:inkMk id="127" creationId="{2FC715D4-80D4-D5A5-4BE5-0A3D3C149174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28" creationId="{01B0273A-9682-25BA-C13C-F1C6DB97316E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29" creationId="{50335370-16F6-63C9-F8EE-1173CB6999EB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0" creationId="{D92CFD12-1225-00F8-DCD4-FC6DB85739EF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1" creationId="{9E9308DB-34D6-D4C9-3D9A-9E7A5E6BBED1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2" creationId="{45E76BFA-D9D2-4723-DD2B-9CD0EB427FB3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3" creationId="{3B578F9A-5199-E593-75E0-725A33290988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4" creationId="{4B18F3FC-1E89-6302-259A-E5842A0511EF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5" creationId="{C927CF33-ED9E-7932-5C11-1AC846FE1DCC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6" creationId="{F482E26A-43F3-10F9-1D6A-CB03E74B7112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7" creationId="{36426F90-DC5C-AD96-38C9-8AF9A2277D61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8" creationId="{68605089-4C31-1D62-737E-507F9D397F73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39" creationId="{3903FCC1-ABAE-3D39-5836-51FFC911B355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40" creationId="{E22337FB-21BC-FC06-82CC-2F70064A0AE8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41" creationId="{0D32FE0D-FDA5-AF1A-791F-A66A92712C92}"/>
          </ac:inkMkLst>
        </pc:inkChg>
        <pc:inkChg chg="add del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42" creationId="{9DB820B4-69ED-7DC9-48E9-BCB60415460F}"/>
          </ac:inkMkLst>
        </pc:inkChg>
        <pc:inkChg chg="add reco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43" creationId="{A9E158D3-60F7-4436-BAC4-CB439BFAFF07}"/>
          </ac:inkMkLst>
        </pc:inkChg>
        <pc:inkChg chg="add reco">
          <ac:chgData name="Venkatasubramanian, Mani V." userId="fbe5ce37-0145-4c31-b84a-b36f8beac5f3" providerId="ADAL" clId="{D96C82BB-D241-CA41-98ED-43D8DCC74C3A}" dt="2023-03-24T15:17:47.769" v="911"/>
          <ac:inkMkLst>
            <pc:docMk/>
            <pc:sldMk cId="3834307267" sldId="261"/>
            <ac:inkMk id="144" creationId="{8DA31792-4934-FFA8-3432-3B74D0BE5090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45" creationId="{CF89511F-C3AC-279E-08A8-02620B87A70D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46" creationId="{CF89CFF9-47B1-235C-6712-5A5C9307060B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47" creationId="{57E25188-1BFC-8641-9598-20D7211BE062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48" creationId="{7BC261C8-855A-3553-6DA4-A1273401084D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49" creationId="{7C9223C7-28A8-C7CA-74E7-81F5611C0D7E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0" creationId="{5DC4B621-B4BD-23E6-8E64-84AC0F8928A4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1" creationId="{CA42ED26-57BB-CC92-22F9-2B6EC971BF98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2" creationId="{9107323E-A8E8-2F8A-69FB-A1280F9D2CB2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3" creationId="{1E97A2D1-B069-0193-63A8-DADE58BEF86D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4" creationId="{B248B4C2-F09D-693C-9601-E96D16CC5143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5" creationId="{BA0A9ABF-B83A-9932-2318-85307A807848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6" creationId="{2B98393C-0B70-53A0-AB5B-DEA49273EAD7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7" creationId="{8EE608E9-7730-8B5E-825B-F5E7759533D7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8" creationId="{728162EB-CE61-3B2E-7CD4-5EC8BEF9BA3A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59" creationId="{9AACD2C2-B783-F94E-4FE4-EC0C032E1C3F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0" creationId="{A29E3EE8-53D2-4027-7DD0-CBF0E089B66C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1" creationId="{D2A89E5A-1D70-E865-2B25-9F4F8417615F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2" creationId="{D7BA0093-F29E-D2F8-5C4F-9D654CDF72BF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3" creationId="{DE24C72B-A488-0016-DE8B-93DDF2CE6F29}"/>
          </ac:inkMkLst>
        </pc:inkChg>
        <pc:inkChg chg="add del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4" creationId="{6CD1B6EF-FB87-F7FF-D51B-7C728860C87A}"/>
          </ac:inkMkLst>
        </pc:inkChg>
        <pc:inkChg chg="add reco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5" creationId="{A4FE30F2-8A1B-81E7-2487-4E71627A5590}"/>
          </ac:inkMkLst>
        </pc:inkChg>
        <pc:inkChg chg="add reco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6" creationId="{546EDB8C-5C46-EE1F-0BA0-38993FA5EFDB}"/>
          </ac:inkMkLst>
        </pc:inkChg>
        <pc:inkChg chg="add reco">
          <ac:chgData name="Venkatasubramanian, Mani V." userId="fbe5ce37-0145-4c31-b84a-b36f8beac5f3" providerId="ADAL" clId="{D96C82BB-D241-CA41-98ED-43D8DCC74C3A}" dt="2023-03-24T15:17:59.859" v="932"/>
          <ac:inkMkLst>
            <pc:docMk/>
            <pc:sldMk cId="3834307267" sldId="261"/>
            <ac:inkMk id="167" creationId="{10B430D2-6D51-42C0-DC43-529BBBA66DF4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68" creationId="{13AD3691-1B1D-01F7-AFF5-F7EEF0E7A159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69" creationId="{0D93B0F5-ACF1-EC22-B22E-A5A51C6963D2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0" creationId="{A7321CC9-7B77-A9D3-2154-C3FA508AD314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1" creationId="{26F00585-F510-0138-2945-FB7AA9E1C2B4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2" creationId="{334B2C7A-FE35-7EFC-FB5C-8B90B552FDBE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3" creationId="{BAEAE020-0FCC-9C18-79A1-A940039A3693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4" creationId="{993A2B93-8256-94DC-FD4B-9C78857C2CBA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5" creationId="{A361D520-057D-5765-2793-39760061B731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6" creationId="{51B5E536-8232-6565-FFB9-F608348F8B56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7" creationId="{97257F87-FB90-5DE2-90F7-ACBE0A3B9B62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8" creationId="{B7F4F70B-50B1-7BF5-2E2E-35160B1EF710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79" creationId="{16B84CD4-0F83-B783-5975-9D40D3C4C3AD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0" creationId="{ECA8D372-5EE9-601A-E964-9F6BC79D9F45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1" creationId="{F02EC5C7-9389-6FBF-5EF3-8CF2222A2E70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2" creationId="{CD03D330-9CD8-C66E-78B4-36237EB912EF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3" creationId="{5A9FA619-0216-230E-11A2-D132807FA089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4" creationId="{8266E52D-91E1-21A2-F4D3-CE6DB212F767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5" creationId="{713FD442-3361-09F7-D71A-599311ED3678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6" creationId="{E1605F3D-2EF0-DBBA-6E7F-6F20F30F7693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7" creationId="{7A4D18F8-111A-81DD-EA6C-985E7B0B9953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8" creationId="{CF7271B1-1C53-19FD-A28B-B5C0DDD0A4C2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89" creationId="{82338C58-6E64-11C6-87CD-1587CC08BA77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90" creationId="{1F3E7436-2C21-3AD1-84FC-1183AD62034F}"/>
          </ac:inkMkLst>
        </pc:inkChg>
        <pc:inkChg chg="add del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91" creationId="{428DE034-BCC9-D234-2650-C41A8D61C74E}"/>
          </ac:inkMkLst>
        </pc:inkChg>
        <pc:inkChg chg="add reco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92" creationId="{6A795539-62B8-F159-8439-629EFB0E80AB}"/>
          </ac:inkMkLst>
        </pc:inkChg>
        <pc:inkChg chg="add reco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93" creationId="{38210264-8777-C67F-ABD7-CF76AD839271}"/>
          </ac:inkMkLst>
        </pc:inkChg>
        <pc:inkChg chg="add reco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94" creationId="{ACF9D0B1-6DA2-3230-9C6C-B74E99F1934D}"/>
          </ac:inkMkLst>
        </pc:inkChg>
        <pc:inkChg chg="add reco">
          <ac:chgData name="Venkatasubramanian, Mani V." userId="fbe5ce37-0145-4c31-b84a-b36f8beac5f3" providerId="ADAL" clId="{D96C82BB-D241-CA41-98ED-43D8DCC74C3A}" dt="2023-03-24T15:18:11.684" v="957"/>
          <ac:inkMkLst>
            <pc:docMk/>
            <pc:sldMk cId="3834307267" sldId="261"/>
            <ac:inkMk id="195" creationId="{CC640218-AC19-E18F-3B60-E58ACA5DDC48}"/>
          </ac:inkMkLst>
        </pc:inkChg>
        <pc:inkChg chg="add del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96" creationId="{83A66450-7FA2-F413-3FA8-5F810B7103A9}"/>
          </ac:inkMkLst>
        </pc:inkChg>
        <pc:inkChg chg="add reco">
          <ac:chgData name="Venkatasubramanian, Mani V." userId="fbe5ce37-0145-4c31-b84a-b36f8beac5f3" providerId="ADAL" clId="{D96C82BB-D241-CA41-98ED-43D8DCC74C3A}" dt="2023-03-24T15:18:30.957" v="959"/>
          <ac:inkMkLst>
            <pc:docMk/>
            <pc:sldMk cId="3834307267" sldId="261"/>
            <ac:inkMk id="197" creationId="{B23835A4-8F02-7CD2-28EB-527EEEBB62E4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198" creationId="{D2AD2884-6FE7-5156-12AC-223F1D9B21C6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199" creationId="{1C00ED52-F2DC-63E2-3A73-3CB63103193B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0" creationId="{3CA1120D-DD49-0569-4EDB-4D06705A8B6F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1" creationId="{5E49AD2D-F6A7-2025-E4F4-66F6A99D6853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2" creationId="{F2E64443-DB06-0F2E-BD38-D39DC8C9788E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3" creationId="{D10F8A11-40EF-42CA-B4C8-0E27D6B7A6A7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4" creationId="{4A884011-D5BD-E084-EF57-DD1ED5EB4CE1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5" creationId="{B96357A3-A905-6A57-076C-3B78AD3CFE9F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6" creationId="{45251680-4D63-3D0C-D688-21F2D09323E3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7" creationId="{6685C011-FB8F-935B-31A7-C08A6BEEEFB6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8" creationId="{9B798465-EB71-17E3-E949-1E31B32DC078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09" creationId="{8D3EAD94-C808-CC51-9B0A-96C4EE3E04BF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0" creationId="{7E7F9569-F79D-C783-C462-08F7CABB7911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1" creationId="{2D8F7C64-5EFA-3753-C00B-96CE1962FEB3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2" creationId="{3FF37459-F8A5-7907-2CD5-988AC987CDED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3" creationId="{A4748021-78E1-0120-C55F-01B79CB5F66B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4" creationId="{6EBD0CBF-A7F4-1F19-2C8E-E4FD1E7BCA8C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5" creationId="{07492162-B10B-5660-78DB-6AE74105B36D}"/>
          </ac:inkMkLst>
        </pc:inkChg>
        <pc:inkChg chg="add del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6" creationId="{C8ED4030-F6BD-CBC4-1F22-C9201C8FFF82}"/>
          </ac:inkMkLst>
        </pc:inkChg>
        <pc:inkChg chg="add reco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7" creationId="{41FB7F83-17D2-B96F-E638-7032591C288B}"/>
          </ac:inkMkLst>
        </pc:inkChg>
        <pc:inkChg chg="add reco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8" creationId="{3C8E5542-174B-0765-AF31-E00999814AC1}"/>
          </ac:inkMkLst>
        </pc:inkChg>
        <pc:inkChg chg="add reco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19" creationId="{CAFFFAAB-8CE8-78CA-2559-AC7906BF98E7}"/>
          </ac:inkMkLst>
        </pc:inkChg>
        <pc:inkChg chg="add reco">
          <ac:chgData name="Venkatasubramanian, Mani V." userId="fbe5ce37-0145-4c31-b84a-b36f8beac5f3" providerId="ADAL" clId="{D96C82BB-D241-CA41-98ED-43D8DCC74C3A}" dt="2023-03-24T15:18:49.504" v="979"/>
          <ac:inkMkLst>
            <pc:docMk/>
            <pc:sldMk cId="3834307267" sldId="261"/>
            <ac:inkMk id="220" creationId="{2E616340-17B5-814E-EE74-9A7C397DD064}"/>
          </ac:inkMkLst>
        </pc:inkChg>
        <pc:inkChg chg="add">
          <ac:chgData name="Venkatasubramanian, Mani V." userId="fbe5ce37-0145-4c31-b84a-b36f8beac5f3" providerId="ADAL" clId="{D96C82BB-D241-CA41-98ED-43D8DCC74C3A}" dt="2023-03-24T15:19:06.961" v="980"/>
          <ac:inkMkLst>
            <pc:docMk/>
            <pc:sldMk cId="3834307267" sldId="261"/>
            <ac:inkMk id="221" creationId="{AE14863E-E089-DD8F-9AB0-CD4D64E2CC88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2" creationId="{93C17865-F2DF-E785-8639-98544239B5E8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3" creationId="{1785605A-1512-64D6-8AC0-403A7799182C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4" creationId="{7F7F7E1B-BA1F-D873-96F6-5659B02CB6E2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5" creationId="{02CE6A7C-E006-B91D-E49F-014377811FA5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6" creationId="{F14897C0-AF85-5A92-B96F-DAB944FFC6AD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7" creationId="{7CC3C47F-78DA-8AC5-B55B-2B3350B3E8E6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8" creationId="{25CECC88-5DF4-BCC7-921C-EDEF8C4261AD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29" creationId="{6003D15F-E01F-4EBE-ED8C-5821C1DE3703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0" creationId="{F8394405-F207-F6C6-65B0-68C89C9BC094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1" creationId="{559F1823-0525-7C90-BD83-C79B1A9B3B86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2" creationId="{3709DA69-2FE7-BBD8-36C1-46C2F13F76C6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3" creationId="{77D8C60A-2D49-AAA6-F8D6-3927E555B41C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4" creationId="{507B83EA-4F6A-2117-B38F-D7B84EFE753E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5" creationId="{AD9D69FE-6F88-FED7-9B7C-B2ED5B452CD8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6" creationId="{A5F0A739-4C62-1AA2-F6D4-EA2EF3ED6A6D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7" creationId="{60F591D1-13E9-C34A-ADF4-928441D03F9C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8" creationId="{9D245EB0-47EA-2AB1-D254-2CE87226DF99}"/>
          </ac:inkMkLst>
        </pc:inkChg>
        <pc:inkChg chg="add del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39" creationId="{2BF4120C-2105-0118-CAD8-66606A30AA67}"/>
          </ac:inkMkLst>
        </pc:inkChg>
        <pc:inkChg chg="add reco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40" creationId="{BACB1D71-7369-E909-A3A1-17FDB49B4291}"/>
          </ac:inkMkLst>
        </pc:inkChg>
        <pc:inkChg chg="add reco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41" creationId="{A65A424F-1AE5-4BD2-B725-222F97D2BCF3}"/>
          </ac:inkMkLst>
        </pc:inkChg>
        <pc:inkChg chg="add reco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42" creationId="{D778A039-35DC-AC81-2609-EC4906296A46}"/>
          </ac:inkMkLst>
        </pc:inkChg>
        <pc:inkChg chg="add reco">
          <ac:chgData name="Venkatasubramanian, Mani V." userId="fbe5ce37-0145-4c31-b84a-b36f8beac5f3" providerId="ADAL" clId="{D96C82BB-D241-CA41-98ED-43D8DCC74C3A}" dt="2023-03-24T15:19:15.549" v="999"/>
          <ac:inkMkLst>
            <pc:docMk/>
            <pc:sldMk cId="3834307267" sldId="261"/>
            <ac:inkMk id="243" creationId="{75CA96AF-9B9D-E794-BD46-20F5FA572B08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44" creationId="{6DEC2C86-4E0A-05AC-915D-8D2ADADE0061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45" creationId="{FE647682-8459-9709-FC4E-7888CB68FF6A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46" creationId="{E8023C63-4672-ED0E-CD72-5A534A1CDA85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47" creationId="{CDC68FF4-3A8A-5CC9-48FB-7A0F679E4B32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48" creationId="{CA8B56D3-BD8D-1B43-600F-86C06EAA768D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49" creationId="{8E279E92-E975-FEE0-4FBE-A02FA1891D24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0" creationId="{7793DC71-C94F-74D2-0F9C-9D435C6FDE97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1" creationId="{9A48174D-10D5-9AFA-A6ED-9DD98151EF68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2" creationId="{84982A90-94A0-F35E-22A9-C299E1648945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3" creationId="{E201C5AC-12F9-1934-995F-A88B65A7F8B8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4" creationId="{32E57420-A83A-6CFA-C4E7-24F10A1934A5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5" creationId="{0BB92881-4718-CC30-6920-1E35E9EA42CA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6" creationId="{BF1B78DE-F3DA-1801-3402-F16C4435DD4C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7" creationId="{D84BD43F-3242-0A93-4CF3-62A34D8C621F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8" creationId="{F22642C7-C827-B03A-B310-0D0DB4FEDC28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59" creationId="{AAC4232A-EEAC-43B4-7956-428B9BE7C27A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0" creationId="{C0027E6A-4466-C0D9-E60A-28C930BBE14B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1" creationId="{F41CBA50-A5B6-2142-5930-1F3B04F11C1C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2" creationId="{90C8E4C0-5BCE-F232-A5AD-AFB86BA662D1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3" creationId="{1207E929-1115-150E-6FC1-0FA8ECE803A1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4" creationId="{0778CBC9-9635-F582-27AF-78B14D60C4B4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5" creationId="{65BF7A9B-3C28-6EA6-E5D9-BD890411095D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6" creationId="{F8681E06-4DDC-3E0C-4223-FFDEAD850C1D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7" creationId="{8301D904-92E1-C159-66F1-48CCB88877C8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8" creationId="{C65BA52A-799D-04D7-AC57-679D227C36E2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69" creationId="{D3609D76-6DE7-7DA8-3331-327ACDE7A740}"/>
          </ac:inkMkLst>
        </pc:inkChg>
        <pc:inkChg chg="add del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0" creationId="{18621A68-6153-521A-A943-B68C5B41DC92}"/>
          </ac:inkMkLst>
        </pc:inkChg>
        <pc:inkChg chg="add reco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1" creationId="{FEC4196D-1BA2-4AED-3856-86D11F400CD2}"/>
          </ac:inkMkLst>
        </pc:inkChg>
        <pc:inkChg chg="add reco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2" creationId="{7CDCD91E-136F-7F7F-A3DF-11A447690E6C}"/>
          </ac:inkMkLst>
        </pc:inkChg>
        <pc:inkChg chg="add reco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3" creationId="{59393899-B03C-EB74-6187-93D65DC373D5}"/>
          </ac:inkMkLst>
        </pc:inkChg>
        <pc:inkChg chg="add reco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4" creationId="{FA9E729B-F2E8-AF45-7BE3-90A474DF2FF1}"/>
          </ac:inkMkLst>
        </pc:inkChg>
        <pc:inkChg chg="add reco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5" creationId="{32BFBD17-129C-990D-44E4-4276541C447A}"/>
          </ac:inkMkLst>
        </pc:inkChg>
        <pc:inkChg chg="add reco">
          <ac:chgData name="Venkatasubramanian, Mani V." userId="fbe5ce37-0145-4c31-b84a-b36f8beac5f3" providerId="ADAL" clId="{D96C82BB-D241-CA41-98ED-43D8DCC74C3A}" dt="2023-03-24T15:19:31.252" v="1027"/>
          <ac:inkMkLst>
            <pc:docMk/>
            <pc:sldMk cId="3834307267" sldId="261"/>
            <ac:inkMk id="276" creationId="{0A1F3CCD-57F7-7D93-81CA-DC3B4BC354D9}"/>
          </ac:inkMkLst>
        </pc:inkChg>
        <pc:inkChg chg="add">
          <ac:chgData name="Venkatasubramanian, Mani V." userId="fbe5ce37-0145-4c31-b84a-b36f8beac5f3" providerId="ADAL" clId="{D96C82BB-D241-CA41-98ED-43D8DCC74C3A}" dt="2023-03-24T15:20:54.168" v="1028"/>
          <ac:inkMkLst>
            <pc:docMk/>
            <pc:sldMk cId="3834307267" sldId="261"/>
            <ac:inkMk id="277" creationId="{9BE0746F-A38D-BABC-D0DC-8F877BAAEB00}"/>
          </ac:inkMkLst>
        </pc:inkChg>
        <pc:inkChg chg="add del">
          <ac:chgData name="Venkatasubramanian, Mani V." userId="fbe5ce37-0145-4c31-b84a-b36f8beac5f3" providerId="ADAL" clId="{D96C82BB-D241-CA41-98ED-43D8DCC74C3A}" dt="2023-03-24T15:21:09.821" v="1031"/>
          <ac:inkMkLst>
            <pc:docMk/>
            <pc:sldMk cId="3834307267" sldId="261"/>
            <ac:inkMk id="278" creationId="{EF0327C3-620B-3B06-F0B1-F2F3C383CB0D}"/>
          </ac:inkMkLst>
        </pc:inkChg>
        <pc:inkChg chg="add del">
          <ac:chgData name="Venkatasubramanian, Mani V." userId="fbe5ce37-0145-4c31-b84a-b36f8beac5f3" providerId="ADAL" clId="{D96C82BB-D241-CA41-98ED-43D8DCC74C3A}" dt="2023-03-24T15:21:09.821" v="1031"/>
          <ac:inkMkLst>
            <pc:docMk/>
            <pc:sldMk cId="3834307267" sldId="261"/>
            <ac:inkMk id="279" creationId="{682132A9-9D15-0B37-B72E-86DEA502EE0D}"/>
          </ac:inkMkLst>
        </pc:inkChg>
        <pc:inkChg chg="add reco">
          <ac:chgData name="Venkatasubramanian, Mani V." userId="fbe5ce37-0145-4c31-b84a-b36f8beac5f3" providerId="ADAL" clId="{D96C82BB-D241-CA41-98ED-43D8DCC74C3A}" dt="2023-03-24T15:21:09.821" v="1031"/>
          <ac:inkMkLst>
            <pc:docMk/>
            <pc:sldMk cId="3834307267" sldId="261"/>
            <ac:inkMk id="280" creationId="{B74D72ED-A624-780B-30EE-DDACB9C46660}"/>
          </ac:inkMkLst>
        </pc:inkChg>
        <pc:inkChg chg="add">
          <ac:chgData name="Venkatasubramanian, Mani V." userId="fbe5ce37-0145-4c31-b84a-b36f8beac5f3" providerId="ADAL" clId="{D96C82BB-D241-CA41-98ED-43D8DCC74C3A}" dt="2023-03-24T15:21:13.774" v="1032"/>
          <ac:inkMkLst>
            <pc:docMk/>
            <pc:sldMk cId="3834307267" sldId="261"/>
            <ac:inkMk id="281" creationId="{A8727E41-F262-A823-E859-449594825D77}"/>
          </ac:inkMkLst>
        </pc:inkChg>
        <pc:inkChg chg="add">
          <ac:chgData name="Venkatasubramanian, Mani V." userId="fbe5ce37-0145-4c31-b84a-b36f8beac5f3" providerId="ADAL" clId="{D96C82BB-D241-CA41-98ED-43D8DCC74C3A}" dt="2023-03-24T15:21:28.047" v="1033"/>
          <ac:inkMkLst>
            <pc:docMk/>
            <pc:sldMk cId="3834307267" sldId="261"/>
            <ac:inkMk id="282" creationId="{0FBAE650-B756-4E01-1CF0-25EFEA8AD4C9}"/>
          </ac:inkMkLst>
        </pc:inkChg>
        <pc:inkChg chg="add del">
          <ac:chgData name="Venkatasubramanian, Mani V." userId="fbe5ce37-0145-4c31-b84a-b36f8beac5f3" providerId="ADAL" clId="{D96C82BB-D241-CA41-98ED-43D8DCC74C3A}" dt="2023-03-24T15:21:32.605" v="1036"/>
          <ac:inkMkLst>
            <pc:docMk/>
            <pc:sldMk cId="3834307267" sldId="261"/>
            <ac:inkMk id="283" creationId="{A3136B1F-C4BA-CA72-1A02-76C2DEBAA237}"/>
          </ac:inkMkLst>
        </pc:inkChg>
        <pc:inkChg chg="add del">
          <ac:chgData name="Venkatasubramanian, Mani V." userId="fbe5ce37-0145-4c31-b84a-b36f8beac5f3" providerId="ADAL" clId="{D96C82BB-D241-CA41-98ED-43D8DCC74C3A}" dt="2023-03-24T15:21:32.605" v="1036"/>
          <ac:inkMkLst>
            <pc:docMk/>
            <pc:sldMk cId="3834307267" sldId="261"/>
            <ac:inkMk id="284" creationId="{B9ABBBE5-116F-2E37-3BC3-B07773B5B49D}"/>
          </ac:inkMkLst>
        </pc:inkChg>
        <pc:inkChg chg="add reco">
          <ac:chgData name="Venkatasubramanian, Mani V." userId="fbe5ce37-0145-4c31-b84a-b36f8beac5f3" providerId="ADAL" clId="{D96C82BB-D241-CA41-98ED-43D8DCC74C3A}" dt="2023-03-24T15:21:32.605" v="1036"/>
          <ac:inkMkLst>
            <pc:docMk/>
            <pc:sldMk cId="3834307267" sldId="261"/>
            <ac:inkMk id="285" creationId="{C05271F8-0C13-C1F8-117D-CF86A166DFAF}"/>
          </ac:inkMkLst>
        </pc:inkChg>
        <pc:inkChg chg="add del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86" creationId="{9F5EA5A0-F31A-C127-0E26-E54C133B38BF}"/>
          </ac:inkMkLst>
        </pc:inkChg>
        <pc:inkChg chg="add del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87" creationId="{40B890FD-40FE-59AE-37CC-C231904591D5}"/>
          </ac:inkMkLst>
        </pc:inkChg>
        <pc:inkChg chg="add del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88" creationId="{F3B275B8-94AC-E898-1876-070033DD7696}"/>
          </ac:inkMkLst>
        </pc:inkChg>
        <pc:inkChg chg="add del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89" creationId="{548B5D9B-A1F1-FFFB-CEAA-9ED3F8606592}"/>
          </ac:inkMkLst>
        </pc:inkChg>
        <pc:inkChg chg="add del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90" creationId="{AA745796-3549-9F51-BA4F-8CDC3EB7E979}"/>
          </ac:inkMkLst>
        </pc:inkChg>
        <pc:inkChg chg="add del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91" creationId="{295F87F6-88CC-3D1F-D5A1-891731194DD4}"/>
          </ac:inkMkLst>
        </pc:inkChg>
        <pc:inkChg chg="add reco">
          <ac:chgData name="Venkatasubramanian, Mani V." userId="fbe5ce37-0145-4c31-b84a-b36f8beac5f3" providerId="ADAL" clId="{D96C82BB-D241-CA41-98ED-43D8DCC74C3A}" dt="2023-03-24T15:21:38.173" v="1043"/>
          <ac:inkMkLst>
            <pc:docMk/>
            <pc:sldMk cId="3834307267" sldId="261"/>
            <ac:inkMk id="292" creationId="{E53D46EC-D0C0-13E8-2F0E-1349B712C82D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24:47.390" v="1363"/>
        <pc:sldMkLst>
          <pc:docMk/>
          <pc:sldMk cId="2467029366" sldId="262"/>
        </pc:sldMkLst>
        <pc:inkChg chg="add del">
          <ac:chgData name="Venkatasubramanian, Mani V." userId="fbe5ce37-0145-4c31-b84a-b36f8beac5f3" providerId="ADAL" clId="{D96C82BB-D241-CA41-98ED-43D8DCC74C3A}" dt="2023-03-24T15:22:12.771" v="1051"/>
          <ac:inkMkLst>
            <pc:docMk/>
            <pc:sldMk cId="2467029366" sldId="262"/>
            <ac:inkMk id="2" creationId="{B8FBF651-DC58-4C49-661E-A6D8BD0D1D63}"/>
          </ac:inkMkLst>
        </pc:inkChg>
        <pc:inkChg chg="add del">
          <ac:chgData name="Venkatasubramanian, Mani V." userId="fbe5ce37-0145-4c31-b84a-b36f8beac5f3" providerId="ADAL" clId="{D96C82BB-D241-CA41-98ED-43D8DCC74C3A}" dt="2023-03-24T15:22:12.771" v="1051"/>
          <ac:inkMkLst>
            <pc:docMk/>
            <pc:sldMk cId="2467029366" sldId="262"/>
            <ac:inkMk id="3" creationId="{BB5BBB5F-C122-B028-07C0-FC0857F61D97}"/>
          </ac:inkMkLst>
        </pc:inkChg>
        <pc:inkChg chg="add del">
          <ac:chgData name="Venkatasubramanian, Mani V." userId="fbe5ce37-0145-4c31-b84a-b36f8beac5f3" providerId="ADAL" clId="{D96C82BB-D241-CA41-98ED-43D8DCC74C3A}" dt="2023-03-24T15:22:12.771" v="1051"/>
          <ac:inkMkLst>
            <pc:docMk/>
            <pc:sldMk cId="2467029366" sldId="262"/>
            <ac:inkMk id="4" creationId="{1E876391-A2EF-36B1-427E-9AC28D90C13D}"/>
          </ac:inkMkLst>
        </pc:inkChg>
        <pc:inkChg chg="add del">
          <ac:chgData name="Venkatasubramanian, Mani V." userId="fbe5ce37-0145-4c31-b84a-b36f8beac5f3" providerId="ADAL" clId="{D96C82BB-D241-CA41-98ED-43D8DCC74C3A}" dt="2023-03-24T15:22:12.771" v="1051"/>
          <ac:inkMkLst>
            <pc:docMk/>
            <pc:sldMk cId="2467029366" sldId="262"/>
            <ac:inkMk id="5" creationId="{8B4798F7-33AE-4905-AA3E-FD5165A7934D}"/>
          </ac:inkMkLst>
        </pc:inkChg>
        <pc:inkChg chg="add">
          <ac:chgData name="Venkatasubramanian, Mani V." userId="fbe5ce37-0145-4c31-b84a-b36f8beac5f3" providerId="ADAL" clId="{D96C82BB-D241-CA41-98ED-43D8DCC74C3A}" dt="2023-03-24T15:22:11.719" v="1048"/>
          <ac:inkMkLst>
            <pc:docMk/>
            <pc:sldMk cId="2467029366" sldId="262"/>
            <ac:inkMk id="6" creationId="{FB22B766-32F3-F7DE-7C47-BC9D13FE001B}"/>
          </ac:inkMkLst>
        </pc:inkChg>
        <pc:inkChg chg="add">
          <ac:chgData name="Venkatasubramanian, Mani V." userId="fbe5ce37-0145-4c31-b84a-b36f8beac5f3" providerId="ADAL" clId="{D96C82BB-D241-CA41-98ED-43D8DCC74C3A}" dt="2023-03-24T15:22:11.969" v="1049"/>
          <ac:inkMkLst>
            <pc:docMk/>
            <pc:sldMk cId="2467029366" sldId="262"/>
            <ac:inkMk id="7" creationId="{E39B6308-A59A-4AA9-D9F2-90082EBF91AE}"/>
          </ac:inkMkLst>
        </pc:inkChg>
        <pc:inkChg chg="add">
          <ac:chgData name="Venkatasubramanian, Mani V." userId="fbe5ce37-0145-4c31-b84a-b36f8beac5f3" providerId="ADAL" clId="{D96C82BB-D241-CA41-98ED-43D8DCC74C3A}" dt="2023-03-24T15:22:12.120" v="1050"/>
          <ac:inkMkLst>
            <pc:docMk/>
            <pc:sldMk cId="2467029366" sldId="262"/>
            <ac:inkMk id="8" creationId="{BAB621C5-7F06-68DF-D24A-94C7D14AEB22}"/>
          </ac:inkMkLst>
        </pc:inkChg>
        <pc:inkChg chg="add reco">
          <ac:chgData name="Venkatasubramanian, Mani V." userId="fbe5ce37-0145-4c31-b84a-b36f8beac5f3" providerId="ADAL" clId="{D96C82BB-D241-CA41-98ED-43D8DCC74C3A}" dt="2023-03-24T15:22:12.771" v="1051"/>
          <ac:inkMkLst>
            <pc:docMk/>
            <pc:sldMk cId="2467029366" sldId="262"/>
            <ac:inkMk id="9" creationId="{C993CC4D-2145-529D-C0C5-C35458BBC41D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0" creationId="{3091ADA2-88FA-3E15-B9C5-68DB36796F49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1" creationId="{4C0A1360-3B15-FD1A-9FCE-6C4D6E8EA71C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2" creationId="{1A84B494-4934-5DBE-9EE0-7B2A96D83BB3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3" creationId="{A73CA45B-9A28-85EF-EF00-16FF7A52B7E5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4" creationId="{59399E81-82E5-99EB-7E7F-9AF6DDC25445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5" creationId="{CAA96CCC-548F-F371-D01B-4A517E78D829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6" creationId="{77F5CD4F-2223-F874-3914-2E098BBF16F4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7" creationId="{ED4F6ACD-41D0-F154-ABB4-CC518AFB7492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8" creationId="{279499EB-66A8-A581-3C79-4F0EFC2E6052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19" creationId="{1C1F2FBD-C4D7-F2F2-5047-58933A81BBC0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0" creationId="{384F5154-43EA-B60B-6188-32CCC6B2F2EE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1" creationId="{0840DED9-1D0F-AFEF-7B1E-8E7416354DA1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2" creationId="{C8738C88-0B02-8A3E-F939-D17AC5173F39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3" creationId="{C1464BED-9BF8-38AE-DF19-BB6BBECFF0A6}"/>
          </ac:inkMkLst>
        </pc:inkChg>
        <pc:inkChg chg="add del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4" creationId="{6CC6B960-6DF9-25CB-5965-9B148EA06761}"/>
          </ac:inkMkLst>
        </pc:inkChg>
        <pc:inkChg chg="add reco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5" creationId="{AD0FC428-74F2-78CA-6151-D546F9C770B6}"/>
          </ac:inkMkLst>
        </pc:inkChg>
        <pc:inkChg chg="add reco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6" creationId="{A33F0BA7-39BE-6C91-38E7-FED79DFEBA41}"/>
          </ac:inkMkLst>
        </pc:inkChg>
        <pc:inkChg chg="add reco">
          <ac:chgData name="Venkatasubramanian, Mani V." userId="fbe5ce37-0145-4c31-b84a-b36f8beac5f3" providerId="ADAL" clId="{D96C82BB-D241-CA41-98ED-43D8DCC74C3A}" dt="2023-03-24T15:22:17.464" v="1067"/>
          <ac:inkMkLst>
            <pc:docMk/>
            <pc:sldMk cId="2467029366" sldId="262"/>
            <ac:inkMk id="27" creationId="{C8D37A7A-A24F-A0C3-F69F-DFC2E2A425F9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28" creationId="{FB89B652-3CED-6684-CA90-BC7F05CCFBB6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29" creationId="{2C2D94FF-4DF3-0F2B-F3A3-A816A85CA65B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0" creationId="{47FDC45A-CE30-4DDB-3136-8B87AEE2B105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1" creationId="{86978BD4-83E7-62C3-5860-F1290C6566EF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2" creationId="{E6F7F565-7D8D-73A1-A1F8-1EC14CD3642C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3" creationId="{7F741F2B-BA2C-8DA0-51B3-2F952DFA0C59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4" creationId="{A0FFA6B5-F505-8927-228A-8B968B1FB42A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5" creationId="{96A1254B-BD7B-545A-7EBE-588B5E1D48CE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36" creationId="{859A7E5A-5D56-0BAE-88CE-690C8D4A11BB}"/>
          </ac:inkMkLst>
        </pc:inkChg>
        <pc:inkChg chg="add">
          <ac:chgData name="Venkatasubramanian, Mani V." userId="fbe5ce37-0145-4c31-b84a-b36f8beac5f3" providerId="ADAL" clId="{D96C82BB-D241-CA41-98ED-43D8DCC74C3A}" dt="2023-03-24T15:22:22.218" v="1077"/>
          <ac:inkMkLst>
            <pc:docMk/>
            <pc:sldMk cId="2467029366" sldId="262"/>
            <ac:inkMk id="37" creationId="{1E2E2FC5-DC7B-C135-75E6-A510450F1D68}"/>
          </ac:inkMkLst>
        </pc:inkChg>
        <pc:inkChg chg="add">
          <ac:chgData name="Venkatasubramanian, Mani V." userId="fbe5ce37-0145-4c31-b84a-b36f8beac5f3" providerId="ADAL" clId="{D96C82BB-D241-CA41-98ED-43D8DCC74C3A}" dt="2023-03-24T15:22:22.451" v="1078"/>
          <ac:inkMkLst>
            <pc:docMk/>
            <pc:sldMk cId="2467029366" sldId="262"/>
            <ac:inkMk id="38" creationId="{2E193D1C-1B9B-E3FA-BF6D-1779AEB868AB}"/>
          </ac:inkMkLst>
        </pc:inkChg>
        <pc:inkChg chg="add">
          <ac:chgData name="Venkatasubramanian, Mani V." userId="fbe5ce37-0145-4c31-b84a-b36f8beac5f3" providerId="ADAL" clId="{D96C82BB-D241-CA41-98ED-43D8DCC74C3A}" dt="2023-03-24T15:22:22.685" v="1079"/>
          <ac:inkMkLst>
            <pc:docMk/>
            <pc:sldMk cId="2467029366" sldId="262"/>
            <ac:inkMk id="39" creationId="{C645E3B7-3D9D-1136-F0AD-6668F77569A6}"/>
          </ac:inkMkLst>
        </pc:inkChg>
        <pc:inkChg chg="add">
          <ac:chgData name="Venkatasubramanian, Mani V." userId="fbe5ce37-0145-4c31-b84a-b36f8beac5f3" providerId="ADAL" clId="{D96C82BB-D241-CA41-98ED-43D8DCC74C3A}" dt="2023-03-24T15:22:22.818" v="1080"/>
          <ac:inkMkLst>
            <pc:docMk/>
            <pc:sldMk cId="2467029366" sldId="262"/>
            <ac:inkMk id="40" creationId="{5BDF172A-25E4-183F-2E0D-8980E5DED74C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1" creationId="{CACD1601-7A96-E32E-B8A7-23DEA4A2F157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2" creationId="{CFD3E933-5A42-FDB7-F129-D1CC0622F4DA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3" creationId="{D3FA170A-BFBE-D37C-2015-1222FAECC699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4" creationId="{7800E312-E1B3-8494-FA49-43E50195BFC3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5" creationId="{C530B8F2-A891-F137-1581-3B5165B57B80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6" creationId="{5F3578E0-F2BB-9510-DBF9-3F80FFB00A08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7" creationId="{8D808781-7D85-B238-E0CB-2B31C6A2974F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8" creationId="{399BE722-B278-69DB-868A-3C3C3EDF746F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49" creationId="{73810F41-7284-8544-8AFC-ADAA64AF7CE1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0" creationId="{DA5A5145-5F10-5D0B-883A-BB0E1A187A6B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1" creationId="{57EF50F8-843E-8D4B-9ADB-E4FD57E3ADA9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2" creationId="{0E430A89-A94C-6083-071C-92339A3454DA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3" creationId="{0172293D-2C33-74F3-5727-74DDA66BC885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4" creationId="{34B09A25-796E-32C1-CE06-B80BB2012CE7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5" creationId="{5DAABB06-313F-1F53-56E4-C6C18D623E16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6" creationId="{2C9E87A7-0679-F658-31F6-11B85EB75FDC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7" creationId="{DB0D49F6-8A7E-C13E-2BE0-7D845185990A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8" creationId="{ECE8627C-8C60-6909-DB79-250CC7434C93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59" creationId="{4ED6CAD7-5A4A-E847-0B4F-1AAE8960EBA0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0" creationId="{D6E6B482-C43C-1825-85A9-BEC356A08622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1" creationId="{36E141EC-5BB9-3EFE-BC0A-492D5D40CE51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2" creationId="{C6F5AE6E-A063-242A-1807-4C52C371181E}"/>
          </ac:inkMkLst>
        </pc:inkChg>
        <pc:inkChg chg="add del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3" creationId="{B8F5954F-7F97-7D36-3918-8F8FFB0ABC6A}"/>
          </ac:inkMkLst>
        </pc:inkChg>
        <pc:inkChg chg="add reco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4" creationId="{4E720DEE-16C9-3D68-4267-C7402DFDE184}"/>
          </ac:inkMkLst>
        </pc:inkChg>
        <pc:inkChg chg="add reco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5" creationId="{4097F4E1-D12B-0168-B490-2E18BE5509BC}"/>
          </ac:inkMkLst>
        </pc:inkChg>
        <pc:inkChg chg="add reco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6" creationId="{DD93D8E5-44C1-4E82-59F5-F7F8ECAE2498}"/>
          </ac:inkMkLst>
        </pc:inkChg>
        <pc:inkChg chg="add reco">
          <ac:chgData name="Venkatasubramanian, Mani V." userId="fbe5ce37-0145-4c31-b84a-b36f8beac5f3" providerId="ADAL" clId="{D96C82BB-D241-CA41-98ED-43D8DCC74C3A}" dt="2023-03-24T15:22:30.370" v="1104"/>
          <ac:inkMkLst>
            <pc:docMk/>
            <pc:sldMk cId="2467029366" sldId="262"/>
            <ac:inkMk id="67" creationId="{DCC5D019-E1CB-4913-6AAD-BEA65615A4D5}"/>
          </ac:inkMkLst>
        </pc:inkChg>
        <pc:inkChg chg="add del">
          <ac:chgData name="Venkatasubramanian, Mani V." userId="fbe5ce37-0145-4c31-b84a-b36f8beac5f3" providerId="ADAL" clId="{D96C82BB-D241-CA41-98ED-43D8DCC74C3A}" dt="2023-03-24T15:22:38.590" v="1112"/>
          <ac:inkMkLst>
            <pc:docMk/>
            <pc:sldMk cId="2467029366" sldId="262"/>
            <ac:inkMk id="68" creationId="{F9862656-08B5-35AA-60B9-CEF541AC21BC}"/>
          </ac:inkMkLst>
        </pc:inkChg>
        <pc:inkChg chg="add del">
          <ac:chgData name="Venkatasubramanian, Mani V." userId="fbe5ce37-0145-4c31-b84a-b36f8beac5f3" providerId="ADAL" clId="{D96C82BB-D241-CA41-98ED-43D8DCC74C3A}" dt="2023-03-24T15:22:38.590" v="1112"/>
          <ac:inkMkLst>
            <pc:docMk/>
            <pc:sldMk cId="2467029366" sldId="262"/>
            <ac:inkMk id="69" creationId="{9E7B0ED7-EBF4-37E9-B23F-7D1E1337C80A}"/>
          </ac:inkMkLst>
        </pc:inkChg>
        <pc:inkChg chg="add del">
          <ac:chgData name="Venkatasubramanian, Mani V." userId="fbe5ce37-0145-4c31-b84a-b36f8beac5f3" providerId="ADAL" clId="{D96C82BB-D241-CA41-98ED-43D8DCC74C3A}" dt="2023-03-24T15:22:38.590" v="1112"/>
          <ac:inkMkLst>
            <pc:docMk/>
            <pc:sldMk cId="2467029366" sldId="262"/>
            <ac:inkMk id="70" creationId="{41F20B8B-E837-5661-0F3E-6F3AE5BCB511}"/>
          </ac:inkMkLst>
        </pc:inkChg>
        <pc:inkChg chg="add del">
          <ac:chgData name="Venkatasubramanian, Mani V." userId="fbe5ce37-0145-4c31-b84a-b36f8beac5f3" providerId="ADAL" clId="{D96C82BB-D241-CA41-98ED-43D8DCC74C3A}" dt="2023-03-24T15:22:38.590" v="1112"/>
          <ac:inkMkLst>
            <pc:docMk/>
            <pc:sldMk cId="2467029366" sldId="262"/>
            <ac:inkMk id="71" creationId="{475B7BE0-9F57-0ACA-BDDD-5A824C0BF17E}"/>
          </ac:inkMkLst>
        </pc:inkChg>
        <pc:inkChg chg="add">
          <ac:chgData name="Venkatasubramanian, Mani V." userId="fbe5ce37-0145-4c31-b84a-b36f8beac5f3" providerId="ADAL" clId="{D96C82BB-D241-CA41-98ED-43D8DCC74C3A}" dt="2023-03-24T15:22:37.483" v="1109"/>
          <ac:inkMkLst>
            <pc:docMk/>
            <pc:sldMk cId="2467029366" sldId="262"/>
            <ac:inkMk id="72" creationId="{9069A10C-7CE4-D79C-7317-26E559EABCEE}"/>
          </ac:inkMkLst>
        </pc:inkChg>
        <pc:inkChg chg="add">
          <ac:chgData name="Venkatasubramanian, Mani V." userId="fbe5ce37-0145-4c31-b84a-b36f8beac5f3" providerId="ADAL" clId="{D96C82BB-D241-CA41-98ED-43D8DCC74C3A}" dt="2023-03-24T15:22:37.749" v="1110"/>
          <ac:inkMkLst>
            <pc:docMk/>
            <pc:sldMk cId="2467029366" sldId="262"/>
            <ac:inkMk id="73" creationId="{5867D253-D0DF-F9A8-93F9-E3F702FED359}"/>
          </ac:inkMkLst>
        </pc:inkChg>
        <pc:inkChg chg="add">
          <ac:chgData name="Venkatasubramanian, Mani V." userId="fbe5ce37-0145-4c31-b84a-b36f8beac5f3" providerId="ADAL" clId="{D96C82BB-D241-CA41-98ED-43D8DCC74C3A}" dt="2023-03-24T15:22:37.916" v="1111"/>
          <ac:inkMkLst>
            <pc:docMk/>
            <pc:sldMk cId="2467029366" sldId="262"/>
            <ac:inkMk id="74" creationId="{1E42D773-FE8B-4CC5-08C7-D59C78879709}"/>
          </ac:inkMkLst>
        </pc:inkChg>
        <pc:inkChg chg="add reco">
          <ac:chgData name="Venkatasubramanian, Mani V." userId="fbe5ce37-0145-4c31-b84a-b36f8beac5f3" providerId="ADAL" clId="{D96C82BB-D241-CA41-98ED-43D8DCC74C3A}" dt="2023-03-24T15:22:38.590" v="1112"/>
          <ac:inkMkLst>
            <pc:docMk/>
            <pc:sldMk cId="2467029366" sldId="262"/>
            <ac:inkMk id="75" creationId="{65D26F3A-A9D0-74BF-24C7-AB88831AB6DB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76" creationId="{F240DB6A-0876-5FB1-2BBE-1F8ADE69769C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77" creationId="{F365946B-67C4-178D-F672-39C5A288E552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78" creationId="{09B26007-69B8-A0F2-4038-26E840C5BE91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79" creationId="{204B555B-54F5-3772-30E9-757E4C4740A7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0" creationId="{FBC23E07-A2C3-6FA5-88B6-B3D732E73137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1" creationId="{86C940F9-BEDD-6AA3-0835-9C17ED59CFE9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2" creationId="{A8E1B976-A340-D3CA-83A1-EAC8D0B8F98E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3" creationId="{AAC9511B-1D7C-AAD2-2F1E-13B98007A65B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4" creationId="{AA774E09-E196-4E6D-D7B9-A07178275C06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5" creationId="{5305C1D0-26B8-1E92-24B3-23BF8B79E676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6" creationId="{4CF45CAF-3B67-1815-6496-17A209BFCFDB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7" creationId="{3205B760-A2B2-9064-4F8D-E3C15F4A6AC0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88" creationId="{D4BE867D-0BB4-3A43-89C5-91647A5604A0}"/>
          </ac:inkMkLst>
        </pc:inkChg>
        <pc:inkChg chg="add">
          <ac:chgData name="Venkatasubramanian, Mani V." userId="fbe5ce37-0145-4c31-b84a-b36f8beac5f3" providerId="ADAL" clId="{D96C82BB-D241-CA41-98ED-43D8DCC74C3A}" dt="2023-03-24T15:22:45.399" v="1126"/>
          <ac:inkMkLst>
            <pc:docMk/>
            <pc:sldMk cId="2467029366" sldId="262"/>
            <ac:inkMk id="89" creationId="{23D1B624-C1A8-72C5-C504-718025A0727B}"/>
          </ac:inkMkLst>
        </pc:inkChg>
        <pc:inkChg chg="add">
          <ac:chgData name="Venkatasubramanian, Mani V." userId="fbe5ce37-0145-4c31-b84a-b36f8beac5f3" providerId="ADAL" clId="{D96C82BB-D241-CA41-98ED-43D8DCC74C3A}" dt="2023-03-24T15:22:45.583" v="1127"/>
          <ac:inkMkLst>
            <pc:docMk/>
            <pc:sldMk cId="2467029366" sldId="262"/>
            <ac:inkMk id="90" creationId="{51C8A5E5-F382-8CE3-79A8-FC3D7DDB7674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1" creationId="{84406A68-CABD-95B9-F411-5E5E589000A9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2" creationId="{528E254C-E524-AFE1-6744-178655CCA4B2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3" creationId="{2F0C63B1-BBBD-C7DB-BDB2-00EE5560F17A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4" creationId="{D351736A-D375-20D7-FC5E-649EF4BCA7E7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5" creationId="{97917509-FB41-A9EA-C02D-19941FE3D27C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6" creationId="{D87AEA49-B3CE-AAE7-A6EF-AFF942E78DF3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7" creationId="{E9E75008-A59C-F8E3-85A0-A3B21B97B508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8" creationId="{08027B09-6F88-A6D9-E466-445AEACDE560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99" creationId="{F69144C1-6E72-DDC5-4418-F9914160DD59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0" creationId="{86756AAA-8D30-81C9-1024-65E99E86AEC8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1" creationId="{73F673A9-A39D-C1F7-6491-5F856F98D508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2" creationId="{E282A8B6-80DB-7D05-7417-74CCAB65F969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3" creationId="{D79B8988-95D6-825D-7BB7-F7C2B4982B66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4" creationId="{7F36D17D-8042-D964-E51D-F95026FA2029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5" creationId="{C196489A-2802-623E-9B3B-5476FC28D998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6" creationId="{0762A8B7-6424-319C-7013-5C98ECD36BA6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7" creationId="{EFC5B135-7149-F173-2645-671D31A5C66F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8" creationId="{CBF785F0-B741-D934-D478-4D8567152A2B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09" creationId="{07767764-DC9E-CC6A-72BD-B7A861982923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0" creationId="{6226444B-4C76-C0D3-7A6E-5DA248F3EB3B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1" creationId="{BC5B475A-6CE2-4460-6036-4F92CB405343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2" creationId="{5B4B98D5-810A-8D89-D93A-89C8BCEDCC4C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3" creationId="{3ACDDD51-0839-4FBB-7FB0-25FF2DEADE5F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4" creationId="{479FD79A-86CF-07FC-4E18-7A1EC5CC29D3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5" creationId="{09D813C9-CD57-E54C-F9D9-7BE80DFC7D62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6" creationId="{AE84C814-33DA-3A4F-563C-DFD6C6D76366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7" creationId="{C3AA7425-1659-AC24-3D83-95416D191E1F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8" creationId="{100946E9-899F-F93B-6942-067B258470A2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19" creationId="{B8204061-6B82-B176-3873-1E1B96B9EB73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20" creationId="{3A09D460-6923-4C6C-6269-32AAC53753CE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21" creationId="{F66909F2-258C-1D39-68C1-06EA3DA9B8D9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26" creationId="{A92A9E25-EB08-6F8B-28C1-56F3F47BB1C4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27" creationId="{68C1CD7F-480F-5AD8-B0E3-3D8864BF5CFB}"/>
          </ac:inkMkLst>
        </pc:inkChg>
        <pc:inkChg chg="add del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28" creationId="{2F60B51D-21EF-73BE-1C66-C57A6FDD1BAC}"/>
          </ac:inkMkLst>
        </pc:inkChg>
        <pc:inkChg chg="add reco">
          <ac:chgData name="Venkatasubramanian, Mani V." userId="fbe5ce37-0145-4c31-b84a-b36f8beac5f3" providerId="ADAL" clId="{D96C82BB-D241-CA41-98ED-43D8DCC74C3A}" dt="2023-03-24T15:22:59.718" v="1162"/>
          <ac:inkMkLst>
            <pc:docMk/>
            <pc:sldMk cId="2467029366" sldId="262"/>
            <ac:inkMk id="129" creationId="{D6EC76FE-FEF5-1E7D-B28E-D297369F0773}"/>
          </ac:inkMkLst>
        </pc:inkChg>
        <pc:inkChg chg="add del">
          <ac:chgData name="Venkatasubramanian, Mani V." userId="fbe5ce37-0145-4c31-b84a-b36f8beac5f3" providerId="ADAL" clId="{D96C82BB-D241-CA41-98ED-43D8DCC74C3A}" dt="2023-03-24T15:23:01.531" v="1166"/>
          <ac:inkMkLst>
            <pc:docMk/>
            <pc:sldMk cId="2467029366" sldId="262"/>
            <ac:inkMk id="130" creationId="{52DDF7C9-A384-55FB-3291-AFD5E8AAA389}"/>
          </ac:inkMkLst>
        </pc:inkChg>
        <pc:inkChg chg="add del">
          <ac:chgData name="Venkatasubramanian, Mani V." userId="fbe5ce37-0145-4c31-b84a-b36f8beac5f3" providerId="ADAL" clId="{D96C82BB-D241-CA41-98ED-43D8DCC74C3A}" dt="2023-03-24T15:23:01.531" v="1166"/>
          <ac:inkMkLst>
            <pc:docMk/>
            <pc:sldMk cId="2467029366" sldId="262"/>
            <ac:inkMk id="131" creationId="{0D1262C4-6B8C-655C-2AC3-864506387B2A}"/>
          </ac:inkMkLst>
        </pc:inkChg>
        <pc:inkChg chg="add del">
          <ac:chgData name="Venkatasubramanian, Mani V." userId="fbe5ce37-0145-4c31-b84a-b36f8beac5f3" providerId="ADAL" clId="{D96C82BB-D241-CA41-98ED-43D8DCC74C3A}" dt="2023-03-24T15:23:01.531" v="1166"/>
          <ac:inkMkLst>
            <pc:docMk/>
            <pc:sldMk cId="2467029366" sldId="262"/>
            <ac:inkMk id="132" creationId="{8405807F-D96A-6916-A48A-B31F3A959099}"/>
          </ac:inkMkLst>
        </pc:inkChg>
        <pc:inkChg chg="add reco">
          <ac:chgData name="Venkatasubramanian, Mani V." userId="fbe5ce37-0145-4c31-b84a-b36f8beac5f3" providerId="ADAL" clId="{D96C82BB-D241-CA41-98ED-43D8DCC74C3A}" dt="2023-03-24T15:23:01.531" v="1166"/>
          <ac:inkMkLst>
            <pc:docMk/>
            <pc:sldMk cId="2467029366" sldId="262"/>
            <ac:inkMk id="133" creationId="{BDA1C991-3478-2D84-3DD1-231A70BD79FC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34" creationId="{1858D389-AD33-F23B-AC24-7B16078F4D1C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35" creationId="{E3B4346B-3984-0447-90BE-50F2F78AF920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36" creationId="{C219F441-9F37-4F73-5C09-59D47B0B1C1F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37" creationId="{31A68CE8-CE9D-62B2-A98B-0CCF3871E377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38" creationId="{5B074F4A-4BCC-315E-47B6-884BE4B99728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39" creationId="{7A7516BD-4B19-88A7-444C-DB3FF9CEE2D8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0" creationId="{4CF974A8-3CFF-BD38-8666-F3FEAFA7BC45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1" creationId="{E6865899-CDF1-AD63-5B0C-D7AC2236B586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2" creationId="{57D5CA4D-557C-43B1-3910-DE19A862E457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3" creationId="{B9BD0260-2A34-E3EB-B261-864557A3E517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4" creationId="{E9D0DB52-1C6C-9DBB-0BF2-65D4605A93F5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5" creationId="{A8028F08-9FE9-15E6-B5BD-4D8365994D1F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6" creationId="{31E13AD5-FCC6-4515-9DD1-176A74BBDC0F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7" creationId="{5283D83B-C04D-A3D1-89B3-FC4D00B23DDF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8" creationId="{01795476-00D3-4310-B8E6-1FB80812C6B4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49" creationId="{7C2ED333-00F5-8A0F-06B2-DEA25F98A858}"/>
          </ac:inkMkLst>
        </pc:inkChg>
        <pc:inkChg chg="add del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50" creationId="{79EE6C72-D407-4814-1C4D-B855579F2CA6}"/>
          </ac:inkMkLst>
        </pc:inkChg>
        <pc:inkChg chg="add reco">
          <ac:chgData name="Venkatasubramanian, Mani V." userId="fbe5ce37-0145-4c31-b84a-b36f8beac5f3" providerId="ADAL" clId="{D96C82BB-D241-CA41-98ED-43D8DCC74C3A}" dt="2023-03-24T15:23:08.118" v="1184"/>
          <ac:inkMkLst>
            <pc:docMk/>
            <pc:sldMk cId="2467029366" sldId="262"/>
            <ac:inkMk id="151" creationId="{B160918F-B90F-3F47-C3B7-01AB50A5BBEC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2" creationId="{821E8C2D-EC56-B413-52D6-47E5656E96FA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3" creationId="{674BCC4D-2D8E-E906-6498-FA595B1D0A1A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4" creationId="{C428C851-CE46-14D9-AC0C-4CEEDB0D65EB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5" creationId="{35AD4983-EB49-E8AC-09CD-4CE5BCA54125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6" creationId="{4F1313BF-64BF-7F23-05E8-3280970B2C47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7" creationId="{D7E9A17E-9DB0-FF42-F4E1-31136001B455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8" creationId="{93D017E9-E3DF-48B2-A753-370E5D812247}"/>
          </ac:inkMkLst>
        </pc:inkChg>
        <pc:inkChg chg="add del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59" creationId="{74427CD1-B1B2-45EB-FF79-4E0FB215C0A6}"/>
          </ac:inkMkLst>
        </pc:inkChg>
        <pc:inkChg chg="add reco">
          <ac:chgData name="Venkatasubramanian, Mani V." userId="fbe5ce37-0145-4c31-b84a-b36f8beac5f3" providerId="ADAL" clId="{D96C82BB-D241-CA41-98ED-43D8DCC74C3A}" dt="2023-03-24T15:23:10.998" v="1193"/>
          <ac:inkMkLst>
            <pc:docMk/>
            <pc:sldMk cId="2467029366" sldId="262"/>
            <ac:inkMk id="160" creationId="{73C6965B-50F7-6A0A-370B-54C8C14A3598}"/>
          </ac:inkMkLst>
        </pc:inkChg>
        <pc:inkChg chg="add del">
          <ac:chgData name="Venkatasubramanian, Mani V." userId="fbe5ce37-0145-4c31-b84a-b36f8beac5f3" providerId="ADAL" clId="{D96C82BB-D241-CA41-98ED-43D8DCC74C3A}" dt="2023-03-24T15:23:17.585" v="1196"/>
          <ac:inkMkLst>
            <pc:docMk/>
            <pc:sldMk cId="2467029366" sldId="262"/>
            <ac:inkMk id="161" creationId="{5E5C7ED2-6A39-0C9C-3DD0-8714F56D5A52}"/>
          </ac:inkMkLst>
        </pc:inkChg>
        <pc:inkChg chg="add del">
          <ac:chgData name="Venkatasubramanian, Mani V." userId="fbe5ce37-0145-4c31-b84a-b36f8beac5f3" providerId="ADAL" clId="{D96C82BB-D241-CA41-98ED-43D8DCC74C3A}" dt="2023-03-24T15:23:17.585" v="1196"/>
          <ac:inkMkLst>
            <pc:docMk/>
            <pc:sldMk cId="2467029366" sldId="262"/>
            <ac:inkMk id="162" creationId="{5E21B3F3-7253-51F9-2973-4BFDADBF3EB9}"/>
          </ac:inkMkLst>
        </pc:inkChg>
        <pc:inkChg chg="add reco">
          <ac:chgData name="Venkatasubramanian, Mani V." userId="fbe5ce37-0145-4c31-b84a-b36f8beac5f3" providerId="ADAL" clId="{D96C82BB-D241-CA41-98ED-43D8DCC74C3A}" dt="2023-03-24T15:23:17.585" v="1196"/>
          <ac:inkMkLst>
            <pc:docMk/>
            <pc:sldMk cId="2467029366" sldId="262"/>
            <ac:inkMk id="163" creationId="{1D095360-7854-EB58-B324-2A87B529435E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164" creationId="{32217653-7761-BCD2-B780-AF092229FAF7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165" creationId="{2A06F257-3310-DCD6-213A-81BD6A9C8512}"/>
          </ac:inkMkLst>
        </pc:inkChg>
        <pc:inkChg chg="add del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166" creationId="{94B42736-5AB6-F878-127C-0C36815E631F}"/>
          </ac:inkMkLst>
        </pc:inkChg>
        <pc:inkChg chg="add reco">
          <ac:chgData name="Venkatasubramanian, Mani V." userId="fbe5ce37-0145-4c31-b84a-b36f8beac5f3" providerId="ADAL" clId="{D96C82BB-D241-CA41-98ED-43D8DCC74C3A}" dt="2023-03-24T15:23:21.733" v="1200"/>
          <ac:inkMkLst>
            <pc:docMk/>
            <pc:sldMk cId="2467029366" sldId="262"/>
            <ac:inkMk id="167" creationId="{2ED95547-86F5-D85E-7D91-F80100F283D3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168" creationId="{BCAFCC49-CAC3-E6E1-DD9E-CE80F47A818E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169" creationId="{3F6F650E-97B2-682A-30FB-79C49B492133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0" creationId="{F8197BF3-655D-4E1C-E657-96B52FB09457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1" creationId="{61B8C8BE-5911-62CE-5D98-4BEC2FC86E2D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2" creationId="{C2DABB5E-F0A8-228E-D082-7DAB75DCD291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3" creationId="{C6524BA9-D387-07A5-5E0C-5C576EC7FB5C}"/>
          </ac:inkMkLst>
        </pc:inkChg>
        <pc:inkChg chg="add">
          <ac:chgData name="Venkatasubramanian, Mani V." userId="fbe5ce37-0145-4c31-b84a-b36f8beac5f3" providerId="ADAL" clId="{D96C82BB-D241-CA41-98ED-43D8DCC74C3A}" dt="2023-03-24T15:23:27.379" v="1207"/>
          <ac:inkMkLst>
            <pc:docMk/>
            <pc:sldMk cId="2467029366" sldId="262"/>
            <ac:inkMk id="174" creationId="{0E32366B-13B9-A5DD-5609-4032A7E44339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5" creationId="{AA46F745-7696-F195-728F-B028B224F94B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6" creationId="{897BB08B-4BAD-36DD-4A81-ED7522A50F7C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7" creationId="{70A4FB03-2486-BE10-C0AD-9443DD10E50B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8" creationId="{93872B1C-ED68-8BDD-20D7-9FBEF014C2FC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79" creationId="{E9FD0FEC-AA8E-3DEE-6447-ABFF91F92CA7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0" creationId="{D4CB4393-8821-F31A-C6AB-342D7801309F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1" creationId="{14B7A0F7-5FC5-B259-6A70-B2CF882C30CE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2" creationId="{D4B98A1A-373D-7362-C614-91862C571199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3" creationId="{0AFFAF90-D5F6-C58F-8EC6-01290D36BADB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4" creationId="{F8C66238-95FA-D87B-34E4-A7B00A4FEE95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5" creationId="{39A78C3F-AE86-619D-86C8-ED86AEBE63A6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6" creationId="{A3BD733E-6EB3-CAC2-D446-1274A2FE1E33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7" creationId="{0FF63D20-A63E-AD02-CAD0-368EC1507EC9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8" creationId="{55A34A31-F884-9BB5-EB79-046BCC844D76}"/>
          </ac:inkMkLst>
        </pc:inkChg>
        <pc:inkChg chg="add del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89" creationId="{53CAF563-5F7A-DBAE-E3C8-DC4785508698}"/>
          </ac:inkMkLst>
        </pc:inkChg>
        <pc:inkChg chg="add reco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90" creationId="{4B0F72F9-E45E-CB81-C281-CEC2909B1910}"/>
          </ac:inkMkLst>
        </pc:inkChg>
        <pc:inkChg chg="add reco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91" creationId="{BBDCB999-82F5-1897-9403-585541FA938C}"/>
          </ac:inkMkLst>
        </pc:inkChg>
        <pc:inkChg chg="add reco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92" creationId="{A4496420-7DB7-F0B7-5141-4A66C961B89B}"/>
          </ac:inkMkLst>
        </pc:inkChg>
        <pc:inkChg chg="add reco">
          <ac:chgData name="Venkatasubramanian, Mani V." userId="fbe5ce37-0145-4c31-b84a-b36f8beac5f3" providerId="ADAL" clId="{D96C82BB-D241-CA41-98ED-43D8DCC74C3A}" dt="2023-03-24T15:23:33.341" v="1223"/>
          <ac:inkMkLst>
            <pc:docMk/>
            <pc:sldMk cId="2467029366" sldId="262"/>
            <ac:inkMk id="193" creationId="{E5866F59-1243-B916-B8D0-450FB09C2FEB}"/>
          </ac:inkMkLst>
        </pc:inkChg>
        <pc:inkChg chg="add">
          <ac:chgData name="Venkatasubramanian, Mani V." userId="fbe5ce37-0145-4c31-b84a-b36f8beac5f3" providerId="ADAL" clId="{D96C82BB-D241-CA41-98ED-43D8DCC74C3A}" dt="2023-03-24T15:23:34.145" v="1224"/>
          <ac:inkMkLst>
            <pc:docMk/>
            <pc:sldMk cId="2467029366" sldId="262"/>
            <ac:inkMk id="194" creationId="{6EB28C93-6508-1619-9A07-6F668E5E8CAD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195" creationId="{68F6EC7C-EE3F-4CA1-46C1-0464CAEAEF0E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196" creationId="{FC875FB6-F0D0-546A-7D09-6303FEE3A1FD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197" creationId="{9CAEECB5-6963-AB2B-8570-84F2C4CE42B7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198" creationId="{17780AB9-6FB5-28E4-6F09-298BA6D53631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199" creationId="{10FD3B69-6C24-1216-DC4D-130FE57B3C40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0" creationId="{C66E9993-2084-AF59-6B44-4C41EA9F3CE1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1" creationId="{20A11715-047F-E3F0-E297-A59103599B9A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2" creationId="{7F0F50F8-76D3-1AE3-26BF-CA7674C0EC0A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3" creationId="{4063130E-B11C-8354-6103-C6950CDCD654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4" creationId="{D5D053B6-19DD-77FD-73F2-3C8B6A90F447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5" creationId="{7E03A507-6B95-853F-A6C3-6670BD705A34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6" creationId="{F06A75FF-1A95-9964-5C5D-CE994E0DBA1F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7" creationId="{3B86AE30-050C-5247-52B1-BA1183DEFBFA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8" creationId="{5127DB9C-CE01-223B-F13D-3BB6B4141D1C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09" creationId="{97B8FDCF-E9AA-E9C7-B90A-022A62102DC8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0" creationId="{729F7CF8-0145-9948-05EE-B5B347511DED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1" creationId="{6893B060-BF71-8D8B-659F-EBC0D26CF20D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2" creationId="{24D1E1EC-00B8-9C17-CD66-DBEC4C315498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3" creationId="{78C93CCB-4ADE-38FC-AB23-F8AB5D111818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4" creationId="{42DEE5A9-DABB-6579-5A4A-342119171BD3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5" creationId="{9DB4474D-048A-8EA0-7803-FA362C52C527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6" creationId="{85D54987-0AA5-1EC4-7B6E-78FF814F4236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7" creationId="{4269F240-0512-5359-7B1C-127C394BD482}"/>
          </ac:inkMkLst>
        </pc:inkChg>
        <pc:inkChg chg="add del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8" creationId="{D70D7CB7-50AF-0AED-9650-1B9BF90E7465}"/>
          </ac:inkMkLst>
        </pc:inkChg>
        <pc:inkChg chg="add reco">
          <ac:chgData name="Venkatasubramanian, Mani V." userId="fbe5ce37-0145-4c31-b84a-b36f8beac5f3" providerId="ADAL" clId="{D96C82BB-D241-CA41-98ED-43D8DCC74C3A}" dt="2023-03-24T15:23:41.963" v="1249"/>
          <ac:inkMkLst>
            <pc:docMk/>
            <pc:sldMk cId="2467029366" sldId="262"/>
            <ac:inkMk id="219" creationId="{3BB7D73A-4475-204D-3C05-5178E7B25C6B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0" creationId="{37B58D6D-0D44-3D64-B35F-BAF959B16868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1" creationId="{F47F88B1-0FBD-0DFD-0DCB-89E7E94D9A99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2" creationId="{14D6FDFD-D106-C3A7-6B77-EE851599817A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3" creationId="{305D7C56-1F87-BCBD-E112-BEBA240CE68C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4" creationId="{4923A3DF-0B56-88CF-0870-E627EE55BC92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5" creationId="{C999CEFF-62FA-1B8F-CB87-6BB8413ED4BF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6" creationId="{D635035D-C4CC-098B-8235-0554A425191D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7" creationId="{91298E54-B45F-C727-7524-92AADDDF224F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8" creationId="{6069B620-EFDE-C5EF-CC81-7D8C154074DC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29" creationId="{72F4C7AC-6035-E655-E2A3-FD7622142CC9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0" creationId="{382C25F1-AC5C-9245-10CC-BFC73DEADBE8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1" creationId="{9568428D-69EA-162B-0257-0ACD72962114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2" creationId="{1FF01608-1507-A3D2-F2A4-D01B32B7BD78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3" creationId="{97DB3549-97E6-D636-0FFF-BAA3204276C6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4" creationId="{F536A118-9423-2E96-214B-610C048D462B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5" creationId="{1D205F51-5957-2B8C-4FC7-1D2D53A8A17C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6" creationId="{C45AD639-73FE-BAD8-992E-762445681F40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7" creationId="{26F17F24-F046-0029-55C5-41F67F13DDFD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8" creationId="{7BD1CBBF-9FFB-11CE-90AC-C08BA1094CE0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39" creationId="{0C0AC06E-7046-AD10-2612-B51DF79C04F4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40" creationId="{52919C5D-8FD7-3D11-AED5-77337DBA4CAE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41" creationId="{D25950DD-F9F2-C584-E5BE-C1CADE7C7B43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42" creationId="{D0837E5E-BFC2-ACFC-2276-D28A70F5E259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43" creationId="{F40675AA-2C0B-ADE9-ABC8-E8F1C8E9E57F}"/>
          </ac:inkMkLst>
        </pc:inkChg>
        <pc:inkChg chg="add del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44" creationId="{96A81400-61A4-8BF4-9C85-83A6205B21B7}"/>
          </ac:inkMkLst>
        </pc:inkChg>
        <pc:inkChg chg="add reco">
          <ac:chgData name="Venkatasubramanian, Mani V." userId="fbe5ce37-0145-4c31-b84a-b36f8beac5f3" providerId="ADAL" clId="{D96C82BB-D241-CA41-98ED-43D8DCC74C3A}" dt="2023-03-24T15:23:50.439" v="1275"/>
          <ac:inkMkLst>
            <pc:docMk/>
            <pc:sldMk cId="2467029366" sldId="262"/>
            <ac:inkMk id="245" creationId="{57D04829-A87D-0836-5E8D-930D3C96FC87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246" creationId="{9079C4EA-24F6-3DD9-842E-220E7AF04518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247" creationId="{BBF768FD-456F-848D-871D-7FAAB9FA3C48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248" creationId="{F26E81C9-4270-7545-8287-91C23EF67335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249" creationId="{52F667F5-CC4D-D6D9-B605-679152981A25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0" creationId="{F9AE2CA1-3117-38D7-911D-41689926D76C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1" creationId="{859BFEF1-0B5F-8918-45FE-0A15C00FA673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2" creationId="{E77A1AE7-4C96-2806-5969-52AA7A79E400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3" creationId="{3FDB73C6-C5E1-FB2F-9C85-4E87C33BF51E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4" creationId="{DB682E6C-B118-219A-9AF2-EDA46214BBD4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5" creationId="{A8BC1C2F-2F23-83D9-74B6-7C27D2A2790B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6" creationId="{F125C576-3685-FB00-4296-69E3E77AE472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7" creationId="{699678FB-937A-6294-431D-695F1791C88C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8" creationId="{73A1F3FD-807C-1328-608A-C801D13670C3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59" creationId="{DD9F9C66-8890-D4A4-73F0-8301EDF1E4DD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0" creationId="{C4897C47-BA6D-1BC6-7585-9E9AFEEC7F46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1" creationId="{0114A5BC-281C-0E15-D0A9-AAF0F28EB7DE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2" creationId="{DB71504D-9B46-040D-82FA-98A7D6650B38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3" creationId="{BCC6268A-8741-25C3-2DA6-C42E53CA1F76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4" creationId="{2ACBD388-B526-CBD8-C879-00DF19D00C9C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5" creationId="{98426C90-536C-A7CB-DA72-FF81B5A6ED8A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6" creationId="{9ED790F9-BBA8-852E-F789-28CD6080163E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7" creationId="{7771C5CA-140A-D1A2-D6B3-FE09829029F8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8" creationId="{44144D64-E6C7-808F-E52E-C12C6C9EDFE4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69" creationId="{EEA1487C-874D-5C02-04EC-1BF57F8CE50C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0" creationId="{52CF131C-48DB-6ABF-5F12-AD87DCCF037D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1" creationId="{E8C37614-BD8B-0086-6B03-A8A73BC71F5B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2" creationId="{806D2490-09CC-0595-6527-ED6C3369BF14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3" creationId="{A073D3FA-02EF-E21C-B3C0-EFBAD3F9383D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4" creationId="{A5850389-8B43-49A6-929B-E8E6055D2F6B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5" creationId="{E9EB17C0-DB1D-D215-F1A4-C08E801F53A0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6" creationId="{CD927784-9363-15FD-EEDA-3EAEB847CC77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7" creationId="{614E54C3-1FCB-B57A-3579-1104D0C6CBA8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8" creationId="{66460813-2120-A85B-F338-511F4D994D9A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79" creationId="{CB0B29A9-7A08-D990-C66E-EF715572539B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0" creationId="{033B25C0-2ED1-5738-A0C8-54ED9BAD928A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1" creationId="{8BB6D82C-A406-C587-0A91-02AC2017353C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2" creationId="{99E24976-86EE-0A07-7B9E-0DF895767E6A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3" creationId="{652A2C40-E9B9-21BA-C813-ECA0520C9128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4" creationId="{E7B98458-BB2E-CC70-90CF-7213EDBEC6D5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5" creationId="{06D95DBB-89CE-D607-13E5-BC94F98E438D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6" creationId="{59E47D11-1AB1-3F95-7007-434CD1E65602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7" creationId="{571A8BED-CB39-F5B3-7352-6CA37CDC8F76}"/>
          </ac:inkMkLst>
        </pc:inkChg>
        <pc:inkChg chg="add del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8" creationId="{41DDAD25-6B6B-BC0E-40F9-FAA9F3572300}"/>
          </ac:inkMkLst>
        </pc:inkChg>
        <pc:inkChg chg="add reco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89" creationId="{98A3301B-A795-DB1F-1F60-96D2E2AA3DEA}"/>
          </ac:inkMkLst>
        </pc:inkChg>
        <pc:inkChg chg="add reco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90" creationId="{E50943A8-224E-2F7B-C612-8141AD6ABF94}"/>
          </ac:inkMkLst>
        </pc:inkChg>
        <pc:inkChg chg="add reco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91" creationId="{D7A6B468-6322-622A-7688-2338090BFD73}"/>
          </ac:inkMkLst>
        </pc:inkChg>
        <pc:inkChg chg="add reco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92" creationId="{C1B82FE8-E01B-9B2E-E96B-DB78AD1C0143}"/>
          </ac:inkMkLst>
        </pc:inkChg>
        <pc:inkChg chg="add reco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93" creationId="{4209AC4D-F36F-55F2-923B-2D6199D1C134}"/>
          </ac:inkMkLst>
        </pc:inkChg>
        <pc:inkChg chg="add reco">
          <ac:chgData name="Venkatasubramanian, Mani V." userId="fbe5ce37-0145-4c31-b84a-b36f8beac5f3" providerId="ADAL" clId="{D96C82BB-D241-CA41-98ED-43D8DCC74C3A}" dt="2023-03-24T15:24:14.745" v="1319"/>
          <ac:inkMkLst>
            <pc:docMk/>
            <pc:sldMk cId="2467029366" sldId="262"/>
            <ac:inkMk id="294" creationId="{43B7C1BF-930B-2971-D85F-2B94FD2BD153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295" creationId="{29A161F9-69EA-681E-8739-3CBB9FEE70D4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296" creationId="{920E6AFC-D463-4B23-8E5D-16CA78B307B3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297" creationId="{182DD788-3F1C-BB58-5E73-0E1D2FFCEAC7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298" creationId="{B011738F-BAE7-0393-7704-F6F20C8DD0DE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299" creationId="{5FA6264C-FC03-E52E-3C19-063612E448C7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0" creationId="{322F2488-2117-2EBE-675B-976A561C5A53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1" creationId="{998C0D2A-458B-19CF-6397-6E8AEDFABE36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2" creationId="{0042C6DA-BE3A-74BF-E48A-B658C6E9891A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3" creationId="{3DF77FBB-1E41-38EB-65E2-5083F7F6C6EA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4" creationId="{1058ED9F-F005-1687-13FF-4AE334BC9944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5" creationId="{566F748A-C045-A685-9730-51D2C29E7EC4}"/>
          </ac:inkMkLst>
        </pc:inkChg>
        <pc:inkChg chg="add del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6" creationId="{D764F692-FDE9-C74C-34E1-2E6F03FDC081}"/>
          </ac:inkMkLst>
        </pc:inkChg>
        <pc:inkChg chg="add reco">
          <ac:chgData name="Venkatasubramanian, Mani V." userId="fbe5ce37-0145-4c31-b84a-b36f8beac5f3" providerId="ADAL" clId="{D96C82BB-D241-CA41-98ED-43D8DCC74C3A}" dt="2023-03-24T15:24:20.259" v="1332"/>
          <ac:inkMkLst>
            <pc:docMk/>
            <pc:sldMk cId="2467029366" sldId="262"/>
            <ac:inkMk id="307" creationId="{A266705A-8D0B-372B-9DC4-56272421CDF1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08" creationId="{76CB7891-B1A6-8581-0B30-F2263EF1B1C8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09" creationId="{3EC0E800-BB31-30C0-053F-524550DBBA37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0" creationId="{65708B51-A509-DCC7-EB64-8F8E02B8B5D4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1" creationId="{7B975E1D-A186-A28D-CC19-757D90E39DD2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2" creationId="{3C039F31-609B-8528-198C-F2D4D6BBC890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3" creationId="{007F40D8-F34A-FF34-0AA2-119A903472F6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4" creationId="{4412CACE-7B62-A4FD-D505-5BA1129CAD64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5" creationId="{4E5983C3-0215-1A1A-5825-B17D8CA8C61C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6" creationId="{E4FEA588-352E-C5D0-36AA-CD6634BB3C17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7" creationId="{A1C3EC31-A556-880D-925A-8279A8ACC4F0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8" creationId="{71DCE8D0-65E4-B2EA-E045-DF888FD303C0}"/>
          </ac:inkMkLst>
        </pc:inkChg>
        <pc:inkChg chg="add del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19" creationId="{24891FE5-853E-56F5-E49C-9AE8AAA62573}"/>
          </ac:inkMkLst>
        </pc:inkChg>
        <pc:inkChg chg="add reco">
          <ac:chgData name="Venkatasubramanian, Mani V." userId="fbe5ce37-0145-4c31-b84a-b36f8beac5f3" providerId="ADAL" clId="{D96C82BB-D241-CA41-98ED-43D8DCC74C3A}" dt="2023-03-24T15:24:24.526" v="1345"/>
          <ac:inkMkLst>
            <pc:docMk/>
            <pc:sldMk cId="2467029366" sldId="262"/>
            <ac:inkMk id="320" creationId="{5AA1FAC5-E592-88AD-7A1D-DA53CCFED04E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1" creationId="{47AF3245-762B-E1D9-08C8-C23D9015CEF7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2" creationId="{C7A92387-0DF6-C97A-5E99-E5BC84F37CAF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3" creationId="{CA428E9C-40BE-D136-E1AF-666C54ED199B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4" creationId="{51D6F722-A951-DF55-E147-5B3EA1FD506A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5" creationId="{D87A2ADA-E763-6FA3-37EA-175735D0F09D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6" creationId="{EC3D6323-5934-5FB2-5CD4-2496E1C816F4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7" creationId="{52E779A7-3321-6FAE-3BEC-70D5401803AD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8" creationId="{99699696-0AE3-F4C2-2172-B7F83828FF58}"/>
          </ac:inkMkLst>
        </pc:inkChg>
        <pc:inkChg chg="add del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29" creationId="{83B8BB2D-ADFC-62CF-F9B6-53002153F3F3}"/>
          </ac:inkMkLst>
        </pc:inkChg>
        <pc:inkChg chg="add reco">
          <ac:chgData name="Venkatasubramanian, Mani V." userId="fbe5ce37-0145-4c31-b84a-b36f8beac5f3" providerId="ADAL" clId="{D96C82BB-D241-CA41-98ED-43D8DCC74C3A}" dt="2023-03-24T15:24:32.071" v="1355"/>
          <ac:inkMkLst>
            <pc:docMk/>
            <pc:sldMk cId="2467029366" sldId="262"/>
            <ac:inkMk id="330" creationId="{3E9FAB0B-CD5D-10BF-097B-C7E343F5C5EB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331" creationId="{3D2E4572-1E94-8F88-1EB3-8408FF325492}"/>
          </ac:inkMkLst>
        </pc:inkChg>
        <pc:inkChg chg="add del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332" creationId="{63BA2175-39A9-C439-A355-58864649B679}"/>
          </ac:inkMkLst>
        </pc:inkChg>
        <pc:inkChg chg="add reco">
          <ac:chgData name="Venkatasubramanian, Mani V." userId="fbe5ce37-0145-4c31-b84a-b36f8beac5f3" providerId="ADAL" clId="{D96C82BB-D241-CA41-98ED-43D8DCC74C3A}" dt="2023-03-24T15:24:41.088" v="1358"/>
          <ac:inkMkLst>
            <pc:docMk/>
            <pc:sldMk cId="2467029366" sldId="262"/>
            <ac:inkMk id="333" creationId="{65A1A5B7-FACB-01BC-7A6B-4F826B7170BC}"/>
          </ac:inkMkLst>
        </pc:inkChg>
        <pc:inkChg chg="add">
          <ac:chgData name="Venkatasubramanian, Mani V." userId="fbe5ce37-0145-4c31-b84a-b36f8beac5f3" providerId="ADAL" clId="{D96C82BB-D241-CA41-98ED-43D8DCC74C3A}" dt="2023-03-24T15:24:42.155" v="1359"/>
          <ac:inkMkLst>
            <pc:docMk/>
            <pc:sldMk cId="2467029366" sldId="262"/>
            <ac:inkMk id="334" creationId="{88FF9F00-BD7D-F6CE-5F48-EBD95F1DF07D}"/>
          </ac:inkMkLst>
        </pc:inkChg>
        <pc:inkChg chg="add del">
          <ac:chgData name="Venkatasubramanian, Mani V." userId="fbe5ce37-0145-4c31-b84a-b36f8beac5f3" providerId="ADAL" clId="{D96C82BB-D241-CA41-98ED-43D8DCC74C3A}" dt="2023-03-24T15:24:47.390" v="1363"/>
          <ac:inkMkLst>
            <pc:docMk/>
            <pc:sldMk cId="2467029366" sldId="262"/>
            <ac:inkMk id="335" creationId="{84249080-EE5A-8632-693B-EA278B0836D1}"/>
          </ac:inkMkLst>
        </pc:inkChg>
        <pc:inkChg chg="add del">
          <ac:chgData name="Venkatasubramanian, Mani V." userId="fbe5ce37-0145-4c31-b84a-b36f8beac5f3" providerId="ADAL" clId="{D96C82BB-D241-CA41-98ED-43D8DCC74C3A}" dt="2023-03-24T15:24:47.390" v="1363"/>
          <ac:inkMkLst>
            <pc:docMk/>
            <pc:sldMk cId="2467029366" sldId="262"/>
            <ac:inkMk id="336" creationId="{A21E2B0C-22AC-3472-5080-3EF3048AA278}"/>
          </ac:inkMkLst>
        </pc:inkChg>
        <pc:inkChg chg="add del">
          <ac:chgData name="Venkatasubramanian, Mani V." userId="fbe5ce37-0145-4c31-b84a-b36f8beac5f3" providerId="ADAL" clId="{D96C82BB-D241-CA41-98ED-43D8DCC74C3A}" dt="2023-03-24T15:24:47.390" v="1363"/>
          <ac:inkMkLst>
            <pc:docMk/>
            <pc:sldMk cId="2467029366" sldId="262"/>
            <ac:inkMk id="337" creationId="{F28605A3-A9EE-1BDD-7888-80F355C378C4}"/>
          </ac:inkMkLst>
        </pc:inkChg>
        <pc:inkChg chg="add reco">
          <ac:chgData name="Venkatasubramanian, Mani V." userId="fbe5ce37-0145-4c31-b84a-b36f8beac5f3" providerId="ADAL" clId="{D96C82BB-D241-CA41-98ED-43D8DCC74C3A}" dt="2023-03-24T15:24:47.390" v="1363"/>
          <ac:inkMkLst>
            <pc:docMk/>
            <pc:sldMk cId="2467029366" sldId="262"/>
            <ac:inkMk id="338" creationId="{4A2E7B84-74CA-B106-2E09-7D146C74DF21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26:34.523" v="1568"/>
        <pc:sldMkLst>
          <pc:docMk/>
          <pc:sldMk cId="1574045859" sldId="263"/>
        </pc:sldMkLst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" creationId="{7161D2DF-FA6A-576D-2091-8BDCBF295944}"/>
          </ac:inkMkLst>
        </pc:inkChg>
        <pc:inkChg chg="add">
          <ac:chgData name="Venkatasubramanian, Mani V." userId="fbe5ce37-0145-4c31-b84a-b36f8beac5f3" providerId="ADAL" clId="{D96C82BB-D241-CA41-98ED-43D8DCC74C3A}" dt="2023-03-24T15:25:04.553" v="1365"/>
          <ac:inkMkLst>
            <pc:docMk/>
            <pc:sldMk cId="1574045859" sldId="263"/>
            <ac:inkMk id="3" creationId="{C761F522-7A62-A8B1-678B-9D2FAC918E49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4" creationId="{2787AB41-BEE3-9C67-6B32-5AE8AC49FA6D}"/>
          </ac:inkMkLst>
        </pc:inkChg>
        <pc:inkChg chg="add">
          <ac:chgData name="Venkatasubramanian, Mani V." userId="fbe5ce37-0145-4c31-b84a-b36f8beac5f3" providerId="ADAL" clId="{D96C82BB-D241-CA41-98ED-43D8DCC74C3A}" dt="2023-03-24T15:25:05.436" v="1367"/>
          <ac:inkMkLst>
            <pc:docMk/>
            <pc:sldMk cId="1574045859" sldId="263"/>
            <ac:inkMk id="5" creationId="{72321CCB-91BE-1397-1033-DBEBE57837C8}"/>
          </ac:inkMkLst>
        </pc:inkChg>
        <pc:inkChg chg="add">
          <ac:chgData name="Venkatasubramanian, Mani V." userId="fbe5ce37-0145-4c31-b84a-b36f8beac5f3" providerId="ADAL" clId="{D96C82BB-D241-CA41-98ED-43D8DCC74C3A}" dt="2023-03-24T15:25:05.587" v="1368"/>
          <ac:inkMkLst>
            <pc:docMk/>
            <pc:sldMk cId="1574045859" sldId="263"/>
            <ac:inkMk id="6" creationId="{7C754659-36BB-B619-86B8-CADD9AB08758}"/>
          </ac:inkMkLst>
        </pc:inkChg>
        <pc:inkChg chg="add">
          <ac:chgData name="Venkatasubramanian, Mani V." userId="fbe5ce37-0145-4c31-b84a-b36f8beac5f3" providerId="ADAL" clId="{D96C82BB-D241-CA41-98ED-43D8DCC74C3A}" dt="2023-03-24T15:25:05.886" v="1369"/>
          <ac:inkMkLst>
            <pc:docMk/>
            <pc:sldMk cId="1574045859" sldId="263"/>
            <ac:inkMk id="7" creationId="{CE950C54-95F1-5E7D-BA4A-9FAE24917276}"/>
          </ac:inkMkLst>
        </pc:inkChg>
        <pc:inkChg chg="add">
          <ac:chgData name="Venkatasubramanian, Mani V." userId="fbe5ce37-0145-4c31-b84a-b36f8beac5f3" providerId="ADAL" clId="{D96C82BB-D241-CA41-98ED-43D8DCC74C3A}" dt="2023-03-24T15:25:06.069" v="1370"/>
          <ac:inkMkLst>
            <pc:docMk/>
            <pc:sldMk cId="1574045859" sldId="263"/>
            <ac:inkMk id="8" creationId="{D597C981-BFD9-C0A9-3232-0818ECF58E0F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9" creationId="{C85882D6-BE60-40E8-D659-7B491F076F00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0" creationId="{066BD1A6-740C-E5FB-8557-79ADA1F9C61A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1" creationId="{EA5FFABD-DFDA-DF97-CCF4-D6F47CD4F7A7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2" creationId="{F7B3C2B4-780B-9CAD-350E-3E88AACB79DC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3" creationId="{52D81B09-EAB2-4CA4-49DB-2DB6E5C0B8AF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4" creationId="{5D3AEDB8-E371-0E65-13DC-DB00895245A9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5" creationId="{EA13B373-91BD-202E-4843-8D7905CA15B6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6" creationId="{257A6161-4E9D-B592-DD0B-B765901DCA38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7" creationId="{09F35FA5-EEE8-37AB-8C8C-E4A6D53476D0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8" creationId="{C8D10846-2805-A28D-DED8-3028622A4A16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19" creationId="{78F3BB61-D16A-5647-F689-27E6110985E9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0" creationId="{1F6E6D90-6A26-2C5C-6697-77A57592EBD9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1" creationId="{A0936037-7CF1-CC9A-6857-59E11D695D2A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2" creationId="{EE02554E-0F2F-1A41-7919-1030634F6595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3" creationId="{12565E62-B7F2-A424-749C-4D1DAA7C4118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4" creationId="{2FD17863-D0C2-6E6C-507E-7463F77646D7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5" creationId="{90D8448C-EE2B-F710-C38C-34E73E5D3368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6" creationId="{348133A1-BAD4-F9A7-4AB1-011741B552DF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7" creationId="{9257B7C0-1C99-2C4E-5D4C-7142C3FF9C95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8" creationId="{33E6BF02-08C4-5AA7-950F-B2FE7A0936B6}"/>
          </ac:inkMkLst>
        </pc:inkChg>
        <pc:inkChg chg="add del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29" creationId="{5D14A84A-D263-BA4F-FAC0-4B94EEC6BC46}"/>
          </ac:inkMkLst>
        </pc:inkChg>
        <pc:inkChg chg="add reco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30" creationId="{74D60CCD-6FE6-0AD9-C79A-F3A591131240}"/>
          </ac:inkMkLst>
        </pc:inkChg>
        <pc:inkChg chg="add reco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31" creationId="{D061E8E5-63A8-7191-A570-31B4A3A2E81F}"/>
          </ac:inkMkLst>
        </pc:inkChg>
        <pc:inkChg chg="add reco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32" creationId="{029ABA72-95F6-D3C6-76AB-7808E8F22B32}"/>
          </ac:inkMkLst>
        </pc:inkChg>
        <pc:inkChg chg="add reco">
          <ac:chgData name="Venkatasubramanian, Mani V." userId="fbe5ce37-0145-4c31-b84a-b36f8beac5f3" providerId="ADAL" clId="{D96C82BB-D241-CA41-98ED-43D8DCC74C3A}" dt="2023-03-24T15:25:13.054" v="1392"/>
          <ac:inkMkLst>
            <pc:docMk/>
            <pc:sldMk cId="1574045859" sldId="263"/>
            <ac:inkMk id="33" creationId="{31E30FA4-4CCE-CF62-CB1A-C0B834CF6B01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34" creationId="{2CB7F988-DA90-55AA-579D-714C95AC4F8E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35" creationId="{47FD12A7-441F-79D9-63D0-EBAD4879BFD2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36" creationId="{ADB08628-D3D2-1495-ABD8-12D5019083EB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37" creationId="{F0DB9BF9-E4ED-7CA2-89D9-FAB5A65E561F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38" creationId="{D727DC49-F92D-AF3C-B580-808D1DFAC373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39" creationId="{3DE21D6D-1FD1-78A3-7ECC-8918FAE70B50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0" creationId="{0CA7A760-BEE6-FFF5-3982-12DC29BB5F09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1" creationId="{63EB3D6B-A67F-B4A8-B3C3-E6BEC06DE271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2" creationId="{D40C290F-75D1-ACF2-BC95-735DE4F326B9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3" creationId="{4FF07DD5-BB7A-FB03-E712-B78906ABA90A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4" creationId="{1CF1D29E-DAC0-61E8-DC86-0EDA6821A665}"/>
          </ac:inkMkLst>
        </pc:inkChg>
        <pc:inkChg chg="add del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5" creationId="{D4D7A57D-BECC-FABE-24E4-90615C9D5335}"/>
          </ac:inkMkLst>
        </pc:inkChg>
        <pc:inkChg chg="add reco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6" creationId="{7E1316EA-817F-7BE5-E050-D11339BED2EF}"/>
          </ac:inkMkLst>
        </pc:inkChg>
        <pc:inkChg chg="add reco">
          <ac:chgData name="Venkatasubramanian, Mani V." userId="fbe5ce37-0145-4c31-b84a-b36f8beac5f3" providerId="ADAL" clId="{D96C82BB-D241-CA41-98ED-43D8DCC74C3A}" dt="2023-03-24T15:25:19.440" v="1405"/>
          <ac:inkMkLst>
            <pc:docMk/>
            <pc:sldMk cId="1574045859" sldId="263"/>
            <ac:inkMk id="47" creationId="{C03F02D9-61FA-EFA8-3968-3B05A28222E3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48" creationId="{C87BF482-2DF0-B9AE-4F22-29CB723123AA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49" creationId="{D7C2377B-8437-B753-8A25-2ECE482217F2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0" creationId="{F156C863-E6ED-3D38-FA86-17E3ECB6F8C3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1" creationId="{24F6ED27-0B2D-9EF9-7C1B-7EAE44895B43}"/>
          </ac:inkMkLst>
        </pc:inkChg>
        <pc:inkChg chg="add">
          <ac:chgData name="Venkatasubramanian, Mani V." userId="fbe5ce37-0145-4c31-b84a-b36f8beac5f3" providerId="ADAL" clId="{D96C82BB-D241-CA41-98ED-43D8DCC74C3A}" dt="2023-03-24T15:25:24.535" v="1410"/>
          <ac:inkMkLst>
            <pc:docMk/>
            <pc:sldMk cId="1574045859" sldId="263"/>
            <ac:inkMk id="52" creationId="{34B93698-379B-CC55-F6A0-67DC4F258FCC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3" creationId="{15C9A9A2-B2B0-5C0C-0D2B-C1CF7F322C9C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4" creationId="{0D10075D-F84A-39D8-9AE0-F63094A1D57E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5" creationId="{A4DC84FC-0008-8B87-7FD0-8408703F270B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6" creationId="{CC037022-7FCE-627B-B50F-FB3220B63593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7" creationId="{2BD9926B-108D-36D4-BE9F-8D3CBE5C7756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8" creationId="{7BEBE120-B976-0DAF-0CC7-673B9A7B78F3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59" creationId="{1B7F1AE4-624B-82CF-0E80-50B2C4D702E6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0" creationId="{8A4F6C8E-5A7A-BC6F-4297-F1447AEBFD64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1" creationId="{318467B9-AA40-18C1-B236-8450BE22CDA3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2" creationId="{EB768E49-E7A8-D658-E58E-0ECF3538669F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3" creationId="{DC12DAAA-7264-C7CE-E90A-EFC9766AB1EA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4" creationId="{1B0A9B34-41B3-449A-760B-82A066C1490D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5" creationId="{30F53DB7-374D-7F67-CC25-72FB7866BA31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6" creationId="{C8106912-36FF-79F6-62A4-F368BACE8C81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7" creationId="{AEBA3657-0549-59F9-71C8-4E7C10283B0F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8" creationId="{A33AEE47-1BA7-860D-8245-3BF54237D94F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69" creationId="{145F9204-538E-A353-2739-45288EB192DD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0" creationId="{07ED32BC-7EAD-8C51-B96B-5FFEDA7E30AC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1" creationId="{A6A41A77-708D-649D-4619-3BD6E2569207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2" creationId="{AEE799CF-37EC-886B-E12F-6E763E0C872B}"/>
          </ac:inkMkLst>
        </pc:inkChg>
        <pc:inkChg chg="add del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3" creationId="{C3B48470-A782-2207-FAAD-4A0995E65BA0}"/>
          </ac:inkMkLst>
        </pc:inkChg>
        <pc:inkChg chg="add reco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4" creationId="{F5DEA162-BF19-E379-6AAF-3DEEA9E9835A}"/>
          </ac:inkMkLst>
        </pc:inkChg>
        <pc:inkChg chg="add reco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5" creationId="{7DCC2C40-1C94-2CF1-E09D-6ACA805CD947}"/>
          </ac:inkMkLst>
        </pc:inkChg>
        <pc:inkChg chg="add reco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6" creationId="{7739AEDE-CBE7-6A7E-C65C-549240D50F1B}"/>
          </ac:inkMkLst>
        </pc:inkChg>
        <pc:inkChg chg="add reco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7" creationId="{DD242E20-2546-75EE-3B98-73883282F701}"/>
          </ac:inkMkLst>
        </pc:inkChg>
        <pc:inkChg chg="add reco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8" creationId="{FD238906-B201-71C3-484A-B8DF4422EE9A}"/>
          </ac:inkMkLst>
        </pc:inkChg>
        <pc:inkChg chg="add reco">
          <ac:chgData name="Venkatasubramanian, Mani V." userId="fbe5ce37-0145-4c31-b84a-b36f8beac5f3" providerId="ADAL" clId="{D96C82BB-D241-CA41-98ED-43D8DCC74C3A}" dt="2023-03-24T15:25:31.506" v="1432"/>
          <ac:inkMkLst>
            <pc:docMk/>
            <pc:sldMk cId="1574045859" sldId="263"/>
            <ac:inkMk id="79" creationId="{8E8B1DF0-7120-F76A-CF3E-E8090F12567D}"/>
          </ac:inkMkLst>
        </pc:inkChg>
        <pc:inkChg chg="add del">
          <ac:chgData name="Venkatasubramanian, Mani V." userId="fbe5ce37-0145-4c31-b84a-b36f8beac5f3" providerId="ADAL" clId="{D96C82BB-D241-CA41-98ED-43D8DCC74C3A}" dt="2023-03-24T15:25:33.626" v="1437"/>
          <ac:inkMkLst>
            <pc:docMk/>
            <pc:sldMk cId="1574045859" sldId="263"/>
            <ac:inkMk id="80" creationId="{3C876FAE-4A7F-6795-1632-ABB22513B302}"/>
          </ac:inkMkLst>
        </pc:inkChg>
        <pc:inkChg chg="add del">
          <ac:chgData name="Venkatasubramanian, Mani V." userId="fbe5ce37-0145-4c31-b84a-b36f8beac5f3" providerId="ADAL" clId="{D96C82BB-D241-CA41-98ED-43D8DCC74C3A}" dt="2023-03-24T15:25:33.626" v="1437"/>
          <ac:inkMkLst>
            <pc:docMk/>
            <pc:sldMk cId="1574045859" sldId="263"/>
            <ac:inkMk id="81" creationId="{51AB35C2-9DEA-E1DD-B2DF-0D867A161E31}"/>
          </ac:inkMkLst>
        </pc:inkChg>
        <pc:inkChg chg="add del">
          <ac:chgData name="Venkatasubramanian, Mani V." userId="fbe5ce37-0145-4c31-b84a-b36f8beac5f3" providerId="ADAL" clId="{D96C82BB-D241-CA41-98ED-43D8DCC74C3A}" dt="2023-03-24T15:25:33.626" v="1437"/>
          <ac:inkMkLst>
            <pc:docMk/>
            <pc:sldMk cId="1574045859" sldId="263"/>
            <ac:inkMk id="82" creationId="{B3420485-4F6C-C1C8-E447-C3560211597A}"/>
          </ac:inkMkLst>
        </pc:inkChg>
        <pc:inkChg chg="add del">
          <ac:chgData name="Venkatasubramanian, Mani V." userId="fbe5ce37-0145-4c31-b84a-b36f8beac5f3" providerId="ADAL" clId="{D96C82BB-D241-CA41-98ED-43D8DCC74C3A}" dt="2023-03-24T15:25:33.626" v="1437"/>
          <ac:inkMkLst>
            <pc:docMk/>
            <pc:sldMk cId="1574045859" sldId="263"/>
            <ac:inkMk id="83" creationId="{6EFAFB3A-5F8E-F3E9-A2AC-038C201932D2}"/>
          </ac:inkMkLst>
        </pc:inkChg>
        <pc:inkChg chg="add reco">
          <ac:chgData name="Venkatasubramanian, Mani V." userId="fbe5ce37-0145-4c31-b84a-b36f8beac5f3" providerId="ADAL" clId="{D96C82BB-D241-CA41-98ED-43D8DCC74C3A}" dt="2023-03-24T15:25:33.626" v="1437"/>
          <ac:inkMkLst>
            <pc:docMk/>
            <pc:sldMk cId="1574045859" sldId="263"/>
            <ac:inkMk id="84" creationId="{4A998757-EFF1-5EF3-5188-EAA539325FF3}"/>
          </ac:inkMkLst>
        </pc:inkChg>
        <pc:inkChg chg="add">
          <ac:chgData name="Venkatasubramanian, Mani V." userId="fbe5ce37-0145-4c31-b84a-b36f8beac5f3" providerId="ADAL" clId="{D96C82BB-D241-CA41-98ED-43D8DCC74C3A}" dt="2023-03-24T15:25:37.901" v="1438"/>
          <ac:inkMkLst>
            <pc:docMk/>
            <pc:sldMk cId="1574045859" sldId="263"/>
            <ac:inkMk id="85" creationId="{6CAF518B-CE33-BFD9-F14F-980AA9C6E644}"/>
          </ac:inkMkLst>
        </pc:inkChg>
        <pc:inkChg chg="add">
          <ac:chgData name="Venkatasubramanian, Mani V." userId="fbe5ce37-0145-4c31-b84a-b36f8beac5f3" providerId="ADAL" clId="{D96C82BB-D241-CA41-98ED-43D8DCC74C3A}" dt="2023-03-24T15:25:38.063" v="1439"/>
          <ac:inkMkLst>
            <pc:docMk/>
            <pc:sldMk cId="1574045859" sldId="263"/>
            <ac:inkMk id="86" creationId="{C0396C30-B6A1-1E00-70A8-81EC42D8177A}"/>
          </ac:inkMkLst>
        </pc:inkChg>
        <pc:inkChg chg="add">
          <ac:chgData name="Venkatasubramanian, Mani V." userId="fbe5ce37-0145-4c31-b84a-b36f8beac5f3" providerId="ADAL" clId="{D96C82BB-D241-CA41-98ED-43D8DCC74C3A}" dt="2023-03-24T15:25:38.295" v="1440"/>
          <ac:inkMkLst>
            <pc:docMk/>
            <pc:sldMk cId="1574045859" sldId="263"/>
            <ac:inkMk id="87" creationId="{1F60F6B2-1BCF-6805-3993-C376E4F7B010}"/>
          </ac:inkMkLst>
        </pc:inkChg>
        <pc:inkChg chg="add">
          <ac:chgData name="Venkatasubramanian, Mani V." userId="fbe5ce37-0145-4c31-b84a-b36f8beac5f3" providerId="ADAL" clId="{D96C82BB-D241-CA41-98ED-43D8DCC74C3A}" dt="2023-03-24T15:25:38.678" v="1441"/>
          <ac:inkMkLst>
            <pc:docMk/>
            <pc:sldMk cId="1574045859" sldId="263"/>
            <ac:inkMk id="88" creationId="{539CCF36-67BF-5224-1F44-D47C62316303}"/>
          </ac:inkMkLst>
        </pc:inkChg>
        <pc:inkChg chg="add">
          <ac:chgData name="Venkatasubramanian, Mani V." userId="fbe5ce37-0145-4c31-b84a-b36f8beac5f3" providerId="ADAL" clId="{D96C82BB-D241-CA41-98ED-43D8DCC74C3A}" dt="2023-03-24T15:25:39.061" v="1442"/>
          <ac:inkMkLst>
            <pc:docMk/>
            <pc:sldMk cId="1574045859" sldId="263"/>
            <ac:inkMk id="89" creationId="{E8997383-C2E3-38D0-F2C3-DF1273474200}"/>
          </ac:inkMkLst>
        </pc:inkChg>
        <pc:inkChg chg="add">
          <ac:chgData name="Venkatasubramanian, Mani V." userId="fbe5ce37-0145-4c31-b84a-b36f8beac5f3" providerId="ADAL" clId="{D96C82BB-D241-CA41-98ED-43D8DCC74C3A}" dt="2023-03-24T15:25:39.596" v="1443"/>
          <ac:inkMkLst>
            <pc:docMk/>
            <pc:sldMk cId="1574045859" sldId="263"/>
            <ac:inkMk id="90" creationId="{AC8EAFD2-D297-A195-1686-D42E9F4D0507}"/>
          </ac:inkMkLst>
        </pc:inkChg>
        <pc:inkChg chg="add">
          <ac:chgData name="Venkatasubramanian, Mani V." userId="fbe5ce37-0145-4c31-b84a-b36f8beac5f3" providerId="ADAL" clId="{D96C82BB-D241-CA41-98ED-43D8DCC74C3A}" dt="2023-03-24T15:25:40.018" v="1444"/>
          <ac:inkMkLst>
            <pc:docMk/>
            <pc:sldMk cId="1574045859" sldId="263"/>
            <ac:inkMk id="91" creationId="{0BCD6A8E-AD89-91EA-78F9-A6B5EE433443}"/>
          </ac:inkMkLst>
        </pc:inkChg>
        <pc:inkChg chg="add">
          <ac:chgData name="Venkatasubramanian, Mani V." userId="fbe5ce37-0145-4c31-b84a-b36f8beac5f3" providerId="ADAL" clId="{D96C82BB-D241-CA41-98ED-43D8DCC74C3A}" dt="2023-03-24T15:25:40.317" v="1445"/>
          <ac:inkMkLst>
            <pc:docMk/>
            <pc:sldMk cId="1574045859" sldId="263"/>
            <ac:inkMk id="92" creationId="{16447BCE-D5C4-E2DD-A2B6-E0093ABB2B55}"/>
          </ac:inkMkLst>
        </pc:inkChg>
        <pc:inkChg chg="add">
          <ac:chgData name="Venkatasubramanian, Mani V." userId="fbe5ce37-0145-4c31-b84a-b36f8beac5f3" providerId="ADAL" clId="{D96C82BB-D241-CA41-98ED-43D8DCC74C3A}" dt="2023-03-24T15:25:40.601" v="1446"/>
          <ac:inkMkLst>
            <pc:docMk/>
            <pc:sldMk cId="1574045859" sldId="263"/>
            <ac:inkMk id="93" creationId="{58A4CCB3-7EA2-9D6B-24DA-9669E04355B2}"/>
          </ac:inkMkLst>
        </pc:inkChg>
        <pc:inkChg chg="add">
          <ac:chgData name="Venkatasubramanian, Mani V." userId="fbe5ce37-0145-4c31-b84a-b36f8beac5f3" providerId="ADAL" clId="{D96C82BB-D241-CA41-98ED-43D8DCC74C3A}" dt="2023-03-24T15:25:40.767" v="1447"/>
          <ac:inkMkLst>
            <pc:docMk/>
            <pc:sldMk cId="1574045859" sldId="263"/>
            <ac:inkMk id="94" creationId="{FC5FCA16-4DCC-1B9C-E26B-9369FDABF637}"/>
          </ac:inkMkLst>
        </pc:inkChg>
        <pc:inkChg chg="add">
          <ac:chgData name="Venkatasubramanian, Mani V." userId="fbe5ce37-0145-4c31-b84a-b36f8beac5f3" providerId="ADAL" clId="{D96C82BB-D241-CA41-98ED-43D8DCC74C3A}" dt="2023-03-24T15:25:41.097" v="1448"/>
          <ac:inkMkLst>
            <pc:docMk/>
            <pc:sldMk cId="1574045859" sldId="263"/>
            <ac:inkMk id="95" creationId="{07515E03-062B-CECB-ADEC-970AD5E9BCD1}"/>
          </ac:inkMkLst>
        </pc:inkChg>
        <pc:inkChg chg="add">
          <ac:chgData name="Venkatasubramanian, Mani V." userId="fbe5ce37-0145-4c31-b84a-b36f8beac5f3" providerId="ADAL" clId="{D96C82BB-D241-CA41-98ED-43D8DCC74C3A}" dt="2023-03-24T15:25:41.251" v="1449"/>
          <ac:inkMkLst>
            <pc:docMk/>
            <pc:sldMk cId="1574045859" sldId="263"/>
            <ac:inkMk id="96" creationId="{ABFFB06D-FCA1-91A8-4B87-F72A0B279489}"/>
          </ac:inkMkLst>
        </pc:inkChg>
        <pc:inkChg chg="add">
          <ac:chgData name="Venkatasubramanian, Mani V." userId="fbe5ce37-0145-4c31-b84a-b36f8beac5f3" providerId="ADAL" clId="{D96C82BB-D241-CA41-98ED-43D8DCC74C3A}" dt="2023-03-24T15:25:41.584" v="1450"/>
          <ac:inkMkLst>
            <pc:docMk/>
            <pc:sldMk cId="1574045859" sldId="263"/>
            <ac:inkMk id="97" creationId="{14300DD4-8ABC-89A9-F537-B002EE977880}"/>
          </ac:inkMkLst>
        </pc:inkChg>
        <pc:inkChg chg="add">
          <ac:chgData name="Venkatasubramanian, Mani V." userId="fbe5ce37-0145-4c31-b84a-b36f8beac5f3" providerId="ADAL" clId="{D96C82BB-D241-CA41-98ED-43D8DCC74C3A}" dt="2023-03-24T15:25:41.783" v="1451"/>
          <ac:inkMkLst>
            <pc:docMk/>
            <pc:sldMk cId="1574045859" sldId="263"/>
            <ac:inkMk id="98" creationId="{8326E2B7-FEE3-D394-86B0-633CF1D36239}"/>
          </ac:inkMkLst>
        </pc:inkChg>
        <pc:inkChg chg="add">
          <ac:chgData name="Venkatasubramanian, Mani V." userId="fbe5ce37-0145-4c31-b84a-b36f8beac5f3" providerId="ADAL" clId="{D96C82BB-D241-CA41-98ED-43D8DCC74C3A}" dt="2023-03-24T15:25:42.151" v="1452"/>
          <ac:inkMkLst>
            <pc:docMk/>
            <pc:sldMk cId="1574045859" sldId="263"/>
            <ac:inkMk id="99" creationId="{55C0DE79-29B9-3A72-A66A-A4DA83BDE230}"/>
          </ac:inkMkLst>
        </pc:inkChg>
        <pc:inkChg chg="add">
          <ac:chgData name="Venkatasubramanian, Mani V." userId="fbe5ce37-0145-4c31-b84a-b36f8beac5f3" providerId="ADAL" clId="{D96C82BB-D241-CA41-98ED-43D8DCC74C3A}" dt="2023-03-24T15:25:42.585" v="1453"/>
          <ac:inkMkLst>
            <pc:docMk/>
            <pc:sldMk cId="1574045859" sldId="263"/>
            <ac:inkMk id="100" creationId="{8DF021C7-E452-A70C-2AB1-ACB10BF382B7}"/>
          </ac:inkMkLst>
        </pc:inkChg>
        <pc:inkChg chg="add">
          <ac:chgData name="Venkatasubramanian, Mani V." userId="fbe5ce37-0145-4c31-b84a-b36f8beac5f3" providerId="ADAL" clId="{D96C82BB-D241-CA41-98ED-43D8DCC74C3A}" dt="2023-03-24T15:25:43.266" v="1454"/>
          <ac:inkMkLst>
            <pc:docMk/>
            <pc:sldMk cId="1574045859" sldId="263"/>
            <ac:inkMk id="101" creationId="{BCFB2A7D-05DD-23DB-853E-8C9C60C5378D}"/>
          </ac:inkMkLst>
        </pc:inkChg>
        <pc:inkChg chg="add">
          <ac:chgData name="Venkatasubramanian, Mani V." userId="fbe5ce37-0145-4c31-b84a-b36f8beac5f3" providerId="ADAL" clId="{D96C82BB-D241-CA41-98ED-43D8DCC74C3A}" dt="2023-03-24T15:25:43.450" v="1455"/>
          <ac:inkMkLst>
            <pc:docMk/>
            <pc:sldMk cId="1574045859" sldId="263"/>
            <ac:inkMk id="102" creationId="{46973F90-28A4-C773-5D3B-DFDE5EB30DFA}"/>
          </ac:inkMkLst>
        </pc:inkChg>
        <pc:inkChg chg="add">
          <ac:chgData name="Venkatasubramanian, Mani V." userId="fbe5ce37-0145-4c31-b84a-b36f8beac5f3" providerId="ADAL" clId="{D96C82BB-D241-CA41-98ED-43D8DCC74C3A}" dt="2023-03-24T15:25:43.616" v="1456"/>
          <ac:inkMkLst>
            <pc:docMk/>
            <pc:sldMk cId="1574045859" sldId="263"/>
            <ac:inkMk id="103" creationId="{60BD943D-6693-E766-624E-44168EC09C86}"/>
          </ac:inkMkLst>
        </pc:inkChg>
        <pc:inkChg chg="add">
          <ac:chgData name="Venkatasubramanian, Mani V." userId="fbe5ce37-0145-4c31-b84a-b36f8beac5f3" providerId="ADAL" clId="{D96C82BB-D241-CA41-98ED-43D8DCC74C3A}" dt="2023-03-24T15:25:43.783" v="1457"/>
          <ac:inkMkLst>
            <pc:docMk/>
            <pc:sldMk cId="1574045859" sldId="263"/>
            <ac:inkMk id="104" creationId="{DE8FD34F-1915-1022-827F-9A570253EDD4}"/>
          </ac:inkMkLst>
        </pc:inkChg>
        <pc:inkChg chg="add">
          <ac:chgData name="Venkatasubramanian, Mani V." userId="fbe5ce37-0145-4c31-b84a-b36f8beac5f3" providerId="ADAL" clId="{D96C82BB-D241-CA41-98ED-43D8DCC74C3A}" dt="2023-03-24T15:25:44.782" v="1458"/>
          <ac:inkMkLst>
            <pc:docMk/>
            <pc:sldMk cId="1574045859" sldId="263"/>
            <ac:inkMk id="109" creationId="{3F127BFE-69EC-5E69-5BF5-35E7E9F1DAB6}"/>
          </ac:inkMkLst>
        </pc:inkChg>
        <pc:inkChg chg="add">
          <ac:chgData name="Venkatasubramanian, Mani V." userId="fbe5ce37-0145-4c31-b84a-b36f8beac5f3" providerId="ADAL" clId="{D96C82BB-D241-CA41-98ED-43D8DCC74C3A}" dt="2023-03-24T15:25:44.916" v="1459"/>
          <ac:inkMkLst>
            <pc:docMk/>
            <pc:sldMk cId="1574045859" sldId="263"/>
            <ac:inkMk id="110" creationId="{C00AC0DB-7044-C441-CC65-888D16F127BC}"/>
          </ac:inkMkLst>
        </pc:inkChg>
        <pc:inkChg chg="add del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1" creationId="{E5521CCB-B4A0-17FF-D336-47EE89EEA9AA}"/>
          </ac:inkMkLst>
        </pc:inkChg>
        <pc:inkChg chg="add del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2" creationId="{486B909C-AA85-C844-4B4B-FF36D0BA3F67}"/>
          </ac:inkMkLst>
        </pc:inkChg>
        <pc:inkChg chg="add">
          <ac:chgData name="Venkatasubramanian, Mani V." userId="fbe5ce37-0145-4c31-b84a-b36f8beac5f3" providerId="ADAL" clId="{D96C82BB-D241-CA41-98ED-43D8DCC74C3A}" dt="2023-03-24T15:25:45.749" v="1462"/>
          <ac:inkMkLst>
            <pc:docMk/>
            <pc:sldMk cId="1574045859" sldId="263"/>
            <ac:inkMk id="113" creationId="{125FA24E-EDD0-2CC8-CA0F-A3801836E5C9}"/>
          </ac:inkMkLst>
        </pc:inkChg>
        <pc:inkChg chg="add del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4" creationId="{8CE95959-CDBA-EF03-E33D-C208F50A8F72}"/>
          </ac:inkMkLst>
        </pc:inkChg>
        <pc:inkChg chg="add del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5" creationId="{758A5B76-195B-2980-FDCB-1E68A21FF69D}"/>
          </ac:inkMkLst>
        </pc:inkChg>
        <pc:inkChg chg="add del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6" creationId="{24C94CE5-3C90-CE38-559B-707CD89FF803}"/>
          </ac:inkMkLst>
        </pc:inkChg>
        <pc:inkChg chg="add del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7" creationId="{F59AFC6D-BAFB-882B-C035-F3EAD89A6044}"/>
          </ac:inkMkLst>
        </pc:inkChg>
        <pc:inkChg chg="add reco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8" creationId="{7700FE01-A92D-0355-FCA4-731065BF4968}"/>
          </ac:inkMkLst>
        </pc:inkChg>
        <pc:inkChg chg="add reco">
          <ac:chgData name="Venkatasubramanian, Mani V." userId="fbe5ce37-0145-4c31-b84a-b36f8beac5f3" providerId="ADAL" clId="{D96C82BB-D241-CA41-98ED-43D8DCC74C3A}" dt="2023-03-24T15:25:47.915" v="1467"/>
          <ac:inkMkLst>
            <pc:docMk/>
            <pc:sldMk cId="1574045859" sldId="263"/>
            <ac:inkMk id="119" creationId="{F07A846C-9124-7C29-9317-95651A14EC9A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20" creationId="{94481A07-5AFE-AFA8-EA8E-8AFF85AF1D46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21" creationId="{CAF67609-423D-EBA8-D8B8-1017F12E8F92}"/>
          </ac:inkMkLst>
        </pc:inkChg>
        <pc:inkChg chg="add">
          <ac:chgData name="Venkatasubramanian, Mani V." userId="fbe5ce37-0145-4c31-b84a-b36f8beac5f3" providerId="ADAL" clId="{D96C82BB-D241-CA41-98ED-43D8DCC74C3A}" dt="2023-03-24T15:25:49.445" v="1470"/>
          <ac:inkMkLst>
            <pc:docMk/>
            <pc:sldMk cId="1574045859" sldId="263"/>
            <ac:inkMk id="122" creationId="{99631568-7932-F64D-EC5A-BAEF2650B37A}"/>
          </ac:inkMkLst>
        </pc:inkChg>
        <pc:inkChg chg="add">
          <ac:chgData name="Venkatasubramanian, Mani V." userId="fbe5ce37-0145-4c31-b84a-b36f8beac5f3" providerId="ADAL" clId="{D96C82BB-D241-CA41-98ED-43D8DCC74C3A}" dt="2023-03-24T15:25:49.710" v="1471"/>
          <ac:inkMkLst>
            <pc:docMk/>
            <pc:sldMk cId="1574045859" sldId="263"/>
            <ac:inkMk id="123" creationId="{440536AF-91C9-007E-50A9-62066E5B5CF1}"/>
          </ac:inkMkLst>
        </pc:inkChg>
        <pc:inkChg chg="add">
          <ac:chgData name="Venkatasubramanian, Mani V." userId="fbe5ce37-0145-4c31-b84a-b36f8beac5f3" providerId="ADAL" clId="{D96C82BB-D241-CA41-98ED-43D8DCC74C3A}" dt="2023-03-24T15:25:49.860" v="1472"/>
          <ac:inkMkLst>
            <pc:docMk/>
            <pc:sldMk cId="1574045859" sldId="263"/>
            <ac:inkMk id="124" creationId="{5559A808-6232-EE06-B417-73B84CB94F44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25" creationId="{8E1EB286-6832-470E-3327-A5F4313372D5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26" creationId="{7A900B24-2A8E-1880-041F-B2742B3A2793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27" creationId="{4903ACD4-2191-A3AC-0B85-20A36857E51F}"/>
          </ac:inkMkLst>
        </pc:inkChg>
        <pc:inkChg chg="add">
          <ac:chgData name="Venkatasubramanian, Mani V." userId="fbe5ce37-0145-4c31-b84a-b36f8beac5f3" providerId="ADAL" clId="{D96C82BB-D241-CA41-98ED-43D8DCC74C3A}" dt="2023-03-24T15:25:51.296" v="1476"/>
          <ac:inkMkLst>
            <pc:docMk/>
            <pc:sldMk cId="1574045859" sldId="263"/>
            <ac:inkMk id="128" creationId="{FC91438C-8DB3-C7E7-5671-916FFDA68AB6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29" creationId="{77BA8FD7-5D1D-4F57-58B9-BADB5E4F26F0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30" creationId="{8A384343-EA03-E913-64FC-8B5ED9A25645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31" creationId="{67A26AD3-F3CE-BEEE-1F62-A3A988506E0E}"/>
          </ac:inkMkLst>
        </pc:inkChg>
        <pc:inkChg chg="add del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32" creationId="{6AFAC7A5-23B4-FA0A-5415-330A88612BEE}"/>
          </ac:inkMkLst>
        </pc:inkChg>
        <pc:inkChg chg="add reco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33" creationId="{FADE73A0-FD9D-CC27-7F8F-D1A88C2A0DB7}"/>
          </ac:inkMkLst>
        </pc:inkChg>
        <pc:inkChg chg="add reco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34" creationId="{4F4F2B9B-0664-F287-4736-0CEEF11AAD6A}"/>
          </ac:inkMkLst>
        </pc:inkChg>
        <pc:inkChg chg="add reco">
          <ac:chgData name="Venkatasubramanian, Mani V." userId="fbe5ce37-0145-4c31-b84a-b36f8beac5f3" providerId="ADAL" clId="{D96C82BB-D241-CA41-98ED-43D8DCC74C3A}" dt="2023-03-24T15:25:53.195" v="1481"/>
          <ac:inkMkLst>
            <pc:docMk/>
            <pc:sldMk cId="1574045859" sldId="263"/>
            <ac:inkMk id="135" creationId="{3B62BED8-93DF-2A13-4904-EF7F483D3EF8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36" creationId="{3D55FA92-EEFA-A935-A224-92029BA446D4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37" creationId="{F6613131-F182-13A2-502C-6F33C0203078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38" creationId="{C5368B61-2BB3-E6E1-FCAE-D2A97567A5F1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39" creationId="{BC89A99B-72B7-B603-C9C7-477F836D3FE2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40" creationId="{60C09E78-38C1-F1C3-DDB0-52BCFEDFC36C}"/>
          </ac:inkMkLst>
        </pc:inkChg>
        <pc:inkChg chg="add del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41" creationId="{A4A7E24D-D233-8F64-C619-1EDD96DBC24F}"/>
          </ac:inkMkLst>
        </pc:inkChg>
        <pc:inkChg chg="add">
          <ac:chgData name="Venkatasubramanian, Mani V." userId="fbe5ce37-0145-4c31-b84a-b36f8beac5f3" providerId="ADAL" clId="{D96C82BB-D241-CA41-98ED-43D8DCC74C3A}" dt="2023-03-24T15:25:55.498" v="1488"/>
          <ac:inkMkLst>
            <pc:docMk/>
            <pc:sldMk cId="1574045859" sldId="263"/>
            <ac:inkMk id="142" creationId="{30FA0F0A-60DD-B05A-823A-870730A4D9B6}"/>
          </ac:inkMkLst>
        </pc:inkChg>
        <pc:inkChg chg="add">
          <ac:chgData name="Venkatasubramanian, Mani V." userId="fbe5ce37-0145-4c31-b84a-b36f8beac5f3" providerId="ADAL" clId="{D96C82BB-D241-CA41-98ED-43D8DCC74C3A}" dt="2023-03-24T15:25:55.698" v="1489"/>
          <ac:inkMkLst>
            <pc:docMk/>
            <pc:sldMk cId="1574045859" sldId="263"/>
            <ac:inkMk id="143" creationId="{2CD19741-9381-0A71-05F6-A896CDD55963}"/>
          </ac:inkMkLst>
        </pc:inkChg>
        <pc:inkChg chg="add">
          <ac:chgData name="Venkatasubramanian, Mani V." userId="fbe5ce37-0145-4c31-b84a-b36f8beac5f3" providerId="ADAL" clId="{D96C82BB-D241-CA41-98ED-43D8DCC74C3A}" dt="2023-03-24T15:25:56.065" v="1490"/>
          <ac:inkMkLst>
            <pc:docMk/>
            <pc:sldMk cId="1574045859" sldId="263"/>
            <ac:inkMk id="144" creationId="{E06BF890-0551-EA50-1715-4D5D837E67FA}"/>
          </ac:inkMkLst>
        </pc:inkChg>
        <pc:inkChg chg="add reco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45" creationId="{AD5421C4-11A4-1662-65DE-092D87569DF9}"/>
          </ac:inkMkLst>
        </pc:inkChg>
        <pc:inkChg chg="add reco">
          <ac:chgData name="Venkatasubramanian, Mani V." userId="fbe5ce37-0145-4c31-b84a-b36f8beac5f3" providerId="ADAL" clId="{D96C82BB-D241-CA41-98ED-43D8DCC74C3A}" dt="2023-03-24T15:25:56.867" v="1491"/>
          <ac:inkMkLst>
            <pc:docMk/>
            <pc:sldMk cId="1574045859" sldId="263"/>
            <ac:inkMk id="146" creationId="{FB10C3A0-F6FD-621D-3B60-90A0A1FE62A3}"/>
          </ac:inkMkLst>
        </pc:inkChg>
        <pc:inkChg chg="add del">
          <ac:chgData name="Venkatasubramanian, Mani V." userId="fbe5ce37-0145-4c31-b84a-b36f8beac5f3" providerId="ADAL" clId="{D96C82BB-D241-CA41-98ED-43D8DCC74C3A}" dt="2023-03-24T15:26:07.134" v="1497"/>
          <ac:inkMkLst>
            <pc:docMk/>
            <pc:sldMk cId="1574045859" sldId="263"/>
            <ac:inkMk id="147" creationId="{A9C8126B-33C6-DCEE-88F3-8A0643DBD5B6}"/>
          </ac:inkMkLst>
        </pc:inkChg>
        <pc:inkChg chg="add del">
          <ac:chgData name="Venkatasubramanian, Mani V." userId="fbe5ce37-0145-4c31-b84a-b36f8beac5f3" providerId="ADAL" clId="{D96C82BB-D241-CA41-98ED-43D8DCC74C3A}" dt="2023-03-24T15:26:07.134" v="1497"/>
          <ac:inkMkLst>
            <pc:docMk/>
            <pc:sldMk cId="1574045859" sldId="263"/>
            <ac:inkMk id="148" creationId="{60DB9A90-60C6-6918-FA2A-056408545401}"/>
          </ac:inkMkLst>
        </pc:inkChg>
        <pc:inkChg chg="add del">
          <ac:chgData name="Venkatasubramanian, Mani V." userId="fbe5ce37-0145-4c31-b84a-b36f8beac5f3" providerId="ADAL" clId="{D96C82BB-D241-CA41-98ED-43D8DCC74C3A}" dt="2023-03-24T15:26:07.134" v="1497"/>
          <ac:inkMkLst>
            <pc:docMk/>
            <pc:sldMk cId="1574045859" sldId="263"/>
            <ac:inkMk id="149" creationId="{55A715BF-122E-A351-CE64-39AC76E6526C}"/>
          </ac:inkMkLst>
        </pc:inkChg>
        <pc:inkChg chg="add del">
          <ac:chgData name="Venkatasubramanian, Mani V." userId="fbe5ce37-0145-4c31-b84a-b36f8beac5f3" providerId="ADAL" clId="{D96C82BB-D241-CA41-98ED-43D8DCC74C3A}" dt="2023-03-24T15:26:07.134" v="1497"/>
          <ac:inkMkLst>
            <pc:docMk/>
            <pc:sldMk cId="1574045859" sldId="263"/>
            <ac:inkMk id="150" creationId="{6B24F3A7-C825-126D-D056-6A0F9ABE981D}"/>
          </ac:inkMkLst>
        </pc:inkChg>
        <pc:inkChg chg="add del">
          <ac:chgData name="Venkatasubramanian, Mani V." userId="fbe5ce37-0145-4c31-b84a-b36f8beac5f3" providerId="ADAL" clId="{D96C82BB-D241-CA41-98ED-43D8DCC74C3A}" dt="2023-03-24T15:26:07.835" v="1499"/>
          <ac:inkMkLst>
            <pc:docMk/>
            <pc:sldMk cId="1574045859" sldId="263"/>
            <ac:inkMk id="151" creationId="{988A2DD5-A9B4-2A92-4715-DC9C1D43E107}"/>
          </ac:inkMkLst>
        </pc:inkChg>
        <pc:inkChg chg="add reco">
          <ac:chgData name="Venkatasubramanian, Mani V." userId="fbe5ce37-0145-4c31-b84a-b36f8beac5f3" providerId="ADAL" clId="{D96C82BB-D241-CA41-98ED-43D8DCC74C3A}" dt="2023-03-24T15:26:07.134" v="1497"/>
          <ac:inkMkLst>
            <pc:docMk/>
            <pc:sldMk cId="1574045859" sldId="263"/>
            <ac:inkMk id="152" creationId="{76F40F1E-481D-073C-05DC-1DE832F19C41}"/>
          </ac:inkMkLst>
        </pc:inkChg>
        <pc:inkChg chg="add del">
          <ac:chgData name="Venkatasubramanian, Mani V." userId="fbe5ce37-0145-4c31-b84a-b36f8beac5f3" providerId="ADAL" clId="{D96C82BB-D241-CA41-98ED-43D8DCC74C3A}" dt="2023-03-24T15:26:07.835" v="1499"/>
          <ac:inkMkLst>
            <pc:docMk/>
            <pc:sldMk cId="1574045859" sldId="263"/>
            <ac:inkMk id="153" creationId="{A9C400E6-018B-A5D8-3B95-B3156422C9C6}"/>
          </ac:inkMkLst>
        </pc:inkChg>
        <pc:inkChg chg="add reco">
          <ac:chgData name="Venkatasubramanian, Mani V." userId="fbe5ce37-0145-4c31-b84a-b36f8beac5f3" providerId="ADAL" clId="{D96C82BB-D241-CA41-98ED-43D8DCC74C3A}" dt="2023-03-24T15:26:07.835" v="1499"/>
          <ac:inkMkLst>
            <pc:docMk/>
            <pc:sldMk cId="1574045859" sldId="263"/>
            <ac:inkMk id="154" creationId="{DD395186-0A32-4537-F66D-E1FBB3CEAB06}"/>
          </ac:inkMkLst>
        </pc:inkChg>
        <pc:inkChg chg="add">
          <ac:chgData name="Venkatasubramanian, Mani V." userId="fbe5ce37-0145-4c31-b84a-b36f8beac5f3" providerId="ADAL" clId="{D96C82BB-D241-CA41-98ED-43D8DCC74C3A}" dt="2023-03-24T15:26:08.882" v="1500"/>
          <ac:inkMkLst>
            <pc:docMk/>
            <pc:sldMk cId="1574045859" sldId="263"/>
            <ac:inkMk id="155" creationId="{BC05E48C-BC67-D64B-F7CE-FAFFAB49AA26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56" creationId="{E34289AD-D794-94C5-A9F6-CEAD2199646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57" creationId="{8AAA4CAE-05BF-FA4B-90CB-A0CE27A919E5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58" creationId="{EBF3B395-BCC7-FD06-8078-918EE059681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59" creationId="{ACEF2783-15BD-A741-2DF0-A3F53F2E01CA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0" creationId="{3880A835-A149-58AE-2EA5-6D5CCD08C8EE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1" creationId="{033145AC-7012-2EDE-779B-01378AC6119A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2" creationId="{56446122-CFF3-8155-7CAB-69024217E29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3" creationId="{A00CF2B0-1623-4164-CBD2-E9D04C0B21C1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4" creationId="{DCB426C3-6900-9462-1F6F-DF7FD1A38A67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5" creationId="{4CBC6A3D-F340-7ED1-D8F0-7D82B3EF2A04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6" creationId="{47AB56D3-06B1-F042-D04E-7CB9B2E1029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7" creationId="{BF89EC65-8AE0-B875-C0ED-4FD4902A4E51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8" creationId="{EEC8BBC0-37CB-7695-2A14-E5667AF86AC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69" creationId="{0198530C-189F-EAEF-3C90-198411EC8A17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0" creationId="{B7F5003E-09A2-7D8C-407B-C48039AA2ECA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1" creationId="{8CE4B0D6-5A50-E425-0347-885CC9C03BA5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2" creationId="{BA35D3DB-BA37-AFA1-0D1B-D9BE04C3A0D4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3" creationId="{87CB2E53-6A73-EA2A-17CA-3F094F55486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4" creationId="{51182BAC-DDA9-2C15-2600-B1D3099551AB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5" creationId="{52FB865C-5077-6F1C-287A-FD3529ECF188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6" creationId="{D5342725-DFF9-B81D-6467-96D645E914D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7" creationId="{A1E0DCC1-0BF2-2B07-4324-84D50595BC53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8" creationId="{CEB5B435-CA10-B35C-284D-86D15508450C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79" creationId="{7F95A49E-6954-E6C2-8B16-2436A5755BDB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0" creationId="{1CD70393-09BF-255C-3971-FF7BB72979D7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1" creationId="{F00FF520-32BC-82AB-0AB3-2225AFF77D3C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2" creationId="{4CAAC0D2-3251-8E76-43C7-563BCBD7BEDB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3" creationId="{16EF82E6-DD95-09F5-9F3B-845961F7A9C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4" creationId="{87B37EBF-34A8-A52A-7697-9D0967DE9877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5" creationId="{F40DC9FF-493A-67AD-0FD5-22B2C2422D65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6" creationId="{F56198B2-27C4-3D9A-D8E5-E1B8DD6F796A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7" creationId="{722DC238-25D5-B9F6-B436-4D75DB6FA62E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8" creationId="{CD47F7CD-EB14-74C3-8835-64FA5833F84A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89" creationId="{39CCDDCF-59A6-650D-04A8-F773E8931ABC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0" creationId="{0FA54808-EBDF-E755-82F4-C6B3C9D5B31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1" creationId="{80BCF097-A213-93D7-869D-2D6825D7A13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2" creationId="{BBF4980F-5265-ABB5-EF26-AF0E43727269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3" creationId="{00DB512E-8272-7E48-DB5B-7B57F27F5474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4" creationId="{1C064644-9A59-9BD2-691D-149D26F75C9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5" creationId="{39064F50-3C94-C5B9-F76B-3FFDC3740C0E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6" creationId="{FF286805-287B-6D57-F957-FC17F1AC24C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7" creationId="{541595F5-1386-8E5F-1707-9D7523383256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8" creationId="{67194C91-46F1-8F74-E3E1-56A4B31EF35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199" creationId="{E16BF4A9-8244-D594-07DD-1810CACA51F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0" creationId="{5C6A6A8A-54C1-F20A-4913-F9E45969D1F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1" creationId="{80712AA6-FB8B-86A0-4B27-8141E1E756E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2" creationId="{07DBE6C2-EAE8-033D-47A8-D7D39BA1257A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3" creationId="{1414EAF7-87FB-910C-4135-A8130511A8AF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4" creationId="{F8158A6A-E5CA-8A25-C291-13EC7023D171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5" creationId="{38592275-82B3-2933-3311-D8512E7F67A9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6" creationId="{28B796F2-01C2-0A23-EA41-A14AC6E6429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7" creationId="{0F63D931-B117-B056-D271-15F51536299B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8" creationId="{434B2CC0-077D-461A-2FD7-D4F48DD5751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09" creationId="{CC49DF5D-CD1A-317C-4ADD-2DE2A89B931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0" creationId="{AF67A016-BB85-5E46-D7C4-9E5C4BFAC818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1" creationId="{CA430523-EEAF-8180-72FC-E45BCDD450AB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2" creationId="{F4FCCA76-05B3-1C6F-4954-0D409E38E725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3" creationId="{4CE5B751-DA6D-AC36-9051-62DC477A576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4" creationId="{79539916-9515-A994-B8AE-E03DBF0E670E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5" creationId="{83AB2272-2B5F-3288-33A6-2EFEAAA1C47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6" creationId="{D736CBAE-1D11-FBE5-C4F0-31A1FF710B40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7" creationId="{3CFAACCB-4A54-FCD1-E7E8-B22760C9CB39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8" creationId="{E7F30A60-F87D-AEDF-6F79-1A80514A8152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19" creationId="{7E53E0BC-F847-3571-E360-61833039E67B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20" creationId="{AE62FFBE-047A-4480-DF21-B09BC07C5AEC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21" creationId="{96B19F4D-1B16-BB99-A0D7-20FC578B010D}"/>
          </ac:inkMkLst>
        </pc:inkChg>
        <pc:inkChg chg="add del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22" creationId="{F1EFA728-8708-DA7F-08EE-DD46E244109A}"/>
          </ac:inkMkLst>
        </pc:inkChg>
        <pc:inkChg chg="add reco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23" creationId="{6B984A3C-A55C-E7DB-986E-993275B5025E}"/>
          </ac:inkMkLst>
        </pc:inkChg>
        <pc:inkChg chg="add reco">
          <ac:chgData name="Venkatasubramanian, Mani V." userId="fbe5ce37-0145-4c31-b84a-b36f8beac5f3" providerId="ADAL" clId="{D96C82BB-D241-CA41-98ED-43D8DCC74C3A}" dt="2023-03-24T15:26:34.523" v="1568"/>
          <ac:inkMkLst>
            <pc:docMk/>
            <pc:sldMk cId="1574045859" sldId="263"/>
            <ac:inkMk id="224" creationId="{8F3FC11F-B48B-8120-92F1-7AF38A9BBE8B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29:29.945" v="1806"/>
        <pc:sldMkLst>
          <pc:docMk/>
          <pc:sldMk cId="1383889387" sldId="264"/>
        </pc:sldMkLst>
        <pc:inkChg chg="add del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2" creationId="{4043D634-378A-EE68-B52B-097104268318}"/>
          </ac:inkMkLst>
        </pc:inkChg>
        <pc:inkChg chg="add del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3" creationId="{9662B9DC-A7D1-9E0B-6761-A645FE6BD71F}"/>
          </ac:inkMkLst>
        </pc:inkChg>
        <pc:inkChg chg="add">
          <ac:chgData name="Venkatasubramanian, Mani V." userId="fbe5ce37-0145-4c31-b84a-b36f8beac5f3" providerId="ADAL" clId="{D96C82BB-D241-CA41-98ED-43D8DCC74C3A}" dt="2023-03-24T15:26:58.610" v="1571"/>
          <ac:inkMkLst>
            <pc:docMk/>
            <pc:sldMk cId="1383889387" sldId="264"/>
            <ac:inkMk id="4" creationId="{1E53AA1F-2388-C9F1-C01E-12DF4EE34FB8}"/>
          </ac:inkMkLst>
        </pc:inkChg>
        <pc:inkChg chg="add del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5" creationId="{C9AD0C9A-850D-BC30-A549-5C74505C4A15}"/>
          </ac:inkMkLst>
        </pc:inkChg>
        <pc:inkChg chg="add del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6" creationId="{E51E611B-3EBA-9971-8C16-8960A8ED9C70}"/>
          </ac:inkMkLst>
        </pc:inkChg>
        <pc:inkChg chg="add del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7" creationId="{DD3037E4-87F1-6DA9-F2E1-18B8732D879D}"/>
          </ac:inkMkLst>
        </pc:inkChg>
        <pc:inkChg chg="add del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8" creationId="{B30F18CF-9576-7395-6935-09A743CC350F}"/>
          </ac:inkMkLst>
        </pc:inkChg>
        <pc:inkChg chg="add del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9" creationId="{91B90330-82B1-B835-A171-EF94027854C3}"/>
          </ac:inkMkLst>
        </pc:inkChg>
        <pc:inkChg chg="add del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10" creationId="{7AAE95EF-7EE2-D50B-93A2-75E8DBEAE20A}"/>
          </ac:inkMkLst>
        </pc:inkChg>
        <pc:inkChg chg="add reco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11" creationId="{622EB383-86E2-19A1-91A8-42A89E9D1C1F}"/>
          </ac:inkMkLst>
        </pc:inkChg>
        <pc:inkChg chg="add reco">
          <ac:chgData name="Venkatasubramanian, Mani V." userId="fbe5ce37-0145-4c31-b84a-b36f8beac5f3" providerId="ADAL" clId="{D96C82BB-D241-CA41-98ED-43D8DCC74C3A}" dt="2023-03-24T15:27:01.552" v="1578"/>
          <ac:inkMkLst>
            <pc:docMk/>
            <pc:sldMk cId="1383889387" sldId="264"/>
            <ac:inkMk id="12" creationId="{2737FE7D-7088-E055-8330-6224DE489952}"/>
          </ac:inkMkLst>
        </pc:inkChg>
        <pc:inkChg chg="add del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13" creationId="{E319639B-9D28-9BF6-B293-3ABEE646513F}"/>
          </ac:inkMkLst>
        </pc:inkChg>
        <pc:inkChg chg="add del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14" creationId="{89870846-3D16-4817-F22D-80B25030BC6A}"/>
          </ac:inkMkLst>
        </pc:inkChg>
        <pc:inkChg chg="add del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15" creationId="{DEBB0094-5C10-A5FF-58FC-2699BBCDBE62}"/>
          </ac:inkMkLst>
        </pc:inkChg>
        <pc:inkChg chg="add reco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16" creationId="{838BBD29-54CF-7EED-A7B1-C076629FADD6}"/>
          </ac:inkMkLst>
        </pc:inkChg>
        <pc:inkChg chg="add reco">
          <ac:chgData name="Venkatasubramanian, Mani V." userId="fbe5ce37-0145-4c31-b84a-b36f8beac5f3" providerId="ADAL" clId="{D96C82BB-D241-CA41-98ED-43D8DCC74C3A}" dt="2023-03-24T15:27:03.369" v="1582"/>
          <ac:inkMkLst>
            <pc:docMk/>
            <pc:sldMk cId="1383889387" sldId="264"/>
            <ac:inkMk id="17" creationId="{0ADB2BD4-0BA8-EEF4-DFD1-92D8EF8849CF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18" creationId="{DCEB8085-04FE-7F6C-D9AB-233E29BA5117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19" creationId="{0065C3F9-0019-3BA7-F3B6-D67D449B6B50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0" creationId="{03090056-B880-7FD4-0F65-9955AADF1258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1" creationId="{AF20DCC2-32BA-B4ED-D8F0-F97EE5EE2E10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2" creationId="{28D28034-19E1-61BB-89B2-378EFF6B7A3A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3" creationId="{2307A9B5-33B9-0BF0-200E-667C07C3D523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4" creationId="{F7AB8997-AEE2-492D-E6E2-4DF903DD3316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5" creationId="{4E1CF491-2452-E04B-E59C-226723F807BE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6" creationId="{223E26EA-81EF-DCA9-45BE-9A53B28ADAE9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7" creationId="{73AAF2BA-47CC-1BC8-425F-A4EF688A4093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8" creationId="{27C85A06-FB31-8A35-0521-1D932CD67C26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29" creationId="{B589AA2F-C952-F70C-3063-67EB846D6DCD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0" creationId="{6AA1BAE2-9068-0134-BA59-EE16AC05371B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1" creationId="{ACC4A3C8-BAE6-7AB8-5FF2-FED349D08A00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2" creationId="{2A1B17D5-D49C-686D-1A85-BAF736570A25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3" creationId="{68CC4233-B102-0AC2-8BA5-41F169573BB9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4" creationId="{555B6A37-7807-5B9E-A144-3C98F263D020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5" creationId="{E202C648-8D9A-7135-C15A-0C6945A4B746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6" creationId="{4B64A0E9-32D6-8F24-2240-D5D455072714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7" creationId="{256C7F9F-A098-2950-C5F0-712EE5761B2D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8" creationId="{DD2624B0-C1D9-8E01-4E06-58FE6082E22C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39" creationId="{3284A22D-76CB-4030-690F-4FD203C49AE3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40" creationId="{4A6DCE38-526A-C404-C5AE-C745A6F08FE2}"/>
          </ac:inkMkLst>
        </pc:inkChg>
        <pc:inkChg chg="add del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41" creationId="{A242236B-880D-F178-A30A-50D66F75F036}"/>
          </ac:inkMkLst>
        </pc:inkChg>
        <pc:inkChg chg="add reco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42" creationId="{6F634AA3-D1F3-460B-81F3-0881CB6DDAFD}"/>
          </ac:inkMkLst>
        </pc:inkChg>
        <pc:inkChg chg="add reco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43" creationId="{2DFAD7CD-40A9-A6F9-70FD-F6351203A464}"/>
          </ac:inkMkLst>
        </pc:inkChg>
        <pc:inkChg chg="add reco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44" creationId="{37E83832-D515-48C5-5974-BE48456BE445}"/>
          </ac:inkMkLst>
        </pc:inkChg>
        <pc:inkChg chg="add reco">
          <ac:chgData name="Venkatasubramanian, Mani V." userId="fbe5ce37-0145-4c31-b84a-b36f8beac5f3" providerId="ADAL" clId="{D96C82BB-D241-CA41-98ED-43D8DCC74C3A}" dt="2023-03-24T15:27:23.276" v="1607"/>
          <ac:inkMkLst>
            <pc:docMk/>
            <pc:sldMk cId="1383889387" sldId="264"/>
            <ac:inkMk id="45" creationId="{C2B30A4A-874C-11B2-C1C8-14734F2AC084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46" creationId="{70DD9048-CB88-AF45-7982-4952D5E70F6A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47" creationId="{53709700-BE6A-05CE-BB4B-9455353A1CC9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48" creationId="{7D7AA7D4-5439-286A-BD3A-65A572A541E9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49" creationId="{94E84F39-01CE-B461-9B58-8DFBC2DE6EB4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0" creationId="{9527AAC7-D73D-B7FF-57A7-39477A1AD96F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1" creationId="{41F08FAC-9078-9940-C44F-2B9C956800EF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2" creationId="{510D3B6C-697A-3B05-46EE-EA1D651F1C1C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3" creationId="{68F42D69-47DE-62AC-D821-B2F1B271AFC3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4" creationId="{A0F6FFDD-8ACF-5835-27E9-0D049BF55A6C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5" creationId="{E823BEC6-2478-959F-E75E-3408D0A6624D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6" creationId="{D414EC4F-E26C-3AC0-21C2-A92C76183D76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7" creationId="{0EEE998A-0090-9F4D-8C43-E0F3773C6133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8" creationId="{A59CA876-EEE9-F861-6B9D-C2F54C967B62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59" creationId="{FA49ED34-7608-02AD-764A-2828A081B83E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0" creationId="{B16F98AD-6FD4-AB8D-05B7-285BDE38AA98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1" creationId="{4185208F-94AB-5A28-BBB8-A1289816E0C0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2" creationId="{368B29B8-4127-F110-1365-E3FD98E2C282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3" creationId="{09C72B22-91E8-071A-A6E0-7034FBA998A9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4" creationId="{B68D2622-4817-1D7B-9E24-82FC5EF2B4E0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5" creationId="{07665E91-290B-6EE7-7A15-CCA299AAA8A0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6" creationId="{B398EDE0-743C-790C-5A86-4535FA0C2946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7" creationId="{8BCD75A5-2890-2648-C62B-16D208593F12}"/>
          </ac:inkMkLst>
        </pc:inkChg>
        <pc:inkChg chg="add del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8" creationId="{D70C7281-D1ED-12C8-2716-3A2C41D9BFC6}"/>
          </ac:inkMkLst>
        </pc:inkChg>
        <pc:inkChg chg="add reco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69" creationId="{AA509534-2232-E6C9-440D-08A51CD3FA94}"/>
          </ac:inkMkLst>
        </pc:inkChg>
        <pc:inkChg chg="add reco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70" creationId="{1834D45C-3AAD-6FDD-B4E2-2D983702ADFC}"/>
          </ac:inkMkLst>
        </pc:inkChg>
        <pc:inkChg chg="add reco">
          <ac:chgData name="Venkatasubramanian, Mani V." userId="fbe5ce37-0145-4c31-b84a-b36f8beac5f3" providerId="ADAL" clId="{D96C82BB-D241-CA41-98ED-43D8DCC74C3A}" dt="2023-03-24T15:27:30.895" v="1631"/>
          <ac:inkMkLst>
            <pc:docMk/>
            <pc:sldMk cId="1383889387" sldId="264"/>
            <ac:inkMk id="71" creationId="{83B7419D-D7B7-6C9C-6229-5A7995CF6B10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72" creationId="{E7E37516-8848-A0BC-FD00-307415CEB7BC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73" creationId="{D111CE6E-7ABA-2231-FB85-5ECC4F1FC17A}"/>
          </ac:inkMkLst>
        </pc:inkChg>
        <pc:inkChg chg="add del">
          <ac:chgData name="Venkatasubramanian, Mani V." userId="fbe5ce37-0145-4c31-b84a-b36f8beac5f3" providerId="ADAL" clId="{D96C82BB-D241-CA41-98ED-43D8DCC74C3A}" dt="2023-03-24T15:29:26.253" v="1801"/>
          <ac:inkMkLst>
            <pc:docMk/>
            <pc:sldMk cId="1383889387" sldId="264"/>
            <ac:inkMk id="74" creationId="{D4384FF9-631E-73E9-3A6D-E650595671A4}"/>
          </ac:inkMkLst>
        </pc:inkChg>
        <pc:inkChg chg="add del">
          <ac:chgData name="Venkatasubramanian, Mani V." userId="fbe5ce37-0145-4c31-b84a-b36f8beac5f3" providerId="ADAL" clId="{D96C82BB-D241-CA41-98ED-43D8DCC74C3A}" dt="2023-03-24T15:29:26.253" v="1801"/>
          <ac:inkMkLst>
            <pc:docMk/>
            <pc:sldMk cId="1383889387" sldId="264"/>
            <ac:inkMk id="75" creationId="{CE0FF161-7375-BFA0-9030-787405934229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76" creationId="{03EB79C2-6CD5-5A84-CF19-618A4B676B0A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77" creationId="{09ABE9E6-6A47-6F67-480D-330395B96FFD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78" creationId="{AFCF739C-641A-C175-178C-73E240BF672D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79" creationId="{C8FFCB6C-21D4-2692-F336-4A5656A0E5E8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0" creationId="{67F26D07-A78F-427A-5E76-0DB56AB287D7}"/>
          </ac:inkMkLst>
        </pc:inkChg>
        <pc:inkChg chg="add">
          <ac:chgData name="Venkatasubramanian, Mani V." userId="fbe5ce37-0145-4c31-b84a-b36f8beac5f3" providerId="ADAL" clId="{D96C82BB-D241-CA41-98ED-43D8DCC74C3A}" dt="2023-03-24T15:27:36.822" v="1641"/>
          <ac:inkMkLst>
            <pc:docMk/>
            <pc:sldMk cId="1383889387" sldId="264"/>
            <ac:inkMk id="81" creationId="{E5565152-28E2-A7EE-277D-C1EED0E37DD7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2" creationId="{3559D7A0-C374-1BFE-28C1-23C2B86853E4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3" creationId="{EFBBF123-7C07-9816-73BB-061104CA5E05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4" creationId="{06F737A4-71A9-D42C-B5CA-87E5F4E927F1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5" creationId="{AE5D27C3-E0DC-CEE5-9F37-93D9EA693D4E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6" creationId="{2E574AF1-6A0F-26FE-6139-14B2DE6D4466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7" creationId="{D9A12F70-9158-4B55-76D2-C59D439D7609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8" creationId="{9FEEE365-06E4-ACB3-B578-87554B224395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89" creationId="{5E5817F6-5F60-6663-1626-B3F1256D8849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0" creationId="{89978304-B8E4-19E6-4520-5C1E0B454AE8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1" creationId="{5F799F75-8A7D-E195-F2B4-79E41359C822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2" creationId="{B161A366-D4BE-99E0-F14D-71C438262F0E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3" creationId="{1A4B5A5E-6553-E74F-6BDA-4761DC7364FF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4" creationId="{49D4D9E5-80C9-CF5D-BF8B-7BD6A466EAD1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5" creationId="{48025041-2E68-7AAD-577F-4B02F6FA71BC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6" creationId="{BB9AA3F3-E627-28AE-E749-DF8678E455E2}"/>
          </ac:inkMkLst>
        </pc:inkChg>
        <pc:inkChg chg="add del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97" creationId="{9D643A7C-AA5C-1416-29BA-6A0C3D799522}"/>
          </ac:inkMkLst>
        </pc:inkChg>
        <pc:inkChg chg="add">
          <ac:chgData name="Venkatasubramanian, Mani V." userId="fbe5ce37-0145-4c31-b84a-b36f8beac5f3" providerId="ADAL" clId="{D96C82BB-D241-CA41-98ED-43D8DCC74C3A}" dt="2023-03-24T15:27:40.866" v="1658"/>
          <ac:inkMkLst>
            <pc:docMk/>
            <pc:sldMk cId="1383889387" sldId="264"/>
            <ac:inkMk id="98" creationId="{E081D8EA-22A4-3A80-4624-D818DF2F19A6}"/>
          </ac:inkMkLst>
        </pc:inkChg>
        <pc:inkChg chg="add">
          <ac:chgData name="Venkatasubramanian, Mani V." userId="fbe5ce37-0145-4c31-b84a-b36f8beac5f3" providerId="ADAL" clId="{D96C82BB-D241-CA41-98ED-43D8DCC74C3A}" dt="2023-03-24T15:27:41.017" v="1659"/>
          <ac:inkMkLst>
            <pc:docMk/>
            <pc:sldMk cId="1383889387" sldId="264"/>
            <ac:inkMk id="99" creationId="{5E4AD990-2F3E-9357-F8C4-1D61EFCA251E}"/>
          </ac:inkMkLst>
        </pc:inkChg>
        <pc:inkChg chg="add">
          <ac:chgData name="Venkatasubramanian, Mani V." userId="fbe5ce37-0145-4c31-b84a-b36f8beac5f3" providerId="ADAL" clId="{D96C82BB-D241-CA41-98ED-43D8DCC74C3A}" dt="2023-03-24T15:27:41.167" v="1660"/>
          <ac:inkMkLst>
            <pc:docMk/>
            <pc:sldMk cId="1383889387" sldId="264"/>
            <ac:inkMk id="100" creationId="{75D45177-C684-91BE-1793-3E278650F54F}"/>
          </ac:inkMkLst>
        </pc:inkChg>
        <pc:inkChg chg="add">
          <ac:chgData name="Venkatasubramanian, Mani V." userId="fbe5ce37-0145-4c31-b84a-b36f8beac5f3" providerId="ADAL" clId="{D96C82BB-D241-CA41-98ED-43D8DCC74C3A}" dt="2023-03-24T15:27:41.300" v="1661"/>
          <ac:inkMkLst>
            <pc:docMk/>
            <pc:sldMk cId="1383889387" sldId="264"/>
            <ac:inkMk id="101" creationId="{558BFA73-652E-BD2B-D21E-4182D828677A}"/>
          </ac:inkMkLst>
        </pc:inkChg>
        <pc:inkChg chg="add reco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102" creationId="{77DCD077-F75C-C0E8-B490-F10F2114A0AA}"/>
          </ac:inkMkLst>
        </pc:inkChg>
        <pc:inkChg chg="add reco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103" creationId="{D77A5AAE-F436-DC63-A1A3-BB59A6077E15}"/>
          </ac:inkMkLst>
        </pc:inkChg>
        <pc:inkChg chg="add reco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104" creationId="{458236FD-CE9B-30EA-D07F-6863674F9919}"/>
          </ac:inkMkLst>
        </pc:inkChg>
        <pc:inkChg chg="add reco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105" creationId="{3512708C-6BF9-FF94-DD13-7CD2712C8773}"/>
          </ac:inkMkLst>
        </pc:inkChg>
        <pc:inkChg chg="add reco">
          <ac:chgData name="Venkatasubramanian, Mani V." userId="fbe5ce37-0145-4c31-b84a-b36f8beac5f3" providerId="ADAL" clId="{D96C82BB-D241-CA41-98ED-43D8DCC74C3A}" dt="2023-03-24T15:27:41.938" v="1662"/>
          <ac:inkMkLst>
            <pc:docMk/>
            <pc:sldMk cId="1383889387" sldId="264"/>
            <ac:inkMk id="106" creationId="{9889809B-374F-63CC-12EA-F63C7170E755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07" creationId="{625E813A-456C-5A50-26C5-DD5CA9D81C2A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08" creationId="{9ACDC4B8-C2FE-2D79-256C-71A0896DC12F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09" creationId="{BA516E38-AD69-98B5-3A18-C81B4B953341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10" creationId="{49F0A7C8-3FBE-7273-367F-A64F10695AC3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11" creationId="{0E6F9803-B2E7-7D02-BE3C-DA5E1FCE039D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12" creationId="{A548D026-F77E-9D9C-3B29-C9D6B9DA559F}"/>
          </ac:inkMkLst>
        </pc:inkChg>
        <pc:inkChg chg="add del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13" creationId="{B75ABE4C-DA87-DAD3-BD14-AC25E1CC9DB5}"/>
          </ac:inkMkLst>
        </pc:inkChg>
        <pc:inkChg chg="add">
          <ac:chgData name="Venkatasubramanian, Mani V." userId="fbe5ce37-0145-4c31-b84a-b36f8beac5f3" providerId="ADAL" clId="{D96C82BB-D241-CA41-98ED-43D8DCC74C3A}" dt="2023-03-24T15:27:59.055" v="1670"/>
          <ac:inkMkLst>
            <pc:docMk/>
            <pc:sldMk cId="1383889387" sldId="264"/>
            <ac:inkMk id="114" creationId="{29DA0A43-C051-CC9B-9AE8-BCA34D5FD16D}"/>
          </ac:inkMkLst>
        </pc:inkChg>
        <pc:inkChg chg="add">
          <ac:chgData name="Venkatasubramanian, Mani V." userId="fbe5ce37-0145-4c31-b84a-b36f8beac5f3" providerId="ADAL" clId="{D96C82BB-D241-CA41-98ED-43D8DCC74C3A}" dt="2023-03-24T15:27:59.187" v="1671"/>
          <ac:inkMkLst>
            <pc:docMk/>
            <pc:sldMk cId="1383889387" sldId="264"/>
            <ac:inkMk id="115" creationId="{102F2F6A-4DE0-F62F-90B7-88701FFDFCD4}"/>
          </ac:inkMkLst>
        </pc:inkChg>
        <pc:inkChg chg="add reco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16" creationId="{AD4DCD56-C54F-7F83-E26D-7F88226FA0B2}"/>
          </ac:inkMkLst>
        </pc:inkChg>
        <pc:inkChg chg="add reco">
          <ac:chgData name="Venkatasubramanian, Mani V." userId="fbe5ce37-0145-4c31-b84a-b36f8beac5f3" providerId="ADAL" clId="{D96C82BB-D241-CA41-98ED-43D8DCC74C3A}" dt="2023-03-24T15:27:59.728" v="1672"/>
          <ac:inkMkLst>
            <pc:docMk/>
            <pc:sldMk cId="1383889387" sldId="264"/>
            <ac:inkMk id="117" creationId="{E185F39F-220B-280C-FF8F-269118482B8C}"/>
          </ac:inkMkLst>
        </pc:inkChg>
        <pc:inkChg chg="add">
          <ac:chgData name="Venkatasubramanian, Mani V." userId="fbe5ce37-0145-4c31-b84a-b36f8beac5f3" providerId="ADAL" clId="{D96C82BB-D241-CA41-98ED-43D8DCC74C3A}" dt="2023-03-24T15:28:02.788" v="1673"/>
          <ac:inkMkLst>
            <pc:docMk/>
            <pc:sldMk cId="1383889387" sldId="264"/>
            <ac:inkMk id="118" creationId="{D7D26B1E-AF52-C561-CF2B-A277BF5144A6}"/>
          </ac:inkMkLst>
        </pc:inkChg>
        <pc:inkChg chg="add del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19" creationId="{E8D4AF95-FD45-9B07-5D1D-4B5D06A29027}"/>
          </ac:inkMkLst>
        </pc:inkChg>
        <pc:inkChg chg="add del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20" creationId="{EF3A2F78-29DC-7BBF-B48A-F0C6A34CE688}"/>
          </ac:inkMkLst>
        </pc:inkChg>
        <pc:inkChg chg="add del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21" creationId="{28D53CF5-9313-5CDA-23C9-A970B66025FE}"/>
          </ac:inkMkLst>
        </pc:inkChg>
        <pc:inkChg chg="add del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22" creationId="{406D508B-8D09-A8A6-AF68-6F0AE934BAA4}"/>
          </ac:inkMkLst>
        </pc:inkChg>
        <pc:inkChg chg="add del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23" creationId="{490C2573-462D-B62C-3D0B-9114328BFD5D}"/>
          </ac:inkMkLst>
        </pc:inkChg>
        <pc:inkChg chg="add reco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24" creationId="{3D3EDB79-62E4-9896-B8B1-8ABF3C7DEE27}"/>
          </ac:inkMkLst>
        </pc:inkChg>
        <pc:inkChg chg="add reco">
          <ac:chgData name="Venkatasubramanian, Mani V." userId="fbe5ce37-0145-4c31-b84a-b36f8beac5f3" providerId="ADAL" clId="{D96C82BB-D241-CA41-98ED-43D8DCC74C3A}" dt="2023-03-24T15:28:04.882" v="1679"/>
          <ac:inkMkLst>
            <pc:docMk/>
            <pc:sldMk cId="1383889387" sldId="264"/>
            <ac:inkMk id="125" creationId="{7D609100-CE43-5B05-60FC-B951FC7B87F9}"/>
          </ac:inkMkLst>
        </pc:inkChg>
        <pc:inkChg chg="add del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26" creationId="{E142C8F2-9699-5D50-808C-565A0F31808B}"/>
          </ac:inkMkLst>
        </pc:inkChg>
        <pc:inkChg chg="add del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27" creationId="{C9F7DFB3-01B9-2DB3-7758-103DABDEADD6}"/>
          </ac:inkMkLst>
        </pc:inkChg>
        <pc:inkChg chg="add">
          <ac:chgData name="Venkatasubramanian, Mani V." userId="fbe5ce37-0145-4c31-b84a-b36f8beac5f3" providerId="ADAL" clId="{D96C82BB-D241-CA41-98ED-43D8DCC74C3A}" dt="2023-03-24T15:28:07.299" v="1682"/>
          <ac:inkMkLst>
            <pc:docMk/>
            <pc:sldMk cId="1383889387" sldId="264"/>
            <ac:inkMk id="128" creationId="{23E22D97-52DB-4006-E585-E1A11B5746A8}"/>
          </ac:inkMkLst>
        </pc:inkChg>
        <pc:inkChg chg="add">
          <ac:chgData name="Venkatasubramanian, Mani V." userId="fbe5ce37-0145-4c31-b84a-b36f8beac5f3" providerId="ADAL" clId="{D96C82BB-D241-CA41-98ED-43D8DCC74C3A}" dt="2023-03-24T15:28:07.431" v="1683"/>
          <ac:inkMkLst>
            <pc:docMk/>
            <pc:sldMk cId="1383889387" sldId="264"/>
            <ac:inkMk id="129" creationId="{772F84EF-F123-D32F-DDF0-D7B9C0256282}"/>
          </ac:inkMkLst>
        </pc:inkChg>
        <pc:inkChg chg="add">
          <ac:chgData name="Venkatasubramanian, Mani V." userId="fbe5ce37-0145-4c31-b84a-b36f8beac5f3" providerId="ADAL" clId="{D96C82BB-D241-CA41-98ED-43D8DCC74C3A}" dt="2023-03-24T15:28:07.847" v="1684"/>
          <ac:inkMkLst>
            <pc:docMk/>
            <pc:sldMk cId="1383889387" sldId="264"/>
            <ac:inkMk id="130" creationId="{0A5E9741-50EA-5AC2-B15B-BB92369AEB03}"/>
          </ac:inkMkLst>
        </pc:inkChg>
        <pc:inkChg chg="add del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31" creationId="{2D5E8177-F62F-1A57-303C-942CEF9B14E9}"/>
          </ac:inkMkLst>
        </pc:inkChg>
        <pc:inkChg chg="add del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32" creationId="{BE98E168-B736-2149-5259-D132BE710B56}"/>
          </ac:inkMkLst>
        </pc:inkChg>
        <pc:inkChg chg="add del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33" creationId="{89FA7228-6E47-798C-1D03-DDA2AA250939}"/>
          </ac:inkMkLst>
        </pc:inkChg>
        <pc:inkChg chg="add reco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34" creationId="{BC59E74D-D86A-70B3-CD30-A820D14738D0}"/>
          </ac:inkMkLst>
        </pc:inkChg>
        <pc:inkChg chg="add reco">
          <ac:chgData name="Venkatasubramanian, Mani V." userId="fbe5ce37-0145-4c31-b84a-b36f8beac5f3" providerId="ADAL" clId="{D96C82BB-D241-CA41-98ED-43D8DCC74C3A}" dt="2023-03-24T15:28:09.383" v="1688"/>
          <ac:inkMkLst>
            <pc:docMk/>
            <pc:sldMk cId="1383889387" sldId="264"/>
            <ac:inkMk id="135" creationId="{07D2E4D6-D826-0F0E-468F-F7E42D975E87}"/>
          </ac:inkMkLst>
        </pc:inkChg>
        <pc:inkChg chg="add del">
          <ac:chgData name="Venkatasubramanian, Mani V." userId="fbe5ce37-0145-4c31-b84a-b36f8beac5f3" providerId="ADAL" clId="{D96C82BB-D241-CA41-98ED-43D8DCC74C3A}" dt="2023-03-24T15:28:12.963" v="1695"/>
          <ac:inkMkLst>
            <pc:docMk/>
            <pc:sldMk cId="1383889387" sldId="264"/>
            <ac:inkMk id="136" creationId="{CAB3E3A2-220C-C9CF-1F9E-22F3D1127334}"/>
          </ac:inkMkLst>
        </pc:inkChg>
        <pc:inkChg chg="add del">
          <ac:chgData name="Venkatasubramanian, Mani V." userId="fbe5ce37-0145-4c31-b84a-b36f8beac5f3" providerId="ADAL" clId="{D96C82BB-D241-CA41-98ED-43D8DCC74C3A}" dt="2023-03-24T15:28:12.963" v="1695"/>
          <ac:inkMkLst>
            <pc:docMk/>
            <pc:sldMk cId="1383889387" sldId="264"/>
            <ac:inkMk id="137" creationId="{B3B5E8BB-CEFD-C4E3-9D0A-8DF05F6C8FE5}"/>
          </ac:inkMkLst>
        </pc:inkChg>
        <pc:inkChg chg="add del">
          <ac:chgData name="Venkatasubramanian, Mani V." userId="fbe5ce37-0145-4c31-b84a-b36f8beac5f3" providerId="ADAL" clId="{D96C82BB-D241-CA41-98ED-43D8DCC74C3A}" dt="2023-03-24T15:28:12.963" v="1695"/>
          <ac:inkMkLst>
            <pc:docMk/>
            <pc:sldMk cId="1383889387" sldId="264"/>
            <ac:inkMk id="138" creationId="{D93130AE-485C-BC03-BA14-6C8C1CB654C9}"/>
          </ac:inkMkLst>
        </pc:inkChg>
        <pc:inkChg chg="add del">
          <ac:chgData name="Venkatasubramanian, Mani V." userId="fbe5ce37-0145-4c31-b84a-b36f8beac5f3" providerId="ADAL" clId="{D96C82BB-D241-CA41-98ED-43D8DCC74C3A}" dt="2023-03-24T15:28:12.963" v="1695"/>
          <ac:inkMkLst>
            <pc:docMk/>
            <pc:sldMk cId="1383889387" sldId="264"/>
            <ac:inkMk id="139" creationId="{D9D5F881-0163-9CEC-E41B-E5890979D8C4}"/>
          </ac:inkMkLst>
        </pc:inkChg>
        <pc:inkChg chg="add">
          <ac:chgData name="Venkatasubramanian, Mani V." userId="fbe5ce37-0145-4c31-b84a-b36f8beac5f3" providerId="ADAL" clId="{D96C82BB-D241-CA41-98ED-43D8DCC74C3A}" dt="2023-03-24T15:28:12.303" v="1693"/>
          <ac:inkMkLst>
            <pc:docMk/>
            <pc:sldMk cId="1383889387" sldId="264"/>
            <ac:inkMk id="140" creationId="{0167CCB6-26A1-77AA-C675-9555C198A561}"/>
          </ac:inkMkLst>
        </pc:inkChg>
        <pc:inkChg chg="add">
          <ac:chgData name="Venkatasubramanian, Mani V." userId="fbe5ce37-0145-4c31-b84a-b36f8beac5f3" providerId="ADAL" clId="{D96C82BB-D241-CA41-98ED-43D8DCC74C3A}" dt="2023-03-24T15:28:12.433" v="1694"/>
          <ac:inkMkLst>
            <pc:docMk/>
            <pc:sldMk cId="1383889387" sldId="264"/>
            <ac:inkMk id="141" creationId="{9DCA767B-4B11-AA36-DA94-E729CCBDCA3F}"/>
          </ac:inkMkLst>
        </pc:inkChg>
        <pc:inkChg chg="add reco">
          <ac:chgData name="Venkatasubramanian, Mani V." userId="fbe5ce37-0145-4c31-b84a-b36f8beac5f3" providerId="ADAL" clId="{D96C82BB-D241-CA41-98ED-43D8DCC74C3A}" dt="2023-03-24T15:28:12.963" v="1695"/>
          <ac:inkMkLst>
            <pc:docMk/>
            <pc:sldMk cId="1383889387" sldId="264"/>
            <ac:inkMk id="142" creationId="{AB289B20-FA4F-4B06-4CAA-9EC9A9FE598C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3" creationId="{8F98EF03-B901-EDFF-E7F1-71CCFA621F66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4" creationId="{15ABF0D3-860D-6B85-54E8-C17A35299CDB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5" creationId="{0738794B-47F1-A1C6-EB5C-FEE96B39F977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6" creationId="{563844BB-E48B-72E0-2176-1219664FAD37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7" creationId="{D512C052-8353-30DD-92DD-B1D7AFD0C59C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8" creationId="{2D8B7C3C-F449-2265-583A-1D5177E62CC8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49" creationId="{68EE66B9-ACCD-1708-7A27-8A88AB00BCF2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50" creationId="{0F3C126E-3BE1-6084-FD95-EFF4CAE66FE3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51" creationId="{1D084E30-78A6-87DB-55B3-DCFE72E964A2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52" creationId="{E60BA59C-C68E-2423-F3D0-B57E7DE57F0A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53" creationId="{00957AC9-6FD1-70DA-21A8-2D73AEEFF5B2}"/>
          </ac:inkMkLst>
        </pc:inkChg>
        <pc:inkChg chg="add del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54" creationId="{4293F6C5-6BE0-45BD-6BBB-729C5033A9F3}"/>
          </ac:inkMkLst>
        </pc:inkChg>
        <pc:inkChg chg="add reco">
          <ac:chgData name="Venkatasubramanian, Mani V." userId="fbe5ce37-0145-4c31-b84a-b36f8beac5f3" providerId="ADAL" clId="{D96C82BB-D241-CA41-98ED-43D8DCC74C3A}" dt="2023-03-24T15:28:17.178" v="1708"/>
          <ac:inkMkLst>
            <pc:docMk/>
            <pc:sldMk cId="1383889387" sldId="264"/>
            <ac:inkMk id="155" creationId="{60D0DB8D-AD27-1104-8007-12DBC2FF6C24}"/>
          </ac:inkMkLst>
        </pc:inkChg>
        <pc:inkChg chg="add">
          <ac:chgData name="Venkatasubramanian, Mani V." userId="fbe5ce37-0145-4c31-b84a-b36f8beac5f3" providerId="ADAL" clId="{D96C82BB-D241-CA41-98ED-43D8DCC74C3A}" dt="2023-03-24T15:28:18.968" v="1709"/>
          <ac:inkMkLst>
            <pc:docMk/>
            <pc:sldMk cId="1383889387" sldId="264"/>
            <ac:inkMk id="156" creationId="{08CD7808-16C9-AD3D-1A0B-E89FB88044ED}"/>
          </ac:inkMkLst>
        </pc:inkChg>
        <pc:inkChg chg="add">
          <ac:chgData name="Venkatasubramanian, Mani V." userId="fbe5ce37-0145-4c31-b84a-b36f8beac5f3" providerId="ADAL" clId="{D96C82BB-D241-CA41-98ED-43D8DCC74C3A}" dt="2023-03-24T15:28:19.131" v="1710"/>
          <ac:inkMkLst>
            <pc:docMk/>
            <pc:sldMk cId="1383889387" sldId="264"/>
            <ac:inkMk id="157" creationId="{D5664641-8BA6-2408-B279-0CFD1A49E40E}"/>
          </ac:inkMkLst>
        </pc:inkChg>
        <pc:inkChg chg="add">
          <ac:chgData name="Venkatasubramanian, Mani V." userId="fbe5ce37-0145-4c31-b84a-b36f8beac5f3" providerId="ADAL" clId="{D96C82BB-D241-CA41-98ED-43D8DCC74C3A}" dt="2023-03-24T15:28:19.613" v="1711"/>
          <ac:inkMkLst>
            <pc:docMk/>
            <pc:sldMk cId="1383889387" sldId="264"/>
            <ac:inkMk id="158" creationId="{75CF1360-3D16-C3C1-8A82-E9A6902FA138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59" creationId="{8D4E2C0A-0BBB-0D8F-593B-0B44133E33BC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0" creationId="{126DD55C-15B9-066E-265C-94607180AED0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1" creationId="{6CB44696-608D-79E6-1123-33647BF43C56}"/>
          </ac:inkMkLst>
        </pc:inkChg>
        <pc:inkChg chg="add">
          <ac:chgData name="Venkatasubramanian, Mani V." userId="fbe5ce37-0145-4c31-b84a-b36f8beac5f3" providerId="ADAL" clId="{D96C82BB-D241-CA41-98ED-43D8DCC74C3A}" dt="2023-03-24T15:28:21.119" v="1715"/>
          <ac:inkMkLst>
            <pc:docMk/>
            <pc:sldMk cId="1383889387" sldId="264"/>
            <ac:inkMk id="162" creationId="{868D4459-05EA-4A60-78AB-5C6CCE1F77FC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3" creationId="{61F64AFC-06F3-CB25-6376-95D13636B8E4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4" creationId="{84FF2B6C-BBE2-C2EA-60BC-18A45FA5C943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5" creationId="{BF64FB2F-BF78-3F64-D67B-B12C518019FF}"/>
          </ac:inkMkLst>
        </pc:inkChg>
        <pc:inkChg chg="add del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6" creationId="{AB640B0A-4B17-49CB-E793-0CB8386B2121}"/>
          </ac:inkMkLst>
        </pc:inkChg>
        <pc:inkChg chg="add reco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7" creationId="{C270595A-0B66-C838-A8A7-33336DB01234}"/>
          </ac:inkMkLst>
        </pc:inkChg>
        <pc:inkChg chg="add reco">
          <ac:chgData name="Venkatasubramanian, Mani V." userId="fbe5ce37-0145-4c31-b84a-b36f8beac5f3" providerId="ADAL" clId="{D96C82BB-D241-CA41-98ED-43D8DCC74C3A}" dt="2023-03-24T15:28:23.100" v="1720"/>
          <ac:inkMkLst>
            <pc:docMk/>
            <pc:sldMk cId="1383889387" sldId="264"/>
            <ac:inkMk id="168" creationId="{7E58FC41-D5D6-4C28-766E-D66692E08592}"/>
          </ac:inkMkLst>
        </pc:inkChg>
        <pc:inkChg chg="add del">
          <ac:chgData name="Venkatasubramanian, Mani V." userId="fbe5ce37-0145-4c31-b84a-b36f8beac5f3" providerId="ADAL" clId="{D96C82BB-D241-CA41-98ED-43D8DCC74C3A}" dt="2023-03-24T15:28:35.275" v="1725"/>
          <ac:inkMkLst>
            <pc:docMk/>
            <pc:sldMk cId="1383889387" sldId="264"/>
            <ac:inkMk id="169" creationId="{0D284C94-3536-E39D-391B-697CDC688F62}"/>
          </ac:inkMkLst>
        </pc:inkChg>
        <pc:inkChg chg="add del">
          <ac:chgData name="Venkatasubramanian, Mani V." userId="fbe5ce37-0145-4c31-b84a-b36f8beac5f3" providerId="ADAL" clId="{D96C82BB-D241-CA41-98ED-43D8DCC74C3A}" dt="2023-03-24T15:28:35.275" v="1725"/>
          <ac:inkMkLst>
            <pc:docMk/>
            <pc:sldMk cId="1383889387" sldId="264"/>
            <ac:inkMk id="170" creationId="{86F009D3-456E-7888-4F06-337FD56C3E75}"/>
          </ac:inkMkLst>
        </pc:inkChg>
        <pc:inkChg chg="add del">
          <ac:chgData name="Venkatasubramanian, Mani V." userId="fbe5ce37-0145-4c31-b84a-b36f8beac5f3" providerId="ADAL" clId="{D96C82BB-D241-CA41-98ED-43D8DCC74C3A}" dt="2023-03-24T15:28:35.275" v="1725"/>
          <ac:inkMkLst>
            <pc:docMk/>
            <pc:sldMk cId="1383889387" sldId="264"/>
            <ac:inkMk id="171" creationId="{B0AA5878-888F-7296-8C46-9A2EAD747347}"/>
          </ac:inkMkLst>
        </pc:inkChg>
        <pc:inkChg chg="add del">
          <ac:chgData name="Venkatasubramanian, Mani V." userId="fbe5ce37-0145-4c31-b84a-b36f8beac5f3" providerId="ADAL" clId="{D96C82BB-D241-CA41-98ED-43D8DCC74C3A}" dt="2023-03-24T15:28:35.275" v="1725"/>
          <ac:inkMkLst>
            <pc:docMk/>
            <pc:sldMk cId="1383889387" sldId="264"/>
            <ac:inkMk id="172" creationId="{B842FC12-BD9F-82C3-E0D2-BAC03D8E5567}"/>
          </ac:inkMkLst>
        </pc:inkChg>
        <pc:inkChg chg="add reco">
          <ac:chgData name="Venkatasubramanian, Mani V." userId="fbe5ce37-0145-4c31-b84a-b36f8beac5f3" providerId="ADAL" clId="{D96C82BB-D241-CA41-98ED-43D8DCC74C3A}" dt="2023-03-24T15:28:35.275" v="1725"/>
          <ac:inkMkLst>
            <pc:docMk/>
            <pc:sldMk cId="1383889387" sldId="264"/>
            <ac:inkMk id="173" creationId="{13BCCC08-DEF3-7792-8D3A-FEC644F8E17F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74" creationId="{3B767495-BD68-6119-4653-219DF8B21D55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75" creationId="{521256A0-3BB5-A24A-7453-9B560BFA6804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76" creationId="{CE48ED1E-E64B-B236-4424-F65E4201BCA8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77" creationId="{15A5D2DD-E838-F8D6-D7D8-FC271E61F70D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78" creationId="{75792231-1306-C307-8319-C39A8AD63535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79" creationId="{6AD97322-78FF-8C48-AD85-09A48E01DDEC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0" creationId="{F261C46B-E27A-150C-B117-0DF1A7605297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1" creationId="{916F1AE4-5F78-8A3D-9B7C-91BBC3AF36AE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2" creationId="{FC414A87-323C-5721-402B-C0B8A7AE49A4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3" creationId="{8EDA4181-F193-CBB8-6BDF-CA08AC91E6F3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4" creationId="{DCF0126C-BB0C-C0C5-9DB1-DB91E0AD68F7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5" creationId="{C6A295D8-6BC5-5AC8-42FE-37DD0EF4A808}"/>
          </ac:inkMkLst>
        </pc:inkChg>
        <pc:inkChg chg="add del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6" creationId="{E5AAAFCC-46A5-8E78-D18B-43100399299A}"/>
          </ac:inkMkLst>
        </pc:inkChg>
        <pc:inkChg chg="add">
          <ac:chgData name="Venkatasubramanian, Mani V." userId="fbe5ce37-0145-4c31-b84a-b36f8beac5f3" providerId="ADAL" clId="{D96C82BB-D241-CA41-98ED-43D8DCC74C3A}" dt="2023-03-24T15:28:40.915" v="1739"/>
          <ac:inkMkLst>
            <pc:docMk/>
            <pc:sldMk cId="1383889387" sldId="264"/>
            <ac:inkMk id="187" creationId="{0A9E217D-84C0-AD49-AA00-60EA9FC54242}"/>
          </ac:inkMkLst>
        </pc:inkChg>
        <pc:inkChg chg="add reco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8" creationId="{35702445-5819-3E3D-E6FE-1961B311681F}"/>
          </ac:inkMkLst>
        </pc:inkChg>
        <pc:inkChg chg="add reco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89" creationId="{7960B339-2A5C-4D1F-7DA4-03878BC4C42E}"/>
          </ac:inkMkLst>
        </pc:inkChg>
        <pc:inkChg chg="add reco">
          <ac:chgData name="Venkatasubramanian, Mani V." userId="fbe5ce37-0145-4c31-b84a-b36f8beac5f3" providerId="ADAL" clId="{D96C82BB-D241-CA41-98ED-43D8DCC74C3A}" dt="2023-03-24T15:28:41.959" v="1740"/>
          <ac:inkMkLst>
            <pc:docMk/>
            <pc:sldMk cId="1383889387" sldId="264"/>
            <ac:inkMk id="190" creationId="{A515A0D8-F0C9-B2F6-F1B3-35FE49218AF8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1" creationId="{551593E7-E985-A8F5-ABBC-0C1CE34BB9E4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2" creationId="{01A204E2-E67D-7BD4-1BBA-ACA598F9EEC9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3" creationId="{E1731A8B-B689-E6F5-9DE2-06869EF90396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4" creationId="{EE5EDFDB-3CF2-F2E8-1B68-8D1FF1D68E43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5" creationId="{247543E2-12B5-160E-54C5-9232D56B45D7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6" creationId="{4F232149-35BE-4753-7528-1BA3DA2FF214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7" creationId="{79B4FA5D-F981-DCF7-C2D4-37888AC9C4D2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8" creationId="{D91417A6-C871-C693-37CF-0B78611AB05F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199" creationId="{20272A21-7FBE-0522-C482-57FB198ECA9E}"/>
          </ac:inkMkLst>
        </pc:inkChg>
        <pc:inkChg chg="add del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200" creationId="{40C9136F-ED0A-15CD-824C-71F182067A91}"/>
          </ac:inkMkLst>
        </pc:inkChg>
        <pc:inkChg chg="add reco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201" creationId="{0693CFEF-13F4-C83F-F16B-6FF1BEA1E015}"/>
          </ac:inkMkLst>
        </pc:inkChg>
        <pc:inkChg chg="add reco">
          <ac:chgData name="Venkatasubramanian, Mani V." userId="fbe5ce37-0145-4c31-b84a-b36f8beac5f3" providerId="ADAL" clId="{D96C82BB-D241-CA41-98ED-43D8DCC74C3A}" dt="2023-03-24T15:28:46.381" v="1751"/>
          <ac:inkMkLst>
            <pc:docMk/>
            <pc:sldMk cId="1383889387" sldId="264"/>
            <ac:inkMk id="202" creationId="{70E0F5E1-9691-4A86-6533-3F65F69CDDCD}"/>
          </ac:inkMkLst>
        </pc:inkChg>
        <pc:inkChg chg="add del">
          <ac:chgData name="Venkatasubramanian, Mani V." userId="fbe5ce37-0145-4c31-b84a-b36f8beac5f3" providerId="ADAL" clId="{D96C82BB-D241-CA41-98ED-43D8DCC74C3A}" dt="2023-03-24T15:28:50.559" v="1756"/>
          <ac:inkMkLst>
            <pc:docMk/>
            <pc:sldMk cId="1383889387" sldId="264"/>
            <ac:inkMk id="203" creationId="{1119BF00-3632-9BD1-CB4A-84D634FA7F58}"/>
          </ac:inkMkLst>
        </pc:inkChg>
        <pc:inkChg chg="add del">
          <ac:chgData name="Venkatasubramanian, Mani V." userId="fbe5ce37-0145-4c31-b84a-b36f8beac5f3" providerId="ADAL" clId="{D96C82BB-D241-CA41-98ED-43D8DCC74C3A}" dt="2023-03-24T15:28:50.559" v="1756"/>
          <ac:inkMkLst>
            <pc:docMk/>
            <pc:sldMk cId="1383889387" sldId="264"/>
            <ac:inkMk id="204" creationId="{6C36429D-1122-FDF0-A97E-16BB10B2BF45}"/>
          </ac:inkMkLst>
        </pc:inkChg>
        <pc:inkChg chg="add del">
          <ac:chgData name="Venkatasubramanian, Mani V." userId="fbe5ce37-0145-4c31-b84a-b36f8beac5f3" providerId="ADAL" clId="{D96C82BB-D241-CA41-98ED-43D8DCC74C3A}" dt="2023-03-24T15:28:50.559" v="1756"/>
          <ac:inkMkLst>
            <pc:docMk/>
            <pc:sldMk cId="1383889387" sldId="264"/>
            <ac:inkMk id="205" creationId="{60C42B7A-0CF4-02D3-192C-4392C2DA268C}"/>
          </ac:inkMkLst>
        </pc:inkChg>
        <pc:inkChg chg="add del">
          <ac:chgData name="Venkatasubramanian, Mani V." userId="fbe5ce37-0145-4c31-b84a-b36f8beac5f3" providerId="ADAL" clId="{D96C82BB-D241-CA41-98ED-43D8DCC74C3A}" dt="2023-03-24T15:28:50.559" v="1756"/>
          <ac:inkMkLst>
            <pc:docMk/>
            <pc:sldMk cId="1383889387" sldId="264"/>
            <ac:inkMk id="206" creationId="{F352913A-D3D2-314C-779C-BC3FAA423A02}"/>
          </ac:inkMkLst>
        </pc:inkChg>
        <pc:inkChg chg="add reco">
          <ac:chgData name="Venkatasubramanian, Mani V." userId="fbe5ce37-0145-4c31-b84a-b36f8beac5f3" providerId="ADAL" clId="{D96C82BB-D241-CA41-98ED-43D8DCC74C3A}" dt="2023-03-24T15:28:50.559" v="1756"/>
          <ac:inkMkLst>
            <pc:docMk/>
            <pc:sldMk cId="1383889387" sldId="264"/>
            <ac:inkMk id="207" creationId="{536755B6-1601-7D7E-3A21-7B78CED68C5B}"/>
          </ac:inkMkLst>
        </pc:inkChg>
        <pc:inkChg chg="add">
          <ac:chgData name="Venkatasubramanian, Mani V." userId="fbe5ce37-0145-4c31-b84a-b36f8beac5f3" providerId="ADAL" clId="{D96C82BB-D241-CA41-98ED-43D8DCC74C3A}" dt="2023-03-24T15:28:52.015" v="1757"/>
          <ac:inkMkLst>
            <pc:docMk/>
            <pc:sldMk cId="1383889387" sldId="264"/>
            <ac:inkMk id="208" creationId="{C7310411-5B40-AF06-B700-40F26B07113B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09" creationId="{6683A966-371E-AF4C-D12E-17CB54A79312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0" creationId="{77A56641-E920-9D6E-61C3-C99745154E45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1" creationId="{C3C21AC4-28ED-7097-2675-36899F77FF28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2" creationId="{6239C58B-2661-5A66-FD02-D2C4AF371C3E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3" creationId="{495CC32D-BAEE-209A-8EBE-7C64ECC79BFD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4" creationId="{05208D68-4C33-E0A7-EEBB-D255199F650C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5" creationId="{F326D3F4-9761-42EB-354E-BD99F2E9C37A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6" creationId="{6FA2380A-8FE6-4889-2A2D-5AA5E0E41015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7" creationId="{687E82F3-A58A-DA60-7ED5-9D3ABD7DE204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8" creationId="{DA2AB67B-6C1D-6286-E54D-F300700F9623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19" creationId="{EA248EC3-DABD-590D-3107-FCCB7A6DB00A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20" creationId="{9A348547-FEE8-9E1A-F0E1-A6FCFC384E8B}"/>
          </ac:inkMkLst>
        </pc:inkChg>
        <pc:inkChg chg="add del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21" creationId="{8E8759E0-D6AF-000C-A994-FF10AD38936F}"/>
          </ac:inkMkLst>
        </pc:inkChg>
        <pc:inkChg chg="add reco">
          <ac:chgData name="Venkatasubramanian, Mani V." userId="fbe5ce37-0145-4c31-b84a-b36f8beac5f3" providerId="ADAL" clId="{D96C82BB-D241-CA41-98ED-43D8DCC74C3A}" dt="2023-03-24T15:28:56.205" v="1771"/>
          <ac:inkMkLst>
            <pc:docMk/>
            <pc:sldMk cId="1383889387" sldId="264"/>
            <ac:inkMk id="222" creationId="{FDA7C6D6-0652-021F-FE28-8B05A50696C3}"/>
          </ac:inkMkLst>
        </pc:inkChg>
        <pc:inkChg chg="add">
          <ac:chgData name="Venkatasubramanian, Mani V." userId="fbe5ce37-0145-4c31-b84a-b36f8beac5f3" providerId="ADAL" clId="{D96C82BB-D241-CA41-98ED-43D8DCC74C3A}" dt="2023-03-24T15:29:02.932" v="1772"/>
          <ac:inkMkLst>
            <pc:docMk/>
            <pc:sldMk cId="1383889387" sldId="264"/>
            <ac:inkMk id="223" creationId="{88F82FBD-14C0-757F-4F99-6933915D82A5}"/>
          </ac:inkMkLst>
        </pc:inkChg>
        <pc:inkChg chg="add">
          <ac:chgData name="Venkatasubramanian, Mani V." userId="fbe5ce37-0145-4c31-b84a-b36f8beac5f3" providerId="ADAL" clId="{D96C82BB-D241-CA41-98ED-43D8DCC74C3A}" dt="2023-03-24T15:29:03.079" v="1773"/>
          <ac:inkMkLst>
            <pc:docMk/>
            <pc:sldMk cId="1383889387" sldId="264"/>
            <ac:inkMk id="224" creationId="{2F8B2F77-1D9B-CFD8-B411-F5FCDE3F9AA5}"/>
          </ac:inkMkLst>
        </pc:inkChg>
        <pc:inkChg chg="add del">
          <ac:chgData name="Venkatasubramanian, Mani V." userId="fbe5ce37-0145-4c31-b84a-b36f8beac5f3" providerId="ADAL" clId="{D96C82BB-D241-CA41-98ED-43D8DCC74C3A}" dt="2023-03-24T15:29:04.484" v="1777"/>
          <ac:inkMkLst>
            <pc:docMk/>
            <pc:sldMk cId="1383889387" sldId="264"/>
            <ac:inkMk id="225" creationId="{0C44DC81-F206-0020-4AEF-73D90D3376C1}"/>
          </ac:inkMkLst>
        </pc:inkChg>
        <pc:inkChg chg="add del">
          <ac:chgData name="Venkatasubramanian, Mani V." userId="fbe5ce37-0145-4c31-b84a-b36f8beac5f3" providerId="ADAL" clId="{D96C82BB-D241-CA41-98ED-43D8DCC74C3A}" dt="2023-03-24T15:29:04.484" v="1777"/>
          <ac:inkMkLst>
            <pc:docMk/>
            <pc:sldMk cId="1383889387" sldId="264"/>
            <ac:inkMk id="226" creationId="{B14364D8-51CE-84E1-9EFF-19216DDBBB11}"/>
          </ac:inkMkLst>
        </pc:inkChg>
        <pc:inkChg chg="add del">
          <ac:chgData name="Venkatasubramanian, Mani V." userId="fbe5ce37-0145-4c31-b84a-b36f8beac5f3" providerId="ADAL" clId="{D96C82BB-D241-CA41-98ED-43D8DCC74C3A}" dt="2023-03-24T15:29:04.484" v="1777"/>
          <ac:inkMkLst>
            <pc:docMk/>
            <pc:sldMk cId="1383889387" sldId="264"/>
            <ac:inkMk id="227" creationId="{70887809-85FB-A2D7-4E8D-787D4FAD5CE9}"/>
          </ac:inkMkLst>
        </pc:inkChg>
        <pc:inkChg chg="add reco">
          <ac:chgData name="Venkatasubramanian, Mani V." userId="fbe5ce37-0145-4c31-b84a-b36f8beac5f3" providerId="ADAL" clId="{D96C82BB-D241-CA41-98ED-43D8DCC74C3A}" dt="2023-03-24T15:29:04.484" v="1777"/>
          <ac:inkMkLst>
            <pc:docMk/>
            <pc:sldMk cId="1383889387" sldId="264"/>
            <ac:inkMk id="228" creationId="{8B5FF849-E696-1B09-904C-9D9956B88461}"/>
          </ac:inkMkLst>
        </pc:inkChg>
        <pc:inkChg chg="add del">
          <ac:chgData name="Venkatasubramanian, Mani V." userId="fbe5ce37-0145-4c31-b84a-b36f8beac5f3" providerId="ADAL" clId="{D96C82BB-D241-CA41-98ED-43D8DCC74C3A}" dt="2023-03-24T15:29:07.519" v="1782"/>
          <ac:inkMkLst>
            <pc:docMk/>
            <pc:sldMk cId="1383889387" sldId="264"/>
            <ac:inkMk id="229" creationId="{2B707E7D-9301-04DF-1C8C-D04E7A9B59F7}"/>
          </ac:inkMkLst>
        </pc:inkChg>
        <pc:inkChg chg="add del">
          <ac:chgData name="Venkatasubramanian, Mani V." userId="fbe5ce37-0145-4c31-b84a-b36f8beac5f3" providerId="ADAL" clId="{D96C82BB-D241-CA41-98ED-43D8DCC74C3A}" dt="2023-03-24T15:29:07.519" v="1782"/>
          <ac:inkMkLst>
            <pc:docMk/>
            <pc:sldMk cId="1383889387" sldId="264"/>
            <ac:inkMk id="230" creationId="{7AE31FFD-7B15-4345-8790-9F0BEE53D623}"/>
          </ac:inkMkLst>
        </pc:inkChg>
        <pc:inkChg chg="add del">
          <ac:chgData name="Venkatasubramanian, Mani V." userId="fbe5ce37-0145-4c31-b84a-b36f8beac5f3" providerId="ADAL" clId="{D96C82BB-D241-CA41-98ED-43D8DCC74C3A}" dt="2023-03-24T15:29:07.519" v="1782"/>
          <ac:inkMkLst>
            <pc:docMk/>
            <pc:sldMk cId="1383889387" sldId="264"/>
            <ac:inkMk id="231" creationId="{80994E75-C5C1-658C-6D78-3F756E75FEEF}"/>
          </ac:inkMkLst>
        </pc:inkChg>
        <pc:inkChg chg="add del">
          <ac:chgData name="Venkatasubramanian, Mani V." userId="fbe5ce37-0145-4c31-b84a-b36f8beac5f3" providerId="ADAL" clId="{D96C82BB-D241-CA41-98ED-43D8DCC74C3A}" dt="2023-03-24T15:29:07.519" v="1782"/>
          <ac:inkMkLst>
            <pc:docMk/>
            <pc:sldMk cId="1383889387" sldId="264"/>
            <ac:inkMk id="232" creationId="{D2802E7A-B20E-C993-DBB9-CA65CCD2ADB5}"/>
          </ac:inkMkLst>
        </pc:inkChg>
        <pc:inkChg chg="add reco">
          <ac:chgData name="Venkatasubramanian, Mani V." userId="fbe5ce37-0145-4c31-b84a-b36f8beac5f3" providerId="ADAL" clId="{D96C82BB-D241-CA41-98ED-43D8DCC74C3A}" dt="2023-03-24T15:29:07.519" v="1782"/>
          <ac:inkMkLst>
            <pc:docMk/>
            <pc:sldMk cId="1383889387" sldId="264"/>
            <ac:inkMk id="233" creationId="{433A75FF-8C2E-E7FC-E1AB-689BEBE5C7A9}"/>
          </ac:inkMkLst>
        </pc:inkChg>
        <pc:inkChg chg="add">
          <ac:chgData name="Venkatasubramanian, Mani V." userId="fbe5ce37-0145-4c31-b84a-b36f8beac5f3" providerId="ADAL" clId="{D96C82BB-D241-CA41-98ED-43D8DCC74C3A}" dt="2023-03-24T15:29:11.796" v="1783"/>
          <ac:inkMkLst>
            <pc:docMk/>
            <pc:sldMk cId="1383889387" sldId="264"/>
            <ac:inkMk id="234" creationId="{86F523FF-47DC-EF00-8CF1-43450E81F984}"/>
          </ac:inkMkLst>
        </pc:inkChg>
        <pc:inkChg chg="add">
          <ac:chgData name="Venkatasubramanian, Mani V." userId="fbe5ce37-0145-4c31-b84a-b36f8beac5f3" providerId="ADAL" clId="{D96C82BB-D241-CA41-98ED-43D8DCC74C3A}" dt="2023-03-24T15:29:11.943" v="1784"/>
          <ac:inkMkLst>
            <pc:docMk/>
            <pc:sldMk cId="1383889387" sldId="264"/>
            <ac:inkMk id="235" creationId="{CB9812C5-F1CF-AB65-5FD8-6F06A3EE9680}"/>
          </ac:inkMkLst>
        </pc:inkChg>
        <pc:inkChg chg="add">
          <ac:chgData name="Venkatasubramanian, Mani V." userId="fbe5ce37-0145-4c31-b84a-b36f8beac5f3" providerId="ADAL" clId="{D96C82BB-D241-CA41-98ED-43D8DCC74C3A}" dt="2023-03-24T15:29:12.164" v="1785"/>
          <ac:inkMkLst>
            <pc:docMk/>
            <pc:sldMk cId="1383889387" sldId="264"/>
            <ac:inkMk id="236" creationId="{234EFD6D-5405-2885-4852-CA665CC3A001}"/>
          </ac:inkMkLst>
        </pc:inkChg>
        <pc:inkChg chg="add">
          <ac:chgData name="Venkatasubramanian, Mani V." userId="fbe5ce37-0145-4c31-b84a-b36f8beac5f3" providerId="ADAL" clId="{D96C82BB-D241-CA41-98ED-43D8DCC74C3A}" dt="2023-03-24T15:29:12.547" v="1786"/>
          <ac:inkMkLst>
            <pc:docMk/>
            <pc:sldMk cId="1383889387" sldId="264"/>
            <ac:inkMk id="237" creationId="{914CBA63-0309-6E28-FC99-5F4557A599AD}"/>
          </ac:inkMkLst>
        </pc:inkChg>
        <pc:inkChg chg="add">
          <ac:chgData name="Venkatasubramanian, Mani V." userId="fbe5ce37-0145-4c31-b84a-b36f8beac5f3" providerId="ADAL" clId="{D96C82BB-D241-CA41-98ED-43D8DCC74C3A}" dt="2023-03-24T15:29:12.694" v="1787"/>
          <ac:inkMkLst>
            <pc:docMk/>
            <pc:sldMk cId="1383889387" sldId="264"/>
            <ac:inkMk id="238" creationId="{5C71506C-C439-C679-93AF-441505DE2202}"/>
          </ac:inkMkLst>
        </pc:inkChg>
        <pc:inkChg chg="add">
          <ac:chgData name="Venkatasubramanian, Mani V." userId="fbe5ce37-0145-4c31-b84a-b36f8beac5f3" providerId="ADAL" clId="{D96C82BB-D241-CA41-98ED-43D8DCC74C3A}" dt="2023-03-24T15:29:13.014" v="1788"/>
          <ac:inkMkLst>
            <pc:docMk/>
            <pc:sldMk cId="1383889387" sldId="264"/>
            <ac:inkMk id="239" creationId="{FE3A1B2B-F66A-A838-A947-F59D7C6887BB}"/>
          </ac:inkMkLst>
        </pc:inkChg>
        <pc:inkChg chg="add">
          <ac:chgData name="Venkatasubramanian, Mani V." userId="fbe5ce37-0145-4c31-b84a-b36f8beac5f3" providerId="ADAL" clId="{D96C82BB-D241-CA41-98ED-43D8DCC74C3A}" dt="2023-03-24T15:29:13.161" v="1789"/>
          <ac:inkMkLst>
            <pc:docMk/>
            <pc:sldMk cId="1383889387" sldId="264"/>
            <ac:inkMk id="240" creationId="{698BBA08-73D6-ABC0-6863-06F6253F1E64}"/>
          </ac:inkMkLst>
        </pc:inkChg>
        <pc:inkChg chg="add">
          <ac:chgData name="Venkatasubramanian, Mani V." userId="fbe5ce37-0145-4c31-b84a-b36f8beac5f3" providerId="ADAL" clId="{D96C82BB-D241-CA41-98ED-43D8DCC74C3A}" dt="2023-03-24T15:29:13.547" v="1790"/>
          <ac:inkMkLst>
            <pc:docMk/>
            <pc:sldMk cId="1383889387" sldId="264"/>
            <ac:inkMk id="241" creationId="{DFFA144C-082C-E7F4-09F2-F78B84F915C7}"/>
          </ac:inkMkLst>
        </pc:inkChg>
        <pc:inkChg chg="add">
          <ac:chgData name="Venkatasubramanian, Mani V." userId="fbe5ce37-0145-4c31-b84a-b36f8beac5f3" providerId="ADAL" clId="{D96C82BB-D241-CA41-98ED-43D8DCC74C3A}" dt="2023-03-24T15:29:13.914" v="1791"/>
          <ac:inkMkLst>
            <pc:docMk/>
            <pc:sldMk cId="1383889387" sldId="264"/>
            <ac:inkMk id="242" creationId="{99470779-9314-6B3E-ABFD-70C7ED4A29E9}"/>
          </ac:inkMkLst>
        </pc:inkChg>
        <pc:inkChg chg="add">
          <ac:chgData name="Venkatasubramanian, Mani V." userId="fbe5ce37-0145-4c31-b84a-b36f8beac5f3" providerId="ADAL" clId="{D96C82BB-D241-CA41-98ED-43D8DCC74C3A}" dt="2023-03-24T15:29:14.330" v="1792"/>
          <ac:inkMkLst>
            <pc:docMk/>
            <pc:sldMk cId="1383889387" sldId="264"/>
            <ac:inkMk id="243" creationId="{79895735-975C-4F68-4C60-7B4125AE6905}"/>
          </ac:inkMkLst>
        </pc:inkChg>
        <pc:inkChg chg="add">
          <ac:chgData name="Venkatasubramanian, Mani V." userId="fbe5ce37-0145-4c31-b84a-b36f8beac5f3" providerId="ADAL" clId="{D96C82BB-D241-CA41-98ED-43D8DCC74C3A}" dt="2023-03-24T15:29:14.477" v="1793"/>
          <ac:inkMkLst>
            <pc:docMk/>
            <pc:sldMk cId="1383889387" sldId="264"/>
            <ac:inkMk id="244" creationId="{542E2148-C51D-3EAF-2B74-FF4D33CB146D}"/>
          </ac:inkMkLst>
        </pc:inkChg>
        <pc:inkChg chg="add">
          <ac:chgData name="Venkatasubramanian, Mani V." userId="fbe5ce37-0145-4c31-b84a-b36f8beac5f3" providerId="ADAL" clId="{D96C82BB-D241-CA41-98ED-43D8DCC74C3A}" dt="2023-03-24T15:29:14.914" v="1794"/>
          <ac:inkMkLst>
            <pc:docMk/>
            <pc:sldMk cId="1383889387" sldId="264"/>
            <ac:inkMk id="245" creationId="{255DA29A-4030-240C-2149-2CD815C2348D}"/>
          </ac:inkMkLst>
        </pc:inkChg>
        <pc:inkChg chg="add">
          <ac:chgData name="Venkatasubramanian, Mani V." userId="fbe5ce37-0145-4c31-b84a-b36f8beac5f3" providerId="ADAL" clId="{D96C82BB-D241-CA41-98ED-43D8DCC74C3A}" dt="2023-03-24T15:29:15.461" v="1795"/>
          <ac:inkMkLst>
            <pc:docMk/>
            <pc:sldMk cId="1383889387" sldId="264"/>
            <ac:inkMk id="246" creationId="{453D8B9A-D02D-D29E-6D2F-A977BE65F205}"/>
          </ac:inkMkLst>
        </pc:inkChg>
        <pc:inkChg chg="add">
          <ac:chgData name="Venkatasubramanian, Mani V." userId="fbe5ce37-0145-4c31-b84a-b36f8beac5f3" providerId="ADAL" clId="{D96C82BB-D241-CA41-98ED-43D8DCC74C3A}" dt="2023-03-24T15:29:15.664" v="1796"/>
          <ac:inkMkLst>
            <pc:docMk/>
            <pc:sldMk cId="1383889387" sldId="264"/>
            <ac:inkMk id="247" creationId="{5196F5A3-61D2-BC53-CE1E-5F0F89EEB101}"/>
          </ac:inkMkLst>
        </pc:inkChg>
        <pc:inkChg chg="add">
          <ac:chgData name="Venkatasubramanian, Mani V." userId="fbe5ce37-0145-4c31-b84a-b36f8beac5f3" providerId="ADAL" clId="{D96C82BB-D241-CA41-98ED-43D8DCC74C3A}" dt="2023-03-24T15:29:15.931" v="1797"/>
          <ac:inkMkLst>
            <pc:docMk/>
            <pc:sldMk cId="1383889387" sldId="264"/>
            <ac:inkMk id="248" creationId="{86B5B5E1-4ACC-3ADF-C0E7-1A7B4CE6842B}"/>
          </ac:inkMkLst>
        </pc:inkChg>
        <pc:inkChg chg="add">
          <ac:chgData name="Venkatasubramanian, Mani V." userId="fbe5ce37-0145-4c31-b84a-b36f8beac5f3" providerId="ADAL" clId="{D96C82BB-D241-CA41-98ED-43D8DCC74C3A}" dt="2023-03-24T15:29:16.077" v="1798"/>
          <ac:inkMkLst>
            <pc:docMk/>
            <pc:sldMk cId="1383889387" sldId="264"/>
            <ac:inkMk id="249" creationId="{C78D1ABD-8366-9B99-853E-4B68E593E896}"/>
          </ac:inkMkLst>
        </pc:inkChg>
        <pc:inkChg chg="add del">
          <ac:chgData name="Venkatasubramanian, Mani V." userId="fbe5ce37-0145-4c31-b84a-b36f8beac5f3" providerId="ADAL" clId="{D96C82BB-D241-CA41-98ED-43D8DCC74C3A}" dt="2023-03-24T15:29:26.253" v="1801"/>
          <ac:inkMkLst>
            <pc:docMk/>
            <pc:sldMk cId="1383889387" sldId="264"/>
            <ac:inkMk id="252" creationId="{D60F967F-FA04-0AA4-5DB0-7BB1D58BA292}"/>
          </ac:inkMkLst>
        </pc:inkChg>
        <pc:inkChg chg="add del">
          <ac:chgData name="Venkatasubramanian, Mani V." userId="fbe5ce37-0145-4c31-b84a-b36f8beac5f3" providerId="ADAL" clId="{D96C82BB-D241-CA41-98ED-43D8DCC74C3A}" dt="2023-03-24T15:29:26.253" v="1801"/>
          <ac:inkMkLst>
            <pc:docMk/>
            <pc:sldMk cId="1383889387" sldId="264"/>
            <ac:inkMk id="253" creationId="{46301DB2-2CDB-A220-322A-CC85C118466E}"/>
          </ac:inkMkLst>
        </pc:inkChg>
        <pc:inkChg chg="add reco">
          <ac:chgData name="Venkatasubramanian, Mani V." userId="fbe5ce37-0145-4c31-b84a-b36f8beac5f3" providerId="ADAL" clId="{D96C82BB-D241-CA41-98ED-43D8DCC74C3A}" dt="2023-03-24T15:29:26.253" v="1801"/>
          <ac:inkMkLst>
            <pc:docMk/>
            <pc:sldMk cId="1383889387" sldId="264"/>
            <ac:inkMk id="254" creationId="{10D9F23C-7358-A763-C8F4-F3821D897B33}"/>
          </ac:inkMkLst>
        </pc:inkChg>
        <pc:inkChg chg="add del">
          <ac:chgData name="Venkatasubramanian, Mani V." userId="fbe5ce37-0145-4c31-b84a-b36f8beac5f3" providerId="ADAL" clId="{D96C82BB-D241-CA41-98ED-43D8DCC74C3A}" dt="2023-03-24T15:29:29.945" v="1806"/>
          <ac:inkMkLst>
            <pc:docMk/>
            <pc:sldMk cId="1383889387" sldId="264"/>
            <ac:inkMk id="255" creationId="{BD3E51CD-520E-4756-91A1-882551955216}"/>
          </ac:inkMkLst>
        </pc:inkChg>
        <pc:inkChg chg="add del">
          <ac:chgData name="Venkatasubramanian, Mani V." userId="fbe5ce37-0145-4c31-b84a-b36f8beac5f3" providerId="ADAL" clId="{D96C82BB-D241-CA41-98ED-43D8DCC74C3A}" dt="2023-03-24T15:29:29.945" v="1806"/>
          <ac:inkMkLst>
            <pc:docMk/>
            <pc:sldMk cId="1383889387" sldId="264"/>
            <ac:inkMk id="256" creationId="{13F8EEAA-1F66-EAE8-7A1A-9C97F5211B18}"/>
          </ac:inkMkLst>
        </pc:inkChg>
        <pc:inkChg chg="add del">
          <ac:chgData name="Venkatasubramanian, Mani V." userId="fbe5ce37-0145-4c31-b84a-b36f8beac5f3" providerId="ADAL" clId="{D96C82BB-D241-CA41-98ED-43D8DCC74C3A}" dt="2023-03-24T15:29:29.945" v="1806"/>
          <ac:inkMkLst>
            <pc:docMk/>
            <pc:sldMk cId="1383889387" sldId="264"/>
            <ac:inkMk id="257" creationId="{CC5A4D73-BA2A-5964-DE01-AB18D97A20AC}"/>
          </ac:inkMkLst>
        </pc:inkChg>
        <pc:inkChg chg="add del">
          <ac:chgData name="Venkatasubramanian, Mani V." userId="fbe5ce37-0145-4c31-b84a-b36f8beac5f3" providerId="ADAL" clId="{D96C82BB-D241-CA41-98ED-43D8DCC74C3A}" dt="2023-03-24T15:29:29.945" v="1806"/>
          <ac:inkMkLst>
            <pc:docMk/>
            <pc:sldMk cId="1383889387" sldId="264"/>
            <ac:inkMk id="258" creationId="{33D6A87A-7250-29C8-B293-AF125A2A7A08}"/>
          </ac:inkMkLst>
        </pc:inkChg>
        <pc:inkChg chg="add reco">
          <ac:chgData name="Venkatasubramanian, Mani V." userId="fbe5ce37-0145-4c31-b84a-b36f8beac5f3" providerId="ADAL" clId="{D96C82BB-D241-CA41-98ED-43D8DCC74C3A}" dt="2023-03-24T15:29:29.945" v="1806"/>
          <ac:inkMkLst>
            <pc:docMk/>
            <pc:sldMk cId="1383889387" sldId="264"/>
            <ac:inkMk id="259" creationId="{86900066-9D2E-A41D-E525-B6EDC24707AB}"/>
          </ac:inkMkLst>
        </pc:inkChg>
      </pc:sldChg>
      <pc:sldChg chg="addSp delSp modSp">
        <pc:chgData name="Venkatasubramanian, Mani V." userId="fbe5ce37-0145-4c31-b84a-b36f8beac5f3" providerId="ADAL" clId="{D96C82BB-D241-CA41-98ED-43D8DCC74C3A}" dt="2023-03-24T15:36:44.271" v="2132"/>
        <pc:sldMkLst>
          <pc:docMk/>
          <pc:sldMk cId="1298253034" sldId="265"/>
        </pc:sldMkLst>
        <pc:inkChg chg="add del">
          <ac:chgData name="Venkatasubramanian, Mani V." userId="fbe5ce37-0145-4c31-b84a-b36f8beac5f3" providerId="ADAL" clId="{D96C82BB-D241-CA41-98ED-43D8DCC74C3A}" dt="2023-03-24T15:29:55.249" v="1813"/>
          <ac:inkMkLst>
            <pc:docMk/>
            <pc:sldMk cId="1298253034" sldId="265"/>
            <ac:inkMk id="2" creationId="{41CF6340-4A2C-E055-005F-A01E09DFB771}"/>
          </ac:inkMkLst>
        </pc:inkChg>
        <pc:inkChg chg="add del">
          <ac:chgData name="Venkatasubramanian, Mani V." userId="fbe5ce37-0145-4c31-b84a-b36f8beac5f3" providerId="ADAL" clId="{D96C82BB-D241-CA41-98ED-43D8DCC74C3A}" dt="2023-03-24T15:29:55.249" v="1813"/>
          <ac:inkMkLst>
            <pc:docMk/>
            <pc:sldMk cId="1298253034" sldId="265"/>
            <ac:inkMk id="3" creationId="{D915C0A3-7240-55FF-03E2-7E7A3D9B37F4}"/>
          </ac:inkMkLst>
        </pc:inkChg>
        <pc:inkChg chg="add del">
          <ac:chgData name="Venkatasubramanian, Mani V." userId="fbe5ce37-0145-4c31-b84a-b36f8beac5f3" providerId="ADAL" clId="{D96C82BB-D241-CA41-98ED-43D8DCC74C3A}" dt="2023-03-24T15:29:55.249" v="1813"/>
          <ac:inkMkLst>
            <pc:docMk/>
            <pc:sldMk cId="1298253034" sldId="265"/>
            <ac:inkMk id="4" creationId="{53D1B4D8-1154-3564-2300-DD7AC35F8834}"/>
          </ac:inkMkLst>
        </pc:inkChg>
        <pc:inkChg chg="add">
          <ac:chgData name="Venkatasubramanian, Mani V." userId="fbe5ce37-0145-4c31-b84a-b36f8beac5f3" providerId="ADAL" clId="{D96C82BB-D241-CA41-98ED-43D8DCC74C3A}" dt="2023-03-24T15:29:54.227" v="1810"/>
          <ac:inkMkLst>
            <pc:docMk/>
            <pc:sldMk cId="1298253034" sldId="265"/>
            <ac:inkMk id="5" creationId="{324DE2B5-B51B-C8BB-82B4-F59B7B60606B}"/>
          </ac:inkMkLst>
        </pc:inkChg>
        <pc:inkChg chg="add">
          <ac:chgData name="Venkatasubramanian, Mani V." userId="fbe5ce37-0145-4c31-b84a-b36f8beac5f3" providerId="ADAL" clId="{D96C82BB-D241-CA41-98ED-43D8DCC74C3A}" dt="2023-03-24T15:29:54.460" v="1811"/>
          <ac:inkMkLst>
            <pc:docMk/>
            <pc:sldMk cId="1298253034" sldId="265"/>
            <ac:inkMk id="6" creationId="{F21768CB-AFFC-06BD-8BE8-238A4E9D7039}"/>
          </ac:inkMkLst>
        </pc:inkChg>
        <pc:inkChg chg="add">
          <ac:chgData name="Venkatasubramanian, Mani V." userId="fbe5ce37-0145-4c31-b84a-b36f8beac5f3" providerId="ADAL" clId="{D96C82BB-D241-CA41-98ED-43D8DCC74C3A}" dt="2023-03-24T15:29:54.594" v="1812"/>
          <ac:inkMkLst>
            <pc:docMk/>
            <pc:sldMk cId="1298253034" sldId="265"/>
            <ac:inkMk id="7" creationId="{8BC88896-6EEF-5DE9-9FA6-7AF1AE56BD6B}"/>
          </ac:inkMkLst>
        </pc:inkChg>
        <pc:inkChg chg="add reco">
          <ac:chgData name="Venkatasubramanian, Mani V." userId="fbe5ce37-0145-4c31-b84a-b36f8beac5f3" providerId="ADAL" clId="{D96C82BB-D241-CA41-98ED-43D8DCC74C3A}" dt="2023-03-24T15:29:55.249" v="1813"/>
          <ac:inkMkLst>
            <pc:docMk/>
            <pc:sldMk cId="1298253034" sldId="265"/>
            <ac:inkMk id="8" creationId="{A5546B89-7533-E74F-4C9A-BB5D5784D431}"/>
          </ac:inkMkLst>
        </pc:inkChg>
        <pc:inkChg chg="add">
          <ac:chgData name="Venkatasubramanian, Mani V." userId="fbe5ce37-0145-4c31-b84a-b36f8beac5f3" providerId="ADAL" clId="{D96C82BB-D241-CA41-98ED-43D8DCC74C3A}" dt="2023-03-24T15:30:55.663" v="1814"/>
          <ac:inkMkLst>
            <pc:docMk/>
            <pc:sldMk cId="1298253034" sldId="265"/>
            <ac:inkMk id="9" creationId="{A40DC372-BA86-47AD-AF0A-A6AF4F2EE3C3}"/>
          </ac:inkMkLst>
        </pc:inkChg>
        <pc:inkChg chg="add">
          <ac:chgData name="Venkatasubramanian, Mani V." userId="fbe5ce37-0145-4c31-b84a-b36f8beac5f3" providerId="ADAL" clId="{D96C82BB-D241-CA41-98ED-43D8DCC74C3A}" dt="2023-03-24T15:30:59.339" v="1815"/>
          <ac:inkMkLst>
            <pc:docMk/>
            <pc:sldMk cId="1298253034" sldId="265"/>
            <ac:inkMk id="10" creationId="{276DDCA8-E5D1-C762-20EA-05A16C4F8600}"/>
          </ac:inkMkLst>
        </pc:inkChg>
        <pc:inkChg chg="add del">
          <ac:chgData name="Venkatasubramanian, Mani V." userId="fbe5ce37-0145-4c31-b84a-b36f8beac5f3" providerId="ADAL" clId="{D96C82BB-D241-CA41-98ED-43D8DCC74C3A}" dt="2023-03-24T15:31:02.657" v="1818"/>
          <ac:inkMkLst>
            <pc:docMk/>
            <pc:sldMk cId="1298253034" sldId="265"/>
            <ac:inkMk id="11" creationId="{452E0970-A1C6-50DC-632D-8EB14472AD24}"/>
          </ac:inkMkLst>
        </pc:inkChg>
        <pc:inkChg chg="add del">
          <ac:chgData name="Venkatasubramanian, Mani V." userId="fbe5ce37-0145-4c31-b84a-b36f8beac5f3" providerId="ADAL" clId="{D96C82BB-D241-CA41-98ED-43D8DCC74C3A}" dt="2023-03-24T15:31:02.657" v="1818"/>
          <ac:inkMkLst>
            <pc:docMk/>
            <pc:sldMk cId="1298253034" sldId="265"/>
            <ac:inkMk id="12" creationId="{9A7ACA51-2CA7-875C-7DE0-2AFE1C86CE83}"/>
          </ac:inkMkLst>
        </pc:inkChg>
        <pc:inkChg chg="add reco">
          <ac:chgData name="Venkatasubramanian, Mani V." userId="fbe5ce37-0145-4c31-b84a-b36f8beac5f3" providerId="ADAL" clId="{D96C82BB-D241-CA41-98ED-43D8DCC74C3A}" dt="2023-03-24T15:31:02.657" v="1818"/>
          <ac:inkMkLst>
            <pc:docMk/>
            <pc:sldMk cId="1298253034" sldId="265"/>
            <ac:inkMk id="13" creationId="{561109E8-F2FC-D359-4B35-09B6742E5F5E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14" creationId="{1639FB16-FDED-7888-E033-C8446F60E9EE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15" creationId="{5D471EFE-A7CD-0A8B-2E49-FB5D3339F7F7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16" creationId="{CCF4C06F-1552-2393-6F00-0C75DC9ED634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17" creationId="{C3E5BDF3-38D5-D608-267F-FD1E64AF1CC9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18" creationId="{E51EAE13-29A3-5837-CA38-CDE2C3D4D646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19" creationId="{5CD69429-24BD-B31D-4527-C0C014800261}"/>
          </ac:inkMkLst>
        </pc:inkChg>
        <pc:inkChg chg="add del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20" creationId="{A8C21F1A-E45B-3BEF-33CC-69D055C2715C}"/>
          </ac:inkMkLst>
        </pc:inkChg>
        <pc:inkChg chg="add reco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21" creationId="{D16F1FB7-A251-B671-6052-AAA8F619346E}"/>
          </ac:inkMkLst>
        </pc:inkChg>
        <pc:inkChg chg="add reco">
          <ac:chgData name="Venkatasubramanian, Mani V." userId="fbe5ce37-0145-4c31-b84a-b36f8beac5f3" providerId="ADAL" clId="{D96C82BB-D241-CA41-98ED-43D8DCC74C3A}" dt="2023-03-24T15:31:07.452" v="1826"/>
          <ac:inkMkLst>
            <pc:docMk/>
            <pc:sldMk cId="1298253034" sldId="265"/>
            <ac:inkMk id="22" creationId="{2764C29D-E03A-8EAD-59DB-95B570821AFB}"/>
          </ac:inkMkLst>
        </pc:inkChg>
        <pc:inkChg chg="add del">
          <ac:chgData name="Venkatasubramanian, Mani V." userId="fbe5ce37-0145-4c31-b84a-b36f8beac5f3" providerId="ADAL" clId="{D96C82BB-D241-CA41-98ED-43D8DCC74C3A}" dt="2023-03-24T15:31:10.176" v="1831"/>
          <ac:inkMkLst>
            <pc:docMk/>
            <pc:sldMk cId="1298253034" sldId="265"/>
            <ac:inkMk id="23" creationId="{3D96340A-08D5-9BFB-9324-918EAB0A0D3A}"/>
          </ac:inkMkLst>
        </pc:inkChg>
        <pc:inkChg chg="add del">
          <ac:chgData name="Venkatasubramanian, Mani V." userId="fbe5ce37-0145-4c31-b84a-b36f8beac5f3" providerId="ADAL" clId="{D96C82BB-D241-CA41-98ED-43D8DCC74C3A}" dt="2023-03-24T15:31:10.176" v="1831"/>
          <ac:inkMkLst>
            <pc:docMk/>
            <pc:sldMk cId="1298253034" sldId="265"/>
            <ac:inkMk id="24" creationId="{A18B3660-1DA1-064A-F3D2-832C9AF63ED3}"/>
          </ac:inkMkLst>
        </pc:inkChg>
        <pc:inkChg chg="add del">
          <ac:chgData name="Venkatasubramanian, Mani V." userId="fbe5ce37-0145-4c31-b84a-b36f8beac5f3" providerId="ADAL" clId="{D96C82BB-D241-CA41-98ED-43D8DCC74C3A}" dt="2023-03-24T15:31:10.176" v="1831"/>
          <ac:inkMkLst>
            <pc:docMk/>
            <pc:sldMk cId="1298253034" sldId="265"/>
            <ac:inkMk id="25" creationId="{8AA0BE8D-599C-2516-AE8D-00F9703EDB47}"/>
          </ac:inkMkLst>
        </pc:inkChg>
        <pc:inkChg chg="add del">
          <ac:chgData name="Venkatasubramanian, Mani V." userId="fbe5ce37-0145-4c31-b84a-b36f8beac5f3" providerId="ADAL" clId="{D96C82BB-D241-CA41-98ED-43D8DCC74C3A}" dt="2023-03-24T15:31:10.176" v="1831"/>
          <ac:inkMkLst>
            <pc:docMk/>
            <pc:sldMk cId="1298253034" sldId="265"/>
            <ac:inkMk id="26" creationId="{768364C6-4ECC-9C82-C331-4DDD6C797E17}"/>
          </ac:inkMkLst>
        </pc:inkChg>
        <pc:inkChg chg="add reco">
          <ac:chgData name="Venkatasubramanian, Mani V." userId="fbe5ce37-0145-4c31-b84a-b36f8beac5f3" providerId="ADAL" clId="{D96C82BB-D241-CA41-98ED-43D8DCC74C3A}" dt="2023-03-24T15:31:10.176" v="1831"/>
          <ac:inkMkLst>
            <pc:docMk/>
            <pc:sldMk cId="1298253034" sldId="265"/>
            <ac:inkMk id="27" creationId="{BB4C16BC-F209-07C6-5EB8-67E46780EBC5}"/>
          </ac:inkMkLst>
        </pc:inkChg>
        <pc:inkChg chg="add del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28" creationId="{758BDC35-206D-5A26-5373-993949315DB0}"/>
          </ac:inkMkLst>
        </pc:inkChg>
        <pc:inkChg chg="add del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29" creationId="{C569BEBF-F932-13C4-7C2C-663F7236725C}"/>
          </ac:inkMkLst>
        </pc:inkChg>
        <pc:inkChg chg="add del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0" creationId="{071FE7A9-089E-BD5C-A4DE-36CB13AA9474}"/>
          </ac:inkMkLst>
        </pc:inkChg>
        <pc:inkChg chg="add del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1" creationId="{E3B29267-6652-4015-174E-BB1C18E722F7}"/>
          </ac:inkMkLst>
        </pc:inkChg>
        <pc:inkChg chg="add del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2" creationId="{81DEEE51-4C20-CD92-C64C-BB91A9D12AD5}"/>
          </ac:inkMkLst>
        </pc:inkChg>
        <pc:inkChg chg="add del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3" creationId="{7A872E17-F454-7DB6-7AD3-09E5A6B54900}"/>
          </ac:inkMkLst>
        </pc:inkChg>
        <pc:inkChg chg="add reco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4" creationId="{7A186251-E137-155A-F4B2-241F6FAE250C}"/>
          </ac:inkMkLst>
        </pc:inkChg>
        <pc:inkChg chg="add reco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5" creationId="{A1D1B2D6-E190-7CDC-0150-60024F42BE94}"/>
          </ac:inkMkLst>
        </pc:inkChg>
        <pc:inkChg chg="add reco">
          <ac:chgData name="Venkatasubramanian, Mani V." userId="fbe5ce37-0145-4c31-b84a-b36f8beac5f3" providerId="ADAL" clId="{D96C82BB-D241-CA41-98ED-43D8DCC74C3A}" dt="2023-03-24T15:31:13.816" v="1838"/>
          <ac:inkMkLst>
            <pc:docMk/>
            <pc:sldMk cId="1298253034" sldId="265"/>
            <ac:inkMk id="36" creationId="{3C0A2C14-AC9F-F9A1-5E60-AB64389CB02F}"/>
          </ac:inkMkLst>
        </pc:inkChg>
        <pc:inkChg chg="add del">
          <ac:chgData name="Venkatasubramanian, Mani V." userId="fbe5ce37-0145-4c31-b84a-b36f8beac5f3" providerId="ADAL" clId="{D96C82BB-D241-CA41-98ED-43D8DCC74C3A}" dt="2023-03-24T15:31:23.456" v="1842"/>
          <ac:inkMkLst>
            <pc:docMk/>
            <pc:sldMk cId="1298253034" sldId="265"/>
            <ac:inkMk id="37" creationId="{08472699-150F-E11F-3734-62FF69DCE197}"/>
          </ac:inkMkLst>
        </pc:inkChg>
        <pc:inkChg chg="add del">
          <ac:chgData name="Venkatasubramanian, Mani V." userId="fbe5ce37-0145-4c31-b84a-b36f8beac5f3" providerId="ADAL" clId="{D96C82BB-D241-CA41-98ED-43D8DCC74C3A}" dt="2023-03-24T15:31:23.456" v="1842"/>
          <ac:inkMkLst>
            <pc:docMk/>
            <pc:sldMk cId="1298253034" sldId="265"/>
            <ac:inkMk id="38" creationId="{ADEBF279-FF43-E45B-EA83-A5C20930DCA4}"/>
          </ac:inkMkLst>
        </pc:inkChg>
        <pc:inkChg chg="add del">
          <ac:chgData name="Venkatasubramanian, Mani V." userId="fbe5ce37-0145-4c31-b84a-b36f8beac5f3" providerId="ADAL" clId="{D96C82BB-D241-CA41-98ED-43D8DCC74C3A}" dt="2023-03-24T15:31:23.456" v="1842"/>
          <ac:inkMkLst>
            <pc:docMk/>
            <pc:sldMk cId="1298253034" sldId="265"/>
            <ac:inkMk id="39" creationId="{4C566561-936A-C58C-A679-B94345D18247}"/>
          </ac:inkMkLst>
        </pc:inkChg>
        <pc:inkChg chg="add reco">
          <ac:chgData name="Venkatasubramanian, Mani V." userId="fbe5ce37-0145-4c31-b84a-b36f8beac5f3" providerId="ADAL" clId="{D96C82BB-D241-CA41-98ED-43D8DCC74C3A}" dt="2023-03-24T15:31:23.456" v="1842"/>
          <ac:inkMkLst>
            <pc:docMk/>
            <pc:sldMk cId="1298253034" sldId="265"/>
            <ac:inkMk id="40" creationId="{C885283E-0412-8E6C-C9F0-A7DE54840A20}"/>
          </ac:inkMkLst>
        </pc:inkChg>
        <pc:inkChg chg="add">
          <ac:chgData name="Venkatasubramanian, Mani V." userId="fbe5ce37-0145-4c31-b84a-b36f8beac5f3" providerId="ADAL" clId="{D96C82BB-D241-CA41-98ED-43D8DCC74C3A}" dt="2023-03-24T15:31:30.388" v="1843"/>
          <ac:inkMkLst>
            <pc:docMk/>
            <pc:sldMk cId="1298253034" sldId="265"/>
            <ac:inkMk id="41" creationId="{1299F7D8-D934-CF1F-806A-6F9F0D151203}"/>
          </ac:inkMkLst>
        </pc:inkChg>
        <pc:inkChg chg="add">
          <ac:chgData name="Venkatasubramanian, Mani V." userId="fbe5ce37-0145-4c31-b84a-b36f8beac5f3" providerId="ADAL" clId="{D96C82BB-D241-CA41-98ED-43D8DCC74C3A}" dt="2023-03-24T15:31:31.302" v="1844"/>
          <ac:inkMkLst>
            <pc:docMk/>
            <pc:sldMk cId="1298253034" sldId="265"/>
            <ac:inkMk id="42" creationId="{231A4F06-E5D1-6A6F-8F73-FC9D501AF7A8}"/>
          </ac:inkMkLst>
        </pc:inkChg>
        <pc:inkChg chg="add del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43" creationId="{ED97765C-57FB-DF0B-F278-3D1B57B8614B}"/>
          </ac:inkMkLst>
        </pc:inkChg>
        <pc:inkChg chg="add del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44" creationId="{3ECA54B3-A808-BEB4-25E2-020778D82681}"/>
          </ac:inkMkLst>
        </pc:inkChg>
        <pc:inkChg chg="add">
          <ac:chgData name="Venkatasubramanian, Mani V." userId="fbe5ce37-0145-4c31-b84a-b36f8beac5f3" providerId="ADAL" clId="{D96C82BB-D241-CA41-98ED-43D8DCC74C3A}" dt="2023-03-24T15:31:33.029" v="1847"/>
          <ac:inkMkLst>
            <pc:docMk/>
            <pc:sldMk cId="1298253034" sldId="265"/>
            <ac:inkMk id="45" creationId="{0CAD3AA1-DBF3-4B6C-1B05-B8C1784C0982}"/>
          </ac:inkMkLst>
        </pc:inkChg>
        <pc:inkChg chg="add del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46" creationId="{375F777F-CB3C-DC7B-E0D9-D999989F08FB}"/>
          </ac:inkMkLst>
        </pc:inkChg>
        <pc:inkChg chg="add del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47" creationId="{F9A472B9-F7C1-C1FA-D686-DD5BBFB59F2C}"/>
          </ac:inkMkLst>
        </pc:inkChg>
        <pc:inkChg chg="add del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48" creationId="{94359EB0-2CC8-4D72-4E6F-821427CFE32F}"/>
          </ac:inkMkLst>
        </pc:inkChg>
        <pc:inkChg chg="add del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49" creationId="{0643F776-6B05-469B-CE45-A9F277334E32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0" creationId="{2D297448-9D2C-DC33-FEBE-5B00D64CD548}"/>
          </ac:inkMkLst>
        </pc:inkChg>
        <pc:inkChg chg="add reco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51" creationId="{FD187B78-C54B-DDEC-F459-F7E5857BC68F}"/>
          </ac:inkMkLst>
        </pc:inkChg>
        <pc:inkChg chg="add reco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52" creationId="{EEF9ECA1-3DB2-8292-F049-4A9C0C5ACA91}"/>
          </ac:inkMkLst>
        </pc:inkChg>
        <pc:inkChg chg="add reco">
          <ac:chgData name="Venkatasubramanian, Mani V." userId="fbe5ce37-0145-4c31-b84a-b36f8beac5f3" providerId="ADAL" clId="{D96C82BB-D241-CA41-98ED-43D8DCC74C3A}" dt="2023-03-24T15:31:35.927" v="1853"/>
          <ac:inkMkLst>
            <pc:docMk/>
            <pc:sldMk cId="1298253034" sldId="265"/>
            <ac:inkMk id="53" creationId="{69001E79-3AA6-E824-ABAB-E96576DFC08F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4" creationId="{56E95FAD-FC57-CE7F-3489-635E9D8FFAA0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5" creationId="{6A928C75-4A6E-A3AA-1655-77D31F31353E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6" creationId="{3CA125AE-9832-CBC5-DE8F-D2AE9C1233A3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7" creationId="{2785C11B-E98B-3E17-15A5-24A27AF7C161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8" creationId="{5A48E2E9-0CF7-03CC-5209-A999A699AF94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59" creationId="{1F9675A6-B69E-42EB-C298-4CE7ACF10077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0" creationId="{41D41621-0B4C-0BBA-0F1B-DA558CB7DED6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1" creationId="{3C3C4688-A132-0A5C-C659-5FFC23FB3E55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2" creationId="{8D35D098-8DE1-A158-054A-1E56401C99EE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3" creationId="{2E5A5DFF-B493-8E51-F00B-34AC0E5B1850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4" creationId="{E65141A0-C14B-A06D-051B-582B7323F1FF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5" creationId="{472BBCDE-DD20-9958-3D00-0072850075E2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6" creationId="{A4AFDC10-B815-F75A-7683-1B3505538602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7" creationId="{DCD11B5D-789F-84D5-900A-F5A06556A716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8" creationId="{3DBE43CB-B72F-0B39-E018-33ED55EB6C49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69" creationId="{F1E55880-67AC-AF22-F352-101A3781EDC4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70" creationId="{3BA70007-09DC-1E3D-624F-E86BDE4135F6}"/>
          </ac:inkMkLst>
        </pc:inkChg>
        <pc:inkChg chg="add del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71" creationId="{0CF9E890-CAC0-0A5E-8639-675750B67FA3}"/>
          </ac:inkMkLst>
        </pc:inkChg>
        <pc:inkChg chg="add reco">
          <ac:chgData name="Venkatasubramanian, Mani V." userId="fbe5ce37-0145-4c31-b84a-b36f8beac5f3" providerId="ADAL" clId="{D96C82BB-D241-CA41-98ED-43D8DCC74C3A}" dt="2023-03-24T15:31:42.506" v="1872"/>
          <ac:inkMkLst>
            <pc:docMk/>
            <pc:sldMk cId="1298253034" sldId="265"/>
            <ac:inkMk id="72" creationId="{487401C1-F115-9A73-3719-F607B082717B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3" creationId="{77008839-72A1-70EF-BC09-9E5FFEE02CB5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4" creationId="{07F7CEE3-F2F5-90BA-790B-F7E96622CD3F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5" creationId="{D6A51D12-B73A-9D1A-95D8-186F719A83DE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6" creationId="{EE427049-5B27-C8C8-94FA-474B2DA51E2F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7" creationId="{2F7F21F8-494A-168C-06E4-96541F7D7EB2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8" creationId="{8A36F775-3039-33B7-EA41-D1B427911672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79" creationId="{15B2329B-53EF-3B7C-44C6-26A554F3C888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0" creationId="{B7EF3B3A-A2B8-FCF0-609B-E49890616D7D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1" creationId="{B312E0AB-F111-5003-2B41-3540CFAE5DDB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2" creationId="{3310E18F-D158-8ED8-C1BD-1B627B1C5647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3" creationId="{CE9BD54D-80B7-7AEE-BBED-B54955621046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4" creationId="{60DA3003-97FF-7488-073D-DE0C85009BCD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5" creationId="{765D3E8E-B614-D336-AA5A-4C5C4EC49BC7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6" creationId="{FC08AABE-37B8-6149-668A-D0583A313F3A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7" creationId="{A1D7C1A1-3521-6DE8-0680-4B611F483D42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8" creationId="{D8CBB8C0-66CD-F199-F868-D582DA660188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89" creationId="{E49E705E-119A-41EE-4403-7DFF398406CA}"/>
          </ac:inkMkLst>
        </pc:inkChg>
        <pc:inkChg chg="add del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90" creationId="{F25658ED-9299-DD7F-14FC-3C44F8654F75}"/>
          </ac:inkMkLst>
        </pc:inkChg>
        <pc:inkChg chg="add reco">
          <ac:chgData name="Venkatasubramanian, Mani V." userId="fbe5ce37-0145-4c31-b84a-b36f8beac5f3" providerId="ADAL" clId="{D96C82BB-D241-CA41-98ED-43D8DCC74C3A}" dt="2023-03-24T15:31:49.574" v="1891"/>
          <ac:inkMkLst>
            <pc:docMk/>
            <pc:sldMk cId="1298253034" sldId="265"/>
            <ac:inkMk id="91" creationId="{223AE595-5410-20AD-CCF1-792A05C2A156}"/>
          </ac:inkMkLst>
        </pc:inkChg>
        <pc:inkChg chg="add del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2" creationId="{8C7A2774-985D-F56A-34FC-1A08DA77CC18}"/>
          </ac:inkMkLst>
        </pc:inkChg>
        <pc:inkChg chg="add del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3" creationId="{64D2940B-9087-D446-620F-A36E094186BE}"/>
          </ac:inkMkLst>
        </pc:inkChg>
        <pc:inkChg chg="add del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4" creationId="{2C834C5E-E950-478B-CF69-20346E2E69D4}"/>
          </ac:inkMkLst>
        </pc:inkChg>
        <pc:inkChg chg="add del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5" creationId="{3DF76CBF-9F9C-D047-562A-D5B859511EFB}"/>
          </ac:inkMkLst>
        </pc:inkChg>
        <pc:inkChg chg="add del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6" creationId="{A785847A-4C77-3B20-9AD7-CF271EFA1E9E}"/>
          </ac:inkMkLst>
        </pc:inkChg>
        <pc:inkChg chg="add del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7" creationId="{7A884561-1E8D-B6EB-C756-3366C3A00AAA}"/>
          </ac:inkMkLst>
        </pc:inkChg>
        <pc:inkChg chg="add reco">
          <ac:chgData name="Venkatasubramanian, Mani V." userId="fbe5ce37-0145-4c31-b84a-b36f8beac5f3" providerId="ADAL" clId="{D96C82BB-D241-CA41-98ED-43D8DCC74C3A}" dt="2023-03-24T15:32:10.192" v="1898"/>
          <ac:inkMkLst>
            <pc:docMk/>
            <pc:sldMk cId="1298253034" sldId="265"/>
            <ac:inkMk id="98" creationId="{B4F7270C-BEB3-3BC6-A209-46B1D629F7B7}"/>
          </ac:inkMkLst>
        </pc:inkChg>
        <pc:inkChg chg="add">
          <ac:chgData name="Venkatasubramanian, Mani V." userId="fbe5ce37-0145-4c31-b84a-b36f8beac5f3" providerId="ADAL" clId="{D96C82BB-D241-CA41-98ED-43D8DCC74C3A}" dt="2023-03-24T15:32:11.531" v="1899"/>
          <ac:inkMkLst>
            <pc:docMk/>
            <pc:sldMk cId="1298253034" sldId="265"/>
            <ac:inkMk id="99" creationId="{1AC6A4C3-29B6-64C8-F79A-E375F2AC80AF}"/>
          </ac:inkMkLst>
        </pc:inkChg>
        <pc:inkChg chg="add">
          <ac:chgData name="Venkatasubramanian, Mani V." userId="fbe5ce37-0145-4c31-b84a-b36f8beac5f3" providerId="ADAL" clId="{D96C82BB-D241-CA41-98ED-43D8DCC74C3A}" dt="2023-03-24T15:32:30.131" v="1900"/>
          <ac:inkMkLst>
            <pc:docMk/>
            <pc:sldMk cId="1298253034" sldId="265"/>
            <ac:inkMk id="100" creationId="{0CC41491-16FB-F4B2-F5C8-6E41CD93B8D8}"/>
          </ac:inkMkLst>
        </pc:inkChg>
        <pc:inkChg chg="add">
          <ac:chgData name="Venkatasubramanian, Mani V." userId="fbe5ce37-0145-4c31-b84a-b36f8beac5f3" providerId="ADAL" clId="{D96C82BB-D241-CA41-98ED-43D8DCC74C3A}" dt="2023-03-24T15:32:30.563" v="1901"/>
          <ac:inkMkLst>
            <pc:docMk/>
            <pc:sldMk cId="1298253034" sldId="265"/>
            <ac:inkMk id="101" creationId="{E4A6EC9C-F47E-6659-B938-1D2FA08034BC}"/>
          </ac:inkMkLst>
        </pc:inkChg>
        <pc:inkChg chg="add">
          <ac:chgData name="Venkatasubramanian, Mani V." userId="fbe5ce37-0145-4c31-b84a-b36f8beac5f3" providerId="ADAL" clId="{D96C82BB-D241-CA41-98ED-43D8DCC74C3A}" dt="2023-03-24T15:32:30.846" v="1902"/>
          <ac:inkMkLst>
            <pc:docMk/>
            <pc:sldMk cId="1298253034" sldId="265"/>
            <ac:inkMk id="102" creationId="{13C7D2CA-6C81-E49D-767D-F98746B7861A}"/>
          </ac:inkMkLst>
        </pc:inkChg>
        <pc:inkChg chg="add">
          <ac:chgData name="Venkatasubramanian, Mani V." userId="fbe5ce37-0145-4c31-b84a-b36f8beac5f3" providerId="ADAL" clId="{D96C82BB-D241-CA41-98ED-43D8DCC74C3A}" dt="2023-03-24T15:32:31.346" v="1903"/>
          <ac:inkMkLst>
            <pc:docMk/>
            <pc:sldMk cId="1298253034" sldId="265"/>
            <ac:inkMk id="103" creationId="{21F1DA5F-0CEA-2517-BFEB-B1A4C425D073}"/>
          </ac:inkMkLst>
        </pc:inkChg>
        <pc:inkChg chg="add">
          <ac:chgData name="Venkatasubramanian, Mani V." userId="fbe5ce37-0145-4c31-b84a-b36f8beac5f3" providerId="ADAL" clId="{D96C82BB-D241-CA41-98ED-43D8DCC74C3A}" dt="2023-03-24T15:32:31.563" v="1904"/>
          <ac:inkMkLst>
            <pc:docMk/>
            <pc:sldMk cId="1298253034" sldId="265"/>
            <ac:inkMk id="104" creationId="{393F67EF-61F9-96E4-9C30-60A5C98715D3}"/>
          </ac:inkMkLst>
        </pc:inkChg>
        <pc:inkChg chg="add">
          <ac:chgData name="Venkatasubramanian, Mani V." userId="fbe5ce37-0145-4c31-b84a-b36f8beac5f3" providerId="ADAL" clId="{D96C82BB-D241-CA41-98ED-43D8DCC74C3A}" dt="2023-03-24T15:32:32.281" v="1905"/>
          <ac:inkMkLst>
            <pc:docMk/>
            <pc:sldMk cId="1298253034" sldId="265"/>
            <ac:inkMk id="105" creationId="{653B9B01-78D0-BA05-E4AB-428C3250B714}"/>
          </ac:inkMkLst>
        </pc:inkChg>
        <pc:inkChg chg="add">
          <ac:chgData name="Venkatasubramanian, Mani V." userId="fbe5ce37-0145-4c31-b84a-b36f8beac5f3" providerId="ADAL" clId="{D96C82BB-D241-CA41-98ED-43D8DCC74C3A}" dt="2023-03-24T15:32:32.496" v="1906"/>
          <ac:inkMkLst>
            <pc:docMk/>
            <pc:sldMk cId="1298253034" sldId="265"/>
            <ac:inkMk id="106" creationId="{7025CA88-3F88-4F97-9C93-2C39A669AA1D}"/>
          </ac:inkMkLst>
        </pc:inkChg>
        <pc:inkChg chg="add">
          <ac:chgData name="Venkatasubramanian, Mani V." userId="fbe5ce37-0145-4c31-b84a-b36f8beac5f3" providerId="ADAL" clId="{D96C82BB-D241-CA41-98ED-43D8DCC74C3A}" dt="2023-03-24T15:32:33.162" v="1907"/>
          <ac:inkMkLst>
            <pc:docMk/>
            <pc:sldMk cId="1298253034" sldId="265"/>
            <ac:inkMk id="107" creationId="{45B57021-690A-FDDF-6D63-F714A1333236}"/>
          </ac:inkMkLst>
        </pc:inkChg>
        <pc:inkChg chg="add">
          <ac:chgData name="Venkatasubramanian, Mani V." userId="fbe5ce37-0145-4c31-b84a-b36f8beac5f3" providerId="ADAL" clId="{D96C82BB-D241-CA41-98ED-43D8DCC74C3A}" dt="2023-03-24T15:32:33.378" v="1908"/>
          <ac:inkMkLst>
            <pc:docMk/>
            <pc:sldMk cId="1298253034" sldId="265"/>
            <ac:inkMk id="108" creationId="{223834B7-091F-2D2C-1F29-386830D7F9E0}"/>
          </ac:inkMkLst>
        </pc:inkChg>
        <pc:inkChg chg="add">
          <ac:chgData name="Venkatasubramanian, Mani V." userId="fbe5ce37-0145-4c31-b84a-b36f8beac5f3" providerId="ADAL" clId="{D96C82BB-D241-CA41-98ED-43D8DCC74C3A}" dt="2023-03-24T15:32:33.563" v="1909"/>
          <ac:inkMkLst>
            <pc:docMk/>
            <pc:sldMk cId="1298253034" sldId="265"/>
            <ac:inkMk id="109" creationId="{14BED45B-16A5-9A9C-3867-8D081C24F8D8}"/>
          </ac:inkMkLst>
        </pc:inkChg>
        <pc:inkChg chg="add">
          <ac:chgData name="Venkatasubramanian, Mani V." userId="fbe5ce37-0145-4c31-b84a-b36f8beac5f3" providerId="ADAL" clId="{D96C82BB-D241-CA41-98ED-43D8DCC74C3A}" dt="2023-03-24T15:32:33.896" v="1910"/>
          <ac:inkMkLst>
            <pc:docMk/>
            <pc:sldMk cId="1298253034" sldId="265"/>
            <ac:inkMk id="110" creationId="{5E56CD2C-E74B-672D-577B-4729309CE572}"/>
          </ac:inkMkLst>
        </pc:inkChg>
        <pc:inkChg chg="add">
          <ac:chgData name="Venkatasubramanian, Mani V." userId="fbe5ce37-0145-4c31-b84a-b36f8beac5f3" providerId="ADAL" clId="{D96C82BB-D241-CA41-98ED-43D8DCC74C3A}" dt="2023-03-24T15:32:34.113" v="1911"/>
          <ac:inkMkLst>
            <pc:docMk/>
            <pc:sldMk cId="1298253034" sldId="265"/>
            <ac:inkMk id="111" creationId="{FF5C9F47-7F2D-0188-985B-524BF53D7718}"/>
          </ac:inkMkLst>
        </pc:inkChg>
        <pc:inkChg chg="add">
          <ac:chgData name="Venkatasubramanian, Mani V." userId="fbe5ce37-0145-4c31-b84a-b36f8beac5f3" providerId="ADAL" clId="{D96C82BB-D241-CA41-98ED-43D8DCC74C3A}" dt="2023-03-24T15:32:34.660" v="1912"/>
          <ac:inkMkLst>
            <pc:docMk/>
            <pc:sldMk cId="1298253034" sldId="265"/>
            <ac:inkMk id="112" creationId="{F983B1F5-65D8-3407-EE2B-E1B62AA6CF4D}"/>
          </ac:inkMkLst>
        </pc:inkChg>
        <pc:inkChg chg="add">
          <ac:chgData name="Venkatasubramanian, Mani V." userId="fbe5ce37-0145-4c31-b84a-b36f8beac5f3" providerId="ADAL" clId="{D96C82BB-D241-CA41-98ED-43D8DCC74C3A}" dt="2023-03-24T15:32:35.312" v="1913"/>
          <ac:inkMkLst>
            <pc:docMk/>
            <pc:sldMk cId="1298253034" sldId="265"/>
            <ac:inkMk id="113" creationId="{B1CA833F-EF09-A0EC-B5CB-78FCCBE26AD0}"/>
          </ac:inkMkLst>
        </pc:inkChg>
        <pc:inkChg chg="add del">
          <ac:chgData name="Venkatasubramanian, Mani V." userId="fbe5ce37-0145-4c31-b84a-b36f8beac5f3" providerId="ADAL" clId="{D96C82BB-D241-CA41-98ED-43D8DCC74C3A}" dt="2023-03-24T15:32:40.365" v="1920"/>
          <ac:inkMkLst>
            <pc:docMk/>
            <pc:sldMk cId="1298253034" sldId="265"/>
            <ac:inkMk id="117" creationId="{AE8542C3-70E2-66CE-EAC9-447A27129A73}"/>
          </ac:inkMkLst>
        </pc:inkChg>
        <pc:inkChg chg="add del">
          <ac:chgData name="Venkatasubramanian, Mani V." userId="fbe5ce37-0145-4c31-b84a-b36f8beac5f3" providerId="ADAL" clId="{D96C82BB-D241-CA41-98ED-43D8DCC74C3A}" dt="2023-03-24T15:32:40.365" v="1920"/>
          <ac:inkMkLst>
            <pc:docMk/>
            <pc:sldMk cId="1298253034" sldId="265"/>
            <ac:inkMk id="118" creationId="{F41FAA72-A0D9-216C-F11E-BBDE1909A93B}"/>
          </ac:inkMkLst>
        </pc:inkChg>
        <pc:inkChg chg="add del">
          <ac:chgData name="Venkatasubramanian, Mani V." userId="fbe5ce37-0145-4c31-b84a-b36f8beac5f3" providerId="ADAL" clId="{D96C82BB-D241-CA41-98ED-43D8DCC74C3A}" dt="2023-03-24T15:32:40.365" v="1920"/>
          <ac:inkMkLst>
            <pc:docMk/>
            <pc:sldMk cId="1298253034" sldId="265"/>
            <ac:inkMk id="119" creationId="{BD5F3F71-A848-E3FE-F439-7A80122C4876}"/>
          </ac:inkMkLst>
        </pc:inkChg>
        <pc:inkChg chg="add">
          <ac:chgData name="Venkatasubramanian, Mani V." userId="fbe5ce37-0145-4c31-b84a-b36f8beac5f3" providerId="ADAL" clId="{D96C82BB-D241-CA41-98ED-43D8DCC74C3A}" dt="2023-03-24T15:32:39.008" v="1917"/>
          <ac:inkMkLst>
            <pc:docMk/>
            <pc:sldMk cId="1298253034" sldId="265"/>
            <ac:inkMk id="120" creationId="{E8F8F903-B767-1790-CF32-EE238E6696BB}"/>
          </ac:inkMkLst>
        </pc:inkChg>
        <pc:inkChg chg="add del">
          <ac:chgData name="Venkatasubramanian, Mani V." userId="fbe5ce37-0145-4c31-b84a-b36f8beac5f3" providerId="ADAL" clId="{D96C82BB-D241-CA41-98ED-43D8DCC74C3A}" dt="2023-03-24T15:32:40.365" v="1920"/>
          <ac:inkMkLst>
            <pc:docMk/>
            <pc:sldMk cId="1298253034" sldId="265"/>
            <ac:inkMk id="121" creationId="{30181048-2A0D-4187-C2B4-99262D191883}"/>
          </ac:inkMkLst>
        </pc:inkChg>
        <pc:inkChg chg="add del">
          <ac:chgData name="Venkatasubramanian, Mani V." userId="fbe5ce37-0145-4c31-b84a-b36f8beac5f3" providerId="ADAL" clId="{D96C82BB-D241-CA41-98ED-43D8DCC74C3A}" dt="2023-03-24T15:32:40.365" v="1920"/>
          <ac:inkMkLst>
            <pc:docMk/>
            <pc:sldMk cId="1298253034" sldId="265"/>
            <ac:inkMk id="122" creationId="{B49F942C-861A-AD42-64FE-AC0EBD0B1382}"/>
          </ac:inkMkLst>
        </pc:inkChg>
        <pc:inkChg chg="add reco">
          <ac:chgData name="Venkatasubramanian, Mani V." userId="fbe5ce37-0145-4c31-b84a-b36f8beac5f3" providerId="ADAL" clId="{D96C82BB-D241-CA41-98ED-43D8DCC74C3A}" dt="2023-03-24T15:32:40.365" v="1920"/>
          <ac:inkMkLst>
            <pc:docMk/>
            <pc:sldMk cId="1298253034" sldId="265"/>
            <ac:inkMk id="123" creationId="{EAFC441A-BBA0-36B1-3B85-ADED0BF9B31C}"/>
          </ac:inkMkLst>
        </pc:inkChg>
        <pc:inkChg chg="add del">
          <ac:chgData name="Venkatasubramanian, Mani V." userId="fbe5ce37-0145-4c31-b84a-b36f8beac5f3" providerId="ADAL" clId="{D96C82BB-D241-CA41-98ED-43D8DCC74C3A}" dt="2023-03-24T15:32:44.569" v="1926"/>
          <ac:inkMkLst>
            <pc:docMk/>
            <pc:sldMk cId="1298253034" sldId="265"/>
            <ac:inkMk id="124" creationId="{2C39B999-84AE-0175-ADF2-2A682B3A5601}"/>
          </ac:inkMkLst>
        </pc:inkChg>
        <pc:inkChg chg="add del">
          <ac:chgData name="Venkatasubramanian, Mani V." userId="fbe5ce37-0145-4c31-b84a-b36f8beac5f3" providerId="ADAL" clId="{D96C82BB-D241-CA41-98ED-43D8DCC74C3A}" dt="2023-03-24T15:32:44.569" v="1926"/>
          <ac:inkMkLst>
            <pc:docMk/>
            <pc:sldMk cId="1298253034" sldId="265"/>
            <ac:inkMk id="125" creationId="{FB4C0160-BB86-4E96-7487-FAA71B251408}"/>
          </ac:inkMkLst>
        </pc:inkChg>
        <pc:inkChg chg="add del">
          <ac:chgData name="Venkatasubramanian, Mani V." userId="fbe5ce37-0145-4c31-b84a-b36f8beac5f3" providerId="ADAL" clId="{D96C82BB-D241-CA41-98ED-43D8DCC74C3A}" dt="2023-03-24T15:32:44.569" v="1926"/>
          <ac:inkMkLst>
            <pc:docMk/>
            <pc:sldMk cId="1298253034" sldId="265"/>
            <ac:inkMk id="126" creationId="{F9321173-B9BE-9E3C-282C-5DFE2354AF39}"/>
          </ac:inkMkLst>
        </pc:inkChg>
        <pc:inkChg chg="add del">
          <ac:chgData name="Venkatasubramanian, Mani V." userId="fbe5ce37-0145-4c31-b84a-b36f8beac5f3" providerId="ADAL" clId="{D96C82BB-D241-CA41-98ED-43D8DCC74C3A}" dt="2023-03-24T15:32:44.569" v="1926"/>
          <ac:inkMkLst>
            <pc:docMk/>
            <pc:sldMk cId="1298253034" sldId="265"/>
            <ac:inkMk id="127" creationId="{10239E7E-0DE8-C56C-1759-398E563156B5}"/>
          </ac:inkMkLst>
        </pc:inkChg>
        <pc:inkChg chg="add del">
          <ac:chgData name="Venkatasubramanian, Mani V." userId="fbe5ce37-0145-4c31-b84a-b36f8beac5f3" providerId="ADAL" clId="{D96C82BB-D241-CA41-98ED-43D8DCC74C3A}" dt="2023-03-24T15:32:44.569" v="1926"/>
          <ac:inkMkLst>
            <pc:docMk/>
            <pc:sldMk cId="1298253034" sldId="265"/>
            <ac:inkMk id="128" creationId="{E12CA6F4-A393-8B6D-0F02-5127C06F9F87}"/>
          </ac:inkMkLst>
        </pc:inkChg>
        <pc:inkChg chg="add reco">
          <ac:chgData name="Venkatasubramanian, Mani V." userId="fbe5ce37-0145-4c31-b84a-b36f8beac5f3" providerId="ADAL" clId="{D96C82BB-D241-CA41-98ED-43D8DCC74C3A}" dt="2023-03-24T15:32:44.569" v="1926"/>
          <ac:inkMkLst>
            <pc:docMk/>
            <pc:sldMk cId="1298253034" sldId="265"/>
            <ac:inkMk id="129" creationId="{DA74F7B6-1736-5DAA-FB8E-D3132BDFF6FE}"/>
          </ac:inkMkLst>
        </pc:inkChg>
        <pc:inkChg chg="add del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0" creationId="{CA03BC5E-D1A3-279F-8ACC-19FAEE250252}"/>
          </ac:inkMkLst>
        </pc:inkChg>
        <pc:inkChg chg="add del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1" creationId="{FBACA775-7657-26E1-282C-F8AB146B77D9}"/>
          </ac:inkMkLst>
        </pc:inkChg>
        <pc:inkChg chg="add del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2" creationId="{E2E3B29A-887F-E2E1-0AC1-B677EC846F72}"/>
          </ac:inkMkLst>
        </pc:inkChg>
        <pc:inkChg chg="add del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3" creationId="{DC75F80C-BD1E-D885-1DB8-2C12A68501D4}"/>
          </ac:inkMkLst>
        </pc:inkChg>
        <pc:inkChg chg="add del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4" creationId="{1BE84D81-E144-A16F-AD3B-5F3802EF4519}"/>
          </ac:inkMkLst>
        </pc:inkChg>
        <pc:inkChg chg="add del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5" creationId="{9FE896E5-2902-6D4A-A2D8-824E5C24306A}"/>
          </ac:inkMkLst>
        </pc:inkChg>
        <pc:inkChg chg="add reco">
          <ac:chgData name="Venkatasubramanian, Mani V." userId="fbe5ce37-0145-4c31-b84a-b36f8beac5f3" providerId="ADAL" clId="{D96C82BB-D241-CA41-98ED-43D8DCC74C3A}" dt="2023-03-24T15:32:48.454" v="1933"/>
          <ac:inkMkLst>
            <pc:docMk/>
            <pc:sldMk cId="1298253034" sldId="265"/>
            <ac:inkMk id="136" creationId="{97A30277-61F3-AA6D-2FB5-6E56102C99A7}"/>
          </ac:inkMkLst>
        </pc:inkChg>
        <pc:inkChg chg="add del">
          <ac:chgData name="Venkatasubramanian, Mani V." userId="fbe5ce37-0145-4c31-b84a-b36f8beac5f3" providerId="ADAL" clId="{D96C82BB-D241-CA41-98ED-43D8DCC74C3A}" dt="2023-03-24T15:32:51.250" v="1937"/>
          <ac:inkMkLst>
            <pc:docMk/>
            <pc:sldMk cId="1298253034" sldId="265"/>
            <ac:inkMk id="137" creationId="{63739538-ADF5-9AB1-8267-8A7F9F28A4E2}"/>
          </ac:inkMkLst>
        </pc:inkChg>
        <pc:inkChg chg="add del">
          <ac:chgData name="Venkatasubramanian, Mani V." userId="fbe5ce37-0145-4c31-b84a-b36f8beac5f3" providerId="ADAL" clId="{D96C82BB-D241-CA41-98ED-43D8DCC74C3A}" dt="2023-03-24T15:32:51.250" v="1937"/>
          <ac:inkMkLst>
            <pc:docMk/>
            <pc:sldMk cId="1298253034" sldId="265"/>
            <ac:inkMk id="138" creationId="{F4DDFC17-3A5B-B23E-1BE9-99EB406E1E4D}"/>
          </ac:inkMkLst>
        </pc:inkChg>
        <pc:inkChg chg="add del">
          <ac:chgData name="Venkatasubramanian, Mani V." userId="fbe5ce37-0145-4c31-b84a-b36f8beac5f3" providerId="ADAL" clId="{D96C82BB-D241-CA41-98ED-43D8DCC74C3A}" dt="2023-03-24T15:32:51.250" v="1937"/>
          <ac:inkMkLst>
            <pc:docMk/>
            <pc:sldMk cId="1298253034" sldId="265"/>
            <ac:inkMk id="139" creationId="{7E538B3F-4693-A541-79E7-2E3A5F2D61CC}"/>
          </ac:inkMkLst>
        </pc:inkChg>
        <pc:inkChg chg="add reco">
          <ac:chgData name="Venkatasubramanian, Mani V." userId="fbe5ce37-0145-4c31-b84a-b36f8beac5f3" providerId="ADAL" clId="{D96C82BB-D241-CA41-98ED-43D8DCC74C3A}" dt="2023-03-24T15:32:51.250" v="1937"/>
          <ac:inkMkLst>
            <pc:docMk/>
            <pc:sldMk cId="1298253034" sldId="265"/>
            <ac:inkMk id="140" creationId="{A40074B3-6F69-CCA7-AC83-2C74C3A8A723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1" creationId="{808B356E-5B67-CEEF-578A-B017F8BE2777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2" creationId="{CE0C303C-B3C9-0518-1316-3F49915B93FC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3" creationId="{3671612F-FEAC-4A98-77E2-1D5A081FB5BC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4" creationId="{32FCCC73-2EF7-1CC9-9CF8-BBB42921F480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5" creationId="{83E98FF6-C732-D578-AC79-297C55051452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6" creationId="{B918FE0D-E4F5-E301-5589-D7923CA77D32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7" creationId="{DD713AAD-800D-E537-E271-D62108134931}"/>
          </ac:inkMkLst>
        </pc:inkChg>
        <pc:inkChg chg="add del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8" creationId="{18CB03C2-D725-1876-F12B-A4C8B2A9ABE3}"/>
          </ac:inkMkLst>
        </pc:inkChg>
        <pc:inkChg chg="add reco">
          <ac:chgData name="Venkatasubramanian, Mani V." userId="fbe5ce37-0145-4c31-b84a-b36f8beac5f3" providerId="ADAL" clId="{D96C82BB-D241-CA41-98ED-43D8DCC74C3A}" dt="2023-03-24T15:32:55.897" v="1946"/>
          <ac:inkMkLst>
            <pc:docMk/>
            <pc:sldMk cId="1298253034" sldId="265"/>
            <ac:inkMk id="149" creationId="{D6CE6EB0-0469-47C1-648E-4034E6E787AE}"/>
          </ac:inkMkLst>
        </pc:inkChg>
        <pc:inkChg chg="add">
          <ac:chgData name="Venkatasubramanian, Mani V." userId="fbe5ce37-0145-4c31-b84a-b36f8beac5f3" providerId="ADAL" clId="{D96C82BB-D241-CA41-98ED-43D8DCC74C3A}" dt="2023-03-24T15:33:30.929" v="1947"/>
          <ac:inkMkLst>
            <pc:docMk/>
            <pc:sldMk cId="1298253034" sldId="265"/>
            <ac:inkMk id="150" creationId="{8767FA0F-214A-FB05-2B79-DC0BEC2EFC25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1" creationId="{4528A098-3A92-CE77-0E30-D96F0451EE6D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2" creationId="{D34CC6FD-094D-F34F-4CE7-998427F9569C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5" creationId="{D176074C-1214-8990-C8D0-B546FE77C7D0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6" creationId="{33D8892C-A8F3-D420-3A05-4D0BDA7C1736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7" creationId="{88B1741C-9388-7B1F-63E2-DAFEACF3C159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8" creationId="{5372555A-B336-1362-E317-F903EF1FF1D3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59" creationId="{8D580FA4-4E34-66EF-C62B-44CD4488178D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0" creationId="{0B790C83-1741-B935-4A8B-7B5134A0FF11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1" creationId="{2B2952C0-2083-6B79-D106-644AF2601610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2" creationId="{A804E1AD-9D05-73D1-8BBC-B5B128ED512E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3" creationId="{F75B7636-B022-8C5C-3359-A5D5EB2DD2CC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4" creationId="{205A6D0B-6838-D82B-BA3E-082A569B47CB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5" creationId="{3BC6D920-1160-8E71-8A5F-18540FA721AB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6" creationId="{00C427C0-188F-249F-D9DF-45C2E6E247CE}"/>
          </ac:inkMkLst>
        </pc:inkChg>
        <pc:inkChg chg="add del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7" creationId="{C0ED8F81-0385-1812-717F-5B02D09355F7}"/>
          </ac:inkMkLst>
        </pc:inkChg>
        <pc:inkChg chg="add reco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8" creationId="{D7371A05-1A2D-3653-D8D5-301AED3D9BDA}"/>
          </ac:inkMkLst>
        </pc:inkChg>
        <pc:inkChg chg="add reco">
          <ac:chgData name="Venkatasubramanian, Mani V." userId="fbe5ce37-0145-4c31-b84a-b36f8beac5f3" providerId="ADAL" clId="{D96C82BB-D241-CA41-98ED-43D8DCC74C3A}" dt="2023-03-24T15:33:36.815" v="1963"/>
          <ac:inkMkLst>
            <pc:docMk/>
            <pc:sldMk cId="1298253034" sldId="265"/>
            <ac:inkMk id="169" creationId="{054A7484-41B8-8A8F-CA26-683CFF69DA68}"/>
          </ac:inkMkLst>
        </pc:inkChg>
        <pc:inkChg chg="add">
          <ac:chgData name="Venkatasubramanian, Mani V." userId="fbe5ce37-0145-4c31-b84a-b36f8beac5f3" providerId="ADAL" clId="{D96C82BB-D241-CA41-98ED-43D8DCC74C3A}" dt="2023-03-24T15:33:37.974" v="1964"/>
          <ac:inkMkLst>
            <pc:docMk/>
            <pc:sldMk cId="1298253034" sldId="265"/>
            <ac:inkMk id="170" creationId="{D28BC9EE-06F4-A557-D8D7-1996C6E4C8E9}"/>
          </ac:inkMkLst>
        </pc:inkChg>
        <pc:inkChg chg="add">
          <ac:chgData name="Venkatasubramanian, Mani V." userId="fbe5ce37-0145-4c31-b84a-b36f8beac5f3" providerId="ADAL" clId="{D96C82BB-D241-CA41-98ED-43D8DCC74C3A}" dt="2023-03-24T15:33:38.207" v="1965"/>
          <ac:inkMkLst>
            <pc:docMk/>
            <pc:sldMk cId="1298253034" sldId="265"/>
            <ac:inkMk id="171" creationId="{B3A5C007-BD98-0196-525B-194FC2B70D83}"/>
          </ac:inkMkLst>
        </pc:inkChg>
        <pc:inkChg chg="add">
          <ac:chgData name="Venkatasubramanian, Mani V." userId="fbe5ce37-0145-4c31-b84a-b36f8beac5f3" providerId="ADAL" clId="{D96C82BB-D241-CA41-98ED-43D8DCC74C3A}" dt="2023-03-24T15:33:38.319" v="1966"/>
          <ac:inkMkLst>
            <pc:docMk/>
            <pc:sldMk cId="1298253034" sldId="265"/>
            <ac:inkMk id="172" creationId="{AB4F2A65-4B10-D173-C41B-53B01D598F01}"/>
          </ac:inkMkLst>
        </pc:inkChg>
        <pc:inkChg chg="add">
          <ac:chgData name="Venkatasubramanian, Mani V." userId="fbe5ce37-0145-4c31-b84a-b36f8beac5f3" providerId="ADAL" clId="{D96C82BB-D241-CA41-98ED-43D8DCC74C3A}" dt="2023-03-24T15:33:38.807" v="1967"/>
          <ac:inkMkLst>
            <pc:docMk/>
            <pc:sldMk cId="1298253034" sldId="265"/>
            <ac:inkMk id="173" creationId="{393363CF-69B7-81DC-6CFB-9AF9581C686E}"/>
          </ac:inkMkLst>
        </pc:inkChg>
        <pc:inkChg chg="add">
          <ac:chgData name="Venkatasubramanian, Mani V." userId="fbe5ce37-0145-4c31-b84a-b36f8beac5f3" providerId="ADAL" clId="{D96C82BB-D241-CA41-98ED-43D8DCC74C3A}" dt="2023-03-24T15:33:39.272" v="1968"/>
          <ac:inkMkLst>
            <pc:docMk/>
            <pc:sldMk cId="1298253034" sldId="265"/>
            <ac:inkMk id="174" creationId="{4D50B9F1-3E9A-15E1-F22C-883ED896CEC2}"/>
          </ac:inkMkLst>
        </pc:inkChg>
        <pc:inkChg chg="add">
          <ac:chgData name="Venkatasubramanian, Mani V." userId="fbe5ce37-0145-4c31-b84a-b36f8beac5f3" providerId="ADAL" clId="{D96C82BB-D241-CA41-98ED-43D8DCC74C3A}" dt="2023-03-24T15:33:39.573" v="1969"/>
          <ac:inkMkLst>
            <pc:docMk/>
            <pc:sldMk cId="1298253034" sldId="265"/>
            <ac:inkMk id="175" creationId="{7EA14FBB-8B0C-163C-86B3-18B59E37A42C}"/>
          </ac:inkMkLst>
        </pc:inkChg>
        <pc:inkChg chg="add">
          <ac:chgData name="Venkatasubramanian, Mani V." userId="fbe5ce37-0145-4c31-b84a-b36f8beac5f3" providerId="ADAL" clId="{D96C82BB-D241-CA41-98ED-43D8DCC74C3A}" dt="2023-03-24T15:33:39.773" v="1970"/>
          <ac:inkMkLst>
            <pc:docMk/>
            <pc:sldMk cId="1298253034" sldId="265"/>
            <ac:inkMk id="176" creationId="{A82DA22B-8558-E531-38F1-7037786C2B67}"/>
          </ac:inkMkLst>
        </pc:inkChg>
        <pc:inkChg chg="add">
          <ac:chgData name="Venkatasubramanian, Mani V." userId="fbe5ce37-0145-4c31-b84a-b36f8beac5f3" providerId="ADAL" clId="{D96C82BB-D241-CA41-98ED-43D8DCC74C3A}" dt="2023-03-24T15:33:40.257" v="1971"/>
          <ac:inkMkLst>
            <pc:docMk/>
            <pc:sldMk cId="1298253034" sldId="265"/>
            <ac:inkMk id="177" creationId="{C5F9B184-D835-0EEA-1F7F-C344170DCF11}"/>
          </ac:inkMkLst>
        </pc:inkChg>
        <pc:inkChg chg="add">
          <ac:chgData name="Venkatasubramanian, Mani V." userId="fbe5ce37-0145-4c31-b84a-b36f8beac5f3" providerId="ADAL" clId="{D96C82BB-D241-CA41-98ED-43D8DCC74C3A}" dt="2023-03-24T15:33:41.007" v="1972"/>
          <ac:inkMkLst>
            <pc:docMk/>
            <pc:sldMk cId="1298253034" sldId="265"/>
            <ac:inkMk id="178" creationId="{D3533D14-34A9-FEF2-A1B9-C97F7AB8B236}"/>
          </ac:inkMkLst>
        </pc:inkChg>
        <pc:inkChg chg="add">
          <ac:chgData name="Venkatasubramanian, Mani V." userId="fbe5ce37-0145-4c31-b84a-b36f8beac5f3" providerId="ADAL" clId="{D96C82BB-D241-CA41-98ED-43D8DCC74C3A}" dt="2023-03-24T15:33:41.186" v="1973"/>
          <ac:inkMkLst>
            <pc:docMk/>
            <pc:sldMk cId="1298253034" sldId="265"/>
            <ac:inkMk id="179" creationId="{B7AF2BA9-0057-232B-078C-2FE8CD74AA6A}"/>
          </ac:inkMkLst>
        </pc:inkChg>
        <pc:inkChg chg="add">
          <ac:chgData name="Venkatasubramanian, Mani V." userId="fbe5ce37-0145-4c31-b84a-b36f8beac5f3" providerId="ADAL" clId="{D96C82BB-D241-CA41-98ED-43D8DCC74C3A}" dt="2023-03-24T15:33:41.484" v="1974"/>
          <ac:inkMkLst>
            <pc:docMk/>
            <pc:sldMk cId="1298253034" sldId="265"/>
            <ac:inkMk id="180" creationId="{34EEB204-6DB3-359D-1BFF-3CA952C601B9}"/>
          </ac:inkMkLst>
        </pc:inkChg>
        <pc:inkChg chg="add">
          <ac:chgData name="Venkatasubramanian, Mani V." userId="fbe5ce37-0145-4c31-b84a-b36f8beac5f3" providerId="ADAL" clId="{D96C82BB-D241-CA41-98ED-43D8DCC74C3A}" dt="2023-03-24T15:33:41.700" v="1975"/>
          <ac:inkMkLst>
            <pc:docMk/>
            <pc:sldMk cId="1298253034" sldId="265"/>
            <ac:inkMk id="181" creationId="{39134BB4-8BD4-B21D-6ED3-B8189C5797C2}"/>
          </ac:inkMkLst>
        </pc:inkChg>
        <pc:inkChg chg="add">
          <ac:chgData name="Venkatasubramanian, Mani V." userId="fbe5ce37-0145-4c31-b84a-b36f8beac5f3" providerId="ADAL" clId="{D96C82BB-D241-CA41-98ED-43D8DCC74C3A}" dt="2023-03-24T15:33:41.867" v="1976"/>
          <ac:inkMkLst>
            <pc:docMk/>
            <pc:sldMk cId="1298253034" sldId="265"/>
            <ac:inkMk id="182" creationId="{02D2D03F-9BE2-9121-F1F3-7970A40EFCAD}"/>
          </ac:inkMkLst>
        </pc:inkChg>
        <pc:inkChg chg="add">
          <ac:chgData name="Venkatasubramanian, Mani V." userId="fbe5ce37-0145-4c31-b84a-b36f8beac5f3" providerId="ADAL" clId="{D96C82BB-D241-CA41-98ED-43D8DCC74C3A}" dt="2023-03-24T15:33:42.400" v="1977"/>
          <ac:inkMkLst>
            <pc:docMk/>
            <pc:sldMk cId="1298253034" sldId="265"/>
            <ac:inkMk id="183" creationId="{D9E3171E-206E-43AA-1F30-1B34A11295CC}"/>
          </ac:inkMkLst>
        </pc:inkChg>
        <pc:inkChg chg="add">
          <ac:chgData name="Venkatasubramanian, Mani V." userId="fbe5ce37-0145-4c31-b84a-b36f8beac5f3" providerId="ADAL" clId="{D96C82BB-D241-CA41-98ED-43D8DCC74C3A}" dt="2023-03-24T15:33:43.050" v="1978"/>
          <ac:inkMkLst>
            <pc:docMk/>
            <pc:sldMk cId="1298253034" sldId="265"/>
            <ac:inkMk id="184" creationId="{D2335CF8-CE42-D56A-74AA-AF3CD77B44DF}"/>
          </ac:inkMkLst>
        </pc:inkChg>
        <pc:inkChg chg="add">
          <ac:chgData name="Venkatasubramanian, Mani V." userId="fbe5ce37-0145-4c31-b84a-b36f8beac5f3" providerId="ADAL" clId="{D96C82BB-D241-CA41-98ED-43D8DCC74C3A}" dt="2023-03-24T15:33:43.233" v="1979"/>
          <ac:inkMkLst>
            <pc:docMk/>
            <pc:sldMk cId="1298253034" sldId="265"/>
            <ac:inkMk id="185" creationId="{B32526C1-1DD2-01BE-017B-2EFAE4BD1BE0}"/>
          </ac:inkMkLst>
        </pc:inkChg>
        <pc:inkChg chg="add">
          <ac:chgData name="Venkatasubramanian, Mani V." userId="fbe5ce37-0145-4c31-b84a-b36f8beac5f3" providerId="ADAL" clId="{D96C82BB-D241-CA41-98ED-43D8DCC74C3A}" dt="2023-03-24T15:33:43.734" v="1980"/>
          <ac:inkMkLst>
            <pc:docMk/>
            <pc:sldMk cId="1298253034" sldId="265"/>
            <ac:inkMk id="186" creationId="{DFD79B95-E2AB-BEB1-9379-21770915BCD2}"/>
          </ac:inkMkLst>
        </pc:inkChg>
        <pc:inkChg chg="add">
          <ac:chgData name="Venkatasubramanian, Mani V." userId="fbe5ce37-0145-4c31-b84a-b36f8beac5f3" providerId="ADAL" clId="{D96C82BB-D241-CA41-98ED-43D8DCC74C3A}" dt="2023-03-24T15:33:44.068" v="1981"/>
          <ac:inkMkLst>
            <pc:docMk/>
            <pc:sldMk cId="1298253034" sldId="265"/>
            <ac:inkMk id="187" creationId="{34E4C199-2B28-3AAA-C540-96744376A639}"/>
          </ac:inkMkLst>
        </pc:inkChg>
        <pc:inkChg chg="add">
          <ac:chgData name="Venkatasubramanian, Mani V." userId="fbe5ce37-0145-4c31-b84a-b36f8beac5f3" providerId="ADAL" clId="{D96C82BB-D241-CA41-98ED-43D8DCC74C3A}" dt="2023-03-24T15:33:44.572" v="1982"/>
          <ac:inkMkLst>
            <pc:docMk/>
            <pc:sldMk cId="1298253034" sldId="265"/>
            <ac:inkMk id="188" creationId="{3EAE0604-AA3C-A34C-D569-F6F48DBAB113}"/>
          </ac:inkMkLst>
        </pc:inkChg>
        <pc:inkChg chg="add">
          <ac:chgData name="Venkatasubramanian, Mani V." userId="fbe5ce37-0145-4c31-b84a-b36f8beac5f3" providerId="ADAL" clId="{D96C82BB-D241-CA41-98ED-43D8DCC74C3A}" dt="2023-03-24T15:33:44.824" v="1983"/>
          <ac:inkMkLst>
            <pc:docMk/>
            <pc:sldMk cId="1298253034" sldId="265"/>
            <ac:inkMk id="189" creationId="{0D5EE93D-2044-316F-81BD-AAAA6E4D3767}"/>
          </ac:inkMkLst>
        </pc:inkChg>
        <pc:inkChg chg="add">
          <ac:chgData name="Venkatasubramanian, Mani V." userId="fbe5ce37-0145-4c31-b84a-b36f8beac5f3" providerId="ADAL" clId="{D96C82BB-D241-CA41-98ED-43D8DCC74C3A}" dt="2023-03-24T15:33:45.040" v="1984"/>
          <ac:inkMkLst>
            <pc:docMk/>
            <pc:sldMk cId="1298253034" sldId="265"/>
            <ac:inkMk id="190" creationId="{E5D8E6CB-6B62-11AE-2C10-94ADC62370AE}"/>
          </ac:inkMkLst>
        </pc:inkChg>
        <pc:inkChg chg="add">
          <ac:chgData name="Venkatasubramanian, Mani V." userId="fbe5ce37-0145-4c31-b84a-b36f8beac5f3" providerId="ADAL" clId="{D96C82BB-D241-CA41-98ED-43D8DCC74C3A}" dt="2023-03-24T15:33:45.203" v="1985"/>
          <ac:inkMkLst>
            <pc:docMk/>
            <pc:sldMk cId="1298253034" sldId="265"/>
            <ac:inkMk id="191" creationId="{DE0AEE43-122E-A145-3C88-723FED318D00}"/>
          </ac:inkMkLst>
        </pc:inkChg>
        <pc:inkChg chg="add">
          <ac:chgData name="Venkatasubramanian, Mani V." userId="fbe5ce37-0145-4c31-b84a-b36f8beac5f3" providerId="ADAL" clId="{D96C82BB-D241-CA41-98ED-43D8DCC74C3A}" dt="2023-03-24T15:33:45.466" v="1986"/>
          <ac:inkMkLst>
            <pc:docMk/>
            <pc:sldMk cId="1298253034" sldId="265"/>
            <ac:inkMk id="192" creationId="{AFA5826E-262A-2FD4-F9C5-802EA86001C6}"/>
          </ac:inkMkLst>
        </pc:inkChg>
        <pc:inkChg chg="add">
          <ac:chgData name="Venkatasubramanian, Mani V." userId="fbe5ce37-0145-4c31-b84a-b36f8beac5f3" providerId="ADAL" clId="{D96C82BB-D241-CA41-98ED-43D8DCC74C3A}" dt="2023-03-24T15:33:45.669" v="1987"/>
          <ac:inkMkLst>
            <pc:docMk/>
            <pc:sldMk cId="1298253034" sldId="265"/>
            <ac:inkMk id="193" creationId="{FEFD7044-FF96-E7DE-8F66-42E738E986C0}"/>
          </ac:inkMkLst>
        </pc:inkChg>
        <pc:inkChg chg="add">
          <ac:chgData name="Venkatasubramanian, Mani V." userId="fbe5ce37-0145-4c31-b84a-b36f8beac5f3" providerId="ADAL" clId="{D96C82BB-D241-CA41-98ED-43D8DCC74C3A}" dt="2023-03-24T15:33:46.156" v="1988"/>
          <ac:inkMkLst>
            <pc:docMk/>
            <pc:sldMk cId="1298253034" sldId="265"/>
            <ac:inkMk id="194" creationId="{56F33496-44D3-06C3-C9C0-3CF9FAA9E202}"/>
          </ac:inkMkLst>
        </pc:inkChg>
        <pc:inkChg chg="add">
          <ac:chgData name="Venkatasubramanian, Mani V." userId="fbe5ce37-0145-4c31-b84a-b36f8beac5f3" providerId="ADAL" clId="{D96C82BB-D241-CA41-98ED-43D8DCC74C3A}" dt="2023-03-24T15:33:54.118" v="1989"/>
          <ac:inkMkLst>
            <pc:docMk/>
            <pc:sldMk cId="1298253034" sldId="265"/>
            <ac:inkMk id="197" creationId="{5DBFDCCA-EC9B-7EA4-2A0A-4F6FC1D3EF7D}"/>
          </ac:inkMkLst>
        </pc:inkChg>
        <pc:inkChg chg="add del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198" creationId="{1CE53A1F-E99A-A641-7C49-387B14717918}"/>
          </ac:inkMkLst>
        </pc:inkChg>
        <pc:inkChg chg="add del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199" creationId="{07126C3F-1CD8-345C-45BB-7B792D18EBED}"/>
          </ac:inkMkLst>
        </pc:inkChg>
        <pc:inkChg chg="add del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200" creationId="{1B346261-92AB-3C18-099F-3D5E1B1E633E}"/>
          </ac:inkMkLst>
        </pc:inkChg>
        <pc:inkChg chg="add del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201" creationId="{CA999185-B914-2059-5EE8-198D4D2C6349}"/>
          </ac:inkMkLst>
        </pc:inkChg>
        <pc:inkChg chg="add del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202" creationId="{5672A67C-C0C9-95A9-9B78-E02807B24E8B}"/>
          </ac:inkMkLst>
        </pc:inkChg>
        <pc:inkChg chg="add del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203" creationId="{3EDEDA5B-8DAA-0091-5DE3-3E83438C839B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04" creationId="{F403525D-3ED3-A897-F4EE-199FF546B9D4}"/>
          </ac:inkMkLst>
        </pc:inkChg>
        <pc:inkChg chg="add reco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205" creationId="{48C2169B-972F-CCD2-EBFF-9CB6C261CAEC}"/>
          </ac:inkMkLst>
        </pc:inkChg>
        <pc:inkChg chg="add reco">
          <ac:chgData name="Venkatasubramanian, Mani V." userId="fbe5ce37-0145-4c31-b84a-b36f8beac5f3" providerId="ADAL" clId="{D96C82BB-D241-CA41-98ED-43D8DCC74C3A}" dt="2023-03-24T15:33:57.173" v="1997"/>
          <ac:inkMkLst>
            <pc:docMk/>
            <pc:sldMk cId="1298253034" sldId="265"/>
            <ac:inkMk id="206" creationId="{D476A798-959B-CBA2-461C-BF96301EFAF5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07" creationId="{A03058BA-6628-F85A-22FC-ED0012C1D7F2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08" creationId="{C0392EE5-B575-CC6F-9C83-A225126FFF76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09" creationId="{EC68B650-D20D-8573-8D1F-0463B76C92A0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10" creationId="{9C66F7BC-50E0-0F2E-AB05-44DF980CFDDD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11" creationId="{6C2F09EC-8728-2EF1-57C4-113540154EDF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12" creationId="{1C955C13-2D17-AD25-896F-85094DCE4C84}"/>
          </ac:inkMkLst>
        </pc:inkChg>
        <pc:inkChg chg="add del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13" creationId="{4E2E9648-CA7C-2910-721F-DC0287564931}"/>
          </ac:inkMkLst>
        </pc:inkChg>
        <pc:inkChg chg="add reco">
          <ac:chgData name="Venkatasubramanian, Mani V." userId="fbe5ce37-0145-4c31-b84a-b36f8beac5f3" providerId="ADAL" clId="{D96C82BB-D241-CA41-98ED-43D8DCC74C3A}" dt="2023-03-24T15:34:00.622" v="2005"/>
          <ac:inkMkLst>
            <pc:docMk/>
            <pc:sldMk cId="1298253034" sldId="265"/>
            <ac:inkMk id="214" creationId="{052BED2E-633D-3E31-F626-2B2DCD759EE8}"/>
          </ac:inkMkLst>
        </pc:inkChg>
        <pc:inkChg chg="add del">
          <ac:chgData name="Venkatasubramanian, Mani V." userId="fbe5ce37-0145-4c31-b84a-b36f8beac5f3" providerId="ADAL" clId="{D96C82BB-D241-CA41-98ED-43D8DCC74C3A}" dt="2023-03-24T15:34:02.455" v="2009"/>
          <ac:inkMkLst>
            <pc:docMk/>
            <pc:sldMk cId="1298253034" sldId="265"/>
            <ac:inkMk id="215" creationId="{D5E50FE9-25AA-59E4-66EC-EAB7DD53E215}"/>
          </ac:inkMkLst>
        </pc:inkChg>
        <pc:inkChg chg="add del">
          <ac:chgData name="Venkatasubramanian, Mani V." userId="fbe5ce37-0145-4c31-b84a-b36f8beac5f3" providerId="ADAL" clId="{D96C82BB-D241-CA41-98ED-43D8DCC74C3A}" dt="2023-03-24T15:34:02.455" v="2009"/>
          <ac:inkMkLst>
            <pc:docMk/>
            <pc:sldMk cId="1298253034" sldId="265"/>
            <ac:inkMk id="216" creationId="{B7A2C129-F3C3-1435-B4CD-C42D15661C4C}"/>
          </ac:inkMkLst>
        </pc:inkChg>
        <pc:inkChg chg="add del">
          <ac:chgData name="Venkatasubramanian, Mani V." userId="fbe5ce37-0145-4c31-b84a-b36f8beac5f3" providerId="ADAL" clId="{D96C82BB-D241-CA41-98ED-43D8DCC74C3A}" dt="2023-03-24T15:34:02.455" v="2009"/>
          <ac:inkMkLst>
            <pc:docMk/>
            <pc:sldMk cId="1298253034" sldId="265"/>
            <ac:inkMk id="217" creationId="{756C22CF-C295-487E-3E87-E01D6B22DBB0}"/>
          </ac:inkMkLst>
        </pc:inkChg>
        <pc:inkChg chg="add reco">
          <ac:chgData name="Venkatasubramanian, Mani V." userId="fbe5ce37-0145-4c31-b84a-b36f8beac5f3" providerId="ADAL" clId="{D96C82BB-D241-CA41-98ED-43D8DCC74C3A}" dt="2023-03-24T15:34:02.455" v="2009"/>
          <ac:inkMkLst>
            <pc:docMk/>
            <pc:sldMk cId="1298253034" sldId="265"/>
            <ac:inkMk id="218" creationId="{AA361714-2A69-EAAA-62C6-A2668A8969AC}"/>
          </ac:inkMkLst>
        </pc:inkChg>
        <pc:inkChg chg="add del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19" creationId="{10245F19-736C-EB51-87F2-B8FE981224C6}"/>
          </ac:inkMkLst>
        </pc:inkChg>
        <pc:inkChg chg="add del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20" creationId="{F5B6E9E7-BA24-729E-F720-ADC971A7B8D2}"/>
          </ac:inkMkLst>
        </pc:inkChg>
        <pc:inkChg chg="add del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21" creationId="{769B3896-4677-0DE8-535C-9B600111AE2D}"/>
          </ac:inkMkLst>
        </pc:inkChg>
        <pc:inkChg chg="add del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22" creationId="{85EC30EE-AB5F-0BB5-82E4-3A7CFF706C39}"/>
          </ac:inkMkLst>
        </pc:inkChg>
        <pc:inkChg chg="add del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23" creationId="{A2413587-4B38-2029-4991-84295241D5A5}"/>
          </ac:inkMkLst>
        </pc:inkChg>
        <pc:inkChg chg="add del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24" creationId="{5250F7DE-7AC7-FD8E-1C51-B603297AB746}"/>
          </ac:inkMkLst>
        </pc:inkChg>
        <pc:inkChg chg="add reco">
          <ac:chgData name="Venkatasubramanian, Mani V." userId="fbe5ce37-0145-4c31-b84a-b36f8beac5f3" providerId="ADAL" clId="{D96C82BB-D241-CA41-98ED-43D8DCC74C3A}" dt="2023-03-24T15:34:08.180" v="2016"/>
          <ac:inkMkLst>
            <pc:docMk/>
            <pc:sldMk cId="1298253034" sldId="265"/>
            <ac:inkMk id="225" creationId="{C18B4F15-AE59-9C98-52A6-C7DF76D44C37}"/>
          </ac:inkMkLst>
        </pc:inkChg>
        <pc:inkChg chg="add">
          <ac:chgData name="Venkatasubramanian, Mani V." userId="fbe5ce37-0145-4c31-b84a-b36f8beac5f3" providerId="ADAL" clId="{D96C82BB-D241-CA41-98ED-43D8DCC74C3A}" dt="2023-03-24T15:34:08.971" v="2017"/>
          <ac:inkMkLst>
            <pc:docMk/>
            <pc:sldMk cId="1298253034" sldId="265"/>
            <ac:inkMk id="226" creationId="{BA8A344E-F729-79E9-1F32-BB5E0C2F407F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27" creationId="{BDDC6D30-742F-D69B-CE3D-5F8AA4E9AAE8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28" creationId="{59B531AE-3ADB-2CCB-BBB4-76AB73F3DE13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29" creationId="{48000E6F-B23B-7CAD-986F-F320743E024C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30" creationId="{E9A4517F-418A-B5E3-A9EF-C8A47457CF57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31" creationId="{D14A713A-3E04-DC9E-B0DB-5A1CEABACC3C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32" creationId="{0E37F5C0-B525-5359-03EF-830DBB93597B}"/>
          </ac:inkMkLst>
        </pc:inkChg>
        <pc:inkChg chg="add del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33" creationId="{B185F69C-9240-DDD7-D44F-A382885D7D03}"/>
          </ac:inkMkLst>
        </pc:inkChg>
        <pc:inkChg chg="add reco">
          <ac:chgData name="Venkatasubramanian, Mani V." userId="fbe5ce37-0145-4c31-b84a-b36f8beac5f3" providerId="ADAL" clId="{D96C82BB-D241-CA41-98ED-43D8DCC74C3A}" dt="2023-03-24T15:34:12.131" v="2025"/>
          <ac:inkMkLst>
            <pc:docMk/>
            <pc:sldMk cId="1298253034" sldId="265"/>
            <ac:inkMk id="234" creationId="{9BCE38A3-7D8B-6B20-AEE8-2DC6C4AFE586}"/>
          </ac:inkMkLst>
        </pc:inkChg>
        <pc:inkChg chg="add del">
          <ac:chgData name="Venkatasubramanian, Mani V." userId="fbe5ce37-0145-4c31-b84a-b36f8beac5f3" providerId="ADAL" clId="{D96C82BB-D241-CA41-98ED-43D8DCC74C3A}" dt="2023-03-24T15:34:13.374" v="2028"/>
          <ac:inkMkLst>
            <pc:docMk/>
            <pc:sldMk cId="1298253034" sldId="265"/>
            <ac:inkMk id="235" creationId="{D9621EFC-5AE0-A72A-8F20-B75516E4F11A}"/>
          </ac:inkMkLst>
        </pc:inkChg>
        <pc:inkChg chg="add del">
          <ac:chgData name="Venkatasubramanian, Mani V." userId="fbe5ce37-0145-4c31-b84a-b36f8beac5f3" providerId="ADAL" clId="{D96C82BB-D241-CA41-98ED-43D8DCC74C3A}" dt="2023-03-24T15:34:13.374" v="2028"/>
          <ac:inkMkLst>
            <pc:docMk/>
            <pc:sldMk cId="1298253034" sldId="265"/>
            <ac:inkMk id="236" creationId="{80B690A4-A5E5-3185-D7F3-A85BD64CDE7F}"/>
          </ac:inkMkLst>
        </pc:inkChg>
        <pc:inkChg chg="add reco">
          <ac:chgData name="Venkatasubramanian, Mani V." userId="fbe5ce37-0145-4c31-b84a-b36f8beac5f3" providerId="ADAL" clId="{D96C82BB-D241-CA41-98ED-43D8DCC74C3A}" dt="2023-03-24T15:34:13.374" v="2028"/>
          <ac:inkMkLst>
            <pc:docMk/>
            <pc:sldMk cId="1298253034" sldId="265"/>
            <ac:inkMk id="237" creationId="{9800E7BB-1E33-F28B-97EE-B7BA8F982710}"/>
          </ac:inkMkLst>
        </pc:inkChg>
        <pc:inkChg chg="add del">
          <ac:chgData name="Venkatasubramanian, Mani V." userId="fbe5ce37-0145-4c31-b84a-b36f8beac5f3" providerId="ADAL" clId="{D96C82BB-D241-CA41-98ED-43D8DCC74C3A}" dt="2023-03-24T15:34:20.805" v="2032"/>
          <ac:inkMkLst>
            <pc:docMk/>
            <pc:sldMk cId="1298253034" sldId="265"/>
            <ac:inkMk id="238" creationId="{3A6825A6-688B-7F5F-66FF-11F9184E9767}"/>
          </ac:inkMkLst>
        </pc:inkChg>
        <pc:inkChg chg="add del">
          <ac:chgData name="Venkatasubramanian, Mani V." userId="fbe5ce37-0145-4c31-b84a-b36f8beac5f3" providerId="ADAL" clId="{D96C82BB-D241-CA41-98ED-43D8DCC74C3A}" dt="2023-03-24T15:34:20.805" v="2032"/>
          <ac:inkMkLst>
            <pc:docMk/>
            <pc:sldMk cId="1298253034" sldId="265"/>
            <ac:inkMk id="239" creationId="{3C4EC67B-01FB-E898-C168-67B0E6A8895A}"/>
          </ac:inkMkLst>
        </pc:inkChg>
        <pc:inkChg chg="add del">
          <ac:chgData name="Venkatasubramanian, Mani V." userId="fbe5ce37-0145-4c31-b84a-b36f8beac5f3" providerId="ADAL" clId="{D96C82BB-D241-CA41-98ED-43D8DCC74C3A}" dt="2023-03-24T15:34:20.805" v="2032"/>
          <ac:inkMkLst>
            <pc:docMk/>
            <pc:sldMk cId="1298253034" sldId="265"/>
            <ac:inkMk id="240" creationId="{C27BF9A7-8CAC-B62B-F20E-EFB08EA8D9A3}"/>
          </ac:inkMkLst>
        </pc:inkChg>
        <pc:inkChg chg="add reco">
          <ac:chgData name="Venkatasubramanian, Mani V." userId="fbe5ce37-0145-4c31-b84a-b36f8beac5f3" providerId="ADAL" clId="{D96C82BB-D241-CA41-98ED-43D8DCC74C3A}" dt="2023-03-24T15:34:20.805" v="2032"/>
          <ac:inkMkLst>
            <pc:docMk/>
            <pc:sldMk cId="1298253034" sldId="265"/>
            <ac:inkMk id="241" creationId="{ACF4C09B-EB0E-6259-ECEB-ADBC48A38298}"/>
          </ac:inkMkLst>
        </pc:inkChg>
        <pc:inkChg chg="add del">
          <ac:chgData name="Venkatasubramanian, Mani V." userId="fbe5ce37-0145-4c31-b84a-b36f8beac5f3" providerId="ADAL" clId="{D96C82BB-D241-CA41-98ED-43D8DCC74C3A}" dt="2023-03-24T15:34:25.545" v="2038"/>
          <ac:inkMkLst>
            <pc:docMk/>
            <pc:sldMk cId="1298253034" sldId="265"/>
            <ac:inkMk id="242" creationId="{DB1F66BF-FF86-7A1E-4259-933B726C1114}"/>
          </ac:inkMkLst>
        </pc:inkChg>
        <pc:inkChg chg="add del">
          <ac:chgData name="Venkatasubramanian, Mani V." userId="fbe5ce37-0145-4c31-b84a-b36f8beac5f3" providerId="ADAL" clId="{D96C82BB-D241-CA41-98ED-43D8DCC74C3A}" dt="2023-03-24T15:34:25.545" v="2038"/>
          <ac:inkMkLst>
            <pc:docMk/>
            <pc:sldMk cId="1298253034" sldId="265"/>
            <ac:inkMk id="243" creationId="{F4A8DEED-7CBF-5BE4-A21A-D949C29C32BC}"/>
          </ac:inkMkLst>
        </pc:inkChg>
        <pc:inkChg chg="add del">
          <ac:chgData name="Venkatasubramanian, Mani V." userId="fbe5ce37-0145-4c31-b84a-b36f8beac5f3" providerId="ADAL" clId="{D96C82BB-D241-CA41-98ED-43D8DCC74C3A}" dt="2023-03-24T15:34:25.545" v="2038"/>
          <ac:inkMkLst>
            <pc:docMk/>
            <pc:sldMk cId="1298253034" sldId="265"/>
            <ac:inkMk id="244" creationId="{D6BB5C05-4990-C258-1497-8E21288E2A3E}"/>
          </ac:inkMkLst>
        </pc:inkChg>
        <pc:inkChg chg="add del">
          <ac:chgData name="Venkatasubramanian, Mani V." userId="fbe5ce37-0145-4c31-b84a-b36f8beac5f3" providerId="ADAL" clId="{D96C82BB-D241-CA41-98ED-43D8DCC74C3A}" dt="2023-03-24T15:34:25.545" v="2038"/>
          <ac:inkMkLst>
            <pc:docMk/>
            <pc:sldMk cId="1298253034" sldId="265"/>
            <ac:inkMk id="245" creationId="{2FACC20C-6C36-3EAB-853E-B5AE07B5B8D4}"/>
          </ac:inkMkLst>
        </pc:inkChg>
        <pc:inkChg chg="add del">
          <ac:chgData name="Venkatasubramanian, Mani V." userId="fbe5ce37-0145-4c31-b84a-b36f8beac5f3" providerId="ADAL" clId="{D96C82BB-D241-CA41-98ED-43D8DCC74C3A}" dt="2023-03-24T15:34:25.545" v="2038"/>
          <ac:inkMkLst>
            <pc:docMk/>
            <pc:sldMk cId="1298253034" sldId="265"/>
            <ac:inkMk id="246" creationId="{41D0845E-9FDB-0289-8D60-5F10F646289E}"/>
          </ac:inkMkLst>
        </pc:inkChg>
        <pc:inkChg chg="add reco">
          <ac:chgData name="Venkatasubramanian, Mani V." userId="fbe5ce37-0145-4c31-b84a-b36f8beac5f3" providerId="ADAL" clId="{D96C82BB-D241-CA41-98ED-43D8DCC74C3A}" dt="2023-03-24T15:34:25.545" v="2038"/>
          <ac:inkMkLst>
            <pc:docMk/>
            <pc:sldMk cId="1298253034" sldId="265"/>
            <ac:inkMk id="247" creationId="{F2102B55-46F2-8269-803B-F7EB609F8A4A}"/>
          </ac:inkMkLst>
        </pc:inkChg>
        <pc:inkChg chg="add del">
          <ac:chgData name="Venkatasubramanian, Mani V." userId="fbe5ce37-0145-4c31-b84a-b36f8beac5f3" providerId="ADAL" clId="{D96C82BB-D241-CA41-98ED-43D8DCC74C3A}" dt="2023-03-24T15:34:29.795" v="2041"/>
          <ac:inkMkLst>
            <pc:docMk/>
            <pc:sldMk cId="1298253034" sldId="265"/>
            <ac:inkMk id="248" creationId="{703D7C52-C479-9FB5-CD19-BF8BA1C37A5A}"/>
          </ac:inkMkLst>
        </pc:inkChg>
        <pc:inkChg chg="add del">
          <ac:chgData name="Venkatasubramanian, Mani V." userId="fbe5ce37-0145-4c31-b84a-b36f8beac5f3" providerId="ADAL" clId="{D96C82BB-D241-CA41-98ED-43D8DCC74C3A}" dt="2023-03-24T15:34:29.795" v="2041"/>
          <ac:inkMkLst>
            <pc:docMk/>
            <pc:sldMk cId="1298253034" sldId="265"/>
            <ac:inkMk id="249" creationId="{45A57B1D-22D7-506B-419F-B69E0A248C20}"/>
          </ac:inkMkLst>
        </pc:inkChg>
        <pc:inkChg chg="add reco">
          <ac:chgData name="Venkatasubramanian, Mani V." userId="fbe5ce37-0145-4c31-b84a-b36f8beac5f3" providerId="ADAL" clId="{D96C82BB-D241-CA41-98ED-43D8DCC74C3A}" dt="2023-03-24T15:34:29.795" v="2041"/>
          <ac:inkMkLst>
            <pc:docMk/>
            <pc:sldMk cId="1298253034" sldId="265"/>
            <ac:inkMk id="250" creationId="{6875103D-AFD1-D752-7DCA-6B1D3215961C}"/>
          </ac:inkMkLst>
        </pc:inkChg>
        <pc:inkChg chg="add del">
          <ac:chgData name="Venkatasubramanian, Mani V." userId="fbe5ce37-0145-4c31-b84a-b36f8beac5f3" providerId="ADAL" clId="{D96C82BB-D241-CA41-98ED-43D8DCC74C3A}" dt="2023-03-24T15:34:32.083" v="2046"/>
          <ac:inkMkLst>
            <pc:docMk/>
            <pc:sldMk cId="1298253034" sldId="265"/>
            <ac:inkMk id="251" creationId="{EF69B32A-1ECA-EAA4-586F-D2819764D121}"/>
          </ac:inkMkLst>
        </pc:inkChg>
        <pc:inkChg chg="add del">
          <ac:chgData name="Venkatasubramanian, Mani V." userId="fbe5ce37-0145-4c31-b84a-b36f8beac5f3" providerId="ADAL" clId="{D96C82BB-D241-CA41-98ED-43D8DCC74C3A}" dt="2023-03-24T15:34:32.083" v="2046"/>
          <ac:inkMkLst>
            <pc:docMk/>
            <pc:sldMk cId="1298253034" sldId="265"/>
            <ac:inkMk id="252" creationId="{83F9583D-6A95-D513-1477-C5FAE3CAD188}"/>
          </ac:inkMkLst>
        </pc:inkChg>
        <pc:inkChg chg="add del">
          <ac:chgData name="Venkatasubramanian, Mani V." userId="fbe5ce37-0145-4c31-b84a-b36f8beac5f3" providerId="ADAL" clId="{D96C82BB-D241-CA41-98ED-43D8DCC74C3A}" dt="2023-03-24T15:34:32.083" v="2046"/>
          <ac:inkMkLst>
            <pc:docMk/>
            <pc:sldMk cId="1298253034" sldId="265"/>
            <ac:inkMk id="253" creationId="{6EF5CBDC-69BB-B713-EB1E-7AEE24339BF6}"/>
          </ac:inkMkLst>
        </pc:inkChg>
        <pc:inkChg chg="add del">
          <ac:chgData name="Venkatasubramanian, Mani V." userId="fbe5ce37-0145-4c31-b84a-b36f8beac5f3" providerId="ADAL" clId="{D96C82BB-D241-CA41-98ED-43D8DCC74C3A}" dt="2023-03-24T15:34:32.083" v="2046"/>
          <ac:inkMkLst>
            <pc:docMk/>
            <pc:sldMk cId="1298253034" sldId="265"/>
            <ac:inkMk id="254" creationId="{DC4ABFCB-8C25-EEEC-2F34-3F364DB85839}"/>
          </ac:inkMkLst>
        </pc:inkChg>
        <pc:inkChg chg="add reco">
          <ac:chgData name="Venkatasubramanian, Mani V." userId="fbe5ce37-0145-4c31-b84a-b36f8beac5f3" providerId="ADAL" clId="{D96C82BB-D241-CA41-98ED-43D8DCC74C3A}" dt="2023-03-24T15:34:32.083" v="2046"/>
          <ac:inkMkLst>
            <pc:docMk/>
            <pc:sldMk cId="1298253034" sldId="265"/>
            <ac:inkMk id="255" creationId="{3CD981AE-A12C-D8F3-8813-CDB7CF95922C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56" creationId="{2D0C8B5A-F539-4CC0-67F3-8966971E90FD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57" creationId="{8F10ACFD-C603-7692-46CA-4EF6E909AE6B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58" creationId="{FB2B222E-1A6A-2575-141D-2D954044F931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59" creationId="{B8EB78BB-BF8F-B6EA-C803-E168504240DB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60" creationId="{3CFE6051-57A8-3A7B-C2DD-9E8E43910242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61" creationId="{0719924A-CB90-9A2A-12D8-F553ACB8DF4D}"/>
          </ac:inkMkLst>
        </pc:inkChg>
        <pc:inkChg chg="add del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62" creationId="{FD5B5C7E-A67A-8E82-E9AC-F46A149CCECD}"/>
          </ac:inkMkLst>
        </pc:inkChg>
        <pc:inkChg chg="add reco">
          <ac:chgData name="Venkatasubramanian, Mani V." userId="fbe5ce37-0145-4c31-b84a-b36f8beac5f3" providerId="ADAL" clId="{D96C82BB-D241-CA41-98ED-43D8DCC74C3A}" dt="2023-03-24T15:34:36.842" v="2054"/>
          <ac:inkMkLst>
            <pc:docMk/>
            <pc:sldMk cId="1298253034" sldId="265"/>
            <ac:inkMk id="263" creationId="{A6808869-18C8-8326-7823-7E883EA68B6C}"/>
          </ac:inkMkLst>
        </pc:inkChg>
        <pc:inkChg chg="add del">
          <ac:chgData name="Venkatasubramanian, Mani V." userId="fbe5ce37-0145-4c31-b84a-b36f8beac5f3" providerId="ADAL" clId="{D96C82BB-D241-CA41-98ED-43D8DCC74C3A}" dt="2023-03-24T15:34:39.114" v="2058"/>
          <ac:inkMkLst>
            <pc:docMk/>
            <pc:sldMk cId="1298253034" sldId="265"/>
            <ac:inkMk id="264" creationId="{F63D54BE-9F6D-7244-6643-F8596D870D11}"/>
          </ac:inkMkLst>
        </pc:inkChg>
        <pc:inkChg chg="add del">
          <ac:chgData name="Venkatasubramanian, Mani V." userId="fbe5ce37-0145-4c31-b84a-b36f8beac5f3" providerId="ADAL" clId="{D96C82BB-D241-CA41-98ED-43D8DCC74C3A}" dt="2023-03-24T15:34:39.114" v="2058"/>
          <ac:inkMkLst>
            <pc:docMk/>
            <pc:sldMk cId="1298253034" sldId="265"/>
            <ac:inkMk id="265" creationId="{E7397022-8403-C30D-C700-68BB6652C2AD}"/>
          </ac:inkMkLst>
        </pc:inkChg>
        <pc:inkChg chg="add del">
          <ac:chgData name="Venkatasubramanian, Mani V." userId="fbe5ce37-0145-4c31-b84a-b36f8beac5f3" providerId="ADAL" clId="{D96C82BB-D241-CA41-98ED-43D8DCC74C3A}" dt="2023-03-24T15:34:39.114" v="2058"/>
          <ac:inkMkLst>
            <pc:docMk/>
            <pc:sldMk cId="1298253034" sldId="265"/>
            <ac:inkMk id="266" creationId="{50B4A619-E877-3060-8C05-9964DF57E77A}"/>
          </ac:inkMkLst>
        </pc:inkChg>
        <pc:inkChg chg="add reco">
          <ac:chgData name="Venkatasubramanian, Mani V." userId="fbe5ce37-0145-4c31-b84a-b36f8beac5f3" providerId="ADAL" clId="{D96C82BB-D241-CA41-98ED-43D8DCC74C3A}" dt="2023-03-24T15:34:39.114" v="2058"/>
          <ac:inkMkLst>
            <pc:docMk/>
            <pc:sldMk cId="1298253034" sldId="265"/>
            <ac:inkMk id="267" creationId="{A535935A-260E-19D7-2E88-8F968A8FAA6B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68" creationId="{17F0CBC8-11D2-2F1D-4D58-C53FEB0AC823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69" creationId="{7364A9F9-E61A-54E9-4129-D1616C6A3E9B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0" creationId="{CD89A6AA-5D05-9EB9-558E-7ACC03B8B430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1" creationId="{015DA0E5-00F4-8D61-614F-7723E4C180FF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2" creationId="{018AC893-961C-6A68-C43C-64DC5D06E78D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3" creationId="{EE53577E-79F4-56BC-E91B-A531F52EC7E2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4" creationId="{A8055E30-FE29-5382-4594-225B6E26BDA6}"/>
          </ac:inkMkLst>
        </pc:inkChg>
        <pc:inkChg chg="add del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5" creationId="{6AE7A108-B84B-B769-BD9B-37A786D4C560}"/>
          </ac:inkMkLst>
        </pc:inkChg>
        <pc:inkChg chg="add reco">
          <ac:chgData name="Venkatasubramanian, Mani V." userId="fbe5ce37-0145-4c31-b84a-b36f8beac5f3" providerId="ADAL" clId="{D96C82BB-D241-CA41-98ED-43D8DCC74C3A}" dt="2023-03-24T15:34:45.838" v="2067"/>
          <ac:inkMkLst>
            <pc:docMk/>
            <pc:sldMk cId="1298253034" sldId="265"/>
            <ac:inkMk id="276" creationId="{C030A2C0-5CA6-6E85-6703-E91D1CC83094}"/>
          </ac:inkMkLst>
        </pc:inkChg>
        <pc:inkChg chg="add">
          <ac:chgData name="Venkatasubramanian, Mani V." userId="fbe5ce37-0145-4c31-b84a-b36f8beac5f3" providerId="ADAL" clId="{D96C82BB-D241-CA41-98ED-43D8DCC74C3A}" dt="2023-03-24T15:35:08.657" v="2068"/>
          <ac:inkMkLst>
            <pc:docMk/>
            <pc:sldMk cId="1298253034" sldId="265"/>
            <ac:inkMk id="277" creationId="{3A5D1A6A-7F46-EDC2-360C-5BEA18ED982C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78" creationId="{FD1B0D7F-89E5-FBE3-A4B7-0B676B4E6D80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79" creationId="{4974E5BE-BCF4-7016-5563-6D636E1B7E2B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0" creationId="{56F89DCB-E9F6-8213-DB3B-FB64E78DA1F0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1" creationId="{9588AC9F-084C-8978-64C9-902DA96ACB67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2" creationId="{5E03238B-3CF6-DC83-8E0D-BA28857A7314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3" creationId="{DBA6D7F2-587C-107D-945B-CDAC9C9DF005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4" creationId="{31880A3F-EA8E-2CF9-83A3-059802A4D0D8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5" creationId="{4717FA72-E7F1-9DCF-FCEA-CA3235714AD9}"/>
          </ac:inkMkLst>
        </pc:inkChg>
        <pc:inkChg chg="add del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6" creationId="{F668EE97-7634-B926-B592-8629F34413F3}"/>
          </ac:inkMkLst>
        </pc:inkChg>
        <pc:inkChg chg="add reco">
          <ac:chgData name="Venkatasubramanian, Mani V." userId="fbe5ce37-0145-4c31-b84a-b36f8beac5f3" providerId="ADAL" clId="{D96C82BB-D241-CA41-98ED-43D8DCC74C3A}" dt="2023-03-24T15:35:12.277" v="2078"/>
          <ac:inkMkLst>
            <pc:docMk/>
            <pc:sldMk cId="1298253034" sldId="265"/>
            <ac:inkMk id="287" creationId="{CB27EC7E-C2F0-2689-0F54-E4A70B901158}"/>
          </ac:inkMkLst>
        </pc:inkChg>
        <pc:inkChg chg="add del">
          <ac:chgData name="Venkatasubramanian, Mani V." userId="fbe5ce37-0145-4c31-b84a-b36f8beac5f3" providerId="ADAL" clId="{D96C82BB-D241-CA41-98ED-43D8DCC74C3A}" dt="2023-03-24T15:35:50.057" v="2084"/>
          <ac:inkMkLst>
            <pc:docMk/>
            <pc:sldMk cId="1298253034" sldId="265"/>
            <ac:inkMk id="288" creationId="{C6275F74-7168-24C3-07E6-E11100DF1578}"/>
          </ac:inkMkLst>
        </pc:inkChg>
        <pc:inkChg chg="add del">
          <ac:chgData name="Venkatasubramanian, Mani V." userId="fbe5ce37-0145-4c31-b84a-b36f8beac5f3" providerId="ADAL" clId="{D96C82BB-D241-CA41-98ED-43D8DCC74C3A}" dt="2023-03-24T15:35:50.057" v="2084"/>
          <ac:inkMkLst>
            <pc:docMk/>
            <pc:sldMk cId="1298253034" sldId="265"/>
            <ac:inkMk id="289" creationId="{E2707E65-E51D-BCD2-A662-F7D708E20E8F}"/>
          </ac:inkMkLst>
        </pc:inkChg>
        <pc:inkChg chg="add del">
          <ac:chgData name="Venkatasubramanian, Mani V." userId="fbe5ce37-0145-4c31-b84a-b36f8beac5f3" providerId="ADAL" clId="{D96C82BB-D241-CA41-98ED-43D8DCC74C3A}" dt="2023-03-24T15:35:50.057" v="2084"/>
          <ac:inkMkLst>
            <pc:docMk/>
            <pc:sldMk cId="1298253034" sldId="265"/>
            <ac:inkMk id="290" creationId="{A74D5FCE-9E8A-2DCA-1E6B-94D3D847F1E0}"/>
          </ac:inkMkLst>
        </pc:inkChg>
        <pc:inkChg chg="add del">
          <ac:chgData name="Venkatasubramanian, Mani V." userId="fbe5ce37-0145-4c31-b84a-b36f8beac5f3" providerId="ADAL" clId="{D96C82BB-D241-CA41-98ED-43D8DCC74C3A}" dt="2023-03-24T15:35:50.057" v="2084"/>
          <ac:inkMkLst>
            <pc:docMk/>
            <pc:sldMk cId="1298253034" sldId="265"/>
            <ac:inkMk id="291" creationId="{D697B6CD-10D0-7441-FA1A-8D0B686EE4ED}"/>
          </ac:inkMkLst>
        </pc:inkChg>
        <pc:inkChg chg="add del">
          <ac:chgData name="Venkatasubramanian, Mani V." userId="fbe5ce37-0145-4c31-b84a-b36f8beac5f3" providerId="ADAL" clId="{D96C82BB-D241-CA41-98ED-43D8DCC74C3A}" dt="2023-03-24T15:35:50.057" v="2084"/>
          <ac:inkMkLst>
            <pc:docMk/>
            <pc:sldMk cId="1298253034" sldId="265"/>
            <ac:inkMk id="292" creationId="{3E4FCF7F-7F8C-20C8-D1E5-23A2621D1C20}"/>
          </ac:inkMkLst>
        </pc:inkChg>
        <pc:inkChg chg="add reco">
          <ac:chgData name="Venkatasubramanian, Mani V." userId="fbe5ce37-0145-4c31-b84a-b36f8beac5f3" providerId="ADAL" clId="{D96C82BB-D241-CA41-98ED-43D8DCC74C3A}" dt="2023-03-24T15:35:50.057" v="2084"/>
          <ac:inkMkLst>
            <pc:docMk/>
            <pc:sldMk cId="1298253034" sldId="265"/>
            <ac:inkMk id="293" creationId="{60B17AAE-3F48-AD64-41CE-8F27B8DF1F07}"/>
          </ac:inkMkLst>
        </pc:inkChg>
        <pc:inkChg chg="add">
          <ac:chgData name="Venkatasubramanian, Mani V." userId="fbe5ce37-0145-4c31-b84a-b36f8beac5f3" providerId="ADAL" clId="{D96C82BB-D241-CA41-98ED-43D8DCC74C3A}" dt="2023-03-24T15:35:50.207" v="2085"/>
          <ac:inkMkLst>
            <pc:docMk/>
            <pc:sldMk cId="1298253034" sldId="265"/>
            <ac:inkMk id="294" creationId="{22D7D9A5-D7A5-95FB-42D7-FB04F7CB30F9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295" creationId="{41D46C4E-31C0-083B-D204-61CD17DB0B18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296" creationId="{3946F657-578A-E73A-89B0-A087C9DE7515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297" creationId="{96BD5A01-CE98-2C67-8892-D07E80DB6704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298" creationId="{2303DEC5-1DB6-A689-64E6-640678826A6B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299" creationId="{AE0381C9-A3CD-FC46-9103-57D74B31F807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300" creationId="{EA23FEB0-8DD2-2072-A692-6AD4FD4827DC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301" creationId="{3829DB90-FEA9-E732-6C14-85CFE2D3F381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302" creationId="{902782C2-AAD0-2145-EFEA-097704016673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303" creationId="{D9DDEC12-62FB-A7A7-BA6C-1AC540EC15CA}"/>
          </ac:inkMkLst>
        </pc:inkChg>
        <pc:inkChg chg="add del">
          <ac:chgData name="Venkatasubramanian, Mani V." userId="fbe5ce37-0145-4c31-b84a-b36f8beac5f3" providerId="ADAL" clId="{D96C82BB-D241-CA41-98ED-43D8DCC74C3A}" dt="2023-03-24T15:36:04.742" v="2096"/>
          <ac:inkMkLst>
            <pc:docMk/>
            <pc:sldMk cId="1298253034" sldId="265"/>
            <ac:inkMk id="304" creationId="{FCB165A5-FD4B-7E58-318A-B7A983174DD1}"/>
          </ac:inkMkLst>
        </pc:inkChg>
        <pc:inkChg chg="add mod reco modStrokes">
          <ac:chgData name="Venkatasubramanian, Mani V." userId="fbe5ce37-0145-4c31-b84a-b36f8beac5f3" providerId="ADAL" clId="{D96C82BB-D241-CA41-98ED-43D8DCC74C3A}" dt="2023-03-24T15:36:24.657" v="2107"/>
          <ac:inkMkLst>
            <pc:docMk/>
            <pc:sldMk cId="1298253034" sldId="265"/>
            <ac:inkMk id="305" creationId="{88D88826-2808-31F3-49FB-0AD0CDA62A71}"/>
          </ac:inkMkLst>
        </pc:inkChg>
        <pc:inkChg chg="add del">
          <ac:chgData name="Venkatasubramanian, Mani V." userId="fbe5ce37-0145-4c31-b84a-b36f8beac5f3" providerId="ADAL" clId="{D96C82BB-D241-CA41-98ED-43D8DCC74C3A}" dt="2023-03-24T15:36:24.656" v="2106"/>
          <ac:inkMkLst>
            <pc:docMk/>
            <pc:sldMk cId="1298253034" sldId="265"/>
            <ac:inkMk id="306" creationId="{68E03D2F-89C8-F8EA-7F08-2F1AA42CD9C5}"/>
          </ac:inkMkLst>
        </pc:inkChg>
        <pc:inkChg chg="add del">
          <ac:chgData name="Venkatasubramanian, Mani V." userId="fbe5ce37-0145-4c31-b84a-b36f8beac5f3" providerId="ADAL" clId="{D96C82BB-D241-CA41-98ED-43D8DCC74C3A}" dt="2023-03-24T15:36:15.871" v="2104"/>
          <ac:inkMkLst>
            <pc:docMk/>
            <pc:sldMk cId="1298253034" sldId="265"/>
            <ac:inkMk id="307" creationId="{0C471F7B-8DFA-EF9D-7BFB-CD4DF9CF36AC}"/>
          </ac:inkMkLst>
        </pc:inkChg>
        <pc:inkChg chg="add del">
          <ac:chgData name="Venkatasubramanian, Mani V." userId="fbe5ce37-0145-4c31-b84a-b36f8beac5f3" providerId="ADAL" clId="{D96C82BB-D241-CA41-98ED-43D8DCC74C3A}" dt="2023-03-24T15:36:15.871" v="2104"/>
          <ac:inkMkLst>
            <pc:docMk/>
            <pc:sldMk cId="1298253034" sldId="265"/>
            <ac:inkMk id="308" creationId="{C2F9161B-4A61-C308-2486-B24E5C971AD9}"/>
          </ac:inkMkLst>
        </pc:inkChg>
        <pc:inkChg chg="add del">
          <ac:chgData name="Venkatasubramanian, Mani V." userId="fbe5ce37-0145-4c31-b84a-b36f8beac5f3" providerId="ADAL" clId="{D96C82BB-D241-CA41-98ED-43D8DCC74C3A}" dt="2023-03-24T15:36:15.871" v="2104"/>
          <ac:inkMkLst>
            <pc:docMk/>
            <pc:sldMk cId="1298253034" sldId="265"/>
            <ac:inkMk id="309" creationId="{62291804-A420-31F6-9FD4-D7BBE5FA2BF5}"/>
          </ac:inkMkLst>
        </pc:inkChg>
        <pc:inkChg chg="add del">
          <ac:chgData name="Venkatasubramanian, Mani V." userId="fbe5ce37-0145-4c31-b84a-b36f8beac5f3" providerId="ADAL" clId="{D96C82BB-D241-CA41-98ED-43D8DCC74C3A}" dt="2023-03-24T15:36:15.871" v="2104"/>
          <ac:inkMkLst>
            <pc:docMk/>
            <pc:sldMk cId="1298253034" sldId="265"/>
            <ac:inkMk id="310" creationId="{DB5B0786-1792-D6BE-8B79-E154F382194B}"/>
          </ac:inkMkLst>
        </pc:inkChg>
        <pc:inkChg chg="add del">
          <ac:chgData name="Venkatasubramanian, Mani V." userId="fbe5ce37-0145-4c31-b84a-b36f8beac5f3" providerId="ADAL" clId="{D96C82BB-D241-CA41-98ED-43D8DCC74C3A}" dt="2023-03-24T15:36:15.871" v="2104"/>
          <ac:inkMkLst>
            <pc:docMk/>
            <pc:sldMk cId="1298253034" sldId="265"/>
            <ac:inkMk id="311" creationId="{EC79ADD9-82D6-5E28-8DC7-8F5AC6E526AE}"/>
          </ac:inkMkLst>
        </pc:inkChg>
        <pc:inkChg chg="add del">
          <ac:chgData name="Venkatasubramanian, Mani V." userId="fbe5ce37-0145-4c31-b84a-b36f8beac5f3" providerId="ADAL" clId="{D96C82BB-D241-CA41-98ED-43D8DCC74C3A}" dt="2023-03-24T15:36:15.871" v="2104"/>
          <ac:inkMkLst>
            <pc:docMk/>
            <pc:sldMk cId="1298253034" sldId="265"/>
            <ac:inkMk id="312" creationId="{8BBD595A-800C-F959-7322-1226EFAB3ED3}"/>
          </ac:inkMkLst>
        </pc:inkChg>
        <pc:inkChg chg="add del reco">
          <ac:chgData name="Venkatasubramanian, Mani V." userId="fbe5ce37-0145-4c31-b84a-b36f8beac5f3" providerId="ADAL" clId="{D96C82BB-D241-CA41-98ED-43D8DCC74C3A}" dt="2023-03-24T15:36:24.658" v="2108"/>
          <ac:inkMkLst>
            <pc:docMk/>
            <pc:sldMk cId="1298253034" sldId="265"/>
            <ac:inkMk id="313" creationId="{EF538EB1-9FCA-2A0C-37DB-9EDCA8ED6A6E}"/>
          </ac:inkMkLst>
        </pc:inkChg>
        <pc:inkChg chg="add del reco">
          <ac:chgData name="Venkatasubramanian, Mani V." userId="fbe5ce37-0145-4c31-b84a-b36f8beac5f3" providerId="ADAL" clId="{D96C82BB-D241-CA41-98ED-43D8DCC74C3A}" dt="2023-03-24T15:36:24.655" v="2105"/>
          <ac:inkMkLst>
            <pc:docMk/>
            <pc:sldMk cId="1298253034" sldId="265"/>
            <ac:inkMk id="314" creationId="{95359B3C-6DED-3B3B-4FA0-187F1956303B}"/>
          </ac:inkMkLst>
        </pc:inkChg>
        <pc:inkChg chg="add">
          <ac:chgData name="Venkatasubramanian, Mani V." userId="fbe5ce37-0145-4c31-b84a-b36f8beac5f3" providerId="ADAL" clId="{D96C82BB-D241-CA41-98ED-43D8DCC74C3A}" dt="2023-03-24T15:36:27.542" v="2109"/>
          <ac:inkMkLst>
            <pc:docMk/>
            <pc:sldMk cId="1298253034" sldId="265"/>
            <ac:inkMk id="315" creationId="{1641BCE5-29A9-F6C9-ACDD-D0389E7ECEE3}"/>
          </ac:inkMkLst>
        </pc:inkChg>
        <pc:inkChg chg="add del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16" creationId="{4B17FD41-703C-C14F-C51F-8D3631857842}"/>
          </ac:inkMkLst>
        </pc:inkChg>
        <pc:inkChg chg="add del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17" creationId="{18E93B08-375C-C7FF-38A9-68711233F232}"/>
          </ac:inkMkLst>
        </pc:inkChg>
        <pc:inkChg chg="add del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18" creationId="{E189521C-A9D9-8934-2BB6-D8CEC4BB7004}"/>
          </ac:inkMkLst>
        </pc:inkChg>
        <pc:inkChg chg="add del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19" creationId="{3FCB326B-BFE0-E5E1-1856-E48455CFED8D}"/>
          </ac:inkMkLst>
        </pc:inkChg>
        <pc:inkChg chg="add del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20" creationId="{4C3249AB-098C-DCAD-91A6-779F61A31ABD}"/>
          </ac:inkMkLst>
        </pc:inkChg>
        <pc:inkChg chg="add del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21" creationId="{D6590BCC-3F08-47E6-37C8-6ACF8906718F}"/>
          </ac:inkMkLst>
        </pc:inkChg>
        <pc:inkChg chg="add">
          <ac:chgData name="Venkatasubramanian, Mani V." userId="fbe5ce37-0145-4c31-b84a-b36f8beac5f3" providerId="ADAL" clId="{D96C82BB-D241-CA41-98ED-43D8DCC74C3A}" dt="2023-03-24T15:36:32.657" v="2116"/>
          <ac:inkMkLst>
            <pc:docMk/>
            <pc:sldMk cId="1298253034" sldId="265"/>
            <ac:inkMk id="322" creationId="{3807066F-F47B-E1EC-BE7E-4865D8631F61}"/>
          </ac:inkMkLst>
        </pc:inkChg>
        <pc:inkChg chg="add reco">
          <ac:chgData name="Venkatasubramanian, Mani V." userId="fbe5ce37-0145-4c31-b84a-b36f8beac5f3" providerId="ADAL" clId="{D96C82BB-D241-CA41-98ED-43D8DCC74C3A}" dt="2023-03-24T15:36:33.239" v="2117"/>
          <ac:inkMkLst>
            <pc:docMk/>
            <pc:sldMk cId="1298253034" sldId="265"/>
            <ac:inkMk id="323" creationId="{FCBBCC6C-A524-F14D-0CC9-E658A4E8A4D9}"/>
          </ac:inkMkLst>
        </pc:inkChg>
        <pc:inkChg chg="add del">
          <ac:chgData name="Venkatasubramanian, Mani V." userId="fbe5ce37-0145-4c31-b84a-b36f8beac5f3" providerId="ADAL" clId="{D96C82BB-D241-CA41-98ED-43D8DCC74C3A}" dt="2023-03-24T15:36:41.421" v="2126"/>
          <ac:inkMkLst>
            <pc:docMk/>
            <pc:sldMk cId="1298253034" sldId="265"/>
            <ac:inkMk id="324" creationId="{5C89498B-C55A-DDB2-25C5-3AAC3BAA1A8C}"/>
          </ac:inkMkLst>
        </pc:inkChg>
        <pc:inkChg chg="add del">
          <ac:chgData name="Venkatasubramanian, Mani V." userId="fbe5ce37-0145-4c31-b84a-b36f8beac5f3" providerId="ADAL" clId="{D96C82BB-D241-CA41-98ED-43D8DCC74C3A}" dt="2023-03-24T15:36:41.421" v="2126"/>
          <ac:inkMkLst>
            <pc:docMk/>
            <pc:sldMk cId="1298253034" sldId="265"/>
            <ac:inkMk id="325" creationId="{B59CDD8B-EA29-A000-2BCB-028611A5E20D}"/>
          </ac:inkMkLst>
        </pc:inkChg>
        <pc:inkChg chg="add del">
          <ac:chgData name="Venkatasubramanian, Mani V." userId="fbe5ce37-0145-4c31-b84a-b36f8beac5f3" providerId="ADAL" clId="{D96C82BB-D241-CA41-98ED-43D8DCC74C3A}" dt="2023-03-24T15:36:41.421" v="2126"/>
          <ac:inkMkLst>
            <pc:docMk/>
            <pc:sldMk cId="1298253034" sldId="265"/>
            <ac:inkMk id="326" creationId="{0308C675-DE41-973F-269F-A9346152E370}"/>
          </ac:inkMkLst>
        </pc:inkChg>
        <pc:inkChg chg="add del">
          <ac:chgData name="Venkatasubramanian, Mani V." userId="fbe5ce37-0145-4c31-b84a-b36f8beac5f3" providerId="ADAL" clId="{D96C82BB-D241-CA41-98ED-43D8DCC74C3A}" dt="2023-03-24T15:36:41.421" v="2126"/>
          <ac:inkMkLst>
            <pc:docMk/>
            <pc:sldMk cId="1298253034" sldId="265"/>
            <ac:inkMk id="327" creationId="{1A841ABA-809E-CC89-7F68-0E558E8BFB13}"/>
          </ac:inkMkLst>
        </pc:inkChg>
        <pc:inkChg chg="add del">
          <ac:chgData name="Venkatasubramanian, Mani V." userId="fbe5ce37-0145-4c31-b84a-b36f8beac5f3" providerId="ADAL" clId="{D96C82BB-D241-CA41-98ED-43D8DCC74C3A}" dt="2023-03-24T15:36:41.421" v="2126"/>
          <ac:inkMkLst>
            <pc:docMk/>
            <pc:sldMk cId="1298253034" sldId="265"/>
            <ac:inkMk id="328" creationId="{A620CEC1-D8B7-8363-CD27-B90F0E52519B}"/>
          </ac:inkMkLst>
        </pc:inkChg>
        <pc:inkChg chg="add">
          <ac:chgData name="Venkatasubramanian, Mani V." userId="fbe5ce37-0145-4c31-b84a-b36f8beac5f3" providerId="ADAL" clId="{D96C82BB-D241-CA41-98ED-43D8DCC74C3A}" dt="2023-03-24T15:36:39.234" v="2123"/>
          <ac:inkMkLst>
            <pc:docMk/>
            <pc:sldMk cId="1298253034" sldId="265"/>
            <ac:inkMk id="329" creationId="{15F9C732-956F-8757-E5EB-F64C4BF1413A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0" creationId="{C1FC06BB-93D7-764F-2D43-5E1777861B81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1" creationId="{2490CF91-FEF1-797D-D5C9-F34B430C9A07}"/>
          </ac:inkMkLst>
        </pc:inkChg>
        <pc:inkChg chg="add reco">
          <ac:chgData name="Venkatasubramanian, Mani V." userId="fbe5ce37-0145-4c31-b84a-b36f8beac5f3" providerId="ADAL" clId="{D96C82BB-D241-CA41-98ED-43D8DCC74C3A}" dt="2023-03-24T15:36:41.421" v="2126"/>
          <ac:inkMkLst>
            <pc:docMk/>
            <pc:sldMk cId="1298253034" sldId="265"/>
            <ac:inkMk id="332" creationId="{14F1B7D2-871B-6139-50A4-6514A2E18AAC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3" creationId="{D76DC6B4-EDCA-5B04-FBFC-00FC0AC087A2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4" creationId="{E911A70C-2D9A-AED2-FC58-0BAEE9048166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5" creationId="{91B7A429-F393-9F4E-3121-62508DE72E92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6" creationId="{84F2DF9E-224F-4CC0-B2FC-5D2634E0F465}"/>
          </ac:inkMkLst>
        </pc:inkChg>
        <pc:inkChg chg="add del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7" creationId="{DE1F70AB-0BE8-560B-00E3-643066009B4B}"/>
          </ac:inkMkLst>
        </pc:inkChg>
        <pc:inkChg chg="add reco">
          <ac:chgData name="Venkatasubramanian, Mani V." userId="fbe5ce37-0145-4c31-b84a-b36f8beac5f3" providerId="ADAL" clId="{D96C82BB-D241-CA41-98ED-43D8DCC74C3A}" dt="2023-03-24T15:36:44.271" v="2132"/>
          <ac:inkMkLst>
            <pc:docMk/>
            <pc:sldMk cId="1298253034" sldId="265"/>
            <ac:inkMk id="338" creationId="{0C47ED83-4C34-7123-45E4-4D715AE90F87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39:01.645" v="2313"/>
        <pc:sldMkLst>
          <pc:docMk/>
          <pc:sldMk cId="1628149227" sldId="266"/>
        </pc:sldMkLst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2" creationId="{D3BDF040-A61D-1C48-DB08-1856B691B466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3" creationId="{ED163D7E-8FD9-F326-D983-6A96D434DEBD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4" creationId="{7EBC95CB-A67D-5B4B-CF33-7EFB42D51FA8}"/>
          </ac:inkMkLst>
        </pc:inkChg>
        <pc:inkChg chg="add">
          <ac:chgData name="Venkatasubramanian, Mani V." userId="fbe5ce37-0145-4c31-b84a-b36f8beac5f3" providerId="ADAL" clId="{D96C82BB-D241-CA41-98ED-43D8DCC74C3A}" dt="2023-03-24T15:37:05.388" v="2136"/>
          <ac:inkMkLst>
            <pc:docMk/>
            <pc:sldMk cId="1628149227" sldId="266"/>
            <ac:inkMk id="5" creationId="{E864E9E5-29BA-D539-F70D-C21F326CD9F7}"/>
          </ac:inkMkLst>
        </pc:inkChg>
        <pc:inkChg chg="add">
          <ac:chgData name="Venkatasubramanian, Mani V." userId="fbe5ce37-0145-4c31-b84a-b36f8beac5f3" providerId="ADAL" clId="{D96C82BB-D241-CA41-98ED-43D8DCC74C3A}" dt="2023-03-24T15:37:05.605" v="2137"/>
          <ac:inkMkLst>
            <pc:docMk/>
            <pc:sldMk cId="1628149227" sldId="266"/>
            <ac:inkMk id="6" creationId="{EEE7108B-A6AA-815E-1BE3-7FA893E92AF3}"/>
          </ac:inkMkLst>
        </pc:inkChg>
        <pc:inkChg chg="add">
          <ac:chgData name="Venkatasubramanian, Mani V." userId="fbe5ce37-0145-4c31-b84a-b36f8beac5f3" providerId="ADAL" clId="{D96C82BB-D241-CA41-98ED-43D8DCC74C3A}" dt="2023-03-24T15:37:05.739" v="2138"/>
          <ac:inkMkLst>
            <pc:docMk/>
            <pc:sldMk cId="1628149227" sldId="266"/>
            <ac:inkMk id="7" creationId="{8CE536A4-28E9-177E-1D1F-D0BCDE454A8D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8" creationId="{A0A6BA7E-4ACC-8A6C-3E37-E9E3A18FB1FA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9" creationId="{46AEC75A-FFD5-3F84-13AA-24631DBDE11E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10" creationId="{62147FF9-D4E2-424C-4886-B93CE57CC504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11" creationId="{81E9CFBE-0FD9-5C3B-E986-F60DB64B45F0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12" creationId="{C8FB962A-A4DB-51C7-1B85-A902F95BFDE6}"/>
          </ac:inkMkLst>
        </pc:inkChg>
        <pc:inkChg chg="add del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13" creationId="{FE0C024C-6D3D-439E-B15F-94E9BDC47CB8}"/>
          </ac:inkMkLst>
        </pc:inkChg>
        <pc:inkChg chg="add reco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14" creationId="{82DAC7DC-E56C-C73D-3A10-145B8D2DD343}"/>
          </ac:inkMkLst>
        </pc:inkChg>
        <pc:inkChg chg="add reco">
          <ac:chgData name="Venkatasubramanian, Mani V." userId="fbe5ce37-0145-4c31-b84a-b36f8beac5f3" providerId="ADAL" clId="{D96C82BB-D241-CA41-98ED-43D8DCC74C3A}" dt="2023-03-24T15:37:08.488" v="2145"/>
          <ac:inkMkLst>
            <pc:docMk/>
            <pc:sldMk cId="1628149227" sldId="266"/>
            <ac:inkMk id="15" creationId="{FDFB7111-6734-0F63-468B-75900E9985E5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16" creationId="{CFF4B360-AD8C-5E4E-4AA0-E1E9F3157484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17" creationId="{65008990-5302-8BA8-BCFA-6D9345D69C98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18" creationId="{C62C8E58-45E9-FEB4-9FEE-F4388B638312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19" creationId="{15E29674-E347-21ED-85D2-0C9C467014A8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20" creationId="{B1BAA36A-4160-9879-070C-3EF2558EB363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21" creationId="{5DEE3C4B-3725-3301-E212-8351F191615B}"/>
          </ac:inkMkLst>
        </pc:inkChg>
        <pc:inkChg chg="add del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22" creationId="{68A91491-7725-44CB-C714-82D4DC141D3C}"/>
          </ac:inkMkLst>
        </pc:inkChg>
        <pc:inkChg chg="add reco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23" creationId="{3D9E4645-7F62-6528-3994-033E752D2256}"/>
          </ac:inkMkLst>
        </pc:inkChg>
        <pc:inkChg chg="add reco">
          <ac:chgData name="Venkatasubramanian, Mani V." userId="fbe5ce37-0145-4c31-b84a-b36f8beac5f3" providerId="ADAL" clId="{D96C82BB-D241-CA41-98ED-43D8DCC74C3A}" dt="2023-03-24T15:37:11.169" v="2153"/>
          <ac:inkMkLst>
            <pc:docMk/>
            <pc:sldMk cId="1628149227" sldId="266"/>
            <ac:inkMk id="24" creationId="{274C1A1A-4E80-7D20-D014-3B4E17DC5F1E}"/>
          </ac:inkMkLst>
        </pc:inkChg>
        <pc:inkChg chg="add del">
          <ac:chgData name="Venkatasubramanian, Mani V." userId="fbe5ce37-0145-4c31-b84a-b36f8beac5f3" providerId="ADAL" clId="{D96C82BB-D241-CA41-98ED-43D8DCC74C3A}" dt="2023-03-24T15:37:14.061" v="2160"/>
          <ac:inkMkLst>
            <pc:docMk/>
            <pc:sldMk cId="1628149227" sldId="266"/>
            <ac:inkMk id="25" creationId="{0786ED6A-58EB-E789-1C93-4F159ECD8953}"/>
          </ac:inkMkLst>
        </pc:inkChg>
        <pc:inkChg chg="add del">
          <ac:chgData name="Venkatasubramanian, Mani V." userId="fbe5ce37-0145-4c31-b84a-b36f8beac5f3" providerId="ADAL" clId="{D96C82BB-D241-CA41-98ED-43D8DCC74C3A}" dt="2023-03-24T15:37:14.061" v="2160"/>
          <ac:inkMkLst>
            <pc:docMk/>
            <pc:sldMk cId="1628149227" sldId="266"/>
            <ac:inkMk id="26" creationId="{3610E7AC-4282-DE2B-1A96-55FBF5EEF2EC}"/>
          </ac:inkMkLst>
        </pc:inkChg>
        <pc:inkChg chg="add del">
          <ac:chgData name="Venkatasubramanian, Mani V." userId="fbe5ce37-0145-4c31-b84a-b36f8beac5f3" providerId="ADAL" clId="{D96C82BB-D241-CA41-98ED-43D8DCC74C3A}" dt="2023-03-24T15:37:14.061" v="2160"/>
          <ac:inkMkLst>
            <pc:docMk/>
            <pc:sldMk cId="1628149227" sldId="266"/>
            <ac:inkMk id="27" creationId="{B0D4AFEE-0D32-B7C3-5FC5-9EE5C5C90BC6}"/>
          </ac:inkMkLst>
        </pc:inkChg>
        <pc:inkChg chg="add">
          <ac:chgData name="Venkatasubramanian, Mani V." userId="fbe5ce37-0145-4c31-b84a-b36f8beac5f3" providerId="ADAL" clId="{D96C82BB-D241-CA41-98ED-43D8DCC74C3A}" dt="2023-03-24T15:37:12.821" v="2157"/>
          <ac:inkMkLst>
            <pc:docMk/>
            <pc:sldMk cId="1628149227" sldId="266"/>
            <ac:inkMk id="28" creationId="{9747E7CE-7C09-135F-4414-4A94689F045B}"/>
          </ac:inkMkLst>
        </pc:inkChg>
        <pc:inkChg chg="add">
          <ac:chgData name="Venkatasubramanian, Mani V." userId="fbe5ce37-0145-4c31-b84a-b36f8beac5f3" providerId="ADAL" clId="{D96C82BB-D241-CA41-98ED-43D8DCC74C3A}" dt="2023-03-24T15:37:13.038" v="2158"/>
          <ac:inkMkLst>
            <pc:docMk/>
            <pc:sldMk cId="1628149227" sldId="266"/>
            <ac:inkMk id="29" creationId="{D364DB9C-C831-69BA-C3A7-772ADD8DB86D}"/>
          </ac:inkMkLst>
        </pc:inkChg>
        <pc:inkChg chg="add">
          <ac:chgData name="Venkatasubramanian, Mani V." userId="fbe5ce37-0145-4c31-b84a-b36f8beac5f3" providerId="ADAL" clId="{D96C82BB-D241-CA41-98ED-43D8DCC74C3A}" dt="2023-03-24T15:37:13.187" v="2159"/>
          <ac:inkMkLst>
            <pc:docMk/>
            <pc:sldMk cId="1628149227" sldId="266"/>
            <ac:inkMk id="30" creationId="{406E033E-A191-E479-0DCB-0D8263DC6980}"/>
          </ac:inkMkLst>
        </pc:inkChg>
        <pc:inkChg chg="add reco">
          <ac:chgData name="Venkatasubramanian, Mani V." userId="fbe5ce37-0145-4c31-b84a-b36f8beac5f3" providerId="ADAL" clId="{D96C82BB-D241-CA41-98ED-43D8DCC74C3A}" dt="2023-03-24T15:37:14.061" v="2160"/>
          <ac:inkMkLst>
            <pc:docMk/>
            <pc:sldMk cId="1628149227" sldId="266"/>
            <ac:inkMk id="31" creationId="{ABB0F580-41CF-6B11-EAD9-60674809AECE}"/>
          </ac:inkMkLst>
        </pc:inkChg>
        <pc:inkChg chg="add del">
          <ac:chgData name="Venkatasubramanian, Mani V." userId="fbe5ce37-0145-4c31-b84a-b36f8beac5f3" providerId="ADAL" clId="{D96C82BB-D241-CA41-98ED-43D8DCC74C3A}" dt="2023-03-24T15:37:17.115" v="2166"/>
          <ac:inkMkLst>
            <pc:docMk/>
            <pc:sldMk cId="1628149227" sldId="266"/>
            <ac:inkMk id="32" creationId="{661CE2D2-A3B3-866A-4999-8AC950DC0708}"/>
          </ac:inkMkLst>
        </pc:inkChg>
        <pc:inkChg chg="add del">
          <ac:chgData name="Venkatasubramanian, Mani V." userId="fbe5ce37-0145-4c31-b84a-b36f8beac5f3" providerId="ADAL" clId="{D96C82BB-D241-CA41-98ED-43D8DCC74C3A}" dt="2023-03-24T15:37:17.115" v="2166"/>
          <ac:inkMkLst>
            <pc:docMk/>
            <pc:sldMk cId="1628149227" sldId="266"/>
            <ac:inkMk id="33" creationId="{F85FA46C-8624-49BA-8BFC-546247A600DF}"/>
          </ac:inkMkLst>
        </pc:inkChg>
        <pc:inkChg chg="add del">
          <ac:chgData name="Venkatasubramanian, Mani V." userId="fbe5ce37-0145-4c31-b84a-b36f8beac5f3" providerId="ADAL" clId="{D96C82BB-D241-CA41-98ED-43D8DCC74C3A}" dt="2023-03-24T15:37:17.115" v="2166"/>
          <ac:inkMkLst>
            <pc:docMk/>
            <pc:sldMk cId="1628149227" sldId="266"/>
            <ac:inkMk id="34" creationId="{7B0EF47F-1EFA-23A9-FD69-DEF7A25FC703}"/>
          </ac:inkMkLst>
        </pc:inkChg>
        <pc:inkChg chg="add del">
          <ac:chgData name="Venkatasubramanian, Mani V." userId="fbe5ce37-0145-4c31-b84a-b36f8beac5f3" providerId="ADAL" clId="{D96C82BB-D241-CA41-98ED-43D8DCC74C3A}" dt="2023-03-24T15:37:17.115" v="2166"/>
          <ac:inkMkLst>
            <pc:docMk/>
            <pc:sldMk cId="1628149227" sldId="266"/>
            <ac:inkMk id="35" creationId="{0F497785-DA23-83EE-9777-34ACFEDD9C46}"/>
          </ac:inkMkLst>
        </pc:inkChg>
        <pc:inkChg chg="add del">
          <ac:chgData name="Venkatasubramanian, Mani V." userId="fbe5ce37-0145-4c31-b84a-b36f8beac5f3" providerId="ADAL" clId="{D96C82BB-D241-CA41-98ED-43D8DCC74C3A}" dt="2023-03-24T15:37:17.115" v="2166"/>
          <ac:inkMkLst>
            <pc:docMk/>
            <pc:sldMk cId="1628149227" sldId="266"/>
            <ac:inkMk id="36" creationId="{BA6A0B2B-D8AC-742F-2068-9110304AB890}"/>
          </ac:inkMkLst>
        </pc:inkChg>
        <pc:inkChg chg="add reco">
          <ac:chgData name="Venkatasubramanian, Mani V." userId="fbe5ce37-0145-4c31-b84a-b36f8beac5f3" providerId="ADAL" clId="{D96C82BB-D241-CA41-98ED-43D8DCC74C3A}" dt="2023-03-24T15:37:17.115" v="2166"/>
          <ac:inkMkLst>
            <pc:docMk/>
            <pc:sldMk cId="1628149227" sldId="266"/>
            <ac:inkMk id="37" creationId="{7F7AC1B4-EF0D-B1B3-E81F-C43FDA64A044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38" creationId="{D6B09EF5-85DA-DD00-4609-EE36796C2DC3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39" creationId="{00805029-12F5-CA71-6282-A91C09B89AE3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0" creationId="{62A1B666-6AE6-5F1F-0352-CFA444A83AFB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1" creationId="{BEB2621C-18E5-2165-43FB-CAFC1C2ED720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2" creationId="{29747784-5886-4767-A3F9-3E80671DF04F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3" creationId="{70FEBCCE-382F-F161-57DA-72F0B2965BFF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4" creationId="{124306E4-9A9D-C600-E2BC-D4B096244746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5" creationId="{31B42826-D060-E0D7-9ACC-15E01D2CDA50}"/>
          </ac:inkMkLst>
        </pc:inkChg>
        <pc:inkChg chg="add del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6" creationId="{DA6A420B-7263-DE20-745D-A5FF9F51E63F}"/>
          </ac:inkMkLst>
        </pc:inkChg>
        <pc:inkChg chg="add reco">
          <ac:chgData name="Venkatasubramanian, Mani V." userId="fbe5ce37-0145-4c31-b84a-b36f8beac5f3" providerId="ADAL" clId="{D96C82BB-D241-CA41-98ED-43D8DCC74C3A}" dt="2023-03-24T15:37:21.149" v="2176"/>
          <ac:inkMkLst>
            <pc:docMk/>
            <pc:sldMk cId="1628149227" sldId="266"/>
            <ac:inkMk id="47" creationId="{0667A4E9-E77F-C9C9-FC0D-D766797AD02E}"/>
          </ac:inkMkLst>
        </pc:inkChg>
        <pc:inkChg chg="add del">
          <ac:chgData name="Venkatasubramanian, Mani V." userId="fbe5ce37-0145-4c31-b84a-b36f8beac5f3" providerId="ADAL" clId="{D96C82BB-D241-CA41-98ED-43D8DCC74C3A}" dt="2023-03-24T15:37:23.639" v="2181"/>
          <ac:inkMkLst>
            <pc:docMk/>
            <pc:sldMk cId="1628149227" sldId="266"/>
            <ac:inkMk id="48" creationId="{4C4DE6A5-9158-4199-4A2F-DB9B2C7938BE}"/>
          </ac:inkMkLst>
        </pc:inkChg>
        <pc:inkChg chg="add del">
          <ac:chgData name="Venkatasubramanian, Mani V." userId="fbe5ce37-0145-4c31-b84a-b36f8beac5f3" providerId="ADAL" clId="{D96C82BB-D241-CA41-98ED-43D8DCC74C3A}" dt="2023-03-24T15:37:23.639" v="2181"/>
          <ac:inkMkLst>
            <pc:docMk/>
            <pc:sldMk cId="1628149227" sldId="266"/>
            <ac:inkMk id="49" creationId="{A06F8A5E-A62A-A199-2705-14DA058FADDE}"/>
          </ac:inkMkLst>
        </pc:inkChg>
        <pc:inkChg chg="add del">
          <ac:chgData name="Venkatasubramanian, Mani V." userId="fbe5ce37-0145-4c31-b84a-b36f8beac5f3" providerId="ADAL" clId="{D96C82BB-D241-CA41-98ED-43D8DCC74C3A}" dt="2023-03-24T15:37:23.639" v="2181"/>
          <ac:inkMkLst>
            <pc:docMk/>
            <pc:sldMk cId="1628149227" sldId="266"/>
            <ac:inkMk id="50" creationId="{FB8B7FAC-70C6-0083-D971-6DCE014F48F0}"/>
          </ac:inkMkLst>
        </pc:inkChg>
        <pc:inkChg chg="add del">
          <ac:chgData name="Venkatasubramanian, Mani V." userId="fbe5ce37-0145-4c31-b84a-b36f8beac5f3" providerId="ADAL" clId="{D96C82BB-D241-CA41-98ED-43D8DCC74C3A}" dt="2023-03-24T15:37:23.639" v="2181"/>
          <ac:inkMkLst>
            <pc:docMk/>
            <pc:sldMk cId="1628149227" sldId="266"/>
            <ac:inkMk id="51" creationId="{0AFB0C5A-6DF3-488D-2BF8-83579CB41A08}"/>
          </ac:inkMkLst>
        </pc:inkChg>
        <pc:inkChg chg="add reco">
          <ac:chgData name="Venkatasubramanian, Mani V." userId="fbe5ce37-0145-4c31-b84a-b36f8beac5f3" providerId="ADAL" clId="{D96C82BB-D241-CA41-98ED-43D8DCC74C3A}" dt="2023-03-24T15:37:23.639" v="2181"/>
          <ac:inkMkLst>
            <pc:docMk/>
            <pc:sldMk cId="1628149227" sldId="266"/>
            <ac:inkMk id="52" creationId="{B5F4485D-B11F-A6A7-255B-8B979DF20CE5}"/>
          </ac:inkMkLst>
        </pc:inkChg>
        <pc:inkChg chg="add del">
          <ac:chgData name="Venkatasubramanian, Mani V." userId="fbe5ce37-0145-4c31-b84a-b36f8beac5f3" providerId="ADAL" clId="{D96C82BB-D241-CA41-98ED-43D8DCC74C3A}" dt="2023-03-24T15:37:26.035" v="2186"/>
          <ac:inkMkLst>
            <pc:docMk/>
            <pc:sldMk cId="1628149227" sldId="266"/>
            <ac:inkMk id="53" creationId="{21C5FDD5-8134-6974-FA0E-A67C7C87E46D}"/>
          </ac:inkMkLst>
        </pc:inkChg>
        <pc:inkChg chg="add del">
          <ac:chgData name="Venkatasubramanian, Mani V." userId="fbe5ce37-0145-4c31-b84a-b36f8beac5f3" providerId="ADAL" clId="{D96C82BB-D241-CA41-98ED-43D8DCC74C3A}" dt="2023-03-24T15:37:26.035" v="2186"/>
          <ac:inkMkLst>
            <pc:docMk/>
            <pc:sldMk cId="1628149227" sldId="266"/>
            <ac:inkMk id="54" creationId="{49C71587-497B-2A4D-1499-E253EE860A1C}"/>
          </ac:inkMkLst>
        </pc:inkChg>
        <pc:inkChg chg="add del">
          <ac:chgData name="Venkatasubramanian, Mani V." userId="fbe5ce37-0145-4c31-b84a-b36f8beac5f3" providerId="ADAL" clId="{D96C82BB-D241-CA41-98ED-43D8DCC74C3A}" dt="2023-03-24T15:37:26.035" v="2186"/>
          <ac:inkMkLst>
            <pc:docMk/>
            <pc:sldMk cId="1628149227" sldId="266"/>
            <ac:inkMk id="55" creationId="{57B5752D-5038-CC8E-A386-1DAD6C9C6E1D}"/>
          </ac:inkMkLst>
        </pc:inkChg>
        <pc:inkChg chg="add del">
          <ac:chgData name="Venkatasubramanian, Mani V." userId="fbe5ce37-0145-4c31-b84a-b36f8beac5f3" providerId="ADAL" clId="{D96C82BB-D241-CA41-98ED-43D8DCC74C3A}" dt="2023-03-24T15:37:26.035" v="2186"/>
          <ac:inkMkLst>
            <pc:docMk/>
            <pc:sldMk cId="1628149227" sldId="266"/>
            <ac:inkMk id="56" creationId="{2D576BD6-CBB9-B564-363B-385D337F6A56}"/>
          </ac:inkMkLst>
        </pc:inkChg>
        <pc:inkChg chg="add reco">
          <ac:chgData name="Venkatasubramanian, Mani V." userId="fbe5ce37-0145-4c31-b84a-b36f8beac5f3" providerId="ADAL" clId="{D96C82BB-D241-CA41-98ED-43D8DCC74C3A}" dt="2023-03-24T15:37:26.035" v="2186"/>
          <ac:inkMkLst>
            <pc:docMk/>
            <pc:sldMk cId="1628149227" sldId="266"/>
            <ac:inkMk id="57" creationId="{C158990D-3615-5519-C844-306CC47988E6}"/>
          </ac:inkMkLst>
        </pc:inkChg>
        <pc:inkChg chg="add del">
          <ac:chgData name="Venkatasubramanian, Mani V." userId="fbe5ce37-0145-4c31-b84a-b36f8beac5f3" providerId="ADAL" clId="{D96C82BB-D241-CA41-98ED-43D8DCC74C3A}" dt="2023-03-24T15:37:32.624" v="2193"/>
          <ac:inkMkLst>
            <pc:docMk/>
            <pc:sldMk cId="1628149227" sldId="266"/>
            <ac:inkMk id="58" creationId="{7239029E-8F26-1721-CFF0-04D3BAB04F77}"/>
          </ac:inkMkLst>
        </pc:inkChg>
        <pc:inkChg chg="add del">
          <ac:chgData name="Venkatasubramanian, Mani V." userId="fbe5ce37-0145-4c31-b84a-b36f8beac5f3" providerId="ADAL" clId="{D96C82BB-D241-CA41-98ED-43D8DCC74C3A}" dt="2023-03-24T15:37:32.624" v="2193"/>
          <ac:inkMkLst>
            <pc:docMk/>
            <pc:sldMk cId="1628149227" sldId="266"/>
            <ac:inkMk id="59" creationId="{221C3FA1-1F04-6804-D59C-454BADA35BE3}"/>
          </ac:inkMkLst>
        </pc:inkChg>
        <pc:inkChg chg="add">
          <ac:chgData name="Venkatasubramanian, Mani V." userId="fbe5ce37-0145-4c31-b84a-b36f8beac5f3" providerId="ADAL" clId="{D96C82BB-D241-CA41-98ED-43D8DCC74C3A}" dt="2023-03-24T15:37:30.446" v="2189"/>
          <ac:inkMkLst>
            <pc:docMk/>
            <pc:sldMk cId="1628149227" sldId="266"/>
            <ac:inkMk id="60" creationId="{FA7CF1B3-6483-A81F-BEFA-66AA94F7BFB9}"/>
          </ac:inkMkLst>
        </pc:inkChg>
        <pc:inkChg chg="add">
          <ac:chgData name="Venkatasubramanian, Mani V." userId="fbe5ce37-0145-4c31-b84a-b36f8beac5f3" providerId="ADAL" clId="{D96C82BB-D241-CA41-98ED-43D8DCC74C3A}" dt="2023-03-24T15:37:30.819" v="2190"/>
          <ac:inkMkLst>
            <pc:docMk/>
            <pc:sldMk cId="1628149227" sldId="266"/>
            <ac:inkMk id="61" creationId="{7F37D668-55DC-D9D9-6E82-4B548D48207E}"/>
          </ac:inkMkLst>
        </pc:inkChg>
        <pc:inkChg chg="add">
          <ac:chgData name="Venkatasubramanian, Mani V." userId="fbe5ce37-0145-4c31-b84a-b36f8beac5f3" providerId="ADAL" clId="{D96C82BB-D241-CA41-98ED-43D8DCC74C3A}" dt="2023-03-24T15:37:30.952" v="2191"/>
          <ac:inkMkLst>
            <pc:docMk/>
            <pc:sldMk cId="1628149227" sldId="266"/>
            <ac:inkMk id="62" creationId="{E76D2ADD-5702-504A-EFDB-EE026EDEBEC5}"/>
          </ac:inkMkLst>
        </pc:inkChg>
        <pc:inkChg chg="add">
          <ac:chgData name="Venkatasubramanian, Mani V." userId="fbe5ce37-0145-4c31-b84a-b36f8beac5f3" providerId="ADAL" clId="{D96C82BB-D241-CA41-98ED-43D8DCC74C3A}" dt="2023-03-24T15:37:31.686" v="2192"/>
          <ac:inkMkLst>
            <pc:docMk/>
            <pc:sldMk cId="1628149227" sldId="266"/>
            <ac:inkMk id="63" creationId="{60D3609F-D375-F26F-B727-41728A19BAE5}"/>
          </ac:inkMkLst>
        </pc:inkChg>
        <pc:inkChg chg="add reco">
          <ac:chgData name="Venkatasubramanian, Mani V." userId="fbe5ce37-0145-4c31-b84a-b36f8beac5f3" providerId="ADAL" clId="{D96C82BB-D241-CA41-98ED-43D8DCC74C3A}" dt="2023-03-24T15:37:32.624" v="2193"/>
          <ac:inkMkLst>
            <pc:docMk/>
            <pc:sldMk cId="1628149227" sldId="266"/>
            <ac:inkMk id="64" creationId="{9CBBBDC0-AA29-8271-6BFD-03F7B47B220D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65" creationId="{85FCF2C9-C217-AEC9-82D2-F3500C9FE60C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66" creationId="{37F44F8B-89CE-C88C-4B63-13D047F8B4AB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67" creationId="{5D3DE49D-3B36-7AD0-2312-4CC163F798B2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68" creationId="{A147B949-015B-BC8B-3A45-5EF3C5E87C9E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69" creationId="{51EB4420-FA80-56D0-29CE-A7EC1A88493D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70" creationId="{2450277C-7265-BD4F-76D9-948D5B074039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71" creationId="{73472FFD-A27E-852E-106F-C8B703448A7F}"/>
          </ac:inkMkLst>
        </pc:inkChg>
        <pc:inkChg chg="add del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72" creationId="{939F3FEE-1A65-10FB-DC13-706008C615C9}"/>
          </ac:inkMkLst>
        </pc:inkChg>
        <pc:inkChg chg="add reco">
          <ac:chgData name="Venkatasubramanian, Mani V." userId="fbe5ce37-0145-4c31-b84a-b36f8beac5f3" providerId="ADAL" clId="{D96C82BB-D241-CA41-98ED-43D8DCC74C3A}" dt="2023-03-24T15:37:40.500" v="2202"/>
          <ac:inkMkLst>
            <pc:docMk/>
            <pc:sldMk cId="1628149227" sldId="266"/>
            <ac:inkMk id="73" creationId="{B590C847-3791-368F-5F49-6E2812345A31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74" creationId="{BDD0F759-C5CD-7739-547A-52DCB42BF8C4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75" creationId="{AFCE494B-44B8-5C2B-51A0-B036CCAAEE7D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76" creationId="{6D6B9687-2603-C281-F096-96029C9ED8DE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77" creationId="{D4CBBA3A-0AA6-977C-0D5D-D00792A69079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78" creationId="{73D43E53-0673-92FF-1645-DA283432A59E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79" creationId="{F14FD0BD-5CB2-DFA6-592D-ACB1762F7EC9}"/>
          </ac:inkMkLst>
        </pc:inkChg>
        <pc:inkChg chg="add del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80" creationId="{E850D0A3-9C14-63F1-B80D-514B027FA42D}"/>
          </ac:inkMkLst>
        </pc:inkChg>
        <pc:inkChg chg="add reco">
          <ac:chgData name="Venkatasubramanian, Mani V." userId="fbe5ce37-0145-4c31-b84a-b36f8beac5f3" providerId="ADAL" clId="{D96C82BB-D241-CA41-98ED-43D8DCC74C3A}" dt="2023-03-24T15:37:48.778" v="2210"/>
          <ac:inkMkLst>
            <pc:docMk/>
            <pc:sldMk cId="1628149227" sldId="266"/>
            <ac:inkMk id="81" creationId="{A9A42AF9-15E3-5FC2-5BE0-AB8221923BC8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2" creationId="{71440FC4-8999-354B-5DE6-66B3F6DA2123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3" creationId="{13E3FFFE-75B8-E44B-6FDB-A15F0FC95762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4" creationId="{D85D80C6-416C-802D-8FCA-D92AEC2415ED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5" creationId="{2233CC68-F00E-067D-9618-6CB1F759D651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6" creationId="{8FF4350B-B7BE-C3F0-A924-467F55730485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7" creationId="{C12C97FD-D85B-A716-A926-07B7EB637521}"/>
          </ac:inkMkLst>
        </pc:inkChg>
        <pc:inkChg chg="add del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8" creationId="{9860D97B-AED9-7EFB-162D-62C4F16C2E8A}"/>
          </ac:inkMkLst>
        </pc:inkChg>
        <pc:inkChg chg="add reco">
          <ac:chgData name="Venkatasubramanian, Mani V." userId="fbe5ce37-0145-4c31-b84a-b36f8beac5f3" providerId="ADAL" clId="{D96C82BB-D241-CA41-98ED-43D8DCC74C3A}" dt="2023-03-24T15:37:55.202" v="2218"/>
          <ac:inkMkLst>
            <pc:docMk/>
            <pc:sldMk cId="1628149227" sldId="266"/>
            <ac:inkMk id="89" creationId="{B5C02583-108F-9889-1E5B-A628CB70943D}"/>
          </ac:inkMkLst>
        </pc:inkChg>
        <pc:inkChg chg="add del">
          <ac:chgData name="Venkatasubramanian, Mani V." userId="fbe5ce37-0145-4c31-b84a-b36f8beac5f3" providerId="ADAL" clId="{D96C82BB-D241-CA41-98ED-43D8DCC74C3A}" dt="2023-03-24T15:37:58.091" v="2224"/>
          <ac:inkMkLst>
            <pc:docMk/>
            <pc:sldMk cId="1628149227" sldId="266"/>
            <ac:inkMk id="90" creationId="{187C64FC-510F-4D0F-7DB1-12356CF50DF0}"/>
          </ac:inkMkLst>
        </pc:inkChg>
        <pc:inkChg chg="add del">
          <ac:chgData name="Venkatasubramanian, Mani V." userId="fbe5ce37-0145-4c31-b84a-b36f8beac5f3" providerId="ADAL" clId="{D96C82BB-D241-CA41-98ED-43D8DCC74C3A}" dt="2023-03-24T15:37:58.091" v="2224"/>
          <ac:inkMkLst>
            <pc:docMk/>
            <pc:sldMk cId="1628149227" sldId="266"/>
            <ac:inkMk id="91" creationId="{39CF12D5-904F-33C2-E516-EE156D452E0E}"/>
          </ac:inkMkLst>
        </pc:inkChg>
        <pc:inkChg chg="add del">
          <ac:chgData name="Venkatasubramanian, Mani V." userId="fbe5ce37-0145-4c31-b84a-b36f8beac5f3" providerId="ADAL" clId="{D96C82BB-D241-CA41-98ED-43D8DCC74C3A}" dt="2023-03-24T15:37:58.091" v="2224"/>
          <ac:inkMkLst>
            <pc:docMk/>
            <pc:sldMk cId="1628149227" sldId="266"/>
            <ac:inkMk id="92" creationId="{D06D227F-B4D0-9FCA-00D8-1564C88A5F99}"/>
          </ac:inkMkLst>
        </pc:inkChg>
        <pc:inkChg chg="add del">
          <ac:chgData name="Venkatasubramanian, Mani V." userId="fbe5ce37-0145-4c31-b84a-b36f8beac5f3" providerId="ADAL" clId="{D96C82BB-D241-CA41-98ED-43D8DCC74C3A}" dt="2023-03-24T15:37:58.091" v="2224"/>
          <ac:inkMkLst>
            <pc:docMk/>
            <pc:sldMk cId="1628149227" sldId="266"/>
            <ac:inkMk id="93" creationId="{9D03E8CA-44FC-1093-C31F-012FB4FA8F89}"/>
          </ac:inkMkLst>
        </pc:inkChg>
        <pc:inkChg chg="add del">
          <ac:chgData name="Venkatasubramanian, Mani V." userId="fbe5ce37-0145-4c31-b84a-b36f8beac5f3" providerId="ADAL" clId="{D96C82BB-D241-CA41-98ED-43D8DCC74C3A}" dt="2023-03-24T15:37:58.091" v="2224"/>
          <ac:inkMkLst>
            <pc:docMk/>
            <pc:sldMk cId="1628149227" sldId="266"/>
            <ac:inkMk id="94" creationId="{E12EA1C1-2A3D-3F6D-BD9A-2FF3E484284F}"/>
          </ac:inkMkLst>
        </pc:inkChg>
        <pc:inkChg chg="add reco">
          <ac:chgData name="Venkatasubramanian, Mani V." userId="fbe5ce37-0145-4c31-b84a-b36f8beac5f3" providerId="ADAL" clId="{D96C82BB-D241-CA41-98ED-43D8DCC74C3A}" dt="2023-03-24T15:37:58.091" v="2224"/>
          <ac:inkMkLst>
            <pc:docMk/>
            <pc:sldMk cId="1628149227" sldId="266"/>
            <ac:inkMk id="95" creationId="{87FCBEB9-42F9-883D-E635-AB1A9F173B6A}"/>
          </ac:inkMkLst>
        </pc:inkChg>
        <pc:inkChg chg="add del">
          <ac:chgData name="Venkatasubramanian, Mani V." userId="fbe5ce37-0145-4c31-b84a-b36f8beac5f3" providerId="ADAL" clId="{D96C82BB-D241-CA41-98ED-43D8DCC74C3A}" dt="2023-03-24T15:38:02.037" v="2229"/>
          <ac:inkMkLst>
            <pc:docMk/>
            <pc:sldMk cId="1628149227" sldId="266"/>
            <ac:inkMk id="96" creationId="{C77D37F6-4DC3-43A4-15D4-C6C8828A5557}"/>
          </ac:inkMkLst>
        </pc:inkChg>
        <pc:inkChg chg="add del">
          <ac:chgData name="Venkatasubramanian, Mani V." userId="fbe5ce37-0145-4c31-b84a-b36f8beac5f3" providerId="ADAL" clId="{D96C82BB-D241-CA41-98ED-43D8DCC74C3A}" dt="2023-03-24T15:38:02.037" v="2229"/>
          <ac:inkMkLst>
            <pc:docMk/>
            <pc:sldMk cId="1628149227" sldId="266"/>
            <ac:inkMk id="97" creationId="{390BAFD5-6BC6-B1B5-1D7B-0B03A99D5AC6}"/>
          </ac:inkMkLst>
        </pc:inkChg>
        <pc:inkChg chg="add del">
          <ac:chgData name="Venkatasubramanian, Mani V." userId="fbe5ce37-0145-4c31-b84a-b36f8beac5f3" providerId="ADAL" clId="{D96C82BB-D241-CA41-98ED-43D8DCC74C3A}" dt="2023-03-24T15:38:02.037" v="2229"/>
          <ac:inkMkLst>
            <pc:docMk/>
            <pc:sldMk cId="1628149227" sldId="266"/>
            <ac:inkMk id="98" creationId="{DB987871-AB9B-F38B-795A-05E07718611C}"/>
          </ac:inkMkLst>
        </pc:inkChg>
        <pc:inkChg chg="add del">
          <ac:chgData name="Venkatasubramanian, Mani V." userId="fbe5ce37-0145-4c31-b84a-b36f8beac5f3" providerId="ADAL" clId="{D96C82BB-D241-CA41-98ED-43D8DCC74C3A}" dt="2023-03-24T15:38:02.037" v="2229"/>
          <ac:inkMkLst>
            <pc:docMk/>
            <pc:sldMk cId="1628149227" sldId="266"/>
            <ac:inkMk id="99" creationId="{63064BFC-7461-9FE7-5E59-15E31DDA53FC}"/>
          </ac:inkMkLst>
        </pc:inkChg>
        <pc:inkChg chg="add reco">
          <ac:chgData name="Venkatasubramanian, Mani V." userId="fbe5ce37-0145-4c31-b84a-b36f8beac5f3" providerId="ADAL" clId="{D96C82BB-D241-CA41-98ED-43D8DCC74C3A}" dt="2023-03-24T15:38:02.037" v="2229"/>
          <ac:inkMkLst>
            <pc:docMk/>
            <pc:sldMk cId="1628149227" sldId="266"/>
            <ac:inkMk id="100" creationId="{CD26729F-855E-65D6-D838-B32A2BD1D731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1" creationId="{8C351EA8-F4F2-A66B-C8BC-BF6B99943B46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2" creationId="{C44DB591-2AA2-AF07-9154-4FDA21069C8D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3" creationId="{37B76094-B8B4-3257-371E-2C57989D8DCE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4" creationId="{A66B8EB1-A512-50D5-4FE5-A024673E250E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5" creationId="{31A7A2F7-D38C-C0BA-241C-97D8287826AD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6" creationId="{9432B003-7F23-2B4E-BB98-24E8BDFE463C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7" creationId="{D504EA99-7D4D-95E2-5573-A18E442EA324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8" creationId="{6A303E21-1E9E-D6C7-92EC-42A969C67A6F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09" creationId="{98D71DEA-2109-2AE6-5AEB-A0F84DEB9ACC}"/>
          </ac:inkMkLst>
        </pc:inkChg>
        <pc:inkChg chg="add del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10" creationId="{B94CD514-3E9C-17DC-F8AB-C88C792A146F}"/>
          </ac:inkMkLst>
        </pc:inkChg>
        <pc:inkChg chg="add reco">
          <ac:chgData name="Venkatasubramanian, Mani V." userId="fbe5ce37-0145-4c31-b84a-b36f8beac5f3" providerId="ADAL" clId="{D96C82BB-D241-CA41-98ED-43D8DCC74C3A}" dt="2023-03-24T15:38:07.565" v="2240"/>
          <ac:inkMkLst>
            <pc:docMk/>
            <pc:sldMk cId="1628149227" sldId="266"/>
            <ac:inkMk id="111" creationId="{DA10988D-CCDC-B354-B0EF-546C59D9865B}"/>
          </ac:inkMkLst>
        </pc:inkChg>
        <pc:inkChg chg="add del">
          <ac:chgData name="Venkatasubramanian, Mani V." userId="fbe5ce37-0145-4c31-b84a-b36f8beac5f3" providerId="ADAL" clId="{D96C82BB-D241-CA41-98ED-43D8DCC74C3A}" dt="2023-03-24T15:38:13.857" v="2246"/>
          <ac:inkMkLst>
            <pc:docMk/>
            <pc:sldMk cId="1628149227" sldId="266"/>
            <ac:inkMk id="112" creationId="{8EAA3378-81D2-4033-8707-66D178FD1FA6}"/>
          </ac:inkMkLst>
        </pc:inkChg>
        <pc:inkChg chg="add del">
          <ac:chgData name="Venkatasubramanian, Mani V." userId="fbe5ce37-0145-4c31-b84a-b36f8beac5f3" providerId="ADAL" clId="{D96C82BB-D241-CA41-98ED-43D8DCC74C3A}" dt="2023-03-24T15:38:13.857" v="2246"/>
          <ac:inkMkLst>
            <pc:docMk/>
            <pc:sldMk cId="1628149227" sldId="266"/>
            <ac:inkMk id="113" creationId="{634A290B-19A0-D2EA-F51A-37852D12CCA3}"/>
          </ac:inkMkLst>
        </pc:inkChg>
        <pc:inkChg chg="add del">
          <ac:chgData name="Venkatasubramanian, Mani V." userId="fbe5ce37-0145-4c31-b84a-b36f8beac5f3" providerId="ADAL" clId="{D96C82BB-D241-CA41-98ED-43D8DCC74C3A}" dt="2023-03-24T15:38:13.857" v="2246"/>
          <ac:inkMkLst>
            <pc:docMk/>
            <pc:sldMk cId="1628149227" sldId="266"/>
            <ac:inkMk id="114" creationId="{FF164BB1-F670-3656-948C-5138F67DE7E0}"/>
          </ac:inkMkLst>
        </pc:inkChg>
        <pc:inkChg chg="add del">
          <ac:chgData name="Venkatasubramanian, Mani V." userId="fbe5ce37-0145-4c31-b84a-b36f8beac5f3" providerId="ADAL" clId="{D96C82BB-D241-CA41-98ED-43D8DCC74C3A}" dt="2023-03-24T15:38:13.857" v="2246"/>
          <ac:inkMkLst>
            <pc:docMk/>
            <pc:sldMk cId="1628149227" sldId="266"/>
            <ac:inkMk id="115" creationId="{AEB7EF49-51CD-3AEF-D641-219371839EE2}"/>
          </ac:inkMkLst>
        </pc:inkChg>
        <pc:inkChg chg="add del">
          <ac:chgData name="Venkatasubramanian, Mani V." userId="fbe5ce37-0145-4c31-b84a-b36f8beac5f3" providerId="ADAL" clId="{D96C82BB-D241-CA41-98ED-43D8DCC74C3A}" dt="2023-03-24T15:38:13.857" v="2246"/>
          <ac:inkMkLst>
            <pc:docMk/>
            <pc:sldMk cId="1628149227" sldId="266"/>
            <ac:inkMk id="116" creationId="{80830A33-F9AA-1826-C167-B1DE2AF8227A}"/>
          </ac:inkMkLst>
        </pc:inkChg>
        <pc:inkChg chg="add reco">
          <ac:chgData name="Venkatasubramanian, Mani V." userId="fbe5ce37-0145-4c31-b84a-b36f8beac5f3" providerId="ADAL" clId="{D96C82BB-D241-CA41-98ED-43D8DCC74C3A}" dt="2023-03-24T15:38:13.857" v="2246"/>
          <ac:inkMkLst>
            <pc:docMk/>
            <pc:sldMk cId="1628149227" sldId="266"/>
            <ac:inkMk id="117" creationId="{CFCE0F84-1674-696A-DDA4-47DAFCF8123E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18" creationId="{90660CBA-7CFA-264D-A8E6-7573CF698C9E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19" creationId="{CC1F9841-772C-690F-A69C-3989031F305B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0" creationId="{D607B27C-4E2F-D614-317F-A6A8A373DB7B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1" creationId="{3B63EFD7-367D-0B5F-A1BC-9881AC84768F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2" creationId="{22A3D959-FB0A-F4A7-72A1-71711EAFBC89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3" creationId="{72D375D1-688A-7E49-26FC-117314CDDA9E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4" creationId="{34A141A3-23D3-6097-E0C0-C5832F535B3C}"/>
          </ac:inkMkLst>
        </pc:inkChg>
        <pc:inkChg chg="add del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5" creationId="{AAD117FC-A0DA-B85B-81F9-4C70BB2023D2}"/>
          </ac:inkMkLst>
        </pc:inkChg>
        <pc:inkChg chg="add reco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6" creationId="{632A16C9-D0DD-44D1-7876-3DFE2F187530}"/>
          </ac:inkMkLst>
        </pc:inkChg>
        <pc:inkChg chg="add reco">
          <ac:chgData name="Venkatasubramanian, Mani V." userId="fbe5ce37-0145-4c31-b84a-b36f8beac5f3" providerId="ADAL" clId="{D96C82BB-D241-CA41-98ED-43D8DCC74C3A}" dt="2023-03-24T15:38:20.986" v="2255"/>
          <ac:inkMkLst>
            <pc:docMk/>
            <pc:sldMk cId="1628149227" sldId="266"/>
            <ac:inkMk id="127" creationId="{69598DA7-73B6-0BD5-DC4F-10FAF307D6E4}"/>
          </ac:inkMkLst>
        </pc:inkChg>
        <pc:inkChg chg="add">
          <ac:chgData name="Venkatasubramanian, Mani V." userId="fbe5ce37-0145-4c31-b84a-b36f8beac5f3" providerId="ADAL" clId="{D96C82BB-D241-CA41-98ED-43D8DCC74C3A}" dt="2023-03-24T15:38:22.316" v="2256"/>
          <ac:inkMkLst>
            <pc:docMk/>
            <pc:sldMk cId="1628149227" sldId="266"/>
            <ac:inkMk id="128" creationId="{499BBFFE-75A0-9CB5-4CF4-6560C70CFF68}"/>
          </ac:inkMkLst>
        </pc:inkChg>
        <pc:inkChg chg="add del">
          <ac:chgData name="Venkatasubramanian, Mani V." userId="fbe5ce37-0145-4c31-b84a-b36f8beac5f3" providerId="ADAL" clId="{D96C82BB-D241-CA41-98ED-43D8DCC74C3A}" dt="2023-03-24T15:38:25.483" v="2259"/>
          <ac:inkMkLst>
            <pc:docMk/>
            <pc:sldMk cId="1628149227" sldId="266"/>
            <ac:inkMk id="129" creationId="{983FF05D-77A3-E24A-9C5D-98E7BCD09D8E}"/>
          </ac:inkMkLst>
        </pc:inkChg>
        <pc:inkChg chg="add del">
          <ac:chgData name="Venkatasubramanian, Mani V." userId="fbe5ce37-0145-4c31-b84a-b36f8beac5f3" providerId="ADAL" clId="{D96C82BB-D241-CA41-98ED-43D8DCC74C3A}" dt="2023-03-24T15:38:25.483" v="2259"/>
          <ac:inkMkLst>
            <pc:docMk/>
            <pc:sldMk cId="1628149227" sldId="266"/>
            <ac:inkMk id="130" creationId="{8A848BC5-0CE9-AA85-2D0D-D3B9F6609EF5}"/>
          </ac:inkMkLst>
        </pc:inkChg>
        <pc:inkChg chg="add reco">
          <ac:chgData name="Venkatasubramanian, Mani V." userId="fbe5ce37-0145-4c31-b84a-b36f8beac5f3" providerId="ADAL" clId="{D96C82BB-D241-CA41-98ED-43D8DCC74C3A}" dt="2023-03-24T15:38:25.483" v="2259"/>
          <ac:inkMkLst>
            <pc:docMk/>
            <pc:sldMk cId="1628149227" sldId="266"/>
            <ac:inkMk id="131" creationId="{7BE2ED41-7FDD-92BF-3C76-9D5354E26DFD}"/>
          </ac:inkMkLst>
        </pc:inkChg>
        <pc:inkChg chg="add del">
          <ac:chgData name="Venkatasubramanian, Mani V." userId="fbe5ce37-0145-4c31-b84a-b36f8beac5f3" providerId="ADAL" clId="{D96C82BB-D241-CA41-98ED-43D8DCC74C3A}" dt="2023-03-24T15:38:30.495" v="2265"/>
          <ac:inkMkLst>
            <pc:docMk/>
            <pc:sldMk cId="1628149227" sldId="266"/>
            <ac:inkMk id="132" creationId="{736A0054-F493-E3CE-CB60-7A78A51D7EC2}"/>
          </ac:inkMkLst>
        </pc:inkChg>
        <pc:inkChg chg="add">
          <ac:chgData name="Venkatasubramanian, Mani V." userId="fbe5ce37-0145-4c31-b84a-b36f8beac5f3" providerId="ADAL" clId="{D96C82BB-D241-CA41-98ED-43D8DCC74C3A}" dt="2023-03-24T15:38:28.129" v="2261"/>
          <ac:inkMkLst>
            <pc:docMk/>
            <pc:sldMk cId="1628149227" sldId="266"/>
            <ac:inkMk id="133" creationId="{DC419C03-8119-92BC-70F0-862849146643}"/>
          </ac:inkMkLst>
        </pc:inkChg>
        <pc:inkChg chg="add del">
          <ac:chgData name="Venkatasubramanian, Mani V." userId="fbe5ce37-0145-4c31-b84a-b36f8beac5f3" providerId="ADAL" clId="{D96C82BB-D241-CA41-98ED-43D8DCC74C3A}" dt="2023-03-24T15:38:30.495" v="2265"/>
          <ac:inkMkLst>
            <pc:docMk/>
            <pc:sldMk cId="1628149227" sldId="266"/>
            <ac:inkMk id="134" creationId="{F7E30421-5E78-FFF2-A031-D2CB5BA1587A}"/>
          </ac:inkMkLst>
        </pc:inkChg>
        <pc:inkChg chg="add del">
          <ac:chgData name="Venkatasubramanian, Mani V." userId="fbe5ce37-0145-4c31-b84a-b36f8beac5f3" providerId="ADAL" clId="{D96C82BB-D241-CA41-98ED-43D8DCC74C3A}" dt="2023-03-24T15:38:30.495" v="2265"/>
          <ac:inkMkLst>
            <pc:docMk/>
            <pc:sldMk cId="1628149227" sldId="266"/>
            <ac:inkMk id="135" creationId="{3A39B5D7-59F5-A4AA-AC46-2CE3730C96F3}"/>
          </ac:inkMkLst>
        </pc:inkChg>
        <pc:inkChg chg="add del">
          <ac:chgData name="Venkatasubramanian, Mani V." userId="fbe5ce37-0145-4c31-b84a-b36f8beac5f3" providerId="ADAL" clId="{D96C82BB-D241-CA41-98ED-43D8DCC74C3A}" dt="2023-03-24T15:38:30.495" v="2265"/>
          <ac:inkMkLst>
            <pc:docMk/>
            <pc:sldMk cId="1628149227" sldId="266"/>
            <ac:inkMk id="136" creationId="{80A4622C-59E3-0BAE-681D-08562A8EFAF6}"/>
          </ac:inkMkLst>
        </pc:inkChg>
        <pc:inkChg chg="add reco">
          <ac:chgData name="Venkatasubramanian, Mani V." userId="fbe5ce37-0145-4c31-b84a-b36f8beac5f3" providerId="ADAL" clId="{D96C82BB-D241-CA41-98ED-43D8DCC74C3A}" dt="2023-03-24T15:38:30.495" v="2265"/>
          <ac:inkMkLst>
            <pc:docMk/>
            <pc:sldMk cId="1628149227" sldId="266"/>
            <ac:inkMk id="137" creationId="{29CF2B11-233D-F466-3A90-B61590F95D88}"/>
          </ac:inkMkLst>
        </pc:inkChg>
        <pc:inkChg chg="add del">
          <ac:chgData name="Venkatasubramanian, Mani V." userId="fbe5ce37-0145-4c31-b84a-b36f8beac5f3" providerId="ADAL" clId="{D96C82BB-D241-CA41-98ED-43D8DCC74C3A}" dt="2023-03-24T15:38:37.702" v="2269"/>
          <ac:inkMkLst>
            <pc:docMk/>
            <pc:sldMk cId="1628149227" sldId="266"/>
            <ac:inkMk id="138" creationId="{7635D9C6-23D3-EF88-8900-108B38F32DB3}"/>
          </ac:inkMkLst>
        </pc:inkChg>
        <pc:inkChg chg="add del">
          <ac:chgData name="Venkatasubramanian, Mani V." userId="fbe5ce37-0145-4c31-b84a-b36f8beac5f3" providerId="ADAL" clId="{D96C82BB-D241-CA41-98ED-43D8DCC74C3A}" dt="2023-03-24T15:38:37.702" v="2269"/>
          <ac:inkMkLst>
            <pc:docMk/>
            <pc:sldMk cId="1628149227" sldId="266"/>
            <ac:inkMk id="139" creationId="{CAB551BA-F49B-2E81-F95C-272D89B1530C}"/>
          </ac:inkMkLst>
        </pc:inkChg>
        <pc:inkChg chg="add del">
          <ac:chgData name="Venkatasubramanian, Mani V." userId="fbe5ce37-0145-4c31-b84a-b36f8beac5f3" providerId="ADAL" clId="{D96C82BB-D241-CA41-98ED-43D8DCC74C3A}" dt="2023-03-24T15:38:37.702" v="2269"/>
          <ac:inkMkLst>
            <pc:docMk/>
            <pc:sldMk cId="1628149227" sldId="266"/>
            <ac:inkMk id="140" creationId="{23636B2A-A67F-1853-44BC-637769B69A3B}"/>
          </ac:inkMkLst>
        </pc:inkChg>
        <pc:inkChg chg="add reco">
          <ac:chgData name="Venkatasubramanian, Mani V." userId="fbe5ce37-0145-4c31-b84a-b36f8beac5f3" providerId="ADAL" clId="{D96C82BB-D241-CA41-98ED-43D8DCC74C3A}" dt="2023-03-24T15:38:37.702" v="2269"/>
          <ac:inkMkLst>
            <pc:docMk/>
            <pc:sldMk cId="1628149227" sldId="266"/>
            <ac:inkMk id="141" creationId="{5BA81AB0-1B9F-C2F6-ADA2-DE0602191A32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2" creationId="{72048D42-DB5F-1276-357A-3DF1EEEEE0E0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3" creationId="{6E3AEE8B-DA42-1EEE-D3D6-818B9704D6E1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4" creationId="{0E6235D6-0864-BF7B-2FDF-BA5E05592856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5" creationId="{37A631BA-9577-805A-BC8A-A382D71A14F5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6" creationId="{99120ACB-5345-7B54-8072-ED4697ADE0ED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7" creationId="{ACC51F56-20CA-4393-8F6B-0192FED7B5E3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8" creationId="{E11577FC-3C8A-E3D8-EEC2-DD188354BC05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49" creationId="{1B50BC9A-4F21-6188-236A-445941F4AFCE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0" creationId="{3DBF039E-A5AB-FE34-452A-37B376BB439D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1" creationId="{73AD95CC-F28C-543B-77A5-73A3665A810B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2" creationId="{58CE8C7B-D9D7-BA6F-8954-079BE6865458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3" creationId="{A7F69BEF-108B-B736-33E0-0C3460F6AE3A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4" creationId="{5043E354-BAD0-9154-7FD2-6FA7A18C9BF1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5" creationId="{962AB787-9907-B310-059F-CA68E3DC9E03}"/>
          </ac:inkMkLst>
        </pc:inkChg>
        <pc:inkChg chg="add del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6" creationId="{748D39B3-1200-4031-B3AD-514C1AC0902A}"/>
          </ac:inkMkLst>
        </pc:inkChg>
        <pc:inkChg chg="add reco">
          <ac:chgData name="Venkatasubramanian, Mani V." userId="fbe5ce37-0145-4c31-b84a-b36f8beac5f3" providerId="ADAL" clId="{D96C82BB-D241-CA41-98ED-43D8DCC74C3A}" dt="2023-03-24T15:38:43.614" v="2285"/>
          <ac:inkMkLst>
            <pc:docMk/>
            <pc:sldMk cId="1628149227" sldId="266"/>
            <ac:inkMk id="157" creationId="{71BD52C2-11E1-BCAA-2127-9D5F9CB09620}"/>
          </ac:inkMkLst>
        </pc:inkChg>
        <pc:inkChg chg="add del">
          <ac:chgData name="Venkatasubramanian, Mani V." userId="fbe5ce37-0145-4c31-b84a-b36f8beac5f3" providerId="ADAL" clId="{D96C82BB-D241-CA41-98ED-43D8DCC74C3A}" dt="2023-03-24T15:38:44.981" v="2289"/>
          <ac:inkMkLst>
            <pc:docMk/>
            <pc:sldMk cId="1628149227" sldId="266"/>
            <ac:inkMk id="158" creationId="{044F2C1B-C8BE-95E5-FA28-9B97E2E62FE4}"/>
          </ac:inkMkLst>
        </pc:inkChg>
        <pc:inkChg chg="add del">
          <ac:chgData name="Venkatasubramanian, Mani V." userId="fbe5ce37-0145-4c31-b84a-b36f8beac5f3" providerId="ADAL" clId="{D96C82BB-D241-CA41-98ED-43D8DCC74C3A}" dt="2023-03-24T15:38:44.981" v="2289"/>
          <ac:inkMkLst>
            <pc:docMk/>
            <pc:sldMk cId="1628149227" sldId="266"/>
            <ac:inkMk id="159" creationId="{422DA4CF-28B0-C59B-F47B-9F459901B72B}"/>
          </ac:inkMkLst>
        </pc:inkChg>
        <pc:inkChg chg="add del">
          <ac:chgData name="Venkatasubramanian, Mani V." userId="fbe5ce37-0145-4c31-b84a-b36f8beac5f3" providerId="ADAL" clId="{D96C82BB-D241-CA41-98ED-43D8DCC74C3A}" dt="2023-03-24T15:38:44.981" v="2289"/>
          <ac:inkMkLst>
            <pc:docMk/>
            <pc:sldMk cId="1628149227" sldId="266"/>
            <ac:inkMk id="160" creationId="{F3801440-5310-1934-3818-E7DFE0ED7B6F}"/>
          </ac:inkMkLst>
        </pc:inkChg>
        <pc:inkChg chg="add reco">
          <ac:chgData name="Venkatasubramanian, Mani V." userId="fbe5ce37-0145-4c31-b84a-b36f8beac5f3" providerId="ADAL" clId="{D96C82BB-D241-CA41-98ED-43D8DCC74C3A}" dt="2023-03-24T15:38:44.981" v="2289"/>
          <ac:inkMkLst>
            <pc:docMk/>
            <pc:sldMk cId="1628149227" sldId="266"/>
            <ac:inkMk id="161" creationId="{BB9DEC61-C0CB-4457-EF88-400522C0DF22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2" creationId="{74567335-AB89-D7CE-2F97-B5DA39C3892A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3" creationId="{29E71F06-D22C-96F2-0029-303E920033F1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4" creationId="{667B970A-6C01-2F94-A378-412E43A53D1B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5" creationId="{BDD11C9B-BF44-DE3D-0F04-167BBCBAC026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6" creationId="{DB679F4B-CCD6-ACDA-7E63-CD54BFCE6413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7" creationId="{E5FFF3D8-DE3D-F382-0917-0BC4AE8952BE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8" creationId="{C85B2E90-C78F-0183-65CA-4E55A008E003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69" creationId="{4F449A9A-F26C-D79C-84F8-A448E8C1F119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70" creationId="{4808E825-A8FD-7E98-0B37-60F2973F96D9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71" creationId="{7ABAEE66-1279-CE31-ED4B-CB2A869CF49B}"/>
          </ac:inkMkLst>
        </pc:inkChg>
        <pc:inkChg chg="add del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72" creationId="{A52AABCC-B58A-5B30-DAED-74DA9779E189}"/>
          </ac:inkMkLst>
        </pc:inkChg>
        <pc:inkChg chg="add reco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73" creationId="{CACF1117-3791-5DC7-1A2E-0E15FA033223}"/>
          </ac:inkMkLst>
        </pc:inkChg>
        <pc:inkChg chg="add reco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74" creationId="{ED072E07-654F-0CC2-B56B-CB907C74A8C5}"/>
          </ac:inkMkLst>
        </pc:inkChg>
        <pc:inkChg chg="add reco">
          <ac:chgData name="Venkatasubramanian, Mani V." userId="fbe5ce37-0145-4c31-b84a-b36f8beac5f3" providerId="ADAL" clId="{D96C82BB-D241-CA41-98ED-43D8DCC74C3A}" dt="2023-03-24T15:38:55.958" v="2301"/>
          <ac:inkMkLst>
            <pc:docMk/>
            <pc:sldMk cId="1628149227" sldId="266"/>
            <ac:inkMk id="175" creationId="{FC0D390B-7C35-842C-DD0C-5863635C4DF7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76" creationId="{C2848F11-3860-CA08-E5B6-FD7DA3CFEA23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77" creationId="{17D0FB35-CE50-F301-E887-25F3FBE0A2E3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78" creationId="{9F84ECFE-567B-80EB-083B-559DF9CA77CB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79" creationId="{26F8E17C-4BCF-8C46-777B-D35E310F79A1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0" creationId="{ADD8FDB7-5D86-4FEF-21FE-DDF47B5897C4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1" creationId="{8DFC67A6-68DA-1479-E4C5-02F25F602B01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2" creationId="{0B93746B-786F-CF39-9C24-2CBE7822CAAF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3" creationId="{F86C7AB7-F3FF-A488-E483-6E64B373CA3D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4" creationId="{3F30F977-7117-6314-530A-9943E986C47E}"/>
          </ac:inkMkLst>
        </pc:inkChg>
        <pc:inkChg chg="add del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5" creationId="{D94B0690-8878-D4B6-F0D9-9E8B0E9BF053}"/>
          </ac:inkMkLst>
        </pc:inkChg>
        <pc:inkChg chg="add">
          <ac:chgData name="Venkatasubramanian, Mani V." userId="fbe5ce37-0145-4c31-b84a-b36f8beac5f3" providerId="ADAL" clId="{D96C82BB-D241-CA41-98ED-43D8DCC74C3A}" dt="2023-03-24T15:39:00.673" v="2312"/>
          <ac:inkMkLst>
            <pc:docMk/>
            <pc:sldMk cId="1628149227" sldId="266"/>
            <ac:inkMk id="186" creationId="{4EC7460C-17A3-97D2-7DB0-5E758D055DA9}"/>
          </ac:inkMkLst>
        </pc:inkChg>
        <pc:inkChg chg="add reco">
          <ac:chgData name="Venkatasubramanian, Mani V." userId="fbe5ce37-0145-4c31-b84a-b36f8beac5f3" providerId="ADAL" clId="{D96C82BB-D241-CA41-98ED-43D8DCC74C3A}" dt="2023-03-24T15:39:01.645" v="2313"/>
          <ac:inkMkLst>
            <pc:docMk/>
            <pc:sldMk cId="1628149227" sldId="266"/>
            <ac:inkMk id="187" creationId="{51E2004F-B193-12EF-9A2D-16F41E52E389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41:35.032" v="2422"/>
        <pc:sldMkLst>
          <pc:docMk/>
          <pc:sldMk cId="2817195387" sldId="267"/>
        </pc:sldMkLst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2" creationId="{FCD7E5E0-825E-00D7-977F-63E964BA4222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3" creationId="{CF9CEDF3-5E7F-F410-4BF1-862FC08591CB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4" creationId="{0AB7E848-D83C-F7FE-A8E8-786383A5CEE8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5" creationId="{D2ABDF5C-8467-839F-E836-77797849DECF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6" creationId="{8BB4F861-806F-BB86-225A-CD8CE6C5CE6E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7" creationId="{60B8022A-38AE-ECB4-D4DD-4E52ADBAAF38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8" creationId="{F6D4F1DE-E66E-C144-76D3-FE2AD13A6C4F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9" creationId="{5518D3B7-7D8D-2E5A-2108-CAA55A5F1CF4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0" creationId="{11E69A5A-8DCF-53AA-21C7-2E0BA5CF1E91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1" creationId="{157959D3-4FCD-A35E-A593-7B83C0B3B919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2" creationId="{1C8982E9-28A2-4B35-3B7A-9EEE8BBED7C2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3" creationId="{6A71B5D1-8E10-A990-452C-6B0EB2FB65AA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4" creationId="{62EF7ADC-18BE-0A1D-ECED-B63D9112B5F3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5" creationId="{3B021DD3-06BD-8EFD-E577-66B2A512CE74}"/>
          </ac:inkMkLst>
        </pc:inkChg>
        <pc:inkChg chg="add del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6" creationId="{497E36FE-113D-7EA4-E3AC-AA1BEFEEB2D9}"/>
          </ac:inkMkLst>
        </pc:inkChg>
        <pc:inkChg chg="add reco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7" creationId="{422D98C1-1FE7-C3CF-5D6A-4488C92AED53}"/>
          </ac:inkMkLst>
        </pc:inkChg>
        <pc:inkChg chg="add reco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8" creationId="{D37558C6-70D5-8569-7FD8-BBEEFA9CF4B2}"/>
          </ac:inkMkLst>
        </pc:inkChg>
        <pc:inkChg chg="add reco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19" creationId="{A80CB71C-8625-D161-DCDD-8C59459F7A48}"/>
          </ac:inkMkLst>
        </pc:inkChg>
        <pc:inkChg chg="add reco">
          <ac:chgData name="Venkatasubramanian, Mani V." userId="fbe5ce37-0145-4c31-b84a-b36f8beac5f3" providerId="ADAL" clId="{D96C82BB-D241-CA41-98ED-43D8DCC74C3A}" dt="2023-03-24T15:39:58.631" v="2329"/>
          <ac:inkMkLst>
            <pc:docMk/>
            <pc:sldMk cId="2817195387" sldId="267"/>
            <ac:inkMk id="20" creationId="{89AFC714-E80A-40A6-C06A-C462920F15EB}"/>
          </ac:inkMkLst>
        </pc:inkChg>
        <pc:inkChg chg="add del">
          <ac:chgData name="Venkatasubramanian, Mani V." userId="fbe5ce37-0145-4c31-b84a-b36f8beac5f3" providerId="ADAL" clId="{D96C82BB-D241-CA41-98ED-43D8DCC74C3A}" dt="2023-03-24T15:40:09.835" v="2332"/>
          <ac:inkMkLst>
            <pc:docMk/>
            <pc:sldMk cId="2817195387" sldId="267"/>
            <ac:inkMk id="21" creationId="{E95CEDDB-CA9D-57F4-6641-C48E63DAFFA0}"/>
          </ac:inkMkLst>
        </pc:inkChg>
        <pc:inkChg chg="add del">
          <ac:chgData name="Venkatasubramanian, Mani V." userId="fbe5ce37-0145-4c31-b84a-b36f8beac5f3" providerId="ADAL" clId="{D96C82BB-D241-CA41-98ED-43D8DCC74C3A}" dt="2023-03-24T15:40:09.835" v="2332"/>
          <ac:inkMkLst>
            <pc:docMk/>
            <pc:sldMk cId="2817195387" sldId="267"/>
            <ac:inkMk id="22" creationId="{D007F1D6-6D11-9D5F-E4C5-B7D64CECB00B}"/>
          </ac:inkMkLst>
        </pc:inkChg>
        <pc:inkChg chg="add reco">
          <ac:chgData name="Venkatasubramanian, Mani V." userId="fbe5ce37-0145-4c31-b84a-b36f8beac5f3" providerId="ADAL" clId="{D96C82BB-D241-CA41-98ED-43D8DCC74C3A}" dt="2023-03-24T15:40:09.835" v="2332"/>
          <ac:inkMkLst>
            <pc:docMk/>
            <pc:sldMk cId="2817195387" sldId="267"/>
            <ac:inkMk id="23" creationId="{DECDA1AC-DE74-9C7C-EF5E-94470AE58712}"/>
          </ac:inkMkLst>
        </pc:inkChg>
        <pc:inkChg chg="add del">
          <ac:chgData name="Venkatasubramanian, Mani V." userId="fbe5ce37-0145-4c31-b84a-b36f8beac5f3" providerId="ADAL" clId="{D96C82BB-D241-CA41-98ED-43D8DCC74C3A}" dt="2023-03-24T15:40:23.407" v="2336"/>
          <ac:inkMkLst>
            <pc:docMk/>
            <pc:sldMk cId="2817195387" sldId="267"/>
            <ac:inkMk id="24" creationId="{2C6AC86B-F81D-173E-B8A1-65D81F60318C}"/>
          </ac:inkMkLst>
        </pc:inkChg>
        <pc:inkChg chg="add del">
          <ac:chgData name="Venkatasubramanian, Mani V." userId="fbe5ce37-0145-4c31-b84a-b36f8beac5f3" providerId="ADAL" clId="{D96C82BB-D241-CA41-98ED-43D8DCC74C3A}" dt="2023-03-24T15:40:23.407" v="2336"/>
          <ac:inkMkLst>
            <pc:docMk/>
            <pc:sldMk cId="2817195387" sldId="267"/>
            <ac:inkMk id="25" creationId="{41F84603-2698-883E-C3D7-17AD84098CB3}"/>
          </ac:inkMkLst>
        </pc:inkChg>
        <pc:inkChg chg="add del">
          <ac:chgData name="Venkatasubramanian, Mani V." userId="fbe5ce37-0145-4c31-b84a-b36f8beac5f3" providerId="ADAL" clId="{D96C82BB-D241-CA41-98ED-43D8DCC74C3A}" dt="2023-03-24T15:40:23.407" v="2336"/>
          <ac:inkMkLst>
            <pc:docMk/>
            <pc:sldMk cId="2817195387" sldId="267"/>
            <ac:inkMk id="26" creationId="{046F2737-3260-37D0-E4A5-7E9171BF3A25}"/>
          </ac:inkMkLst>
        </pc:inkChg>
        <pc:inkChg chg="add reco">
          <ac:chgData name="Venkatasubramanian, Mani V." userId="fbe5ce37-0145-4c31-b84a-b36f8beac5f3" providerId="ADAL" clId="{D96C82BB-D241-CA41-98ED-43D8DCC74C3A}" dt="2023-03-24T15:40:23.407" v="2336"/>
          <ac:inkMkLst>
            <pc:docMk/>
            <pc:sldMk cId="2817195387" sldId="267"/>
            <ac:inkMk id="27" creationId="{79D1615B-EB4C-3F4D-3EF2-340B7889AA21}"/>
          </ac:inkMkLst>
        </pc:inkChg>
        <pc:inkChg chg="add">
          <ac:chgData name="Venkatasubramanian, Mani V." userId="fbe5ce37-0145-4c31-b84a-b36f8beac5f3" providerId="ADAL" clId="{D96C82BB-D241-CA41-98ED-43D8DCC74C3A}" dt="2023-03-24T15:40:40.424" v="2337"/>
          <ac:inkMkLst>
            <pc:docMk/>
            <pc:sldMk cId="2817195387" sldId="267"/>
            <ac:inkMk id="28" creationId="{45AA4A7C-6F16-3504-7212-49F004DEA2E6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29" creationId="{B9CC9F3C-9DA2-1133-81F4-F3414140BE8A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0" creationId="{179F7792-322C-3427-3B52-F2D915DA3B8E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1" creationId="{EC658780-53C4-4E5E-5826-4AFF381F8B7D}"/>
          </ac:inkMkLst>
        </pc:inkChg>
        <pc:inkChg chg="add">
          <ac:chgData name="Venkatasubramanian, Mani V." userId="fbe5ce37-0145-4c31-b84a-b36f8beac5f3" providerId="ADAL" clId="{D96C82BB-D241-CA41-98ED-43D8DCC74C3A}" dt="2023-03-24T15:40:46.834" v="2341"/>
          <ac:inkMkLst>
            <pc:docMk/>
            <pc:sldMk cId="2817195387" sldId="267"/>
            <ac:inkMk id="32" creationId="{589BCC6E-34C3-6DF1-2CC3-377AC5CFF03C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3" creationId="{7C85A19B-ACDD-682A-17D7-35F2F186135B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4" creationId="{00B53E06-18C8-1F97-52CB-95078985B543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5" creationId="{DE9526E6-49E9-C61B-6269-40F906D9A155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6" creationId="{BB90D159-6572-6E64-E618-808C8E311D0B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7" creationId="{97B127E8-A017-2BBB-63A3-E9B5C01422AF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8" creationId="{E93FDAA6-2323-7E80-F255-9E51F6D4118F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39" creationId="{2632D8A7-611F-B00E-9EC0-BC3AE3864FCB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0" creationId="{AB9B1845-E07C-3200-1191-DDCC045E07F5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1" creationId="{556DF123-E2FB-2A31-7406-67582232333F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2" creationId="{A2181D59-067C-6F1F-903F-C523B21383CE}"/>
          </ac:inkMkLst>
        </pc:inkChg>
        <pc:inkChg chg="add">
          <ac:chgData name="Venkatasubramanian, Mani V." userId="fbe5ce37-0145-4c31-b84a-b36f8beac5f3" providerId="ADAL" clId="{D96C82BB-D241-CA41-98ED-43D8DCC74C3A}" dt="2023-03-24T15:40:49.501" v="2352"/>
          <ac:inkMkLst>
            <pc:docMk/>
            <pc:sldMk cId="2817195387" sldId="267"/>
            <ac:inkMk id="43" creationId="{78CC6E33-0404-2838-0951-171E344FAAA2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4" creationId="{1373EED4-7D71-ADA1-3F6E-C3AB8147BE22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5" creationId="{A86469F1-4EFE-D73B-76EA-5F98B82F6F09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6" creationId="{42EAC69D-1F89-FE31-FC4F-46BF1A1747D3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7" creationId="{4F18EEE0-F1D7-EFC1-AD6A-F0EE1719752E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8" creationId="{C62E5931-D35F-7F6B-B61D-D78B525B0EA4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49" creationId="{7864E088-E941-EFAA-EF28-5AE196863AA9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0" creationId="{EE9DDFB8-28AA-6E50-CAAB-584702AAD484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1" creationId="{8D5FBAF7-24E5-00FD-1CAC-EE479B4E87FD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2" creationId="{9FF38A65-9338-0BE5-973D-0078B51FC5FE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3" creationId="{CDB6F7DE-C962-1E9A-FB03-2A0B1A7BB303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4" creationId="{29A4E657-4BE1-29EC-3BBB-CCC9037D8C26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5" creationId="{464812BB-5CDB-2F01-A493-203EC05BF5FA}"/>
          </ac:inkMkLst>
        </pc:inkChg>
        <pc:inkChg chg="add del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6" creationId="{36ABE0BE-4B7F-C7F0-7F12-0DBF7F078A5B}"/>
          </ac:inkMkLst>
        </pc:inkChg>
        <pc:inkChg chg="add reco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7" creationId="{C5D02832-19D9-6C8C-EE6B-63259175E6B2}"/>
          </ac:inkMkLst>
        </pc:inkChg>
        <pc:inkChg chg="add reco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8" creationId="{BF362CA7-4CEB-B9D5-1FC5-8E7DE9C843DF}"/>
          </ac:inkMkLst>
        </pc:inkChg>
        <pc:inkChg chg="add reco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59" creationId="{8B4DCAF0-64D4-92A6-EADE-28AE50D70EFF}"/>
          </ac:inkMkLst>
        </pc:inkChg>
        <pc:inkChg chg="add reco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60" creationId="{8E2DDF1E-4C5D-BDE1-A33C-CCA53B22EDBF}"/>
          </ac:inkMkLst>
        </pc:inkChg>
        <pc:inkChg chg="add reco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61" creationId="{3E518C14-CD5B-8C4A-73C4-4A85E60E9E45}"/>
          </ac:inkMkLst>
        </pc:inkChg>
        <pc:inkChg chg="add reco">
          <ac:chgData name="Venkatasubramanian, Mani V." userId="fbe5ce37-0145-4c31-b84a-b36f8beac5f3" providerId="ADAL" clId="{D96C82BB-D241-CA41-98ED-43D8DCC74C3A}" dt="2023-03-24T15:40:54.661" v="2366"/>
          <ac:inkMkLst>
            <pc:docMk/>
            <pc:sldMk cId="2817195387" sldId="267"/>
            <ac:inkMk id="62" creationId="{0786E3F8-751F-F089-6994-8CE433CF6129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3" creationId="{D933CAD7-E946-C8A3-2E08-483572AEB360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4" creationId="{862E06FD-3125-53A1-B81A-5D2C9EE229F2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5" creationId="{D8C4A3C0-169A-B592-158A-E0F9D06F9593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6" creationId="{18049EBA-A1E8-B29F-D194-8F54C93184A3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7" creationId="{A854872A-4049-0CCC-65F7-E0056A2497A0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8" creationId="{1E1D7B85-5F5E-801E-7017-3902A3282C58}"/>
          </ac:inkMkLst>
        </pc:inkChg>
        <pc:inkChg chg="add del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69" creationId="{160B9CEF-C20B-B345-452E-32DAE402AA4E}"/>
          </ac:inkMkLst>
        </pc:inkChg>
        <pc:inkChg chg="add reco">
          <ac:chgData name="Venkatasubramanian, Mani V." userId="fbe5ce37-0145-4c31-b84a-b36f8beac5f3" providerId="ADAL" clId="{D96C82BB-D241-CA41-98ED-43D8DCC74C3A}" dt="2023-03-24T15:40:58.386" v="2374"/>
          <ac:inkMkLst>
            <pc:docMk/>
            <pc:sldMk cId="2817195387" sldId="267"/>
            <ac:inkMk id="70" creationId="{8120BCC8-4EAF-0A06-68FC-4213253183D6}"/>
          </ac:inkMkLst>
        </pc:inkChg>
        <pc:inkChg chg="add del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1" creationId="{6CC51D3C-6510-B640-0362-C0B7D8AEBAA2}"/>
          </ac:inkMkLst>
        </pc:inkChg>
        <pc:inkChg chg="add del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2" creationId="{3778C238-B0FC-7D0B-5E4E-D211853F9E6B}"/>
          </ac:inkMkLst>
        </pc:inkChg>
        <pc:inkChg chg="add del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3" creationId="{1F151BA0-A432-89A2-C049-F221D028C270}"/>
          </ac:inkMkLst>
        </pc:inkChg>
        <pc:inkChg chg="add del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4" creationId="{C4E588D2-160E-8FD9-5E69-5FC306A7E025}"/>
          </ac:inkMkLst>
        </pc:inkChg>
        <pc:inkChg chg="add del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5" creationId="{F8F65EAA-EB18-E4B0-342C-09074E053B37}"/>
          </ac:inkMkLst>
        </pc:inkChg>
        <pc:inkChg chg="add del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6" creationId="{1D64F984-1E54-BA7C-8431-5499F02DAB9C}"/>
          </ac:inkMkLst>
        </pc:inkChg>
        <pc:inkChg chg="add reco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7" creationId="{EB413505-038E-6571-7B08-5FC38B4AF57E}"/>
          </ac:inkMkLst>
        </pc:inkChg>
        <pc:inkChg chg="add reco">
          <ac:chgData name="Venkatasubramanian, Mani V." userId="fbe5ce37-0145-4c31-b84a-b36f8beac5f3" providerId="ADAL" clId="{D96C82BB-D241-CA41-98ED-43D8DCC74C3A}" dt="2023-03-24T15:41:00.657" v="2381"/>
          <ac:inkMkLst>
            <pc:docMk/>
            <pc:sldMk cId="2817195387" sldId="267"/>
            <ac:inkMk id="78" creationId="{98A2E74A-2FD1-A54E-C967-C2108346F22F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79" creationId="{4C15CCCF-29C2-DFD1-62B6-3E521C415B44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0" creationId="{A6BEA46B-8DC7-A3FB-D035-C6679AAC0E5E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1" creationId="{12E8F3FC-01A0-F906-3D9B-5CD310FCC37D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2" creationId="{A8948F97-A337-8BA6-7457-668B99C74E84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3" creationId="{660CCF4E-D548-D05C-EEC6-B48CB2A4A246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4" creationId="{4192EDB9-7072-5C7D-C82A-20C15E36BFAA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5" creationId="{C087BF26-660A-23E8-EADF-723CB7746004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6" creationId="{A56152FE-53A0-F5C5-D021-58B148C0CC4A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7" creationId="{823D75C4-DCA5-7B27-262D-0F43C0D113B0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8" creationId="{B2E4B002-6ECA-3BA6-26CF-DAF7CB4D4B40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89" creationId="{E8161FAD-4469-2092-3504-2B2E2C62AFFC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0" creationId="{B1A95D0D-737A-DA7E-4EAC-4292E3A1E2DC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1" creationId="{105760AA-AF5E-0217-ABBD-280A08D6A54F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2" creationId="{507A9B4C-C558-237C-7C95-DFE8BEA51815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3" creationId="{8814BACF-ACA6-6014-2A4C-6338CA1D34F7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4" creationId="{4B5209E6-1A53-1EA7-B7E3-A06195E6FC39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5" creationId="{3C330F26-4417-B240-03C2-E35984706B17}"/>
          </ac:inkMkLst>
        </pc:inkChg>
        <pc:inkChg chg="add del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6" creationId="{B3DB4F15-8B03-C72A-9195-76083CFC8EEC}"/>
          </ac:inkMkLst>
        </pc:inkChg>
        <pc:inkChg chg="add reco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7" creationId="{C64E8F67-3035-23C9-735E-CB5F2CC09166}"/>
          </ac:inkMkLst>
        </pc:inkChg>
        <pc:inkChg chg="add reco">
          <ac:chgData name="Venkatasubramanian, Mani V." userId="fbe5ce37-0145-4c31-b84a-b36f8beac5f3" providerId="ADAL" clId="{D96C82BB-D241-CA41-98ED-43D8DCC74C3A}" dt="2023-03-24T15:41:07.325" v="2400"/>
          <ac:inkMkLst>
            <pc:docMk/>
            <pc:sldMk cId="2817195387" sldId="267"/>
            <ac:inkMk id="98" creationId="{ECB8F38D-93DE-BF7D-D721-C592BAEC34A5}"/>
          </ac:inkMkLst>
        </pc:inkChg>
        <pc:inkChg chg="add del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99" creationId="{82E94ABF-E5BE-C2DD-ACF2-E1811ABE1CDC}"/>
          </ac:inkMkLst>
        </pc:inkChg>
        <pc:inkChg chg="add del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100" creationId="{ED088546-8678-E842-48A5-17673DDF80FE}"/>
          </ac:inkMkLst>
        </pc:inkChg>
        <pc:inkChg chg="add del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101" creationId="{036801CF-03FB-9686-D1CF-022D58400A46}"/>
          </ac:inkMkLst>
        </pc:inkChg>
        <pc:inkChg chg="add del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102" creationId="{48316757-44D2-1A80-C676-2E350CA1E57A}"/>
          </ac:inkMkLst>
        </pc:inkChg>
        <pc:inkChg chg="add del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103" creationId="{93D5D7F6-D2D3-6859-8CAA-F8C6EB769FD1}"/>
          </ac:inkMkLst>
        </pc:inkChg>
        <pc:inkChg chg="add del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104" creationId="{37ED899F-F4A2-ABC6-E039-F9DF869C7A55}"/>
          </ac:inkMkLst>
        </pc:inkChg>
        <pc:inkChg chg="add reco">
          <ac:chgData name="Venkatasubramanian, Mani V." userId="fbe5ce37-0145-4c31-b84a-b36f8beac5f3" providerId="ADAL" clId="{D96C82BB-D241-CA41-98ED-43D8DCC74C3A}" dt="2023-03-24T15:41:12.241" v="2407"/>
          <ac:inkMkLst>
            <pc:docMk/>
            <pc:sldMk cId="2817195387" sldId="267"/>
            <ac:inkMk id="105" creationId="{93D4ABF8-463E-FF25-26C4-88858981AE04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06" creationId="{C48F0BD2-E069-3DE4-DD85-E6AF32B33F5B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07" creationId="{0594CFE1-27AB-3468-A700-36D7D75AF078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08" creationId="{3C4D30D2-D014-D1DD-A66B-943298F67A40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09" creationId="{7E8CA6D9-6E7A-963F-BB57-7176FDC75D73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0" creationId="{601FF59E-0563-A4E5-4538-20E02D085279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1" creationId="{78C7A3C7-6DFA-EE99-2C73-D20CB42D3016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2" creationId="{E55568C7-8844-715E-E177-CF8520EE0F61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3" creationId="{39390888-1083-591C-7EE8-7E212D454773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4" creationId="{E2F470A1-2FC6-704B-088F-6D52CB32B1FA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5" creationId="{3C19A123-658F-3F62-9E3A-74BCEF32D69C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6" creationId="{7D59B03B-DF97-8B5A-D541-70108ADC4F74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7" creationId="{23816BA3-8A95-E99B-DFF8-1DBE98126213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8" creationId="{1778C3FA-1986-8374-602B-1CFCB4DCA37F}"/>
          </ac:inkMkLst>
        </pc:inkChg>
        <pc:inkChg chg="add del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19" creationId="{83DD9D57-B57A-0CF9-18CE-328465F207A7}"/>
          </ac:inkMkLst>
        </pc:inkChg>
        <pc:inkChg chg="add reco">
          <ac:chgData name="Venkatasubramanian, Mani V." userId="fbe5ce37-0145-4c31-b84a-b36f8beac5f3" providerId="ADAL" clId="{D96C82BB-D241-CA41-98ED-43D8DCC74C3A}" dt="2023-03-24T15:41:35.032" v="2422"/>
          <ac:inkMkLst>
            <pc:docMk/>
            <pc:sldMk cId="2817195387" sldId="267"/>
            <ac:inkMk id="120" creationId="{59DEF84A-EEB5-9C20-DAE5-D7B9470771FE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42:55.555" v="2575"/>
        <pc:sldMkLst>
          <pc:docMk/>
          <pc:sldMk cId="2262076429" sldId="268"/>
        </pc:sldMkLst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2" creationId="{8F9E909F-BBDC-17AF-8F8C-4D15BF0956D1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3" creationId="{E8D4F69C-CD2A-6AD2-CFAA-58147C09F020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4" creationId="{C97C3FFF-66DB-DADF-1F6C-B83D12B34067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5" creationId="{4D3BB101-02C6-3FEF-8B60-99DEB9E9A8BD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6" creationId="{D59B1B4E-3287-6D61-8A0C-35A83672C614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7" creationId="{8A2F2A1B-FBDD-8462-128E-0E15F2F42FB1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8" creationId="{8A9A5D80-DC8A-454E-FA84-5A6A3772A8E0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9" creationId="{01627688-767E-24A7-C6B3-475131ADB1DA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0" creationId="{7CD82541-B7A6-DA67-7B83-7BEA2555BE15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1" creationId="{8B4F1527-E2B2-9EE8-A7AF-0F36C9F5EB3A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2" creationId="{C88C894A-367A-458A-92EB-B4987EDAE7BD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3" creationId="{F2C4C783-6771-D282-3A92-1B6A9B47E58A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4" creationId="{83E8688E-F7AB-9DA4-1E37-A35F70820817}"/>
          </ac:inkMkLst>
        </pc:inkChg>
        <pc:inkChg chg="add del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5" creationId="{D48ED729-E34D-FCB7-3E16-9F10F52A74E6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16" creationId="{1F6BA838-5ADE-6123-B1F7-9FC8403D645C}"/>
          </ac:inkMkLst>
        </pc:inkChg>
        <pc:inkChg chg="add reco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7" creationId="{C2B5B7D8-3259-8F34-1EB2-B45039EABEDC}"/>
          </ac:inkMkLst>
        </pc:inkChg>
        <pc:inkChg chg="add reco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8" creationId="{2E034E11-2780-5852-1915-CC1F08C6773C}"/>
          </ac:inkMkLst>
        </pc:inkChg>
        <pc:inkChg chg="add reco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19" creationId="{E547A77D-1721-A656-77DA-592DC2CA090F}"/>
          </ac:inkMkLst>
        </pc:inkChg>
        <pc:inkChg chg="add reco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20" creationId="{5E38E44D-BB2D-83E8-F254-9C512DE3881E}"/>
          </ac:inkMkLst>
        </pc:inkChg>
        <pc:inkChg chg="add reco">
          <ac:chgData name="Venkatasubramanian, Mani V." userId="fbe5ce37-0145-4c31-b84a-b36f8beac5f3" providerId="ADAL" clId="{D96C82BB-D241-CA41-98ED-43D8DCC74C3A}" dt="2023-03-24T15:42:00.172" v="2438"/>
          <ac:inkMkLst>
            <pc:docMk/>
            <pc:sldMk cId="2262076429" sldId="268"/>
            <ac:inkMk id="21" creationId="{CDA48913-AEEE-C37E-0B7F-BA45B9F6D75B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2" creationId="{14D2C8F7-3832-5F66-9880-BD7D16E15F74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3" creationId="{3964B573-CE58-62E1-042E-5800E4EED5FB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4" creationId="{97E18A22-95B3-79F4-9FBE-16BEE4AF7D18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5" creationId="{54E524B5-C2A3-8700-1640-75690B2905F4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6" creationId="{A0334CBE-C318-0A31-D925-C54A689EE9C9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7" creationId="{42BEE403-6938-10CF-C91F-666C02951364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8" creationId="{A9B87E1F-79BE-2D63-5A95-99C9919623E5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29" creationId="{8185BE0E-17C6-0B15-25B3-D47FFC37B1D9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0" creationId="{5DD88371-5077-AC99-9BFF-2FE753994093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1" creationId="{2DBBDD24-9A92-D725-69D7-BC3E82E36C9D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2" creationId="{FA424D61-2E7B-AD2C-436B-4B1BA4D0C412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3" creationId="{2D1C3961-07C4-D812-0B95-413343137FBB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4" creationId="{A5D8F768-F101-A898-B190-97BA050BB062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5" creationId="{729F8E62-53BE-4C67-B864-DA242DFBAD1B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6" creationId="{770083A1-3D1B-38CC-85AA-03B356FD82C0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7" creationId="{2BC0AD38-E593-EF17-EAE5-B5743082590D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8" creationId="{D353E9C5-7FD0-3C19-2029-580DB81EBCB3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39" creationId="{82D7FEAE-B075-B8A1-6B58-DB0A7A79D76E}"/>
          </ac:inkMkLst>
        </pc:inkChg>
        <pc:inkChg chg="add del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40" creationId="{A673D70C-2EE8-11EA-95FC-14D1182F4719}"/>
          </ac:inkMkLst>
        </pc:inkChg>
        <pc:inkChg chg="add reco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41" creationId="{59178FA9-2564-AC9C-43EF-F5018619ADE3}"/>
          </ac:inkMkLst>
        </pc:inkChg>
        <pc:inkChg chg="add reco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42" creationId="{A398F3F5-A3B1-2F45-250F-24C70EB1C22E}"/>
          </ac:inkMkLst>
        </pc:inkChg>
        <pc:inkChg chg="add reco">
          <ac:chgData name="Venkatasubramanian, Mani V." userId="fbe5ce37-0145-4c31-b84a-b36f8beac5f3" providerId="ADAL" clId="{D96C82BB-D241-CA41-98ED-43D8DCC74C3A}" dt="2023-03-24T15:42:07.272" v="2458"/>
          <ac:inkMkLst>
            <pc:docMk/>
            <pc:sldMk cId="2262076429" sldId="268"/>
            <ac:inkMk id="43" creationId="{344FAD65-A2DC-1945-325D-7CDC3A170B4E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44" creationId="{96236447-2D76-DEF3-BB61-F6F8233084B2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45" creationId="{6B6D4A37-4C01-8CDC-EA26-E4E6A036851A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46" creationId="{DF3D502E-8143-252A-93CD-79D8F93706C3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47" creationId="{C2E8FDC2-5618-107E-6248-AEB0E3309F0E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48" creationId="{94952A47-8761-C3BF-C7C0-A8D6BA773253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49" creationId="{F0BFF210-7092-4267-19EB-EE9765E7F4BE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0" creationId="{2A5BEE11-8993-6FF8-78F2-B2BCBEA728E2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1" creationId="{D017A43E-79EC-6AD6-CBD6-555A698A657F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2" creationId="{40BC2115-3C13-F580-9531-5D48755666F8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3" creationId="{74C82740-22CB-275E-631F-CB8C179CDDC2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4" creationId="{56DB8DE7-7BAF-938C-95C7-2120C871F239}"/>
          </ac:inkMkLst>
        </pc:inkChg>
        <pc:inkChg chg="add del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5" creationId="{59BB13CF-4DB5-4F8A-8F7A-A42020C2B46C}"/>
          </ac:inkMkLst>
        </pc:inkChg>
        <pc:inkChg chg="add">
          <ac:chgData name="Venkatasubramanian, Mani V." userId="fbe5ce37-0145-4c31-b84a-b36f8beac5f3" providerId="ADAL" clId="{D96C82BB-D241-CA41-98ED-43D8DCC74C3A}" dt="2023-03-24T15:42:11.392" v="2471"/>
          <ac:inkMkLst>
            <pc:docMk/>
            <pc:sldMk cId="2262076429" sldId="268"/>
            <ac:inkMk id="56" creationId="{0D4F2790-C855-4381-CD36-E5003EC72CCA}"/>
          </ac:inkMkLst>
        </pc:inkChg>
        <pc:inkChg chg="add reco">
          <ac:chgData name="Venkatasubramanian, Mani V." userId="fbe5ce37-0145-4c31-b84a-b36f8beac5f3" providerId="ADAL" clId="{D96C82BB-D241-CA41-98ED-43D8DCC74C3A}" dt="2023-03-24T15:42:12.326" v="2472"/>
          <ac:inkMkLst>
            <pc:docMk/>
            <pc:sldMk cId="2262076429" sldId="268"/>
            <ac:inkMk id="57" creationId="{63207727-FF0A-2BDC-0903-4DCA5A00A463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58" creationId="{344ADFA7-4E63-421B-61DE-0776902857D2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59" creationId="{872CDAFD-A5B0-185D-B1FC-CD916EF915C9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0" creationId="{03B5FB7E-8317-DE06-4BEE-1149B1D0020E}"/>
          </ac:inkMkLst>
        </pc:inkChg>
        <pc:inkChg chg="add">
          <ac:chgData name="Venkatasubramanian, Mani V." userId="fbe5ce37-0145-4c31-b84a-b36f8beac5f3" providerId="ADAL" clId="{D96C82BB-D241-CA41-98ED-43D8DCC74C3A}" dt="2023-03-24T15:42:16.826" v="2476"/>
          <ac:inkMkLst>
            <pc:docMk/>
            <pc:sldMk cId="2262076429" sldId="268"/>
            <ac:inkMk id="61" creationId="{58F58426-B95D-EE33-02C1-1DB6ECAB7FF8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2" creationId="{FF896376-E444-4AC4-1C09-4466558DD937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3" creationId="{CA1B37C8-AA86-B1AA-7AF1-2721E3856A89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4" creationId="{6CE04E1A-0C21-4FB2-9453-7282D59A5861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5" creationId="{7F35FE32-B439-29C7-7515-BC54999D2826}"/>
          </ac:inkMkLst>
        </pc:inkChg>
        <pc:inkChg chg="add del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6" creationId="{CADC5F8A-0816-558D-0F64-2B1973558206}"/>
          </ac:inkMkLst>
        </pc:inkChg>
        <pc:inkChg chg="add reco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7" creationId="{87B6ED4F-B29B-EBE9-B4F5-A7487BDC8EFC}"/>
          </ac:inkMkLst>
        </pc:inkChg>
        <pc:inkChg chg="add reco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8" creationId="{E2AA0F55-CA51-984A-20F5-C983EDCFBECD}"/>
          </ac:inkMkLst>
        </pc:inkChg>
        <pc:inkChg chg="add reco">
          <ac:chgData name="Venkatasubramanian, Mani V." userId="fbe5ce37-0145-4c31-b84a-b36f8beac5f3" providerId="ADAL" clId="{D96C82BB-D241-CA41-98ED-43D8DCC74C3A}" dt="2023-03-24T15:42:18.939" v="2482"/>
          <ac:inkMkLst>
            <pc:docMk/>
            <pc:sldMk cId="2262076429" sldId="268"/>
            <ac:inkMk id="69" creationId="{259C109C-1628-A539-A358-1A08CEC1C46F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0" creationId="{8A2126C1-ABCC-18A7-CEF9-07498BBFBA5C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1" creationId="{F3C976FF-F28E-488F-70C7-8756010442E3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2" creationId="{0C98544E-2A8C-711A-BE57-0D6E605EEAFD}"/>
          </ac:inkMkLst>
        </pc:inkChg>
        <pc:inkChg chg="add">
          <ac:chgData name="Venkatasubramanian, Mani V." userId="fbe5ce37-0145-4c31-b84a-b36f8beac5f3" providerId="ADAL" clId="{D96C82BB-D241-CA41-98ED-43D8DCC74C3A}" dt="2023-03-24T15:42:22.052" v="2486"/>
          <ac:inkMkLst>
            <pc:docMk/>
            <pc:sldMk cId="2262076429" sldId="268"/>
            <ac:inkMk id="73" creationId="{0A0A404A-A85B-06EA-CFB4-2F82F40A7FE3}"/>
          </ac:inkMkLst>
        </pc:inkChg>
        <pc:inkChg chg="add">
          <ac:chgData name="Venkatasubramanian, Mani V." userId="fbe5ce37-0145-4c31-b84a-b36f8beac5f3" providerId="ADAL" clId="{D96C82BB-D241-CA41-98ED-43D8DCC74C3A}" dt="2023-03-24T15:42:22.169" v="2487"/>
          <ac:inkMkLst>
            <pc:docMk/>
            <pc:sldMk cId="2262076429" sldId="268"/>
            <ac:inkMk id="74" creationId="{3B8DD42F-A9A0-1405-40EC-617CBE0B83EF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5" creationId="{010C08AC-679C-71B4-C32C-B10A59DD723B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6" creationId="{DF052EDD-0070-045C-EBED-953360F4695C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7" creationId="{54BB9C76-DA9D-331B-53B8-0EDF64CFF316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8" creationId="{8F7A5771-54DD-6654-3CE2-97D499CF841D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79" creationId="{BFF9EDE2-46C3-B2EA-541D-C4B930152099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0" creationId="{2DFCFB52-A4D8-D667-7396-E793B45B7C05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1" creationId="{41AB06D9-B7A4-320E-4D23-EDB009D0FC37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2" creationId="{C36FB559-2E81-1DE2-6047-6B65F00BCE45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3" creationId="{6C78EC39-0B15-BB58-A9BF-1D2B9ADA410F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4" creationId="{54009745-CAE0-30B6-D3B8-1BD113BEE1E4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5" creationId="{A770641B-B65C-286E-6729-5BF78ACA0B04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6" creationId="{208ACA56-87C4-3973-8811-AEEE4C36ADF5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7" creationId="{6570F409-FD37-9141-353F-A3276896851E}"/>
          </ac:inkMkLst>
        </pc:inkChg>
        <pc:inkChg chg="add del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8" creationId="{81E103F5-C696-8DBC-34A8-8A37AC9C47DC}"/>
          </ac:inkMkLst>
        </pc:inkChg>
        <pc:inkChg chg="add reco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89" creationId="{56884992-FA4B-20D5-1B5A-36B2FCD4D4CF}"/>
          </ac:inkMkLst>
        </pc:inkChg>
        <pc:inkChg chg="add reco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90" creationId="{1D585BA9-20CA-A2CC-BC1C-FA16E3125DDC}"/>
          </ac:inkMkLst>
        </pc:inkChg>
        <pc:inkChg chg="add reco">
          <ac:chgData name="Venkatasubramanian, Mani V." userId="fbe5ce37-0145-4c31-b84a-b36f8beac5f3" providerId="ADAL" clId="{D96C82BB-D241-CA41-98ED-43D8DCC74C3A}" dt="2023-03-24T15:42:28.768" v="2502"/>
          <ac:inkMkLst>
            <pc:docMk/>
            <pc:sldMk cId="2262076429" sldId="268"/>
            <ac:inkMk id="91" creationId="{E98C882B-88E4-0BFF-FC6D-561823EA3554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2" creationId="{1D661A09-D4D7-29BE-728E-8446BB7A92C3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3" creationId="{7B90F486-A12F-CBE6-DFB9-06B60C678662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4" creationId="{0AB5E59D-64FE-C023-CF05-1EB7047E0A65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5" creationId="{205130B8-DD90-7CDE-643E-C9EAFB28178E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6" creationId="{7C3694CA-BB66-09C3-0D1C-106FAB4AEC39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7" creationId="{5119C0AF-BE8A-A4F5-A23A-62DDFF1E4369}"/>
          </ac:inkMkLst>
        </pc:inkChg>
        <pc:inkChg chg="add del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8" creationId="{F52C180C-CD4D-ED0D-D6D7-FEACF47ED414}"/>
          </ac:inkMkLst>
        </pc:inkChg>
        <pc:inkChg chg="add reco">
          <ac:chgData name="Venkatasubramanian, Mani V." userId="fbe5ce37-0145-4c31-b84a-b36f8beac5f3" providerId="ADAL" clId="{D96C82BB-D241-CA41-98ED-43D8DCC74C3A}" dt="2023-03-24T15:42:31.519" v="2510"/>
          <ac:inkMkLst>
            <pc:docMk/>
            <pc:sldMk cId="2262076429" sldId="268"/>
            <ac:inkMk id="99" creationId="{E4BC2947-02DD-B404-A530-BC664292863A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0" creationId="{C8C0E840-1183-DB5E-F48C-EFC8C91DA268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1" creationId="{FCF0BFFB-BC28-8E32-5640-2F33F3B16ECF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2" creationId="{F17BBB50-B8FD-18FB-F6A9-9DE68DA72BC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3" creationId="{2F843215-A87B-3CD2-9A33-9255F5E1B388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4" creationId="{58BA41D2-3E70-8069-C0BB-C44AB2A2EA7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5" creationId="{2939BC7B-74C0-D802-64E3-9FFDE4405CE9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6" creationId="{BAC96F34-7FE9-0A4A-514A-6A16448DCA6F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7" creationId="{92514EF7-222B-57EB-A692-AF687A834F6F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8" creationId="{9E28EBA4-280B-3575-CEA3-66948970E1AB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09" creationId="{1B715236-7996-3C0E-FA18-18DB86BD721A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0" creationId="{F8A49D49-E588-3473-8346-286F6F2E70F9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1" creationId="{79B53EDE-5687-5CFC-E21E-0A54E1B5838B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2" creationId="{BF7E722E-194D-E4CF-47D4-EE9D6DFA9D4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3" creationId="{83263A65-3962-2177-22AB-3F207EFE4C7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4" creationId="{D84C83FD-79CF-F373-F5D2-1818D79A856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5" creationId="{74EBA794-5BC4-41BB-ABF9-CD1D751AA615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6" creationId="{16BF9342-16CB-1E60-9D4A-91FAD4AE2E84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7" creationId="{D7612CB5-AA84-6954-0C28-DDA181278419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8" creationId="{B3642361-C904-BCE9-D98A-96AB311BFF0A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19" creationId="{98815DE4-D3BB-D92F-9299-20C32C0B52D7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0" creationId="{9616A914-4F36-76BF-8B3A-1E101531C12D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1" creationId="{42C8758B-9FE3-C438-EE31-031253DA3833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2" creationId="{87D63498-A64C-815A-2F31-6F43615F6915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3" creationId="{A8278740-5B98-1997-397D-291429FF5C6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4" creationId="{AB3540A2-45B3-199E-CE91-A8A949DA9853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5" creationId="{A46D075F-3C7F-740F-2310-C44E9B2608E6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6" creationId="{FAC05582-9A26-E263-CA84-57DC1BA6998B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7" creationId="{0B4519A2-DABB-E3E9-1461-6705B868D049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8" creationId="{5C08BF4A-370C-95F6-C1AC-4D07E5491984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29" creationId="{216434C2-9F78-F419-6E9A-DC2F521CC931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0" creationId="{E6FB30DD-64C1-1AA2-23A8-7E6E0E332A1D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1" creationId="{BCBA4B4C-AF49-4078-F56B-344C5C6A3CB5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2" creationId="{217709B3-9DC0-3978-B374-31A775369085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3" creationId="{C1032E8B-7B0B-465B-9F27-A39A1110E05A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4" creationId="{FD864A76-DB64-73CA-5399-EEC4507D1E90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5" creationId="{3C8E38F1-862B-D5EA-1E0C-69A00C12C3AA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6" creationId="{19FF63F6-0554-96E6-BB7C-F623BDE8FF7B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7" creationId="{30541A6B-E3CB-F17C-3EF3-137BF4DF0115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8" creationId="{63FC4646-1EC2-CB74-73E1-257312953175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39" creationId="{6DD94A33-512F-4F06-1A13-F86821D46FDB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0" creationId="{80782966-D641-2F6B-13F5-346743A679BC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1" creationId="{1120606A-1C00-4561-C15A-2B3B60C22A32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2" creationId="{368C6C17-5BBD-C9C4-B46E-D5F84ADC1568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3" creationId="{F91862B6-0CFC-1DA6-44BC-6C0E48242B1D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4" creationId="{84260AAE-14D7-9DCE-9488-4C7D0C999277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5" creationId="{97986F29-FDFC-6154-BB61-37993A811E7F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6" creationId="{7DD3AFCE-4135-2B40-DC97-5F93695696AE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7" creationId="{1D033604-2E7C-9203-FE3A-DEC82C7D7690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8" creationId="{BF355369-609A-416B-25BB-474C6CF1A5D3}"/>
          </ac:inkMkLst>
        </pc:inkChg>
        <pc:inkChg chg="add del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49" creationId="{AF625B59-F294-770C-C6BD-AEC322E524EE}"/>
          </ac:inkMkLst>
        </pc:inkChg>
        <pc:inkChg chg="add reco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50" creationId="{CD32AF1D-407F-7095-ACA3-881B9F9B4F54}"/>
          </ac:inkMkLst>
        </pc:inkChg>
        <pc:inkChg chg="add reco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51" creationId="{5B022D6E-EBDC-4CD7-AB30-4153F275AB52}"/>
          </ac:inkMkLst>
        </pc:inkChg>
        <pc:inkChg chg="add reco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52" creationId="{D2EE964D-E593-6CE8-9715-48E2515FB288}"/>
          </ac:inkMkLst>
        </pc:inkChg>
        <pc:inkChg chg="add reco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53" creationId="{86E45363-0118-3985-5D60-6C413E3EB05A}"/>
          </ac:inkMkLst>
        </pc:inkChg>
        <pc:inkChg chg="add reco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54" creationId="{B60FCC91-2D85-EE28-6F83-AB31AA4F6105}"/>
          </ac:inkMkLst>
        </pc:inkChg>
        <pc:inkChg chg="add reco">
          <ac:chgData name="Venkatasubramanian, Mani V." userId="fbe5ce37-0145-4c31-b84a-b36f8beac5f3" providerId="ADAL" clId="{D96C82BB-D241-CA41-98ED-43D8DCC74C3A}" dt="2023-03-24T15:42:51.106" v="2561"/>
          <ac:inkMkLst>
            <pc:docMk/>
            <pc:sldMk cId="2262076429" sldId="268"/>
            <ac:inkMk id="155" creationId="{F8BB30E9-F875-09EF-CDC3-F5935346B5F8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56" creationId="{C3437F3D-D7EB-E87D-1EDB-BB03864E9163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57" creationId="{A265F8A1-5CC1-106E-068F-BD736D866E41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58" creationId="{F03F3F5C-CE09-E4A7-4025-76256FFD45C3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59" creationId="{BD0BB75D-0343-4CF6-0BD2-3F5B353AB857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0" creationId="{545E22D3-D203-8604-1910-E5F0C4B7F1F6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1" creationId="{007740BA-2E62-FEB9-FE5A-602B87434C5C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2" creationId="{2DD431F3-717C-D9DE-2BDA-20A2F668E355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3" creationId="{479C9007-7682-5A17-7156-D7F0CD55B64A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4" creationId="{1AB5AA1E-0B99-55BC-3DBF-5F38E3C35E6A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5" creationId="{ED9CC2FD-6D79-ABB0-3AB2-95EF025A8A55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6" creationId="{574582B4-7677-0AC5-6FBF-A4944FCBBDD3}"/>
          </ac:inkMkLst>
        </pc:inkChg>
        <pc:inkChg chg="add del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7" creationId="{CEFA4D55-81C7-085C-D73F-90C4883C5B81}"/>
          </ac:inkMkLst>
        </pc:inkChg>
        <pc:inkChg chg="add">
          <ac:chgData name="Venkatasubramanian, Mani V." userId="fbe5ce37-0145-4c31-b84a-b36f8beac5f3" providerId="ADAL" clId="{D96C82BB-D241-CA41-98ED-43D8DCC74C3A}" dt="2023-03-24T15:42:54.735" v="2574"/>
          <ac:inkMkLst>
            <pc:docMk/>
            <pc:sldMk cId="2262076429" sldId="268"/>
            <ac:inkMk id="168" creationId="{F4EA4C7A-03D8-BE0B-2342-46E48B5D94CD}"/>
          </ac:inkMkLst>
        </pc:inkChg>
        <pc:inkChg chg="add reco">
          <ac:chgData name="Venkatasubramanian, Mani V." userId="fbe5ce37-0145-4c31-b84a-b36f8beac5f3" providerId="ADAL" clId="{D96C82BB-D241-CA41-98ED-43D8DCC74C3A}" dt="2023-03-24T15:42:55.555" v="2575"/>
          <ac:inkMkLst>
            <pc:docMk/>
            <pc:sldMk cId="2262076429" sldId="268"/>
            <ac:inkMk id="169" creationId="{B8BBC43E-7968-FFA7-6986-2274163713D2}"/>
          </ac:inkMkLst>
        </pc:inkChg>
      </pc:sldChg>
      <pc:sldChg chg="addSp delSp modSp">
        <pc:chgData name="Venkatasubramanian, Mani V." userId="fbe5ce37-0145-4c31-b84a-b36f8beac5f3" providerId="ADAL" clId="{D96C82BB-D241-CA41-98ED-43D8DCC74C3A}" dt="2023-03-24T15:47:15.443" v="2836"/>
        <pc:sldMkLst>
          <pc:docMk/>
          <pc:sldMk cId="479449253" sldId="269"/>
        </pc:sldMkLst>
        <pc:inkChg chg="add del">
          <ac:chgData name="Venkatasubramanian, Mani V." userId="fbe5ce37-0145-4c31-b84a-b36f8beac5f3" providerId="ADAL" clId="{D96C82BB-D241-CA41-98ED-43D8DCC74C3A}" dt="2023-03-24T15:43:18.147" v="2581"/>
          <ac:inkMkLst>
            <pc:docMk/>
            <pc:sldMk cId="479449253" sldId="269"/>
            <ac:inkMk id="2" creationId="{5A4159E0-C6A5-330D-ACB3-E53D0AAC8D92}"/>
          </ac:inkMkLst>
        </pc:inkChg>
        <pc:inkChg chg="add del">
          <ac:chgData name="Venkatasubramanian, Mani V." userId="fbe5ce37-0145-4c31-b84a-b36f8beac5f3" providerId="ADAL" clId="{D96C82BB-D241-CA41-98ED-43D8DCC74C3A}" dt="2023-03-24T15:43:18.147" v="2581"/>
          <ac:inkMkLst>
            <pc:docMk/>
            <pc:sldMk cId="479449253" sldId="269"/>
            <ac:inkMk id="3" creationId="{B8E9682D-1E63-9211-B3D6-C79C493511F6}"/>
          </ac:inkMkLst>
        </pc:inkChg>
        <pc:inkChg chg="add">
          <ac:chgData name="Venkatasubramanian, Mani V." userId="fbe5ce37-0145-4c31-b84a-b36f8beac5f3" providerId="ADAL" clId="{D96C82BB-D241-CA41-98ED-43D8DCC74C3A}" dt="2023-03-24T15:43:16.838" v="2578"/>
          <ac:inkMkLst>
            <pc:docMk/>
            <pc:sldMk cId="479449253" sldId="269"/>
            <ac:inkMk id="4" creationId="{795CA287-CD5F-362B-E21A-8DDA4839E6FF}"/>
          </ac:inkMkLst>
        </pc:inkChg>
        <pc:inkChg chg="add del">
          <ac:chgData name="Venkatasubramanian, Mani V." userId="fbe5ce37-0145-4c31-b84a-b36f8beac5f3" providerId="ADAL" clId="{D96C82BB-D241-CA41-98ED-43D8DCC74C3A}" dt="2023-03-24T15:43:18.147" v="2581"/>
          <ac:inkMkLst>
            <pc:docMk/>
            <pc:sldMk cId="479449253" sldId="269"/>
            <ac:inkMk id="5" creationId="{23F50A16-E1A3-BF9B-3D85-478F3410823F}"/>
          </ac:inkMkLst>
        </pc:inkChg>
        <pc:inkChg chg="add del">
          <ac:chgData name="Venkatasubramanian, Mani V." userId="fbe5ce37-0145-4c31-b84a-b36f8beac5f3" providerId="ADAL" clId="{D96C82BB-D241-CA41-98ED-43D8DCC74C3A}" dt="2023-03-24T15:43:18.147" v="2581"/>
          <ac:inkMkLst>
            <pc:docMk/>
            <pc:sldMk cId="479449253" sldId="269"/>
            <ac:inkMk id="6" creationId="{5072EAEA-DEA4-3780-C9D5-B87A780F5582}"/>
          </ac:inkMkLst>
        </pc:inkChg>
        <pc:inkChg chg="add reco">
          <ac:chgData name="Venkatasubramanian, Mani V." userId="fbe5ce37-0145-4c31-b84a-b36f8beac5f3" providerId="ADAL" clId="{D96C82BB-D241-CA41-98ED-43D8DCC74C3A}" dt="2023-03-24T15:43:18.147" v="2581"/>
          <ac:inkMkLst>
            <pc:docMk/>
            <pc:sldMk cId="479449253" sldId="269"/>
            <ac:inkMk id="7" creationId="{EF890306-B290-22DA-83E9-583C97244A09}"/>
          </ac:inkMkLst>
        </pc:inkChg>
        <pc:inkChg chg="add reco">
          <ac:chgData name="Venkatasubramanian, Mani V." userId="fbe5ce37-0145-4c31-b84a-b36f8beac5f3" providerId="ADAL" clId="{D96C82BB-D241-CA41-98ED-43D8DCC74C3A}" dt="2023-03-24T15:43:18.147" v="2581"/>
          <ac:inkMkLst>
            <pc:docMk/>
            <pc:sldMk cId="479449253" sldId="269"/>
            <ac:inkMk id="8" creationId="{E9F902D1-D165-52EC-60D6-BC0C94F8B295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9" creationId="{846C07BA-7515-629D-E4DD-507065AC2BA4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0" creationId="{58C43C0D-2AFC-2835-2C9E-2BEF4816EAB4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1" creationId="{CAA54B41-547F-CDD2-FD62-25499EC30A68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2" creationId="{3C65AB63-7599-6763-CFEB-D936DDB5D87C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3" creationId="{B1425FF3-261B-31E2-C8D4-F0F5CF8D4F9A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4" creationId="{8C06726E-2D45-8397-55E3-F4F081BC9E1D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5" creationId="{1F1DFC06-08F7-4EB2-C8D0-7B95996C39A2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6" creationId="{C0B3922E-E860-622B-CF1C-84764BD24F55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7" creationId="{B62FA90C-1DEE-4AAA-7442-0444090D2983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18" creationId="{5BCE9245-02A1-D684-B92D-E1FD264590C9}"/>
          </ac:inkMkLst>
        </pc:inkChg>
        <pc:inkChg chg="add">
          <ac:chgData name="Venkatasubramanian, Mani V." userId="fbe5ce37-0145-4c31-b84a-b36f8beac5f3" providerId="ADAL" clId="{D96C82BB-D241-CA41-98ED-43D8DCC74C3A}" dt="2023-03-24T15:43:23.820" v="2592"/>
          <ac:inkMkLst>
            <pc:docMk/>
            <pc:sldMk cId="479449253" sldId="269"/>
            <ac:inkMk id="19" creationId="{BBAA5149-D18A-EC29-1E58-965AED80447E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20" creationId="{E4973A7D-1625-1517-B4D9-4C58D1AC60B8}"/>
          </ac:inkMkLst>
        </pc:inkChg>
        <pc:inkChg chg="add del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21" creationId="{CB743752-8A04-15AF-FCC2-9CF63CE8333C}"/>
          </ac:inkMkLst>
        </pc:inkChg>
        <pc:inkChg chg="add reco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22" creationId="{FF787BAB-0953-07A2-F495-82DDAB780374}"/>
          </ac:inkMkLst>
        </pc:inkChg>
        <pc:inkChg chg="add reco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23" creationId="{3E024F35-5502-2716-2F8E-C2AB70A197A7}"/>
          </ac:inkMkLst>
        </pc:inkChg>
        <pc:inkChg chg="add reco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24" creationId="{897E8186-1088-C54C-03D3-DC90D662AAC5}"/>
          </ac:inkMkLst>
        </pc:inkChg>
        <pc:inkChg chg="add reco">
          <ac:chgData name="Venkatasubramanian, Mani V." userId="fbe5ce37-0145-4c31-b84a-b36f8beac5f3" providerId="ADAL" clId="{D96C82BB-D241-CA41-98ED-43D8DCC74C3A}" dt="2023-03-24T15:43:24.775" v="2595"/>
          <ac:inkMkLst>
            <pc:docMk/>
            <pc:sldMk cId="479449253" sldId="269"/>
            <ac:inkMk id="25" creationId="{DF72F719-5127-4AB6-B8D0-CDE73B70A238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26" creationId="{E2FBBED4-01DC-D7BC-6547-CBD54A217A26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27" creationId="{270CC7EB-E263-2877-AEFB-3DB9EDA474DA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28" creationId="{B24EDC2D-72D5-FD3E-4FA4-8F0FEB0140C9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29" creationId="{D562A832-A262-0A0E-1514-D6C5D2108517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30" creationId="{1068D1DC-5D70-9D9A-AFCB-71F201F28CD2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31" creationId="{1D12B445-8BA1-5ED4-2B36-C4B9B89274C3}"/>
          </ac:inkMkLst>
        </pc:inkChg>
        <pc:inkChg chg="add del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32" creationId="{96DEDBB4-D081-D477-BAA8-CC594A2F52E1}"/>
          </ac:inkMkLst>
        </pc:inkChg>
        <pc:inkChg chg="add">
          <ac:chgData name="Venkatasubramanian, Mani V." userId="fbe5ce37-0145-4c31-b84a-b36f8beac5f3" providerId="ADAL" clId="{D96C82BB-D241-CA41-98ED-43D8DCC74C3A}" dt="2023-03-24T15:43:28.096" v="2603"/>
          <ac:inkMkLst>
            <pc:docMk/>
            <pc:sldMk cId="479449253" sldId="269"/>
            <ac:inkMk id="33" creationId="{40DE3FC0-CBE4-2EDE-EE63-FB82EB6D1CF1}"/>
          </ac:inkMkLst>
        </pc:inkChg>
        <pc:inkChg chg="add reco">
          <ac:chgData name="Venkatasubramanian, Mani V." userId="fbe5ce37-0145-4c31-b84a-b36f8beac5f3" providerId="ADAL" clId="{D96C82BB-D241-CA41-98ED-43D8DCC74C3A}" dt="2023-03-24T15:43:28.771" v="2604"/>
          <ac:inkMkLst>
            <pc:docMk/>
            <pc:sldMk cId="479449253" sldId="269"/>
            <ac:inkMk id="34" creationId="{4BCF63B7-D92F-861D-AE27-8B533EFF3D93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35" creationId="{2D44E063-3447-636C-C0C2-C133194419A1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36" creationId="{9AB6E4DF-A62D-E4A0-9338-9207251EF819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37" creationId="{A37F279A-3866-07CE-8766-66820F39C497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38" creationId="{AC4657CE-17D6-01C9-B185-A185FE2C27C6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39" creationId="{AC41DE55-2E2C-5227-F924-5CCE2517C276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0" creationId="{24A2460C-1782-8A60-3F12-2D5523E98C00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1" creationId="{10C0C483-AD87-A316-151F-42CCC18BBEDD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2" creationId="{FA2383EF-0512-A272-BDCF-D9BD745E644A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3" creationId="{18331B85-CBFC-CF62-6461-B21067835A9D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4" creationId="{F2C19B3A-BE7D-4FDB-5903-D6D2F364544D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5" creationId="{9CCDD79F-5BC0-CD70-B8BF-73B4E6E24A3E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6" creationId="{E16E68FD-64A2-7939-93F3-290E0A146E66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7" creationId="{12BD499C-87DC-FEEC-3107-881117733F5E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8" creationId="{FC3A2C9D-BA0C-8A72-F611-3453378AA970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49" creationId="{51E4A599-F5BC-BC6B-10AB-C9E0EC224910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50" creationId="{E020EA0A-2B87-4F0F-9CB6-B742084F14A9}"/>
          </ac:inkMkLst>
        </pc:inkChg>
        <pc:inkChg chg="add del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51" creationId="{102624F0-0997-765D-8CFF-7C7ACCE0D91E}"/>
          </ac:inkMkLst>
        </pc:inkChg>
        <pc:inkChg chg="add reco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52" creationId="{F91FC63F-2ADF-894F-0F1F-39AB102198C3}"/>
          </ac:inkMkLst>
        </pc:inkChg>
        <pc:inkChg chg="add reco">
          <ac:chgData name="Venkatasubramanian, Mani V." userId="fbe5ce37-0145-4c31-b84a-b36f8beac5f3" providerId="ADAL" clId="{D96C82BB-D241-CA41-98ED-43D8DCC74C3A}" dt="2023-03-24T15:43:49.573" v="2622"/>
          <ac:inkMkLst>
            <pc:docMk/>
            <pc:sldMk cId="479449253" sldId="269"/>
            <ac:inkMk id="53" creationId="{B3EF2781-9C6F-F4C8-5939-953F852218E4}"/>
          </ac:inkMkLst>
        </pc:inkChg>
        <pc:inkChg chg="add">
          <ac:chgData name="Venkatasubramanian, Mani V." userId="fbe5ce37-0145-4c31-b84a-b36f8beac5f3" providerId="ADAL" clId="{D96C82BB-D241-CA41-98ED-43D8DCC74C3A}" dt="2023-03-24T15:44:24.390" v="2623"/>
          <ac:inkMkLst>
            <pc:docMk/>
            <pc:sldMk cId="479449253" sldId="269"/>
            <ac:inkMk id="54" creationId="{C04DF1FF-0E85-910C-D5FE-8FC8B960AB24}"/>
          </ac:inkMkLst>
        </pc:inkChg>
        <pc:inkChg chg="add del">
          <ac:chgData name="Venkatasubramanian, Mani V." userId="fbe5ce37-0145-4c31-b84a-b36f8beac5f3" providerId="ADAL" clId="{D96C82BB-D241-CA41-98ED-43D8DCC74C3A}" dt="2023-03-24T15:44:25.431" v="2626"/>
          <ac:inkMkLst>
            <pc:docMk/>
            <pc:sldMk cId="479449253" sldId="269"/>
            <ac:inkMk id="55" creationId="{4C22D874-D2EF-B894-A2EF-3BF4841C5333}"/>
          </ac:inkMkLst>
        </pc:inkChg>
        <pc:inkChg chg="add del">
          <ac:chgData name="Venkatasubramanian, Mani V." userId="fbe5ce37-0145-4c31-b84a-b36f8beac5f3" providerId="ADAL" clId="{D96C82BB-D241-CA41-98ED-43D8DCC74C3A}" dt="2023-03-24T15:44:25.431" v="2626"/>
          <ac:inkMkLst>
            <pc:docMk/>
            <pc:sldMk cId="479449253" sldId="269"/>
            <ac:inkMk id="56" creationId="{5D7BA315-A4BC-94DC-4E5D-4F732BF73C95}"/>
          </ac:inkMkLst>
        </pc:inkChg>
        <pc:inkChg chg="add reco">
          <ac:chgData name="Venkatasubramanian, Mani V." userId="fbe5ce37-0145-4c31-b84a-b36f8beac5f3" providerId="ADAL" clId="{D96C82BB-D241-CA41-98ED-43D8DCC74C3A}" dt="2023-03-24T15:44:25.431" v="2626"/>
          <ac:inkMkLst>
            <pc:docMk/>
            <pc:sldMk cId="479449253" sldId="269"/>
            <ac:inkMk id="57" creationId="{73B4FB8C-667B-9056-6D95-C5F83E1AE5BB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58" creationId="{7279C96C-3E3E-583A-5352-DBFA3F42E2CC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59" creationId="{D5B1F007-2D8A-1093-8923-FE5BAF4CB6DF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0" creationId="{2B9AB526-000F-F3F4-CE9C-9E2F66166BC2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1" creationId="{3A08F0BB-E335-5748-C3A0-44E8052740BC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2" creationId="{5397F392-46A1-9BD3-8AB8-AFD11AE1219F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3" creationId="{CA2B8937-6ED8-EBCF-C457-A6A254A1DB1F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4" creationId="{069A7BAC-B4CE-C361-FBB4-7A721D08BAFC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5" creationId="{B0BFF39F-1641-872D-5D3A-515D15B43E97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6" creationId="{8F599E2D-D5B9-3944-82BC-0D27F99CFCF6}"/>
          </ac:inkMkLst>
        </pc:inkChg>
        <pc:inkChg chg="add">
          <ac:chgData name="Venkatasubramanian, Mani V." userId="fbe5ce37-0145-4c31-b84a-b36f8beac5f3" providerId="ADAL" clId="{D96C82BB-D241-CA41-98ED-43D8DCC74C3A}" dt="2023-03-24T15:44:28.747" v="2636"/>
          <ac:inkMkLst>
            <pc:docMk/>
            <pc:sldMk cId="479449253" sldId="269"/>
            <ac:inkMk id="67" creationId="{789B3F3D-E773-2A68-FE44-B957AB2194E2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8" creationId="{AA9C5BD1-C5A2-2731-8CE3-39AC04816C5C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69" creationId="{6479F248-D10F-9120-4B9E-8B5C09EB4D54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0" creationId="{521926CD-6A33-006A-CFB7-18D74AC963F1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1" creationId="{EAA45674-D587-5A71-9629-FA0C2C53A90B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2" creationId="{C0D0A272-1C91-E956-BE82-63BFB66A8837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3" creationId="{EA01E713-2954-E8E6-1B2C-3DFF6B7C946F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4" creationId="{49649AF1-DFC8-1E7E-2471-1260692DE658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5" creationId="{DDFE296F-ED8E-13EF-D1AC-BE6603A3B838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6" creationId="{04B6BB28-0866-1A14-D32B-73B29C80B5C5}"/>
          </ac:inkMkLst>
        </pc:inkChg>
        <pc:inkChg chg="add del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7" creationId="{FB652061-547F-BCEB-EE5B-D59276DD3408}"/>
          </ac:inkMkLst>
        </pc:inkChg>
        <pc:inkChg chg="add reco">
          <ac:chgData name="Venkatasubramanian, Mani V." userId="fbe5ce37-0145-4c31-b84a-b36f8beac5f3" providerId="ADAL" clId="{D96C82BB-D241-CA41-98ED-43D8DCC74C3A}" dt="2023-03-24T15:44:32.470" v="2647"/>
          <ac:inkMkLst>
            <pc:docMk/>
            <pc:sldMk cId="479449253" sldId="269"/>
            <ac:inkMk id="78" creationId="{E4EBD7E2-5DA1-7CF4-9C5F-FBBA65BE2A2E}"/>
          </ac:inkMkLst>
        </pc:inkChg>
        <pc:inkChg chg="add del">
          <ac:chgData name="Venkatasubramanian, Mani V." userId="fbe5ce37-0145-4c31-b84a-b36f8beac5f3" providerId="ADAL" clId="{D96C82BB-D241-CA41-98ED-43D8DCC74C3A}" dt="2023-03-24T15:44:35.309" v="2651"/>
          <ac:inkMkLst>
            <pc:docMk/>
            <pc:sldMk cId="479449253" sldId="269"/>
            <ac:inkMk id="79" creationId="{911EF55F-215E-148F-AF24-DE30C661113B}"/>
          </ac:inkMkLst>
        </pc:inkChg>
        <pc:inkChg chg="add del">
          <ac:chgData name="Venkatasubramanian, Mani V." userId="fbe5ce37-0145-4c31-b84a-b36f8beac5f3" providerId="ADAL" clId="{D96C82BB-D241-CA41-98ED-43D8DCC74C3A}" dt="2023-03-24T15:44:35.309" v="2651"/>
          <ac:inkMkLst>
            <pc:docMk/>
            <pc:sldMk cId="479449253" sldId="269"/>
            <ac:inkMk id="80" creationId="{0DC8F7D5-3B86-B3EA-39A8-05AB358B9927}"/>
          </ac:inkMkLst>
        </pc:inkChg>
        <pc:inkChg chg="add del">
          <ac:chgData name="Venkatasubramanian, Mani V." userId="fbe5ce37-0145-4c31-b84a-b36f8beac5f3" providerId="ADAL" clId="{D96C82BB-D241-CA41-98ED-43D8DCC74C3A}" dt="2023-03-24T15:44:35.309" v="2651"/>
          <ac:inkMkLst>
            <pc:docMk/>
            <pc:sldMk cId="479449253" sldId="269"/>
            <ac:inkMk id="81" creationId="{0F254919-30B2-E3D9-A73E-ADEC338E387F}"/>
          </ac:inkMkLst>
        </pc:inkChg>
        <pc:inkChg chg="add reco">
          <ac:chgData name="Venkatasubramanian, Mani V." userId="fbe5ce37-0145-4c31-b84a-b36f8beac5f3" providerId="ADAL" clId="{D96C82BB-D241-CA41-98ED-43D8DCC74C3A}" dt="2023-03-24T15:44:35.309" v="2651"/>
          <ac:inkMkLst>
            <pc:docMk/>
            <pc:sldMk cId="479449253" sldId="269"/>
            <ac:inkMk id="82" creationId="{76A01DA1-8646-EDCA-CE3D-1D5E1DD68F78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83" creationId="{95C27931-7E89-3694-89F6-629F9D30D5DC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84" creationId="{F747E61C-2C4C-1758-1375-A3282BD93C45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85" creationId="{E5B2FACD-C685-FAA7-6EFC-CFB46B63C7D0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86" creationId="{C15F0883-8701-C3C6-7D0F-B0381AC2B1F4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87" creationId="{40EFB9F4-F4EA-6486-C6BC-68554C835069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88" creationId="{E18851E8-7CFC-D5EC-DC67-5AF7330D1114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91" creationId="{6E37FFE9-D11D-6D43-7383-FE6AA41980B9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92" creationId="{B4DC1658-CD0B-80FD-7456-D12216A68C12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93" creationId="{40E80897-B911-9022-8C6E-A4EFF84FF671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94" creationId="{14E94314-1183-2360-2308-6F9921B22AF9}"/>
          </ac:inkMkLst>
        </pc:inkChg>
        <pc:inkChg chg="add del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95" creationId="{FA714AB0-4934-82F2-6CC8-EC9A7939FC34}"/>
          </ac:inkMkLst>
        </pc:inkChg>
        <pc:inkChg chg="add reco">
          <ac:chgData name="Venkatasubramanian, Mani V." userId="fbe5ce37-0145-4c31-b84a-b36f8beac5f3" providerId="ADAL" clId="{D96C82BB-D241-CA41-98ED-43D8DCC74C3A}" dt="2023-03-24T15:44:44.195" v="2663"/>
          <ac:inkMkLst>
            <pc:docMk/>
            <pc:sldMk cId="479449253" sldId="269"/>
            <ac:inkMk id="96" creationId="{091F91EB-960D-EF6B-24E5-6D87BE4DAC98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97" creationId="{C86FAC25-298D-3C88-EF93-0A1036A7E1DA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98" creationId="{61CA5610-B2A7-69B2-EF78-8E3D5DDEB5C8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99" creationId="{857C586E-55A4-A357-677E-1856EB121F1A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0" creationId="{AC79ADFE-E012-D30F-6B89-A51E162563F1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1" creationId="{2CF3E519-7047-6E79-DC12-0E394F45E51E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2" creationId="{05410CD4-D4B3-36FD-3B5A-753CC6538382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3" creationId="{D2F43DD1-C890-3A9D-D787-4ADF59BC6391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4" creationId="{AE83E1D8-5E58-8373-35B1-41628B6C4DAE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5" creationId="{69960238-E2DF-D2B9-3E47-06B470720852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6" creationId="{59463A15-C3F3-4FBB-06A4-64313FD075C5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7" creationId="{0A3C2474-3670-FB2E-7248-DCC13E9EFBB0}"/>
          </ac:inkMkLst>
        </pc:inkChg>
        <pc:inkChg chg="add del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8" creationId="{57281744-532A-A730-4577-18DE9F02DF7C}"/>
          </ac:inkMkLst>
        </pc:inkChg>
        <pc:inkChg chg="add reco">
          <ac:chgData name="Venkatasubramanian, Mani V." userId="fbe5ce37-0145-4c31-b84a-b36f8beac5f3" providerId="ADAL" clId="{D96C82BB-D241-CA41-98ED-43D8DCC74C3A}" dt="2023-03-24T15:44:50.056" v="2676"/>
          <ac:inkMkLst>
            <pc:docMk/>
            <pc:sldMk cId="479449253" sldId="269"/>
            <ac:inkMk id="109" creationId="{088C42DD-543F-F4CC-1E6A-8263451856D4}"/>
          </ac:inkMkLst>
        </pc:inkChg>
        <pc:inkChg chg="add del">
          <ac:chgData name="Venkatasubramanian, Mani V." userId="fbe5ce37-0145-4c31-b84a-b36f8beac5f3" providerId="ADAL" clId="{D96C82BB-D241-CA41-98ED-43D8DCC74C3A}" dt="2023-03-24T15:44:53.884" v="2682"/>
          <ac:inkMkLst>
            <pc:docMk/>
            <pc:sldMk cId="479449253" sldId="269"/>
            <ac:inkMk id="110" creationId="{C0BFBC4B-2DC8-8BB3-CFBE-8E71E1C60E0A}"/>
          </ac:inkMkLst>
        </pc:inkChg>
        <pc:inkChg chg="add del">
          <ac:chgData name="Venkatasubramanian, Mani V." userId="fbe5ce37-0145-4c31-b84a-b36f8beac5f3" providerId="ADAL" clId="{D96C82BB-D241-CA41-98ED-43D8DCC74C3A}" dt="2023-03-24T15:44:53.884" v="2682"/>
          <ac:inkMkLst>
            <pc:docMk/>
            <pc:sldMk cId="479449253" sldId="269"/>
            <ac:inkMk id="111" creationId="{BBD4F197-B253-FDCB-9290-8231BCEF87EB}"/>
          </ac:inkMkLst>
        </pc:inkChg>
        <pc:inkChg chg="add del">
          <ac:chgData name="Venkatasubramanian, Mani V." userId="fbe5ce37-0145-4c31-b84a-b36f8beac5f3" providerId="ADAL" clId="{D96C82BB-D241-CA41-98ED-43D8DCC74C3A}" dt="2023-03-24T15:44:53.884" v="2682"/>
          <ac:inkMkLst>
            <pc:docMk/>
            <pc:sldMk cId="479449253" sldId="269"/>
            <ac:inkMk id="112" creationId="{D1649AF6-658B-DBAD-B2BF-B1E60C5F8602}"/>
          </ac:inkMkLst>
        </pc:inkChg>
        <pc:inkChg chg="add del">
          <ac:chgData name="Venkatasubramanian, Mani V." userId="fbe5ce37-0145-4c31-b84a-b36f8beac5f3" providerId="ADAL" clId="{D96C82BB-D241-CA41-98ED-43D8DCC74C3A}" dt="2023-03-24T15:44:54.966" v="2684"/>
          <ac:inkMkLst>
            <pc:docMk/>
            <pc:sldMk cId="479449253" sldId="269"/>
            <ac:inkMk id="113" creationId="{35AE9962-BBAA-A65D-8419-E9DBFCF430BD}"/>
          </ac:inkMkLst>
        </pc:inkChg>
        <pc:inkChg chg="add del">
          <ac:chgData name="Venkatasubramanian, Mani V." userId="fbe5ce37-0145-4c31-b84a-b36f8beac5f3" providerId="ADAL" clId="{D96C82BB-D241-CA41-98ED-43D8DCC74C3A}" dt="2023-03-24T15:44:53.884" v="2682"/>
          <ac:inkMkLst>
            <pc:docMk/>
            <pc:sldMk cId="479449253" sldId="269"/>
            <ac:inkMk id="114" creationId="{969845F3-D462-3AEF-033A-096ABED0FAEB}"/>
          </ac:inkMkLst>
        </pc:inkChg>
        <pc:inkChg chg="add reco">
          <ac:chgData name="Venkatasubramanian, Mani V." userId="fbe5ce37-0145-4c31-b84a-b36f8beac5f3" providerId="ADAL" clId="{D96C82BB-D241-CA41-98ED-43D8DCC74C3A}" dt="2023-03-24T15:44:53.884" v="2682"/>
          <ac:inkMkLst>
            <pc:docMk/>
            <pc:sldMk cId="479449253" sldId="269"/>
            <ac:inkMk id="115" creationId="{3B362CF5-CED7-FC55-3F86-7F1E181BB7F7}"/>
          </ac:inkMkLst>
        </pc:inkChg>
        <pc:inkChg chg="add reco">
          <ac:chgData name="Venkatasubramanian, Mani V." userId="fbe5ce37-0145-4c31-b84a-b36f8beac5f3" providerId="ADAL" clId="{D96C82BB-D241-CA41-98ED-43D8DCC74C3A}" dt="2023-03-24T15:44:53.884" v="2682"/>
          <ac:inkMkLst>
            <pc:docMk/>
            <pc:sldMk cId="479449253" sldId="269"/>
            <ac:inkMk id="116" creationId="{3B648187-9F4D-69BC-E268-E84AF0A35D3E}"/>
          </ac:inkMkLst>
        </pc:inkChg>
        <pc:inkChg chg="add del">
          <ac:chgData name="Venkatasubramanian, Mani V." userId="fbe5ce37-0145-4c31-b84a-b36f8beac5f3" providerId="ADAL" clId="{D96C82BB-D241-CA41-98ED-43D8DCC74C3A}" dt="2023-03-24T15:44:54.966" v="2684"/>
          <ac:inkMkLst>
            <pc:docMk/>
            <pc:sldMk cId="479449253" sldId="269"/>
            <ac:inkMk id="117" creationId="{801DB37B-1560-3999-1BBA-7967AC20C509}"/>
          </ac:inkMkLst>
        </pc:inkChg>
        <pc:inkChg chg="add reco">
          <ac:chgData name="Venkatasubramanian, Mani V." userId="fbe5ce37-0145-4c31-b84a-b36f8beac5f3" providerId="ADAL" clId="{D96C82BB-D241-CA41-98ED-43D8DCC74C3A}" dt="2023-03-24T15:44:54.966" v="2684"/>
          <ac:inkMkLst>
            <pc:docMk/>
            <pc:sldMk cId="479449253" sldId="269"/>
            <ac:inkMk id="118" creationId="{B137F615-85AB-FF21-DE9F-A41E5CD2D453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19" creationId="{E3046615-CD0E-362D-5688-026BD4E1F461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0" creationId="{BC720E60-7A3A-B19C-9FEF-28D4E7C7AEAA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1" creationId="{DE9E5525-D416-2D64-81AD-DA4DB2B78C74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2" creationId="{BFECCCEA-4D35-8D57-27CD-79DD0D771A5B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3" creationId="{EEA16083-98AC-6726-5E54-2DBBE623F5C3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4" creationId="{F13A0F5E-6ACF-CBBE-250E-3FD14FB6D17A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5" creationId="{6980696E-059F-C1B9-FDF3-8BBDD499702B}"/>
          </ac:inkMkLst>
        </pc:inkChg>
        <pc:inkChg chg="add del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6" creationId="{D06D0405-B504-A855-55D4-AA4734125E3D}"/>
          </ac:inkMkLst>
        </pc:inkChg>
        <pc:inkChg chg="add reco">
          <ac:chgData name="Venkatasubramanian, Mani V." userId="fbe5ce37-0145-4c31-b84a-b36f8beac5f3" providerId="ADAL" clId="{D96C82BB-D241-CA41-98ED-43D8DCC74C3A}" dt="2023-03-24T15:45:00.155" v="2693"/>
          <ac:inkMkLst>
            <pc:docMk/>
            <pc:sldMk cId="479449253" sldId="269"/>
            <ac:inkMk id="127" creationId="{0CAA18A7-386A-F51C-5B16-ECC1016EC88F}"/>
          </ac:inkMkLst>
        </pc:inkChg>
        <pc:inkChg chg="add">
          <ac:chgData name="Venkatasubramanian, Mani V." userId="fbe5ce37-0145-4c31-b84a-b36f8beac5f3" providerId="ADAL" clId="{D96C82BB-D241-CA41-98ED-43D8DCC74C3A}" dt="2023-03-24T15:45:16.433" v="2694"/>
          <ac:inkMkLst>
            <pc:docMk/>
            <pc:sldMk cId="479449253" sldId="269"/>
            <ac:inkMk id="128" creationId="{4F7E9786-D076-974F-552D-489BCCB80C5B}"/>
          </ac:inkMkLst>
        </pc:inkChg>
        <pc:inkChg chg="add">
          <ac:chgData name="Venkatasubramanian, Mani V." userId="fbe5ce37-0145-4c31-b84a-b36f8beac5f3" providerId="ADAL" clId="{D96C82BB-D241-CA41-98ED-43D8DCC74C3A}" dt="2023-03-24T15:45:17.309" v="2695"/>
          <ac:inkMkLst>
            <pc:docMk/>
            <pc:sldMk cId="479449253" sldId="269"/>
            <ac:inkMk id="129" creationId="{9EEEF8B5-FF66-1D35-2A3E-65BADACA99BD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0" creationId="{B6C2A7FF-85A2-4183-E9E1-861916596576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1" creationId="{F225DE18-8D79-5228-D7E7-000CE823CADA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2" creationId="{D5DFB7C1-3E9F-8B54-1364-E983AE34DB8E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3" creationId="{A8D8E72C-DDF3-2E68-ECE4-D7F67EE54C84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4" creationId="{19B15CC3-38D1-4880-A273-29CA2709A4F4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5" creationId="{F482098C-F059-D313-C050-B60F3CE55AE5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6" creationId="{87315BE2-63E6-4287-CBF4-6D0AFC0C211F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7" creationId="{38051E70-40F9-0C2A-6916-42F26DE3BC60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8" creationId="{AF6D0C3F-363F-5CAF-644E-9A9C551DFBB6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39" creationId="{55E9FE34-9BEE-48AE-4C61-5E5DDBD6387C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0" creationId="{C7F83DCE-E6A4-5D0F-8D45-2630E85821B2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1" creationId="{DFAAA41E-2E4B-171D-5D95-29963DB5B84E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2" creationId="{4CA062EA-7E41-800C-9B60-63B9FAE1C24B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3" creationId="{13B38D1B-EF61-EEF0-B642-25A877E862DA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4" creationId="{F25E8E9D-B5CD-6172-481C-E23B09DAD9A5}"/>
          </ac:inkMkLst>
        </pc:inkChg>
        <pc:inkChg chg="add del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5" creationId="{5C84B5A6-56E4-8249-9978-238E6A3A3781}"/>
          </ac:inkMkLst>
        </pc:inkChg>
        <pc:inkChg chg="add reco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6" creationId="{6F65D739-1D12-434F-48CC-24879F6F294F}"/>
          </ac:inkMkLst>
        </pc:inkChg>
        <pc:inkChg chg="add reco">
          <ac:chgData name="Venkatasubramanian, Mani V." userId="fbe5ce37-0145-4c31-b84a-b36f8beac5f3" providerId="ADAL" clId="{D96C82BB-D241-CA41-98ED-43D8DCC74C3A}" dt="2023-03-24T15:45:29.189" v="2712"/>
          <ac:inkMkLst>
            <pc:docMk/>
            <pc:sldMk cId="479449253" sldId="269"/>
            <ac:inkMk id="147" creationId="{EDCE4D8E-194E-15B1-3017-18B9725B100D}"/>
          </ac:inkMkLst>
        </pc:inkChg>
        <pc:inkChg chg="add">
          <ac:chgData name="Venkatasubramanian, Mani V." userId="fbe5ce37-0145-4c31-b84a-b36f8beac5f3" providerId="ADAL" clId="{D96C82BB-D241-CA41-98ED-43D8DCC74C3A}" dt="2023-03-24T15:45:29.386" v="2713"/>
          <ac:inkMkLst>
            <pc:docMk/>
            <pc:sldMk cId="479449253" sldId="269"/>
            <ac:inkMk id="148" creationId="{3E9C105F-2B3A-CB1D-A843-CF238206A3EC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49" creationId="{F75564ED-9099-8D3F-7C4D-814938D7BEE2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0" creationId="{11AC0B9E-83D4-CB01-DD83-E6FAA4CA5832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1" creationId="{7E0E43A8-D0C4-3B6F-4733-F5BA89BBB496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2" creationId="{029F76AD-550F-AB33-2BEE-5ABDC32319CE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3" creationId="{BA206C77-1366-0F2A-8C19-D785F3CC56BD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4" creationId="{97F7B747-42C5-22C2-D6B6-4D2A675609E5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5" creationId="{EC0F1576-BB48-3E9D-80CC-68A96A136BDF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6" creationId="{954B0C3C-1A81-A7EE-BA91-C9184ECBE91A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7" creationId="{5CA1F8C6-2AD3-2748-5C76-45B0A0EEBFF4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8" creationId="{3CF67FCA-F02F-53E3-2269-9165111AF4D2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59" creationId="{55244F06-AA87-17F9-181C-0C2C16927E62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0" creationId="{DF3DFC15-C784-EB24-7FD0-0541E0C50297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1" creationId="{31AB5180-D47A-40C3-9463-FDB7241DFBE5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2" creationId="{6D2D2B1B-E416-6D83-FEED-E3217805D870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3" creationId="{9DDE41B1-913A-91FE-0883-AECF81DA672B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4" creationId="{88998F72-A259-16FE-5242-6374C4077BA6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5" creationId="{93405ED8-3750-6E25-D310-D82AFCC40992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6" creationId="{8C93EF13-4429-EC1C-20D7-85A0EAB8789A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7" creationId="{D0780ED4-B6BD-C595-5F0C-3FF85BD1EFFB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8" creationId="{0F6B71CE-A050-D84E-A9CF-B8A0BCBF9FE7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69" creationId="{570CCFD4-F472-9A5A-A653-204CCA28C254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0" creationId="{2540F43B-2F56-E252-02AF-A2722D435ADC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1" creationId="{75C35F88-F500-CF24-F629-EB6DC3B1AF76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2" creationId="{54E1FA53-2AC2-91B3-F209-0DD0D31BA85E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3" creationId="{9B8C512F-AF47-BE3F-62B0-F979CE1B08ED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4" creationId="{C0C9B194-0358-00F3-C3CA-9301053BEB20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5" creationId="{6BEE9B30-FB36-EA09-6618-13317616867F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6" creationId="{5B0FBFF1-F514-6915-F5E7-D47B28B487BA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7" creationId="{2471F0DE-53C3-C790-4C76-ABDD3BFA20EA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8" creationId="{ACF8AFF1-4475-6A9E-6201-F1CF1E0B461E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79" creationId="{80BDAD72-0BDE-720A-920C-F8B767E1FDB9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80" creationId="{4A874EC0-9BAE-4913-8757-D52FF95F4900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81" creationId="{CACCE49C-776D-CDF4-17E6-6F88262831EC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82" creationId="{07E68067-CC55-A38C-72D7-4C9B7D269F26}"/>
          </ac:inkMkLst>
        </pc:inkChg>
        <pc:inkChg chg="add del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83" creationId="{C21230E1-3BE3-E504-BC78-1007A31905F4}"/>
          </ac:inkMkLst>
        </pc:inkChg>
        <pc:inkChg chg="add reco">
          <ac:chgData name="Venkatasubramanian, Mani V." userId="fbe5ce37-0145-4c31-b84a-b36f8beac5f3" providerId="ADAL" clId="{D96C82BB-D241-CA41-98ED-43D8DCC74C3A}" dt="2023-03-24T15:45:58.979" v="2749"/>
          <ac:inkMkLst>
            <pc:docMk/>
            <pc:sldMk cId="479449253" sldId="269"/>
            <ac:inkMk id="184" creationId="{155BABFE-FE46-DFA4-9C91-D9A8A5760AA5}"/>
          </ac:inkMkLst>
        </pc:inkChg>
        <pc:inkChg chg="add del reco">
          <ac:chgData name="Venkatasubramanian, Mani V." userId="fbe5ce37-0145-4c31-b84a-b36f8beac5f3" providerId="ADAL" clId="{D96C82BB-D241-CA41-98ED-43D8DCC74C3A}" dt="2023-03-24T15:46:11.831" v="2762"/>
          <ac:inkMkLst>
            <pc:docMk/>
            <pc:sldMk cId="479449253" sldId="269"/>
            <ac:inkMk id="185" creationId="{425ED969-3D27-3047-E70D-43F0F07AB335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86" creationId="{1B9276EC-5ACC-B7BD-9088-C09CAB4F99B9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87" creationId="{A959E378-0963-805C-9963-283E163CE380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88" creationId="{336595C4-4AC7-97D4-5FA6-2C1D998A51B3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89" creationId="{9491F0BF-E6B4-DF3B-1BE1-62FD629A4B0C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90" creationId="{C2CF33F0-6706-E6F4-855F-9C2F9B84ECCC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91" creationId="{9C869B4E-B5F4-9BD7-ED3C-E0D770554A79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92" creationId="{138A1D06-07B3-41F0-8D8D-D0B15F8D63F3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93" creationId="{A43F562A-8066-8774-46C8-E932B1D3A4DF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94" creationId="{7ED48C32-A302-036F-9FEE-A10B0FC1287C}"/>
          </ac:inkMkLst>
        </pc:inkChg>
        <pc:inkChg chg="add del">
          <ac:chgData name="Venkatasubramanian, Mani V." userId="fbe5ce37-0145-4c31-b84a-b36f8beac5f3" providerId="ADAL" clId="{D96C82BB-D241-CA41-98ED-43D8DCC74C3A}" dt="2023-03-24T15:46:05.618" v="2760"/>
          <ac:inkMkLst>
            <pc:docMk/>
            <pc:sldMk cId="479449253" sldId="269"/>
            <ac:inkMk id="195" creationId="{19EAF63A-D08E-BE14-179E-B6A17D56FF6E}"/>
          </ac:inkMkLst>
        </pc:inkChg>
        <pc:inkChg chg="add mod reco modStrokes">
          <ac:chgData name="Venkatasubramanian, Mani V." userId="fbe5ce37-0145-4c31-b84a-b36f8beac5f3" providerId="ADAL" clId="{D96C82BB-D241-CA41-98ED-43D8DCC74C3A}" dt="2023-03-24T15:46:11.826" v="2761"/>
          <ac:inkMkLst>
            <pc:docMk/>
            <pc:sldMk cId="479449253" sldId="269"/>
            <ac:inkMk id="196" creationId="{E70F77C9-9820-5DC4-29BD-1E1373C1C32D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197" creationId="{A31D5E9E-52A8-C1EA-33C6-92DFA8190100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198" creationId="{DF8DAD32-185B-94BE-7F65-5F3D44AFB2FB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199" creationId="{A2EAD6C0-B933-B92A-9BE3-96E2D953CEEB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0" creationId="{309EADB9-455D-5859-8221-B8D69FD83104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1" creationId="{9ECFA3C7-21D5-9B60-9BEC-9BE2967357C4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2" creationId="{66B8F5CA-02BA-8488-B5ED-735BB76456B0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3" creationId="{9444B40E-153A-E64C-E29D-9E36ECB9C27C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4" creationId="{AB7045F1-6A02-AC5F-17E5-3FEF7088E094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5" creationId="{3C480429-1A26-00F8-CBA8-928B65715569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6" creationId="{AE90B162-CB9F-8EC7-ACE6-59B3ED3C5DC6}"/>
          </ac:inkMkLst>
        </pc:inkChg>
        <pc:inkChg chg="add del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7" creationId="{D872980C-7F20-371B-5D79-02BA3D9DAC7E}"/>
          </ac:inkMkLst>
        </pc:inkChg>
        <pc:inkChg chg="add reco">
          <ac:chgData name="Venkatasubramanian, Mani V." userId="fbe5ce37-0145-4c31-b84a-b36f8beac5f3" providerId="ADAL" clId="{D96C82BB-D241-CA41-98ED-43D8DCC74C3A}" dt="2023-03-24T15:46:18.893" v="2774"/>
          <ac:inkMkLst>
            <pc:docMk/>
            <pc:sldMk cId="479449253" sldId="269"/>
            <ac:inkMk id="208" creationId="{B585D270-5210-4FFC-913A-8A93E3541B3E}"/>
          </ac:inkMkLst>
        </pc:inkChg>
        <pc:inkChg chg="add">
          <ac:chgData name="Venkatasubramanian, Mani V." userId="fbe5ce37-0145-4c31-b84a-b36f8beac5f3" providerId="ADAL" clId="{D96C82BB-D241-CA41-98ED-43D8DCC74C3A}" dt="2023-03-24T15:46:21.071" v="2775"/>
          <ac:inkMkLst>
            <pc:docMk/>
            <pc:sldMk cId="479449253" sldId="269"/>
            <ac:inkMk id="209" creationId="{0B8291F4-F249-298C-DC5B-0F8C054B42A2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0" creationId="{ED3E7CFF-25B1-8DCA-37A1-DF2661D11D79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1" creationId="{046DA0DA-541F-AF7F-F459-AFFB180BCED9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2" creationId="{26803CB8-919D-01BE-D9DF-E9FF23D885FC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3" creationId="{4DB4D30A-6122-450A-66F9-585766430715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4" creationId="{08A5A583-9651-E7EB-8FFC-BBC70DFB1F42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5" creationId="{38A68802-F6C7-A4A8-C47B-4BD241DE50F9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6" creationId="{D18AFDD5-AA17-FA05-FC16-49B76AD5CF55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7" creationId="{6CA770EF-A32C-C651-E97A-A901927B5FA8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8" creationId="{9E35C13D-7B27-D5D3-03DA-879ABFB17A7A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19" creationId="{01831607-B37C-A6A9-2312-48245ECEE4F6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20" creationId="{03536FAF-3731-95B9-BD51-E0A62F7CA61E}"/>
          </ac:inkMkLst>
        </pc:inkChg>
        <pc:inkChg chg="add del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21" creationId="{B68F11B2-5322-DB0E-2BA7-099CC017F629}"/>
          </ac:inkMkLst>
        </pc:inkChg>
        <pc:inkChg chg="add reco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22" creationId="{9806EDAF-E1FA-25D9-0EBE-71EF05FBB07F}"/>
          </ac:inkMkLst>
        </pc:inkChg>
        <pc:inkChg chg="add reco">
          <ac:chgData name="Venkatasubramanian, Mani V." userId="fbe5ce37-0145-4c31-b84a-b36f8beac5f3" providerId="ADAL" clId="{D96C82BB-D241-CA41-98ED-43D8DCC74C3A}" dt="2023-03-24T15:46:26.153" v="2788"/>
          <ac:inkMkLst>
            <pc:docMk/>
            <pc:sldMk cId="479449253" sldId="269"/>
            <ac:inkMk id="223" creationId="{166A5CBC-0AA1-5052-B2F9-A0FFEB3E81E8}"/>
          </ac:inkMkLst>
        </pc:inkChg>
        <pc:inkChg chg="add del">
          <ac:chgData name="Venkatasubramanian, Mani V." userId="fbe5ce37-0145-4c31-b84a-b36f8beac5f3" providerId="ADAL" clId="{D96C82BB-D241-CA41-98ED-43D8DCC74C3A}" dt="2023-03-24T15:46:38.837" v="2793"/>
          <ac:inkMkLst>
            <pc:docMk/>
            <pc:sldMk cId="479449253" sldId="269"/>
            <ac:inkMk id="224" creationId="{F785AF80-997B-00A7-9833-4AA3C8A52706}"/>
          </ac:inkMkLst>
        </pc:inkChg>
        <pc:inkChg chg="add del">
          <ac:chgData name="Venkatasubramanian, Mani V." userId="fbe5ce37-0145-4c31-b84a-b36f8beac5f3" providerId="ADAL" clId="{D96C82BB-D241-CA41-98ED-43D8DCC74C3A}" dt="2023-03-24T15:46:38.837" v="2793"/>
          <ac:inkMkLst>
            <pc:docMk/>
            <pc:sldMk cId="479449253" sldId="269"/>
            <ac:inkMk id="225" creationId="{BDECBA95-C831-C6F4-30FE-6CD2A7FBD14D}"/>
          </ac:inkMkLst>
        </pc:inkChg>
        <pc:inkChg chg="add del">
          <ac:chgData name="Venkatasubramanian, Mani V." userId="fbe5ce37-0145-4c31-b84a-b36f8beac5f3" providerId="ADAL" clId="{D96C82BB-D241-CA41-98ED-43D8DCC74C3A}" dt="2023-03-24T15:46:38.837" v="2793"/>
          <ac:inkMkLst>
            <pc:docMk/>
            <pc:sldMk cId="479449253" sldId="269"/>
            <ac:inkMk id="226" creationId="{BA7CD8AB-8AEA-6F82-EA68-BC952109A4F1}"/>
          </ac:inkMkLst>
        </pc:inkChg>
        <pc:inkChg chg="add del">
          <ac:chgData name="Venkatasubramanian, Mani V." userId="fbe5ce37-0145-4c31-b84a-b36f8beac5f3" providerId="ADAL" clId="{D96C82BB-D241-CA41-98ED-43D8DCC74C3A}" dt="2023-03-24T15:46:38.837" v="2793"/>
          <ac:inkMkLst>
            <pc:docMk/>
            <pc:sldMk cId="479449253" sldId="269"/>
            <ac:inkMk id="227" creationId="{088F8D1A-FD69-19E0-30FB-B9B74123F3DC}"/>
          </ac:inkMkLst>
        </pc:inkChg>
        <pc:inkChg chg="add reco">
          <ac:chgData name="Venkatasubramanian, Mani V." userId="fbe5ce37-0145-4c31-b84a-b36f8beac5f3" providerId="ADAL" clId="{D96C82BB-D241-CA41-98ED-43D8DCC74C3A}" dt="2023-03-24T15:46:38.837" v="2793"/>
          <ac:inkMkLst>
            <pc:docMk/>
            <pc:sldMk cId="479449253" sldId="269"/>
            <ac:inkMk id="228" creationId="{29FC01A2-B865-10E9-CD79-F6A8008166DA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29" creationId="{477D3783-88A1-99CA-E3F4-29802C1B7F30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0" creationId="{82D8E875-435E-63FB-AB11-27AFC32E95D9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1" creationId="{46F6A786-6E5D-4541-F52F-BDC66B34CDB8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2" creationId="{8EDA8385-5ED8-28B7-534E-6A6B73200471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3" creationId="{087A9D3C-D071-5091-E229-7876490E5E44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4" creationId="{FED11592-D701-162A-002E-49EBB5E05DEB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5" creationId="{2396660A-3473-01D4-8D42-73A4919C405D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6" creationId="{D4BB174A-F83A-CFE1-703E-53DD0C6AC416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7" creationId="{A2260A44-9B46-6349-F3D4-0705464C5194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8" creationId="{5EC51EB3-ECE7-0FBC-3D08-1A40B223918B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39" creationId="{4FDAFB64-D3F7-BDBA-72C2-F9732AB5A235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0" creationId="{676A0314-A785-49C4-B949-D3656426D115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1" creationId="{72BABF3D-FECA-1B56-4D8F-E5E33C6DF634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2" creationId="{20135A46-D346-4D3B-1AF7-D2509AF7D73C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3" creationId="{1B4F219E-B1AE-B226-0E78-5A98984F2E73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4" creationId="{95326E57-9DFB-A4C7-CB2C-486C13FF4D5D}"/>
          </ac:inkMkLst>
        </pc:inkChg>
        <pc:inkChg chg="add del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5" creationId="{55019CC1-56A1-D471-7EA6-D1FC7DC7311A}"/>
          </ac:inkMkLst>
        </pc:inkChg>
        <pc:inkChg chg="add reco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6" creationId="{75A6F6D5-F132-93FE-0022-45CAB3E0486B}"/>
          </ac:inkMkLst>
        </pc:inkChg>
        <pc:inkChg chg="add reco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7" creationId="{12560DAD-4DCA-91A9-F5C2-6AC53A508B6A}"/>
          </ac:inkMkLst>
        </pc:inkChg>
        <pc:inkChg chg="add reco">
          <ac:chgData name="Venkatasubramanian, Mani V." userId="fbe5ce37-0145-4c31-b84a-b36f8beac5f3" providerId="ADAL" clId="{D96C82BB-D241-CA41-98ED-43D8DCC74C3A}" dt="2023-03-24T15:46:49.942" v="2811"/>
          <ac:inkMkLst>
            <pc:docMk/>
            <pc:sldMk cId="479449253" sldId="269"/>
            <ac:inkMk id="248" creationId="{DD99F150-DE4B-B4BC-34C1-FF916A85453A}"/>
          </ac:inkMkLst>
        </pc:inkChg>
        <pc:inkChg chg="add">
          <ac:chgData name="Venkatasubramanian, Mani V." userId="fbe5ce37-0145-4c31-b84a-b36f8beac5f3" providerId="ADAL" clId="{D96C82BB-D241-CA41-98ED-43D8DCC74C3A}" dt="2023-03-24T15:46:59.639" v="2812"/>
          <ac:inkMkLst>
            <pc:docMk/>
            <pc:sldMk cId="479449253" sldId="269"/>
            <ac:inkMk id="249" creationId="{9F8959A9-CA6C-25A0-3632-78A9AC85B22E}"/>
          </ac:inkMkLst>
        </pc:inkChg>
        <pc:inkChg chg="add del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0" creationId="{C71BEB49-1BC5-9F0B-5466-C51C6C44ADE5}"/>
          </ac:inkMkLst>
        </pc:inkChg>
        <pc:inkChg chg="add del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1" creationId="{77436156-7D2B-6F15-4ED4-D1AA3AF4AAC2}"/>
          </ac:inkMkLst>
        </pc:inkChg>
        <pc:inkChg chg="add del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2" creationId="{D565EF66-1A1F-A8C1-1FF8-AB6425D4E26F}"/>
          </ac:inkMkLst>
        </pc:inkChg>
        <pc:inkChg chg="add del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3" creationId="{CD2D2FFC-6716-4F8E-73BC-967963067398}"/>
          </ac:inkMkLst>
        </pc:inkChg>
        <pc:inkChg chg="add del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4" creationId="{15E72C39-F5C5-45B1-2FAE-54DFB6DFA067}"/>
          </ac:inkMkLst>
        </pc:inkChg>
        <pc:inkChg chg="add del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5" creationId="{89A2773C-A667-8939-246D-3A5EF8D7D8F4}"/>
          </ac:inkMkLst>
        </pc:inkChg>
        <pc:inkChg chg="add reco">
          <ac:chgData name="Venkatasubramanian, Mani V." userId="fbe5ce37-0145-4c31-b84a-b36f8beac5f3" providerId="ADAL" clId="{D96C82BB-D241-CA41-98ED-43D8DCC74C3A}" dt="2023-03-24T15:47:06.421" v="2819"/>
          <ac:inkMkLst>
            <pc:docMk/>
            <pc:sldMk cId="479449253" sldId="269"/>
            <ac:inkMk id="256" creationId="{7DFB2303-84D0-84E5-70CB-43D39E82AE73}"/>
          </ac:inkMkLst>
        </pc:inkChg>
        <pc:inkChg chg="add del">
          <ac:chgData name="Venkatasubramanian, Mani V." userId="fbe5ce37-0145-4c31-b84a-b36f8beac5f3" providerId="ADAL" clId="{D96C82BB-D241-CA41-98ED-43D8DCC74C3A}" dt="2023-03-24T15:47:08.716" v="2823"/>
          <ac:inkMkLst>
            <pc:docMk/>
            <pc:sldMk cId="479449253" sldId="269"/>
            <ac:inkMk id="257" creationId="{2B18FA83-00AC-EAD4-552B-CEB084BF66B2}"/>
          </ac:inkMkLst>
        </pc:inkChg>
        <pc:inkChg chg="add del">
          <ac:chgData name="Venkatasubramanian, Mani V." userId="fbe5ce37-0145-4c31-b84a-b36f8beac5f3" providerId="ADAL" clId="{D96C82BB-D241-CA41-98ED-43D8DCC74C3A}" dt="2023-03-24T15:47:08.716" v="2823"/>
          <ac:inkMkLst>
            <pc:docMk/>
            <pc:sldMk cId="479449253" sldId="269"/>
            <ac:inkMk id="258" creationId="{48BAE217-0AE5-FF8B-4831-11090749E64B}"/>
          </ac:inkMkLst>
        </pc:inkChg>
        <pc:inkChg chg="add del">
          <ac:chgData name="Venkatasubramanian, Mani V." userId="fbe5ce37-0145-4c31-b84a-b36f8beac5f3" providerId="ADAL" clId="{D96C82BB-D241-CA41-98ED-43D8DCC74C3A}" dt="2023-03-24T15:47:08.716" v="2823"/>
          <ac:inkMkLst>
            <pc:docMk/>
            <pc:sldMk cId="479449253" sldId="269"/>
            <ac:inkMk id="259" creationId="{B66468DC-1CF9-3739-5E8F-90A518581D5E}"/>
          </ac:inkMkLst>
        </pc:inkChg>
        <pc:inkChg chg="add reco">
          <ac:chgData name="Venkatasubramanian, Mani V." userId="fbe5ce37-0145-4c31-b84a-b36f8beac5f3" providerId="ADAL" clId="{D96C82BB-D241-CA41-98ED-43D8DCC74C3A}" dt="2023-03-24T15:47:08.716" v="2823"/>
          <ac:inkMkLst>
            <pc:docMk/>
            <pc:sldMk cId="479449253" sldId="269"/>
            <ac:inkMk id="260" creationId="{745E6BC7-2D58-D313-C69D-72674AEED67E}"/>
          </ac:inkMkLst>
        </pc:inkChg>
        <pc:inkChg chg="add">
          <ac:chgData name="Venkatasubramanian, Mani V." userId="fbe5ce37-0145-4c31-b84a-b36f8beac5f3" providerId="ADAL" clId="{D96C82BB-D241-CA41-98ED-43D8DCC74C3A}" dt="2023-03-24T15:47:08.795" v="2824"/>
          <ac:inkMkLst>
            <pc:docMk/>
            <pc:sldMk cId="479449253" sldId="269"/>
            <ac:inkMk id="261" creationId="{903F1542-FE00-476E-6D0B-0FAC4747FD05}"/>
          </ac:inkMkLst>
        </pc:inkChg>
        <pc:inkChg chg="add del">
          <ac:chgData name="Venkatasubramanian, Mani V." userId="fbe5ce37-0145-4c31-b84a-b36f8beac5f3" providerId="ADAL" clId="{D96C82BB-D241-CA41-98ED-43D8DCC74C3A}" dt="2023-03-24T15:47:10.823" v="2829"/>
          <ac:inkMkLst>
            <pc:docMk/>
            <pc:sldMk cId="479449253" sldId="269"/>
            <ac:inkMk id="262" creationId="{CDCD8C26-480C-0863-FF8D-4F9A02CB07A2}"/>
          </ac:inkMkLst>
        </pc:inkChg>
        <pc:inkChg chg="add del">
          <ac:chgData name="Venkatasubramanian, Mani V." userId="fbe5ce37-0145-4c31-b84a-b36f8beac5f3" providerId="ADAL" clId="{D96C82BB-D241-CA41-98ED-43D8DCC74C3A}" dt="2023-03-24T15:47:10.823" v="2829"/>
          <ac:inkMkLst>
            <pc:docMk/>
            <pc:sldMk cId="479449253" sldId="269"/>
            <ac:inkMk id="263" creationId="{043DE6CE-533B-5027-B013-E4B32A35E0B5}"/>
          </ac:inkMkLst>
        </pc:inkChg>
        <pc:inkChg chg="add">
          <ac:chgData name="Venkatasubramanian, Mani V." userId="fbe5ce37-0145-4c31-b84a-b36f8beac5f3" providerId="ADAL" clId="{D96C82BB-D241-CA41-98ED-43D8DCC74C3A}" dt="2023-03-24T15:47:09.894" v="2827"/>
          <ac:inkMkLst>
            <pc:docMk/>
            <pc:sldMk cId="479449253" sldId="269"/>
            <ac:inkMk id="264" creationId="{7285D9A0-7CFF-DB2C-7285-C4DD8E3E91A3}"/>
          </ac:inkMkLst>
        </pc:inkChg>
        <pc:inkChg chg="add">
          <ac:chgData name="Venkatasubramanian, Mani V." userId="fbe5ce37-0145-4c31-b84a-b36f8beac5f3" providerId="ADAL" clId="{D96C82BB-D241-CA41-98ED-43D8DCC74C3A}" dt="2023-03-24T15:47:10.026" v="2828"/>
          <ac:inkMkLst>
            <pc:docMk/>
            <pc:sldMk cId="479449253" sldId="269"/>
            <ac:inkMk id="265" creationId="{C81A22F9-D8C7-DDFD-338A-46F3002D64C5}"/>
          </ac:inkMkLst>
        </pc:inkChg>
        <pc:inkChg chg="add reco">
          <ac:chgData name="Venkatasubramanian, Mani V." userId="fbe5ce37-0145-4c31-b84a-b36f8beac5f3" providerId="ADAL" clId="{D96C82BB-D241-CA41-98ED-43D8DCC74C3A}" dt="2023-03-24T15:47:10.823" v="2829"/>
          <ac:inkMkLst>
            <pc:docMk/>
            <pc:sldMk cId="479449253" sldId="269"/>
            <ac:inkMk id="266" creationId="{6AAEC0F2-C9A5-E1BA-C7DA-52E5CA71D018}"/>
          </ac:inkMkLst>
        </pc:inkChg>
        <pc:inkChg chg="add del">
          <ac:chgData name="Venkatasubramanian, Mani V." userId="fbe5ce37-0145-4c31-b84a-b36f8beac5f3" providerId="ADAL" clId="{D96C82BB-D241-CA41-98ED-43D8DCC74C3A}" dt="2023-03-24T15:47:15.443" v="2836"/>
          <ac:inkMkLst>
            <pc:docMk/>
            <pc:sldMk cId="479449253" sldId="269"/>
            <ac:inkMk id="267" creationId="{684F3051-B991-6113-625D-AB4ED87432B2}"/>
          </ac:inkMkLst>
        </pc:inkChg>
        <pc:inkChg chg="add del">
          <ac:chgData name="Venkatasubramanian, Mani V." userId="fbe5ce37-0145-4c31-b84a-b36f8beac5f3" providerId="ADAL" clId="{D96C82BB-D241-CA41-98ED-43D8DCC74C3A}" dt="2023-03-24T15:47:15.443" v="2836"/>
          <ac:inkMkLst>
            <pc:docMk/>
            <pc:sldMk cId="479449253" sldId="269"/>
            <ac:inkMk id="268" creationId="{27CA2CE8-0EF1-6284-193D-98D31294D765}"/>
          </ac:inkMkLst>
        </pc:inkChg>
        <pc:inkChg chg="add del">
          <ac:chgData name="Venkatasubramanian, Mani V." userId="fbe5ce37-0145-4c31-b84a-b36f8beac5f3" providerId="ADAL" clId="{D96C82BB-D241-CA41-98ED-43D8DCC74C3A}" dt="2023-03-24T15:47:15.443" v="2836"/>
          <ac:inkMkLst>
            <pc:docMk/>
            <pc:sldMk cId="479449253" sldId="269"/>
            <ac:inkMk id="269" creationId="{DCCF0A28-3BFE-1829-8966-143A7FF6A950}"/>
          </ac:inkMkLst>
        </pc:inkChg>
        <pc:inkChg chg="add del">
          <ac:chgData name="Venkatasubramanian, Mani V." userId="fbe5ce37-0145-4c31-b84a-b36f8beac5f3" providerId="ADAL" clId="{D96C82BB-D241-CA41-98ED-43D8DCC74C3A}" dt="2023-03-24T15:47:15.443" v="2836"/>
          <ac:inkMkLst>
            <pc:docMk/>
            <pc:sldMk cId="479449253" sldId="269"/>
            <ac:inkMk id="270" creationId="{8965814E-0C8E-A86E-8719-55BE062CC93B}"/>
          </ac:inkMkLst>
        </pc:inkChg>
        <pc:inkChg chg="add">
          <ac:chgData name="Venkatasubramanian, Mani V." userId="fbe5ce37-0145-4c31-b84a-b36f8beac5f3" providerId="ADAL" clId="{D96C82BB-D241-CA41-98ED-43D8DCC74C3A}" dt="2023-03-24T15:47:14.310" v="2834"/>
          <ac:inkMkLst>
            <pc:docMk/>
            <pc:sldMk cId="479449253" sldId="269"/>
            <ac:inkMk id="271" creationId="{A9EED921-4B27-16BA-994C-12CFAF23E548}"/>
          </ac:inkMkLst>
        </pc:inkChg>
        <pc:inkChg chg="add">
          <ac:chgData name="Venkatasubramanian, Mani V." userId="fbe5ce37-0145-4c31-b84a-b36f8beac5f3" providerId="ADAL" clId="{D96C82BB-D241-CA41-98ED-43D8DCC74C3A}" dt="2023-03-24T15:47:14.512" v="2835"/>
          <ac:inkMkLst>
            <pc:docMk/>
            <pc:sldMk cId="479449253" sldId="269"/>
            <ac:inkMk id="272" creationId="{0671337E-B6A4-E1B2-9A12-41C4B06880E9}"/>
          </ac:inkMkLst>
        </pc:inkChg>
        <pc:inkChg chg="add reco">
          <ac:chgData name="Venkatasubramanian, Mani V." userId="fbe5ce37-0145-4c31-b84a-b36f8beac5f3" providerId="ADAL" clId="{D96C82BB-D241-CA41-98ED-43D8DCC74C3A}" dt="2023-03-24T15:47:15.443" v="2836"/>
          <ac:inkMkLst>
            <pc:docMk/>
            <pc:sldMk cId="479449253" sldId="269"/>
            <ac:inkMk id="273" creationId="{9F59F46E-FEBF-5201-3256-45A5973D412D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50:06.657" v="3085"/>
        <pc:sldMkLst>
          <pc:docMk/>
          <pc:sldMk cId="3302922719" sldId="270"/>
        </pc:sldMkLst>
        <pc:inkChg chg="add del">
          <ac:chgData name="Venkatasubramanian, Mani V." userId="fbe5ce37-0145-4c31-b84a-b36f8beac5f3" providerId="ADAL" clId="{D96C82BB-D241-CA41-98ED-43D8DCC74C3A}" dt="2023-03-24T15:47:18.255" v="2841"/>
          <ac:inkMkLst>
            <pc:docMk/>
            <pc:sldMk cId="3302922719" sldId="270"/>
            <ac:inkMk id="2" creationId="{4289E56E-E688-5311-4889-C4D7CF15934B}"/>
          </ac:inkMkLst>
        </pc:inkChg>
        <pc:inkChg chg="add del">
          <ac:chgData name="Venkatasubramanian, Mani V." userId="fbe5ce37-0145-4c31-b84a-b36f8beac5f3" providerId="ADAL" clId="{D96C82BB-D241-CA41-98ED-43D8DCC74C3A}" dt="2023-03-24T15:47:18.255" v="2841"/>
          <ac:inkMkLst>
            <pc:docMk/>
            <pc:sldMk cId="3302922719" sldId="270"/>
            <ac:inkMk id="3" creationId="{4F73D5B0-FA80-05A2-499E-6D85BC17803B}"/>
          </ac:inkMkLst>
        </pc:inkChg>
        <pc:inkChg chg="add del">
          <ac:chgData name="Venkatasubramanian, Mani V." userId="fbe5ce37-0145-4c31-b84a-b36f8beac5f3" providerId="ADAL" clId="{D96C82BB-D241-CA41-98ED-43D8DCC74C3A}" dt="2023-03-24T15:47:18.255" v="2841"/>
          <ac:inkMkLst>
            <pc:docMk/>
            <pc:sldMk cId="3302922719" sldId="270"/>
            <ac:inkMk id="4" creationId="{60652809-106C-1107-3628-3F49093EBADD}"/>
          </ac:inkMkLst>
        </pc:inkChg>
        <pc:inkChg chg="add del">
          <ac:chgData name="Venkatasubramanian, Mani V." userId="fbe5ce37-0145-4c31-b84a-b36f8beac5f3" providerId="ADAL" clId="{D96C82BB-D241-CA41-98ED-43D8DCC74C3A}" dt="2023-03-24T15:47:18.255" v="2841"/>
          <ac:inkMkLst>
            <pc:docMk/>
            <pc:sldMk cId="3302922719" sldId="270"/>
            <ac:inkMk id="5" creationId="{D74D29C2-C722-2FB7-492E-068D9875EFB5}"/>
          </ac:inkMkLst>
        </pc:inkChg>
        <pc:inkChg chg="add reco">
          <ac:chgData name="Venkatasubramanian, Mani V." userId="fbe5ce37-0145-4c31-b84a-b36f8beac5f3" providerId="ADAL" clId="{D96C82BB-D241-CA41-98ED-43D8DCC74C3A}" dt="2023-03-24T15:47:18.255" v="2841"/>
          <ac:inkMkLst>
            <pc:docMk/>
            <pc:sldMk cId="3302922719" sldId="270"/>
            <ac:inkMk id="6" creationId="{E77486E4-826C-3E83-53E0-8F83C3D8C1DC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7" creationId="{420D4002-9C2B-B8FC-B98C-02788D01D675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8" creationId="{B03FDC17-15C0-DE5A-397C-A144B7AC44A0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9" creationId="{617EB9D3-664E-B40C-8CD4-AB74BA359869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10" creationId="{F993836F-64D2-EFAB-AE6F-804726C0CD7E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11" creationId="{2E16B7F0-853F-BAC8-F8E0-6386387BCA46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12" creationId="{70516BF9-2B49-E184-4A41-955B94E1FFDA}"/>
          </ac:inkMkLst>
        </pc:inkChg>
        <pc:inkChg chg="add">
          <ac:chgData name="Venkatasubramanian, Mani V." userId="fbe5ce37-0145-4c31-b84a-b36f8beac5f3" providerId="ADAL" clId="{D96C82BB-D241-CA41-98ED-43D8DCC74C3A}" dt="2023-03-24T15:47:20.913" v="2848"/>
          <ac:inkMkLst>
            <pc:docMk/>
            <pc:sldMk cId="3302922719" sldId="270"/>
            <ac:inkMk id="13" creationId="{AD67DF43-E2DD-A329-CA9A-19A9433D8A3D}"/>
          </ac:inkMkLst>
        </pc:inkChg>
        <pc:inkChg chg="add">
          <ac:chgData name="Venkatasubramanian, Mani V." userId="fbe5ce37-0145-4c31-b84a-b36f8beac5f3" providerId="ADAL" clId="{D96C82BB-D241-CA41-98ED-43D8DCC74C3A}" dt="2023-03-24T15:47:21.247" v="2849"/>
          <ac:inkMkLst>
            <pc:docMk/>
            <pc:sldMk cId="3302922719" sldId="270"/>
            <ac:inkMk id="14" creationId="{69CEF649-E6F4-2A06-FE66-EC367DAE1549}"/>
          </ac:inkMkLst>
        </pc:inkChg>
        <pc:inkChg chg="add">
          <ac:chgData name="Venkatasubramanian, Mani V." userId="fbe5ce37-0145-4c31-b84a-b36f8beac5f3" providerId="ADAL" clId="{D96C82BB-D241-CA41-98ED-43D8DCC74C3A}" dt="2023-03-24T15:47:21.431" v="2850"/>
          <ac:inkMkLst>
            <pc:docMk/>
            <pc:sldMk cId="3302922719" sldId="270"/>
            <ac:inkMk id="15" creationId="{A266BB99-6F4F-E7C8-F0CC-C20222CE0F97}"/>
          </ac:inkMkLst>
        </pc:inkChg>
        <pc:inkChg chg="add">
          <ac:chgData name="Venkatasubramanian, Mani V." userId="fbe5ce37-0145-4c31-b84a-b36f8beac5f3" providerId="ADAL" clId="{D96C82BB-D241-CA41-98ED-43D8DCC74C3A}" dt="2023-03-24T15:47:21.881" v="2851"/>
          <ac:inkMkLst>
            <pc:docMk/>
            <pc:sldMk cId="3302922719" sldId="270"/>
            <ac:inkMk id="16" creationId="{3F6DCACE-6A4E-F1DE-D7E5-3741C45EB120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17" creationId="{A42869F7-4706-231F-ED89-2BE5446595DF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18" creationId="{B3195268-3320-7D82-53F6-5E30D52D9870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19" creationId="{461B7DE2-D3C8-0D32-7F7C-66223F521A39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20" creationId="{9885AB93-BCE3-610F-65E2-4E774FC77228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21" creationId="{6E22805D-DC30-579B-B3C9-7791BBDD711F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22" creationId="{1DB354CF-BBAC-1682-D0A0-230D1F661B35}"/>
          </ac:inkMkLst>
        </pc:inkChg>
        <pc:inkChg chg="add del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23" creationId="{3DA62654-5B18-337E-0F4C-9C94E5B4C907}"/>
          </ac:inkMkLst>
        </pc:inkChg>
        <pc:inkChg chg="add">
          <ac:chgData name="Venkatasubramanian, Mani V." userId="fbe5ce37-0145-4c31-b84a-b36f8beac5f3" providerId="ADAL" clId="{D96C82BB-D241-CA41-98ED-43D8DCC74C3A}" dt="2023-03-24T15:47:24.608" v="2859"/>
          <ac:inkMkLst>
            <pc:docMk/>
            <pc:sldMk cId="3302922719" sldId="270"/>
            <ac:inkMk id="24" creationId="{75D422E0-74A4-F780-08E9-E470E3926218}"/>
          </ac:inkMkLst>
        </pc:inkChg>
        <pc:inkChg chg="add">
          <ac:chgData name="Venkatasubramanian, Mani V." userId="fbe5ce37-0145-4c31-b84a-b36f8beac5f3" providerId="ADAL" clId="{D96C82BB-D241-CA41-98ED-43D8DCC74C3A}" dt="2023-03-24T15:47:24.908" v="2860"/>
          <ac:inkMkLst>
            <pc:docMk/>
            <pc:sldMk cId="3302922719" sldId="270"/>
            <ac:inkMk id="25" creationId="{50D76AB5-CFA6-4FB9-780E-EEE9D537F527}"/>
          </ac:inkMkLst>
        </pc:inkChg>
        <pc:inkChg chg="add">
          <ac:chgData name="Venkatasubramanian, Mani V." userId="fbe5ce37-0145-4c31-b84a-b36f8beac5f3" providerId="ADAL" clId="{D96C82BB-D241-CA41-98ED-43D8DCC74C3A}" dt="2023-03-24T15:47:25.092" v="2861"/>
          <ac:inkMkLst>
            <pc:docMk/>
            <pc:sldMk cId="3302922719" sldId="270"/>
            <ac:inkMk id="26" creationId="{498146F8-9CF6-A7D3-75F4-75AFB407A67A}"/>
          </ac:inkMkLst>
        </pc:inkChg>
        <pc:inkChg chg="add">
          <ac:chgData name="Venkatasubramanian, Mani V." userId="fbe5ce37-0145-4c31-b84a-b36f8beac5f3" providerId="ADAL" clId="{D96C82BB-D241-CA41-98ED-43D8DCC74C3A}" dt="2023-03-24T15:47:25.841" v="2862"/>
          <ac:inkMkLst>
            <pc:docMk/>
            <pc:sldMk cId="3302922719" sldId="270"/>
            <ac:inkMk id="27" creationId="{BCF0AF0F-AE2E-B6BA-E65E-94E6DC3ECB63}"/>
          </ac:inkMkLst>
        </pc:inkChg>
        <pc:inkChg chg="add">
          <ac:chgData name="Venkatasubramanian, Mani V." userId="fbe5ce37-0145-4c31-b84a-b36f8beac5f3" providerId="ADAL" clId="{D96C82BB-D241-CA41-98ED-43D8DCC74C3A}" dt="2023-03-24T15:47:26.024" v="2863"/>
          <ac:inkMkLst>
            <pc:docMk/>
            <pc:sldMk cId="3302922719" sldId="270"/>
            <ac:inkMk id="28" creationId="{4A9F14D4-C9E1-0331-F99A-DBEC2BCBEE28}"/>
          </ac:inkMkLst>
        </pc:inkChg>
        <pc:inkChg chg="add">
          <ac:chgData name="Venkatasubramanian, Mani V." userId="fbe5ce37-0145-4c31-b84a-b36f8beac5f3" providerId="ADAL" clId="{D96C82BB-D241-CA41-98ED-43D8DCC74C3A}" dt="2023-03-24T15:47:26.142" v="2864"/>
          <ac:inkMkLst>
            <pc:docMk/>
            <pc:sldMk cId="3302922719" sldId="270"/>
            <ac:inkMk id="29" creationId="{11184248-F2B1-E955-7A15-87086C1B1C33}"/>
          </ac:inkMkLst>
        </pc:inkChg>
        <pc:inkChg chg="add reco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30" creationId="{A472F89E-4FDC-A0E8-2B4C-F2FC81221AE8}"/>
          </ac:inkMkLst>
        </pc:inkChg>
        <pc:inkChg chg="add reco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31" creationId="{B39A9F15-3B55-8169-0467-1A8B56CC4C6F}"/>
          </ac:inkMkLst>
        </pc:inkChg>
        <pc:inkChg chg="add reco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32" creationId="{BB33A704-D66C-DF28-25F2-9AECE2AEEB8E}"/>
          </ac:inkMkLst>
        </pc:inkChg>
        <pc:inkChg chg="add reco">
          <ac:chgData name="Venkatasubramanian, Mani V." userId="fbe5ce37-0145-4c31-b84a-b36f8beac5f3" providerId="ADAL" clId="{D96C82BB-D241-CA41-98ED-43D8DCC74C3A}" dt="2023-03-24T15:47:26.765" v="2865"/>
          <ac:inkMkLst>
            <pc:docMk/>
            <pc:sldMk cId="3302922719" sldId="270"/>
            <ac:inkMk id="33" creationId="{C41B2F9E-7AB2-D0E7-A577-A5030CF9D92C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34" creationId="{CA50E598-21CA-B13B-1740-ECEF3FB82AAC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35" creationId="{C134A139-C8C1-B438-9501-9B7B900C5594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36" creationId="{E5D6D9D4-8CC1-A22F-89B8-29630AB38FD2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37" creationId="{97BE6B80-9328-83C8-728A-4521C356790C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38" creationId="{3DEBD392-7885-D7F5-F753-73444A843147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39" creationId="{6594BDAD-2D45-0652-FF03-E0D040779B99}"/>
          </ac:inkMkLst>
        </pc:inkChg>
        <pc:inkChg chg="add">
          <ac:chgData name="Venkatasubramanian, Mani V." userId="fbe5ce37-0145-4c31-b84a-b36f8beac5f3" providerId="ADAL" clId="{D96C82BB-D241-CA41-98ED-43D8DCC74C3A}" dt="2023-03-24T15:47:35.380" v="2872"/>
          <ac:inkMkLst>
            <pc:docMk/>
            <pc:sldMk cId="3302922719" sldId="270"/>
            <ac:inkMk id="40" creationId="{07182B3D-E972-2202-1A5A-F85A8AFE866C}"/>
          </ac:inkMkLst>
        </pc:inkChg>
        <pc:inkChg chg="add">
          <ac:chgData name="Venkatasubramanian, Mani V." userId="fbe5ce37-0145-4c31-b84a-b36f8beac5f3" providerId="ADAL" clId="{D96C82BB-D241-CA41-98ED-43D8DCC74C3A}" dt="2023-03-24T15:47:35.764" v="2873"/>
          <ac:inkMkLst>
            <pc:docMk/>
            <pc:sldMk cId="3302922719" sldId="270"/>
            <ac:inkMk id="41" creationId="{1DCEB245-F936-DEE9-8A4E-A55759961FCD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2" creationId="{077AE89A-050E-518C-5741-8F9C90078BDD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3" creationId="{B6210859-530E-6A4C-C07C-CC08E11A6212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4" creationId="{C2EF2253-AFE3-20D2-F4F9-4022B484D16F}"/>
          </ac:inkMkLst>
        </pc:inkChg>
        <pc:inkChg chg="add del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5" creationId="{4B4D70E3-AA12-3E48-AE78-C34A0CE578A3}"/>
          </ac:inkMkLst>
        </pc:inkChg>
        <pc:inkChg chg="add reco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6" creationId="{4D3081B8-E9AD-5090-2FD7-E3455BF7C42D}"/>
          </ac:inkMkLst>
        </pc:inkChg>
        <pc:inkChg chg="add reco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7" creationId="{92ECD6C3-4413-BC9D-FF6B-976F1639C198}"/>
          </ac:inkMkLst>
        </pc:inkChg>
        <pc:inkChg chg="add reco">
          <ac:chgData name="Venkatasubramanian, Mani V." userId="fbe5ce37-0145-4c31-b84a-b36f8beac5f3" providerId="ADAL" clId="{D96C82BB-D241-CA41-98ED-43D8DCC74C3A}" dt="2023-03-24T15:47:37.572" v="2878"/>
          <ac:inkMkLst>
            <pc:docMk/>
            <pc:sldMk cId="3302922719" sldId="270"/>
            <ac:inkMk id="48" creationId="{7CE74320-B9C8-4B4C-4DD6-52FFECA7F0EF}"/>
          </ac:inkMkLst>
        </pc:inkChg>
        <pc:inkChg chg="add">
          <ac:chgData name="Venkatasubramanian, Mani V." userId="fbe5ce37-0145-4c31-b84a-b36f8beac5f3" providerId="ADAL" clId="{D96C82BB-D241-CA41-98ED-43D8DCC74C3A}" dt="2023-03-24T15:47:42.334" v="2879"/>
          <ac:inkMkLst>
            <pc:docMk/>
            <pc:sldMk cId="3302922719" sldId="270"/>
            <ac:inkMk id="49" creationId="{D42C493F-50AE-0885-7C7F-2B55C68C9D71}"/>
          </ac:inkMkLst>
        </pc:inkChg>
        <pc:inkChg chg="add">
          <ac:chgData name="Venkatasubramanian, Mani V." userId="fbe5ce37-0145-4c31-b84a-b36f8beac5f3" providerId="ADAL" clId="{D96C82BB-D241-CA41-98ED-43D8DCC74C3A}" dt="2023-03-24T15:47:47.308" v="2880"/>
          <ac:inkMkLst>
            <pc:docMk/>
            <pc:sldMk cId="3302922719" sldId="270"/>
            <ac:inkMk id="50" creationId="{505AA4AA-7B1B-3359-95D8-8EDE1E9A5AE9}"/>
          </ac:inkMkLst>
        </pc:inkChg>
        <pc:inkChg chg="add">
          <ac:chgData name="Venkatasubramanian, Mani V." userId="fbe5ce37-0145-4c31-b84a-b36f8beac5f3" providerId="ADAL" clId="{D96C82BB-D241-CA41-98ED-43D8DCC74C3A}" dt="2023-03-24T15:47:47.508" v="2881"/>
          <ac:inkMkLst>
            <pc:docMk/>
            <pc:sldMk cId="3302922719" sldId="270"/>
            <ac:inkMk id="51" creationId="{C0C8D41A-A0E0-94C0-538C-9CEEDD5D3DC6}"/>
          </ac:inkMkLst>
        </pc:inkChg>
        <pc:inkChg chg="add">
          <ac:chgData name="Venkatasubramanian, Mani V." userId="fbe5ce37-0145-4c31-b84a-b36f8beac5f3" providerId="ADAL" clId="{D96C82BB-D241-CA41-98ED-43D8DCC74C3A}" dt="2023-03-24T15:47:48.042" v="2882"/>
          <ac:inkMkLst>
            <pc:docMk/>
            <pc:sldMk cId="3302922719" sldId="270"/>
            <ac:inkMk id="52" creationId="{DB4CB8F4-CB38-7A51-90FE-1C425BCE7581}"/>
          </ac:inkMkLst>
        </pc:inkChg>
        <pc:inkChg chg="add">
          <ac:chgData name="Venkatasubramanian, Mani V." userId="fbe5ce37-0145-4c31-b84a-b36f8beac5f3" providerId="ADAL" clId="{D96C82BB-D241-CA41-98ED-43D8DCC74C3A}" dt="2023-03-24T15:47:48.192" v="2883"/>
          <ac:inkMkLst>
            <pc:docMk/>
            <pc:sldMk cId="3302922719" sldId="270"/>
            <ac:inkMk id="53" creationId="{8CF87411-89C6-D184-E4E8-0FFB7E8B6DE2}"/>
          </ac:inkMkLst>
        </pc:inkChg>
        <pc:inkChg chg="add">
          <ac:chgData name="Venkatasubramanian, Mani V." userId="fbe5ce37-0145-4c31-b84a-b36f8beac5f3" providerId="ADAL" clId="{D96C82BB-D241-CA41-98ED-43D8DCC74C3A}" dt="2023-03-24T15:47:48.926" v="2884"/>
          <ac:inkMkLst>
            <pc:docMk/>
            <pc:sldMk cId="3302922719" sldId="270"/>
            <ac:inkMk id="54" creationId="{90F43B4A-1163-DFF6-B80C-E9C6842CEE3B}"/>
          </ac:inkMkLst>
        </pc:inkChg>
        <pc:inkChg chg="add">
          <ac:chgData name="Venkatasubramanian, Mani V." userId="fbe5ce37-0145-4c31-b84a-b36f8beac5f3" providerId="ADAL" clId="{D96C82BB-D241-CA41-98ED-43D8DCC74C3A}" dt="2023-03-24T15:47:49.077" v="2885"/>
          <ac:inkMkLst>
            <pc:docMk/>
            <pc:sldMk cId="3302922719" sldId="270"/>
            <ac:inkMk id="55" creationId="{52ABF646-D62C-FDD7-519D-A2D089B0DEA4}"/>
          </ac:inkMkLst>
        </pc:inkChg>
        <pc:inkChg chg="add">
          <ac:chgData name="Venkatasubramanian, Mani V." userId="fbe5ce37-0145-4c31-b84a-b36f8beac5f3" providerId="ADAL" clId="{D96C82BB-D241-CA41-98ED-43D8DCC74C3A}" dt="2023-03-24T15:47:49.412" v="2886"/>
          <ac:inkMkLst>
            <pc:docMk/>
            <pc:sldMk cId="3302922719" sldId="270"/>
            <ac:inkMk id="56" creationId="{D2D3B186-A6BB-E6D5-8BFA-9B6275937791}"/>
          </ac:inkMkLst>
        </pc:inkChg>
        <pc:inkChg chg="add">
          <ac:chgData name="Venkatasubramanian, Mani V." userId="fbe5ce37-0145-4c31-b84a-b36f8beac5f3" providerId="ADAL" clId="{D96C82BB-D241-CA41-98ED-43D8DCC74C3A}" dt="2023-03-24T15:47:49.661" v="2887"/>
          <ac:inkMkLst>
            <pc:docMk/>
            <pc:sldMk cId="3302922719" sldId="270"/>
            <ac:inkMk id="57" creationId="{1203158D-172B-C9DD-7D83-973A94FCACAE}"/>
          </ac:inkMkLst>
        </pc:inkChg>
        <pc:inkChg chg="add">
          <ac:chgData name="Venkatasubramanian, Mani V." userId="fbe5ce37-0145-4c31-b84a-b36f8beac5f3" providerId="ADAL" clId="{D96C82BB-D241-CA41-98ED-43D8DCC74C3A}" dt="2023-03-24T15:47:50.128" v="2888"/>
          <ac:inkMkLst>
            <pc:docMk/>
            <pc:sldMk cId="3302922719" sldId="270"/>
            <ac:inkMk id="58" creationId="{59F51F4E-A322-0075-A504-B8D047E3016A}"/>
          </ac:inkMkLst>
        </pc:inkChg>
        <pc:inkChg chg="add">
          <ac:chgData name="Venkatasubramanian, Mani V." userId="fbe5ce37-0145-4c31-b84a-b36f8beac5f3" providerId="ADAL" clId="{D96C82BB-D241-CA41-98ED-43D8DCC74C3A}" dt="2023-03-24T15:47:50.362" v="2889"/>
          <ac:inkMkLst>
            <pc:docMk/>
            <pc:sldMk cId="3302922719" sldId="270"/>
            <ac:inkMk id="59" creationId="{D9B11A6D-2131-D7FC-6139-0CCD08E8DA60}"/>
          </ac:inkMkLst>
        </pc:inkChg>
        <pc:inkChg chg="add">
          <ac:chgData name="Venkatasubramanian, Mani V." userId="fbe5ce37-0145-4c31-b84a-b36f8beac5f3" providerId="ADAL" clId="{D96C82BB-D241-CA41-98ED-43D8DCC74C3A}" dt="2023-03-24T15:47:50.645" v="2890"/>
          <ac:inkMkLst>
            <pc:docMk/>
            <pc:sldMk cId="3302922719" sldId="270"/>
            <ac:inkMk id="60" creationId="{228928CD-1915-93B6-7754-0E72BDCF6A42}"/>
          </ac:inkMkLst>
        </pc:inkChg>
        <pc:inkChg chg="add">
          <ac:chgData name="Venkatasubramanian, Mani V." userId="fbe5ce37-0145-4c31-b84a-b36f8beac5f3" providerId="ADAL" clId="{D96C82BB-D241-CA41-98ED-43D8DCC74C3A}" dt="2023-03-24T15:47:50.842" v="2891"/>
          <ac:inkMkLst>
            <pc:docMk/>
            <pc:sldMk cId="3302922719" sldId="270"/>
            <ac:inkMk id="61" creationId="{B08ED2D7-C56C-616D-E4FA-CD3F358DF034}"/>
          </ac:inkMkLst>
        </pc:inkChg>
        <pc:inkChg chg="add">
          <ac:chgData name="Venkatasubramanian, Mani V." userId="fbe5ce37-0145-4c31-b84a-b36f8beac5f3" providerId="ADAL" clId="{D96C82BB-D241-CA41-98ED-43D8DCC74C3A}" dt="2023-03-24T15:47:51.023" v="2892"/>
          <ac:inkMkLst>
            <pc:docMk/>
            <pc:sldMk cId="3302922719" sldId="270"/>
            <ac:inkMk id="62" creationId="{42F95E54-E2EF-9D73-2D77-11896B1FAA6B}"/>
          </ac:inkMkLst>
        </pc:inkChg>
        <pc:inkChg chg="add">
          <ac:chgData name="Venkatasubramanian, Mani V." userId="fbe5ce37-0145-4c31-b84a-b36f8beac5f3" providerId="ADAL" clId="{D96C82BB-D241-CA41-98ED-43D8DCC74C3A}" dt="2023-03-24T15:47:51.307" v="2893"/>
          <ac:inkMkLst>
            <pc:docMk/>
            <pc:sldMk cId="3302922719" sldId="270"/>
            <ac:inkMk id="63" creationId="{2D03DE43-4C3C-491D-10A4-05DE79C69D84}"/>
          </ac:inkMkLst>
        </pc:inkChg>
        <pc:inkChg chg="add del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68" creationId="{D2BEEDEE-509C-258D-5508-8686E2E551EE}"/>
          </ac:inkMkLst>
        </pc:inkChg>
        <pc:inkChg chg="add del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69" creationId="{698100DD-9EEF-FD0B-ADCE-7C719F3FB7DA}"/>
          </ac:inkMkLst>
        </pc:inkChg>
        <pc:inkChg chg="add del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70" creationId="{1D312626-6F6B-D2FC-E4CD-2945DEAEA707}"/>
          </ac:inkMkLst>
        </pc:inkChg>
        <pc:inkChg chg="add del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71" creationId="{26051A43-B9EE-4CEF-002C-3E1AEB53A9DE}"/>
          </ac:inkMkLst>
        </pc:inkChg>
        <pc:inkChg chg="add del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72" creationId="{2C0153DC-3262-F5F7-E4E3-6DCA5CF1764B}"/>
          </ac:inkMkLst>
        </pc:inkChg>
        <pc:inkChg chg="add del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73" creationId="{BB8F9FE2-078F-821F-A6FB-0A8DE4D4FD48}"/>
          </ac:inkMkLst>
        </pc:inkChg>
        <pc:inkChg chg="add reco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74" creationId="{76FC7F6D-2469-8197-B5F6-E515F4B345AD}"/>
          </ac:inkMkLst>
        </pc:inkChg>
        <pc:inkChg chg="add reco">
          <ac:chgData name="Venkatasubramanian, Mani V." userId="fbe5ce37-0145-4c31-b84a-b36f8beac5f3" providerId="ADAL" clId="{D96C82BB-D241-CA41-98ED-43D8DCC74C3A}" dt="2023-03-24T15:47:58.331" v="2900"/>
          <ac:inkMkLst>
            <pc:docMk/>
            <pc:sldMk cId="3302922719" sldId="270"/>
            <ac:inkMk id="75" creationId="{420FD903-A403-7EA4-9EFB-9529180B0B88}"/>
          </ac:inkMkLst>
        </pc:inkChg>
        <pc:inkChg chg="add del">
          <ac:chgData name="Venkatasubramanian, Mani V." userId="fbe5ce37-0145-4c31-b84a-b36f8beac5f3" providerId="ADAL" clId="{D96C82BB-D241-CA41-98ED-43D8DCC74C3A}" dt="2023-03-24T15:48:04.942" v="2904"/>
          <ac:inkMkLst>
            <pc:docMk/>
            <pc:sldMk cId="3302922719" sldId="270"/>
            <ac:inkMk id="76" creationId="{89696162-7991-F056-CAAE-65BA945B0202}"/>
          </ac:inkMkLst>
        </pc:inkChg>
        <pc:inkChg chg="add del">
          <ac:chgData name="Venkatasubramanian, Mani V." userId="fbe5ce37-0145-4c31-b84a-b36f8beac5f3" providerId="ADAL" clId="{D96C82BB-D241-CA41-98ED-43D8DCC74C3A}" dt="2023-03-24T15:48:04.942" v="2904"/>
          <ac:inkMkLst>
            <pc:docMk/>
            <pc:sldMk cId="3302922719" sldId="270"/>
            <ac:inkMk id="77" creationId="{F6657776-06E8-86A4-0C24-0D8478135A31}"/>
          </ac:inkMkLst>
        </pc:inkChg>
        <pc:inkChg chg="add del">
          <ac:chgData name="Venkatasubramanian, Mani V." userId="fbe5ce37-0145-4c31-b84a-b36f8beac5f3" providerId="ADAL" clId="{D96C82BB-D241-CA41-98ED-43D8DCC74C3A}" dt="2023-03-24T15:48:04.942" v="2904"/>
          <ac:inkMkLst>
            <pc:docMk/>
            <pc:sldMk cId="3302922719" sldId="270"/>
            <ac:inkMk id="78" creationId="{D8D6DF47-7E01-3743-1A4F-C6099D11CC35}"/>
          </ac:inkMkLst>
        </pc:inkChg>
        <pc:inkChg chg="add reco">
          <ac:chgData name="Venkatasubramanian, Mani V." userId="fbe5ce37-0145-4c31-b84a-b36f8beac5f3" providerId="ADAL" clId="{D96C82BB-D241-CA41-98ED-43D8DCC74C3A}" dt="2023-03-24T15:48:04.942" v="2904"/>
          <ac:inkMkLst>
            <pc:docMk/>
            <pc:sldMk cId="3302922719" sldId="270"/>
            <ac:inkMk id="79" creationId="{C2999CD6-2A10-A863-EBF1-061DC8CF1720}"/>
          </ac:inkMkLst>
        </pc:inkChg>
        <pc:inkChg chg="add del">
          <ac:chgData name="Venkatasubramanian, Mani V." userId="fbe5ce37-0145-4c31-b84a-b36f8beac5f3" providerId="ADAL" clId="{D96C82BB-D241-CA41-98ED-43D8DCC74C3A}" dt="2023-03-24T15:48:10.158" v="2909"/>
          <ac:inkMkLst>
            <pc:docMk/>
            <pc:sldMk cId="3302922719" sldId="270"/>
            <ac:inkMk id="80" creationId="{DAADC8BB-2514-C2CB-4D25-3F410640EFB1}"/>
          </ac:inkMkLst>
        </pc:inkChg>
        <pc:inkChg chg="add del">
          <ac:chgData name="Venkatasubramanian, Mani V." userId="fbe5ce37-0145-4c31-b84a-b36f8beac5f3" providerId="ADAL" clId="{D96C82BB-D241-CA41-98ED-43D8DCC74C3A}" dt="2023-03-24T15:48:10.158" v="2909"/>
          <ac:inkMkLst>
            <pc:docMk/>
            <pc:sldMk cId="3302922719" sldId="270"/>
            <ac:inkMk id="81" creationId="{60A36997-CABF-D11F-DF16-B9937FEBA211}"/>
          </ac:inkMkLst>
        </pc:inkChg>
        <pc:inkChg chg="add del">
          <ac:chgData name="Venkatasubramanian, Mani V." userId="fbe5ce37-0145-4c31-b84a-b36f8beac5f3" providerId="ADAL" clId="{D96C82BB-D241-CA41-98ED-43D8DCC74C3A}" dt="2023-03-24T15:48:10.158" v="2909"/>
          <ac:inkMkLst>
            <pc:docMk/>
            <pc:sldMk cId="3302922719" sldId="270"/>
            <ac:inkMk id="82" creationId="{EEE1BEAD-2DEE-B15F-EB21-498858217903}"/>
          </ac:inkMkLst>
        </pc:inkChg>
        <pc:inkChg chg="add del">
          <ac:chgData name="Venkatasubramanian, Mani V." userId="fbe5ce37-0145-4c31-b84a-b36f8beac5f3" providerId="ADAL" clId="{D96C82BB-D241-CA41-98ED-43D8DCC74C3A}" dt="2023-03-24T15:48:10.158" v="2909"/>
          <ac:inkMkLst>
            <pc:docMk/>
            <pc:sldMk cId="3302922719" sldId="270"/>
            <ac:inkMk id="83" creationId="{E91D635D-1B10-85F4-9C34-F5AEE1187B27}"/>
          </ac:inkMkLst>
        </pc:inkChg>
        <pc:inkChg chg="add reco">
          <ac:chgData name="Venkatasubramanian, Mani V." userId="fbe5ce37-0145-4c31-b84a-b36f8beac5f3" providerId="ADAL" clId="{D96C82BB-D241-CA41-98ED-43D8DCC74C3A}" dt="2023-03-24T15:48:10.158" v="2909"/>
          <ac:inkMkLst>
            <pc:docMk/>
            <pc:sldMk cId="3302922719" sldId="270"/>
            <ac:inkMk id="84" creationId="{74A99223-E9B7-1232-8614-CEDFBDBEDB58}"/>
          </ac:inkMkLst>
        </pc:inkChg>
        <pc:inkChg chg="add del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85" creationId="{3F1E65EE-2CE2-5D20-0354-57F4B6352DB7}"/>
          </ac:inkMkLst>
        </pc:inkChg>
        <pc:inkChg chg="add del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86" creationId="{8E983410-88FB-616B-BE09-4DB7CE33AFD3}"/>
          </ac:inkMkLst>
        </pc:inkChg>
        <pc:inkChg chg="add">
          <ac:chgData name="Venkatasubramanian, Mani V." userId="fbe5ce37-0145-4c31-b84a-b36f8beac5f3" providerId="ADAL" clId="{D96C82BB-D241-CA41-98ED-43D8DCC74C3A}" dt="2023-03-24T15:48:15.241" v="2912"/>
          <ac:inkMkLst>
            <pc:docMk/>
            <pc:sldMk cId="3302922719" sldId="270"/>
            <ac:inkMk id="87" creationId="{0627297B-A2DA-27AE-64E4-70A9FAD2A912}"/>
          </ac:inkMkLst>
        </pc:inkChg>
        <pc:inkChg chg="add del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88" creationId="{97E4D783-7EFF-0C37-2AD7-49A4B443477C}"/>
          </ac:inkMkLst>
        </pc:inkChg>
        <pc:inkChg chg="add del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89" creationId="{F1AB03E3-7086-40E4-3DA3-81F53390137E}"/>
          </ac:inkMkLst>
        </pc:inkChg>
        <pc:inkChg chg="add del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90" creationId="{1C4FD233-67B2-F19C-5CE9-ED497FAD6705}"/>
          </ac:inkMkLst>
        </pc:inkChg>
        <pc:inkChg chg="add del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91" creationId="{BC18A3B3-3924-7859-70DF-EF825B0E43DA}"/>
          </ac:inkMkLst>
        </pc:inkChg>
        <pc:inkChg chg="add reco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92" creationId="{F2ACB611-7EFE-65D7-D34D-8B192339340E}"/>
          </ac:inkMkLst>
        </pc:inkChg>
        <pc:inkChg chg="add reco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93" creationId="{B3899FA9-81F5-C344-351B-AE12A9DD7104}"/>
          </ac:inkMkLst>
        </pc:inkChg>
        <pc:inkChg chg="add reco">
          <ac:chgData name="Venkatasubramanian, Mani V." userId="fbe5ce37-0145-4c31-b84a-b36f8beac5f3" providerId="ADAL" clId="{D96C82BB-D241-CA41-98ED-43D8DCC74C3A}" dt="2023-03-24T15:48:17.358" v="2917"/>
          <ac:inkMkLst>
            <pc:docMk/>
            <pc:sldMk cId="3302922719" sldId="270"/>
            <ac:inkMk id="94" creationId="{4CD74166-A08F-47CA-22C4-B34B79AE9236}"/>
          </ac:inkMkLst>
        </pc:inkChg>
        <pc:inkChg chg="add del">
          <ac:chgData name="Venkatasubramanian, Mani V." userId="fbe5ce37-0145-4c31-b84a-b36f8beac5f3" providerId="ADAL" clId="{D96C82BB-D241-CA41-98ED-43D8DCC74C3A}" dt="2023-03-24T15:48:21.936" v="2921"/>
          <ac:inkMkLst>
            <pc:docMk/>
            <pc:sldMk cId="3302922719" sldId="270"/>
            <ac:inkMk id="95" creationId="{332CDF43-C916-1A7D-479D-CF20F6B73CDB}"/>
          </ac:inkMkLst>
        </pc:inkChg>
        <pc:inkChg chg="add del">
          <ac:chgData name="Venkatasubramanian, Mani V." userId="fbe5ce37-0145-4c31-b84a-b36f8beac5f3" providerId="ADAL" clId="{D96C82BB-D241-CA41-98ED-43D8DCC74C3A}" dt="2023-03-24T15:48:21.936" v="2921"/>
          <ac:inkMkLst>
            <pc:docMk/>
            <pc:sldMk cId="3302922719" sldId="270"/>
            <ac:inkMk id="96" creationId="{E7C62294-16E0-C48B-709D-BD9D1C17CCAC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97" creationId="{7D4E08AA-7D66-0EA7-ADFB-207CE7A8C823}"/>
          </ac:inkMkLst>
        </pc:inkChg>
        <pc:inkChg chg="add reco">
          <ac:chgData name="Venkatasubramanian, Mani V." userId="fbe5ce37-0145-4c31-b84a-b36f8beac5f3" providerId="ADAL" clId="{D96C82BB-D241-CA41-98ED-43D8DCC74C3A}" dt="2023-03-24T15:48:21.936" v="2921"/>
          <ac:inkMkLst>
            <pc:docMk/>
            <pc:sldMk cId="3302922719" sldId="270"/>
            <ac:inkMk id="98" creationId="{2DBC6F17-73CC-C29C-14A8-FFFABAD14C74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99" creationId="{6EB4A3D5-3A80-3B1E-9D88-A1AC4350D6C5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0" creationId="{A8E7CCF1-F7BE-F951-B7D4-600BDA6F4F79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1" creationId="{B1119417-7B81-79A2-5DF6-F0466891B4A6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2" creationId="{1A4C5B8C-D5F5-06A6-8C5A-09AA7F53B575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3" creationId="{5CA41567-1D8C-AADD-53EA-0EDD181DAE72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4" creationId="{5A42E4B9-D072-C918-16AA-A2734BAD1AB3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5" creationId="{3658C4A9-5A88-1D98-1E55-174749273BB7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6" creationId="{B72CEAA8-FA21-8499-CD77-3FF21A9573F0}"/>
          </ac:inkMkLst>
        </pc:inkChg>
        <pc:inkChg chg="add del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7" creationId="{9C29BE91-DF45-3EFF-B99D-DF903E9E9EA3}"/>
          </ac:inkMkLst>
        </pc:inkChg>
        <pc:inkChg chg="add reco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8" creationId="{AA9948D8-F716-979F-7AA6-AE9A921B7B50}"/>
          </ac:inkMkLst>
        </pc:inkChg>
        <pc:inkChg chg="add reco">
          <ac:chgData name="Venkatasubramanian, Mani V." userId="fbe5ce37-0145-4c31-b84a-b36f8beac5f3" providerId="ADAL" clId="{D96C82BB-D241-CA41-98ED-43D8DCC74C3A}" dt="2023-03-24T15:48:26.240" v="2931"/>
          <ac:inkMkLst>
            <pc:docMk/>
            <pc:sldMk cId="3302922719" sldId="270"/>
            <ac:inkMk id="109" creationId="{300B7A8A-6FAF-B66A-1241-08E71FB52B7A}"/>
          </ac:inkMkLst>
        </pc:inkChg>
        <pc:inkChg chg="add">
          <ac:chgData name="Venkatasubramanian, Mani V." userId="fbe5ce37-0145-4c31-b84a-b36f8beac5f3" providerId="ADAL" clId="{D96C82BB-D241-CA41-98ED-43D8DCC74C3A}" dt="2023-03-24T15:48:26.660" v="2932"/>
          <ac:inkMkLst>
            <pc:docMk/>
            <pc:sldMk cId="3302922719" sldId="270"/>
            <ac:inkMk id="110" creationId="{DFADCF41-0756-C01F-29BE-FB749901DE61}"/>
          </ac:inkMkLst>
        </pc:inkChg>
        <pc:inkChg chg="add">
          <ac:chgData name="Venkatasubramanian, Mani V." userId="fbe5ce37-0145-4c31-b84a-b36f8beac5f3" providerId="ADAL" clId="{D96C82BB-D241-CA41-98ED-43D8DCC74C3A}" dt="2023-03-24T15:48:26.842" v="2933"/>
          <ac:inkMkLst>
            <pc:docMk/>
            <pc:sldMk cId="3302922719" sldId="270"/>
            <ac:inkMk id="111" creationId="{F9A1ABB3-3465-FD68-5843-29F002310265}"/>
          </ac:inkMkLst>
        </pc:inkChg>
        <pc:inkChg chg="add">
          <ac:chgData name="Venkatasubramanian, Mani V." userId="fbe5ce37-0145-4c31-b84a-b36f8beac5f3" providerId="ADAL" clId="{D96C82BB-D241-CA41-98ED-43D8DCC74C3A}" dt="2023-03-24T15:48:27.092" v="2934"/>
          <ac:inkMkLst>
            <pc:docMk/>
            <pc:sldMk cId="3302922719" sldId="270"/>
            <ac:inkMk id="112" creationId="{0D04B8ED-AA00-EFCA-D097-7538A6F5869C}"/>
          </ac:inkMkLst>
        </pc:inkChg>
        <pc:inkChg chg="add">
          <ac:chgData name="Venkatasubramanian, Mani V." userId="fbe5ce37-0145-4c31-b84a-b36f8beac5f3" providerId="ADAL" clId="{D96C82BB-D241-CA41-98ED-43D8DCC74C3A}" dt="2023-03-24T15:48:27.242" v="2935"/>
          <ac:inkMkLst>
            <pc:docMk/>
            <pc:sldMk cId="3302922719" sldId="270"/>
            <ac:inkMk id="113" creationId="{FA7E8B2A-AB39-7F77-A4C3-55725FE3C744}"/>
          </ac:inkMkLst>
        </pc:inkChg>
        <pc:inkChg chg="add">
          <ac:chgData name="Venkatasubramanian, Mani V." userId="fbe5ce37-0145-4c31-b84a-b36f8beac5f3" providerId="ADAL" clId="{D96C82BB-D241-CA41-98ED-43D8DCC74C3A}" dt="2023-03-24T15:48:27.858" v="2936"/>
          <ac:inkMkLst>
            <pc:docMk/>
            <pc:sldMk cId="3302922719" sldId="270"/>
            <ac:inkMk id="114" creationId="{3D14AFFA-CAD6-F6F0-C48B-B3547D0A5594}"/>
          </ac:inkMkLst>
        </pc:inkChg>
        <pc:inkChg chg="add">
          <ac:chgData name="Venkatasubramanian, Mani V." userId="fbe5ce37-0145-4c31-b84a-b36f8beac5f3" providerId="ADAL" clId="{D96C82BB-D241-CA41-98ED-43D8DCC74C3A}" dt="2023-03-24T15:48:28.008" v="2937"/>
          <ac:inkMkLst>
            <pc:docMk/>
            <pc:sldMk cId="3302922719" sldId="270"/>
            <ac:inkMk id="115" creationId="{3730992F-2A5E-B277-D9BA-A77302F0BC6B}"/>
          </ac:inkMkLst>
        </pc:inkChg>
        <pc:inkChg chg="add">
          <ac:chgData name="Venkatasubramanian, Mani V." userId="fbe5ce37-0145-4c31-b84a-b36f8beac5f3" providerId="ADAL" clId="{D96C82BB-D241-CA41-98ED-43D8DCC74C3A}" dt="2023-03-24T15:48:28.208" v="2938"/>
          <ac:inkMkLst>
            <pc:docMk/>
            <pc:sldMk cId="3302922719" sldId="270"/>
            <ac:inkMk id="116" creationId="{104E6E39-3D62-900D-B48C-4C300367E0FE}"/>
          </ac:inkMkLst>
        </pc:inkChg>
        <pc:inkChg chg="add">
          <ac:chgData name="Venkatasubramanian, Mani V." userId="fbe5ce37-0145-4c31-b84a-b36f8beac5f3" providerId="ADAL" clId="{D96C82BB-D241-CA41-98ED-43D8DCC74C3A}" dt="2023-03-24T15:48:28.442" v="2939"/>
          <ac:inkMkLst>
            <pc:docMk/>
            <pc:sldMk cId="3302922719" sldId="270"/>
            <ac:inkMk id="117" creationId="{7B44A59F-4B49-2D81-3E0D-97AB114BC4DA}"/>
          </ac:inkMkLst>
        </pc:inkChg>
        <pc:inkChg chg="add">
          <ac:chgData name="Venkatasubramanian, Mani V." userId="fbe5ce37-0145-4c31-b84a-b36f8beac5f3" providerId="ADAL" clId="{D96C82BB-D241-CA41-98ED-43D8DCC74C3A}" dt="2023-03-24T15:48:28.892" v="2940"/>
          <ac:inkMkLst>
            <pc:docMk/>
            <pc:sldMk cId="3302922719" sldId="270"/>
            <ac:inkMk id="118" creationId="{AF62EB60-DDC6-4089-68DC-ED7AA5E8A8F6}"/>
          </ac:inkMkLst>
        </pc:inkChg>
        <pc:inkChg chg="add">
          <ac:chgData name="Venkatasubramanian, Mani V." userId="fbe5ce37-0145-4c31-b84a-b36f8beac5f3" providerId="ADAL" clId="{D96C82BB-D241-CA41-98ED-43D8DCC74C3A}" dt="2023-03-24T15:48:29.092" v="2941"/>
          <ac:inkMkLst>
            <pc:docMk/>
            <pc:sldMk cId="3302922719" sldId="270"/>
            <ac:inkMk id="119" creationId="{914AC357-21D0-0766-E928-BE14DB4DB98D}"/>
          </ac:inkMkLst>
        </pc:inkChg>
        <pc:inkChg chg="add">
          <ac:chgData name="Venkatasubramanian, Mani V." userId="fbe5ce37-0145-4c31-b84a-b36f8beac5f3" providerId="ADAL" clId="{D96C82BB-D241-CA41-98ED-43D8DCC74C3A}" dt="2023-03-24T15:48:29.342" v="2942"/>
          <ac:inkMkLst>
            <pc:docMk/>
            <pc:sldMk cId="3302922719" sldId="270"/>
            <ac:inkMk id="120" creationId="{D85326D4-B703-1FCE-D598-4CD392582D2B}"/>
          </ac:inkMkLst>
        </pc:inkChg>
        <pc:inkChg chg="add">
          <ac:chgData name="Venkatasubramanian, Mani V." userId="fbe5ce37-0145-4c31-b84a-b36f8beac5f3" providerId="ADAL" clId="{D96C82BB-D241-CA41-98ED-43D8DCC74C3A}" dt="2023-03-24T15:48:29.558" v="2943"/>
          <ac:inkMkLst>
            <pc:docMk/>
            <pc:sldMk cId="3302922719" sldId="270"/>
            <ac:inkMk id="121" creationId="{DF5E34F9-F3D1-FCED-29C0-C3772BE0AE09}"/>
          </ac:inkMkLst>
        </pc:inkChg>
        <pc:inkChg chg="add">
          <ac:chgData name="Venkatasubramanian, Mani V." userId="fbe5ce37-0145-4c31-b84a-b36f8beac5f3" providerId="ADAL" clId="{D96C82BB-D241-CA41-98ED-43D8DCC74C3A}" dt="2023-03-24T15:48:29.710" v="2944"/>
          <ac:inkMkLst>
            <pc:docMk/>
            <pc:sldMk cId="3302922719" sldId="270"/>
            <ac:inkMk id="122" creationId="{9F029A26-0F30-0426-A242-20D997CA668C}"/>
          </ac:inkMkLst>
        </pc:inkChg>
        <pc:inkChg chg="add">
          <ac:chgData name="Venkatasubramanian, Mani V." userId="fbe5ce37-0145-4c31-b84a-b36f8beac5f3" providerId="ADAL" clId="{D96C82BB-D241-CA41-98ED-43D8DCC74C3A}" dt="2023-03-24T15:48:29.992" v="2945"/>
          <ac:inkMkLst>
            <pc:docMk/>
            <pc:sldMk cId="3302922719" sldId="270"/>
            <ac:inkMk id="123" creationId="{9527369A-923B-56CA-C4CC-BFFD1E60DC9C}"/>
          </ac:inkMkLst>
        </pc:inkChg>
        <pc:inkChg chg="add del">
          <ac:chgData name="Venkatasubramanian, Mani V." userId="fbe5ce37-0145-4c31-b84a-b36f8beac5f3" providerId="ADAL" clId="{D96C82BB-D241-CA41-98ED-43D8DCC74C3A}" dt="2023-03-24T15:48:32.599" v="2950"/>
          <ac:inkMkLst>
            <pc:docMk/>
            <pc:sldMk cId="3302922719" sldId="270"/>
            <ac:inkMk id="127" creationId="{554F668C-ABFD-68CF-FE64-3537FF8E1F48}"/>
          </ac:inkMkLst>
        </pc:inkChg>
        <pc:inkChg chg="add del">
          <ac:chgData name="Venkatasubramanian, Mani V." userId="fbe5ce37-0145-4c31-b84a-b36f8beac5f3" providerId="ADAL" clId="{D96C82BB-D241-CA41-98ED-43D8DCC74C3A}" dt="2023-03-24T15:48:32.599" v="2950"/>
          <ac:inkMkLst>
            <pc:docMk/>
            <pc:sldMk cId="3302922719" sldId="270"/>
            <ac:inkMk id="128" creationId="{2B5A3718-27FA-4107-F4AC-578A3DB8ABF1}"/>
          </ac:inkMkLst>
        </pc:inkChg>
        <pc:inkChg chg="add del">
          <ac:chgData name="Venkatasubramanian, Mani V." userId="fbe5ce37-0145-4c31-b84a-b36f8beac5f3" providerId="ADAL" clId="{D96C82BB-D241-CA41-98ED-43D8DCC74C3A}" dt="2023-03-24T15:48:32.599" v="2950"/>
          <ac:inkMkLst>
            <pc:docMk/>
            <pc:sldMk cId="3302922719" sldId="270"/>
            <ac:inkMk id="129" creationId="{18EB5503-2990-007D-F95C-FDEB5FB9366D}"/>
          </ac:inkMkLst>
        </pc:inkChg>
        <pc:inkChg chg="add del">
          <ac:chgData name="Venkatasubramanian, Mani V." userId="fbe5ce37-0145-4c31-b84a-b36f8beac5f3" providerId="ADAL" clId="{D96C82BB-D241-CA41-98ED-43D8DCC74C3A}" dt="2023-03-24T15:48:32.599" v="2950"/>
          <ac:inkMkLst>
            <pc:docMk/>
            <pc:sldMk cId="3302922719" sldId="270"/>
            <ac:inkMk id="130" creationId="{4B9A4FB9-436C-4716-76C0-6A87A7BBD470}"/>
          </ac:inkMkLst>
        </pc:inkChg>
        <pc:inkChg chg="add reco">
          <ac:chgData name="Venkatasubramanian, Mani V." userId="fbe5ce37-0145-4c31-b84a-b36f8beac5f3" providerId="ADAL" clId="{D96C82BB-D241-CA41-98ED-43D8DCC74C3A}" dt="2023-03-24T15:48:32.599" v="2950"/>
          <ac:inkMkLst>
            <pc:docMk/>
            <pc:sldMk cId="3302922719" sldId="270"/>
            <ac:inkMk id="131" creationId="{53734A93-1761-7B04-D463-28D6EF3C4085}"/>
          </ac:inkMkLst>
        </pc:inkChg>
        <pc:inkChg chg="add reco">
          <ac:chgData name="Venkatasubramanian, Mani V." userId="fbe5ce37-0145-4c31-b84a-b36f8beac5f3" providerId="ADAL" clId="{D96C82BB-D241-CA41-98ED-43D8DCC74C3A}" dt="2023-03-24T15:48:32.599" v="2950"/>
          <ac:inkMkLst>
            <pc:docMk/>
            <pc:sldMk cId="3302922719" sldId="270"/>
            <ac:inkMk id="132" creationId="{8FD409CB-0254-E881-CCCE-915110D65D82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3" creationId="{C77545BC-42E2-7977-B72F-90971E321CB7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4" creationId="{4347684A-9312-DE4F-0980-618E552864D5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5" creationId="{C2C88D8D-0A7A-3762-1F7E-AA18812AEFE7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6" creationId="{865F52BB-CCAD-67D9-94C9-5FDE87877E00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7" creationId="{7506596E-9D92-2B6C-8299-FA9D8F53C164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8" creationId="{18236EED-27D8-B6D3-5190-7F44B69ABCD3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39" creationId="{E246FC0E-55FD-1B30-2B63-4DD2E884DD53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40" creationId="{1B1D3409-0E4D-19E4-E16E-FF3B57F467BD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41" creationId="{8440FD75-1BE8-487F-A30F-EC30046EDC64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42" creationId="{D57B9EE6-08D7-3DA4-C364-19666B5F1912}"/>
          </ac:inkMkLst>
        </pc:inkChg>
        <pc:inkChg chg="add del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43" creationId="{EFE4F23F-73A6-2E6E-A571-E52DFACBA7DD}"/>
          </ac:inkMkLst>
        </pc:inkChg>
        <pc:inkChg chg="add reco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44" creationId="{784B0BBF-7909-C594-D9C8-94417B75FE19}"/>
          </ac:inkMkLst>
        </pc:inkChg>
        <pc:inkChg chg="add reco">
          <ac:chgData name="Venkatasubramanian, Mani V." userId="fbe5ce37-0145-4c31-b84a-b36f8beac5f3" providerId="ADAL" clId="{D96C82BB-D241-CA41-98ED-43D8DCC74C3A}" dt="2023-03-24T15:48:39.262" v="2962"/>
          <ac:inkMkLst>
            <pc:docMk/>
            <pc:sldMk cId="3302922719" sldId="270"/>
            <ac:inkMk id="145" creationId="{C86698B5-C50F-1390-FFD0-75486303C45F}"/>
          </ac:inkMkLst>
        </pc:inkChg>
        <pc:inkChg chg="add del">
          <ac:chgData name="Venkatasubramanian, Mani V." userId="fbe5ce37-0145-4c31-b84a-b36f8beac5f3" providerId="ADAL" clId="{D96C82BB-D241-CA41-98ED-43D8DCC74C3A}" dt="2023-03-24T15:48:45.700" v="2967"/>
          <ac:inkMkLst>
            <pc:docMk/>
            <pc:sldMk cId="3302922719" sldId="270"/>
            <ac:inkMk id="146" creationId="{2ED88D72-AD9C-A125-6232-757A17693FCA}"/>
          </ac:inkMkLst>
        </pc:inkChg>
        <pc:inkChg chg="add del">
          <ac:chgData name="Venkatasubramanian, Mani V." userId="fbe5ce37-0145-4c31-b84a-b36f8beac5f3" providerId="ADAL" clId="{D96C82BB-D241-CA41-98ED-43D8DCC74C3A}" dt="2023-03-24T15:48:45.700" v="2967"/>
          <ac:inkMkLst>
            <pc:docMk/>
            <pc:sldMk cId="3302922719" sldId="270"/>
            <ac:inkMk id="147" creationId="{88FD8524-83AD-81BF-37FA-F2B4E19A961D}"/>
          </ac:inkMkLst>
        </pc:inkChg>
        <pc:inkChg chg="add del">
          <ac:chgData name="Venkatasubramanian, Mani V." userId="fbe5ce37-0145-4c31-b84a-b36f8beac5f3" providerId="ADAL" clId="{D96C82BB-D241-CA41-98ED-43D8DCC74C3A}" dt="2023-03-24T15:48:45.700" v="2967"/>
          <ac:inkMkLst>
            <pc:docMk/>
            <pc:sldMk cId="3302922719" sldId="270"/>
            <ac:inkMk id="148" creationId="{21208AFA-23EA-FF63-360E-76F670C9EF4A}"/>
          </ac:inkMkLst>
        </pc:inkChg>
        <pc:inkChg chg="add del">
          <ac:chgData name="Venkatasubramanian, Mani V." userId="fbe5ce37-0145-4c31-b84a-b36f8beac5f3" providerId="ADAL" clId="{D96C82BB-D241-CA41-98ED-43D8DCC74C3A}" dt="2023-03-24T15:48:45.700" v="2967"/>
          <ac:inkMkLst>
            <pc:docMk/>
            <pc:sldMk cId="3302922719" sldId="270"/>
            <ac:inkMk id="149" creationId="{E79A78F5-EB80-35F7-13EF-600C8A61067C}"/>
          </ac:inkMkLst>
        </pc:inkChg>
        <pc:inkChg chg="add reco">
          <ac:chgData name="Venkatasubramanian, Mani V." userId="fbe5ce37-0145-4c31-b84a-b36f8beac5f3" providerId="ADAL" clId="{D96C82BB-D241-CA41-98ED-43D8DCC74C3A}" dt="2023-03-24T15:48:45.700" v="2967"/>
          <ac:inkMkLst>
            <pc:docMk/>
            <pc:sldMk cId="3302922719" sldId="270"/>
            <ac:inkMk id="150" creationId="{481FF3AC-9882-0012-8501-0F1116D43133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1" creationId="{973B7763-77E8-5FD2-E565-7271D1E0C406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2" creationId="{F421359A-5909-0351-5E43-B03889C0B3A5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3" creationId="{33EC11F9-7B09-C42E-F072-D612685C16CC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4" creationId="{A122F73A-CFB0-5785-73FE-91EAF23FBBE0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5" creationId="{B8E3AD93-9640-1C24-8D2F-062F275640CD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6" creationId="{440B2F41-E1D7-F740-23D5-E1BA37080EC2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7" creationId="{D16A52C2-4302-9428-056B-2157DCA38E33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8" creationId="{33B7451A-33B6-AD4F-AB1E-AB6E44765C43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59" creationId="{2660A85D-C653-D9A0-85E5-F3F8E76BE6F4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0" creationId="{3D6559EC-4570-4F56-0632-4768166F0D5B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1" creationId="{130E8FDC-89EC-1FD7-42A2-E8688C9BFB13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2" creationId="{1D164216-9A65-A347-A9E4-1FCE2ADF9760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3" creationId="{FBF7F6A4-99D9-3CBF-9AD6-BB93B7565F10}"/>
          </ac:inkMkLst>
        </pc:inkChg>
        <pc:inkChg chg="add del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4" creationId="{9D2B9DBB-5BDD-9B8D-1D43-B1DD3625363D}"/>
          </ac:inkMkLst>
        </pc:inkChg>
        <pc:inkChg chg="add reco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5" creationId="{77375A9B-B39B-D61E-C3D9-A833D1EA05A4}"/>
          </ac:inkMkLst>
        </pc:inkChg>
        <pc:inkChg chg="add reco">
          <ac:chgData name="Venkatasubramanian, Mani V." userId="fbe5ce37-0145-4c31-b84a-b36f8beac5f3" providerId="ADAL" clId="{D96C82BB-D241-CA41-98ED-43D8DCC74C3A}" dt="2023-03-24T15:49:01.498" v="2982"/>
          <ac:inkMkLst>
            <pc:docMk/>
            <pc:sldMk cId="3302922719" sldId="270"/>
            <ac:inkMk id="166" creationId="{1660C2BC-ECFE-375B-7B7B-7BCA068DC187}"/>
          </ac:inkMkLst>
        </pc:inkChg>
        <pc:inkChg chg="add del">
          <ac:chgData name="Venkatasubramanian, Mani V." userId="fbe5ce37-0145-4c31-b84a-b36f8beac5f3" providerId="ADAL" clId="{D96C82BB-D241-CA41-98ED-43D8DCC74C3A}" dt="2023-03-24T15:49:02.985" v="2987"/>
          <ac:inkMkLst>
            <pc:docMk/>
            <pc:sldMk cId="3302922719" sldId="270"/>
            <ac:inkMk id="167" creationId="{73816B9A-2A30-7BFE-6D92-2CB159FEECFA}"/>
          </ac:inkMkLst>
        </pc:inkChg>
        <pc:inkChg chg="add del">
          <ac:chgData name="Venkatasubramanian, Mani V." userId="fbe5ce37-0145-4c31-b84a-b36f8beac5f3" providerId="ADAL" clId="{D96C82BB-D241-CA41-98ED-43D8DCC74C3A}" dt="2023-03-24T15:49:02.985" v="2987"/>
          <ac:inkMkLst>
            <pc:docMk/>
            <pc:sldMk cId="3302922719" sldId="270"/>
            <ac:inkMk id="168" creationId="{1CD03F11-97AD-0957-598C-22CC4C07BDCB}"/>
          </ac:inkMkLst>
        </pc:inkChg>
        <pc:inkChg chg="add del">
          <ac:chgData name="Venkatasubramanian, Mani V." userId="fbe5ce37-0145-4c31-b84a-b36f8beac5f3" providerId="ADAL" clId="{D96C82BB-D241-CA41-98ED-43D8DCC74C3A}" dt="2023-03-24T15:49:02.985" v="2987"/>
          <ac:inkMkLst>
            <pc:docMk/>
            <pc:sldMk cId="3302922719" sldId="270"/>
            <ac:inkMk id="169" creationId="{394C2A37-677E-5252-9D2A-2D6E58456C58}"/>
          </ac:inkMkLst>
        </pc:inkChg>
        <pc:inkChg chg="add del">
          <ac:chgData name="Venkatasubramanian, Mani V." userId="fbe5ce37-0145-4c31-b84a-b36f8beac5f3" providerId="ADAL" clId="{D96C82BB-D241-CA41-98ED-43D8DCC74C3A}" dt="2023-03-24T15:49:02.985" v="2987"/>
          <ac:inkMkLst>
            <pc:docMk/>
            <pc:sldMk cId="3302922719" sldId="270"/>
            <ac:inkMk id="170" creationId="{CFBB3700-F375-37E1-B96E-3D07D31EE130}"/>
          </ac:inkMkLst>
        </pc:inkChg>
        <pc:inkChg chg="add reco">
          <ac:chgData name="Venkatasubramanian, Mani V." userId="fbe5ce37-0145-4c31-b84a-b36f8beac5f3" providerId="ADAL" clId="{D96C82BB-D241-CA41-98ED-43D8DCC74C3A}" dt="2023-03-24T15:49:02.985" v="2987"/>
          <ac:inkMkLst>
            <pc:docMk/>
            <pc:sldMk cId="3302922719" sldId="270"/>
            <ac:inkMk id="171" creationId="{8B1C93FB-0B64-6555-9983-CD56F491D4D9}"/>
          </ac:inkMkLst>
        </pc:inkChg>
        <pc:inkChg chg="add del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2" creationId="{0A53B1EA-763B-0837-F9ED-67606B26F581}"/>
          </ac:inkMkLst>
        </pc:inkChg>
        <pc:inkChg chg="add del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3" creationId="{D388571B-868C-EA58-06C7-399CBE85E523}"/>
          </ac:inkMkLst>
        </pc:inkChg>
        <pc:inkChg chg="add del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4" creationId="{458CE2CE-D664-FEDF-5E13-85B2854969C3}"/>
          </ac:inkMkLst>
        </pc:inkChg>
        <pc:inkChg chg="add del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5" creationId="{029851F9-1CBD-A5B1-A3CD-04CF8E81F891}"/>
          </ac:inkMkLst>
        </pc:inkChg>
        <pc:inkChg chg="add del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6" creationId="{A49405AF-1D78-E119-7D27-720CC4A9625C}"/>
          </ac:inkMkLst>
        </pc:inkChg>
        <pc:inkChg chg="add del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7" creationId="{AED93EE6-91A0-3F1F-4ECF-F2A9FF7389F4}"/>
          </ac:inkMkLst>
        </pc:inkChg>
        <pc:inkChg chg="add reco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8" creationId="{DC9E19EC-3968-04ED-0CE8-37C2B44F2C36}"/>
          </ac:inkMkLst>
        </pc:inkChg>
        <pc:inkChg chg="add reco">
          <ac:chgData name="Venkatasubramanian, Mani V." userId="fbe5ce37-0145-4c31-b84a-b36f8beac5f3" providerId="ADAL" clId="{D96C82BB-D241-CA41-98ED-43D8DCC74C3A}" dt="2023-03-24T15:49:10.903" v="2994"/>
          <ac:inkMkLst>
            <pc:docMk/>
            <pc:sldMk cId="3302922719" sldId="270"/>
            <ac:inkMk id="179" creationId="{8FE099ED-75DB-ACE2-5AE4-BD84013A6382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0" creationId="{2A1425A6-7698-B2AE-95EC-EDC7E4B7CEC9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1" creationId="{EA38D438-F1D3-68AC-866A-8B718CE799B9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2" creationId="{012D3D8A-BCEB-3073-DDB0-38D3E753CC6C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3" creationId="{4800F3EA-1633-FBEF-7047-F695EDDB4DE3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4" creationId="{C9FCC672-8B41-57B8-C56A-EF0C47694C31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5" creationId="{0C3AE61B-C054-C1D5-9E65-7CB9A7063BCD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6" creationId="{3A1F537A-9084-5FAC-C711-50E5AE9D10C1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7" creationId="{6BCBA111-2188-123C-203C-5573EFAA6470}"/>
          </ac:inkMkLst>
        </pc:inkChg>
        <pc:inkChg chg="add">
          <ac:chgData name="Venkatasubramanian, Mani V." userId="fbe5ce37-0145-4c31-b84a-b36f8beac5f3" providerId="ADAL" clId="{D96C82BB-D241-CA41-98ED-43D8DCC74C3A}" dt="2023-03-24T15:49:16.022" v="3003"/>
          <ac:inkMkLst>
            <pc:docMk/>
            <pc:sldMk cId="3302922719" sldId="270"/>
            <ac:inkMk id="188" creationId="{A6F35D27-5432-6433-CA29-0BAA3373C27A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89" creationId="{F5C6A0DA-C465-BF54-3D96-6C269F79DC00}"/>
          </ac:inkMkLst>
        </pc:inkChg>
        <pc:inkChg chg="add">
          <ac:chgData name="Venkatasubramanian, Mani V." userId="fbe5ce37-0145-4c31-b84a-b36f8beac5f3" providerId="ADAL" clId="{D96C82BB-D241-CA41-98ED-43D8DCC74C3A}" dt="2023-03-24T15:49:16.957" v="3005"/>
          <ac:inkMkLst>
            <pc:docMk/>
            <pc:sldMk cId="3302922719" sldId="270"/>
            <ac:inkMk id="190" creationId="{B723B538-52A5-EDE8-6F04-5BF735FC7927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91" creationId="{58314FB9-0AF7-F0C6-0698-622B80514C14}"/>
          </ac:inkMkLst>
        </pc:inkChg>
        <pc:inkChg chg="add del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92" creationId="{01AF3956-9652-1708-4EE5-A9AAC3769E61}"/>
          </ac:inkMkLst>
        </pc:inkChg>
        <pc:inkChg chg="add reco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93" creationId="{4E2B5BF9-A24B-1CD1-16FD-CB56717B4A3A}"/>
          </ac:inkMkLst>
        </pc:inkChg>
        <pc:inkChg chg="add reco">
          <ac:chgData name="Venkatasubramanian, Mani V." userId="fbe5ce37-0145-4c31-b84a-b36f8beac5f3" providerId="ADAL" clId="{D96C82BB-D241-CA41-98ED-43D8DCC74C3A}" dt="2023-03-24T15:49:18.846" v="3008"/>
          <ac:inkMkLst>
            <pc:docMk/>
            <pc:sldMk cId="3302922719" sldId="270"/>
            <ac:inkMk id="194" creationId="{635C299B-1693-EEAE-CC43-95E95E8077DD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195" creationId="{193528D8-5BF8-7A7B-7EBF-432C60A683B8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196" creationId="{3B29A2A4-171F-D5FA-79B5-11943A14C3F4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197" creationId="{E2BEA807-017B-A077-31A6-7ECE76221880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198" creationId="{300E5093-8E74-7E17-BF6B-42A4F8333AC7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199" creationId="{5B8ECDC3-112D-D761-25DA-FEFC2D36EFEA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200" creationId="{F5E61F5C-00CD-3C00-65EB-E460CF553041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201" creationId="{21216DC6-B7AD-613F-1EEF-681BB3BC527A}"/>
          </ac:inkMkLst>
        </pc:inkChg>
        <pc:inkChg chg="add del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202" creationId="{4E91ACDA-1A0B-A891-5FBF-4876501F5BCD}"/>
          </ac:inkMkLst>
        </pc:inkChg>
        <pc:inkChg chg="add reco">
          <ac:chgData name="Venkatasubramanian, Mani V." userId="fbe5ce37-0145-4c31-b84a-b36f8beac5f3" providerId="ADAL" clId="{D96C82BB-D241-CA41-98ED-43D8DCC74C3A}" dt="2023-03-24T15:49:25.418" v="3017"/>
          <ac:inkMkLst>
            <pc:docMk/>
            <pc:sldMk cId="3302922719" sldId="270"/>
            <ac:inkMk id="203" creationId="{6B11D36F-E62E-D59B-CB68-AB3B4DD2C61A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04" creationId="{6273A224-27BF-1839-9239-FF13AE516842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05" creationId="{89F6CCDD-93B3-DB21-7512-20BA2D3F60A9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06" creationId="{33CF10E2-097B-7D2D-F17F-53562843CD01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07" creationId="{5A4DA311-BCC9-9EDB-4291-FED067E7C3F4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08" creationId="{0D7FE82A-8537-25BF-6A5A-AFCA6100ACD5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09" creationId="{BD2B3497-F0FD-75DD-A6B3-EB0B7D7731AE}"/>
          </ac:inkMkLst>
        </pc:inkChg>
        <pc:inkChg chg="add del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10" creationId="{CBA1B7B8-E1E3-F07A-7113-8ABF9AC62A72}"/>
          </ac:inkMkLst>
        </pc:inkChg>
        <pc:inkChg chg="add reco">
          <ac:chgData name="Venkatasubramanian, Mani V." userId="fbe5ce37-0145-4c31-b84a-b36f8beac5f3" providerId="ADAL" clId="{D96C82BB-D241-CA41-98ED-43D8DCC74C3A}" dt="2023-03-24T15:49:28.551" v="3025"/>
          <ac:inkMkLst>
            <pc:docMk/>
            <pc:sldMk cId="3302922719" sldId="270"/>
            <ac:inkMk id="211" creationId="{D4A38A14-CA10-3FA0-70BF-4D658E68E0B1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2" creationId="{B777F124-50EB-80F7-D2DE-E4A2A2A8F263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3" creationId="{357AA6B5-380A-E3D0-E3DA-DC9F8B817179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4" creationId="{EA403556-B088-DEF9-3603-370F0A11527D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5" creationId="{60327ABB-E5D6-4AE4-A2B0-D604E1EF76A2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6" creationId="{9BD51192-591D-0B82-B8A2-713599B57AEC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7" creationId="{A24102EB-B29E-34EE-99BD-8460246D3DDB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8" creationId="{9599DE3A-CDC3-E857-539A-B49D14045033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19" creationId="{C8FA3F7E-68E2-FA3F-E478-D61D8A0FD44A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0" creationId="{7EABE35C-4DAA-ABC7-8BF2-2BD6148F53F9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1" creationId="{3A497CD0-0EDF-DBA9-CFB5-5C2AC0078A4F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2" creationId="{8F457E0A-4DA4-79B1-1B21-2A3DB1CB1316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3" creationId="{68E51304-6A09-8F4D-A349-194808D6E170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4" creationId="{34CA3D0D-25F0-37CC-6A8C-5AA7677E909E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5" creationId="{7F7B2924-EE07-AC6A-22B3-3829376C657E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6" creationId="{97D0A157-78EC-3E31-AA06-A0A52F90BDF1}"/>
          </ac:inkMkLst>
        </pc:inkChg>
        <pc:inkChg chg="add del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7" creationId="{8EC86CC6-7B93-55A2-F501-74E9C4F06FEC}"/>
          </ac:inkMkLst>
        </pc:inkChg>
        <pc:inkChg chg="add reco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8" creationId="{EFA17FC7-854F-3DC3-C789-B210561AB5B7}"/>
          </ac:inkMkLst>
        </pc:inkChg>
        <pc:inkChg chg="add reco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29" creationId="{E68DB821-376C-4EAC-932B-F9920391FDC8}"/>
          </ac:inkMkLst>
        </pc:inkChg>
        <pc:inkChg chg="add reco">
          <ac:chgData name="Venkatasubramanian, Mani V." userId="fbe5ce37-0145-4c31-b84a-b36f8beac5f3" providerId="ADAL" clId="{D96C82BB-D241-CA41-98ED-43D8DCC74C3A}" dt="2023-03-24T15:49:35.246" v="3042"/>
          <ac:inkMkLst>
            <pc:docMk/>
            <pc:sldMk cId="3302922719" sldId="270"/>
            <ac:inkMk id="230" creationId="{AFE226C4-D693-49A6-6003-A4A9277405EA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1" creationId="{74AD54B1-6FB5-968E-059C-E2CDED00DA11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2" creationId="{EF03F957-854D-9319-79CC-C56004F93AF9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3" creationId="{E4867CA9-9402-62EC-465D-8CEA744E77EE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4" creationId="{DE21786E-C8D4-21E2-D6B2-82E4B15A0FCF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5" creationId="{D1AC23D0-5800-CCA4-BEF4-D3507C698AB4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6" creationId="{A718BEF6-8CA9-6171-D830-723F9100F023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7" creationId="{16369B25-AAAE-CE47-8BDD-DADBDB6E85F4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8" creationId="{E4858319-95F4-4E2D-888C-77589BBDDB15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39" creationId="{26CFC517-687F-8BDE-4197-8B35A1FDA985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0" creationId="{6185A8E1-53F2-3357-AE94-21B6476AB33A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1" creationId="{C1377457-2D52-9F11-A6A9-E3F647E537EC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2" creationId="{E5AA0804-CCFB-AAF4-84AA-67BAC30F56D2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3" creationId="{B3188B91-968A-A1B4-85A9-A2B7131CD360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4" creationId="{A936270F-628F-5D98-7357-132521B9F065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5" creationId="{7986FB39-6863-92FD-83BF-C8CD34B572F3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6" creationId="{CAB7242B-41E9-63D2-B988-02309A8DC79F}"/>
          </ac:inkMkLst>
        </pc:inkChg>
        <pc:inkChg chg="add del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7" creationId="{DA210138-CA9F-7913-8626-648C97E0B78A}"/>
          </ac:inkMkLst>
        </pc:inkChg>
        <pc:inkChg chg="add reco">
          <ac:chgData name="Venkatasubramanian, Mani V." userId="fbe5ce37-0145-4c31-b84a-b36f8beac5f3" providerId="ADAL" clId="{D96C82BB-D241-CA41-98ED-43D8DCC74C3A}" dt="2023-03-24T15:49:46.365" v="3060"/>
          <ac:inkMkLst>
            <pc:docMk/>
            <pc:sldMk cId="3302922719" sldId="270"/>
            <ac:inkMk id="248" creationId="{6F565F9E-CE1E-9B7C-688E-612FF2DABF3D}"/>
          </ac:inkMkLst>
        </pc:inkChg>
        <pc:inkChg chg="add del">
          <ac:chgData name="Venkatasubramanian, Mani V." userId="fbe5ce37-0145-4c31-b84a-b36f8beac5f3" providerId="ADAL" clId="{D96C82BB-D241-CA41-98ED-43D8DCC74C3A}" dt="2023-03-24T15:49:50.056" v="3064"/>
          <ac:inkMkLst>
            <pc:docMk/>
            <pc:sldMk cId="3302922719" sldId="270"/>
            <ac:inkMk id="249" creationId="{1C1CF83B-ADCD-F3CB-8B77-C40B3EEFF6D1}"/>
          </ac:inkMkLst>
        </pc:inkChg>
        <pc:inkChg chg="add">
          <ac:chgData name="Venkatasubramanian, Mani V." userId="fbe5ce37-0145-4c31-b84a-b36f8beac5f3" providerId="ADAL" clId="{D96C82BB-D241-CA41-98ED-43D8DCC74C3A}" dt="2023-03-24T15:49:48.702" v="3062"/>
          <ac:inkMkLst>
            <pc:docMk/>
            <pc:sldMk cId="3302922719" sldId="270"/>
            <ac:inkMk id="250" creationId="{AD8E8140-E8AF-12F3-9C06-AFCB65C8FF60}"/>
          </ac:inkMkLst>
        </pc:inkChg>
        <pc:inkChg chg="add del">
          <ac:chgData name="Venkatasubramanian, Mani V." userId="fbe5ce37-0145-4c31-b84a-b36f8beac5f3" providerId="ADAL" clId="{D96C82BB-D241-CA41-98ED-43D8DCC74C3A}" dt="2023-03-24T15:49:50.056" v="3064"/>
          <ac:inkMkLst>
            <pc:docMk/>
            <pc:sldMk cId="3302922719" sldId="270"/>
            <ac:inkMk id="251" creationId="{FA89C395-FA27-C2EE-914F-19EFC8392697}"/>
          </ac:inkMkLst>
        </pc:inkChg>
        <pc:inkChg chg="add reco">
          <ac:chgData name="Venkatasubramanian, Mani V." userId="fbe5ce37-0145-4c31-b84a-b36f8beac5f3" providerId="ADAL" clId="{D96C82BB-D241-CA41-98ED-43D8DCC74C3A}" dt="2023-03-24T15:49:50.056" v="3064"/>
          <ac:inkMkLst>
            <pc:docMk/>
            <pc:sldMk cId="3302922719" sldId="270"/>
            <ac:inkMk id="252" creationId="{CB18A7E0-E27D-C1F3-BA49-B72A064EB625}"/>
          </ac:inkMkLst>
        </pc:inkChg>
        <pc:inkChg chg="add del">
          <ac:chgData name="Venkatasubramanian, Mani V." userId="fbe5ce37-0145-4c31-b84a-b36f8beac5f3" providerId="ADAL" clId="{D96C82BB-D241-CA41-98ED-43D8DCC74C3A}" dt="2023-03-24T15:49:55.297" v="3067"/>
          <ac:inkMkLst>
            <pc:docMk/>
            <pc:sldMk cId="3302922719" sldId="270"/>
            <ac:inkMk id="253" creationId="{5C571278-1F95-9B7A-2BEE-7941B9AAC084}"/>
          </ac:inkMkLst>
        </pc:inkChg>
        <pc:inkChg chg="add del">
          <ac:chgData name="Venkatasubramanian, Mani V." userId="fbe5ce37-0145-4c31-b84a-b36f8beac5f3" providerId="ADAL" clId="{D96C82BB-D241-CA41-98ED-43D8DCC74C3A}" dt="2023-03-24T15:49:55.297" v="3067"/>
          <ac:inkMkLst>
            <pc:docMk/>
            <pc:sldMk cId="3302922719" sldId="270"/>
            <ac:inkMk id="254" creationId="{37C09747-9BB8-F188-4230-D08CF149A81B}"/>
          </ac:inkMkLst>
        </pc:inkChg>
        <pc:inkChg chg="add reco">
          <ac:chgData name="Venkatasubramanian, Mani V." userId="fbe5ce37-0145-4c31-b84a-b36f8beac5f3" providerId="ADAL" clId="{D96C82BB-D241-CA41-98ED-43D8DCC74C3A}" dt="2023-03-24T15:49:55.297" v="3067"/>
          <ac:inkMkLst>
            <pc:docMk/>
            <pc:sldMk cId="3302922719" sldId="270"/>
            <ac:inkMk id="255" creationId="{58129F29-5B2B-91F8-B965-F6A914B653B5}"/>
          </ac:inkMkLst>
        </pc:inkChg>
        <pc:inkChg chg="add del">
          <ac:chgData name="Venkatasubramanian, Mani V." userId="fbe5ce37-0145-4c31-b84a-b36f8beac5f3" providerId="ADAL" clId="{D96C82BB-D241-CA41-98ED-43D8DCC74C3A}" dt="2023-03-24T15:49:58.842" v="3071"/>
          <ac:inkMkLst>
            <pc:docMk/>
            <pc:sldMk cId="3302922719" sldId="270"/>
            <ac:inkMk id="256" creationId="{0B887430-2BBF-47DD-47F3-BB9893BD4E57}"/>
          </ac:inkMkLst>
        </pc:inkChg>
        <pc:inkChg chg="add del">
          <ac:chgData name="Venkatasubramanian, Mani V." userId="fbe5ce37-0145-4c31-b84a-b36f8beac5f3" providerId="ADAL" clId="{D96C82BB-D241-CA41-98ED-43D8DCC74C3A}" dt="2023-03-24T15:49:58.842" v="3071"/>
          <ac:inkMkLst>
            <pc:docMk/>
            <pc:sldMk cId="3302922719" sldId="270"/>
            <ac:inkMk id="257" creationId="{369DC0C7-1D55-58A7-EBC8-70688A1D7EAB}"/>
          </ac:inkMkLst>
        </pc:inkChg>
        <pc:inkChg chg="add del">
          <ac:chgData name="Venkatasubramanian, Mani V." userId="fbe5ce37-0145-4c31-b84a-b36f8beac5f3" providerId="ADAL" clId="{D96C82BB-D241-CA41-98ED-43D8DCC74C3A}" dt="2023-03-24T15:49:58.842" v="3071"/>
          <ac:inkMkLst>
            <pc:docMk/>
            <pc:sldMk cId="3302922719" sldId="270"/>
            <ac:inkMk id="258" creationId="{59C6766A-C82F-EB51-721C-C7B1834ABC80}"/>
          </ac:inkMkLst>
        </pc:inkChg>
        <pc:inkChg chg="add reco">
          <ac:chgData name="Venkatasubramanian, Mani V." userId="fbe5ce37-0145-4c31-b84a-b36f8beac5f3" providerId="ADAL" clId="{D96C82BB-D241-CA41-98ED-43D8DCC74C3A}" dt="2023-03-24T15:49:58.842" v="3071"/>
          <ac:inkMkLst>
            <pc:docMk/>
            <pc:sldMk cId="3302922719" sldId="270"/>
            <ac:inkMk id="259" creationId="{EF1AFDB6-04AD-0E48-30E0-743538C69886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0" creationId="{43323380-FD26-63E3-024B-CBC6ABD53FB6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1" creationId="{57BA2F9F-5A63-B7E8-8898-3993EB1FBFB3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2" creationId="{701208EF-9620-E790-C57F-221FE75D2607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3" creationId="{B4447D1D-404F-7D77-123D-9A6ECBD89867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4" creationId="{A7A5EBCC-630D-1814-C5F5-3F77559EE139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5" creationId="{360A44CA-B375-1F4F-AAF5-67ABB84BB56B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6" creationId="{B5A95DF1-54B4-F009-87CE-5916E0201317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7" creationId="{B6F6B1AC-400F-0CF4-38BF-034FC9258C2C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8" creationId="{379791B9-702C-836C-8914-3E4F4C6367D8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69" creationId="{E9F39470-0F91-0B78-375F-5ACAFE9429AC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70" creationId="{9CB0F0B5-78A4-562C-FBD9-44F050DAC93C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71" creationId="{B89AA07F-99D3-EEB1-3E64-24F15E452F21}"/>
          </ac:inkMkLst>
        </pc:inkChg>
        <pc:inkChg chg="add del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72" creationId="{5690F3DC-63CF-B0CE-96C3-7B93EA3C011D}"/>
          </ac:inkMkLst>
        </pc:inkChg>
        <pc:inkChg chg="add reco">
          <ac:chgData name="Venkatasubramanian, Mani V." userId="fbe5ce37-0145-4c31-b84a-b36f8beac5f3" providerId="ADAL" clId="{D96C82BB-D241-CA41-98ED-43D8DCC74C3A}" dt="2023-03-24T15:50:06.657" v="3085"/>
          <ac:inkMkLst>
            <pc:docMk/>
            <pc:sldMk cId="3302922719" sldId="270"/>
            <ac:inkMk id="273" creationId="{BD98F205-D090-C367-1E0C-73BD155E0113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53:25.327" v="3271"/>
        <pc:sldMkLst>
          <pc:docMk/>
          <pc:sldMk cId="2166880643" sldId="271"/>
        </pc:sldMkLst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2" creationId="{A710E98E-F9BE-5F1C-A65C-44918C2400BF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3" creationId="{8E52C1FD-C237-58A1-A8E8-81A89048FD48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4" creationId="{E1DE44E2-D452-C56A-6D7F-42DD65773068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5" creationId="{E5D2C0BE-3CF8-367F-1E58-FD452DC30226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6" creationId="{8108A30C-23D3-C1EA-979A-943C3D5E5BC1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7" creationId="{31557479-60CA-EA37-BA8B-17EA0E5A24DE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8" creationId="{7B873508-FE41-D466-CCAD-9EE5313DD052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9" creationId="{13A87BD9-78A7-137B-4D78-60B2744EBDF9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0" creationId="{E4979811-338B-8677-D2F0-AA6D409A4485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1" creationId="{B3E2A52E-2C39-7ADC-BBF7-57C822AFC38A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2" creationId="{60F6FA13-01F3-FC8C-3E3B-BCBDE04294AA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3" creationId="{D953146B-CD4C-B716-6F03-16DF0C42435E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4" creationId="{4FFB905C-7E06-734F-4525-926C5AABED29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5" creationId="{B1895743-BABE-C992-CCF2-27EA8F9EFA47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6" creationId="{E18C27BC-A617-E146-A961-80B230700095}"/>
          </ac:inkMkLst>
        </pc:inkChg>
        <pc:inkChg chg="add del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7" creationId="{17E7A343-C5B4-0C0F-0E95-6C37C30578DA}"/>
          </ac:inkMkLst>
        </pc:inkChg>
        <pc:inkChg chg="add reco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8" creationId="{68B1730E-21DD-4474-B66E-1C8D146C9CBE}"/>
          </ac:inkMkLst>
        </pc:inkChg>
        <pc:inkChg chg="add reco">
          <ac:chgData name="Venkatasubramanian, Mani V." userId="fbe5ce37-0145-4c31-b84a-b36f8beac5f3" providerId="ADAL" clId="{D96C82BB-D241-CA41-98ED-43D8DCC74C3A}" dt="2023-03-24T15:50:25.082" v="3102"/>
          <ac:inkMkLst>
            <pc:docMk/>
            <pc:sldMk cId="2166880643" sldId="271"/>
            <ac:inkMk id="19" creationId="{0C561159-9C09-481E-16BA-B40FD0FB80D5}"/>
          </ac:inkMkLst>
        </pc:inkChg>
        <pc:inkChg chg="add del">
          <ac:chgData name="Venkatasubramanian, Mani V." userId="fbe5ce37-0145-4c31-b84a-b36f8beac5f3" providerId="ADAL" clId="{D96C82BB-D241-CA41-98ED-43D8DCC74C3A}" dt="2023-03-24T15:50:28.768" v="3107"/>
          <ac:inkMkLst>
            <pc:docMk/>
            <pc:sldMk cId="2166880643" sldId="271"/>
            <ac:inkMk id="20" creationId="{E88FE879-C958-6ED8-EF1A-9A3327523067}"/>
          </ac:inkMkLst>
        </pc:inkChg>
        <pc:inkChg chg="add del">
          <ac:chgData name="Venkatasubramanian, Mani V." userId="fbe5ce37-0145-4c31-b84a-b36f8beac5f3" providerId="ADAL" clId="{D96C82BB-D241-CA41-98ED-43D8DCC74C3A}" dt="2023-03-24T15:50:28.768" v="3107"/>
          <ac:inkMkLst>
            <pc:docMk/>
            <pc:sldMk cId="2166880643" sldId="271"/>
            <ac:inkMk id="21" creationId="{7B833081-F26D-60B5-6679-6E8976576039}"/>
          </ac:inkMkLst>
        </pc:inkChg>
        <pc:inkChg chg="add">
          <ac:chgData name="Venkatasubramanian, Mani V." userId="fbe5ce37-0145-4c31-b84a-b36f8beac5f3" providerId="ADAL" clId="{D96C82BB-D241-CA41-98ED-43D8DCC74C3A}" dt="2023-03-24T15:50:28.100" v="3105"/>
          <ac:inkMkLst>
            <pc:docMk/>
            <pc:sldMk cId="2166880643" sldId="271"/>
            <ac:inkMk id="22" creationId="{29911743-B485-5D0E-4802-9D20AF18B92A}"/>
          </ac:inkMkLst>
        </pc:inkChg>
        <pc:inkChg chg="add">
          <ac:chgData name="Venkatasubramanian, Mani V." userId="fbe5ce37-0145-4c31-b84a-b36f8beac5f3" providerId="ADAL" clId="{D96C82BB-D241-CA41-98ED-43D8DCC74C3A}" dt="2023-03-24T15:50:28.234" v="3106"/>
          <ac:inkMkLst>
            <pc:docMk/>
            <pc:sldMk cId="2166880643" sldId="271"/>
            <ac:inkMk id="23" creationId="{79224BD1-CEFF-A653-1707-0892CB5735E9}"/>
          </ac:inkMkLst>
        </pc:inkChg>
        <pc:inkChg chg="add reco">
          <ac:chgData name="Venkatasubramanian, Mani V." userId="fbe5ce37-0145-4c31-b84a-b36f8beac5f3" providerId="ADAL" clId="{D96C82BB-D241-CA41-98ED-43D8DCC74C3A}" dt="2023-03-24T15:50:28.768" v="3107"/>
          <ac:inkMkLst>
            <pc:docMk/>
            <pc:sldMk cId="2166880643" sldId="271"/>
            <ac:inkMk id="24" creationId="{B656E5A6-A1C0-4C40-5228-64A9A4BA9022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25" creationId="{EF2EEEC1-F7EC-4578-1295-3A2F71B82B05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26" creationId="{0C0CD833-C6DB-1DDD-7084-322ADE37B797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27" creationId="{43BC995E-F165-18D6-A2EA-4D218770882F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28" creationId="{DB14B4D6-2186-E33F-EDF9-E50788CF35F0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29" creationId="{5D4C7E6D-A9A9-1CDC-6075-CBD043C89508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0" creationId="{BD4B8521-12EB-4CA7-5C8F-88527EBBCE6C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1" creationId="{F875A8D5-ABA9-7907-7A17-DCA405FC6C24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2" creationId="{174DA25B-18A5-F429-DBF8-D85B364C4217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3" creationId="{556D1B45-3A49-344F-47C7-C17B66B00390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4" creationId="{44A4D48A-95DD-66FE-FC4B-33947D4444D6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5" creationId="{D6272A3A-7363-5CF5-EE03-A63577C4BE86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6" creationId="{CB309BA8-9F86-CBB4-744E-36567FE8DA6C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7" creationId="{368886C1-59E4-17D4-F356-EEC36E5CBD7F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8" creationId="{69804A33-55A0-D316-925A-A71D379FFE64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39" creationId="{1F8D2EEC-3F6B-AD58-5438-6D5E819D957C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0" creationId="{9F89E114-E77F-AD56-C7AC-FC0B854A7ECB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1" creationId="{9D359566-0ED3-6588-2D76-AA943C7961F9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2" creationId="{E0582FB1-5C80-C3F6-EEFC-11CBE95FCBD5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3" creationId="{1660C79E-E3CE-BDB4-D6D8-6F9B59524C79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4" creationId="{3F47E419-54B0-2367-A966-899BEC25D846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5" creationId="{F26A83E6-94B8-9752-29CD-F347752E28EA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6" creationId="{169E1BB0-2659-4ACF-5ADE-4215CA600277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7" creationId="{9CDEF788-3AC5-946B-F21A-AAA553F247B0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8" creationId="{729D9F94-B384-8F24-7A35-C1A39385ACB5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49" creationId="{E3DB2196-F4E1-16DF-5BD7-4D8B4A337485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0" creationId="{4A04D825-AE0B-6DC1-F2D1-C6ABC3AF8970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1" creationId="{DED5AB94-C499-6595-E8C7-12EAD3CD7A5E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2" creationId="{4F5F401B-B3D9-2FEE-F153-F08F68A792B4}"/>
          </ac:inkMkLst>
        </pc:inkChg>
        <pc:inkChg chg="add">
          <ac:chgData name="Venkatasubramanian, Mani V." userId="fbe5ce37-0145-4c31-b84a-b36f8beac5f3" providerId="ADAL" clId="{D96C82BB-D241-CA41-98ED-43D8DCC74C3A}" dt="2023-03-24T15:51:18.947" v="3136"/>
          <ac:inkMkLst>
            <pc:docMk/>
            <pc:sldMk cId="2166880643" sldId="271"/>
            <ac:inkMk id="53" creationId="{A34C5D19-6426-E6F7-9558-075448BDBEAC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4" creationId="{5FE5C6A6-59FF-33DA-72AC-8AE200774EDB}"/>
          </ac:inkMkLst>
        </pc:inkChg>
        <pc:inkChg chg="add del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5" creationId="{DEC29AD0-7992-284C-1E2F-61F699955953}"/>
          </ac:inkMkLst>
        </pc:inkChg>
        <pc:inkChg chg="add">
          <ac:chgData name="Venkatasubramanian, Mani V." userId="fbe5ce37-0145-4c31-b84a-b36f8beac5f3" providerId="ADAL" clId="{D96C82BB-D241-CA41-98ED-43D8DCC74C3A}" dt="2023-03-24T15:51:20.259" v="3139"/>
          <ac:inkMkLst>
            <pc:docMk/>
            <pc:sldMk cId="2166880643" sldId="271"/>
            <ac:inkMk id="56" creationId="{350540B9-DFBB-408F-3BEF-BBB02D259950}"/>
          </ac:inkMkLst>
        </pc:inkChg>
        <pc:inkChg chg="add">
          <ac:chgData name="Venkatasubramanian, Mani V." userId="fbe5ce37-0145-4c31-b84a-b36f8beac5f3" providerId="ADAL" clId="{D96C82BB-D241-CA41-98ED-43D8DCC74C3A}" dt="2023-03-24T15:51:20.406" v="3140"/>
          <ac:inkMkLst>
            <pc:docMk/>
            <pc:sldMk cId="2166880643" sldId="271"/>
            <ac:inkMk id="57" creationId="{F78F6001-34D0-F7B6-51EA-247B839992F8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8" creationId="{E0CC2BB7-58E1-4D7F-747B-889A9FCF3F96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59" creationId="{9425A73A-FD52-83C2-F0A8-4998CB7E91F9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60" creationId="{1CB3C311-F8F4-58A1-B324-497E75487389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61" creationId="{E0A04AC9-FED6-AEEF-5CDB-0ED62C5B9C84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62" creationId="{B707F4C4-1FEE-AA7D-85DF-B519CBD8B2C7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63" creationId="{D75C1B7D-8C19-070C-04D8-8A5165B6E5A3}"/>
          </ac:inkMkLst>
        </pc:inkChg>
        <pc:inkChg chg="add reco">
          <ac:chgData name="Venkatasubramanian, Mani V." userId="fbe5ce37-0145-4c31-b84a-b36f8beac5f3" providerId="ADAL" clId="{D96C82BB-D241-CA41-98ED-43D8DCC74C3A}" dt="2023-03-24T15:51:20.953" v="3141"/>
          <ac:inkMkLst>
            <pc:docMk/>
            <pc:sldMk cId="2166880643" sldId="271"/>
            <ac:inkMk id="64" creationId="{53747EE0-2BE6-EB35-885E-9EE0239EB948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65" creationId="{D4CFEC71-C4E9-5FA2-E91F-3E42E4CB045A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66" creationId="{E84142F5-E683-2E51-3F6A-CF56E87F7611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67" creationId="{2C5908B1-FD0E-A177-D71A-80BD313C8C34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68" creationId="{B7BE0D87-6DE2-7BF0-970F-27A90175BC04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69" creationId="{BE20866A-88F7-C82D-47D2-F2857313A3E3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0" creationId="{7BB0812A-E43D-B92B-1FBE-610E6570FC1B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1" creationId="{830E3621-839A-81EE-BA56-EDC491429158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2" creationId="{F3A226EE-1F21-20D2-98E3-E2D9F30879AB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3" creationId="{789569FA-8701-F8CC-441C-DD078DFD92F0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4" creationId="{8010704F-C552-E667-7437-AFB224469903}"/>
          </ac:inkMkLst>
        </pc:inkChg>
        <pc:inkChg chg="add del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5" creationId="{E91AB8BC-EC28-854B-305B-0D3387EA29C4}"/>
          </ac:inkMkLst>
        </pc:inkChg>
        <pc:inkChg chg="add reco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6" creationId="{0D01EC37-7E22-5543-FB1E-6C0E4AAEF7D2}"/>
          </ac:inkMkLst>
        </pc:inkChg>
        <pc:inkChg chg="add reco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7" creationId="{C095F28C-F017-424F-F06E-5B9F074CD316}"/>
          </ac:inkMkLst>
        </pc:inkChg>
        <pc:inkChg chg="add reco">
          <ac:chgData name="Venkatasubramanian, Mani V." userId="fbe5ce37-0145-4c31-b84a-b36f8beac5f3" providerId="ADAL" clId="{D96C82BB-D241-CA41-98ED-43D8DCC74C3A}" dt="2023-03-24T15:51:26.681" v="3153"/>
          <ac:inkMkLst>
            <pc:docMk/>
            <pc:sldMk cId="2166880643" sldId="271"/>
            <ac:inkMk id="78" creationId="{43E91214-6470-9920-8996-C454BFA10F13}"/>
          </ac:inkMkLst>
        </pc:inkChg>
        <pc:inkChg chg="add del">
          <ac:chgData name="Venkatasubramanian, Mani V." userId="fbe5ce37-0145-4c31-b84a-b36f8beac5f3" providerId="ADAL" clId="{D96C82BB-D241-CA41-98ED-43D8DCC74C3A}" dt="2023-03-24T15:51:29.536" v="3159"/>
          <ac:inkMkLst>
            <pc:docMk/>
            <pc:sldMk cId="2166880643" sldId="271"/>
            <ac:inkMk id="79" creationId="{D68C450F-8E9C-7AA5-DF60-166BBA3C1DC2}"/>
          </ac:inkMkLst>
        </pc:inkChg>
        <pc:inkChg chg="add del">
          <ac:chgData name="Venkatasubramanian, Mani V." userId="fbe5ce37-0145-4c31-b84a-b36f8beac5f3" providerId="ADAL" clId="{D96C82BB-D241-CA41-98ED-43D8DCC74C3A}" dt="2023-03-24T15:51:29.536" v="3159"/>
          <ac:inkMkLst>
            <pc:docMk/>
            <pc:sldMk cId="2166880643" sldId="271"/>
            <ac:inkMk id="80" creationId="{89DA857C-C04B-18C6-4D1E-498E49070C17}"/>
          </ac:inkMkLst>
        </pc:inkChg>
        <pc:inkChg chg="add del">
          <ac:chgData name="Venkatasubramanian, Mani V." userId="fbe5ce37-0145-4c31-b84a-b36f8beac5f3" providerId="ADAL" clId="{D96C82BB-D241-CA41-98ED-43D8DCC74C3A}" dt="2023-03-24T15:51:29.536" v="3159"/>
          <ac:inkMkLst>
            <pc:docMk/>
            <pc:sldMk cId="2166880643" sldId="271"/>
            <ac:inkMk id="81" creationId="{645874A6-7F40-C4CB-48CC-45133E6E8A47}"/>
          </ac:inkMkLst>
        </pc:inkChg>
        <pc:inkChg chg="add del">
          <ac:chgData name="Venkatasubramanian, Mani V." userId="fbe5ce37-0145-4c31-b84a-b36f8beac5f3" providerId="ADAL" clId="{D96C82BB-D241-CA41-98ED-43D8DCC74C3A}" dt="2023-03-24T15:51:29.536" v="3159"/>
          <ac:inkMkLst>
            <pc:docMk/>
            <pc:sldMk cId="2166880643" sldId="271"/>
            <ac:inkMk id="82" creationId="{F915AB4F-C547-7E27-4D79-D7453B35AE2C}"/>
          </ac:inkMkLst>
        </pc:inkChg>
        <pc:inkChg chg="add del">
          <ac:chgData name="Venkatasubramanian, Mani V." userId="fbe5ce37-0145-4c31-b84a-b36f8beac5f3" providerId="ADAL" clId="{D96C82BB-D241-CA41-98ED-43D8DCC74C3A}" dt="2023-03-24T15:51:29.536" v="3159"/>
          <ac:inkMkLst>
            <pc:docMk/>
            <pc:sldMk cId="2166880643" sldId="271"/>
            <ac:inkMk id="83" creationId="{FFCBD1CC-5B7E-13AA-F175-A2C7BCE0B2BC}"/>
          </ac:inkMkLst>
        </pc:inkChg>
        <pc:inkChg chg="add reco">
          <ac:chgData name="Venkatasubramanian, Mani V." userId="fbe5ce37-0145-4c31-b84a-b36f8beac5f3" providerId="ADAL" clId="{D96C82BB-D241-CA41-98ED-43D8DCC74C3A}" dt="2023-03-24T15:51:29.536" v="3159"/>
          <ac:inkMkLst>
            <pc:docMk/>
            <pc:sldMk cId="2166880643" sldId="271"/>
            <ac:inkMk id="84" creationId="{EAD3054C-CAD5-0F3E-1F87-ABA7A2D28BD1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85" creationId="{11F6C022-2663-4B8F-ADE4-2CE8387CFFCC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86" creationId="{DCC4E4A9-74DB-7957-7913-6CB580E5C925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87" creationId="{7C376C22-B99A-3FA3-EA13-958C68ED84AD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88" creationId="{C8A22602-8808-A1A6-80C4-A626EECA6CFE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89" creationId="{92A24AC5-D587-6927-E343-07F6F2FB4062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0" creationId="{11B2BA8A-E3D5-D215-8D6C-B2923DF94D8F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1" creationId="{71305A2C-6448-9787-03D2-DC06B1824BF4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2" creationId="{9D00F550-1D12-F325-ACBB-E685DDE0CDFB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3" creationId="{C002F2BD-A34F-5CD1-D73B-EF060E719B2E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4" creationId="{E075C281-4042-5A3A-E66C-FFF6D01E177A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5" creationId="{1275C6F6-40B1-A89D-F4EC-8C579F1E396B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6" creationId="{08447A53-67DF-38D9-9AF3-9E499E3628AB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7" creationId="{054D7944-1624-4CB8-7437-D28B5F084CCC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8" creationId="{635EF1DE-78DF-8B01-F0A2-CD607D448684}"/>
          </ac:inkMkLst>
        </pc:inkChg>
        <pc:inkChg chg="add del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99" creationId="{44A33471-8537-B6ED-02FD-7E3BE13EC1AD}"/>
          </ac:inkMkLst>
        </pc:inkChg>
        <pc:inkChg chg="add reco">
          <ac:chgData name="Venkatasubramanian, Mani V." userId="fbe5ce37-0145-4c31-b84a-b36f8beac5f3" providerId="ADAL" clId="{D96C82BB-D241-CA41-98ED-43D8DCC74C3A}" dt="2023-03-24T15:51:35.161" v="3175"/>
          <ac:inkMkLst>
            <pc:docMk/>
            <pc:sldMk cId="2166880643" sldId="271"/>
            <ac:inkMk id="100" creationId="{DBC34720-4CB8-5FDC-2586-072FAE2893CA}"/>
          </ac:inkMkLst>
        </pc:inkChg>
        <pc:inkChg chg="add">
          <ac:chgData name="Venkatasubramanian, Mani V." userId="fbe5ce37-0145-4c31-b84a-b36f8beac5f3" providerId="ADAL" clId="{D96C82BB-D241-CA41-98ED-43D8DCC74C3A}" dt="2023-03-24T15:51:58.634" v="3176"/>
          <ac:inkMkLst>
            <pc:docMk/>
            <pc:sldMk cId="2166880643" sldId="271"/>
            <ac:inkMk id="101" creationId="{0B9504A2-10E5-C196-3832-42012365A029}"/>
          </ac:inkMkLst>
        </pc:inkChg>
        <pc:inkChg chg="add del">
          <ac:chgData name="Venkatasubramanian, Mani V." userId="fbe5ce37-0145-4c31-b84a-b36f8beac5f3" providerId="ADAL" clId="{D96C82BB-D241-CA41-98ED-43D8DCC74C3A}" dt="2023-03-24T15:52:04.676" v="3179"/>
          <ac:inkMkLst>
            <pc:docMk/>
            <pc:sldMk cId="2166880643" sldId="271"/>
            <ac:inkMk id="102" creationId="{6FC1CA64-ED57-DB99-57CC-9021B061A02E}"/>
          </ac:inkMkLst>
        </pc:inkChg>
        <pc:inkChg chg="add del">
          <ac:chgData name="Venkatasubramanian, Mani V." userId="fbe5ce37-0145-4c31-b84a-b36f8beac5f3" providerId="ADAL" clId="{D96C82BB-D241-CA41-98ED-43D8DCC74C3A}" dt="2023-03-24T15:52:04.676" v="3179"/>
          <ac:inkMkLst>
            <pc:docMk/>
            <pc:sldMk cId="2166880643" sldId="271"/>
            <ac:inkMk id="103" creationId="{79F8E5B4-ED31-7CF1-E794-C54D5E0AFE60}"/>
          </ac:inkMkLst>
        </pc:inkChg>
        <pc:inkChg chg="add reco">
          <ac:chgData name="Venkatasubramanian, Mani V." userId="fbe5ce37-0145-4c31-b84a-b36f8beac5f3" providerId="ADAL" clId="{D96C82BB-D241-CA41-98ED-43D8DCC74C3A}" dt="2023-03-24T15:52:04.676" v="3179"/>
          <ac:inkMkLst>
            <pc:docMk/>
            <pc:sldMk cId="2166880643" sldId="271"/>
            <ac:inkMk id="104" creationId="{B9FCE822-9DA2-AB19-84DC-B47C6143C222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05" creationId="{833182FC-B9CA-45F5-B598-C23E59A5D8C2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06" creationId="{43E3A9C0-FA21-A7BE-02F1-514BC84116FD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07" creationId="{72803D1B-3D64-AC51-1C5C-67A03E280198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08" creationId="{0003EDEB-CFA8-CBDE-B55A-4A7F47DB59FB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09" creationId="{20506ECF-7C17-484E-C668-BE3AA4612CA7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0" creationId="{E3189F1F-CC14-3EE5-3469-408DAC4D3E68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1" creationId="{D0876E56-9963-93F3-2DC6-3B90EB1E6678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2" creationId="{629EC465-38BC-C077-0230-9F4A5E092B5A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3" creationId="{0C468117-1222-2874-274F-57794FAE1F96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4" creationId="{69DA53EC-1CC9-675F-30F5-37F0F21A62FF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5" creationId="{37D135A7-C8F3-541B-8E70-3B449EAE70B3}"/>
          </ac:inkMkLst>
        </pc:inkChg>
        <pc:inkChg chg="add del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6" creationId="{E0A873D7-C280-F260-0A87-D6465089BDBC}"/>
          </ac:inkMkLst>
        </pc:inkChg>
        <pc:inkChg chg="add reco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7" creationId="{4FDE77F8-70C7-DD8C-A6B1-7AC5FFAFB8EA}"/>
          </ac:inkMkLst>
        </pc:inkChg>
        <pc:inkChg chg="add reco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8" creationId="{D1F9E5ED-A807-FF06-4C8D-4AEC65C5D6B2}"/>
          </ac:inkMkLst>
        </pc:inkChg>
        <pc:inkChg chg="add reco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19" creationId="{4BE28C0A-1D2F-9722-7D5F-04DD652D6C25}"/>
          </ac:inkMkLst>
        </pc:inkChg>
        <pc:inkChg chg="add reco">
          <ac:chgData name="Venkatasubramanian, Mani V." userId="fbe5ce37-0145-4c31-b84a-b36f8beac5f3" providerId="ADAL" clId="{D96C82BB-D241-CA41-98ED-43D8DCC74C3A}" dt="2023-03-24T15:52:08.836" v="3192"/>
          <ac:inkMkLst>
            <pc:docMk/>
            <pc:sldMk cId="2166880643" sldId="271"/>
            <ac:inkMk id="120" creationId="{B7E72035-7E7F-8C22-662D-25CADD678B68}"/>
          </ac:inkMkLst>
        </pc:inkChg>
        <pc:inkChg chg="add del reco">
          <ac:chgData name="Venkatasubramanian, Mani V." userId="fbe5ce37-0145-4c31-b84a-b36f8beac5f3" providerId="ADAL" clId="{D96C82BB-D241-CA41-98ED-43D8DCC74C3A}" dt="2023-03-24T15:52:26.234" v="3213"/>
          <ac:inkMkLst>
            <pc:docMk/>
            <pc:sldMk cId="2166880643" sldId="271"/>
            <ac:inkMk id="121" creationId="{410D47D8-6CB0-1FB0-B876-1B14CF441BD3}"/>
          </ac:inkMkLst>
        </pc:inkChg>
        <pc:inkChg chg="add del reco">
          <ac:chgData name="Venkatasubramanian, Mani V." userId="fbe5ce37-0145-4c31-b84a-b36f8beac5f3" providerId="ADAL" clId="{D96C82BB-D241-CA41-98ED-43D8DCC74C3A}" dt="2023-03-24T15:52:25.103" v="3212"/>
          <ac:inkMkLst>
            <pc:docMk/>
            <pc:sldMk cId="2166880643" sldId="271"/>
            <ac:inkMk id="122" creationId="{8AB3A68F-F5D6-4B93-B7C7-976C57D126A2}"/>
          </ac:inkMkLst>
        </pc:inkChg>
        <pc:inkChg chg="add del">
          <ac:chgData name="Venkatasubramanian, Mani V." userId="fbe5ce37-0145-4c31-b84a-b36f8beac5f3" providerId="ADAL" clId="{D96C82BB-D241-CA41-98ED-43D8DCC74C3A}" dt="2023-03-24T15:52:11.197" v="3195"/>
          <ac:inkMkLst>
            <pc:docMk/>
            <pc:sldMk cId="2166880643" sldId="271"/>
            <ac:inkMk id="123" creationId="{8EC34B1A-0B30-B889-C3E9-54017178E25B}"/>
          </ac:inkMkLst>
        </pc:inkChg>
        <pc:inkChg chg="add del">
          <ac:chgData name="Venkatasubramanian, Mani V." userId="fbe5ce37-0145-4c31-b84a-b36f8beac5f3" providerId="ADAL" clId="{D96C82BB-D241-CA41-98ED-43D8DCC74C3A}" dt="2023-03-24T15:52:11.197" v="3195"/>
          <ac:inkMkLst>
            <pc:docMk/>
            <pc:sldMk cId="2166880643" sldId="271"/>
            <ac:inkMk id="124" creationId="{1F77F831-DC44-2FDB-5C3D-EB84C36A1EE9}"/>
          </ac:inkMkLst>
        </pc:inkChg>
        <pc:inkChg chg="add reco">
          <ac:chgData name="Venkatasubramanian, Mani V." userId="fbe5ce37-0145-4c31-b84a-b36f8beac5f3" providerId="ADAL" clId="{D96C82BB-D241-CA41-98ED-43D8DCC74C3A}" dt="2023-03-24T15:52:11.197" v="3195"/>
          <ac:inkMkLst>
            <pc:docMk/>
            <pc:sldMk cId="2166880643" sldId="271"/>
            <ac:inkMk id="125" creationId="{B9AD7323-66D9-7510-64EB-393CB6BBD2E8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26" creationId="{616CF2EA-26B8-AA6A-B4AF-45A63DDB69D8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27" creationId="{3587042C-BFC3-3903-E8B7-0213DE34192F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28" creationId="{AE7D819F-4295-D214-3D87-7D936EF1DF28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29" creationId="{CEE8370A-A50F-4F9F-D6D0-0E4F188CABB6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0" creationId="{A94A57F3-664F-6F46-DD55-17CF915D2473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1" creationId="{8E40624E-6FA1-3463-156C-7F902C2B3D9A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2" creationId="{1887DCD0-6EE5-2669-E31B-E8F49D86E4E2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3" creationId="{CFB265ED-5376-32F0-4DAC-770FC08BA65C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4" creationId="{720B51A6-D440-6F61-B719-165E21BF95DB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5" creationId="{5C7C0957-9DCF-CC5D-7AF2-97174EB86965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6" creationId="{ED7432DE-B8CE-694C-566A-797EF3A83023}"/>
          </ac:inkMkLst>
        </pc:inkChg>
        <pc:inkChg chg="add del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7" creationId="{BC6EE74F-949F-62DA-9EAC-B008BAAA64D6}"/>
          </ac:inkMkLst>
        </pc:inkChg>
        <pc:inkChg chg="add reco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8" creationId="{111B55D5-C3FE-7EB8-85B5-0460C25F5010}"/>
          </ac:inkMkLst>
        </pc:inkChg>
        <pc:inkChg chg="add reco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39" creationId="{ADCE2E05-70A2-2E00-86F9-672503C01473}"/>
          </ac:inkMkLst>
        </pc:inkChg>
        <pc:inkChg chg="add reco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40" creationId="{022F5CF3-D93D-4E42-4311-D939616B69DE}"/>
          </ac:inkMkLst>
        </pc:inkChg>
        <pc:inkChg chg="add reco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41" creationId="{80B5491B-0A8E-A666-C4BD-A752A115EDEB}"/>
          </ac:inkMkLst>
        </pc:inkChg>
        <pc:inkChg chg="add reco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42" creationId="{BAB986A6-E8D1-F9BB-9799-CF632AA4DCDD}"/>
          </ac:inkMkLst>
        </pc:inkChg>
        <pc:inkChg chg="add reco">
          <ac:chgData name="Venkatasubramanian, Mani V." userId="fbe5ce37-0145-4c31-b84a-b36f8beac5f3" providerId="ADAL" clId="{D96C82BB-D241-CA41-98ED-43D8DCC74C3A}" dt="2023-03-24T15:52:15.534" v="3208"/>
          <ac:inkMkLst>
            <pc:docMk/>
            <pc:sldMk cId="2166880643" sldId="271"/>
            <ac:inkMk id="143" creationId="{D5CE95EF-EA7B-8F59-C5CC-669796740A10}"/>
          </ac:inkMkLst>
        </pc:inkChg>
        <pc:inkChg chg="add del">
          <ac:chgData name="Venkatasubramanian, Mani V." userId="fbe5ce37-0145-4c31-b84a-b36f8beac5f3" providerId="ADAL" clId="{D96C82BB-D241-CA41-98ED-43D8DCC74C3A}" dt="2023-03-24T15:52:19.977" v="3211"/>
          <ac:inkMkLst>
            <pc:docMk/>
            <pc:sldMk cId="2166880643" sldId="271"/>
            <ac:inkMk id="144" creationId="{10B4EA1D-FD78-AB78-632D-8935285CE97D}"/>
          </ac:inkMkLst>
        </pc:inkChg>
        <pc:inkChg chg="add del">
          <ac:chgData name="Venkatasubramanian, Mani V." userId="fbe5ce37-0145-4c31-b84a-b36f8beac5f3" providerId="ADAL" clId="{D96C82BB-D241-CA41-98ED-43D8DCC74C3A}" dt="2023-03-24T15:52:19.977" v="3211"/>
          <ac:inkMkLst>
            <pc:docMk/>
            <pc:sldMk cId="2166880643" sldId="271"/>
            <ac:inkMk id="145" creationId="{5C0F9607-F182-7F6C-2318-8D47B4487C64}"/>
          </ac:inkMkLst>
        </pc:inkChg>
        <pc:inkChg chg="add reco">
          <ac:chgData name="Venkatasubramanian, Mani V." userId="fbe5ce37-0145-4c31-b84a-b36f8beac5f3" providerId="ADAL" clId="{D96C82BB-D241-CA41-98ED-43D8DCC74C3A}" dt="2023-03-24T15:52:19.977" v="3211"/>
          <ac:inkMkLst>
            <pc:docMk/>
            <pc:sldMk cId="2166880643" sldId="271"/>
            <ac:inkMk id="146" creationId="{FC4A4E6D-0266-0ED0-BC72-4643B1AD4C80}"/>
          </ac:inkMkLst>
        </pc:inkChg>
        <pc:inkChg chg="add del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47" creationId="{24545207-CC34-31BB-FB21-433CCDFC12AE}"/>
          </ac:inkMkLst>
        </pc:inkChg>
        <pc:inkChg chg="add del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48" creationId="{3D1BDB85-1834-0E51-4D7A-53D288175915}"/>
          </ac:inkMkLst>
        </pc:inkChg>
        <pc:inkChg chg="add del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49" creationId="{E356E876-4D68-94F8-B90F-0B639D726BEA}"/>
          </ac:inkMkLst>
        </pc:inkChg>
        <pc:inkChg chg="add del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50" creationId="{41DA2B0E-DD7E-E0CA-C80E-6E047A2D83E8}"/>
          </ac:inkMkLst>
        </pc:inkChg>
        <pc:inkChg chg="add del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51" creationId="{9DB3E32B-D98F-D00F-3617-2863B7B24D67}"/>
          </ac:inkMkLst>
        </pc:inkChg>
        <pc:inkChg chg="add reco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52" creationId="{0D0708A4-B3F3-CAB8-EF9A-B3EDE744C7F3}"/>
          </ac:inkMkLst>
        </pc:inkChg>
        <pc:inkChg chg="add reco">
          <ac:chgData name="Venkatasubramanian, Mani V." userId="fbe5ce37-0145-4c31-b84a-b36f8beac5f3" providerId="ADAL" clId="{D96C82BB-D241-CA41-98ED-43D8DCC74C3A}" dt="2023-03-24T15:52:31.876" v="3219"/>
          <ac:inkMkLst>
            <pc:docMk/>
            <pc:sldMk cId="2166880643" sldId="271"/>
            <ac:inkMk id="153" creationId="{595F5618-FBE6-3792-693C-6B1A205C7EA1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54" creationId="{FFD59103-1C1F-EC74-FEC0-34A18C789678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55" creationId="{0DAB3D78-8B70-F621-2A14-E4D534A84820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56" creationId="{0478ABE1-E68D-608B-B614-F819D7B98DC0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57" creationId="{5078B1A1-6141-6BC9-B417-09C6BFF1698A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58" creationId="{1AC31E0F-F42A-D24D-AF51-C53C2F49B2B1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59" creationId="{71B3B6FD-C467-32F2-31B7-1051A8B28403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0" creationId="{E28279E5-6CE9-F29C-9546-1FB0E507E660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1" creationId="{330996AF-DF65-01B0-145D-92447E933B71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2" creationId="{37EFA3E4-A5A1-09D3-5A8C-34A16CAB7D20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3" creationId="{AECB288B-7AE8-5274-C759-50F179C03107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4" creationId="{0FC44BBE-6B03-ED84-4A13-F4F7579B331E}"/>
          </ac:inkMkLst>
        </pc:inkChg>
        <pc:inkChg chg="add del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5" creationId="{A2706F41-118D-2E6F-66B4-1FB3ED20F3A3}"/>
          </ac:inkMkLst>
        </pc:inkChg>
        <pc:inkChg chg="add reco">
          <ac:chgData name="Venkatasubramanian, Mani V." userId="fbe5ce37-0145-4c31-b84a-b36f8beac5f3" providerId="ADAL" clId="{D96C82BB-D241-CA41-98ED-43D8DCC74C3A}" dt="2023-03-24T15:52:39.202" v="3232"/>
          <ac:inkMkLst>
            <pc:docMk/>
            <pc:sldMk cId="2166880643" sldId="271"/>
            <ac:inkMk id="166" creationId="{43F078B8-EA48-D2F9-F976-28CE82B80531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67" creationId="{207CD4A8-53D2-2B10-3E4B-1BE13F2286F4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68" creationId="{6C5A7271-0416-00E1-2223-E0A76DFF498C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69" creationId="{842766D8-1694-2A68-6948-E2503FEFFE86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0" creationId="{C9EA0238-8B17-E8BF-0538-B506EE9E8E5C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1" creationId="{49A4E2AE-2546-3BBF-6384-EE93697580C3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2" creationId="{ED4A0A4F-5EB4-E1E9-F6A2-D8703CA3CAF0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3" creationId="{ECC30048-165C-E315-3821-39F71B7EE3B9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4" creationId="{86EC787F-8A63-C1FC-3188-ED72E6036376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5" creationId="{0E4BE19E-7074-D174-CDB9-43E41307B299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6" creationId="{3ABDFF96-F62D-926D-A3C3-D04BF7DAF390}"/>
          </ac:inkMkLst>
        </pc:inkChg>
        <pc:inkChg chg="add del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7" creationId="{45EEA636-DE8B-B8A9-4B01-EE6268071F78}"/>
          </ac:inkMkLst>
        </pc:inkChg>
        <pc:inkChg chg="add reco">
          <ac:chgData name="Venkatasubramanian, Mani V." userId="fbe5ce37-0145-4c31-b84a-b36f8beac5f3" providerId="ADAL" clId="{D96C82BB-D241-CA41-98ED-43D8DCC74C3A}" dt="2023-03-24T15:52:44.626" v="3244"/>
          <ac:inkMkLst>
            <pc:docMk/>
            <pc:sldMk cId="2166880643" sldId="271"/>
            <ac:inkMk id="178" creationId="{80168B33-3839-F4D3-D825-714755375774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79" creationId="{4B846BD7-0526-B3D9-832D-9132001B0F5E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0" creationId="{FFF45F72-81F7-5918-A5CA-2C5F9BF25E7A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1" creationId="{8831C33A-519B-7E06-6B7F-64BB840BE99C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2" creationId="{A98E2D0A-84AF-7983-85E6-FEB7A9ED678E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3" creationId="{D1EF7D4E-C3A7-01F0-F9F4-221FCA5AD4F1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4" creationId="{AB433ABA-6FAF-F2B9-7C94-FC23357F6D9F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5" creationId="{0A52A029-B728-E894-EEC3-EC66FFD947EB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6" creationId="{E0FB53C4-A7EB-2712-0513-8335139DA683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7" creationId="{07D3A9F9-7F36-ED9E-182C-145FABC9B37B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8" creationId="{1A177626-DE49-DAE3-865D-CBEEBBC17814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89" creationId="{E969079D-140D-4C48-2568-B6AD0606DDF2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0" creationId="{DC927B43-561A-08C5-14C5-BA71449007BD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1" creationId="{4789924F-ABFD-7340-93B6-07CFC6249035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2" creationId="{162A8E59-8086-5A0A-3FA0-2B7D26F5A486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3" creationId="{00525221-8A1D-1985-5692-FB13BD3B8BB5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4" creationId="{FA786F29-4E32-449E-D531-EDDEDCA432CD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5" creationId="{FF2A1AFD-8693-39D0-EB50-778A60E0B6DA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6" creationId="{CC16F5D7-472C-311E-69E4-820DA1761C60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7" creationId="{0A0304AC-407C-9BA4-AE19-5A4993ED2A94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8" creationId="{6E113B51-255A-23B4-74A1-FB336A7ACC6A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199" creationId="{27D671EC-E792-9BE3-1A03-A80092D53B37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0" creationId="{A8F38E98-17B0-4E52-91B6-AA59544D7695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1" creationId="{44A42EAA-C6CC-AF8C-EAAA-A345C3CBB815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2" creationId="{B3504145-AAC6-7C91-67A2-475D4B7414ED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3" creationId="{648FEBA0-EF12-BF90-89A5-90E703FE59E5}"/>
          </ac:inkMkLst>
        </pc:inkChg>
        <pc:inkChg chg="add del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4" creationId="{AFB89167-C732-CF26-C646-1474E4FB0767}"/>
          </ac:inkMkLst>
        </pc:inkChg>
        <pc:inkChg chg="add reco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5" creationId="{CDF85132-4BBA-EC21-6082-4CB18B7A1889}"/>
          </ac:inkMkLst>
        </pc:inkChg>
        <pc:inkChg chg="add reco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6" creationId="{D87DA333-BA58-5000-3BB8-F0AB9FA84991}"/>
          </ac:inkMkLst>
        </pc:inkChg>
        <pc:inkChg chg="add reco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7" creationId="{CA0323C1-2795-FCAB-0D74-1C80AA440DE5}"/>
          </ac:inkMkLst>
        </pc:inkChg>
        <pc:inkChg chg="add reco">
          <ac:chgData name="Venkatasubramanian, Mani V." userId="fbe5ce37-0145-4c31-b84a-b36f8beac5f3" providerId="ADAL" clId="{D96C82BB-D241-CA41-98ED-43D8DCC74C3A}" dt="2023-03-24T15:53:25.327" v="3271"/>
          <ac:inkMkLst>
            <pc:docMk/>
            <pc:sldMk cId="2166880643" sldId="271"/>
            <ac:inkMk id="208" creationId="{39637D36-EA39-30E5-5EEF-788651FA5D39}"/>
          </ac:inkMkLst>
        </pc:inkChg>
      </pc:sldChg>
      <pc:sldChg chg="addSp delSp">
        <pc:chgData name="Venkatasubramanian, Mani V." userId="fbe5ce37-0145-4c31-b84a-b36f8beac5f3" providerId="ADAL" clId="{D96C82BB-D241-CA41-98ED-43D8DCC74C3A}" dt="2023-03-24T15:56:52.390" v="3452"/>
        <pc:sldMkLst>
          <pc:docMk/>
          <pc:sldMk cId="4003066799" sldId="272"/>
        </pc:sldMkLst>
        <pc:inkChg chg="add del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2" creationId="{14ACF966-C328-1D3B-725C-E24CB9C793BC}"/>
          </ac:inkMkLst>
        </pc:inkChg>
        <pc:inkChg chg="add del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3" creationId="{7F288EA9-A18E-D51C-92AE-82C0EEB3F252}"/>
          </ac:inkMkLst>
        </pc:inkChg>
        <pc:inkChg chg="add del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4" creationId="{1ECDBCE8-EA1F-11F9-A436-109B86F7823F}"/>
          </ac:inkMkLst>
        </pc:inkChg>
        <pc:inkChg chg="add del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5" creationId="{84EAEC82-DC1C-4AFF-CBF4-33BC59C39CB0}"/>
          </ac:inkMkLst>
        </pc:inkChg>
        <pc:inkChg chg="add del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6" creationId="{68037332-FBED-7554-EEBE-BB4DD7BEA51E}"/>
          </ac:inkMkLst>
        </pc:inkChg>
        <pc:inkChg chg="add del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7" creationId="{83094AD0-ABD8-5621-8ED0-655E4A9481EC}"/>
          </ac:inkMkLst>
        </pc:inkChg>
        <pc:inkChg chg="add reco">
          <ac:chgData name="Venkatasubramanian, Mani V." userId="fbe5ce37-0145-4c31-b84a-b36f8beac5f3" providerId="ADAL" clId="{D96C82BB-D241-CA41-98ED-43D8DCC74C3A}" dt="2023-03-24T15:53:34.410" v="3278"/>
          <ac:inkMkLst>
            <pc:docMk/>
            <pc:sldMk cId="4003066799" sldId="272"/>
            <ac:inkMk id="8" creationId="{48718E06-212C-CAFA-3E61-7B5BC83F033A}"/>
          </ac:inkMkLst>
        </pc:inkChg>
        <pc:inkChg chg="add">
          <ac:chgData name="Venkatasubramanian, Mani V." userId="fbe5ce37-0145-4c31-b84a-b36f8beac5f3" providerId="ADAL" clId="{D96C82BB-D241-CA41-98ED-43D8DCC74C3A}" dt="2023-03-24T15:53:46.946" v="3279"/>
          <ac:inkMkLst>
            <pc:docMk/>
            <pc:sldMk cId="4003066799" sldId="272"/>
            <ac:inkMk id="9" creationId="{31E9E4AC-2E9B-4DFF-CCD1-5A3D9784AA81}"/>
          </ac:inkMkLst>
        </pc:inkChg>
        <pc:inkChg chg="add">
          <ac:chgData name="Venkatasubramanian, Mani V." userId="fbe5ce37-0145-4c31-b84a-b36f8beac5f3" providerId="ADAL" clId="{D96C82BB-D241-CA41-98ED-43D8DCC74C3A}" dt="2023-03-24T15:53:47.284" v="3280"/>
          <ac:inkMkLst>
            <pc:docMk/>
            <pc:sldMk cId="4003066799" sldId="272"/>
            <ac:inkMk id="10" creationId="{E944B9AC-FAB1-13B9-A581-19456234AA4E}"/>
          </ac:inkMkLst>
        </pc:inkChg>
        <pc:inkChg chg="add">
          <ac:chgData name="Venkatasubramanian, Mani V." userId="fbe5ce37-0145-4c31-b84a-b36f8beac5f3" providerId="ADAL" clId="{D96C82BB-D241-CA41-98ED-43D8DCC74C3A}" dt="2023-03-24T15:53:47.633" v="3281"/>
          <ac:inkMkLst>
            <pc:docMk/>
            <pc:sldMk cId="4003066799" sldId="272"/>
            <ac:inkMk id="11" creationId="{EFA9FE8E-D201-509D-B033-5163358E332A}"/>
          </ac:inkMkLst>
        </pc:inkChg>
        <pc:inkChg chg="add">
          <ac:chgData name="Venkatasubramanian, Mani V." userId="fbe5ce37-0145-4c31-b84a-b36f8beac5f3" providerId="ADAL" clId="{D96C82BB-D241-CA41-98ED-43D8DCC74C3A}" dt="2023-03-24T15:53:47.801" v="3282"/>
          <ac:inkMkLst>
            <pc:docMk/>
            <pc:sldMk cId="4003066799" sldId="272"/>
            <ac:inkMk id="12" creationId="{9086F11B-0D86-10F2-678A-82CE713D2CD2}"/>
          </ac:inkMkLst>
        </pc:inkChg>
        <pc:inkChg chg="add">
          <ac:chgData name="Venkatasubramanian, Mani V." userId="fbe5ce37-0145-4c31-b84a-b36f8beac5f3" providerId="ADAL" clId="{D96C82BB-D241-CA41-98ED-43D8DCC74C3A}" dt="2023-03-24T15:53:48.150" v="3283"/>
          <ac:inkMkLst>
            <pc:docMk/>
            <pc:sldMk cId="4003066799" sldId="272"/>
            <ac:inkMk id="13" creationId="{8EDB58DF-DACF-5060-6D60-7E0268E88A27}"/>
          </ac:inkMkLst>
        </pc:inkChg>
        <pc:inkChg chg="add">
          <ac:chgData name="Venkatasubramanian, Mani V." userId="fbe5ce37-0145-4c31-b84a-b36f8beac5f3" providerId="ADAL" clId="{D96C82BB-D241-CA41-98ED-43D8DCC74C3A}" dt="2023-03-24T15:53:48.317" v="3284"/>
          <ac:inkMkLst>
            <pc:docMk/>
            <pc:sldMk cId="4003066799" sldId="272"/>
            <ac:inkMk id="14" creationId="{80E54A00-83CF-6F13-74BC-90F3A1BFB7A7}"/>
          </ac:inkMkLst>
        </pc:inkChg>
        <pc:inkChg chg="add">
          <ac:chgData name="Venkatasubramanian, Mani V." userId="fbe5ce37-0145-4c31-b84a-b36f8beac5f3" providerId="ADAL" clId="{D96C82BB-D241-CA41-98ED-43D8DCC74C3A}" dt="2023-03-24T15:53:48.750" v="3285"/>
          <ac:inkMkLst>
            <pc:docMk/>
            <pc:sldMk cId="4003066799" sldId="272"/>
            <ac:inkMk id="15" creationId="{12EB00D0-7523-80FF-7522-E803DA48C015}"/>
          </ac:inkMkLst>
        </pc:inkChg>
        <pc:inkChg chg="add">
          <ac:chgData name="Venkatasubramanian, Mani V." userId="fbe5ce37-0145-4c31-b84a-b36f8beac5f3" providerId="ADAL" clId="{D96C82BB-D241-CA41-98ED-43D8DCC74C3A}" dt="2023-03-24T15:53:48.918" v="3286"/>
          <ac:inkMkLst>
            <pc:docMk/>
            <pc:sldMk cId="4003066799" sldId="272"/>
            <ac:inkMk id="16" creationId="{612018E4-DD63-670E-E818-0663916C09E2}"/>
          </ac:inkMkLst>
        </pc:inkChg>
        <pc:inkChg chg="add">
          <ac:chgData name="Venkatasubramanian, Mani V." userId="fbe5ce37-0145-4c31-b84a-b36f8beac5f3" providerId="ADAL" clId="{D96C82BB-D241-CA41-98ED-43D8DCC74C3A}" dt="2023-03-24T15:53:49.296" v="3287"/>
          <ac:inkMkLst>
            <pc:docMk/>
            <pc:sldMk cId="4003066799" sldId="272"/>
            <ac:inkMk id="17" creationId="{C5AD6DA8-E457-23CA-1859-9108EB5D4C55}"/>
          </ac:inkMkLst>
        </pc:inkChg>
        <pc:inkChg chg="add">
          <ac:chgData name="Venkatasubramanian, Mani V." userId="fbe5ce37-0145-4c31-b84a-b36f8beac5f3" providerId="ADAL" clId="{D96C82BB-D241-CA41-98ED-43D8DCC74C3A}" dt="2023-03-24T15:53:49.467" v="3288"/>
          <ac:inkMkLst>
            <pc:docMk/>
            <pc:sldMk cId="4003066799" sldId="272"/>
            <ac:inkMk id="18" creationId="{392F182B-553A-07BF-D44A-EA74E733A7FE}"/>
          </ac:inkMkLst>
        </pc:inkChg>
        <pc:inkChg chg="add">
          <ac:chgData name="Venkatasubramanian, Mani V." userId="fbe5ce37-0145-4c31-b84a-b36f8beac5f3" providerId="ADAL" clId="{D96C82BB-D241-CA41-98ED-43D8DCC74C3A}" dt="2023-03-24T15:53:49.983" v="3289"/>
          <ac:inkMkLst>
            <pc:docMk/>
            <pc:sldMk cId="4003066799" sldId="272"/>
            <ac:inkMk id="19" creationId="{B12619AB-2A76-3F2A-D804-7751696FE3B2}"/>
          </ac:inkMkLst>
        </pc:inkChg>
        <pc:inkChg chg="add">
          <ac:chgData name="Venkatasubramanian, Mani V." userId="fbe5ce37-0145-4c31-b84a-b36f8beac5f3" providerId="ADAL" clId="{D96C82BB-D241-CA41-98ED-43D8DCC74C3A}" dt="2023-03-24T15:53:50.132" v="3290"/>
          <ac:inkMkLst>
            <pc:docMk/>
            <pc:sldMk cId="4003066799" sldId="272"/>
            <ac:inkMk id="20" creationId="{703DF8A3-E89F-1D8E-4167-678A1FEA1C33}"/>
          </ac:inkMkLst>
        </pc:inkChg>
        <pc:inkChg chg="add">
          <ac:chgData name="Venkatasubramanian, Mani V." userId="fbe5ce37-0145-4c31-b84a-b36f8beac5f3" providerId="ADAL" clId="{D96C82BB-D241-CA41-98ED-43D8DCC74C3A}" dt="2023-03-24T15:53:50.516" v="3291"/>
          <ac:inkMkLst>
            <pc:docMk/>
            <pc:sldMk cId="4003066799" sldId="272"/>
            <ac:inkMk id="21" creationId="{1F17F0C4-9EC3-D40F-FFB7-87BA28226FB3}"/>
          </ac:inkMkLst>
        </pc:inkChg>
        <pc:inkChg chg="add">
          <ac:chgData name="Venkatasubramanian, Mani V." userId="fbe5ce37-0145-4c31-b84a-b36f8beac5f3" providerId="ADAL" clId="{D96C82BB-D241-CA41-98ED-43D8DCC74C3A}" dt="2023-03-24T15:53:50.667" v="3292"/>
          <ac:inkMkLst>
            <pc:docMk/>
            <pc:sldMk cId="4003066799" sldId="272"/>
            <ac:inkMk id="22" creationId="{9DBE2BB7-9048-52F0-B6B1-85FE481D3E6D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25" creationId="{9B61AC19-9BE3-D8CA-95E2-931B77053312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26" creationId="{F8DF9181-3419-D5B0-E8EA-C3E6D8F1F734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27" creationId="{28C758D2-A57C-CB87-ADA3-7BB03B7B7FD6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28" creationId="{85D52970-FEFE-EA43-6966-1817F06471F4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29" creationId="{ABA743B4-B52B-9CCA-CC35-814F1279CBC7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30" creationId="{8B0D891E-F302-77BA-9846-A27362B28E77}"/>
          </ac:inkMkLst>
        </pc:inkChg>
        <pc:inkChg chg="add">
          <ac:chgData name="Venkatasubramanian, Mani V." userId="fbe5ce37-0145-4c31-b84a-b36f8beac5f3" providerId="ADAL" clId="{D96C82BB-D241-CA41-98ED-43D8DCC74C3A}" dt="2023-03-24T15:53:54.516" v="3299"/>
          <ac:inkMkLst>
            <pc:docMk/>
            <pc:sldMk cId="4003066799" sldId="272"/>
            <ac:inkMk id="31" creationId="{1BD36370-F390-4E7F-89B4-8F72B7717CA8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32" creationId="{4CBE93D5-FB2C-DDB7-D7D1-A315CEE6C2B3}"/>
          </ac:inkMkLst>
        </pc:inkChg>
        <pc:inkChg chg="add del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33" creationId="{AF86B569-5322-BA9E-2BF1-9E3C6DC8DB8C}"/>
          </ac:inkMkLst>
        </pc:inkChg>
        <pc:inkChg chg="add del">
          <ac:chgData name="Venkatasubramanian, Mani V." userId="fbe5ce37-0145-4c31-b84a-b36f8beac5f3" providerId="ADAL" clId="{D96C82BB-D241-CA41-98ED-43D8DCC74C3A}" dt="2023-03-24T15:53:58.449" v="3305"/>
          <ac:inkMkLst>
            <pc:docMk/>
            <pc:sldMk cId="4003066799" sldId="272"/>
            <ac:inkMk id="34" creationId="{CFB007A6-2874-DB0F-FE2E-5E2FA5882AB2}"/>
          </ac:inkMkLst>
        </pc:inkChg>
        <pc:inkChg chg="add reco">
          <ac:chgData name="Venkatasubramanian, Mani V." userId="fbe5ce37-0145-4c31-b84a-b36f8beac5f3" providerId="ADAL" clId="{D96C82BB-D241-CA41-98ED-43D8DCC74C3A}" dt="2023-03-24T15:53:56.515" v="3303"/>
          <ac:inkMkLst>
            <pc:docMk/>
            <pc:sldMk cId="4003066799" sldId="272"/>
            <ac:inkMk id="35" creationId="{ED7C011A-BD42-AA98-5FD3-7FDAF43DECDC}"/>
          </ac:inkMkLst>
        </pc:inkChg>
        <pc:inkChg chg="add del">
          <ac:chgData name="Venkatasubramanian, Mani V." userId="fbe5ce37-0145-4c31-b84a-b36f8beac5f3" providerId="ADAL" clId="{D96C82BB-D241-CA41-98ED-43D8DCC74C3A}" dt="2023-03-24T15:53:58.449" v="3305"/>
          <ac:inkMkLst>
            <pc:docMk/>
            <pc:sldMk cId="4003066799" sldId="272"/>
            <ac:inkMk id="36" creationId="{97035B98-A617-EFA8-7993-4AA062159367}"/>
          </ac:inkMkLst>
        </pc:inkChg>
        <pc:inkChg chg="add reco">
          <ac:chgData name="Venkatasubramanian, Mani V." userId="fbe5ce37-0145-4c31-b84a-b36f8beac5f3" providerId="ADAL" clId="{D96C82BB-D241-CA41-98ED-43D8DCC74C3A}" dt="2023-03-24T15:53:58.449" v="3305"/>
          <ac:inkMkLst>
            <pc:docMk/>
            <pc:sldMk cId="4003066799" sldId="272"/>
            <ac:inkMk id="37" creationId="{708AF783-9A18-4F5E-4CBE-E9232E5F19E8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38" creationId="{6A77494F-72E4-E08B-30E1-528F02C114AB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39" creationId="{2EB06B30-BA58-F5EA-BA84-04CCE10C06ED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0" creationId="{8F4ABE39-EAEC-C114-49A8-48C834B938B0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1" creationId="{67F3EECD-94EC-7525-7D5A-C258BF5479BD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2" creationId="{8F319B92-A470-2301-E1CE-9E60CF355031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3" creationId="{705A4DCE-6DB5-8937-5A5A-0F805B4E2DE6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4" creationId="{4B07C7F6-A0F7-CC1F-E595-0358B9DFD7C9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5" creationId="{25317F74-4D58-5DB5-407F-7FACC9866D6B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6" creationId="{5DA364B7-4DA4-BB37-D463-6835927A6E3F}"/>
          </ac:inkMkLst>
        </pc:inkChg>
        <pc:inkChg chg="add del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7" creationId="{E2B97B2B-FA5F-8D2C-1522-FA75C5623CF9}"/>
          </ac:inkMkLst>
        </pc:inkChg>
        <pc:inkChg chg="add reco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8" creationId="{884F1F59-8606-8900-B6D0-7B93DF795D39}"/>
          </ac:inkMkLst>
        </pc:inkChg>
        <pc:inkChg chg="add reco">
          <ac:chgData name="Venkatasubramanian, Mani V." userId="fbe5ce37-0145-4c31-b84a-b36f8beac5f3" providerId="ADAL" clId="{D96C82BB-D241-CA41-98ED-43D8DCC74C3A}" dt="2023-03-24T15:54:03.963" v="3316"/>
          <ac:inkMkLst>
            <pc:docMk/>
            <pc:sldMk cId="4003066799" sldId="272"/>
            <ac:inkMk id="49" creationId="{3B5846BE-1F2B-DB40-A1F7-AA69FCF4FBD8}"/>
          </ac:inkMkLst>
        </pc:inkChg>
        <pc:inkChg chg="add del">
          <ac:chgData name="Venkatasubramanian, Mani V." userId="fbe5ce37-0145-4c31-b84a-b36f8beac5f3" providerId="ADAL" clId="{D96C82BB-D241-CA41-98ED-43D8DCC74C3A}" dt="2023-03-24T15:54:42.899" v="3319"/>
          <ac:inkMkLst>
            <pc:docMk/>
            <pc:sldMk cId="4003066799" sldId="272"/>
            <ac:inkMk id="50" creationId="{7A53C73F-54F8-71B8-A8BD-541C0BDE265D}"/>
          </ac:inkMkLst>
        </pc:inkChg>
        <pc:inkChg chg="add del">
          <ac:chgData name="Venkatasubramanian, Mani V." userId="fbe5ce37-0145-4c31-b84a-b36f8beac5f3" providerId="ADAL" clId="{D96C82BB-D241-CA41-98ED-43D8DCC74C3A}" dt="2023-03-24T15:54:42.899" v="3319"/>
          <ac:inkMkLst>
            <pc:docMk/>
            <pc:sldMk cId="4003066799" sldId="272"/>
            <ac:inkMk id="51" creationId="{95D0D680-5820-DFF1-C577-6BC530A9F44B}"/>
          </ac:inkMkLst>
        </pc:inkChg>
        <pc:inkChg chg="add reco">
          <ac:chgData name="Venkatasubramanian, Mani V." userId="fbe5ce37-0145-4c31-b84a-b36f8beac5f3" providerId="ADAL" clId="{D96C82BB-D241-CA41-98ED-43D8DCC74C3A}" dt="2023-03-24T15:54:42.899" v="3319"/>
          <ac:inkMkLst>
            <pc:docMk/>
            <pc:sldMk cId="4003066799" sldId="272"/>
            <ac:inkMk id="52" creationId="{BFAF6C0A-71B0-F279-0744-F8EC4F4C2406}"/>
          </ac:inkMkLst>
        </pc:inkChg>
        <pc:inkChg chg="add">
          <ac:chgData name="Venkatasubramanian, Mani V." userId="fbe5ce37-0145-4c31-b84a-b36f8beac5f3" providerId="ADAL" clId="{D96C82BB-D241-CA41-98ED-43D8DCC74C3A}" dt="2023-03-24T15:54:45.696" v="3320"/>
          <ac:inkMkLst>
            <pc:docMk/>
            <pc:sldMk cId="4003066799" sldId="272"/>
            <ac:inkMk id="53" creationId="{56E6399E-E151-98FF-AD16-1683AC4A01C1}"/>
          </ac:inkMkLst>
        </pc:inkChg>
        <pc:inkChg chg="add del">
          <ac:chgData name="Venkatasubramanian, Mani V." userId="fbe5ce37-0145-4c31-b84a-b36f8beac5f3" providerId="ADAL" clId="{D96C82BB-D241-CA41-98ED-43D8DCC74C3A}" dt="2023-03-24T15:54:51.639" v="3323"/>
          <ac:inkMkLst>
            <pc:docMk/>
            <pc:sldMk cId="4003066799" sldId="272"/>
            <ac:inkMk id="54" creationId="{A8BB5358-36EF-3E33-CBF5-A72A294F8E65}"/>
          </ac:inkMkLst>
        </pc:inkChg>
        <pc:inkChg chg="add del">
          <ac:chgData name="Venkatasubramanian, Mani V." userId="fbe5ce37-0145-4c31-b84a-b36f8beac5f3" providerId="ADAL" clId="{D96C82BB-D241-CA41-98ED-43D8DCC74C3A}" dt="2023-03-24T15:54:51.639" v="3323"/>
          <ac:inkMkLst>
            <pc:docMk/>
            <pc:sldMk cId="4003066799" sldId="272"/>
            <ac:inkMk id="55" creationId="{0E3C4992-757E-2508-06DF-4944266F8A8F}"/>
          </ac:inkMkLst>
        </pc:inkChg>
        <pc:inkChg chg="add del reco">
          <ac:chgData name="Venkatasubramanian, Mani V." userId="fbe5ce37-0145-4c31-b84a-b36f8beac5f3" providerId="ADAL" clId="{D96C82BB-D241-CA41-98ED-43D8DCC74C3A}" dt="2023-03-24T15:54:57.800" v="3328"/>
          <ac:inkMkLst>
            <pc:docMk/>
            <pc:sldMk cId="4003066799" sldId="272"/>
            <ac:inkMk id="56" creationId="{C04A5628-1EE2-1C33-5221-9968E188BF72}"/>
          </ac:inkMkLst>
        </pc:inkChg>
        <pc:inkChg chg="add del">
          <ac:chgData name="Venkatasubramanian, Mani V." userId="fbe5ce37-0145-4c31-b84a-b36f8beac5f3" providerId="ADAL" clId="{D96C82BB-D241-CA41-98ED-43D8DCC74C3A}" dt="2023-03-24T15:54:54.042" v="3326"/>
          <ac:inkMkLst>
            <pc:docMk/>
            <pc:sldMk cId="4003066799" sldId="272"/>
            <ac:inkMk id="57" creationId="{895526B5-C006-E8D6-F28B-758AD4565207}"/>
          </ac:inkMkLst>
        </pc:inkChg>
        <pc:inkChg chg="add del">
          <ac:chgData name="Venkatasubramanian, Mani V." userId="fbe5ce37-0145-4c31-b84a-b36f8beac5f3" providerId="ADAL" clId="{D96C82BB-D241-CA41-98ED-43D8DCC74C3A}" dt="2023-03-24T15:54:54.042" v="3326"/>
          <ac:inkMkLst>
            <pc:docMk/>
            <pc:sldMk cId="4003066799" sldId="272"/>
            <ac:inkMk id="58" creationId="{DA7DE546-04B9-74B6-A648-93C67D4F6616}"/>
          </ac:inkMkLst>
        </pc:inkChg>
        <pc:inkChg chg="add del reco">
          <ac:chgData name="Venkatasubramanian, Mani V." userId="fbe5ce37-0145-4c31-b84a-b36f8beac5f3" providerId="ADAL" clId="{D96C82BB-D241-CA41-98ED-43D8DCC74C3A}" dt="2023-03-24T15:54:57.796" v="3327"/>
          <ac:inkMkLst>
            <pc:docMk/>
            <pc:sldMk cId="4003066799" sldId="272"/>
            <ac:inkMk id="59" creationId="{13E79FFA-F985-EFF1-F9B3-7DBB9D4B2ED5}"/>
          </ac:inkMkLst>
        </pc:inkChg>
        <pc:inkChg chg="add del">
          <ac:chgData name="Venkatasubramanian, Mani V." userId="fbe5ce37-0145-4c31-b84a-b36f8beac5f3" providerId="ADAL" clId="{D96C82BB-D241-CA41-98ED-43D8DCC74C3A}" dt="2023-03-24T15:55:01.898" v="3331"/>
          <ac:inkMkLst>
            <pc:docMk/>
            <pc:sldMk cId="4003066799" sldId="272"/>
            <ac:inkMk id="60" creationId="{78701711-F82C-F210-9027-D0AA5A87FBAD}"/>
          </ac:inkMkLst>
        </pc:inkChg>
        <pc:inkChg chg="add del">
          <ac:chgData name="Venkatasubramanian, Mani V." userId="fbe5ce37-0145-4c31-b84a-b36f8beac5f3" providerId="ADAL" clId="{D96C82BB-D241-CA41-98ED-43D8DCC74C3A}" dt="2023-03-24T15:55:01.898" v="3331"/>
          <ac:inkMkLst>
            <pc:docMk/>
            <pc:sldMk cId="4003066799" sldId="272"/>
            <ac:inkMk id="61" creationId="{1C576455-685B-40E6-4B6F-82FDC1F483D6}"/>
          </ac:inkMkLst>
        </pc:inkChg>
        <pc:inkChg chg="add reco">
          <ac:chgData name="Venkatasubramanian, Mani V." userId="fbe5ce37-0145-4c31-b84a-b36f8beac5f3" providerId="ADAL" clId="{D96C82BB-D241-CA41-98ED-43D8DCC74C3A}" dt="2023-03-24T15:55:01.898" v="3331"/>
          <ac:inkMkLst>
            <pc:docMk/>
            <pc:sldMk cId="4003066799" sldId="272"/>
            <ac:inkMk id="62" creationId="{9D786DE7-8E45-2281-DB20-A60E06A64831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3" creationId="{B1936AC2-F0E2-52BA-87D6-4D81ED366FFE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4" creationId="{2AAA3962-250F-739C-B749-675452E63F97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5" creationId="{F4651975-9E9E-A96A-1633-C5A74AAEF18D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6" creationId="{55D75FF6-12BC-3FD1-9B59-EFDD4F5C481B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7" creationId="{2933F815-4A5E-4D0F-C3AB-1D9F6AA2E192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8" creationId="{7413C2A7-C946-F894-5C69-E070F8463107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69" creationId="{09A3E280-EED4-4063-2DED-1FD191B8E2D1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0" creationId="{1A0D396D-9E53-3DAD-DE3D-8ECB06B1A80A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1" creationId="{C5F89B9F-FC6F-7115-9613-5592A55C0A9B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2" creationId="{3ABC231A-9D87-39F7-03EC-D87649594D6E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3" creationId="{4DA0BD42-D612-A3ED-2E41-6356E10D506D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4" creationId="{86259B72-A90E-52BE-ABEB-032A53C7A6F0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5" creationId="{0C200F7E-5A52-6AD5-78E0-96FEF18BA637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6" creationId="{DDA2766C-59D7-0027-A3F3-E359725B8C2B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7" creationId="{6F31F2E0-CDCA-867B-ED11-E61F61A47DC0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8" creationId="{09DC2E60-014D-D41C-9431-1D8F6A138BD9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79" creationId="{E58B8D58-EE59-F0AA-BAA0-BBA05D8D9566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80" creationId="{D0AD918B-8AA0-D07E-D64F-1903E62712EA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81" creationId="{CE63D6DC-130D-85B7-D8BE-FDE94708265F}"/>
          </ac:inkMkLst>
        </pc:inkChg>
        <pc:inkChg chg="add del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82" creationId="{44082AC9-1CCE-F58A-7020-AB7D043FC33E}"/>
          </ac:inkMkLst>
        </pc:inkChg>
        <pc:inkChg chg="add reco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83" creationId="{5DE09537-669B-2D04-3732-B6D72716F67B}"/>
          </ac:inkMkLst>
        </pc:inkChg>
        <pc:inkChg chg="add reco">
          <ac:chgData name="Venkatasubramanian, Mani V." userId="fbe5ce37-0145-4c31-b84a-b36f8beac5f3" providerId="ADAL" clId="{D96C82BB-D241-CA41-98ED-43D8DCC74C3A}" dt="2023-03-24T15:55:09.862" v="3352"/>
          <ac:inkMkLst>
            <pc:docMk/>
            <pc:sldMk cId="4003066799" sldId="272"/>
            <ac:inkMk id="84" creationId="{3F675EA5-1BBE-E13E-B370-9B41AFF43093}"/>
          </ac:inkMkLst>
        </pc:inkChg>
        <pc:inkChg chg="add del">
          <ac:chgData name="Venkatasubramanian, Mani V." userId="fbe5ce37-0145-4c31-b84a-b36f8beac5f3" providerId="ADAL" clId="{D96C82BB-D241-CA41-98ED-43D8DCC74C3A}" dt="2023-03-24T15:55:14.484" v="3355"/>
          <ac:inkMkLst>
            <pc:docMk/>
            <pc:sldMk cId="4003066799" sldId="272"/>
            <ac:inkMk id="85" creationId="{EFA90C68-2073-07BC-13FF-53024E813DD3}"/>
          </ac:inkMkLst>
        </pc:inkChg>
        <pc:inkChg chg="add del">
          <ac:chgData name="Venkatasubramanian, Mani V." userId="fbe5ce37-0145-4c31-b84a-b36f8beac5f3" providerId="ADAL" clId="{D96C82BB-D241-CA41-98ED-43D8DCC74C3A}" dt="2023-03-24T15:55:14.484" v="3355"/>
          <ac:inkMkLst>
            <pc:docMk/>
            <pc:sldMk cId="4003066799" sldId="272"/>
            <ac:inkMk id="86" creationId="{39142EDE-2695-20C3-0D4F-D7DBD2F05D6F}"/>
          </ac:inkMkLst>
        </pc:inkChg>
        <pc:inkChg chg="add reco">
          <ac:chgData name="Venkatasubramanian, Mani V." userId="fbe5ce37-0145-4c31-b84a-b36f8beac5f3" providerId="ADAL" clId="{D96C82BB-D241-CA41-98ED-43D8DCC74C3A}" dt="2023-03-24T15:55:14.484" v="3355"/>
          <ac:inkMkLst>
            <pc:docMk/>
            <pc:sldMk cId="4003066799" sldId="272"/>
            <ac:inkMk id="87" creationId="{2EBFCD12-A37C-E1E7-E256-0BF1DA944B29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88" creationId="{EAFDBCAF-CC74-5826-2D9B-4E9866B3AD81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89" creationId="{49C63396-B1A3-EB03-CC67-34E86F24AAA6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0" creationId="{93593621-62AC-A498-FEAE-41BB5BF833BB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1" creationId="{BE49EE4F-DC34-692E-B992-501CFD461078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2" creationId="{4908DFD0-BD56-E160-5429-F0F7CCBE917A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3" creationId="{EC20FB57-AE6F-14E8-1E2A-BD8C7AB4A880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4" creationId="{6C126D56-5BA4-B2A6-7FDD-FC50FD1CBA11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5" creationId="{E5DD4C59-4604-F978-B1E0-EABEAD2EB99E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6" creationId="{6DFC5732-C9E1-A644-5665-1F6FA8668C82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7" creationId="{7CEFEE59-F259-8EED-0109-87E3840A16D8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8" creationId="{F2DEFC75-72FA-E706-A108-9F96AE6D3705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99" creationId="{EE563191-7858-573F-D116-8B4B728D51AA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100" creationId="{493DC6B8-3F39-2E1F-2F03-EA050BFEBA2D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101" creationId="{DD851BB8-AA6C-43BA-F7FB-F74BE82B6A53}"/>
          </ac:inkMkLst>
        </pc:inkChg>
        <pc:inkChg chg="add del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102" creationId="{F14476BC-1824-0801-05BE-C9614C3A4ECB}"/>
          </ac:inkMkLst>
        </pc:inkChg>
        <pc:inkChg chg="add reco">
          <ac:chgData name="Venkatasubramanian, Mani V." userId="fbe5ce37-0145-4c31-b84a-b36f8beac5f3" providerId="ADAL" clId="{D96C82BB-D241-CA41-98ED-43D8DCC74C3A}" dt="2023-03-24T15:55:23.247" v="3371"/>
          <ac:inkMkLst>
            <pc:docMk/>
            <pc:sldMk cId="4003066799" sldId="272"/>
            <ac:inkMk id="103" creationId="{8141FB4C-050D-C6E6-2C01-39994BA39063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04" creationId="{A32D6BC2-89C0-47F4-1E14-493F2015262E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05" creationId="{93C9B1F9-E8D8-64A9-236A-9537B83206EA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06" creationId="{E01DAD1E-2EAD-EDB6-4222-042915C5864A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07" creationId="{E3A344A5-DCE0-41BC-CA55-6FE28DAF84A3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08" creationId="{1792D5D6-A05D-039E-23A0-3523F028BCA2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09" creationId="{C1169E9A-5C4B-2D67-6E32-DAA34C662BDF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0" creationId="{D5AA50C3-F99E-CB5A-EA1C-1FEC45F719E3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1" creationId="{BC354AC1-5AF0-F538-277C-532596FD6F74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2" creationId="{5D65F9D3-3827-26F3-EED9-FDA80BBEA465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3" creationId="{532F41F5-1938-577B-F31A-72ED23396417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4" creationId="{605C9360-2C86-2322-0FFD-36B679FAA3FC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5" creationId="{C3C9A764-4E09-8D1E-4E76-816FC8B692D9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6" creationId="{A04C47E8-C05F-87D5-B16E-F4BD0B66A488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7" creationId="{A4859533-BAA1-0AB3-2922-F16FB90D9C2C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8" creationId="{F58B7E15-FD97-BE38-478D-3CCBE6767E86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19" creationId="{4ED692A1-975D-E9F7-6479-D0FF524D5CA1}"/>
          </ac:inkMkLst>
        </pc:inkChg>
        <pc:inkChg chg="add del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20" creationId="{25A63D76-F7A4-14FD-E983-084C7F3E86B6}"/>
          </ac:inkMkLst>
        </pc:inkChg>
        <pc:inkChg chg="add reco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21" creationId="{7A9DCE98-40D0-780E-8186-4941F116411B}"/>
          </ac:inkMkLst>
        </pc:inkChg>
        <pc:inkChg chg="add reco">
          <ac:chgData name="Venkatasubramanian, Mani V." userId="fbe5ce37-0145-4c31-b84a-b36f8beac5f3" providerId="ADAL" clId="{D96C82BB-D241-CA41-98ED-43D8DCC74C3A}" dt="2023-03-24T15:55:33.997" v="3389"/>
          <ac:inkMkLst>
            <pc:docMk/>
            <pc:sldMk cId="4003066799" sldId="272"/>
            <ac:inkMk id="122" creationId="{92B6EB10-65D0-08E5-F9FD-E14857597973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3" creationId="{1F7FDFFB-F150-FD4D-A958-7F61C741A8E1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4" creationId="{52F6B03E-D83D-A36E-33DA-828E5C250FB7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5" creationId="{A5B05E37-9578-A349-7146-47980C243E4A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6" creationId="{9A5CEAF8-92E4-7CA0-B8EE-B19338460A22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7" creationId="{18578C97-BF81-69D2-21BF-B20265CF5FD6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8" creationId="{A1F27CBF-DF2B-60BD-EBE2-2136C92E58E1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29" creationId="{A3ABAD2A-2BBE-86C0-05FD-B28E44A93CBF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30" creationId="{20221889-884D-0387-314C-F751036BE374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31" creationId="{D0BAEB13-705A-B319-9F1E-CB80F161BF72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32" creationId="{90BA48D4-B34B-6755-E136-994037A9D906}"/>
          </ac:inkMkLst>
        </pc:inkChg>
        <pc:inkChg chg="add del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33" creationId="{58319D8C-711C-7BA7-D682-34254F1995CB}"/>
          </ac:inkMkLst>
        </pc:inkChg>
        <pc:inkChg chg="add reco">
          <ac:chgData name="Venkatasubramanian, Mani V." userId="fbe5ce37-0145-4c31-b84a-b36f8beac5f3" providerId="ADAL" clId="{D96C82BB-D241-CA41-98ED-43D8DCC74C3A}" dt="2023-03-24T15:55:39.264" v="3401"/>
          <ac:inkMkLst>
            <pc:docMk/>
            <pc:sldMk cId="4003066799" sldId="272"/>
            <ac:inkMk id="134" creationId="{CC702730-DD26-04CB-27F5-3765AB7AF6EF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35" creationId="{056D59FE-2240-F981-AAC8-0DADE2C611A0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36" creationId="{B72D4544-BF9A-9082-25F9-BF8415EA0D75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37" creationId="{50CD0DF9-AAFE-5215-25DB-E9A1BC713908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38" creationId="{EEEC629B-2CE9-2A8F-4C3D-DAE135628269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39" creationId="{A75D6E6A-836B-88EE-FA4B-B4A376FFACDA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40" creationId="{0A7790CD-92CD-75E6-3329-11371A001E79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41" creationId="{7AC4FA6A-203F-7BC4-C613-01DF35F203EA}"/>
          </ac:inkMkLst>
        </pc:inkChg>
        <pc:inkChg chg="add del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42" creationId="{85491C33-99B4-69AE-9336-199A1BC9BD42}"/>
          </ac:inkMkLst>
        </pc:inkChg>
        <pc:inkChg chg="add reco">
          <ac:chgData name="Venkatasubramanian, Mani V." userId="fbe5ce37-0145-4c31-b84a-b36f8beac5f3" providerId="ADAL" clId="{D96C82BB-D241-CA41-98ED-43D8DCC74C3A}" dt="2023-03-24T15:55:44.653" v="3410"/>
          <ac:inkMkLst>
            <pc:docMk/>
            <pc:sldMk cId="4003066799" sldId="272"/>
            <ac:inkMk id="143" creationId="{25AB973D-37DE-2C9E-A11E-7FCC58D04A7F}"/>
          </ac:inkMkLst>
        </pc:inkChg>
        <pc:inkChg chg="add del">
          <ac:chgData name="Venkatasubramanian, Mani V." userId="fbe5ce37-0145-4c31-b84a-b36f8beac5f3" providerId="ADAL" clId="{D96C82BB-D241-CA41-98ED-43D8DCC74C3A}" dt="2023-03-24T15:55:47.804" v="3414"/>
          <ac:inkMkLst>
            <pc:docMk/>
            <pc:sldMk cId="4003066799" sldId="272"/>
            <ac:inkMk id="144" creationId="{DC20AC65-F576-6645-85D9-8F1938F703D5}"/>
          </ac:inkMkLst>
        </pc:inkChg>
        <pc:inkChg chg="add del">
          <ac:chgData name="Venkatasubramanian, Mani V." userId="fbe5ce37-0145-4c31-b84a-b36f8beac5f3" providerId="ADAL" clId="{D96C82BB-D241-CA41-98ED-43D8DCC74C3A}" dt="2023-03-24T15:55:47.804" v="3414"/>
          <ac:inkMkLst>
            <pc:docMk/>
            <pc:sldMk cId="4003066799" sldId="272"/>
            <ac:inkMk id="145" creationId="{71A120D1-6F0C-F616-4574-2635E6A58D21}"/>
          </ac:inkMkLst>
        </pc:inkChg>
        <pc:inkChg chg="add del">
          <ac:chgData name="Venkatasubramanian, Mani V." userId="fbe5ce37-0145-4c31-b84a-b36f8beac5f3" providerId="ADAL" clId="{D96C82BB-D241-CA41-98ED-43D8DCC74C3A}" dt="2023-03-24T15:55:47.804" v="3414"/>
          <ac:inkMkLst>
            <pc:docMk/>
            <pc:sldMk cId="4003066799" sldId="272"/>
            <ac:inkMk id="146" creationId="{1B1AF2B7-B84C-1DFA-C00C-B939FB6F4436}"/>
          </ac:inkMkLst>
        </pc:inkChg>
        <pc:inkChg chg="add reco">
          <ac:chgData name="Venkatasubramanian, Mani V." userId="fbe5ce37-0145-4c31-b84a-b36f8beac5f3" providerId="ADAL" clId="{D96C82BB-D241-CA41-98ED-43D8DCC74C3A}" dt="2023-03-24T15:55:47.804" v="3414"/>
          <ac:inkMkLst>
            <pc:docMk/>
            <pc:sldMk cId="4003066799" sldId="272"/>
            <ac:inkMk id="147" creationId="{EC15F530-DBD0-0A87-EDC0-E83EF0508092}"/>
          </ac:inkMkLst>
        </pc:inkChg>
        <pc:inkChg chg="add">
          <ac:chgData name="Venkatasubramanian, Mani V." userId="fbe5ce37-0145-4c31-b84a-b36f8beac5f3" providerId="ADAL" clId="{D96C82BB-D241-CA41-98ED-43D8DCC74C3A}" dt="2023-03-24T15:55:52.636" v="3415"/>
          <ac:inkMkLst>
            <pc:docMk/>
            <pc:sldMk cId="4003066799" sldId="272"/>
            <ac:inkMk id="148" creationId="{D69EB7F3-0389-E791-C681-AF4622F96788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49" creationId="{D9835686-3204-6093-F14F-48CF8E9E6E9F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0" creationId="{BB56EBF1-BEA8-A4C9-6A78-E59EC38BEFEF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1" creationId="{CB8E9545-AE44-3C0B-DFAB-E2DF59FAECB5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2" creationId="{769E5D89-0051-ACD2-F903-32B29DC6F029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3" creationId="{33B65E35-79E6-E0AB-26C6-F9F020DD0F15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4" creationId="{B0D9ECE3-B5AB-18AB-3353-F6D843606FAA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5" creationId="{51179BDE-7783-7171-C62C-9FA5F07FEAB1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6" creationId="{3A271195-EFFE-8C6D-9816-4363C66EC9D5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7" creationId="{90C0ED69-8805-1CBF-9DEC-9CE71FDDF4E4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8" creationId="{41F88512-7202-60A7-FD44-A90B33D3175F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59" creationId="{967921AB-9CB1-ED96-161A-5FDA77B81393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60" creationId="{FCAA451B-D12A-CCFD-10F3-9B3C1B7E85DB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61" creationId="{48D22CDA-03BB-1184-DCB3-40CE0E129981}"/>
          </ac:inkMkLst>
        </pc:inkChg>
        <pc:inkChg chg="add del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62" creationId="{7BFB2BA4-5DDE-1D2F-A0DA-03AE1D89741C}"/>
          </ac:inkMkLst>
        </pc:inkChg>
        <pc:inkChg chg="add reco">
          <ac:chgData name="Venkatasubramanian, Mani V." userId="fbe5ce37-0145-4c31-b84a-b36f8beac5f3" providerId="ADAL" clId="{D96C82BB-D241-CA41-98ED-43D8DCC74C3A}" dt="2023-03-24T15:56:02.613" v="3430"/>
          <ac:inkMkLst>
            <pc:docMk/>
            <pc:sldMk cId="4003066799" sldId="272"/>
            <ac:inkMk id="163" creationId="{6F37B696-9D91-9492-B37D-070E7006BB59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64" creationId="{0BAF5757-CD31-78CC-A3DE-F8D58FD92051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65" creationId="{72603247-A285-CF26-74FD-D422B9834728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66" creationId="{E0A88253-4EF3-B91D-9110-D9D23DB9E99F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67" creationId="{61538FA0-C6BE-C006-E4CB-10A8EFE34929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68" creationId="{AE139239-3BD8-5EF1-D504-60B45423B737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69" creationId="{941021B0-E3B5-5F66-7DC0-BE310BB0CE88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0" creationId="{FE3E6637-066B-23DA-87C8-DABFF0E7CC37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1" creationId="{B27397BB-D698-A1AC-91CF-B2237ECBDA4D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2" creationId="{A63C63BB-71CA-85FB-0AA5-910E2B9AB209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3" creationId="{1C5E49BC-D4F7-F8F7-2EE1-A1469531800A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4" creationId="{D696F573-44A0-1BB0-319F-65E6EE14AD17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5" creationId="{AB31A6E8-D9D7-FFFD-CC83-C8334436E2C8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6" creationId="{DB5A1092-B25C-33F7-1B2D-1FE2CC9B08B4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7" creationId="{E2D1B8BE-4812-83B0-84B8-3B58D0BB60DC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8" creationId="{B3E5E03C-E321-CCDD-DE92-979BFE1FC1CB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79" creationId="{69F6DF67-7400-6CFB-7165-CECCE87F63BE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0" creationId="{ACCC99A3-E985-2E05-6F8E-AF85A7DBA978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1" creationId="{7C64FC8F-161A-4737-ADCA-7B50B459BFC0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2" creationId="{A9E12687-7A76-8662-9BB9-D3D8520631AB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3" creationId="{CD9CB6A5-F9FD-BF80-BED5-F7CBB6C24772}"/>
          </ac:inkMkLst>
        </pc:inkChg>
        <pc:inkChg chg="add del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4" creationId="{BFE0B297-FC9C-9179-8D81-A0282619CE19}"/>
          </ac:inkMkLst>
        </pc:inkChg>
        <pc:inkChg chg="add reco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5" creationId="{F280DF9F-7D16-AF92-06FF-8998627C395E}"/>
          </ac:inkMkLst>
        </pc:inkChg>
        <pc:inkChg chg="add reco">
          <ac:chgData name="Venkatasubramanian, Mani V." userId="fbe5ce37-0145-4c31-b84a-b36f8beac5f3" providerId="ADAL" clId="{D96C82BB-D241-CA41-98ED-43D8DCC74C3A}" dt="2023-03-24T15:56:52.390" v="3452"/>
          <ac:inkMkLst>
            <pc:docMk/>
            <pc:sldMk cId="4003066799" sldId="272"/>
            <ac:inkMk id="186" creationId="{B8BCCB76-14EF-43C9-8AE2-A6D83A10E4B0}"/>
          </ac:inkMkLst>
        </pc:inkChg>
      </pc:sldChg>
    </pc:docChg>
  </pc:docChgLst>
  <pc:docChgLst>
    <pc:chgData name="Venkatasubramanian, Mani V." userId="fbe5ce37-0145-4c31-b84a-b36f8beac5f3" providerId="ADAL" clId="{89D8BF2A-5380-4C5B-91F7-43D1B82EA5D3}"/>
    <pc:docChg chg="custSel addSld delSld modSld">
      <pc:chgData name="Venkatasubramanian, Mani V." userId="fbe5ce37-0145-4c31-b84a-b36f8beac5f3" providerId="ADAL" clId="{89D8BF2A-5380-4C5B-91F7-43D1B82EA5D3}" dt="2023-03-26T01:19:26.314" v="9" actId="2696"/>
      <pc:docMkLst>
        <pc:docMk/>
      </pc:docMkLst>
      <pc:sldChg chg="delSp mod">
        <pc:chgData name="Venkatasubramanian, Mani V." userId="fbe5ce37-0145-4c31-b84a-b36f8beac5f3" providerId="ADAL" clId="{89D8BF2A-5380-4C5B-91F7-43D1B82EA5D3}" dt="2023-03-24T01:37:00.337" v="0" actId="478"/>
        <pc:sldMkLst>
          <pc:docMk/>
          <pc:sldMk cId="2559352209" sldId="256"/>
        </pc:sldMkLst>
        <pc:spChg chg="del">
          <ac:chgData name="Venkatasubramanian, Mani V." userId="fbe5ce37-0145-4c31-b84a-b36f8beac5f3" providerId="ADAL" clId="{89D8BF2A-5380-4C5B-91F7-43D1B82EA5D3}" dt="2023-03-24T01:37:00.337" v="0" actId="478"/>
          <ac:spMkLst>
            <pc:docMk/>
            <pc:sldMk cId="2559352209" sldId="256"/>
            <ac:spMk id="2" creationId="{A6B08218-EDBF-D2F1-ACE6-9045E8B4A089}"/>
          </ac:spMkLst>
        </pc:sp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3" creationId="{06FE69A0-5B2B-59F4-32B5-051AFCC622CD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4" creationId="{E375C08C-3C90-D91C-C31D-CA3A7D9664B6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5" creationId="{0769FE33-B02A-0977-6EAA-3FB5291EF7A3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6" creationId="{57122D09-BA65-CD8C-02D7-531CF22C8D37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4" creationId="{E32D8A03-E651-BA9B-715E-5E9BCC8BCB10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7" creationId="{86EE5796-2FCF-CBB7-2172-D61112E990CC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20" creationId="{171FC257-605B-CA05-4C3A-E60ADE9226A7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23" creationId="{8018C5A9-5985-EA67-208A-C5620AB18CAB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43" creationId="{67124EB8-E10A-7E88-3446-140998849AE7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57" creationId="{36F47F10-5119-6495-B95F-0CABCE8AB785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73" creationId="{060B3BF2-6827-AFD8-5888-B4BA2E486476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81" creationId="{F71508B2-FF57-CAC0-8E0C-DF6E9132C788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89" creationId="{E922BB5B-1781-5FC6-A8EC-B6EFFD5831F0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98" creationId="{67226B26-F024-EAE3-FE23-163B1FC0DCA5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99" creationId="{11B0D61E-D0E1-75C0-A220-834B09CC4324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05" creationId="{1DCFA758-C5AD-0F69-5D94-E1F4B5FD8DE6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16" creationId="{49D090D2-1876-F4EB-DB78-DF98A4E665DA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17" creationId="{197DA26A-C5D8-506E-FF49-BDA6BC25FC54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18" creationId="{84DBB52B-C836-6B7D-DCFD-CC43E1080A72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19" creationId="{A433D355-B599-B724-C32F-76F8DD2C07E2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0" creationId="{8050251D-A9CD-3792-8E69-6F8407B776F0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1" creationId="{F432DBF1-E387-7574-0030-4816DDAD65D2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2" creationId="{D4F4111E-57CF-6A14-1880-AFF9EF57E109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3" creationId="{B9E8B384-A6C7-8C7D-B8A3-277925406592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4" creationId="{B4F59F76-F85A-8AD9-0F48-D00C4B36A1C0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5" creationId="{09A2AE88-1258-38D7-4E7B-66406D874603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6" creationId="{310EAA7F-AFAC-49EA-D49F-AD0385140DE0}"/>
          </ac:inkMkLst>
        </pc:inkChg>
        <pc:inkChg chg="del">
          <ac:chgData name="Venkatasubramanian, Mani V." userId="fbe5ce37-0145-4c31-b84a-b36f8beac5f3" providerId="ADAL" clId="{89D8BF2A-5380-4C5B-91F7-43D1B82EA5D3}" dt="2023-03-24T01:37:00.337" v="0" actId="478"/>
          <ac:inkMkLst>
            <pc:docMk/>
            <pc:sldMk cId="2559352209" sldId="256"/>
            <ac:inkMk id="127" creationId="{990D834B-5139-2FC6-116D-677010374E5B}"/>
          </ac:inkMkLst>
        </pc:inkChg>
      </pc:sldChg>
      <pc:sldChg chg="delSp mod">
        <pc:chgData name="Venkatasubramanian, Mani V." userId="fbe5ce37-0145-4c31-b84a-b36f8beac5f3" providerId="ADAL" clId="{89D8BF2A-5380-4C5B-91F7-43D1B82EA5D3}" dt="2023-03-24T01:37:06.593" v="2" actId="478"/>
        <pc:sldMkLst>
          <pc:docMk/>
          <pc:sldMk cId="1261742933" sldId="257"/>
        </pc:sldMkLst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9" creationId="{D7EC96FF-6B52-B694-1B3D-B1EF7E6F1AF2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0" creationId="{B2504613-537F-67F3-070F-FA5FE2B7D3CE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9" creationId="{5F51B5CE-7ADE-EF28-8648-E3376BB29FB5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4" creationId="{89D8DC1B-A334-8C56-29AF-13C1D4F9BBA9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5" creationId="{443581AB-4554-6620-98D1-2CB5680E61D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6" creationId="{CC79C159-1E30-A7F6-C031-83A8E70636A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51" creationId="{E9F95E00-36DA-73A4-E3E6-99CC49A419CB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64" creationId="{9A5E1AEA-C43C-19D8-85B1-65B4370E4DB9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69" creationId="{3BB83169-6F62-7A6D-B8A1-9BC75AF169A4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78" creationId="{2096D3F9-FBE7-F63D-0CCA-D80BAD842E6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79" creationId="{5B725727-289A-07A1-6D39-FDCF0AFCB292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86" creationId="{BE75DCE4-A00B-E754-AECE-00C5298F904F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97" creationId="{BE4A5164-4A3B-7A66-6CD5-EE55B5344554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98" creationId="{05306CE3-3A47-09B3-DEB2-03DA14FA366D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99" creationId="{B5051C4E-6679-A166-17B5-D4914BF9268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00" creationId="{1B0A9349-ABA1-EF8A-2764-248E816F0B92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01" creationId="{90D94BCB-C333-FFE2-AA7A-D96F34720A52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02" creationId="{B347EABC-1871-A185-85DF-E86A0F23C2E3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03" creationId="{085D63DF-6291-44C8-B628-E550EA367064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04" creationId="{455FAA15-9224-BC52-EAAC-D0982ACCBB8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15" creationId="{11977818-32BA-EF8C-9CBB-4C72845CBE2B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21" creationId="{E2B9F999-D354-DA2D-B8F1-B59D00D226AB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22" creationId="{27990FDB-4F59-0CA1-6226-31021325BE57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26" creationId="{84752245-C00F-BD71-59F5-5666B412D24D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27" creationId="{0891A692-A36E-8370-0410-A48CABAD044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41" creationId="{334331E4-6DF1-487C-8606-05E9298532E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58" creationId="{8D952B78-B84D-8E08-A2B6-00C8EDF6C591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59" creationId="{ABA9334D-34CA-6D2C-9727-9D63A436366B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94" creationId="{70B715B7-9640-3E09-FC2B-F9B1845E0573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199" creationId="{EB489B9E-AA45-4FE0-D8A1-898929FD432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00" creationId="{822C12C0-4706-2096-FD4C-4417EECE688D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10" creationId="{0BB34565-7346-AE30-4742-537AC174B71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19" creationId="{DC7414EF-B962-6632-7151-6117D9DFE9A1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24" creationId="{1E208769-7701-C3A7-5802-AC215BD4B2F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31" creationId="{CF9EFCF4-5D40-F5E0-BCC1-12F93C8CBDF8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32" creationId="{19D7E958-DD33-BFDE-923C-C52EB2137A3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33" creationId="{FF5A1187-6C8B-DAE9-3B1D-1B4E4B59F8F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34" creationId="{66A33E01-A86F-B8DA-E755-67E907133044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35" creationId="{DF567B19-02E9-78F6-FADE-2908521FC1D3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37" creationId="{B5F9E9B2-184E-7095-7C35-71124CAF6B9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53" creationId="{3C67E1DB-23C7-B574-378B-87DACB114012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54" creationId="{5533537A-D11C-5798-C440-B46769BF9C3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57" creationId="{099484A3-2DE9-FE21-C210-8EAD5CA808E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61" creationId="{CCD8BEF7-2818-DB46-AEE3-6A704C1A0FAF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67" creationId="{D43FF730-6A3C-BDC9-4B50-0CB52EE8D1AF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70" creationId="{875DB7C0-0695-A1D9-8ECD-5BF38251490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73" creationId="{A838E052-FB29-40BC-7F1F-FDF58361E0FF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76" creationId="{298D61D6-32AB-A882-0B2A-F2DA8B99605A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79" creationId="{4B729E5D-6749-4171-41ED-855F1CC98FB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87" creationId="{5A9C3A3B-9DB0-F4C5-2817-E0020AE5A7F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91" creationId="{91763564-79E4-10AB-E454-CCCFEA52410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292" creationId="{CAB9ABF4-207A-9E95-8B96-879569A37F46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01" creationId="{B279A009-7B5A-6156-46D4-28F321F8CE0C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02" creationId="{A3EFE707-F5FC-DEBF-F485-132FD34D7955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05" creationId="{7BB62D1D-7340-16C8-747D-D3F9CB4D1010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18" creationId="{112B919E-9B2E-37E7-8DA9-FF430CBF4CCF}"/>
          </ac:inkMkLst>
        </pc:inkChg>
        <pc:inkChg chg="del">
          <ac:chgData name="Venkatasubramanian, Mani V." userId="fbe5ce37-0145-4c31-b84a-b36f8beac5f3" providerId="ADAL" clId="{89D8BF2A-5380-4C5B-91F7-43D1B82EA5D3}" dt="2023-03-24T01:37:06.593" v="2" actId="478"/>
          <ac:inkMkLst>
            <pc:docMk/>
            <pc:sldMk cId="1261742933" sldId="257"/>
            <ac:inkMk id="319" creationId="{7279CC8C-9D41-9900-C541-62A16231DEAF}"/>
          </ac:inkMkLst>
        </pc:inkChg>
      </pc:sldChg>
      <pc:sldChg chg="delSp mod">
        <pc:chgData name="Venkatasubramanian, Mani V." userId="fbe5ce37-0145-4c31-b84a-b36f8beac5f3" providerId="ADAL" clId="{89D8BF2A-5380-4C5B-91F7-43D1B82EA5D3}" dt="2023-03-24T01:37:03.566" v="1" actId="478"/>
        <pc:sldMkLst>
          <pc:docMk/>
          <pc:sldMk cId="3783550038" sldId="258"/>
        </pc:sldMkLst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4" creationId="{D638FBE1-9643-C7BF-729E-03C00CD0F6C5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25" creationId="{DAE688D5-0A35-8A31-C6EA-ACE00919F028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37" creationId="{19257341-F533-A360-80BE-728ACA00C714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38" creationId="{89D5FBA9-2FA4-CF5B-E7B3-751569991922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39" creationId="{82452FF3-7B7A-74AC-F018-D07474543A10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50" creationId="{DF0E6A9C-444E-8DAC-4261-30981426D192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51" creationId="{9C1BBC5A-E771-C564-3D67-04FF5CE9939A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52" creationId="{9B6D8890-0950-9F0E-4369-D2C9A2F60FE9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62" creationId="{2026C348-9E38-D721-B6DA-3BC1169ED0FE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69" creationId="{D8D42353-BF8D-9BA3-A287-DD4A6B2C6837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79" creationId="{24661B7C-0265-6EF9-B062-59772CCD6FED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80" creationId="{75E0413D-E6EE-1B80-0225-C5E70A5DD68B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89" creationId="{FFC279F2-D421-95C5-09FF-9D16CD00B270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99" creationId="{BC1FB336-3DA1-41F7-E34D-05FEDF6508FA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00" creationId="{0E1FD5CC-BF08-2413-1F77-E65A08C2947C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01" creationId="{D8096E5E-8312-E264-C06C-FE8168FDA586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11" creationId="{2435A1EA-C80C-F9C0-D6D0-07BEFD1D22C7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30" creationId="{B799A26A-434C-8560-C219-7234AD803ADC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31" creationId="{7B4C4FB6-E5EB-AB02-7064-5DEA169E19FD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32" creationId="{E832173A-B391-32EF-F7DF-65A0648DD37D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33" creationId="{AA88DD6C-3924-2627-7276-953B3BE4FC4F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35" creationId="{CF99724F-EDC3-0080-4A96-FA39345AB7FE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37" creationId="{F1EA6569-A843-C3E1-A2DB-513C16D756E5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46" creationId="{962BBDF5-7BCD-3DA8-956A-22E8BC49FFE6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53" creationId="{C01176AE-C755-0A55-61EC-BB9691506661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54" creationId="{4EF6D204-C97F-BF78-582D-F5E9853B7FDE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61" creationId="{D4CB13B3-C5D8-2315-30A3-F1DF45A75CC4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62" creationId="{EDFFB4C8-A0BD-F9D5-6592-55405DCF1289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74" creationId="{DFE93546-CBDB-C7D3-E06A-B01C286E157F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75" creationId="{474E1FC0-70DD-E58E-FE6E-F35D3E9C14CC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179" creationId="{2F9EAA85-8113-71DD-B249-4C5304118BD3}"/>
          </ac:inkMkLst>
        </pc:inkChg>
        <pc:inkChg chg="del">
          <ac:chgData name="Venkatasubramanian, Mani V." userId="fbe5ce37-0145-4c31-b84a-b36f8beac5f3" providerId="ADAL" clId="{89D8BF2A-5380-4C5B-91F7-43D1B82EA5D3}" dt="2023-03-24T01:37:03.566" v="1" actId="478"/>
          <ac:inkMkLst>
            <pc:docMk/>
            <pc:sldMk cId="3783550038" sldId="258"/>
            <ac:inkMk id="207" creationId="{F5B1F223-0AEE-295A-3659-D9A64D0AA343}"/>
          </ac:inkMkLst>
        </pc:inkChg>
      </pc:sldChg>
      <pc:sldChg chg="delSp mod">
        <pc:chgData name="Venkatasubramanian, Mani V." userId="fbe5ce37-0145-4c31-b84a-b36f8beac5f3" providerId="ADAL" clId="{89D8BF2A-5380-4C5B-91F7-43D1B82EA5D3}" dt="2023-03-24T01:37:09.777" v="3" actId="478"/>
        <pc:sldMkLst>
          <pc:docMk/>
          <pc:sldMk cId="1782890459" sldId="260"/>
        </pc:sldMkLst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" creationId="{732C5D77-1CDD-C863-4A1C-92C79791C1C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36" creationId="{5B5CA24B-50F8-DCA7-A7EB-442C6EF40AC4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37" creationId="{892283F9-8C04-99E7-447E-3730236986EA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38" creationId="{027F1357-F76A-5761-1192-C772449BF302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51" creationId="{8E617E0B-47A0-704D-D9C7-89940636796C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71" creationId="{831C0A72-22A1-B665-605B-51982EC3DCD9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72" creationId="{634E12CE-36BC-B006-5895-C8CA59D477D1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02" creationId="{EF60F050-B211-CE6D-ED1A-5A6F14AA996C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09" creationId="{0A7EF85D-8C62-359B-5111-69107F17E321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10" creationId="{047D72BD-FDB0-397B-286B-87BB98001E05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11" creationId="{14525A04-8694-652B-B060-625AA10DFB3D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15" creationId="{9EB07E77-6BBD-4F7A-67E0-D25DC1BF3C80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18" creationId="{7A87B5C6-1901-2D1C-1493-A2F193E5BF20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23" creationId="{87099364-DB79-11B2-F3B8-FFAF7D4558AF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0" creationId="{CB0A849A-CFD2-FC4E-F7F8-B27B5A648A5B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1" creationId="{0C9F5440-E6D5-2732-47EB-A4957AF637AC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2" creationId="{41FDC3BE-24AD-5E65-E7D2-53B3AA09B3D7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3" creationId="{09C754C4-91BE-159A-7EC9-4CAD00EB5150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4" creationId="{808FBD23-93D8-B1AA-FDF2-AE40E72743D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5" creationId="{60980E72-D9A6-B7AD-CBCD-DDC5B77FB6B6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6" creationId="{F928B47A-5A78-C2B2-E2AB-C49C0508D38B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7" creationId="{2156DBEE-F4A1-DE10-ED36-0064DF7BAD1C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8" creationId="{59CCC9DD-4311-59E0-AFD0-98410DCD280F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39" creationId="{1C71FA3F-8CA4-059C-FD48-E0C275B9B8F6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40" creationId="{D61E978E-1442-9197-B2F1-102DDAD1B055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41" creationId="{101F3B83-BCF1-FBCE-045C-80CC3E2D6D74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42" creationId="{051E1161-9CC4-0199-3270-6A18F742028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43" creationId="{3C546E88-010B-40BB-56DA-06B9C742BADF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44" creationId="{6586193C-13E4-BF05-0D47-BFE83A87DD50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60" creationId="{FE37BBC4-BD74-2F95-2A06-0BCF78578F6D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72" creationId="{D28F2D98-12AF-99F1-4798-1A69BEF15A49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73" creationId="{16F9D874-D89E-76DA-E664-7919C428EC8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80" creationId="{B7BFAEDF-F9C2-038A-EB98-E29C1734557E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81" creationId="{AD8F4226-E8A2-7B7C-14D4-DF5D2E295C8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85" creationId="{B6657660-9F54-8D18-FFF5-F2AEBBEC7189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92" creationId="{D1814C5F-AB52-8A41-B73C-3F331FBF22B1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193" creationId="{F5531971-2A02-D226-2033-DA52C2F48D05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10" creationId="{CB925B0A-43DF-DCE4-E6E5-FE2A7361A547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11" creationId="{139CEA56-60BA-BBF4-DBDF-ED5EDD631BE0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24" creationId="{02E512B1-E264-C5A7-730F-1A435411DA5B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25" creationId="{4D474A2D-0F77-423E-79AA-C12B89F256B7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26" creationId="{68F4E69D-E59C-CF1C-71E1-2C9514182C07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27" creationId="{DE4EB994-A7F5-22B4-EA81-23C94CEB102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28" creationId="{1885717F-F426-169A-B7EA-F00B2722ED6E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29" creationId="{29DD6BAE-8BE7-B2C9-6719-51B770AC908C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0" creationId="{6E8132C6-118E-A2F9-F9E9-F67695A9184A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1" creationId="{C5EB71B4-D4F3-E4FD-A1D8-CBA96C6B8AF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2" creationId="{ACB0AE19-8402-6E4F-3A2A-D88449BE3DE0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3" creationId="{2D500A1C-29E8-9CDA-E86C-C0A0028CA66D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4" creationId="{EE112999-D63B-E6DA-4118-5DB9AF7D51F2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5" creationId="{145068F3-3FB6-0DB9-1105-DD4F9594DC28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36" creationId="{2E22D1B1-4B30-83F0-820F-E3031CD5EE2C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45" creationId="{6AD1831D-6688-F567-605C-85A2252BE2FA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56" creationId="{81132F3E-9722-D388-4CCB-B69578F81783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57" creationId="{1BB908F9-9165-066D-7034-DFB45B8B37C2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66" creationId="{BCE2ABA6-B9CE-E06E-9A0F-8AC0AE01B414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74" creationId="{300CAEFF-80FC-2740-BCDF-F64A1E50C96D}"/>
          </ac:inkMkLst>
        </pc:inkChg>
        <pc:inkChg chg="del">
          <ac:chgData name="Venkatasubramanian, Mani V." userId="fbe5ce37-0145-4c31-b84a-b36f8beac5f3" providerId="ADAL" clId="{89D8BF2A-5380-4C5B-91F7-43D1B82EA5D3}" dt="2023-03-24T01:37:09.777" v="3" actId="478"/>
          <ac:inkMkLst>
            <pc:docMk/>
            <pc:sldMk cId="1782890459" sldId="260"/>
            <ac:inkMk id="285" creationId="{D5A38DA4-AB2E-753A-894D-55CDB63F5DD6}"/>
          </ac:inkMkLst>
        </pc:inkChg>
      </pc:sldChg>
      <pc:sldChg chg="delSp mod">
        <pc:chgData name="Venkatasubramanian, Mani V." userId="fbe5ce37-0145-4c31-b84a-b36f8beac5f3" providerId="ADAL" clId="{89D8BF2A-5380-4C5B-91F7-43D1B82EA5D3}" dt="2023-03-24T01:37:12.943" v="4" actId="478"/>
        <pc:sldMkLst>
          <pc:docMk/>
          <pc:sldMk cId="3834307267" sldId="261"/>
        </pc:sldMkLst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4" creationId="{CE5C29C7-8FEF-0A21-F61D-6B750AF1C600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3" creationId="{183308FB-2DE2-0703-CF94-960B29FAC99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9" creationId="{B7424B0D-043F-2D5E-B6A2-B84881FEFA6B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25" creationId="{04E9FDBF-5191-2938-988E-6B17AE308FA4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28" creationId="{E1BD5936-4685-2961-AB4A-CF5457501F2B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36" creationId="{90113E75-CA13-9623-1AA6-C143327CB3AB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39" creationId="{7A2FE669-6771-C2C2-4742-C92A247F80BA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42" creationId="{FCCF6FCC-ECCC-27FC-5F29-92ED154E71E4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59" creationId="{99639A96-C604-1F38-C4A6-DEB15551E213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60" creationId="{97C7ABE6-F07C-2F21-8136-AD1C972E306E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61" creationId="{215B97BA-A529-ABB8-3184-7FF808927966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66" creationId="{B4E6E18D-7BB8-BF4A-8982-8202AB3EB312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67" creationId="{7D5D979F-0046-8C90-8540-93BAD48571CF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79" creationId="{84AD0B82-7C8A-1FBD-685E-DA42BC904B8B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0" creationId="{4BE66499-3BC5-EC1C-CB9E-4C67D9228B91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1" creationId="{F600828A-4A32-F2AE-0253-62E018F9DE18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2" creationId="{08D39BE4-64B7-C7AB-79D1-D7FDFFC8D6DA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3" creationId="{62928C6A-D154-757B-FB19-0DA1F15312D8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4" creationId="{82FC8005-5C40-8710-D32F-1D4C0B704D16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5" creationId="{14AA203E-76D8-FEE8-774F-B1A512E43B24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6" creationId="{D178B8D6-8FEA-042C-90AF-BA576FE1F924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7" creationId="{666E0283-A6BC-9523-FAAD-C97C987FDFDF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8" creationId="{2C89CDA3-0B73-4AEE-5245-BCAE23438E6A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89" creationId="{44AF3B44-83AC-0EC6-AE6B-619E9F5CB5C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0" creationId="{666DC3AF-8120-7C5F-8049-4CF1377C725F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1" creationId="{A198EEBB-528D-032D-5B15-076D12F84911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2" creationId="{566C63E6-BE24-5842-DB73-6BAD0EE85AF4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3" creationId="{59B5B40E-92C4-A0EE-EB89-3A70353C15BC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4" creationId="{A44AE298-2A1E-2E64-2061-D85572398F97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5" creationId="{A3F6A08D-0C35-3CA3-F970-CFCFD136721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6" creationId="{09F65195-E686-66CC-F75D-6BB843A5B687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7" creationId="{DAAF061B-61A1-629C-522D-EEBFC8AB7613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8" creationId="{44668779-7AFB-CAC4-B113-2AC4B75597C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99" creationId="{3A3A016E-65C7-CA6B-A615-DBCC168A2F58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0" creationId="{2F0F32F9-EB4E-3FC1-2443-32A377FCB6A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1" creationId="{607F1ACE-25D1-8431-6EDB-F2C4C8CDFF46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2" creationId="{3F240C3C-10E4-38C0-6CFF-D7483CA71233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3" creationId="{0946C9EA-A98B-4A28-7333-631B145AA33D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4" creationId="{8C340C7D-C672-FA49-DE78-CCF5FA2EC470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5" creationId="{7FCF8445-13D6-7380-8A9D-47A314C303A6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6" creationId="{0B21395F-5E77-B509-9AA4-C2BFD11388EB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7" creationId="{D9557148-E14A-7F4D-ADC7-BBFBD4A81E23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8" creationId="{B96E76AF-D304-8955-85E2-77CF71CC85D5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09" creationId="{6BE6A1F4-2592-D276-FD89-2A114E328464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0" creationId="{BF689ABC-6C94-EBF1-D3FB-DFE8F622AE6E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1" creationId="{33F4C4A2-1EE9-2BBB-3999-333E5F06F79A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2" creationId="{77BB6E69-9A53-64ED-6E6C-33DFAB64281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3" creationId="{FD37F25E-C4F1-F143-E100-ADB697B16FF6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4" creationId="{45DF0D35-BDDE-162B-4DE8-1D3CBCD00505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5" creationId="{76EE96AF-DDD3-8A00-E202-4F1CED12A091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6" creationId="{4665F779-86B9-FA0A-F5FC-28DB0CC3B458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7" creationId="{9D4E88C3-C776-89A0-A1CE-485AFF5B086E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18" creationId="{6BCECE8D-D8BA-3F76-4D8E-E56DB67F3486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31" creationId="{4EF8E8C4-6E13-3FF2-9C2C-B9DDA16F66AD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40" creationId="{6115948D-3716-A700-610F-3632FAEE2A89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41" creationId="{54D1095F-F80B-A9A5-D9E1-3F691F37037A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44" creationId="{4BDF5BBD-0F71-4DE6-FC2A-2B066DDCD870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47" creationId="{6F73C654-482C-7D49-B03F-29EE12BCE43F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57" creationId="{2BD9DF69-1A87-1C2A-0B7F-C9196240FD90}"/>
          </ac:inkMkLst>
        </pc:inkChg>
        <pc:inkChg chg="del">
          <ac:chgData name="Venkatasubramanian, Mani V." userId="fbe5ce37-0145-4c31-b84a-b36f8beac5f3" providerId="ADAL" clId="{89D8BF2A-5380-4C5B-91F7-43D1B82EA5D3}" dt="2023-03-24T01:37:12.943" v="4" actId="478"/>
          <ac:inkMkLst>
            <pc:docMk/>
            <pc:sldMk cId="3834307267" sldId="261"/>
            <ac:inkMk id="171" creationId="{AE6E0801-02A2-7F5F-A349-2C4D3DD4B518}"/>
          </ac:inkMkLst>
        </pc:inkChg>
      </pc:sldChg>
      <pc:sldChg chg="delSp mod">
        <pc:chgData name="Venkatasubramanian, Mani V." userId="fbe5ce37-0145-4c31-b84a-b36f8beac5f3" providerId="ADAL" clId="{89D8BF2A-5380-4C5B-91F7-43D1B82EA5D3}" dt="2023-03-24T01:37:16.243" v="5" actId="478"/>
        <pc:sldMkLst>
          <pc:docMk/>
          <pc:sldMk cId="2467029366" sldId="262"/>
        </pc:sldMkLst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4" creationId="{1CCDF777-A130-3629-D6A1-B43855D938F4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13" creationId="{BC2B2DD1-5864-7AFF-825D-9D5A44B12DB9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16" creationId="{82CCE422-C920-E6AA-D696-7E42CF32D19C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32" creationId="{D84FF907-DFED-896B-F468-986DD3D32C4B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44" creationId="{7D039A01-2D49-0CD7-7FDB-97B3BB246620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51" creationId="{26181EC8-24AE-C63B-FC6D-2B6B34D2DF9A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52" creationId="{DAA3722B-CE35-E4E3-EF45-310A92C96169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58" creationId="{2F5E5EBE-6E31-A312-3236-F29150DEBF23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72" creationId="{5F28671F-FCA3-797A-A1A4-C8F02C37F42A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88" creationId="{96F23AE7-DD69-8A9A-B17D-BBED041925BF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91" creationId="{1A26DD9D-1C4A-C590-9CBD-B472ED2169A8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92" creationId="{7CA7E8CD-4FFD-A0DF-8845-D4BC80E880F2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93" creationId="{5F0E7635-88B4-BB55-E820-485667D40398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94" creationId="{5BE8B072-9CA2-D36E-D601-A67B2E68D895}"/>
          </ac:inkMkLst>
        </pc:inkChg>
        <pc:inkChg chg="del">
          <ac:chgData name="Venkatasubramanian, Mani V." userId="fbe5ce37-0145-4c31-b84a-b36f8beac5f3" providerId="ADAL" clId="{89D8BF2A-5380-4C5B-91F7-43D1B82EA5D3}" dt="2023-03-24T01:37:16.243" v="5" actId="478"/>
          <ac:inkMkLst>
            <pc:docMk/>
            <pc:sldMk cId="2467029366" sldId="262"/>
            <ac:inkMk id="111" creationId="{69CBD35F-0406-832A-6FCD-2A48FAF4DD74}"/>
          </ac:inkMkLst>
        </pc:inkChg>
      </pc:sldChg>
      <pc:sldChg chg="add">
        <pc:chgData name="Venkatasubramanian, Mani V." userId="fbe5ce37-0145-4c31-b84a-b36f8beac5f3" providerId="ADAL" clId="{89D8BF2A-5380-4C5B-91F7-43D1B82EA5D3}" dt="2023-03-24T01:37:32.315" v="7" actId="2890"/>
        <pc:sldMkLst>
          <pc:docMk/>
          <pc:sldMk cId="1574045859" sldId="263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2529886058" sldId="263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1224454160" sldId="264"/>
        </pc:sldMkLst>
      </pc:sldChg>
      <pc:sldChg chg="add replId">
        <pc:chgData name="Venkatasubramanian, Mani V." userId="fbe5ce37-0145-4c31-b84a-b36f8beac5f3" providerId="ADAL" clId="{89D8BF2A-5380-4C5B-91F7-43D1B82EA5D3}" dt="2023-03-24T01:37:32.315" v="7" actId="2890"/>
        <pc:sldMkLst>
          <pc:docMk/>
          <pc:sldMk cId="1383889387" sldId="264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1159911244" sldId="265"/>
        </pc:sldMkLst>
      </pc:sldChg>
      <pc:sldChg chg="add replId">
        <pc:chgData name="Venkatasubramanian, Mani V." userId="fbe5ce37-0145-4c31-b84a-b36f8beac5f3" providerId="ADAL" clId="{89D8BF2A-5380-4C5B-91F7-43D1B82EA5D3}" dt="2023-03-24T01:37:32.315" v="7" actId="2890"/>
        <pc:sldMkLst>
          <pc:docMk/>
          <pc:sldMk cId="1298253034" sldId="265"/>
        </pc:sldMkLst>
      </pc:sldChg>
      <pc:sldChg chg="add replId">
        <pc:chgData name="Venkatasubramanian, Mani V." userId="fbe5ce37-0145-4c31-b84a-b36f8beac5f3" providerId="ADAL" clId="{89D8BF2A-5380-4C5B-91F7-43D1B82EA5D3}" dt="2023-03-24T01:37:32.315" v="7" actId="2890"/>
        <pc:sldMkLst>
          <pc:docMk/>
          <pc:sldMk cId="1628149227" sldId="266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2550577342" sldId="266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1823701416" sldId="267"/>
        </pc:sldMkLst>
      </pc:sldChg>
      <pc:sldChg chg="add replId">
        <pc:chgData name="Venkatasubramanian, Mani V." userId="fbe5ce37-0145-4c31-b84a-b36f8beac5f3" providerId="ADAL" clId="{89D8BF2A-5380-4C5B-91F7-43D1B82EA5D3}" dt="2023-03-24T01:37:32.315" v="7" actId="2890"/>
        <pc:sldMkLst>
          <pc:docMk/>
          <pc:sldMk cId="2817195387" sldId="267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1526379761" sldId="268"/>
        </pc:sldMkLst>
      </pc:sldChg>
      <pc:sldChg chg="add replId">
        <pc:chgData name="Venkatasubramanian, Mani V." userId="fbe5ce37-0145-4c31-b84a-b36f8beac5f3" providerId="ADAL" clId="{89D8BF2A-5380-4C5B-91F7-43D1B82EA5D3}" dt="2023-03-24T01:37:32.315" v="7" actId="2890"/>
        <pc:sldMkLst>
          <pc:docMk/>
          <pc:sldMk cId="2262076429" sldId="268"/>
        </pc:sldMkLst>
      </pc:sldChg>
      <pc:sldChg chg="add">
        <pc:chgData name="Venkatasubramanian, Mani V." userId="fbe5ce37-0145-4c31-b84a-b36f8beac5f3" providerId="ADAL" clId="{89D8BF2A-5380-4C5B-91F7-43D1B82EA5D3}" dt="2023-03-24T01:37:35.511" v="8" actId="2890"/>
        <pc:sldMkLst>
          <pc:docMk/>
          <pc:sldMk cId="479449253" sldId="269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1416524453" sldId="269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1858090535" sldId="270"/>
        </pc:sldMkLst>
      </pc:sldChg>
      <pc:sldChg chg="add replId">
        <pc:chgData name="Venkatasubramanian, Mani V." userId="fbe5ce37-0145-4c31-b84a-b36f8beac5f3" providerId="ADAL" clId="{89D8BF2A-5380-4C5B-91F7-43D1B82EA5D3}" dt="2023-03-24T01:37:35.511" v="8" actId="2890"/>
        <pc:sldMkLst>
          <pc:docMk/>
          <pc:sldMk cId="3302922719" sldId="270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2040413078" sldId="271"/>
        </pc:sldMkLst>
      </pc:sldChg>
      <pc:sldChg chg="add replId">
        <pc:chgData name="Venkatasubramanian, Mani V." userId="fbe5ce37-0145-4c31-b84a-b36f8beac5f3" providerId="ADAL" clId="{89D8BF2A-5380-4C5B-91F7-43D1B82EA5D3}" dt="2023-03-24T01:37:35.511" v="8" actId="2890"/>
        <pc:sldMkLst>
          <pc:docMk/>
          <pc:sldMk cId="2166880643" sldId="271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2878682468" sldId="272"/>
        </pc:sldMkLst>
      </pc:sldChg>
      <pc:sldChg chg="add replId">
        <pc:chgData name="Venkatasubramanian, Mani V." userId="fbe5ce37-0145-4c31-b84a-b36f8beac5f3" providerId="ADAL" clId="{89D8BF2A-5380-4C5B-91F7-43D1B82EA5D3}" dt="2023-03-24T01:37:35.511" v="8" actId="2890"/>
        <pc:sldMkLst>
          <pc:docMk/>
          <pc:sldMk cId="4003066799" sldId="272"/>
        </pc:sldMkLst>
      </pc:sldChg>
      <pc:sldChg chg="del">
        <pc:chgData name="Venkatasubramanian, Mani V." userId="fbe5ce37-0145-4c31-b84a-b36f8beac5f3" providerId="ADAL" clId="{89D8BF2A-5380-4C5B-91F7-43D1B82EA5D3}" dt="2023-03-24T01:37:27.247" v="6" actId="2696"/>
        <pc:sldMkLst>
          <pc:docMk/>
          <pc:sldMk cId="3142438010" sldId="273"/>
        </pc:sldMkLst>
      </pc:sldChg>
      <pc:sldChg chg="add del replId">
        <pc:chgData name="Venkatasubramanian, Mani V." userId="fbe5ce37-0145-4c31-b84a-b36f8beac5f3" providerId="ADAL" clId="{89D8BF2A-5380-4C5B-91F7-43D1B82EA5D3}" dt="2023-03-26T01:19:26.314" v="9" actId="2696"/>
        <pc:sldMkLst>
          <pc:docMk/>
          <pc:sldMk cId="4086027962" sldId="273"/>
        </pc:sldMkLst>
      </pc:sldChg>
      <pc:sldChg chg="add del replId">
        <pc:chgData name="Venkatasubramanian, Mani V." userId="fbe5ce37-0145-4c31-b84a-b36f8beac5f3" providerId="ADAL" clId="{89D8BF2A-5380-4C5B-91F7-43D1B82EA5D3}" dt="2023-03-26T01:19:26.314" v="9" actId="2696"/>
        <pc:sldMkLst>
          <pc:docMk/>
          <pc:sldMk cId="2811968889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55:21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839 566 8121,'0'-24'178,"0"1"0,-6 0 1,-1 7-1,-3 3 1,-4 3-1,-3 2 0,-6 4 1,-7 2 366,-3 2 0,-3 0 1,-5 2-1,-6 6-307,-3 9 1,-3 3-1,1 7 1,0 2-62,-1 4 1,-1 0-1,0 12 1,1-1-251,9 1 1,7 2-1,8 5 1,7 2-312,9 5 0,5-5 0,10 4 0,6-4 46,9-1 0,8-1 0,12 1 0,2-3 131,2-3 0,1-5 0,-1-7 0,6 0 87,3 0 0,-3-2 0,-3-2 0,1-4 124,0-1 0,-7 3 1,3-6-1,-6-2 13,-6-1 1,-9-3-1,-11 1 1,-3-1 58,-8 1 1,-8-1 0,-13 0 0,-8 1 110,-8-1 0,-5 3 0,-9 1 0,-1 2 27,-4-1 1,3-5 0,-3-3 0,4-5-145,2-1 0,7 4 0,4-6-1232,4-2 498,10-2 0,14-8 0,16 0 0,15 0-614,7-2 1278,12-1 0,8-9 0,7 1 0</inkml:trace>
  <inkml:trace contextRef="#ctx0" brushRef="#br0" timeOffset="609">1171 1404 8515,'0'-23'899,"0"-1"1,0 1 0,-2 7-497,-4 5 1,2 3-247,-7 8 1,7 10 0,-2 5 0,4 9-122,2 3 0,2-4 0,4 6 0,5 2-140,5 2 0,3 2 0,3 0 1,3 0-86,2 0 1,-4 0 0,5-2 0,-3-2 54,-4-2 0,-1 0 1,-3 4-1,-1-2-49,-5-2 1,-3-7-1,-8 3 1,-2-2-126,-4 0 0,-4-7 0,-9-10 1,-2-4 255,-3-2 1,-7-2-1,4-6 1,-2-10 396,0-9 1,8-8-1,-3-3 1,7-5-16,5-2 1,5 1 0,8-3-1,7 6 17,10 4 1,7-1 0,10 3 0,2 7-250,3 7 1,5 10 0,6 1 0,-3 2-227,-1 4 1,-9 16-1,3 5 1,-4 5-19,-2 3 1,-8-6 0,-4 6 0,-5-1 25,-6-1 0,-5-5 1,-5-7 62,4 3 1,-6-1-1,0-1-17,-10-6 1,1-4 0,-3-2-1,-2 0 64,-1 0 0,-1-2 0,5-4 0,3-8 276,0-7 1,6-6 0,-2-8 0,8 0-24,8 0 0,5 0 0,7 0 0,7 0 39,8 0 1,-3 8 0,7 4 0,-2 5-197,0 7 1,5 3 0,-5 10-1,-2 4-219,-2 5 1,-4 11 0,-4 3 0,-4 2-278,0 4 0,-5 2 0,3 4 0,-4 2 49,-1 2 1,-7-1 0,-1-5 0,-2 0-449,-4 0 0,0 0 0,-1 0 809,3 0 0,-8 0 0,-7 0 0</inkml:trace>
  <inkml:trace contextRef="#ctx0" brushRef="#br0" timeOffset="1001">3005 1544 8098,'0'-18'228,"-2"1"439,-4-1 1,4 7 0,-6 1 344,0 2 0,5 2-721,-9 6 1,0 6 0,-5 2-1,-1 0-146,1-1 1,-8 7-1,-4-2 1,-4 5-92,-2 6 1,0-1 0,-2 5-1,-2 0-169,-2 0 0,1 2 1,5 6-1,2 0-356,4 0 0,3-2 0,11-4 1,3-6 165,6-3 1,4-3 0,4-1 441,4-5 1,6-3-1,11-8 1,6-2 234,4-4 1,10-9 0,2-8 0,1 1-146,1 3 0,-3-4 0,5-1 0,-5 3-181,-1 2 0,-4 3 1,-8 2-1,-4 5-239,-2 1 1,-3 0-1,-9 4-195,-1-1 1,-8 6 0,4 9 0,-3 2-249,1-1 0,2 1 0,-2 6 0,4-1-26,-1 1 0,13-3 0,-5-1 662,2-3 0,16 1 0,2 5 0</inkml:trace>
  <inkml:trace contextRef="#ctx0" brushRef="#br0" timeOffset="1248">3616 1282 8082,'-8'-53'186,"-3"1"0,-7 1 0,-1 7 1,-1 7 625,5 6 0,3 9 0,-1-1 0,1 4 501,-2 1 1,7 1-294,1-1-1059,4 9 0,4 3 0,4 14 0,5 7-35,5 6 1,9 11-1,4-1 1,4 7-424,2 9 0,0 3 0,2 3 0,2-1-147,1 1 1,7 7 0,-4 4 0,-1 4-31,1 2 0,-2-1 0,-6 1 0,0 0-673,-1 0 1347,-6 0 0,-3-8 0,-8-2 0</inkml:trace>
  <inkml:trace contextRef="#ctx0" brushRef="#br0" timeOffset="1451">4419 1072 8082,'0'-72'89,"0"-3"1,0 12-1,-2 3 643,-3 8 1,-3 9-1,-6 14 12,3 6 1,5 11-661,-6 6 0,8 6 1,0 6-1,8 8-173,8 7 1,5 12-1,7 10 1,5 1-83,4 5 0,2 3 0,0 7 1,1 5-385,5 3 0,-4 3 1,4 0-1,-2 0-351,1 0 1,-3 6 905,4-1 0,-4 9 0,-2-5 0</inkml:trace>
  <inkml:trace contextRef="#ctx0" brushRef="#br0" timeOffset="1601">5362 1456 8082,'0'-35'221,"0"0"1,0 2 276,0 4 0,0 4 0,2 8-300,4-1 0,4 6 0,7 3 0,1 1-313,-1 4 1,1-4 0,1 3 0,4-1-582,7-2 0,8 6 696,3-4 0,8-4 0,-5 1 0</inkml:trace>
  <inkml:trace contextRef="#ctx0" brushRef="#br0" timeOffset="2051">6498 618 7724,'17'-23'0,"-1"-1"-186,-5 3 1088,5 9 0,-22 5 0,0 9 0,-9 3-498,-9 7 1,3 5 0,-8 5 0,-2 3-334,-2 2 1,0 2 0,2 6-1,4 2-114,1 4 1,-1 4-1,8 5 1,5 0-221,4 3 1,7-3-1,8 14 1,9 0-128,7-2 1,7-1 0,6-9 0,1-2 30,0-3 0,-2 2 1,-4-11-1,-5-5 157,-5-7 1,-9-7 0,-6-4 348,-8-3 0,-14-4 0,-9-8 0,-2 0-28,0 0 1,-4 0 0,-4 0 0,6-2 6,4-4 0,-2 4 0,5-6-1223,3 1-783,2 5 1880,9-6 0,18 8 0,11 0 0</inkml:trace>
  <inkml:trace contextRef="#ctx0" brushRef="#br0" timeOffset="2233">7109 985 8814,'0'-41'0,"0"0"732,0 2 0,-2 10 0,-2 6 480,-2 4-900,-7 9 0,9 4 0,-6 12-445,2 6 1,2 9 0,6 4 0,0 2-490,0 4 0,8 2 0,4 2 0,3 0-274,3 0 1,-1 6 0,1 0 895,-1-3 0,8 7 0,3 0 0</inkml:trace>
  <inkml:trace contextRef="#ctx0" brushRef="#br0" timeOffset="2914">8104 1159 8014,'0'-23'333,"0"0"1,-2-6-1,-3 5 1,-9 3 415,-7 2 0,-14 3 0,-12 4 0,-5 7-343,-7 3 1,3 4 0,-6 3 0,2 7-309,4 4 1,9 3 0,8 2 0,8 3-248,8-3 0,4-2 1,3-1-1,4-1-140,7 1 1,3-1 0,2 1 0,2-1-295,3 1 0,5-3 1,10-1-1,3-3 257,6 3 1,4-6 0,2 0 0,2-3 289,3 1 0,-1 0 0,8-4 0,-1 2 213,-1 2 1,4 5 0,-7-3 0,1 2 12,0 3 1,5 11-1,-3 5 1,-1 4-47,-3 2 1,-6 7 0,-4 5-1,-4 5-87,-2 6 1,-9-3 0,-10 3 0,-4-4 22,-2-1 1,-10 5 0,-5 0 0,-11-3-51,-7-7 1,0 1-1,-13-7 1,-1 1-167,3 0 1,-5-8 0,8-10 0,1-6-161,-3-9 1,12-8-1,-2-12 1,8-13 149,9-16 1,6-19 0,10-12 0,2-12 400,4-9 0,12 2 1,11-6-1,4 2-96,2 0 1,-17 45 0,1 1 0,21-43 0,7 5 175,3 11 0,3 12 0,-1 17 0,0 10-66,1 10 1,-9 14 0,-3 5-1,-4 4-326,-2 2 1,-4 8 0,0 5 0,2 7-177,-2 3 0,-2 2 1,2-4-1,-4 5-43,-1 1 0,-3 0 0,-7 2 0,-3-4 13,-1 1 0,-8-7 1,1 4-1,-3-3 18,-2-3 1,-7 1-1,-5-3 1,-5-3 300,-7-6 0,5-4 0,-4-4 1,5-4 354,6-6 1,-3-5-1,5-7 1,1-5 105,3-4 1,6-2 0,5 0 0,7 1-49,4-1 1,1 2 0,3 2-1,3 5-315,6 7 1,4-2-1,4 11 1,4 0-206,5 4 0,5 8 1,1 8-1,-2 9-514,-3 7 0,1 3 0,-7 4 1,-4-2-105,-6-2 1,0 0 0,-8 4-1,-1-4-1331,-3-6 2000,-9 5 0,5-9 0,-5 6 0</inkml:trace>
  <inkml:trace contextRef="#ctx0" brushRef="#br0" timeOffset="3400">9694 1142 8219,'0'-12'2778,"0"1"-2419,0 7 0,-8-4 1,-4 10-1,-3 2-200,-3 2 0,-5 7 0,-2 1 0,-1 5-265,1 4 1,-6 3-1,4-5 1,-2 2-314,0-1 1,7-1 0,-1 0 0,4 3-71,1-3 1,3-2 0,3-1 219,6-1 0,6 1 0,6-3 271,6-3 1,11-4 0,8-10 0,10-2 258,11-2 1,3-8 0,9 3 0,2-5 5,1-1 1,5-1 0,2 1-1,2-1-81,-3 1 0,-3-6 0,-6-1 0,-7 1 51,-9-2 0,-9 4 0,-14-9 0,-9-1 2,-7-2 1,-5-9-1,-12-7 1,-9-5-54,-10-4 0,-8-8 0,-6 0 1,-5-8-182,-5-8 0,-1-1 1,-1 0-1,3 3 298,3 2 1,-1 3-1,7 9 1,4 8 875,6 11 0,12 16-1005,7 8 1,12 15 0,6 14-451,15 15 0,14 20 0,10 11 0,9 10 150,6 6 1,-28-29 0,0 0 0,3 1 0,0 1 0,1 3 0,0 2-144,2 3 0,0 1 1,-2-4-1,-1 1 1,3 4-1,-2 1 1,-2-4-1,0 1-414,-1-4 0,-2 1 1,-3-2-1,-2 1 0,25 40 683,-14-3 0,-10-12 0,-10-10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1:12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506 311 8247,'0'-20'0,"0"-1"0,2-4 497,4-2 0,-4 5 0,4-1 0,-2 2 108,2-3 1,-2 7 0,5-2 0,1 5-142,0 0 0,1-1 1,7-1-1,-1 5-197,1 5 0,-1-2 0,1 2 0,-1 4-164,1 6 1,-1 0-1,2 10 1,3 3-162,1 4 1,8 11-1,-2-1 1,4 5-101,2 5 0,-6 6 1,2-3-1,4 5-230,4 5 1,2 3-1,-4-5 1,1 2-22,3 4 1,0 3 0,-8 3 0,-4-6 136,-6-4 1,-11-3 0,-8-3 0,-8-3-128,-8-3 0,-11-9 0,-6-9 0,-4-3 345,-2 2 0,-8-3 1,-3 3-1,-5-2 258,-1 3 0,0-3 0,-1 8 1,3 2 169,3 2 0,4 2 1,10 0-1,2 0-21,2 0 1,16 6-1,1-1 1,8 1-144,4 2 1,8 0 0,6 5 0,9-3-173,12-3 0,0-1 0,7-6 0,-1 0-252,0 0 0,5 0 0,-5-2 1,-4-4-171,-6-6 1,-6 2 0,-7-1 0,-3-3 114,-3-2 0,-4-1 1,-8-1-1,0 1 242,0-1 0,-8 1 0,-4-1 0,-3 1 185,-3-1 1,1 3-1,-3 3 1,1 6 175,2 4 0,-5-2 0,11 2 0,-5 4-119,-1 0 1,5 7 0,2 3 0,3 3-239,3 3 1,2 1-1,2 4 1,0 4-161,0 1 1,0-3-1,0-10 1,-2-1-137,-4-3 1,-4-1 0,-9 1 0,-4-5 51,-7-4 1,-10-4-1,-9-2 1,-5-4 12,-4-2 0,-10-1 1,0-7-1,-4-1-32,4-5 0,0 3 0,10-8 1,4-2 285,5-2 0,-1-10 0,5-2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4.05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0 315 11080,'2'-52'-145,"2"0"1,4 1 684,2 5 1,1 5-1,9 12 1,3 7 124,6 9 1,8 5 0,8 12-1,9 7-111,6 13 0,4 15 0,4 9 0,-2 12-397,-2 16 1,-15 3 0,-27-32 0,-2 2 0,7 46-460,-15 4 0,-13-44 0,-6 2 1,-4 3-1,-5 0 0,-8 4 1,-6-1-113,-9 0 1,-6 0 0,-11 3 0,-6 0 0,-9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8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84 245 8043,'-27'-29'182,"6"2"1,5 2 139,5 3 0,7 9 1,0 1-1,8 0-121,7 3 1,13-5 0,7 6 0,9-1-124,13-5 0,1 4 0,12 1 0,6-1-195,8 0 1,7 6 0,6-2 116,6 5 0,-48 0 0,1 2 0,0-1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02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212 314 8319,'29'-56'228,"1"4"0,-7 11 0,6 0 0,0 6 561,-2 6 1,4 4-1,-7 9 1,-3 5-374,-2 5 1,1 4-1,1 4 1,0 4-504,-5 5 0,1 11 0,-5 5 0,2 4 33,-3 6 1,3 4-1,-8-3 1,-2 5-373,-2 2 0,-10-5 1,-6 5-1,-5 0-42,-5-1 0,1-5 0,4 0 1,-3-6 328,-1-4 1,0-2-1,5 2 395,1-5 1,11-13-49,12-5 0,8-4 0,19-4 0,7-2 91,9-2 1,-1-1 0,11 3 0,-7-2-205,-6 2 1,3 4 0,-8 6 0,-6 7-162,-10 9 1,-10-1 0,-17 8 0,-7 0-1,-15-1 1,-12 3 0,-25-8 0,-8-2 83,-11-1 1,-5-3 0,-1-1-1,5-5 70,5-5 1,6-4-1,6-2 1,6 0-808,4 0 0,17 0 719,8 0 0,23-8 0,8-1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02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8279,'16'-29'0,"-3"2"1125,-1 1 1,-6 3 0,3 6-523,-1-1 0,6 9 0,-3 3-642,5 4 0,-4 4 1,-1 5-1,3 9-289,1 5 0,-3 10 0,0-1 0,-1 2 143,-1 3 0,-2 2 0,-8 2 1,0 4-68,0 1 0,-2 1 0,-2 4 0,-4-5-42,-2-1 1,1-2-1,-5-8 1,4-2 374,3-2 0,1-8 0,6 2-4,0-3 1,13-10-1,9-5 1,9-3-321,11-2 0,11-6 0,9-3 0,10-5 243,5-5 0,5-3 0,5 5 0</inkml:trace>
  <inkml:trace contextRef="#ctx0" brushRef="#br0" timeOffset="184">1188 420 8302,'-8'-25'3035,"4"5"-2828,-8-3-340,9 11 1,-5 14-1,8 14 1,0 7-486,0 4 1,8 2 0,3 8 0,3 2 617,-3 2 0,13 7 0,-5-3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00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253 192 8171,'-8'-23'218,"-2"0"1,-1 3 2931,-1 7-1793,8-3-1147,-4 14 1,10 2 0,4 12 0,6 5-191,3 7 1,3-3 0,-1 6 0,1 0-112,-1 0 0,1 2 0,-1 6 0,0 0-287,1 0 1,-3-2 0,-1-2 0,-4 0-488,-2 6 0,-3-2 1,-5 8 864,0 0 0,0-7 0,0 7 0</inkml:trace>
  <inkml:trace contextRef="#ctx0" brushRef="#br0" timeOffset="199">26 279 8245,'-6'-32'1035,"0"2"0,0 7-1408,-2 4 0,8 1 0,0 1 0,12 1 115,9 5 0,12-5 0,12 4 1,5-3 80,11-3 0,5 7 0,5 1 1,3 2-929,2 4 1105,7 3 0,-11-7 0,6-2 0</inkml:trace>
  <inkml:trace contextRef="#ctx0" brushRef="#br0" timeOffset="785">899 262 9321,'8'-15'376,"3"3"0,-1 12 0,2 12 0,-1 3-278,-1 2 0,5 1 1,-3-1-1,4 1-250,1-1 1,1 7 0,-1-1-1,1-2-215,-1-1 1,-2-3 0,-1 1-510,-2-1 1094,-1 1 0,1-9 0,-2-5 0,-3-8 46,-3-7 1,4-11 0,0-1 0,0 0-17,-1-3 0,7 7 1,-2-2-1,3 5-114,3 5 0,-1 7 0,2-2 0,5 4-236,5 2 1,6 10 0,4 7 0,1 12-92,-1 10 1,4 11 0,-4 11 0,-4 1-56,-4 4 1,-12 4 0,-1 3 0,-11 3-24,-5-2 1,-4-3 0,-5-3-1,-11-4 18,-9-5 1,-12-1-1,-4-6 1,-1-7 21,-5-6 0,1-14 1,-1-8-1,5-9 253,1-6 0,10-19 0,12-13 0,7-14 278,8-12 1,6-7-1,6-6 1,8-1 184,7 0 0,6-2 0,8-2 0,0-1-104,0 1 0,2 10 0,2 6 0,1 3-105,-1 3 0,4 9 1,-4 8-1,-4 10-124,-4 6 1,-10 9 0,4 4 0,-2 4-253,1 2 0,-1 6 1,-6 4-1,1 3-17,-1 7 0,7 7 1,-1-2-1,-2 4 4,-1 8 1,3 0 0,0 12 0,-1 3-30,-3 4 1,-3 2-1,-3-3 1,-3 1-268,-2 2 0,-3 6 0,-5-6 0,0-1-198,0-3 0,0-7 0,-2-3 1,-3-3 606,-7-8 0,-11-6 0,-4-9 0</inkml:trace>
  <inkml:trace contextRef="#ctx0" brushRef="#br0" timeOffset="1234">2086 629 8329,'12'-45'168,"0"4"1,-8 5 0,3 1 0,-1 2 364,0 4 1,6 9 0,-5 8 0,3 1-195,4 1 0,-5 2 0,3 8-168,2 0 0,-5 0 0,1 2 0,0 4 74,-1 6 1,-5 3 0,2 5 0,-4 1-530,-2 2 1,0 8 0,0-2 0,-4 4-518,-7 2 1,-1 0 0,-13 2 0,1 0 455,1-2 1,0 4 0,5-12 0,1 2 272,-1 0 0,1-7 0,1 1 379,5-4 1,7-13-179,16-12 1,7-5 0,18-19 0,4-1-78,5-2 1,5-2 0,-1 1 0,-3 1-19,-7 3 1,-3-1-1,-4 6 1,-4 2 7,-5 4 0,-13-3 0,-5 11 72,-4-5 0,-4 0 1,-4 5-1,-5 5-20,-5 4 1,-1 2-1,-1 0 1,1 0-92,-1 0 0,7 6 0,1 2 0,2 1-50,4 5 0,2 3 0,6 5 1,6 1-192,7-2 0,12 5 0,4-1 0,10 2-1147,10 4 1385,11-6 0,5 8 0,11-6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05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730 227 8129,'-23'-34'485,"-3"1"1,1 3 690,0 7 1,2 12-1088,5 5 1,9 6-1,3 6 1,4 7-26,2 8 0,0 7 0,0 7 0,2-1 18,4 1 0,1 8 0,7 2 0,-2 1-125,1 1 1,3-1 0,-1 7 0,-1-1-376,-3 1 1,-1-3-1,4-1 1,-5-5-482,-1-1 1,-2 3 0,-6-7 898,0-6 0,0-6 0,0-9 0</inkml:trace>
  <inkml:trace contextRef="#ctx0" brushRef="#br0" timeOffset="183">31 210 8320,'-11'-33'299,"-1"4"0,8-2 1,0 8-1,10 3-132,12 7 1,17-1-1,17 6 1,14-1-292,13-5 0,17 6 0,-41 5 1,2 0-1,0 2 0,1 0-25,1 1 1,0 0 0,-3 0 0,0 0 0,1 0-1,-1 0 1,-2 1 0,-1 0-1304,46 5 989,-8 4 0,-13 7 0,1 1 0</inkml:trace>
  <inkml:trace contextRef="#ctx0" brushRef="#br0" timeOffset="750">1254 332 7859,'-18'0'1014,"1"0"0,7 2 0,6 2 1,8 4-931,8 2 0,5-1 0,5 5 0,1-3-205,-2 3 0,5-4 0,-3-1 0,-2-1-180,-1-4 1,-3 4 0,1-2 80,-1-2 0,0-2 1,1-2 439,-1 0 1,-5-8 0,0-4-64,1-3 0,-3-1 1,2 2-1,1 5-113,3 1 0,1 2 0,1 6 0,1 2-40,4 4 0,-1 6 0,7 13 0,2 10-232,2 9 1,0 15 0,-4 7 0,-6 7-88,-3 9 1,-5 1 0,-3 3 0,-6-3 106,-4 1 0,-18-11 0,-7-13 1,-10-3 37,-8-5 0,-4 2 1,-7-13-1,-2-4 20,-5-6 1,5-8 0,-4-11 0,5-8 176,7-8 1,11-15-1,14-16 1,7-10 264,8-5 0,8-14 1,10-2-1,11 0 111,8-2 1,6-6 0,4-2 0,5 3 9,5 1 1,1 4 0,2 2 0,3 6-155,1 5 1,4 1 0,-8 13 0,-5 6-105,-4 10 1,-12 4-1,-8 13-110,0-2 0,-11 6 0,1 1 0,-5 6-111,-6 9 1,3 4 0,1 3-1,0 2-60,0 3 1,3 14-1,-3 3 1,0 8 95,0 3 0,-1 6 0,-3 2 1,2 3-196,-2 3 0,-2 9 1,-4 5-1,-2 1-209,-2 1 1,-7-9 0,1 3 0,-3-6-196,-3-6 0,1-13 0,1-17 1,1-8 628,-3-7 0,5-1 0,-13-1 0</inkml:trace>
  <inkml:trace contextRef="#ctx0" brushRef="#br0" timeOffset="1167">2092 664 8156,'10'-29'0,"3"0"221,3-2 1,5 6-1,-9 1 1,3 5-25,3 1 1,-1 9-1,1 3 1,-1 4-103,1 2 0,-1 2 0,1 6-45,-1 9 0,-1 1 1,-5 7-1,-5-2-122,-4 0 0,-2 8 1,-2-1-1,-4 3-38,-5 1 0,-5-1 1,-1-1-1,-3-3 10,-3 2 1,2-4 0,-6 0 0,1-2 158,5-3 0,2-5 0,3-3 0,2-5 83,3-1 1,9-2 0,2-8 29,10-4 1,13-4 0,10-9 0,10-4-38,9-6 0,6-4 0,-2-2 0,5 0-127,1 0 0,-6 0 0,0 2 0,-7 2-98,-9 2 0,-10 7 0,-7-3 0,-6 2 92,-5 0 0,-4 5 0,-10 8 0,-4 3 28,-6 3 1,-3-4 0,-3 2-38,1 2 0,-1 4 0,3 6 0,1 6-145,3 3 1,7 3 0,-2 1 0,4 5-180,2 5 1,14 4 0,7 0 0,8-2-161,8-2 0,11 0 491,5 6 0,15 7 0,11 3 0</inkml:trace>
  <inkml:trace contextRef="#ctx0" brushRef="#br0" timeOffset="1367">3612 158 8123,'-18'-29'982,"1"-1"0,-1 11 1,3 0-724,3 5 0,4 12 1,8 4-1,2 14-434,4 11 1,4 6 0,7 4 0,1 3 2,-1 7 1,6 9 0,3 4-1,-1 0-781,0 1 0,4 7 953,-6 1 0,8 9 0,-3 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08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93 175 8170,'-19'-33'0,"-3"2"28,-1 2 0,6 8 198,5-3 1,18 7 0,6 5 0,15 6 106,11 4 0,9 2 1,13 0-1,12 0-117,13 0 0,12 6 0,-41-3 1,1 0-1,4 0 0,2 0-144,5 1 1,2 0 0,5-3 0,1 0 0,7 2-1,1 1 1,3-1 0,1 0-338,0 0 1,0 0 0,2 0 0,-1 0 0,0-2-1,0 0 1,2 0 0,-1 2 31,0-1 1,-2 1 0,-8 3 0,-2 0 0,-6-3 0,-3 0-1,-7-1 1,-1 0-372,-7-1 1,0 0 603,-3-2 0,-1 2 0,41 5 0,-3-1 0,-5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09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0 420 8322,'0'-17'104,"0"5"0,0 0 379,0-1 1,10-1 0,9 3 0,14 3-227,12 0 1,23 0 0,17-5 0,-32 7 0,3 0-137,8-1 1,4 1-1,12-3 1,5 0 0,10-1-1,4-1 1,-27 3-1,2-1 1,1 0-246,6 0 1,2 0-1,-1 0 1,1 2 0,-1 0-1,2 0 1,3-1 0,1-1-1,1 1 1,0 0 0,0 0-1,1 0 161,1 1 1,2-1 0,0 0 0,3 0-1,1 0 1,1 1 0,-23 2 0,1 1-1,0 0 1,0-1 0,0 1 0,-1 0-1,1 0 1,0 1-67,22-1 0,-1 0 1,1 0-1,-1 0 0,0-1 1,0 1-1,-3 1 0,1 1 1,-1 1-1,-1-1 0,-1 1 1,0 0-328,-1 0 1,0 0 0,-3 1 0,-9 0 0,-2 0 0,-2 0 0,-4 0-1,-1 1 1,-1 0 0,25 1 0,-2 0-741,-6 0 0,-1 2 1096,-6 2 0,-1 1 0,-3-3 0,-1 0 0,-6 2 0,-2 0 0,-3-2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32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730 340 8124,'-19'-31'0,"-2"-2"249,-3 2 0,3 4 0,7 9 0,5 1 2661,1-1-1962,-6 9 1,12 3-631,-3 12 1,10 9-1,7 12 1,4 4-102,1 6 0,0 10 0,3-1 1,1 5-258,3 1 1,-1 3-1,-6 3 1,1 4-286,-1 0 0,-1 8 1,-3-2-1,-1 7-341,2 5 0,-5 7 0,1 6 0,-2-1-189,-4-3 1,-2-11-1,-2-7 1,-2-9 854,-4-7 0,-4-7 0,-7-13 0</inkml:trace>
  <inkml:trace contextRef="#ctx0" brushRef="#br0" timeOffset="234">1429 148 8629,'-18'-39'767,"1"4"0,0 0 0,1 16 734,4 3 1,5 12-1204,7 4 0,2 10 0,3 13 0,7 8-66,4 8 0,3 6 1,4 7-1,6 3-182,4 3 1,-4-2-1,1 10 1,-1 4-601,-2 4 1,4 9-1,-8-1 1,-2 3-275,-1 2 0,-3 1 0,-1-3 1,-4-4-885,-7-5 1,-5-14 1707,-5-9 0,-5-1 0,-8-7 0</inkml:trace>
  <inkml:trace contextRef="#ctx0" brushRef="#br0" timeOffset="516">119 1632 8285,'-35'8'1183,"2"-4"0,6 8-1122,10 1 0,11 10 0,17 7 0,15 3 23,10 1 1,13 1-1,15 0 1,14-2 196,11-4 0,-34-13 0,2-2 0,7-4 0,1-3 0,4-1 0,1-2-135,5-1 0,2-2 0,4-5 0,3-2 0,7-3 0,2-2 0,-1-3 0,0-3-351,0-1 0,-1-2 0,-9-4 0,-3-1 1,-12 2-1,-2 0 0,-5-2 0,-2-1-101,-5 1 0,-1-2 0,-1-2 0,-1-1 0,-6 1 0,-1-2 0,35-29-304,-10 0 1,-16 2-1,-11 3 1,-6 1 200,-6 2 1,-12 3 0,-11 14-1,-4 2 409,-2 4 0,2-4 0,-8 4 0,-8-4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45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295 699 8352,'-8'-17'0,"-3"-1"522,-5 1 1,6 5-1,3 3 289,-1 1 1,4 2-1,-6 8 1,3 6-260,3 9 0,2 3 1,2 9-1,0 2-346,0 2 1,0 2 0,0 0 0,2-1-202,4 1 0,3 2 1,9 2-1,-1 2-284,1-2 0,7-3 0,4-1 0,6 0-36,6 0 0,-3-10 1,9-7-1,2-10 155,1-6 0,10-12 0,2-7 0,0-13 5,-3-8 1,-7-9 0,-5-11-1,-7-6-14,-3-4 1,-17-2-1,-9 0 1,-11 0 164,-11 0 1,-17 6 0,-18 4 0,-7 6 177,-5 9 1,-4 8-1,-8 10 1,0 8-91,1 5 1,6 10 0,5 0-1,6 10-283,5 12 1,12 7 0,12 12 0,6 4-884,5 5 0,8 7 0,16 5 1082,11 6 0,16 19 0,5 7 0</inkml:trace>
  <inkml:trace contextRef="#ctx0" brushRef="#br0" timeOffset="317">68 2009 8203,'-17'-15'237,"-1"3"1,3-4 0,3 5 130,6-5 1,6 5 0,10 1 0,13 0-390,16 0 1,13 1 0,10-5 0,12 4-549,10 3 0,-1-1 569,10 2 0,4 4 0,0-6 0</inkml:trace>
  <inkml:trace contextRef="#ctx0" brushRef="#br0" timeOffset="565">1675 979 8312,'0'-18'724,"-2"1"0,-2-1 0,-2 1-530,2-1 0,6 1 1,10 1-1,11 3-50,8 1 1,14 2 0,5-1 0,7 5-621,-1 4 0,6 2 1,0 0-1,2 2 476,0 4 0,-8 4 0,5 7 0</inkml:trace>
  <inkml:trace contextRef="#ctx0" brushRef="#br0" timeOffset="700">1902 1363 8231,'6'-12'1242,"1"3"0,3-1-1174,4 0 0,9 0 0,8-3 0,8 3-200,7 2 0,13-3 1,7 5 131,7 2 0,7-6 0,7 1 0</inkml:trace>
  <inkml:trace contextRef="#ctx0" brushRef="#br0" timeOffset="1015">3858 350 8251,'-55'-43'590,"1"-1"1,0 1 387,3 8 0,11 10 1,1 13-1,8 6-278,7 4 0,11 4 0,3 4 1,2 8-464,5 7 1,1 16-1,2 15 1,0 12-277,0 10 0,7 0 0,7 9 0,5 7-151,5 7 1,-9-49 0,1 1 0,-3-1 0,1 1 0,0-1-1,1 1-474,0-1 0,-1 1 0,5 44 0,1 2 0,-8-8-303,-5-13 1,-3-10-1,-10-14 1,-5-3-46,-5-6 1,-7-14 1011,0-10 0,-16-7 0,2-10 0</inkml:trace>
  <inkml:trace contextRef="#ctx0" brushRef="#br0" timeOffset="1181">3229 1171 8251,'0'-25'78,"0"-1"1,2-3 0,2 6 389,2 4 0,13 1 1,2-1-1,11-3-332,10-1 1,9 2 0,9 7 0,8 4-314,5 3 0,9-5 1,-6 6-1,-5 2 177,-5 2 0,2 2 0,-6 0 0</inkml:trace>
  <inkml:trace contextRef="#ctx0" brushRef="#br0" timeOffset="1382">3264 1922 8823,'-10'2'1266,"6"2"-1191,8 1 1,16 7 0,15-6-1,11-2-309,11-2 0,7 4 0,11-1 0,9-3 234,7-6 0,6-5 0,-45 0 0,1 0 0</inkml:trace>
  <inkml:trace contextRef="#ctx0" brushRef="#br0" timeOffset="1598">4923 629 8341,'-46'-33'184,"-1"4"0,6 10 0,-1 9 1,3 2 850,6 5 0,6 3 0,1 5-329,9 7 1,11 11-1,0 6 1,6 6-564,6 6 1,10 4-1,9 7 1,4 2-525,8 5 1,4 1 0,7 4-1,-1-6-162,1-4 1,3-3-1,1-3 1,-2-3-2740,-3-2 3282,-4-3 0,-8-5 0,0 0 0</inkml:trace>
  <inkml:trace contextRef="#ctx0" brushRef="#br0" timeOffset="1781">5220 769 8335,'0'-17'1652,"0"-1"1,0 1-1269,0-1 0,8 9 1,5 3-1,11 6 90,11 6 0,9 3 0,16 11 1,8 1-378,6 2 1,9 6 0,-1-3 0,3-1-731,3 0 1,-9 4 0,-7-6-1,-10-1 633,-9-3 0,-13-9 0,3-2 0</inkml:trace>
  <inkml:trace contextRef="#ctx0" brushRef="#br0" timeOffset="1948">5814 577 8291,'-18'-25'309,"1"5"1,-1-1 1705,1 7 1,7 9-1689,4 10 0,4 7 0,2 13 0,0 8-320,0 6 0,0 15 0,0-1 0,0 1-609,0 1 0,0-3 0,0 2 0,-1 4 602,-5 7 0,-12 10 0,-9 5 0</inkml:trace>
  <inkml:trace contextRef="#ctx0" brushRef="#br0" timeOffset="2099">5203 1485 8561,'11'-6'0,"1"-1"332,1-3 1,11 0 0,7-3-1,8 1-289,7-2 1,12 7 0,8-1-1,8 2 257,8 0 1,-3 0 0,1 6-301,-3 0 0,7-7 0,-5-3 0</inkml:trace>
  <inkml:trace contextRef="#ctx0" brushRef="#br0" timeOffset="2331">6495 123 8415,'25'-35'693,"-5"8"0,5 4 0,0 5 51,4 6 0,12 5 0,7 11 0,7 7-179,3 13 0,6 16 0,-4 15 1,-2 11-200,-3 7 0,-9 11 0,-19-1 0,-9 8-489,-10 8 1,-16-45 0,-6 1 0,-2 1 0,-5-1 0,-5 0 0,-6 0-347,-6 2 0,-5-1 0,-8 5 0,-3 0 0,-12 5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1:40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0 848 8270,'0'9'-237,"2"-1"0,4-8 107,5 0 1,13 0 0,7 0-1,8 0 89,7 0 1,20 0 0,12 0-1,11-2 101,10-4 0,-47 6 0,1-2 0,3-1 0,0-1 0,5 1 0,1 0-39,3 0 1,2 0-1,5-4 1,1 0 0,2 2-1,1 1 1,2-2 0,0 0-159,0 0 1,1 0 0,1 2 0,1-1 0,2-2-1,1 0 1,4 1 0,2 1 138,4-2 0,1 0 0,-4 0 1,0-2-1,5 0 0,0-1 1,0 0-1,0-1-86,2-1 1,0 0 0,-29 4 0,1 1-1,1-1 1,1 1 0,2 1 0,-1 0-1,0-1 1,0 0 0,0-1 87,-1 1 0,0-1 1,0 0-1,0 0 1,1-1-1,-1 1 1,0 1-1,0 0 1,-1 0-1,2-2 0,-1 1 1,1-1 4,1 0 0,1 0 1,-1 0-1,-3 1 0,-1 1 1,0-1-1,3-1 0,0-1 1,-1 0-1,-3 0 0,0 0 1,0 1-3,0 0 1,0 0-1,-1-1 1,0 0-1,-1-2 1,0 1-1,32-2 1,0-1-1,-4 0 1,0-1-8,-5 0 0,-2 1 1,-5 2-1,-1 1 0,-1-3 1,-1 1-1,-2 0 0,-2 0-73,-3 2 0,-1 1 1,-7 1-1,-2 1 0,-3 1 1,-1 0-1,-4 1 0,-2 0-117,44-7 0,-5 3 0,-9 0 0,-5 3-525,-8 3 715,-20 2 0,12-4 0,-15 0 0,-5 2 0,-3 2 0</inkml:trace>
  <inkml:trace contextRef="#ctx0" brushRef="#br0" timeOffset="1933">2218 2262 8294,'0'-40'-240,"0"-1"1,0 2 270,0 2 1,-6 2 0,-2 2 0,-1 4 360,-5 6 1,-7 3 0,-2 5 0,-1 3-106,-1 6 1,-4 4 0,-10 2 0,-2 4-2,3 8 1,-7 2 0,-2 17 0,-5 6-77,-6 7 1,9 7-1,-1 3 1,5 4-144,6 6 1,8 12 0,4 3 0,4 3-166,7-1 1,1 9 0,9 7 0,4-47 0,2 1-47,1 1 0,2 0 0,14 42 0,-2-45 0,3 0 0,27 41 2,-18-48 0,4-3 1,5 0-1,4-2 1,2-4-1,3-4 1,4-2-1,3-4 59,4-2 0,3-5 0,0-1 1,2-4-1,7-4 0,2-3 1,2-1-1,1-4 28,4-2 1,-1-4-1,-2-1 1,-2-3 0,3-6-1,-1-3 1,-4 1-1,-2-3-19,-3 0 1,-2-2 0,-4-1-1,-1-3 1,-4 0 0,-2-4 0,-3 0-1,-4-4-46,-6 1 1,-3-3 0,-3-6 0,-4-2 0,-5 2 0,-3-3 0,-2-2 0,-3-3-35,-1-3 0,-5-2 1,-6 1-1,-6-1 1,-3 0-1,-5 0 0,-6 0 1,-5 1 168,-5 0 0,-5 3 0,-7 5 1,-5 3-1,-3 2 0,-1 1 0,-3 2 1,-1 2 276,-1 3 1,-1 2 0,0 2 0,-1 2 0,0 4 0,0 2 0,-2 0 0,-1 1-3,0 0 1,0 1-1,3 4 1,1 1-1,1 5 1,1 1-1,-38-3 1,11 7 0,16 6 0,12 6 1,13 7-742,12 8 0,13 14 1,6 16-1,4 11-245,2 14 0,14 7 1,5 6-1,6 4 695,-10-43 0,1-1 0,3 3 0,1-1 0,1 2 0,-1-1 0,0 0 0,1 1 0</inkml:trace>
  <inkml:trace contextRef="#ctx0" brushRef="#br0" timeOffset="2250">2096 3310 8384,'-25'-29'-218,"-5"0"1,1 8-1,4-1 1,10 7 295,5 3 1,0 2 271,10-1 0,4-3 0,14 8 0,1 2-203,4 3 1,4 1-1,10 1 1,2 3-134,2 2 0,7 8 0,-1-5 1,3 3-34,3 0 0,1-6 0,2 5 0,3 1-67,-3-2 1,-4 3-1,-5-7 1,-6-2 81,-5-2 1,-3-4 0,-3-4 0,-9-8 126,-8-7 1,-5-6 0,-8-10 0,0-4-99,0-5 1,-6-3 0,-1 1 0,-3 3-237,-4 2 0,-1 3 0,-3 5-1455,1 0 1666,7 15 0,-5-3 0,5 13 0</inkml:trace>
  <inkml:trace contextRef="#ctx0" brushRef="#br0" timeOffset="2799">2358 5476 8356,'-31'-18'0,"-2"1"0,-4 1 558,0 5 0,-6 5 0,1 14 1,-3 9 7,-4 10-1,7 14 1,-1 7 0,4 9-225,4 7 0,-2 11 1,14 7-1,4 3-133,5 3 0,10 5 0,16 2 0,11 0-207,-8-48 1,1 1 0,5 4 0,1 1 0,1-3 0,2-1 0,2-1 0,1-1-148,0-1 0,2-1 0,5-2 1,2-1-1,-1 1 0,2-2 0,2-2 1,3-2-104,3-3 1,3-2 0,1-5 0,3-6 0,1-8 0,3-5 0,0-1-1,2-4 73,1-4 0,0-4 1,4-5-1,-2-7 0,1-7 1,-1-6-1,-2-3 1,-2-4-33,0-4 1,-2-3 0,1-4 0,-3-1-1,-1-6 1,-1-1 0,-1-2 0,-1-1 138,-2 0 0,-3-2 0,-5 1 1,-4-2-1,-9 1 0,-4 0 1,-4 1-1,-3-1 102,-4 3 1,-5 0-1,-4-1 1,-6 2-1,-5 4 1,-5 3-1,-4 2 1,-5 3 93,-4 1 0,-4 2 1,-3 5-1,-2 0 0,-4-1 1,-2 1-1,-2 1 0,-3 2 51,-2 1 0,-1 2 1,-3 1-1,-1 2 1,7 4-1,-1 3 0,-44-16 59,2 6 0,5 12 0,11 1 1,16 10-413,19 7 1,6 2-1,15 7 1,7 12-868,6 13 0,8 3 0,8 13 1042,11 5 0,2 6 0,5 10 0,-1 0 0</inkml:trace>
  <inkml:trace contextRef="#ctx0" brushRef="#br0" timeOffset="3067">2864 6471 8273,'-50'-41'0,"3"1"1,4-1-1,9 8 1,1 4 144,3 6 1,5-3 0,10 3 532,3 2 1,6 1-449,12 3 1,4 7 0,9 4-1,4 4-208,7 2 1,4 8 0,5 2 0,4 1-148,2 1 0,1-2 1,5 3-1,-3-1-213,-1 2 1,-7-5 0,7 1 0,0 0-49,-3-1 0,1-5 0,-6 0 0,3-8-60,3-7 1,0-7 0,1-7 445,-5-10 0,-4-8 0,-2-9 0</inkml:trace>
  <inkml:trace contextRef="#ctx0" brushRef="#br0" timeOffset="3467">3964 3240 8627,'-27'-9'0,"6"-7"21,7-5 0,1-3 0,7 7 0,4 1-130,6 5 0,9-3 1,19 6-1,14 1 309,14-1 0,18-6 0,9 1 1,-37 4-1,1-2-153,6 0 0,1-1 1,3-2-1,2-1 0,7 2 1,1 1-1,0-1 0,0-1-258,-1-2 0,0 1 0,-2 1 1,-2 0-1,-8 0 0,-2-1 0,-2 0 1,-1-1-366,-2 0 1,-1-1 0,41-24 575,-44 22 0,-1-2 0,36-36 0,-5 3 0</inkml:trace>
  <inkml:trace contextRef="#ctx0" brushRef="#br0" timeOffset="3650">5746 1826 8426,'-33'-43'0,"2"-2"-59,2 1 1,7 3 0,-1 12 2222,4 6-2023,1 11 0,18 20 0,12 19 1,13 14-121,8 11 1,8 20-1,0 5 1,-3 15-192,-19-41 1,-1 2 0,-1 3 0,-1 1 0,0 6-1,-3 2 1,0 4 0,-2 2-676,-1 6 1,-1 3 0,-4 9 0,-2 2 844,-2 7 0,-2 2 0,-3-28 0,-1 0 0,-2 2 0,-2 5 0,0-1 0,0 1 0</inkml:trace>
  <inkml:trace contextRef="#ctx0" brushRef="#br0" timeOffset="4349">4017 6314 8301,'-10'-8'0,"2"-1"-339,1-1 0,7-4 0,0 6 268,9-1 0,24 3 0,16-6 1,17-1 223,13-3 1,-28 7 0,3 1-1,7-1 1,2 0 0,10 0-1,2-1-78,6-2 0,3 1 1,4 0-1,0 0 1,0-2-1,-1-1 0,-3 1 1,-1 1-223,-2 1 0,-1 1 1,-9 2-1,0 2 1,-3 1-1,-1 0 1,-3 0-1,-1 1-517,-5-2 1,0 2 663,-3 2 0,-1 0 0,29-10 0,-3 5 0,-9-5 0,-8 0 0</inkml:trace>
  <inkml:trace contextRef="#ctx0" brushRef="#br0" timeOffset="4583">5903 5039 8447,'-16'-41'0,"3"3"-195,1 5 1,8 0 196,-1 9 0,6 9 1,9 11-1,10 10 206,5 11 1,4 8-1,6 12 1,0 6-152,0 9 0,5 16 0,3 16 1,-21-39-1,-1 1-79,0 3 0,1 1 0,1 5 0,0 0 0,-2 3 0,-1 1 0,0 2 0,1 0-154,0 3 0,0 0 0,-2 1 0,-1 0 0,2 2 0,-1 0 0,-3-3 0,-1 0-42,-3-1 0,-1-2 1,-1-2-1,0-1 1,-2-1-1,-1 0 218,-1 0 0,0-1 0,1 1 0,-1 0 0,-2 0 0,-2-1 0,0 2 0,0 0 0,-1 1 0,0-1 0</inkml:trace>
  <inkml:trace contextRef="#ctx0" brushRef="#br0" timeOffset="5017">5693 2454 8458,'-42'-7'305,"5"-3"0,-2-6 0,8 5 27,8 5 1,5 20 0,7 13-1,5 17-373,4 20 1,12 20 0,-2-33 0,3 3 0,4 5 0,3 2 54,3 8 1,3 2 0,4 8-1,2 3 1,1 4 0,2 2-1,-11-26 1,1 1 0,0 1-190,0 2 1,0 1 0,1 1 0,-1 3 0,0 0 0,0 1 0,0 2 0,0 1 0,-1-1 0,0-2 0,-1 0 0,-2-1 65,0 1 1,-2 0 0,0 0 0,0-2 0,0-1 0,-1 1 0,-1 3 0,-2 0-1,0 1 1,0-2 0,0-1 0,0 1-36,0-2 1,-1 0-1,0 0 1,-2 0 0,-2 0-1,1-1 1,3 24-1,-1-2 1,-1 2 0,0-1-137,-1-2 0,-1 0 1,-2 0-1,-2-1 280,-1-4 0,0-1 0,-2-1 0,0-1 0,-1-8 0,0-1 0,0 3 0</inkml:trace>
  <inkml:trace contextRef="#ctx0" brushRef="#br0" timeOffset="5650">6619 3834 8447,'-17'-19'0,"-1"-3"93,1-1 1,7 0-1,8 5 51,12 1 1,19-1-1,27-1 1,22-4-115,-29 8 1,5 1 0,10-3 0,5 1 0,15-3 0,5 1 0,-22 4 0,1 1 0,3-1-5,6-1 1,3-1 0,1 0 0,10-2-1,3-1 1,1 0 0,-19 4 0,2 0-1,0 0 1,0 0 0,3 0 0,1 0 0,-1 0-1,1 0-218,1 0 0,1-1 0,-1 1 0,1 1 0,1 0 0,-1 0 0,1 2 0,1-1 1,2 1-1,1 1 0,1 1 0,0-1 0,2-1 0,0 1 0,1 0 0,0 0 192,4 0 1,0-1-1,1 1 1,-1 0 0,-4 1-1,0 1 1,0-1 0,0 1-1,2-1 1,-1 0 0,1 0-1,-1 1 1,-2 0 0,0 1-1,-1 1 1,-1 0 0,-1 0 0,0 1 0,-1 1 0,-1-1 0,-3 1 0,0 0 0,-1 1 0,-2-1 0,-4 1 0,-1-1 0,-1 1 0,0 0 0,21-2 0,-2 0 0,-1 0-59,-4 0 0,-2 1 1,-1-1-1,-2 0 0,-1 0 1,-1 0-1,-3 0 1,-1 1-1,-1-1 0,-2 0 1,0-1-1,-1 0-75,-3 0 1,0-1-1,-2 0 1,23-2 0,-3 1-1,-5-3 1,-2 0 0,-8 2-1,-4 1-155,-7 0 1,-2 0 0,-7 0-1,-3-1 1,32-11 0,-19-3 287,-21 3 0,-21-4 0,-21 2 0,-12-1 0,-18-1 0,-12 6 0,-15-10 0,3 11 0,5 4 0</inkml:trace>
  <inkml:trace contextRef="#ctx0" brushRef="#br0" timeOffset="5966">14984 1249 8517,'0'-50'-7,"-2"3"0,-1 7 598,-3 3 1,-6 15 0,4 7-1,1 9-306,-1 14 1,0 19-1,4 27 1,-2 16-113,2 16 1,3-35 0,1 2 0,-1 8 0,2 3 0,-1 4 0,0 1-91,0 5 1,0 2-1,-3 13 1,0 4-1,0-27 1,1 2 0,-1 0-1,0 5 1,1 2-1,-1 0-288,1 3 1,-1 1 0,0-1 0,-1-1-1,0 0 1,-1 0 0,1 0 0,-1 1-1,0 0 1,-1-1 0,0 0 0,-1 0 103,0 0 1,-1 1 0,0-1 0,-2-2 0,0-2 0,0 1 0,2 0 0,1 1 0,-1-1 0,1-2 0,0 1 0,0-1-53,0 0 1,1 0-1,-1 0 1,2-1 0,0 1-1,0 0 1,1-3 0,0-1-1,0 1 1,1 30 0,0 0-55,2-5 0,0-2 0,4-7 0,2-1 0,1-5 0,2-1 0,1-4 0,3-1-60,1-1 0,3-2 0,3-8 0,1-2 0,0-5 0,1-3 0,18 33 267,-2-19 0,3-17 0,1-12 0,-2-12 0,-2-10 0</inkml:trace>
  <inkml:trace contextRef="#ctx0" brushRef="#br0" timeOffset="6283">15037 1773 8199,'0'-35'51,"0"6"0,2 0 1,4-2 231,5-2 1,20 6 0,14 4 0,15 3-109,16 3 0,-24 8 0,4 0 0,7 0 1,2-1-1,8-1 0,2 1-43,4-2 1,3 0-1,6 0 1,2 1-1,7 2 1,2 1 0,-29 2-1,1 0 1,0 0-240,3 0 0,1 0 0,-1 1 0,-2-1 1,-1 1-1,0 0 0,0 1 0,1 0 1,-2 0-1,28 0 0,-2 1-75,-7-2 0,-1 2 0,-8 2 0,-1 0 1,-8-2-1,-2 0 0,-6 2 0,-2 0-418,-8 1 0,-2 0 1,43 0 599,-7 0 0,-7-6 0,-5 1 0,-3-1 0</inkml:trace>
  <inkml:trace contextRef="#ctx0" brushRef="#br0" timeOffset="6683">18739 498 8187,'35'-89'192,"0"-4"1,-10 21 0,-7 8 0,-10 20 262,-7 12 0,-2 15 0,-5 9 0,-6 2-39,-3 1 1,-3 1-1,-1 12 1,-3 9-211,-1 10 0,-8 16 0,4 9 1,-2 12-127,0 10 1,5 2-1,-3 11 1,4 8-182,15-45 0,0 1 0,-1 2 0,1 1 0,2 1 0,2 0 0,-1 5 1,0 1-171,1 4 1,3 2 0,6-4 0,5 0 0,3 3 0,3 0 0,5-6 0,5-2 121,3-4 1,4-3 0,5-2 0,5-3 0,8-6 0,3-4 0,3-5 0,3-6 124,2-7 1,2-5 0,5-5 0,1-6 0,7-7 0,0-4 0,3-4 0,1-5 159,3-4 0,1-5 1,-2-4-1,-1-5 0,0-5 1,-1-2-1,-2-2 0,-1-3-261,-1-3 1,-3-3 0,-6-1 0,-6-4 0,-7-3 0,-5-2-1,-8 1 1,-6-1-3,-9 4 0,-6 0 0,-8 3 1,-7 0-1,-6 5 0,-7 1 1,-5 1-1,-5 1 118,-5 1 1,-5 3 0,-5 0 0,-4 2 0,-5 1-1,-3 3 1,-3 1 0,-3 2-3,-4 2 0,-3 2 0,-2-1 0,-2 0 0,-2 3 0,0 2 0,-1 1 0,0 2 143,1 2 0,0 3 0,-2 2 1,0 3-1,0 6 0,1 2 1,1 2-1,0 1-166,1 2 0,0 4 1,8 2-1,1 3 1,4 6-1,1 3 1,-37 27-330,9 11 1,10 16 0,35-29 0,2 2 0,1 1 0,2 1-35,2 1 1,3 1-1,4 2 1,3 1 0,-7 43 396,7-2 0,6 6 0,8-1 0,0-5 0,0-6 0</inkml:trace>
  <inkml:trace contextRef="#ctx0" brushRef="#br0" timeOffset="6950">18861 1337 8394,'-34'0'-1,"1"-14"1,3-5 0,5-5 34,0-1 1,13 2 0,-1 7 0,5 3 739,2 1 1,2 1-503,10-7 0,4 8 1,9 5-1,4 3-246,7 2 1,3 0 0,2 0 0,-1 2-45,1 3 0,8 5 0,2 6 0,1-3-83,1-1 0,-1-2 0,7 3 0,1-3-26,4-2 0,3 3 1,4-5-1,0-2-69,0-2 0,-4-10 0,-5-4 0,-6-5-46,-3-6 0,-16 1 0,-2-7 0,-9 0-397,-9 2 0,-3 2 639,-8 7 0,-8 1 0,-2-1 0</inkml:trace>
  <inkml:trace contextRef="#ctx0" brushRef="#br0" timeOffset="7249">15596 3502 8188,'-43'-17'0,"8"-5"0,2 3 0,16 5 637,15 5 1,21-3 0,24 4 0,23 1-510,23-1 1,-36 1 0,3 0 0,10 2 0,3 1-1,7-2 1,2 0-200,6 0 1,3 0 0,7 4 0,2 0 0,-30 0 0,2 0 0,-1 1 0,2 0 0,-1 0 0,1 1-1946,1-1 0,1 2 0,-2-1 2016,23 0 0,-2 0 0,2 0 0,-3 0 0,-16 0 0,1 0 0</inkml:trace>
  <inkml:trace contextRef="#ctx0" brushRef="#br0" timeOffset="7600">18669 2542 8294,'-52'-60'177,"-2"13"0,-5 4 1,-3 18 766,0 19 0,10 20 1,13 17-1,8 8-476,8 7 1,11 7 0,6 3 0,4 4-208,2 2 1,18 4 0,11 10-1,15 5-244,-16-38 0,1 0 1,2 1-1,2-1 1,4 2-1,1-1 1,3 2-1,2 0-201,2 0 1,1 1 0,-2-1 0,-1-1 0,2-4 0,0-1-1,-4-2 1,-1 0-394,-1-1 1,0-2 0,31 25 0,-8-10 0,-2-15 27,-4-15 1,-1-14 0,-3-22 0,2-19 409,4-19 1,-9-16 0,1-13 0,-26 34 0,-3-1 97,-1-6 1,-1-1 0,-1-6 0,-1-2 0,-2-2 0,-3 0 0,-2-1-1,-3 0 2,-1 1 1,-4 0 0,-5 5-1,-4 2 1,-3 5 0,-5 1-1,-5 4 1,-4 1 185,-5 4 1,-3 3 0,-37-28 0,-7 20 0,-4 15 49,1 15 0,1 11 0,10 13 0,4 7-226,6 13 0,11 16 1,9 15-1,7 11-733,7 7 762,13 11 0,-1-7 0,0 5 0,-7-4 0</inkml:trace>
  <inkml:trace contextRef="#ctx0" brushRef="#br0" timeOffset="7816">18792 3415 8253,'-20'-62'152,"1"6"0,-1 9-16,5 12 1,9 8 0,0 9 259,4 1 1,10 7-1,4 4 1,5 6 5,6 6 1,1-2 0,9 10-1,4 3-409,-1 5 0,1 3 1,0-4-1,2 4-503,2 3 1,1-5-1,-3 4 1,2-2-614,-2-3 1123,-2-3 0,5 6 0,3 2 0</inkml:trace>
  <inkml:trace contextRef="#ctx0" brushRef="#br0" timeOffset="8166">15648 5196 8291,'-50'-7'0,"5"-5"0,10-2 911,10 3 1,11-3 0,14 10-686,18 6 0,26 6 0,16 9 0,14 3-80,14 3 0,9-4 0,-41-7 1,2 0-1,6-2 0,2-1-171,7 0 0,3 0 0,11-1 0,3 1 0,6 0 0,2 0 0,-32-4 0,1 1 0,0 0-545,1 0 1,1 0 0,0-1 0,-1 1 0,1-1 0,-1 0 569,0-1 0,0-1 0,0 2 0,0 1 0,-1 1 0,0-1 0,32 0 0,0 0 0</inkml:trace>
  <inkml:trace contextRef="#ctx0" brushRef="#br0" timeOffset="8515">19106 4917 9008,'-62'-41'900,"-8"0"1,-2 16 0,-7 14-1,1 11-307,4 11 1,6 3 0,10 15 0,14 4-247,11 6 0,13 7 0,10 12 0,3 5-193,3-1 1,17 11 0,13-1 0,12 8-253,-13-36 1,3 1 0,2 1-1,2 1 1,5 3 0,2-1-1,1-2 1,1-3-250,1-1 0,1-2 1,3 1-1,2-1 1,0-2-1,1-2 1,1-1-1,1 0 47,2-2 1,0-2 0,-1-3 0,-1-2 0,-2-6-1,1-3 1,-1-5 0,1-3 48,47 0 1,-46-10-1,-1-4 1,41-16 0,-4-22 261,-44 12 0,-2-4 0,-3-5 0,0-2 0,2-6 0,-1-3 0,-1-2 0,-2-3-10,-3-1 0,-4-2 0,-5-1 1,-5 0-1,-9 4 0,-5 1 1,-3-1-1,-6 1 37,-4 2 1,-5 1-1,-10-3 1,-6 2-1,-10 3 1,-4 4 0,-3 3-1,-3 1 3,-2 2 1,-1 2 0,-3 5 0,-1 2 0,1 1 0,0 2 0,2 3 0,1 1 30,4 4 0,1 3 0,-36-3 1,20 13-1,11 8-552,9 10 1,16 15-1,10 22 1,9 7 479,6 8 0,2 11 0,0 5 0</inkml:trace>
  <inkml:trace contextRef="#ctx0" brushRef="#br0" timeOffset="8750">19193 5808 8331,'-35'-39'385,"2"2"0,4 6-255,6 4 0,11 3-238,6 7 0,5 5 0,2 3 0,5 1 286,6 4 0,11 2 1,6 2-1,6 0-291,6 0 1,4 2 0,7 2 0,0 4-69,1 1 0,1 3 1,2 3-1,3-1-303,-3-2 1,4-1 483,-2 7 0,1-9 0,-7-1 0</inkml:trace>
  <inkml:trace contextRef="#ctx0" brushRef="#br0" timeOffset="9249">14722 5650 9365,'-7'-64'0,"-5"2"297,-4 2 1,-11 6 0,-6 11 0,-5 8-502,-1 2 0,-12 2 0,-3 2 0,-6 6 515,-6 3 1,-10 5 0,-7 1 0,-7 4 66,-3 3 0,2 1 0,12 8 1,9 2-92,10 2 1,7 13 0,7 2-1,3 10-286,0 12 1,6 9 0,-2 12-1,6 10-104,4 4 0,14 13 0,-1-4 1,7 5-110,5 3 1,0-45 0,0 1 0,1 2 0,0 0 0,1-1 0,0-1-191,1 1 0,0-1 0,1 44 0,0 0 0,0-6-123,0-7 1,0-5 0,0-22 0,-2-7-216,-3-3 1,1-6 739,-8-10 0,0 4 0,-5-6 0</inkml:trace>
  <inkml:trace contextRef="#ctx0" brushRef="#br0" timeOffset="9433">12766 6873 8459,'-17'-2'163,"-1"-4"0,3 2 396,3-7 0,14 7 1,18-2-1,15 2-324,15-2 1,12 4 0,14-6 0,5 3-256,5-1 0,-36 2 0,1 0 0,0 2 0,0 0 0,0-1 0,-1 0-270,45-1 1,-7 3 0,-7 1-1,-9 0-482,-12 0 0,-17 0 772,-20 0 0,-19 0 0,-6 0 0</inkml:trace>
  <inkml:trace contextRef="#ctx0" brushRef="#br0" timeOffset="9598">12644 7013 8459,'-27'0'0,"4"0"225,3 0 0,13 0 0,8 2 134,15 3 0,19 7 1,17 9-1,10 3-437,6-3 1,4 4-1,6 0 0,7 1-175,6-1 1,-41-10 0,-1-1 0,44 9 0,-1-1-1073,-3-3 915,-2-2 1,-15 1 0,-4-1 0</inkml:trace>
  <inkml:trace contextRef="#ctx0" brushRef="#br0" timeOffset="9747">13692 6978 9000,'-15'2'802,"1"5"1,2 11-718,-1 9 1,3 21 0,-4 13-1,-3 10-296,-4 11 1,-5 5 0,3 4-1,-6 5 211,13-48 0,-1 1 0,-4 3 0,-1 2 0,0 4 0,0-1 0</inkml:trace>
  <inkml:trace contextRef="#ctx0" brushRef="#br0" timeOffset="10397">6933 6279 8430,'-44'-23'43,"3"0"0,6-7 0,8 7 0,7 4 450,7 5 1,11-1 0,4 5-344,13 0 1,15-5 0,16 5 0,14-2 33,12 1 1,8 1 0,7-4-1,0 5-326,1 1 1,7-4 0,0 5 0,-2-1-85,-6 0 1,-19 2 0,-6 6 0,-9 0-432,-7 0 661,-23 0 0,-1 0 1,-28 2 148,-6 4 0,-9 6 0,-4 11 0,0 8 106,-1 8 0,-3 5 0,4 9 1,0 1-358,0 4 1,-5 6 0,7 12 0,4 6-286,5 3 1,6 2 0,8 1 0,2 1-67,4 4 0,12-12 0,11-1 0,6-12 449,5-10 0,5-11 0,7-5 0</inkml:trace>
  <inkml:trace contextRef="#ctx0" brushRef="#br0" timeOffset="10582">7230 7362 8360,'-44'0'-1371,"1"0"2170,8 0 1,18 0 0,13 0 0,19 0-778,18 0 1,12 0-1,15 0 1,10 0-2,9 0 0,11-2 0,5-2 0,-45 1 0,1 0-153,-1 1 0,1 0 0,2 1 0,0 0 0,2 1 0,1 0 0,-2 0 0,1 0-282,-1 0 0,-2 0 1,36 0 96,-13 0 0,-11-7 1,-11-3-1</inkml:trace>
  <inkml:trace contextRef="#ctx0" brushRef="#br0" timeOffset="10780">7457 7449 8811,'-27'-2'691,"4"-4"1,9-3-1086,3-9 0,9 9 0,4 3 0,11 4 584,9 2 0,9 8 0,-2 3 1,4 5-181,2 1 0,1 8 0,3 5 0,2 1-304,-2-2 1,4 4-1,-3-4 1,1 6-401,2 5 0,-4-3 694,7 4 0,-7 4 0,4-1 0</inkml:trace>
  <inkml:trace contextRef="#ctx0" brushRef="#br0" timeOffset="10930">8331 7414 8435,'0'-33'0,"0"2"540,0 2 0,-8 16 0,-4 3-121,-3 12 1,-5 15 0,-3 14 0,-6 10-405,-4 11 0,-4 11 1,-2 10-1,-4 7-1263,-1 5 0,5 1 1248,18-37 0,1 1 0,1-1 0,1 1 0,1 2 0,-1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3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141 276 8399,'-12'-15'378,"0"3"0,1-2 1,-7 7 472,1-3 1,-1 6-1,1 0-419,-1 8 1,9 8 0,3 11 0,4 6-171,2 4 0,0 2 1,0 0-1,2 2-249,4 4 0,5-5 0,11 5 0,5-4-13,6-2 1,-2-2 0,11-2-1,1-6-285,4-5 1,1-1 0,1-13 0,-5-4 67,-1-6 0,4-14 0,-7-13 0,-1-7 137,-2-9 1,-10-5-1,-3-5 1,-7-3 67,-5-2 1,-7 0 0,-12 0 0,-11 8 101,-9 5 0,-8 12 1,-6 0-1,-5 10 9,-5 8 0,5-1 1,1 15-1,4 3-307,8 6 0,-2 13 1,8 14-1,2 8-651,8 7 0,1 7 1,10 7-1,2 8 859,2 6 0,2 1 0,0-5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3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0 10189,'-8'0'1512,"8"0"-1771,10 0 1,15 6 0,12 0 0,13-2-324,12-2 1,6-2 581,2 0 0,8 0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3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8362,'0'-27'-13,"0"2"514,0 0 1,0 5 0,2-1-143,4 7 0,6 7 1,9 7-1,6 0-936,6 0 0,-2 2 0,12 3 0,-2 7-1642,-1 3 2219,1 3 0,-6 7 0,0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3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8269,'17'-6'0,"1"-2"0,1 1 342,4-1 0,5-4 1,8 6-1,5 3-204,6 1 0,11 0 0,6-2-138,4-2 0,2 0 0,0 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3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507 175 8764,'-37'-51'0,"-1"7"689,-3 9 0,-6 10 1,7 13-1,1 6 296,2 4 0,4 10 0,2 5 0,4 11-668,1 11 0,11 15 0,9 16 0,4 10-485,2 11 1,1-37 0,0 1 0,1 4 0,2 1 0,1-1 0,2 0-50,0 1 1,1 1 0,-2-1-1,-2 0 1,-1 4 0,0 1-1,-2-3 1,0 0-705,-1-2 0,0 1 0,-1 0 0,-2-2 0,-11 38 921,-15-1 0,-12-11 0,-11-3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4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8197,'18'-10'-323,"-1"-5"1,3 5 0,1-2 177,2 1 1,10 7 0,0-4 0,10 2 262,7 0 1,1-1 0,11 3-119,-2-2 0,6-8 0,-4 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4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140 158 8402,'0'-33'0,"-2"2"481,-4 2 0,2 9 0,-7 1 0,-3 7 351,-2 5 0,5 1 1,-1 8-1,-1 4-427,-3 5 0,4 9 0,3 7 0,1 10-459,4 5 0,2 13 0,2 9 1,2 4-224,4 2 0,4-1 1,7 1-1,2 0-662,5 0 0,-3 2 0,8 0 0,2-3-250,2-6 1,0-7 1188,-4-4 0,12-7 0,-4-3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4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44 119 8242,'-12'-29'296,"0"0"0,7 7 1061,-7-1 0,10 11 1,4 8-1016,13 8 0,13 14 1,14 11-1,11 6-235,9 6 0,15-3 0,9 9 0,-41-23 1,1 0-504,0 1 1,-1 1 0,-1 2 0,0 0-1,37 27 1,-7-5 395,-8 0 0,-6-7 0,-8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4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211 156 8781,'-16'-41'0,"2"2"803,3 6 1,-1 8-419,-5 14 1,7 5 0,4 14 0,4 11-124,2 14 1,0 4-1,0 9 1,0 5-387,0 5 0,0 0 1,0 6-1,-2 1-1410,-4-1 1,-9 2 1533,-8 6 0,-16-1 0,2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5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8205,'8'-17'0,"3"1"372,5 5 1,3-3-1,4 8 1,9 3-31,6 1 0,11 2 0,15 0 0,12 2-1472,7 3 1130,12-3 0,-43 6 0,1 0 0,4-3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1:53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3650 891 8552,'-6'-17'-129,"0"-1"0,-1 3 0,3 1 242,-2 3 1,0-1 130,6-5 1,0-1-195,0 1 0,0 5 0,0 0-11,0-1 0,0-3 0,0-1 44,0-1 0,-2 1 1,-4-1-1,-5 1 1,-5-1 0,-1-1 1,-1-2-1,-1-3 1,-4 3 0,-5-4 1,-6 0-1,-3-3 15,-4-3 0,-4 0 1,-7 0-1,-1 2-76,1-2 1,-2 4 0,-3 0 0,-1 2 4,2 3 1,2 3-1,-1 1 1,-3 1-22,-6-1 1,2 3 0,0 1 0,0 3 36,0-3 1,3 4-1,-5 1 1,0 1-25,2 4 0,-6-4 1,6 2-1,-4 3-4,-4 1 1,5 2-1,-11 0 1,2 0 5,-2 0 0,3 5 0,-7 3 0,2 0 25,5 0 0,1-1 1,0-3-1,-4 2 55,-5-2 0,3 4 1,1 0-1,1 1 6,0 5 0,-7 7 0,3 4 1,1 3 7,3 3 0,6 2 0,6 2 1,6 1-136,4 5 0,15-2 0,4 8 0,4 1-15,4 3 1,7 3-1,11 4 1,1 6-160,4 4 0,2 2 1,4 0-1,2 2 67,2 3 1,9-3 0,3 2 0,7-6 87,2-4 1,8 0 0,-2 4 0,8-4 34,3-6 1,-3-4 0,6-3 0,1-3-28,3-1 0,-1-8 1,-1 1-1,-3-3-93,3-2 0,-5-2 0,3-4 0,-1-5-10,-1-5 0,6-2 0,-5-1 1,7-2 101,5-3 0,-4-7 0,6 2 1,-2-4 20,1-2 0,7 0 1,-4 0-1,0 0 30,-4 0 0,2-2 0,-2-2 0,3-4 9,5-1 1,-8 3 0,12-4-1,-4 0-12,-4 1 0,8 3 0,-4-4 0,3 0-6,-1 1 0,0-1 0,6-4 0,4 3-37,1-3 1,7-1 0,3-3 0,-4-1-5,1-5 0,-7 3 0,3-8 0,1-2 16,2-2 0,-5-4 0,-4-2 0,-5-3 34,-1-3 1,-4-2-1,-6-5 1,-9 2 40,-6 3 0,-5-9 0,-5 3 1,-2-1-8,-4 0 0,-11 9 0,-12 2 0,-8 3 73,-10-1 0,-7-6 1,-16 5-1,-4-3-105,-8-4 0,-1 5 1,-16-3-1,-2 1-129,-2 1 1,-2 0 0,0 9 0,0-1-39,0 4 0,3 4 1,2-1-1,7 9-154,4 8 0,3 5 0,3 8 1,5 4 297,6 7 0,-1 9 0,10 15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5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51 146 8488,'0'-35'0,"0"2"0,-2 4 0,-2 6 1806,-2 3 0,-8 14-1202,3 12 0,3 6 0,2 19 1,6 4-569,6 4 0,-2 9 1,8 1-1,1 5-558,3 4 1,1 6 0,-1-5 521,-5-3 0,5-2 0,-6-1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5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106 262 8270,'17'-50'320,"2"3"1,3 9 824,1 7 1,2 5-1,-1 11 1,5 3-408,4 6 1,2 12-1,0 6 1,-1 5-429,1 7 1,0-3 0,-2 8 0,-4 0-447,-5-2 1,-5 6 0,-3-6-1,-5 1-1018,-5-5 1,-4-10 852,-2-1 1,0-10 0,0-2 0,-2-12 341,-4-9 1,4-6 0,-4-8 0,5 0 326,1 0 0,5 0 1,3 2-1,2 2 47,3 2 0,5 10 0,3 1 0,3 10-253,-3 6 0,6 10 0,0 8 0,2 11-308,0 14 0,-1 17 1,1 12-1,-6 11 8,-4 10 0,-13-40 1,-2 1-1,-1 4 1,-2 1-1,-3 0 0,-4 0-73,-3 3 1,-5-1-1,-6 1 1,-5 0 0,-8 1-1,-4-2 1,-1-1 0,-3-1-356,-1-3 0,-2-3 0,-2-5 0,-3-3 1,1-6-1,-1-2 0,1-5 0,-1-2 84,2-6 0,1-3 0,-26 0 0,14-21 0,16-13 626,10-13 0,9-14 1,12-9-1,5-7-66,4-4 0,11-2 1,9-6-1,13 0 205,14 0 1,1 2 0,14 6-1,2 8-234,8 5 0,4 11 0,11 1 0,5 12-1347,-1 13 1298,0 8 0,2 2 0,1 4 0,-1 6 0,2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6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8642,'25'-27'198,"-3"2"0,7 9 0,4 3-534,5 1 1,9 8 0,11-2 0,6 4 645,4 2 1,2 2-311,0 4 0,0 4 0,0 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6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8469,'17'-35'123,"7"2"0,1 6 0,2 10 376,4 9 1,-2 6-1,6 4 1,8 6 109,5 9 0,5 16 1,-3 14-1,-1 7-235,-3 10 1,-11 8 0,-6 17 0,-17 4-793,-14 6 1,-12-43 0,-7 1-32,-5 4 1,-6 0 0,-10 4-1,-6 0 1,-5 5 0,0 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7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35 8156,'-12'-2'183,"1"-3"1580,-3-7-1335,-2 4 0,24 0 0,15 10 0,20 4-437,13 6 1,8 1 0,14 1 0,11-2-262,-38-6 1,1 1 0,4 1 0,1 0 269,4 1 0,0-1 0,0-2 0,0-2 0,0 0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7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140 204 8192,'-18'-2'480,"1"-4"1,0 4-1,-1-4 1,1 4 202,-1 2 0,3 8 0,3 4 1,6 5-224,4 7 0,4 3 0,4 10 0,6 1-291,3 3 0,12 2 0,6-4 0,10 1-152,7-1 0,1-4 1,11-6-1,0-5-184,0-5 1,-6-9 0,3-6 0,-7-8-162,-5-8 0,-9-13 0,-12-8 0,-11-8 174,-5-4 1,-4-7-1,-10-6 1,-8 2 75,-11 1 1,-10 9-1,-8-1 1,-7 0 117,-9 3 1,3 9 0,-2 12 0,7 3-53,9 3 1,5 7 0,6 8-589,5 12 0,13 9 0,7 18 0,8 4-684,7 5 0,13 7 1284,5 5 0,4-4 0,2 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7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70 8135,'-17'-17'1818,"5"1"0,2 2-2126,3 3 1,8 7-1,15-2 1,9 4 158,10 2 0,18 0 0,1 0 0,8 0-725,10 0 1,5 0 873,11 0 0,-1 8 0,0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7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8205,'0'-27'491,"5"-4"1,3 7 72,2 3 0,1 4 0,9 5 0,3 6-503,6 4 0,4 2 0,2 2 0,0 4-1454,0 6 0,0 3 1393,0 3 0,0 15 0,0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8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8997,'8'-10'0,"4"4"69,3 4 0,18-4 0,8 0 0,9 3-233,9 1 0,3 2 0,8 0 164,-1 0 0,9-8 0,2-2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8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524 350 8215,'27'-58'488,"-5"1"0,-9 9 228,-7 11 0,-14 4 0,-7 10 0,-8 1-163,-5 3 1,-1 2 0,-8 1 0,-1 4-252,-3 7 1,-2 3 0,6 2 0,0 2-329,5 3 1,0 7 0,-2 11-1,1 6-281,3 4 1,5 2 0,8 2 0,1 2-264,5 2 0,-3 5 0,8-5 0,2-2 204,2-2 0,2-10 0,0-2 0,2-2 247,4 1 0,-2-7 0,8-7 0,1-2 485,3-4 0,1-3 1,1-1-1,1-1 149,4-5 0,-1 2 0,7-6 1,0 2-250,-2 4 0,4 1 0,-6-1 1,3-2-167,3 2 0,-4 10 1,2 5-1,0 7-236,-2 5 1,4 6-1,-6 14 1,1 9-111,-1 11 1,-4 4 0,-9 5 0,-6 4 17,-4 5 0,-2 5 1,-2-3-1,-4-5 77,-6-8 1,-3-12-1,-5 0 1,-3-7-49,-6-11 0,2-7 1,-2-15-1,-1-3 54,3-3 1,-6-6 0,6-12 0,0-8 189,4-7 1,3-8 0,3-12 0,1-3-43,5-1 0,3-6 0,12 5 1,7-5-219,13-1 1,7-4-1,4 1 1,2 7-169,3 3 1,-1 5-1,8 5 1,1 2-1130,3 3 1512,-7 13 0,-1 2 0,-8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1:58.85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123 192 19365,'-14'-33'-1327,"-3"4"1,-4 6 0,3 11 1166,1 6 0,7 6 1,4 6 1025,4 6 1,2 13 0,0 10-1,0 10-793,0 5 0,0 4 1,2 3-1,4 3-376,6 2 0,3 0 0,1 4 1,-3-2-147,-1 2 1,-2 2-1,3 4 1,-3 1-590,-2 3 1,-3 0 896,-5-6 0,-15-1 1,-4 1-1</inkml:trace>
  <inkml:trace contextRef="#ctx0" brushRef="#br0" timeOffset="266">106 367 16081,'17'-70'193,"6"8"0,1 8 1,-3 9 63,-2 10 1,1 10 0,1-2 0,4 3-43,2 9 1,-5 5 0,3 10 0,-2 0-397,1 0 1,5 6 0,-6 4 0,-2 3-160,-1 7 1,-3 9 0,1 0 0,-3 4 142,-3 2 1,-4 2 0,-8 1-1,0 5 118,0 2 0,-2-5 1,-6 5-1,-8 0-39,-5-1 0,-12-3 1,-2 6-1,-8-1-25,-1-1 0,-7-2 1,5-10-1,-3-4-217,3-6 1,-3 0 347,8-5 1,1 3-1,5-11 1</inkml:trace>
  <inkml:trace contextRef="#ctx0" brushRef="#br0" timeOffset="516">1153 786 15928,'-7'-18'-1300,"3"9"1,-8 3 0,-3 4 2182,-7 2 1,1 0 0,-8 0 0,-2 0-256,-2 0 0,-8 10 0,0 5 0,2 9-167,3 3 0,6-4 1,3 6-1,4 2-515,8 2 1,-1 8 0,10 0 0,2-1-579,2 3 0,10-6 0,4 6 1,5-3-94,7 1 0,1-2 1,6-8-1,-2-2-489,2 2 0,-4-6 1234,2-1 0,0 3 0,6 0 0</inkml:trace>
  <inkml:trace contextRef="#ctx0" brushRef="#br0" timeOffset="801">1346 1292 15568,'11'-17'445,"1"-1"1,-1 1-1,7 0 1,-1-1 135,1 1 0,1 1 1,3 3-1,1 3-292,-2 2 0,4 2 0,-1 6-461,-3 0 1,-3 2-1,-7 4-79,-5 6 1,-4 3 0,-2 3 0,-2 1 289,-4 4 1,-4-1 0,-7 5 0,0 0-5,-1 0 1,1-6 0,-1 5 0,3-3-17,3 0 1,-2 1 0,9-7-363,1 1 1,6-1-1,9-2-18,13-3 1,16-4 0,15-8-1,11 0-290,7 0 1,13-6 0,-1 0 675,6 2 1,2-5-1,-5-1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8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89 8215,'-6'-18'599,"0"1"0,-6-1 1,8 3-254,6 3 0,14 4 0,17 8 1,11 0-468,15 0 1,14 0 0,13 0 0,9 0-757,-43 0 1,1 0 876,1 0 0,0 0 0,43 8 0,-2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8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311 175 8248,'-7'-35'621,"-3"-4"1,-9 4-1,-5 8 168,-5 6 1,-2 11 0,0 4 0,2 4-297,-2 2 1,6 10-1,1 6 1,7 9-372,5 8 0,-1 4 1,7 11-1,4 1-297,6 5 0,2 0 0,9 10 0,7 1-466,3-3 0,4-2 0,6-6 0,0 0-2678,0-1 3319,0 11 0,7-25 0,3 11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9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8262,'0'-39'0,"0"4"0,0 8 778,0 5 1,2 13-1,4 3 1,6 4-233,3 2 0,14 10 0,10 5 0,13 8-366,9 5 1,8 8-1,9 9 1,0 2-411,-1-1 0,-1-7 0,-8 4 0,-4-4-727,-6-5 0,-19 3 957,-10-13 0,-8-1 0,-3-6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9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18 131 8428,'0'-35'0,"-2"2"962,-4 4 1,4 9-321,-4 9 0,4 9 0,2 4 0,2 11-469,4 9 1,2 15-1,6 0 1,-5 5-371,-1 7 1,4 3 0,-7 4 0,-1 3-465,-2-3 1,-2 6-1,-4 0 661,-7 0 0,-9 14 0,-15-4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9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8322,'27'-35'-7,"6"7"0,-4 5 0,6 4 131,6 1 1,4 9 0,9 1-1,6 2 254,10 0 1,-6 0 0,4 6-1,-4 2-649,-2 4 0,-6-2 0,3 6 271,-5-3 0,-9 7 0,-3-4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3:59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98 8277,'8'-25'158,"-6"5"1,4-3 1667,-5 3-1218,-1 11 0,0 9 0,0 11 0,0 7-769,0 5 1,0 0 0,0 10 0,0 4-847,0 0 0,0 0 1007,0-2 0,-7 8 0,-3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0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0 498 8297,'22'-33'441,"-3"4"1,-3 5 386,-1 5 0,1 9 0,1 4-285,1 4 1,1 2 0,2 2 0,5 4-439,1 6 1,-6-2-1,4 1 1,-1 3-472,-1 1 0,0 1 0,-5-5 0,-1-5 99,1-4 1,-1-2-1,0-4 1,1-7 389,-1-13 0,-3-7 0,1-6 0,5-3 484,-1-7 1,1-3-1,-3-1 1,1 5 12,-1 5 0,1 6 1,-1 8-1,0 7-307,1 7 0,-1 11 0,3 2 0,1 12-368,2 9 0,10 14 0,0 13 1,4 11-130,-4 10 1,0 11 0,-9 13-1,-13-43 1,-1 1 31,0 3 1,-1 1 0,0-1 0,-2 0 0,-2 5 0,-2 1 0,-5 1 0,-4 0-184,-6 2 1,-3 0-1,-5 2 1,-3-2-1,-5-3 1,-2-1 0,-1-4-1,-2-2-258,0-5 1,-2-3-1,-2-3 1,-2-4-1,-38 24 1,-1-10 24,0-9 1,10-22 0,12-11-1,10-12 640,11-9 0,9-13 1,15-5-1,5-6 63,4-6 1,6 3 0,6-7 0,9 0-70,6 1 1,6-1 0,8-1-1,4 5-266,1 4 0,-1 0 200,9-4 0,-5 4 0,9-3 0,-1 3 0,1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0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9 158 9253,'0'-25'0,"-2"-2"236,-4-1 1,6 3 0,0 10 0,9 3-36,7 6 1,17-2 0,10 3-1,15 1-110,18 2 1,11 4 0,-35 0 0,3 1 0,0 2-1,0 0-1156,4 0 0,-1 0 729,-6-1 0,0 0 0,4-1 1,-1 1-1,42 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0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123 113 8445,'25'-39'0,"4"4"180,4 8 1,2 15 0,2 14 0,6 16 786,9 15 1,1 17 0,5 16-1,-6 8-569,-5 7 0,-25-33 0,-4 1 0,-2 5 1,-4 1-1,-4 5 0,-3 0-537,-4 2 1,-6 1 0,-8 3 0,-9 0-1,-9 2 1,-7-1 0,-9 6 0,-5 0-288,10-20 1,-2-1 0,-2 0 0,-4-1 0,-1-2 0,-2 0 0,-5 3 0,0 0-1,0 0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1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88 118 8348,'-8'-23'0,"-4"0"480,-3 2 0,3 1 0,0 5 1028,-1 3 0,5 8-1006,2 16 0,4 1-1,2 16 1,0 4-438,0 6 0,8 6 1,4 5-1,3-1-373,3-3 0,-1 1 1,1 5-1,1 1-291,4-1 1,-3 0 0,3 1 0,-4-1-886,-1 1 1,-8-1 1484,-5 0 0,-3 1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1:56.87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382 864 9130,'-17'-8'-452,"-1"-3"0,-5-5 0,0-1 1,-1-1 618,-1 1 1,6-1 0,-4 1 0,3-1-264,3 1 1,5 1 0,2 3 0,1 1 56,-1-2 1,6 5-8,-2-3 1,4 6-125,2-5 0,8 7 25,4-2 0,-3 4-118,3 2 219,-8 0 1,4-2-1,-10-2 20,-4-2 1,-4 1 0,-7 5 40,-1 0 1,1-8 0,-1-2 0</inkml:trace>
  <inkml:trace contextRef="#ctx0" brushRef="#br0" timeOffset="616">85 375 11258,'-5'-23'-910,"-3"-1"955,-2 3 1,0 2 0,-3 1 0,3 1 349,2-1 0,3 7 1,3-1 692,-4-2-978,4 7 0,-4 7 0,10 11 0,4 7 110,1 5 0,-3 4 0,6 8 0,1 2-178,3 4 1,1 3 0,-1 9 0,-3-1-373,-1 1 1,0 1 0,3 2-1,-1 4-156,-2 2 0,-3 2 0,5 6 1,-4 0-1,-3 0 1,-1-4 0,-6-6 0,2-9-428,4-7 1,-4-9 931,4-6 1,-12-15 0,-4 1 0</inkml:trace>
  <inkml:trace contextRef="#ctx0" brushRef="#br0" timeOffset="933">85 602 11254,'-7'-35'-506,"-3"0"1,-2 0 329,1 0 0,7 6 0,-4 0 0,2-2 404,0-2 1,1-2 0,5 0 0,1 0 104,5 0 1,6 0 0,9 2-1,6 2-40,6 2 0,-2 8 0,12 0 0,0 5-206,3 4 0,-1 10 0,0 2 0,-3 12-196,-3 9 1,-4 9-1,-6 10 1,-5 7-99,-5 3 0,-4 9 0,-3-1 1,-6-2-2,-4-2 0,-10 1 0,-4 1 1,-5 2 27,-6-2 0,-4-1 0,-10-5 1,-4-1-20,-6-3 1,3-15 0,-1-2 0,2-9-25,5-8 0,7-5 1,5-9 126,7-3 1,5-13 0,14-9 0</inkml:trace>
  <inkml:trace contextRef="#ctx0" brushRef="#br0" timeOffset="1184">1046 881 11221,'-19'-23'-359,"-5"0"1,3 0 0,-6 7 0,0 2 699,-1 3 1,5 5 0,-6-4 0,-2 3 530,-2 3 0,-2 4 0,0 5 0,2 7-506,4 4 1,4 7 0,9 2-1,3 2-668,1 4 0,8 4 0,0 4 0,8 4-125,8 1 0,5-3 0,7 4 0,5-3-110,4-3 1,9 0-1,3-2 1,2 0-562,-1-4 0,3-8 1123,9 4 1,-4-7 0,6 3 0</inkml:trace>
  <inkml:trace contextRef="#ctx0" brushRef="#br0" timeOffset="1349">1500 1196 14055,'-12'-16'-336,"1"5"1,1 5 1078,-2 12 0,5 3 1,7 11-1,2 3-777,3 6 1,-1 4 0,8 4 0,1 2-953,3 2 0,1 7 903,1-1 0,-1 3 0,1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1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8318,'0'-28'-47,"2"-3"1,1 8 0,3 0 8,-2-2 0,6 11 1,2-3-1,3 3 441,3 4 0,7-3 0,4 7 0,6 2-456,6 2 0,1 2 1,7 2-1,-3 4-921,3 5 1,-6 5 973,-3 1 0,-3 9 0,-2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1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8155,'17'0'-375,"1"0"0,1 0 0,4 0 281,7 0 1,3 0 0,3 0-1,3 2 94,2 4 0,15 3 0,-1 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2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 8315,'-10'-8'1368,"2"4"-1425,8-7 1,10 7 0,7-2 0,10 4-397,6 2 1,10 0 452,4 0 0,11 8 0,4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2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454 228 8240,'-2'-33'386,"-2"2"0,-3 3 233,-3 3 0,4 2 1,-4 5-1,1 1-222,-1 0 0,-2 5 0,-7 2 0,-3 2-318,-1 5 0,-8 1 0,2 2 0,-4 2-332,-2 3 0,2 5 0,2 8 0,2 1-33,-2 4 0,8-1 0,3 7 0,9 0-49,3-2 1,2 4 0,6-6 0,0 0 130,0 1 1,8-1 0,3-4 0,5 3 217,1-3 0,1-8 0,-1-3 0,1-2 126,-1-4 0,7-2 0,1-2 0,0-2 257,0-4 1,-1 2 0,-7-6-1,0 1-57,1-1 1,-3 4-1,-1-3 1,-2 1-134,1 4 1,3 2 0,1 2-171,1 0 1,-1 10 0,-1 5 0,-3 8-133,-1 5 1,-2 7 0,3 7 0,-1 3-313,1 3 1,-3 9 0,2 1 0,-1-2-267,-1-2 0,0-1 0,-6-1 0,2 1 673,-3-1 0,-1-7 0,-2-3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2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8233,'0'-27'0,"0"4"447,0 4 0,-6 1 2230,0 1-2059,0 7 1,6 10 0,2 12 0,6 5-397,10 6 1,-1-1-1,6 7 1,-1 0-460,1-2 1,-4 4 0,7-8-1,-3-1-447,0-3 0,0 2 0,-5-1 352,-1-5 1,1-3 0,-1-2 620,1-10 0,-7-14 1,-1-11-1,0-2 224,0-4 1,-1-8 0,5 0 0,-4 4-109,-3 4 0,5 4 0,-4-2 0,1 6-469,5 3 0,3 10 0,5 5-256,1 3 0,0 6 0,-3 5 1,1 11-799,2 5 0,7 4 0,-5 6 0,0 0 1118,0 0 0,6 7 0,-4 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3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80 8322,'0'-17'208,"0"0"0,-6-1 11,0 1-219,-7 7 0,3 10 0,-8 10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3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103 113 8313,'-18'-25'479,"1"5"0,-1-1 1,3 5 3185,3 5-3255,-3-1 1,13 4-1,-4 8 1,6 12-465,6 9 1,4 1 0,9 7 0,2 2-269,3 2 1,5 7 0,-4 1 0,0-2-871,0-2 1,-1 4 0,-5-1 1191,4-1 0,-3 6 0,5-1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3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88 150 8269,'-17'-35'489,"-1"0"0,1 8 0,1 3 3634,5 5-3602,3 9 0,12 10 1,5 16-1,11 9-267,5 10 1,6 11 0,8 3-1,2 7-456,-3 8 0,5-2 0,-2 2 0,-2 2-534,-2 2 1,-4 4 0,-4 2 0,-6 3-1321,-4 3 0,-9 0 2056,-4 1 0,-20 4 0,-5-5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4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8269,'27'-17'104,"-7"-1"0,-9 3 0,1 1 1541,-3 3-1099,-1 7 1,-2-2 0,0 12 0,-2 5-454,-2 5 1,-2 3 0,2 3-1,2 3-448,1 2 0,1-4 0,-4 5 0,2-1-2343,2 0 2698,0-6 0,1 12 0,3-6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4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120 183 8367,'-5'-41'0,"-3"2"1407,-2 6 1,6 0-34,-2 10 1,6 9 0,6 14-1028,6 10 0,5 11 0,7 7 0,3 3-373,0 5 0,6 9 1,-6-2-1,2 3-403,0 9 1,-7-1 0,1 8-1,-4-2-173,-1-3 1,-8 3-1,-7 0 1,-8 0-229,-13 0 1,-9-4 0,-14-9 0,-3-10 544,-1-12 1,-4-4-1,9-15 1,1-4 616,2-6 0,12-13 0,5-14 0,9-8 401,3-8 1,4 3 0,12-3-1,7 1 163,7 1 1,11 2-1,0 8 1,7 2-566,5 4 0,2 10 0,7 9 1,4 2-318,6 5 0,-4 8 0,-1 9 1,-5 7-360,-2 8 1,-7 10 0,-6 2 0,-8 0-196,-8 1 0,-11-3 0,-6 6 0,-4-2 148,-2-5 1,-16-1 0,-7-2 0,-10 0 133,-8 0 0,-4-2 1,-7-4-1,0-6 121,-1-3 0,9-10 1,3-5-1,6-3 389,6-2 0,9-7 0,11-7 0,1-9 230,4-12 1,12-2 0,11-8 0,12 3-85,8 3 1,10-2 0,-1 2 0,4 4-27,1 2 0,9 4 0,-10 14 0,1 3-427,-5 6 0,7 4 1,-9 4-1,-3 4-231,-4 6 1,-12 9 0,-2 4 0,-4 2-81,-3 4 0,1-5 0,-13-3 1,-2-4-576,-2-1 1,-2 5 412,0 0 1,-2-7 0,-2-12 612,-2-8 1,0-8 0,8-11 0,6-6 519,10-4 0,1-2 0,10-2 0,2 0-127,2 2 0,2-4 0,2 12 1,4 0 52,5 4 0,5 9 1,1 5-1,-1 1-449,-5 4 1,3 10 0,-9 7 0,-3 7-712,-6 3 1,-5 8 0,-9-2 0,-2 4-675,-3 2 1,-4 0 0,-8 0 1302,0 0 0,-16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08.23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393 1275 8517,'-20'-37'0,"-1"-4"491,-3-5 1,-5 3-1,6 0 1,0 1-6,-2-5 1,3-5 0,-7-4 0,0-5-476,2-1 0,-4 4 1,8-6-1,1-2-14,3-2 1,3 0-1,7 2 1,9 2-433,9-2 0,15 6 0,5 4 1,6 9-114,5 12 0,-3 16 0,4 13 1,-4 4 386,-2 2 0,0 14 0,0 5 0,0 6 171,-1 6 0,1 4 0,-2 4 1,-4 4 27,-5 1 0,-13-3 0,-5 4 0,-4-1 27,-2 1 1,-10-6 0,-7 2-1,-10-6-30,-6-6 0,-8 2 0,0-8 0,1-2-117,-3-1 0,4-9 0,-6-1 0,3-2-140,3-4 1,10-2 221,6-2 0,11-8 0,4-2 0</inkml:trace>
  <inkml:trace contextRef="#ctx0" brushRef="#br0" timeOffset="216">1056 611 8500,'-17'-7'167,"-9"-1"1,-3-4-1,-2 6 599,2 4 1,-4 2 0,4 2 0,-4 4-111,-2 6 0,8 9 0,4 4 0,3 3-431,3 3 1,7 4 0,4 3 0,4 5-313,2 2 0,14-6 1,5 3-1,7-1-560,5 0 0,2-1 1,4-7-1,1-3-438,3-7 0,2 2 1,-2-4 1084,5-5 0,5-6 0,1-10 0</inkml:trace>
  <inkml:trace contextRef="#ctx0" brushRef="#br1" timeOffset="466">1563 908 12935,'-8'-9'713,"8"1"17,0 8 0,10 8 1,13 3-1,4 7-604,0 5 0,6 4 1,-6 8-1,2 0-193,1 0 0,-9 0 0,2-2 0,-3-2-225,-3-2 1,-7-2-1,-4 4 1,-8-4-87,-10-1 0,-7-3 1,-18-6-1,-4 1-345,-6-1 1,-3-7 0,-1-4 0,3-4-1974,1-2 2719,9 0 1,-13-8 0,7-2-1</inkml:trace>
  <inkml:trace contextRef="#ctx0" brushRef="#br1" timeOffset="614">1598 961 9710,'0'-35'-59,"0"8"0,0 1 0,1 3 277,5 0 0,6 1 1,11 9-1,8 3-182,8 2 0,6-3 0,9 5 0,4 2-32,6 2 0,12-6 0,4-1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4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90 8464,'-9'-17'-117,"-5"-1"1,8 1-463,2-1 0,3 5-243,1 7 822,7 8 0,11 23 0,9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5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 8508,'10'-13'223,"-4"-5"0,-4-5 0,-2 2 4572,0-3-4314,0 9 1,0 15 0,2 11 0,2 7-503,1 5 1,9-2 0,-2 7-1,3-1-100,3 0 0,-7-4 1,1 4-1,0 1-512,-3-1 1,7-6-1,-7 2 441,1-3 1,-2-9 751,-8 1 0,6-10 0,2 0 1,1-10-225,5-7 1,1 1-1,5-11 1,3 2-160,6-1 1,4-5 0,2 6-1,0 2-360,0 1 0,-2 5 1,-2 3-1,-2 6-271,2 4 0,0 2 0,-2 0 1,-5 2-455,-5 4 1,-7-2-1,-3 7 1,1 3-491,0 2 0,-6 1 1398,1 1 0,-10 7 0,-5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5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0 173 8535,'10'-7'537,"-2"-3"0,-8-8 1752,0 1 1,2 1-1337,3 5 1,-1 5 0,8 12-672,2 5 0,-1 7 1,1 3-1,-3 4-525,3 3 1,-1-1 0,1 4 0,-4-4-496,-2-2 1,-3-2-1,-5-5 1,0-1-2131,0 1 2954,0-8 0,-5-10 1,-3-14-1,0-7 222,0-8 0,2-4 0,6-2 1,0 0 107,0 0 1,8 2 0,4 2 0,5 4 256,7 1 0,5 9 1,10 7-1,3 2-348,3 5 1,-1 8 0,5 7 0,-4 3-441,-3 3 1,-3 5 0,-10 2 0,-6 1-161,-3-1 1,-5-2 0,-3-5-922,-6-1 1,-6-7 967,-6-4 1,-2-6-1,-5-6 1,1-6 422,-2-3 1,7-9 0,1-1-1,4 0-53,2 0 1,2-1-1,4 5 1,5-2-227,5 2 1,3 7 0,5 4 0,5 2-375,4 5 1,4 8 0,1 9 0,3 7-2012,-2 8 2469,-2 12 0,-2 12 0,0 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6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89 8253,'-11'-23'1386,"-1"0"0,6 0-548,-6 5 1,11 16 0,1 12-1,11 15-283,10 16 1,1 9 0,9 9 0,4 5-339,4 3 0,3 13 0,-3 5 0,-18-38 0,-1 0-358,0 1 0,-1 1 0,-1-3 0,1 1 0,-2 1 0,-1 1 0,-2-1 0,-1 1-553,4 48 1,-9-14 0,-16-1 0,-11-10 693,-14-8 0,-18-4 0,-11-8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6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1 167 8253,'60'-35'-289,"-6"0"1,4 2 0,-3 6 961,-3 10 1,0 1 0,1 12 0,-1 6-214,1 8 0,-11 5 0,-5 5 1,-10 3-281,-7 6 1,-5-2 0,-11 2 0,0 2-74,-6 2 1,-8 8 0,-13 0 0,-8-2-278,-8-2 0,-3-2 0,-7-1 0,1 1-679,-7 0 0,3 0 0,-6 0 0,5-2 849,7-4 0,3-4 0,8-7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6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0 117 8253,'12'-12'617,"-2"0"1906,-2-1-1703,-3 5 1,-5 8 0,0 12-1,0 5-380,0 6 1,8 5-1,4 7 1,5-1-436,7 1 1,-3-6-1,8-1 1,2-1-230,2 0 0,2-8 1,0-1-1,-2-10-545,-4-6 0,2-4 0,-10-6 0,-5-8 68,-8-5 1,-8-12-1,-6 0 1,-8-6 494,-7 0 0,-8-1 1,-10 3-1,-2 4 239,2 0 1,1 8 0,1 3 0,2 7-96,8 3 1,5 8-1,7 2 0,3 10-464,6 9 526,12 13 0,12 4 0,9 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6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26 137 8366,'-2'-35'495,"-2"2"0,-2 4 2227,2 5-2066,-5 13 1,15 7-1,-1 14 1,9 9-524,3 6 0,3 4 0,1 6 1,3 0-715,-3 0 1,-2 0-1,-1 0 1,-1 0-850,1 0 0,-3 0 0,-3 0 1430,-6 0 0,-4-1 0,-2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7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1 190 8366,'35'-9'0,"-2"1"102,-4 0 0,4 6 0,-4-4 0,2 6 232,-2 6 0,-4-2 1,-7 8-1,-1 1-219,1 3 0,-9 1 1,-3 1-263,-4-1 1,-2-5-1,0 0 1,-2-1 115,-4-1 1,-3-2-1,-9-8 1,-1 0-16,-4 0 0,3 0 0,-5-2 0,2-4 275,-1-6 1,1-3-1,6-3 1,1-1 386,4-4 0,3 3 1,5-5-1,-2 2-72,2-1 0,4 1 1,6 4-1,8-1-354,7 3 1,6-4-1,10 11 1,4 0-114,5 4 1,12 6 0,7 6 0,2 6-636,3 3 1,-2 9 0,-4 1-1,-6 2-711,-3 4 0,-9-4 0,-1 0 1269,-2-1 0,-3-3 0,-5-6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7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18 154 8355,'-6'-35'701,"0"0"0,0 8 1,6 3 291,0 5 0,2 9 0,6 6 0,10 10-457,9 12 0,13 13 1,5 11-1,2 5-846,-1 7 1,-5 1 0,4 9-1,-1 2-482,1 1 1,-8-2 0,-2-3-1,-10 0 792,-6 0 0,-17 2 0,-4 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7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8398,'35'-33'102,"-1"4"1,3 6 0,4 9 0,8 5-3,7 1 0,0 2 0,6 6-100,-2 0 0,6 0 0,-4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04.98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365 297 8376,'-27'-17'166,"2"-1"1,8 1-1,1-1 415,4 1 1,-9 1 0,6 3 59,1 1 1,-3 8-433,5-2 1,4 6-1,2 6 1,4 8-1,2 5-46,0 5 0,0 11 0,0-2 1,2 1-235,4 5 1,-2 8 0,6-1-1,-1 5-213,1 1 1,-4 3 0,4 3 0,-3 4-167,-3 0 1,-2 10-1,-2-8 1,0-4-202,0-4 1,-2-5-1,-2-5 1,-3-7 650,-3-8 0,-9-6 0,-9-7 0</inkml:trace>
  <inkml:trace contextRef="#ctx0" brushRef="#br0" timeOffset="283">400 175 8570,'2'-35'295,"2"0"0,4 2 137,2 4 0,1 6 0,7 11 0,1 6-249,4 4 0,-1 2 1,7 2-1,2 4-183,2 6 1,0 5 0,-2 7 0,-2 5-92,2 4 0,-6 3 0,-1 3 0,-7 4-252,-5 2 0,-4-1 0,-8 5 0,-2-5-19,-4-1 1,-4 4-1,-9-5 1,-5 1 246,-5 0 1,2-8 0,-2-8 0,-2-2-88,-2-4 1,4-1 0,2-5 0,1-1 201,5-2 0,2-1 0,1 7 0</inkml:trace>
  <inkml:trace contextRef="#ctx0" brushRef="#br1" timeOffset="583">1291 821 8668,'-17'-17'0,"-1"1"104,1 5 0,-1-3 0,1 8 0,-3 2 347,-3 2 1,2 2-1,-6 0 1,-1 2 125,1 4 1,0 6 0,-4 9 0,2 4-450,-2 2 0,0 3 0,2 5 1,5-1-123,5 1 1,7 0 0,3 0 0,1 0-280,4 0 0,10-6 1,5-2-1,7-1-203,5-5 0,4-4 1,10-3-1,2-4-99,2-3 1,5-1 0,-3-6 0,0 0 570,-1 0 0,7-7 0,-4-3 0</inkml:trace>
  <inkml:trace contextRef="#ctx0" brushRef="#br1" timeOffset="1517">1518 1293 8787,'-8'-18'207,"1"1"1,-7-1 770,2 1 1,8-1-651,-1 1 0,7 1 1,7 3-1,11 3-258,5 2 1,4 3 0,6 5 0,2 0-225,4 0 1,-5 0 0,3 0 0,-6 0-99,-4 0 0,-7 7 0,1 5 0,-6 3-31,-5 3 0,2 1 1,-8 3-1,-5 1 195,-4-2 1,-7 5 0,-10-3 0,-1-2 45,-2-1 1,-6-5-1,5-1 1,1-5 444,-2-1 1,6 4-11,-5-6 0,11-1-520,1-5 1,16 0 0,2 0-1,7 0 98,5 0 0,7 2 1,4 2-1,4 4-69,2 2 0,-2-4 0,-2 5 1,-4 3 71,-2 1 0,-3 5 1,-11 1-1,-3 2 161,0-1 1,-8 3-1,0 0 1,-12 0-13,-9 1 0,-12 5 1,-10-4-1,-1 0-159,-5-4 0,-1-3 0,-3-3 0,-1 1-212,-4-1 1,3 1-1,-1-1 1,6 0-1085,3 1 1326,8-1 0,-11 1 1,5-1-1</inkml:trace>
  <inkml:trace contextRef="#ctx0" brushRef="#br0" timeOffset="1901">156 2533 8608,'-6'-27'183,"0"3"0,-1 1 1,1 4-1,-4 3 539,0 1 1,1 7-1,5 4-327,-2 8 1,0 5-1,6 11 1,0 3-198,0 6 0,2 4 0,4 4 0,5 4-188,5 5 0,-4 5 0,-1 1 1,3-1-583,1-5 0,3 7 0,-3-3 1,-1 6 67,-2 1 0,-9-1 0,3 0 0,-6 2 504,-6-1 0,-11-3 0,-10-2 0</inkml:trace>
  <inkml:trace contextRef="#ctx0" brushRef="#br0" timeOffset="2150">104 2393 8553,'15'-50'0,"1"1"0,-1 4 421,4 3 0,11 7 0,1 10 1,6 5-164,3 10 0,3 8 0,-4 10 0,3 10-123,3 9 0,-8 8 0,0 4 0,-8 3-220,-4 3 0,-7 2 0,-9 5 0,-1 0-160,-4 1 1,-10-1 0,-7 0 0,-9 1-96,-7-1 1,-12-1 0,-5-5-1,-5-5 58,-1-4 1,0-8 0,-1-2 0,1-4 40,-1-7 0,9-6 0,3-10 0,6 0-171,6 0 1,11-2 411,13-4 0,18-12 0,7-9 0</inkml:trace>
  <inkml:trace contextRef="#ctx0" brushRef="#br0" timeOffset="2366">1204 2812 8553,'-29'-6'360,"1"0"1,1 3 303,0 1 0,-8 2 0,-6 2 0,3 1-90,1 3 1,2 10 0,2-1-1,4 7-406,5-1 0,7 6 1,5 0-1,7 2-544,3 1 0,9-1 0,7 6 0,7 0-323,8-1 0,6-4 1,6-3-1,6-2-161,3-4 1,8-9 0,2-6 0,1-4 859,-1-2 0,-2 0 0,-6 0 0</inkml:trace>
  <inkml:trace contextRef="#ctx0" brushRef="#br0" timeOffset="2618">1867 2987 9176,'-11'-6'0,"1"-2"-40,2-2 1,-3 5-1,3-5 1636,-2 2 1,4 2-1103,-5 6 0,7 8 0,-2 6-446,4 7 1,2-2-1,0 5 1,0-3-124,0 2 1,0-3 0,0 3 0,0-2 3,0 3 0,0-5 1,0 4-1,0-3-251,0-3 1,0-5 0,0 0 0,0 1 2,0 3 1,2-5 0,4-1 0,7-2 26,9-4 1,5 3-1,8-1 1,2-2-125,3-2 0,5-2 1,9 0-1,3 0-366,1 0 1,0-2 781,-5-4 0,-1 4 0,0-5 0</inkml:trace>
  <inkml:trace contextRef="#ctx0" brushRef="#br0" timeOffset="2800">2112 3109 8553,'-12'-17'577,"1"-1"1,5 8-1,-4 3-122,2-1 0,3 8 0,5 0 0,0 12-397,0 9 1,0 8 0,1 12-1,5 5-419,6 5 0,-2 7 0,-1 2 0,1 4-782,0 8 1,-6 6 1142,1 9 0,-6-36 0,-3 1 0,-1 1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7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86 8398,'10'-18'660,"-5"1"1,-3-1 923,-2 1 1,-2 7-1009,-3 4 1,3 12 0,-4 8-1,4 5-163,2 4 1,0 8 0,0 0 0,0 6-129,0 4 1,8 6 0,3-5 0,3 1-424,-3 0 0,5 3 0,-6-5 0,1-2-310,1-2 0,-8-8 1,2-2-1,-6-2-370,-6-3 0,-4-5 0,-9-5 0,-6-7 156,-10-3 1,-2-2-1,-10 0 1,-1-2 661,-3-3 0,-1-5 0,-1-8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07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50 192 8376,'-17'-52'0,"1"4"763,5 7 1,5 10-1,16 19 1,11 6-598,12 4-166,21 10 0,1 10 0,15 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3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139 228 8325,'-18'-45'0,"-1"4"795,-5 4 1,5 10-1,-4 6 754,3 7 1,11 8-1315,3 12 1,19 6 0,11 11 0,11 6-182,11 4 1,3 8 0,15 2 0,2-1-376,2 1 1,2 6 0,1-3 0,3 5-962,2 1 0,-6-5 0,-8-3 1282,-2-1 0,-2 5 0,-6-3 0</inkml:trace>
  <inkml:trace contextRef="#ctx0" brushRef="#br0" timeOffset="201">890 193 8415,'-18'-45'398,"1"4"1,-3 4-1,-1 6 1,-2 8 275,1 11 1,3 9-1,1 3-308,1 0 1,1 15 0,3 8-1,1 10-522,-1 8 1,-9 4 0,-1 7-1,2 1-91,1-1 1,-3 6-1,0 2 1,-1 0-437,-1 1 1,4 3 0,-8-4 682,-2 2 0,-2 2 0,-2 6 0</inkml:trace>
  <inkml:trace contextRef="#ctx0" brushRef="#br0" timeOffset="551">994 891 8353,'10'-17'13,"0"1"1,-4 3 0,5 1 503,5-2 1,3 1 0,4-1 0,7 3-247,3-3 0,3-1 0,3-3 0,4 1-239,2-1 1,-7-5 0,3-2 0,-6-3-148,-6-3 0,-11 6 0,-13 0 1,-5 2 133,-5-1 0,-13 1 0,-13 8 0,-8 1 106,-7 2 0,1 8 0,-1-1 0,-1 5 103,2 5 0,5 5 0,9 8 0,5 1-67,7 4 0,-1 4 0,15 8 1,3 2-280,6 4 1,15 2-1,18 7 1,13-1-1106,12-1 0,8 1 1223,6-9 0,11-3 0,-38-15 0,-1-1 0</inkml:trace>
  <inkml:trace contextRef="#ctx0" brushRef="#br0" timeOffset="1300">575 1048 8305,'-25'0'216,"6"0"0,-7-2 569,1-3 1,8 5-476,-1 0 1,10 2-1,14 9 1,8 3-92,7 1 0,16-3 1,15 0-1,13-1-295,8-1 0,9-2 0,13-8 0,-44 0 0,1 0 76,1 0 0,2 0 0,8 0 0,0 0 0,0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2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584 435 8312,'-19'-35'0,"-2"0"0,-5 2 551,-1 4 1,6-2 0,-2 9-1,3 5 1264,3 3 1,-1 10-1434,1-1 0,7 7 0,4 7-294,4 9 0,2 11 1,0 0-1,0 4-189,0 2 1,8 2 0,4 2 0,3 3-470,3 3 1,-7 0 0,1 3 0,2-1-229,1 1 0,3 5 1,-1 3-1,1 4-399,-1 2 0,1-6 1197,-1 3 0,0 3 0,1 0 0</inkml:trace>
  <inkml:trace contextRef="#ctx0" brushRef="#br0" timeOffset="215">1213 173 8376,'-17'-41'379,"-1"0"1,-5 4 0,2 12 0,3 10 742,5 5 1,9 6-1,-2 12-989,4 9 0,10 9 0,3 10 0,7 5-133,5 6 0,2 9 1,6 4-1,-2 0-255,3 0 0,0 6 1,5-2-1,2 4-701,2 2 1,0 2 0,-8 2-1,-4 1 956,-6-1 0,-4 6 0,-1-1 0</inkml:trace>
  <inkml:trace contextRef="#ctx0" brushRef="#br0" timeOffset="466">61 1343 8358,'-24'0'475,"1"0"0,9 8 0,16 5 0,16 9 20,15 7 1,19 10 0,20 1 0,15-1-371,-37-20 1,3-1-1,6-3 1,2-3-1,6 0 1,0-3 0,2-1-1,0-2-168,1-2 0,0-2 0,-5-2 0,0-2 1,-3-2-1,-2-2 0,-5-2 0,-3-3-393,37-14 0,-15-5 0,-28-4 0,-7-1 75,-8 0 1,-7 0 0,-13 0-1,-5 0 34,-4 0 0,-10 0 0,-3 0 1,-7 2 20,-5 4 1,3-2-1,-5 8 1,2 1-612,0 3 917,-1-6 0,7 5 0,-1-5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6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36 208 8467,'0'-35'0,"0"2"445,0 4 1,0 2 0,-2 6 455,-4-2 1,2 1 158,-8 11 1,9 5-920,-3 12 0,4 3 0,2 11 1,0 3-118,0 6 0,0 4 1,2 2-1,2 2-460,1 4 0,7-5 0,-4 7 1,0-2-247,-1 0 1,5 7 0,-4-3-1,-1 1-1587,1 1 2269,6-1 0,-4 7 0,7-1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6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53 235 8470,'-2'-51'431,"-4"5"0,2 3 1,-7 10-1,-1 4 1108,2 6 1,3 13-1349,7 10 0,2 10 1,5 11-1,9 6-244,5 6 1,10-2 0,-2 12 0,4 0-399,2 3 0,0 5 1,0 1-1,-2 1-402,-4-1 0,4-4 1,-6 1-1,0 1-841,-3-1 1694,-13-8 0,5 9 0,-6-5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6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37 210 8407,'-15'-2'796,"3"-4"0,3 6-516,14 0 0,17 16 0,28 11 1,14 2 3,18 0 0,-35-14 0,3-1 1,7 3-1,2-1 0,5-1 0,0-1-215,4-1 0,0-3 0,1-2 1,0-2-1,-3-1 0,0 0 1,-4-1-1,0-1-320,-2 0 1,-2-2-1,34-1 1,-13-5 0,-19-9-456,-11-7 1,-16-1 0,0-7 0,-8-2 151,-9-2 0,-1-2 1,-9 0-1,-4 0 219,-6 0 1,-4 2-1,-7 4 1,-1 6 334,-3 4 0,-3 1 0,-3 1 0,-2-1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7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350 191 8468,'-27'-35'238,"-6"0"1,4 2-1,-4 4 356,-2 6 0,2 9 0,2 4 1,4 3-141,2 3 1,1 4 0,9 5 0,1 7-316,3 4 1,7 9-1,-2 4 1,4 6-291,2 6 1,10-3 0,7 9 0,10 2-227,6 1 0,10-3 1,4-3-1,3 1-436,2-1 0,9-3 0,1 4 0,2-2 813,0-5 0,0-1 0,6-2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7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76 139 8468,'-17'-33'0,"1"2"0,3 4 999,1 1 0,6 11-724,-5 9 1,15 6-1,1 6 1,9 5-51,3 5 0,3 9 1,3 4-1,4 4-135,0 2 0,4 0 0,-5 0 0,-1 2-270,0 4 1,6-3 0,-4 7 0,2-2-317,1-4 1,-7-3 0,4-1 0,0 0-218,0 0 0,-5-8 1,1-3-1,-4-7 713,-1-5 0,-1-4 0,1-8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7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402 154 8489,'-2'-29'0,"-2"0"106,-1-3 1,-9 9 0,2 6-1,-1 7 279,1 2 1,-3 6 0,3-2 0,-4 8-106,-1 8 1,-1 11-1,1 6 1,0 6-381,-1 6 1,6-4 0,1 6 0,-3-1-120,-1 5 1,3-3-1,0 3 1,1 0-398,1-3 0,-5 5 0,3-8 0,-4-1 616,-1 3 0,-8 2 0,-2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11.20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0 245 12212,'0'-45'-368,"0"5"1,2 5 651,4 6 1,-2-2 0,8 9 0,3 5 185,6 3 1,7 10 0,7-2 0,1 5-297,5 1 1,4 0 0,7 1 0,1 5-215,-1 6 0,-2 3 0,-1 5 0,-4 3-179,-3 6 1,-1 4 0,-8 4 0,-4 2-26,-6 2 1,-3 7 0,-5-1-1,-3 5 16,-6 6 0,-4 4 1,-2 8-1,0 2 77,0 4 0,-6-2 0,-2 7 0,0-1-142,1-7 1,1 1-1,6-16 1,2-1-38,4-3 1,3-4-1,9-3 1,-1-8 120,1-8 1,-7-6-1,-1-8 1,-2 1 144,-4-1 1,-4 1-1,-8-1 1,-8 1 286,-5-1 1,-16 8 0,2 5 0,-4 3 111,-3 2 1,5-1 0,-4 3 0,4 2-102,2 2 0,2 2 0,4-5 0,8 5-125,7 2 1,1 5 0,7 6 0,2-1-192,2 1 0,12 0 0,7-3 0,10-1-68,6 0 1,2-5-1,2-2 0,2-1 19,2 1 1,7-6 0,-3 0-1,-1-6 16,-3-4 0,-6-8 0,-6 4 0,-5-1-10,-5-1 1,-9-6 0,-5-5-1,-3 1 221,-2 3 0,-2 1 0,-3 1 0,-7-1 193,-4 1 1,-1 1-1,1 5 1,3 5-131,1 4 0,3 2 0,-5 0 0,4-1-77,3 1 1,1 8-1,6 2 1,0 1-118,0 1 1,2-1 0,2 9 0,1 1-178,-1 2 0,4 0 1,-2-5-1,-2-3-187,-2-3 1,-4-3 0,-4-7 0,-6-2 463,-3-8 0,-18-5 0,-4-5 0</inkml:trace>
  <inkml:trace contextRef="#ctx0" brushRef="#br1" timeOffset="984">1747 996 8459,'-2'-23'248,"-2"-1"0,-2 1 98,2-2 1,-4 6 0,3-5 1452,1 5-1624,-6 9 0,8 4 0,-4 12 1,4 6-153,2 3 1,2 9-1,2 1 1,4 2-229,2 4 1,-5 2-1,7 2 1,2 2-242,1 4 0,-3-3 1,-1 7-1,1 0-218,-2-1 0,-1-3 664,-3 6 0,-4 7 0,6 8 0</inkml:trace>
  <inkml:trace contextRef="#ctx0" brushRef="#br0" timeOffset="1283">1258 1031 14534,'17'-70'-348,"1"10"0,1 11 0,6 16 581,10 14 1,16 13 0,13 2-1,7 8 15,11 8 0,-2 11 0,9 6 0,-6 6-299,1 6 1,-38-21 0,1 1-1,1 2 1,1 2 0,-1 0 0,1 1-332,-2-2 1,-1 0 0,35 23 0,-7 1 0,-8-3-438,-8-2 1,-13-5 0,-10-9 247,-10-5 1,-15-13-1,-12-7 1,-14-10 400,-11-11 1,-12-8-1,-3-12 1,-5-4 57,-7-5 1,7 1 0,-3-2-1,5 1 287,6 1 0,4 1 0,6 5 0,8 0 947,7 6 0,9 8-1196,10 13 0,15 6 0,15 12 0,9 8-1395,7 7 1471,9 6 1,2 16-1,8 1 1</inkml:trace>
  <inkml:trace contextRef="#ctx0" brushRef="#br0" timeOffset="1583">2934 1520 16145,'0'-27'-520,"0"-4"0,0 7 0,0 1 1117,0-2 0,0 6 1,2-5-1,2 5-63,2 1 1,7 1 0,-1-1-1,4 1-200,1 0 0,1-1 0,-3 1 0,-1-1-170,-3 1 1,-7-1 0,2 1 0,-4-1-528,-2 1 1,-10 1 0,-7 3-1,-10 3 208,-6 2 0,-2 2 0,0 6 0,-2 2 141,-4 4 1,10 4-1,-2 9 1,8 3-14,9 1 1,1 14-1,9 0 1,4 3-420,6 3 1,13 6 0,14-5 0,8 3-295,8-1 1,3-7 0,5 2 0,1-4-777,2-2 1,8-8 1468,-2-4 0,-4-3 1,0-3-1</inkml:trace>
  <inkml:trace contextRef="#ctx0" brushRef="#br0" timeOffset="1999">3423 1328 16145,'0'-35'-613,"0"8"0,-2 3 1411,-4 5 0,6 9-259,0 5 1,8 10-1,10 7 1,1 4-402,4 1 1,-1 0 0,7 1 0,0-1-471,-2 1 0,4 5 1,-6 0-1,1-1-263,-1-3 0,-8-1 0,-7-1 0,0-1-62,-1-5 1,-7 5 0,-2-7 0,-9 3 328,-7 0 1,-7-8 0,-2 1 0,-1-3 694,1-2 0,2-2 1,7-3-1,5-7 253,5-4 1,6-1-1,8-2 1,11-3 172,14-1 1,19-2 0,18 3 0,12 1-379,9 6 0,4 5 0,-45 9 0,1 2 0,46-1-297,-2 0 0,-10 0 0,-13 2 0,-12 2-871,-13 1 724,-16 1 1,-15-6 0,-16-2-1,-12-3-135,-9-7 1,-5-6 0,-7-3 0,0-2 42,-3 1 1,-9-5 0,4 0 0,2-2 271,2 0 1,4 2-1,2-4 1,4 2-497,2-2 1,4 5-709,9 3 0,8 11 0,16 7 0,11 5-2931,8 5 3899,12 13 1,1 9-1,9 8 1</inkml:trace>
  <inkml:trace contextRef="#ctx0" brushRef="#br1" timeOffset="2484">1520 2533 8558,'-18'-25'879,"1"-4"1,-1 3 0,1 5 261,-1 7 1,3 9 0,3 12-792,6 11 1,12 7-1,6 12 1,5 4-234,7 5 1,3 5 0,8 1-1,0 0-229,0 1 0,1-3 1,3-1-1,2-5-679,-2-1 0,-2-2 0,-4-10 1,-4-6-211,-6-7 0,-4-16 0,-3-8 718,-4-16 0,-7-16 1,-10-9-1,-7-5 120,-4-7 0,-1 3 0,-1-6 1,-1 2 275,-4 4 1,3 7 0,-1 4 0,6 5 131,3 7 1,8 6-1,0 11-644,8 4 1,8 7 0,13 10 0,10 9-366,9 7 0,9 5 764,5 3 0,4 4 0,8-6 0</inkml:trace>
  <inkml:trace contextRef="#ctx0" brushRef="#br1" timeOffset="2783">2725 2725 8558,'-8'-29'0,"-4"0"0,-3 5 0,-5-3 0,-1 4 923,-2 8 1,-3-1 0,3 10 0,-4 2-121,0 2 0,-4 2 1,8 2-1,-1 2-760,-1 2 1,6 10 0,-5-1-1,5 6-196,1 1 1,7 3 0,1 0-1,0 0-189,1 1 0,3 5 1,-4-4-1,0 2-689,1 0 1,3-8-1,-4 5-627,3-1 1654,1-6 1,8 5-1,5-15 240,11-9 0,7-6 1,12-7-1,2 1-103,2-1 0,7 3 0,-1 0 0,3 2-322,2 5 0,7-5 0,-1 2 0,-2 2-516,-2 2 1,5 2 0,1 0 704,2 0 0,-6-8 0,4-1 0</inkml:trace>
  <inkml:trace contextRef="#ctx0" brushRef="#br1" timeOffset="3016">2725 2131 8558,'0'-52'203,"-2"3"0,-2 7 1,-2 9 2010,2 5 1,2 5-1550,2 6 0,8 9 1,6 10-1,9 13-411,12 13 0,2 6 1,7 7-1,1 6-317,0 3 1,5 8-1,4 3 1,-3 1-529,-1 4 0,-1 2 0,1 3 1,-1 3-409,-1 2 0,-3 0 1,-16-7-1,-6 1 999,-3 0 0,-11 0 0,-1 0 0</inkml:trace>
  <inkml:trace contextRef="#ctx0" brushRef="#br1" timeOffset="3333">3511 2638 8558,'9'-35'502,"-3"0"0,2 2 0,0 6 475,1 9 0,3 8 0,7 10 0,3 2-615,1 4 1,8 10 0,0 9 0,6 2-382,4 4 1,-1 2-1,-5 2 1,0 0-474,0 0 1,-8-6 0,-3 0 0,-5 0-841,-1-2 1,-9-7 919,-3-8 1,-6-11 0,-6-2 671,-5-15 0,-5-9 0,1-10 0,1 0 432,2 0 0,8 0 1,-1 0-1,3 0 8,2 0 1,0 8 0,2 4 0,3 3-611,7 3 1,11 7 0,7 4-1,3 4-300,1 2 0,3 8 0,2 6 0,4 5-698,1 5 1,1 7 0,2-2 0,-7 4-447,-3 2 1,-2-2-1,0-2 1354,0-2 0,0 0 0,0 6 0</inkml:trace>
  <inkml:trace contextRef="#ctx0" brushRef="#br0" timeOffset="3767">4751 2673 19545,'15'-18'441,"-1"3"0,-5 1 77,-1 2 1,0 3 0,-4-5 0,2 2 423,-3-1 1,5-3-1,-2-1-567,-2-1 0,-2 1 1,-4-1-1,-4 1-454,-6 0 1,-3 5-1,-3 0 1,1 1 79,0 1 1,-7 2-1,1 8 1,2 0-73,1 0 0,3 2 0,-1 4 0,1 8-587,-1 7 1,9 0 0,3 10-1,4 4-745,2 4 1,8 2 0,3-6 0,7-2 606,5-4 0,2 2 0,4-8 0,-3-2 530,-1-1 1,-4-10 0,8-5 0,2-5 942,2-5 0,-4-7 1,1-11-1,1-6 325,2-4 1,1-8 0,1 0 0,0 2-171,0 2 1,6 4 0,2 2 0,1 4-282,5 2 0,-5 9 0,3 11 0,2 3-315,1 2 1,2 9-1,-1 9 1,-5 9-530,-5 6 0,-12 8 0,-5 1 0,-7 1-540,-5 0 0,-5-1 0,-8-3 0,-7 4-3852,-10 2 4626,-7-7 1,-18 5 0,-1-8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7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36 8289,'-10'-8'386,"4"4"0,14-6-305,9 3 1,11 1-1,12 6 1,9 0-570,7 0 0,14 0 488,11 0 0,13 0 0,3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7.9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28 9678,'-2'-16'365,"-3"4"1,1 12-1,-6 12 1,2 4-480,4 1 0,2 6 0,2 3 0,0 1-460,0 4 1,8 0 549,4-2 0,3 4 1,3-6-1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8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104 315 8434,'9'-18'243,"5"1"1,-6-1 188,1 1 1,3 7 0,5 4-1,1 2-146,-1-2 1,1 4 0,-1-3-1,1 3-243,-1 2 0,1-2 0,-1-2 0,-1-4-164,-5-2 1,3 5 0,-8-7 0,-2-2 120,-2-1 1,-10-3-1,-4 1 1,-5-1 125,-7 1 0,-3 0 1,-8-1-1,0 3-13,0 3 1,2 4 0,2 8-1,4 0-42,2 0 0,2 8 0,7 4 0,5 5-324,5 6 0,6 4 0,6 10 1,7 2-195,9 2 0,12 2 0,11-5 0,2 3-1211,-1-2 1658,9 6 0,7-9 0,8 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8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8554,'8'-10'791,"-4"2"-605,8 8 0,-8 8 0,1 4 1,-3 3-294,-2 3 1,0 7-1,0 4 1,0 2-530,0-2 0,-6 4 636,1-4 0,-9 4 0,4 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8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25 595 8360,'-9'-8'459,"-7"-2"1,16 0-1,0 5 1,12 3 64,9 2 0,8 0 0,10 0 0,4-2-454,1-4 0,9-2 0,5-7 0,0-1-102,2-3 1,-7-10 0,1-1 0,-7-4 53,-5-7 1,-9 2 0,-11-6 0,-9 3-30,-7 3 1,-6-2 0,-6 4-1,-7 6 191,-9 4 1,-7 6 0,-10 7 0,-1 4-52,1 3 1,-4 1 0,2 8-1,1 4-119,-3 5 0,8 12 0,-2 7 0,8 3-138,4 1 0,7 7 0,9 2 0,1 2-176,4 3 0,4 1 0,6-1 0,7-1-172,9 1 0,-1-5 0,10-2 1,4-6-134,4-6 0,4-4 0,-3-8 0,5-1-148,0-4 0,3-5 753,-7-7 0,7-15 0,-3-5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9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122 446 8918,'0'-25'0,"-2"-4"452,-3-4 0,-5 0 0,-8 4 1,1 8 1268,0 7 1,-1 1-1284,1 7 1,7 8 0,4 9 0,4 7-277,2 5 1,8-2 0,6 9-1,7 1-429,8 2 1,4-4 0,2 0 0,0 0-524,0-2 0,0-2 0,0-9 1,0-3 31,-1-1 1,-6-8 0,-5 0 0,-4-8 432,-1-8 1,-7-13 0,-1-10 0,-2-10 871,-4-5 0,-10-8 0,-6 0 0,-3 1 553,-3 3 0,1 4 0,-1 3 0,1 8 946,-1 8 0,1 8-1813,0 11 1,7 20 0,6 17-1,8 12-262,7 10 0,7 11 0,5 8 1,6 8 34,4 7 1,2 6-1,-17-40 1,-1 1-1,1 3 1,-1 1-254,1 2 1,-1 1-1,0 3 1,-1 0-1,-2-3 1,-1-1 0,-3-1-1,-2-1-486,-3-1 1,-3-1 0,-2 39-1,-7-4 1,-13-13-13,-13-12 1,-11-13-1,-13-6 1,-3-8 255,-2-10 0,6-8 0,0-18 0,7-9 390,8-11 1,4-10 0,4-8-1,6-8 328,10-7 0,7 0 0,10-6 0,2 2-115,4 3 1,9 5-1,13 3 1,3 5-253,5 1 0,9 2 0,-2 10 0,3 6-1785,9 8 1923,-3 11 0,16-10 0,-6 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19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43 105 8460,'-8'-17'0,"1"-1"0,-7 1 574,2 0 1,10 5 0,2 2 0,12 2-286,9 5 1,14 1-1,14 2 1,5 0-484,4 0 0,14 5 0,0 3 0,4 2 194,1 3 0,-1 3 0,-6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2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167 438 8385,'24'-30'-33,"-1"3"0,-2 2-50,-1 4 0,-3 1 1,1 3-1,-1-1 809,0 1 0,-1-1 0,-2-1 1,-3-2-539,3-3 0,-6 1 1,-5 4-1,-6-3-112,-9-1 0,-6 0 1,-5 5-1,-6 3-6,-4 3 1,-8-1-1,1 7 1,1 2 48,2 2 1,4 4 0,4 4-1,7 7-96,9 9 1,-1 5 0,10 8 0,10 2-81,16 3 0,9 5 0,21 7 0,8 1-464,6-1 0,6-7 1,4-3-1,7-3 521,8-4 0,-43-11 0,1-1 0,4-5 0,-1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20.30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53 11198,'17'-17'0,"1"1"116,-1 4 0,2 5 1,5 9-1,5 3-1,4 7 0,4 13 1,1 10-1,5 12 1070,2 9 0,-6 8 0,-1 12 0,-5 7-1348,-4 8 1,-15 1-1,-4 7 1,-10-49-1,-4 0-346,-3 2 0,-4-1 0,-7 3 1,-6-1 117,-6 3 0,-4-1 0,-10-1 1,-4-2-1,-5 5 0,0-1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39.85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567 68 9309,'3'-17'0,"-3"1"1162,-5 4 0,3-1-570,-9 7 0,5 2 1,-7 10-1,4 8-241,2 7 0,-5 0 0,1 10 1,-4 4-237,-2 4 1,-5 8 0,-3-3-1,1 3-271,-1 1 0,-4 7 1,2-7-1,-6 7-490,-7 3 1,3 6 0,-6-6-1,3-2 659,-1-1 0,0-3 1,6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45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4960 384 8352,'-15'-1'-293,"3"-5"0,-2 2 0,7-6-61,-3 2 0,-2-5 431,-5 1 0,5 4 1,2 1 67,3-1 0,-5 4 38,6-8-163,0 1 1,1-7-35,-1 1 0,-2 7 1,4 2 12,-2 1 0,-5 3 0,3-6 2,-2 2 0,-1 0 0,-7 5 0,1-3 8,-1 2 0,-1-4 0,-3 2 0,-3 0 27,-2-1 1,-2 3-1,-8-6 1,-4 2 16,-5 4 0,-5-3 0,-1-1 0,-2 0-40,-5 0 1,5-3 0,-6 3 0,0 0-12,-4 0 1,4 1 0,1 3 0,5-2-34,2 2 1,-1 0-1,1 0 1,-1-1-7,1 1 1,-2 2 0,-3 0 0,-3-2 30,-2-2 0,4 0 0,-4 6 1,2 0 6,3 0 0,-5 0 0,0 0 0,0 0-8,4 0 1,-2 0 0,2 0-1,-1 0 9,-1 0 0,6 0 0,-4 0 0,3 0 59,3 0 0,0 0 0,1 0 0,4 0 28,7 0 1,3 0 0,0 0 0,-2 2-34,-2 4 0,1-4 0,5 6 0,0 0-15,0 3 0,-2 5 0,-2 1 0,-3 1-53,-3-1 1,4 2-1,-5 5 1,-3 5-68,-1 4 0,-5 8 0,-1-1 1,-4 1-36,-2 2 1,-2-6 0,-4 3-1,2-5 63,2-6 0,8 2 1,-3-7-1,3-1 40,-2 2 1,9-5-1,-3 3 1,3-4 25,5-1 0,-7 5 1,7 0-1,-1 1 17,4 1 1,-1-6 0,1 7 0,2-1-32,2 4 0,2-2 1,2 0-1,2 0-23,2 1 1,6 3 0,-4 7-1,1 3-10,5-2 0,2 0 1,3 0-1,3 3-6,1 3 1,8-4 0,-2 3 0,4-1 13,2-4 0,2 0 1,2-1-1,4 3-1,2-2 0,1 2 0,7-4 1,-1-4 13,1 0 0,-1-2 1,1 0-1,-1-4 14,0-2 1,3 0-1,1-3 1,3 1 7,-3-2 0,4-1 1,0-3-1,2 1-2,5-1 0,-5 1 1,0-3-1,0-1 5,0-3 1,2 1-1,6 3 1,0-1 14,0-2 0,6-7 1,2 5-1,3-2 39,8-4 1,-1 0 0,9 0-1,2 1 3,6-1 1,17-2 0,2-2 0,5 0-54,1 0 0,-45 0 0,1 0 0,47 0 0,-46 0 0,-1 0-21,1 0 1,1 0 0,2 0 0,1 0-1,-1 0 1,0 0 0,0 0 0,-1 0-5,-1 0 1,1 0-1,-2 3 1,1 0 0,-1 1-1,0 0 1,0 0 0,-1 2-63,48 7 0,-4-3 0,-7 1 0,-1 3 36,0 2 1,0-1 0,1-1 0,-1-3 57,0 3 1,1-4 0,1-1 0,2 1 27,2 0 0,2-4 1,-1 3-1,5 1-77,-48-5 0,0 0 0,4-3 0,1 0 0,-1 1 0,1-1 1,-1 0-1,0-2 28,1 1 1,1-2 0,0 1 0,0-2 0,5-1 0,0-1 0,1-3 0,1-2-24,0-1 0,0-1 0,-1-2 1,0 0-1,-4 2 0,0-1 0,-1-2 1,-1-1 6,-1-1 0,0-1 1,-2-3-1,-1-3 0,-5 1 1,-3-2-1,35-27-14,-12-1 0,-18-8 0,-13-6 0,-10-6 91,-8-4 1,-5-5 0,-14 3 0,0 1 21,0-1 1,-14-3 0,-3 7 0,-4 4-11,-5 4 1,-1 4-1,-10-4 1,-1 4-108,-3 2 1,-14 3-1,3 9 1,-4 1-57,-4-1 1,-2-1-1,-6 3 1,2 5-105,2 4 1,0 2 0,-8 0 0,-2 4 189,-2 8 0,1-4 0,5 15 0,0 4 0,0 4 0,0 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0.5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206 139 10556,'-27'-28'-29,"-1"1"1,5 8 0,-4-1 718,0 5 1,2 3-1,7 1 103,1 5 0,7 6 0,6 6-268,8 5 1,13 13 0,13 5-1,5 4-283,5 2 1,5 5 0,7 1 0,1 0-481,-1 2 1,0-7 0,3 5 0,1-2-637,2 2 0,6-4 0,-7 3 0,-5-3-1129,-3-2 0,-11 4 2000,3-4 1,-12 4 0,-4-12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0.75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70 12787,'43'0'589,"11"-2"0,18-4 0,15-3-776,-36 4 0,1 0 1,4-2-1,1 0 0,4 4 1,0 1 186,0 0 1,0 0 0,-3-3-1,-1 0 1,-1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1.15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87 10556,'-2'-17'699,"-2"-1"-862,-2 1 0,0 5 1,8 3-1,6 1 427,9 4 1,8 2 0,10 2 0,2 0-412,4 0 1,11 0 0,10 0-1,3 0 170,-1 0 0,0 8 1,5 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1.2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0 12041,'25'0'30,"6"0"0,10 0-561,11 0 0,12 0 0,16 0 531,7 0 0,4 0 0,-3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2.1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 86 10556,'0'-17'-83,"-2"1"1,-2 3 1132,-2 1 1,-2 2-355,3-1 0,3 5 1,-2 12-293,8 5 1,11 11 0,12 3 0,4 2-156,6 4 0,12 2 1,1 4-1,9 2-430,3 2 0,4 1 0,7-3 0,1 0-597,-6-6 1,-6 2-1,-10-8 1,-1 0-797,-5-4 1,-11-3 1588,-11-3 1,-20-7 0,-6-2-1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2.38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647 69 10556,'-8'-18'132,"4"7"1,-7-1 1020,-3-1 1,4 5-638,-1 2 1,-1 12 0,-3 7 0,1 7-347,2 3 0,1 8 1,-7-2-1,1 6-457,-1 6 1,-5-4 0,-2 5 0,-2 1-367,-4 4 0,-2 3 0,-4 3 1,-4 1-950,-6 4 0,-3-2 1588,-2 8 1,-1-7-1,1 3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2.5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71 11424,'12'-6'0,"-1"0"574,3 2 0,7-4 1,6 1-1,6-1-662,10 0 1,6 0 0,3 5 0,2-3-1018,4 2 0,-1 2 1095,7 2 0,0 0 1,6 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2.9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18 332 10556,'-10'-8'-425,"2"5"2106,8-9-1274,0 8 0,2-10 0,4 7 0,6-1-334,3 0 0,8-5 0,3 1 0,-1-6-1,0-5 1,-2 4 0,-5-6 0,-1 1 33,1 1 0,-9 0 0,-3 5 0,-4 1-79,-2-1 1,-2 3-1,-4 3 1,-5 6-51,-5 4 0,-7 2 0,0 2 0,-1 4-150,-1 6 0,6 5 1,-3 5-1,7 3-130,3 2 0,8 2 0,-1 4 0,5-2-46,5-2 0,11 0 1,9 4-1,4-2-365,8-2 1,6-9 0,9-1 712,1-5 0,-1-10 1,0 4-1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3.15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71 121 10556,'-8'-18'-477,"4"-5"0,-7 0 2643,-3 2 0,4 3-982,-1 6 1,7 7 0,-2 10-1203,4 7 0,10 11 0,3 6 1,7 4-197,5 2 1,-2 6 0,9 2 0,1 1-550,2 5 1,-4-4 0,0 1 0,0 3-492,-2 1 0,-2 3 0,-9-1 1203,-4 0 1,-12 8 0,-10 3-1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3.2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1 175 10556,'5'-18'18,"3"1"1,2-2 369,3-5 1,11 11-1,7-5 1,8 5-604,7 3 1,7-4-1,5 9 1,8 1-607,7 2 832,-1 2 0,6-8 0,-8-2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52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1223 8124,'0'-12'-53,"0"1"1,-1-1 567,-5 2 1,2-5 0,-6 3 0,0-5-38,1-7 0,-3 3 0,-7-8 0,-3-4-179,-1-6 1,-2-2 0,3-9 0,-1-6-67,2-5 0,1-3 1,3-5-1,1-1-143,5 0 0,-3 0 0,8 2 0,3 2-166,1 2 1,7 10 0,3 3 0,2 12-151,3 8 0,3 10 1,1 0-1,1 7 48,-1 8 0,3 4 0,3 4 0,6 4 87,4 6 0,10 11 1,3 6-1,7 8 21,5 10 0,4 1 0,6 16 0,-2 0-432,-2-2 0,-10 6 0,1-6 0,-9 2-354,-3 0 1,-6-7-1,-14 1 856,-11-4 0,-8-1 0,-4-1 0</inkml:trace>
  <inkml:trace contextRef="#ctx0" brushRef="#br0" timeOffset="164">315 699 8331,'12'-14'0,"-1"-3"-261,3-3 1,3 9-1,7 5 1,5 4 55,4 2 1,4 2 0,3 4 0,7 6 204,3 3 0,10 2 0,3 1 0</inkml:trace>
  <inkml:trace contextRef="#ctx0" brushRef="#br0" timeOffset="400">1590 245 8138,'0'-53'0,"-4"3"0,-6 5 213,-7 10 1,-6 8-1,1 12 1,-3 3 442,-2 6 0,3 4 0,-3 2 0,0 0-82,0 0 1,4 8 0,-4 6 0,1 7-461,5 8 1,0 6 0,1 6 0,1 5-286,3 5 0,5 1 0,-1 3 0,8 1-192,8 2 1,2 2 0,11-3 0,10-1-413,10-6 1,8-5-1,7-12 1,3-4-206,3-6 1,-4-11 979,4-6 0,5-4 0,-1-2 0</inkml:trace>
  <inkml:trace contextRef="#ctx0" brushRef="#br0" timeOffset="581">1904 315 8196,'-8'-25'906,"5"5"236,-9-3 0,12 13-836,6 10 0,5 10 1,17 11-1,1 4-77,4 3 0,-2 1 0,9 6 0,-1 0-768,2-1 1,2 3 0,3 2 0,-5 2-806,-4-2 1,-4-1 1343,-4 3 0,-4-4 0,-7 6 0</inkml:trace>
  <inkml:trace contextRef="#ctx0" brushRef="#br0" timeOffset="800">2044 367 8296,'15'-27'0,"-1"4"0,-2 5 257,1 7 0,9-5 0,1 6 0,0-1 25,2-1 1,-3 6-1,7-3 1,0-1-172,-2 0 0,4 6 0,-6-2 1,3 3-91,3-3 0,-4 4 0,0-4 0,-2 4-773,-3 2 0,-3 0-133,-2 0 0,-7 2 885,-4 4 0,-12 3 0,-4 9 0</inkml:trace>
  <inkml:trace contextRef="#ctx0" brushRef="#br0" timeOffset="948">2079 594 8398,'11'0'583,"1"0"-345,2 0 1,1 0 0,5 2 0,3 2 22,6 2 1,4 5-1,4-3 1,2 2-632,1 4 0,1-1 1,-6 1 369,0-3 0,0 9 0,0 7 0</inkml:trace>
  <inkml:trace contextRef="#ctx0" brushRef="#br0" timeOffset="1114">2026 1031 8445,'12'-8'273,"0"-4"1,-1 3 0,9-1 0,3 2-48,6 4 1,12 2-1,6 2 1,3 2-26,2 4 0,1-2 0,-1 6 0,1-1-1479,-1 1 1278,-7-6 0,5 12 0,-5-7 0</inkml:trace>
  <inkml:trace contextRef="#ctx0" brushRef="#br0" timeOffset="1466">2795 1048 8183,'-6'-19'188,"0"-4"0,0 3 1,6-3-1,0 3 189,0 3 1,0 0-1,2-1 1,4 3-8,6 3 1,5-2 0,5 8 0,3 3-146,2 1 0,4 4 0,8 3 0,2 7-284,-3 4 0,-7 3 0,-3 4 1,-5 6-381,-8 4 0,1 2 0,-10 0 1,-2 0 94,-2 0 0,-12-6 1,-6 0-1,-7 2 229,-4 2 0,0-5 1,-2-5-1,3-6 369,1-5 0,6 1 728,-4-7 1,15 0-911,14-6 0,11-6 0,20-1 0,6-3-1208,9-4 0,8 5 1136,10-3 0,8 0 0,1-5 0</inkml:trace>
  <inkml:trace contextRef="#ctx0" brushRef="#br0" timeOffset="1833">2026 437 8185,'-17'-17'826,"0"-1"0,7 12 1,4 10-576,4 12 0,2 21 0,2 3 0,4 9-7,5 3 0,11 8 1,3 6-1,2 6-839,4 4 0,0 7 595,-2-1 0,4 3 0,-5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3.88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313 154 9059,'0'-26'0,"2"-1"525,4 0 1,-4 2 0,3 7 838,-3 1 0,-4 7 0,-1 6-865,-3 8 1,-8 14 0,3 11 0,-5 6-364,-1 5 1,-1 5 0,1 7 0,-3 1-99,-3-1 0,4 1 1,-5-1-1,5 0-587,1 1 1,-1-7 0,0-1 0,-1-2-362,5-5 0,3-3 1,0-5 276,7-7 0,5-12 597,5-5 1,5-6-1,9-6 1,5-5 156,5-5 0,10-1 0,3-1 1,1 1 60,0-1 0,3 7 0,-5 1 1,-2 2-134,-2 4 1,0 1 0,1-1-1,3-2-69,-2 2 1,-8 4 0,-4 4 0,0 4-38,0 1 1,-5-3 0,1 4-23,-3-2 312,-11 5 0,-3-19 1,-12 1-1,-5-9-84,-5-4 0,-1-1 0,-3-2 0,-3-4-157,-6-3 1,2-1 0,-4-6 0,-4 2-176,-4 4 0,-2-4 0,8 6 0,2-2-130,2 0 1,2 7-1,0-1 1,7 4-1390,7 1 1677,9 9 0,12-7 1,11 6-1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4.0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136 68 10104,'-25'-18'0,"-3"1"1862,1 0 0,2 7-1170,8 4 1,7 6-1,6 8 1,8 9-593,8 10 1,13 6 0,10 2-1,11 2-149,11 4 0,-1-4 1,8 4-1,2-5-724,2-1 0,0 4 0,-2-2 0,-6-6 780,-6-4 0,2-3 1,-11-7-1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4.2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437 105 9261,'-19'-23'0,"-3"0"314,-1 1 0,0 5 0,5 5 0,1 6 693,-1 4 1,9 12 0,3 7-1,4 13-610,2 8 1,-6 7 0,0 7-1,1 3-675,-3 3 0,4-4 0,-6 5 0,0-5-769,1-2 1,-5 3 0,-9 1-1,-8 2 1063,-8-2 0,-13 6 1,-10 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4.43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1 105 10010,'11'-16'0,"1"3"893,2 1 0,3 2 0,6-3 0,7 3-581,3 2 1,11-3 0,7 5 0,7 2-1291,4 2 981,10 2 1,0 0-1,5 0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4:46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154 348 8377,'-17'-18'164,"-1"1"0,3 0 1182,3-1 1,-1 6-799,7 1 0,0 9 1,8 2-1,6 10-237,9 5 0,8 4 0,10 5 1,2 5-163,4 4 0,4 0 0,7-2 1,0-2-399,1 2 1,-1 2-1,2 4 1,1 2-768,-3 1 1,3-1 0,-15-8 0,-3-3-1322,-6-3 2337,-6 6 0,-7-12 0,-1 6 0</inkml:trace>
  <inkml:trace contextRef="#ctx0" brushRef="#br0" timeOffset="199">696 208 8343,'-18'-29'250,"1"0"1,-1 8-1,1-1 1,-1 9 509,1 7 1,-1 6 0,1 6 0,1 7-314,5 9 1,-5 5 0,7 8 0,-3 2-308,0 3 0,3 3 1,-5 6-1,2-3-164,-1 3 0,3-3 0,-2 5 0,-1 3-594,-3 0 1,-1 1-1,-1-3 1,-1-1 617,-4-5 0,-4 12 0,-8-3 0</inkml:trace>
  <inkml:trace contextRef="#ctx0" brushRef="#br0" timeOffset="683">32 1483 8349,'-8'-10'567,"4"-3"1,-5 5 290,1-2 1,6 1-611,14-3 0,9-2 0,20 9 1,7 1-295,9 2 1,7 2-1,11 0 1,7 0-672,3 0 0,2 0 0,-1 0 717,-5 0 0,-3-8 0,-8-2 0</inkml:trace>
  <inkml:trace contextRef="#ctx0" brushRef="#br0" timeOffset="1117">1359 523 8349,'-5'-12'0,"-1"0"285,2-1 0,-4-3 0,2-1 129,2-1 0,12 9 0,8 1 0,7 2-249,4 0 1,2 0-1,6 6 1,0 0-588,0 0 0,6 8 0,-1 4 1,-3 1-1990,-6-1 2411,-5 3 0,-9 3 0,1 9 0</inkml:trace>
  <inkml:trace contextRef="#ctx0" brushRef="#br0" timeOffset="1248">1359 837 10542,'31'0'0,"4"0"103,8 0 1,7 0-1,9 0 1,5 0-745,4 0 1,7 0-1,1 0 641,-2 0 0,-10 0 0,-4 0 0</inkml:trace>
  <inkml:trace contextRef="#ctx0" brushRef="#br0" timeOffset="1483">2250 296 8349,'-8'-33'0,"-1"2"1382,-1 1 1,-6 9 1817,5-2-2778,3 11 0,10 12 0,13 14 0,11 5-323,7 4 0,0 7 0,13-5 1,5 2-202,5 4 1,0 4-1,6 4 1,0 1-400,0-1 1,-5 4-1,-1-2 1,-6-2-1200,-3-3 1,-10-3-1,-2-2 1700,-10-1 0,-13-9 0,-5 4 0</inkml:trace>
  <inkml:trace contextRef="#ctx0" brushRef="#br0" timeOffset="1683">2791 208 8349,'-17'-41'270,"-1"1"1,1 1 0,0 10 0,-1 6 1330,1 3 1,-1 10-1177,1 5 0,7 12 0,4 11 0,2 9-315,-2 6 0,3 10 1,-7 3-1,2 5-208,4 1 0,-4 2 1,1 3-1,-1 1-829,0-2 0,-3 0 0,3 1 0,-4 5-841,-7 6 1,-3-8 1767,-13 10 0,-3-12 0,-15 2 0</inkml:trace>
  <inkml:trace contextRef="#ctx0" brushRef="#br0" timeOffset="2032">2390 1239 8349,'-12'11'-461,"0"1"1,3-6-276,-3 5 510,4-7 1,10 4-1,4-8 201,6 0 0,-3 0 0,3 0 74,2 0 1,-7-2 0,1-2 503,0-2 0,-6-1 506,4 1 1,-4 2-426,-2-8 1,2 8 0,1-3-423,3-1 1,8 6-1,-2-4 1,5 4-203,6 2 0,4 0 0,12 0 0,6 0-295,7 0 1,10 0 0,-1-2 0,1-2 284,4-1 0,-6-9 0,0 4 0</inkml:trace>
  <inkml:trace contextRef="#ctx0" brushRef="#br0" timeOffset="2433">3211 942 8349,'0'-18'663,"0"7"0,0-1 45,0-2 0,7 5 1,5-1-391,3 2 0,9 0 0,1 5 0,2-3-179,4 2 1,2-6 0,0 0-1,-2-1-65,-2-1 1,-7 1-1,-1-9 1,-7-1-156,-9-2 1,-3-1 0,-2 7 0,-2-1-24,-3 1 0,-13-1 0,-9 3 0,-4 3 85,-4 6 0,10 4 1,-10 2-1,4 0-47,4 0 1,-4 2 0,9 6 0,5 8-84,3 5 0,10 8 0,0-4 1,10 3-158,12 3 0,3 2 0,12 1 0,6-1-100,4-3 0,3 1 0,6-8 0,3-2-716,3-1 1,-2-3 1121,8 1 0,-15-9 0,1-1 0</inkml:trace>
  <inkml:trace contextRef="#ctx0" brushRef="#br0" timeOffset="2951">4223 453 8349,'0'-29'0,"0"1"305,0 3 1,-1 2 0,-3 5 0,-4 3 1104,-2 3 1,4-1-1128,-5 7 1,7 2 0,-2 12-1,4 7-115,2 7 0,2 9 0,2 0 0,4 6-165,1 3 1,5 7 0,7-4 0,3 1-665,-3 5 1,-2-5 0,-1 1 0,-3 0-464,-3-1 1,3-3 0,-5 4 1123,0-3 0,-10-1 0,-10-6 0</inkml:trace>
  <inkml:trace contextRef="#ctx0" brushRef="#br0" timeOffset="3115">3927 767 8349,'7'-27'265,"-5"-4"0,6 8 0,0 1-576,3 3 1,7 9 0,5 2 0,8 3 710,8-1 0,13 0 1,11 6-1,1 2-707,0 4 0,-2 3 0,4 7 0,-6-3 307,-6-1 0,-5 0 0,-14 5 0</inkml:trace>
  <inkml:trace contextRef="#ctx0" brushRef="#br0" timeOffset="3714">4905 470 8349,'-12'-27'387,"0"4"1,3-2 0,-5 1 3655,2 3-2025,8 1-1743,-3 11 1,14 9 0,5 11-84,4 5 0,-7 1 1,-3 1-204,-4-1 1,-2 7 0,0-1 0,-2 0-66,-4 2 1,-9-3 0,-8 7 0,-1 2-87,-1 2 1,0 0 0,-6-2 0,2-2-50,-2 2 1,0 0 0,1-2 0,7-4 76,4 1 1,3-7-1,5 4 1,5-3 36,4-3 0,6-5 0,7-2 0,13-3 66,7-3 0,13 4 0,7-2 0,7-2-56,4-2 0,2-2 0,6 0 0,-2 0-23,-4 0 1,-6 0 0,-11 0 0,-8 0-157,-8 0 306,2 0 0,-22-2 1,-1-2-1,-12-4-107,-10-2 1,-3 1-1,-3-5 1,1 2-28,-1-1 1,1-8-1,-1-3 1,1 3 2,0 1 0,-7-3 0,-1-2 0,0-2-44,0-4 0,-1 4 1,5-3-1,-2 1-214,1 2 0,-3-6 0,4 6 0,3 0-767,5 4 0,11 5 1116,2 6 0,15-3 0,12 5 0</inkml:trace>
  <inkml:trace contextRef="#ctx0" brushRef="#br0" timeOffset="3897">5306 610 8349,'-6'-27'211,"1"3"1,-7 5 0,4 4 2000,-2 3 0,10 4-1859,6 8 0,6 8 1,19 5-1,6 9-577,8 7 0,5 4 1,4 2-1,3 0-430,1 0 0,8 5 1,-2 1-1,2-2-2997,-2-2 3651,-4-10 0,-8 6 0,1-6 0</inkml:trace>
  <inkml:trace contextRef="#ctx0" brushRef="#br0" timeOffset="4063">5883 558 9257,'-18'-28'0,"-1"5"575,-5 4 1,5 1 0,-4 3 0,3 3-94,3 6 1,-1 4-1,1 4 1,-1 6-214,1 9 0,-6 11 0,-3 12 0,-1 7-710,-4 3 0,2 3 1,-4 1-1,-6 4-3611,-3 6 4052,-5-3 0,-5 6 0,-1-4 0</inkml:trace>
  <inkml:trace contextRef="#ctx0" brushRef="#br0" timeOffset="4480">6389 907 8644,'0'-27'0,"0"3"1158,0 5 0,0 7 1000,0 1-2148,0 7 0,-6 10 0,0 13 1,2 4-865,3 3 1,1 5 0,0-2 0,0 6-1074,0 5 1927,7-3 0,-5 6 0,6-8 0</inkml:trace>
  <inkml:trace contextRef="#ctx0" brushRef="#br0" timeOffset="4964">6930 540 8349,'0'-33'693,"0"2"1,-2 6 1544,-3 5-2043,3-1 0,-4 27 1,12 2-1,7 11 43,9 10 1,5 4 0,8 2 0,2 0-418,3 0 1,-3 0 0,4-2 0,-4-4-254,-2-6 0,0-3 0,-2-5 0,-4-3 221,-6-6 0,-5-12 0,-7-8 1,-5-7 867,-4-8 1,-4-12 0,-2-6-1,-4-3 258,-1-2 0,-3 5 1,-5 2-1,-1 5 58,1 7 0,5 5 0,2 11-591,3 0 1,1 11 0,8 10-480,3 11 0,7 22 0,11 4 0,6 9-100,4 8 0,4 6 0,2 12 0,2 6-506,-2 3 0,-4 2 1,-6 3-1,-6 1 95,-4 2 0,-3 4 0,-4-8 0,-9-5-117,-6-5 0,-11-11 1,-15-8-1,-12-3 107,-7-5 0,-7-11 0,-3-20 1,-4-7 298,0-9 0,-2-6 0,10-11 1,7-11 401,8-8 1,4-12 0,16-4-1,5-3 131,5-3 0,5 5 0,11-1 0,9-1-98,5 1 1,16 3 0,0-1 0,6 9-430,5 6 0,3 9 1,3 10-1,2 3-1375,3 2 1688,-9-5 0,-7 11 0,-8-6 0</inkml:trace>
  <inkml:trace contextRef="#ctx0" brushRef="#br0" timeOffset="5131">7000 1169 8349,'-7'-25'180,"-1"5"1,-4-3 0,6 3 210,4 3 1,2 5 0,4 3-185,8 1 0,9 2 0,22 6 0,9 0-601,10 0 0,6 2 1,2 4-1,2 4-862,4-1 0,-7 5 1256,1-8 0,-8 7 0,-9-3 0</inkml:trace>
  <inkml:trace contextRef="#ctx0" brushRef="#br0" timeOffset="5333">8170 819 8349,'6'-23'0,"2"0"0,0 2 1257,-1 1 0,7 3-676,-2-1 1,3 3 0,3 3 0,-1 4-647,1 1 0,1 5 1,4-4-1,4 6-456,1 6 1,-3 1-1,-8 9 1,1-1-868,-1 5 1,-1 3 1387,-5 0 0,-3 5 0,-8 6 0</inkml:trace>
  <inkml:trace contextRef="#ctx0" brushRef="#br0" timeOffset="5465">8275 1151 8349,'20'-2'-150,"3"-3"1,-2 1 0,8-6-1,2 2 251,2 4 1,8-3-1,0 1 1,0 2-1901,1 2 1799,-5 2 0,6 0 0,-8 0 0</inkml:trace>
  <inkml:trace contextRef="#ctx0" brushRef="#br0" timeOffset="5949">8974 732 8349,'-6'-29'1118,"0"0"0,-6 8-437,7-3 0,-1 15 1,10 9-1,5 9-106,9 7 0,13 9 0,2 2 0,8 2-517,3 0 1,3 1 0,5 3-1,-1-2-446,-5-2 1,3-8-1,-8 0 1,-3-5-476,-1-4 0,-10-11 0,-5-1 672,-9-9 1,-5-14 0,-10-9-1,-2-4 426,-2-5 1,-7-2-1,1 4 1,-3-1 785,-3 1 1,7 2 0,-1 4 0,0 4 2452,3 6-3465,1 11 1,8 8-1,2 16 1,6 13-99,9 12 1,2 9 0,9 11-1,-3 5-285,-4 6 0,4 1 0,-1 17 1,-3 3-60,-2 0 0,-9 8 0,-4 0 0,-4 2-333,-2 0 0,-12-9 1,-9-3-1,-14-11 57,-8-10 1,-9-6 0,-8-12 0,0-7 205,-1-12 1,3-15-1,8-8 1,1-8 492,3-10 1,13-2-1,0-17 1,5-4 196,7-3 1,9-5 0,7 2-1,3-4 120,2 1 1,9-5 0,9 7-1,9-3-142,6-3 1,4 7-1,4 4 1,7 8-784,8 4 1,1 1 0,7 9 0,0 3-1437,-2 6 2054,-2 4 0,-8 2 0,1 0 0</inkml:trace>
  <inkml:trace contextRef="#ctx0" brushRef="#br0" timeOffset="6114">9044 1291 8349,'5'-17'-6,"3"1"0,2 4 49,3 7 1,11 3 0,7 2 0,10 0-151,11 0 1,8 2 0,12 3 0,6 7-1221,9 4 1327,-8-7 0,7 7 0,-16-7 0</inkml:trace>
  <inkml:trace contextRef="#ctx0" brushRef="#br0" timeOffset="6449">9934 1204 8551,'16'-2'383,"-5"-4"1,-1 2 0,-4-6 242,6 3 1,3 1 0,3 4 0,-1-2-306,1-2 1,-1 0 0,0 6 0,1 0-273,-1 0 1,7 0 0,-1-2 0,-2-2-210,-1-1 1,-5-9 0,-1 2 0,-4-3 18,-3-3 0,-1-1 0,-6-2 0,-2-3 13,-4 3 0,-3 2 0,-11 1 0,-3 1 145,-6-1 0,-2 9 1,0 3-1,4 4-1,1 2 1,-3 2 0,6 4 0,4 7-101,5 8 0,6 1 1,8 9-1,4 4-135,8 4 0,7 3 0,18-3 0,4 2-261,5-2 0,13-1 0,7-1 0,5-2 480,5-8 0,7-5 0,-3-5 0</inkml:trace>
  <inkml:trace contextRef="#ctx0" brushRef="#br0" timeOffset="6632">10650 575 8349,'-17'-35'887,"5"2"47,1 4 1,9 13-1,2 18-206,9 14 0,15 11 1,5 14-1,4 5-559,2 5 1,1 1 0,3 3 0,4 1-889,2 2 1,-7 6 0,3-4-1,-4 0-695,-2 1 0,-10-1 0,-7-6 1414,-11-2 0,-12-11 0,-5-16 0</inkml:trace>
  <inkml:trace contextRef="#ctx0" brushRef="#br0" timeOffset="6780">10458 1047 8349,'29'-30'-58,"0"1"1,2 8-1,10-2 1,8 5 120,7 7 1,14 3 0,13 8 0,10 0-7,-41-1 1,1 2 0,0 2 0,-1 2 0,3 0 0,-1 1-1,-4 2 1,-1 0-58,38 9 0,0 1 0,-7-1 0</inkml:trace>
  <inkml:trace contextRef="#ctx0" brushRef="#br0" timeOffset="7215">11908 470 8349,'-12'-19'152,"0"-4"1,7 3-1,-5-3 587,2 3 0,-5 15 297,1 10 0,4 13 0,0 19 0,3 3-757,-1 7 0,-6 5 0,4 5 0,1 1-562,-1-2 0,-6-1 0,3-3 0,-5 0-281,-1 1 0,-1-3 1,-1-3-1,-5-8 124,-5-8 1,-2-6 0,2-10 0,6-3 326,4-6 0,3-6 0,4-6 0,7-6 266,3-3 1,4-8 0,3-1 0,7 3 54,4 2 0,3 1 1,2 3-1,4 1-68,3 2 0,-5 8 0,6-1 0,2 3-161,2 2 0,2 0 0,-2 0 1,-2 0-47,-2 0 1,0 5 0,6 3-1,-2 0 25,-4 0 0,-2 3 0,-5-5 0,1-2 60,-2-2 0,-1-2 0,-5-2 14,-3-4 1,-2-5 0,-6-11-1,1-3 5,-1-2 1,-4-2 0,-4-6 0,-3-2-61,-3-4 1,-8 4 0,-5-3 0,0 3-238,-2 2 0,-1 0 1,-5 2-1,4 4-752,2 6 0,0 5 0,3 6-456,-1 7 1468,0-5 0,13 8 0,2-6 0</inkml:trace>
  <inkml:trace contextRef="#ctx0" brushRef="#br0" timeOffset="7650">12240 767 8849,'0'-17'1067,"0"-1"0,0 7-414,0-1 1,7 8-1,5 0-414,3 8 1,9 6-1,1 7 1,2 3-441,4 3 0,0-4 0,-2 3 1,-5-7-375,-5-3 0,-1-8 0,-1 1 0,0-3 362,1-2 0,-8-9 1,-5-9-1,-3-9 635,-2-6 0,-2-2 0,-3 0 0,-5 0 384,0 0 1,-5 2 0,5 4-1,-2 6 1540,1 4-2312,7 9 0,-4 20 0,10 19 0,4 15 44,5 13 0,11 12 1,1 13-1,-2 3-273,-1 3 0,-1 9 0,-9-46 1,0 1-1,0 3 0,-1 2-52,0 3 0,-2 0 1,-4-1-1,-1-1 1,1 3-1,-2 0 1,-2-4-1,-4-1-570,-2-2 1,-3-2 0,-19 43-1,-16-9 1,-7-16-59,-2-16 1,-7-25 0,3-17 0,0-12 709,-2-12 1,15-13 0,2-18 0,12-3 305,6-9 0,2 1 1,7-8-1,5 2 126,5 3 0,14 1 1,9 2-1,10-2 26,6-1 0,4 15 1,4-5-1,5 10-305,5 8 0,9 6 0,4 11 0,2 6-510,-2 4 1,0 12 521,-11 8 0,3-1 0,-12 8 0</inkml:trace>
  <inkml:trace contextRef="#ctx0" brushRef="#br0" timeOffset="7814">12082 1396 8349,'2'-23'385,"4"-1"0,4-3 0,9 8 0,6 3 88,10 1 1,16 7 0,15 2 0,9 4-476,13 2 1,5 2-1,-43 1 1,1 2 0,-2 2-1,1 1-1272,1 2 0,-1 2 986,29 11 1,-3-6-1,-24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04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383 331 8338,'-8'-35'268,"4"6"1,-6 2-1,2 1 147,5 5 1,-5 2 0,2 1-1,2 1 1797,2-1-45,2 8-2023,0 3 0,0 20 1,2 7 31,4 5 1,-2-2 0,5 6 0,1 2-278,0 2 0,-4 2 0,5 0 0,1 0-326,-2 0 1,3 6 0,-5 0 0,0-1-458,0 3 0,3-4 1,-5 7-1,0 1 884,2-2 0,-6 5 0,5-5 0</inkml:trace>
  <inkml:trace contextRef="#ctx0" brushRef="#br0" timeOffset="200">784 156 8338,'-21'-41'162,"1"3"1,5 5 2777,-1 7-2068,1 15 1,5 5 0,4 12-708,4 5 1,10 13-1,6 5 1,5 4-198,4 2 1,3 5-1,-5 3 1,4 2-332,2 3 0,-3-3 0,3 1 0,-2 1-489,-4-2 1,5 9 0,-3-6 0,-2-1-1421,-1-2 2272,-11 3 0,-1-3 0,-8 7 0</inkml:trace>
  <inkml:trace contextRef="#ctx0" brushRef="#br0" timeOffset="450">138 697 8338,'-33'-9'0,"2"3"537,2 4 0,13 2 1,1 4-1,5 8-39,6 11 1,18 8-1,9 6 1,12 3-237,12 7 0,7 4 0,20 1 0,5 0-210,-36-25 1,2-1-1,3-3 1,3-2-1,-1 0 1,0-3 0,3-2-1,-1-3-58,1-3 1,-1-2 0,-1-2 0,-1-3 0,33-3 0,-5-3-388,-8-9 1,-14-8 0,-3-16 0,-11-3-111,-5-2 1,-10-7-1,-2 1 1,-3-2 94,-5 3 1,3 3-1,-14 8 1,-3 2 59,-1 4 1,-4 0 0,-1 10-1,-5 5 348,-2 4 0,6 5 0,-4 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14.44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368 87 10523,'0'-17'-32,"0"-1"1,0 1 0,-2 1 1020,-4 5 1,2 3-399,-8 8 1,6 2 0,-3 4 0,-1 5-382,0 5 0,5 1 0,-5 3 0,2 1-158,4 3 0,-4 1 1,3-4-1,-1 2-274,-2-1 1,4-9-1,-6-1 1,1 2-532,-1 1 1,4-5 534,-5-4 0,1-6 146,-2-6 0,4 2 0,8-8 136,0-1 0,2-1 0,4 0 39,6 3 1,3 9-115,3 2 1,-8 2 0,-5 9 6,-3 3 1,-2 2 0,-2 1 0,-3 1 25,-7-1 1,-4-5-1,-3-3 1,-2 1-45,-3 0 0,-1-6 0,4 1 0,-2-3-152,1-2 1,3-2 0,3-3-268,5-7 0,3-4 0,10-1 0,4 1-1794,5 5 2208,13-5 0,3 14 0,8-5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14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51 123 8333,'-18'-18'2,"9"1"1,1 1-1,2 3 611,0 1 0,2 1 0,10-5 111,6 4 0,11 5 0,6 7 0,6 0-507,6 0 0,4 0 0,7 0 0,2 2-405,4 3 0,-3-1 1,3 8-1,-4 0-462,-1-3 0,-9 7 0,-5-7 0,-6 3-2222,-4 0 2872,-15-1 0,-6 7 0,-18-1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15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9108,'20'0'542,"3"0"1,8 0 0,18 0 0,17 0-372,17 0 1,-33 0-1,1 0 1,5 0-1,1 0 1,0 0-1,0 0-590,2 0 1,0 0 0,-3 0-1,-1 0-96,-2 0 1,-1 0 0,45 0 0,-10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13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709 148 8308,'-10'-17'200,"0"-6"0,6-1 0,-2 3 325,3 2 1,-5 7-1,0 0 735,-2-1 1,5 7-978,-7 6 0,6 8 0,-6 11 0,-1 4-163,-3 6 1,-1 10-1,-3 4 1,-1 0-40,-2-1 1,-8 5-1,2-4 1,-4-1-85,-2 1 0,-2 5 1,-2-3-1,-2 2-3,3-1 0,-5-7 0,2 0 0,2-6 426,2-4 0,10-10 703,4-1-1048,11-9 1,14-10 0,16-3 0,9-4-165,6-2 1,10 4 0,5-3-1,8-1-200,8 0 1,6 6 0,4-3 0,2 1-109,-3 0 1,-1 0 0,-2 6 0,0 0 21,0 0 1,-10 0 0,-8 0 0,-9 0-17,-6 0 1,-10 0 376,-4 0 1,-11-2 0,-8-4 477,-8-5 0,-6-5 0,-7-1 1,-3-1-186,-3 1 0,2-8 1,-8-3-1,-2-1-218,-2 0 0,-4 6 1,-2-4-1,-2 0-135,2-1 1,-1 1 0,3-2 0,4 6-399,0 3 0,6 3 0,1 0 0,5 1-536,6 4 0,13-1 0,5 7-370,13 2 0,15 2 1378,4 2 0,8 8 0,9 2 0</inkml:trace>
  <inkml:trace contextRef="#ctx0" brushRef="#br0" timeOffset="232">1215 288 8308,'-29'-17'138,"0"-1"0,7 3 0,-1 1 713,4 2 1,5 8-181,8-1 1,16 16-1,19 9 1,8 5-574,10 6 1,1 2-1,14 2 1,0 0-247,0 0 0,-5 0 0,3 0 0,-2 0-236,0-1 1,4 1 0,-7-2-1,-7-2-379,-3-1 1,-4-9-1,-8 2 1,-6-3 762,-10-3 0,1-7 0,-9-3 0</inkml:trace>
  <inkml:trace contextRef="#ctx0" brushRef="#br0" timeOffset="415">1809 253 8308,'-6'-17'0,"-2"1"234,-1 4 0,3-1 300,-6 7 1,0 2 0,-5 12-138,0 9 1,-1 7 0,1 7 0,-1-2-353,1 2 0,-1 2 1,1 2-1,-1 2-396,1 3 0,-1-3 0,1 2 0,-1-6 351,1-4 0,-8 8 0,-2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59:56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14573 1254 7632,'49'-17'90,"-8"-1"0,-8-5 0,-16-2 0,-1-2 0,-5-2 0,-5 1 0,-6 7 676,-6 7 1,-3 1-1,-9 7 1,-1 2-513,-5 2 0,3 2 0,-8 2 0,-4 4-30,-6 6 0,2 9 0,-3 2 0,5 1-102,5 1 1,-1 2-1,8 8 1,2 0-340,1 0 0,11 0 0,3 2 0,4 1 20,2 3 1,10 8-1,7-5 1,10 3-265,6-1 1,10-5 0,2 2 0,-1-4-37,-3-6 1,-6-4-1,-4 0 1,-4-6 47,-2-3 1,-11-11 502,-14-3 0,-10-4 0,-13-2 0,-6 0 66,-4 0 1,-2 2-1,-2 2 1,-2 2 40,-2-2 1,8-3 0,10-1 0,4 0 153,1 0 0,9-7 1,3-5-257,4-3 0,17-11 0,9-3 0,9-6-20,7-5 0,5-5 0,7-9 0,1-3 75,-1-1 1,1-2 0,-1 4 0,-2-3 194,-3 3 1,-6 4-1,-12 5 1,-6 8 574,-3 8 1,-11 6 657,-3 8-1442,-4 7 0,-2 10 0,0 12 0,2 5-192,4 6 1,4 1-1,9 11 1,2 7-137,3 7 1,1 7 0,-4 6 0,2 8-360,-1 2 1,-11 13-1,-3 4 1,-2 7 42,-3-46 0,0 0 1,0 1-1,0-1 1,-5 49-1,-4-8 544,-6-7 0,-3-6 0,-3-9 0</inkml:trace>
  <inkml:trace contextRef="#ctx0" brushRef="#br0" timeOffset="151">15254 1743 8086,'45'-17'377,"-4"-1"0,-6 3 1,-4 3-1,-2 6-622,2 4 1,8 2 0,2 0 0,-1 0-476,3 0 1,2 0 719,7 0 0,0 8 0,1 2 0</inkml:trace>
  <inkml:trace contextRef="#ctx0" brushRef="#br0" timeOffset="501">16494 1534 8181,'0'-45'696,"0"4"1,-2 12 0,-5 8 0,-9 7-413,-5 8 0,-18 5 1,-2 2-1,-7 5 255,-5 6 1,-5 9 0,0 5 0,0-1-318,-2 0 0,13 4 0,0-4 1,9 2-249,3 5 0,0 2 0,2 5 0,4 2-327,5-2 1,7 4 0,5-3-1,6-1-402,5-2 0,1-10 1,3-4-1,7-5 301,8-7 1,11-3 0,2-8 0,6-4 290,3-7 0,11-3 0,-1-15 0,7-2 185,-1-2 0,-2 4 1,-1 2-1,-3 2 237,-3 3 1,-5 3 0,-7 3-1,-2 5-89,-4 5 1,-3 4 0,-9 2-371,0 0 1,1 8 0,-1 3 0,1 7-97,-1 5 0,1-4 1,-1 5 295,1-5 0,7-1 0,2-1 0</inkml:trace>
  <inkml:trace contextRef="#ctx0" brushRef="#br0" timeOffset="885">16756 940 8588,'0'-33'629,"0"4"0,0-2 0,0 8 2546,0 1-3003,-7 11 0,12 12 0,1 15 0,10 9 53,7 8 1,4 0 0,8 12-1,0-1-370,0 1 0,-2 7 0,-2 7 0,-4-1-320,-2 2 1,-7-2 0,-8 8 0,-5 2-480,-6-2 0,-15 0 0,-13 2 0,-4-6 342,-2-9 0,2-19 0,4-16 0,8-12 591,7-10 0,6-16 0,8-14 0,2-11 258,4-6 0,9-1 0,11 0 0,1-1 492,4 1 1,2 7 0,2 6 0,2 8-247,3 8 1,-1 6 0,6 5 0,0 8-294,-1 8 0,-5 8 1,2 11-1,-4 6-252,-2 4 0,-6 2 0,-4 2 0,-4 2-284,-5 1 1,-10 3 0,-1-4 0,-5 2-102,-5-3 1,-15-1 0,-15 0-1,-11 4-1466,-11 5 1903,-5 5 0,21-25 0,-3 0 0,-1 1 0,1-1 0</inkml:trace>
  <inkml:trace contextRef="#ctx0" brushRef="#br0" timeOffset="1085">17699 1481 8275,'63'-25'-189,"-13"4"0,-13-4 1,-8 3-32,-4 7 0,-7 7 220,-7-4 1539,-7 8 0,2-3 0,-10 10-1202,-2 9 1,1 0-1,5 13 1,0 0-490,0 4 0,0 4 0,0 4 0,1 4-587,5 6 1,-4 5-1,4 6 739,-4 6 0,-10 4 0,-1 2 0</inkml:trace>
  <inkml:trace contextRef="#ctx0" brushRef="#br0" timeOffset="1301">18538 905 8539,'-25'-68'313,"-5"6"0,-3 10 1166,-1 9 1,6 16 0,5 7-1020,4 7 0,7 9 0,2 0 0,3 8-351,3 8 1,2 11 0,2 8 0,0 8-443,0 7 0,9 12 0,7 6 0,5 8-376,1 10 0,3-1 0,-2 12 0,0 1-139,-10-45 0,0 1 1,-3-1-1,-1 2 606,3 7 0,-1 1 0,-1-5 0,0 1 0,-2 1 0,1 0 0</inkml:trace>
  <inkml:trace contextRef="#ctx0" brushRef="#br0" timeOffset="1483">19132 1569 8539,'0'-41'375,"0"0"1,0 6-1,1 8 1170,5 2 0,-2 9-1425,8 10 0,-6 6 0,5 8 0,3 8-498,1 5 0,3 10 0,-1-2 1,3 6 40,3 6 1,-4-4-1,5 6 1,-5-1 336,-1 5 0,-1 3 0,1 3 0</inkml:trace>
  <inkml:trace contextRef="#ctx0" brushRef="#br0" timeOffset="1667">19621 1080 8448,'17'-53'190,"-5"5"1,-3 7 1615,-1 12 1,6 17-1401,-3 12 0,5 14 0,3 11 0,3 4-151,1 8 0,8 0 1,0 9-1,6 5-490,4 5 0,-1 0 0,-3 9 0,0 0-753,-2 3 0,2 4 0,-16 2 988,-5 2 0,-7 7 0,-9-3 0</inkml:trace>
  <inkml:trace contextRef="#ctx0" brushRef="#br0" timeOffset="2117">19830 1569 8462,'0'-35'0,"0"2"387,0 4 1,0 3 0,2 11 331,4 3 0,4 4 0,9 8 0,4 0-271,6 0 1,12 2 0,6 4-1,5 6-237,6 3 0,2 3 0,6-1 0,-2 1-289,2-1 1,-7 1-1,-5-1 1,-7 1-285,-5-1 0,-11 6 0,-11 1 0,-9-1 20,-3 2 1,4-3 0,-6 5 0,-3-2 72,-1-4 1,-2 5-1,0-3 1,0-2 479,0-1 1,0-9 252,0 1 1,2-2-1,4 1-17,6-5 1,3-12 0,5-5-1,1-5 33,2-1 1,6-7 0,-3-1 0,1 0-249,4 0 0,2-6 0,2 3 1,0-1-184,0 0 1,-6 8 0,-2-2 0,-2 3-69,-3 3 0,-3 7 0,-2 4 1,1 4-133,-1 2 0,-5 2 0,0 6 1,1 9-98,3 11 0,3 12 0,2 9 0,3 7-75,-3 8 0,-3 6 0,-5 6 0,-3 7-114,-2 8 0,-3 6 0,-4-45 0,-2-1 0,-1 48-248,-3-6 0,1-5 1,-6-7-1,0-7 65,1-8 1,3-16 0,-4-15 619,2-10 0,3-5 0,5-3 0</inkml:trace>
  <inkml:trace contextRef="#ctx0" brushRef="#br0" timeOffset="2283">19621 922 8415,'-33'-34'71,"2"-1"0,3 4 159,3 7 0,2 9 1,5 15-231,1 0 0,-16 8 0,-4 1 0</inkml:trace>
  <inkml:trace contextRef="#ctx0" brushRef="#br0" timeOffset="2433">16512 765 8174,'13'-15'131,"5"3"1,9 6-132,10 4 0,31 18 0,13 3 0</inkml:trace>
  <inkml:trace contextRef="#ctx0" brushRef="#br0" timeOffset="3135">22048 1324 8588,'-8'-25'810,"10"7"-804,4 1 0,8 1 0,21 11 1,7 1-147,7 2 0,11 2 0,6 2 0,6 2-205,3 1 0,-1 7 1,-10-4-1,-8 2-307,-7 3 0,-16 9 652,-16 1 0,-7 8 0,-10-4 0</inkml:trace>
  <inkml:trace contextRef="#ctx0" brushRef="#br0" timeOffset="3283">21996 1604 8219,'-12'-12'631,"2"0"-350,3-1 0,12 3 1,19 0-1,18 3-263,19 3 1,18-4-1,-29 5 1,1 0 0,3 1-1,1 0-118,2 1 0,2 0 0,3 1 0,0 0 1,0 0-1,-1 0 0,-5 0 0,-2 0-361,43 0 0,-13 0 1,-22 0-1,-12 0 461,-13 0 0,-10-8 0,-9-1 0</inkml:trace>
  <inkml:trace contextRef="#ctx0" brushRef="#br0" timeOffset="3467">22502 957 8219,'8'-44'198,"-4"1"0,7 10 0,3 4 187,2 6 0,3 5 1,4 7-1,8 7-119,8 8 0,6 13 1,9 14-1,0 8-93,-1 7 1,3 13 0,-11 5-1,-3 6-191,-7 5 1,-2 9-1,-9 5 1,-5-6-332,-5-3 1,-11 1 0,-12-3-1,-13 0-608,-9-1 1,-2 5 956,-13-6 0,-9-1 0,-7-5 0</inkml:trace>
  <inkml:trace contextRef="#ctx0" brushRef="#br0" timeOffset="3900">23829 1866 8433,'43'-8'-1,"-8"-4"1067,-10-3 0,-7 3-311,-7 0 0,-5 8 0,-10-3 1,-3-1-307,-3-4 1,-2 3-1,-7-5 1,-4-3-330,-7-5 0,-3-9 0,-2 2 1,1-6 42,-1-6 0,-6-3 0,0-9 0,2-1 86,2-4 1,4 2-1,4-7 1,6 3 43,4 4 0,9 4 0,6 5 1,8 6-269,8 4 1,13 10 0,8 6 0,10 7-84,7 8 1,0 5 0,16 2 0,6 7-308,8 10 0,5 15 0,2 13 0,-1 5-35,-5 1 0,-3 1 1,-8 1-1,-4 2 43,-8 2 0,-15-7 0,-20-10 1,-6-7-105,-5-4 0,-4-5 0,-10-10 437,-4-3 1,-4-12 0,-7-14 0,-1-7 295,1-8 0,-2-12 1,-3-5-1,-1-5 143,2-1 1,1-6-1,3-1 1,1 3-124,5 2 1,3 3-1,8 3 1,0 3-815,0 2 0,2 10 21,4 10 0,3 12 0,9 7 0,1 9-875,4 13 0,5 9 0,8 14 1376,5 5 0,-4 5 0,6 1 0</inkml:trace>
  <inkml:trace contextRef="#ctx0" brushRef="#br0" timeOffset="4217">25000 1551 8291,'0'-27'1568,"0"4"0,0 3-602,0 3 1,-6-1 1078,0 1-1786,0-1 0,6 7-572,0-1 1,8 8-1,3-2 1,5 5-55,1 1 0,-5 0 1,0 0-1,-1-2 99,-1-4 1,4 2-1,-9-8 164,-1-1 1,-2-3-1,-4 1 126,-3 3 0,-5-2 0,-8 9 0,1 1 96,-1 2 1,1 2-1,0 0 1,-1 2-225,1 4 0,7 3 0,4 11 0,4 3-78,2 6 1,10 4 0,7 2 0,10 0-246,6 0 1,8 0 0,4-2 0,3-2-410,7-2 0,1-8 838,-4 2 0,1-3 0,-1-3 0</inkml:trace>
  <inkml:trace contextRef="#ctx0" brushRef="#br0" timeOffset="4400">25454 1219 8291,'-18'-17'687,"6"1"1,3 3-143,1 1 0,4 8 0,12 0-35,9 8 0,11 8 0,12 11 0,9 6-246,7 4 0,8 4 1,10 2-1,3 4-584,3 1 1,0-5 0,1 2 0,-7-4-241,-8-2 0,-6-8 1,-12-6-1,-7-7 560,-12-8 0,-15 3 0,-6 1 0</inkml:trace>
  <inkml:trace contextRef="#ctx0" brushRef="#br0" timeOffset="4567">26100 1115 8291,'0'-24'0,"0"1"540,0 2 0,-2 3 0,-2 5 135,-2 1 1,0 10-1,6 2 1,0 12-258,0 9 1,-2 6 0,-2 8 0,-1 2-414,1 4 0,-4-1 1,0 9-1,-1 1-434,-5-1 0,-3-1 0,-7 5 0,-5 1-1305,-4 4 1734,-10 5 0,-1-1 0,-9-2 0</inkml:trace>
  <inkml:trace contextRef="#ctx0" brushRef="#br0" timeOffset="4767">26344 975 8724,'49'-62'0,"-8"7"1297,-12 13 0,-10 9 69,-7 15 0,3 9-1007,-3 3 1,3 14-1,5 9 1,1 10-522,2 6 0,7 4 0,-5 4 0,2 5-551,4 5 1,-6 9-1,-2 4 1,-3 4-541,-3 2 1,-1 2 1252,-4 3 0,-12 5 0,-10 7 0</inkml:trace>
  <inkml:trace contextRef="#ctx0" brushRef="#br0" timeOffset="4917">26414 1481 8289,'0'-46'106,"0"-1"0,0 10 0,0 2 0,2 12 198,4 10 1,11-1 0,14 6 0,8 0-360,8 1 1,13 1-1,8 6 1,9 0-1042,9 0 1,-3 2 1095,10 4 0,-3-4 0,-3 5 0</inkml:trace>
  <inkml:trace contextRef="#ctx0" brushRef="#br0" timeOffset="5201">27741 32 8233,'45'-12'-301,"-4"1"0,-10 7 0,-2 0 0,2 10 1359,2 11 0,2 10 1,0 14-1,0 6-518,0 3 1,5 6-1,3 6 1,-2 10-316,-4 6 0,2-3 1,-10 7-1,4 3-211,2 7 0,-2-9 0,-4 2 0,-6-3-456,-4-3 0,-9-1 0,-4 5 0,-6 1-1432,-6-6 1,-11-7 1873,-12-7 0,-20-3 0,-5-9 0</inkml:trace>
  <inkml:trace contextRef="#ctx0" brushRef="#br0" timeOffset="5766">27951 1150 8405,'0'-20'335,"0"-1"0,2-3 203,4 3 1,3 2-1,9 3 1,1 5-128,5 5 1,11-2 0,11 2-1,6 2-50,7 2 0,-3 2 0,6 2 0,0 2-162,0 2 1,-13 8-1,-3-3 1,-7 5-165,-4 1 0,-8 1 0,-3-1 0,-5 1 41,-2-1 1,1 2 0,-3 3 0,-1 1-360,-2-2 1,-1 5 0,7-3 0,-1 0-204,1 2 1,7-5-1,2 3 1,2-3 122,0-3 1,0-7 0,6-4 0,2-5 79,4-1 0,-10-1 1,2-5-1,-6-8 114,-6-7 1,-7-6 0,-4-8-1,-6 0 100,-12 0 1,-10 0 0,-18 0 0,-7 0 170,-10 0 0,1 2 0,-8 4 0,4 6 270,3 3 1,-3 3 0,13 1-1,4 3 131,10 1 0,10 10 0,9 0-441,10 6 1,16 10-1,17-3 1,11 5 144,15 1 1,9 1 0,7-1 0,5-1-93,-1-5 0,13 3 0,-5-8 0,2-2-5,0-2 1,-11-2 0,-8 0 0,-12-2 286,-9-4 1,-14 2 0,-12-8 165,-4-1 1,-11-1 0,-8 3-318,-10 5 1,1 4 0,-1 4-1,0 5-406,0 11 1,5 7 0,-7 12 0,0 6-88,3 9 0,-7 10 0,6 14 0,-1 9-202,-1 12 0,0 2 1,4-44-1,-1 1 1,0-3-1,1 1-28,-2-2 0,2 0 0,2 1 0,0-1 0,1-1 0,1-1 0,-4 41-125,4-15 1,4-16-1,4-19 1,2-12 13,-2-8 1,0-11 0,-1-6 587,3-8 0,0-13 0,-6-11 0</inkml:trace>
  <inkml:trace contextRef="#ctx0" brushRef="#br0" timeOffset="5983">29575 1621 8360,'2'-89'0,"4"-2"0,8-1 128,7 7 1,6 5 0,10 14 0,2 6 269,1 8 0,1 25 1,-6 5-1,0 11-44,0 7 0,0 12 0,2 7 0,2 10-56,1 8 1,7-2 0,-6 12-1,-3 0-69,-1 3 0,-9 3 0,-7-1 1,-8-3-293,-7-2 0,-4 5 0,-6-3 1,-5-2-415,-9-9 1,-11 1 0,-2-5 0,-8 3-301,-7 1 1,-7-6 0,-3-5 0,0-6-1062,5-5 1838,-1-4 0,15 0 0,-6 1 0</inkml:trace>
  <inkml:trace contextRef="#ctx0" brushRef="#br0" timeOffset="6166">30588 1219 8720,'60'-19'0,"-7"-2"326,-11-3 1,-15 1 0,-9 6 1461,-10-1-999,-6 8 1,-4 5 0,-2 12-370,-2 11 0,0 7 1,6 12-1,0 4-512,0 5 0,0 7 0,2 3 1,2 4-222,2 2 0,0 2 1,-4 4-1,1 0-3294,3 2 3607,0-12 0,-14 10 0,-1-16 0</inkml:trace>
  <inkml:trace contextRef="#ctx0" brushRef="#br0" timeOffset="6417">31426 1377 8350,'28'-37'483,"-5"-4"0,-12 12 0,-7 0 1,-8 9 497,-7 9 1,-5-3 0,-1 8-1,-3 2-425,-3 2 1,4 4 0,-6 2-1,-1 4-319,-3 2 1,4 7 0,2 8 0,3 3-421,3 3 0,1 4 1,5 3-1,5 5-209,4 2 1,6-5-1,5 5 1,11 0-308,5-1 1,6-7 0,8 0 0,4-8 17,1-4 0,-3-1 0,4-9 0,-1-3 251,1-6 0,-4-6 0,3-6 0,1-8-59,0-7 0,-7 0 1,3-9 488,-4-1 0,-2-2 0,0-1 0</inkml:trace>
  <inkml:trace contextRef="#ctx0" brushRef="#br0" timeOffset="6550">31391 957 8350,'-77'-54'127,"36"25"0,0 0 1,-42-25-1,41 25 1,0 1-1,-35-20 610,5 7 1,10 14-1,21 9-960,12 11 1,17 9 0,14 9 0,18 12-897,19 9 1,15 10 1118,22 5 0,-30-15 0,3 2 0,4 2 0,0 0 0</inkml:trace>
  <inkml:trace contextRef="#ctx0" brushRef="#br0" timeOffset="6684">32527 1848 9100,'0'-17'626,"0"-1"0,0 1 1,0-1-1,-2 3-100,-4 3 0,2-3 0,-10 5-3240,-5 0 2714,2 2 0,-16 1 0,5-3 0</inkml:trace>
  <inkml:trace contextRef="#ctx0" brushRef="#br0" timeOffset="7484">183 4363 8083,'-60'-18'-32,"7"1"1,16 1 1207,14 5 0,13-3 0,12 8-951,14 3 0,19-1 0,19 0 0,18-4-453,19-2 1,-36 5 0,3-1-1,9-3 1,3 0 0,7 0-1,2-1 45,9-2 0,4 1 1,-23 3-1,2 1 0,3 0 1,10-2-1,3-1 0,2 0 1,5 0-1,2-1 0,1 1-129,-21 2 0,1 0 0,1-1 0,-1 1 0,3-1 0,1 1 0,0-1 0,-1 0 0,2 0 0,-1 1 0,0-1 0,1 0 0,3 0 0,-1 1 0,2-1 0,-1 0 312,2 0 0,1 1 0,0-1 0,0 0 0,4 1 0,0-1 0,0 0 0,1 0 0,1 1 0,1-1 0,0 0 0,-1 0 0,1 1 0,0-1 0,0 0 0,1 1 0,1-1 0,0 0 0,1 0 0,0 1 0,-18 1 0,1 0 0,0 0 0,1 0 0,-1 0 0,3 0 0,0 0 0,0 0 0,1 0 0,-1 0 0,2 0 0,0 0 0,-1 1 0,1-1 0,0 1-113,0 0 1,-1 0-1,1 0 1,0 1-1,0-1 1,2-1-1,0 1 1,0 0 0,1-1-1,-1 2 1,-2-1-1,0 1 1,0 0-1,0 0 1,0 0 0,3 0-1,0 0 1,0 0-1,1 0 1,0 0 176,1 0 0,0 0 1,0 0-1,1 0 0,1 0 1,2-1-1,1 0 1,0-1-1,1 1 0,0 0 1,1 0-1,1 0 1,0 1-1,0-1 0,1 0 1,-17 1-1,0-1 0,0 1 1,1-1-1,0 0 1,-1 1-19,2-1 1,0 0-1,1 0 1,-1 1-1,1-1 1,0 0-1,1 0 1,0 0-1,1 0 1,-1 0-1,1 1 1,0-1-1,2 0 1,-1 1-1,1-1 1,0 1-1,-1-1 1,1 1-1,0 0 1,-1-1-1,1 1 1,0 0-1,-1 0 1,0 0-42,0 0 0,-1 0 1,0 0-1,0 0 1,1 1-1,-1-1 1,2 0-1,1 0 1,-1 1-1,1-1 1,-1 0-1,0 0-110,-3-1 0,1 0 1,-1 1-1,0-1 1,0 0-1,1 0 1,0 0-1,0 0 1,0 0-1,0 0 1,1 1-1,-1-1 84,1 0 0,1 0 1,-1 0-1,0 0 1,1 1-1,-1-1 1,0 0-1,0 1 0,1-1 1,-1 1-1,0-1 1,0 1-1,0 0 1,0-1-1,0 1 0,0 0 1,-1 0-1,0 0 1,-1 0-1,-1 0 1,0 0-1,0 1 1,0-1-1,-1 0-51,0 0 1,0 0-1,0 0 1,0-1-1,-1 1 1,1 0-1,14-2 1,1 1-1,-1-1 1,0 0 0,0 1-1,0-1 1,0 0-1,0 1 1,-1-1-1,0 1 1,-1-1-1,-1 1 1,0 0-1,0 0 1,-1 0 31,-3 0 0,1 0 1,-1 0-1,-1 0 1,1 1-1,-3-1 0,0 0 1,0 1-1,0-1 1,-1-1-1,-3 1 0,-1-1 1,-1 0-1,1 0 1,-1 0-1,0 0 0,0 0 1,0 0-1,-1 1 1,0 0 54,-1 0 1,0 0 0,-1 0 0,0 0-1,0 0 1,20-1 0,-1-1 0,0 0-1,-1 0 1,-6 2 0,-2 0 0,0-1-1,-1 1 1,-3 0 0,-1 0 0,-1-1-1,0 1 100,-2 0 1,0-1-1,-2 1 1,0 0 0,-3 0-1,-1 0 1,-1 0 0,0 0-24,23 0 0,-1 1 0,-1-1 1,-2 0-1,0 0 0,-2 1-36,-7-1 0,-2-1 0,-1 2 1,-4 1-1,0 0 0,-3 0 1,24-1-1,-2 1 0,-3-1 1,-2 2 51,-4 1 1,-1 0 0,-7 1 0,-3 0 0,-7 1-1,-2 0 1,-5 0 0,-2 0-642,-4 0 0,-1 0 0,-4 0 1,0 0 532,47 0 0,-2 6 0,-4 0 0,4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51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1013 8015,'-2'-17'-12,"-4"-1"1,4 7 546,-3-1 1,-3 0-1,0-3-136,-2 3 0,7-3 1,-5 3-1,2-4-93,0-1 1,-6-2 0,5-5-1,-3-5-36,-4-4 1,5-4 0,-1-3 0,2-5-114,4 0 0,-3-5 0,1 1 0,2-5-197,2-4 0,4 5 0,2 9 0,4 1-55,1 4 0,3 4 0,5 6 0,1 6-15,-1 4 0,1 9 1,1 4-1,3 4 2,1 2 1,8 0 0,-2 2-1,4 4-42,2 6 0,0 9 1,2 4-1,1 2-73,3 4 1,6 2 0,-5 4-1,1 2-130,0 2 1,-2 5 0,-8-3 0,-2 2-109,-2 3 1,-8 1 0,0-1 0,-7-1-953,-8 1 1413,-4-5 0,-10 7 0,-2-5 0</inkml:trace>
  <inkml:trace contextRef="#ctx0" brushRef="#br0" timeOffset="148">542 559 8169,'0'-23'0,"0"0"921,0 1-1148,0 11 0,8 3 1,4 8-1,5 2 36,7 4 0,-3 1 0,8 7 191,2-2 0,10-1 0,3 7 0</inkml:trace>
  <inkml:trace contextRef="#ctx0" brushRef="#br0" timeOffset="399">1608 210 8367,'-8'-29'0,"-4"2"0,-3 1 520,-3 5 1,1 7-1,-1 5 1,1 1 82,-1 4 1,1 2-1,-2 2-352,-5 0 0,5 8 0,-4 4 1,3 5-403,3 6 0,5-1 1,2 7-1,3 2-174,3 2 0,2 2 0,2 2 0,2 1-155,4 3 1,9 0-1,10-6 1,2 0 27,5 0 0,8-2 0,7-4 1,5-8 451,6-7 0,5 1 0,6-5 0</inkml:trace>
  <inkml:trace contextRef="#ctx0" brushRef="#br0" timeOffset="598">2167 332 8434,'0'-23'246,"0"0"1,-6-1 0,-2 9 1718,-2 3-1735,6-3 0,-1 20 0,10 1-96,7 8 0,4 5 1,3 3-1,2 3-268,3 2 1,7-4 0,-4 6 0,2 2-665,0 2 1,-2 2 0,4 0 0,-4 0 797,-1 0 0,-3 8 0,-6 1 0</inkml:trace>
  <inkml:trace contextRef="#ctx0" brushRef="#br0" timeOffset="800">2306 245 8309,'0'-35'111,"0"0"1,0 8-1,0 3 1,2 5 123,4 2 1,-2-1 0,8 3-1,3 1 63,6 2 0,1 8-8,7-1 0,0-3-462,6 2 1,0 0-1,0 6 1,0 0-238,0 0 1,0 2-1,-1 2 1,-1 4-170,-3 2 0,-5-1 578,-8 3 0,-7 11 0,-2-3 0</inkml:trace>
  <inkml:trace contextRef="#ctx0" brushRef="#br0" timeOffset="948">2394 402 8309,'-18'-2'67,"1"-4"0,1 2-67,4-7 97,5 7 1,9-4-1,5 8 181,11 0 1,1 0 0,10 0 0,4 2-453,6 4 1,-2-4 0,4 5 0,-4-1-478,-2 0 1,0 6 0,-1-4 650,1 1 0,-7 3 0,-3 5 0</inkml:trace>
  <inkml:trace contextRef="#ctx0" brushRef="#br0" timeOffset="1099">2359 786 8309,'0'-17'503,"2"1"-570,3 5 1,5 3-1,10 6 1,5-2 115,10-2 0,2 0 1,9 6-1,3 0-842,1 0 0,1 6 793,-5 0 0,12 8 0,-3-5 0</inkml:trace>
  <inkml:trace contextRef="#ctx0" brushRef="#br0" timeOffset="1265">3145 489 8310,'0'-35'55,"0"0"1,0 14 0,1 6 502,5 5 0,-2 6 0,6 12 0,0 7-652,-1 7 1,3 9-1,5 0 1,1 7-1368,-1 9 1461,1 4 0,7 1 0,2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19.39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472 522 8475,'18'-52'26,"-6"7"0,-1 2 1,1 3 558,-2-1 1,5-2 0,-5 4 0,-1-1 115,-3 1 0,-4 8 0,-2 4 0,-2 1-30,-4 5 1,3 9 0,-9 5 0,-2 1-211,-1 0 1,-3 2-1,1 10 1,-1 7-347,1 9 0,0 7 0,-1 10 0,1 5-100,-1 7 0,7-1 0,1 12 1,2 0-257,4 1 0,4 8 1,6 9-1,4 1-347,-1 1 1,9-1 0,-3 7 0,7 1 23,-1 4 1,-3-11-1,-5-1 1,-3-9-140,-2-8 0,-3-10 0,-7-11 0,-3-6 138,-7-10 0,-5-13 1,-7-9-1,-5-3-258,-4-2 0,-2-4 823,0-7 0,-7-9 0,-3-15 0</inkml:trace>
  <inkml:trace contextRef="#ctx0" brushRef="#br0" timeOffset="201">263 941 8628,'-18'-8'0,"3"-3"894,3-5 1,-1 5-828,7-1 0,2 8 0,10-2 0,7 4-348,9 2 0,13 0 1,11 0-1,7 0-83,5 0 1,4 6 0,10 2 363,3 2 0,5 1 0,7 7 0</inkml:trace>
  <inkml:trace contextRef="#ctx0" brushRef="#br0" timeOffset="433">123 1762 8532,'-23'6'353,"0"2"1,1 1-166,3 5 0,3-4 0,5 1 0,5 3-375,4 1 1,12 3 0,9-1-1,14 1 379,12-1 0,9-5 1,8-3-1,10-1-501,6-4 1,7-2 0,12-4 0,-46 0 0,1-2 308,-2-1 0,1-1 0,5-2 0,0 0 0,-2-1 0,-1 1 0</inkml:trace>
  <inkml:trace contextRef="#ctx0" brushRef="#br0" timeOffset="750">1695 539 8441,'-8'-17'0,"-3"0"39,-5-1 0,1 1 1,1 1-1,2 3 839,-1 1 1,-3 8-1,-1-2-421,-1 4 1,7 4-1,-1 4 1,-2 6-291,-1 3 1,3 10 0,3 4 0,-1 6-158,0 6 0,6-2 1,-2 6-1,4-1-250,2 1 1,2 1 0,4 7-1,6-1-394,3 1 0,5-1 0,3 0 0,4 1-1815,0-1 2449,6-7 0,2-2 0,10-9 0</inkml:trace>
  <inkml:trace contextRef="#ctx0" brushRef="#br1" timeOffset="966">2044 522 10349,'-8'-23'0,"-3"-1"-9,-5 3 0,-1 2 0,1 1 2285,5 1-1920,3 7 1,10 10-1,6 12 1,9 5-231,10 6 1,8 5 0,6 7 0,6-1-274,3 1 1,4 0-1,3 2 1,1 2-467,-2 2 1,4 5-1,-4-5 1,-3-2-1772,-5-2 2336,-9 5 0,4-5 0,-8 6 1</inkml:trace>
  <inkml:trace contextRef="#ctx0" brushRef="#br1" timeOffset="1166">2795 382 14094,'0'-35'-668,"-8"2"1,-3 4 0,-3 6 691,3 4 0,-5 9 1,4 4 632,-3 4 0,-1 6 0,3 6 0,1 9-544,-1 6 1,-3 10-1,-3 8 1,-3 2-361,-1 3 0,0 3 1,3 1-1,-1 0-56,-2 1 1,-8 7-1,2 2 1,-4 2-2087,-2 0 2230,0 0 1,-16 14 0,-3 1-1</inkml:trace>
  <inkml:trace contextRef="#ctx0" brushRef="#br0" timeOffset="1348">1817 1552 8502,'6'-11'1326,"2"1"-816,2 2 1,9 1 0,12 3 0,10-4-373,11-2 0,10 6 0,14-2 1,5 5-1791,5 1 1652,9 0 0,-6 0 0,6 0 0</inkml:trace>
  <inkml:trace contextRef="#ctx0" brushRef="#br1" timeOffset="1868">3022 1256 10061,'0'-18'1502,"0"1"0,2 1-1119,4 4 1,4 5 0,9 5-1,2-2-367,3-2 0,5 0 0,-4 4 0,0-2-98,1-1 1,5-9 0,-4 2 0,0-3 140,-4-3 0,-5-5 0,-5 0 0,-3-1 16,-2-1 1,-2 4-1,-8-6 1,-4 2-23,-6 3 1,-11 9 0,-6 3 0,-2 0-10,2 0 1,-4 7 0,5-1-1,1 6-17,4 3 1,0 11-1,3 0 1,7 7-337,3 4 0,4 2 0,6 6 0,0 0-68,0 0 1,10-6 0,5 0-1,9 2-150,3 2 1,2 0 0,6-4 0,0-6-458,0-3 1,0-3 959,0 1 1,0-1-1,-1 1 1</inkml:trace>
  <inkml:trace contextRef="#ctx0" brushRef="#br0" timeOffset="2233">3948 592 8573,'0'-25'-122,"-2"5"0,-2-3 1,-2 4 786,2 1 0,-3 1 0,-1 1 28,-2 4 0,6 3 1,-4 5-172,1-2 0,3 10 1,-6 11-449,2 7 0,3 9 1,5-2-1,0 4-123,0 2 0,0 2 0,0 2 0,1 3-200,5 3 1,-4-4 0,6 3 0,-2 1-579,0 0 0,5-7 0,-5 5 0,-2-2 827,-2 0 0,-2 7 0,0-3 0</inkml:trace>
  <inkml:trace contextRef="#ctx0" brushRef="#br0" timeOffset="2364">3511 976 8573,'12'-27'-42,"0"4"0,3 3 21,6 3 0,7-1 0,10 3 0,9 3 242,11 6 1,14-1-1,6 1 1,1 2-465,5 2 1,-5 8 242,3 0 0,-1 7 0,6-3 0</inkml:trace>
  <inkml:trace contextRef="#ctx0" brushRef="#br1" timeOffset="2800">4926 417 11417,'10'-44'0,"-5"3"576,-3 4 1,-2 16 0,-2 5 93,-3 6 0,-3 7 0,-6 8 0,3 9-330,-3 7 1,4 8 0,-1 12 0,-1 6-267,2 3 1,-3 3 0,5-1 0,0 0-158,0 1 0,-3-1 1,3 1-1,0-3-276,0-3 0,-3 1 0,3-7 0,0-2-670,1-3 0,-1-8 275,2-5 0,8-8 610,4-9 1,5-8 0,18-17 0,4-2 284,6-3 0,0 1 1,8 7-1,1 3-103,3 1 1,3 3 0,2-5 0,2 4-99,-1 3 0,-9 1 1,-1 6-1,-1 0-42,-1 0 0,-8 0 1,-10 0 7,-2 0 1,-7 0 108,-7 0 1,-14-8-1,-5-6 1,-10-5 0,-5-4 1,-10-6 0,0 3-1,-8-1-50,-3-4 1,-3-2 0,-5-2 0,-1 0-102,1 0 0,-1 2 0,1 2 0,2 2-353,3-2 0,12 8 1,14 3-257,7 7 0,22 9 742,15-2 0,16 12 1,6 4-1</inkml:trace>
  <inkml:trace contextRef="#ctx0" brushRef="#br1" timeOffset="2999">5764 557 10718,'-19'-23'0,"-3"-1"504,-1 3 1,0 2 0,5 3 0,3 3 732,3 1 0,4 10-1108,8 2 0,16 8 0,7 11 0,8 2-300,4 3 0,8 7 0,3-2 1,5 4-689,1 2 0,-5 0 0,-1 0 0,1 0-2395,-2 0 3235,5-1 0,-13 1 0,6 0 0</inkml:trace>
  <inkml:trace contextRef="#ctx0" brushRef="#br1" timeOffset="3182">6183 487 8708,'-6'-23'0,"-1"0"364,-3 1 0,-2 3 0,-5 3 1,-1 5 419,1 5 0,-6 4 0,-1 4 0,1 4-499,-2 5 1,4 13 0,-9 5 0,1 6-382,2 5 1,-6-1-1,6 6 1,0-1-238,4 1 1,1 0-1,1 3 1,-4-1-2222,-3 1 2556,7 3 0,-12 1 1,6 0-1</inkml:trace>
  <inkml:trace contextRef="#ctx0" brushRef="#br1" timeOffset="3348">5188 1325 14991,'10'-7'537,"5"-3"0,-3-6 0,3 3-169,3 1 0,13 8 0,8-3 0,9 1-357,12 0 1,14 0 0,7 6 0,5 0-887,1 0 0,0 0 825,1 0 0,-1-8 0,0-1 0</inkml:trace>
  <inkml:trace contextRef="#ctx0" brushRef="#br1" timeOffset="3599">6620 190 9963,'21'-44'-29,"-3"3"0,-7 12 0,3 5 0,-2 5 589,1 2 0,5 7 0,3 6 0,4 10 262,2 11 1,-3 16-1,3 16 1,-4 9-598,-7 12 1,-1 7 0,-11 13 0,-6 7-514,-1-42 1,-4 0-1,-7 2 1,-5 1 0,-4 7-1,-4 0 1,-7-1 0,-4 0-213,-5 0 0,-5 0 0,-9 4 0,-2 0 0,-4-2 0,1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25.47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678 296 8517,'0'-35'0,"0"0"0,-2 2 0,-2 2 942,-2 2 1,-7 7 106,1-1 1,2 9-773,-1 3 1,7 9 0,-4 2-1,2 9-231,1 7 0,-1 9 1,6 2-1,0 2-113,0 1 0,0 4 1,2 7-1,3 0-414,7 2 0,-2-5 0,1 9 0,1 0-641,-2-3 1,5 7 1121,-3-5 0,4 12 0,1 5 0</inkml:trace>
  <inkml:trace contextRef="#ctx0" brushRef="#br1" timeOffset="200">1237 226 10774,'0'-51'-68,"-2"5"1,-2 7 442,-2 8 0,-7 7 0,3 11 0,-2 3 487,1 2 0,7 5 0,-2 10-612,4 11 1,10 7 0,3 10 0,5 0-439,1 0 1,7 7 0,1 5 0,2 4-313,4 1 1,-4 0 0,0 1-1,-1 1-592,-5 4 0,-2-3 1,-1 3 1039,-1-4 1,-7 6 0,-2 2 0</inkml:trace>
  <inkml:trace contextRef="#ctx0" brushRef="#br0" timeOffset="470">102 802 8498,'-26'0'330,"-3"0"1,6 2 0,6 4 0,11 7-174,10 9 1,13 7 0,14 10 0,12 1 32,15-1 1,14 6 0,-25-22 0,3-2 0,3 2 0,3-1-125,3-1 0,2-1 1,3-2-1,2-1 1,-1-2-1,2-1 1,3-2-1,2-1-132,1 0 1,1-2-1,-3-4 1,0-1-1,-2-1 1,-1-2 0,-5-2-1,-3-2-102,-6-1 0,-2-3 0,45-17 0,-9-5 0,-3-6-194,-3-6 1,-13 3 0,-12-7 0,-11 0 17,-11 1 1,-10 5-1,-13 0 1,-8 6-399,-8 4 1,-6 8 741,-7-3 0,-8 13 0,-2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5:27.9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514 854 8333,'0'-50'-203,"0"3"1,0 4-1,0 8 1,0 2 1239,0 4 0,0 4-307,0 8 0,0 9 0,0 8-587,0 10 1,0 5-1,-2 5 1,-4 5-47,-6 10 1,-3 0 0,-3 7 0,1 1-75,-1 4 1,-5 1 0,-2 1 0,0-5-75,-1-1 0,-3 4 0,4-5 0,-2 1-55,-4 0 0,6-3 1,1-5-1,5-2-493,1-4 345,1-3 0,11-17 225,12-3 1,6-10-1,17-2 1,4 1 6,6-3 0,5 6 0,11-6 0,1 2-135,2 0 0,8 1 0,-2 5 0,4 0-75,2 0 0,-2 0 0,-4 0 0,-8 0-37,-7 0 1,-7 0 0,-9 0 183,-4 0 1,-11-2 0,-12-6 138,-4-10 1,-6 1 0,-6-8 0,-7 0 228,-3-5 1,-5-3-1,0-3 1,-3-3-66,-3-2 1,-2-6 0,-3 5 0,-3-1-114,-2 0 0,0 3 0,6 5 1,0 2-159,0 4 1,6 3-222,0 9 0,16 9 1,3 8-870,12 10 1,10 7 1142,11 7 0,4-5 0,8 6 0</inkml:trace>
  <inkml:trace contextRef="#ctx0" brushRef="#br0" timeOffset="199">1230 784 8583,'0'-17'516,"0"-1"1,0 1-94,0-1 1,2 3-1,3 5-393,7 10 0,11 10 0,8 11 0,6 4-89,4 3 0,10 3 0,-1 7 0,6 3-284,1-2 1,-5-2-1,-4-2 1,-3 2-202,-2 3 1,-4-9-1,-10 2 544,-6-5 0,-4 3 0,-1-4 0</inkml:trace>
  <inkml:trace contextRef="#ctx0" brushRef="#br0" timeOffset="415">1789 662 8458,'0'-17'181,"0"-1"1,0 1-1,-2-1 209,-4 1 0,2 7 1,-8 4-1,-1 6-270,-3 6 1,-3 6 0,-3 11 0,-3 6-119,-2 4 0,-2 4 0,-4 2 0,2 1-39,2-1 1,0 4 0,-6 0 0,0 1-496,0 5 0,-2 1 1,-2 3-1,-2-1 532,3 0 0,-7 9 0,0 1 0</inkml:trace>
  <inkml:trace contextRef="#ctx0" brushRef="#br0" timeOffset="581">1090 1553 9310,'17'-8'286,"3"6"0,3-4 0,8 4-344,8 2 0,8 0 0,9 0 0,4 0-1442,2 0 1500,-6 0 0,12-8 0,-6-1 0</inkml:trace>
  <inkml:trace contextRef="#ctx0" brushRef="#br0" timeOffset="967">1562 156 8492,'-18'-30'0,"1"3"316,-1 2 1,1 2 0,-1 7 1143,1 5 1,-1-3-1269,1 8 1,7 2 0,2 10 0,3 6-194,-1 3 1,-8 3-1,4-1 1,-1 1-214,-1-1 1,2 1 0,-3-3 0,1-1-207,-1-3 0,-3-1 0,-1 2 1,1-5 179,4 1 0,-3-6 0,3 2 362,-3-8 1,3 0 0,2-7-194,3-3 0,1-1 1,8-3-176,4 1 1,5 7-1,13 4 1,5 4-419,4 2 0,9 8 1,5 6 663,3 7 0,11 6 0,1 8 0</inkml:trace>
  <inkml:trace contextRef="#ctx0" brushRef="#br1" timeOffset="1284">2592 959 10168,'6'-12'410,"2"3"0,1 1 72,5 4 1,7-4 0,6 2 0,4 2-457,6 3 1,8 1-1,-2 0 1,-1 0-470,1 0 0,-2 0 1,-8 0-1,-4 1-478,-6 5 1,-9-2 870,-3 8 1,-15-1 0,2 7 0</inkml:trace>
  <inkml:trace contextRef="#ctx0" brushRef="#br0" timeOffset="1431">2557 1343 8528,'17'0'-52,"3"-2"122,3-4 0,0 4 1,12-3-1,8 3 40,6 2 1,11 0 0,4 0 0,6 0-111,5 0 0,-3 0 0,6 0 0</inkml:trace>
  <inkml:trace contextRef="#ctx0" brushRef="#br0" timeOffset="2048">4583 819 8481,'0'-41'176,"0"1"0,-8-1 1,-5 8-1,-9 4 305,-7 6 1,-4 3 0,-4 3 0,-4 1 154,-5 5 1,3 3-1,1 10 1,1 4-341,0 5 1,6 12 0,8 7-1,2 4-202,3 7 0,11 4 1,5 9-1,4 4-244,2 6 1,8 6 0,5 4 0,7 4-466,3 1 0,6-1 0,-4 5 0,1 1-155,-1-7 0,-10-5 0,-9-6 0,-4-4-1062,-2-2 1832,-8-9 0,-9-8 0,-10-9 0</inkml:trace>
  <inkml:trace contextRef="#ctx0" brushRef="#br0" timeOffset="2214">3884 1361 8481,'18'-16'0,"-1"2"57,1 3 1,1 1 0,4-3 0,6 3 104,4 2 1,10 0-1,6 4 1,7-1-445,8 1 1,4 2-1,0 2 1,-2 0 281,-2 0 0,-8 8 0,4 1 0</inkml:trace>
  <inkml:trace contextRef="#ctx0" brushRef="#br0" timeOffset="2415">3710 1762 8411,'-18'10'-360,"7"-2"1,1-6 270,2 3 0,2-1 1,6 8-1,2 0 135,4-3 1,11 5-1,15-6 1,8 1-210,13 5 1,3-6 0,12-2 0,4-3 162,-1 3 0,9-4 0,0 6 0</inkml:trace>
  <inkml:trace contextRef="#ctx0" brushRef="#br0" timeOffset="2683">5613 889 8451,'-35'-27'-145,"-2"4"0,-1 3 285,-3 3 1,-8 7-1,3 4 1,-3 4 359,3 2 0,-5 4 1,9 6-1,1 7-259,6 3 0,12 9 0,1 4 0,9 8-255,7 3 1,4 3 0,6 7 0,7 2-394,13 3 0,15 7 0,7-4 0,7 0-524,5-4 0,4-6 931,8-5 0,0 3 0,-1-5 0</inkml:trace>
  <inkml:trace contextRef="#ctx0" brushRef="#br1" timeOffset="2900">5875 819 8740,'0'-19'0,"0"-3"46,0-1 0,0 0 604,0 5 1,4 11-1,8 7-221,11 9 1,8 9 0,6 5-1,4 8-438,5 8 0,11 0 0,3 7 0,0 3-393,0 1 0,-2-3 0,-7-1 0,-5 1-495,-5-2 1,0 1 894,-6-11 1,-4 4 0,-14-12-1</inkml:trace>
  <inkml:trace contextRef="#ctx0" brushRef="#br0" timeOffset="3098">6626 802 8415,'0'-35'80,"0"-4"1,0 4 0,0 8 600,0 6 1,0 3-1,-2 3-330,-4 3 1,-3 4 0,-9 10 0,-1 4-261,-4 6 0,-5 5 0,-7 6 1,1 8-143,-1 8 0,0 0 0,0 8 0,2-1-500,4-1 0,-2 5 1,5-3-1,1 3-54,0 3 1,2 5-1,5 0 605,1-2 0,-9 6 0,-1 1 0</inkml:trace>
  <inkml:trace contextRef="#ctx0" brushRef="#br0" timeOffset="3350">5805 1762 8497,'18'-8'-1,"-1"5"1,1-7-1,3 2 519,8 4 0,4-3 1,20-1-1,7 0-512,6 0 1,4-3 0,-1 5-1,3 2-692,4 2 1,-4 0 685,3-4 0,-11 4 0,-3-6 0</inkml:trace>
  <inkml:trace contextRef="#ctx0" brushRef="#br0" timeOffset="3750">6731 1518 8396,'12'-6'0,"-1"-2"-192,3-2 0,1 1 1,5-5-1,1 4 820,2 3 1,6-5-1,-3 4 1,1-1-437,4-5 1,-4-1 0,0-3 0,-2-1-263,-3-5 0,-5 5 0,-3-4 0,-4 1 111,-3-1 0,-9 4 0,-9-5 1,-7 5-20,-5 1 1,-4 1 0,-10 1 0,-2 5 79,-2 5 1,1 4 0,7 2-1,2 2-77,2 4 0,7 5 1,1 11-1,7 3-249,8 2 1,4 2 0,4 8 0,6 2-89,10 2 0,9 5 0,14-5 1,5-4-118,5-6 1,3 0 0,2-8 428,2-1 0,8-3 0,-4-1 0</inkml:trace>
  <inkml:trace contextRef="#ctx0" brushRef="#br0" timeOffset="3966">7447 837 8397,'0'-35'820,"0"0"0,-6 8 0,-2 3 180,-1 5 1,5 11-863,-2 8 1,6 10 0,8 11 0,7 6-3,7 6 1,7-2-1,-4 12 1,2 0-379,4 3 1,0-1 0,0 2 0,-2 1-483,2 3 0,-3 1 1,-3 0-1,-4-1-1484,-5-5 2208,-10 5 0,9-14 0,-5 5 0</inkml:trace>
  <inkml:trace contextRef="#ctx0" brushRef="#br0" timeOffset="4097">7220 1151 8648,'10'-23'0,"-3"-1"300,1 3 0,2 4 0,9 3 0,5 4-774,5 3 0,19 1 0,10 8 0,10 4 491,8 5 0,4 11 1,5 3-18,-4 2 0,5-6 0,-7 4 0</inkml:trace>
  <inkml:trace contextRef="#ctx0" brushRef="#br1" timeOffset="4499">8338 872 9917,'-2'-26'-184,"-4"-1"1,-6 0 511,-3 4 1,-3 5 224,1 7 1,1 5-1,3 14 1,3 9-71,2 10 1,-3 6 0,3 4 0,-2 2-609,-3 2 1,3 5 0,-2-3 0,1 0-158,1-1 0,-6 1 1,5-4-1,-3 0-124,2-6 0,-3 0 0,5-10 1,-1-2-362,-1-1 0,8-9 763,-2 1 1,4-10 0,4-2 185,4-10 0,6 0 1,11 1-1,6-1-79,4 0 1,8 4 0,2-3 0,-1 1-140,1 4 0,3 2 1,-5 2-1,0 0-29,2 0 0,-6 0 0,1 0 0,-7 0 75,-7 0 0,-5 0 66,-1 0 1,-9-8 0,-3-3-1,-6-7-20,-6-5 1,-3 2 0,-9-8 0,-1-2-39,-5-2 1,3-2-1,-8 0 1,0 2-341,2 4 1,1-2 0,9 5-1411,0-1 1721,-1-2 1,24 2 0,6 2-1</inkml:trace>
  <inkml:trace contextRef="#ctx0" brushRef="#br0" timeOffset="4681">8879 924 8572,'0'-17'697,"0"-1"1,0 1 467,0-1-843,0 8 0,8 5 0,5 12 0,11 9-189,11 5 0,7 16 0,11 0 1,-1 4-564,0 1 1,1 5 0,-1-4 0,-1-1-1888,-5 1 2317,5-2 0,-14 1 0,5 3 0</inkml:trace>
  <inkml:trace contextRef="#ctx0" brushRef="#br0" timeOffset="4849">9281 941 8572,'-6'-33'0,"-2"4"0,0 6 998,1 4 1,-5 7-539,6 0 1,-5 16 0,5 2 0,2 10-412,2 7 0,0 4 0,-2 8 0,-2 2-333,2 4 0,-5-3 0,-1 7 1,-2-2-393,1-4 0,-3 5 1,-7 1 675,-3-1 0,-14 7 0,1-6 0</inkml:trace>
  <inkml:trace contextRef="#ctx0" brushRef="#br0" timeOffset="5014">8530 1745 8543,'17'-10'42,"7"-3"0,1 5 0,0 0 309,0 0 1,6 2 0,0 6-1,6 0-146,4 0 0,7 0 0,-3 0 0,2 0-1058,-1 0 0,-5 2 853,6 4 0,-1 4 0,6 7 0</inkml:trace>
  <inkml:trace contextRef="#ctx0" brushRef="#br0" timeOffset="5198">9735 1465 8449,'10'-17'2167,"-5"-1"-1715,-3 9 0,-2 11 1,-2 13-1,-2 8-568,-1 5 1,-3 1 0,4 8 0,-2 1-574,2 3 689,-5 0 0,-1 2 0,-8 1 0</inkml:trace>
  <inkml:trace contextRef="#ctx0" brushRef="#br1" timeOffset="5866">9909 837 13701,'-7'-20'-1149,"-3"-3"0,-2-4 1138,1 0 1,5 7 1312,-6 9 1,8 9-1,-1 4-1140,3 13 0,9 8 1,7 8-1,7-1-378,8 1 1,4 2 0,2 2 0,0-1-336,0 1 1,0-2 0,-2-4 0,-2-5 171,-2-5 0,-5-7 0,3-3 1,-2-3 352,-4-8 0,-3-13 0,-7-14 0,-3-6 657,0-6 1,-6-4-1,4-5 1,-4 1 431,-2 3 1,0 5-1,0-2 1,0 7-399,0 8 0,2 13 1,3 5-1,7 4-504,4 8 1,9 14 0,4 15 0,6 8-270,6 7 1,-3 9 0,7 7 0,0 8-285,-1 1 1,-7 15 0,-2 3 0,-10 6-159,-14-45 1,-2 1 0,0 44 0,-5-4 0,-10-7-190,-11-9 0,-16-11 0,-14-7 0,-5-11 56,-6-11 1,-2-10-1,-6-13 1,4-10 284,1-12 0,5-11 0,10-20 0,7-5 387,8-5 1,7-9 0,13-2 0,5 0 311,4 4 0,16-1 0,5 5 0,8 4-31,10-1 1,0 10-1,9 6 1,3 12-185,1 10 1,11 5-1,1 8 1,0 2-1440,-4 4 1339,-4 3 0,-1 17 0,-1 1 0</inkml:trace>
  <inkml:trace contextRef="#ctx0" brushRef="#br0" timeOffset="6014">10084 1448 8730,'-17'-8'260,"7"-2"1,6-5-923,8 3 1,13 5 0,14 7 0,8 0 538,8 0 0,5 1 1,6 5 122,6 6 0,12 3 0,4 3 0</inkml:trace>
  <inkml:trace contextRef="#ctx0" brushRef="#br0" timeOffset="6415">10800 1343 8460,'-10'-27'179,"-5"-4"1,3 8 0,-1 1 322,1 3 1,4 1 0,8 1-56,0-1 0,2 7 1,4 1-1,6 2-281,3 4 0,8 3 1,3-1-1,1-2-207,4-2 0,0-6 0,0 6 0,-4 1-179,-2-3 0,-1-2 0,-7-7 114,1-1 0,-9 1 1,-5-1-1,-8 1 128,-7-1 0,-5 7 0,-3 1 0,-3 2 86,-1 4 0,-6 2 1,6 4-1,1 4-111,3 6 1,9 3 0,4 5 0,5 5-72,1 10 1,3 0 0,9 8 0,9-1-267,5 5 1,12-3 0,-3 3 0,4 0 339,4-3 0,1-1 0,9-8 0</inkml:trace>
  <inkml:trace contextRef="#ctx0" brushRef="#br1" timeOffset="6648">11359 854 17509,'0'-23'-1778,"0"0"0,0 1 1818,0 3 1,-6 1 677,0 1 1,-7 7-554,1 4 1,4 6 0,3 6 0,3 6-334,2 3 0,0 11 1,0 3-1,2 4-203,3 2 1,3 1 0,6 3 0,-3 4-186,3 2 1,-4-5-1,1 5 1,1 0 293,-2-1 1,-3 3 0,-7 5 0</inkml:trace>
  <inkml:trace contextRef="#ctx0" brushRef="#br1" timeOffset="6780">11132 1168 12992,'12'-29'-468,"-1"2"0,3 2 692,1 4 0,3 3 0,-1 5 0,3 3-58,3 2 1,10 4 0,10 10-1,3 6-441,9 3 0,-3 5 0,6 1 247,-4 2 0,7 8 1,1-4-1</inkml:trace>
  <inkml:trace contextRef="#ctx0" brushRef="#br1" timeOffset="7183">11796 959 13203,'-8'-35'-993,"-4"0"0,-3 0 1326,-3 0 0,1 8 0,1 4 0,3 5 449,1 7 1,6 3 0,-4 10-413,3 4 0,1 5 0,8 13 0,2 7-390,2 7 0,5 1 0,-5 6 0,-2-1-69,-2 1 1,4-4 0,-1 3-1,-1-1-386,-2-4 0,-2-8 0,-2-2 0,-2 0-732,-1-2 0,-9-1 1161,2-9 0,3-9 1,-1-8 211,2-10 0,4-5 0,10-3 0,6 1 28,3-1 1,9 1-1,1 1 1,0 3-3,0 1 0,6 8 1,-2-2-1,3 4-55,-3 2 1,4 0-1,-6 0 1,2 0-95,0 0 0,-8 6 1,3 0 60,-5-2 1,-2-2-1,-1-4-51,-4-4 1,-5-4 0,-9-7 0,-3-2-203,-7-5 1,-5 3-1,-5-8 1,-3 0-69,-2 2 1,4-6-1,-5 5 1,3 1-507,4 4 1,1 4 0,5 1-1598,3 1 2207,4 7 1,8 2-1,0 8 1</inkml:trace>
  <inkml:trace contextRef="#ctx0" brushRef="#br1" timeOffset="7582">12180 1046 13203,'0'-17'-466,"0"-1"1,0 1 2183,0-1-1272,0 1 1,8 7 0,3 4 0,5 4-396,1 2 1,3 8 0,1 4-1,2 3-562,-1 3 0,-3-7 0,-2-1-593,1-2 1108,-1-2 0,-7-14 0,-4-4 0,-6-3 334,-6-3 0,-4 1 0,-5-1 1,1 1 317,3 0 0,-1 7 0,-5 4-360,-1 4 1,8 4-1,3 6 1,1 11-374,0 14 1,-2 10 0,4 11 0,-2 4-179,3 6 1,1 12-1,0 6 1,-4 3-227,-6 2 0,-5 1 0,-6-1 0,-7-2-186,-3-3 0,-9-14 1,-5-18-1,-3-15 107,-3-15 0,7-11 0,3-13 0,6-7 472,10-13 1,8-7 0,7-6-1,6-3 398,4-7 0,12 3 0,7-1 0,11 2-133,5 4 0,1 3 0,1 3 0,2 3-289,4 7 1,-4 6-1,6 3 1,-1 4 236,5 3 0,-4 1 0,-1 6 0</inkml:trace>
  <inkml:trace contextRef="#ctx0" brushRef="#br1" timeOffset="7730">11953 1553 13203,'6'-18'-108,"-1"1"0,9 5 0,0 2 1,5 3 498,4 3 1,14 2 0,0 2 0,6 0-703,5 0 0,3 6 289,1-1 1,8 17-1,2-3 1</inkml:trace>
  <inkml:trace contextRef="#ctx0" brushRef="#br1" timeOffset="8041">12215 470 10327,'-6'-56'-381,"-2"1"0,0 9 263,1 7 0,3 16 0,10 17 1,7 6 937,8 6 1,14 13-1,12 18 1,3 15-558,3 16 0,-1 12 0,-25-34 1,-1 3-1,-1 2 0,0 1-421,-1 1 1,-1 2-1,-4 4 1,-3 1-1,-4-1 1,-1 0 0,-2 4-1,-1 0-419,-1 4 1,-2 0 0,-4 2-1,-4 0 1,-5-1 0,-5 0 581,-4-4 1,-5 0 0,-6 1 0,-4-2 0,-8-6 0,0 0 0</inkml:trace>
  <inkml:trace contextRef="#ctx0" brushRef="#br0" timeOffset="9114">218 2810 8175,'-18'-29'96,"3"2"1,1 4 107,3 7 0,-1 1 0,-4 7 0,3 0 431,1 0 0,6 4 0,-3 12-363,1 10 0,2 1 1,6 8-1,0 0-117,0 0 0,8 3 0,5 5 0,7-1-145,3 1 1,8-6 0,-2-1 0,6-3-149,6-4 0,2-3 0,5-7 1,-1-5-11,1-4 0,-3-6 1,1-7-1,1-13 137,-2-7 1,-5-17-1,-10-7 1,-9-3 83,-8-2 1,-7-10-1,-13 4 1,-13 2 199,-13 2 0,-10 6 0,-11 7 0,-2 7-78,-2 5 0,1 6 0,11 15 0,5 4-336,4 7 1,12 5 0,6 5-1,7 11-522,4 11 1,4 4 0,12 18 0,8 3-312,5 4 0,10 10 0,-2-2 974,4 4 0,2 2 0,0 0 0</inkml:trace>
  <inkml:trace contextRef="#ctx0" brushRef="#br0" timeOffset="9484">26 3544 8173,'-10'-8'214,"0"-2"274,5-7 0,5 1 0,1 5-734,15 5 1,11 4-1,14 2 1,7 0-180,9 0 0,13 8 0,11 1 425,4 1 0,-34-2 0,1-1 0,2-2 0,-1 0 0</inkml:trace>
  <inkml:trace contextRef="#ctx0" brushRef="#br0" timeOffset="9799">1580 2897 8225,'-6'-17'0,"0"0"0,3-1 625,1 1 0,2-1-436,0 1 0,9 7 1,9 4-1,9 4-94,6 2 1,2 0-1,2 2 1,2 4-524,1 6 1,7 3-1,-8 3 1,-4-1-340,-4 1 1,-12-1 766,-1 0 0,-9 9 0,-9 1 0</inkml:trace>
  <inkml:trace contextRef="#ctx0" brushRef="#br0" timeOffset="9913">1458 3194 7554,'33'0'-389,"9"2"0,13 2 389,9 2 0,12 8 0,3-5 0</inkml:trace>
  <inkml:trace contextRef="#ctx0" brushRef="#br0" timeOffset="10564">3030 2653 8404,'17'-25'-83,"1"-4"1,-7 1-1,-1 1 1,-2 0 491,-4 0 1,-3-6 0,-2-4-1,-5 4 107,-6 0 0,-11 0 0,-8-2 0,-6 2-248,-4 4 1,-13 4 0,1 7-1,-1 3-82,0 3 1,3-1 0,5 7-1,5 4-130,4 6 1,10 7-1,4 11 1,5 3-364,6 2 1,5 2 0,7 6 0,2 0-264,3 0 1,7 6 0,9-2 0,5-4 230,1-4 1,-4-10 0,4 2 0,0-5 220,1-7 0,-7 3 0,2-8 1,-3-2 283,-3-2 1,5-4-1,-3-4 1,-6-6 327,-3-3 1,-4-9-1,-6 1 1,2 2 405,4 1 0,-4 3-916,4-1 0,-5 13-107,-1 10 1,8 9-1,2 21 1,4 8 15,3 5 1,-3 12-1,7 6 1,-6 8-158,-3 7 1,-2 5-1,1-1 1,-5-3 49,-4-7 0,-10-5 0,-5-6 0,-8-6-56,-9-3 0,-3-12 0,-2-9 0,1-10 109,-1-11 0,0-7 0,0-12 0,2-7 166,4-9 1,3-7 0,11-11 0,1-7 73,3-3 0,7-1 0,0 3 0,8 3-60,7 2 1,11 2-1,3 7 1,2 1-249,4 3 1,2 5 0,4 8 0,2 1 228,2 5 0,7-5 0,-3 6 0</inkml:trace>
  <inkml:trace contextRef="#ctx0" brushRef="#br0" timeOffset="10730">2471 3037 8404,'-10'-17'-209,"4"-1"27,4 1 0,6 7 0,8 4 0,11 4 10,8 2 1,20 0-1,7 0 1,10 0 171,7 0 0,13 8 0,9 2 0</inkml:trace>
  <inkml:trace contextRef="#ctx0" brushRef="#br0" timeOffset="10966">3623 2548 9081,'-4'-44'0,"-5"5"284,-9 8 1,-9 0-1,2 9 1,-2 5-62,-4 3 0,-2 10 0,-2-1 0,2 3 325,4 2 1,-2 2 0,7 5 0,5 9-427,5 5 0,1 12 1,7 0-1,2 8-339,2 4 0,12 1 1,7 6-1,10-1-275,6-5 0,2 5 0,2-6 0,4 1-398,6 1 1,1-8 889,-1 1 0,3 5 0,-5 0 0</inkml:trace>
  <inkml:trace contextRef="#ctx0" brushRef="#br0" timeOffset="11181">3885 2478 8337,'-9'-17'0,"-7"-3"0,4 1 0,-1 0 847,1 3 1,3 10-414,3 0 1,6 6-1,0 6-459,9 6 0,15 9 0,5 4 0,4 3-88,2 3 1,5 2 0,3 2-1,2 0-417,3-1 0,-5 7 0,0 0 0,-3-2-790,1-2 1320,0-2 0,2 7 0,1 3 0</inkml:trace>
  <inkml:trace contextRef="#ctx0" brushRef="#br0" timeOffset="11383">4287 2513 8366,'0'-35'220,"0"6"1,0 2 0,-2 2 491,-4 3 1,4 9 0,-5 3-562,-1 2 0,6 5 0,-4 8 0,2 7-264,-2 4 0,4 3 1,-5 4-1,1 6-64,0 4 1,-8 8 0,3 0 0,-5 0-153,-1 1 0,-1-3 0,-1 6 0,-2-3-271,-3-3 1,-5 6-1,4-1 600,-2 1 0,-10 6 0,-8-7 0</inkml:trace>
  <inkml:trace contextRef="#ctx0" brushRef="#br0" timeOffset="11598">3728 3299 8450,'-17'0'282,"7"0"0,4 0 0,14 0 0,9 0-591,11 0 1,6 0 0,7 2 0,6 2 308,3 2 0,3 7 0,-1-3 0</inkml:trace>
  <inkml:trace contextRef="#ctx0" brushRef="#br0" timeOffset="11965">4636 3055 8534,'6'-12'1041,"2"2"-585,2 3 1,-5 1 0,7 4-202,2-4 0,1 4 0,3-4 1,-1 2-126,1-2 0,-3 3 1,-1-7-1,-3 0-48,3 0 0,-1-1 1,-1-7-1,-4 1-14,0-1 1,-6-1 0,3-2 0,-5-3-78,-5 3 0,-7-4 0,-9 3 0,-5 5-29,-1 3 0,4 5 1,-6-3-1,0 6-74,2 4 0,-1 4 1,7 4-1,0 8-160,5 7 1,1 6 0,9 8 0,4 0-80,6 0 0,7 6 0,13 1 1,5 1-109,4 0 0,9-2 0,5-8 0,3-2 459,3-2 0,7 0 0,2 6 0</inkml:trace>
  <inkml:trace contextRef="#ctx0" brushRef="#br0" timeOffset="12165">5178 2618 8835,'0'-23'0,"-2"-1"548,-4 3 0,4 2 1,-4 1 379,4 1 0,2 9-876,0 8 0,8 14 0,4 11 0,3 2-269,3 4 1,1 2-1,2 4 1,3 2-204,-3 1 0,-2 3 0,-1-4 0,1 4-176,5 1 1,-11 1-1,5 3 596,-3-1 0,-7-8 0,0 3 0</inkml:trace>
  <inkml:trace contextRef="#ctx0" brushRef="#br0" timeOffset="12313">4951 2967 8419,'11'-19'0,"1"-2"0,2-3 330,1 3 0,12 7 0,8 5 0,12-1-339,9 0 1,8 6-1,12 0 1,7 8-834,8 8 0,-9 4 842,-1 1 0,-7 0 0,-4 1 0</inkml:trace>
  <inkml:trace contextRef="#ctx0" brushRef="#br0" timeOffset="12716">6086 2618 8348,'-2'-23'229,"-4"-1"1,2 1 290,-7 6 1,-1 9 0,-6 8-1,1 12-244,0 9 1,-1 0 0,-1 10-1,-3 4-327,-1 4 0,0 4 0,5-4 0,3 1-31,3-1 0,-3-2 1,5-2-1,0 0-222,4 0 0,4-8 0,2-4 0,0-3-39,0-3 1,0-5 0,2-3 0,4-1 244,6-4 0,5-2 0,5-2 0,5 0 120,6 0 1,-2-6-1,10-2 1,-5 1 92,-1-1 1,6-4 0,0 6-1,-2 3 18,-2 1 1,-4 0 0,-2-2 0,-4-2-59,-2 2 1,-2 0 42,-5-2 1,-9 3 0,-3-9 0,-6 0-118,-6 3 1,-5-9-1,-12 3 1,-7-7-103,-3 1 1,-2-4 0,-1-1-1,-5 1-179,-6 0 1,3-6 0,-1 4 0,2 0-96,5 3 1,3 5 0,5 1 374,7 1 0,19-1 0,6 1 0</inkml:trace>
  <inkml:trace contextRef="#ctx0" brushRef="#br0" timeOffset="12898">6627 2688 8354,'-8'-29'478,"-3"2"0,-5 1 117,-1 5 1,5 4-356,1 5 1,7 6-1,2 14 1,9 9-247,11 10 1,11 8 0,0 4 0,6 4-186,6 2 1,-2-1-1,5 5 1,1-5-656,0-1 0,-5-2 846,7-6 0,-8 0 0,3 0 0</inkml:trace>
  <inkml:trace contextRef="#ctx0" brushRef="#br0" timeOffset="13080">7134 2601 8354,'-18'-20'0,"1"-1"0,-1-2 604,1 1 1,-1 11-1,1 5-273,-1 4 0,-1 4 1,-2 5-1,-5 11-210,-1 9 0,4 6 0,-6 4 0,-2 4-295,-2 5 0,4-1 1,0 1-1,-2 1-752,-2-2 0,-2 5 926,0-3 0,-8 3 0,-2 3 0</inkml:trace>
  <inkml:trace contextRef="#ctx0" brushRef="#br0" timeOffset="13246">6260 3421 8366,'30'-27'71,"-3"6"0,0 5 274,0 5 0,8 7 0,8-2 0,1 4-371,5 2 1,1 0 0,3 2-1,-1 4 26,0 5 0,1 5 0,-1 1 0</inkml:trace>
  <inkml:trace contextRef="#ctx0" brushRef="#br0" timeOffset="13666">7553 2845 8341,'17'-17'347,"-5"-1"0,-2 1 1137,-3-1-1115,-1 8 0,-6 5 0,0 10 0,0 7-182,0 4 0,0 3 1,0 4-1,-2 5-404,-4-1 0,5 4 1,-5-6-1,4 2-673,2 4 0,0-4 1,-2 0 889,-4-1 0,4 5 0,-6-4 0</inkml:trace>
  <inkml:trace contextRef="#ctx0" brushRef="#br0" timeOffset="14549">8059 2548 8500,'0'-17'636,"0"-1"1308,0 1-1210,0-1 1,0 11-534,0 7 1,0 7-1,2 11 1,4 1-82,6 4 0,3-1 0,5 5 0,1 0-370,2 0 1,8-5 0,-4 1-1,1-4-435,-5-1 1,-2-7 0,1-1 637,1-2 0,-2-10 0,-9-12 0,-6-7 435,-4-8 1,-2-10-1,0-2 1,0 1 246,0-3 1,-8 6 0,-2-4-1,-1 6 424,-1 6 0,2 4 0,-1 8-1156,5-1 1,4 10 0,2 8 0,0 12-125,0 9 1,9 14 0,7 14 0,5 7-171,1 8 0,3 4 1,-2 4-1,-1 3 5,-3 7 1,-4 9 0,-3 2 0,-6-1-25,-4-3 0,-4-4 0,-4-3 0,-7-9-99,-9-7 0,-11-7 0,-9-15 0,-3-9 12,-4-10 1,-1-7-1,-2-8 1,1-12 295,5-14 1,9-11 0,9-14 0,5-5 290,8-5 0,7-1 0,14-1 0,7 1 72,9 0 1,5 1 0,8 5 0,0 5-67,0 4 1,5 4 0,5 4 0,2 7-427,1 9 0,6 5 1,-7 8 329,3 0 0,3 8 0,-1 2 0</inkml:trace>
  <inkml:trace contextRef="#ctx0" brushRef="#br0" timeOffset="14764">7815 3107 8500,'-10'-17'0,"2"1"1,1 4 0,5-3 1,-2 3 155,8-3 1,13 5-1,14 4 1,8 4-95,8 2 0,13 0 0,10 0 0,9 2 92,6 4-155,-33-2 0,-1 2 0,41 11 0,-41-8 0,0 0 0</inkml:trace>
  <inkml:trace contextRef="#ctx0" brushRef="#br0" timeOffset="15116">8705 3090 8267,'8'-10'946,"-6"-6"-304,4 5 0,2 1 0,0 0-369,1 3 0,3-5 0,5 6 0,1 0-179,-1-2 1,-5 5 0,0-9-1,1-2 9,3-1 0,-1-3 0,-1 1 0,-5-1 12,-1 1 1,-2 0-1,-6-1 1,0 1-158,0-1 0,-8 1 1,-3 1-1,-5 3-29,-1 1 1,-1 8 0,1-2 0,-1 6-212,1 6 0,-1 4 1,3 9-1,3 4-108,6 7 1,4 3-1,4 1 1,4 1-31,6 0 0,11 6 1,6 0-1,4 0-1477,2 1 1897,8-5 0,9 6 0,10-8 0</inkml:trace>
  <inkml:trace contextRef="#ctx0" brushRef="#br0" timeOffset="15331">9422 2531 8360,'0'-35'283,"-6"2"0,-2 4 0,0 5 2256,0 5-2143,3 9 0,7 12 1,3 14-1,7 7-403,4 4 1,1 8-1,2 8 1,3 1-224,1 5 1,0-4 0,-3 1 0,1 3-447,2 1 1,-1 3-1,-9-3 1,-3-3-1718,-2-7 2393,-2-3 0,-14-2 0,-2 0 0</inkml:trace>
  <inkml:trace contextRef="#ctx0" brushRef="#br0" timeOffset="15463">9125 2863 8360,'7'-35'452,"-3"7"0,8 5 0,1 4-867,3 1 1,3 9 0,5 3-1,7 4 501,8 2 0,5 0 0,11 2 0,1 4-85,2 5 1,6 11-2,-6 1 0,8 0 0,-4-5 0</inkml:trace>
  <inkml:trace contextRef="#ctx0" brushRef="#br0" timeOffset="16063">10312 2548 8533,'10'-19'147,"-4"-3"0,-6 1 459,-6 6 1,2-1 0,-8 10 0,-3 2-230,-7 2 0,3 10 0,-6 6 0,2 5-195,-1 4 1,1 8 0,6-1 0,-1 4-308,1 7 0,-1-4 0,3 4 0,1-4-16,2-2 0,3 0 0,-3 0 0,6-1-408,4 1 1,2-6 0,2-3-1,4-5 165,6-5 1,3-5 0,3 1-1,1-6 364,4-4 1,5-2 0,5 0 0,-2 0 189,-2 0 0,0-6 1,4-2-1,-2 0-50,-2 1 1,-6-5 0,4 6 0,-1 0 31,-5-2 1,-2 7-1,-1-5-169,-1 4 1,-5 2-1,-2-2 110,-3-4-41,-1 4 1,-6-13 0,0 3-44,0-4 1,-6-3 0,-1-2 0,-3-3-62,-4 3 0,-1-4 0,-3 0 0,-1-3-209,-4-3 0,3 4 0,-3 0 1,4 2-599,1 3 1,6 1 858,1-2 0,-1 3 0,-5-5 0</inkml:trace>
  <inkml:trace contextRef="#ctx0" brushRef="#br0" timeOffset="16515">10871 2705 8533,'0'-17'0,"0"-1"999,0 1 0,0 5-330,0 1 0,2 7 0,2 0-622,2 8 0,7 5 1,1 9-1,5-1-347,5 1 0,-1 5 1,-6 0-1,1-1-348,-1-3 1,1-1 359,-1-1 0,-7-11 795,-4-12 1,-4-4 0,-2-15 0,-2 0 171,-4-4 1,2-4 0,-8-2 0,1 0 40,1 0 0,-4 8 0,7 4-411,-3 3 1,6 7-1,-2 7-501,4 12 1,10 15-1,4 10 1,3 8-203,3 7 0,-1 9 1,1 7-1,-1 8-83,1 1 0,-9 3 0,-1 2 0,-2 5 41,0 5 1,-8-1 0,-12-5 0,-7-8 94,-8-6 1,-6-12 0,-4-2-1,-6-11-159,-5-10 1,7-14-1,-9-13 1,1-8 270,1-7 1,7-12 0,8-8 0,10-8 372,6-8 0,9 3 0,6-3 0,8 0-225,8 3 1,11-5-1,6 8 1,6 3-112,6 1 1,1 4 0,7 6 0,-3 7 191,3 7 0,1 1 0,3-5 0</inkml:trace>
  <inkml:trace contextRef="#ctx0" brushRef="#br1" timeOffset="16696">10644 3194 11856,'-17'-15'-8,"-1"3"1,3-11-102,3 3 1,6 5 0,12 3 0,7 6 507,9 5 0,13 1 0,13 0 0,9 0-691,7 0 1,4 1 0,3 5 0,3 4 313,2 0 0,7 5 0,-3-5 1</inkml:trace>
  <inkml:trace contextRef="#ctx0" brushRef="#br1" timeOffset="16949">11657 2478 15819,'2'-40'-1152,"2"1"1,2 6 1646,-3 8 1,5 11-1,0 4 1,2 2 31,3 5 0,-1 16 0,3 10 0,5 12-497,-1 12 0,1 3 0,-5 18 0,-3 4-207,-6 0 0,-4 7 1,-2 1-1,-4 2-735,-8-1 1,-9-1-1,-22 1 942,-9-5 0,19-36 0,-2-1 1,-5 1-1,0 0 0</inkml:trace>
  <inkml:trace contextRef="#ctx0" brushRef="#br0" timeOffset="17299">10784 2723 8465,'-24'-18'0,"1"-1"246,2-4 1,1 11-1,3 0 1,-1 8 24,1 4 1,7 2 0,4 4 0,5 8-280,1 7 0,9 4 0,9 8 0,11 0-79,10 4 1,5 2-1,9-4 87,-1 0 0,8 8 0,2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2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71 117 8182,'-10'-25'221,"-6"6"1,7-5 0,-3 7 953,0 5 1,8 3 1218,-1 3-1975,3 4 1,4 0 0,3 10 0,7 1-7,4 5 0,3 2 0,2 3 0,5 2-59,1 3 1,10 7-1,9-2 1,7 4-102,5 2 0,-2 0 1,10-1-1,4-1-442,4-3 0,3 3 0,-5-6 1,-2 0-968,-8-4 0,-8-3 0,-7-5 0,-6-1-860,-4-3 1,-16-7 2015,-4 2 0,-11-12 0,2-3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2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804 105 8182,'-8'-33'0,"-6"4"643,-7 6 1,0 11 0,-7 6-1,1 5-19,0 1 0,-2 9 0,-8 7 1,-2 7-72,-1 4 1,-1 2 0,6 6 0,0 2-337,0 4 1,2-4 0,2 3-1,4-1-360,2 2 0,-4-2 1,3 5-1,1 1-1268,0 0 1,-6-5 1410,2 7 0,-12 0 0,-4 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3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340 105 8086,'-7'-17'150,"-7"-1"0,-5 3 786,-5 3 0,1-2 0,6 9 490,-1 1 0,1 4-944,-1 6 1,8 3 0,3 11 0,1 3-264,0 6 1,-2 4 0,4 2 0,-1 0-114,1 0 1,-4 0-1,0 0 1,0 0-275,1 0 0,-7-1 0,2 1 0,-1-2-182,1-4 1,-1 3 0,5-9-15,-2-2 1,4-3 0,-5-7 0,9-3 0,2-10 253,9-4 1,9 2 0,5-7 0,8-3 59,8-1 0,0-1 0,7 3 1,3 1-45,1-2 0,3 5 1,1-1-1,2 0-52,3 0 0,-7 7 1,-7-3-1,-3 4-17,-3 2 1,-4 0 0,-6 0 216,-6 0 160,-11-8 1,-6-2 0,-12-7 0,-6-3 4,-3-3 0,-3 2 0,-1-6 0,-2 0-111,-3-1 0,-9-1 0,-2-6 1,-7 0-87,-3 0 1,-5 8-1,3 2 1,-3 2-225,-3 0 0,3 1 1,5 9-1,10 3-1060,10 2 0,15 2 1262,10 6 0,24 8 0,13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3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330 123 8165,'-16'-23'320,"3"0"1,1 1 183,-1 3 0,-1 7 1,1 2 228,1 3 1,6 1 0,-4 8-414,3 4 1,1-2 0,6 7-1,-2 1-183,-4-2 1,2 3-1,-8-5-177,-1 2 0,-3-5 1,-1 5-81,-1-2 1,1-2 0,0-6 0,-1 0-223,1 0 1,-1 0 0,3-2-528,3-4 1,6 4 206,12-4 1,9 6 0,13 6 661,5 6 0,5 11 0,15 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3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88 8134,'-17'0'1175,"-1"-8"1,12 6 0,10-1 0,16 5-1024,11 3 0,9 1 0,19-6 0,7 0-373,7 0 0,5-2 1,5-2-1,-3-3-1216,-2-3 0,-3 0 1437,-5-1 0,8-13 0,1 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3.8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1 158 8907,'0'-17'0,"0"-1"516,0 1 1,6-1 0,1 3 0,3 1 14,4 2 1,7 7-1,6-5 1,4 2-230,6 4 0,8 2 1,-3 2-1,3-2-703,4-3 0,-5 3 1,-1-4-1,-4 4-1433,-6 2 0,-6 2 1834,-4 4 0,0 3 0,-13 9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4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8134,'17'0'261,"1"0"1,-1-2 234,1-4 0,7 4 0,4-3 1,6 3-187,6 2 1,11-6 0,14 0 0,6 2-269,4 2 1,5 2-43,-5 0 0,0-8 0,-7-1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56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3137 2822 8131,'-45'0'128,"4"0"0,-3-5 0,-3-1 0,-3 2-49,-3 2 1,1 2-1,-1 2 1,-1 4 27,-4 5 1,-2 5 0,-6-1 0,2-1-97,-2-2 1,-6-1-1,-8 7 1,-9-3-109,-6-3 1,2-4 0,-4-8 0,0 0 7,0 0 0,-2-14 1,47 5-1,-1-1 1,0-2-1,-1-2 15,-1 0 1,0-3-1,0-2 1,1-2 0,-4-3-1,0-1 1,0-1-1,1-2 70,2 0 1,1-2-1,-1-5 1,2-2-1,5 1 1,1 0-1,-1-2 1,1-2 73,-1-1 1,0-1 0,3-4-1,1-1 1,5-1 0,3-1-1,2 0 1,4-1 51,0 1 0,3-1 1,5 1-1,2-1 0,1-3 1,3-1-1,3 0 1,2-1-59,3 0 1,3 0 0,4-1 0,6-1 0,5 1 0,5 0 0,6-4 0,4-1-85,6-1 1,4-2 0,10-6 0,5 1 0,7 1 0,5 2-1,5 0 1,4 4-123,5 0 1,3 3-1,-22 19 1,1 2-1,2 0 1,3 1-1,2 1 1,1 2-1,2 1 1,1 0-1,1 2 130,2 1 0,1 1 0,1 3 0,1 2 0,1 2 0,1 4 0,0 4 0,0 3 0,1 1 0,2 1 0,-1 1 0,1 2 29,1 0 0,0 1 0,0 2 1,1 2-1,0 2 0,0 3 0,-2 2 1,0 1-1,-1 3 0,-3 2 1,-1 1-1,-1 1-8,-2 1 1,0 1 0,-1 1-1,-2 3 1,-2 1 0,1 1-1,0 0 1,0 1 0,0 1-1,-1 2 1,0 1 0,-1 0-14,-2 0 0,-1 2 1,0 0-1,0 4 1,1 0-1,-3 2 0,23 18 1,-3 1-1,-1 1 1,-1 3-106,-5-1 0,-2 4 1,-6 3-1,-4 4 0,-8-1 1,-6 2-1,-7-2 1,-6 2-146,-8-1 0,-7 1 0,-10 3 0,-9 0 1,-12 1-1,-9-1 0,-6 0 0,-6-2 89,-6-1 0,-5-2 0,-11 0 0,-5-4 0,-7-2 1,-4-4-1,-6 0 0,-5-3 165,23-20 0,-1-1 0,-2-1 0,-7 2 0,-2-1 0,0-1 0,-1-4 0,0-1 0,-1-1 0,-3 3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4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280 175 8364,'-2'-17'177,"-4"-1"0,-3 1 0,-7-1 0,2 1 856,3-1 0,-1 3 0,-5 1-207,-1 3 1,1 1 0,-1-2 87,1 6 1,-1 5-741,1 1 0,7 7 0,2 7 0,3 7-68,-1 8 1,0 6 0,6 8 0,0 9-56,0 10 0,0 8 0,2 6 0,2 5-244,2 5 1,7 7 0,-1 4 0,-5-48 0,1 1-117,1 0 1,0 1 0,8 46 0,-1-16-1,-4-5-380,-7-4 1,3-6-1,-4-10 1,-4-15-71,-4-14 1,-11-10-1,-1-5 1,-7-6-769,-4-4 1527,-3-2 0,-4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4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28 106 8107,'-12'-12'991,"0"0"-754,8 1 0,6 1 1,18 4-1,13 4-299,11 2 0,15-6 0,7 1 1,7 1-554,9 2 0,3-4 615,2 0 0,1-8 0,-1 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5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70 8158,'-17'-17'242,"-1"1"1,1 3 414,-1 1 0,1 8 1,0-2-331,-1 4 1,3 4 0,3 4 0,6 6-263,4 3 1,2 5 0,0 3-1,0 6 3,0 4 0,8 8 0,4 1 0,3 3-214,3 4 0,1 1 0,2 2 0,5-1-422,1-5 0,-4 7 0,4-5 0,-2 3-1642,-3-7 2210,-11 3 0,5-10 0,-6 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5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8 140 9426,'-7'-9'24,"7"1"0,4 6 1,17-2-4,18-2 0,25 0 0,11 4 0,13-3-70,11-7 1,-49 7-1,1 0 1,6 0 0,2-1 48,0-1 0,0 0 0,5-4 0,1-1 0,1-2 0,-1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5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95 113 8197,'-17'-29'139,"0"2"0,-1 4 2632,1 7-1728,-1-1 1,10 17-1,10 0-756,14 9 0,11 13 0,14 3 0,5 2-203,5 4 0,9-4 0,6 3 0,8 1-620,7 2 1,-3 1-1,-3-1 1,-3-3-3753,-2-7 4288,0 4 0,0-8 0,0 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6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403 106 8181,'-18'-26'490,"-5"5"0,0-4 0,1 5 1350,3 11 0,7 5-1506,1 4 0,7 9 0,-4 7 1,2 7-304,0 4 1,-1 10 0,1 10 0,-4 1-531,0-1 0,-5 3 0,3-1 0,-5 5-1108,-7 4 0,-3 6 1607,-8-5 0,-7 7 0,-3-4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6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16 105 8107,'-9'-7'1418,"3"-5"1,6 4 0,8 0-1190,9 1 1,18 5 0,17-6 0,10 2-436,6 0 0,18-2 0,5 5 206,4-3 0,-40-1 0,1 0 0,-3 2 0,0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6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18 383 8076,'-5'-18'733,"-1"1"1,0 5-1,8 2-311,4 3 1,3-5-1,9 4 1,-1-2-234,1-3 1,7 3 0,2-2-1,2-1-98,0-3 0,-7-3 0,1-2 1,-4-3 5,-1 3 0,-3 2 0,-3 1 0,-6 1 6,-4-1 0,-4 1 0,-4 1 0,-6 3-66,-3 1 0,-8 8 0,-3-2 0,1 6 24,0 6 1,-4 4-1,5 9 1,5 3-450,6 1 1,-1 8-1,8-2 1,2 4 64,2 2 1,12 0 0,7 0 0,11 0-193,5 0 0,11-2 1,9-4-1,9-6 515,6-4 0,9-9 0,3-2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6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88 8212,'-17'-17'1036,"-1"-1"0,1 3 1,2 1-1,1 4 1488,2 2-2244,8 3 0,-3 12 0,9 7 0,3 7-238,7 8 0,4 4 0,1 2 0,2 2-502,5 4 0,-3-2 0,6 5 0,0-1-483,1-4 1,-5 6-1,4-1 943,-2 1 0,-1 5 0,-7-5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7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8483,'0'-24'0,"0"1"428,0 2 1,2 1-1,4 5 1,6 1-303,3 3 1,5 7 0,3-2 0,6 4-590,4 2 0,10 0 0,3 0 463,5 0 0,1 8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2:57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3138 2122 8042,'-35'-27'117,"0"7"0,-2 11 1,-4 1 142,-6 4 1,-3 6-1,-4 8 1,-5 9-264,-5 6 1,-11-1 0,-11 3 0,39-13 0,-3-1-15,-4 1 0,-2-1 0,-1-1 1,-1-1-1,-2 3 0,-2 0 0,-3-1 1,0-1-97,-2-1 1,-2-1 0,-7 3 0,-1-1 0,-1 0 0,1 0 0,-1-2 0,0-1 39,1-2 0,1 0 0,4 0 1,0-1-1,0-3 0,-1-2 1,3-2-1,2-2 71,3-3 0,2-3 0,3-2 1,2-4-1,7-3 0,3-2 0,1-2 1,3-3 96,1-3 1,2-2 0,2-2 0,2-2 0,-27-38 0,10-4 30,11-5 0,26 34 0,3-1 0,7-5 0,3-1 0,2-5 0,4 0-73,3-4 1,5 0 0,7-6 0,7 2 0,12-2 0,6 2-1,4-5 1,5 0-152,3-4 0,4 1 1,-14 23-1,1 1 1,2 1-1,1-1 0,2 1 1,1 1-1,3 2 1,1 1-1,1 1 79,3 2 1,1 2 0,2 1 0,4 3 0,2 2 0,2 2 0,1 3 0,3 1 0,0 3 0,2 1 0,2 3 0,1 1-119,1 3 0,2 2 1,0 2-1,1 1 1,1 1-1,0 4 1,-1 2-1,0 3 1,1 2-1,1 0 1,0 2-1,1 1 129,1 1 1,-1 2 0,1 2-1,0 3 1,0 2 0,-1 1-1,-3 3 1,0 2 0,-3 1-1,-4 1 1,-2 1 0,0 2-14,-4 0 1,-1 2 0,-1 1-1,-3-1 1,-2 2 0,-1 2 0,-1 1-1,-1 2 1,-2 1 0,25 17 0,-3 3-88,-8 0 1,-4 3 0,-7 1 0,-8 4 0,-15-4 0,-8 2 0,-6 0 0,-5 1-143,-6-2 1,-9 0-1,-13 5 1,-11-2 0,-12 0-1,-10-3 1,-12 1 0,-8-2 249,-14 1 0,-5-1 0,24-18 0,-1 0 0,-2-1 0,-8 0 0,-2-2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7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175 210 8236,'17'-33'540,"-1"4"0,-4 6 2803,-7 3-2502,-3 11 1,-2 3 0,0 12-618,0 5 0,-6 11 0,-1 3 0,-1 0-101,0 0 1,-5 6 0,1-2 0,-2 6-443,3 6 1,-11-4-1,5 4 1,-3-3-308,1 3 0,4-4 1,1 2-1,2-6 166,-1-4 1,5-2-1,2 2 1,4-5 292,2-5 0,2-9 1,6-5-1,9-3 287,11-2 0,10-2 0,7-3 0,4-7 177,5-3 1,2-3 0,-3 1 0,-1 1-181,0 4 0,-7-3 1,-4 5-1,-6 0-127,-6 5 1,-10-3 105,-7 2 0,-8-2 18,1 2 1,-10-3 0,-5-9-101,0 1 1,-5-1 0,5 1-1,-2-1-42,1 1 0,-1-8 0,-5-4 1,-1-4-10,1-2 0,-1-2 0,1-2 0,-1-2-12,1 3 0,-1 1 0,1 4 0,-1 2-223,1 2 1,7 7-1,3 1-495,-1 7 0,8 6 1,0 10 766,9 4 0,15 4 0,3 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7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28 158 8251,'-18'0'769,"9"0"0,16-6 1,17-2-1,11-2-829,11-3 0,16 1 0,20-3 1,7-5 59,-40 11 0,1-1 0,-1-3 0,1-1 0,6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8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34 148 8277,'0'-29'150,"0"-1"1,-2 5 1012,-4 4 0,2 3 1052,-8 1 0,8 9-1825,-1 8 0,10 2 0,9 10 0,7 1-182,8 3 1,8 7 0,10 2 0,9 3-386,4 3 0,10 2 0,-4 0 0,4-2-748,-2-2 0,-4-2 1,-2 2-1,-10-6-3911,-9-3 4836,-14-3 0,-4 1 0,-7-1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8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402 148 9315,'-6'-33'706,"0"4"1,-5-2 0,3 10 1909,-2 5-2159,6-1 0,-9 25 0,7 1 0,0 13-265,-2 5 1,4 4 0,-7 8 0,-3 3-472,-1 3 0,-5-4 1,-1 5-1,-4 3-902,-2 1 0,3 3 0,-5-1 1181,-2 1 0,-17-1 0,-7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28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385 192 8329,'0'-37'0,"-2"0"1080,-4 3 1,4 3 0,-4 13 0,2 3 3445,-2 3-3981,4 4 1,2 12 0,12 6 0,6 9-381,5 6 0,-2 12 0,6 12 1,-1 7-354,-5 8 0,-2 12 1,-3 5-1,-4 7-306,-7 5 1,-10-44 0,-5 1 0,-4 6 0,-5 0 0,-7 4 0,-4 0-1624,-8 4 1,-4-1 1706,-6 2 1,-5-2 0,-10-1 0,-4-2 0,-4 1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34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68 732 7377,'-17'-6'-57,"-1"0"0,7-6 2422,-1 6-2071,8 1 1,-2 5 0,14 0-1,8 0-70,5 0 0,10 0 0,0 0 0,8-2-150,7-4 1,3 4-1,0-4 1,-3 4-308,3 2 0,-1-2 1,1-2-1,-5-1-202,-1 1 0,-2 2 0,-8 2 0,-4 0 435,-6 0 0,-4 0 0,-1 0 0</inkml:trace>
  <inkml:trace contextRef="#ctx0" brushRef="#br0" timeOffset="152">208 1116 8149,'0'-12'546,"0"0"0,8 3 1,5-5-1,11 5-620,11 1 0,15-6 1,14 3-1,6-3-254,6 2 1,3-1-1,7 5 328,-5-2 0,-3-1 0,-9-7 0</inkml:trace>
  <inkml:trace contextRef="#ctx0" brushRef="#br0" timeOffset="1067">2129 278 8202,'0'-30'94,"0"1"0,-8 0 1,-1-4-1,-3 2 528,0 2 0,1 8 0,-9-3 0,-1 5-186,-2 2 1,-8 7 0,1 4 0,-3 6-141,-1 6 0,-1 5 1,0 13-1,2 7-90,4 8 1,3 5-1,11 11 1,3 3-263,6 6 0,4 4 1,4 2-1,4-1-177,6 1 1,11 12 0,6 1 0,4-1-132,2-3 0,0 3 0,0-7 0,-2-1 13,-4-2 1,-4-10-1,-7-6 1,-3-9-169,-3-12 0,-4-2 0,-10-12 0,-4-3-92,-6-5 1,-11-9-1,-6 2 611,-4-4 0,-10-18 0,-1-3 0</inkml:trace>
  <inkml:trace contextRef="#ctx0" brushRef="#br0" timeOffset="1251">1605 889 8202,'6'-18'19,"0"1"1,7-1-1,1 1 123,7-1 0,8 3 0,14 1 0,9 5-35,11 1 1,-1 2-1,2 6 1,2 0-506,2 0 1,5 0 0,-3 2 397,-8 4 0,-5 4 0,-5 7 0</inkml:trace>
  <inkml:trace contextRef="#ctx0" brushRef="#br0" timeOffset="1453">1535 1779 8095,'-11'0'-364,"-1"0"1,10 2 0,4 2 382,14 2 0,11 2 0,13-4 0,9 2-226,7-3 0,14-1 207,12-2 0,3-7 0,2-3 0</inkml:trace>
  <inkml:trace contextRef="#ctx0" brushRef="#br0" timeOffset="1718">2967 557 8323,'-19'-23'0,"-4"-1"2,-6 3 1,1 2-1,1 3 1,0 3 824,0 1 0,6 8 1,-3-2-1,7 6-398,5 6 1,2 4 0,7 7 0,-3 3-414,2 3 1,10 4-1,5 8 1,7 2-209,5 4 0,4-3 0,10 7 0,2 0-173,2-1 1,7-3 0,-1 4 0,3-3-379,3-3 0,-1-2 1,-2-4 742,-3-4 0,11 4 0,-3-6 0</inkml:trace>
  <inkml:trace contextRef="#ctx0" brushRef="#br0" timeOffset="1934">3369 557 8224,'-10'-8'445,"-5"-2"1,5-7 2148,0 0-2400,-5 7 0,15 2 0,2 10 0,13 6-179,13 9 0,4 1 0,5 7 0,4-2-171,6 1 0,9 7 1,4-4-1,0 2-462,0 0 0,4-6 1,-5 4-1,-3 1 618,-2-1 0,-1-6 0,-1 4 0</inkml:trace>
  <inkml:trace contextRef="#ctx0" brushRef="#br0" timeOffset="2134">3910 470 8224,'-2'-29'253,"-1"1"1,-5 3 631,-2 4 1,4 3-44,-5 7 0,7 5-726,-2 12 0,2 5 0,0 13 0,-2 5-187,3 4 1,-5 7-1,0 3 1,0 2-140,0 3 0,-5 3 0,1 3 0,-3 2-355,-3 3 1,-5 1-1,-2-2 1,-4 6 564,-8 4 0,-6-6 0,-9-2 0</inkml:trace>
  <inkml:trace contextRef="#ctx0" brushRef="#br0" timeOffset="2318">3509 1552 8157,'-10'-7'207,"6"5"1,16-6 0,13 2-345,12 0 0,15-5 0,14 3 137,8-2 0,6-9 0,7-8 0</inkml:trace>
  <inkml:trace contextRef="#ctx0" brushRef="#br0" timeOffset="2785">4330 1238 8234,'-18'-6'550,"3"-2"416,3-1 1,6 5-655,12-2 0,6 4 0,13 2 0,10 0-199,9 0 1,1-2 0,2-2-1,1-3-368,3-3 1,1 4 0,-2-6-1,-3-1 21,-6-3 1,-12-7 0,-8 0 0,-7-1 63,-8-1 0,-8 6 0,-10-5 1,-13 5 209,-12 2 0,-8 1 0,-7 4 0,-1 7 77,1 3 1,2 2-1,3 0 1,6 2 108,4 3 0,4 11 1,6 9-1,10 2-184,9 4 0,8 2 0,8 2 0,11 0-273,14 0 0,10 0 1,11-2-1,6-4-177,10-6 0,0-3 0,8-3 408,-1 1 0,-5-8 0,6-3 0</inkml:trace>
  <inkml:trace contextRef="#ctx0" brushRef="#br0" timeOffset="3017">4941 435 8222,'0'-35'65,"0"0"1,0 8-1,2 5 1,4 7 271,5 3 0,13 8 0,5 2 0,6 12 170,5 13 1,7 10 0,9 10 0,4 11-235,2 14 1,-5 4-1,-1 10 1,-8 3-564,-7 6 0,-18-2 0,-7 5 0,-8-7 290,-10-6 0,-21-3 0,-14-8 0</inkml:trace>
  <inkml:trace contextRef="#ctx0" brushRef="#br0" timeOffset="3535">6093 976 8303,'-11'-15'399,"-1"3"1,2-4-83,-1 5 0,5 3 0,14 0 0,11 2 138,14 1 1,12-1-1,13 6 1,6 0-400,4 0 1,8 0-1,-3 0 1,-3 0-798,-4 0 0,-10 6 0,1-1 741,-9-1 0,-5 6 0,-8 0 0</inkml:trace>
  <inkml:trace contextRef="#ctx0" brushRef="#br0" timeOffset="3719">6286 574 8225,'-18'-17'436,"1"-1"1,-1 1 386,1 0 1,7 9 0,4 8-473,4 9 1,10 17-1,4 9 1,3 11-309,3 10 1,5 7 0,2 6-1,2 1-774,4 0 1,-3 2-1,-1 2 731,-2 1 0,6 9 0,-4-5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46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295 367 8067,'0'-45'0,"0"4"0,0 10 0,-2 4 743,-4 2 0,4 8 1,-3 5-349,3-2 0,9 7 1,5-1-1,4 2-274,1 0 0,2 0 1,5 6-1,5 2-129,4 4 1,2 4 0,0 9-1,-2 3-84,-4 1 0,4 14 0,-6 0 1,0 5-65,-4 7 1,-5 1 0,-7 3 0,-5 1-25,-4 4 0,-2-4 0,-4 5 1,-7-5-20,-13-2 0,-14 1 0,-9-1 0,-3-1-114,-3-5 0,-7-11 0,-2-12 0,-2-3 154,0-3 1,13-7 0,1-8 0,7-10 290,10-9 1,6-12 0,12-2 0,3-6-106,6-4 0,8-6 1,8 5-1,9-3-125,6-3 1,6 7 0,8 4-1,4 8-328,2 4 0,3 1 1,8 9 425,3 3 0,-1 4 0,-6 8 0</inkml:trace>
  <inkml:trace contextRef="#ctx0" brushRef="#br0" timeOffset="318">1535 157 8089,'-29'-29'0,"2"2"666,2 2 0,-7 1 0,5 7 0,-2 1-131,0 5 0,0 3 0,-4 8 1,2 0-39,2 0 1,7 10 0,-1 7-1,6 10-441,5 6 0,4 4 1,8 4-1,2 6-120,4 3 1,4 8-1,9 4 1,4 4-175,7 6 1,1 8 0,0-5 0,-4-1-489,-2-2 1,-2 0 0,-7-1 0,-4-3-609,-7-11 0,-5-11 1334,-5-11 0,-21-8 0,-11-1 0</inkml:trace>
  <inkml:trace contextRef="#ctx0" brushRef="#br0" timeOffset="486">959 769 8219,'9'-28'0,"-1"5"-26,0 4 0,2 3 0,7 3 0,2 3-54,5 2 0,5-4 0,12 7 0,7 1 154,8 2 1,1-4-75,7 0 0,8 0 0,7 6 0</inkml:trace>
  <inkml:trace contextRef="#ctx0" brushRef="#br0" timeOffset="734">959 1327 8177,'-18'0'0,"1"0"1106,-1 0 0,1 0 334,-1 0-1298,9 0 0,30 0 1,20 0-537,9 0 0,12 0 1,2 0-1,6-2 394,6-3 0,-4-5 0,5-8 0</inkml:trace>
  <inkml:trace contextRef="#ctx0" brushRef="#br0" timeOffset="1051">33 1921 8119,'-10'-2'1394,"5"-4"-1486,3-5 1,17 1-1,12-2 1,18 1 242,19 1 1,23-5 0,-32 8 0,3 0-1,8-2 1,2-1-96,8-2 1,1 0 0,2-2 0,1-1-1,3 3 1,-1 1 0,-2 0 0,-1 1-361,-3 0 1,-2 0 0,-6 2 0,-1 1 0,-4 0 0,-3 0 303,-6 1 0,-2 0 0,42 2 0,-25-3 0</inkml:trace>
  <inkml:trace contextRef="#ctx0" brushRef="#br0" timeOffset="1484">592 2148 7950,'-23'-17'471,"-1"-1"0,3 7 0,7 1 0,5 0 1322,1 0 0,4 7-1269,10-3 0,11 4 0,12 2 0,6 2-341,6 4 0,4 3 1,5 11-1,-1 1-237,-3 2 0,-5 8 0,4-1 0,-3 4-356,-3 7 1,-8-2 0,-6 8 0,-3 3 12,-7 6 1,-11-1 0,-6 5-1,-13 0-25,-12 4 0,-14-2 0,-6-2 0,-3-4 91,-3-5 0,-5-16 0,2-2 0,4-8 218,3-9 1,18-9-1,2-12 1,9-9 135,9-7 1,5-7-1,14-8 1,9-3-432,10-2 0,8-6 0,6 5 0,6-1-681,3 0 1089,10 3 0,-5-3 0,5-2 0</inkml:trace>
  <inkml:trace contextRef="#ctx0" brushRef="#br0" timeOffset="1701">1203 2270 7981,'-17'-23'295,"-1"0"0,3 2 3722,3 1-3709,-3 10 1,20 3-1,3 7 1,14 2-191,12 3 0,9 5 0,10 8 0,-1 1-241,0 4 1,7-1 0,-1 5-1,0 0-523,2 0 1,-6 0 0,5 4-1,-7-4 646,-5-1 0,3 5 0,-5-4 0</inkml:trace>
  <inkml:trace contextRef="#ctx0" brushRef="#br0" timeOffset="1884">1727 2061 8019,'-2'-18'467,"-4"1"0,-5 1 191,-5 5 0,5 3 0,-1 8 1,-2 0-379,-1 0 1,-3 8-1,1 5 1,-1 11-228,1 11 1,-6 1-1,-3 11 1,1 2-261,0 1 0,0 8 1,3 0-1,-3 1-1027,-2 1 0,4 0 1234,-6 4 0,-8 4 0,-8-6 0</inkml:trace>
  <inkml:trace contextRef="#ctx0" brushRef="#br0" timeOffset="2084">1063 3056 8569,'0'-9'1158,"10"-5"0,10 8 1,13 0-1075,11-1 0,18 3 0,14-8 0,17 0-317,-40 7 0,1 1 0,-4-1 0,1 0 0,0 3 0,1 0 233,45-4 0,-4-7 0,-6 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49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210 131 8080,'-25'-33'0,"-4"4"0,-3 6 590,3 3 0,4 5 0,8 5 0,1 10 42,4 10 1,-1 15 0,7 12 0,2 13-389,2 12 0,2 16 0,2 9 0,1-37 0,2 1-155,3 5 0,1 3 1,1 5-1,0 4 1,4 6-1,1 3 0,0 1 1,1 1-259,1 2 1,-1 1-1,-1 4 1,-1 1-1,0 4 1,-1 0-1,0 0 1,-1-1-126,0-2 1,-2 0 0,-3-2-1,-1-1 1,0-7 0,-2-1 0,0-2-1,0 0-113,-2-5 1,0-1 0,-1-1-1,0-2 1,-1-7 0,0-3 0,0 43-301,0-12 1,0-19 0,0 0 706,0-6 0,0-8 0,0-1 0,0 3 0</inkml:trace>
  <inkml:trace contextRef="#ctx0" brushRef="#br0" timeOffset="266">839 2052 8034,'-18'-18'1529,"6"1"1063,1 0-2156,7-1 1,0 10 0,16 8-308,11 10 1,10 11-1,8 5 1,7 1-252,8 4 1,7 2 0,6 4 0,3 1-443,4 3 1,2 2-1,5-2 1,-3 3-133,-3 1 0,-3-4 1,-12-10 695,-10-2 0,-7-8 0,-10 4 0</inkml:trace>
  <inkml:trace contextRef="#ctx0" brushRef="#br0" timeOffset="483">1572 1912 8438,'-27'-27'460,"4"4"1,-3 3 0,3 5 0,2 3-54,1 6 0,9 4 0,-3 4 0,-3 4-9,-5 6 0,-1 11 1,4 8-1,-3 6-274,-1 4 1,-6 7 0,6 1 0,1 5-279,3 4 0,-4 6 0,-1-1 1,3 1-559,2 2 0,7 5 1,0-9-1,1 2 712,1 0 0,-13 1 0,3 4 0</inkml:trace>
  <inkml:trace contextRef="#ctx0" brushRef="#br0" timeOffset="668">891 3030 7977,'-16'-2'709,"5"-4"0,3 2 0,10-5 0,6 1-645,9 4 0,16-4 1,16 0-1,7 1-189,8-1 0,12 0 0,7 4 125,8-2 0,6-7 0,-44 8 0,-1 0 0</inkml:trace>
  <inkml:trace contextRef="#ctx0" brushRef="#br0" timeOffset="1049">2113 2663 8300,'0'-11'800,"0"-1"0,2 6 0,4-4 0,6 1-694,3-1 1,9 4-1,1-5 1,2-3-98,4-2 0,-6-7 0,1-2 0,-3-2 24,0-4 0,-5 4 0,-9-3 0,-3 1-61,-8 2 1,-6-2-1,-13 10 1,-6 5 262,-8 4 0,-12-1 0,1 5 0,-5 4 30,-1 6 0,2 13 0,5 12 0,10 4-63,10 2 1,7 6-1,7 2 1,9-1-199,11 1 0,7 6 1,19-5-1,8 1-297,5-4 1,12-4 0,4-4 0,4-2-352,2-2 0,4-10 0,-2-1 0,-6-11 644,-4-5 0,4-2 0,-4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51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437 139 8100,'0'-35'160,"-2"0"0,-4 4 1,-6 7 662,-3 13 0,-4 9 0,-3 8 0,-3 9-148,-2 12 1,4 4 0,-5 18-1,3 3-363,4 5 0,3 9 1,5-4-1,3 0-169,2-4 1,1 2-1,3 0 1,-4 0-154,-2 1 1,4 3-1,-5-6 1,-3-4-441,-1-5 0,-3-5 0,1-9 0,1-4-397,5-9 1,-3-16 594,8-6 1,0-10-1,8-12 1,4-3 129,6-2 1,5 4-1,6-4 1,7-1 165,3 1 0,1 6 0,1 0 0,2 5 52,4 4 1,2 3 0,5-3 0,-1 6-85,1 4 0,3 2 1,1 0-1,1 2-42,-1 4 1,0-2 0,-1 8-1,-3 1-108,-1 3 1,-10-5 0,0-1 43,-6-2 0,-12-4 0,-1-10 125,-11-6 1,-18-5-1,-9-7 1,-7-5-24,-10-4 0,0-2 1,-9 1-1,-3-1 107,-1 0 0,-3 0 1,1 2-1,2 4-110,3 5 1,0-1-1,11 2 1,4 2-874,5 1 0,14 10-1617,13 5 2485,15 3 0,28 2 0,11 0 0</inkml:trace>
  <inkml:trace contextRef="#ctx0" brushRef="#br0" timeOffset="199">1188 366 8069,'-20'-18'199,"-1"1"1,-2-1 2608,1 1-2205,3 7 0,9 4 0,8 12 0,10 6-504,10 3 1,19 11 0,1 3-1,7 4-320,2 2 1,-1 0 0,7-1 0,1 3-427,4 4 0,-4-4 0,5 4 0,-5-4 647,-2-3 0,1-6 0,-1-3 0</inkml:trace>
  <inkml:trace contextRef="#ctx0" brushRef="#br0" timeOffset="383">1729 278 8266,'-8'-27'0,"-5"2"499,-8 0 0,1 11 1,-3-1-1,3 5 128,3 6 1,0 4 0,-1 8 0,1 9-430,-1 10 0,1 8 0,-1 6 0,1 6-298,-1 3 0,1 5 0,1 1 1,3 2-640,1-2 1,8 1-1,-4-1 1,1 4 738,-5 2 0,-3 2 0,-3 6 0</inkml:trace>
  <inkml:trace contextRef="#ctx0" brushRef="#br0" timeOffset="550">1013 1431 8137,'2'-17'969,"4"1"-100,6 4 1,13 3 0,12 5 0,15-2-685,16 2 1,17 2 0,14 2 0,-47 0 0,1 0-848,2 0 0,1 0 0,-2 1 0,0 0 370,5 2 0,-1 0 1,-7-2-1,-1 0 1,1 3-1,1 0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6:55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604 472 8141,'0'-17'-22,"0"-1"0,0 1 513,0-1 1,-2 7 1220,-3-1-1359,3 8 1,2-3-1,11 7-233,5 0 1,7 0 0,2 0 0,2 1-449,4 5 0,2-4 1,4 6-1,2-2-257,2 0 1,0 1 0,-4-3-1,-1 2 585,-1-2 0,12 6 0,-10-1 0</inkml:trace>
  <inkml:trace contextRef="#ctx0" brushRef="#br0" timeOffset="185">814 106 8141,'-16'-26'114,"3"7"0,-14-4 1,-1 5 195,1 7 1,6 3-1,-2 8 1,5 2 219,7 4 1,-3 5-1,8 14 1,2 10-376,2 10 1,2 7-1,0 5 1,0 3-519,0 2 1,2 2 0,4 6-1,6 0 363,3 0 0,3 7 0,-1 3 0</inkml:trace>
  <inkml:trace contextRef="#ctx0" brushRef="#br0" timeOffset="953">63 525 8079,'-16'-8'0,"3"-2"260,1 1 0,2-7 69,-1 4 1,11 5-1,13-1 1,11 2-261,11 0 1,15 0-1,14 6 1,4-2-462,2-3 0,7 3 0,5-4 392,3 4 0,10-6 0,2-2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4:44.90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1403 1219 8158,'-29'-57'255,"0"5"0,0 5 1,-6 3-1,0 7 311,0 6 1,2 12-1,2-1 1,2 8-323,-2 5 0,-10 1 0,-5 6 0,-5 0 218,-1 0 0,-1 8 1,1 5-1,-2 9-40,-5 7 1,-1 13 0,-6 11 0,2 9-395,-2 6 0,32-29 0,0 1 1,0 3-1,0 2 0,2 2 0,0 3-143,3 0 1,0 3 0,2 1 0,2 2 0,1 0 0,3 1 0,3-1 0,1 0-108,3 1 1,3-1-1,3 39 1,12-14 0,16-9 43,11-8 1,4 2 0,15-10-1,6-5 111,4-8 1,10-7-1,8-3 1,3-3 53,9-7 0,5-12 1,-42-7-1,0-4 1,3-2-1,-1-3-11,3-6 1,1-2 0,5-1 0,2-3 0,1-6 0,-1-4-1,1-1 1,-2 0-99,-4-2 1,-1-1-1,-4 0 1,-2-2 0,-2-2-1,-3-1 1,-1-2 0,-1 0-47,-2-2 1,-2-2 0,-6 0 0,-3-1 0,0 0 0,-4-1-1,19-44-41,-10 1 1,-20-2 0,-7 1 0,-12 5 284,-12 9 0,-9 8 0,-20 2 0,-7 6 341,-9 4 1,-7 3 0,-9 5-1,-5 5-11,-2 4 0,-3 8 1,-6 4-1,1 3-238,9 7 0,5 9 0,6 0 0,2 6-391,2 6 1,23 6 0,6 11 0,14 6-419,9 4 1,-1 12 0,7 7 0,2 10 640,2 6 0,8 8 0,0 3 0,-2 7 0,-2 5 0</inkml:trace>
  <inkml:trace contextRef="#ctx0" brushRef="#br0" timeOffset="318">775 2249 8343,'-2'-17'210,"-4"-1"0,2 1 0,-8-1 0,1 1 432,1-1 0,-4 1 0,7-1-198,-3 1 0,6-1 0,-2 1 1,4 0 108,2-1 0,0 1-525,0-1 0,10 7 0,5 1 1,9 2-211,3 4 0,4 2 0,10 2 1,3 2-57,1 4 0,5-2 0,-3 8 0,3-1 78,3-1 1,-3 0 0,-3-7-1,-6 3 48,-5-2 0,-6-2 0,-3-4 0,-4-4-24,-7-5 1,-7-5-1,-9-3 1,0-5-464,0-5 1,-6 2 0,-1-2 598,-3-2 0,-9 6 0,-9 0 0</inkml:trace>
  <inkml:trace contextRef="#ctx0" brushRef="#br0" timeOffset="901">1071 3768 8365,'-19'-7'0,"-2"-5"793,-3-3 1,-7 5 0,2 6 0,-2 10-361,2 11 0,-4 16 0,4 16 0,-2 9-132,2 12 1,4 7 0,9 11-1,4-1-232,7 0 1,5 1 0,5 3 0,7 4-45,-5-46 1,2 1 0,0 3 0,1 1 0,13 43 0,-9-48 0,1 1-187,1 0 1,1-1 0,6-4 0,3-1 0,28 39 0,6-17-239,6-17 1,8-20 0,6-12 0,3-13 337,6-13 0,-39-3 0,-1-5 0,3-8 0,-1-5 0,5-3 0,1-4 110,3-4 1,2-3 0,7-8 0,0-3-1,-2-4 1,-2-2 0,-2 0 0,-2-2-187,-3-2 1,-2-2-1,-3 0 1,-3-2 0,-2-1-1,-3-2 1,-4 2 0,-4-1 5,-4 1 0,-4 0 0,-8 5 0,-7 2 1,-8 9-1,-4 1 0,-10-42 161,-15 14 0,-16 11 1,-10 10-1,-9 11 275,-12 10 0,-7 2 0,-13 14 0,-1 4-158,-2 5 1,43 9 0,-1 2-1,-48 3 1,48 2 0,-1 0-103,0 3 1,0 2-1,1 1 1,3 3-1,-42 24 1,19 2-402,12 4 0,11 5 0,15 13 0,6 5-1238,9 3 0,9 5 1594,9 4 0,5 2 0,1 3 0,-2-5 0,-2-4 0</inkml:trace>
  <inkml:trace contextRef="#ctx0" brushRef="#br0" timeOffset="1167">1316 4677 8326,'-23'-2'388,"-1"-4"0,1 2 0,6-6 2087,-1 3-1877,8 1-522,3 6 0,9 0 0,3 0-162,7 0 0,4 0 0,3-2 0,4-2-106,6-2 0,6-2 1,4 4-1,2-1-157,-2 1 1,0 2 0,-1 0 0,3-2-23,-2-2 0,-2-2 0,-2 4 0,0-3-71,0-3 0,-6-2 0,-2-5 442,-2-1 0,6-7 0,-4-2 0</inkml:trace>
  <inkml:trace contextRef="#ctx0" brushRef="#br0" timeOffset="1550">2591 2057 8412,'-16'-41'272,"5"1"0,-3 7 1,8 9-1,2 5 377,2 1 0,6 7 0,8 1 0,15 0-548,16 1 1,13 3 0,24-6-1,13-1-143,-40 5 1,2 0-1,5 2 1,1 0 0,3 1-1,2 1 1,2-1-1,2 2-16,1 1 0,1 0 0,0 0 0,0 0 0,-6 0 1,0 0-1,-5-1 0,0 0-433,-4 1 1,-2 1 0,43 4 0,-13 5 0,-15 4-1558,-16 7 2048,-9-1 0,-18 15 0,-2-6 0</inkml:trace>
  <inkml:trace contextRef="#ctx0" brushRef="#br0" timeOffset="1733">2818 3926 8291,'17'-6'1614,"3"-2"0,7 0-1812,14 1 1,17-7 0,31 0 0,-34 5 0,3-1-33,7-1 1,4-1-1,5-3 1,1 1 0,2 2-1,-1 0 1,-4 1 0,-2-1-642,-2-1 1,-2 1 0,-5 2 0,-2 0 870,-3 0 0,-1-3 0,2-4 0,0-1 0,0 0 0,1-1 0</inkml:trace>
  <inkml:trace contextRef="#ctx0" brushRef="#br0" timeOffset="2066">4844 974 9040,'-8'-85'1117,"-4"3"1,5 14 0,1 18-236,4 13 0,4 22-949,4 20 0,9 15 1,10 21-1,2 9-18,5 12 0,-5 14 0,-13-27 0,1 3 1,0 6-1,-1 2 110,0 7 1,-1 2 0,1 8-1,-3 3 1,-2 8 0,-2 3-1,-3-26 1,0 3 0,-1 0-291,0 8 0,0 1 0,-3 1 0,-1 8 0,-2 2 1,0 2-1,-1-15 0,0 1 0,-1 1 0,0 0 1,-1 2-1,-1 1 0,-1 1 0,0-1 162,-1 2 1,-1 0 0,0 0-1,0 0 1,1-1 0,0-1-1,0 0 1,-1-1 0,0-2-1,0-2 1,0 1 0,0-1-1,-3 24 1,1-1 0,0 0-15,0-3 0,0 0 0,1 0 0,1 1 0,1-1 0,1-1 0,0-6 0,1-1 0,0-2 0,2-3 0,-1-2 0,2-1-55,-1-4 1,1 0 0,1-2-1,1-3 1,1-1 0,0 0-1,-1 31 1,0-2 0,3-7-1,2-2 13,2-7 1,2-3 0,0-6 0,1-4-1,1-12 1,2-4 0,10 44 158,2-11 0,5-12 0,-11-16 0,-3-8 0</inkml:trace>
  <inkml:trace contextRef="#ctx0" brushRef="#br0" timeOffset="2701">5123 2948 8158,'-33'0'107,"2"-2"0,4-2 479,2-2 1,3-2-183,11 2 0,5 5 0,16-5 0,15 4-550,19 2 0,20 0 0,24-2 0,-34-1 0,2 0 154,10-2 0,2-2 0,13 0 0,3-1 0,-18 2 0,2-1 0,2 0 0,5 0 0,3 0 0,0 0-194,6 0 1,1-1-1,2 0 1,5-2-1,2-1 1,1 1-1,-19 3 1,2 0-1,-1 0 1,1 1-1,1-2 1,0 1-1,0 0 1,0-1 176,3 1 1,0-1-1,-1 1 1,0 0-1,-3 2 1,-1-1 0,0 1-1,0 0 1,1-1-1,-1 0 1,1 0 0,-1 1-1,23-2 1,-1 1-1,-1-1-2,0 1 1,-1 1-1,1-1 1,2 0 0,-1 0-1,1 0 1,-25 2-1,0-1 1,1 0 0,-1 0-1,25-2 1,-1 0-1,1 0 3,-4-1 0,0 0 0,-1 0 0,-2 0 0,0 0 1,0 1-1,0 1 0,0 0 0,1 1 0,-1-1 1,1 0-1,0 0-13,1 0 0,1 0 0,-2 1 1,-7 0-1,-1 2 0,-1-1 1,0 1-1,-1 0 0,0-1 0,-5 1 1,0 0-1,-1 0-77,-1-1 0,-2 1 0,0 0 1,-1 1-1,-2 1 0,0 0 1,27-2-1,-2 0 0,-6 1 1,-2 0-148,-10-1 0,-3 1 0,-7 1 0,-4 0 1,-8-2-1,-3 0 0,43 1-1042,-12 2 1287,-23 0 0,-5 6 0,-17-1 0,1 1 0</inkml:trace>
  <inkml:trace contextRef="#ctx0" brushRef="#br0" timeOffset="3066">13489 712 8386,'-18'-50'0,"1"3"463,-1 6 0,6 12 0,3 6 276,1 4 1,2 19-1,6 13 1,-2 18-709,-4 14 1,4 23 0,-3 13 0,3 18 42,2-43 1,0 3 0,-3 8 0,-2 4 0,0 11 0,-2 4 0,0 10-1,-1 2-81,2-27 0,1 1 1,-2 1-1,0 6 0,-2 1 1,0 1-1,0 7 1,-1 2-1,0 0 0,-1 4 1,0 2-1,0 0-277,2-22 0,0 1 0,0 0 0,1-1 0,-2 20 0,1-2 0,1 0 0,0-1 0,0 0 0,1-2 0,0-2 0,1-1 0,1 0 164,1-3 1,0 0 0,1-1 0,0-1 0,1-1 0,1 0 0,2-2 0,1 1 0,1-2 0,0 0 0,1-2 0,0 0-39,1-3 0,0 0 0,1-2 0,5 29 0,1-2 1,0-7-1,1-2 0,0-2 0,1-1-68,2-2 1,-1-3 0,-1-11 0,0-4 0,-1-6-1,1-3 1,13 37-368,0-16 1,-4-22 592,6-15 0,-5-9 0,5-7 0,0 3 0</inkml:trace>
  <inkml:trace contextRef="#ctx0" brushRef="#br0" timeOffset="3383">13838 1690 8359,'0'-25'496,"0"-2"1,0 0 567,0 3 0,2 7 0,6 5-804,9 6 0,26 5 0,23 1 0,19 0-313,-35 0 0,3 0 0,10 0 0,4 0 0,8 0 0,3 0 0,7 0 0,3 0-108,6 0 1,2 0-1,-1-4 1,0 0 0,2-2-1,-2 0 1,-3-1 0,-1-1-266,-2 0 0,-2-2 0,-5-2 0,-3-1 0,-2-1 0,-2-1 0,-6-1 0,-2-1-687,-9 0 1,-2-1 1112,-1-3 0,-1-1 0,33-15 0,0-3 0,-7 3 0</inkml:trace>
  <inkml:trace contextRef="#ctx0" brushRef="#br1" timeOffset="3733">16929 153 8796,'-29'-35'705,"0"1"1,7 1 0,-1 5 289,4 11 1,1 11 0,3 18-1,1 13-573,3 12 1,-1 17 0,-4 16 0,5 10-721,5 5 0,4 6 1,2 6-1,0-43 1,0 1 68,-1 4 1,2 0 0,4 3-1,4 0 1,0 6 0,3 0-1,1-1 1,3-2-26,1 1 1,3-2 0,6-3 0,2-1 0,0-6 0,0-2 0,3-4 0,1-3-31,32 31 0,5-24 0,7-22 1,2-19 357,5-13 0,1-19 0,-34 2 1,1-5-1,2-5 0,0-4 12,4-4 0,1-3 0,5-6 1,0-2-1,1 0 0,-2-3 0,-3 1 1,-2-2-151,-4 0 0,-5-1 0,-4-2 1,-4-1-1,-10 2 0,-4 0 0,-5 1 1,-3 1 26,-5 1 0,-5 1 0,-12-34 1,-25 3-1,-21 9 157,-14 8 0,23 32 1,-4 2-1,0 2 0,-3 2 1,-2-1-1,-3 1-26,-2 3 1,0 2-1,1 1 1,-1 3-1,-3 1 1,0 3 0,-2 1-1,-1 2-144,-2 2 0,0 3 1,2 0-1,0 4 1,-1 3-1,2 4 1,4 2-1,1 3-332,4 4 1,1 3 0,-37 25-1,13 11 1,12 2-445,15 3 1,7 8 0,16 1 825,3 6 0,9 2 0,7-2 0,3 7 0,2 8 0</inkml:trace>
  <inkml:trace contextRef="#ctx0" brushRef="#br0" timeOffset="3999">16842 1254 8254,'0'-18'505,"-2"1"0,-2-1 668,-2 1 1,2 7-1255,10 4 1,6 4 0,9 2-1,4 0-4,2 0 0,0 0 0,5 0 0,-3 0 185,2 0 0,2 0 0,2 0 0,-2 0-96,-4 0 1,4 0-1,-6 2 1,2 2-159,0 2 0,-2 2 0,4-4 0,-4 1 22,-1-1 1,-1 0 0,-4 0 0,4 2-127,3-2 0,-5-2 1,4-2-1,2 0-1193,4 0 1451,-10 0 0,26 7 0,-12 3 0</inkml:trace>
  <inkml:trace contextRef="#ctx0" brushRef="#br0" timeOffset="4333">13489 3629 8230,'-39'0'302,"4"0"1,-2 0 0,16 2 45,5 4 1,14 3 0,16 9 0,9-1-265,12 1 1,17-1 0,20-1 0,15-5-36,-36-7 1,1-2-1,12-1 1,2 0 0,10-1-1,2 0 1,7 0-1,2 0-100,8 1 1,0-2-1,2-2 1,0-2 0,-30 2-1,0 0 1,-1 0-387,31-2 1,0 0 0,2-3 0,-2 0 0,-4 3 0,-1 1 0</inkml:trace>
  <inkml:trace contextRef="#ctx0" brushRef="#br0" timeOffset="4700">16580 3052 8373,'-45'-25'914,"-5"-4"0,-9-2 158,-3 2 0,6 12 0,2 13 0,9 9-626,10 13 1,12 7 0,0 10 0,3 4-427,3 7 1,7 1 0,4 13-1,4 0-40,2 4 1,10 12 0,7 6 0,12 3-101,10 2 0,6 3 1,-19-44-1,2 1 1,2 2-1,0 1-87,5 1 1,0 0-1,0-2 1,2-2 0,4-3-1,2-1 1,0-5-1,3-2-111,1-4 0,3-4 1,6-5-1,2-5 1,4-9-1,2-7 1,6-5-1,0-5 239,4-8 1,0-7 0,-2-8 0,-1-6 0,3-7 0,-2-3 0,-1-5 0,-1-3-130,1-3 0,-2-3 0,-5 2 0,-4-2 0,-2-5 1,-5-2-1,-5 1 0,-5-2 104,-5 1 1,-6-1-1,-11 2 1,-7 0-1,-5 2 1,-6 0-1,-8 3 1,-6 2 165,-9 4 1,-7 3 0,-4 2-1,-5 5 1,-10 4 0,-4 4 0,-2 1-1,-2 2 58,-6 1 1,-1 3-1,4 6 1,0 3-1,-1 0 1,-1 3-1,5 4 1,0 3 54,1 1 1,1 3 0,-45-2 0,6 8 0,7 12 148,9 13 0,11 22 1,7 11-1,7 10-2026,3 11 1702,9 7 0,18-37 0,3 1 0,2 1 0,1 1 0,-2 1 0,1 1 0,-2 0 0,1 1 0</inkml:trace>
  <inkml:trace contextRef="#ctx0" brushRef="#br0" timeOffset="4901">17016 3681 8246,'0'-25'855,"-7"0"0,-5-4-9,-4 5-1147,7 13 0,5 3 273,15 8 0,3 0 0,15 0 0,2 0-29,2 0 1,8 0 0,2 0 0,1 0-395,5 0 1,1 0 0,3 2 450,-1 4 0,8-4 0,2 5 0</inkml:trace>
  <inkml:trace contextRef="#ctx0" brushRef="#br0" timeOffset="5516">13995 6056 8204,'-19'0'862,"-5"0"1,7-2-533,-1-3 0,20 3 0,22-4 0,18 4-44,18 2 0,20 0 1,-30 0-1,3 0 0,3 0 1,2 0-303,5 0 1,2 0-1,12 0 1,2 0-1,7 0 1,2 0 0,9 0-1,2 0-192,-29 0 0,1 0 1,0 0-1,2 0 1,1 0-1,0 0 1,0 0-1,0 0 0,-1 0 1,-3 0-1,-2 0 1,0 0-60,29 0 1,-2 0 0,-3-3 0,-2 0 266,-2 0 0,-1 0 0,-1 2 0,-1 2 0,-3 2 0,-1 0 0,-4 0 0</inkml:trace>
  <inkml:trace contextRef="#ctx0" brushRef="#br0" timeOffset="5901">17470 5375 8377,'-25'-68'527,"-4"6"1,-2 10 175,2 9 0,-2 16 0,8 9 0,1 11 44,3 5 0,1 2 0,1 2 0,-3 4-373,-3 5 0,4 12 0,-5 7 0,5 5-297,2 5 0,-7 7 0,3 11 0,4 8-385,3 8 1,10 5 0,-2 13 0,4 5 59,2-45 0,0 0 0,4 3 1,2 1-1,2-1 0,1 1 1,5 1-1,2 0-74,2 0 1,2 1-1,2 0 1,3 0 0,3-5-1,4-3 1,2-4 0,4-3 53,3-3 0,3-6 0,3-9 1,3-6-1,6-4 0,3-6 1,4-5-1,2-4 349,6-6 1,1-4-1,6-6 1,0-7-1,2-9 1,-1-6 0,1-2-1,-1-3-33,-1-4 0,-1-3 0,-5 1 0,-2-1 0,-3-4 1,-2-3-1,-9 4 0,-4 0 14,-6 1 1,-6-1-1,-8 4 1,-6-1 0,-9 2-1,-7-1 1,-6-46-8,-23 4 1,-4 46 0,-7 2-1,-9 1 1,-5 3 0,-6 0-1,-3 2-1,-6 0 0,-2 2 1,-5 0-1,-2 2 0,-3 1 1,0 2-1,2 3 0,0 2-38,0 2 0,1 3 0,3 5 0,0 3 0,-1 2 1,2 3-1,1 2 0,1 2-163,3 0 1,2 4 0,5 5 0,3 3 0,-25 17-1,8 12-1187,8 15 0,6 7 1334,5 10 0,4 5 0,9 5 0,-1 5 0,0 7 0</inkml:trace>
  <inkml:trace contextRef="#ctx0" brushRef="#br0" timeOffset="6133">17593 6004 8365,'-18'-14'489,"1"-3"0,-1-4 1,3 3 165,3 1 0,2 7-260,5 4 0,5 4 0,0 4-195,9 4 1,7 2 0,3 5 0,3-1-290,1 1 0,10 9 0,0 1 0,8-2-894,3-1 0,-3-3 1,5 1 982,3-1 0,9 8 0,4 3 0</inkml:trace>
  <inkml:trace contextRef="#ctx0" brushRef="#br0" timeOffset="6567">13855 6091 8156,'-17'0'0,"-1"-8"0,1-3 0,-1 1 818,1-2 0,-1 9 0,3 1 0,1 13-574,3 18 1,7 22-1,-2 21 1,6 15-131,2-37 1,2 3-1,1 8 1,1 2 0,4 9-1,2 2 1,1 6 0,1 3-141,2 4 0,1 2 1,-1 5-1,1 0-963,6 2 1,1 0-1,-5-1 1,0-1 748,2-7 1,-1 0-1,-2 3 1,-1 1 239,-2-1 0,-1 0 0,-1 3 0,-3 1 0,-3-4 0,-2 0 0</inkml:trace>
  <inkml:trace contextRef="#ctx0" brushRef="#br0" timeOffset="7299">1229 6406 8189,'-61'-22'517,"-3"5"0,-2-3 0,0 17 0,2 4 172,-2 9 1,0 15 0,4 10 0,8 10-131,6 5 0,9 5 0,0 3 0,8 6-92,8 4 1,11 4 0,6 3-1,4 7-330,2 3 0,14 8 0,7 1 1,8-3-214,8-2 0,17-9 1,5-5-1,9-7-108,7-10 0,7-15 0,13-20 0,-43-13 0,1-2 25,3-1 0,2-3 1,4-3-1,0-5 0,1-6 1,-2-6-1,-1-4 0,-1-4 8,-1-5 0,-2-2 0,2-7 0,-1-2 0,-3-3 0,-1-1 1,-3-4-1,-1-1-44,-2-2 1,-3-1 0,-5-1 0,-5-1 0,-6 0-1,-5-1 1,-4 0 0,-3-2 119,-5 0 0,-3-1 0,-2 1 0,-4 0 0,-5-1 0,-4 1 1,-2 4-1,-5 2 114,-3 2 1,-5 2 0,-34-34 0,-8 7 0,-4 10 251,-2 12 0,-8 15 1,-3 14-1,-4 5-36,-3 7 1,3 3 0,3 10 0,9 5-608,7 11 1,7 7 0,11 12 0,5 4-662,6 5 0,14 11 1,17 3-1,6 2 1013,6 4 0,6 2 0,11 2 0,6-1 0,4 1 0</inkml:trace>
  <inkml:trace contextRef="#ctx0" brushRef="#br0" timeOffset="7533">1159 7226 8123,'-43'0'175,"6"-5"0,-4-1 1,7 2 3435,4 2-2857,13 2 1,9-2-538,8-4 0,8-4 0,4-7 0,3 0-337,3-1 1,7-1 0,4-3 0,4-1-238,2 2 1,6-5 0,-1 3 0,1 4-351,2 5 0,-4 1 1,7 7-1,3 2-122,1 2 1,4 2-1,5 2 829,5 4 0,4 11 0,1 10 0</inkml:trace>
  <inkml:trace contextRef="#ctx0" brushRef="#br0" timeOffset="7816">2364 6982 8222,'-25'-18'180,"5"1"1,-3 1 0,3 5 1460,3 5 0,11-2-1368,12 2 0,15 1 1,26 3-1,15-2 11,16-2 1,21-8 0,-38 8 0,4 1-1,7-3 1,3 0-312,10 0 1,3-1 0,3-3-1,2 0 1,-26 5 0,2-1 0,-1 0-1,0 1 1,0 0 0,0 0-280,-1 0 0,1 0 0,-1 1 0,30 0 0,-2 1 1,-8 0-1,-2 0 0,-7 0 0,-2 0-407,-11 0 1,-2 1 712,-10 1 0,-1 2 0,43 1 0,-8 9 0</inkml:trace>
  <inkml:trace contextRef="#ctx0" brushRef="#br0" timeOffset="8166">4896 6196 9657,'-17'-23'0,"-3"-1"700,-3 3 0,9 9 0,-1 9 0,5 10-565,6 17 0,2 18 0,2 26 0,2 12 42,4 13 0,0-41 0,2 1 0,4 5 0,3 2 0,3 8 0,3 2-157,2 9 1,2 1 0,0 1 0,1 1 0,4 7 0,2 1 0,-1 0 0,0 0-411,0 1 1,0 0 0,-12-26-1,0 0 1,-1 1 0,1 2-1,0 1 1,-1 0 0,-1 0 0,-1 1-1,-2-1-668,-1-2 0,-2 0 1,0 1 1057,-1-1 0,-1 1 0,-1 0 0,0-1 0,-1 1 0,-1-1 0,1 3 0,-1 0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10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1239 8118,'-18'-2'0,"1"-2"74,-1-2 1,7-2 0,-1 4 1103,-2-1-954,7-1 1,1 6 0,12 0 0,7 0-6,8 0 0,9 0 0,10 0 0,7 0-90,3 0 1,5 6 0,3 1 0,6 1-331,4 0 1,8 0 0,-1-5 0,-1 3-671,-2-2 1,-4 4-1,-4-2 871,-6-2 0,-12-2 0,-3-2 0</inkml:trace>
  <inkml:trace contextRef="#ctx0" brushRef="#br0" timeOffset="215">470 889 8434,'0'-11'244,"-2"-1"1,-2-2 226,-1-1 1,-9 5 0,4 2 0,-1 3 142,-1-1 0,6 8 0,-3 9 1,1 7-442,4 5 1,2 12 0,2 12 0,0 3-199,0 3 1,8 7 0,3 2 0,5 0-589,1-4 1,3 2 0,3 0 0,6 1 612,4-1 0,2 6 0,0-4 0</inkml:trace>
  <inkml:trace contextRef="#ctx0" brushRef="#br0" timeOffset="466">2042 243 8414,'-25'-35'388,"-2"2"0,-2 4 1358,-1 6 1,9 11 0,0 8-1345,7 8 1,6 10 0,10 13 0,4 10-249,6 6 1,3 11 0,5 10 0,3 4-244,6 2 0,6 5 0,4 1 0,2 0-883,-3 1 1,-1 1 0,-4 7-1,-4-1-3269,-5-1 3957,-13-1 1,-11-12 0,-9-1 0</inkml:trace>
  <inkml:trace contextRef="#ctx0" brushRef="#br0" timeOffset="883">1728 907 8163,'7'-35'264,"-3"2"0,6 2 0,0 2 284,-1-2 0,9-8 0,7-2 0,2 2-244,4 2 0,2 8 1,2 0-1,0 0 35,0 2 1,-6 0-1,-2 5 1,-1 1-97,-5 6 0,-2-1 0,-1 8 1,-1 1-114,1-1 1,-1 2 0,3 6-1,1 0-33,2 0 1,1 2-1,-5 4 1,2 7-165,3 9 0,5 5 1,-6 8-1,0 2-173,3 3 1,-7 5 0,6 7 0,-2 1-118,1-1 1,-7-5-1,-7-1 1,-2 1-48,-4-3 0,-4 5 0,-6-10 0,-6-6 121,-3-8 0,-3-13 1,1-7 577,-1-3 0,1-9 1,1-7-1,3-7 603,1-8 1,8-2 0,-2 0-1,4 1-197,2-1 1,10 6-1,6 2 1,5 3-431,0 3 1,6 1 0,2 5-1,4 5-410,2 4 1,6 4 0,2 4 0,1 7-776,5 9 0,-4 5 0,-1 8 1,-1 0-261,-4 0 0,-2 0 0,-4-2 1,-4-2-1418,-6-2 2591,-4-8 0,7 12 0,1-6 0</inkml:trace>
  <inkml:trace contextRef="#ctx0" brushRef="#br0" timeOffset="1049">3230 854 8163,'2'-19'838,"3"-4"0,-3 3 0,4-3 1087,-4 4-1523,6 9 1,2 4-1,7 12-559,1 6 0,-7 3 1,-1 4-1,0 3-486,-1 1 0,-3 8 1,4-2-1,-2 4 643,-5 2 0,7 8 0,0 2 0</inkml:trace>
  <inkml:trace contextRef="#ctx0" brushRef="#br0" timeOffset="1316">3596 907 8389,'18'-25'223,"-1"-3"1,1 3 708,-1 8 0,1 1 0,-1 8 0,1 1-264,-1-1 0,1 2 0,-3 8 0,-1 2-461,-3 2 1,1 7 0,5-1 0,-1 3-454,-4 3 0,1-1 0,-5 1-357,2-1 1,-6 1-1,3-3-662,1-3 1,-4-4 1197,8-8 0,-1-10 0,7-6 0,-1-7 121,1-4 0,1 0 1,2-4-1,5 2-327,1-2 1,4 0 0,8 0 0,1 5-235,-1 7 1,6 0 0,3 13-1,5 4 507,-1 6 0,12 5 0,-10 9 0</inkml:trace>
  <inkml:trace contextRef="#ctx0" brushRef="#br0" timeOffset="1633">4854 854 8389,'0'-17'819,"-2"-1"141,-4 1 1,2 0-1,-7-1 1,-3 1-139,-2-1 0,-1 7 0,0 1 0,-1 0-473,1 0 0,-1 7 1,1-3-700,-1 4 0,3 4 1,1 4-1,4 5-132,3 5 0,1 3 0,6 2 0,2 3-653,4-3 1,-4 4-1,5-1 1,-1-3-276,0-2 1,2-9 1588,-3-4 0,-3-12 0,4-9 0,-4-13 338,-2-12 0,0-17 0,-2-9 1,-4-9 735,-5-13 1,-11 1 0,-1-6-1,0 6-52,-2 5 0,5 14 0,-1 18 1,5 15-304,5 15 0,7 13 1,0 14-1298,8 11 0,7 11 0,15 17 0,7 13-73,6 7 1,9 5 0,-1 5 0,1 6-183,-1 3 0,-23-39 0,0 1 0,-3 0 1,-1 1 421,0 0 0,-1 1 0,-4 4 1,-1 1-1,-2 3 0,1 1 1</inkml:trace>
  <inkml:trace contextRef="#ctx0" brushRef="#br0" timeOffset="2300">1937 2217 8223,'-17'-8'1172,"5"6"-49,1-4 1,9 6-849,2 6 0,13 6 0,12 9 0,3 2-540,3-1 1,7-3-1,3-2 1,-2 1-446,-2-1 1,-2-1 0,-2-3 0,-4-3 30,-6-2 1,-5-4-1,-7-10 701,-5-6 1,-12-13 0,-5-8 0,-5-8 389,-1-3 1,-5-3 0,3-5 0,3-1 672,1 1 0,7 5 0,4 3 0,8 1-100,8 4 1,19 8 0,10 6 0,9 6-767,8 9 0,4 8 1,10 8-1,2 7-399,2 9 1,-1 5 0,-7 8 0,-2 0-61,-2 0 1,-10 0 0,-1 0-1,-12-3-944,-10-2 1,-8-5 0,-13-8 486,-10 1 0,-10-9 1,-13-3-1,-8-4 343,-8-2 1,-6-8-1,-5-3 1,3-5 213,6-1 1,5-6-1,3-1 1,3 1 91,7-2 0,11 3 0,7-5 0,5 2 115,5 4 1,13 1 0,13 5 0,10 3-426,11 6 1,2 4-1,12 4 358,6 4 0,6 4 0,9 7 0</inkml:trace>
  <inkml:trace contextRef="#ctx0" brushRef="#br0" timeOffset="2649">3527 2059 8223,'-2'-17'327,"-4"0"1,-6-1 302,-3 1 0,-3-1 1,1 1-1,-1 1 84,1 4 1,-7 5-1,1 7 1,2 0-207,1 0 0,3 2 0,1 3 1,3 7-467,1 4 1,8 1 0,-1 3 0,3 1-264,2 2 0,7 2 1,3-3-1,2 1-864,-1-2 0,-1 5 0,4-3-735,-3-2 1,-5-3 1341,6-7 1,-10-13 0,0-15 0,-8-14 667,-4-14 1,-2-5 0,-5-20-1,0-8 528,-1-5 0,1-6 0,-1-1 0,1-1 779,-1 0 0,1 21 1,1 2-1,5 18 1864,5 15-3005,4 8 1,17 25-1,9 9 1,7 13-322,4 9 0,7 10 0,5 3 0,5 5-1282,6 7 0,-1 1 0,5 9 0,0 2-469,0 2 1,-6-4-1,1 0 1716,-9 2 0,3 9 0,-7 5 0</inkml:trace>
  <inkml:trace contextRef="#ctx0" brushRef="#br0" timeOffset="3149">3876 2025 8276,'17'-8'88,"3"0"0,1-4 0,2 5 471,-1-1 0,-1 6 0,0-4 0,5 4 132,1 2 0,-6 0 0,2 0-351,-3 0 0,-10-2 0,-5-4-193,-3-5 0,-4 1 0,-5 0 1,-11 1-131,-9-1 1,-6 0 0,-2-3 0,0 1 107,0-2 1,2 7 0,2 1 0,4 4-3,2 2 1,1 0-1,7 2-259,0 4 0,7 3 1,6 9-1,8 1-279,7 4 0,15 5 0,7 7 0,7 0-46,5-1 0,0-6 0,3-3 0,-1-2 129,1 0 0,-5-5 0,-4-8 1,-6-3 137,-4-3 0,-8-4 0,1-8 372,-9-9 0,-5 0 1,-10-7-1,-2 5 398,-2 1 0,-5 1 0,5-1 259,2 1 0,2 5-541,2 1 0,8 9 0,3 0 0,5 8-171,1 3 0,7 3 0,1 5 0,2 1-181,4-1 0,0-5 0,0 0 0,-4-1-156,-1-1 1,-3-2-1,-6-10-23,1-4 0,-7-4 1,-1-7-1,-2-3-110,-4-3 0,-2 2 1,-2-6-1,0 1-220,0 5 1,0 2 566,0 1 0,7-7 0,3-2 0</inkml:trace>
  <inkml:trace contextRef="#ctx0" brushRef="#br0" timeOffset="3633">5343 1326 8326,'0'-35'746,"0"0"0,0 2 1,-2 4-1,-2 6 1359,-2 3 0,-7 11-1403,1 3 0,4 8 0,2 7 0,6 11-295,6 5 1,4 10 0,9 8 0,3-1-373,1 1 1,10 7 0,0 1-1,6 5-517,0 0 0,-1-1 0,1-3 0,2 1-769,-2-1 1,-10-2 0,-8-3 0,-7-6 1250,-8-4 0,-12-2 0,-4 0 0</inkml:trace>
  <inkml:trace contextRef="#ctx0" brushRef="#br0" timeOffset="3767">5116 1605 9451,'17'-29'0,"1"-2"400,-1 0 1,8 8 0,6 2 0,8 7-665,8 8 1,17 4 0,8 2 0,3 2 303,3 4 0,0 6 1,-5 9-1,3 4-1496,-2 2 1456,-2-5 0,-10 3 0,-2-8 0</inkml:trace>
  <inkml:trace contextRef="#ctx0" brushRef="#br0" timeOffset="3933">6373 1693 8496,'12'-8'2350,"0"-4"1,-1-3-2701,7-3 1,-3 7 0,-1 1 0,-3 2-385,3 4 1,1 2-1,3 2 1,-1 2-708,1 4 1441,7 4 0,-5 7 0,5 1 0</inkml:trace>
  <inkml:trace contextRef="#ctx0" brushRef="#br0" timeOffset="4066">7002 1815 8496,'0'-19'0,"0"-3"508,0-1 1,0 0-1,0 5 1,0 1 3866,0-1-5046,0 9 0,2 1 0,4 10 671,5 4 0,5 3 0,1 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05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314 486 8054,'8'17'-1253,"4"1"1440,-4-9 0,1-1 232,-3-8 1,-2 0 0,6-2-112,-3-4 0,5 3 1,-4-7-1,0 0 348,-1 1 0,1 3-188,-2-6 1,-4 0-329,4-5 1,-6 7-1,-6 2 1,-8 3-9,-7-1 0,0 0 0,-9 8 1,-3 4-131,-5 5 0,1 7 0,-4 3 0,4 4-49,2 3 0,0 1 1,2 6-1,6 0-189,10 0 1,7-1 0,10 1 0,4 0 46,8 0 1,3 0 0,18-2 0,6-2 45,4-2 0,1-7 1,5 1-1,-7-4-36,-5-1 0,0-7 0,-14-1 25,-1-2 293,-11-2 0,-11-6 0,-13 0 0,-7 0-32,-3 0 1,-8 0 0,2 2 0,-4 2-122,-2 1 0,2 1 0,2-4 0,2 2-133,-2 2 0,6 2 0,1-3 0,5 5-513,1 0 0,9 5 1,3-3-160,4 4 0,4 1 819,4 0 0,11 1 0,10-1 0</inkml:trace>
  <inkml:trace contextRef="#ctx0" brushRef="#br0" timeOffset="183">821 1027 8172,'-8'-11'0,"-2"-1"177,1-2 1,-7 5 96,4-3-668,-3 8 1,7-4 0,8 10 393,10 4 0,5 4 0,3 7 0</inkml:trace>
  <inkml:trace contextRef="#ctx0" brushRef="#br0" timeOffset="1084">1153 800 8233,'-10'-9'1359,"-4"-1"-1002,9 4-10,-1 4-289,6-6 94,0 8 832,0 0-714,0-7 0,0 3 60,0-8 0,0 0 21,0-5 0,0 5-37,0 1-288,0 7 0,-6-2 0,0 12 1,2 5-52,2 5 0,2 1 0,0 3 0,2 1-160,4 2 0,-2 8 1,8-3-1,3 1-85,6 0 1,1-6-1,7 4 1,2-1-39,2-5 1,-4-8 0,0-3 0,0-2 43,-2-4 0,-1-2 1,-11-4-1,-1-6 165,-3-9 0,-7-3 0,0-7 1,-8 0 129,-7 0 1,-7-2 0,-5-6 0,-6 0 238,-4 0 0,0 2 0,2 2 0,2 4 108,-2 1 1,5 3-1,3 6 1,6-1-107,5 1 0,4 5 1,12 2-337,8 3 1,7 1 0,16 6 0,2 0-22,4 0 1,3 0 0,7 0 0,-3 0 88,-1 0 0,-8 2 0,1 2 1,-3 1 69,-2-1 0,-8-2 0,-3 0 16,-5 4 0,-3-2 0,-5 7-20,-5 3 1,-4 2 0,-2 1 0,0 1 6,0-1 0,6 6 1,0 2-1,-3 3-172,-1 3 1,0 2-1,2 2 1,2-2-116,-2-4 0,-2 2 0,-2-8 1,0-2-666,0-1 670,0-3 0,2-7 0,2-8 1,2-10 186,-3-9 0,5-12 1,0-2-1,2-6-97,3-4 0,3 0 0,1 6 1,1 0-113,-1 0 1,1 0 0,-1 2-1,-1 4-61,-5 6 1,5 4 0,-3 3 0,7 4-464,3 7 1,6 3 750,-6 2 0,8 15 0,-3 5 0</inkml:trace>
  <inkml:trace contextRef="#ctx0" brushRef="#br0" timeOffset="1467">2724 730 8233,'0'-17'51,"0"-1"0,0 1 1,-2 0 463,-3-1 1,-5 1 0,-9 1-1,-3 2 137,-1 3 1,-8 7 0,2-2 0,-2 4-343,2 2 1,-2 2-1,7 4 1,3 6-429,2 3 1,3 5 0,4 1 0,7 4-289,3 2 0,4 2 0,3 6 0,5-2-158,0-4 1,11 2 0,-3-7 0,1-3-1,0-2 1,-1-1 0,-1-3-1,1-3 354,-1-6 1,1-6 0,-1-8 0,1-9 351,-1-10 1,-7-14 0,-4-6-1,-2-5 428,1-6 1,-3-10 0,2-10 0,-8-1 405,-7-5 0,-5 5 0,-3-1 0,-3 6-62,-1 12 0,0 10 1,5 21 76,1 7 0,7 13-1185,4 22 0,8 11 0,10 18 1,11 9-98,8 7 0,12 1 1,4 7-1,3 2-593,2 1 1,3 5-1,1 2 1,2 2-299,-2-3 1,-3-1 855,-7-2 0,-3 0 0,-8 0 0</inkml:trace>
  <inkml:trace contextRef="#ctx0" brushRef="#br0" timeOffset="1966">3283 888 8469,'0'-28'0,"0"5"540,0 4 0,0 1 0,0 1-132,0-1 0,0 1 1,0-1-17,0 1 1,0 5 0,0 1-113,0-3 1,-6 4-1,-1-1-156,-3-3 0,-2 6 1,-5 3-461,-1 3 0,1 4 1,1 3 138,5 7 0,-3 5 1,8 7-1,3 5-121,1 4 1,4 2-1,3 0 1,7 0-37,3 0 1,9-6 0,-1-2 0,-2-2 198,-1-4 1,-1-1-1,3-3 1,1-1 157,-2-5 1,-7-3 0,-3-10 0,3-4 143,2-5 0,-7-13 0,-3-5 0,-4-4 234,-2-2 1,6 1 0,0-1-1,-2 0 87,-3 0 1,1 8 0,2 3-1,4 5-316,2 1 1,1 3 0,7 3 0,-1 6-76,1 5 1,7 8-1,2 7 1,2 7-81,0 8 0,-7-2 1,3 3-1,-2 1-187,1 2 1,-1 0 0,-8-4 0,-1-6-514,-2-4 688,-9-1 0,5-16 0,-6-10 0,2-11-169,2-10 1,2-4 0,-5-2 0,5 2-324,2 4 1,2-4-1,5 5 1,1 1 506,-1 4 0,0 4 0,1 1 0</inkml:trace>
  <inkml:trace contextRef="#ctx0" brushRef="#br0" timeOffset="2297">472 1586 9733,'-30'-8'0,"3"-3"993,2-5 1,2 6 0,7 7-1087,5 6 0,5 17 0,12 13 0,5 10 296,5 7 0,9 0 1,4 15-1,6 0-293,6 3 1,-2 2 0,7 0 0,1 0-540,-3 0 0,-1-2 0,-10-4 0,-4-6 629,-6-4 0,-11 6 0,-4 3 0</inkml:trace>
  <inkml:trace contextRef="#ctx0" brushRef="#br0" timeOffset="2454">384 2389 8209,'8'-11'369,"4"-1"146,3-1 1,10 3-1,4 0 1,6 2-553,6 5 1,6 1-1,9 2 1,4 0-871,2 0 1,2 0 906,6 0 0,0 7 0,0 3 0</inkml:trace>
  <inkml:trace contextRef="#ctx0" brushRef="#br0" timeOffset="2732">1222 2389 8131,'10'-17'160,"-2"5"800,-8 1 0,8-1-660,3-5 1,-1 1 0,2 3 0,-1 1-339,-1-2 0,0 5 1,-6-3-1,1-2 116,-1-1 0,-2 3 1,-4 1-1,-2-3 29,-1-2 0,-11 7 0,1 1 0,-7 2-72,1 0 1,1 1 0,3 6-217,0 5 1,1 10-1,4 9 1,10 0-228,12 0 0,6 7 1,17-3-1,7 4-85,9 2 1,-1-2 0,13-4 492,-1-6 0,2 4 0,8 0 0</inkml:trace>
  <inkml:trace contextRef="#ctx0" brushRef="#br0" timeOffset="3250">1694 2215 8197,'-12'-18'1696,"1"1"-814,-3-1 0,4 7-416,-1-1 0,15 10 0,3 0 0,13 10-362,9 8 1,4-3 0,0 12 0,-2 1-193,-2 3 1,0-2-1,6 0 1,-2 0-235,-4 0 0,-4-5 0,-7 3 1,-3-2-244,-3 0 1,-6 1 0,-12-9 307,-6-3 1,-13-4-1,-8-8 1,-6 0 302,1 0 0,1-14 1,2-3-1,2-5 363,4-3 0,3 0 0,11-6 0,3 2 142,7-2 1,6 4 0,11-1-1,11 1-85,8 0 0,12 11 1,6 1-1,5 3-478,4 3 1,0 5 0,-7 0-1,-3 8-159,-1 7 1,-8 11 0,0 1 0,-8-2-101,-8-1 1,-10-3 0,-3 1-1,-2-1-215,-4 1 0,-4-3 0,-6-1 432,-6-3 0,-9-7 1,-4 2-1,0-4 198,-1-2 1,3-8 0,6-3 0,-1-5 129,1-1 1,1-1 0,4 1 0,7-1 73,3 1 0,2-7 1,2-1-1,3 0-52,7 0 0,11 2 0,7 5 0,2 1-240,3-1 1,0 6 0,0 3 0,2 1-335,4 4 1,-4 10-1,2 6 1,-6 3-349,-4 3 1,-8 1 0,2 2-1,-3 5-142,-3 1 1,1-4 0,-3 4 0,-3 0 767,-6 1 0,3 1 0,1 6 0</inkml:trace>
  <inkml:trace contextRef="#ctx0" brushRef="#br0" timeOffset="3816">2724 2337 8140,'-17'-17'322,"-1"-1"1,1 1-1,0-1 377,-1 1 1,3-1-1,1 1 1,4-1-200,3 1 1,-5 5-1,6 1 1,2-3-147,2-1 0,4-3 0,4 1-400,6-1 0,5 6 0,4 3 1,3 1-207,-3 4 0,4 2 1,1 2-1,1 0 2,4 0 0,-6 6 1,0 2-1,-2 1-283,1 5 1,1 7-1,-4 5 1,3-1-320,-3 0 0,0 4 0,1-4 852,1 3 0,0 1 0,-5 6 0</inkml:trace>
  <inkml:trace contextRef="#ctx0" brushRef="#br0" timeOffset="4116">3545 1988 8240,'-17'-8'488,"-1"-4"0,1-3 0,-1-1 0,-1 3 159,-4 1 0,3 8 1,-5-2-1,2 4-186,-1 2 1,1 2 0,8 4-1,3 8-690,6 7 1,4 6 0,2 8 0,0 0-68,0 0 1,14 0 0,3 0-1,5 0 111,3 0 1,0 0-1,4-2 1,-5-4-70,-5-6 0,-2-2 0,1-1 0,-3-1 257,-3-3 0,-4-8 1,-10 1-1,-6-1 73,-9-4 0,-9-2 1,-9-2-1,1 0-351,-1 0 1,-6-2 0,2-2 0,6-2-733,8 2 1007,5-5 0,3 7 0,-1-6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21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3738 783 7955,'17'-17'0</inkml:trace>
  <inkml:trace contextRef="#ctx0" brushRef="#br0" timeOffset="642">140 870 8011,'-18'-58'467,"1"0"1,0 2-1,-1 9 1,1 8 301,-1 8 0,7 8-557,-1 11 0,8 12 0,-2 14 0,4 7-93,2 8 0,0 6 1,2 6-1,4 7 34,6 9 1,5 5 0,6 8-1,6 2-220,4 3 0,10-1 1,4 9-1,-21-39 1,2 0 40,3 1 1,2 1 0,3 4 0,4 1-1,8 0 1,5-1 0,4 3 0,4 0-82,6 3 0,2-1 0,6 6 0,3 0 0,-24-21 0,1-1 0,-1 1 0,27 19 0,-1 0 113,0 1 0,-1 0 0,0 0 1,0 1-1,-27-20 0,1 0 0,-1 1 1,25 20-1,-1 0-7,-3-1 1,0 0-1,-4 2 1,-1 0 0,-7-5-1,-1-1 1,-2 1 0,0 0-104,-2 1 0,-1-1 0,-3-2 0,-1 0 0,-4 0 0,-1-1 0,-5-5 0,-1-1 2,-2-3 1,-2-1-1,-4-5 1,0 0 0,30 35-1,-4-7-132,-7-10 0,-7-9 1,-11-20-1,-4-8-177,-5-7 1,1-6 0,-2-8-111,-1 0 0,-3-10 0,-2-9 1,1-16 520,-1-16 0,-3-3 0,3-10 0,5 0 0</inkml:trace>
  <inkml:trace contextRef="#ctx0" brushRef="#br0" timeOffset="1042">3353 1167 8344,'16'-17'0,"-4"-1"928,-7 1 1,3 5 0,-2 1-410,-2-3 0,-4 6-496,-6 2 1,2 6-1,-8 6 1,-1 8-191,-3 7 0,-3 6 0,-4 12 0,-10 8 83,-12 11 1,-3 10-1,15-30 1,-2 1 0,-4 5-1,-2 0 42,-6 3 1,-3 3 0,-10 10-1,-4 2 1,15-17 0,-2 0-1,-1 1 1,-4 3 0,-2 1-1,0 0-67,-3 2 0,-1-1 0,-2 0 1,-1 0-1,-2 0 0,0 0 1,-1 1-1,0 0 0,0-1 1,-1 0-1,0 0 0,-1-2 185,0 1 1,0-2 0,1 0 0,6-5 0,1 0 0,0-1 0,3-2-1,1 1 1,1-2 0,-25 19 0,3-1-12,2-3 0,2 1 1,3-3-1,1 0 1,6-3-1,4-1 1,5-4-1,3 0-174,6-5 1,3-1 0,-28 26-1,16-7 1,7-9-1605,8-7 1713,12-20 0,10-5 0,31-16 0</inkml:trace>
  <inkml:trace contextRef="#ctx0" brushRef="#br0" timeOffset="1692">10199 102 7942,'0'-25'1095,"0"9"-472,0-7 1,-2 9-1,-3-3 1,-7 11-446,-4 10 0,-9 13 1,-6 16-1,-10 10-83,-11 9 1,-12 20 0,25-33 0,-2 0 0,-3 5 0,-1 1-101,-2 4 0,-1 1 0,-2 5 0,-1 3 0,-4 3 0,-2 2 0,-5 6 0,-1 2-230,18-20 1,-1 1 0,0 0 0,-1-2 0,1 1 0,-1-1 0,-1 2 0,-1 1-1,0-1 1,2 0 0,0 0 0,0 0 145,0-1 0,1 1 0,-1 0 0,0-1 0,-1 0 0,-1 0 0,1 0 1,-2 0-1,1 0 0,-1 1 0,-1 0 0,1 0 46,0-1 1,1 0 0,0 0 0,-1 0 0,-1 0 0,1 0 0,-1 1 0,1 0 0,-1-1 0,0 1 0,-1-1 0,0 0 55,0 0 0,-1 0 0,1-2 0,-19 17 0,2-2 0,3-1 0,2 0 0,5-4 0,0-1 52,2-3 1,1-2-1,3-3 1,2-3-1,3-2 1,0-2-1,4-5 1,1-1-83,-31 29 0,10-6 0,14-9 0,5-5-521,10-5 1,12-14 537,17-9 0,-2-8 0,20-10 0,4 0 0</inkml:trace>
  <inkml:trace contextRef="#ctx0" brushRef="#br0" timeOffset="1992">7265 539 7924,'0'-18'787,"0"1"1,0-1 0,0 1-30,0-1 0,8 10 0,4 10 0,5 18-734,6 19 0,14 25 0,-11-19 0,1 3 0,3 5 0,2 2-57,1 4 1,2 1 0,6 9 0,3 2 0,3 4 0,1 3 0,-13-22-1,1 2 1,0 1-139,2 4 0,1 1 1,0-1-1,1-3 1,0-1-1,1 0 1,0 1-1,0 0 1,1-1-1,0-2 1,0-1-1,0 0 86,0-2 1,1-1 0,0 1 0,2 1 0,1 1 0,-1-1 0,-1 0 0,-1-1 0,0 0 0,0-1 0,-1 0 0,1-1-15,18 21 0,0-1 0,-2-4 1,1 0-1,0 0 0,0 0 1,-1-2-1,-2 0-214,-1-1 1,-1 0-1,-6-7 1,-1-2 0,-3-4-1,-1-1 313,-2-2 0,0-1 0,-4-2 0,-1-1 0,1-2 0,-2 0 0,-3 0 0,-2 1 0,-1 2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29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3090 7984,'-17'0'-158,"7"0"523,2 0 1,10-2-234,4-4 1,-2 2 0,8-5-1,1-1-33,3 0 0,7-3 1,2-9-1,1-1-32,-1 2 1,8-7 0,0-1 0,10-6-40,7-5 1,0-5 0,16-7 0,4-3-63,4-3 1,9 4 0,-42 25-1,0-1 1,42-24 11,-1 2 0,-3 1 0,-5 3 0,2 1-3,-2-1 0,-3 5 0,-1 0 0,0 1 35,0-5 0,2 2 1,1-1-1,3-1 28,-2 3 1,0-7 0,1 5 0,7-7-9,-40 24 1,1 0-1,1 2 1,0 0-1,-1-2 1,1-1-1,-1 3 1,1 0-9,0 1 1,-1 0-1,-1-3 1,-2 0-1,38-28 1,-7 7-29,-8 7 0,-13 6 1,-5 2-1,-1 2 2,1 4 0,-6-4 0,3 6 0,-1-2 87,0 0 0,5 0 0,-3-6 0,2 0-9,3 0 1,3-6 0,3 0-1,4 1 117,6-3 0,4 0 0,0-3 0,-2 7-108,-2 8 0,-8 0 0,-1 8 1,-11 1-115,-9 3 1,-11 3 0,-1 3-582,-4 1 30,-9 8 21,-2-4 0,-16 8 0,-6 0-1216,-7 0 1777,2 0 0,-22 0 0,4 0 0</inkml:trace>
  <inkml:trace contextRef="#ctx0" brushRef="#br0" timeOffset="350">3371 261 8509,'10'-8'784,"-2"4"0,-8-8-538,0-1 1,7 3-117,5-2 0,9 9 1,3-3-1,-1 4-95,2 2 1,2 0-1,10 2 1,2 4-149,2 5 0,5 11 0,-3 3 1,0 0-167,-1 0 1,1 6 0,-4-2 0,0 6 59,-6 6 0,0-4 0,-10 6 0,-4-1 90,-5 5 0,-6-4 0,-8-3 0,-2-3-16,-4-2 0,-4 0 0,-7 0 0,-3-2 28,-3-4 0,-4-2 1,-8-5-1,0 1-326,0-2 0,0-1 443,0-3 0,0 1 0,0-1 0</inkml:trace>
  <inkml:trace contextRef="#ctx0" brushRef="#br0" timeOffset="717">4436 208 9200,'-2'-17'1364,"-3"-1"-1953,-5 1 715,0 7 1,2 10 0,8 12-1,2 3-15,4 3 0,6-1 0,9 1 0,3-1-159,-3 1 1,6-1 0,0-1 0,2-3-91,0-1 0,1-8 1,4 2-1,-1-4-13,-3-2 1,3-2 0,-4-4 0,2-8 65,-2-7 1,0-1 0,-10-7 0,-5-2 105,-4-2 1,-5-2 0,-7 0 0,-3 2 108,-7 4 0,-11 10 0,-6 9 0,-4 3-148,-2 3 1,2 4 0,2 5-1,4 7-293,1 4 0,1 9 1,6 4 310,1 4 0,-3 2 0,11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33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602 165 8579,'2'-33'0,"2"4"1180,1 6 0,1 1 396,-6-1-1209,0 4 0,0 3 1,0 16-131,0 10 0,-8 13 0,-3 6 0,-7 6-93,-5 6 1,0 4-1,-10 9 1,-4 4-130,0 6 1,-6 4-1,1 2 1,-3 0-76,-4 0 0,1 2 1,1-1-1,7-1-57,3-8 1,10-13 0,5-10 0,7-8 33,3-8 1,10-11 0,2-7 52,10-3 1,5-7 0,5-3 0,3 0-22,6 0 0,12-5 0,5 3 1,5-2-118,1 1 1,7 1 0,-1-4-1,-2 5-127,-2 1 0,-1-4 0,-3 6 0,-3 3 194,-6 1 1,-5 2-1,-1 0 1,-2 0-3,-4 0 1,-3 0 366,-9 0 131,1 0 1,-9-8 0,-3-4-149,-4-3 0,-2-9 1,0 1-1,-2 0-223,-4-2 0,2-3 0,-7-5 0,-3 2-149,-1 2 1,-3 0-1,1-6 1,-1 0-200,1 0 0,-3 2 0,-1 2 0,-2 4-687,1 2 0,1 0 0,0 3 1011,-3-1 0,-7 0 0,4 5 0</inkml:trace>
  <inkml:trace contextRef="#ctx0" brushRef="#br0" timeOffset="214">1457 270 8309,'0'-12'799,"0"1"236,0-3 0,0 4-758,0-1 0,0 9 0,0 2-108,0 10 1,8 11 0,4 4-1,3 2-287,3 4 0,7 10 0,4 4 1,4 1-478,2 1 0,6-1 1,2 7-1,1-1 595,5 1 0,1-1 0,3 0 0</inkml:trace>
  <inkml:trace contextRef="#ctx0" brushRef="#br0" timeOffset="416">2016 305 8222,'-17'-18'0,"-1"1"693,1 0 0,-1 7 1,1 4-1,0 6-594,-1 6 0,6 4 0,1 9 0,-3 4 19,-1 6 0,-3 10 1,1 4-1,-1 3-126,1 9 0,-1-3 0,-1 8 1,-2 0-542,-3 4 1,-7 4 0,0 2 0,-8 2 548,-7 4 0,-5-4 0,-1 5 0</inkml:trace>
  <inkml:trace contextRef="#ctx0" brushRef="#br0" timeOffset="569">1300 1248 8322,'6'-17'78,"0"-1"0,7 6 0,-1 3 1,6-1 414,5 0 0,12 4 0,11-3 1,5 1-657,1 4 0,3 2 0,1 2 163,2 0 0,8-8 0,-4-1 0</inkml:trace>
  <inkml:trace contextRef="#ctx0" brushRef="#br0" timeOffset="1317">1475 392 8247,'-18'-15'667,"3"3"1,1-9 2385,3 7-2805,7 6 0,-4 16 0,10 6 0,4 7-78,5 8 1,11 4-1,3 2 1,2 0-182,4 0 0,2 2 0,4 2 0,4 1-347,5-1 0,5 4 0,1-2 0,3-1-428,3 3 1,-4-6-1,2 2 1,-9-8-1730,-12-8 2515,0 4 0,-16-7 0,6 5 0</inkml:trace>
  <inkml:trace contextRef="#ctx0" brushRef="#br0" timeOffset="1502">2104 497 8247,'0'-27'0,"-6"-4"0,0 8 0,0 1 1248,-2 3 1,5 9-566,-9 4 0,6 4 0,-6 2-691,-1 0 1,-3 14 0,-1 5-1,-5 8-157,-7 10 1,0-2-1,-11 8 1,1 0-192,-2 3 1,-4 7 0,-7 5 355,0 6 0,-1 4 0,1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38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612 140 8722,'-18'-8'675,"1"4"1,-3-5-1,-1 1-950,-2 4 1,-8 12-1,2 9 1,-4 11 447,-2 5 0,0 9 0,-2 5 1,-2 5 184,-2 6 0,0-3 0,7 5 0,-1-2-302,0 0 0,2 1 0,6-9 0,9-5-96,10-10 1,6-8-1,2-10 1,0 1 1,8-9 0,4-3-1,5-4 73,7-2 1,5 0 0,11 0-1,7 0 97,3 0 1,11-2 0,3-2 0,5-3-163,7-3 1,-6 6-1,2-2 1,-8 2-120,-4-2 0,-2 4 1,-7-3-1,-7 3 3,-9 2 0,-8 0 1,-9 0 34,-1 0 1,-9 0 243,-8 0 1,-2-8 0,-10-4 0,1-3 74,1-3 1,-5-1-1,3-2 1,-5-5-129,-7-1 0,3-2 0,-6-6 0,0 0-124,-1 0 0,1-5 0,-4-3 1,4 0-334,2 0 1,1 3-1,7 5 1,0 0-459,-1 0 0,8 2 1,7 4 835,6 6 0,23 3 0,10 3 0</inkml:trace>
  <inkml:trace contextRef="#ctx0" brushRef="#br0" timeOffset="200">1240 175 8109,'-2'-10'0,"-1"3"3206,-3-1-2837,0 6 1,8-4-1,4 14 1,7 7-69,9 7 1,12 15 0,15-2 0,7 3-397,8 5 0,6 2 0,6 7 0,3-2-490,1-3 0,-2 2 0,-10-11 0,-4-3-1784,-6-4 2369,-12-9 0,-11 3 0,-10-8 0</inkml:trace>
  <inkml:trace contextRef="#ctx0" brushRef="#br0" timeOffset="383">2009 88 8087,'-10'-25'305,"-5"7"1,3-1 276,-4 5 1,5 10 0,-1-2-185,-1 4 0,3 18 0,-2 7 1,1 10-451,1 8 0,-6 4 1,5 7-1,-7 0-78,-5 1 0,2 7 0,-9 4 0,-1 6-854,-2 6 1,-3-3 983,-5 9 0,-12-1 0,22-37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37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402 167 8150,'0'-35'161,"0"2"1,0 4 385,0 6 0,0 3 1803,0 3-1936,0 7 1,0 12 0,2 13 0,4 9-286,6 3 1,3 4-1,3 10 1,-1 5-160,1 5 1,7 9 0,2 4 0,2 4-114,0 2 1,-1 0 0,1-1 0,-6 3-63,-4 4 0,-1 0 1,-3 1-1,-3-9-65,-6-6 0,-6-4 0,-6-5 0,-6-5 206,-3-7 0,-5-8 1,-3-15-1,-6-3 154,-4-3 1,-8-5 0,-1-7 0,-1 0 57,0 0 0,-5-1 0,1-5 0,-3-6-130,-3-3 0,9-3 0,5-1 0,6-3-304,4-1 1,7-2 0,-1 3 0,4-1-1235,1 2 1,9-1 1519,3-1 0,4-4 0,2-8 0</inkml:trace>
  <inkml:trace contextRef="#ctx0" brushRef="#br0" timeOffset="232">193 272 8123,'-18'-35'565,"1"0"1,0 2-1,1 4-309,4 5 0,-1 5 0,7 2 109,2-1 1,10 6 0,7 3 0,11 1-337,11 4 1,9 0-1,16 0 1,10-1-145,10 1 1,7 2 0,6 2-1,6 0-340,-47 0 0,-1 0 0,44 0 0,-7 2 0,-11 3 455,-5 7 0,-2 11 0,0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41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8143,'0'-18'0,"0"1"672,0-1 0,0 1 0,4-1 0,8 3-554,11 3 0,10 3 0,12 5 0,11-2-963,12 2 1,15 2 844,5 2 0,7 8 0,-43-3 0,1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41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8281,'0'-17'-102,"0"-1"766,0 1 1,0-1-182,0 1 1,8 7-1,3 4 1,7 4-451,5 2 0,2 0 0,8 0 0,0 2-645,4 4 0,4-2 0,-2 8 0,1 1 612,-1 3 0,-2 9 0,-2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41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8279,'2'-15'1218,"6"3"-982,9 6 1,16 4 0,18 0-1,11-1-347,13-3 1,24 0 110,-44 5 0,1 2 0,6 2 0,2 2 0,2 0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4:55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0 348 8662,'25'0'297,"6"-6"0,20-1 1,21-5-137,23-8 0,-36 9 0,2-1 0,8-3 0,2-1 0,2 2 1,1-1-76,1 0 0,0-1 0,1 0 1,-1-1-1,-4 0 0,-2-1 0,-4 1 1,-2 1 45,-5 1 1,-2 1 0,39-5-1,-21 9 1,-10 0-612,-11 0 1,-11 7 294,-13-3 1,-11 6 0,-12 6 0,-4 5 238,-2 5 0,-2 9 1,-6 6-1,-8 8 95,-5 7 1,-2 13 0,5 5 0,1 6-208,-1 5 1,3-1 0,1 9-1,5 5-253,1 3 0,2 2 1,6-8-1,0-1-2020,0-3 2044,8 1 0,9-10 0,10-4 0</inkml:trace>
  <inkml:trace contextRef="#ctx0" brushRef="#br0" timeOffset="202">1205 1256 8085,'-41'-8'866,"3"-1"1,3-3 275,4 0 0,15 9-959,-1-3 1,13 4 0,4 2-149,10 0 0,9 0 0,10 2 1,12 2-126,7 1 1,14 1 0,8-6-1,10 0-525,5 0 1,2 0 0,1 0 0,-3 0-2041,-3 0 2354,3 0 1,-13 0-1,5 0 1</inkml:trace>
  <inkml:trace contextRef="#ctx0" brushRef="#br0" timeOffset="403">1293 1204 8049,'-35'-18'0,"0"1"201,0-1 1,6 3-1,1 1 1436,3 3-1351,2 7 0,15-2 1,8 12-1,12 5-434,9 5 0,6 3 0,10 3 0,2 3-68,2 2 0,7 2 0,-1 6 0,3 0-714,3 0 0,-1 0 930,0 0 0,1 8 0,-1 1 0</inkml:trace>
  <inkml:trace contextRef="#ctx0" brushRef="#br0" timeOffset="585">2043 1274 8228,'0'-41'229,"-1"0"0,-3 4 2898,-2 6-2621,-8 6 1,10 17 0,-5 10-392,1 14 0,-6 9 0,3 14 0,-7 5-455,-5 9 1,2 19 0,-7 5 0,1 11-562,0 5 1,16-43-1,1 1 901,-2-2 0,0 1 0,-1 1 0,-1 0 0,1 2 0,-1-1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42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175 418 8120,'-11'-51'0,"1"5"0,2 7 824,4 8 0,3 0 1,1 8-56,0 1 1,13 9 0,6 3 0,7 2-502,5 4 1,4 4 0,4 6 0,3 8-198,3 7 1,1 12 0,5 10 0,-5 3-116,-5 9 1,-12-1 0,-4 10 0,-3 2-318,-5 2 1,-3 2-1,-16-2 1,-6-2-84,-9-2 1,-10-8 0,-14 2-1,-8-5 174,-7-7 0,-4-9 1,-6-10-1,6-3 266,5-9 0,7-7 0,13-14 0,2-8 248,4-7 1,6-6 0,11-8 0,6 0-240,4 0 1,18 0 0,7-2 0,10 1-399,8 1 0,5-4 0,13 12 1,3-1-339,0 5 0,6 6 0,-2 5 731,7 6 0,-1 4 0,6 2 0</inkml:trace>
  <inkml:trace contextRef="#ctx0" brushRef="#br0" timeOffset="249">1485 278 8246,'0'-44'1035,"-6"-5"1,-3 8-1,-5 4-664,-5 6 1,-5 2 0,3 10-1,-2 5 142,1 5 0,9 5 0,1 10 0,1 7-439,1 8 0,2 9 1,8 10-1,2 9-169,4 7 1,0 6-1,9 8 1,5 0-372,-1 0 0,2 2 0,1 3 0,1 5-378,-2-1 0,-7 7 0,-4-7 0,-5 1 844,-6-4 0,-7 3 0,-10 1 0</inkml:trace>
  <inkml:trace contextRef="#ctx0" brushRef="#br0" timeOffset="416">1101 977 8246,'0'-18'-59,"0"-5"0,2 0 77,4 1 1,-2 5 0,7 3 0,3 3 357,1-3 1,11 4 0,3 1 0,4 1-510,2 4 0,7 2 0,3 2 0,2 0-1211,-1 0 1344,1 0 0,5 16 0,0 3 0</inkml:trace>
  <inkml:trace contextRef="#ctx0" brushRef="#br0" timeOffset="665">752 1745 8134,'-12'0'0,"0"0"0,-1 0 1119,-3 0 1,5 0-550,-1 0 0,10 0 1,4 0-467,14 0 0,13 0 0,19 0 0,16 0-232,14 0 0,15-6 1,6 1-1,-47 2 1,1 0-215,2-1 0,0 0 0,1 3 1,-1 0-1,2-3 0,-1 0 1,-5 1-1,0 0-1903,46-2 1920,-11-9 1,-9 12 0,-7-6-1</inkml:trace>
  <inkml:trace contextRef="#ctx0" brushRef="#br0" timeOffset="997">1 2479 10319,'0'-18'449,"2"3"1,2 1-1,5 4-144,7 3 1,9-7 0,22 2 0,17-3-175,19-3 0,-34 12 0,3 1 0,11-1 0,2 0 0,3 0 1,0-1-186,3-1 0,2 0 1,2 2-1,1 0 1,3 1-1,1-1 0,-2 0 1,-1 0-271,-4 1 1,-2 0 0,-7-2 0,-2 1 0,-7 3 0,-1 0 0,45-3-662,-12-2 1,-19 7-1,-20-5 1002,-11 4 1,-14 10 0,3 1 0</inkml:trace>
  <inkml:trace contextRef="#ctx0" brushRef="#br0" timeOffset="1360">1084 2723 8693,'-12'-15'2361,"2"1"165,2 2-2204,3 9 1,12-5 0,7 8 0,7 0-228,8 0 0,4 10 0,2 5 0,0 8-233,0 4 1,0 3 0,0 5 0,-2 1-109,-4 5 1,-6 4-1,-11 7 1,-6 3 72,-4 3 0,-10-4 0,-7 4 1,-11-5 69,-9-7 0,-17 3 1,0-9-1,-3-3 51,1-6 0,2-7 0,1-13 1,5-5 113,5-4 0,12-4 1,7-4-1,9-5-40,7-5 1,6-3 0,8-3 0,11-3-341,14-2 0,6-2 1,11-6-1,9 0-378,7 0 0,-6 2 0,10 4 0,-3 4 134,1 0 0,2 5 1,0-3-1,-2 5 562,-4 7 0,-4-12 0,-7 3 0</inkml:trace>
  <inkml:trace contextRef="#ctx0" brushRef="#br0" timeOffset="1520">1782 2915 8076,'-12'-17'195,"1"-1"0,1-5 0,-3 2 0,3 3 1247,2 5 0,2 1-1081,6-5 0,2 7 1,4 4-1,8 4-238,7 2 0,12 8 1,10 4-1,3 3-87,9 3 0,-3 5 1,8 2-1,-2 0-458,1 0 0,1 5 0,-4-5 0,0 0-639,-5 0 1,-7 4 0,-9-5 1060,0-3 0,-8-2 0,-1-1 0</inkml:trace>
  <inkml:trace contextRef="#ctx0" brushRef="#br0" timeOffset="1693">2236 2741 8077,'-8'-18'641,"-3"1"0,-3-1 843,3 1 0,-5 7-1221,4 4 1,-1 6 0,-1 6 0,3 8-385,-3 7 1,4 8-1,-1 10 1,-3 4-398,-1 1 0,3 3 0,0 5 0,-3 1-217,-7-1 1,1 6-1,-6 2 735,2 2 0,-14 3 0,2 4 0</inkml:trace>
  <inkml:trace contextRef="#ctx0" brushRef="#br0" timeOffset="1859">1607 3684 8060,'18'-16'123,"-1"3"0,3 1 367,3-2 0,4 1 0,10-1 1,4 3-188,5-3 0,11 4 1,3 1-1,0 1-709,0 4 0,6 2 0,-4 2 0,0 0 406,-3 0 0,-5 0 0,-2 0 0</inkml:trace>
  <inkml:trace contextRef="#ctx0" brushRef="#br0" timeOffset="2310">3040 348 8190,'-18'-35'386,"1"0"1,-1 2 267,1 4 1,-1 4-1,3 7 1,1 3-192,2 3 0,9 6 1,-3 14-1,4 12-312,2 13 1,0 21-1,2 22 1,4 17-91,-2-41 0,3 2 0,4 5 0,2 1 0,0 6 0,1 2 0,0 5 0,1 1-67,0 5 1,-1 1 0,0 9 0,1 3 0,2 5 0,-1 2 0,-5-31 0,-1 0-1,0 1-288,0 4 1,0-1 0,-1 1 0,-2-4 0,-1 1 0,1-2 0,-1 0 0,1 0 0,-1-2 0,0 30 0,0-2-129,-3-3 0,1-1 1,2-5-1,0-1 0,-3-5 1,0-1-1,-1-6 1,0-2 421,-1-9 0,0 0 0,-1-3 0,0 0 0,0-2 0,0-1 0,0 0 0,0 0 0</inkml:trace>
  <inkml:trace contextRef="#ctx0" brushRef="#br0" timeOffset="2626">4000 2566 8243,'-8'-23'0,"-1"-2"480,-1-3 1,-4 13-1,7-1 367,-3 7 0,8 3 0,2 10-727,10 7 0,15 3 0,10 15 0,9 2-161,7 2 1,9 4-1,2 4 1,2 3-392,0 1 0,-8 3 1,1-5-1,-7 0-1806,-3-1 2238,-16-1 0,2 2 0,-16 2 0</inkml:trace>
  <inkml:trace contextRef="#ctx0" brushRef="#br0" timeOffset="2827">4559 2479 8224,'0'-18'23,"-8"1"1,-3 1 0,-7 3 177,-5 1 0,3 8 1,-5-2-1,0 8 398,-4 10 1,-4 1-1,0 17 1,2 1-583,2 2 1,2 4 0,-3 3-1,5 7-663,0 3 1,11 3-1,-3 1 1,1 4-782,1 6 1427,-3-4 0,-7 8 0,-2-6 0</inkml:trace>
  <inkml:trace contextRef="#ctx0" brushRef="#br0" timeOffset="3026">3459 3719 8036,'-10'-8'883,"-4"4"0,11-6-651,4 3 1,9 1-1,15 6 1,10 0-274,10 0 1,21-6 0,12 0 0,11 2-511,10 2 1,-45 0 0,0-2 550,2 2 0,-1-1 0,1-4 0,-1 0 0,-3 2 0,0 0 0</inkml:trace>
  <inkml:trace contextRef="#ctx0" brushRef="#br0" timeOffset="3408">4978 3247 11040,'2'-10'1387,"2"3"-1157,2-1 1,7 4 0,-1-6 0,3 3-140,3 3 0,-3-6 0,-1-2 0,-2-3-56,1-3 1,1 1 0,-1-1 0,-3 1 39,-2-1 1,4 1 0,-7 0 0,-1-1-5,-2 1 0,-2 5 0,-2 2-295,-4 3 0,3 1 0,-7 8-82,2 3 1,-4 5 0,7 10 0,1 1 29,2 2 0,2 6 0,0-3 0,2 1-11,4 4 1,-3 0 0,11 0-1,4-4-63,3-2 0,10 4 0,-2-5 0,6-3-971,6-2 1321,-4-1 0,21-1 0,-4 1 0</inkml:trace>
  <inkml:trace contextRef="#ctx0" brushRef="#br0" timeOffset="4172">5153 3317 8135,'-18'-6'644,"1"0"1,-1-7 551,1 1 1,7 2-701,4-1 0,6 1 0,6-4-304,6 3 1,5 5 0,5-6 0,3-1-13,2-3 0,0-1 1,4-1-1,-4-1-214,-1-4 1,3 1 0,-4-5-1,-2 0-107,-3 0 0,1 0 0,-11-4 0,-1 3 73,-3 3 1,-4 2 0,-6 5-1,-5 3-163,-9 3 1,-5-1 0,1 7 0,-3 2-22,-2 2 1,0 4-1,-4 4 1,4 5-199,1 5 1,3 9 0,6 4 0,-1 4-123,1 2 1,7 0 0,4 0 571,4 0 0,2 8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40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746 420 8222,'0'-35'302,"-2"6"1,-2 2-1,-2 1 1293,2 5 1,3 2-563,1 1 0,0 10-827,0 8 1,7 16 0,5 13-1,3 4-28,3 2 0,5 8 0,0 3 1,-1 7-222,-3 5 0,-3-4 0,-3 4 1,-3-1-387,-2 1 0,-2-2 0,-10 8 0,-8 0-24,-11-2 1,-10-3 0,-8-13 0,-9-5 204,-12-4 1,-3-12-1,-10-8 1,1-11 149,-2-10 1,5-7 0,-3-11 0,10-3-121,11-2 0,9-8 0,11-6 0,6 3-674,9 1 1,3-4 891,9 0 0,16-7 0,9 3 0</inkml:trace>
  <inkml:trace contextRef="#ctx0" brushRef="#br0" timeOffset="167">344 367 8493,'-11'-44'0,"1"3"641,2 4 1,-3 4 0,5 2-1,2 4-87,2 2 0,10-4 0,7 5 0,12 3-328,14 2 0,15 7 1,12 2-1,12 3-340,13 3 1,-43 2 0,1 2 0,0 0 0,1 2-1,47 3-630,-6 7 1,-12 9 0,-5 5 743,-4 1 0,-2 10 0,0 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57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1031 8243,'18'-43'193,"-3"1"0,-3-5 1,-6 8 526,-4 8 0,-2 0 1,-2 6-1,-4 0 75,-6-1 1,-11 3-1,-6 6 1,-6 1-573,-6 4 1,2 5 0,-5 7 0,1 0-175,4 0 0,2 7 0,2 7 0,2 5-348,4 5 1,6 7 0,9-2 0,5 4-166,1 2 0,-4 6 0,6-3 0,3-3-168,1-4 0,7-3 0,3 1 0,2-6 342,4-4 1,1-7 0,3-2 402,-1-3 0,0-1 0,1-6 0,-1-2 248,1-3 0,-1-5 0,1-6 0,1 3 1,4 1 0,-3 6 0,5-3 0,-2-1-104,1 0 1,7 6-1,-2-2 1,4 3-240,2-3 1,0 4-1,2-6 1,1 2-101,3 0 1,0-7-1,-6 1 1,0-5 44,0-7 0,-2-5 1,-4-11-1,-6-7 322,-4-3 1,-3-11 0,-4-5-1,-7-7 299,-3-9 1,-4 3 0,-3 1-1,-9 4 101,-7 6 0,1 12 1,-3 6-1,4 15 96,1 15 1,6 11 0,3 11-610,1 3 1,2 15 0,6 17-1,2 13-327,4 12 0,9 14 0,11 5 1,1 7-214,4 5 0,2-2 0,-16-42 0,1 1 0,-1 0 0,-1 1-663,-1 0 0,-1 1 0,-1-4 0,-1 1 0,4 44 0,-7-6-3869,-9-5 4638,-7-5 0,-26-15 0,-4-1 0</inkml:trace>
  <inkml:trace contextRef="#ctx0" brushRef="#br0" timeOffset="131">804 1013 8243,'25'-44'140,"4"3"1,0 12 0,4 4 0,8 3 561,8 5 1,7-4-1,14 11 1,0 0-581,0 4 0,-3 4 0,-1 4 0,-3 4-2536,-3 6 2414,-10 3 0,1 3 0,-7-1 0</inkml:trace>
  <inkml:trace contextRef="#ctx0" brushRef="#br0" timeOffset="782">2516 717 8248,'-18'-24'0,"1"1"0,1 2 2251,4 1 1,3 5-1594,3 3 1,8 6 0,4 14 0,17 10-612,14 9 1,9 6 0,13 4-1,7 3-377,7 7 0,1-3 0,8 3 0,-3 0-632,-5-3 0,0 5 0,-18-8 962,-6-3 0,-5-1 0,-10-2 0</inkml:trace>
  <inkml:trace contextRef="#ctx0" brushRef="#br0" timeOffset="982">3057 682 8248,'-18'-47'0,"3"2"561,3 3 1,-3 9-1,5 9 1,-2 7 352,1 5 0,5 5 0,-4 11-474,2 7 0,1 10 0,3 20 0,-4 6-350,-2 3 1,6 3-1,-3 1 1,-1 4-637,-4 6 1,3 2-1,-1-2 1,0-6-101,1-3 1,-3-3 0,-6 3 0,-3-1 645,-8-2 0,-8 5 0,-15-13 0</inkml:trace>
  <inkml:trace contextRef="#ctx0" brushRef="#br0" timeOffset="1130">2166 1537 8924,'0'-17'1082,"2"7"1,6 4-685,9 4 1,11 2 0,14 2 0,11 4-250,9 6 1,21 1 0,10 1-1,-43-8 1,1 0-339,2 1 1,-1-1 0,45 4 0,-6 0-222,-7-3 0,-7 7 1,-7-4-1</inkml:trace>
  <inkml:trace contextRef="#ctx0" brushRef="#br0" timeOffset="1448">3459 1328 8434,'23'-6'-47,"-2"-2"1,-3 0 552,-5 1 1,5-5 0,5 6 0,0 2 234,3 2 1,-1 1-1,6-3 1,-2-2-216,2 2 1,0-4-1,0 0 1,-4-1-315,-2-5 0,-1 2 0,-9-3 1,-1-4-141,-3-1 1,-7-5-1,0 0 1,-8-1-43,-7 1 0,-7-4 0,-5 6 0,-6 3-69,-4 7 0,-2-1 0,-2 8 1,-2 3 25,-1 1 1,5 9-1,7 7 1,3 7-75,4 8 1,3 4-1,7 4 1,5 2-205,4 2 0,17 7 0,9-1 1,9 3-166,8 3 0,5-7 0,12-1 1,6-2-476,4-5 1,-4-6-1,-2-7 931,-1-6 0,-3 2 0,-6-11 0</inkml:trace>
  <inkml:trace contextRef="#ctx0" brushRef="#br0" timeOffset="1596">4489 1310 9222,'15'-2'1148,"-3"-3"1,4 3-787,-5-4 1,-3 6-1,-2 6 1,-4 5-363,-2 5 0,0 9 0,0 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55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732 176 8203,'-5'-33'0,"-3"2"0,-4 3 910,-7 3 1,-1 2 0,-7 7 0,0 5 13,0 5 0,-2 4 1,-6 4-1,2 4-362,4 5 0,3 13 0,9 7 1,1 8-530,5 7 0,3 5 1,10 1-1,6 0-165,9 1 0,3 7 1,9 2-1,2 0-478,2-4 0,-4 1 1,-2-5-1,-2-4-391,-3 1 0,-11-9 0,-5-1 0,-6-6 582,-6-6 1,-19-4-1,-16-9 1,-9-4 374,-8-7 0,-3-5 0,-4-5 0,0-9 244,0-7 1,6 1 0,7-3 0,11 6 234,10 5 1,14-4-905,11 5 1,19 3 0,11 2 0,11 6-677,11 6 1,1-4 1144,11 4 0,4 3 0,0 1 0</inkml:trace>
  <inkml:trace contextRef="#ctx0" brushRef="#br0" timeOffset="349">820 857 8203,'0'-18'108,"0"1"0,0-1 600,0 1 1,-2 1 0,-2 3 20,-2 1 0,2 8 1,10-2-1,6 4-317,3 2 0,8 2 1,3 2-1,1 4-364,4 2 1,2-1 0,2 5 0,0-4-106,0-2 0,-2-3 1,-4-5-1,-6 0 131,-4 0 1,-3-7 0,-2-5 0,-5-4 217,-1-1 0,-2-1 1,-6 1-1,0 0 666,0-1 0,0 1-812,0-1 0,0 10 0,0 8 0,0 12-315,0 9 0,6 8 0,1 12 1,3 8-58,4 7 1,-7 8-1,-1 10 1,-4 3-119,-2 3 1,0 1 0,-2 7 0,-5-3-245,-11-3 0,-7-5 0,-12-7 0,-4-2-55,-5-4 0,-5-11 0,1-17 0,1-8 231,3-11 1,5-13 0,-2-4-1,6-12 42,10-9 0,8-12 1,7-10-1,8-1-111,8-5 0,14-1 0,11-3 481,4 1 0,9-1 0,3 1 0</inkml:trace>
  <inkml:trace contextRef="#ctx0" brushRef="#br0" timeOffset="767">1466 927 8203,'0'-35'324,"6"6"1,0 1 0,-1 3 465,3 4 0,2 1 1,7 3-1,1 1-177,-1 5 1,6-3 0,3 8 0,3 4-414,8 6 0,-2 6 0,7 9 0,-1 5-196,0 5 0,0 4 0,-7 4 0,-1 1-429,-3 3 1,-5 6 0,-10-6 0,-3-1-114,-6 3 1,-4-6 0,-6 4 0,-8-5-46,-11-1 0,-16 0 0,-7-2 0,-5-6 146,-1-9 0,-7-8 1,1-10-1,2 0 374,2 0 0,9-10 0,6-9 0,10-14 547,12-12 1,7-13-1,14-6 1,7-4 333,13-2 0,15-8 0,9-1 1,8-3-186,-24 41 1,0 1-1,30-26 1,3 2-1,-1 11-218,-2 13 0,0 1 1,-8 17-1,-2 7-245,-7 7 1,-8 6 0,-6 4-1,-4 4-154,-2 6 1,-1 5 0,-7 6-1,1 5-184,-1-1 0,2 12 0,3-5 0,1 5-306,-2 4 1,-7 2 0,-2 7 0,1 0-212,3 1 1,-6 1 0,-5 2 0,-3 3-720,-2-3 0,-7 0 1404,-5 2 0,-11-3 0,-5 5 0</inkml:trace>
  <inkml:trace contextRef="#ctx0" brushRef="#br0" timeOffset="1514">2391 1101 8373,'0'-17'1067,"0"-1"-602,0 1 0,8 5 0,4 2 0,3 3 215,3 3 0,7 2 0,4 0 0,6-2-211,6-2 0,4 0 0,7 5 1,0-3-279,1-2-1,-1-8 1,-1 3 0,-7-7-299,-9-5 0,0 1 0,-10-7 0,-1 0 3,-7 2 0,-11-4 0,-2 6 0,-8 0-166,-8-1 0,-9 5 1,-4 9-1,-3 7-62,-3 3 1,-2 2 0,-2 0 0,2 2 236,4 3 1,4 11 0,8 9 0,1 2 7,5 4 1,3-3 0,8 1 0,4 2 61,7 2 1,3 2-1,15 0 1,4-2 7,6-4 1,0 2-1,7-8 1,1-2-64,-3-1 1,5-11 0,-8-3 0,-3-4 84,-1-2 1,-8-10 0,-1-5-1,-5-6 87,-8-1 1,1-3 0,-8 0 0,-1-2 207,1-4 1,4 5 0,-4 5 0,1 5 25,5 5 1,1 5 0,3-4 0,-1 3-139,1 3 1,-1 9 0,3 7 0,1 6-203,2 5 1,1-2-1,-7 6 1,1 1-160,-1-1 1,0-6-1,-1 2 1,-4-3-477,-7-3 1,-5 1 329,-5-1 0,-5-7 1,-9-6-1,-3-8 234,-1-8 0,0-5 0,5-5 0,3-1 120,3 2 1,-2-6 0,9-1-1,1 1 355,2 4 0,4-2 1,5 1-1,11 3-13,9 2 0,6 3 0,4 5 0,4 5-163,5 4 0,5 4 1,1 2-1,-1 5-198,-5 7 0,3-3 1,-11 11-1,-5-3-238,-7 2 0,-9-9 0,-5 3 22,-6-1 0,-6-8 1,-6-2-1,-6-5 11,-3-1 0,-9-1 0,-1-5 0,0-6 74,0-3 1,1-3 0,7 1 0,1-1 244,5 1 1,3-1-1,8 1 1,2-1 194,4 1 1,9 7 0,10 4 0,3 4-186,3 2 0,4 2 0,5 4 1,5 8-324,0 7 1,3 0 0,-5 10 0,-1 4-563,1 4 1,4 8 0,-8-5 0,-5 1 745,-2 0 0,-11 5 0,4-3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51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243 249 8089,'0'-41'0,"-2"3"0,-2 5 549,-2 7 1,-7 9 34,1 5 1,-3 6 0,-3 12 0,1 8-188,-1 7 0,1 12 0,-1 10 1,1 1-169,-1 5 0,3 1 0,1 3 1,5 1-76,1 4 0,0-3 1,4 3-1,-2-2-219,2 2 1,4 3 0,4 5 0,4-4-72,2-2 0,-4-4 0,5-9 0,3-7 76,1-3 0,3-12 1,-1-5-1,1-8 51,-1-5 0,7 5 1,1-6-1,0-2-94,0-2 1,6-2 0,-2-2 0,6-2-148,6-2 0,4-6 0,9 6 0,2 3-341,3 1 0,-3-4 1,-10 0-1,-5 2-439,-4 2 1,-4 2 1029,-4 0 0,4 0 0,-6 0 0</inkml:trace>
  <inkml:trace contextRef="#ctx0" brushRef="#br0" timeOffset="233">1151 878 8194,'-35'-25'439,"6"5"0,2-3 1,2 5 2792,3 7-2979,11 3 0,3 10 0,8 4 0,2 7-273,4 9 1,3 3-1,11 6 1,1-2-620,3 2 1,5 2 0,-4 2 0,0 0-770,0 0 0,4 0 1408,-5 0 0,-1 7 0,-6 3 0</inkml:trace>
  <inkml:trace contextRef="#ctx0" brushRef="#br0" timeOffset="582">1605 983 8235,'18'-45'831,"-7"-2"1,1 12-193,2 8 1,1 14 0,5 7 0,1 4 72,2 2 0,6 2 1,-4 4-1,3 5-428,3 5 0,0 7 1,-2 2-1,-6 1-330,-3-1 1,-5 4 0,-1-4 0,-5 2-167,-1 4 0,-4-5 0,-10-1 1,-5-2-206,-5 0 0,-9 7 0,-4-7 1,-4-4 97,-2-5 0,-6-6 1,0-8-1,2-4 629,3-8 1,8-2 0,7-17 0,7-3 337,9-5 0,3-10 0,4 3 0,7-3-98,15 3 1,7 3-1,19 8 1,6 2-333,5 4 0,1 6 0,4 11 1,-4 8-491,-2 8 0,2 6 0,-10 9 0,-7 2-654,-6 3 1,-6 5 0,-2-4 0,-6 2-12,-6 4 0,1-4 0,-12 1 0,-1-1-1679,1 0 2616,-2 2 0,-14-2 0,-1-2 0</inkml:trace>
  <inkml:trace contextRef="#ctx0" brushRef="#br0" timeOffset="1163">2566 1052 8235,'17'-17'0,"1"0"0,-1-1 281,1 1 1,-1 1 0,1 4-1,-1 5 389,0-1 1,1 6 0,-1-4-1,1 4-13,-1 2 1,1-6 0,-1 1-320,1 1 1,-1-6 0,1 0-189,-1 1 0,-7-7 0,-2 2 0,-3-5-90,1-4 1,0 0-1,-6 3 1,0-1-201,0-3 0,-8 1 0,-3 8 0,-7 1 64,-5 2 1,4 9 0,-7-3-1,3 4-54,0 2 1,-1 0 0,7 2 0,-1 4-140,1 5 1,7 11 0,5 1-1,3 0-39,2 2 0,9 3 0,9 6 0,11-1 81,10-3 1,7 1-1,12-8 1,6-2 214,4-1 1,8-5-1,0-3 1,-1-6 26,3-4 1,-12-6 0,2-6 0,-8-9 106,-9-7 1,-15 3 0,-14-6-1,-9 0-118,-7 2 1,-6-4 0,-8 7 0,-9 3-14,-10 2 0,-8 3 1,-6 4-1,-7 7 38,-9 3 1,3 2 0,-2 2 0,5 3 122,5 7 0,3 6 1,0 3-1,10 2-64,6-1 0,12 3 0,9 0 1,4 0-142,2 0 0,10 5 0,7-7 1,10-2-6,6-1 1,8-9 0,2-1 0,-1-2-8,1-4 0,-2-3 0,-8-1 0,-2-1 3,-2-5 0,-10 2 0,1-8 0,-9-1 143,-3-3 0,4-1 0,-6-1 120,-3 1 0,1 1-318,2 5 0,-2 3 0,8 10-117,1 4 0,3 3 1,1 9-1,3 1-408,3 4 0,-4-3 0,7 5 0,-1-2 642,4 1 0,4 7 0,2-4 0</inkml:trace>
  <inkml:trace contextRef="#ctx0" brushRef="#br0" timeOffset="1381">3980 913 8235,'0'-18'0,"0"1"0,0-1 848,0 1 0,2 5-92,4 1 1,4 9 0,7 2 0,1 9-349,-1 7 0,1 3 0,1 5 0,2 3-314,3 0 1,-7 4 0,-5-6 0,-1 0-234,-1 1 1,-2-3 0,-8-6-646,0 1 1,-2-3 315,-4-3 0,-4-12 0,-7-12 0,2-5-68,3-6 1,-2-3 0,8-5 0,3 0-794,1-6 1329,9 3 0,11-9 0,9 8 0</inkml:trace>
  <inkml:trace contextRef="#ctx0" brushRef="#br0" timeOffset="1548">4906 703 8235,'-29'0'227,"0"0"1,0 0 0,-4 0-1,2 2 479,2 4 1,7 4 0,-1 9 0,3 2-285,3 3 0,7 7 0,5-2 0,5 4-600,5 2 0,-1 6 0,8-1 1,1-1 177,3-2 0,1 6 0,1 1 0</inkml:trace>
  <inkml:trace contextRef="#ctx0" brushRef="#br0" timeOffset="1679">4627 406 8721,'0'-29'0,"0"2"-35,0 2 0,7 9 1,5 10-1,5 5-2024,7 1 2059,11 7 0,2 3 0,5 7 0</inkml:trace>
  <inkml:trace contextRef="#ctx0" brushRef="#br0" timeOffset="1963">5273 459 8368,'-2'-33'339,"-4"4"0,4 3 0,-4 9 1,4-1 599,2 1 1,2 5 0,4 3 0,8 1-418,7 4 0,6 12 1,8 7-1,0 9-332,0 3 0,0 2 0,0 8 0,0 3-206,0 7 0,-8-2 0,-6 1 0,-7 1-242,-8-3 0,-5 7 1,-1-6-1,-1-1 11,-5-3 1,-10-2 0,-7-2-1,0-1 37,-3-3 1,9-3 0,-2-1 0,7-6-57,4-4 1,2-7 0,8-2 0,6-1-301,9 1 0,11-6 1,12 2-1,9-6-1191,7-6 1757,6-4 0,8-7 0,0-1 0</inkml:trace>
  <inkml:trace contextRef="#ctx0" brushRef="#br0" timeOffset="2593">5447 983 8740,'-11'-18'140,"-1"1"0,8-1 0,-2 1 79,4-1 0,18 7 0,7 1 1,10 0 547,8 1 0,9 3 1,11-6-1,3-1-452,7-3 1,3 2 0,10-1 0,1-5-150,-2 1 0,-9 0 0,-4-1 0,-10-1-224,-5-2 0,-19-3 0,-8 5-102,-13-2 1,-7-1 0,-10 9 0,-6 1-29,-9 3 0,-3 7 1,-9-2-1,-2 4-51,-2 2 1,-2 8-1,0 4 1,2 3 188,4 2 0,2 3 0,8 3 0,1 4-28,8 1 1,7 3 0,3-6 0,2 2 0,3 4 0,7-6 1,13 0-1,10-1 110,10-1 0,15 0 0,8-7 1,8-5 81,3-5 1,3-4 0,5-2 0,2-4 75,4-7 1,-13-3 0,-4-13-1,-16 0-118,-12 0 0,-7-1 0,-14-3 1,-9 4-21,-11 2 0,-7 8 0,-5 7 1,-7 0-117,-4 0 0,-1 7 0,-1-3 1,1 6-198,-1 6 0,-5 5 0,0 11 0,4 1 51,5-2 0,0 6 0,9 2 0,1 4-60,2 2 0,4-6 0,3-1 1,9-1-104,7 0 0,1-6 0,7 1 0,0-7 312,-2-3 1,4-8-1,-8 0 1,-3-10 350,-7-12 0,-5-7 0,-8-12 0,-2-4-23,-4-5 0,-11-12 0,-12-6 0,-4-6 479,-2-6 0,-6 2 0,-1-5 1,-1-3 134,0-3 0,-3 15 0,7-2 1,4 14 27,4 13 0,15 20 1,1 12-813,5 9 1,6 17-1,10 24 1,8 14-276,7 11 1,8 11-1,10 5 1,4 2-228,1 3 0,-21-38 1,1 1-1,2 2 1,0-1-1,0 1 1,0-1-756,1 1 0,-1 0 0,0-2 0,0 1 1159,1-4 0,-1 1 0,-2 1 0,0 1 0,0 0 0,1-1 0,-1 1 0,0 0 0,-1 0 0,1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10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245 480 9211,'10'-35'0,"-4"0"205,-5 0 0,-8 8 0,-5 3 1,-3 5 767,-3 1 0,-5 7 0,-2 1 1,-3 2-218,-3 4 0,0 10 0,2 8 0,8 7-530,7 8 1,7 12 0,7 6 0,3 5-342,9 6 1,7 6 0,18 10 0,2 2-263,2-3 1,5-1-1,-3-2 1,0 2-604,0 4 1,-11-12 0,-8 0-1,-7-10 159,-5-7 1,-12-7-1,-16-13 1,-9-9 658,-10-10 0,-11-20 0,-1-9 0,-3-8 364,-3-8 1,9-12-1,5-1 1,10-7 613,11 1 0,9-6 0,9 0 0,1 2 580,5 7 0,12 3 0,13 9 0,10 2-852,11 3 0,2 14 1,10 7-1,4 3-469,6 2 0,-2 8 0,3 2 0,-5 10-262,-6 6 1,-9 3-1,-13 2 1,-3 5-111,-6 1 0,-12 2 0,-1 6 0,-8 0-277,-5 0 1,-1 0 0,-8 0-1,-4-2 76,-5-4 0,-5 4 1,-1-6-1,1 2 140,5 0 1,-5-10-1,6 1 1,-1-9 184,-1-3 0,6-2 1,-3-8-1,1-6 384,4-9 1,2-8 0,2-10 0,0-2 437,0-4 0,8 2 1,3-5-1,3 1-10,-2 4 0,3 0 0,-3 2 0,5 1-357,6 3 1,-3 15 0,3 3 0,-1 5-293,1 6 1,-4 4-1,4 6 1,-3 7-430,-3 9 0,1 5 0,-3 10 0,-1 2-370,-2 1 1,-3 7 0,3-6 0,-4-1 199,-1 3 0,-5-8 0,4 0 0,-4-10 106,-2-5 1,0-7 693,0-7 0,0-21 0,0-20 356,0-2 1,8-2 0,2 0 0,1-2 157,1 3 0,0 3 0,5 4 0,2 3-436,5 3 1,-5 4 0,6 9 0,-1 6-395,-1 4 1,2 2-1,-4 4 1,3 6-315,-3 7 0,0 13 0,-1-1 0,-1 4-679,-3 2 1,-3 0 0,5-1-1,-1 3-980,1 4 2098,-1-4 0,1 6 0,-1-8 0</inkml:trace>
  <inkml:trace contextRef="#ctx0" brushRef="#br0" timeOffset="282">2149 969 8161,'17'-28'291,"-1"-3"0,-5 6 1,-5 0 677,-4 0 0,-2 1 1,-2 7-399,-4-1 0,-5 9 1,-13 3-1,-3 4-419,0 2 1,-6 2 0,4 4 0,-4 5-157,-2 5 0,2 1 0,2 1 0,4-1-478,2 1 0,3 1 0,9 3-55,1 1 0,8 0 0,-2-5 345,4-1 0,10-7 1,4-4-1,3-5 250,3-1 0,7 6 0,2 0 0,2-2-8,0-2 1,0-2 0,6 0 0,2 2-258,4 4 0,-4-2 0,6 5 0,-3 1-257,1 0 1,8-4-1,-3 5 1,5 1 463,1-2 0,0 5 0,1-5 0</inkml:trace>
  <inkml:trace contextRef="#ctx0" brushRef="#br0" timeOffset="481">2690 567 8265,'-25'-62'103,"3"-4"0,-3 10 0,4 5 800,5 8 1,5 8-1,-3 6 1,4 6 1378,3 4 0,3 11-1856,10 8 1,3 10 0,11 13 0,3 6-465,6 4 0,4 10 0,2 3 0,2 5-255,4 1 1,-5 2-1,5 3 1,-4 3-1045,-2 2 0,0-4 1,0 4-1,-2 0 1337,-4 0 0,4-5 0,-6 3 0</inkml:trace>
  <inkml:trace contextRef="#ctx0" brushRef="#br0" timeOffset="664">3004 357 8377,'-29'-75'0,"2"1"939,2 6 0,4 14 0,7 15 2134,2 8 1,10 15-2859,2 16 1,12 18-1,15 17 1,8 11-189,2 10 0,8 7 0,-1 8 0,3 5-759,-1 6 1,-1-3-1,3 3 1,-3 1-1766,-2 2 0,-2 7 2198,-24-43 0,0 1 1,18 41-1,-17-40 1,-1 1-1</inkml:trace>
  <inkml:trace contextRef="#ctx0" brushRef="#br0" timeOffset="813">3895 1126 8333,'2'-41'0,"2"2"950,2 6 1,5 6 0,-3 11 0,0 3-29,0 1 1,5 8 0,-1 1-3028,3 6 2105,3 7 0,-1 23 0,1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06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1145 8583,'-2'-45'481,"-4"5"1,-4-3 0,-9 2 0,-4 2 450,-6 3 0,-6 3 0,-8 4 0,-9 5-375,-11 5 0,-6 9 0,-3 4 1,0 4-326,4 2 1,4 10 0,2 8-1,8 11-188,5 9 0,18 1 0,4 8 1,11-1-334,11-1 1,3 7-1,4-3 1,3 1-533,7-5 0,11 0 1,6-7-1,6-3 382,6-4 1,-2-15 0,6-1-1,-1-5 307,1-6 0,-4-12 0,3-7 0,-3-8 300,-8-5 1,0 1 0,-10-4 0,-1 2 495,-3-2 1,-2 6 0,-1 1 0,-4 5-51,-7 2 1,5 5 0,2 2-616,3 2 0,3 10 0,-1 10 0,1 6-585,-1 5 1,2 2 0,3 6 0,3-2-720,2 2 1,-3 0 0,5 0 1304,2-2 0,2-7 0,2 3 0</inkml:trace>
  <inkml:trace contextRef="#ctx0" brushRef="#br0" timeOffset="252">1048 1145 7826,'0'-25'121,"0"-4"0,0 4 1045,0 1 0,2 13 0,4 5 1,6 6-628,3 6 0,3 9 0,1 12 0,3 4-355,1 6 1,0 2-1,-5-2 1,-1 2-307,1 1 0,-7 7 0,-1-6 1,-2-2-741,-4-3 1,3-8-1,-1-5 343,-2-4 0,-10-13 0,-4-12 302,1-15 1,-5-12-1,8-8 1,4-5 113,6-5 0,14-3 0,13-2 1,8-5-312,7-1 0,12 0 0,8-4 1,10 4 413,-33 32 0,1 0 0,0 0 0,0 2 0,3 2 0,1-1 0</inkml:trace>
  <inkml:trace contextRef="#ctx0" brushRef="#br0" timeOffset="603">2079 516 8230,'-35'-27'342,"0"0"0,0 8 0,0-1 594,0 5 0,2 9 0,4 0 0,6 4-239,3 2 1,5 10 0,3 7 0,6 10-405,4 6 1,6 10 0,6 4 0,9 5-184,7 6 0,3 3 1,4 4-1,-2 0-486,-2 0 0,-8-2 0,3 1 0,-5 0-847,-2-2 0,-7-10 0,-4-11 356,-4-4 0,-4-12 0,-4-8 1,-5-11 713,-5-10 0,4-13 0,3-14 0,-1-8 320,0-7 0,6 1 1,0-2-1,8 1 485,8 1 0,4-1 0,3 9 0,2 6-175,3 3 0,7 7 0,0 9 0,6 7-328,3 3 0,7 17 0,-4 9 1,-1 8-147,1 9 0,-10 4 0,-10 7 0,-5 1-302,-7-1 1,-11 0-1,-13 1 1,-11-3 33,-11-3 1,-7-4-1,-13-9 1,-3-1-221,-6-3 1,-4 1 0,0-10 0,6-6-346,10-7 1,3-6 829,14-2 0,-3-15 0,10-5 0</inkml:trace>
  <inkml:trace contextRef="#ctx0" brushRef="#br0" timeOffset="785">2830 1093 8230,'0'-18'0,"-2"1"871,-4-1 1,2 3 1312,-7 3 1,7 1-1894,-2 11 0,6 5 0,4 17 0,3 3-397,3 2 0,2 0 0,3 4 0,-1-2-1105,-2 2 1,-1 1 0,5-1 1210,-5-2 0,5 0 0,-6 6 0</inkml:trace>
  <inkml:trace contextRef="#ctx0" brushRef="#br0" timeOffset="1052">3424 656 8149,'0'-46'371,"0"-1"0,-6 8 0,0 0 0,0 8 1249,-2 8 1,4 6 9,-7 5 0,7 6-1326,-2 12 1,4 11-1,4 12 1,4 6-46,6 6 0,3 10 0,5 9 0,1 0-414,2 0 0,2 4 0,-3-4 0,1 2-722,-2 4 0,-3 2 1,-7 2-1,-5 0-2600,-4 0 3477,-2 0 0,-15 0 0,-5-1 0</inkml:trace>
  <inkml:trace contextRef="#ctx0" brushRef="#br0" timeOffset="1352">3354 1232 8720,'11'-33'0,"1"2"834,2 2 0,-3 6 0,7-4 0,7 2-210,6 3 1,6 5 0,6 3 0,7 5-60,6 1 0,14 4 0,-4 10 0,-2 7-476,-2 9 1,-4 3 0,-7 8 0,-5 0-478,-5 4 1,-12 2 0,-7-5 0,-9 1-592,-7 0 1,-4 0 0,-4 0 0,-4-2 399,-5-4 0,-5-5 1,-1-11-1,-1-3 531,1-2 1,5-5 0,0-8-1,1-9 554,1-7 1,2-6 0,8-8 0,2-2-58,4-4 1,10 4 0,9-6 0,2 5-287,4 3 1,2-2 0,2 14 0,0 1-496,0 3 1,6 3 0,-1 5 0,-1 7-1954,-2 8 2285,6 5 0,-6 17 0,5 1 0</inkml:trace>
  <inkml:trace contextRef="#ctx0" brushRef="#br0" timeOffset="1686">4943 1145 8369,'0'-41'396,"0"1"0,0 1 291,0 2 0,-8 10 0,-5 3 0,-7 7 50,-3 5 0,-8-1 1,2 7-1,-4 4-363,-2 6 1,6 6 0,2 9 0,1 2-474,5 3 1,4 13 0,5-3 0,6 3-269,4 0 0,2-2 0,2 0 1,4-2-154,6-4 1,3 2-1,4-9 1,3-5 57,1-3 1,6-5 0,-4 3 0,1-6 425,-1-4 0,-2-2 0,-5-2 0,-1-4 157,1-6 1,-1-1-1,1-1 1,-1 2 40,0-1 1,-5-3-1,0 1 1,-1 1-171,-1 3 0,6 7 0,-5-2-388,5 4 1,1 2 0,1 0-2169,-1 0 2564,1 0 0,-1 8 0,1 1 0</inkml:trace>
  <inkml:trace contextRef="#ctx0" brushRef="#br0" timeOffset="1918">5292 1040 8369,'10'-35'193,"-4"0"0,2 8 1,-1 4-1,3 6 476,4 5 1,1-2 0,3 9 0,-1 3-44,1 5 0,7 13 1,2 9-1,2 2-228,0 4 0,-2 4 1,4 4-1,-4 2-402,-1-2 1,-5-2 0,-9-2 0,-6-2-756,-5-4 1,-1-4 0,-1-10 252,-5-3 1,-2-8-1,-6-16 1,3-11 280,-3-8 1,6-6 0,3-2 0,3-3 131,2-3 0,2-2 0,3-3 1,9 3-39,7 7 0,12 3 0,10 2 0,2 4-440,3 7 1,3 9 570,1 15 0,8 0 0,2 0 0</inkml:trace>
  <inkml:trace contextRef="#ctx0" brushRef="#br0" timeOffset="2102">6043 831 8595,'-11'-27'0,"1"3"1061,2 5 0,2 1-394,6 1 1,2 9 0,4 8 0,8 12-222,7 9 1,0 1 0,6 7-1,-1 4-627,-5 5 1,6-1-1,0 6 1,3-2-977,-1 0 1,-8 1-1,2-3 1157,-3 2 0,-3 0 0,1-7 0</inkml:trace>
  <inkml:trace contextRef="#ctx0" brushRef="#br0" timeOffset="2319">6462 272 8464,'-5'-68'337,"-3"6"1,-2 10 1185,-4 9 1,5 16-441,-3 9 0,10 16 0,2 16 1,10 9-680,5 12 1,11 8-1,3 11 1,4 4-262,2 6 1,2 10 0,1 4 0,3 1-764,-2 5 1,-2 1-1,-2 4 1,-2 3-3753,-4 1 4066,-15-43 0,-3 1 0,-1 30 1,-2 4-1</inkml:trace>
  <inkml:trace contextRef="#ctx0" brushRef="#br0" timeOffset="2634">7039 1110 8464,'0'-41'382,"2"3"1,2 5 352,1 7 0,9 9 1,-2 5-88,3 6 0,4 6 1,5 6-1,3 6-474,0 3 0,6 9 1,-4-1-1,4 0-59,2 3 0,-2-5 0,-2 6 0,-4-4-430,-1-7 0,-9-1 0,-5-9 233,1-2 1,1-12-1,-3-9 1,-5-10 578,-4-6 0,-2-4 0,0-2 0,0-2 253,0 2 0,0 8 0,0 4-250,0 2 1,8 6-1,2 13-633,-1 12 0,7 17 1,-4 14-1,3 13-180,3 12 1,-3 8-1,-1 6 1,-5 7 1,-1 9 1,-4-41 0,-2 2 0,-2 4 0,-2 1 0,-1 0 0,-2 0 17,-2 1 0,-3-1 1,-5-1-1,-3 0 1,-5 2-1,-3-1 1,-1-3-1,-2-2-603,-2-1 0,-2-3 0,-27 31 0,2-18 0,3-16-434,3-17 1,1-7 1329,5-22 0,3-12 0,8-15 0</inkml:trace>
  <inkml:trace contextRef="#ctx0" brushRef="#br0" timeOffset="2782">5869 691 8276,'-53'-58'0,"1"2"0,3 9 1364,9 16 1,16 10-740,24 21-625,31 19 0,8 2 0,21 12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05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88 581 8205,'-8'-26'933,"-4"-1"399,-3 0 0,3 4-639,1 11 0,7 6 1,-2 12-1,4 8-610,2 7 0,6 6 0,2 8 0,1 2-379,5 4 0,1-3 0,3 9 1,-1 2-493,1 1 1,-7-3 0,1-3 0,0 1 787,-3-1 0,7-5 0,-6 4 0</inkml:trace>
  <inkml:trace contextRef="#ctx0" brushRef="#br0" timeOffset="303">979 528 8210,'-8'-23'360,"-4"0"1,-3-1-1,-5 9 1,-1 1 130,-2 3 1,-8 7 0,-1-2 0,-4 4 151,-5 2 0,0 8 0,8 5 0,6 7-146,9 3 1,3 8 0,11-2 0,6 4-440,8 2 0,13 0 1,8 0-1,8 0-270,7 0 0,5 5 0,1 1 0,1-2-298,-1-2 1,-7-8 0,-6-2 0,-8-2 13,-8-3 1,-12-3 0,-9-3 0,-13-5 282,-18-5 1,-14-2-1,-15 0 1,-4 2 229,0-2 1,-6-2-1,6-2 1,-2 0-202,-1 0 1,19 0 0,5 0 0,16 1-1488,11 5 1671,7-4 0,14 6 0,3-8 0</inkml:trace>
  <inkml:trace contextRef="#ctx0" brushRef="#br0" timeOffset="467">262 179 8116,'-58'-41'0,"0"0"0,4 4 682,5 6 1,22 12 0,15 11-1018,9 6 1,18 6 0,10 16-1,14 3 335,13 6 0,16 4 0,12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04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367 247 8190,'-7'-18'567,"-5"1"0,-4 1 0,-1 5-46,0 5 1,5 6 0,0 6-1,1 7-181,1 9 1,-6 11 0,5 9-1,-5 3-133,-1 3 0,-1 3 0,3 1 1,1 3-129,3 3 0,-1-4 1,-6 6-1,3-2-221,3 1 0,-3-7 0,3-7 0,-1-3-169,1-3 1,-2-10 454,8-5 0,1-15 48,5-9 0,2-2 0,3-7-110,7 1 0,4 0 0,3 4 0,4-2-203,6 3 0,6-1 1,6 0-1,6-2-196,3 2 0,4 0 0,5 0 1,3-1-49,0 1 1,4 2 0,-8 2-1,0 0-53,2 0 1,-13 0 0,0 0-1,-11 0 282,-7 0 1,-9 0 390,-8 0 0,-11-8 0,-1-4 0,-9-5 179,-7-6 1,-3 1 0,-4-7 0,-7-2-40,-3-2 1,-7-2 0,-3 0 0,-2 0-236,-3 0 0,-1 0 0,3 0 0,3 1-521,0-1 1,7 6 0,-3 1 0,8 3-1137,7 4 0,17 1 1497,12 3 0,21 7 0,18 2 0</inkml:trace>
  <inkml:trace contextRef="#ctx0" brushRef="#br0" timeOffset="181">1048 229 8195,'-29'-17'769,"0"-1"1,8 3 0,0 1 0,5 5 534,4 1 0,10 4-1121,2 10 1,16 11 0,13 12 0,6 4-160,6 2 0,9 6 1,10 0-1,1-1-234,-1 3 0,0-6 0,-4 6 0,2-3-749,-1 1 1,-3 0-1,-4-6 959,-3 0 0,-4 0 0,-8 0 0</inkml:trace>
  <inkml:trace contextRef="#ctx0" brushRef="#br0" timeOffset="364">1677 107 8195,'0'-35'575,"-6"6"3329,1 0-3642,-9 15 1,10 14-1,-6 26 1,3 8-328,3 7 0,-4 14 0,0-1 1,0 4-597,1 2 1,-7 6-1,2-2 1,-3 6-642,-3 6 1302,-7 3 0,-10 9 0,-9-1 0</inkml:trace>
  <inkml:trace contextRef="#ctx0" brushRef="#br0" timeOffset="514">769 1417 8079,'10'-18'143,"5"7"0,-1-1 0,7-1 638,8-3 0,16-1 1,13-1-1,18 3-680,13 3 1,-37 4 0,1 0 0,5 3 0,0 1-1,2-2 1,1 0-102,0 0 0,0 0 0,0 1 0,0-1 0,0-3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7:34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3545 804 8398,'-7'-25'511,"-3"-2"1,-8-6 0,1 6 21,0 9 0,-1 3 0,3 7-164,3-2 0,-4 7 0,7-1-373,-1 8 1,-4-1-1,7 9 1,-3 0-196,-4-3 0,1 7 1,-1-4-1,3 3 98,-3 3 0,-2-7 1,1 1-1,1-1-281,3-1 1,5 0-239,-6-4 0,2 3-145,-1 9 0,3-1 1,10 1 764,4-1 0,4 8 0,7 3 0</inkml:trace>
  <inkml:trace contextRef="#ctx0" brushRef="#br0" timeOffset="1132">4715 1974 9258,'-5'-11'1342,"-1"-1"1,0 6-912,6-5 0,2 7 1,6-2-1,9 4-145,10 2 0,14-6 1,6 0-1,5 3-386,6 1 0,4 2 0,6 0 0,0 0-798,2 0 0,-12 0 0,4 0 0,-13 2 898,-14 3 0,0 5 0,-8 8 0</inkml:trace>
  <inkml:trace contextRef="#ctx0" brushRef="#br0" timeOffset="1283">4768 2411 8387,'4'-10'1268,"7"5"0,5 3 1,21 2-1,11 0-1095,12 0 1,18 0-1,9 0 1,10 0-838,-45-1 1,-1 2-1,46 4 1,-2 3 663,0 2 0,-13 2 0,3 5 0</inkml:trace>
  <inkml:trace contextRef="#ctx0" brushRef="#br0" timeOffset="3716">6706 3459 8037,'-17'0'444,"-1"0"0,1 0 815,0 0 1,9-6-943,8 0 0,11 0 0,19 6 0,12 0-276,13 0 0,11-5 1,13-3-1,8 0-196,3 0 1,7-5-1,2 1 1,-48 5 0,0 1-217,2 0 1,-1 0-1,43-10 1,-9 7-1,-14-3 371,-12 0 0,-6 1 0,-2-7 0</inkml:trace>
  <inkml:trace contextRef="#ctx0" brushRef="#br0" timeOffset="5018">10496 2900 8143,'-10'-8'2062,"3"4"0,11-5-1641,7 1 1,11-4 0,22 5-1,14-1-622,16 0 1,19-4 0,-41 8-1,1 1 201,4-2 0,1 0 0,1 0 0,2-2 0,0-1 0,0-1 0</inkml:trace>
  <inkml:trace contextRef="#ctx0" brushRef="#br0" timeOffset="5917">12889 2813 8209,'0'-12'-101,"0"0"1494,0-1-875,0 5 0,-2 2 0,-4 14 0,-8 10-478,-7 9 1,0 8-1,-8 5 1,-4 9-678,-6 7 0,2 0 0,-6 8 637,1 2 0,-3 2 0,-7 2 0</inkml:trace>
  <inkml:trace contextRef="#ctx0" brushRef="#br0" timeOffset="55981">4261 3616 8106,'-5'-12'401,"-1"1"1,-6 5-200,6-6 0,-5 7-241,5-7 140,0 8 1,-2-4-88,-3 8 1,1 0-1,-2 2-34,-1 4 0,-3-4 0,-3 6 0,-3-2 39,-1-1 0,-8 7 0,2-4 0,-6 0 97,-6-1 0,2 5 1,-9-4-1,-4 1 5,-5 5 0,-9-4 0,2-1 0,-4 1-3,-1 0 0,1-6 0,2 2 1,4-3-58,1 3 1,3-4 0,8 4-1,1-4-70,3-2 1,-1 0 0,-3 0 0,3 0-88,6 0 1,-1 0 0,-1 0 0,-2 0 48,-3 0 1,5 0 0,0 0 0,3 0-27,-1 0 0,-6 0 1,7-2-1,1-2 30,2-2 0,-6-1 0,-3 3 0,-5-4 7,-1-2 0,5 4 0,-1-3 0,-5-1 36,-3 0 0,-8 4 0,6-3 0,1-1-11,3 0 0,2 1 0,-3-5 0,-1 2 29,-2-1 1,-2-3 0,4 1-1,-3-1 47,3-1 1,-4 3 0,2-9 0,1 2 10,3-3 0,2 3 1,-1-6-1,3 0 12,3-1 0,5-1 1,7-6-1,2 0 1,4 1 0,-4-1 1,5-2-1,1-2-34,4-2 0,5-2 0,5 3 1,1-5-39,-1 0 0,-3 1 1,1 3-1,1-5-108,2-5 0,-5-1 1,-6-1-1,1-1 36,3-4 1,-4 3 0,-3-5 0,-1 4 62,-4 4 1,4-5-1,0 13 1,2-3 59,3 1 1,3 7 0,1-4 0,1 2-50,-1 1 1,1-3 0,0 2-1,1-4-16,4 1 1,3-1 0,5 4 0,-2-3-29,2-1 1,2-3-1,2 7 1,0 4 56,0 6 0,0-2 0,0 6 0,2-2-17,4 0 1,-2 7-1,7-1 1,5 2-38,5-3 0,1 3 0,7-6 0,2 0-58,2 0 0,2 3 0,2-3 1,1 0 18,3 0 1,8 3 0,-5-5 0,3 0-24,-1 2 0,7-4 0,3 6 0,-4 0 72,-3-1 0,-2-3 0,5 4 0,-2-2 25,-3-4 1,3 6-1,-3-1 1,3 1 50,3-4 0,5-2 1,0 0-1,-1 4 4,-3 2 1,4-1-1,2 5 1,0-2-28,1 1 1,-3 3 0,-6 1 0,1 3-22,-1 3 1,6-3 0,0 5 0,1-2-85,1 1 1,-4 5-1,8-4 1,0 1-16,-2-1 1,6 6-1,-4-4 1,4 2-44,2 1 1,8-1 0,3 6-1,4 0-21,3 0 1,5 0-1,2 0 1,0 0 15,0 0 0,-8 2 0,-5 2 0,1 3 31,3 3 1,7-4 0,-2 4-1,-6-1 51,-7 1 1,0-4 0,-1 3 0,1-1 85,0-4 1,-1-2-1,-3-2 1,4 0 33,1 0 0,1 0 1,1 0-1,-5 0-31,-4 0 0,-3 0 0,3 0 0,2 0-24,2 0 1,-1 0 0,-5 0 0,-2 0-24,-4 0 0,2-6 1,-8 0-1,1 1-11,1-3 1,-6 6-1,6-6 1,-3 2-2,-5 0 1,4-1 0,-9 3 0,3-4 16,3-2 0,-1 5 0,-2-5 0,-1 0 3,-2 0 1,-3 5-1,7-5 1,-1 0 52,4 1 0,3 3 1,-5-4-1,0 2-3,1 4 0,-1-3 0,1 1 0,-1 2-17,0 2 1,3 2-1,3 0 1,4-2-12,0-4 1,6 4 0,-2-4 0,10 4-13,11 2 0,-37-2 1,1-1-1,4 0 0,1 0 1,-2 1-1,0 0-8,0 1 1,-1 0-1,-1 1 1,1 0-1,0 0 1,0 0-1,2 0 1,-1 0-7,1 0 0,1 0 1,-1 0-1,0 0 0,-2 0 1,-1 0-1,1 0 0,-1 0 0,1 0 0,-1 0 0,43 6 1,-8 2-1,-9-1-51,-6 1 0,-5 4 0,1-4 0,0 1-4,4 5 1,2-4-1,-4 1 1,0 1-25,-1-2 1,1 5 0,0-3 0,0 3 75,0 3 0,0-7 0,0 1 1,-1 2-1,1 1 0,-2 1 1,-2-3-1,-2-1 112,2 1 1,0-3 0,-2 2 0,-6-1-39,-3-1 0,-3 4 0,0-7 1,-1 1-27,-4 0 0,-7 4 0,-9-5 1,-2 3-72,2 4 0,1-5 0,-1 1 0,-4 0-41,-2-1 1,4 3 0,-4 4 0,2-3-50,4-1 0,-3-1 1,-1 7-1,0-3 43,0-3 1,0 8 0,4-7 0,-2 1 81,3 1 0,1 1 1,1 1-1,1 1 45,0-1 1,0 1 0,2-3 0,2-1 42,2-3 1,-1 1-1,-5 4 1,0-3-1,0-1 0,-6-6 1,0 5-1,1 1-66,-3-2 0,0 3 0,-6-5 0,2 2-40,-1 3 0,-3-3 0,-1 2 1,-1 1-1,1 3 1,-1-5-1,1 1 1,-1 2-32,0 1 1,-1 2 0,-2 1 0,-3 1-1,3 5 0,-1-5 1,1 4-1,-4-1 2,-3 1 0,5-4 0,-6 7 0,0-3 45,1 0 0,-5 0 1,4-3-1,-4 1 37,-2 2 0,-6 7 1,-1-7-1,-1 0-19,0 2 0,-4-3 0,5 7 1,-3 2-12,-4 2 1,1-4 0,-1 0 0,3 0-3,-3-2 1,-2 10 0,1-6 0,1 0-15,3 2 0,1-6 0,-4 3 0,3 1-3,-3 2 1,5 2 0,-3-2-1,0-2-1,3-2 1,-5 0 0,6 6 0,-2 0 0,-3 0 1,-3-6-1,-1 0 1,-1 2 0,1 2 1,-2 2 0,-3 0 0,-1-2 0,2-4 1,-5 2-1,3-6 1,2 0-5,1 1 1,3-3 0,-1-4 0,1 3-6,-1 1 1,1-6-1,0-5 1,1 2-23,4 1 0,-3 3 0,3-1 0,-1 0-3,1 1 0,-4-6 0,5-1 0,-3 3 27,3 1 1,-5 3 0,4-1 0,-3 1-16,-3-1 0,-5 1 0,0-1 1,2-1 35,1-5 0,1 5 0,-3-5 0,-3 5 15,-2 1 0,4-1 0,-4-2 0,1-3-3,5 3 0,-4-5 0,1 3 0,3 0-18,2-3 0,7 5 0,0-6 0,-1 1-21,-3 5 1,5 2-1,-1-1 1,-2-1-43,-1-3 1,3 1 0,1 5-1,-3 1 2,-1-1 1,-1 1-1,2-1 1,3-1 43,-3-5 1,-1 5-1,-3-6 1,1 1 25,-1 1 0,-1-2 1,-2 3-1,-3-3 94,3-2 0,-4 5 1,-1-3-1,-1 0 21,-4-4 0,4 1 0,-2 1 1,-2 0-57,-2 0 0,0 3 1,2-3-1,2 0-67,-2 0 1,4 3 0,-3-3-1,-1 2-58,-2 3 0,-3-3 0,-3 2 0,-2 1-9,2 3 0,-5-1 1,-3-1-1,-3-3 17,-3 3 0,-5 2 1,-2 1-1,-2 0 66,-4 1 0,6-6 0,1-3 0,5-1 60,2-4 0,-3 4 0,-1-3 0,-2-1-28,2-2 0,1 4 0,3 0 0,-3-2-6,-3-2 0,2 4 0,-6 1 1,0 1-90,0 0 1,2 0-1,-6-3 1,-2 5 60,2 0 0,0 3 1,-4-5-1,-2 2 0,-4 4 1,-1-5 0,-7 3-1,5 1-11,1 3 1,-5-4-1,5-1 1,2 3-21,7 1 0,3-3 0,-4 0 1,0-1-31,0-1 0,2 4 0,2-9 0,2 1 31,-2 2 0,-2-6 0,-4 4 0,-1-2 8,-3 1 1,-9-3-1,-3 6 1,-11-2-3,45-3 1,0 0 0,0 3 0,1-1 0,-2-1 0,-1-2 0,3 0-1,0 0-14,0-1 1,1 0-1,-2-1 1,1 0-1,0 0 1,-1 0-1,1 0 1,0 0-23,1 1 0,1-2 0,-44-7 0,-2-3 0,47 3 0,1-2 14,-3-1 0,1-1 0,-42-7 0,42 6 0,1 0 0,-45-10 2,2 0 1,1-3 0,11 5 0,5-2-188,4 2 1,8 7 0,2 4-1,2 1-545,4-1 0,1 6 755,3-2 0,0 12 0,-1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4:54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1916 227 8122,'-35'-8'55,"-2"-1"0,-2-11 0,-5-1 267,-7-2 0,1 5 0,-14 7 1,-2-1-258,-2 2 1,-12-3-1,-5 5 1,-6 0 222,-1 0 1,3-5-1,2 3 1,1 0 143,5 5 1,11-3-1,16 2 1,11 2-207,14 2 1,10 10-1,7 6-508,6 7 1,4 12 0,4 11 0,4 9 138,6 13 1,5 4 0,4 13 0,5 6 15,-13-41 0,1 1 1,-2 7-1,-1 1 1,3 2-1,-1 0 1,0 2-1,-1 1-157,0-2 1,-2 0 0,-1-1 0,-1 0 0,-1 2 0,-2 1 0,-2-1 0,0 0 53,-2 0 0,0 0 0,-1-3 0,0-1 0,0-2 0,0 0 1,-1-1-1,0-1 230,-2-1 0,0 1 0,0-3 0,0 1 0,-11 46 0,1-4 0,1 0 0</inkml:trace>
  <inkml:trace contextRef="#ctx0" brushRef="#br0" timeOffset="200">169 2148 8030,'-36'-2'140,"-5"-3"0,6 1 0,2-8 456,13-2 1,17 7 0,20-1 0,20 2-652,15 0 1,20-5 0,13 3 0,9 0 0,3 0 1,-4-3 0,6 5 0,-48 4 0,1 0-279,2 1 1,0 0 89,-1 1 1,1 0 0,9 0 0,2 0-1,-3 0 1,0 0 0</inkml:trace>
  <inkml:trace contextRef="#ctx0" brushRef="#br0" timeOffset="399">274 2236 8081,'-35'-26'565,"2"-1"0,4-2 56,6 0 0,13 15 1,12 3-1,16 7-589,15 4 0,19 0 0,16 0 1,6 2 64,-1 4 1,7-2 0,1 7 0,7 5-567,5 5 1,-2 0 0,-42-7-1,-1 0 1,45 13 468,-7 0 0,1-6 0,-7 4 0</inkml:trace>
  <inkml:trace contextRef="#ctx0" brushRef="#br0" timeOffset="564">1846 2131 9994,'-23'-25'0,"-3"-5"600,-1-3 1,6 12 0,-2 6 0,1 7-1027,-1 10 0,0 7 1,-10 15-1,-6 5 697,-4 4 1,-5 4-1,-9 3 1,-1 9-697,2 7 1,2 2-1,1 10 1,1 6 424,-1 4 0,27-34 0,0 1 0,0 4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47.29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150 654 8581,'0'-17'0,"0"-1"671,0 1 0,2 0 1,4-1-1,6 3 406,3 3 1,9-2 0,1 9 0,4 1-584,8 2 1,0 4 0,7 2-1,1 5-416,0 7 1,-5-1 0,5 12 0,-2 1-278,-5-1 1,-1 2 0,-4 6 0,-4 0-637,-5 0 1,-13 0 0,-5 0 0,-4-1 143,-2 1 1,-15 0-1,-9 0 1,-9 0 190,-7 0 0,-13-2 1,-11-2-1,-4-4 15,-2-1 1,2-11-1,4-9 1,6-8 582,4-10 1,7-11 0,5-22 0,7-9 565,13-6 1,5-12 0,13-9 0,6-7 309,8-5 1,15 4 0,10-4 0,9 5-134,7 7 1,9 5-1,4 12 1,4 10-548,2 11 0,0 6 0,-2 20 0,-2 5-140,-2 2 0,-10 10 1,0 0-1,-7 10-133,-5 6 0,7 7 1,-4 2-1,-1 2-444,-3 4 1,-4 4 0,-2 6 0,0 6-156,0 3 0,-8 3 1,-4-1-1,-3 0-502,-3 1 0,-7 1 0,-4 2 0,-6 3 1080,-6-3 0,-12 6 0,-9 0 0</inkml:trace>
  <inkml:trace contextRef="#ctx0" brushRef="#br1" timeOffset="150">1024 742 12251,'0'-35'-594,"1"0"0,3 2 1328,2 4 0,10 4 1,1 7-1,12 1-181,10-1 0,12 8 0,9 3 0,2 1-874,4 0 0,4 2 0,3 8 0,1 4-755,-6 2 0,-6 1 0,-9 7 1037,-1-1 0,0 1 1,1-1-1</inkml:trace>
  <inkml:trace contextRef="#ctx0" brushRef="#br1" timeOffset="503">2281 585 10972,'-2'-18'-1115,"-2"1"1030,-2-1 0,-5 7 1,3 1-1,-2 2 449,-3 4 0,-3 0 0,-3 0 0,-5-1 39,-5 1 0,-6 2 0,-3 4 0,-5 4-57,-2 5 0,1-1 1,-5 2-1,4 3-69,3 6 1,1-1 0,8 3-1,4-4-373,6-1 1,9 5-1,4 1 1,3-3-307,3-2 1,4-1-1,8-3 1,7-1 179,6-3 1,10-7-1,-1 2 1,3-4 208,1-2 1,3 0-1,0 0 1,0 0 33,-4 0 1,-4-6-1,2 0 1,-2 3-11,2 1 0,-5 0 1,-3-2-1,-2-2-262,2 2 1,-3 2-1,3 4 1,-3 4-741,-3 6 0,-5-3 951,-1 3 1,9 0-1,7 5 1</inkml:trace>
  <inkml:trace contextRef="#ctx0" brushRef="#br1" timeOffset="886">2491 392 11019,'-6'-62'-425,"-2"6"1,0 6 804,0 3 0,3 16 1,7 2 673,3 8 0,7 11 0,9 6 0,5 10-515,1 11 1,2 8 0,6 12-1,0 4-474,0 6 0,0 5 1,0 4-1,-3 3-308,-2-3 0,-5 6 0,-8-2 0,1-2-707,-1-5 0,-7-13 0,-6 1 0,-8-4 13,-8-2 0,-5-16 0,-6-7 0,-7-8 798,-3-4 1,-1-2-1,-1-6 1,0-7 404,0-7 1,9-9 0,7 2 0,7-4 97,5-2 1,1 0 0,6 2 0,2 2 294,4 2 1,9 8 0,10 0 0,4 7-266,8 8 0,0 4 0,10 4 0,1 4-325,3 6 1,-5 11 0,-1 6 0,-2 6-432,-5 6 0,-8-4 0,-7 3 0,-6-3-8,-5-2 0,-6 0 0,-14-2 0,-9-4-23,-11-6 0,-14-3 0,-11-3 1,-9-1-387,-6-5 0,-11-1 849,-9-4 1,1-4 0,-8 6-1</inkml:trace>
  <inkml:trace contextRef="#ctx0" brushRef="#br1" timeOffset="1067">2840 480 11111,'77'-53'-172,"-11"3"1,2 3 0,-8 9 631,-9 6 1,-6 7 0,-12 10 0,-4 3 84,-6 6 0,-4 4 0,-1 4 0,-3 4-158,-3 6 1,4 5 0,-7 6 0,1 9-391,-4 6 1,-2 7-1,0 7 1,1 3-698,-1 3 0,-4 2 0,-4 6 0,-3 0 678,-3 6 0,-10-2 0,-7 7 1</inkml:trace>
  <inkml:trace contextRef="#ctx0" brushRef="#br0" timeOffset="1319">3678 1039 8509,'25'-35'95,"-3"6"1,5 1 0,-2 3 539,-4 4 1,7-4 0,-1 1 0,0 3 37,-4 2 0,2 1 0,-3 1 0,-5-3-441,-3-3 1,-4 4-1,1-5 1,-5 5-205,-4 1 1,-12 1-1,-7-1 1,-10 1-226,-6 0 0,-2 1 0,-2 4 0,-2 7-179,-2 3 0,2 4 0,10 3 1,6 7 150,4 4 0,3 9 1,4 4-1,9 4-117,6 2 1,11 7 0,15 5 0,14 4-580,11 1 1,14-2 920,8-3 0,-31-22 0,1 0 0,43 20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44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695 624 8500,'-17'-18'0,"-1"1"335,1-1 0,-9 7 1,-5 1-1,-6 2 368,-3 4 1,-3 2-1,4 4 1,-2 6-230,3 10 0,1 7 0,6 10 0,6 2-414,7 3 0,12 5 0,0 7 0,8 3-439,10 3 1,7-2 0,16 6 0,0 0 64,0 1 1,0-7 0,-2 2 0,-4-4-251,-5-1 0,-13-9 0,-5-3 1,-8-6 291,-10-6 1,-7-9-1,-18-11 1,-4-1 347,-5-4 0,-10-4 1,-1-6-1,5-8 227,3-7 0,12 0 1,3-6-1,8-1-235,7 1 0,9 6 0,6-2 1,10 5-423,12 7 1,11-5 353,17 4 0,9-3 0,14-3 0</inkml:trace>
  <inkml:trace contextRef="#ctx0" brushRef="#br0" timeOffset="148">1009 1322 8433,'-27'-17'116,"2"-1"1,6 1-1,-3 1 1176,-1 5 1,0 1-1191,5 4 0,3 6 0,3 0-1263,6 10 1161,12 5 0,4 3 0,7-1 0</inkml:trace>
  <inkml:trace contextRef="#ctx0" brushRef="#br0" timeOffset="849">1743 816 8547,'-6'-18'-304,"0"1"1,-5-1 831,5 1 1,-2 7 0,4 3 669,-2-1 122,0 6-95,6-6-410,-7 8-428,5 0-652,-6 0 0,8 2-303,0 4 453,0-4 0,-2 11 0,-2-5 54,-2 2 0,1-4 0,5 5-41,0 3 0,0-4 0,0 1 0,0 3-24,0 1 1,0 3 0,0-1-1,0 3 65,0 3 1,7-2 0,5 10 0,2 4-24,-3 4 0,5 2 1,-5-4-1,3 2-42,-2 1 0,-5 9 0,-7-5 1,-2 1 15,-3-4 1,-7-6-1,-11-4 1,-6-4 82,-4-2 0,-2-9 0,2-11 0,2-3 136,1-2 1,3-7 0,-2-5-1,8-5 135,7-7 1,7 3-1,7-8 1,1-2-186,5-2 0,14 4 0,13 0 0,7-2-230,5-2 0,2 3 0,5 3 0,2 2-339,5 4 0,-3 1 0,6 3 0,-2 1-81,-4 5 1,-3-3 0,-5 8 0,-5 2 590,-6 2 0,2-5 0,-12-3 0</inkml:trace>
  <inkml:trace contextRef="#ctx0" brushRef="#br0" timeOffset="1167">2145 1008 8518,'-16'-17'309,"2"-1"2107,3 1-983,7-1 0,-2 10-1372,12 8 0,4 8 0,7 12 0,1 3-357,-1 6 0,0-2 0,1 0 0,-1 0-367,1 1 1,-3 1 0,-1 4 0,-2-2-1877,1-2 2539,-5 0 0,8 6 0,-7 0 0</inkml:trace>
  <inkml:trace contextRef="#ctx0" brushRef="#br0" timeOffset="1816">2843 1025 8518,'10'-29'0,"-4"2"550,-4 2 1,-2 2-1,0 5 1,0 1 405,0-1 0,-8 9 0,-4 3 1,-3 4-325,-3 2 0,1 2 1,-1 4-1,1 5-728,-1 5 1,1 7 0,-1 2 0,1 2-83,-1 4 0,1-3 0,2-1 0,1-2-258,2-4 1,6 1 0,-5-1-649,-3 2 1,5 1 686,-3-7 690,8-7 0,-2-2 0,12-8-143,6 0 1,5 0 0,4 0 0,5 0-151,1 0 0,2 7 0,6 5 0,-2 5-164,-4 7 0,4 5 1,-4 10-1,4 3-97,2 3 1,0 2 0,0 7 0,-2 4 52,-4 6 1,-4-10 0,-9-3 0,-5-6 31,-5-7 0,-6-1 0,-6-4 0,-9-4 60,-12-5 1,-4-7-1,-16-5 1,-1-7 58,-3-3 1,4-17-1,3-10 1,1-12 633,4-10 0,2-19 0,5-9 0,4-9 388,11-3 0,7-6 0,12 0 0,4-1-256,6-1 1,19 16 0,9 1-1,9 14-346,3 10 0,3 5 0,-1 16 0,0 6-401,-3 10 1,-11 7-1,3 12 1,0 4-303,3 5 0,-1 13 1,0 5-1,-3 4-324,-3 2 1,0 5 0,-2 1-1,-2-2-8,-8-2 1,-8-2 0,-5 0 0,-4-2-48,-3-4 1,-1-4 0,-8-9 552,-4-5 1,-3-5 0,-9-12 0,1-5 579,-1-5 1,1-9-1,1-6 1,3-6 369,1-4 0,8 0 1,-2 6-1,6 1-176,6-1 0,4 2 0,9 3 0,5 7-519,5 4 0,4 9 0,2 4 0,2 4-440,3 2 0,-3 8 0,6 4 0,-2 5-494,-1 6 1,1 5 0,-6 5 0,-2-2-495,-4-2 1,2 0-1,-6 6 1339,3 0 0,1 7 0,6 3 0</inkml:trace>
  <inkml:trace contextRef="#ctx0" brushRef="#br0" timeOffset="2250">4520 1078 8518,'6'-18'0,"-1"1"543,-1-1 0,-2 1 0,-2 0 568,0-1 0,-2 3 0,-4 3 0,-5 6-653,-5 4 1,-1 2-1,-1 0 1,-1 0-377,-4 0 0,1 6 0,-5 2 0,0 1-536,0 5 1,5 2 0,-1 1 0,4 0-373,1 1 1,3-1 0,1 1-1,4-1 90,3 1 1,1-7 0,6 1-1,0 2 510,0 1 1,8-3-1,3-2 1,7-3 157,5-3 0,6-2 0,10-2 1,4 0 431,1 0 0,1-2 0,3-4 1,-1-7 37,1-9 1,-3-5 0,0-10 0,-1-3 33,1-7 0,-12-11 0,-2-6 0,-10-6-114,-11-6 1,-8-3-1,-10-7 1,-13 3 119,-18 1 1,-7 7 0,15 35 0,-2 2 0,-32-34 229,3 10 1,2 16 0,10 11-1,5 11-150,10 11 1,10 11-1,15 17-700,10 15 0,16 22 0,15 6 0,8 10-109,7 8 0,-17-34 0,0 1 1,3 4-1,0 1 0,3 1 0,0 1-151,3 3 0,0 1 0,1-2 0,2 1 1,2 3-1,1 0 0,0 0 0,-1-1 117,1 0 0,0 0 0,-1 1 0,1-1 0,0-3 0,-1 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43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16 571 8494,'0'-23'559,"0"-1"1,-6-5 202,1 6 1,1 7 0,10 13-255,5 6 1,7 15-1,5 9 1,6 4-424,4 4 1,2-4 0,0 10 0,-2-2-164,-4 1 1,4-3-1,-4 6 1,2-2-989,-2-1 0,2 1 0,-7-6 1066,-3 0 0,-2 8 0,-1 1 0</inkml:trace>
  <inkml:trace contextRef="#ctx0" brushRef="#br0" timeOffset="300">1047 536 8551,'0'-18'0,"0"1"186,0 0 1,0-1 0,-2 3 541,-4 3 0,-4-2 0,-9 9 0,-3 3-71,-1 5 1,0 7 0,5 10 0,1 1-693,-1 2 0,7 8 0,1-2 0,2 6-270,4 6 1,4-4 0,6 4 0,6-4 16,3-3 1,3-1 0,-1-2 0,1-3-44,-1-3 0,-1-2 0,-3-5 0,-3-1 239,-2 1 1,-10-9-1,-12-1 1,-7-2 256,-8 0 0,-14-1 0,-7-5 0,-7 0-409,1 0 1,4 0-1,5 0 1,6-1-1656,5-5 1899,8 4 0,11-6 0,9 8 0</inkml:trace>
  <inkml:trace contextRef="#ctx0" brushRef="#br0" timeOffset="464">453 134 8537,'-45'-29'0,"6"2"-58,8 2 0,6 3 0,10 9 0,5 3-339,10 2 1,17 10-1,22 10 1,17 3 396,18 3 0,-26-9 0,3-1 0,2 1 0,1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8:42.54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227 193 8400,'0'-35'48,"-7"2"1,-3 4 2133,0 5-1702,2 5 1,10 11 0,6 8 0,10 12-174,9 9 1,8 6-1,5 10 1,7 2-124,4 2 1,9 7-1,4-1 1,4 3-369,1 3 0,1-1 0,0 1 0,0 1-151,0 4 0,-10-9 1,-9 1-1,-15-5-604,-10-6 1,-9-8 938,-5-2 0,-12-16 0,-10 3 0</inkml:trace>
  <inkml:trace contextRef="#ctx0" brushRef="#br0" timeOffset="185">786 123 8837,'-23'-33'0,"-2"4"273,-2 6 0,5 5 0,-1 6 0,4 7-17,1 3 0,8 15 1,5 9-1,3 9 105,2 11 0,0 7 0,0 5 0,0 4-283,0 6 0,0 6 0,0 4 0,-2 2-381,-4-3 0,-4 7 0,-7 1 1,-3 7-840,-3 5 0,-4-10 1142,-8 5 0,-8-13 0,-1 3 0</inkml:trace>
  <inkml:trace contextRef="#ctx0" brushRef="#br0" timeOffset="351">0 1293 8400,'8'-17'64,"4"-1"0,3 1 243,3-1 1,15 7-1,9 1 1,15 0 90,13 0 1,15 7 0,14-3 0,-48 4 0,1 2-505,0-1 0,1 2 1,-2 1-1,0 2 1,46 3-1,-7 3-1937,-7 4 1829,-17-7 1,10 9-1,-14-6 1</inkml:trace>
  <inkml:trace contextRef="#ctx0" brushRef="#br1" timeOffset="685">1555 891 9658,'11'0'-158,"1"0"520,2 0 0,-5 0 0,3 0 0,1 0 33,3 0 1,1 0 0,1 0-1,1 0-313,5 0 1,-5-2-1,4-1 1,-3-5-145,-3-2 0,1-2 1,-1-5-1,-1-1-2,-5 1 0,-3-2 0,-10-3 0,-6-1 23,-9 2 0,-10 1 1,-14 3-1,-8 1 276,-7 5 1,0 3 0,-6 8 0,2 2 0,3 4 0,11 5 1,7 13-1,8 7-153,8 7 0,11 1 1,10 6-1,14-1-319,17 1 0,21-4 0,20 3 0,10-3-232,5-8 1,-38-16-1,1-1 1,2-3-1,1-3 1,4 2-1,1-2 468,4 0 0,2-1 0,-1 0 0,0 0 0,4-1 0,0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06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35 525 8262,'-10'-18'0,"3"3"1236,-1 3 0,6 2-190,-4 4 0,4 6-807,2 0 1,2 8 0,4 10 0,6 1-74,3 4 0,3-1 1,1 5-1,2 0-226,3 0 1,-1-4 0,-4 5 0,3-1-338,1 0 1,0 0-1,-5 4 1,1-4-31,4-1 0,-9-1 0,3-2 0,-3 4-445,-4 0 0,-2-1 431,-8-9 0,-2-7 0,-2-8 638,-2-12 0,-6-4 1,6-17-1,3-3 475,1-5 0,4-4 0,3 4 0,9-2 293,7 3 1,6 3-1,8 6 1,4 5-440,8 5 0,9 9 1,20 4-1,5 6-399,5 6 0,1 12 1,-2 11-1,-1 4-279,-3 2 1,-9 5 0,-2 1 0,-12-4-365,-9-6 1,-14 0-1,-12-8 1,-4-3-940,-1-7 0,-11 1 1149,-7-8 0,-7-2 0,-13-10 1,-1-6 428,-2-3 0,-14-5 1,0-3-1,-4-8 187,-2-8 0,-3-4 1,5-7-1,2 0 544,2-5 0,4-9 0,4 0 0,8-2-170,7 2 1,7-2-1,11 8 1,7 2-247,12 1 1,3 17 0,3 5 0,2 7-190,2 11 1,2-1 0,-2 10-1,-2 3-447,-2 1 0,-2 9 1,4 5-1,-2 6-170,2 5 0,2 4 0,2 8 1,0 0-33,0 0 0,0 7 1,-2 5-1,-2 3-275,-2 3 1,-8 7 0,3 4 0,-5 4 54,-1 2 1,-9-6 0,-3-2 0,-4-2 72,-2-4 1,0-9 0,0-8 415,0-8 1,-2-14 390,-4-11 0,4-12 0,-1-7 1,6-7 445,9-3 0,4-8 1,1 4-1,0-2 16,1 0 1,1 5 0,5-3 0,3 2-527,0 4 1,4 7 0,-6 4 0,2 3-309,4 3 0,2 4 0,2 5 0,0 7-164,0 4 0,2 3 0,4 4 0,3 6-258,1 4 1,-2-3 0,-6-3 0,0 0 64,-3 0 1,5-6 0,-12 1-1,1-9 295,-5-7 1,-10-4-1,-1-2 1,0-4 292,-3-7 0,5-3 0,-8-15 1,-2-2 288,-2-2 0,-2-2 1,0 0-1,0 2 143,0 4 0,-6-4 1,-2 6-1,-2-2-13,-3-1 0,3 11 0,-2 0-709,-1 5 1,5 12-462,2 2 0,4 8 0,4 9 1,4 3 168,6 3 0,9 2 1,4 6-1,1-3-33,-1-3 0,4 4 0,-4-6 1,0-2 197,1-1 0,-3-3 1,-6-1-1,1-4 207,-1-7 1,1-5 0,-1-5 320,1-7 1,-7-11 0,1-7 0,0-3 222,-3-1 0,5-1 0,-6 0 0,1 0 306,5 0 1,0 2 0,-1 4 0,-1 7-467,1 9 1,5-1 0,3 8-1,4 3-290,3 1 1,-1 9 0,4 7 0,-2 7-172,2 8 0,-6-1 0,0 1 1,-1 0-444,-1-2 0,-6 6 0,-5-6 1,0 2-536,-3 0 0,-1-7 782,-8 1 0,-2-13 1030,-4-10 0,4-16 0,-3-11 0,3-2-38,2 0 1,0 0-1,0-6 1,2 2 68,3 4 1,-1-2-1,8 7 1,2 5-510,1 5 0,8 1 1,3 7-1,-1 2-708,0 2 1,6 4-1,-2 6 1,4 7-964,2 7 0,0 9 0,0 0 1483,0 8 0,8-3 0,1 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14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786 297 8553,'6'-35'0,"0"2"1383,-2 4 1,-2-2 356,-2 8 1,1 9-1,5 14-1071,6 10 0,3 13 0,5 8 0,1 8-555,3 8 0,5 11 1,-6 4-1,-2 2-272,-1 0 0,-5-2 1,-3 4-1,-6-2-358,-4 2 1,-18-4-1,-9 0 1,-14-1-659,-13-5 0,-16-8 0,-16-5 0,-7-8 469,42-23 1,-1-3-1,-4-1 1,-1-4-1,0-4 1,0-4 524,0 0 0,1-3 0,-3-8 0,0-5 0,-1-8 0,1 1 0</inkml:trace>
  <inkml:trace contextRef="#ctx0" brushRef="#br0" timeOffset="164">210 245 8553,'41'-25'-41,"-1"-2"1,-1-1 111,-2 5 1,-2 4 0,-2 3-1,-2 3 701,-2 1 0,0 0 0,6-3 0,0 1-260,0 3 1,8 5-1,3-4 1,5 2-553,1 4 1,6 2 0,2 2 0,2 0-833,4 0 0,-5 8 872,-3 4 0,-4 11 0,-1 4 0</inkml:trace>
  <inkml:trace contextRef="#ctx0" brushRef="#br0" timeOffset="364">384 1485 8478,'-23'0'0,"-2"0"0,0 0 1071,-1 0 0,9 0-366,5 0 1,24 0 0,9 0-1,20 0-921,17 0 1,22-6-1,11-2 1,8 1 215,-46 3 0,1 0 0,7-6 0,2-2 0,-1 3 0,0-1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13.43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296 922 9565,'-12'-11'1464,"1"-1"1,7 10-1,-2 2 1,4 10-729,2 5 1,4 5 0,6 1 0,9 2-784,6-1 0,4-1 0,6-1 0,-2-1-816,-4-4 0,2-9 0,-7 0 0,-1-4 138,2-2 1,-11-4 0,1-7-1,-5-13 401,-6-7 0,-4-11 0,-10-3 1,-11-2 488,-12 1 0,-20 1 0,-1-1 0,-6 7 151,-6 8 0,6 5 0,4 11 0,7 3 6,8 6 0,6 18 1,8 8-1,10 7-838,9 10 0,16 5 0,11 11 0,16 1 516,16 4 0,16-3 0,13 5 0</inkml:trace>
  <inkml:trace contextRef="#ctx0" brushRef="#br1" timeOffset="200">1187 329 13068,'-35'-78'-297,"-6"8"1,-2 4-1,1 16 3712,-1 13 1,10 21-2401,10 5 1,11 18 0,6 17 0,6 18-972,6 19 0,6 5 0,9 15 0,4 4-165,2 7 0,-12-43 1,-1 1-1,4 4 1,-1 0-1,1 2 1,-1-1-351,1-1 0,-1 1 1,0 1-1,-1 0 0,-1 0 1,-3 1-1,-1 0 1,-2 2-810,-1 3 0,-3 0 0,-3-4 0,-2-1 1280,1 1 0,-2 0 0,-1-6 0,-2-1 0,-3-1 0,-1-1 0,0 1 0,-2 1 0,0 0 0,-1 1 0</inkml:trace>
  <inkml:trace contextRef="#ctx0" brushRef="#br1" timeOffset="332">1029 1184 10663,'35'-35'458,"-2"1"0,0 1 86,2 3 1,-2 5 0,14 8-1,1-1-528,3 1 0,9 7 1,4 4-27,4 4 0,17-5 0,5-3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10.0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381 1389 8541,'-16'-17'171,"5"0"1,-11-1 426,5 1 1,3-1 0,10 3-100,8 3 1,6 2-1,9 6 1,5-3-323,5-3 0,4 4 0,4-6 1,1-1-78,3-3 0,2-3 1,-4-2-1,1-5-86,-1-1 0,-10 0 0,-5-4 0,-7 2-7,-5-2 1,-4 0 0,-12 0 0,-8 4-20,-11 1 0,-24 5 0,-11 9 0,-8 7 26,-4 3 0,0 2 0,2 3 0,2 7 59,2 8 1,4 11 0,2 0-1,13 4-52,12 2 1,10 6 0,11 1 0,9 1-272,6 0 1,15-5 0,13-7-1,8-3-101,7-3 0,13-2 1,5-7-1,3-5 217,3-5 0,-2-6 0,-2-6 1,-2-5-20,2-5 0,-11-9 0,-5-4 0,-5-6 373,-7-6 0,3-2 0,-6-5 0,-10 3 784,-9 3 0,-8 3 0,-6 8 36,3 2 0,-1 15 0,8 2-616,2 9 0,3 10 0,4 7 0,5 7-348,1 8 0,8 6 0,7 4 0,3 4-494,3 1 0,5-3 1,3 4-1,2-3-751,-1-3 0,3 4 1,-4-4-1,-4-4-3414,-3-4 4583,-10-10 0,-4 4 0,-10-7 0</inkml:trace>
  <inkml:trace contextRef="#ctx0" brushRef="#br1" timeOffset="933">2337 988 8757,'-2'-12'143,"-4"0"1,4 7 472,-4-7-332,4 8 1,2-11 0,-2 5-49,-3 0 0,3 0 1,-6 7-1,0-5-64,-3-2 0,-5 6 0,-1-3 0,-3 1 115,-3 0 1,2 0 0,-9 6-1,-1 0-125,-2 0 0,4 2 0,0 2 0,0 4-79,2 1 1,-4 3-1,9 5 1,5 1-130,3-1 0,5 1 1,-3-1-1,6 1-67,4-1 0,2 1 0,2-1 175,4 1 0,-2-9 0,8-3 0,3-4 179,6-2 1,1 0 0,7 0 0,2 0-164,2 0 0,2 0 0,0 0 1,0 2-205,0 4 0,5 0 1,1 9-1,-2 7-170,-2 3 0,-2 6 0,-2 8 1,-4 3-140,-6 3 1,-5 9-1,-7 10 1,-5 2 102,-4-2 0,-12 4 0,-7-4 0,-12 2-87,-10-2 1,0 0 0,-5-11-1,-1-11 62,0-9 0,6-9 0,-1-13 0,3-9 566,2-11 0,8-11 0,5-19 0,9-5 398,7-9 1,6-17 0,8 1 0,9-3-7,10 0 0,8-6 0,6-3 0,6-3-99,3 3 1,2-2-1,3 7 1,1 4-243,2 6 0,-1 0 0,-11 10 0,-5 5-139,-4 9 1,-12 13-1,-6 5 14,-5 5-273,-10 1 0,2 15 1,-10 4-1,-2 7-432,2 6 1,2 7 0,2 4-1,0 3 198,0 3 0,6 2 0,2 2 0,1 1 2,5 5 0,7-4 1,3 4-1,-3-6 5,-2-6 0,-1-4 0,-3-8 0,-1-1 214,-2-4 1,-7-5 0,5-10 424,-2-9 0,-2-2 0,-6-15 1,0 0 593,0 2 1,0-6-1,0 4 1,2-2-90,3 2 1,-3 3-1,6 9 1,-2 0-560,0-1 0,13 6 1,-1 3-1,3 1-125,4 4 1,2 10-1,8 6 1,0 5-285,0 6 0,0 2 0,0 7 0,-2-3-19,-4 2 1,2-6 0,-8-2-1,-3-3-910,-7-3 851,-5 1 1,-8-17-1,0-8 1,0-13-2,0-9 0,0-4 0,0-2 1,0-2 905,0-3 1,0 3 0,2-4 0,2 4 25,2 2 1,7 8 0,-1 6 0,4 5-524,1 5 0,6 7 1,3 0-1,1 8-442,4 7 1,-4 7 0,2 5 0,2 8-759,2 8 1,2 0 0,0 5 0,0 1-3210,0 0 4267,0 1 1,0-1 0,0-2-1</inkml:trace>
  <inkml:trace contextRef="#ctx0" brushRef="#br0" timeOffset="1216">4031 778 8572,'0'-23'1332,"0"0"1,0-6 0,0 5-249,0 3 1,2 9 0,4 6-642,5 4 0,5 10 0,1 6 0,1 5-644,-1 5 0,8 12 1,3-1-1,1 2-405,0 0 0,-8-2 1,4 0-1,-1 0-411,-1 0 1,-6-8 0,-7-4 0,0-5 295,0-7 1,-7-5-1,3-14 789,-4-9 1,-8-16-1,1-16 1,-1-5 343,-2-4 1,6 0-1,-4 5 1,4 1-71,2-1 1,6 3 0,2 3 0,2 9-619,3 7 1,3 11-1,1 10 1,3 3-613,3 3 0,2 12 0,6 9 888,-2 10 0,8 6 0,8 2 0</inkml:trace>
  <inkml:trace contextRef="#ctx0" brushRef="#br0" timeOffset="1532">5149 813 8574,'-2'-19'0,"-4"-3"589,-6-1 1,-3 0-1,-3 7 1,1 3 421,-1 1 0,1 8 0,-1-2 0,1 4-734,-1 2 1,-1 2 0,-2 4 0,-3 6-343,3 3 0,2 9 0,1 1 0,1 0-389,-1 0 0,1 4 0,-1-3 0,3-1-30,3 0 0,-1-2 0,5-7 0,0-3-50,0-1 1095,2-8 1,8 4-277,4-8 0,4-8 1,7-2-1,3-1-63,3-1 0,4 0 1,8-3-1,0 1-401,0 3 0,6 7 0,1-2 0,3 4-667,4 2 1,-5 0 0,5 0 0,3 0 845,4 0 0,10 8 0,-4 1 0</inkml:trace>
  <inkml:trace contextRef="#ctx0" brushRef="#br0" timeOffset="1733">5341 254 8573,'-18'-60'0,"1"8"1539,-1 9 0,7 8 0,1 6 2842,2 6-3988,2 11 0,16 14 0,8 14 1,7 9-476,2 8 1,8 0-1,-2 13 1,6 3-286,-1 1 1,-1 8-1,-2 3 1,0 1-1058,0 4 1,-2 9-1,-4 7 1424,-5 3 0,-5 10 0,-2 2 0</inkml:trace>
  <inkml:trace contextRef="#ctx0" brushRef="#br1" timeOffset="1933">6162 638 15499,'-2'-34'292,"-4"-1"1,4 7-1,-6 5 1,2 4 1454,0 1 1,-1 9-1068,1 3 1,4 12 0,-4 7-1,4 9-1357,2 7 0,2 6 1,2 5-1,4 7-215,1 3 0,1 3 0,4-1 0,-5 1-1472,-1-1 0,4 0 2313,-6 1 1,7-1 0,-3 0 0</inkml:trace>
  <inkml:trace contextRef="#ctx0" brushRef="#br1" timeOffset="2182">6528 1023 11018,'-2'-18'-153,"-3"1"0,1-1 0,-6 1 1,0-1 487,1 1 0,3 5 0,-4 1-823,2-3 1,2 4 556,6-1 1,8 7 0,2-4 0</inkml:trace>
  <inkml:trace contextRef="#ctx0" brushRef="#br1" timeOffset="2582">6127 726 13718,'-24'-8'113,"1"-4"0,-6-1 0,6-1 0,1 5 1024,3 1 0,9 4 0,4 12 0,4 7-784,2 7 0,2 9 1,4-2-1,8 4-568,7 2 0,0 0 0,9-1 0,1 1-123,2 0 1,2 0 0,1-2 0,3-4-540,2-5 1,-2-7 0,-10-3 0,-6-5 307,-3-1 0,-5-6 0,-1-14 1,-5-11 526,-1-8 0,-4-12 0,-10-3 1,-5-7 869,-5-5 1,-1 4-1,-1-2 1,1 5 954,-1 5 1,7 7 0,-1 0 2341,-2 8-3982,7 6 1,14 25 0,19 9 0,10 15-392,11 9 0,5-2 1,7 11-1,3-1-809,0 0 0,-2 0 0,-10-6 0,-3 0-1345,-6-1 0,-6-6 1,-6-5 2346,-6-4 1,-11-1-1,-5-1 1</inkml:trace>
  <inkml:trace contextRef="#ctx0" brushRef="#br1" timeOffset="3016">6982 1040 11476,'0'-17'746,"0"-1"0,0 1 13,0-1 0,0 1 0,2-1 0,4-1 41,6-4 0,3-6 0,3-10 0,-1-4-461,1-2 1,-1 3 0,1-7 0,-3-1-307,-3 1 0,-4 7 0,-8-1 0,-2 4 84,-4 6 0,-4 10 1,-7 1-1,-1 9-475,1 7 1,-1 6 0,3 6-1,1 7-457,2 9 1,9 5-1,-3 8 1,6 0 146,6 0 0,3 0 1,9 0-1,1 0 226,4-1 0,-1-4 0,7-3 1,0-2 128,-2-4 0,0-3 0,-5-7 1,1-5 307,-2-4 0,-1-2 0,-3-4 0,-1-7 406,-5-13 1,5-1 0,-4-4-1,1 0 236,-1 2 0,3-4 1,-3 7-1,3 3-274,3 2 1,-1 9 0,1 4 0,1 4-295,5 2 0,-3 2 0,6 4 0,0 8-453,0 7 1,1 6-1,3 8 1,-4 0-1025,-2 0 1,4 0 1385,-6 0 0,8 0 0,-3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08.6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610 959 8393,'0'-11'-119,"2"1"896,4 2 0,-2-3 448,7 5 0,-5-6-433,6 6 1,-6-7-329,5 1 0,-7 2 0,2-1-273,-4-3 0,-4 1 1,-4-1-1,-5 2-98,-5-1 0,-9-1 1,-6 3-1,-8 5-124,-8 4 0,-5 2 0,-4 4 1,-2 5-105,1 9 0,-1 13 0,4 2 1,5 6 78,5-1 0,11-1 1,11-2-1,9-2-136,7-4 0,6 2 0,6-7 0,7-3 84,9-2 0,1-7 0,10-2 1,4-2 105,0-5 1,-1-3-1,-1-5 1,0-7-13,0-4 1,0-1 0,-2 0-1,-2-3 88,-2-3 1,-9 3 0,-1-3-1,-5 6 61,-1 5 1,-3-2 0,0 7-333,-3-3 0,1 6 1,-4 0-1,4 8-102,2 8 0,1 3 1,7 5-1,-1 3-139,1 6 1,1 4 0,2 2-1,5 0-815,1 0 0,2 2 1253,6 3 0,7-3 0,3 6 0</inkml:trace>
  <inkml:trace contextRef="#ctx0" brushRef="#br0" timeOffset="216">1064 610 8537,'-2'-68'518,"-2"4"0,-1 8 282,1 7 1,2 12 0,2 10 0,2 2 29,4 4 0,3 9 0,9 6 0,-1 4-484,1 2 0,7 2 0,4 4 0,4 8-306,2 7 0,0 8 1,0 12-1,0 5-476,0 5 0,-1 7 1,1 2-1,0 2-427,0 4 0,0 4 1,0 4-1,0 4-535,0 1 1,-8 1 1397,-4 1 0,-3 5 0,-3-7 0</inkml:trace>
  <inkml:trace contextRef="#ctx0" brushRef="#br1" timeOffset="414">1868 348 11911,'-18'-85'549,"1"3"0,-1 14 0,3 18 0,1 15 1142,2 16 0,9 11-1370,-3 14 1,6 19 0,6 17-1,7 15-189,8 13 1,1 9 0,7 12 0,-14-43-1,1-1-512,0 2 1,1-1-1,0 2 1,1-1-1,-1 4 1,1-1 0,0 1-1,1 1 12,1 1 0,0 1 0,2 1 0,1 0 0,3 4 1,0 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29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88 489 8475,'-18'-17'969,"1"-4"0,1 1 0,2 5 697,3-1 1,7 10-1379,-2 6 0,4 16 0,2 13 0,2 8-254,4 9 1,9 3-1,11 15 1,-1 2-344,0 2 0,6 4 0,-4 1 0,2 5-367,1 2 1,-9-5-1,2 5 1,-5-5-38,-7-7 0,-3 0 0,-12-11 0,-9-5-1146,-16-3 1859,-12-18 0,-27 2 0,-4-16 0</inkml:trace>
  <inkml:trace contextRef="#ctx0" brushRef="#br0" timeOffset="216">53 682 8475,'35'-63'0,"5"-1"0,1 12 0,-2 7 233,-2 7 1,-4 12-1,-2 9 1,-4 9 157,-2 6 0,6 2 0,-4 2 0,0 4-203,-3 6 0,-5 11 0,-3 4 1,-5 4-101,-5 4 0,-4-2 0,-4 12 1,-4-1-210,-5 1 0,-11 1 0,-3 5 0,-2-5-174,-4-5 1,4-2 0,-2 0 0,-2 2-272,-2-3 1,0-7 0,2-3-1,5-3-285,7-4 0,0-7 851,13-3 0,15-14 0,11 1 0</inkml:trace>
  <inkml:trace contextRef="#ctx0" brushRef="#br0" timeOffset="534">1205 716 8475,'10'-17'109,"-4"0"0,-4-3 0,-2-1 0,0-2 390,0 1 0,-2 5 0,-4 3 1,-8 2 88,-7-1 1,2 5 0,-7 2 0,3 4-301,0 2 0,-6 8 1,3 4-1,1 5-256,0 7 0,2-3 0,7 6 0,3 0-267,1 0 0,2-3 1,-1 3-1,5-2-808,4-4 0,2-1 412,0-3 1,0-5 909,0 0 1,2-9 0,2 1-70,2-8 0,-1 1 0,-3-7-253,4 2 1,-2 2-1,8 4 1,1-2-391,3-1 0,1-1 0,1 8 0,-1 2-79,1 1 0,5 9 0,0-4 0,0 1 512,3 1 0,1 0 0,8 5 0</inkml:trace>
  <inkml:trace contextRef="#ctx0" brushRef="#br0" timeOffset="767">1415 629 8756,'0'-17'209,"0"-1"1,0 7 0,0-1 328,0-2 0,8 7 0,5 3 95,8 8 0,1 11 0,7 10 0,2 3-453,2 3 0,2 7 1,-2 3-1,-4-2-609,-6-2 0,2-2 1,-3 0-1,-5-2-224,-3-4 1,-10-4 59,2-8 1,-6-9 0,-4-10 273,-2-13 1,-6-10 0,4-10-1,1 0-18,-1 0 1,4-6 0,10 0 0,6 0 336,3-1 0,10-3 0,10-15 0,10-2 0</inkml:trace>
  <inkml:trace contextRef="#ctx0" brushRef="#br0" timeOffset="931">2253 158 8475,'0'-29'0,"0"1"0,-2 3 0,-4 4 0,2 3 0,-5 5 0,-1 3 768,0 2 0,4 2 1,-3 8-1,1 4-425,4 6 0,-4 11 1,3 6-1,1 6-196,2 6 0,4 4 0,2 9 0,5 2-310,7 2 1,-3 8 0,13-4 0,-3 2-509,0 1 0,6-3 0,-5 4 0,-3-4-1655,-2-2 2326,-1-2 0,-1 2 0,1 2 0</inkml:trace>
  <inkml:trace contextRef="#ctx0" brushRef="#br0" timeOffset="1217">2113 769 8591,'8'-37'0,"4"0"203,3 2 0,5-2 0,3 12 0,6 0 79,4 0 0,10-4 0,3 5 1,7 5 177,5 5 0,-10 1 0,5 5 0,-5 0-456,-3 0 0,-4 3 0,-12 5 0,-6 0-188,-3 0 0,-9 0 81,1 0 0,-8 7 1,3 5 109,1 4 0,-4 1 0,6 2 0,0 3 19,-1 1 0,3 14 0,5-2 1,3 2-23,3 0 0,-4-3 0,5 3 0,-5 2-4,-1 2 1,-7-2 0,-1-8 0,-2-4-152,-4-2 1,-3-2 0,-4-5 0,-7-3-321,-8-3 0,-18 2 0,-7-9 471,-11-1 0,-9 6 0,-6 0 0</inkml:trace>
  <inkml:trace contextRef="#ctx0" brushRef="#br0" timeOffset="1347">3528 978 8640,'17'-15'0,"-1"1"558,-4 3 0,1-1-192,-7-5-366,0 7 0,-14-6 0,-2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4:58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760 804 8155,'-12'-50'110,"2"3"1,1 7 366,-1 3 1,0 4 0,-3 4-1,1 7 581,-2 9 1,5 3-403,-3 4 0,8 6 0,-2 2-425,4 14 1,2 5-1,0 12 1,0 6-151,0 3 0,8 5 1,2 7-1,2 3-291,-1 1 1,1 8 0,3-4 0,-1 4-348,-2 4 1,-1-4-1,7 11 1,-1-1-179,1 0 0,-1 7 1,-1-3-1,-5-1-1359,-5-3 2094,-4-4 0,-2-10 0,0-2 0</inkml:trace>
  <inkml:trace contextRef="#ctx0" brushRef="#br0" timeOffset="167">253 1608 8238,'-46'-20'246,"-1"-3"1,2-4-1,1-6 1,9 4-56,10 5 1,15 11 0,14 3 0,17 0 40,18 1 1,19-3 0,12-3 0,12 1-154,9 2 0,8 7 0,-45-1 1,2 0-1,4-1 0,1 0-389,4 0 1,2-1-1,0 0 1,1 0-1,7 1 1,0 1-124,-1 0 0,-1 0 1,0 1-1,0-2 0,-3-1 1,0-1-1</inkml:trace>
  <inkml:trace contextRef="#ctx0" brushRef="#br0" timeOffset="667">1685 857 8269,'18'-62'35,"-1"1"0,3 11 0,3 1 214,6 3 0,20 5 0,13-5 1,15-3 112,-31 23 0,1 2 0,1 1 1,-1 1-1,2 2 0,-1 1 0,46-10 78,-9 12 1,0 9-1,-11 16 1,-6 9-269,-8 10 1,-13 14 0,-8 6 0,-8 5-598,-8 6 1,-11-3 0,-11 5 0,-10 0-91,-15 4 1,-14-2 0,-11 2 0,-7 0 238,-8-2 1,-6-2 0,-4-7 0,-3-1 334,-3 0 0,14-15 0,2-10 0,12-11 96,11-10 1,2-4 0,18-6-1,7-6 212,12-7 1,18-12 0,17 0 0,11-3-263,15 3 1,7-2 0,5 8 0,7 4-123,9 5 0,3 0 0,9 9 0,-2 3-2,-6 6 0,-2 7 1,-19 12-1,-8 7-127,-6 3 1,-21 3 0,-12 3 0,-15 2-14,-12-2 1,-15 4 0,-16-3-1,-12 1 200,-9 2 1,-14-6 0,-13 3 0,37-20 0,-1-1-22,-5 2 1,-1-1 0,3-2-1,1-1 1,-2 2 0,-1-1-1,3-3 1,-1-1 6,1-1 0,1-1 0,-43 11 0,0-7 0,7-5-41,9-5 0,13-4 1,9-2-1,10 0-692,7 0 1,10-8 705,9-3 0,23-12 0,13-5 0</inkml:trace>
  <inkml:trace contextRef="#ctx0" brushRef="#br0" timeOffset="1284">3432 1049 8166,'-20'-45'0,"-3"6"653,-6 8 0,4 8 0,1 11 0,5 7 159,2 3 1,7 4 0,4 3 0,6 7-391,6 4 0,4 9 0,9 4 1,4 4-354,6 2 0,10 0 0,6 2 0,3 1-238,7 3 1,7 2 0,-4-4 0,0 1-456,2-1 0,-3-2 0,3-2 0,-6-2-824,-9-4 0,-8-6 1051,-8-11 1,-16-20 0,-19-15-1,-15-8 379,-10-4 0,-12-10 1,-3-5-1,-5-6 417,-1-1 0,-4 1 0,1 0 1,5-4 345,-1-2 1,11 5 0,7-1 0,13 6-10,12 5 1,10 6-1,12 12 1,15 8-503,14 7 0,15 1 1,6 7-1,8 4-26,9 6 1,-5 13 0,13 12 0,1 6-262,1 6 1,-44-21 0,-1 1 0,41 27 0,-3 3-166,-9-3 0,-7 1 1,-17 3-1,-5 3-37,-5 3 1,-12-4-1,-8 2 1,-7-5 67,-8-5 1,2 1 0,-1 3 0,1-5 48,0-10 0,6-2 0,-3-12 111,5-5 1,3-6 0,2-12 0,5-6-4,1-10 0,2-13 0,6-11 0,-2-3-156,-4-3 1,-6-5 0,-9-3 0,-4-4 23,-3-2 0,-11 0 0,-13-3 0,-12 7 29,-10 4 1,-15 2 0,-16 1 0,-10 5 46,-5 5 0,-2 12 1,-1 7-1,1 9-140,0 7 0,9 6 1,10 6-1,14 9-324,11 12 0,16 4 0,9 16 550,11 2 0,20 9 0,7 4 0</inkml:trace>
  <inkml:trace contextRef="#ctx0" brushRef="#br0" timeOffset="1800">6016 1433 8194,'-42'-17'383,"-5"-7"1,-9 3 0,-2 5 294,1 9 1,5 5 0,5 2 0,7-2-188,3-4 1,10 2 0,3-6 0,5 1-20,1-1 0,7-4 0,1-7 0,2-4-239,4-2 1,3-4-1,2-8 1,5-6-146,6-5 1,11 3 0,6-7 0,6 5-150,6 1 0,-2-3 0,7 3 0,1 5-25,-2 8 1,5 12 0,-5 0 0,1 5 90,1 6 1,-8 5 0,1 11-1,-3 7 55,-2 13 1,-6 9 0,0 5 0,1 5-117,-3 2 1,-2 1 0,-8 7 0,3-1-92,3 0 0,-11-5 0,1-4 0,-5-5-193,-2-5 0,0-7 1,-8 1-1,-4-4 62,-6-7 0,-9-7 1,-4-11-1,-2-3 250,-5-7 1,7-9 0,2-7 0,4-3 198,1-5 0,3-11 0,3 2 0,6-1 200,4-1 0,6 6 0,6-3 0,9-1 194,6 1 0,5 13 1,4 1-1,3 11-140,4 7 1,4 5 0,7 9 0,-1 3-457,-5 7 0,5 13 0,-7 10 0,3 10-561,-1 5 1,-1 3 0,3 1 0,-3 2-446,-2 2 0,3 3 1,-5-7-1,-2 0 1037,-2-3 0,-2-11 0,0 3 0</inkml:trace>
  <inkml:trace contextRef="#ctx0" brushRef="#br0" timeOffset="2200">7274 927 8354,'0'-53'796,"0"3"1,0 3-1,-2 8 2477,-4 8-2562,4 6 1,2 15-1,12 6 1,5 8-258,7 8 0,5 9 0,9 5 0,7 1-442,6 4 0,-9 4 0,11 4 0,-5 1-453,-3-1 1,-1 0 0,-7-2 0,-2 0-607,-8-4 0,-7-8 0,-9 2 1,-5-2 394,-4-3 0,-10-11 1,-3-5-1,-5-4 861,-1-2 0,-1-10 0,3-5 0,3-9 314,6-3 0,4-2 0,4-6 1,6 0 187,10 0 0,7 2 1,12 4-1,5 6-244,11 4 0,3 9 0,12 4 0,4 4-339,-1 2 0,7 0 0,-2 2 0,-2 2-197,-3 2 0,-11 0 0,-5-8 0,-11-4-196,-7-6 0,-8-13 0,-17-10 0,-8-10-161,-8-5 0,-15-10 0,-16-2 0,-12-4-143,-9-4 1,2 12 0,-5-6 0,5 7 113,2 5 1,7 2 0,4 3 0,6 8 454,6 8 0,4-2 0,7 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28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68 609 8405,'-10'-25'297,"-5"0"0,3-4 1,-1 6 1132,1 3 0,6 11-938,12 3 1,12 13-1,9 11 1,2 9-263,0 6 1,-2 4-1,4 2 1,-2 3-385,2 3 1,-6-6 0,-1 2 0,-5-4-292,-1-3 0,-1 1 0,-1-2 0,-5-4-388,-5-5 1,-4-9 759,-2-9 1,-6-18-1,-2-22 1,1-13 14,-1-9 1,2-1 0,6-5 0,2 0-115,4 0 0,4 8 0,9-1 0,4 9-306,6 3 1,0 4 0,4 12 0,6 10-355,4 9 1,4 8 831,5 6 0,8 11 0,2 10 0</inkml:trace>
  <inkml:trace contextRef="#ctx0" brushRef="#br0" timeOffset="702">1081 871 8405,'-8'-17'360,"4"0"1,-5-1 262,1 1 1,2-1 0,6 1 0,0-1-216,0 1 1,0-1-1,0 1-294,0-1 0,6-1 0,2 0 1,-1-1-98,1 5 1,6 1 0,-4-3-1,1-1-424,1 1 0,-8-1 27,2 1 1,-6 1 236,-6 5 0,-4 3 0,-7 8 0,-1 2 116,1 4 1,-1 9 0,1 8-1,-1 1 33,1 1 0,5 2 1,2 6-1,3-2 0,3-2 0,4 0 1,6 4-1,7-2 11,9-2 1,7-1 0,11-1 0,7-8-6,3-5 1,11-10-1,3 1 1,4-5-9,1-5 1,5-7-1,-2-11 1,-6-6-174,-4-4 0,-12-2 1,-11 0-1,-8 2 81,-7 4 0,-13-4 0,-7 5 0,-8 1 181,-7 4 1,-13 6 0,-5 5-1,-4 6 31,-2 4 1,0 2-1,0 0 1,2 2-2,4 4 1,-2 4-1,10 7 1,3 1-106,5-1 0,9 2 0,-2 3 0,6 1-118,6-2 0,4 5 1,9-3-1,2-2 59,3-1 1,7-9 0,-2-1-1,2-2-24,-2-4 1,2-2 0,-8-2 0,-1 0 57,-3 0 0,-7-2 1,-3-4 228,-1-6 0,-2-3 0,-4-3-1,4 1 1,-2-1-332,7 1 1,1 7-1,5 4 1,1 4-30,-1 2 0,9-2 0,1-1 0,2-3 80,0 2 0,0 0 0,4-2 0,-2-6 60,-2-3 0,-2-10 1,2-6-1,-7-8 58,-9-8 1,-5-3-1,-10-3 1,-4 1 274,-5 0 0,-20-1 1,-10 3-1,-9 3 175,-9 6 0,5 7 0,-4 6 0,5 11-130,7 9 1,5 8 0,14 6 0,9 8-492,11 7 1,5 14 0,4 11-1,5 5-290,11 1 1,15 6-1,13 3 1,5-1-667,1 0 0,10 8 0,8-2 1068,-31-32 0,2 0 0,4 3 0,3-1 0,0-4 0,1-1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25.76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33 693 8485,'0'-35'0,"0"0"723,0 1 1,-6 1 0,0 3 1049,3 7 1,-5 8-1294,2 9 0,2 10 1,10 19-1,4 6-514,-1 4 1,7 4-1,-5 4 1,5 5-148,1 5 0,-5-1 0,-2-1 1,0-3-413,-1 3 1,-5-1-1,2 1 1,-4-5 89,-2-1 0,0-2 0,-2-8 0,-4-4 438,-6-6 0,-3-13 0,-1-12 438,5-14 0,-3-17 1,8-15-1,4-6 331,6-5 1,6-5 0,9 6 0,3 2-55,1 2 1,8 9 0,-2 4 0,4 6-422,2 6 0,0 12 0,2 11 1,4 6-730,5 6 0,-3 5 0,0 15 0,-3 7-452,1 5 0,0 9 0,-8-4 0,-2 1-350,-2 5 1,-10-5-1,1 3 1302,-7 1 0,-1-5 0,5 0 0</inkml:trace>
  <inkml:trace contextRef="#ctx0" brushRef="#br0" timeOffset="851">871 1060 8245,'18'-25'-76,"-7"-6"0,1-6 0,4 4 878,5 0 1,-2 6 0,7 0-1,-1-1-191,4 1 1,-2 6 0,2-2 0,0 3-205,-2 3 0,-1-1 0,-9 1-207,1-1 0,-9 1 0,-5 1-321,-8 5 1,-5-3-1,-11 8 1,-3 2-125,-6 3 0,-4 1 0,-4 1 1,-2 5-90,-2 6 0,6 3 0,6 5 0,0 1-9,2 2 0,10 9 0,11-5 0,4 2 201,2 0 1,10 0-1,9 4 1,14-2 177,12-2 0,13-13 0,6 1 0,6-3 120,5-5 0,5-5 1,7-13-1,-1-11 52,-5-5 0,-5-4 0,-14-6 0,-12 0 36,-13 0 0,-15 0 0,-13 0 1,-1 0-129,-4 0 0,-12 10 0,-7 6 1,-7 7-167,1 4 1,-4 3 0,1 5 0,3 0-292,2 0 1,1 7 0,1 3 0,-1 2 54,1-1 0,5 1 0,2 5 0,3 1 176,3-1 0,2 1 0,2-1 282,0 1 0,0-7 0,2 1 123,4 2 1,3-5 0,9 1 0,1-2-103,5-4 1,-3 3 0,8 1-1,2 2-176,2 3 1,8 3-1,0 3 1,-3 3-324,-1 1 1,-4 10 0,-4 0 0,-5 8-53,-5 3 0,-9 9 1,-6 7-1,-10 2 21,-12 4 1,-9 0-1,-16 0 1,-7-4-8,-6-2 0,-3-9 1,9-11-1,2-5 206,1-6 1,4-5 0,1-13 0,9-5 278,5-4 0,7-16 0,7-5 0,5-6 377,1-6 0,2-4 0,8-6 0,6-5-80,9-5 0,3-7 0,11-2 0,6 0 1,7-1 1,7-5 0,5 0 0,6-5-397,-28 33 1,2 0 0,3 0 0,2 0 0,-3 4 0,1 0 0,0 1 0,0 0-128,0 1 1,-1 0 0,34-24 0,-16 0 0,-15 7-115,-14 9 0,-15 10 0,-6 7 0,-6 6 101,-6 5 1,-4 4-1,-7 8 1,-3 2-184,-3 4 1,-2 10 0,-6 9-1,4 0 126,2 0 0,1 6 0,9-2 0,1 4 63,2 2 0,9 0 0,-3-2 1,4-2-26,2-2 1,2-1-1,4 1 1,3-6 93,1-4 0,11-3 0,-3-4 0,1-7 239,1-3 0,3-9 0,2-5 0,0-6 155,1-5 1,-3 2 0,-6-6 0,1 1 162,-1 5 1,-5 2 0,0 1-790,1 1 1,3 7 0,1 6-115,1 8 1,1 8-1,2 11 1,3 6-870,-3 4 0,6 2 1237,2 0 0,4 8 0,2 1 0</inkml:trace>
  <inkml:trace contextRef="#ctx0" brushRef="#br0" timeOffset="1032">2723 309 8485,'-8'-68'1072,"-4"4"0,-1 6 1,1 11 293,6 7 0,6 18 1,8 13-1067,9 10 1,9 17 0,10 11 0,5 8-437,6 9 0,3 3 1,5 15-1,-1 4-571,-2 6 0,1-3 0,-16 7 0,-6-2-498,-4-1 1,-6 7 0,-9-6 1204,-6-3 0,-20-1 0,-5-2 0</inkml:trace>
  <inkml:trace contextRef="#ctx0" brushRef="#br0" timeOffset="1301">2862 711 8647,'12'-33'0,"0"2"352,1 2 0,3 7 0,3-1 0,2 4 365,3 1 1,13 3 0,-1 1 0,5 4-333,2 3 1,11 1-1,-3 6 1,-1 0-429,-1 0 0,-5 0 1,3 0-1,-8 0 20,-8 0 0,-6 0 0,-8 0 1,1 2-147,-1 3 0,-7-1 0,-2 6 0,-2 0-224,-1-1 1,3 3 0,-4 6 0,2 1 147,-2 4 0,4-1 0,-1 5 0,1 0-109,0 0 1,5 2 0,-3 6 0,2 0-580,-1 0 0,-1 0 933,2 0 0,11 8 0,-4 1 0</inkml:trace>
  <inkml:trace contextRef="#ctx0" brushRef="#br1" timeOffset="1448">3631 257 16916,'-35'-43'-1327,"2"6"0,4-4 2035,5 5 0,15 16 0,9 10-950,9 12 0,15 16 0,7 11 0,8 4 212,7 2 0,5 8 1,1 1-1</inkml:trace>
  <inkml:trace contextRef="#ctx0" brushRef="#br1" timeOffset="1700">3963 484 16750,'0'-27'-799,"0"3"1,-2 5-1,-2 1 1603,-2 1 1,-6 3 6,6 9 0,3 8 0,8 23 0,7 7-950,4 5 0,1 11 0,0-4 0,1 1-494,-1 1 0,1-8 0,-3 1 1,-1-5-477,-2-6 0,-7-3 903,7-9 1,-8-17 0,2-14 0,-4-17 211,-2-13 0,6-9 1,-1-3-1,1-4-99,2-2 1,0 8-1,7 1 1,1 10-354,3 7 1,4 8 0,-1 7 0,3 7-366,2 9 1,0 12 898,2 11 1,4 15 0,-5 11 0</inkml:trace>
  <inkml:trace contextRef="#ctx0" brushRef="#br1" timeOffset="1916">4452 658 14386,'-8'10'50,"6"-4"0,-4-12 427,4-6 0,10-9 0,2-4 0,1-2 180,1-4 1,-1-2-1,7-2 1,-1-2-116,1-4 1,-3 6 0,-1-2-1,-4 6-350,-3 0 0,-1 6 0,-6 2 0,-2 5-320,-4 7 0,-5-3 0,-11 8 1,-3 4 29,-2 6 0,6 12 0,-1 9 1,7 2-726,3 4 1,8 4 0,0 4 0,8 4-155,8 1 0,13-3 0,10 4 0,12-1 60,9 1 1,8-6 0,14 1 937,9-3 1,-37-16 0,3 1 0,4 0-1,0 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24.4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53 95 15037,'-16'-25'-1003,"11"6"0,-11-5 1974,6 5 0,5 11 0,5 10 0,1 14-842,5 11 1,4 8 0,9 6 0,5 7-33,5 8 0,-2 1 1,2 7-1,0 0-224,-2-2 0,4 6 0,-7-2 0,-3 6-249,-2 3 0,-9 1 1,-4-6-1,-6-2-335,-6-4 1,-9-12 0,-11-13 0,-1-10 646,-4-12 0,0-7 0,0-14 0,4-7 401,2-13 0,1-14 0,9-9 0,3-5 628,6-7 1,4 5-1,2-2 1,2 5-46,4 5 1,10 15 0,7 0 0,0 5-649,3 3 1,7 8 0,9 11 0,5 8-720,7 7 0,6 13 1,8 5-1,-2 6-566,-2 5 1,-2 3 0,4 6 0,-2-3-329,2 3 1,-7-7 0,-5-1 1169,-6-4 1,-9-2 0,4 0-1</inkml:trace>
  <inkml:trace contextRef="#ctx0" brushRef="#br0" timeOffset="299">1293 724 12893,'17'-35'253,"1"0"0,-7 0 1,1 2-1,0 4 1538,-3 6 0,5 4-925,-8 1 1,-2 3-1,-12 3-784,-9 6 1,-3 12-1,-9 6 1,-2 3-364,-2 3 1,-2 5-1,0 2 1,0 0-209,0 1 1,8 3 0,4-4 0,1 0-208,-1 0 1,10 4 0,-3-5 361,6-3 1,5-2 450,5-1 0,1-8 1,7-5-1,8-3 345,5-2 1,8-2-1,-4-3 1,1-5-264,-1 0 1,4 0 0,-6 7 0,1-3-798,1 2 1,-6 2-1,4 2 1,-1 0-515,1 0 0,-2 0 1046,9 0 0,-1 8 1,6 1-1</inkml:trace>
  <inkml:trace contextRef="#ctx0" brushRef="#br0" timeOffset="565">1607 602 12903,'0'-23'-266,"0"-1"0,2 3 1337,4 2 1,-2 3-195,8 4 0,-1 7 0,7 10 0,1 7-884,4 4 0,-3 9 0,5 2 0,-2 2-193,1 0 0,1 0 0,-6 4 1,1-2-794,-5-2 1,-3-7-1,1-1-155,-1-7 1,-8-9 1090,2-10 1,-4-13 0,-2-13 0,0-6 87,0-3 0,0-9 0,0 4 0,2 1-232,3 3 0,5 4 1,9 4-1,3 4-266,1 6 1,14 11-1,-2 6 1,2 8-1226,0 10 1711,5 7 1,3 16 0,7 0 0</inkml:trace>
  <inkml:trace contextRef="#ctx0" brushRef="#br0" timeOffset="763">2533 777 10268,'0'-18'571,"0"1"0,0-7 1,0-1-1,-2-2 166,-4-4 1,2-2-1,-5-2 1,-1 0-301,0 0 1,-2 2-1,-5 2 1,0 4-224,-1 2 1,1 7 0,-1 8 0,1 3-221,-1 3 1,1 12-1,1 9 1,5 10-785,5 6 1,4 2 0,6 0 0,5 2-142,9 4 1,13-4 0,2 3 0,8-5-2252,3-6 3186,11 4 0,7-13 1,8 5-1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23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138 488 8529,'-17'-18'123,"-1"1"1,1-1 0,-1 1 542,1 0 0,1 5 0,3 0 1823,1-1-2067,8-3 1,-2 6 0,12 5 0,6 3-381,3 2 0,10 2 0,3 3 1,1 7-104,0 4 1,0 1 0,4 2 0,-2 3-273,-2 1 1,-6 8 0,5-2 0,-3 2-9,-4-2 0,-3 4 0,-7-4 0,-3 4 63,0 2 0,-8-2 1,0-4-1,-10-5 204,-5-5 1,-3-3 0,-1-5 0,-3-5 377,-1-4 0,-6-10 0,6-5 1,3-11 344,7-10 0,-1-1 0,8-8 1,4 2-164,6 0 0,6 1 0,9 5 0,5 2-155,5 4 0,11 5 0,7 13 0,3 5-289,3 4 1,5 12 0,2 7 0,0 10-261,1 6 1,-3 8 0,-8 2-1,-3-1-118,-7 1 0,-10-2 0,-7-6 0,-4-2-263,-1-4 1,-9-4 620,-3-7 0,-12-9 0,-5-5 522,-5-8 1,-1-11 0,-1-10 0,1-3-80,-1-3 0,9-2 0,1-2 0,2 0-228,0 1 0,1-1 1,6 0-1,5 2-119,6 4 0,5-2 1,7 9-1,5 5-439,4 3 0,4 10 0,1-2 0,3 6-252,-2 6 0,4 6 0,-3 9 0,-1 4-169,-2 3 0,-10 1 1,-3 4-1,-5-2 8,-2-2 0,-1 0 0,-4 4 0,-7-2-73,-3-2 1,-2 0-1,-2 4 807,-3-4 0,-13 4 0,-9-5 0</inkml:trace>
  <inkml:trace contextRef="#ctx0" brushRef="#br0" timeOffset="333">1692 540 8529,'0'-17'76,"0"-1"1,0 1 1017,0-1 1,-2 1 291,-3-1 1,3 11-1156,-4 7 0,4 7 0,2 11 1,2 1-66,4 5 0,-2-3 1,7 6-1,1 0-230,-3 0 0,7 1 0,-4 1 0,3-6-502,3-4 1,-1-1 0,-1-1 0,-3-1 412,-1-5 0,-6-3 0,5-8 0,1-2 394,-2-4 1,3-11 0,-5-12-1,2-4 48,3-2 0,-3 0 0,2 0 0,-1 2 59,-1 4 1,6-2 0,-5 10 0,7 3-309,5 5 1,-2 9 0,6 0 0,1 8-432,-1 7 0,2 7 0,6 3 0,-2 4-257,-4 3 0,4 1 0,-6 6 0,2 1-273,0 5 0,-7-6 1,3 2 920,0-6 0,-6-2 0,7 6 0</inkml:trace>
  <inkml:trace contextRef="#ctx0" brushRef="#br0" timeOffset="716">2600 523 8529,'0'-35'249,"0"2"1,0 4-1,2 5 386,4 5 1,-2 2-1,10 1 1,3 2 30,5 3 1,9 7-1,-2 0 1,4 8-531,2 8 1,0 3-1,-3 5 1,0 1-355,-3 2 1,-6 8 0,4-2 0,-4 4-184,-7 2 0,-1-6 0,-7 2 0,0 4-63,0 4 1,-4 4 0,-10-4 0,-8 3-60,-7 3 0,-8 0 0,-10 1 0,-2-7 238,2-8 1,-3-8 0,1-13 0,2-10 688,2-10 0,10-23 0,6-13 0,7-16 584,8-12 1,6-13-1,6-10 1,8 0 158,7 3 0,6 7 0,8 6 1,0 5-455,0 4 0,6 20 0,1 13 0,1 18-650,0 13 0,7 8 0,1 8 1,7 9-328,4 10 0,-6 6 1,3 2-1,-5 2-440,-2 4 1,-1 3-1,-7 7 1,-7-3-395,-6-1 1,-7 7-1,1 8 1,-6 0 43,-9-3 0,-6 3 1,-6 2 1073,-4 4 0,-19 9 0,-12 3 0</inkml:trace>
  <inkml:trace contextRef="#ctx0" brushRef="#br0" timeOffset="863">3491 767 8548,'0'-29'496,"0"0"0,0 8 0,0-5 1,4 3-133,8 0 0,1 0 0,16 7 0,4 3-815,6 1 1,8 8-1,11-2 1,6 4 450,4 2 0,10 8 0,1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9:21.23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263 419 8419,'0'-62'413,"0"4"1,0 12-1,-2 7 3628,-4 8-3372,4 13 1,-6 12 0,10 14-430,4 10 1,4 7 0,9 10 0,5 2-64,5 3 0,2 5 1,0 9-1,-2 3-412,2 1 1,-4 6 0,2-4 0,0 2-701,-1 4 1,-3-4 0,-10 0 0,-3 0-115,-6 1 0,-6-1 1,-6 2-1,-10-6-628,-11-4 1677,-10-9 0,-23-2 0,-2-9 0</inkml:trace>
  <inkml:trace contextRef="#ctx0" brushRef="#br1" timeOffset="351">1 577 9412,'2'-99'0,"2"4"769,2 5 0,7 15 0,-1 20 0,5 11 141,7 9 1,3 11 0,8 1-1,0 6-350,0 5 0,7 4 0,5 8 0,3 2-528,3 4 1,5 12-1,0 11 1,-2 6-216,-1 5 0,-5 5 1,-1 9-1,-7 5-324,-5 5 0,-6-2 0,-13 2 1,-3 0-357,-3-2 1,-4 4 0,-8-8 0,0-4 78,0-5 0,-8-12 0,-4-12 862,-3-6 1,3-5-1,2-18 1,3-8 410,3-11 1,2-8 0,2-4 0,0-2 324,0-3 1,10 1-1,7-6 1,8 2-103,2 5 1,6 8 0,-2 7 0,6 4-609,4 1 0,6 9 0,-5 3 1,1 6-551,0 6 0,-1 9 0,-3 10 0,2 3-307,-2 3 0,-4 7 0,-4 3 0,-4 0-431,-2 2 1,4-5 0,-7 7 0,-5-2 136,-3-4 1,-11 1 1049,3-5 0,-4 12 0,-2-10 0</inkml:trace>
  <inkml:trace contextRef="#ctx0" brushRef="#br1" timeOffset="584">1678 1048 10083,'5'-29'-321,"1"0"1,2 8 0,-2-3 0,3 5 560,1 1 0,12-5 0,-5 0 0,4 2 1378,5 1 0,1 3 1,8-1-1,-2 3-1108,-4 3 0,2-3 1,-8 3-1,-2-4-259,-1-1 1,-5-1 0,-3 1 0,-6 0-121,-4-1 1,-12 1 0,-7-1-1,-11 3-170,-5 3 0,-9 4 0,-5 8 0,-1 0-88,1 0 0,-1 8 0,9 4 1,6 3-4,8 3 0,7 7 0,6 4 0,9 4-510,6 2 1,19 2 0,19 2 0,15 1-640,10-1 1,17 4 0,8-4 1257,-41-23 1,1 1-1,-1 0 1,1 0-1,6-3 1,-1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0:54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1 734 8286,'0'-35'0,"0"2"-163,0 4 0,0 2 1,0 6-1,0-5 491,0-1 1,0 6 0,0-2 0,0 3-109,0 3 0,0-1 0,0 1-32,0-1 1,2 3-1,2 1 72,2 3 0,7 7-278,-1-2 1,3 4-1,3 2-24,-1 0 1,-5 0 0,0 0 0,1 2-20,3 4 1,-5-2 0,1 7-1,0 3 24,-3 1 1,7 3 0,-6-1 0,-1 3 36,-3 3 0,2-2 1,0 6-1,-1 1 5,1-1 1,0 2-1,-4 6 1,2 0-42,-3 0 1,1 0-1,0 0 1,2-1-58,-2 1 1,4 0 0,-1 0 0,3 0 47,4 0 0,1-2 0,3-2 0,-1-4-20,1-1 0,1-1 0,2-4 0,5 0 17,1-5 0,0 1 0,4-7 1,-2 2-77,2-1 0,0-5 1,0 4-1,-4-2-39,-1-4 1,-3-1 0,-6 1-1,1 2 45,-1-2 0,1-4 0,-1-6 78,1-5 0,-9 1 1,-1-2-1,-2-3 100,0-7 1,0 3 0,-4-6-1,1 0 118,3-5 0,0 3 0,-6-2 0,-2-4-6,-4-6 1,4 2 0,-5-3-1,1 1-15,0-2 0,-6 2 1,5-5-1,-1 1-66,0 4 0,2 2 0,6 2 0,0 1-30,0-1 0,0 0 0,2 2 0,2 4-80,2 5 0,7-1 0,1 2 0,5 3-9,5 7 0,-1-1 0,-4 8 0,3 2-3,1 3 1,6 1-1,-6 0 1,-1 0 16,-3 0 1,1 9 0,1 7 0,0 5 3,-5 0 0,1 5 0,-5-1 0,3 2-57,3 4 1,-6 0 0,-3 0 0,1-2-9,0 2 1,-6 2-1,3 2 1,-1-2 2,0-4 1,0 4-1,-6-4 1,0 4 63,0 2 0,0-5 0,0-3 0,0-2 12,0-4 1,0 4 0,0-1-1,2-3-13,4-1 0,-3-9 0,7 1 1,0-1-40,0-1 0,1 4 1,7-8-1,-1-3 21,1-1 0,1-2 0,2 0 0,3 0 22,-3 0 0,-2 0 0,1 0 0,1 0 10,2 0 0,1-2 1,-7-1-1,1-3 9,-1 2 0,-5-4 0,-1 0 0,1-1 74,-2-5 0,3 4 1,-7-1-1,0-3 6,2-1 0,-6-5 1,3-1-1,-1-2 74,2 1 0,-4-3 0,4 0 0,-4-2-73,-2-4 1,0-2 0,0-2 0,0-2-45,0-4 0,-2 4 1,-2-6-1,-2 3-26,2-1 0,2 0 1,2 6-1,0 2-27,0 4 0,0-2 0,0 8 1,2 1-34,4 3 1,-2 4-1,8 1 1,3 4 16,7 3 0,-1 1 0,8 6 1,2 0 2,2 0 1,0 0 0,-2 0 0,0 0-10,6 0 0,-8 7 1,4 5-1,-6 4-25,-5 1 0,-1 2 0,0 3 1,1 1-70,-7-2 1,1 1-1,-9-1 1,1 2 111,0-1 0,0-3 0,-4-1 0,1-1 28,-1 1 1,-2 1-1,-2 2 25,0 3 1,0-1 0,0-6 0,0 1-18,0-1 0,0 1 0,0-1 0,0 1-24,0-1 1,0 3 0,0 1 0,2 2-46,4-1 1,-2-3 0,8-2 0,-1 1 10,-1-1 1,5 1 0,-3 1 0,4 1-11,1-3 0,1 6 1,-1-9-1,0 3-34,1-1 0,-1-2 0,1 1 31,-1-3 0,1 1 141,-1-7 1,1-2 76,-1-10 1,-5-4 0,-2-9 0,-1-2-74,1-3 1,-6-5-1,2 4 1,-3-2-50,3-4 1,-4-2-1,6-2 1,-2 0-61,0 0 1,-1-6 0,-5 1 0,2-1-16,4-2 1,-4 6-1,4-3 1,-4 3 79,-2 2 0,0 0 0,0 2 0,0 4-33,0 5 1,6 5 0,2 2-58,1-1 0,-3 8 1,6 5-1,3 3-60,7 2 0,-1 0 0,8 0 0,2 0-5,2 0 0,2 0 0,-2 2 0,-2 1 40,-2 3 1,-6 8 0,5-3-1,-3 5 5,-4 1 0,-1 1 0,-5-1 0,-1 1 6,-3-1 0,-7 1 1,2-1-1,-2 3 60,2 3 1,-4-4 0,3 5-1,-3-5 16,-2-1 0,0 1 0,0 2 0,0 3-9,0-3 1,-5 0-1,-1 1 1,2 1-15,2-2 1,2-1 0,0-3 0,0 1-12,0-1 1,0 0-1,0 1 1,0-1-7,0 1 0,6-6 0,2-3 0,1 1 4,5 0 0,1-5 0,3 5 0,-1-2-37,1-4 1,5 4 0,0-3-1,-1-1-19,-3-2 0,4-2 0,1 0 0,-3 0 7,-2 0 0,5 0 0,-1 0 0,-4-2 40,-5-4 0,1 3 0,-3-9 46,4-2 0,-1-1 1,-3-3-1,-4 1 77,-1-1 0,-5 1 1,4-1-1,-4-1-63,-2-4 1,0 3 0,0-5-1,0 2 1,0 0 1,-6-7 0,-2 7-1,1 0-8,-1-2 0,0-1 1,4-5-1,-2 4-33,3 2 1,1-6 0,2 4 0,0-2-14,0 0 1,5 5 0,5-3 0,4 0-51,5 0 1,2 11 0,-1-1 0,1 1 18,3 1 1,7 5 0,-4 4 0,2 4 12,0 2 1,-8 0-1,3 0 1,-3 0 5,2 0 1,-9 8-1,3 2 1,-3 1 3,-4 1 0,3 0 1,-7 7-1,-2 2 0,-2 3 1,4-1 0,-1-6 0,-1 3 12,-2 3 1,-2-3 0,0 3-1,0-4 55,0-1 1,0-1-1,0 1 1,0-1 56,0 1 0,0-1 0,0 1 1,0-1-76,0 0 0,0 1 0,0-1 0,0 1-27,0-1 1,2 1 0,2-1 0,2 1-25,-2-1 0,4-5 1,-1-1-1,3 3-25,4 2 0,-5 1 0,3 0-13,1 1 0,3-1 0,1 1 0,1-3-10,-1-3 0,1 2 0,-1-7 0,3 1 21,3 0 0,-4-2 1,5-4-1,-5 2 34,-1 1 1,-1 1 0,1-6 15,-1 0 0,0 0 0,-1-2 0,-2-2 37,-3-1 1,-1-3-1,3 2-30,-1-6 0,0-3 1,3-3-1,-1 1 29,-2-1 1,-7 1-1,5-2 1,0-3 1,-1-1 0,-5-6 0,4 4 0,-2-1-12,0 1 0,1-6 0,-3 2 1,2-2-3,-2 2 1,-2-4 0,-2 6-1,0-2-8,0-1 0,6 3 1,0-4-1,-2 4-3,-3 2 0,1 2 0,2 5 0,2 1 0,-2-1 1,4 7-1,0 1-110,1 2 1,3 2-1,5 6 54,1 0 0,-1 0 0,1 0 1,-1 2 4,1 4 1,-3-2 0,-1 8 0,-3-1-22,3-1 0,-4 5 1,-1-3-1,1 4 16,0 1 1,-4 0 0,3 1-1,-1-1 57,-4 1 1,-2 5 0,0 0 0,2-1 7,2-3 0,-1-1 0,-5 1 0,0 2 27,0 3 1,0-1-1,0-6 1,0 3 2,0 3 0,0-3 1,0 3-1,0-2-56,0 2 0,0-3 1,0 3-1,0-2-63,0 3 0,2-5 1,2 4-1,2-3 9,-2-3 1,6 7-1,-1-1 39,1-2 0,4-1 0,-7-5 0,3-1 3,4-3 1,-5-5 0,3 4 0,2-2-18,1-4 1,-3-2 0,-1-2 0,3 0-2,1 0 0,3 0 0,-1 0 16,1 0 0,5-6 0,0-2 1,-3-2 48,-7-3 0,3-3 0,-4-1 0,3-1 82,3 1 1,-7-3 0,-1-1 0,0-2-30,-1 1 1,-3-3-1,4 0 1,-2-2-30,-4-4 0,-3 4 1,-1-3-1,0-1 26,0-2 1,0-2 0,0 1 0,-1 1-50,-5 3 0,2-3 1,-6 4-1,2-4-71,4-2 0,3 2 0,1 2 1,0 2 1,0-2 1,0 6 0,1 0 0,5 3-42,6 5 0,3-4 1,3 11-1,-1-2 15,1 1 1,5 7 0,0-2-1,-1 4 47,-3 2 0,-1 0 0,-1 2 0,1 2-16,-1 2 0,0 5 1,1-3-1,-3 2-31,-3 3 0,4 3 0,-7 1 48,1 1 0,0-1 1,-6 1-1,1-1 3,-1 1 1,-2-1 0,-2 2 0,2 3 40,4 1 1,-4 0-1,4-3 1,-4 1 58,-2 2 0,0 7 1,0-7-1,0 0-124,0 2 0,6 1 0,-1 5 0,-1-4-13,-2-2 1,4 4 0,0-4 0,-2 3 19,-2 3 0,-2 2 0,0 0 0,2-4-35,3-6 1,-3 2 0,4-2-1,-4-1-132,-2-3 0,2-7 73,4-1 1,-2-1 129,7 2 1,-1-12 0,4-12 0,-3-3 36,3-3 0,1-1 0,3-4 1,-1-5 5,1 1 0,-1-6 0,1 4 0,-1-4 36,1-2 1,-3 0-1,-1 0 1,-3 0-15,3 0 1,-6-5 0,0-1-1,-3 2-10,1 2 1,0-5 0,-6-3 0,0 0-40,0 5 1,6 3 0,2 2 0,-1 0-25,1 0 0,4 8 1,-4 3-1,1 7 21,5 5 0,1-1 1,1 5-1,-3 0 8,-1 0 1,0 3-1,7 7 1,2 3-6,3 7 0,-1 0 1,-5 3-1,-1 5-32,0-1 0,1 8 1,-1 0-1,1 2 13,-1 1 1,-1-1 0,-3 6 0,-1 0-190,2-1 0,-5 1 1,1 0-1,0 0 45,-1 0 1,-5 4 0,4-2 0,-2-4-5,0 0 0,0-6 0,-6 2 0,0 0-184,0-2 1,0 4-1,0-7 1,0-1-936,0 2 1255,0-5 0,-8 13 0,-2-6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1:08.78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1031 134 9172,'-18'-17'0,"3"-1"38,3 1 0,-3 1 1,5 2 707,0 3 1,1 7 23,3-2 0,2 6-466,-8 6 0,6 4 0,-5 9 0,-3 4-100,-1 6 0,-5 4 1,-1 2-1,-4 0-91,-2 0 0,-3 8 0,-4 3 0,-1 5-145,0 1 1,-8 1 0,-2 1 0,-1 2-47,-1 3 1,1 3 0,-5-8 0,5-6 18,5-3 1,4-4 0,4-8 0,4-6-292,6-10-153,3 1 0,11-18-215,3 0 1,4-8 0,2-9 0,0-1 707,0 1 0,8-1 1,1 1-1</inkml:trace>
  <inkml:trace contextRef="#ctx0" brushRef="#br0" timeOffset="366">175 117 10468,'-17'-10'-261,"-3"-6"0,-1-5 763,-2 0 0,-1 7 1,7 4 377,-1 3 0,7-5-588,-1 6 1,8 8 0,-2 10 0,5 5-291,1 6 1,7 5 0,5 7-1,3 1 30,3 5 1,5-2 0,2 8 0,5 1-120,6 2 0,7 3 0,9 1 0,1 2 43,-1 3 0,10 7 1,6-4-1,6 0-108,0-4 1,3 2 0,-1-3 0,0-5-268,1-4 0,-7-11 0,-2-2 0,-14-12-275,-11-9 0,-8 0 0,-6-9 161,-6-1 0,-11-4 0,-4-5 0,-2-9 551,0-7 1,-1-7 0,-5-6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1:13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263 734 8215,'-12'-10'-478,"2"2"151,3 0 1,-7 1 0,2-7 391,-3 2 1,3 9 0,1-3-1,-3 2 51,-1-2 1,-5 2 0,-1-7-1,-2-3 116,1-2 1,9-3-1,1-4 1,0-6 64,3-4 1,1-4-1,8-2 1,0-4-120,0-1 1,13-1 0,5-2-1,3 7-60,4 3 1,-3 2 0,5 2 0,0 4 122,0 6 1,-5 3-1,1 5-20,-4 3 1,-1 4-163,-1 8 1,-1 2 0,-3 4 0,-1 6-35,2 3 0,1 3 0,1 1 0,-1 4-60,3 6 1,-11 0-1,11 4 1,-3 4-83,1 0 0,1 8 1,1 1-1,-1 5-108,1 1 1,-3 6 0,-1 3 0,-2 1-66,1 4 1,3 0-1,3-2 1,2-6 123,3-4 1,5-3-1,-4-5 1,2-5 95,4-4 0,2-10 0,0-2 0,-2-1 7,-2-1 1,-1 0 0,1-7 0,-4-3 34,0-1 1,-6-2-1,5 3 1,-5-3-42,-1-2 0,-1 5 0,1-3 18,-1 0 1,-1-1 169,-5-3 1,-1-4 0,-6 2-1,2-8 45,-3-8 1,-1-5 0,-2-4 0,0-7 208,0-5 0,0 0 1,0-11-1,2-1 32,4 1 1,-4-3 0,6-5 0,-2-1-201,0 1 1,5 1 0,-3 3-1,0 3-155,-1 3 0,7 1 0,-4 8 1,-1 4-5,-3 5 0,4 5 0,0 2 1,1 1-58,1 4 0,-6 5 0,5 7-14,3 0 0,-4 0 1,1 0 10,3 0 0,1 2 0,3 3 0,-1 5-52,1 0 0,-7 5 0,1-3 0,2 5-28,1 7 0,3-5 0,-3 4 0,-1-1 1,-3 1 1,1-2-1,6 7 1,-1-1-11,0 0-1,1-6 1,-1 3 0,1-3-49,-1 2 1,1-3 0,-1 3 0,1-4 74,-1-1 1,3-7 0,1-1-1,2-2 48,-1-4 1,3-2 0,-2-2-1,-2 0 23,-1 0 1,-5-2 0,-1-2 0,-4-4 47,-3-2 0,5-1 0,-6-7 0,0 3 116,1 3 1,-5-9-1,4 3 1,-4-1 90,-2-1 1,0 3 0,2 0-1,2-1-26,2 1 0,2-1 1,-3 1-1,5-1-201,0 1 1,11 1 0,-1 3 0,7 3-46,10 2 0,-1-3 0,9 5 1,0 2-63,-1 2 0,3 2 0,3 0 0,-1 2 46,-3 4 1,-7 3 0,2 7 0,-4-3-35,-2-1 1,-2 0-1,-4 5 1,-6-1-104,-3-5 0,-3 5 0,1-6-124,-1-1 1,-1 1-165,-5-4 384,-3-4 1,-6 6 0,2-10 0,3-2 124,3-2 0,2-8 0,5 5 0,3-3 13,3 0 1,-2 3 0,8-5 0,1 4 43,-3 3 1,8-5-1,-2 6 1,5 2-57,1 2 0,-2 2 1,-4 0-1,-2 0-83,-2 0 1,-7 0-1,1 0 1,-4 0-64,-1 0 0,-1 0 1,1 0-12,-1 0 0,6 0 0,1 0 0,-3 0 1,-2 0 0,1-6 0,1-1 0,4-3 30,3-4 1,1 5 0,6-3-1,0 0 57,0 3 1,-1-7-1,1 5 1,2-5 73,4-1 0,-4 5 0,4 0 0,-5 1 43,-1 1 1,2-4 0,2 9 0,0 1-98,-6 2 1,0-4 0,-8 0 0,0 2-22,1 2 0,3 2 0,-4 0 0,2 0 12,4 0 1,4 0 0,4 0 0,4 0 126,1 0 1,3 0 0,5 0 0,2-2 54,5-4 1,3 5-1,10-7 1,3 2-25,7 0 0,13-2 1,-43 6-1,1 0 1,3-1-1,2-1-71,2-1 0,0 0 0,0 2 0,-1 0 1,1-1-1,0-1 0,3 0 0,0 0-59,2 0 1,0 0 0,-5 3 0,-1 0 0,-1-2 0,0 0 0,-4 1 0,-1 1 202,46-4 1,-4-2 0,-10 4-1,-5-2 85,-10 2 0,-4-3 1,-14 1-1,-9 0-967,-10-2 175,-8 6 1,-25-5 0,-10 7 487,-9 0 0,-5-8 0,7-2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1:28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53 455 8515,'-7'-10'-79,"3"-4"1,-6 7 28,2-3 1,0 6-205,3-2 234,3 4 33,-6 2 29,8 0 1,8 0-24,3 0 0,-1 0 0,2 0-10,1 0 1,3 0-1,1 0 1,1 0 6,-1 0 1,3 0-1,3 0 1,6 0 2,4 0 1,10 0 0,3 0 0,7 0 4,5 0 1,6 0 0,12 0 0,5 0 18,4 0 0,9-5 0,1-1 0,4 2-54,-46 3 0,0 0 1,44 1-1,-46 0 0,-1 0 1,45 0-49,-2 0 1,3 0-1,-5 0 1,2 0-25,-2 0 1,-2 0 0,-3 0 0,-1 2 1,2 4 1,-9-4 0,9 3 0,-1-3 24,-1-2 1,10 0-1,2 0 1,0 0 65,-4 0 1,-3 0-1,-3 0 1,2-2 4,4-3 1,-3 1-1,3-6 1,-6 2-6,-5 4 1,1-3-1,-7 1 1,-4 2-36,-6 2 1,0 0-1,-6-2 1,2-2-41,4 2 0,-4-3 1,0 1-1,0 2 58,0 2 0,-4-4 0,6 0 0,2 3 8,2 1 1,-4-4 0,0 0 0,4 2 7,6 2 1,-4 2 0,2 0 0,-8-2 17,-4-4 0,6 4 0,-2-5 0,2 1-1,-2 0 1,2-2 0,-8 4 0,0-1-8,2 1 1,-5 0 0,3 0 0,-2-4 36,2-2 1,-1 5 0,5-5 0,-2 2-7,-4 4 1,-1-3 0,-3-1 0,2 0 1,5 0 1,-5 0-1,4 5 1,-4-3 9,-1 2 1,5 2-1,0 0 1,-1-2-30,-3-2 1,4 0-1,2 6 1,2 0-15,4 0 0,-4 0 0,2 0 1,0 0-10,-1 0 0,4 6 0,-4 0 0,1 0-29,0 2 1,-6-6 0,4 3 0,2-1 3,4 2 0,-8-4 1,10 6-1,-2-2 10,0 0 0,-2 5 0,2-5 0,3 0 56,1 2 1,0-5 0,-2 7-1,2-2 16,3-4 0,-3 0 1,6 0-1,-3 1 47,1-1 1,9-2 0,1-2 0,5 0-10,0 0 1,0-6-1,3 1 1,-44 2-1,2 0-56,5-1 1,1 0-1,-3 2 1,1 0-1,4-2 1,2-2-1,-2 2 1,0-1-41,0 0 0,0 0 0,2 0 0,-1 0 0,-1-2 0,0 1 0,-1 1 0,-2 0 35,-1 1 0,-1 0 0,-2-2 0,-1 1 0,47-3 0,-4 0 39,0 0 1,-21 2 0,-4 6-1,-14 0-139,-10 0 1,-5 0-173,-12 0 0,-13-5 1,-16-3-1,-12-2-726,-9-3 1,-14-3 953,-12-1 0,5-1 0,-1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1:31.56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43 140 8426,'-18'-10'-172,"7"1"117,-1 3 0,10 4 242,2-4 1,18 4 0,18 2-1,15 0-47,11 0 1,16 6 0,13 0 0,-37-4 0,2 0-43,9-1 1,2 0 0,7-4-1,2 0 1,7-1 0,3 0-1,2-1 1,2 0-154,1-1 1,1-1 0,5 0-1,0 0 1,-5 0 0,0 0-1,-3 2 1,-1 1 66,-5 0 0,0 0 0,-1-2 0,-1 0 0,-1 2 0,0 1 0,-5-1 0,-1 0-80,-4 0 1,-2 0 0,-5 1 0,-2 0 0,38 3 0,-10 0-237,-11 0 1,-6 2 0,-22 2-1,-11 4-286,-12 2 0,-17-5 1,-12 5 589,-14-2 0,-9 3 0,-10-5 0,0 0 0</inkml:trace>
  <inkml:trace contextRef="#ctx0" brushRef="#br1" timeOffset="317">340 419 9363,'-18'-11'0,"3"-1"-454,3-1 1,-1-3 891,7-1 0,15 7 0,15 2 1,11 2 8,11 0 1,16-5 0,24 3 0,13 0-288,-42 5 0,2-1 1,10-3-1,4 0 0,6 2 1,3 0-1,2-1 1,3 1-237,3-2 0,2 2 1,-2 2-1,0 0 1,1-2-1,-1 0 1,-3 1-1,-1 1-35,-4 0 0,-1 2 0,-7 0 0,-3 0 0,-9 1 0,-2 0 0,-3 0 0,-1 0-292,-2 0 0,-1 0 403,-1 0 0,0 0 0,47 0 0,0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03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593 226 8122,'-18'-35'29,"7"6"0,-1 2 1,-4 2 393,-5 3 0,2 3 1,-5 1-1,5 3 257,1 3 1,1-1-325,0 7 1,1 2-1,4 12 1,7 7-160,3 6 0,2 11 1,0-3-1,2 4-118,3 2 1,3-1-1,6 3 1,-3 4-336,3 6 1,0-3 0,-1 1 0,-1 0-55,1-1 0,3 3 1,1 5-1,-1 1-328,-4-1 1,3-5 0,-5-3-1,-1 1-415,-3-1 0,-4-5 1053,-2 2 0,0-4 0,0-2 0</inkml:trace>
  <inkml:trace contextRef="#ctx0" brushRef="#br0" timeOffset="166">86 837 7389,'-11'-29'0,"-1"0"173,-2-2 1,1 12-1,-1 3 1,4 4 230,3 3 0,3 5 0,12-2 1,9 4-302,10 2 0,14-6 0,7 0 1,11 1-290,11-3 0,1 6 0,9-4 0,-1 4-1198,1 2 1384,2 0 0,5 8 0,0 2 0</inkml:trace>
  <inkml:trace contextRef="#ctx0" brushRef="#br0" timeOffset="699">1588 226 8243,'8'-27'0,"-6"-4"0,6 7 0,-3 3 1209,1 2 1,0 7-456,-6 0 0,0 10-566,0 2 1,0 2 0,-2 10 0,-4 0-101,-5-3 1,-5 7 0,-1-4-1,-3 3-137,-3 3 1,2-1-1,-7-1 1,3-3 30,4-1 1,-6-1 0,0 5 0,-3-2-113,1-3 0,2 1 0,-2 3 1,6-1-32,3-2 0,3-3 0,-1 5 0,1-3 3,0 3 1,5 2-1,2 1 1,0 2 86,1 5 0,5-3 1,-2 8-1,4 0-1,2-2 0,0 6 0,0-5 0,0 1 33,0 0 0,0-8 0,0 2 1,0-3 67,0-3 212,0-7-88,0-2 1,10-24-1,5-5-114,7-4 1,7-1-1,-4 9 1,2 0 19,4-1 0,2 3 1,2 1-1,0 4-33,0 3 1,0 1 0,0 6 0,0 2-36,0 3 1,-2 13-1,-4 11 1,-6 4 15,-3 2 0,-5 8 0,-3 1 0,-6 3-17,-5-1 1,-8-5 0,-7 4-1,-7-3 13,-8-3 0,-4-2 0,-2-4 0,0-4-140,0-5 1,0-5-1,0-4 1,0-1-385,0-2 1,-6-6-1,1 3 1,1-1 520,2-4 0,2 6 0,0-1 0</inkml:trace>
  <inkml:trace contextRef="#ctx0" brushRef="#br0" timeOffset="1000">2287 628 8547,'0'-18'1036,"-2"8"-804,-4 5 0,4 10 0,-2 7 0,8 6 212,8 5 0,5-2 0,6 8 0,8 0-360,8-1 0,4 3 1,5-8-1,1-2-197,5-1 0,-1-5 1,5-3-1,-4-8-34,-1-8 0,-9-8 1,-5-11-1,-8-6 70,-8-4 0,-11-8 0,-10-2 0,-12-1 207,-13-5 0,-18 7 0,-11 1 1,-10 4 129,-6 2 0,-8 14 1,0 5-1,5 6-272,5 7 1,6 4 0,9 11 0,6 13-919,11 12 1,8 10-1,15 11 930,5 6 0,19 12 0,7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1:36.06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874 243 8478,'0'-25'-50,"0"-4"0,-6-2 0,-1 0 0,-1 4 71,0 2 1,0 1 0,3 7 1395,-7-1-1148,4 9 1,0 3-205,8 12 1,0 11 0,2 14 0,2 6 11,2 4 1,2 13 0,-4 0 0,1 7-82,-1 5 0,0 1 0,0 5 0,2 2-21,-2 2 1,-2 1-1,-2-3 1,0 2-155,0-3 0,0 5 1,0-4-1,0-4-226,0-4 0,0-16 1,0 1-1,0-7-442,0-5 0,-2-10 847,-4-6 0,-4-11 0,-7-4 0</inkml:trace>
  <inkml:trace contextRef="#ctx0" brushRef="#br0" timeOffset="249">1 942 8430,'0'-18'91,"0"1"1,2 1 62,4 5 0,5-3 0,13 8 1,7 1 17,8-3 1,15 6 0,16-4 0,13 4-147,14 2 0,-44 0 0,1 0 0,7-1 0,0 0 0,0 0 0,0-2-96,1 1 0,-1-1 0,-4-1 0,0 2 0,-2 1 1,-1 2-1,45-1-392,-12 0 0,-15 2 0,-16 2 0,-7 1 462,-9-1 0,-3 6 0,-2 0 0</inkml:trace>
  <inkml:trace contextRef="#ctx0" brushRef="#br1" timeOffset="667">473 296 10193,'-18'-18'0,"3"1"-76,3-1 0,-4 3 1,7 1-1,-3 5 550,0 1 1,8 0-84,-1 2 0,10 12 1,9 0-1,9 7-432,12 5 1,2 1 0,10 3 0,1 3-136,3 2 0,-5 0 1,-1 4-1,0-2-347,-1 2 0,-3 2 0,2 0 0,-5-2-79,-5-1 1,-3-3 580,-1 2 1,4 4-1,-6-6 1</inkml:trace>
  <inkml:trace contextRef="#ctx0" brushRef="#br1" timeOffset="848">1066 313 11822,'0'-19'-538,"0"-4"0,-6 3 0,-1-1 0,-3 7 544,-4 8 0,-1 4 1,-3 4-1,-1 6 397,-4 10 1,-4 7 0,-10 10 0,-2 2-309,-2 3 1,-5-1 0,3 8-1,-2 1-757,-3 3 686,-3 9 1,-9 2-1,-2 8 1</inkml:trace>
  <inkml:trace contextRef="#ctx0" brushRef="#br1" timeOffset="1368">525 1518 10409,'0'-19'0,"-2"-1"-12,-4 3 0,2-4 0,-5 9 1,-1-4 321,0-1 0,4 7 1,-3 3-124,1-1 1,4 8 0,10 0-105,5 9 1,13 9 0,5 3 0,6 5-243,6 1 0,-3 2 1,9 6-1,1 0-291,3 0 0,-1 0 1,-1-1-1,-5 1-352,-1 0 0,-2-6 771,-6 1 1,0-1-1,0 6 1</inkml:trace>
  <inkml:trace contextRef="#ctx0" brushRef="#br0" timeOffset="1547">1241 1466 8556,'-8'-10'-344,"-7"-3"0,-11 7 1,-1 2 212,-4 2 1,-4 12-1,-5 7 1,-7 10 460,-3 6 1,-9 4 0,-1 4 0,-2 5-695,-4 5 1,-2 1 363,-2 1 0,0 7 0,1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1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68 148 8347,'0'-35'680,"-5"8"1,-1 4-1,0 3 860,-2 3 1,6 5-1109,-4 1 1,4 9-1,2 2-489,0 9 0,0 1 1,0 4-1,0 3-252,0 5 1,0 1 0,0-6 0,0 1-267,0-1 1,0 1 214,0-1 1,-1-1 249,-5-5 1,2-3-284,-8-8 0,8-2-291,-2-4 0,6 4 1,6-3 186,6 3 1,5 4 0,7 5 0,5 9 496,4 5 0,9 10 0,3-4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1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35 8309,'-11'-2'0,"-1"-4"3336,-2-5-2285,7 3 1,1 0-827,12 8 1,5 0 0,15 0 0,7 0-298,5 0 1,11 0 0,-3 0 0,5 0-562,1 0 0,6 0 0,1 0 1,-3 0 632,-2 0 0,-9 8 0,-2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2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10416,'8'-10'279,"3"4"0,15 4 0,10 2 0,15 0-124,11 0 0,14-5 1,5-1-1,5 2-1021,1 2 866,-8 2 0,-1 0 0,-8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0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472 227 8839,'0'-44'0,"0"5"648,0 8 1,0 0 0,-2 7 408,-4 3 0,2 4 0,-8 5-511,-1 6 1,3 4 0,-2 6 0,-1 6-272,-3 7 1,-3 14-1,-2 4 1,-5 10-208,-1 5 1,6 3 0,-4 1-1,-1 4-152,-3 6 1,2 4-1,-2 2 1,0-2-172,2-4 0,2 2 0,7-8 0,3-5-396,3-11 1,4-3 244,8-16 426,0-7 1,8-14 0,2-10 0,3 0 86,5 1 0,-3-7 1,14 2-1,4-3-74,6-3 1,0 1-1,7-1 1,3 1-136,1-1 0,5 1 0,1 1 1,2 3-192,-1 1 1,-3 8 0,-2-1 0,1 3 98,-1 2 1,-7 0 0,-5 0 0,-5 0 134,-6 0 1,-3 2 0,-9 1 23,1 3 0,-3 2 394,-3-2 1,-6-4-1,-10 2 9,-2-8 1,-8-6-1,3-7 1,-5-1-300,-1 1 1,-3-7 0,-3-1-1,-8-4-166,-8-8 0,0 2 0,-5-6 0,-1 5 23,0 1 0,5 6 0,-7-1 0,-1 1-212,-3 2 0,7 2 0,3 8 0,4 1-318,2 4 0,14 5 0,5 9-374,6 3 1,7 5 0,10 9 0,13 3 977,13 1 0,17 8 0,12-4 0</inkml:trace>
  <inkml:trace contextRef="#ctx0" brushRef="#br0" timeOffset="251">1205 262 8307,'-15'-17'451,"3"-1"1,-4 1 950,5-1 1,3 7-922,2-1 1,12 8 0,8-2 0,5 6-253,4 6 1,10 4-1,0 9 1,8 3-117,4 1 1,1 2 0,7-2 0,-1 6-340,0 4 0,1 2 0,-1 0 0,-1 0-628,-5 0 1,3 6 0,-8 0 0,-5-3-44,-5-1 0,-1-4 1,-11-4 896,-4-5 0,-1-5 0,4-1 0</inkml:trace>
  <inkml:trace contextRef="#ctx0" brushRef="#br0" timeOffset="467">1974 210 8295,'-2'-33'0,"-2"2"200,-2 2 1,-6 7 0,5 1-1,-1 5 1074,0 5 1,0 1 697,2-2-1850,5 5 1,-13 9 0,8 5-1,0 9-160,-1 5 0,-3 10 1,-10-2-1,-1 6-352,-2 6 1,-10 4 0,0 9-1,-6 2-483,0 2 0,-5 8 0,-1-2 0,-4 4-1596,-3 2 2469,11-8 0,-25 6 0,12-6 0</inkml:trace>
  <inkml:trace contextRef="#ctx0" brushRef="#br0" timeOffset="651">1031 1397 9646,'11'-6'0,"1"1"339,1 1 1,11-6-1,9-2 1,11-3 126,15-3 1,14-1 0,11-2 0,5-3-949,4 3 1,0-4 0,-7 3 0,-7 5-1915,-9 3 2396,0 3 0,-16-7 0,6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6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340 154 8349,'0'-11'958,"0"-1"1,0 10 0,0 2-609,0 10 0,-2 5 0,-1 5 0,-5 3-124,-2 6 0,-2 4 0,-5 4 1,0 2-237,-1 2 0,-5 5 0,-2-3 0,-3 1-217,-3 5 0,4-4 0,0-3 0,2-3-442,3-6 0,3-10 297,2 1 0,9-13 0,8-7 270,10-8 0,15-5 1,10-9-1,11 1 211,11-1 0,1 1 0,10-1 0,3 3 17,1 3 0,-2-2 0,-4 9 0,-2-1-98,2-2 0,-12 6 0,-5-4 1,-8 6-225,-8 6 1,-10-2 219,0 8 1,-13-8 0,-10 1 146,-10-3 1,-5-4 0,-5-3 0,-3-7-62,-6-4 1,-4-7-1,-4-2 1,-2 0-100,-1-1 0,-7-3 0,4 4 0,-1-2-50,-5-4 1,6 4 0,3 0 0,5 1-425,6 5 0,5-4 0,13 1-1727,5 3 2190,19 9 0,22 5 0,20 7 0</inkml:trace>
  <inkml:trace contextRef="#ctx0" brushRef="#br0" timeOffset="199">1179 207 8349,'-29'-18'564,"-1"1"1,9-1 0,-4 1 0,2 1 1555,-1 5 1,3 1-1795,9 4 1,5 6 0,7 0 0,2 12-369,3 9 0,13 4 1,13 8-1,6 0-359,3 4 1,9 2-1,-2-4 1,3 0-716,2 0 1,1 0 0,-1 0 0,-1 0 1115,-5 0 0,5-8 0,-7-2 0</inkml:trace>
  <inkml:trace contextRef="#ctx0" brushRef="#br0" timeOffset="366">1545 119 8384,'0'-25'861,"-7"0"0,-3-4 1415,0 6-1855,-5 11 1,11 8 0,-6 14 0,2 9-374,5 6 1,-5 10 0,2 8 0,0 2-461,-2 3 1,1 3 0,-7 1 0,2 2-686,-1 4 1,-9-1 1096,-1 7 0,-16 0 0,2 6 0</inkml:trace>
  <inkml:trace contextRef="#ctx0" brushRef="#br0" timeOffset="517">742 1097 8184,'18'-2'73,"1"-3"1,2-5 297,3 0 0,14-3 0,3 5 0,12 0-79,11 0 1,2 1 0,17 3-1,4-2-497,5 2 1,-7 2 0,-11 2 204,-8 0 0,2-8 0,-6-1 0</inkml:trace>
  <inkml:trace contextRef="#ctx0" brushRef="#br0" timeOffset="699">2366 591 8777,'0'-10'973,"0"4"0,0 12 0,0 8-755,0 7 0,-8 0 1,-1 11-1,-3 2-2101,1 5 1883,-1 2 0,-6 2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4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315 297 8337,'-29'-46'0,"0"3"0,-2 6 485,-2 10 0,4 6 1,2 3-1,1 3 1467,5 3 0,2 4-1381,1 8 0,3 2 1,3 4-1,4 7-722,1 9 0,5 5 0,-4 10 0,4 4 8,2 5 0,8 10 0,5 5 1,7 1-482,3 4 1,2 4-1,-2 3 1,7 3-396,2-2 1,9-4 0,2-6 0,2-6 1018,3-4 0,3-9 0,1-3 0</inkml:trace>
  <inkml:trace contextRef="#ctx0" brushRef="#br0" timeOffset="183">892 280 8965,'-18'-35'0,"1"0"1135,-1 0 1,1 10-426,-1 7 0,8 10 0,5 14-514,3 6 0,9 3 1,7 5-1,7 3-118,9 6 1,4 4 0,7 2 0,6 2-481,3 4 1,3-2 0,-1 5 0,0 1-771,1 0 1,-1-5-1,1 5 1172,-1-2 0,8 5 0,2-3 0</inkml:trace>
  <inkml:trace contextRef="#ctx0" brushRef="#br0" timeOffset="366">1503 175 8377,'-29'-43'56,"0"8"0,1 2 1,-1 10-1,4 4 1330,0 5 0,11 6 0,-3 10-976,1 4 0,7 4 0,-3 9 0,-2 6-465,-1 10 0,3 2 0,1 10 0,-5 3-322,-5 6 1,1 7-1,-5 6 1,-2 3 376,-8 4 0,-8 11 0,17-38 0,0-1 0</inkml:trace>
  <inkml:trace contextRef="#ctx0" brushRef="#br0" timeOffset="533">647 1293 8354,'19'-8'304,"5"-4"0,5 3 1,12-1-1,7 0 137,8 0 1,1 7 0,7-3 0,2 2-358,2-2 1,3 4 0,1-4 0,0 4-85,-4 2 0,-2-7 0,4-3 0</inkml:trace>
  <inkml:trace contextRef="#ctx0" brushRef="#br0" timeOffset="850">1939 943 8339,'18'-17'0,"-3"-1"168,-3 1 1,4 1-1,-3 3 1,7 3 509,3 2 0,2 3 0,-2 3 0,6-2-270,4-2 1,0-2 0,-2 4 0,-1-2-514,1 3 1,-4-5-1,0 0 1,-4-2-161,-7-3 0,-1-3 0,-9-1 177,-2-1 1,-10 1 0,-7-1-1,-9 3-41,-7 3 1,-4-1 0,-2 7 0,-2 2 32,-3 2 0,3 4 0,-4 4 0,4 5-36,2 5 1,8 1 0,4 3-1,3 3-61,3 6 0,7-2 0,4 2 0,6 3-29,6 1 1,6-4 0,13-2-1,10-2-782,10-4 1004,13-9 0,12 4 0,9-7 0</inkml:trace>
  <inkml:trace contextRef="#ctx0" brushRef="#br0" timeOffset="1034">2935 123 8553,'-23'-20'304,"-1"1"1,3-1 1120,2 5 1,7 9-1,2 2-988,2 8 0,3 8 1,5 11-1,2 6-182,3 4 0,5 10 0,9 1 0,3 3-470,1-1 1,8 3-1,0 7 1,6 4-1486,4 3 0,0-7 1700,-7 2 0,1 4 0,0 0 0</inkml:trace>
  <inkml:trace contextRef="#ctx0" brushRef="#br0" timeOffset="1183">2935 699 8471,'10'-25'304,"3"5"0,-5-1 1,2 5 360,3 5 1,3 1 0,5-2 0,6 7-520,8 3 1,14 2 0,1 0-1,8 0-922,4 0 776,2 0 0,14 0 0,2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3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664 226 8170,'-6'-35'0,"-2"0"419,-1 0 0,-1 8 0,-4 2 0,3 3 470,-3 5 1,4-3 0,-1 15-598,-3 1 0,-1 12 0,-3 9 0,3 12-196,3 10 1,-3 13-1,5 14 1,0 8-42,4 8 1,4 9 0,2 4 0,0 4-221,0-46 0,0 0 1,0 3-1,0 1 0,0 4 1,0 0-1,0 0 0,0-1-151,0-2 1,0 0-1,3-2 1,0-1 0,3 44-1,0-10-76,2-12 1,-6-11 0,1-21 0,-6-10 105,-9-10 1,0-7 0,-3-7 0,-5-5 65,1-4 0,-8-2 0,-2 0 0,-4-2 220,-2-4 0,-8-11 0,-2-10 0</inkml:trace>
  <inkml:trace contextRef="#ctx0" brushRef="#br0" timeOffset="168">88 1117 8058,'15'-18'0,"-1"1"69,-3-1 0,3-3 0,7 1 1,6 5 273,6-1 1,0 3 0,16-1 0,3 4-315,5 3 1,1 1 0,-6 6-1,1 0-942,-1 0 0,-2 8 913,-3 3 0,-4 5 0,-8 1 0</inkml:trace>
  <inkml:trace contextRef="#ctx0" brushRef="#br0" timeOffset="350">0 1955 10273,'31'2'233,"2"2"1,6 1-318,4-1 1,13 0 0,14 0 0,10 2-1557,5-2 1640,2-2 0,8-2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2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70 438 8120,'0'-18'108,"-6"-1"1,-2-1 0,1 1 574,-1 3 1,-4 9 0,4-3 158,-1 2 0,5 4 1,-2 10-652,4 6 0,2 3 1,0 5-1,0 3-208,0 6 0,0 4 0,2 2 1,4 0-159,6 0 1,3 0 0,3 0 0,1-2-92,4-4 1,-1 2 0,9-8-1,4-3 159,3-7 0,5-5 1,-2-12-1,3-8 64,1-11 1,5-16-1,-5-9 1,-2-9 69,-8-7 0,-10-2 0,-11-1 0,-5 1 260,-1 0 1,-16 3 0,-13 15-1,-8 5-24,-8 6 0,-8 1 1,3 14-1,-1 7-122,0 7 0,2 6 1,7 4-1,1 6-600,3 9 0,7 8 1,12 12-1,5 4-689,4 6 1,4 3 0,7 4 1147,15 5 0,11 3 0,17 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2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10607,'37'0'0,"5"0"-165,11 0 0,18-2 0,23-4 1,-42 1-1,2-1 165,2-1 0,1-2 0,3-3 0,0-1 0,-3-1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09.79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1 375 8181,'17'0'-1035,"1"0"803,-1 0 0,-7-2 0,-4-4 1423,-4-6 0,-2 3-288,0-3 0,0 6-542,0-5 1,0 5 0,1-4-163,5 2 0,0 1 1,10 3-1,3-2-193,0 2 0,11 2 0,3 2 1,7 0-250,5 0 1,1 0-1,7 0 1,1 0-503,4 0 0,-3 8 0,3 2 745,-4-1 0,-9 15 0,-2-5 0</inkml:trace>
  <inkml:trace contextRef="#ctx0" brushRef="#br0" timeOffset="166">53 881 8614,'-6'-17'733,"0"-1"1,1 7 0,7 1-726,3 2 1,13 2 0,15 6-1,10-1-17,9-5 0,14 4 1,2-4-1,9 4-444,9 2 0,-3 0 453,10 0 0,-3-8 0,-3-1 0</inkml:trace>
  <inkml:trace contextRef="#ctx0" brushRef="#br0" timeOffset="367">979 95 8970,'5'-23'0,"1"0"359,-2 2 1,0 3 0,2 8 0,6 10-204,3 10 1,4 13 0,5 8 0,5 8-46,4 8 0,2 11 0,-2 8 0,-2 10 102,-2 11 0,-8 0 0,1 6 0,-9-3-1220,-7-3 1,-6 2 0,-8 1 1006,-9-3 0,-24 4 0,-13-11 0</inkml:trace>
  <inkml:trace contextRef="#ctx0" brushRef="#br0" timeOffset="1216">2096 427 8525,'0'-29'0,"0"2"364,0 2 1,0-4 0,2 5-1,4 3-89,6 2 1,3 7 0,5 2-1,3 2-74,6 5 0,4 1 1,2 2-1,0 2-104,0 3 0,2 5 0,0 10 0,-1 3-233,-3 6 1,-9 10 0,-3 3 0,-5 3-61,-5 4 1,-7 1-1,0 0 1,-8-1-20,-7-2 0,-13-1 0,-7 5 0,-6-5 117,-3-5 1,-9-6 0,4-4 0,-1-6 226,-1-5 1,10 1 0,2-11 85,10-1 1,14-3 0,7-10-246,8-2 1,13-5-1,14 3 1,10 0-160,11 0 1,6-3-1,8 5 1,-2 2-1176,2 2 1364,2 2 0,10-8 0,2-1 0</inkml:trace>
  <inkml:trace contextRef="#ctx0" brushRef="#br0" timeOffset="1433">2935 584 8332,'0'-35'500,"-6"3"0,-2 2 398,-2 7 0,10 11 0,6 9-534,16 6 1,9 9 0,5 9 0,5 5-62,6 1 1,3 2 0,5 8 0,-1 2-432,-2 1 0,3 1 0,-15-4 0,-3 2 29,-6 2 0,-7-1 0,-13-5 0,-7 0-1201,-8 0 1,-17-8 0,-20-3 0,-17-5 1299,-14-2 0,-23 1 0,42-9 0,-1-1 0</inkml:trace>
  <inkml:trace contextRef="#ctx0" brushRef="#br0" timeOffset="1566">2516 777 8076,'7'-51'0,"5"3"-130,3 1 1,5 10 0,3 2 0,8 10 221,8 6 0,11-3 0,13 3 0,3 3 99,5 1 1,5-1 0,-2 1-1,3 3-243,3 6 1,-1 4 0,1 2-1,-8 0 52,-6 0 0,-2 8 0,6 2 0</inkml:trace>
  <inkml:trace contextRef="#ctx0" brushRef="#br0" timeOffset="2050">4105 829 8338,'15'-18'867,"-3"1"0,-4 5 533,-8 1 0,-2 7-1256,-4-2 0,-4 4 1,-7 2-1,-3 0-189,-3 0 1,-4-6 0,-6 0-1,2 1 60,2-3 1,-2-2 0,-8-7 0,-2-1 37,2 1 0,10-3 1,6-3-1,4-6 392,1-4 0,8-2 1,8 0-1,12 2 22,13 4 1,16 4 0,8 7 0,3 3-251,3 3 1,5 6-1,2 12 1,0 6-289,0 3 0,4 11 0,-7 3 0,-5 6-457,-3 5 0,-11-3 0,3 4 1,-8-6 52,-10-6 0,-1-4 0,-16-7 0,-3-1 69,-1 1 0,-11-9 0,-9-3 0,-9-4 313,-6-2 0,-2-8 1,0-3-1,0-7 170,0-5 0,2 2 0,2-9 1,4-1 388,2-2 0,4-2 1,9 1-1,6 1 125,4 3 0,10-1 1,6 6-1,7 0-319,8 0 1,10 9 0,3 10-1,3 4-220,4 2 0,5 8 0,0 6 1,-3 7-637,-1 8 0,-1 10 1,-1 4-1,-1 1-462,1 5 0,-5 1 1,-2 3-1,-4-3-2222,-2-3 3268,-1 3 0,-6-13 0,-3 6 0</inkml:trace>
  <inkml:trace contextRef="#ctx0" brushRef="#br0" timeOffset="2433">5397 497 8494,'0'-45'0,"6"3"0,0 9 1163,-2 4 1,0 11-1,1 12 1,7 4-225,4 2 0,1 2 0,2 6 0,3 8-552,1 5 0,8 8 0,-2-4 0,4 3-524,2 3 0,-6-4 0,0 2 0,0 2-665,-1 2 0,-9 0 0,-9-2 0,-3-2-155,-3 2 0,-6-6 0,-7-1 0,-9-7 567,-1-5 1,-6-5 0,1-7 0,3 0 555,2 0 0,9-9 0,4-7 0,4-5 384,2 0 1,10 1 0,7 3 0,10-1 183,6 1 0,12 5 0,7 2 1,11 3-371,4 3 1,5 2-1,2 2 1,2 0-379,-3 0 0,-3 0 1,-6 0-1,-7 0-395,-9 0 1,-9-10-1,-14-7 1,-9-11 50,-7-5 0,-13-7 0,-15-3 0,-14-2 73,-12-3 1,-5-3-1,-2 1 1,-1 3 26,1 7 1,-1 3 0,3 4 0,3 4-186,7 5 0,11 13 1,5 5 442,5 4 0,1 18 0,1 3 0</inkml:trace>
  <inkml:trace contextRef="#ctx0" brushRef="#br0" timeOffset="2883">2288 2016 8369,'-15'-44'526,"-4"1"1,-18 10 0,-4 4 203,-6 6 1,-9 9 0,-4 5-1,-4 1 10,-8 4 1,-4 4 0,-5 6 0,7 7-377,8 9 1,12-1 0,9 10 0,4 4-378,9 4 1,10 9 0,12 1 0,3 5-493,3 4 0,4 6 1,8-3-1,9-1-538,10 0 0,8-4 0,8-7 0,9-5-638,10-1 1,8-12 1680,6-14 0,3 1 0,9-8 0</inkml:trace>
  <inkml:trace contextRef="#ctx0" brushRef="#br0" timeOffset="3449">2620 2418 8369,'8'10'159,"4"-4"0,3-6 0,3-4 205,-1-2 0,-7-2 1,-2 2 86,-1-5 1,-5-5 0,2-1-203,-8-1 1,-5 7 0,-11 1 0,-3 2-7,-6 4 1,-12 2-1,-5 2 1,-5 0-171,-1 0 1,-1 8 0,1 6 0,-1 5-213,1 4 1,9 8-1,8-1 1,10 1-200,6-2 0,3 4 0,7-6 0,9 0-169,9-4 0,15-5 0,5-7 0,4-5 310,2-4 0,5-4 0,3-4 1,0-5 264,-1-5 0,-1-1 1,-8-3-1,-4-1 73,-5-2 0,-5-1 0,-2 7 0,-1 0 285,-4-1 0,-5 1 1,-5 1-152,4 4 0,-2 5 1,10 7-332,5 0 1,0 7 0,11 5-1,1 4-109,2 1 0,7 6 0,3 1 1,2-5-64,3-5 0,6-1 1,1-7-1,-5-2 195,1-2 1,-9-2 0,-1-2 0,-6-6 245,-6-9 0,-11-3 1,-13-9-1,-3-2 433,-2-2 1,-2 4 0,-5 2-1,-9 0-70,-5 0 1,-2 11-1,5-1 1,1 3-191,-1 4 0,7 3 0,1 10-427,2 9 1,2 7-1,6 16 1,2 2-315,4 4 1,4 6-1,7 11 1,1 6-359,-1 4 0,1 2 0,-1 1 0,-1 3-420,-5 2 0,-3 5 0,-10-5 1133,-4-2 0,-19-2 0,-12-3 0</inkml:trace>
  <inkml:trace contextRef="#ctx0" brushRef="#br0" timeOffset="3668">3336 2366 8698,'35'-56'0,"-2"1"252,-4 5 0,2 19 1,-5 7-1,-1 15 174,0 7 1,4 4 0,-6 4-1,-1 7-117,-3 8 0,-9 7 1,-4 7-1,-4 1-129,-2 5 1,-2-2 0,-4 6 0,-6-3-646,-3-3 1,-10 4-1,-5-1 1,-3 1-766,-1 0 1,-9-2 1229,-4-6 0,-11 7 0,-4 3 0</inkml:trace>
  <inkml:trace contextRef="#ctx0" brushRef="#br0" timeOffset="3817">4472 2366 8517,'0'-18'-98,"0"1"1,0-1 0,-2 3 49,-4 3 1,-4 3-1,-9 5 1,-5-2-151,-5 2 0,2 10 198,-2 5 0,0 13 0,-6 3 0</inkml:trace>
  <inkml:trace contextRef="#ctx0" brushRef="#br0" timeOffset="4066">4646 1807 8535,'0'-60'0,"-8"5"0,-5 1 0,-7 11 2160,-3 14 1,0 10-872,5 7 1,9 8 0,3 16-855,4 11 1,10 10 0,3 8-1,5 8-518,1 7 1,3 2 0,3 10 0,4 6-238,0 3 1,4-3 0,-7 4 0,-3-3-418,-2 1 1,-3 9-1,-4 1 1,-7 3-2802,-3-4 3538,-17 3 0,-5-16 0,-15 5 0</inkml:trace>
  <inkml:trace contextRef="#ctx0" brushRef="#br0" timeOffset="4349">4821 2628 8535,'27'-27'78,"4"-4"1,-6 7 0,0 3 549,1 1 0,7 5 1,0 1-1,7 5 1,5 1 0,0-4 0,3 6 0,-3 1-280,-2-3 1,3 4-1,-5-6 1,-4 1-232,-6-1 0,-12-2 1,-9-7-204,-2-4 0,-18 9 1,-13-3-1,-10 1-217,-8 0 0,-6 5 0,-9 1 1,-2 2 396,2 4 1,3 3 0,7 1 0,3 0 49,0 0 1,14 7 0,0 7 0,10 5-66,7 5 0,12 7 0,15 0 0,13 6-504,12 3 1,17 3-1,7-4 1,6 2-491,5-3 0,5-3 0,5-6 0,-1-5 914,-3-5 0,1-9 0,5-2 0</inkml:trace>
  <inkml:trace contextRef="#ctx0" brushRef="#br0" timeOffset="4534">5572 2104 8535,'-53'-68'0,"-1"4"894,-4 6 0,5 13 0,3 12 0,13 14 672,12 11 1,13 8-881,6 6 1,20 13 0,11 16 0,14 10-277,13 5 0,9 10 1,8 4-1,3 4-515,-34-33 1,0 0 0,-1 1 0,0 0-1,2 1 1,1 0 0,-1 0 0,0 1-301,-2-1 1,0 0-1,-1 2 1,-1 0-1,0-1 1,-2 1-1,0 1 1,-2 0-193,0 2 1,-3-1 0,8 29 0,-12-6 596,-15-8 0,-30-11 0,-8-2 0</inkml:trace>
  <inkml:trace contextRef="#ctx0" brushRef="#br0" timeOffset="4799">5781 2785 8535,'18'-52'94,"-7"-1"1,1 5 0,2 5 294,1 8 1,10 10-1,6-2 1,8 3 317,8 9 1,-1-3 0,5 7 0,1-3-656,-3 2 0,1-3 0,-9 1 1,-2-5-171,-2-4 0,-10-8 0,-6 0 0,-7-6-2,-8-4 0,-4-8 0,-4 5 0,-6-1 227,-10 4 0,-1 5 0,-10 3 0,0 3 432,2 7 0,1 6 0,11 7-219,3 10 1,4 10 0,10 13 0,6 8-206,10 8 0,7 11 0,12 10 1,5 5-632,11 6 1,-3 1 0,5 8-1,-9-1-839,-3 1 1,-8-5 1044,-6 7 0,-16-8 0,3 3 0</inkml:trace>
  <inkml:trace contextRef="#ctx0" brushRef="#br1" timeOffset="4932">6131 2540 11320,'35'-19'143,"-1"-4"0,-4 1 1,-1-3-1,2 4-331,2 5 1,11 10 0,11 1 0,13 3 294,11 2 0,-1 7 0,-1 5-134,1 4 0,-6 1 0,5 1 0</inkml:trace>
  <inkml:trace contextRef="#ctx0" brushRef="#br0" timeOffset="5064">7196 2436 8481,'0'-26'0,"0"7"0,0-4 0,2 3 600,4 3 0,-2 7 1,7 4-1,3 4-690,1 2 1,9 8 89,-1 4 0,8 11 0,-4 4 0</inkml:trace>
  <inkml:trace contextRef="#ctx0" brushRef="#br0" timeOffset="5846">1415 3641 8472,'-46'-20'82,"-1"-3"0,8 4 1,-1-5 459,3 5 1,15 1-372,17 1 0,16 7 1,32 4-1,13 4-30,18 2 1,21-1 0,-36-1 0,2 0 0,5-1 0,2 0-94,6 1 1,4 0 0,12 1 0,4 0 0,-24 1 0,2 0 0,1 0-1,7 0 1,2 0 0,1 0-255,5 0 1,1 0 0,2 0 0,2 0 0,0 0-1,2 0 1,4 0 0,1 0 0,0 0 0,-24 0-1,0 0 1,0 0 0,0 0 171,3 0 0,0 0 0,0 0 1,-1 0-1,20 0 0,-2 0 1,1 0-1,-1 0 0,0 0 1,-1 0-1,-4 0 0,0 0 1,-1 0 22,-3 0 0,0 0 0,1 0 1,0 0-1,1 0 0,-1 0 1,-4 0-1,-1-1 0,-1 0 1,-3 0-1,-1 0 0,-2-1-98,-7 0 1,-1 0 0,-2 0 0,25-1 0,-5 1 0,-13 1 0,-4 2 0,-8-1 0,-4 0-479,34 0 1,-38 0 0,-40 0-969,-26 0 1555,-36-8 0,-15 14 0,-13-4 0</inkml:trace>
  <inkml:trace contextRef="#ctx0" brushRef="#br1" timeOffset="6116">1450 4060 11630,'-17'-20'-65,"-1"-3"0,3 4 0,5-5 0,14 5 527,17 2 0,26-1 0,32 1 0,-28 8 0,3 0-193,9 0 0,4 1 0,17-4 1,5 0-1,-22 4 0,1 1 1,3-1-1,5 1 0,2 0 1,0 0-171,5 0 0,2 1 1,0-1-1,4 1 1,1 1-1,0-1 1,3 0-1,0 0 0,1 0 1,2 1-1,1 0 1,1 0-317,-23 2 0,1 0 0,-1 0 0,0 0 0,20-1 1,-1-1-1,0 1 0,0 1 0,-1 0 0,-1 1 0,-2-1 1,-2 1-1,0-1 61,-2 1 0,0-1 0,-2 0 0,-1 1 0,-2 0 0,0 1 0,-5 0 0,-1 1 0,-1 1 0,-4-1 0,-2 0 0,0 0-1426,23 0 0,-2 0 1582,-9-1 0,-3 2 0,-1 1 0,-2 1 0,-7 0 0,0 0 0,-4 0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2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53 8164,'-16'-12'818,"5"0"0,3 7 1,12-5-1040,8 2 1,3 2-1,18 6 1,6 0-1348,4 0 1568,3 8 0,7 2 0,-1 7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2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8784,'19'6'0,"6"0"12,10-3 0,10 5 1,15-2-13,10-2 0,7 6 0,11-1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7.08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0 713 8177,'0'-17'2143,"0"-1"-1684,0 9 0,6 3 0,0 12 1,-2 5-124,-2 5 1,5 3-1,3 4 1,2 6-315,-1 4 1,1 2-1,6 0 1,-1 0-621,0 0 1,3 0 0,1 0 0,2-2-1621,-1-4 2218,-3 4 0,6-6 0,3 8 0</inkml:trace>
  <inkml:trace contextRef="#ctx0" brushRef="#br0" timeOffset="633">961 451 8292,'17'0'-383,"1"0"1,-1 0-154,1 0 1,-7 0 0,1 0 459,1 0 140,-5 0 1,-2 0 0,-12-2 345,-5-4 0,-5 3 0,-1-9 0,-3-2 389,-3-1 0,3-5 0,-3-1 1,4 0 334,1 5 0,1-1 0,-1 5-51,1-3 1,7 3-865,4 0 1,6 10 0,6 4 0,8 12-95,7 7 1,6 10-1,10-2 1,4 4-363,6 2 1,3 4 0,0-2 0,-1-4-477,-2 0 1,-3-8 0,3-2 0,-7-3 62,-3-3 1,-10-9 0,-5-8 820,-9-10 1,-5-11-1,-8-4 1,-2-2 430,-4-4 0,3-4 0,-9-4 0,0 0 251,3 6 0,-7 0 0,6 10 0,-1 1 217,-1 3 1,6 3-993,-5 5 0,7 5 0,-2 14 0,6 9-405,6 10 0,3 16 0,11 9 0,1 11-82,2 5 1,7 9-1,-5 5 1,0 5 29,0 6 1,-3 4 0,-15-44 0,-1 1 0,-1 0 0,0 0 1,-1 2 0,0-1 0,-2 0 1,-2-1-1,-12 45 0,-11-8-109,-8-8 0,-12-9 0,-4-16 0,-1-13 99,1-12 0,-3-16 1,5-11-1,-1-6 448,-1-6 0,14-11 0,-2-14 0,6-8 91,8-7 1,-1-17 0,16-3-1,6 0-80,10-1 0,10 1 1,16 0-1,3 4-159,2 1 0,8 5 1,-3 10-1,6 7-490,7 8 0,-5 7 0,4 13 0,-5 5-879,-7 4 1456,5 10 0,-7 9 0,9 10 0</inkml:trace>
  <inkml:trace contextRef="#ctx0" brushRef="#br0" timeOffset="800">926 1062 8280,'-12'-19'0,"2"-2"-6,3-3 0,3 7 1,12 7-1,11 2 57,14 5 1,10-5 0,11 2-1,6 2 172,10 2 0,8 2 0,11 2 0,2 2-1012,2 2 789,0 7 0,-5-11 0,-1 6 0</inkml:trace>
  <inkml:trace contextRef="#ctx0" brushRef="#br0" timeOffset="1133">2044 1045 8963,'11'-16'620,"1"5"1,-6 3-1,5 6 1,3-2-210,1-2 1,3 1-1,1 5 1,3 0-265,1 0 1,2-6-1,-4 0 1,3 2-162,-3 2 1,-2-6 0,-1-1-1,-3-3-22,-3 0 1,2-7 0,-8-8 21,-3 0 1,-8 1 0,-9 9 0,-7 1 25,-8 5 1,-4-3 0,-2 8-1,0 2-3,0 3 1,2 6 0,2 5 0,4 4-162,1 5 1,5 8 0,7 0 0,5 4-285,1 6 1,4 2 0,12-2 0,9 2-293,10 2 0,14 5 0,8-7 0,7-6 728,8-8 0,12-5 0,3-3 0</inkml:trace>
  <inkml:trace contextRef="#ctx0" brushRef="#br0" timeOffset="1334">3196 346 8409,'-15'-23'0,"1"0"816,2 1 1,9 9 0,-5 3 795,0 2 0,6 6-1322,-4 14 0,4 2 0,2 17 0,0 4-347,0 4 0,2 9 0,4-1 0,4 3-213,-1 2 0,7 7 0,-6-1 0,1-2-926,1-2 1,0 5 0,5-1 1195,1-2 0,-9 6 0,-1 0 0</inkml:trace>
  <inkml:trace contextRef="#ctx0" brushRef="#br0" timeOffset="1485">2794 888 8478,'0'-27'-21,"0"1"423,0 1 0,2 6 0,6-3 0,8 7-261,5 3 1,18 8 0,4-1 0,11 3-600,10 2 1,12 0 457,5 0 0,12 7 0,4 3 0</inkml:trace>
  <inkml:trace contextRef="#ctx0" brushRef="#br0" timeOffset="1884">4157 451 8448,'-2'-17'704,"-4"-1"1,-2 1-1,-5-1 1,1 3 476,-2 3 0,-1 4 0,-3 8-866,1 0 1,-1 8 0,1 4 0,1 5-268,5 7 0,-3 3 0,6 8 1,1 0 22,-1 0 0,-4-1 1,6 1-1,1 0 31,-3 0 1,6-2 0,-4-2 0,2-4-579,-2-1 0,4-3 1,-3-6-590,3 1 617,2-8 0,9-3 1,7-7 87,5 0 1,10-2 0,-2-2 0,4-1 465,2 1 0,2 2 0,2 2 0,2 0-1,-2 0 0,3 0 0,-1 0 1,-2 0-95,-2 0 1,-4 6 0,-2-1-1,-4-1 71,-2-2 0,-7-2 68,-7 0 0,-7-2 1,0-3-27,-8-7 0,-11-6 1,-11-3-1,-1-2-423,-4 1 0,0-3 0,0 0 1,2 0-120,-2 0 1,0-1 0,0 5-1,4-2-1650,1 1 2068,3 3 0,6 2 0,-1-1 0</inkml:trace>
  <inkml:trace contextRef="#ctx0" brushRef="#br0" timeOffset="2366">4803 451 8553,'-16'-17'879,"3"1"0,3 3 2540,2 1-3150,2 8 0,8-2 0,4 10 1,8 6-31,7 5 1,8-1 0,10 9 0,4-3-433,1-3 1,3 1 0,3-3-1,-3-1-351,-6-3 1,-10-7 0,-4 2 0,-2-4 389,-3-2 0,-5-10 1,-5-5-1,-7-9 427,-3-3 1,-4-8 0,-3-5 0,-7 3 713,-4 6 0,-1 0 0,0 7 0,1 3-329,4 2 1,-1 7-1,5 2 1,0 4-750,1 8 0,1 8 0,6 13 0,0 8-40,0 8 1,0 14 0,2 11-1,3 6-50,7 5 0,4 1 0,1 9 1,1 6-57,-1 5 1,-1 1 0,-5 0 0,-5-8-131,-4-6 0,-2-17 0,-2-2 1,-6-9-244,-9-9 1,-10-5 0,-12-14 0,-2-9 123,2-11 1,-3-5 0,1-4-1,2-5 512,2-11 0,8-9 1,2-14-1,2-3 167,3-1 1,11-4 0,5 7-1,6-1-227,6 0 0,5 3 0,13 5 0,7 0-404,7 0 1,1 8 0,10 3-1,3 5-293,4 1 1,8 9 0,-5 3 0,-3 6 730,-2 6 0,6 3 0,2 9 0</inkml:trace>
  <inkml:trace contextRef="#ctx0" brushRef="#br0" timeOffset="2516">4663 1027 8512,'18'-11'-278,"-1"1"1,2 0 538,5 1 1,13 5 0,17-2 0,16 4-254,15 2 1,6 0-1,-41 0 1,1 0-1,1 0 1,-1 0-279,0 0 0,-1 0-89,1 0 1,-1 0 0,47 0 0,-2 0 0</inkml:trace>
  <inkml:trace contextRef="#ctx0" brushRef="#br1" timeOffset="2717">5903 102 9103,'27'-29'0,"-3"4"687,-5 5 0,4 1 0,2 13 0,5 4 78,6 6 0,1 8 1,8 11-1,0 8-193,-1 8 0,-5 7 0,2 12 0,-4 8-338,-2 8 0,-10 6 0,-8 7 0,-9 0-589,-6 1 1,-21 7-15,3-46 0,-3 1 0,-8 2 0,-5-1 0,-7 1 0,-1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6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288 104 8274,'5'-12'414,"1"0"1906,-2-1-1885,-2 5 0,-2 2 1,0 12-1,0 7-117,0 9 0,-6 5 0,-1 8 1,-3 2-205,-4 4 0,-1 3 0,-5 9 0,-1-1-180,-2 0 1,-3 3 0,5-1 0,-2 0-220,1-3 1,-1-5 0,4 1-1,3-6-456,1-4 0,5-10 184,-2-4 0,10-11 0,2-7 1,12-3 381,9-2 0,7-7 0,8-5 0,5-4 341,6-1 0,3 0 1,3-1-1,-1 1-88,0-1 1,1 3 0,-3 1 0,-3 4 73,-6 3 1,-5-5 0,-3 6 0,-3 0-28,-7-1 1,-4 5-1,-3-6 27,-5 0 0,-3 4 0,-8-7 0,-2-3-129,-4-2 0,-3-1 0,-11-2 0,-3-5-108,-6-5 1,-4-2 0,-4 0-1,-4 2-119,-5-2 0,-5-4 1,1-2-1,1 0-93,3 4 0,7 10 0,-2 0 0,6 3-1634,6 3 1931,4 7 0,15 2 0,2 8 0</inkml:trace>
  <inkml:trace contextRef="#ctx0" brushRef="#br0" timeOffset="200">1021 191 8235,'-8'-16'0,"-3"3"608,-5 1 0,-1 2 0,1-3 546,5 1 0,3 10-1039,8 2 1,10 10 0,7 11 0,10 5-314,6 1 0,10 4 1,1 8-1,3 1-359,0-1 1,5-2 0,6-2 0,0 0-922,3 0 1478,-7 0 0,6 0 0,-8 0 0</inkml:trace>
  <inkml:trace contextRef="#ctx0" brushRef="#br0" timeOffset="383">1405 121 8235,'-27'-33'149,"4"4"0,5 4 0,5 9 665,1 5 0,8 5 0,-2 12-660,5 5 1,-5 12-1,0 7 1,2 4-361,2 7 0,2-2 1,-2 6-1,-2-1-171,-2 1 1,-1 2-1,3 5 1,-4 2 376,-2 4 0,-9-3 0,-8 5 0</inkml:trace>
  <inkml:trace contextRef="#ctx0" brushRef="#br0" timeOffset="533">899 1012 8532,'27'-16'273,"-4"5"0,4-5 1,5 6-1,6 1 118,9 3 1,3 2 0,5 0 0,3-2-328,6 2 1,0 2 0,2 2 0,0 2-699,-6 4 634,-4-4 0,-3 14 0,-1-7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23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926 490 8107,'6'-60'268,"0"-5"1,-1 11 0,-5 2 0,-2 3 214,-3 5 1,-13 1 0,-11 10 0,-6 4-90,-6 6 0,-9 5 0,-10 6 1,0 7-141,-1 3 1,-1 6 0,8 5 0,7 11-191,9 5 0,1 4 0,13 6 0,3 2-286,2 4 0,9-3 0,4 11 0,4 3-203,2 5 0,8 7 0,6-8 0,7-6 147,8-7 0,10-8 1,4-6-1,1-8 108,5-7 1,-1-6 0,1-8 0,-7-4 131,-5-8 0,0-1 1,-12-17-1,-1-1 298,-5-2 1,2-1 0,-11-1 0,0 0 189,-4 0 1,1 8 0,-1 3 0,-2 5-91,-2 1 0,0 9 0,2 5 1,4 10-56,1 11 1,3 14 0,5 14 0,1 3-163,-1 7 1,7 15 0,1 3 0,2 9-274,4 7 0,-18-40 0,-1 1 1,0-1-1,0 1 0,-3 0 0,-1 1-131,4 48 1,-8-48 0,-2-1 0,-10 41 0,-12-8-137,-13-11 0,-11-6 0,-13-12 1,-3-5-157,-2-4 1,4-14-1,-6-14 1,-2-9 256,-2-6 1,0-12 0,6-7 0,8-12 314,5-10 0,18-8 1,2-11-1,10-6 150,7-4 1,14-2 0,17 0-1,12 0 35,8 1 0,18 1 1,1 4-1,12 5-180,11 5 1,1 11-1,-35 24 1,1 2 0,45-11-657,0 9 0,-8 7 0,-11 18 632,-8 6 0,-6 3 0,-7 3 0</inkml:trace>
  <inkml:trace contextRef="#ctx0" brushRef="#br0" timeOffset="166">0 1206 8087,'35'-26'123,"2"-1"0,6 0 61,9 4 0,18 9 0,19 3 1,-37 4-1,1 0-129,6-1 0,2 1 0,6 0 0,0 2-577,3-1 1,0 0-1,-5 1 1,-2-1-1,-7-3 1,1 0 0</inkml:trace>
  <inkml:trace contextRef="#ctx0" brushRef="#br0" timeOffset="600">2236 193 8189,'-47'-16'0,"3"5"0,-1 5 585,0 4 0,-5 4 0,-5 6 0,7 9-53,3 10 1,5 8-1,7 8 1,5 7-72,11 7 0,9 3 1,16-2-1,11 6-421,14 4 1,10 0-1,11-4 1,5-6-417,5-4 1,4-9 0,1-2 0,1-3-791,0 1 0,-2-8 1166,-4-10 0,-4-3 0,-7-3 0</inkml:trace>
  <inkml:trace contextRef="#ctx0" brushRef="#br0" timeOffset="834">2655 333 8233,'-10'-18'211,"-3"1"0,5-1 1280,-2 1-1078,-2-1 0,3 10 0,5 6-101,8 6 1,7 10-1,11 0 1,3 5-182,2 4 0,4 2 0,8-1 0,4 5-538,1 4 1,3-4 0,5 0 0,3 2-567,3 2 1,-4 0 0,6-2 972,0-2 0,-5 0 0,5 6 0</inkml:trace>
  <inkml:trace contextRef="#ctx0" brushRef="#br0" timeOffset="1033">3196 280 8233,'-33'-35'0,"2"2"728,2 4 0,8 12 0,-3 9-152,5 0 1,4 8 0,3 0-1,4 10-491,0 5 0,5 11 0,-7 5 0,0 7-169,0 9 0,5-2 1,-5 3-1,0 5-239,0 3 0,5 4 0,-5-4 0,0 2-583,1-1 1,-3 3 905,-6-2 0,-7 8 0,-2-4 0</inkml:trace>
  <inkml:trace contextRef="#ctx0" brushRef="#br0" timeOffset="1233">2672 1171 8803,'8'-18'405,"12"9"1,16 3 0,15 4-779,11 2 1,8 0 0,5 0 0,5 0 372,0 0 0,5 0 0,-5 0 0</inkml:trace>
  <inkml:trace contextRef="#ctx0" brushRef="#br0" timeOffset="1600">3738 926 12892,'17'0'0,"1"-2"61,-1-3 1,1-3-1,-1-6 1,0 3-24,1-3 0,-1-7 0,1-3 0,-1 1 43,1-2 0,-9 0 1,-3-5-1,-4 5-48,-2 0 1,-2 6 0,-4-3 0,-5 9-102,-5 7 1,-3 4-1,-2 2 1,-3 2-288,3 4 1,3 5 0,5 11 0,3 3-47,2 2 1,3 2 0,5 8 0,2 2-18,3 2 1,7-1 0,11-5 0,8 0-495,8 0 1,6-8 911,7-3 0,16-13 0,4-3 0</inkml:trace>
  <inkml:trace contextRef="#ctx0" brushRef="#br0" timeOffset="1816">4524 333 8151,'-18'-35'0,"1"2"900,-1 3 0,7 5 0,1 8 0,0 1 2053,0 5-2700,7 3 0,-3 16 1,12 5-1,5 7-385,5 3 0,3 10 0,4 0 0,5 8-249,-1 3 1,6-3-1,-4 4 1,4-1-488,2 1 1,-6-4-1,-2 3 1,-2-1-1725,-3-4 2592,-3 5 0,-2 1 0,1 7 0</inkml:trace>
  <inkml:trace contextRef="#ctx0" brushRef="#br0" timeOffset="1949">4366 752 8483,'0'-24'483,"0"1"0,2 0 1,2 5-1,4 1-169,2-1 0,3 1 0,12 1 0,8 3-300,6 1 1,16 8-1,-1-2 1,8 5-704,10 1 689,-2 0 0,15 0 0,-5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18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158 453 8178,'17'0'-1523,"-5"0"1786,0 0 522,-8 0-245,3 0 59,-7 0 174,0 0-193,-7 0 183,5 0 59,-6 0-469,8 0 0,0-2-70,0-4 0,0 2 0,0-8 72,0-1 1,0 3 0,0-2-168,0-1 0,0 3 0,-2 0 1,-2 1-125,-2-1 1,0 4 0,4-3 0,-1-1-148,-3 0 0,-2 4-1474,2-5 778,4 7 0,-7-4-141,3 8 607,4 0 1033,-6 0 71,8 0-476,0 0-441,0 8-106,0-6-90,0 6 390,0-8 1091,0 0-1391,0 7 0,0-3 0,0 8 0,2 1-81,4 3 1,-2 7 0,7 2 0,3 3 30,1 3 1,11-4-1,3 0 1,6-2 204,5-3 0,-1-5 0,6-5 0,0-7 71,-1-3 0,1-11 0,1-9 0,-7-11 389,-8-10 1,-6 1 0,-7-9 0,-3 0 291,-3 3 0,-4-5 1,-8 10-1,-2 4 123,-4 4 1,-4 6 0,-5 0 0,1 9-287,3 7 0,5 3 1,-4 8-603,2 4 0,3 11 1,5 12-1,0 6-144,0 6 0,1 4 0,3 7 1,4 2-206,2 5 0,3 3 0,9 9 1,1 3-49,-2 2 1,-7 13 0,-4-2 0,-3 5 71,-3 3 0,-4 0 0,-7 2 0,-13-10-17,-13-9 1,-4-8-1,-11-4 1,-5-8-85,-3-10 1,0-5-1,7-26 1,5-7 383,1-6 1,-4-8 0,9-6 0,3-9 29,4-6 1,9-6 0,-1-10 0,6-4-99,5 1 1,6-7 0,12 7 0,6-3 462,3 1 1,10 1 0,4 0-1,6 8-221,6 6 1,4 4-1,7-2-42,0 6 0,9-4 0,1-1 0</inkml:trace>
  <inkml:trace contextRef="#ctx0" brushRef="#br0" timeOffset="216">1 1012 8156,'0'-18'-96,"2"6"0,4 3 0,5 1 281,5 4 0,9-4 0,6 3 0,10 1-32,11 2 0,8 2 0,14 0 1,4 0-668,3 0 0,8 0 514,-7 0 0,-4 0 0,-1 0 0</inkml:trace>
  <inkml:trace contextRef="#ctx0" brushRef="#br0" timeOffset="900">1066 1012 9481,'18'0'358,"-5"0"1,3 0 0,3 0-286,0 0 0,1 0 0,-1-2 1,3-4 51,1-6 1,0-3 0,-5-5-19,-1-3 1,-1 4-1,-5-5-12,-5 5 1,-4 1 0,-4 1 0,-4 1-71,-5 5 0,-11 1 0,-1 6 0,2-2-115,1 2 0,3 10 0,-1 6 0,3 3 18,3 3 1,-1 1 0,7 3 0,2 3-245,2 2 1,10-4 0,3 4 0,7 1 19,5-1 0,4-6 0,10 2 0,2-3-834,2-3 1130,15-7 0,-9 6 0,13-7 0</inkml:trace>
  <inkml:trace contextRef="#ctx0" brushRef="#br0" timeOffset="1118">1800 575 8358,'0'-33'0,"0"2"1432,0 2 0,0 7 1014,0-1-1980,0 12 0,0 5 0,2 12 1,1 7-469,3 8 0,8 5 0,-3 5 0,7 0-308,5 6 0,-3-2 0,3 7 0,-4-1-394,-1 0 1,-1 0 0,1-5-1,-1 3-1169,1 2 1873,-9 0 0,-1 1 0,-8 3 0</inkml:trace>
  <inkml:trace contextRef="#ctx0" brushRef="#br0" timeOffset="1250">1538 802 8491,'9'-17'0,"-1"-1"106,0 1 0,2-1 0,7 3 0,2 1-316,5 2 0,13 8 0,13-3 0,8 1 298,4 0 1,8 2 0,8 8-89,1 2 0,11 7 0,7-3 0</inkml:trace>
  <inkml:trace contextRef="#ctx0" brushRef="#br0" timeOffset="1649">2935 400 8334,'-2'-19'312,"-4"-4"0,-2 9 0,-5-2 0,1 7 534,-2 5 1,5 2-1,-3 2 1,-1 2-430,-3 4 0,-1 11 0,1 12 1,0 4-378,-1 2 0,9 0 0,-9 2 0,1 2-146,1 2 1,3 1 0,0-3 0,1 0-467,1-6 0,0 2 0,7-8 0,-3 0-1856,2-4 2227,2-3 1,4-10-1,4-5 1,7-3 310,9-2 0,5-6 1,8-1-1,2-1 36,3 0 1,5-3 0,5 3-1,-1 0 55,-3 0 1,1 2 0,3 6 0,-1 0-137,-2 0 0,-9 0 0,3 0 0,-4 0-119,-2 0 0,-8 0 177,-4 0 0,-13-2 75,-10-3 1,-10 1 0,-11-8 0,-4-1-380,-2-3 1,-8-3 0,-6-3-1,0-1-240,-1 2 0,3-5 0,-6 3 0,2 0-172,5-2 0,3 5 0,6-3 593,5 4 0,-3 1 0,0 1 0</inkml:trace>
  <inkml:trace contextRef="#ctx0" brushRef="#br0" timeOffset="2156">3563 453 8334,'-7'-18'0,"5"7"0,-6 1 2783,0 2-2203,6-5 1,-5 13 0,10 0-526,9 9 0,2 7 1,15 1-1,2 1-170,2-1 1,4 1 0,2-3-1,1-1-155,-1-3 0,-8-7 0,-2 2 0,0-4 23,-2-2 0,-1-2 0,-9-6 0,1-9 675,-1-10 0,-7-8 0,-4-4 0,-4-2 612,-2 2 1,-2-1 0,-2 3-1,-4 6-235,-2 4 1,6 3 0,-3 9-703,-1 3 0,6 6 0,-4 12 0,4 8-356,2 7 0,0 14 0,0 12 0,2 7 82,4 10 1,2-4 0,5 14 0,-1 1-112,2 3 0,-5 6 0,1 9 0,0 4 72,-1 0 1,-5-2 0,2-8 0,-8-2-317,-10-3 1,-1-8-1,-16-14 1,-4-10-154,-6-5 1,-6-10-1,-5-10 1,3-5 364,7-11 0,3-7 0,4-10 0,2-9 448,2-10 0,9-6 0,1-4 1,7-4-66,4-5 0,4-5 1,10-1-1,6-1-12,3 1 0,11 7 0,5 3 1,8 1-607,7 0 0,5 2 0,3 10 0,4 8 549,6 7 0,4-1 0,2 5 0</inkml:trace>
  <inkml:trace contextRef="#ctx0" brushRef="#br0" timeOffset="2296">3441 1012 8334,'0'-18'14,"0"6"0,2 1 0,6-1 54,9 2 1,16-3-1,18 7 1,11 2 25,14 2 0,15 2 0,8 0 0,-49 0 0,1 0-94,48 0 0,-4 8 0,-8 2 0</inkml:trace>
  <inkml:trace contextRef="#ctx0" brushRef="#br0" timeOffset="2496">4507 156 8362,'17'-45'326,"-1"4"0,-3 14 0,-1 8 416,1 5 1,9 10 0,3-1 0,2 5-232,4 5 1,8 13 0,4 11-1,1 8-309,5 9 0,-7 3 0,-3 17 0,-8 4-171,-7 3 1,-13 13 0,-5-1 0,-10 8-1400,-13 4 1,-18-3 1024,3-45 0,-6 1 0,-5 3 0,-3 0 1,-12 4-1,1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37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200 103 8437,'-7'-20'485,"-5"-3"1,2 10 0,1-5 2915,1 3-3065,2 7 0,6 2-480,0 12 0,-2 4 82,-4 7 0,2-5 0,-7-3-15,-3-1 1,4-2 0,-1-6-1,-3 0 363,-1 0 0,-3 0-407,1 0-871,-1 0 0,11 2 154,7 4 1,15 3-1,16 11 1,10 3 837,11 6 0,16 4 0,12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37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8356,'12'-1'0,"-1"-3"632,3-2 1,1-6 0,3 4-1,1 1 48,5-1 1,-3-4-1,8 6 1,2 1-591,2-3 1,2 6-1,-2-4 1,-2 4-863,-2 2 1,-2 0 0,4 0 0,-3 0 771,-3 0 0,-2 8 0,-6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37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8578,'2'-10'1602,"6"5"1,9 3-1250,10 2 1,14-2 0,9-2 0,11-2-759,8 2 1,13 4-1,-3 6 1,3 4 404,-1-1 0,9 7 0,7-7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36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412 306 8166,'0'-31'0,"0"-2"472,0 1 0,6-1 0,-1 10 1,-1 2 1307,-2 1 0,-2 3 732,0 0-2343,0 7 1,0 10 0,0 13 0,-2 9-76,-4 7 1,3 4 0,-9 4 0,-4 3 10,-5 7 0,0 5 1,-8 5-1,-2 3-184,-2 2 0,-2-4 1,0 4-1,0 0-73,0 0 0,6-7 0,2-3 1,3-9-16,9-6 1,-1-10 0,12-6 149,6-7 0,8-6 1,13-10-1,8-2 220,8-2 1,8-8 0,9 3 0,4-5-341,2-1 0,2 1 1,6 3-1,-2 3-269,-4 2 0,4-3 0,-6 5 1,0 2-98,-4 2 0,-5 2 1,-9 2-1,-7 2-179,-6 2 0,-9 1 149,1-1 738,-11-4 0,-12 6 0,-12-10 1,-4-6 286,-1-9 1,0-3-1,-1-9 1,-1-2-198,-5-2 1,-1-2 0,-6 0 0,2-2-236,-2-3 0,0 3 0,0-4 0,4 4-266,1 2 1,-3 0 0,6 2 0,2 4-1193,1 6 0,11 3-303,3 3 1,14 7 1700,9 5 0,16 3 0,12 2 0</inkml:trace>
  <inkml:trace contextRef="#ctx0" brushRef="#br0" timeOffset="216">1180 271 8241,'-6'-24'917,"1"1"1,-7 0-1,6 5 148,2 1 0,6 7-692,10 4 1,1 12 0,18 6 0,4 5-513,4 7 1,12-3-1,-1 8 1,6 2-275,1 2 0,-3-4 0,-2 0 0,1 2-110,-1 2 1,-5 2-1,-3-2 1,-3-4 522,-8-5 0,2 3 0,-8 0 0</inkml:trace>
  <inkml:trace contextRef="#ctx0" brushRef="#br0" timeOffset="401">1896 96 8453,'-8'-17'0,"-3"-1"510,-5 1 0,5 1 0,-1 4 0,0 5 41,3-1 1,-5 8 0,6 0 0,-1 10-376,-5 5 0,4 10 0,-1 4 0,-1 6-267,2 6 1,-5 4 0,3 9 0,-1 2-291,1 3 1,-4 1 0,3-2 0,-7 6-2312,-3 4 2692,-8 2 0,-12 7 0,-11 3 0</inkml:trace>
  <inkml:trace contextRef="#ctx0" brushRef="#br0" timeOffset="567">1058 1266 8115,'0'-12'0,"2"1"435,4-3 1,3 1-1,11 1 1,5 4 146,10 0 0,10 7 0,15-5 0,10 2-720,9-2 0,7 4 1,1-4-1,0 4 138,1 2 0,-1-7 0,0-3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22.87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1048 367 8487,'-25'-64'0,"-4"4"629,-4 6 0,-4 5 1,-6 16-1,-7 2 334,-7 2 0,-15 10 0,3 1 0,-3 10-309,0 6 0,2 4 0,-2 6 0,1 10-307,1 9 1,12 12-1,17 5 1,6 5-372,6 5 1,5 8-1,13-2 1,5 2-79,4 4 0,4 2 0,4 4 0,5 2-652,5 1 0,1 1 1,1-8-1,1-6-469,5-9 0,-5-11 0,6-15 0,-2-9 948,1-10 0,1-10 1,-2-10-1,6-11 497,4-8 1,2-10 0,0-2 0,2 1 292,4-1 1,-4 4 0,3 10-1,-1 6-74,2 3 1,-4 11-1,6 3 1,-3 4-337,1 2 0,8 15 0,-5 11 1,3 8-572,-1 7 1,1 8-1,3-3 1,-1 5-766,-3 1 1,-5 1 0,4-1 1230,-2 0 0,-3-7 0,-5-2 0</inkml:trace>
  <inkml:trace contextRef="#ctx0" brushRef="#br1" timeOffset="650">1467 891 12948,'-25'-25'-443,"3"3"1,-5-5-1,0 2 1260,0 4 0,-2 3 1,-4 7-1,2 5 959,2 4 1,9 6-1343,3 7 0,9 3 1,16 13-1,9 0-404,10 0 0,14 3 1,6 5-1,3-3-361,3-2 1,5 1 0,2-6 0,0-2-712,0-3 0,-7 1 0,-9-11 0,-1-1 141,-4-3 1,-4-4-1,-8-4 1,-10-4 745,-9-5 1,-16-13 0,-9-7-1,-12-6 171,-10-3 0,-6-1 0,-7 6 0,0 0 586,-1 0 1,1 0-1,1 0 1,5 2 277,5 4 1,8-2 0,8 8 0,9 2-337,7 1 0,7 5 0,13 1 1,15 4-429,10 3 0,9 1 0,9 6 1,3 0-14,1 0 0,0 0 1,-6 0-1,-1 2-345,-5 4 0,-3 3 0,-10 7 0,-4-3-2,-5-1 0,-1 5 1,-4 7-1,-5-3 200,-4-2 1,-5 1 0,-3 1-1,2 4 4,2 3 0,0-5 0,-4 6 1,2 0-129,1-2 0,7-1 0,-4-9 0,2 0-60,3 1 0,3-8 1,1-5-1,3-3 146,3-2 0,-4-9 0,5-9 0,-5-9 5,-2-6 1,1-10 0,-3-1 0,-3-3-11,-6 1 1,-4 5-1,-2-4 1,0 3-143,0 3 1,-8 4 0,-2 6 0,1 5-2812,3 5 668,4 2 2400,17 15 0,5 11 0,15 18 1</inkml:trace>
  <inkml:trace contextRef="#ctx0" brushRef="#br1" timeOffset="833">2864 996 12445,'-17'-18'-115,"-1"-5"1,1 0 0,-1 1 1687,1 3 0,1 2-761,5-1 0,3 6-1949,8 1 1,10 7 0,5 0 1186,6 8 0,11 6 0,-5 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45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8146,'-10'-17'1420,"3"-1"-1243,7 1 1,15 7 0,10 4 0,14 4-313,14 2 1,1 0-1,12 0 1,4 0-537,4 0 1,9 0 0,-3 0 670,-1 0 0,-1 8 0,-8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45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16 8352,'-18'0'414,"1"-2"0,-1-1 0,1-3 308,-1 2 0,7 4 1,1 8-1,2 11-662,4 14 1,2 12 0,2 13 0,2 8-511,4 8 0,12 5 0,9 8 0,4 3 450,4 3 0,-4-4 0,-10-41 0,1-1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46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418 1241 8317,'0'-35'0,"-2"0"606,-4 0 1,4 8-1,-4 3 1,4 5-58,2 1 1,2 3 0,4 1 0,5 5-359,5 1 1,9 2 0,4 8 0,6 4-181,6 6 0,4 5 0,7 8 0,-2 8-1,-3 6 1,-4 11 0,-10 3 0,-4 7-166,-6 2 0,-11 6 0,-6-6 0,-4 2-179,-2 0 1,-14-8 0,-7 1 0,-8-7 65,-8-3 1,-12-8 0,1-1 0,-5-9 76,3-11 1,9-3-1,0-9 1,4-4 153,2-6 1,10-7-1,6-11 0,7-3 131,4-2 0,3 0 1,8-4-1,7 4-430,8 1 0,11-3 0,0 6 0,6 2-625,6 1 1,3 3 960,9-1 0,-1 9 0,0 1 0</inkml:trace>
  <inkml:trace contextRef="#ctx0" brushRef="#br0" timeOffset="246">1605 1223 8185,'-19'-52'191,"-5"-1"1,-3 3 566,0 3 1,-6 10-1,6 10 1,-2 4 36,0 7 0,7 1 1,-1 9-1,4 4-450,1 6 0,3 14 1,3 13-1,6 5-412,4 5 0,4 14 0,4 1 1,8 10-7,7 11 0,6-1 0,8 2 0,0-3-473,0 1 0,0 8 0,-2-5 1,-4 3-554,-6-1 1,-5-13-1,-7 0 1,-5-4 1098,-4-2 0,-17-6 0,-5 4 0</inkml:trace>
  <inkml:trace contextRef="#ctx0" brushRef="#br0" timeOffset="397">1273 1782 8376,'6'-17'0,"2"1"-35,2 4 1,-5-3 0,7 3 0,2-1 63,1 1 0,3-2 0,-1 7 0,2-1-307,5 0 1,1 2-1,6 6 278,-2 0 0,8 0 0,8 0 0</inkml:trace>
  <inkml:trace contextRef="#ctx0" brushRef="#br0" timeOffset="646">941 2288 8290,'-17'0'151,"5"-1"482,1-5 0,11 4-478,6-4 1,7 4 0,22 2 0,10 0-293,9 0 1,8 0 0,10 0 0,6 2 136,9 4 0,0-4 0,8 5 0</inkml:trace>
  <inkml:trace contextRef="#ctx0" brushRef="#br0" timeOffset="980">103 2847 8250,'-25'-9'330,"6"-7"0,-5 6 0,7-1 273,5-1 1,6 8 0,14-4-1,12 3-450,12-1 1,21 0-1,19 6 1,15 0-82,-36 0 1,1 0 0,4 0 0,2 0 0,7 0-1,2 0 1,6-1 0,2 0-159,7-2 1,3 0 0,1 2 0,0 0 0,4-1 0,-1-2-1,-3 3 1,-1-1-153,-3-1 1,-1 0 0,-9-1-1,-1 0 1,-5-3 0,-2 0-1,-7 2 1,-3 1-806,33-4 0,-17 0 0,-25 4 1043,-10-2 0,0-7 0,-8 3 0</inkml:trace>
  <inkml:trace contextRef="#ctx0" brushRef="#br0" timeOffset="1383">767 3179 8110,'-27'-17'189,"1"-1"0,9 1 0,0-1 3645,-1 1-3505,8 7 1,16 4-1,16 14 1,7 8-173,7 5 1,5 10 0,0 0 0,6 6-260,3 4 0,-5 7 0,-5-1 0,-3 3 20,-2 3 0,-8-1 0,-3 2 1,-7 3-326,-5 1 0,-6 0 0,-12-8 0,-10-3 103,-11-6 1,-4-6 0,-16-4 0,-3-4-99,-6-2 1,-1-9 0,-5-11 0,2-3 253,4-2 1,7-9-1,7-7 1,7-7 131,13-4 1,11-2 0,13-4 0,4 2-19,5 1 0,14 1 0,10-4 0,10 4-244,5 6 0,11 4 0,3 3 0,2 2-781,-2 3 1059,4 7 0,-6-12 0,8 7 0</inkml:trace>
  <inkml:trace contextRef="#ctx0" brushRef="#br0" timeOffset="1567">1291 3528 8110,'-12'-23'569,"0"0"1,3-2 0,-3 3 389,6-1 0,8 2-621,10 9 1,3 4 0,18 8-1,6 2-253,4 4 0,5 6 1,11 9-1,3 4-252,0 2 0,0 1 1,-6 3-1,2-2-586,-1 2 1,-5 2-1,-5 0 1,-9-4-490,-7-6 1,-1 2 1241,-13-1 0,4-1 0,-11-6 0</inkml:trace>
  <inkml:trace contextRef="#ctx0" brushRef="#br0" timeOffset="1766">1745 3301 8215,'-10'-17'1231,"-5"-1"92,3 1 0,2 7-1130,-1 4 1,1 18 0,-4 9-1,3 9-139,-3 6 0,4 9 1,1-2-1,-1 1-481,0 5 1,1 7 0,-3 2 0,4-1-1924,0-3 2350,6-2 0,-13 9 0,5 1 0</inkml:trace>
  <inkml:trace contextRef="#ctx0" brushRef="#br0" timeOffset="2033">1273 4314 11860,'18'-11'0,"3"1"360,8 2 0,10-5 0,19 1 1,8-2-700,8 3 1,0-5 0,7 7 0,1-3 338,-3 0 0,7 1 0,-7-7 0</inkml:trace>
  <inkml:trace contextRef="#ctx0" brushRef="#br0" timeOffset="2630">2531 1066 8307,'-18'-25'679,"1"7"1,-1-1 0,1 7-96,-1 4 0,7 3 0,1 9 0,2 9-361,4 16 0,2 14 1,4 17-1,6 10-129,10 9 1,7 17-1,-8-45 1,3 2-1,0 4 1,2 1-130,4 1 1,1 2 0,-1 6 0,0 0-1,3 1 1,0 0 0,-1 0 0,-1 0-174,-1 1 1,0-1 0,0-2 0,-1 0 0,-1 2 0,-2 0 0,-1 1 0,-3 0-3,-1 0 1,-3 0-1,-3-1 1,-3 0-1,-2-7 1,-2 0-1,0-1 1,0 0-193,-2-1 1,0-1-1,-2-3 1,0 0-1,-6 44 1,-6-8-46,-3-7 0,-3-7 1,-1-9-1,-2-6-545,-3-9 992,1-9 0,2-12 0,3-9 0,5-8 0</inkml:trace>
  <inkml:trace contextRef="#ctx0" brushRef="#br0" timeOffset="3448">3491 3354 8212,'-23'-16'124,"2"3"0,3 3 2006,5 2-1690,1-5 1,2 13 0,8 0-1,10 9-421,10 7 0,16 7 0,3 2 0,6 3-178,6 3 1,1 0 0,4 0 0,1-2-454,-3 2 1,4 0 0,-9 0-1,3-4 612,3-2 0,-1 6 0,1-3 0</inkml:trace>
  <inkml:trace contextRef="#ctx0" brushRef="#br0" timeOffset="3648">3928 3284 8212,'-18'-19'430,"1"-5"0,-1 5 0,1-3 43,0 9 0,5-1 0,2 10 0,2 6-236,5 8 0,-5 9 0,2 9 1,0 7-153,-2 1 1,6 9-1,-5 2 1,1 3-279,0 2 0,0 1 1,6-1-1,-2 1-466,-4-1 1,3-5 0,-7-1-1,0 1 659,0-3 0,-9 7 0,-8-7 0</inkml:trace>
  <inkml:trace contextRef="#ctx0" brushRef="#br0" timeOffset="4032">4050 3895 8100,'10'-2'667,"-4"-4"0,-4-3-213,-2-9 0,2 9 1,3 1-1,7 2-300,4 0 1,7 0-1,2 4 1,2-2-135,4-1 1,0-9-1,0 4 1,-2-1 12,2-1 0,1 0 0,-3-7 1,-8-2 103,-7-3 0,-1 1 0,-7 6 1,-2-1 4,-2 1 0,-4-1 0,-4 3 0,-8 1-60,-7 3 1,0 7 0,-6-2 0,1 4-250,5 2 0,-4 2 0,2 6 0,3 7-119,7 6 1,-1 9-1,8-5 1,2 2-82,2 4 0,4 4 0,6 4 0,8 1-49,5-1 0,10-8 1,0-2-1,6 1-368,4-3 1,7-2 783,-1-8 0,3 1 0,3-1 0</inkml:trace>
  <inkml:trace contextRef="#ctx0" brushRef="#br0" timeOffset="4215">4731 3755 8113,'-2'-15'158,"-4"3"0,5 3 239,-5 3 0,4 6 1,4 0-142,4 9 1,3 7 0,9 3-1,1 3-568,4 1 1,-3 8 0,5-4-1,-2 2-454,1 0 1,5-1 765,-6 1 0,8 4 0,-4-6 0</inkml:trace>
  <inkml:trace contextRef="#ctx0" brushRef="#br0" timeOffset="4682">5308 3651 8194,'17'-6'0,"0"0"-8,1 2 0,1 2 0,3 2 0,1 0 356,-2 0 0,5 6 1,-3 2-1,0 1-256,2 5 0,-5-4 0,3-1 1,-4 1-193,-1 0 0,-6-6 467,-1 2 0,-7-6 236,2-6 1,-4-6 0,-4-9 0,-4-3-78,-6 3 1,5 2 0,-1 1 0,2 1 481,0-1 0,-2 1-898,3-1 0,5 3 1,0 5-406,9 10 0,13 10 1,3 13-1,2 6-67,4 4 1,0 10 0,0 5 0,-2 7-44,2 3 0,-5 14 0,-3-2 0,-6 3-30,-5 5 0,-4-6 1,-10 4-1,-6-3 85,-9 3 0,-9-12 0,-12-2 0,-7-10-41,-7-5 0,-12-14 0,1-2 0,-1-10 251,0-11 0,8-8 0,0-8 0,7-7 181,9-9 1,5-7 0,7-10 0,11-1 315,9 1 0,6-6 0,4 1 0,6-1-412,9 4 0,11 4 1,12 2-1,7 2-393,3 4 0,3 4 0,1 8 448,4-1 0,4 1 0,8-1 0</inkml:trace>
  <inkml:trace contextRef="#ctx0" brushRef="#br0" timeOffset="4899">5569 4140 8237,'0'-12'371,"0"0"1,2 3 0,6-5-210,10 2 0,15 9 0,15-3 0,8 4-301,8 2 1,4-2-1,2-2 1,0-2 138,0 2 0,-8-5 0,-2-1 0</inkml:trace>
  <inkml:trace contextRef="#ctx0" brushRef="#br0" timeOffset="5183">6408 4017 8185,'8'-17'-205,"-7"-1"1,5 1 0,-2 2 1178,2 3 0,-4-4 1,4 5 144,-4-5 1,-2-1-947,0-1 1,-2 1-1,-4 1-178,-6 5 0,-5 3 0,-5 8 0,-3 0-50,-2 0 1,6 0 0,-4 2-1,1 4-290,1 5 1,2 11 0,9 3-1,6 2-92,4 4 0,2 2 1,4 2-1,6 0-98,7 0 0,20 0 1,4-2-1,7-2 535,5-2 0,15-8 0,3 4 0</inkml:trace>
  <inkml:trace contextRef="#ctx0" brushRef="#br0" timeOffset="5382">6547 3319 8356,'16'-2'-164,"-4"-4"1,3 4 0,-3-4 0,3 4 296,3 2 1,7 16 0,6 7-1,6 12 401,4 12 0,5 9 0,-5 20 1,-2 7-288,-2 8 0,-12-1 1,-8 3-1,-13-4-567,-13-2 1,-13-9 0,-22-6-39,-15-6 1,22-34-1,-3 0 1,-9 3 0,1 0-1</inkml:trace>
  <inkml:trace contextRef="#ctx0" brushRef="#br0" timeOffset="5816">3806 3109 8653,'-35'-35'0,"-2"2"175,-4 4 1,-2 4 0,-7 8 0,-1 1-389,-3 4 1,-4 5 0,0 11 0,-6 7 549,-4 12 0,0 16 1,4 10-1,6 9-167,3 12 1,15 2 0,10 11-1,19 6-298,13 8 1,8-44 0,5-1 0,5 3 0,5-1 0,4 2 0,4-2-330,5 2 0,5-3 1,6 1-1,5-1 0,6-2 1,4-1 456,4-3 0,2-1 0,3 1 0,3-3 0,5-5 0,1-2 0,2 0 0</inkml:trace>
  <inkml:trace contextRef="#ctx0" brushRef="#br0" timeOffset="6565">4120 1241 8209,'-8'-18'409,"-3"1"1,-5 7 0,-1 4 0,-3 6 91,-3 6 0,0 13 0,-10 16 0,-4 10-155,0 5 1,-6 11-1,0 1 1,1 2-264,-1 0 1,8-8-1,8 2 1,0-2-37,0 3 0,7-11 0,1 3 0,7-9-294,4-9 1,3-4-1,7-7-116,3 1 0,-1-7 1,8-11-1,3-1 109,7 2 1,-1-4-1,8 4 1,2-6 219,2-6 1,4 2 0,2-6-1,2 1 77,-2-1 0,-3 6 0,-1-2 1,0 4 34,0 2 1,-2 0 0,-2 0 0,-4 0-94,-1 0 1,-1 2 0,-4 2-272,2 2 310,1 0 0,-15-8 0,-3-4 0,-4-6 79,-2-3 1,-9-8 0,-7-3-1,-7-1-115,-4-4 0,-3-2 0,-4-2 0,-1-2-98,0-3 1,0 3 0,0-4 0,0 4-263,0 2 0,2 0 1,4 2-1,6 4-636,3 6 1008,10 11 0,3-3 0,7 5 0</inkml:trace>
  <inkml:trace contextRef="#ctx0" brushRef="#br0" timeOffset="6748">4539 1503 8212,'-10'-18'924,"3"8"1,11 5 0,5 10 0,13 9-717,9 7 0,2 12 1,13 10-1,5 0-468,5-1 1,6 11 0,8-5 0,0-1-460,0-3 0,-3-3 0,-1-6 719,-1 0 0,-17-8 0,2-2 0</inkml:trace>
  <inkml:trace contextRef="#ctx0" brushRef="#br0" timeOffset="6932">4958 1485 8148,'-8'-27'0,"-3"4"0,-5 11 0,-1 6 0,1 8 0,5 10 0,5 11 0,4 8 0,-4 12 0,0 3 0,2 7 461,2 5 0,-3-4 0,-3 6 0,0 1-1133,0 3 672,-13 4 0,9 1 0,-13 1 0</inkml:trace>
  <inkml:trace contextRef="#ctx0" brushRef="#br0" timeOffset="7082">4382 2481 8209,'17'-8'136,"3"-2"1,3 0 407,6 5 0,8-3 0,10 2 0,11 2-424,8 2 0,10 2 1,1 0-1,3 0-784,3 0 664,3 8 0,1 2 0,0 7 0</inkml:trace>
  <inkml:trace contextRef="#ctx0" brushRef="#br0" timeOffset="7566">5971 1712 8071,'-11'-15'1155,"-1"3"1,10 4-1,2 8-974,10 0 1,9 0-1,10 0 1,12 2-61,7 4 0,13 2 0,5 5 0,5-3-413,5-2 0,6 0 0,-7-5 0,-1 3-1697,-2-2 1989,-10-2 0,-2-2 0,-8 0 0</inkml:trace>
  <inkml:trace contextRef="#ctx0" brushRef="#br0" timeOffset="7732">6286 1363 8943,'-18'0'2291,"6"0"-2040,1 0 0,7 15 1,-2 11-1,6 9-261,6 5 1,4 15 0,7-1-1,2 8-456,5 10 1,1-2 0,6 5 465,-2-3 0,0-2 0,6 0 0</inkml:trace>
  <inkml:trace contextRef="#ctx0" brushRef="#br0" timeOffset="8281">7613 629 8118,'6'-40'0,"-1"-1"110,-1 2 0,6 4 0,0 6 1,1 8 342,1 7 1,5 0 0,9 9 0,1 1 15,4 2 1,2 12-1,2 7 1,0 10-312,0 6 1,5 16 0,-1 3 0,-4 4-223,-4 5 0,-9 1 1,-1 7-1,-7 1-151,-9 0 0,-3-6 0,-6-2 0,-7-2-91,-13-3 1,-14-11 0,-9-5-1,-3-6-197,-3-6 1,-7-11 0,-2-13 0,0-3 182,4-2 1,5-15 0,9-8-1,9-10 569,10-8 1,7-4 0,6-7-1,9 1-3,6 5 1,15-3-1,11 8 1,4 5-289,2 5 0,8 7 1,5 11-1,8 3-929,8 2 971,4 2 0,10 14 0,1 2 0</inkml:trace>
  <inkml:trace contextRef="#ctx0" brushRef="#br0" timeOffset="8732">9115 699 8218,'-20'-52'113,"-3"-1"0,-8 3 508,-8 3 1,0 7-1,-7 11 1,-3 5 188,-1 5 1,-1 3 0,5 5-1,7 5-525,8 4 1,6 10-1,7 3 1,3 7-646,3 5 1,-1 4-1,7 8 1,4 0 0,6 0 1,0 6 0,7 0 0,3-3-278,1-1 1,3-8 0,1-2 0,2-1 45,3-5 0,-7-2 0,-5-3 717,1-4 1,3-5 0,0-9 389,-5-3 0,-1-5 1,-6-8-1,2 1 673,-3 0 0,-1-1-464,-2 1 0,6 9-672,0 8 1,8 15 0,-5 16-1,3 8-71,0 8 1,-1 13-1,7 10 1,-3 11-86,-3 11 0,3 3 0,-5 2 0,0-10-75,-4-9 0,-4-14 0,-4-6 0,-4-6-121,-6-5 1,-5-14 0,-7-16 0,-5-9-98,-4-6 1,-2-2 0,0-4 0,2-8-15,4-11 0,4-8 0,8-6 0,1-4-27,5-5 0,5-5 0,12 1 0,7 1 19,8 3 0,1 9 1,7 0 416,2 6 0,10 10 0,3-4 0</inkml:trace>
  <inkml:trace contextRef="#ctx0" brushRef="#br0" timeOffset="9015">8451 1485 8124,'-17'-8'0,"-1"-3"0,1-5 571,-1-1 1,7 5-300,-1 0 1,10 9-1,2-3 1,12 2-247,9-2 0,14 4 0,12-4 0,5 4-207,6 2 1,4 0 0,12 0 0,6-2-432,7-3 1,6 3 611,0-4 0,4-4 0,-44 5 0,-1 0 0</inkml:trace>
  <inkml:trace contextRef="#ctx0" brushRef="#br0" timeOffset="9315">7473 2079 8220,'-10'-18'561,"1"7"1,5-1 0,0 0-142,6 3 0,10-5 0,19 6 0,15 1-205,14-1 0,24-4 0,15 6 0,-41 4 0,2-1-213,9-2 1,2 2 0,7 2-1,3 0 1,2-2 0,1 0-1,-1 2 1,1 0-183,-2 1 0,-1 0 0,-5 3 0,-1 0 0,-3 0 0,0 0 0,-4 0 0,-1 0-779,-2 1 1,-1-1 730,-9-2 0,-2 0 1,42 15-1,-17-6 1</inkml:trace>
  <inkml:trace contextRef="#ctx0" brushRef="#br0" timeOffset="10299">9220 245 7231,'-2'-29'-82,"-4"0"0,-2 6 0,-6-5 0,3 3 856,-3 4 1,-1 1 0,-5 3 0,-1 2-254,-2 3 0,-8-2 0,1 8 0,-1 3-74,2 1 1,-9 11-1,3 9 1,-2 13-109,0 13 1,2 5-1,2 15 1,4 4-243,6 6 0,5 15 0,11-38 1,2 1-1,2 3 0,1 0-128,0 2 1,2 1-1,0 0 1,2 0-1,0 4 1,1 1-1,3 0 1,2 2-243,2 2 1,1-1 0,-1-1 0,0-1 0,1-3 0,1 0-1,-3-5 1,0-2-222,-3-2 1,-1-3 0,3 39 0,-10-15-1,-4-9-59,-5-11 0,-7-16 0,-5-14 0,-8-4 314,-8-1 0,2-8 0,-6-9 0,1-8-44,-5-11 1,-3-11 0,-1 0 0,5-4-44,5-2 0,10 0 0,4-2 326,1-3 0,5 3 0,9-4 0,7 4 0,3 2 0</inkml:trace>
  <inkml:trace contextRef="#ctx0" brushRef="#br0" timeOffset="10515">8469 1293 8175,'0'-29'0,"0"2"0,2 0 382,3-1 1,5 5 0,9-4 0,5 2-239,5 3 0,14 3 0,7 1 0,10 3-195,8 3 1,0 3 0,12 5 0,-1-2-265,1 2 0,-7 4 0,1 6 315,-8 6 0,-6-5 0,-7 1 0</inkml:trace>
  <inkml:trace contextRef="#ctx0" brushRef="#br0" timeOffset="11529">8049 2690 8250,'0'-27'192,"0"4"1,0 3 0,0 3-1,0-1 350,0 1 0,0-1 0,2 3 0,6 3-125,10 6 1,9 4-1,14 2 1,5 0-303,5 0 1,9 14 0,4 7 0,2 9-195,-2 6 1,-2 11 0,-8 0 0,-3 5-40,-13 6 1,-8-4 0,-15 5 0,-3-3-47,-6 2 1,-8-5 0,-10-1 0,-11-9 98,-8-6 0,-6-3 1,-4-1-1,-6-3-28,-3-7 0,-2-6 0,-1-5 0,-1-4-109,-4-1 0,9-5 1,-1 2-1,5-8 17,6-7 1,10-11 0,8-3-1,7 0-177,8 0 1,14-6 0,10 4 0,11-3-96,10 1 0,5 8 1,10-2-1,3 5 457,1 7 0,8-5 0,-4 6 0</inkml:trace>
  <inkml:trace contextRef="#ctx0" brushRef="#br0" timeOffset="11999">8888 2987 9010,'-2'-23'0,"-2"-1"113,-2 3 0,-2 2 0,4 1 1246,-1 1 1,1 1-1057,10 5 1,3 3-1,11 10 1,3 4-111,6 5 1,6 7 0,4 3 0,3 4-214,3 2 0,-4-3 0,3 3 0,1-2-108,0-4 1,-6-1-1,-1-3 1,-7-1-501,-7-4 0,-5 1 689,-1-7 0,-9-8 0,-3-12 0,-4-7 344,-2-8 0,-8-4 0,-3-2 0,-5 0 162,-1 0 0,1 0 0,3 2 1,1 4 281,-2 6 1,5 5 0,-1 5-662,2 1 0,-4 10 0,7 2-405,1 10 0,4 19 1,6 8-1,5 8-62,5 9 0,1 6 1,1 12-1,1 4-24,4 5 0,-3 4 1,3 5-1,-5 1 24,-7 2 0,3 2 0,-8-8 1,-3-3-84,-1-10 1,-17-14 0,-8-4 0,-10-6-87,-8-3 0,-4-16 0,-9-2 1,-4-7 8,-6-5 1,2-9-1,-1-8 1,3-10 217,4-5 1,17-11 0,10-3-1,10-6 175,7-5 1,4 3 0,10-4-1,4 4-164,6 2 0,13 2 1,8 2-1,8 4-338,3 2 0,1 3 0,3 9 548,-1 1 0,7 0 0,8-5 0</inkml:trace>
  <inkml:trace contextRef="#ctx0" brushRef="#br0" timeOffset="12215">8783 3616 8528,'-2'-18'547,"-4"1"0,4-6 0,-4-1-271,4 3 0,6 7 0,8 5 0,13-1-286,12 0 0,15 6 0,16-1 0,10 3-308,9 2 1,-36 0-1,1 0 1,-1 0-1,-1 0 318,1 0 0,-1 0 0,43 0 0,2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59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594 175 8195,'-8'-19'-153,"-3"-2"0,-5-3 707,-1 3 1,-3 7 0,-1 5 0,-2 1-177,1 4 0,3 2 0,1 4 1,1 6-180,0 9 0,-1 14 0,1 12 0,-1 4-18,1 7 0,5 6 1,2 12-1,3 2-325,3 1 0,2 9 1,4-5-1,5 3-353,11-1 1,1-1 0,8 1 0,1-7-537,-1-8 1,-6 0 1032,2-8 0,5 8 0,-1-4 0</inkml:trace>
  <inkml:trace contextRef="#ctx0" brushRef="#br0" timeOffset="386">734 106 8277,'-18'-18'72,"1"1"0,-3-1 0,-3 1 0,-6 1 507,-4 5 1,-2 3 0,0 10 0,0 4-262,0 5 0,0 18 0,1 8 0,1 8-195,3 9 1,11 6-1,9 10 1,3 2-34,3 4 1,4 9 0,6 8 0,7-2-212,8-1 0,-1-1 0,5 2 0,-4 2-443,-3-2 1,1-3 0,-13-9 0,-2-7-247,-2-6 1,-4-4 0,-6 0 809,-9-9 0,-8-1 0,-10-7 0</inkml:trace>
  <inkml:trace contextRef="#ctx0" brushRef="#br0" timeOffset="719">0 996 8146,'0'-17'122,"0"-1"0,0 1 1,0-1-1,4 1-11,8-1 0,3 7 0,20 1 0,10 2-197,9 4 1,22 2 0,15 2-1,8 0-193,-46 0 0,1 0 0,-1 1 1,1 0 278,45 5 0,-48-5 0,0 0 0,46 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01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384 280 8460,'-23'-46'81,"0"1"0,0 2 301,-3 4 0,-1 8 0,-6 4 1,2 4 6,2 7 0,6 7 1,-4 9-1,3 2-28,9 3 1,-3 15 0,7 17 0,-3 15-269,3 16 0,-3 17 0,10-34 1,2 1-1,0 4 0,0 1-44,1 3 0,0 2 0,1 10 0,0 2 0,1 2 0,0 3 1,2 6-1,0 1-240,2 1 0,2 2 1,0 7-1,1 0 1,1 2-1,0 0 1,-3-30-1,-1 0 1,1 0 13,0 2 1,0 0 0,0 0 0,2 29 0,1 0 0,-4-32 0,1 0 0,-1 0 0,2 29 0,-1-2-57,1-3 0,-2-1 0,-3-3 0,0-1 0,1-2 1,1-1-1,-1-3 0,0-1-33,0-8 0,0-1 0,0-5 0,0-2 0,-3-4 0,0-1 0,0-3 1,0 0-499,0-1 0,0-1 764,0 36 0,-6 8 0,0-19 0,2-12 0,2-12 0</inkml:trace>
  <inkml:trace contextRef="#ctx0" brushRef="#br0" timeOffset="516">891 3109 8079,'0'-19'0,"0"-2"362,0-3 1,-2 1 0,-4 6 0,-5-1 29,-5 1 1,2 5-1,-1 2 1,-4 2 75,-1 5 1,-7 8 0,-2 7 0,-4 6-194,-2 5 0,6 6 0,2 10 0,3 3-342,9 3 0,5 7 1,10 9-1,2-1-223,4 0 0,7 4 1,15-4-1,9 2-221,5 4 1,5-11-1,3-3 1,-1-4-85,-3-3 1,-1-2-1,3-10 595,-1-4 0,-8-12 0,4-9 0</inkml:trace>
  <inkml:trace contextRef="#ctx0" brushRef="#br0" timeOffset="699">961 3441 8107,'-8'-29'273,"-4"0"1,-1 8 0,-1-1 0,5 7 954,1 3 1,6 10-1133,13 2 1,5 8 0,19 11 0,8 3 2,5 1 0,6 8 0,5-2 0,5 4-298,4 2 1,1 0 0,1 0 0,0 0-905,0 0 0,-8-2 0,-4-4 1103,-3-6 0,-11-4 0,-1-1 0</inkml:trace>
  <inkml:trace contextRef="#ctx0" brushRef="#br0" timeOffset="899">1485 3284 8107,'-25'-35'60,"-1"8"0,-3 4 1,4 5 357,0 6 0,5 5 0,-3 11 48,4 7 0,9 3 1,4 17-1,4 4-326,2 4 1,0 9 0,0-3 0,0 1-367,0 1 0,6-1 1,0 7-1,0-1-192,1 1 1,-5-7-1,6-1 1,-2-1-579,0 1 0,0-4 996,-6 5 0,-16-7 0,-3 4 0</inkml:trace>
  <inkml:trace contextRef="#ctx0" brushRef="#br0" timeOffset="1082">978 4262 8167,'12'-16'382,"0"5"1,-1 1-1,7 6 1,1-4-294,4-1 1,10 5 0,10-2 0,2 4-312,3 2 1,5 0 0,3 0 0,4 0-1152,2 0 1373,-6 8 0,5 2 0,-9 7 0</inkml:trace>
  <inkml:trace contextRef="#ctx0" brushRef="#br0" timeOffset="1432">1939 3983 8392,'0'-12'785,"0"0"1,2 8 0,4-3-540,5-1 1,7 4 0,3-8 0,4 1-32,2 1 1,-3-6 0,3 3 0,-2-7-75,-4-3 1,-1 0 0,-5 5-1,-1 1-97,-2-1 0,-9 1 0,3 0 0,-6 1-99,-6 4 1,-5 3 0,-11 5 0,-3-2-13,-2 2 0,4 10 0,-4 8 0,1 5-81,5 4 1,7 8 0,5-2 0,1 4-258,4 2 1,4 0-1,6 0 1,6 0-374,3 0 0,10-2 1,4-2 777,4-2 0,10 0 0,2 6 0</inkml:trace>
  <inkml:trace contextRef="#ctx0" brushRef="#br0" timeOffset="1615">2410 3755 8644,'0'-27'1510,"0"4"-857,0 4 1,2 11 0,4 8-607,6 10 1,9 7-1,4 6 1,2 6-685,5 4 0,6 8 0,3 0 1,0-2 636,2-2 0,1 5 0,9 3 0</inkml:trace>
  <inkml:trace contextRef="#ctx0" brushRef="#br0" timeOffset="2066">3022 3546 8274,'11'-29'0,"1"2"0,1-1 709,3 1 0,1 14 0,3 1 1,3 8-195,6 4 1,4 14-1,2 5 1,0 6-372,0 6 1,0 1-1,0-1 1,0-2-92,0 2 1,-2 0 0,-4-2-1,-6-6-785,-3-3 0,-11-3 369,-3 0 0,-14-7 0,-7-4 0,-7-6 341,1-6 0,2-4 0,1-7 0,1 0 324,-1-1 0,7 1 0,1-1 0,0 1 960,1-1-1051,5 9 0,-2 3 1,12 13-1,5 13-322,5 13 0,3 6 0,3 13 0,1 8-136,-2 6 0,-7 6 0,-5 4 0,-1 5-132,-4 5 1,-2-5-1,-6-3 1,-7-5-53,-13-5 0,-15-9 0,-7-3 0,-5-8 40,-1-7 0,-8-12 1,-2-7-1,-2-9 144,0-7 0,11-14 1,5-9-1,13-10 463,8-6 1,11-4-1,10-4 1,4-4-113,2 1 1,10 1-1,8 6 1,9-2-225,6-1 1,7-1 0,1 8 0,0 4-153,2 5 0,-1 7 0,7 5 272,-3 7 0,1-5 0,5 0 0</inkml:trace>
  <inkml:trace contextRef="#ctx0" brushRef="#br0" timeOffset="2232">3074 4262 8274,'-10'-18'0,"3"3"-166,-1 3 0,6-3 0,-2 3 315,8-3 1,6 5 0,11 2-1,6 2-95,8 1 1,13-3-1,5 4 1,9-2-469,6 2 0,2 2 414,0 2 0,-1-8 0,1-1 0</inkml:trace>
  <inkml:trace contextRef="#ctx0" brushRef="#br0" timeOffset="2566">3807 4017 8199,'8'-17'68,"-4"0"1,6-1 0,0 1 397,-1-1 1,-3 6 0,6 1 0,1-3-200,3-1 0,1-3 1,3 1-1,1-1-92,2 1 0,1-1 1,-7-1-1,-1-2-136,-5-3 0,3 1 0,-8 6 0,-2-1-98,-3 1 0,-2 1 0,-5 3 1,-6 3-49,-3 2 0,-3 2 0,1 8 0,-1 4 69,1 6 0,1 9 0,4 4 1,7 2-113,3 5 1,9 6 0,5 5-1,6 0-197,5-1 0,6 5 1,10-4-1,3-1-1191,3 1 1538,2-2 0,5-6 0,0 0 0</inkml:trace>
  <inkml:trace contextRef="#ctx0" brushRef="#br0" timeOffset="2815">3738 3511 8217,'-18'0'366,"1"0"0,5 0 1,2 4-1,3 6-561,3 7 1,-4 14 0,2 4 0,2 8 194,2 1 0,2 15 0,0-5 0</inkml:trace>
  <inkml:trace contextRef="#ctx0" brushRef="#br0" timeOffset="3599">1869 1188 8266,'-8'-33'0,"-5"2"0,-9 6 715,-7 6 0,-6-1 1,-4 16-1,-3 8-300,-3 12 1,0 15-1,-5 11 1,1 3-168,1 4 0,-4 1 1,11 2-1,0 1-161,-2-1 0,7 1 0,-5-3 1,4-3-271,2-7 0,8-3 0,2-2 1,3-2-287,5-4 1,-3-4 192,15-7 1,1-8 0,9-5 128,7-3 1,6-4-1,5-3 1,6-5 177,4 0 0,10-5 0,3 5 0,5-2 21,1 1 0,6 5 1,1-4-1,-5 2-61,-6 5 1,3 1 0,-5 2 0,5 0-17,1 0 0,-7 2 0,-4 1 0,-5 5-223,-1 2 1,-7-4 164,-5 5 0,-13-9 0,-10-2 0,-12-9 81,-9-7 1,-7-7-1,-7-2 1,1-3 13,-1-3 1,-6-2-1,0-2 1,2 1 38,2-1 1,8 0 0,2 0 0,2 2-635,4 4 1,3 3-1283,6 9 1865,20-1 0,12 9 0,15 1 0</inkml:trace>
  <inkml:trace contextRef="#ctx0" brushRef="#br0" timeOffset="4032">2375 1328 8317,'0'-18'2070,"0"1"52,0 0-1928,-7 7 0,7 2 0,0 10 1,9 4-70,7 6 1,9 3-1,4 2 1,4 1-396,2-1 0,-6-1 0,0-2 1,2-3-103,2 3 0,-5-6 0,-5-3 327,-4-3 0,-3-4 1,-5-3-1,-5-9 394,-4-7 1,-4 1-1,-4-5 1,-5 2 217,-5-1 1,-1-5 0,-1 8 0,1 3 582,-1 5 1,3 5-1044,3 2 0,4 16 1,10 21-1,4 8-57,6 7 0,11 20 0,6 14 0,-12-34 1,-1 3-79,2 5 0,-1 3 1,3 4-1,1 2 1,-1 1-1,-1 0 1,-1 0-1,-1 0-206,-1 1 0,-1 0 0,-7-6 0,-3-2 0,2 2 0,-2-1 0,-2-5 0,-2-1-519,-1 41 1,-16-10 0,-7-21-1,-10-9 10,-8-11 1,-3-9 0,-9-9-1,1-13 339,-1-7 1,7-19 0,-1-9-1,3-9 245,5-7 1,2-11-1,18-9 1,5-2 81,4-4 0,4 0 0,10 0 0,6 6 68,8 6 1,11-3 0,0 13-1,4-1-741,2 4 750,7 12 0,11 4 0,9 7 0</inkml:trace>
  <inkml:trace contextRef="#ctx0" brushRef="#br0" timeOffset="4215">2183 2114 8338,'-17'-25'56,"7"5"0,4-3 0,4 4 132,2 1 1,16 6-1,11 1 1,14-1-125,11 2 1,20-3 0,4 7-1,9 2-379,8 2 1,2-4 0,4 1 314,-6 1 0,-3 2 0,-3 2 0</inkml:trace>
  <inkml:trace contextRef="#ctx0" brushRef="#br0" timeOffset="4649">3511 1223 8443,'-8'-17'0,"-4"-3"353,-3-3 0,-3 9 0,1-1 0,-1 5 292,1 6 0,-1 2 0,3 4 0,1 4-254,3 6 1,7 5-1,-2 8 1,6 8-265,6 6 1,-2 4-1,7-4 1,3 3-549,1 3 1,9-4 0,-1 3 0,-2 1-728,-1 0 0,-3-5 1,1 5 1147,-1-2 0,-7 5 0,-2-3 0</inkml:trace>
  <inkml:trace contextRef="#ctx0" brushRef="#br0" timeOffset="4797">3266 1538 8368,'10'-26'245,"3"1"1,-5-4 0,4 6-51,7 3 0,6 5 0,12 3 0,6 4-325,9 1 1,3 5 0,7-2 0,0 6 129,0 4 0,2 7 0,6-3 0</inkml:trace>
  <inkml:trace contextRef="#ctx0" brushRef="#br0" timeOffset="5565">2131 1083 8358,'-12'-15'0,"1"1"196,-3 3 0,-1 7 270,-3-2 0,8 12 0,5 7 0,5 9-54,5 7 0,13 4 0,11 2 0,4 2-456,2 3 0,2-3 0,2 4 0,1-4-414,-1-2 0,6-6 1,-1-2-1,1-2-849,-4-3 1307,-4-11 0,-2 5 0,-1-6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08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402 190 8480,'-11'-23'0,"-3"-2"256,-5-2 1,-1 5-1,-7-1 1,0 4 313,0 1 0,6 7 0,-3 1 0,5 2 301,1 4 1,3 4 0,1 8-489,3 9 0,7 11 1,-2 10-1,6 7-145,6 6 1,3-1 0,9 14 0,-1 0-119,1-2 1,1 6-1,3-2 1,1 6-326,-2 3 1,-3 7 0,-7-6 0,-5-5-274,-4-5 0,-4 2 1,-6-7-1,-7-3-38,-6-6 1,-12-17 0,0-2-1,-6-8 117,0-9 0,4-8 1,6-16-1,6-10 630,3-9 1,11-14 0,3-7-1,4-6 388,2-5 0,9-7 0,7 4 0,9-2 15,8 0 1,-2 10 0,10 0 0,-2 9-222,2 8 0,3 0 0,9 16 0,1 5-404,4 9 1,-4 14 0,3 11 0,-7 9-312,-3 6 0,-8 8 0,1 1 0,-3 3-234,-2 4 0,-6 1 0,-4 2 0,-3 1-334,-7-1 1,-1 1-1,1-1 1,-1 0 55,-2 1 1,-8-7 0,1-3 813,-3-6 0,-2 9 0,0-9 0</inkml:trace>
  <inkml:trace contextRef="#ctx0" brushRef="#br0" timeOffset="150">1153 1099 8523,'12'-20'-289,"0"-3"0,-8 3 1,1-3-10,-3 4 0,6 9 18,4 4 1,3 4 279,3 2 0,-1 8 0,1 2 0</inkml:trace>
  <inkml:trace contextRef="#ctx0" brushRef="#br0" timeOffset="533">1660 697 8547,'-8'-18'312,"0"7"0,-5 1 1,1 2 346,-1 4 0,3 12 1,0 8-1,2 7-188,4 4 0,3 4 0,1 10 0,1 4-245,5-1 0,4 5 0,7-9 0,3 1-179,3 2 0,2-8 0,6 2 0,-1-8-503,1-4 1,0-9 0,0-11 0,-4-3 82,-2-2 1,-2-15 0,-7-8 0,-4-10 255,-7-8 0,-3-2 1,-6-5-1,-7 3 216,-13 2 1,-8-3 0,-9 5 0,-6 2-29,-3 2 1,-5 4-1,-1 4 1,-2 8-93,2 7 0,9 6 0,8 10 0,8 4-354,8 6 1,11 11 0,10 8 0,12 8-839,13 8 0,10 3 1213,8 2 0,4 1 0,7-1 0</inkml:trace>
  <inkml:trace contextRef="#ctx0" brushRef="#br0" timeOffset="700">2044 1151 8513,'-8'-39'224,"-3"4"0,-5-2 0,-1 14 0,-1 2 1659,1 1-2689,7 11 0,4 3 1,12 12 805,6 5 0,11 13 0,4 3 0</inkml:trace>
  <inkml:trace contextRef="#ctx0" brushRef="#br0" timeOffset="1035">2341 435 8513,'0'-47'0,"0"3"215,0 1 0,-8 10 0,-3 10 0,-5 5 433,-1 7 1,-1-3 0,1 8 0,-3 2 14,-3 2 0,6 6 1,-5 6-1,7 9-235,1 7 0,-3 10 0,11 11 1,2 5-163,2 7 0,2 9 0,2 7 0,4 1-145,5 2 0,5-5 0,3 9 0,3-1-567,1-1 0,8-1 0,-2-7 0,4 0-369,2-4 0,-2-12 0,-2-3 0,-4-13-1467,-2-9 0,-1-13 2282,-7-12 0,1-20 0,-1-5 0</inkml:trace>
  <inkml:trace contextRef="#ctx0" brushRef="#br0" timeOffset="1169">2236 1081 8513,'18'-6'56,"-1"0"0,-5-1 1,-1 3-1,5-2 86,5 2 1,5 2 0,5 2 0,-2 0-568,2 0 1,8 6-1,1 2 425,-1 1 0,6 3 0,-1 6 0</inkml:trace>
  <inkml:trace contextRef="#ctx0" brushRef="#br0" timeOffset="1369">2743 1483 8513,'0'-12'55,"2"0"1021,3-1 0,-3 3-1905,4-1-648,-4-1 1477,-2 2 0,0-5 0,0 5 0</inkml:trace>
  <inkml:trace contextRef="#ctx0" brushRef="#br0" timeOffset="1552">1852 1622 8513,'-17'-9'0,"-1"-7"880,1-5 1,-1 3 0,1 9-477,-1 1 1,10 2-405,8 6 0,16 8 0,11 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16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2725 245 8513,'0'-45'166,"0"-3"0,0 9 0,-2 6 583,-4 8 1,2 5-1,-8 5-285,-1 3 0,-3 4 1,-3 8-1,-4 4-114,-6 8 0,-6 1 0,-4 17 0,-4 3-106,-2 5 1,-3 9-1,-10 11 1,-6 8-199,30-30 1,0 2 0,-2 2 0,0 1-1,-2 5 1,0 2 0,-2 1 0,-1 2-100,-1 3 1,-2 1 0,-5 5 0,-2 0 0,-2 5 0,-1 0 0,-2 1 0,-1 0-183,-2 2 1,0 0 0,-1 0 0,0 0 0,-2-1 0,-1 0 0,2-3 0,0-2 70,3-2 0,0-2 0,-1-5 1,1-3-1,9-5 0,1-2 0,0-4 1,-1-1 18,2-1 0,1-2 0,2-3 1,1-2-1,-37 26 0,10-5-20,10-5 1,8-9-1,3 0 1,7-8-76,5-4 0,6-9 0,13-10-855,1-4 0,7-4 1095,4-4 0,4-11 0,2-11 0</inkml:trace>
  <inkml:trace contextRef="#ctx0" brushRef="#br0" timeOffset="333">524 856 8444,'-23'-50'0,"0"1"273,1 3 0,-3 7 0,2-2 0,1 4 205,3 2 0,4 6 0,1 4 0,4 4 1750,2 5-1760,3 2 0,12 12 1,7 10-1,7 14-72,8 13 1,12 9 0,6 14 0,5 6-165,6 4 0,-24-28 0,2 0 0,5 2 0,2 1 1,2 4-1,3-1-147,3 3 0,3-1 0,3 6 0,2 1 0,8 6 0,2 0 0,-19-16 0,2-1 0,1 1-180,5 3 1,1 0-1,1 0 1,-2-1-1,0 0 1,0 0-1,2 2 1,0 0-1,-1-1 1,-5-2-1,-1 0 1,-1 0-182,20 18 0,-2 0 0,-7-1 0,-2 0 0,-7-8 0,-3-1 0,-5-3 0,-3 1-356,-7-5 0,-2 1 1,-5-4-1,-2 1 1,20 38-1,-7-5-624,-3-8 1,-15-14-1,-7-6 1256,-5-13 0,-4 6 0,-6-6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2:41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1091 769 8236,'0'-56'188,"-2"3"0,-6 9 149,-9 5 1,-2 14 0,-11 7 0,-1 10 375,-2 6 0,-2 2 0,-1 2 1,-3 6-19,-2 10 0,0 9 0,8 13 1,2 9-387,2 7 0,10 8 0,1 12 0,11 5-303,5 5 0,2 3 1,2 4-1,5 6-165,1-48 0,2 1 0,-2 0 0,1 1 0,3 0 0,0 1 0,-3 0 0,-1 2-103,-2 2 0,0 1 0,1-5 1,-1 0-1,-2-3 0,0-1 1,4 36-842,-1-13 0,-1-7 0,-6-17 545,0-8 1,-2-16-1,-3-19 1,-7-6 128,-4-6 0,-3-4 429,-4-7 0,-4-16 0,-8-4 0</inkml:trace>
  <inkml:trace contextRef="#ctx0" brushRef="#br0" timeOffset="184">462 1677 8239,'0'-12'70,"0"1"0,0-3 278,0-1 1,0 3-1,0 0 1,2 1-163,4 1 1,6-6 0,13 5 0,10-3-322,10 3 0,7-5 0,8 6 1,8-1-553,6-1 0,1 8 687,-5-2 0,0-3 0,0-1 0</inkml:trace>
  <inkml:trace contextRef="#ctx0" brushRef="#br0" timeOffset="650">131 2882 8202,'-8'0'296,"8"0"0,11 0 0,19 0 0,12 0-315,13 0 1,16-2 0,17-2 0,-39 1 0,3 0-897,5 1 1,0 1 914,-3 0 0,1 0 0,9-3 0,0 0 0,-7-1 0,0 0 0</inkml:trace>
  <inkml:trace contextRef="#ctx0" brushRef="#br0" timeOffset="1167">2034 1223 8337,'-27'-19'244,"-8"-5"1,6 11-1,-6-3 1,2 6 417,0 7 1,6 1 0,4 2 0,3 2-313,3 3 0,1 5 1,5 8-1,3 1-303,0 4 1,6 4 0,-2 8-1,8 0-300,8 0 0,5 6 0,7 2 0,7 1-137,7 5 1,7-5 0,9 3 0,5 1-125,5 3 0,-2-6 0,0-5 1,-2-3 513,-4-2 0,6 0 0,0 0 0</inkml:trace>
  <inkml:trace contextRef="#ctx0" brushRef="#br0" timeOffset="1383">2488 1275 8335,'-17'-29'0,"-1"2"622,1 2 1,-1 3 0,3 9 0,1 3 1558,3 2-1988,7 3 0,-4 7 0,10 3 0,6 7-403,9 4 1,8 9-1,10 4 1,4 4 8,8 2 1,-1-2-1,13-2 1,-5-2-342,-2 2 1,8 2-1,4 2 1,2 0-1418,-2 0 1959,-3 0 0,-1-8 0,2-2 0</inkml:trace>
  <inkml:trace contextRef="#ctx0" brushRef="#br0" timeOffset="1581">3187 1205 8305,'-18'-25'102,"-1"6"1,-2-4-1,-3 3 403,3 3 0,2 7 0,1 4 50,1 4 0,-3 4 0,1 4 1,-1 8-701,5 7 1,1 6 0,-3 8 0,-1 0-44,1 0 1,-1 2 0,1 2 0,0 1-308,-1-1 0,5 6 1,-3-1-1,-5 3 495,-5-1 0,-3 1 0,-6 5 0</inkml:trace>
  <inkml:trace contextRef="#ctx0" brushRef="#br0" timeOffset="1750">2418 2044 8263,'18'-2'-195,"-1"-2"0,1-2 204,-1 2 1,3-4 0,5 3 0,10 1 29,9 2 1,9-4 0,5 0-1,6 2-39,4 2 0,10 2 0,1 0 0</inkml:trace>
  <inkml:trace contextRef="#ctx0" brushRef="#br0" timeOffset="2184">3396 1799 8216,'0'-17'227,"0"-1"1,0 1-1,0-1 330,0 1 0,10-1 0,6 1 0,7 1-284,4 5 0,2-5 1,6 5-1,0-5-295,0-1 1,4-1 0,-2 1 0,-4-1-129,0 1 1,-10-1-1,-4 1 1,-7-1-3,-4 1 0,-4-1 0,-12 3 195,-10 3 1,-5-1-1,-10 7 1,0 2 56,-4 2 0,-2 10 0,5 4 0,1 3-43,3 2 1,3 3 0,8 3 0,-1 6-112,5 4 1,9 2 0,0 2-1,6 2-299,6 2 0,6-1 0,11-5 1,6 0-612,4 0 0,12-2 964,7-4 0,8 4 0,10-6 0</inkml:trace>
  <inkml:trace contextRef="#ctx0" brushRef="#br0" timeOffset="2367">4235 1537 8299,'9'-2'2039,"-3"-3"-1867,-4-5 0,4 2 1,0 8-1,0 12-241,1 9 0,1 0 0,6 8 0,-3 3-280,3 1 0,0 1 1,-1 1 348,-1 0 0,7 0 0,8 0 0</inkml:trace>
  <inkml:trace contextRef="#ctx0" brushRef="#br0" timeOffset="2900">4951 1258 8361,'-6'-12'415,"-2"3"367,-2 1 1,5-4-319,-7 6 1,8 2-1,-2 10 1,6 8-367,6 7 1,6 0-1,9 7 1,4-1-100,2 0 0,3 0 1,5 2-1,-1-5-236,1-5 1,0-4-1,0-1 1,0-4-10,0-2 1,-6-5-1,-2-8 1,-1-9 687,-5-7 0,-2-1 0,-3-7 1,-4-2 278,-7-2 0,-3-2 1,-2 0-1,0 2 128,0 4 1,0 4 0,-2 9-429,-3 5 0,3-1-640,-4 12 1,4 12 0,4 19-1,4 8-124,5 7 0,5 7 0,3 5 0,2 8-72,3 8 0,1 5 1,-6 10-1,1 3 10,-5 1 0,-9 0 0,-2-4 0,-8 2-10,-7 2 1,-15-9-1,-9-14 1,-9-10-75,-7-6 1,-1-11 0,1-10 0,5-14 319,5-11 1,4-14 0,2-7 0,2-9 339,4-7 0,10-11 0,9-7 0,2-4-18,4-1 0,6-6 1,8 2-1,11 3-60,10 5 0,1 3 0,10-1 0,1 5-562,3 4 1,5 10 0,1 3 0,3 7 468,3 5 0,4-3 0,8 5 0</inkml:trace>
  <inkml:trace contextRef="#ctx0" brushRef="#br0" timeOffset="3067">4933 1904 8350,'0'-19'1481,"0"-3"-1542,0-1 0,2 2 0,6 7 0,9 4-253,11 3 0,20-1 0,10 4 1,10-2-104,8 2 0,3 8 0,11 4 417,3 2 0,-12 1 0,5 7 0</inkml:trace>
  <inkml:trace contextRef="#ctx0" brushRef="#br0" timeOffset="3367">5929 1887 8387,'9'-18'644,"-1"1"1,-6-1-50,4 1 0,-2 5 0,7 2 0,3 1-156,2-1 0,3 0 0,2-3 0,5 3-298,1 2 0,0-5 0,4 1 0,-4-2-56,-2 3 0,-1-5 0,-9 5 0,-3-5-168,-6-1 0,-4 5 0,-4 0 1,-4 1-162,-6 1 1,-11-4 0,-4 9-1,-2 1 11,-1 2 1,1 4 0,-4 4-1,2 5 45,2 5 0,8 3 0,0 4 0,7 6-150,8 4 1,4 2 0,6 0 0,8 2-167,11 4 1,16-4 0,9 4 0,9-7 503,7-4 0,11 3 0,5-6 0</inkml:trace>
  <inkml:trace contextRef="#ctx0" brushRef="#br0" timeOffset="3583">6365 996 8187,'0'-27'0,"2"5"-26,4 9 0,-2-1 0,8 8 0,3 3 660,6 1 0,7 11 1,7 9-1,1 13-70,5 13 1,2 11-1,5 17 1,-3 3-448,-2 7 1,-4 5 0,-12 6-1,-17-44 1,-3 1-462,-2 2 0,-2-1 0,-7 48-2,-2-49 1,-5-1-1,-9 1 1,-5-1-1,-11 3 1,0 1-1</inkml:trace>
  <inkml:trace contextRef="#ctx0" brushRef="#br0" timeOffset="38944">131 3581 7506,'-26'0'-351,"7"0"1,-4 0 0,3 0 1520,3 0 0,5 0-916,1 0 0,9 0 0,2 0-258,9 0 1,9-6 0,5-2-1,6-2 37,4-3 1,10-5 0,5-3-1,9-6 33,7-6 0,17 0 0,-37 10 1,1-1-1,3-1 0,1 0 4,4-3 1,1-1 0,8-4 0,2-3 0,8-6 0,2-2 0,4-2 0,1-1-105,6-2 1,1-1 0,-26 13 0,1-2-1,0 1 1,0 0 0,1 1 0,0-1-1,1-3 1,0-1 0,1-1 130,2-3 1,0-1 0,2 0-1,3-1 1,2 0 0,0-1-1,1-2 1,1-1 0,-1 1-1,0 1 1,1 1 0,-1-1-167,1 1 0,0-1 0,0 2 0,2-1 0,1 0 0,0 1 0,1 1 0,1 0 0,0 1 1,-1 1-1,1 0 0,0 1 56,-2 3 0,0 0 1,-2 1-1,-5 3 1,-1 0-1,-1 2 1,-7 7-1,0 1 1,-2 1-1,26-11 1,-1 0-109,-5 4 1,-3 0-1,-7 4 1,-4 0 0,-9 5-1,-3 1 1,35-17-499,-13 3 0,-14 8 0,-8 2 0,-11 3-209,-14 9 0,-16 3 0,-9 8 461,-8-2 1,-13-5 0,-14 5 0,-10 2 366,-11 2 0,-1 2 0,-7 0 0</inkml:trace>
  <inkml:trace contextRef="#ctx0" brushRef="#br0" timeOffset="39278">4619 280 8829,'0'-35'713,"0"0"1,0 2-1,0 4-914,0 6 1,2 9-1,6 4 1,9 3 334,10 3 1,8 4 0,6 6 0,5 5 62,5 5 0,7 9 1,2 6-1,0 8-199,1 7 1,-5 5-1,-10 1 1,-5 1-161,-4-1 1,-12 6 0,-7 0 0,-10 1-144,-7 1 0,-12-4 1,-12 8-1,-16 0-29,-10-2 1,-9-2-1,-2-7 1,-2-1-104,-4 1 0,0-9 1,2-5 436,6-8 0,3-6 0,3-7 0</inkml:trace>
  <inkml:trace contextRef="#ctx0" brushRef="#br0" timeOffset="39648">5457 332 8151,'-8'-17'541,"-1"-1"1,-1 1 2123,4-1-2185,-3 9 1,9 5-301,0 15 0,7 1 0,13 13 0,3-1-96,6-1 0,0 6 1,4-6-1,4 1-177,0 1 0,8-6 0,-1 3 1,1-9-236,-4-7 1,-3-4 0,1-4 0,2-4 239,-2-6 1,-10-17 0,-8-7 0,-5-7 133,-5-6 0,-9 1 0,-4-1 0,-13 5 59,-12 1 0,-8 2 0,-6 8 0,-4 4-13,1 6 1,-5 11-1,8 6 1,3 4-472,1 2 0,4 10 0,4 10 1,5 13-1718,5 11 2096,9 7 0,-5 9 0,5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27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221 140 9397,'-11'-29'544,"-1"0"1,2 7 0,-3 1-1,3 6 766,2 3 0,0 8-949,3-2 0,1 4 0,-8 4-486,-2 4 0,5-2 0,-3 6 0,-1-1-374,-3 1 1,-1-6-1,1 4-1047,4-1 1,-1-3 797,7 8 0,16 0 0,13 5 748,8 1 0,19 7 0,5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31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447 96 8228,'0'-24'326,"0"1"0,0 2 1174,0 1 1,-2 13-828,-4 7 1,-4 9-1,-7 17 1,-1 8-478,1 11 0,-6 7 0,-1 5 0,3 1-84,2-2 0,-5 4 1,1 1-1,0-1-264,-3 0 0,1 4 0,-6-6 0,2-4-475,-2-5 1,6-1 0,2-9-693,3-6 1219,10-6 0,18-23 0,15-6 0,10-5 169,8-7 1,10-7-1,9-3 1,2 5 73,4 5 0,2 1 1,4 5-1,-1 0-60,-1 1 1,2 1 0,-14 6 0,-1 2-248,-3 3 1,-6-1 0,-7 6-1,-12 0-236,-7-1 0,-13-3 311,-3 6 1,-12-8 0,-5 2-1,-7-4 187,-5-2 0,-4-8 0,-8-6 1,-2-5 20,-4-4 1,4-3-1,-5 3 1,1-4-17,0 0 0,0-6 0,6 4 0,2-2-119,4 1 0,-2-3 1,10 6-1,4 0-669,3 4 1,10-2 0,2 1 684,12 3 0,9 9 0,16 5 0</inkml:trace>
  <inkml:trace contextRef="#ctx0" brushRef="#br0" timeOffset="451">1198 323 8228,'-6'-27'1177,"-2"3"2208,-2 5-2843,7 1 0,-1 11 1,13 9-1,11 11-205,5 9 1,4 3 0,6-2 0,0 4-315,0 0 0,6 4 0,1-5 0,1-1-273,0 0 1,-3-4-1,-7-7 1,-1-4-30,-3-3 0,-14-1 0,1-8 1,-5-5 312,-1-11 0,-6-7 1,0-12-1,-6-2 649,-4-2 1,-8-5-1,5 3 1,-3 1 71,0-1 0,3 4 0,-3 10 1,4 6-148,1 3 1,5 12-796,-4 8 1,12 12-1,7 17 1,9 12 50,7 7 0,4 13 1,2 5-1,-2 7-90,-4 9 1,4 11-1,-19-44 1,-1 1 0,1 2-1,-1 1-72,0 2 0,-3 0 0,-3-1 0,-2-1 0,-1 2 1,-2 1-1,-2-3 0,0 0-167,-2 0 0,-2-1 1,-15 43-1,-16-7 0,-10-11-94,-5-5 0,-11-16 0,-3-5 0,-4-9 120,-1-9 0,1-13 0,2-16 0,4-10 208,1-12 1,11-9 0,11-13 0,10-7 175,12-4 0,9-9 0,16-2 0,9 0-238,10 4 0,8 4 1,6 3-1,5 3 293,5 1 0,1 8 0,1-3 0</inkml:trace>
  <inkml:trace contextRef="#ctx0" brushRef="#br0" timeOffset="651">1303 1004 8233,'-6'-35'442,"0"0"0,2 2 280,2 4 0,12 4 0,7 9 1,12 3-263,10 1 0,15 8 1,16-2-1,12 4-584,9 2 0,6 2 1,-45 0-1,1 0 1,-1 2-1,1 0 124,0 0 0,-2 2 0,39 5 0,-5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0:21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1922 8081,'0'-23'0,"-2"-1"1555,-4 3 1,4 2-764,-4 1 0,6 11 0,6 7 0,6 11-472,3 11 0,11 5 0,3 10 0,4 1-240,2 3 1,-2 13 0,-2-1 0,-4 1-368,-2 0 0,-2-1 0,-5 1 0,-3 1-306,-3-3 0,-4-4 1,-8-15 281,0-3 1,-2-15-1,-4-19 152,-6-17 0,3-16 1,-1-21-1,2-6 31,4-4 0,2-2 1,2 0-1,2 2 155,4 4 1,4 0-1,7 12 1,3 7-167,3 6 1,-2 14-1,6 6 1,1 7-378,-1 4 0,2 10 0,8 12 0,2 7-1230,1 8 1746,9 4 0,-12 10 0,5 2 0</inkml:trace>
  <inkml:trace contextRef="#ctx0" brushRef="#br0" timeOffset="600">872 2184 8135,'-10'-35'462,"-4"-4"0,9 2 0,-1 4 175,-2 0 1,6 6 0,-6-2 0,2 0-207,1 2 1,-7 2 0,4 9 0,0 3 29,1 1 0,-7 6 1,2-4-407,-3 3 1,-1 9 0,3 9 0,3 5-415,2 1 1,-3 8 0,5 5 0,2 3-27,2 1 1,10 7-1,3 0 1,5-2-5,1-2 0,3-8 0,1-2 1,2-2-42,-1-4 0,3-1 0,-2-5 0,-1-3 299,-3-6 1,-1-4-1,-3-4 1,-1-6 293,-3-9 0,-7-9 0,4-10 0,-2-3 25,0-2 0,-1-2 1,-5 4-1,2-1 51,4 1 1,-2 4 0,8 6 0,1 6 112,3 3 1,7 11 0,4 3-1,4 6-152,6 6 1,10 11 0,-1 12 0,5 6-187,1 6 0,6 9 0,1 8 0,-5 1-147,-6 1 0,1-6 0,-8 6 0,-4-3-136,-6-5 1,-12 2 0,-9-13 0,-3-4-95,-3-6 0,-9 0 1,-9-8-1,-9-3-81,-12-7 0,-2-5 1,-8-8-1,3 0 349,3 0 1,2-15 0,4-9 0,4-9 590,5-8 1,13-9 0,5-10-1,4-2 93,2-4 0,10 0 0,5 0 1,9 4 286,3 2 0,2 3 0,8 13 1,2 7-400,1 6 0,7 11 0,-6 3 1,-1 11-267,3 10 1,-4 8-1,6 11 1,-1 6-127,1 4 1,-6 4 0,1 4 0,-3 5-264,-2 5 0,0 3 0,-2 2 0,-2 4-484,-2 2 1,-7 3 0,1 6 0,-6 3-489,-5 2 1,-4 1-1,-12-1 1,-6 4-1740,-7-1 2889,-12 7 0,-6-22 0,-10 3 0</inkml:trace>
  <inkml:trace contextRef="#ctx0" brushRef="#br0" timeOffset="833">1954 2254 8150,'0'-74'0,"0"4"278,0 8 0,14 14 1,5 7-1,7 6 158,5 6 0,2 6 0,4 11 0,3 8-97,7 8 0,-1 6 0,3 9 0,-1 2-199,-5 3 1,-12 9 0,-8 0 0,-5 7-71,-6 5 0,-5-4 0,-9 3 0,-3 1-228,-7 0 1,-11 1-1,-8 5 1,-6-3-352,-4-1 1,-2-6 0,4 3 0,-3-1-364,-3-4 0,8-10 1,0-8 871,6-7 0,10-7 0,-4-7 0</inkml:trace>
  <inkml:trace contextRef="#ctx0" brushRef="#br0" timeOffset="1351">2670 2306 8165,'0'-11'202,"0"-1"494,0-2 0,0 5 762,0-3 0,2 8-1010,4-2 0,-2 6 0,8 4 0,1 2-384,3-2 1,1 4-1,1-1 1,-1 1-171,1 0 1,-3 0 0,-1-4-1272,-3 1 798,-7 1 1,-4-6 0,-11 0 0,-7-2 682,-5-3 0,4-5 0,-5-8 1,5 1 510,1-1 0,9-1 0,3-2 0,4-3 91,2 3 0,8 2 0,7 1 1,10 1-275,10-1 1,20 9-1,3 3 1,10 4-239,7 2 1,-3 8 0,2 5 0,-6 7-407,-4 3 0,-10 8 0,-1-4 0,-13 0-271,-9-4 0,-7-3 0,-13-3 0,-5 1-142,-4-1 1,-4-1 0,-6-5-1,-7-3 190,-6 0 0,-8-6 0,5 4 0,1-6 548,-2-6 0,5-4 0,-1-9 0,5-3 302,5-1 0,7-8 1,-2 2-1,4-4 348,2-2 0,8 0 1,5 2-1,9 2-189,7 2 0,6 10 1,6-1-1,5 9-179,5 3 1,1 4 0,0 12 0,1 7-465,-1 7 1,6 11 0,-1 0-1,-7 5-838,-7 1 0,-6 4 1,-2-2-1,-2-1-474,-4 3 1,-4-4 0,-10 4-1,-3-5 1381,-6-5 0,-4-2 0,-2 4 0</inkml:trace>
  <inkml:trace contextRef="#ctx0" brushRef="#br0" timeOffset="1749">4277 1957 8165,'6'-29'0,"2"2"0,1 1 541,5 5 0,-4 10 1,1 5-1,5 4 497,5 2 0,1 0 1,7 4-1,2 5-503,2 9 1,2 11 0,-2 0-1,-4 6-460,-6 6 1,-4-4-1,-3 5 1,-2 1-463,-3 4 1,-7 1 0,0 1 0,-10-3-667,-11 3 1,-12 7-1,-18 2 1,-9-4 69,-4-5 1,-6-14 0,9-12 0,5-5 777,3-7 0,18-5 0,2-14 0,10-9 376,7-10 1,4-8 0,12-6 0,8-6 630,11-3 1,12-2 0,10-1-1,11-1 54,10-4 1,0 3 0,12-3 0,-1 4-44,5 1 0,-3 9 1,-1 3-1,-8 6 77,-14 6 0,-11 12 0,-16 11 347,-6 4 0,-13 2-1222,-10 0 1,0 9 0,-6 7 0,4 7-376,2 4 0,0 3 0,0 6 0,2 5-495,4 6 0,5-3 0,11 1 0,5 0-1420,6-1 0,0-3 2275,14 6 0,7-9 0,8 5 0</inkml:trace>
  <inkml:trace contextRef="#ctx0" brushRef="#br0" timeOffset="2583">6722 1520 8115,'-17'0'-37,"-1"0"1058,1 0 0,5 0-26,0 0 0,9-2-490,-3-3 1,4 1 0,4-6 0,6-2-155,9-3 0,4-1 0,14-15 1,8-6-160,5-7 1,20-16 0,-29 25 0,0 0 0,5-5 0,1-2-100,4-3 0,1-1 0,8-5 0,3-3 0,2-4 0,2-2 0,4-3 0,1 0-180,-19 18 1,0 0-1,-1 1 1,17-15-1,0 3 1,-1 4-1,0 2 1,-11 7-1,-2 2 42,-7 8 0,-2 2 0,27-21 0,-16 17 0,-11 4-77,-9 7 1,-13 1 0,-3 13-659,-5 1 228,-11 1 0,3 10-339,-12 4 0,3 5 1,-7 11-1,0 3-96,0 2 1,5 0 0,-5 4 986,2-2 0,-5 1 0,3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20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961 292 8522,'-5'-25'0,"-3"-5"304,-2-3 1,4-2 0,-5 2 0,-1 4 376,2 6 0,-5-2 0,3 4 113,-3 5 0,-1 4 0,3 8-555,1-1 0,6 7 0,-4 11 0,3 7-127,3 3 0,2 14 0,2 0 0,0 5-333,0 7 0,0 1 0,0 3 0,0 1-366,0 4 0,0 0 0,0 10 1,0 4-319,0 0 0,0 0 1,0-2-1,0 1 905,0 5 0,0-4 0,0 5 0</inkml:trace>
  <inkml:trace contextRef="#ctx0" brushRef="#br0" timeOffset="200">1398 309 8398,'-14'-62'0,"-1"4"258,-4 4 1,3 17 0,4 10 0,1 9 1293,1 6 1,2 10-1320,8 2 1,0 8 0,2 12 0,4 3-255,6 6 0,9 12 1,4 5-1,2 5-212,4 1 1,-1 3 0,1 3 0,2 4-212,-2 0 1,-6 6 0,2-4 0,-2 6-791,-3 5 0,-11-1 1234,-5 8 0,-4-1 0,-2 6 0</inkml:trace>
  <inkml:trace contextRef="#ctx0" brushRef="#br0" timeOffset="466">158 1147 9302,'-10'8'0,"7"4"400,6 3 0,25 18 0,20 10 0,22 11-329,-26-22 1,3 0-1,8 2 1,5-2-1,8 1 1,3-2 0,3-1-1,2-3-14,1-2 0,1-2 1,1-2-1,1-3 1,-2-5-1,-1-3 0,-3-3 1,-2-2-277,-8-2 0,-2-2 0,-5-5 0,-1-2 1,-5-1-1,0-3 0,0-4 0,-1-1-266,1-4 1,-3-1 0,36-25 0,-5-7 0,-13-3 28,-13-3 0,-9-4 0,-13-6 1,-7 4 492,-13 6 1,-9 11 0,-8 7 0,-7 5-38,-9 6 0,-5 9 0,-8 10 0,0 5 0,0 7 0,8 5 0,2 11 0</inkml:trace>
  <inkml:trace contextRef="#ctx0" brushRef="#br0" timeOffset="851">106 2353 8566,'-14'-35'160,"-3"2"0,-3 3 1312,1 7-1047,9 4 1,12 9 0,16 6 0,9 10-370,6 12 1,2 1 0,-2 10 0,-2 2-134,-2 2 0,-8 2 0,2 0 0,-3 2-49,-3 4 0,-7-3 1,-4 7-1,-6-2 39,-6-5 1,-11 5 0,-15-2 0,-6-2 177,-9-2 0,4-10 0,3-4 0,5-5 306,6-7 0,3-3-526,9-8 0,19 0 0,13 0 0,20 0 13,14 0 1,13-6-1,17-2 1,7 1-295,9-1 0,4-4 0,-49 8 0,1 0 410,48-5 0,0-3 0,-47 3 0,1 1 0</inkml:trace>
  <inkml:trace contextRef="#ctx0" brushRef="#br0" timeOffset="1334">1381 2178 8381,'0'-35'179,"5"2"1,1 4 0,-2 6 1956,-2 3-1321,-2 10 0,-2 5-636,-4 10 1,-5 5-1,-11 8 1,-5-1 10,-6 1 0,2-1 0,-10 0 0,4 1-328,3-1 0,-9 1 1,-2-1-1,1 1-103,3-1 0,6 1 0,4-1 0,2 1 19,-2-1 0,7 1 1,5-1-1,7 1 28,5-1 0,1 6 0,6 2 1,0 1 129,0-1 0,0 4 1,2-6-1,4-1-26,5-3 1,3-1-1,-1-1 9,-1 0 1,0-5 0,5-2 111,1-2 1,-1-3 0,1-5 0,-1 0 69,0 0 0,3-5 0,1-3 0,4 0-45,3 0 1,1-3 0,6 5 0,0 2-27,-1 2 1,1 2 0,0 0-1,0 0-54,0 0 1,-2 8 0,-4 3 0,-5 7-109,-5 5 1,-3-1-1,-5 5 1,-5 0 136,-4 0 0,-16 2 0,-7 4 0,-8-2 31,-8-2 1,-10-5-1,3 3 1,-3-2-172,1-4 1,1-3 0,-2-5-1,7-1-423,3 2 0,4-5 0,4 1 558,5-2 0,13 5 0,3-3 0</inkml:trace>
  <inkml:trace contextRef="#ctx0" brushRef="#br0" timeOffset="1834">2114 3051 8381,'-17'-15'289,"1"1"1,3 2 288,1-1 1,0 3-1,-5 0 1,-1 1 117,1-1 0,-1 4 1,1-6-395,-1-1 1,1-1 0,1 1 0,3-1-179,1-5 0,1-1 0,-7-9 0,1-2 223,-1-2 0,1-2 0,1-2 0,3-3 91,1-7 1,8-1 0,-2-1 0,6 4-220,6 3 1,12 1 0,11 8 0,6 4-202,5 6 1,5 11 0,9 6 0,3 4-169,1 2 0,8 14 1,-4 5-1,2 8-165,0 10 1,-8 0 0,2 8-1,-3-1-331,-3 1 1,-9-6 0,-6 2 0,-10-7-153,-8-4 1,1 1 0,-16-10 517,-6-6 1,-8-5 0,-13-10 0,-6 0 566,-4 0 0,-2-8 0,0-5 0,0-8 171,0-9 0,2-3 0,4-2 0,5 1 130,5-1 0,4 0 0,3-2 1,6 0 15,4 2 1,4-4 0,4 12 0,7 0-447,9 4 0,11 5 1,9 6-1,3 7-443,4 3 1,1 11-1,4 9 1,1 9-189,-3 6 0,2 2 1,-13 2-1,0 4-85,2 5 1,-8-1 0,0-1 0,-8 1-249,-2 0 1,-11-5 0,1 5 0,-3-2-246,-3-4 1,-5-3 0,2-3 1050,-4-3 0,-18 3 0,-3-6 0</inkml:trace>
  <inkml:trace contextRef="#ctx0" brushRef="#br0" timeOffset="2267">3302 2492 8381,'0'-35'438,"0"0"0,0 2 0,0 4 976,0 6 0,0 4-789,0 1 0,2 8 0,3 7 0,5 6-493,0 9 0,7 6 1,-1 5-1,5 6-137,1 4 0,-1 8 0,0 1 0,2 1-373,-1 0 1,3 3 0,-2-3 0,-1 0-221,-3-1 1,-1-1 0,-3-8-1,-3-2-409,-6-2 1,1-7 869,-1 1 1,0-15 0,-6-12-1,0-16 622,0-11 0,0-2 1,2-11-1,4 1 396,5 4 0,5 2 1,3 2-1,3 2-361,1 4 1,8 6 0,0 9-1,6 5-425,4 1 1,7 4-1,-1 10 1,5 6-187,6 3 0,-3 3 0,1-1 0,-8 0-430,-7 1 1,-6-1-1,-4-1 189,-2-4 1,-9-9-1,-3-12 273,-9-9 0,-8-13 0,-6-2 1,-6-7 20,-3-5 1,-3 4 0,1-5-1,0-1-106,-1 2 1,3 5-1,1 9-797,2 1 1,10 11 0,2 2-737,10 9 0,11 16 1677,3 9 0,14 8 0,-1 10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29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465 402 8193,'0'-23'647,"0"-1"0,0 1 0,0 6 118,0-1 0,-8 8 0,-4 8-388,-3 12 0,-3 10 1,-1 14-1,-3 3-231,-1 4 1,-8 6-1,2 9 1,-4 4-159,-2 2 1,0-4 0,2 4 0,2-1-172,2-5 1,8-2 0,-3-3 0,7-5-302,5-5 0,-1-12 0,9-6 143,6-3 1,0-10 0,11-5 0,7-3 238,7-2 1,6-7 0,4-5 0,2-4 133,1-1 1,7 5 0,-6 1-1,-1-3 60,3-2 0,-4 1 1,6 1-1,-3 5-59,-3 1 1,0 2-1,0 6 1,1 0-65,-1 0 1,-2 0 0,-2 0 0,0 0-10,0 0 0,-2 6 1,-2 0-1,-2 0 67,2 1 1,-6-5 0,-1 4-1,-5-4 137,-2-2 1,-5 0 0,-2-2 0,-2-4 77,-5-5 0,-1-7 0,-2-3 0,-2-4-44,-3-3 0,-5-1 0,-10-6 0,-1 0-204,-2 1 1,-8-1 0,2 0-1,-6 0-107,-6 0 1,4 0 0,-6 2 0,3 2-248,-1 2 1,0 7 0,6-1 0,2 6-1562,4 5 1921,4 4 0,15 8 0,2 0 0</inkml:trace>
  <inkml:trace contextRef="#ctx0" brushRef="#br0" timeOffset="217">1355 489 8232,'-17'-17'194,"1"-1"0,3 3 0,3 1 3730,2 2-3389,2 9 1,8 3 0,6 11-1,12 7-398,13 5 0,3-2 0,11 10 0,1 4-276,3 4 0,3 2 0,3-6 0,1 2-700,-2 3 0,2-3 0,-3 4 0,-7-4-497,-3-2 0,-6-6 1336,-10 0 0,-12-8 0,-9 5 0</inkml:trace>
  <inkml:trace contextRef="#ctx0" brushRef="#br0" timeOffset="399">1967 315 8253,'0'-26'946,"0"7"-29,0-4 0,-8 5 0,-4 8-570,-3 10 1,-3 16 0,1 13-1,-3 6-233,-3 6 0,2 5 0,-7 11 0,3 3-196,4 2 0,0-4 1,-1 4-1,-1 0-759,2 0 0,-5 2 0,1 6 841,-2 0 0,-10 0 0,-8 0 0</inkml:trace>
  <inkml:trace contextRef="#ctx0" brushRef="#br0" timeOffset="565">954 1589 8248,'17'-7'507,"1"3"1,1-6 0,4 0 72,6 1 1,16 3 0,11-6 0,14 1-423,8 1 0,9-4 0,8 7 0,2-1-158,-46 5 0,-1-2 0,45-16 0,0 1 0</inkml:trace>
  <inkml:trace contextRef="#ctx0" brushRef="#br0" timeOffset="950">2630 908 8808,'0'-17'2564,"-6"-1"-2422,1 1 1,3 1 0,13 5 70,13 5 0,10 4 0,13 2 0,11 0-514,8 0 0,12 0 1,3 0-1,3 0-770,-3 0 0,-3 0 1071,-8 0 0,-8 8 0,-2 1 0</inkml:trace>
  <inkml:trace contextRef="#ctx0" brushRef="#br0" timeOffset="1166">3084 472 9147,'-17'-18'0,"-1"1"868,1-1 0,-1 3-639,1 3 0,7 6 1,4 14 95,4 10 0,2 7 0,0 10 1,0 2-210,0 3 0,2 5 1,2 7-1,4 1-328,2-1 0,-4 1 0,3 1 0,1 2-411,0 2 0,-6 2 1,3-3-1,-1 3 623,0 2 0,0 2 0,-6 6 0</inkml:trace>
  <inkml:trace contextRef="#ctx0" brushRef="#br0" timeOffset="1413">4202 297 8273,'0'-35'0,"-8"2"0,-3 4 0,-3 6 2036,2 3 1,-3 5-1471,3 3 0,4 6 0,3 14 0,5 12-312,5 13 0,1 3 0,10 13 0,3 5-188,1 8 0,5 6 1,0 0-1,0-2-412,0-2 0,-1 0 1,-5 8-1,1 0-771,-3-2 1,2 3 0,-13-11 0,-4 3 1116,-6-1 0,-21-8 0,-12 4 0</inkml:trace>
  <inkml:trace contextRef="#ctx0" brushRef="#br0" timeOffset="2080">4377 349 8262,'-8'-25'152,"4"-2"0,-6-6 1,3 2 702,3 2 0,2 2 1,2-2-1,0 3-343,0 1 0,4 6 1,7-5-1,13 7-434,7 5 1,11-1-1,5 7 1,3 2-160,3 2 1,5 12-1,0 7 1,-2 11-241,-1 4 1,-11 5-1,-5 6 1,-10 7-171,-11 7 1,-9 1-1,-11-6 1,-5 1 50,-11-1 0,-9 4 0,-14-1 0,-7-7 331,-8-3 1,-5-10-1,-3-8 1,6-4 572,4-7 0,9-6 1,6-10-1,8 0 227,8 0 0,6-2 0,7-2-285,10-2 0,10-6 1,13 6-1,8 3-375,8 1 0,5 2 1,9 0-1,-1 2-103,1 3 1,5 5-1,-2 8 1,-4 1-103,-3 4 0,-12 4 0,0 8 1,-10 2 83,-8 4 1,-5-4 0,-16 5 0,-6-1 151,-9 0 1,-9-2 0,-10-10 0,-3-6-71,-2-3 1,-8-3 0,3 1-1,-3-1-208,3 0 1,-3-7 0,7-4-1,-1-2-385,0 2 0,-1-4 1,9 3-1,8-3 601,5-2 0,5-7 0,-1-3 0</inkml:trace>
  <inkml:trace contextRef="#ctx0" brushRef="#br0" timeOffset="2263">4237 1747 8727,'0'-18'1360,"2"6"0,6 3-1102,9 1 0,4 2 1,12 6-1,8 0-266,8 0 1,1 0 7,14 0 0,0 0 0,6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28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1501 8160,'-17'-10'234,"5"-4"1,1 7 1357,-3-3 1,4 4 616,-1-6-1785,-1 8 0,2-11 1,4 1-183,5-7 0,1-8 0,0-12 1,0-7 27,0-9 1,1-12 0,3-15 0,2-9-138,-4 41 0,0-1 0,2-2 0,0 0 0,-1-4 1,0 1-1,-1 3 0,1 1 74,1 3 0,0 2 1,0-41-1,6 13 1,-2 7 134,-5 14 0,1 11 0,0 16 0,2 5 240,-2 5 0,0 9-804,2 5 1,-1 10 0,11 7-1,5 5-249,5 7 0,5 5 0,9 12 0,9 7-53,7 8 0,-2 7 0,5 8 1,-5 3-145,-2 2 1,-3 7-1,-1-1 0,-1 1 35,-10-1 1,-2 1 0,-12-7 0,-4-4-145,-5-6 0,-6-10 1,-8-14-1,-2-9 777,-4-5 0,-4-13 0,-7-7 0</inkml:trace>
  <inkml:trace contextRef="#ctx0" brushRef="#br0" timeOffset="170">70 819 8305,'-7'-15'0,"-3"1"675,0 3 1,1 1-477,3-2 0,12-1 0,-1 7 0,13 2-207,11 2 0,8 2 0,17 0 0,6 0-476,10 0 1,8 2-1,11 2 484,4 2 0,4 7 0,-44-8 0,-1 0 0</inkml:trace>
  <inkml:trace contextRef="#ctx0" brushRef="#br0" timeOffset="384">70 1832 8282,'-21'-5'1405,"4"-1"0,9-2-688,-4 2 1,18 4 0,8-4 0,19 4-653,17 2 0,14 0 0,16 0 1,9 0-148,6 0 0,4-5 0,-47 2 1,1 0-1,-1 1 0,0 0 82,1 1 0,-1 0 0,45-7 0,-2-1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26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470 138 8155,'-7'-27'197,"3"-4"0,-8 8 1,0 2 1841,3 1 0,-7 11-1675,4 3 1,3 8 0,-3 9 0,-1 13-202,-3 7 0,4 11 0,1 5 0,-3 3-36,-1 3 1,-3 5 0,1-2-1,-1-3-264,1-5 1,-3 3 0,-1 5-1,-2-4-85,1-1 0,-3-5 0,2-11 0,0-2 209,-3-4 510,7 4-490,2-21 1,11 3-1,12-15 1,7 0-130,8 0 1,12 0-1,12 0 1,4 0-80,5 0 0,10 0 0,0 0 1,4 0-81,2 0 0,-2 2 0,-2 2 1,-4 4 9,-2 2 1,-4-4-1,-11 3 1,-10-1-205,-10-4 613,-6-2 1,-11-4 0,-8-4 213,-10-6 1,-11-5 0,-4-6 0,-2-6-131,-4-4 1,-2-2 0,-2-2 0,0-2-153,0-2 0,0-1 0,0 3 0,0-2-291,0 2 1,0 2-1,2 2 1,4 2-545,6 4 1,11 4-1,6 8 1,4-1 764,2 1 0,24-1 0,5 1 0</inkml:trace>
  <inkml:trace contextRef="#ctx0" brushRef="#br0" timeOffset="200">1116 208 8637,'-7'-15'883,"-5"3"1,2-1 0,1 5 1024,1-2-1684,2 6 0,10 4 0,6 14 0,9 5-127,6 5 1,10 7 0,8-2 0,2 6-401,3 5 0,3-3 0,1 4 0,0-4-208,1-2 1,-3 6 0,1-1-1,-3-1-2244,1-2 2755,-11-10 0,-5 6 0,-5-6 0</inkml:trace>
  <inkml:trace contextRef="#ctx0" brushRef="#br0" timeOffset="403">1571 226 8155,'0'-25'317,"0"5"0,0-3 0,0 3 2559,0 3-2597,0 7 1,0 4 0,0 12 0,0 8-61,0 7 0,-6 6 1,-2 10-1,0 4-147,0 6 1,-5 3-1,1 4 1,-3 3-461,-3 1 0,-5 2 0,-2-2 0,-4 6-612,-8 4 0,0 4 0,-12 2 1000,-5 1 0,25-33 0,-2 0 0,-4-2 0,0-1 0</inkml:trace>
  <inkml:trace contextRef="#ctx0" brushRef="#br0" timeOffset="551">924 1274 8235,'35'-18'0,"0"3"153,0 3 0,0-2 0,2 9 0,4-1-127,5-2 1,5 6 0,1-4-1,1 4-1040,-1 2 1014,-7 0 0,5-7 0,-5-3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34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105 131 8334,'15'-30'516,"-3"3"1,-6 2 351,-4 4 1,-2 7-323,0 2 0,0 11 1,-2 1-448,-4 9 1,2 9 0,-8 5-1,-1 6-1049,-3 4 0,-1 2 950,-1 0 0,-7 8 0,-2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34.85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315 1273 8081,'-10'-8'1091,"0"6"-611,4-3 1,5 10 0,-5 7 0,4 6-178,2 5 0,0 4 1,0 8-1,0 0-218,0 0 1,6 6 0,1-1 0,1 1-25,0 2 0,4-12 1,-7 4-1,1-2-473,2 0 0,-6-6 168,4-4 1,-12-11-1,-6-10 1,-3-12 212,-3-13 0,-5-16 1,0-10-1,1-9 241,3-12 1,1-9 0,1-12 0,1-4 27,5-2 1,6 46-1,2 1 1,2-4 0,2-1-1,0 0 1,0 1 244,1 2 1,2 1-1,6-36 1,7 17 0,0 12 98,1 10 1,-1 15-1,1 13-435,-1 7 1,1 11-1,-1 4 1,1 11-75,-1 8 0,8 11 1,3-1-1,3 9-197,4 13 0,-4-1 0,7 8 1,-5 0-231,-4 4 0,1 4 1,5 2-1,-3 0-218,-2 0 0,-5 0 1,-8 0-1,1 1-284,-1 5 0,-7-12 0,-4-2 0,-6-9 201,-6-7 1,-10-13 0,-9-2 0,-2-9-377,-4-13 1031,-10-5 0,-3-12 0,-9-1 0</inkml:trace>
  <inkml:trace contextRef="#ctx0" brushRef="#br0" timeOffset="148">0 1378 8081,'0'-12'-159,"0"1"178,0-3 1,2 1 0,4-1 0,6 4 434,3 2 1,12 1 0,8 3-1,12-2-150,9 2 1,6 2 0,10 2 0,2 0-1003,2 0 1,-1 6 697,-5 0 0,0 15 0,0-1 0</inkml:trace>
  <inkml:trace contextRef="#ctx0" brushRef="#br0" timeOffset="350">70 2164 8248,'-2'-10'0,"-2"2"1040,-1 1 0,3 5-785,13-4 0,9 6 0,15 4 0,1 4-620,5 1 1,12-5 0,11 4 364,4 0 0,1 1 0,1 9 0</inkml:trace>
  <inkml:trace contextRef="#ctx0" brushRef="#br0" timeOffset="600">1450 1046 8316,'0'-23'-47,"0"0"1,8-8 0,3 5 299,5 5 0,3-2 0,4 13 1,9 0 743,6 4 0,5 5 0,6 1 0,-3 0-1156,3 0 0,-7 1 0,-1 5 0,-6 4-760,-6 0 0,-4 11 0,-9-4 919,-5 3 0,-11 7 0,-9 0 0</inkml:trace>
  <inkml:trace contextRef="#ctx0" brushRef="#br0" timeOffset="730">1258 1483 8314,'23'0'-124,"0"0"0,6 0 0,-1 0 1,5 0 103,9 0 1,15 0 0,9 0 0,5 0 69,5 0 0,5 0-50,-5 0 0,15 0 0,-1 0 0</inkml:trace>
  <inkml:trace contextRef="#ctx0" brushRef="#br0" timeOffset="1297">2515 260 8237,'0'-35'592,"0"0"1,0 0 0,0 2 0,2 4 169,4 6 1,4 10-1,9 3 1,6 2-278,10 4 0,10 4 0,11 6 0,2 8-235,-1 7 0,3 8 0,-2 12 1,-2 5-302,-1 5 0,-13 7 0,-7 2 0,-10 2-231,-5 4 1,-10 0 0,-5 0 0,-7-4-279,-9-2 0,-11-1 0,-18-9 0,-7-3 94,-3-7 0,-11-5 0,-3-6 0,-2-5 49,2-5 0,-2-9 1,10-6-1,6-10 633,7-12 0,14-3 1,8-12-1,7-4 85,8 0 1,8-1 0,10-1-1,13-2-340,12 2 1,9 4 0,11 6 0,3 6-434,2 3 1,2 5 0,8 3 0,3 6 471,7 5 0,3 1 0,3 0 0</inkml:trace>
  <inkml:trace contextRef="#ctx0" brushRef="#br0" timeOffset="1515">3511 190 8284,'-26'-44'295,"-3"3"1,-2 6 1126,2 6 0,4 6 0,7 11-935,1 6 0,7 12 1,4 8-1,5 9-311,1 12 1,9 8 0,9 11 0,9 4-192,6 6 1,8 4 0,1 2-1,1 0-508,0 0 0,-3-1 0,-5 3 0,-2 0-383,-4-2 0,-5 2 0,-13-14 1,-9-4 905,-11-5 0,-19 1 0,-16-5 0</inkml:trace>
  <inkml:trace contextRef="#ctx0" brushRef="#br0" timeOffset="1664">3406 767 8284,'33'-18'-139,"-2"1"1,-4-1 306,-2 1 0,6 5 0,-2 1 0,4-1 90,2 2 0,-6 1 1,-1 5-1,-3-2-400,-4 2 0,4 2 1,-1 2 141,-3 0 0,-2 8 0,-1 1 0</inkml:trace>
  <inkml:trace contextRef="#ctx0" brushRef="#br0" timeOffset="1950">2585 1570 8153,'-27'-2'518,"2"-2"434,-1-2 1,9-1-465,-1 1 1,24 4 0,21-4 0,16 2-324,15-2 1,18 4 0,11-5 0,10 1-203,-46 3 0,1 0 1,8-3-1,1 0 1,2 2-1,2 1 1,3-1-1,1 0-231,4 0 0,0 0 0,-3-3 0,0 1 0,1 1 0,-1 0 0,-3-1 0,-2 0-440,-2 0 0,-2 1 1,-8 2-1,-3 2 708,32-5 0,-16 4 0,-6 2 0</inkml:trace>
  <inkml:trace contextRef="#ctx0" brushRef="#br0" timeOffset="2682">2620 2007 8129,'-10'-18'362,"-3"7"558,7-1 0,-4 2-407,10-1 0,4 3 1,13 8-1,3 0-619,3 0 1,-1 6 0,5 1 0,0 1-560,0 0 0,-6 4 0,3-5 0,-5 1-593,-1 0 0,-7-2 1258,1-6 0,-10 0 0,-2 0 0,-8 0 0,-11 0 0,-3-2-33,-1-4 0,0 2 1,5-6 614,1 3 0,-1-5 2020,1 6-1247,7-7-962,2 11 0,16-6-215,4 8 0,1 2 0,1 2-45,-2 1 0,-9 3 455,3-2 273,4-4-630,-8 6 0,11-6-199,-7 4 1,2-5 0,-4 7 0,4-2-87,1 0 1,3 7-1,6-1 1,-1 4-115,0 1 1,7 2 0,-1 5-1,-2 5-95,-1 4 0,-3 4 0,-1 2 0,-5 1 113,-5-1 0,-4 6 0,-4-1 0,-4 1 85,-5-4 1,-13-6 0,-7-4 0,-7-4-26,-9-2 0,2-4 1,-1-9-1,-3-6-26,-1-4 0,5-2 0,5-2 0,5-4 37,5-6 0,7-9 0,12-2 0,7 0-91,8-3 0,7 5 0,12-6 0,9 2-213,6 3 0,1 3 0,8 3 0,1 3-425,3 1 1,1 8 807,0-2 0,1-3 0,-1-1 0</inkml:trace>
  <inkml:trace contextRef="#ctx0" brushRef="#br0" timeOffset="2899">3284 2077 8284,'0'-43'392,"-2"8"1,-2 0 0,-2 10 1499,2 5 0,6 5-1338,10 3 0,3 6 0,18 12 1,6 6-375,4 3 0,5 9 0,8 1 0,5 2-210,1 4 0,-2 2 0,6 2 0,0 0-668,-6 0 1,-6-2 0,-7-4 0,-4-4-1433,-1 0 1,-13-11 2129,0 3 0,-15-11 0,-6 2 0</inkml:trace>
  <inkml:trace contextRef="#ctx0" brushRef="#br0" timeOffset="3082">3773 1919 8284,'0'-27'0,"0"2"1249,0 0 1,0 11-154,0-3 1,0 13 0,0 4-885,0 10 0,0 7 1,0 6-1,0 8-249,0 8 0,5 0 0,1 6 0,-2-1-678,-2 1 1,-2 1 0,0 7 0,-2-1-506,-4 1 1,-3-1 1219,-9 0 0,-15 9 0,-4 1 0</inkml:trace>
  <inkml:trace contextRef="#ctx0" brushRef="#br0" timeOffset="3231">3004 2828 8284,'23'-24'0,"3"-1"0,1 0 708,4 0 0,10 1 0,7 9 0,10 1-225,12 3 1,0 5-1,6-4 1,-2 2-423,1 4 0,-3 2 0,4 2 0,-5 0-1952,-1 0 1891,0 0 0,0 8 0,0 2 0</inkml:trace>
  <inkml:trace contextRef="#ctx0" brushRef="#br0" timeOffset="3648">4733 208 8454,'10'-35'0,"-4"0"139,-4 0 1,-8 6 0,-2 4 0,-2 5 882,-3 11 0,-5 5 0,-3 8 0,-4 7-461,-2 13 1,-3 22 0,-3 14-1,2 12-354,2 10 1,10 13 0,9-44-1,0 1 1,4 2 0,1 2-203,1 1 1,0 1-1,1 4 1,0 2 0,3 5-1,2 1 1,1 6-1,2 0-272,3 4 0,1 1 1,3-2-1,2-1 1,2 2-1,3-1 1,-1-3-1,0 0-146,3-3 0,-1 1 0,-1 0 1,1-1-1,2-2 0,1-2 1,-2-1-1,0-2-190,-1-5 0,-1-2 1,0-4-1,-1-1 1,-1-4-1,-1-1 1,13 44 602,-6-4 0,-1-5 0,1-1 0,6 1 0,4-3 0</inkml:trace>
  <inkml:trace contextRef="#ctx0" brushRef="#br0" timeOffset="3999">5536 1762 8274,'-7'-27'132,"3"-4"1,-8 8 0,-1 1 478,-3 3 0,4 3 0,1 5 0,-3 5 197,-1 4 0,-5 2 0,-1 2 0,-2 4-304,1 5 1,-3 15 0,2 7 0,3 7-396,7 5 1,-1-4 0,8 5 0,3 5-284,1 5 0,9-2 0,5 5 1,5-5-317,7-2 0,3 3 0,8-1 1,2 0-461,3-3 0,5-10 1,6-3-1,-1-5 950,2-4 0,-3-7 0,11 3 0</inkml:trace>
  <inkml:trace contextRef="#ctx0" brushRef="#br0" timeOffset="4198">5938 1797 8199,'-17'-35'214,"5"6"1,0 2 1439,-1 2 1,5 7-1216,2 7 1,12 7-1,8 0 1,9 8-291,12 7 1,2 11 0,11 3 0,7 2-138,7 4 1,6 4 0,1 4 0,1 4-573,0 1 1,-2-5-1,-4 4 1,-6-3-3157,-3 1 3716,-11 0 0,-1-14 0,-8-2 0</inkml:trace>
  <inkml:trace contextRef="#ctx0" brushRef="#br0" timeOffset="4398">6497 1622 8199,'0'-34'492,"-2"6"0,-2 5 0,-2 4 1813,2 1-1984,-5 9 0,1 10 0,-6 17 1,3 9-220,-3 6 0,5 4 0,-3 4 0,-2 3-386,-1 1 0,3 5 0,0-3 0,-1 2-304,-3-3 1,-1 3-1,-1-7 1,1 3-924,0 3 1511,-9-5 0,-1 8 0,-8-7 0</inkml:trace>
  <inkml:trace contextRef="#ctx0" brushRef="#br0" timeOffset="4816">6934 2199 8324,'0'-18'599,"0"1"581,0-1 1,2 1-742,3-1 1,11 9 0,9 3 0,4 4-152,8 2 0,6 0 0,9 0 1,1 0-218,-1 0 0,0 0 0,-1 0 0,-5-2-76,-5-4 0,-6-3 0,-6-9 0,-6-1-108,-3-5 1,-10 3 0,-5-6 0,-5 2 108,-5 3 0,-7 1 0,-9 2 0,-5-1 7,-1 5 1,-2 9-1,-6 0 1,0 4-38,0 2 1,2 2 0,4 4 0,6 7-160,4 9 0,7 5 0,2 8 0,2 0-147,5 0 1,14 0 0,9 0-1,7 1 14,10 5 0,-1-4 0,11 4 0,4-6-1456,5-6 1782,-2 4 0,14-6 0,-6 8 0</inkml:trace>
  <inkml:trace contextRef="#ctx0" brushRef="#br0" timeOffset="4998">6095 2478 8440,'12'0'-120,"2"0"1,7 0 601,12 0 1,12 0-1,15 0 1,10 0-632,9 0 0,5 6 149,-3 0 0,4 7 0,-5-3 0</inkml:trace>
  <inkml:trace contextRef="#ctx0" brushRef="#br0" timeOffset="5299">8016 1989 8307,'0'-25'252,"0"6"0,0-5 1,0 5 2588,0 1-2236,0 9 0,-2 1 1,-1 10-1,-3 6-584,2 9 1,2 3 0,2 9 0,0 2-724,0 2 1,8-4 0,1 0 701,1 2 0,13 2 0,-3 2 0</inkml:trace>
  <inkml:trace contextRef="#ctx0" brushRef="#br0" timeOffset="5748">8418 1675 8551,'0'-25'0,"0"-3"2310,0 1 1,2 4-1768,4 11 0,4 7 1,9 10-1,4 7-311,6 4 0,4 3 1,4 4-1,0 4-541,-2 1 1,2-3 0,-12-8 0,0 1-715,1-1 0,-9-1 882,-5-5 0,-8-5 1,3-14-1,-1-7 421,0-6 0,0-10 0,-6 3 0,0-1 516,0 0 1,0 2 0,0-2 0,0 6-167,0 3 0,0 9 0,2 1 0,4 2-602,5 4 0,5 12 0,3 9 0,2 13-57,3 8 1,5 9 0,-4 11-1,0 8-430,1 8 1,-3 5 0,-6 11 0,-1 3-74,-5 6 1,-3-4 0,-10-2 0,-6-6-185,-9-5 1,-10-1 0,-14-13-1,-5-10 84,-5-7 0,-9-18 1,-4-2-1,-2-10 236,2-11 0,10-10 1,9-12-1,4-13 430,8-12 1,0-2 0,12-7 0,5-3 321,9-1 1,7-3 0,7 1 0,11 2-467,9 3 0,6-1 1,2 9-1,2 4-1495,3 4 1605,5 2 0,15 1 0,2 3 0</inkml:trace>
  <inkml:trace contextRef="#ctx0" brushRef="#br0" timeOffset="5931">8226 2304 8373,'0'-18'-1014,"2"1"0,6 1 1930,9 4 1,8-1-1,14 5 1,8 0-609,11 1 1,10 1 0,10 6-1,7 0-308,6 0 0,2 8 0,-5 1 0</inkml:trace>
  <inkml:trace contextRef="#ctx0" brushRef="#br0" timeOffset="6232">9344 2111 8430,'17'-7'83,"1"-3"0,-1-6 0,1 3 568,-1 1 0,0 8 0,3-3 1,1 1-6,3 0 0,5-2 0,-4 4 1,2-3-511,4-3 0,-4 0 0,0-5 0,-1-1-114,-5-3 0,-2-5 0,-3 3 1,-4-2 2,-7 1 1,-3-3 0,-2 2 0,-4 2-129,-7 1 1,-3 5 0,-13 3 0,0 6 199,0 4 0,5 10 0,-1 6 0,4 7-196,1 8 0,8 6 1,5 6-1,5 3-343,5 1 1,13 5-1,13-3 1,6 3-691,4 3 1,15-3 1131,2-3 0,8 3 0,4-5 0</inkml:trace>
  <inkml:trace contextRef="#ctx0" brushRef="#br1" timeOffset="6482">10322 1186 7489,'17'0'-85,"1"0"0,-1 0 0,1 2 1195,-1 4 1,0 3 0,1 11 0,-1 5-391,1 10 1,5 15 0,-1 16 0,-5 8-620,-3 8 0,-11 11 0,-1 4 0,-11 2-1634,-1-49 0,-4-1 1187,-24 42 1,13-40 0,-3 1 0,-3-4 0,0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42.47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190 1239 8521,'18'17'1599,"-3"1"1066,-3-1-1972,-4-7 1,-10-4 0,-2-12-1,-4-8-569,-2-7 0,-7-8 1,-6-10-1,1-5-49,3-7 0,-4 1 1,-1-14-1,3-2-369,2-2 0,1-10 0,3-3 0,3-7-269,6-5 1,8 6-1,10-2 1,11 7 26,8 4 0,10 12 1,1 16-1,3 15 212,4 16 1,-5 11-1,3 16 1,-3 11 81,-5 14 0,0 10 1,-16 11-1,-3 4-33,-7 6 1,-5 4 0,-8 2-1,-4-2 155,-7-4 1,-3-4 0,-15-5 0,-2-1 159,-2-2 0,-8-5 0,0-18 0,3-6 52,1-3 1,2-11 0,2-3 279,4-4 0,11-4 1,14-4-1,8-5 120,8-5 1,19-1 0,10 1 0,9 3-214,8 1 1,4 8 0,10-2-1,2 4-154,2 2 1,-1 2 0,-5 6-1,-2 8-76,-4 5 1,-12 10 0,-13-2-1,-10 4-73,-11 2 1,-8 0 0,-14 0 0,-6-2 131,-7-4 0,-18-2 1,0-6-1,-4 3-168,-4-3 0,0-2 1,-5-3-1,1-2-364,-1-3 1,3 1-1,1 5 1,1 1-544,4-1 0,2 3 967,2 3 0,-7-4 0,-3 7 0</inkml:trace>
  <inkml:trace contextRef="#ctx0" brushRef="#br0" timeOffset="185">68 1710 8521,'-2'-17'499,"-2"0"1,-2-1 102,3 1 0,4-1 0,11 3 0,11 1-493,8 2 1,10 8-1,4-1 1,5 1-918,10-2 0,12 4 1,6-4-1,-1 4 808,1 2 0,6 0 0,-5 0 0</inkml:trace>
  <inkml:trace contextRef="#ctx0" brushRef="#br0" timeOffset="484">1622 1082 8521,'6'-12'88,"0"0"1,0 1 407,2 1 0,-5-3 0,7 5 0,2-2 29,3-4 1,1 5-1,11-1 1,0 2-425,0 4 0,8 2 0,6 2 0,0 0-827,1 0 0,-10 8 0,1 4 0,-6 3 41,-6 3 0,-4 7 1,-7 2-1,-10 2 685,-10 0 0,-13 8 0,-4 8 0</inkml:trace>
  <inkml:trace contextRef="#ctx0" brushRef="#br0" timeOffset="584">1570 1466 8477,'25'0'195,"6"0"1,10 0 116,11 0 1,18 0 0,18-2 0,11-2-555,-46 1 1,2 0 0,2 0 0,1 0-1,2 3 1,0-1-204,-2-2 0,0 0 0,-1-1 0,-1-2 1,-4-3-1,1 1 0</inkml:trace>
  <inkml:trace contextRef="#ctx0" brushRef="#br0" timeOffset="1036">3124 470 8872,'0'-44'0,"0"3"1008,0 4 0,6 8 0,2 4-174,2 5 0,-5 1 0,9 15 1,3 6-412,5 8 0,3 7 0,-2 9 0,4 8-240,1 11 1,-1 7-1,-6 5 1,2 3-403,-1 2 1,-9-4 0,-3 6 0,-2 2-238,-4 2 1,-2-6 0,-6-4 0,-6-3-300,-7-3 1,-14-5 0,-4-5-1,-8-5 274,-2-10 1,-5-13-1,5-8 1,-1-4 291,-1-2 1,16-10-1,2-7 1,8-12 275,3-10 0,8 0 1,7-6-1,6 3-181,9 3 0,6 2 0,5 4 0,8 2-481,8 2 1,-1 9 0,11 1 0,3 7 574,5 5 0,9-7 0,-4 4 0</inkml:trace>
  <inkml:trace contextRef="#ctx0" brushRef="#br0" timeOffset="1269">4172 523 8521,'-10'-62'193,"-11"2"0,2 9 0,-7 7 885,-5 9 0,0 9 0,0 13 0,4 3 18,2 2 0,9 4 1,11 12-846,3 10 0,2 9 1,2 12-1,3 5-143,7 7 0,6-1 1,5 12-1,6 2-380,4 4 0,2-8 0,-2 8 0,-2-6-530,-2-5 0,-8-1 0,3 0 0,-7 2-475,-5-1 0,-6-9 1,-16-3-1,-15-2 1277,-20-5 0,-21-9 0,-14-3 0</inkml:trace>
  <inkml:trace contextRef="#ctx0" brushRef="#br0" timeOffset="1450">3823 994 8521,'17'0'-387,"-5"0"0,0-2 26,1-3 1,3 1 617,1-8 1,1 6-321,-1-5 1,1 7-1,-1-2 3,0 4 1,1-4-1,-1 0 1,1 2-167,-1 3 1,7 1 0,1 0 225,2 0 0,2 0 0,6 0 0</inkml:trace>
  <inkml:trace contextRef="#ctx0" brushRef="#br0" timeOffset="1703">3613 1553 8521,'10'-25'197,"0"6"0,-6-5 0,3 5 411,3 1 1,4 1 0,7 1 0,6 3 86,6 1 0,2 8 0,17-1 0,9 3-523,5 2 1,5 0 0,3 0 0,2 2-981,-2 3 1,-3-1-1,-3 8 1,-6 1 807,-9 3 0,-9 1 0,-9 1 0</inkml:trace>
  <inkml:trace contextRef="#ctx0" brushRef="#br0" timeOffset="2070">2530 1955 8205,'-17'-18'0,"2"1"0,3 0 254,6-1 0,8 6 0,12 3 0,17-1 350,17 0 0,22 1 0,21-3 0,-38 8 0,3 0-354,6 0 1,2 0-1,11 3 1,3 1-1,5-3 1,1 0 0,4 1-1,1 2-421,0 0 1,0 0 0,-5 0 0,-1 0 0,-4 0 0,-3 0-1,-4 0 1,-2 0-500,-3 0 1,-4 0 0,30 0 0,-19 0 669,-20 0 0,-11 0 0,-8 0 0</inkml:trace>
  <inkml:trace contextRef="#ctx0" brushRef="#br0" timeOffset="2403">3543 1990 8209,'0'-27'265,"0"3"1,0 5 411,0 2 1,0-1 0,0 1 118,0-1 1,8 8 0,4 5-1,5 3-400,7 2 0,-3 9 0,6 9 0,-2 9-348,-3 6 1,-1 4 0,-2 4 0,1 5-263,-5 5 1,-9 1 0,0 0 0,-4 1-4,-2-1 1,-2-7 0,-6-4-1,-9-5-100,-10-1 1,-6-2 0,-2-4 0,0-5-16,0-5 0,0-9 1,0-4-1,0-4-37,0-2 0,10-8 0,5-4 1,9-3-59,3-3 1,12-7 0,13-4 0,13-2-182,8 2 1,7-4 0,9 6 607,5-1 0,3-5 0,7 6 0</inkml:trace>
  <inkml:trace contextRef="#ctx0" brushRef="#br0" timeOffset="2820">4120 2217 8209,'-16'-18'94,"5"1"1,-5 0 0,4-1 1091,-3 1 1,5 5-623,4 0 0,12 8 0,8-1 0,7 5-331,8 5 0,6 5 0,4 6 0,4-3-164,1-1 1,1 0-1,3 5 1,-1 0-240,2 1 0,-7-3 0,-1-1 0,-6-4-359,-6-3 1,-4-1 0,-9-8 611,-5-3 1,-3-5-1,-12-8 1,-5-1 390,-9-4 1,-3 1 0,3-3 0,-1 4 248,-4 5 1,3 5 0,-3-3-480,3 2 0,5 10 0,3 4 1,5 14-443,-1 11 1,6 6-1,-4 4 1,6 4-186,6 5 0,-2 7 0,7 5 0,1 6-127,-2 4 1,3 7 0,-5 3 0,0 2-24,0 3 0,-3-5 1,-7-3-1,-3-5 79,-7-6 0,-5-9 0,-7-13 1,-5-5 81,-4-10 1,-4-7 0,-2-9 0,-3-9 223,-3-11 0,4-11 0,-1-15 0,3-2 120,6-3 1,10-5 0,1-5 0,9 1-7,7 3 1,4 7-1,4-2 1,4 4-179,5 2 1,7 4 211,5 8 0,4-8 0,8 11 0</inkml:trace>
  <inkml:trace contextRef="#ctx0" brushRef="#br0" timeOffset="3020">3788 2863 8209,'-18'-27'104,"3"4"1,3 3 488,6 3 0,5-1 0,4 1-311,9-1 1,7 3 0,18 1 0,6 5-135,9 1 1,9-4 0,12 4 0,7 1-615,7-1 0,4 2 1,-3 4-1,1-2 466,4-2 0,4-7 0,-44 8 0,-1 0 0</inkml:trace>
  <inkml:trace contextRef="#ctx0" brushRef="#br0" timeOffset="3452">5307 296 8439,'-25'-35'699,"-2"10"1,-8 7 0,0 10 117,0 7 0,8 18 0,4 12 0,5 16-362,7 11 1,-3 14 0,8 13 0,4 8-288,6 8 0,4-43 0,4 1 0,3 5 0,3 0 0,1 5 1,2 0-169,2 2 1,-1 0 0,-2 3 0,1-1-1,1-3 1,0-2 0,1 3 0,-1 0-428,1 1 0,-1 0 0,-3 2 1,0-1-1,2 0 0,-1-2 1,-1-3-1,-1-2-66,0-3 1,-1-2 0,-3-2 0,-1-1 0,-2-3 0,-1-1-1,-2-1 1,-2-1 492,0 43 0,-4-2 0,-2-15 0,0-3 0,0-1 0</inkml:trace>
  <inkml:trace contextRef="#ctx0" brushRef="#br0" timeOffset="3720">6355 1448 8473,'-29'-1'0,"0"-3"382,-2-2 0,-4 0 0,-6 6 0,-3 0 453,-1 0 1,2 14 0,8 5 0,2 6-475,4 6 0,6 2 1,11 4-1,6 2-267,5 2 1,4 7 0,9-1 0,13 1-337,12-1 0,8 1 1,9-5-1,4 0-723,6-1 0,4-3 1,0-10 964,-4-5 0,4 3 0,-6 0 0</inkml:trace>
  <inkml:trace contextRef="#ctx0" brushRef="#br0" timeOffset="3920">6530 1483 8394,'-16'-19'2457,"5"-4"-1895,-5 3 0,24 3 0,4 13 0,15 8-216,11 7 0,13 13 1,11 5-1,4 4-369,6 2 1,9 7 0,1 5-1,3 4-422,-41-25 0,0 0 1,35 26-1,-5-1 1,-8-5 444,-8-5 0,-4 4 0,-1-1 0</inkml:trace>
  <inkml:trace contextRef="#ctx0" brushRef="#br0" timeOffset="4102">7176 1291 8502,'-8'-27'411,"0"-4"1,-5 8 421,1 1 1,8 15 0,-1 11-454,3 11 1,-4 20 0,0 2 0,2 6-519,2 5 1,0 3 0,-2 1 0,-2 0-158,3 1 0,-1 5 0,-2 2 0,-6 0-938,-3 0 1,-3 4 1232,1-5 0,-16 7 0,-4-4 0</inkml:trace>
  <inkml:trace contextRef="#ctx0" brushRef="#br0" timeOffset="4268">6635 2217 8340,'9'-8'0,"-1"-2"357,0 1 1,-4-7 0,7 7 0,5-1 181,5 4 1,2-2 0,10 2 0,6 3-483,4 1 1,9 4 0,9 3-1,1 5-1769,4 0 1712,2 5 0,1-5 0,1 7 0</inkml:trace>
  <inkml:trace contextRef="#ctx0" brushRef="#br0" timeOffset="4703">7997 1885 8403,'0'-17'851,"0"-1"1,0 1-231,0-1 1,8 9-1,3 3 1,7 4-552,5 2 0,2 0 1,6-2-1,-2-2 3,2-2 0,2-2 0,0 3 0,-4-7-89,-5-4 1,-7-1 0,-5-2 0,-6-3-91,-4-1 1,-4 0 0,-6 5 0,-10 1-13,-9-1 1,-8 3 0,-3 1-1,-5 4 112,-2 3 1,6 3 0,-1 10-1,3 5 8,2 5 0,8 3 1,5 4-1,9 8-107,7 8 0,6 0 1,8 6-1,9-3-157,10-3 1,14 4 0,8 0-1,5-1-1020,4 1 1,8-4 1281,-2-10 0,4 4 0,2-6 0</inkml:trace>
  <inkml:trace contextRef="#ctx0" brushRef="#br1" timeOffset="4885">8503 1641 11287,'0'-18'827,"-7"1"0,12 15 0,1 9 0,10 13-629,7 9 1,4 4 0,8 2 0,2 2-971,4 4 0,-3 1 0,7 5 0,-2-5 743,-4 1 1,5-6 0,1 6 0</inkml:trace>
  <inkml:trace contextRef="#ctx0" brushRef="#br0" timeOffset="5336">9219 1466 8546,'33'-10'0,"-2"4"150,-2 4 1,1 2 0,4 2-1,-1 4 342,-3 6 0,1 3 0,-6 5 0,0 1-167,0 2 0,-1-1 1,-7-9-1165,1-1 641,-9-8 1,-3-4 0,-12-12-1,-5-5 263,-5-6 0,1 1 0,1-7 1,2-2 291,-1-2 0,3-2 1,0 2-1,3 2 336,3 2 0,2 8 0,2-3-193,0 5 0,7 9 0,5 6 1,6 10-437,5 12 1,2 9 0,6 15-1,-2 11-205,2 9 1,2 16 0,2 9 0,-18-39 0,-1 1-30,-1 2 1,-1 1-1,0 1 1,-2 0 0,-4 2-1,-1-1 1,0 1-1,-2 1-114,-2-2 0,0 0 0,-3-1 1,-2-1-1,-10 45 0,-11-11-369,-8-15 1,-12-12 0,-4-17 0,-5-9-18,-6-6 0,1-11 0,-5-14 0,0-12 364,0-13 0,0-14 0,0-8 0,12-3 229,13-6 0,11-8 0,15 1 0,5 1 315,4 0 0,18-4 0,7 6 1,10 3-72,8 7 0,5-1 0,10 9 1,5 3-696,1 6 528,2 13 0,13 3 0,3 5 0</inkml:trace>
  <inkml:trace contextRef="#ctx0" brushRef="#br0" timeOffset="5518">9359 2007 8394,'8'-29'9,"3"0"0,7 8 1,5-1-1,6 7-11,4 3 1,12 6 0,5-3 0,11 1-115,6 4 0,-1 2 1,8 2-1,-6 0 116,-4 0 0,-8 0 0,5 0 0</inkml:trace>
  <inkml:trace contextRef="#ctx0" brushRef="#br1" timeOffset="5802">10354 1920 8828,'28'-35'105,"-1"8"1,-6 2 0,2 1 648,-1 1 0,-3-2 1,-1 4-1,-3-5-177,-3-1 0,-4 4 0,-8-4 0,0 1-302,0 5 0,-2-4 1,-4 4-1,-6 3-209,-3 5 0,-5 3 1,-1-2-1,-2 6-237,1 4 1,5 4 0,3 4 0,5 8-368,1 7 1,2 6 0,6 8 0,2 0 171,4 0 1,11 6 0,12 1 0,6 3-127,6 4 0,6-1 1,11 1-1,6-5 490,4-1 0,2-2 1,-1-6-1</inkml:trace>
  <inkml:trace contextRef="#ctx0" brushRef="#br1" timeOffset="5985">11018 994 16884,'18'0'283,"-1"0"0,6 0 0,3 2 0,1 4 14,4 6 0,2 13 0,2 12 0,2 15-28,3 16 0,-5 12 0,0 13 1,-22-44-1,-3 1-307,-2 1 0,-2 1 0,-1 4 1,-2 0-1,-3 1 0,-2-1 1,-2-1-1,-2-2-293,-3-2 1,-5-3 0,-5-1 0,-5-2-1,-8-1 1,-4-1 89,-2 1 1,-3-1 0,-6-2 0,-3-2-1,-8 0 1,1-1 0</inkml:trace>
  <inkml:trace contextRef="#ctx0" brushRef="#br0" timeOffset="6686">4277 1868 8387,'-33'-2'0,"2"-2"172,2-2 1,0-6 0,-4 7 163,4 1 0,5 4 0,13 5-206,5 7 1,4 11 0,2 6 0,2 4-288,4 2 0,5 2 0,11 2 0,3 2-1240,2-2 1397,2-2 0,6-3 0,0 1 0</inkml:trace>
  <inkml:trace contextRef="#ctx0" brushRef="#br0" timeOffset="6919">4591 1903 8895,'0'-8'1470,"0"10"-1212,0 13 0,0 10 1,0 12-1,-2 6-569,-3 9 1,3 9 310,-4 8 0,-12 9 0,-1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09.18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210 384 8417,'0'-23'125,"0"0"1,0 0 371,0-3 0,8 13 0,3-5 0,7 5-173,5 3 1,4 2 0,10 8 0,2 2-95,2 4 0,5 11 0,-5 14 0,-2 8-324,-2 8 0,-4 3 1,-4 5-1,-6 3-6,-4 6 1,-9-2-1,-4 0 1,-6 0-226,-6 0 0,-19-7 1,-16-1-1,-9-6-32,-9 1 0,-3-14 0,-8-6 1,3-10 179,2-7 1,-1-4 0,10-10 0,8-6 118,11-9 1,12-9 0,13-8 0,6-1 491,4 0 1,18 6 0,7 1 0,10 3-604,8 4 0,5 1 0,11 3 1,3 1-428,2 5 0,-4 3 596,6 8 0,0-8 0,6-1 0</inkml:trace>
  <inkml:trace contextRef="#ctx0" brushRef="#br0" timeOffset="483">1502 315 8573,'12'-53'220,"-1"1"1,-7 11-1,2 4 1,-6 4 513,-6 8 0,-3 4 0,-11 5 0,-1 2-16,-2 3 1,-8 7 0,1-2 0,-3 4-517,-2 2 0,-1 14 0,-1 5 0,0 6-187,4 6 0,10 2 1,-1 2-1,7 2-359,5 4 1,4 2 0,8 3-1,0-5-309,0-4 1,2-2 0,4 0 0,6-2 189,3-4 1,5-10 0,1-9 0,4-2 462,3-4 1,-7-10 0,4-6 0,-2-5 118,1-7 1,1-1-1,-6-6 1,1 4 351,-5 2 1,-1 1-1,3 7-51,1-1 1,-7 9 0,1 5-246,2 8 1,-5 15-1,1 16 1,0 12-115,-1 9 0,-5 8 0,2 12 0,-2 5-124,2 5 0,-4-1 0,2-2 1,-8-3-261,-8-2 1,-5-9-1,-7-7 1,-5-3-182,-4-9 1,-4-13 0,-1-16 0,-3-7 108,2-8 1,4-14 0,6-9 0,8-13 254,7-8 0,0-9 1,9-9-1,3-4-91,6-2 0,5 5 0,11-1 0,1 4-52,2 1 1,8 9 0,-3 5-1,3 8 283,4 8 0,-4 3 0,11 3 0</inkml:trace>
  <inkml:trace contextRef="#ctx0" brushRef="#br1" timeOffset="664">1100 1031 9045,'-7'-18'0,"-3"1"540,0-1 0,-3 7 0,9-1-154,6-2 0,9 7 0,17-1 0,10 2-783,11 0 1,9 0 0,18 6 0,7 0-1501,8 0 1886,-1 0 0,-39 0 0,1 0 0,45 0 0</inkml:trace>
  <inkml:trace contextRef="#ctx0" brushRef="#br0" timeOffset="933">105 1712 8477,'-17'-8'94,"1"-2"0,4-9 5,7-4 0,14 3 1,16-3-1,20 3 64,15 3 1,26-2 0,-38 8-1,3 0 1,6-1 0,2 1-60,6 0 0,2 1 0,3 0 1,2 0-1,5 1 0,1 1 0,-1 0 1,1 0-275,1 2 1,-1 1 0,-8-3 0,-2 2-1,2 2 1,-2 2 0,-7 0 0,-2 0 169,-5 2 0,-3-2 0,38-5 0,-11-3 0</inkml:trace>
  <inkml:trace contextRef="#ctx0" brushRef="#br1" timeOffset="1316">367 1956 8895,'-18'-19'0,"1"-3"686,0-1 0,1 0 1,4 5 362,7 1 0,5 7 0,7 4-719,11 4 0,7 10 1,10 6-1,0 7-346,0 8 0,0 6 0,0 4 1,0 4-214,0 1 1,-8 3-1,-4 5 1,-4 3-79,-1 3 0,-8-4 0,-5 2 0,-7-5-43,-9-5 1,-11-1 0,-18 2-1,-7-9 58,-3-6 1,-3-9 0,1-10-1,-1-3-62,1-2 1,7-4 0,7-12-1,7-8 143,7-5 0,13-10 0,7 2 1,8-4-231,7-2 1,20 0 0,10 0 0,10 0 440,7 0 0,4 8 0,8 2 0</inkml:trace>
  <inkml:trace contextRef="#ctx0" brushRef="#br0" timeOffset="1481">1048 2044 8479,'-17'-28'0,"-1"5"0,1 4 1831,-1 1 1,9 7-1298,3-1 0,13 10 1,13 2-1,13 10-535,11 5 1,9 8 0,5 3 0,6 1-346,4 4 1,2 4 0,0 4 0,0 1-633,-1-1 0,1 4 0,-4-2 978,-7-3 0,-1-1 0,-14-2 0</inkml:trace>
  <inkml:trace contextRef="#ctx0" brushRef="#br0" timeOffset="1664">1450 1904 8955,'-10'-18'1789,"-5"3"-2304,3 3 1,2 4-1,0 12 1,1 8 589,-1 11 1,4 10-1,-3 8 1,1 6-223,4 3 0,2 8 0,2 2 1,-2 2-928,-4 4 1074,4-5 0,-13 6 0,5-4 0</inkml:trace>
  <inkml:trace contextRef="#ctx0" brushRef="#br0" timeOffset="1797">873 2847 8013,'2'-27'-295,"4"3"0,-2 3-1,8 0 1,3-3 1531,7 3 1,9 2 0,15 3 0,14 3-1048,12 1 0,15 8 1,12-2-1,-47 5 1,-1 0-510,2 1 1,-1 0 0,47 0-176,0 0 0,-16-7 0,3-3 0</inkml:trace>
  <inkml:trace contextRef="#ctx0" brushRef="#br0" timeOffset="2117">2358 192 8580,'-35'-40'1973,"0"-1"0,8 10-1308,4 13 0,11 26 1,8 21-1,8 18-445,8 15 0,3 13 0,5 23 1,-9-45-1,1 2-171,2 4 1,1 1 0,4 4 0,1 2-1,1 8 1,0 3 0,2 4 0,-1 1-384,2 3 0,1 1 1,-3 1-1,0 0 1,1 1-1,-1 1 1,0 0-1,-2 0-521,0 2 0,-1-1 0,-1-4 0,-1-1 855,-2-6 0,-1-1 0,1-3 0,-1-1 0,-3-5 0,0-2 0,-1-2 0,1-2 0</inkml:trace>
  <inkml:trace contextRef="#ctx0" brushRef="#br0" timeOffset="2496">3458 1991 8470,'-8'-35'0,"-5"2"550,-9 4 0,1 4 1,-8 9-1,-2 3 225,-2 1 1,-2 8-1,2-2 1,2 6-447,2 6 0,8 6 0,-3 11 0,5 6-218,1 4 1,9 4 0,3 4 0,6 5-372,6 5 0,3 1 0,11 1 1,3-1-570,6 0 0,4 1 0,4-1 0,4-1-2315,5-5 3144,5-3 0,1-8 0,1 0 0</inkml:trace>
  <inkml:trace contextRef="#ctx0" brushRef="#br0" timeOffset="2680">3842 1956 8402,'0'-17'0,"0"-1"0,0 1 1570,0-1 1,2 9-1160,4 3 1,6 8 0,11 7 0,8 11-453,8 5 1,6 4-1,9 8 1,2 2-627,2 2 1,8 5 0,-4-5 0,1-2-1549,-5-2 2215,-4-2 0,-2-1 0,1 1 0</inkml:trace>
  <inkml:trace contextRef="#ctx0" brushRef="#br0" timeOffset="2863">4331 1851 8402,'-17'-23'431,"-1"0"1,3 5 0,1 9 272,3 1 1,7 4 0,-2 12-509,4 9 0,2 8 0,0 10 0,0 0-406,0 0 0,2 6 1,2 2-1,2-1-100,-2 1 1,3 4 0,-1-5 0,-2 3-1039,-2 3 1348,-2-5 0,-8 8 0,-2-7 0</inkml:trace>
  <inkml:trace contextRef="#ctx0" brushRef="#br1" timeOffset="3013">3633 2777 9026,'17'-6'0,"3"-2"331,3-1 1,6 3 0,12-4 0,7 2-111,9 5 1,5-5 0,8 2-1,-1 2-438,1 2 1,4 2 209,-4 0 0,4 8 0,-12 2 1</inkml:trace>
  <inkml:trace contextRef="#ctx0" brushRef="#br0" timeOffset="3296">4733 2428 8371,'2'-18'866,"4"1"0,-2 7 0,7 4-741,3 4 0,-4 4 0,1 2 0,3 4-1039,1 2 1,-3-1 913,0 3 0,-1 3 0,7-5 0</inkml:trace>
  <inkml:trace contextRef="#ctx0" brushRef="#br0" timeOffset="3666">4785 2480 8464,'-17'-8'361,"-1"-3"90,9 3 0,3 0 0,12 8 1,5 0-344,5 0 1,7 0 0,1 0 0,-3 0-144,-2 0 0,5 0 0,-1-2 1,-2-4 97,-1-5 0,-9-5 0,-1-1 0,-2-3 6,-4-3 0,-2 2 0,-4-6 0,-4 1 109,-6 5 1,-11-4 0,-6 3-1,-4 5-16,-2 3 1,6 11 0,2-3-1,1 6-225,5 6 0,2 3 0,3 11 1,4 5-249,7 10 0,10 0 1,9 7-1,7 1-123,8 4 0,6-3 0,6 1 1,6-2-558,3-5 0,3-1 991,-1-2 0,0-8 0,1-1 0</inkml:trace>
  <inkml:trace contextRef="#ctx0" brushRef="#br0" timeOffset="3847">5309 2410 8585,'-5'-17'858,"-1"-1"223,2 1 0,2 5-503,2 1 1,0 16-1,2 5 1,4 11-515,5 7 0,11 1 0,1 6 0,-2 0-808,-1 0 1,3-1-1,0 3 1,1 2-886,1 2 1,-6-2 1628,4-10 0,-3 4 0,-3-6 0</inkml:trace>
  <inkml:trace contextRef="#ctx0" brushRef="#br0" timeOffset="4283">5659 2148 8344,'17'-35'341,"1"0"1,-1 4 0,0 8-1,3 11-377,3 9 0,4 5 0,10 5 1,2 9 460,2 5 0,1 10 1,-3 0-1,4 6-437,2 4 1,-7 0-1,1-6 1,-8-2-236,-7-4 1,-11-6 0,-3-9 80,-2-3 0,-10-9 0,-10-4 0,-5-11 184,-7-9 1,-1-9 0,-6 0 0,4-6 524,2-3 1,1-7 0,7 4 0,-1 1 367,1-1 0,7 4 0,4 10 0,4 6-711,2 3 0,2 5 1,4 3-1,8 8-163,7 8 0,6 15 0,10 16 0,4 10-174,5 6 1,-3 9 0,-2 6 0,-4 7-416,-2 9 1,-2 3 0,-6 3 0,-8-1-30,-5 0 1,-10 1-1,0-1 1,-8-4 117,-8-7 0,-13-4 1,-10-18-1,-10-7 53,-5-9 0,-10-1 0,-4-15 0,-4-7 85,-2-7 1,8-16-1,4-9 1,7-12 317,10-10 1,8-2 0,18-9 0,3-5 39,6 1 1,14-6 0,10 2 0,11 1-133,10 3 1,5 4 98,9 3 0,7-3 0,2 5 0</inkml:trace>
  <inkml:trace contextRef="#ctx0" brushRef="#br1" timeOffset="4464">5728 2655 9738,'-7'-18'45,"5"1"1,-4-1 34,4 1 0,14 1 0,9 5 1,16 5-177,11 4 0,11 2 0,16 0 1,7 0-1388,3 0 1460,2 8 1,1 1 0,-1 9-1</inkml:trace>
  <inkml:trace contextRef="#ctx0" brushRef="#br1" timeOffset="4746">6637 2725 13785,'17'-18'0,"1"1"218,-1-1 0,0 1 0,1-1 1,-1 1 308,1-1 0,-1 1 0,3-1 0,1-1-162,2-4 0,-5 3 0,-7-5 0,1 2-395,-2 0 1,-2-3-1,-10 5 1,-4-2-185,-6 1 0,-5 9 1,-7 3-1,-3 0 31,0 1 0,-6 5 0,6 0 0,0 8-172,3 7 0,5 5 0,4 3 0,3 5-265,6 5 0,12 4 0,8 2 0,7 0-83,8 0 0,14 1 0,9 3 0,10 2 618,6-2 1,2-2 0,0-2-1</inkml:trace>
  <inkml:trace contextRef="#ctx0" brushRef="#br1" timeOffset="4947">7178 1729 9641,'0'-17'0,"2"1"388,4 5 0,-2 3 0,7 10 1,3 5 159,1 11 0,5 15 0,3 15 0,4 11-574,0 10 1,1 9 0,-9 11 0,-2 5-128,-7 4 0,-8 0 0,-10-1 0,-9 0-454,5-48 1,-3-1 282,-26 35 1,13-36 0,-4-1 0,-4-6 0,0 0-1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07.93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611 368 8331,'12'-53'102,"0"1"0,-8 7 1,1 5-1,-5 5 651,-5 6 0,-5 3 1,-8 9-1,1-1-151,-1 1 1,-5 1 0,-2 5 0,-4 5-74,-8 4 1,0 10 0,-11 5-1,-3 11-312,1 11 0,-5 1 1,13 11-1,1 1-69,4 3 0,0 7 1,14 2-1,3 0-329,7 1 1,5 3 0,10-4-1,6 0-779,9 0 1,18-4 0,18-9 0,11-6-1,9-4 1,9-4-1,9-4 1,2-8 959,-2-7 0,6-7 0,0-7 0</inkml:trace>
  <inkml:trace contextRef="#ctx0" brushRef="#br0" timeOffset="181">140 1398 8321,'-23'10'0,"-1"-2"661,3-1 0,3 3 1,9 8-430,9-1 1,17-7 0,20-3 0,16-1-39,14 0 0,11 0 1,9-6-1,3-2-344,3-4 1,-42 4 0,3 0-167,4-3 0,0-1 0,-2 0 1,1 0-1,-1-3 0,0 1 1</inkml:trace>
  <inkml:trace contextRef="#ctx0" brushRef="#br1" timeOffset="449">1729 595 9506,'10'-24'634,"-4"1"0,-2 2-553,1 1 0,5 3 0,9 1 0,5 3-33,5 1 1,4 8-1,4-1 1,3 3-263,7 2 0,2 7 0,-3 5 0,-5 4-1980,-4 1 2169,-10 8 1,6 2-1,-6 8 1</inkml:trace>
  <inkml:trace contextRef="#ctx0" brushRef="#br1" timeOffset="564">1694 1049 9506,'23'-16'487,"3"3"1,3 3-525,8 2 1,9-3 0,20 3-1,16 0-9,13 0 1,-44 5 0,1 1 0,-1 1 0,0 2 36,48-1 0,-47 0 0,-1 0 0,46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06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280 261 8428,'0'-23'0,"0"-1"418,0 3 0,-2 4 0,-3 5 467,-7 6 0,-9 14 1,-3 9-1,3 12-409,2 10 0,1 6 0,1 9 0,-1 3-354,1 1 0,-1 6 1,3-6-1,1-2-311,2-1 1,3 3 0,-3 0 0,4-4-49,1-5 0,5-6 0,-4-10 1,4-4-631,2-6 1,2-6 650,4-5 0,5-4 0,13-8 1,5-2 336,4-4 1,9-4 0,5-7 0,5-1 41,7 1 1,-3 1 0,6 3 0,-2 3-86,-4 2 0,-1 3 0,-3 5 0,-2 0-134,-3 0 1,-6 0 0,-14 1 0,-8 3-254,-5 2 0,-12 0 249,-2-6 1,-14 0 0,-11-2 0,-2-4 10,-4-5 1,-4-5-1,-4-3 1,-4-3-129,-1-1 1,5-8 0,-4 2 0,3-4-102,-1-2 1,-2 0-1,6 0 1,0 0-299,4 0 1,10 0-1,2 0 1,7 0 575,8 1 0,4-1 0,18 0 0,3 0 0</inkml:trace>
  <inkml:trace contextRef="#ctx0" brushRef="#br0" timeOffset="417">1066 471 8428,'-11'0'1062,"-1"0"0,8 1 0,-2 5-639,4 6 0,2 3 0,2 3 0,4 1-450,6 5 0,3-3 0,5 6 1,1-2-234,2-3 0,6-5 1,-5-3-1,-3-5-34,-2-1 1,-1-4-1,-3-12 1,-1-9 295,-2-10 0,-9-6 1,3-2-1,-4-2 694,-2-4 1,-2 4 0,-2-3-1,-3 3 710,-3 2 1,4 8-1171,-6 3 1,9 15-1,-1 11 1,8 15-74,7 16 0,11 17 1,3 16-1,0 8-291,0 8 1,4 5 0,-5 6 0,-13-44 0,-1 1-111,0 1 0,-1 1 1,-3 3-1,-2 1 1,0-2-1,-2 0 1,-1-2-1,-2-1-418,-5 44 1,-6-13 0,-13-7 0,-10-7-34,-9-10 0,-7-7 0,-3-18 0,-4-6 193,-6-9 0,-8-9 0,0-11 0,6-4 219,4-5 0,6-18 1,9-6-1,8-4 238,8-4 0,14-1 0,15-9 0,12 3-77,13 3 1,10-1 0,8 7 0,5 2-229,5 2 0,1 8 344,0 0 0,9 8 0,1-4 0</inkml:trace>
  <inkml:trace contextRef="#ctx0" brushRef="#br0" timeOffset="582">699 1239 8428,'-5'-17'432,"-1"-1"1,0 1-1,6-1 1,2 3-182,4 3 0,11 2 1,16 6-1,12-1-143,13 1 0,12 2 0,11 2 0,11 0-398,3 0 1,0 0-1,-8 0 290,0 0 0,-7-8 0,-2-2 0</inkml:trace>
  <inkml:trace contextRef="#ctx0" brushRef="#br0" timeOffset="783">2306 16 8435,'20'-5'0,"1"-1"176,2 2 0,0 6 0,-3 11 0,1 19 505,3 16 1,-1 14 0,-8 16 0,-3 9-448,-6 10 0,-8-41 0,-2 1 0,-2 3 0,-2 2 0,-3 3 0,-3 0-784,-5 1 1,-3 0 120,-1 0 1,-6-2-1,-11-2 1,-5-2 0,0 1-1,0 0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05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263 433 8428,'0'-18'0,"0"1"1107,0-1 1,0 7-411,0-1 1,0 12-1,0 4 1,0 14-15,0 7 1,2 12-1,6 9 1,7 5-534,6 1 0,5 0 0,-3 3 0,6 1-333,4 2 1,2 2 0,-2-3-1,-4-1-729,-6-6 0,-3 1 0,-5-10 1,-3-3-2063,-6-1 2974,-4-2 0,-26-8 0,-5-1 0</inkml:trace>
  <inkml:trace contextRef="#ctx0" brushRef="#br0" timeOffset="283">263 241 8528,'0'-41'0,"0"0"337,0 2 1,2 8 0,4 4 0,7 4 182,9 7 0,12 1 0,15 9 0,7 4-111,8 6 1,12 13 0,5 15-1,3 8-311,-3 13 1,-3 9 0,-43-26 0,-2 3 0,0 2 0,-2 2-168,-1 2 0,-2 1 0,17 38 0,-12 3 0,-14-2-218,-11 1 0,-10-5 0,-12-1 0,-17-3-154,-17-3 0,-12-10 1,-12-6-1,-6-3 62,35-28 0,-1-2 0,-43 14 0,-6-4 0,1-4-207,-1-4 1,4-8 0,0-9 0,11-2 585,14-4 0,15-2 0,7-10 0,7-2 0</inkml:trace>
  <inkml:trace contextRef="#ctx0" brushRef="#br0" timeOffset="464">176 1813 8428,'0'-18'0,"0"1"315,0-1 1,7 1 0,5-1 0,5 3 97,7 3 0,11-2 0,13 9 0,8 1-484,8 2 0,6 2 0,4 0 0,2 0-1410,-3 0 1,-1 6 1480,-2-1 0,-8 1 0,-2-6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24.5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784 4838 8559,'-8'-52'239,"4"0"0,-6 1 0,1 5 533,-1 5 1,6 4-1,-2 2 244,4 0 1,4 10-683,4 7 1,4 16 0,7 16 0,3 7-153,3 8 1,4 12-1,8 6 1,0 3-255,0 3 0,0 5 0,0 2 0,0 0-244,0 0 0,-2-1 0,-4-7 0,-6-2-388,-4-3 1,-3-4 121,-5-8 1,-5-18 0,-12-13 390,-5-18 0,-11-15 0,1-15 1,4-11 16,3-5 1,10-4-1,-2-6 1,4 2 50,2 4 0,4-2 1,6 10-1,9 4-96,7 3 0,5 18 0,8 4 0,1 11-142,-1 11 1,6 10 0,-1 9 0,1 7 360,-4 8 0,3 4 0,1 2 0</inkml:trace>
  <inkml:trace contextRef="#ctx0" brushRef="#br0" timeOffset="601">1657 4926 8559,'-8'-24'236,"-4"1"0,3-2 1,-1 4-1,2-5 447,4-1 1,4 4-1,6-6 1,6 0-369,3 1 0,5-5 1,1 6-1,2 0-153,-1 4 1,-3 3 0,-3 3-1,-3 1-49,-1 5 0,-8 1 1,0 6-256,-8-2 0,-6 8 1,-7 12-1,-1 7-87,1 8 0,-7 6 0,1 4 0,4 4 89,5 1 1,6-3 0,8 4 0,0-1-183,0 1 0,0-8 0,2 0 0,2-8 3,2-4 1,8 2 0,-3-7 0,5-7 292,1-3 1,7-6-1,-1-12 1,0-9 121,2-11 0,1-6 0,5-5 0,-2-4 59,2-2 1,-4 5 0,2-5-1,2 2 13,2 5 1,-4 8-1,0 7 1,2 4-109,2 1 0,4 9 0,2 5 0,2 8-112,-2 7 0,-3 13 0,-1 5 0,0 4-124,0 2 1,-8 5-1,-3 3 1,-5 2 14,-1 3 1,-3-5 0,-3 0 0,-6-3 13,-5 1 0,-8-6 0,-5-8 1,-3 0 21,-3 0 0,-7-7 1,-6-1-1,-6-7 2,-4-4 0,-5-3 1,5-5-1,2-1 189,2-5 1,4-10 0,4-11-1,8-6 526,7-10 1,8-7-1,14-6 1,8-5 200,5-1 1,16 6-1,2-2 1,7 5-239,9 7 0,3 3 1,0 12-1,4 8-368,0 11 0,4 8 0,-8 8 0,-1 8-114,-3 11 1,-9 8 0,-5 4 0,-3 2-131,-2 4 1,-2 3 0,-2 9 0,-4-3-291,-1-3 0,-9 9 0,-7-4 0,-1 5-436,1 3 1,-6-6-1,2 4 1,-4-1-192,-2 1 1,0-2-1,-2 6 1,-6 0 973,-9 1 0,-9-7 0,-9 4 0</inkml:trace>
  <inkml:trace contextRef="#ctx0" brushRef="#br0" timeOffset="834">2914 4768 8567,'6'-52'505,"0"0"1,0 1-75,1 5 1,3 11 0,10 13 0,1 9-18,2 7 1,8 4-1,-4 6 1,1 8-418,-5 11 0,-4 8 0,-3 6 0,-5 4-90,-5 5 0,-4 5 0,-4-1 0,-4-1-194,-5-3 0,-11-5 0,-3 5 1,-2 1-283,-4-2 1,-4-3 0,-4-7 0,-1 0 30,1 0 1,2-8-1,4-3 1,4-7 537,5-5 0,13-8 0,5-16 0,4-11 0,25-16 0,6-6 0</inkml:trace>
  <inkml:trace contextRef="#ctx0" brushRef="#br0" timeOffset="1398">3054 4996 8567,'52'-30'0,"1"3"0,-3 2-266,-3 4 0,-3 7 0,-5 2 0,0 1 431,-6 1 1,-4 2-1,-8 8 1,3 0 512,-3 0 0,-7 0-77,-3 0 1,-1 2-197,2 4 0,-3-2 59,-3 8-61,-4-9-288,6 5 0,-10-8-156,-4 0 0,2 0-304,-7 0-123,7 0 1,-4 2-499,8 4 395,0-4 451,0 13 848,0-13 739,0 6-956,0-8 1,0-2 0,0-4-277,0-5 1,0-5 0,0-1-1,2-1-213,4 1 0,3-1 0,11 1 0,1-1-164,2 1 1,10 0-1,0 1 1,6 2-90,0 3 0,-2 7 0,-2-2 1,-2 4 41,-4 2 1,-2 2-1,-7 4 140,-3 6 0,-3 3 0,-14 3 80,0-1 1,-8-1-1,-4-3 1,-3-3 77,-3-2 0,7-3 0,-1-5 54,-2 0 727,7 0 0,3-7 0,15-5-664,13-4 0,7-1 1,4 1-1,1 3-404,5 1 1,-2 8 0,6-1-1,-1 3-416,1 2 1,-12 0 0,2 2 0,-4 3-277,-4 7 1,-2 9 0,-7 3 0,-3-1-322,-3 2 1,-2-3 1190,-5 7 0,-3 0 0,6 6 0</inkml:trace>
  <inkml:trace contextRef="#ctx0" brushRef="#br0" timeOffset="1784">4591 4734 8547,'2'-33'0,"2"3"0,1 5 263,-1 0 1,6 11 0,4-1 0,5 5 777,4 6 0,8 6 0,-2 8 1,4 9-842,2 7 1,-5 3-1,-3 8 1,0 3-301,0 7 1,-6-2 0,1 1 0,-7 1-16,-3-3 0,-8 1 1,2-6-1,-6 0-368,-6-6 1,-6 0-1,-13-10 1,-10-2-57,-10-1 1,1-11 0,-1-3 0,2-4 494,5-2 0,1-10 1,4-7-1,6-10 256,9-6 0,10-10 1,16-4-1,10-5 399,9-6 0,13 3 0,7-3 0,5 4-1,7 2 1,-3 5-1,6 4 1,-2 6-317,-4 10 1,-9 8 0,-6 7 0,-4 6-274,-2 4 1,-8 10 0,-4 4 0,-4 5-116,-1 7 0,5 3 0,2 8 1,1 0-198,-1 0 1,6 1-1,-4 3 1,4 4-313,4 2 1,-4-5 0,12 7 0,-2-1-2754,-1-1 3356,1 6 0,9-7 0,5 9 0</inkml:trace>
  <inkml:trace contextRef="#ctx0" brushRef="#br1" timeOffset="1917">6355 4821 12938,'-2'-25'-1310,"-2"-3"1490,-2 1 0,-2 10-368,3 11 1,3 14 0,-4 7 221,4 7 1,-6 16 0,-2-1-1</inkml:trace>
  <inkml:trace contextRef="#ctx0" brushRef="#br1" timeOffset="3050">6704 402 11043,'10'-33'-674,"-4"2"1,-5 2 600,-1-2 0,-1 4 0,-7 0 0,-10 2 264,-9 3 0,-6-3 0,-6 2 0,-7 1-40,-12 3 1,-16 2 0,-10-1 0,-9 3-107,42 9 1,-3 0 0,-5-1 0,-2 0 0,-5 4 0,-2 1-1,-2-1 1,-1 2-270,-5-1 1,0 2 0,-2 0 0,-3 0 0,-8 0 0,-2 0-1,-3 0 1,-1 2 171,-3 0 0,-1 1 1,31 1-1,0-1 1,0 2-1,-31 5 1,0 1-1,31-2 1,0-1-1,0 1-55,-1 0 1,0 0 0,-1 0 0,-1 1 0,0 0 0,0 1-1,1 2 1,0 0 0,0 2 0,3 0 0,-1 0 0,2 1 107,0 0 0,1 1 1,0 1-1,-2 1 0,1 1 1,-1 1-1,-2 0 0,0 1 1,-1 1-1,-1 0 1,0 1-1,0 1-1,-1-1 0,0 1 0,0 1 0,1 2 1,0 0-1,2 2 0,4-1 0,1 0 1,1 2-1,-2 2 0,0 1 0,1 2-89,-3 1 1,1 0-1,1 3 1,0 3 0,1 2-1,1 1 1,-1 0 0,0 1-1,1 0 1,3 0-1,2 1 1,0 0 88,2 1 0,1 0 1,1 1-1,2 1 1,2 1-1,1 2 1,0 2-1,1 1 1,1 1-1,2 0 1,1 1-1,1 0-1,3 1 0,1 0 1,2 1-1,2-1 0,3 1 1,2 0-1,-9 29 0,4 1 1,1 1-1,4 2-5,1 0 0,5 2 1,12-29-1,3 0 0,1 1 1,3-1-1,1 0 1,2-1-1,1 30 0,4 0-104,3-3 0,5 0 0,6 2 0,7-1 0,-2-32 1,5 0-1,1 0 0,3 0 0,1 0 0,2-2 68,2-1 1,1 0 0,3-2 0,4 1 0,3-2 0,2-1 0,1-5 0,4-2 0,1-1 0,5 1 0,2-1 0,2-2 26,5 0 1,1-2 0,3-1-1,3 1 1,2-2 0,2-3-1,4-3 1,2-3 0,1-2-1,0-2 1,1-2 0,0-2-29,3-2 1,0-3 0,1-2 0,5-3 0,1-2 0,2-3 0,-21-3 0,1-1 0,1-2-1,-1 0 1,1 0 0,1-2 0,0 0 0,-1-2 64,1 0 1,0-1-1,0-1 1,0 0 0,1-2-1,0 0 1,-1-1-1,0-2 1,-4-1 0,-1-3-1,0 0 1,0-1-1,1-1 1,0 0 0,0-1-1,0 0 6,1-1 1,-1 0 0,1 0-1,-1-2 1,2-2 0,-1-1 0,0-1-1,0-1 1,-1 0 0,0 0 0,-1-2-1,0-1 1,-1-1 0,-1-1 0,0-1-1,0-1-4,0-2 1,-1-1 0,0-1 0,0-1-1,-2-1 1,-1 0 0,0-1 0,0-2 0,0-1-1,0 0 1,-1-2 0,-1-1 0,-1 1 0,-1-1-1,-1-1 1,-1-1-63,-2 0 0,0-1 1,-2 0-1,-1-2 0,15-16 1,-1-1-1,-6-4 0,-9 3 1,-5-3-1,-2-1 0,-3 0 1,-3 0-1,-3-2 14,-4 1 1,-3-1-1,-3 0 1,-2-1-1,-3 0 1,-3 0-1,-5 2 1,-3 1-1,-2-1 1,-2 2 0,-2 0-1,-2-1 13,-1 1 1,-1 0-1,-4 0 1,-6-31-1,-8 2 1,0 32-1,-3 0 1,-4 2-1,-3 0 1,-4 1-1,-2 2 7,-3-1 0,-3 1 1,-3 1-1,-5 0 1,-3 0-1,-3 4 1,-4 2-1,-2 3 1,-2 0-1,-4 0 1,-2 1-1,-2 0-1,-2 0 0,-1 2 1,-3 1-1,-2 0 0,-3 2 1,0 1-1,1 1 0,-1 2 1,0 2-1,2 3 0,-1 2 1,1 2-25,0 1 1,1 2-1,0 1 1,2 2 0,0 1-1,-1 1 1,2 2 0,-1 1-1,1 2 1,1 0-1,1 3 1,1 0-531,-30-4 1,2 3 558,6 2 0,3 3 0,6 6 0,3 2 0,2 1 0,0 0 0,0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03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444 314 8706,'10'-17'0,"-2"1"744,0 5 1,-6 1 0,3 8-164,-3 2 0,-7 6 0,-3 17 1,-2 6-110,-4 4 1,-7 10 0,-2 4 0,1 3-358,3 3 0,-4-7 0,-2 3 0,-3 3-85,-3 4 0,4 1 0,-2-9 0,-2-3-431,-2-3 0,0 5 1,4-8-1,6-6-1608,3-8 1720,3-6 0,9-9 0,8-6 1,12-8 229,9-8 0,12-3 0,12-3 0,3 1 75,7 0 0,9-1 0,0 3 0,3 1 120,3 2 1,0 8-1,0-1 1,0 3-99,0 2 0,-8 7 0,-6 3 0,-9 2-229,-12-1 0,-8 1 155,-10 6 0,-9-9 0,-8-3 0,-10-4 285,-5-2 1,-3 0 0,1-2 0,-3-4-158,-3-5 1,-4-7-1,-8-5 1,0-4-178,0-1 1,0-6-1,-2 1 1,-1-6-216,-3 0 1,2-6-1,8-1 1,4-3-185,2 3 1,3-3 0,11 6-1,5 3-522,4 3 0,17 0 1006,9 14 0,14-1 0,7 7 0</inkml:trace>
  <inkml:trace contextRef="#ctx0" brushRef="#br0" timeOffset="201">1230 332 8428,'-17'-25'259,"5"7"1,1-1 1015,-3 5 1,6 8 0,6-1-784,12 5 0,11 8 0,20 17 1,8 6-290,7 4 0,0 4 0,10 2 0,4 3-551,4 3 1,5 2 0,-3 3 0,2-2-590,-7-1 1,-7-10 0,-3 0 0,-11-10 936,-5-8 0,-20 3 0,-10-13 0</inkml:trace>
  <inkml:trace contextRef="#ctx0" brushRef="#br0" timeOffset="384">1789 122 8428,'-2'-33'341,"-4"2"0,-7 6 205,-9 6 0,3 5 1,-4 18-1,3 8-151,3 11 0,-1 10 0,3 8 1,1 7-173,3 8 0,5 1 0,-4 5 0,2 2-400,5 4 0,-5-8 0,2 10 0,2-2-783,2 0 0,-4 1 0,-1 1 0,-5-2 960,-8-4 0,-5-4 0,-10-7 0</inkml:trace>
  <inkml:trace contextRef="#ctx0" brushRef="#br0" timeOffset="534">951 1345 8428,'17'-8'128,"1"0"1,1-5 0,6 3 291,10 2 1,8-3-1,13 5 1,8 2-114,12 2 1,7 2-1,5 0 1,-1 0-1322,0 0 1,1 0 0,-3-2 1013,-3-4 0,3-3 0,-5-9 0</inkml:trace>
  <inkml:trace contextRef="#ctx0" brushRef="#br0" timeOffset="1336">2558 664 8428,'-18'-18'0,"3"1"220,3-1 1,6 7-1,14 1 1,11 2 266,14 4 0,16 2 0,13 2 0,4 0-537,6 0 0,9 0 0,1 0 0,1 0-470,-1 0 1,-5-1 0,-9-3 0,-6-4-643,-9-2 0,-11-1 1162,-13-7 0,-3-7 0,-9-2 0</inkml:trace>
  <inkml:trace contextRef="#ctx0" brushRef="#br0" timeOffset="1517">3029 87 8428,'-6'-17'0,"-1"0"0,-3 1 30,-4 4 1,1 7-1,-1 12 1,4 13 808,3 13 0,1 11 0,6 15 0,0 5-582,0 3 1,8 9 0,3 2-1,5 3-691,1 9 1,1-11 0,1 3 0,2-9-706,3-3 983,-9 0 0,1 0 0,-7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02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856 402 8241,'0'-67'173,"0"3"1,-2 5 0,-5 13 0,-11 5 478,-9 4 0,-8 10 0,-6 4 1,-5 5-64,-5 7 0,-9 3 1,-6 12-1,-6 5-160,-3 9 0,5 13 0,8 4 1,4 9-160,7 7 0,3 7 0,15 0 1,11 1-113,13 1 0,7-4 0,4 8 0,5 2-523,11 2 0,9-6 1,14-4-1,5-5-456,5-7 1,9 3 0,4-10-1,4-7-198,2-6 0,0-9 0,1-5 0,1-6 1019,-2-4 0,4-10 0,-12-2 0</inkml:trace>
  <inkml:trace contextRef="#ctx0" brushRef="#br0" timeOffset="182">88 1380 8428,'-17'2'-11,"1"4"65,4 6 1,5-2 0,10 1 0,9 1 379,11-2 0,24-1 0,11-5 0,10 2-364,8-2 0,17-4 0,-41-2 0,1 0 0,0-2 1,0 0-484,1 0 1,-1-1 0,-1-1-1,-1 0 172,-1-2 0,-1-2 0,46-15 0,-8-2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14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1013 8660,'-7'-10'299,"-5"5"1,2 10-1,1 7 1,-1 6-622,0 5 0,-1-2 1,-7 8-1,1 2 322,-1 2 0,-7 10 0,-2 2 0</inkml:trace>
  <inkml:trace contextRef="#ctx0" brushRef="#br0" timeOffset="253">926 577 8452,'-11'-30'0,"-5"3"1277,-3 2 1,3 4-728,-7 9 0,11 6 1,6 12-1,5 8-253,1 7 0,0 14 0,1 11 0,5 7-99,6 5 0,3-2 0,3 8 1,1 2-537,5 2 0,-3 10 0,6 3 1,0 3-355,0-3 0,-5-3 0,-1-8 692,-7 0 0,-6 7 0,-8 3 0</inkml:trace>
  <inkml:trace contextRef="#ctx0" brushRef="#br0" timeOffset="519">944 611 8559,'17'-44'39,"1"5"1,1 8 165,4 8 1,1 5 0,9 7 0,5 5 299,5 4 0,10 17 0,5 11 0,-2 10-173,-2 11 0,-7 13 1,-2 8-1,-5 8-465,-7 3 1,-11 3 0,-13 5-1,-3 0-44,-8 1 1,-9-9-1,-18-3 1,-12-4-32,-8-2 0,-13-8 0,-6-6 1,-5-5-192,-1-5 0,-4-9 1,2 0-1,1-8-220,-3-4 1,14-4-1,2-7 619,12-2 0,-1-8 0,7 3 0</inkml:trace>
  <inkml:trace contextRef="#ctx0" brushRef="#br0" timeOffset="701">699 2166 8298,'-6'-12'37,"1"1"0,1-3 76,2-2 1,4 5 0,4 1 0,9 2 233,12 4 0,6-3 0,20 1 1,7 2-714,6 2 0,13 2 366,9 0 0,7-8 0,-43 3 0,1 1 0</inkml:trace>
  <inkml:trace contextRef="#ctx0" brushRef="#br0" timeOffset="1502">3127 192 8367,'17'-35'28,"-1"0"1,-3 2 312,-1 4 0,-6 4 1,6 10-1,1 3 194,3 6 1,1 4 0,1 2 0,-1 4-280,0 8 0,1 1 0,-1 16 0,1 2-254,-1 2 0,-5 10 0,-2 6 0,-3 5-142,-3 4 1,-2 6 0,-2-6 0,-2 1-100,-4 1 0,-5-4 0,-10 4 0,-5-3-46,-1-7 1,-8-9 0,-8-1 0,1-5-65,-1-5 0,-3-7 0,5-12 0,2-5 179,2-4 1,2-11 0,2-9 0,6-9-317,10-6 0,7-2 486,10 0 0,8 0 0,1 0 0</inkml:trace>
  <inkml:trace contextRef="#ctx0" brushRef="#br0" timeOffset="2036">2079 1083 8328,'-10'-17'156,"4"-1"1,5 6 0,2 3-24,5 1 1,6 2 0,11 6 0,8 2-522,8 4 1,0 4 0,7 7 387,3 1 0,1 7 0,3 2 0</inkml:trace>
  <inkml:trace contextRef="#ctx0" brushRef="#br0" timeOffset="2200">2027 1362 8328,'17'0'-56,"1"0"0,1 0 0,6 0 222,10 0 1,8 0-1,11 0 1,4 0 101,6 0 1,4 2-1,4 2 1,0 4-269,-2 2 0,-4 1 0,-14 7 0</inkml:trace>
  <inkml:trace contextRef="#ctx0" brushRef="#br0" timeOffset="2968">4175 437 8310,'0'-35'90,"0"2"1,-2 4 0,-2 6 418,-2 3 1,-8 5 0,1 1-1,-8 4 18,-9 3 1,-3 1 0,-1 8 0,-3 3-301,-4 7 1,4 4 0,-4 1 0,4 3-337,2 3 1,2 2 0,4 6 0,6-2-246,4 2 0,9 0 0,4 0 0,4-4-37,2-1 1,0-3 0,2-6 0,4-1 67,6-4 1,5-5 0,6-7-1,5 0 313,-1 0 0,4-3 0,-6-7 0,0-8 343,0-1 0,-1 0 0,-7 1 0,1 1 203,-1-1 0,1 3 1,-1 1-1,1 4-212,-1 3 0,-5 1 0,-1 6 0,3 2-189,1 4 0,1 11 0,-3 14 0,-1 10-15,2 11 1,1 4-1,3 14 1,-3 8-254,-3 5 1,-4 5-1,-8-3 1,0-3-163,0-7 1,-10-5-1,-6-8 1,-7-9 60,-4-11 0,-2-7 0,-8-8 1,-2-9-108,-2-10 1,3-10 0,7-10 0,3-11 197,3-8 0,4-12 0,9-4 0,6-1-58,4 1 0,6-3 1,6 3-1,9-1-179,7 1 0,-3 6 0,6 12 0,2 6 380,2 4 0,10 1 0,1 1 0</inkml:trace>
  <inkml:trace contextRef="#ctx0" brushRef="#br0" timeOffset="3167">2970 1502 9646,'-10'-17'916,"8"-1"-1148,19 1 1,15 5 0,30 2-1,15 3 334,20 3 1,-38 2 0,3 0 0,7 0-1,3 0 1,5-1 0,1 0-296,6 1 0,-1 0 0,1 1 1,-1 0-1,-3 1 0,-1 0-215,-5 0 0,-2 0 1,-7 4-1,0 0 1,0 1-1,0 0 1</inkml:trace>
  <inkml:trace contextRef="#ctx0" brushRef="#br0" timeOffset="3635">3005 1921 8227,'-2'-23'330,"-4"0"1,4-6 0,-4 5 736,4 3 1,4 4 0,4 5-525,6 6 1,11 6 0,8 8 0,6 9-344,3 10 1,9 6-1,-1 4 1,5 4-208,-1 6 1,-3 3 0,-14 2 0,-2 1-210,-4-1 0,-6 1 1,-11-3-1,-8-5-63,-8-10 0,-14-2 0,-13-8 0,-8-2-76,-7-3 1,-10-1 0,-5-13 0,1-2 8,0-2 1,-4-2-1,6-2 1,4-4 168,5-6 0,8-3 0,12-5 0,8-1-68,7-2 0,6-1 0,12 7 1,8 1-220,11 5 0,16-3 1,10 8-1,5 2 464,4 3 0,8-7 0,-4-2 0</inkml:trace>
  <inkml:trace contextRef="#ctx0" brushRef="#br0" timeOffset="4069">3616 2218 8227,'-12'-29'308,"1"0"1,1 8 0,-2-3 953,6 5 1,6 11-973,6 8 1,12 8 0,11 9-1,4 3-236,2 3 1,5-4 0,3 7 0,0-3-213,0 0 1,-3 1-1,-5-7 1,-2 1-275,-4-1 1,2-5 0,-7-3 310,-3-1 1,-4-10 0,-5-10 0,-6-5 348,-4-6 0,-4-4 0,-2-8 0,-4 0 319,-1 0 1,3 2 0,-4 2 0,0 4 681,1 1 1,5 3-1153,-2 6 1,4 9 0,2 8 0,2 11-146,4 11 1,-2 7 0,7 12 0,3 5-94,1 5 0,3 3 1,-1 4-1,-1 6-192,-5 4 0,-3 2 1,-8 2-1,0 2-24,0 1 1,-9 7 0,-7-7 0,-9-3-41,-8-6 1,0-6 0,-14-7 0,-1-3 56,-3-3 0,-7-14 0,-2-16 0,-2-9 146,-4-6 0,6-4 0,3-6 0,11-9 176,11-10 1,10-6-1,13-4 1,10-2-125,12-2 1,11-1 0,22 3 0,9-4-351,10-2 0,12 1 1,2-3 511,-3 6 0,7 5 0,0 1 0</inkml:trace>
  <inkml:trace contextRef="#ctx0" brushRef="#br0" timeOffset="4803">3598 2672 8263,'-2'-15'-29,"-1"1"0,-5 4 398,-2 3 0,4-5 808,-5 6 1,9 0-1150,2 6 0,9 0 0,15 2 0,5 2-394,4 2 1,9 6 0,5-6-1,5-1-273,7 3 0,3-6 639,8 4 0,7 4 0,3-1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20.33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34 1617 8420,'-10'-18'-216,"1"3"1,5 1 229,-2 3 0,2 5 1,10-4-1,5 2-142,5 5 1,1 1 0,3 2 0,3 0-31,6 0 1,-2 0 0,2-2 0,3-2 157,1-2 0,9 0 0,3 6 0</inkml:trace>
  <inkml:trace contextRef="#ctx0" brushRef="#br0" timeOffset="583">1047 202 8422,'0'-35'0,"0"0"0,-2 1 535,-4-1 0,-4 7 0,-7 7 80,-1 7 0,-1 18 0,-2 20 0,-3 16-182,3 15 0,2 11 0,1 15 0,3 12-323,8-43 0,2 1 0,0 7 1,2 1-1,3 2 0,0 2 0,1 3 1,0 2-27,2-1 1,0 2 0,1 3 0,2 1 0,1 4-1,1 1 1,-1 3 0,0 1-351,-1 2 0,0-1 0,-2-5 0,1-1 0,1 1 0,0 0 0,-3-2 0,0-1-97,-2 0 0,0 0 1,-1-4-1,0 1 1,0 0-1,0 0 1,-1-5-1,0 0-78,-2-6 1,0 0-1,0-1 1,-2 0 0,-1-5-1,-1-1 1,0-2 0,0 1 440,-2-3 0,-1 1 0,0-2 0,0 0 0,-2 2 0,-1-1 0,-7 44 0,7-9 0</inkml:trace>
  <inkml:trace contextRef="#ctx0" brushRef="#br0" timeOffset="903">1658 2315 8232,'-6'-27'102,"0"4"0,-7 4 0,1 1 1,-3 3 56,-3 3 1,-1 2-1,-4 6 1,-7 1 867,-3 4-1,0 7 1,2 12 0,4 3-511,2 6 0,2 4 1,7 4-1,5 2-527,5 1 1,6 9-1,8-4 1,7 1-383,6 1 0,16-8 0,0 3 0,8-1-676,9 0 0,-2-2 0,7-8 0,-3-4 1069,2-2 0,-3-2 0,5-5 0</inkml:trace>
  <inkml:trace contextRef="#ctx0" brushRef="#br0" timeOffset="1067">2025 2211 8232,'-8'-26'409,"-2"7"0,-5-4 684,3 3 1,4 15-808,8 10 1,16 7-1,7 17 1,10 2-95,8 2 1,4 8-1,7 2 1,2-1-450,5 1 1,-3 4 0,6-5 0,-2 1-536,-4 0 1,-7-8 0,-4-8 791,-3-2 0,-1-2 0,-6-5 0</inkml:trace>
  <inkml:trace contextRef="#ctx0" brushRef="#br0" timeOffset="1251">2409 2071 8259,'0'-17'652,"-6"-1"-125,0 1 1,1 11 0,5 10-322,0 11 1,0 20-1,0 2 1,0 6-288,0 5 0,0 3 0,0 1 0,0 2-65,0 5 0,-6-5 0,0 4 0,0-4-1275,-2-1 1421,-1-1 0,-17 8 0,-1 2 0</inkml:trace>
  <inkml:trace contextRef="#ctx0" brushRef="#br0" timeOffset="1400">1763 2944 8217,'25'-17'0,"4"1"357,4 5 1,4-3 0,4 8 0,7 2-5,9 2 1,5 2 0,8 0 0,-1 2-351,1 4 0,-2 4 1,-4 5-4,-6-3 0,-3 3 0,-3-5 0</inkml:trace>
  <inkml:trace contextRef="#ctx0" brushRef="#br0" timeOffset="1903">2968 2630 8437,'-18'0'1419,"7"0"-315,-1 0-943,8 0 0,4 0 1,14 0-1,5 0-25,5 0 1,7 0-1,-2 0 1,2-2-112,-2-4 0,4 2 0,-6-7 0,2-5 46,0-5 0,-7 1 0,-1-5 0,-7 2 107,-9-1 1,-3 1-1,-2 4 1,-4-3-108,-7-1 1,-3 6-1,-15 7 1,-2 2-153,-2 4 1,-2 4-1,2 6 1,2 8-211,2 7 1,10 4 0,-1 8 0,9 0-13,3 4 0,2 4 1,6 0-1,2 3-277,4 1 1,5 3-1,13-5 1,5 0-1158,4 0 1737,9-11 0,-5 1 0,6-5 0</inkml:trace>
  <inkml:trace contextRef="#ctx0" brushRef="#br0" timeOffset="2067">3474 2647 8437,'0'-17'0,"0"-6"2363,0-1-1826,-7 9 1,5 15 0,-2 13 0,6 9-550,4 7 0,7 4 0,-1 2 0,3 2-564,3 3 1,-1-3 0,1 4 0,-1-4-1191,1-2 1766,-1 0 0,1 0 0,-1 0 0</inkml:trace>
  <inkml:trace contextRef="#ctx0" brushRef="#br0" timeOffset="2516">3911 2490 8502,'17'-17'480,"3"-1"-178,3 1 0,2 7 0,6 4 0,-3 4-73,-3 2 0,4 8 0,-4 4 0,2 3 29,4 3 0,-3-1 1,-1 1-1,-4-1-1085,-7 1 596,1-1 1,-17-9 255,0-8 0,-8-10 0,-9-11 0,-1-5 44,1-1 1,1 4-1,3-4 1,3 0 1230,2 0 0,2 5 0,6-1-1021,0 3 1,8 5 0,4 3-1,5 6-278,7 5 1,3 16-1,8 8 1,0 10-204,0 8 0,-1 6 0,-1 11 1,-3 6-160,-7 4 0,-6 13 0,-5 3 0,-6-1-27,-4 3 1,-12-9 0,-7 1 0,-11-6-91,-5-8 1,-3-4 0,-5-23-1,-6-8 76,-3-8 0,-10-7 0,-3-14 0,-1-4 108,0-8 1,8-9 0,-2-20-1,7-4 352,11 1 1,9-7-1,19 5 1,6-5 115,4-1 0,10 5 1,8 3-1,9 1-265,10 4 0,13 10 0,5 4 1,9 4-450,6 3 540,1 5 0,1 13 0,0 0 0</inkml:trace>
  <inkml:trace contextRef="#ctx0" brushRef="#br0" timeOffset="2683">3911 2997 8485,'0'-28'105,"0"5"0,2 4 1,6 1-1,9 3 193,10 3 0,10-1 0,12 7 1,15 2-333,13 2 0,11 2 0,5 0 0,4 0 34,0 0 0,-46 3 0,1 2 0,45 4 0</inkml:trace>
  <inkml:trace contextRef="#ctx0" brushRef="#br0" timeOffset="3016">4941 2665 8576,'0'-24'325,"0"1"0,0-6 0,0 6 1,0 1 265,0 3 1,2 2-1,2-1 1,4 1-343,2-1 1,1 7 0,7-1 0,1 0-130,4 3 0,-3-5 1,1 6-1,-5 0-134,-5 1-166,1 1 1,-4 8 0,-8 4-59,-10 5 0,-5 7 0,-3 3 0,1 4 75,-1 2 0,8 8 0,5 6 0,3 0-246,2 2 1,7-5-1,5 9 1,6 0-1491,5-3 1899,12 7 0,9-7 0,9 9 0</inkml:trace>
  <inkml:trace contextRef="#ctx0" brushRef="#br1" timeOffset="3217">5797 1844 12009,'27'-18'-64,"4"9"0,-5 3 1,-1 8 575,0 10 0,0 15 0,-1 21 0,3 8-15,0 9 1,4 18-1,-8 10 1,-12-42-1,0 1-482,-1 3 0,-1 1 0,-3-3 1,-2 0-1,-2 3 0,-2-1 0,-4-2 1,-2-1-426,-3-2 0,-5-1 0,-8-1 1,-5-1-1,-4-4 0,-4-1 19,-4 0 0,-5-2 0,-10 0 0,-3-3 0,-5-2 1,0 0-1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29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140 173 8228,'-19'-35'0,"-2"2"1102,-3 4 1,-5 4-549,6 7 0,8 10 0,9 8-357,4 10 0,2 8 0,2 5 0,5 8 69,11 8 1,7 5-1,10 11 1,2 1-132,4 2 0,-3 8 1,9-2-1,0 4-397,-3 2 1,5 2 0,-8 3-1,-3 7-512,-1 3 0,-2 3 0,-2-3 1,-6-4 773,-9-5 0,-1-4 0,-7-2 0</inkml:trace>
  <inkml:trace contextRef="#ctx0" brushRef="#br0" timeOffset="283">315 260 8290,'-17'-52'170,"-1"1"1,3 7 16,3 9 1,6 8 0,12 11-1,8 2 254,7 3 1,14 7 0,13-2-1,9 6-153,7 6 0,13 11 1,7 14-1,3 8-338,-2 8 0,-5 11 0,-40-26 0,-2 2 1,-3 2-1,-2 2-198,-1 2 1,-2 1-1,12 37 1,-13-2 0,-9-3-151,-9 3 1,-12-4 0,-17 3-1,-11-3 102,-10-2 0,-13-6 0,-14-2 0,-8 0 155,34-30 0,-1-2 0,-2-1 0,0-1 0,0 0 0,-1 0 0,0-2 0,1-2-444,-45 23 1,9-8 584,3 2 0,4-5 0,2-1 0,0 0 0,1 0 0</inkml:trace>
  <inkml:trace contextRef="#ctx0" brushRef="#br0" timeOffset="600">2027 1675 8354,'9'-8'0,"-3"-4"194,-4-3 0,-4-3 1,-4-1-1,-7-2 519,-9-3 0,-1-7 1,-10 0-1,-4-6-169,0-3 0,-5-9 1,-1 3-1,0-7-98,1-5 0,1 2 0,8-8 0,4 0-207,5 1 0,13-4 0,7 4 0,10 1-44,11 4 1,8 4-1,12 3 1,6 3-99,9 1 0,-3 10 0,7 2 0,0 12-176,-1 10 1,-1-1 0,-1 10-1,-1 6-360,0 8 1,7 15-1,-1 8 1,0 10-118,2 7 0,-13-7 1,-1 11-1,-7 1-147,-4 1 0,-8 4 0,-4-4 1,-5 4-1659,-6 2 2361,-5-5 0,-14 11 0,-3-6 0</inkml:trace>
  <inkml:trace contextRef="#ctx0" brushRef="#br0" timeOffset="731">1869 1186 8225,'18'-35'17,"-1"2"0,3 6 0,5 5-105,10 3 0,15 11 0,16-7 0,8 5-260,8 6 0,5 2 348,6 2 0,4-8 0,-45 3 0,1 1 0</inkml:trace>
  <inkml:trace contextRef="#ctx0" brushRef="#br0" timeOffset="915">3319 470 8316,'-25'-35'115,"-2"2"1,-1 6 994,5 9 0,4 8-399,1 10 1,9 14 0,3 7 0,6 10-458,6 12 1,3 8 0,11 5 0,3 4-295,6 2 1,2-4 0,0 6 0,-2 2-667,2 2 0,2 2 1,0 0 705,-4 0 0,-3 0 0,-9 0 0</inkml:trace>
  <inkml:trace contextRef="#ctx0" brushRef="#br0" timeOffset="1132">3109 575 8365,'-17'-45'265,"-1"2"1,3 10 0,3 4 131,6 6 1,5 9 0,2 5 0,5-1-77,6 0 1,17 6 0,10-2-1,9 3-474,13-3 0,6 4 0,9-4 0,8 4-385,7 2 1,-4 2 0,0 2 0,-11 4-1625,-10 1 2162,-6 3 0,-7 5 0,-1 1 0</inkml:trace>
  <inkml:trace contextRef="#ctx0" brushRef="#br0" timeOffset="1281">3057 924 8502,'17'0'392,"1"0"0,7 0 0,8 0 0,12 0-291,13 0 0,10 0 0,8 0 1,3 2-1090,1 4 1,-1-3 987,-3 9 0,-12 0 0,4 5 0</inkml:trace>
  <inkml:trace contextRef="#ctx0" brushRef="#br0" timeOffset="1447">3197 1413 8391,'19'0'363,"4"0"0,5 0 1,10 0-1,9 0-276,11 0 0,16 0 0,9 0 0,7 0-87,3 0 0,-43 3 0,1 2 0,46 4 0</inkml:trace>
  <inkml:trace contextRef="#ctx0" brushRef="#br0" timeOffset="1733">822 2234 8391,'-68'0'290,"4"0"1,5 5 0,17 3 0,13 2 336,15 3 0,22 3 0,17 0 0,22-3-442,19-1 1,29-3-1,-38-2 1,4-2-1,7-1 1,2-2-134,6 0 1,3-2 0,11-3 0,4-2 0,-25 1 0,1 0 0,1-1-1,5-1 1,2-1 0,1 0-225,4 0 0,1-1 1,1 0-1,2-2 1,0-1-1,1 1 1,3 0-1,2 1 0,-1-1 1,-1-1-1,0 0 1,0 0 21,1-1 0,1 1 1,-2-1-1,-6 0 1,0 1-1,-1-1 1,-2 0-1,-1 1 0,-2-1 1,-3 0-1,-1 1 1,0-1-786,-5 0 1,0 0 0,-1 1 934,29-3 0,-2 1 0,-4-2 0,-1 1 0,-4 4 0,0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3:23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4034 1765 8175,'-1'-16'0,"-3"2"1146,-2 3 0,0 5-649,6-6 1,2 8-1,4-1 1,7 3-213,9 2 0,5 0 0,10 0 0,4 0-202,5 0 1,6 0-1,5 0 1,1-2-164,-2-4 1,-1 4-1,-5-4 1,-1 4-1055,-3 2 1,-15 0-1,-2 0 1134,-7 0 0,-13 8 0,-1 2 0</inkml:trace>
  <inkml:trace contextRef="#ctx0" brushRef="#br0" timeOffset="168">3982 2358 9107,'-8'0'895,"8"0"0,10-2 1,13-1-1,8-5-784,8-2 1,16 4 0,16-3 0,13-1-793,7 0 0,8 6 681,-6-2 0,-43 2 0,1-1 0,46-5 0</inkml:trace>
  <inkml:trace contextRef="#ctx0" brushRef="#br0" timeOffset="37814">2026 4611 8277,'-25'-25'138,"0"6"0,-4-5 0,3 7 403,1 5 0,6 4 0,-7 8 0,5 2 80,4 4 1,-5 6-1,11 11 1,-3 6-193,2 4 0,5 10 0,7 2 0,0 1-234,0 1 0,2-3 0,5 5 0,11-3-147,9 3 1,12-6 0,5-3 0,5-5-138,5-6 0,10-5 0,0-13 0,4-5-426,2-4 0,0-14 0,0-11 1,0-18 75,0-13 1,-10-8-1,-8-10 1,-11-3 132,-10-7 1,-8-7-1,-11 1 1,-10 9 232,-12 5 0,-11 6 0,-22 4 0,-9 8 440,-10 7 1,-6 9-1,0 12 1,2 9 78,2 5 0,4 13 1,1 1-1,13 11-559,7 11 1,12 11-1,4 11 1,5 5-629,6 5 1,7 10 0,10 2 0,9 6-689,7 3 0,1 7 1429,7-6 0,8 7 0,7-3 0</inkml:trace>
  <inkml:trace contextRef="#ctx0" brushRef="#br0" timeOffset="37996">1869 5624 8460,'-18'0'258,"1"-6"0,1-1 109,5-3 0,7 6 0,16 0-277,11 8 0,10 0 0,10 6 0,9-3-479,10-3 0,8 4 0,8-2 0,7-2 389,6-2 0,2-2 0,-5 0 0</inkml:trace>
  <inkml:trace contextRef="#ctx0" brushRef="#br0" timeOffset="38281">4017 4611 8428,'0'-11'113,"2"1"0,4 0 95,5 0 0,13 7 0,5-5 1,6 2-233,6 0 0,3-5 0,9 5 0,-1 2-976,0 2 1000,-7 2 0,5 15 0,-5 5 0</inkml:trace>
  <inkml:trace contextRef="#ctx0" brushRef="#br0" timeOffset="38428">3965 5083 8428,'25'-6'-141,"4"-2"1,6 0-15,6 1 0,5 1 1,14 6-1,8-2 15,6-4 0,15 4 1,1-4-1,3 4 140,2 2 0,-2 0 0,-6 0 0</inkml:trace>
  <inkml:trace contextRef="#ctx0" brushRef="#br0" timeOffset="75228">18 699 8340,'0'-35'156,"-6"2"0,0 4 0,2 6 1008,2 4-1408,2 9 1,2 4 0,2 12-1,4 5 83,2 5 1,-5 9 0,5 4 0,-2 4 234,-4 2 0,3 8 1,-1 5-1,0 9 3,2 7 0,-6 17 1,4 10-1,-5-41 1,0 1-69,-1 5 1,0 1-1,0 6 1,0 2-1,0 5 1,0 2-1,0 4 1,0 1-111,0 3 0,0 1 1,-1 2-1,2 1 1,-1-4-1,2-1 1,0-1-1,1-1 45,2 1 1,2-1 0,3 0 0,1 0 0,2-2 0,0-1 0,0-3 0,1 0-16,0-3 1,3 0-1,2-1 1,1 0-1,1 2 1,0 1-1,1 0 1,-1 0 30,0 0 1,1 0 0,-2-3-1,0 0 1,-2-1 0,-1 1-1,0 1 1,-1 0 13,-1 1 0,-1 0 0,2 0 0,-1 0 0,-2-2 0,-2 0 0,0-3 1,-1 0-54,0-2 1,0 0 0,-2-1 0,-1 0 0,0 0-1,0-1 1,-2-3 0,-1 0-72,0-4 1,0-1 0,2 37 149,-6-13 0,6-2 0,0-10 0,-3-14 0,-1-9 0</inkml:trace>
  <inkml:trace contextRef="#ctx0" brushRef="#br0" timeOffset="76827">402 210 8450,'0'-11'-942,"0"-1"0,2 8 987,4-2 1,3 4 0,11 2-1,1 0 134,2 0 0,8 0 1,-1 0-1,5 2-84,5 4 1,1-4 0,9 4 0,7-4 28,3-2 1,10-2 0,9-2 0,5-4-56,5-2 1,-39 5-1,1-1 1,1-3 0,1 0-1,3 1 1,2-1-39,2 0 1,1 0-1,-1 1 1,0-1 0,-1 0-1,0 1 1,-1-1-1,1 0-63,0 0 1,0 1 0,3 1-1,0 2 1,0 0 0,0 0-1,-2 1 1,-1 0 22,-2 2 0,0 1 0,2-1 0,1 2 0,-1 0 0,0 0 0,2 0 0,0 0-8,0 0 1,0 0-1,5 0 1,0 0 0,-4 0-1,1 0 1,2 0-1,2 2-94,3 1 0,1-1 1,3-1-1,0 0 1,3 2-1,1 0 1,-1-1-1,-1-2 90,0 0 1,0 0-1,3 1 1,1 0 0,5 1-1,0 0 1,3 1-1,-1 0 20,0-1 0,1 0 0,2-1 0,0 0 0,-3-1 0,1 0 0,3 0 0,0 0-90,1 0 0,1 0 1,3 0-1,0 0 1,-5-1-1,0 0 0,-2-1 1,-1 0 118,-1-1 0,0 0 0,-3 0 1,-1 0-1,2 3 0,1 0 0,-1 0 1,1 0-32,-3 0 0,1 0 1,1 0-1,-2 0 0,-6 0 1,-2 0-1,2 0 0,1 0-20,0 0 0,1 0 0,2 0 0,-1 0 0,0 0 1,-1 0-1,-2 0 0,0 0-64,-3 0 1,1 0-1,4 0 1,1 0-1,0 0 1,-1 0 0,2 0-1,-1 0 80,0 0 1,0 0 0,0 0-1,1 0 1,-6 0 0,1 0-1,1 0 1,1 0 3,1 0 1,-1 0 0,1 0 0,0 0 0,-1 0-1,1 0 1,-1 0 0,-1 0 9,-1 0 0,-1 0 0,3 0 0,0 0 0,-3 0 0,1 0 0,1 0 0,-1 0-1,0 0 0,0 0 0,-2 0 0,-1 0 0,-3 0 0,0 0 0,0 0 1,-1 0-6,1 0 1,0 0 0,-1 0 0,0 0 0,-2 0-1,0 0 1,-2 0 0,0 0-22,0 0 0,0 0 0,-2 0 0,0 0 0,4 0 0,0 0 1,1 0-1,0 0-1,1 0 0,-1 0 0,-1 0 0,-2 0 0,1 1 0,-2 0 0,1 1 0,-1 0-5,-1 0 1,2 2 0,2 1 0,1 1-1,-1-1 1,-2-2 0,1 1 0,0 0 16,-2-1 1,0 2 0,2 1-1,0 1 1,0-2 0,0 0-1,2 1 1,0 0 1,3-1 0,-2 1 0,-9 0 0,0 0 1,2 2-1,0 1 0,-3 0 0,-1 0 7,0 0 0,0-1 0,2 1 0,1 0 0,-1-1 0,0-1 0,-2 0 0,0 0 8,-2-1 1,-1 0 0,-1-1 0,1 1 0,-2 3 0,0 0 0,2-1 0,-1 1 79,1 0 1,-1 0-1,41 6 1,2-1 0,-10-3-89,-5 3 0,-1-4 1,4-1-1,-3 1 208,-6 0 0,-5-6 0,-1 1 0,0-1-209,0 2 1,-8-4 0,-4 4 0,-5-2 160,-7 2 1,5-4 0,-9 5 0,-1-1-179,-6 0 0,-6 0 1,0-6-1,-5 2 230,-5 4 1,-2-5-168,1 5 285,-8-4-10,-3-2-33,-7 0-131,0 0-116,0 8 1,6-4-1,2 6-48,2-3 0,-5 5 1,5-4-1,-2 1 2,-4 5 1,4-4 0,-3 1-1,1 5 17,2 5 0,-6-1 0,4 5 0,-2 0-23,1 4 0,-3 4 1,4 4-1,-4 2-15,-2 2 1,0 7 0,0-1 0,0 5-24,0 6 0,0-1 0,0 7 1,0 2 15,0 1 0,0 5 0,0 2 0,0 2 32,0-3 1,0 1-1,0 0 1,0 5 59,0 7 1,0-5 0,0 9 0,0-7-22,0 0 1,-2 5 0,-2 1 0,-2 2 46,3 0 1,1-5-1,2 7 1,0-2-98,0 2 1,7-9 0,5 1 0,6-3-80,5-3 0,-2 3 1,6 5-1,0-2 18,1-3 0,-5-4 0,4-9 0,0 3 37,0 4 1,-5-10 0,3 2 0,-2-4 39,1-2 0,1-6 0,-4 2 1,2-5-77,-1-7 1,-3-3 0,1-8 0,1 0 33,2 0 1,1-2-1,-7-2 1,0-4-51,1-2 0,-6-1 0,-3-7-40,-1 0 1,-4-7 48,-10-4 1,-11 2 79,-13-2 0,-10-1 0,-5-5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42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53 193 8048,'-12'-18'-306,"1"1"0,7 5 607,-2 12 1,4 8 0,2 27 0,0 8-221,0 5 0,0 5 1,0-1-1,0 2-70,0 4 1,-6 1-1,0 7 1,2 2-11,3-2 0,1-6 0,0 2 1,0 0-79,0 0 0,5-8 0,3 1 0,2-9-27,3-3 0,3-2 1,1-8-1,3-6 17,3-10 1,4-1-1,8-10 1,2-4 33,4-6 0,3 0 0,9-8 1,-1-3-17,1-7 1,7 3-1,2-4 1,2 3 43,0 3 1,6 5 0,7 0 0,3-1-6,3-3 0,3 7 0,1 1 1,2 2 8,4 0 0,6-5 0,-44 6 1,1 2-1,2-1 0,0 0-45,2 0 1,1 0-1,0 0 1,0 1-1,1 0 1,0 2-1,4-2 1,0 0 48,7 1 0,0 0 0,-3 1 1,1 0-1,6 1 0,0 0 0,-3 0 1,1 0-74,0 0 0,1 0 1,4 0-1,0 0 0,1 0 1,1 0-1,0 0 0,0 0 94,-2 0 0,0 0 0,1 0 0,1 0 1,2 0-1,0 0 0,3 0 0,1 0 1,2 0 1,1 0-1,-3 0 1,0 0-1,2-1 1,1 0-1,-2-1 1,0 0-105,1-1 0,1 0 1,-1 0-1,0 1 0,4 1 1,0 2-1,1-2 0,-2 0 124,-1-2 0,-1 0 0,2 2 0,0 0 0,0-2 0,0 0 1,3 1-1,1 0-5,2-1 0,0 0 0,-8 2 0,0-2 1,1-1-1,0-1 0,0 0 0,-1 0-4,0 0 0,0 0 1,0 2-1,0 1 1,3-3-1,1 0 1,-2 0-1,0 0-8,-4 0 1,-1 0-1,0 3 1,0-1 0,-3-2-1,-1 0 1,2 1-1,1 0-9,0 2 1,0 0 0,-3-1-1,-1-1 1,-1 0 0,-1 0-1,-1 0 1,-1 0-13,0 0 0,-1 0 0,2 0 0,0 0 1,-1 3-1,1-1 0,-1-2 0,-1 0-54,-3-1 1,-1 0-1,1 3 1,0 0-1,-1-1 1,-1-2-1,1 2 1,0-1 77,0-2 1,-1 0 0,-1 1 0,0 0 0,-5 1 0,0-1 0,-3 0 0,0 0 11,-2 0 0,0 0 0,0 2 0,0 0 0,0-1 0,0-1 0,0 1 0,-1 0 23,-4 2 0,0 0 1,1-2-1,0 0 0,0 0 1,-1 1-1,1-1 0,0 0-25,1 0 0,-1 0 1,-4-2-1,0 0 0,3 2 1,-1 1-1,-1-2 0,1 0 1,-1-2 0,0 0 0,1 2 0,-1 1 0,-3-2 0,-1 0 0,-1 0 0,1 0 15,48-3 1,-6-7 0,6 6 0,-49 5 0,1-1-4,0 0 0,0 0 1,46-4-1,-3-3 0,-7 3 131,-6 2 1,5 1-1,-5 3 1,3-2-178,-3 2 0,3-4 1,-7 1-1,1-1 268,0 0 1,-1-4-1,-3 5 1,3-1-213,3 0 1,-2-5 0,5 3 0,2-2 39,-1 1 1,-1 5 0,3-4-1,-1 0 4,2 1 0,-3 5 1,9-2-1,-2 4-60,2 2 0,-1-2 1,3-2-1,-4-2-74,-6 2 0,-11 2 1,-4 2-1,-10 0 149,-6 0 1,-11 0 0,-6 0-170,-6 0 1,-10 0 0,1-1 276,-9-5 0,-5 2 0,-8-8 0,0-1-16,0-3 0,0 4 1,0 1-1,2-3-110,4-1 1,-2 3 0,5 0 0,1 1-162,0 1 1,3-5-1,9 5 1,1-2 43,-2 1 0,5 5 0,-1-4 0,0 0-3,0 1 1,0 5 0,-3-4 0,3 2 96,2 0 0,-6-5 0,3 5 0,-5 0 5,-1-2 0,-1 6 0,-1-5 0,-3 1-16,-1 0 1,0-2 0,5 4-490,0-2-715,1-7 1153,-8 11 0,-10-14 0,-10 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4:46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173 889 8483,'-20'-2'-6,"-1"-2"0,-4-2 136,-2 2 0,5 2 0,-1 2 1152,4 0-921,9 0 0,4 0 0,14 0-139,9 0 1,10-2 0,16-1-1,10-3-61,9 2 1,7-6 0,9 0 0,9-1-158,10-1 1,-38 7 0,1-2 0,4-1 0,2-1-1,3 1 1,2 0-111,1 3 0,1-1 0,0-2 1,0 0-1,-4 3 0,-1 1 1,0-2-1,-2 0-358,0 0 0,-4 0 0,35 2 0,-21-1 0,-25 5-383,-19 5 0,-14 7 0,-14 9 847,-8 3 0,-14 7 0,-9-4 0</inkml:trace>
  <inkml:trace contextRef="#ctx0" brushRef="#br0" timeOffset="181">540 1395 8483,'-45'0'-4,"2"0"0,10 0 367,4 0 1,14 0-1,17 0-86,13 0 1,20-2 0,17-3 0,14-7-73,14-4 1,9 5-1,-37 5 1,1 0 0,0-1-1,1 0-261,1 0 1,0-1-1,-1 0 1,1 0 0,2 1-1,0 1 1,1 0 0,-1 0-216,1-1 1,-2 1 0,43-2 0,-5 2 270,-15 4 0,-7 2 0,-2 0 0</inkml:trace>
  <inkml:trace contextRef="#ctx0" brushRef="#br0" timeOffset="434">1867 85 8531,'-8'-23'253,"-4"0"0,-3 2 143,-3 9 1,11 6 0,7 14 0,11 9-172,11 10 0,-1 16 1,10 10-1,4 11-2,4 9 1,7 3 0,-3 9 0,-21-39 0,1 2-195,1 1 0,0 2 0,1 4 0,-1 1 0,-2 6 0,-2 2 0,-3 0 0,-5 0-200,-2-1 0,-6 0 1,-8 2-1,-6 0 0,-3 0 1,-7-2-1,-5 2 1,-6-1-347,-6 1 0,-5 0 1,-8-3-1,-5-2 517,-8 1 0,-2 0 0,0 0 0,-2-2 0,-5-3 0,-2-1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4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432 154 8263,'-27'-35'585,"-6"6"1,5 2 0,-1 3-7,0 9 1,2-1-1,-4 10 1,4 5-22,2 4 1,1 9-1,7 11 1,-1 6-362,1 4 0,7 8 0,4 2 1,4 2-168,2 3 1,8 8 0,6 1 0,7-5-116,8-4 0,12-3 1,6 4-1,3-7-148,2-5 0,7-2 0,-1-15 1,-2-7-27,-2-3 1,3-6 0,-3-12 0,-7-10 42,-9-9 1,-7-13 0,-13-5-1,-3-2 133,-3 1 0,-14-1 0,-15-5 0,-12-1 132,-10 1 1,-8 0-1,-11 1 1,-6 5 21,-4 5 0,-4 12 0,-1 5 0,-3 7-17,2 5 0,12 8 1,10 14-1,11 10-278,10 5 0,8 6 0,11 8 0,10 3-760,12 3 1,13 7 0,22 7 983,7-3 0,20-2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5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8209,'0'-12'0,"2"2"0,2 1 48,2-1 1,7 4 0,1-4-1,7 3 326,9 3 0,10-4 0,9 2 0,5 2-319,4 2 1,6 2 0,-5 0 0,-3 2-911,-2 4 1,-3 4 854,-5 7 0,-11 1 0,-10-1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32.32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8313 818 8566,'-35'-8'131,"6"0"1,2-5 556,2 1 0,5 8 0,17-2-591,14 4 1,20 2-1,18 0 1,9 0-3,12 0 1,9 0 0,13 0-1,3 0-306,2 0 0,-45 0 0,0 0 1,4 0-1,-1 0-82,0 0 1,-1 0 0,-1 0 0,0 0 0,0 0 0,-1 0-1</inkml:trace>
  <inkml:trace contextRef="#ctx0" brushRef="#br0" timeOffset="167">8156 1272 8566,'-56'0'60,"3"2"-36,9 4 0,20-2 0,15 5 0,15 1 184,17 0 1,16-1-1,27 3 1,15-4-128,14 0 0,-37-7 0,1-1 0,2 3 0,2 0 0,2-1 0,0-2-300,2 0 0,2 0 0,3 0 1,1 0-134,3 1 0,0-2 0,1-5 0,1-3 1,0-1-1,1 0 0</inkml:trace>
  <inkml:trace contextRef="#ctx0" brushRef="#br0" timeOffset="434">9064 346 8474,'-39'-39'0,"3"5"0,3 6 303,0 7 0,0 11 1,-6 5-1,-4 5-113,-3 5 0,-17 5 0,5 9 0,-10 5-127,-7 5 1,-11 6 0,40-15 0,-1 1 0,0 1 0,1 2-33,-2 1 0,1 1 1,-1 3-1,1 2 1,-4 1-1,1 2 1,2 1-1,1 1-6,1 2 0,3 0 1,3 2-1,4 2 1,-20 35-1,9 3-184,12 3 1,16 7-1,17-3 1,13-8-74,18-5 1,22-4 0,-17-35 0,4 0 0,3 0 0,3 0-16,3 0 1,3 0-1,4-3 1,3-2-1,1-1 1,2-2-166,3-2 1,0-2 0,3 3-1,0-1 1,4-3 0,0 1-1</inkml:trace>
  <inkml:trace contextRef="#ctx0" brushRef="#br0" timeOffset="1100">489 905 8426,'-25'-27'0,"6"-4"0,-7 6 0,3-1 382,0 1 1,-6-2 0,5 8 0,3 3 956,2 1 1,7 7-812,0 2 1,9 6 0,-3 6 0,6 7-496,6 9 1,9 7 0,10 12 0,4 5-240,8 5 0,0 3 0,10 4 1,1 4-145,3 0 0,-7-1 1,-3-9-1,-4 0 4,-2 1 0,-8-1 0,-6 1 0,-9-3-22,-12-3 1,-17 1-1,-20-5 1,-16-1 75,-15 1 1,-3-10 0,-11-12 0,1-7-292,1-8 1,-2-6 582,13-6 0,3-11 0,13-11 0</inkml:trace>
  <inkml:trace contextRef="#ctx0" brushRef="#br0" timeOffset="1267">384 853 8442,'0'-24'0,"0"-1"115,0-2 0,2 4 1,2-6-1,6 0-29,6 1 1,7-5 0,18 6 0,9-2-350,12 0 1,10 2-1,15-2 1,2 5 262,5 5 0,-5-6 0,6-2 0</inkml:trace>
  <inkml:trace contextRef="#ctx0" brushRef="#br1" timeOffset="1649">2253 992 8647,'-17'0'608,"-1"-1"0,1-3 0,-1-2-758,1 2 1,-1 2 0,1 2 0,1 2 674,5 4 1,-5 3 0,5 9-1,-3-1-192,2 1 1,-1 1-1,7 3 1,2 3-436,2 2 1,2 0 0,0 4-1,0-2-114,0 2 1,6 2 0,2 2 0,-1-2-232,1-4 1,4 2 0,-4-7 27,1-3 1,-3-3 0,6-11 575,1-13 1,9-13 0,3-22 0,0-5 707,0-5 1,6-1-1,-1 0 1,1 1-290,-2 4 0,4 11 1,-4 10-1,4 5-392,2 6 0,0 9 1,0 0-1,0 8-615,-1 9 0,7 9 0,2 15 1,0 0-776,-1 0 1,5 5-1,-6 1 1,-1-2 1204,3-2 1,2 6-1,7 1 1</inkml:trace>
  <inkml:trace contextRef="#ctx0" brushRef="#br0" timeOffset="1984">3284 992 8441,'0'-17'1119,"-8"-6"1390,-4-1-2385,4 9 1,8 21 0,12 13 0,4 6-77,1 6 0,0 2 0,1 2 1,-1 0-165,1 0 0,-1 0 0,-1 0 1,-3 0-273,-1 0 1,-8-2 0,2-2 0,-6-4-179,-6-2 1,-4-1-1,-9-9 1,-4-3 506,-7-6 1,-3-6-1,0-8 1,2-10 686,2-9 0,8-12 0,0-3 0,7-3 188,8-3 1,12 3-1,8 0 1,9 3-412,12 3 1,4 4-1,11 8 1,6 7-475,5 7 1,5 11-1,7 2 1,3 11-589,-2 11 0,-4 1 0,-4 10 1,-4 4-429,-2 0 1,-10 0-1,-11-2 1085,-8 0 0,-6 7 0,-7 3 0</inkml:trace>
  <inkml:trace contextRef="#ctx0" brushRef="#br0" timeOffset="2167">4000 992 8445,'0'-33'237,"0"2"1,0 4 140,0 2 1,7 2 0,5 7-1,4 5 117,1 5 1,6 4 0,2 4 0,3 4-448,3 5 1,-4 11 0,0 5 0,0 4-489,0 6 1,2 9-1,6-1 1,0 1-276,0 1 1,-6-6 0,-1 3 714,-3-1 0,6 6 0,-4-5 0</inkml:trace>
  <inkml:trace contextRef="#ctx0" brushRef="#br1" timeOffset="2384">4611 294 11602,'-23'-68'622,"-1"4"0,3 8 89,2 7 0,5 16-549,8 16 1,8 11-1,19 18 1,7 13-206,6 12 1,11 7 0,-2 11-1,1 3-47,5 6 0,-4 6 0,1 3 1,1 5-311,-3 2 1,-3 1 0,-12 6 0,-5 3-2122,-5 3 2212,-9 4 1,-12-45-1,-4 1 1,-4-1 0,0 0-1</inkml:trace>
  <inkml:trace contextRef="#ctx0" brushRef="#br1" timeOffset="2683">4646 1132 11587,'17'-52'0,"3"-3"363,3-3 1,4 12 0,10-3 0,6 6 220,9 3 1,8-1 0,10 6 0,2 0 50,4 0 0,-5 6 0,1 2 1,-10 2-470,-9 3 1,-20 9 0,-4 1-295,-8-1 0,-13 5-33,-8 2 1,-2 6-89,-10 6 1,8 3 0,-3 9 0,1 1-16,0 5 0,2 3 0,8 8 0,4 0 185,1 0 1,5 5 0,7 3-1,3 2-23,-3 3 0,4-5 0,-2 0 1,-3-3-166,-7 1 0,1 0 0,-8-8 1,-2-2-13,-2-2 0,-6-8 1,-8 3-1,-15-5-359,-16-2 0,-5 1 644,-16-1 0,-8 1 1,-8-1-1</inkml:trace>
  <inkml:trace contextRef="#ctx0" brushRef="#br0" timeOffset="2850">3738 451 8535,'0'-17'-240,"0"-1"1,2 8 0,5 5 0,15 7 239,16 9 0,15 16 0,17 18 0</inkml:trace>
  <inkml:trace contextRef="#ctx0" brushRef="#br0" timeOffset="2982">6392 1289 9065,'12'-33'755,"-1"4"1,-7 4 0,4 8 0,-2-1 922,0 1-1678,0 7 0,-14 2 0,-2 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5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12 105 8209,'-9'-12'1616,"7"3"-1680,11 1 0,13 2 0,20 4 0,11-2-245,9-1 0,16-3 0,9 4 0,10-4 309,-46 3 0,1 0 0,4 0 0,0-1 0,2-3 0,-1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5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764 168 8381,'-8'-35'88,"-2"6"1,-11 1 0,-6 3 355,-8 4 1,-12 7 0,0 4 0,-5 5 635,-6 7 0,-4 5 0,-6 13 0,4 5-714,6 10 0,5 2 0,7 9 1,7 3-308,8 1 0,8 10 1,11 5-1,10 0-299,12 0 1,9 6 0,18-5 0,6-2-372,9-2 0,8-5 1,10-9-1,0-3-215,0-2 0,0-10 0,-3-10 0,-2-6 826,-7-5 0,4-4 0,0-8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8218,'0'12'167,"4"-2"0,7-1 294,13 1 0,11-4 0,13 4 0,16-3-617,14-3 1,15-2-1,6-2 1,-47 0-1,1-2 156,2 0 0,0-2 0,-5-3 0,-1-3 0,3-4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10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36 613 8434,'-10'-7'0,"2"-3"431,1 0 0,5 0 0,-2 7-23,8-3 1,7 0 0,13 6 0,7-2-267,7-4 1,3 4 0,10-4-1,5 4-494,4 2 0,4 0 0,6 0 0,0 2-880,0 4 1,-2-4 1231,-4 4 0,-12 4 0,-9-1 0</inkml:trace>
  <inkml:trace contextRef="#ctx0" brushRef="#br0" timeOffset="151">1 998 8558,'43'0'25,"11"0"1,18 0 0,15 0-151,-37 0 1,3 0-1,5 0 1,2 0 124,4 0 0,0 0 0,1-4 0,-2 0 0,-1-1 0,-1 0 0</inkml:trace>
  <inkml:trace contextRef="#ctx0" brushRef="#br0" timeOffset="367">1154 54 8582,'0'-27'956,"0"2"1,7 23-1,5 12 1,5 15-723,7 16 0,3 15 0,8 10 0,0 8-130,0 7 0,-2 11 1,-4 3-1,-6 2-354,-12-47 0,-3 1 0,-2-1 0,-4 0 0,-2 47 0,-13-7-632,-15-7 1,-10-9-1,-23 2 455,27-40 0,-1-1 1,-35 27-1,-8-1 0</inkml:trace>
  <inkml:trace contextRef="#ctx0" brushRef="#br0" timeOffset="884">2411 282 8241,'-6'-35'0,"-2"2"413,-1 3 1,3 7 0,-6 10-1,-1 3 581,-3 2 1,-1 4 0,-1 12 0,-1 9-717,-5 11 0,-1 12 0,-6 9 1,2 7-274,-2 8 0,4-2 1,-2 4-1,0 2 56,2 0 0,-5 6 1,7-12-1,0 2-440,0 0 1,3-10-1,11-3 1,5-14-306,4-12 0,2-11 761,0-3 1,8-7 0,5 0 0,7-6 137,3-4 0,14-2 0,0 3 1,6-5-48,5 0 1,4-3-1,7 5 1,3 0-170,0 0 0,4-3 0,-6 5 0,0 2-124,0 2 0,4 2 1,-7 0-1,-7 2-232,-7 4 0,-14-4 1,-6 5-329,-3 1 722,-11-6 1,-9 4-1,-11-12 1,-7-5-18,-5-5 1,-2-3 0,-8-5 0,0-5-189,-4-4 0,-4-2 1,2 0-1,-2 0-9,3 1 1,-5-1-1,0 0 1,1 0-206,-1 0 0,8 6 0,8 2 1,2 1-812,3 5 1193,11 2 0,18 1 0,13 1 0</inkml:trace>
  <inkml:trace contextRef="#ctx0" brushRef="#br0" timeOffset="1333">3144 578 9208,'0'-9'1015,"0"1"1,8 16 0,4 3 0,3 5-1062,3 1 1,1 1 0,3-1-1,1 1-556,-2-1 1,-1 1 0,-3-3-1,1-3 323,-1-6 0,0-4 0,1-2 0,-3-4 616,-3-8 1,4-2 0,-7-15 0,1-2 244,-4-2 1,-4-2-1,0 0 1,2 2 1251,1 4 0,1 4-1518,-6 8 1,0 9 0,2 12-393,4 17 0,4 16 1,7 21-1,3 8 46,3 8 0,-2 13 1,-7-38-1,-1 1 0,1 2 1,0 1-115,0 2 1,-1 1 0,-2 1-1,-1 2 1,1 3 0,-1 0 0,-2 0-1,-2-2-295,-2-2 1,-2-1-1,-1-3 1,-2-1 0,-7 46-1,-9-6-294,-11-4 1,-12-17-1,-9-8 1,-5-10 7,-4-7 0,-6-14 1,5-16-1,3-11 483,2-10 1,7-13 0,3-14 0,1-8 291,4-8 0,18-3 0,9-4 0,8-5 21,4-5 1,16-4-1,7 0 1,8 4-45,4 6 0,2 10 0,4 5 0,5 2-27,5 2 0,1 14 0,0-8 0</inkml:trace>
  <inkml:trace contextRef="#ctx0" brushRef="#br0" timeOffset="1516">2952 1364 8276,'0'-17'0,"0"-1"60,0 1 1,0-1 0,0 1 0,4 0 88,8-1 1,15 6-1,24 3 1,11-1-327,13 0 1,18 6 0,-41 1 0,1 1 0,4 0 0,1 2 176,2 0 0,0 0 0,1-4 0,0 0 0,0-1 0,0 0 0</inkml:trace>
  <inkml:trace contextRef="#ctx0" brushRef="#br0" timeOffset="1750">4611 753 8525,'0'-19'141,"0"-5"1,0 11 0,0-5 0,0 3 990,0-1 0,2 5 0,6 1-836,10 2 1,1 2 0,12 6 0,6 0-998,8 0 0,5 2 0,2 4 1,1 6-665,-1 3 1,1 5 1364,-1 3 0,-7-4 0,-3 7 0</inkml:trace>
  <inkml:trace contextRef="#ctx0" brushRef="#br0" timeOffset="1900">4489 1137 10192,'-8'0'833,"8"0"0,14 0-435,13 0 1,12 2-1,23 2 1,14 2-731,15-2 1,-37-3 0,3 0 331,3-2 0,2 2 0,-1 2 0,0 1 0,4 1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8.76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419 241 9184,'-7'-34'0,"-3"-1"1466,0 0 0,-5 9 0,5 7-440,0 5 1,-3 13 0,5 1-605,-2 9 1,-2 15-1,-5 7 1,0 7-648,-1 9 1,-1 5 0,-3 7-1,-3 5-217,-2 4 1,6-1-1,-5-1 1,3-2-278,0 2 0,0-5 0,5-5 0,3-8-172,3-7 0,4-12 1049,8-6 1,2-13 317,4-10 0,11-2 1,12-9-1,4-3-133,2-1 0,2-3 0,4 1 1,8 1-229,7 4 0,-2-1 1,2 7-1,-5 2-139,-5 2 1,-1-4 0,2 1-1,-7 1-217,-3 2 1,-4 2-1,-4 0 1,-5 0-125,-5 0 493,-9 0 1,-3-2-1,-8-2 1,-3-4-65,-2-2 0,-8-3 0,1-8 1,-7-5-310,-3-1 0,-8-2 1,2-6-1,-6 2-340,-6 4 1,2-4 0,-5 4 0,1-2-211,4 2 1,4 4 0,6 7 0,6 3 794,3 3 0,11-4 0,1 7 0</inkml:trace>
  <inkml:trace contextRef="#ctx0" brushRef="#br1" timeOffset="433">1031 416 8483,'17'0'0,"0"0"0,1-2 2424,-1-4-1020,1 4 1,-3-7-205,-3 3 1,-2 6-1030,-4 0 1,3 6-1,7 7 1,-1-3-288,3-2 1,-5 5-1,11-3 1,-5 0-183,-2-4 0,1 1 1,-1-1-1,1-2 119,-1-2 0,1-4 0,-1-2 1,1-6 331,-1-5 1,-1 1 0,-3-9 0,-3 2 666,-2-3 0,3 5 0,-3-4-195,2 3 1,-4 5-691,5 3 1,-5 8-1,4 14 1,0 11-45,-1 10 1,-3 10 0,4 17 0,-1 8-119,1 8 0,-6 8 1,2 11-1,-5-43 0,-2 1 5,-1 2 1,-2 2 0,-3 5 0,-3 1 0,-5 3 0,-1 0 0,-3-2 0,-1 0-192,-2-2 1,-3-2 0,-2-5-1,-2-3 1,0-4 0,-2-3-1,-31 33-290,-4-16 1,7-15-1,5-34 1,8-7 647,3-8 1,4-7 0,10-13 0,4-5 562,0-4 0,11-7 0,-2-3 0,7-2-138,5-3 1,10-3 0,7-1 0,9 0-524,7-1 0,6 1 0,3 1 0,5 5-283,2 5 0,3 10 0,10 4 0,5 2 436,-1 3 0,-2 3 0,-8 1 0</inkml:trace>
  <inkml:trace contextRef="#ctx0" brushRef="#br0" timeOffset="600">891 1045 10097,'8'-25'557,"-5"-1"1,9-3 0,4 6-301,5 4 0,16 3 1,17 2-1,14 3-180,12-3 1,13 1-1,6 1 1,-48 8-1,1 2-342,0 1 1,0 0 0,3-1 0,-1-2-44,-1 2 1,-1-1 0,-1-4 0,-1 0 0,37-3 0</inkml:trace>
  <inkml:trace contextRef="#ctx0" brushRef="#br0" timeOffset="818">2375 84 9871,'16'-19'0,"-3"-1"296,-1 3 1,-6-2 0,5 13 0,1 4 774,-2 6 0,11 7 1,-3 15-1,3 10-684,4 15 0,-5 11 0,5 16 0,-4 9-534,-3 10 0,-8-42 1,-3 1-1,-6 1 1,-4 2-1,-4 2 1,-5 0-1248,-7 3 1,-5 0 876,-7 7 0,-8-2 1,-14 2-1,-6 0 1,-3 2-1,-1 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6.53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262 682 8341,'-17'-18'701,"-1"1"0,1 1 493,0 5 1,-1-3 0,1 8-721,-1 2 1,1 10 0,1 8 0,3 7-213,1 8 1,6 6-1,-6 6 1,1 7-333,1 9 1,0-3 0,7 6 0,-3 0-347,2 4 0,0-1 0,0-1 0,-2-2 85,2-4 0,2-9 0,2-7 0,0-5-282,0-6 0,2-5 678,4-13 0,-2-3 161,8-8 1,-6-6 0,5-2-71,3-1 1,3 3 0,5-4 0,3 1-119,2-1 0,2 6 0,6-2 1,0 2-209,0-2 1,0 5 0,2-5 0,1 4-108,3 2 1,0 0 0,-8 0 0,-2 0 191,-2 0 1,-8 0 0,3 0 144,-5 0 0,-7 0 1,-2-2-1,-3-4-15,-3-6 1,-4-5-1,-4-4 1,-3-5-44,-3-1 1,-4-2 0,-7-6 0,-4 0-166,-3 0 0,5 6 1,-4 0-1,0 0-39,0 2 1,3-4 0,-3 7 0,2 3-344,4 2 1,3 7 0,5 0 544,1-1 0,8-3 0,-4-1 0</inkml:trace>
  <inkml:trace contextRef="#ctx0" brushRef="#br0" timeOffset="183">856 856 8402,'0'-17'1170,"2"7"1,6 4 0,9 6-790,11 6 1,12 10 0,9 9 0,7 2-615,8 4 1,6 4-1,4 4 1,3 2-539,3-2 0,-6-10 771,1-6 0,-11 4 0,-4 0 0</inkml:trace>
  <inkml:trace contextRef="#ctx0" brushRef="#br0" timeOffset="366">1485 717 8341,'-18'-29'416,"1"0"0,5 13 376,1-1 1,7 13 0,-2 4-397,4 9 0,0 9 0,-2 7 0,-4 8-313,-1 6 0,-3 9 0,-5 1 0,-3 5-560,-3 4 1,2 8 0,-10-2-1,-4 4 477,-4 2 0,-10 8 0,5 1 0</inkml:trace>
  <inkml:trace contextRef="#ctx0" brushRef="#br0" timeOffset="518">594 1817 8774,'12'-6'370,"0"0"1,-7 1 0,9 3-1,5-2 223,9-2 1,8 0 0,9 6 0,9 0-665,6 0 0,5 0 0,4 0 71,1 0 0,8 0 0,1 0 0</inkml:trace>
  <inkml:trace contextRef="#ctx0" brushRef="#br0" timeOffset="916">2201 1188 8866,'0'-11'1006,"0"-1"1,2 8 0,4-2 0,5 4-826,5 2 1,11-5 0,8-1 0,12 2-264,9 2 1,8 2 0,10 0 0,3 0-1128,3 0 1,-6 0 1208,1 0 0,-11-8 0,-4-2 0</inkml:trace>
  <inkml:trace contextRef="#ctx0" brushRef="#br0" timeOffset="1116">2585 787 9091,'-17'-8'1151,"-1"-4"1,1 4-802,-1 3 1,3 10 0,3 7 0,6 6-136,4 5 0,2 10 0,2 9 0,4 3-197,6 4 0,-3 1 0,3 2 0,2 1-632,1-1 1,3 3 0,-1 1-1,1 2-1992,-1-2 2606,1-1 0,-1-3 0,0 0 0</inkml:trace>
  <inkml:trace contextRef="#ctx0" brushRef="#br1" timeOffset="1332">3895 315 8806,'0'-35'499,"-6"8"0,0 4 1,1 5 4294,-3 7-4412,6 3 0,-6 23 0,8 9 0,0 9-141,0 7 1,2 5 0,4 9 0,4 5-708,-1 5 1,7 5-1,-7 5 1,3 4-581,0 1 1,-6 3 0,3 5 0,-1 2 1044,-4 5 0,-10-5 0,-4 6 1</inkml:trace>
  <inkml:trace contextRef="#ctx0" brushRef="#br0" timeOffset="1615">3825 315 8498,'0'-47'82,"0"3"1,0 1 150,0 4 0,8 4 0,4 6 0,5 4 418,6 0 1,6 13 0,12 1 0,6 7 10,3 4 1,8 9-1,3 9 1,-1 11-462,0 10 1,-2 7-1,-6 11 1,1 5-108,-1 6 0,-7-4 0,-4 7 0,-6-3-309,-6 4 1,-12-2-1,-11 6 1,-6-4-276,-6-3 0,-11-7 1,-14-3-1,-8-5-36,-8-2 1,-3-1-1,-5-5 1,-1-5-112,-2-4 0,-8-2 0,4 0 0,-2 0 637,0 0 0,0 0 0,-6 0 0</inkml:trace>
  <inkml:trace contextRef="#ctx0" brushRef="#br0" timeOffset="1782">3563 2009 9950,'8'-10'551,"4"5"0,7-3 0,10 0 1,16-2-693,15-3 1,16-3 0,-28 7 0,3 1 0,3-1 0,2 0 140,3 1 0,0-1 0,3-3 0,-1-1 0,0-1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04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36 315 8346,'-10'-17'132,"-4"-1"0,9 1 235,1-1 0,2 6 1,4 3-1,5 1-524,11 4 1,9-4 0,14 3 0,5-1 156,5-2 0,9-2 0,2-7 0</inkml:trace>
  <inkml:trace contextRef="#ctx0" brushRef="#br0" timeOffset="867">123 105 8208,'-17'0'18,"5"0"1252,0 0-734,8 0 1,10 0 0,16 0 0,9 0-167,11 0 0,15-2 1,8-1-1,9-3-386,8 2 0,11-4 0,6 0 1,-48 4-1,1 1-505,0-1 1,0 0 0,-1-3 0,-1 0 213,44-4 0,-1-5 1,-14-1-1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18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228 202 8465,'0'-35'487,"0"0"0,0 0 0,0 2 1,0 4 1106,0 6-938,0 11 0,0 12 0,-2 14 0,-2 7-516,-2 8 0,-7 12 1,1 6-1,-2 3-142,3 2 1,-5 3-1,5 1 1,-5 2-163,-1-1 1,1-1-1,3 0 1,1 2-434,-2-1 1,1-5 0,-1-5-1,4-7 143,3-3 1,1-10 0,8-5 553,4-9 0,5-5 0,13-10 0,5-4 47,4-5 1,7-11 0,3-1 0,2 2 34,3 1 0,-3 3 1,0-1-1,-1 3-121,1 3 1,-4-1 0,3 7 0,-1 2-196,-4 2 1,-2 2 0,-3 0 0,1 0-11,0 0 1,-2 2-1,-4 2 1,-5 2-18,-5-3 1,-7 1 147,-1 2 0,-9-6 1,-2 2-1,-9-8-47,-7-3 1,-9-9 0,-4-7 0,-6-2-114,-6-4 1,0-2-1,-9-2 1,-2 0 44,3 0 1,-3-2 0,7-2 0,-2-2-65,1 3 0,9 3 0,2 6 0,12 5-283,9 5 0,8 7 0,14 3 475,10 1 0,15 2 0,11 6 0</inkml:trace>
  <inkml:trace contextRef="#ctx0" brushRef="#br0" timeOffset="200">1276 289 8439,'0'-25'342,"-6"0"1,-2-4 0,-1 6 2441,-5 3-2064,6 3 0,0 9 0,12 10-650,8 13 1,3 11 0,18 9 0,6-1-283,4 1 1,-2 2 0,5 2 0,3 4-509,1 1 1,1-5 0,-5 2 0,-5-4 719,-4-2 0,-2 0 0,0 0 0</inkml:trace>
  <inkml:trace contextRef="#ctx0" brushRef="#br0" timeOffset="366">1782 167 8439,'-11'-27'111,"-1"4"0,-2 5 363,-1 7 0,1 3 0,-1 8 0,-5 0-205,1 0 1,-2 15 0,-3 9-1,-5 7-107,-4 4 1,4 7-1,0 5 1,-2 1-438,-2-1 1,-4 9-1,-2-1 1,-1 3 274,1 2 0,-6 6 0,0-4 0</inkml:trace>
  <inkml:trace contextRef="#ctx0" brushRef="#br0" timeOffset="550">647 1163 8452,'-17'-8'393,"-1"-2"1,1-1 2124,-1-1-2120,9 8 1,10-4-1,19 10 1,15 2-275,15 2 1,10 7 0,14-3 0,6 2-810,7-1 1,-37-6-1,1 0 685,1 1 0,1 0 0,-1-2 0,1 0 0,3-4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14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1237 8161,'-11'-6'328,"1"-2"1068,2-2 52,-5 6-1176,11-3 0,2 7 0,11 0 0,7 2-95,5 3 0,12-1 0,12 6 0,3-2-77,3-4 1,-1 3 0,2-1 0,3 0-190,1 2 1,-2-6 0,-9 4-1,-7-4-666,-3-2 1,-10 0 101,-3 0 0,-15 0 0,-9 0 0,-11 0 653,-11 0 0,-5 7 0,-8 3 0</inkml:trace>
  <inkml:trace contextRef="#ctx0" brushRef="#br0" timeOffset="2285">1670 1132 7525,'-10'-2'-1699,"2"-2"1714,0-2 0,5 0 53,-9 6 1,8-2-84,-2-3 0,2 3-14,-2-4 1,5 2-14,-5-2 0,2 4 27,-2-4 0,4 2 9,-4-1 0,2 1 9,-1-8 0,3 6 78,-4-5 0,-2 5 257,2-6 1,-5 1-44,5-7 1,-2 1 0,4-1 198,-2 1 0,0-1 0,6 1 122,0-1 1,0 1-1,2-1 135,4 1 0,-2-1-457,8 1 1,-6 5-155,5 1 1,-1 15 0,3 1-1,-1 11-79,2 7 1,-5 10 0,5 10 0,3 2-223,5 3 0,1 2 1,-5 5-1,-1 1-393,0 2 1,-1 6 0,-2-5 0,-5-3-286,-1-2 1,-2-9 0,-6-3 838,0 1 0,0-6 0,0 6 0</inkml:trace>
  <inkml:trace contextRef="#ctx0" brushRef="#br0" timeOffset="2584">1582 870 8270,'0'-35'0,"0"2"-46,0 4 0,0 2 0,0 5 0,0-1 430,0 2 1,2 7-1,4 4 1,6 3-99,3 3 1,10 2 0,5 2 0,5 2-132,5 4 0,7 3 0,9 11 0,2 5-52,-1 10 0,-1 4 1,0 11-1,2 6-134,-1 5 0,-11 3 1,-7 5-1,-8 1-170,-8 0 0,-5 0 0,-8 0 1,-10-2-3,-10-4 1,-21-4-1,-10-8 1,-9 1-98,-9-1 0,-3-7 1,-10-5-1,-1-3-177,-3-2 0,-2-6 0,5-1 1,-3-3 476,2-4 0,2-1 0,3-3 0</inkml:trace>
  <inkml:trace contextRef="#ctx0" brushRef="#br0" timeOffset="2814">1076 2459 8250,'-10'-12'225,"4"1"1,6 1-1,10-2 1,13 5-134,16-1 1,17 4-1,12-6 1,14 1-226,17-1 0,-47 4 0,1 0 1,3-1-1,2-1 0,-1 1 1,1 0-180,-1 1 0,0 1 1,-5-1-1,-1 0-34,2-2 1,-1-2 0,33-15 0,0-2 0</inkml:trace>
  <inkml:trace contextRef="#ctx0" brushRef="#br0" timeOffset="3117">2490 695 8189,'-25'-25'37,"4"0"0,-6-4 1,1 5 1044,5 5 1,8 9-725,1 4 1,10 4-1,4 4 1,12 2-356,7 2 0,16 8 0,0-3 0,5 5-1295,7 1 0,3 1 1292,6-1 0,-3 1 0,5-1 0</inkml:trace>
  <inkml:trace contextRef="#ctx0" brushRef="#br0" timeOffset="3317">3241 136 8322,'-17'-33'0,"-1"2"240,1 2 0,5 14 0,1-1 222,-3 6 1,6 8-1,3 12-60,3 8 0,2 19 0,2 3 0,3 9-402,7 3 0,9 3 0,3 1 0,-1 4-602,2 2 0,-5 2 0,5 8 0,-2 2 602,0 1 0,1 9 0,-7-5 0</inkml:trace>
  <inkml:trace contextRef="#ctx0" brushRef="#br0" timeOffset="3617">4446 1097 8361,'12'-35'229,"0"0"1,-8 0 0,1 2-1,-5 2 443,-5 2 1,-5 6-1,-9-5 1,-5 1-190,-5 0 0,-6 8 0,-6-1 0,-5 9-323,-5 3 1,-1 2 0,0 8 0,1 6-225,5 9 0,3 9 1,10 10-1,4 5-309,6 6 0,11 3 0,6 4 1,6 3-56,6 1 1,11 2-1,12-4 1,6 3 58,6-3 0,6-2 0,11-3 0,6-3-117,4-1 1,2-14 0,0 0-1,-2-8 486,-4-10 0,11-5 0,-3-10 0</inkml:trace>
  <inkml:trace contextRef="#ctx0" brushRef="#br0" timeOffset="3833">3992 2127 8321,'-17'0'776,"-1"0"-227,1 0 0,9 2 0,8 2 0,12 2-377,9-2 0,8-2 1,14-2-1,9 0-541,10 0 0,8-6 0,4 0 0,4 0 369,1-2 0,11-1 0,7-9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24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208 140 8233,'-1'-23'270,"-5"0"0,4-1 1,-4 7-1,2 1 848,-2 5 1,2-3-618,-7 8 0,5 0 1,-6 6-469,-1 0 0,-3 2 0,-1 2 0,-1 4 1,1 2 1,5-6 0,1 1-1,-1-1-653,2 2 0,-3-2 0,7 8-378,2 1 0,4 3 0,6 3 997,5 4 0,13 5 0,3 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30.35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573 295 8476,'10'-52'178,"-2"5"1,-8 4-1,-2 5 305,-4 5 1,-2 9-1,-5 1 783,1 4-1102,8 9 0,-4 4 0,8 12 0,-2 6-177,-3 3 0,1 3 0,-6 1 0,0 4-91,1 6 0,-5-1 0,-7-1 1,-5 0-50,-1 0 0,-2-6 0,-6 3 1,0-5 14,0-1 0,0-3 1,1-3-1,-3-6 200,-4-4 0,10-10 1,-2-4-1,6-5 195,5-7 0,11-3 0,7-8 0,10 0-131,11 0 1,12 6-1,16 4 1,9 4-74,6 5 1,-1 10 0,5 2-1,2 10-68,2 12 0,1 11 0,1 16 0,0 9 112,0 6 1,-10 4-1,-7 8 1,-11 2-318,-5 1 1,-18 1 0,-7-8-1,-8-4 68,-4-6 0,-14-9 0,-5-5 1,-8-1 95,-10-4 0,-6-2 1,-13-2-1,-8-1-56,-12 1 1,-1-9 0,-1-9 0,6-11 152,10-10 1,14-13 0,9-14-1,10-8 215,11-8 1,11-3 0,12-3 0,9 1 11,7 0 1,8 7-1,10 6 1,4 8-116,1 8 1,3 11 0,7 6 0,3 4-224,1 2 1,2 10 0,-4 7 0,4 11-468,3 5 1,-9 7 0,-2 1 0,-9 0-195,-6 2 0,-2-5 0,-2 7 0,-4-2-319,-6-4 0,-11-10 1050,-6-6 0,-4 4 0,-2 0 0</inkml:trace>
  <inkml:trace contextRef="#ctx0" brushRef="#br0" timeOffset="217">1132 417 8476,'23'-68'0,"1"4"321,-3 6 0,6 12 0,2 7 0,6 8-76,6 7 1,2 13 0,5 5 0,-3 4 132,-2 2 0,5 10 0,-3 7 0,-1 10-281,-3 6 1,-4 12-1,-2 5 1,0 9 78,0 3 1,-10 0 0,-6 4 0,-7-4 11,-4-2 1,-2 6-1,-8-4 1,-4 0-366,-6-4 1,-11-1 0,-6-1 0,-8 4-2004,-10 2 1,-1 0 2179,-16 2 0,0-3 0,-6-9 0</inkml:trace>
  <inkml:trace contextRef="#ctx0" brushRef="#br1" timeOffset="501">1569 679 11429,'0'-25'255,"6"6"0,1-5 0,3 7-219,4 5 0,3-3 1,4 3-1,5-1 181,1 1 1,4 4-1,8 6 1,3-2 223,3-1 0,-6-1 0,2 6 0,-5 0-445,-1 0 0,0 6 1,0 1-1,-2 1-12,-4 0 1,-1 3 0,-7-3 0,4 0 70,2 0 0,-3 5 1,5-1-1,0 3 81,-2 3 0,6-1 0,-6 1 0,2-1-130,0 1 0,-5 1 0,3 3 1,-2 1-222,-4-2 0,-3 1 0,-7-1 0,-5 2-29,-4-2 1,-2 5 0,-4-1-1,-7 2-428,-13 4 1,-14 8 0,-11 4 706,-7 1 0,-22 3 0,34-21 0,-1 0 0</inkml:trace>
  <inkml:trace contextRef="#ctx0" brushRef="#br1" timeOffset="651">2302 609 11254,'53'-52'276,"-1"2"0,4 3 80,8 6 0,-5 6 0,10 6 0,-3 6-173,-3 4 1,-1 1 0,-8 3-1,0 3-697,-3 6 1,-11 4 0,1 2 482,-4 0 0,6 0 1,1 0-1</inkml:trace>
  <inkml:trace contextRef="#ctx0" brushRef="#br0" timeOffset="966">434 1919 8434,'-35'-35'74,"8"8"1,3 2 0,7 2 358,5-1 0,20-1 0,17 4 1,16-2-311,17 1 1,16 3 0,-26 10-1,3 0 1,5 0 0,2 1-57,6-1 1,2 0-1,5 1 1,2 1-1,8 0 1,3 0-1,3 2 1,0 1-365,5 0 1,1 0-1,2-2 1,0 0 0,-1 2-1,0 0 1,-3 1-1,-1-1 56,-5 0 0,-2 0 0,-9 1 0,-2 0 0,-6 3 0,-2 0 0,-6 1 0,-1 0 241,41 5 0,-2 0 0,-9 11 0,-4 4 0</inkml:trace>
  <inkml:trace contextRef="#ctx0" brushRef="#br0" timeOffset="1150">207 2251 8375,'-45'-8'257,"6"-1"0,16-9 0,15-1-127,16-5 1,35 3 0,32-8 0,-26 13-1,3 1 4,10-2 0,4 1 1,9-2-1,3 1 1,10-1-1,3 1 1,-26 5-1,1 1 1,1-1-115,5 0 1,1 0-1,1 1 1,3 1-1,1 1 1,0 1-1,1 0 1,0 1-1,0 1 1,-4 0-1,0 2 1,-2 0-696,-4 2 0,-1 0 0,-1 0 0,25 1 0,-2 0 675,-2 1 0,-1 0 0,-3 4 0,-1 0 0,-5 1 0,1 0 0</inkml:trace>
  <inkml:trace contextRef="#ctx0" brushRef="#br0" timeOffset="1281">3245 1780 8459,'-15'-30'0,"3"3"1265,6 2 0,-1 8-3152,1 5 1887,0 8 0,14 12 0,1 11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0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8143,'9'-17'29,"-3"-1"1,-4 1 0,0 1 0,2 2 329,2 3 1,7 7-1,1-2 1,5 4-396,5 2 1,9 0-1,0 0 1,7 2-575,5 4 0,0 2 0,1 5 610,-5-1 0,-4 7 0,-2 9 0</inkml:trace>
  <inkml:trace contextRef="#ctx0" brushRef="#br0" timeOffset="149">1 402 8427,'11'-6'-65,"3"0"1,7 2 240,12 2 1,14 2 0,15 2-1,12 2-426,9 2 250,1 8 0,-33-10 0,0 1 0,46 13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29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577 154 8317,'0'-18'421,"-8"8"1,-4 5 0,-5 3 146,-6 2 0,1 15 0,-7 8 0,-2 9-267,-2 2 1,-2 9 0,0 4 0,0 3-341,0 3 1,-5 5-1,-1 2 1,2 0-175,2 0 1,8-3 0,2-9 0,4-3 60,7-3 0,6-9 1,10-9-1,0-5 12,0-2 1,8-7 0,4-4-1,5-4 130,7-2 1,5-8 0,11-3 0,9-5 228,7-1 0,4 5 1,6 0-1,-4 1-7,-1 1 0,5 0 0,-2 6 1,2-1-97,-2 1 0,-4 2 1,-6 2-1,2 2-157,3 3 0,-9 3 0,-11 6 0,-8-4-146,-8-3 0,-5 7 136,-7-2 0,-5-5 0,-14-1 0,-9-6-16,-10-6 0,-6 2 0,-4-7 0,-4-5-141,-5-5 0,-5 0 0,-1-7 0,-1 1-31,1 0 1,0-2-1,-1-6 1,1 0-144,-1 0 1,9 0-1,5 0 1,8 2-267,8 4 1,5-2 0,8 8 647,10 2 0,16 1 0,11 3 0</inkml:trace>
  <inkml:trace contextRef="#ctx0" brushRef="#br0" timeOffset="467">1380 416 8571,'0'-20'643,"0"-3"1,0 3 602,0-3 0,2 13-692,4 10 1,5 10 0,11 12-1,3 3-335,2 2 1,4 0-1,8 4 1,4-2-347,1 2 1,-5-5 0,2-3 0,-4-6-143,-2-5 0,-6-4 0,-2-8 0,-2-2 268,-3-4 1,-9-12-1,-3-11 1,0-6 510,-1-5 1,-5 1-1,2-6 1,-4 1 199,-2-1 0,-2 6 0,-2 0 0,-2 8 667,2 8-1342,-5 11 1,7 14-1,-4 16 1,4 13-282,2 13 0,0 5 1,2 17-1,2 4-141,2 4 0,5 9 1,-3-2-1,2 5 2,3 1 0,-5 12 0,-5-48 0,0-1 0,-1 49-166,-2-2 0,-8-4 1,-5-6-1,-11-1-126,-11-5 1,-7-17-1,-11-15 1,-1-10 122,-4-12 0,-2-14 0,-5-9 0,9-8 547,8-7 0,-1-18 1,10-10-1,6-8 1,8-7 1,14-2 0,9 1 0,11-1 30,15-2 0,9 0 0,7 7 0,7 3-81,3 1 1,5 14-1,3 0 1,6 6-474,4 6 529,-6 9 0,6-3 0,-6 5 0</inkml:trace>
  <inkml:trace contextRef="#ctx0" brushRef="#br0" timeOffset="634">1275 1097 8317,'0'-27'212,"0"-5"0,2 9 224,4 2 1,12 3 0,13 7 0,9 5-426,13 4 1,9 2-1,15 0 1,9 0-631,5 0 1,-39 0-1,1 0 619,46 0 0,0 0 0,-12 0 0</inkml:trace>
  <inkml:trace contextRef="#ctx0" brushRef="#br0" timeOffset="834">2533 84 8455,'0'-18'1037,"7"1"0,5-1-646,4 1 1,9 7 0,2 6 0,4 10-10,4 12 0,-4 9 1,10 15-1,-4 11-171,-2 9 1,-2 12 0,-4 5 0,-8 7-269,-7 9 0,-11-43 0,-4 0-261,-6 1 1,-4-1 0,-5 7 0,-5-1-1,-10-5 1,0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26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470 644 8219,'-2'-29'0,"-4"0"663,-5 4 1,-13 5 0,-5 9 0,-6 7 215,-5 8 1,3 7 0,-6 13 0,2 5-416,1 4 1,5 4 0,7 3 0,3 7-304,4 4 1,3 1 0,7 2 0,3 2-251,0 3 0,6-1 0,-4-4 0,6 3-371,6 1 0,4-8 0,9-9 0,3-6 12,1-6 1,8-6 0,-2-11 0,6-6 216,6-4 0,3-6 1,9-6-1,1-7 205,4-3 1,-3-1 0,5 0 0,-2-3 230,0 3 0,6 1 0,-5 5 1,-5 3-101,-6 7 1,1-3 0,-6 2 0,-3 2-252,-3 2 0,0 2 0,-16 2 0,-3 2-643,-4 2 708,-11 0 1,-8-6 0,-13-2 0,-3-4-6,-4-6 0,1-3 0,-9-5 1,-4-1 27,1-2 1,-7-8 0,0 1 0,0-3-211,1-1 1,-1-3 0,4-2 0,0-2-69,6 2 1,6 2 0,12 3 0,3 1-423,6 3 1,16 5 757,13 8 0,12-1 0,18 1 0</inkml:trace>
  <inkml:trace contextRef="#ctx0" brushRef="#br0" timeOffset="183">1413 784 8279,'-17'-12'0,"-1"3"441,1 1 1,1 0 0,3 4 356,1-2 1,8 3-1,-2 8 1,6 7-382,6 4 1,12 3-1,13 4 1,5 6-420,5 4 1,14 0-1,-3-2 1,4-1-349,4 1 0,-3 2 0,7 0 0,0-2-3028,-2-2 3378,-2-8 0,-8 4 0,1-7 0</inkml:trace>
  <inkml:trace contextRef="#ctx0" brushRef="#br0" timeOffset="367">1989 662 8219,'-7'-33'343,"-3"4"1,-2 5 884,1 5 0,5 3-544,-6 5 0,8 5 0,-1 14-475,3 9 0,2 8 0,0 12 0,0 4-265,0 6 1,-6-3-1,-2 3 1,0 1-461,0 3 1,-7 7 0,-1 0 0,-9 0 515,-8 3 0,-13 1 0,-16 8 0</inkml:trace>
  <inkml:trace contextRef="#ctx0" brushRef="#br0" timeOffset="533">994 1762 8101,'17'-8'0,"1"-1"0,1-3 609,5 0 1,3 6-1,10-3 1,3 1-124,7 4 0,7-4 1,8 3-1,10 1-871,6 2 0,-4-4 0,1 0 0,-1 2 385,2 2 0,-12 2 0,4 0 0</inkml:trace>
  <inkml:trace contextRef="#ctx0" brushRef="#br0" timeOffset="983">2705 836 8107,'-5'-11'552,"-1"-1"0,-6 6 1,6-5 124,2-3 1,6 6 0,8 3-484,8 3 1,17 2 0,3 0 0,11 0-69,11 0 0,8 0 0,8 0 0,5 0-697,4 0 1,-5 5-1,-4 1 1,-4-2 570,-3-2 0,-14-2 0,-5 0 0</inkml:trace>
  <inkml:trace contextRef="#ctx0" brushRef="#br0" timeOffset="1167">3055 522 8107,'-25'-17'407,"5"-1"1,-5 3-1,2 1 2773,-1 2-2936,9 9 0,7 4 1,10 15-1,4 7-129,5 4 0,7 4 0,5 8 1,6 4-401,4 2 1,-4 1 0,1 5 0,1-3-349,2-1 0,1-1 0,1 7 0,-2-1-1515,-3 0 2148,2 1 0,-4-1 0,7 1 0</inkml:trace>
  <inkml:trace contextRef="#ctx0" brushRef="#br0" timeOffset="1385">4504 452 8196,'2'-35'325,"4"0"1,-4 8 0,4 4 0,-4 4 1437,-2 1 0,-6 6-1208,0 1 1,0 9-1,6 4-494,0 13 0,8 7 0,4 11 1,3 5 25,3 5 1,1 10 0,2 7 0,5 2-638,1 4 0,-6-2 1,2 4-1,-5 5-633,-6 5 1,1-2 0,-9 5 1182,-6 3 0,-21-7 0,-14 1 0</inkml:trace>
  <inkml:trace contextRef="#ctx0" brushRef="#br0" timeOffset="1836">4609 452 8243,'2'-42'374,"4"-5"1,-4 2 0,6 1 0,-3 1 221,1 4 1,8 2-1,-1 2 1,7 2-211,3 4 0,6 4 0,-4 10 0,3 3-251,3 6 0,-4 6 1,2 6-1,0 7-203,-2 9 1,4 7 0,-8 12 0,-1 5-183,-3 5 1,-9 1 0,-4 1 0,-4-1-239,-2 0 1,-2 3 0,-4 1 0,-6 2 88,-3-2 0,-5-9 0,-1-6 1,-2-4 114,1-2 1,9-10 647,1-8 0,8-9-5,-2-14 0,14 4 0,8-6 0,7 3-59,4-1 1,2 0 0,4 8 0,-2 4-176,-2 5 1,1 5-1,3 3 1,-4 5-18,-6 5 0,-6-2 0,-5 2 0,-6 2-32,-4 2 1,-6 0-1,-8-2 1,-9-2-114,-4 2 1,-10-4 0,2 1 0,-6-3-363,0-4 0,2 0 1,2 1-1,0 1-183,1-2 1,4-1 0,1-5 581,-2-3 0,-2 11 0,-2-3 0</inkml:trace>
  <inkml:trace contextRef="#ctx0" brushRef="#br0" timeOffset="2069">4260 1902 8154,'-8'-6'488,"8"0"1,16-2 0,15 4 0,9-1-671,13 1 1,17-4-1,19 0 1,-39 4-1,1-1 182,3-2 0,0 0 0,5-1 0,1 0 0,-3 0 0,0-1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25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1136 8048,'8'10'-278,"4"-5"1,-5-1 0,1 0 1381,0 2 1,2 0-450,7-6 0,-7-8 1,-4-6-1,-2-5-268,1-4 1,-3-14 0,4 0 0,-6-8-140,-6-9 0,2-2 0,-7-12 0,-3-6 42,-1-3 1,3-5-1,2-3 1,3 3 32,3 6 1,2 7-1,2 5 1,2 7-35,4 9 0,3 13 0,9 12 1,-1 5-55,1 6 0,-1 5 1,2 9-1,5 3-287,5 7 1,12 11 0,7 7-1,6 4-258,5 7 1,7 4-1,-2 9 1,2 2-245,-2 3 1,4 12-1,-6-1 1,0 2-134,-4 0 1,-11-4 0,-7-2-1,-5-4-188,-6-2 1,-11-6-1,-16-11 1,-10-8 874,-9-2 0,-20-8 0,0 0 0</inkml:trace>
  <inkml:trace contextRef="#ctx0" brushRef="#br0" timeOffset="167">439 717 8056,'-23'-18'0,"0"1"0,1 1 708,3 5 0,-2-5-275,3 4 1,6 5 0,20 1-402,10 4 1,9 0 0,14-2 0,7-2-245,8 2 0,6 3 0,10 1 0,4 0-1071,5 0 1283,-3 0 0,15 7 0,-4 3 0</inkml:trace>
  <inkml:trace contextRef="#ctx0" brushRef="#br0" timeOffset="351">72 1572 8325,'-23'0'571,"0"0"1,3 0-1,15 0-115,10 0 0,26 0 0,18 0 1,15 0-421,10 0 1,17-1-1,4-3 1,-42 0 0,1 0-382,3-1 0,2 0 0,4 0 0,0-1 1,1-2-1,-2 0 18,-1 3 0,-1-2 0,-2-4 0,-2-1 0,-3 2 0,-1 1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25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8176,'0'-17'522,"0"-1"0,0 1 100,0-1 0,7 1 0,7 1 0,7 3-520,8 1 1,12 8 0,8-2 0,7 4-722,8 2 0,2 6 0,-2 4 619,-6 5 0,-4-1 0,-1 11 0</inkml:trace>
  <inkml:trace contextRef="#ctx0" brushRef="#br0" timeOffset="148">193 472 8647,'15'-2'0,"-1"-2"387,-3-2 0,7-1 1,9 3-1,6-4-213,10-2 0,7 6 1,10-1-1,8 3-118,6 2-56,17 0 0,-9-8 0,13-2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23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417 122 8522,'0'-17'841,"0"-1"0,2 1 109,4 0 0,-4 5 10,4 0 1,-2 8 41,1-1-769,-3 3 0,6 11 0,-8 7 0,0 9-112,0 8 0,-8 0 0,-3 12 1,-7 1-294,-5 5 1,-4-3 0,-8 12-1,0 0-112,0 5 1,-6-3-1,1 0 1,-1-2 146,-2-4 0,14-11 1,0-10-1,10-10 69,7-6 0,6-9 48,12-4 0,11-4 1,12-4-1,8-4 68,10-6 1,7-3-1,16-3 1,2 1-79,4-1 0,3 1 1,6 1-1,-3 3-257,-6 1 0,-6 8 1,-6-1-1,-8 3-353,-8 2 1,-7 0 284,-12 0 1,-13 0 574,-16 0 0,-8 0 1,-9 0-1,-1-2-50,1-4 1,-1-4 0,-1-7 0,-5-1-147,-5 1 1,-4-8 0,-2-3 0,0-1-148,1 0 1,-1 0-1,0-4 1,-2 2-96,-4 2 0,10 2 0,-2-4 0,6 4-700,6 1 0,1 3 0,5 6 918,3-1 0,20 1 0,11-1 0</inkml:trace>
  <inkml:trace contextRef="#ctx0" brushRef="#br0" timeOffset="200">1325 175 8126,'-9'-18'1134,"-5"7"0,6 1 1710,-1 2-2595,5-5 1,-2 18 0,12 1 0,7 8-190,9 3 1,7 9 0,12 3-1,7 2-137,8-2 1,4 4 0,8-4 0,0 4-620,4 2 0,2 0 0,-6 0 0,-4-2 696,-6-4 0,-11 4 0,-5-6 0</inkml:trace>
  <inkml:trace contextRef="#ctx0" brushRef="#br0" timeOffset="384">2251 35 8081,'-17'-8'508,"-1"1"0,1-5 1,-1 6-17,1 4 1,-1 4-1,-1 4 1,-3 7-280,-1 9 1,0 5-1,5 10 1,1 4-207,0 5 0,1 5 1,2 1-1,3 2-344,-3 5 0,-1-3 0,-3 6 0,-1 0-442,-5 0 0,3-4 779,-8 6 0,-8 8 0,-7 8 0</inkml:trace>
  <inkml:trace contextRef="#ctx0" brushRef="#br0" timeOffset="551">1290 1223 8054,'0'-12'103,"2"0"174,4-1 1,12 3-1,15 0 1,11 1-26,15-1 1,10 0 0,13-1 0,9 3-537,4 0 1,-44 7-1,-1 0 1,43-5 283,-2 4 0,-1-5 0,-3-3 0</inkml:trace>
  <inkml:trace contextRef="#ctx0" brushRef="#br0" timeOffset="1083">1640 454 10227,'8'-10'135,"3"3"1,14 7 0,8 2 17,6 3 1,10 5 0,-1 8 0,7-1-600,3 1 1,6 7 0,-6 2 0,-2 2 445,-1 0 0,-3 0 0,0 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2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3825 197 8440,'60'0'0,"-5"0"0,5 0 0</inkml:trace>
  <inkml:trace contextRef="#ctx0" brushRef="#br0" timeOffset="383">4314 127 8440,'-12'0'-1123,"1"0"1,5 0 824,-6 0 440,8 0 89,-3 0 1,9 0 0,3-2-20,7-4 1,4-2-1,-1-5 1,-1 1 179,-3-2 1,-5 5 0,4-3 0,0 0 621,-1 3 1,-3-5-597,6 8 0,-12-3 0,-6 9-208,-15 7 1,-12 9 0,-12 7 0,-11 8-153,-12 8 1,23-16 0,-1 1 0,-4 3-1,-1 2 1,-9 2 0,-3 0-170,-7 3 1,-3 0-1,-5-4 1,-3 0 0,-9 4-1,-3 0 1,30-13-1,-1 0 1,-1-1-131,-1-1 0,-2 0 0,0-1 0,-3 2 0,-1 1 0,0-2 1,0 1-1,-1-2 0,1 1 0,0-2 0,0 0 0,0-1 38,2-1 0,0-1 0,1 0 0,-30 5 0,2-1 1,1-1-1,2-1 0,4-2 0,1-1 111,3-3 1,1-3-1,12-1 1,3-2-1,2-3 1,2-2-1,8 1 1,1 0 69,6 0 0,1 0 0,-37 0 0,17 0 0,16 0-369,19 0 0,17 2-274,18 4 1,22-2 664,30 7 0,1 1 0,7 5 0</inkml:trace>
  <inkml:trace contextRef="#ctx0" brushRef="#br0" timeOffset="650">4681 930 8546,'0'-17'137,"0"-1"0,0 1 1,-2-1 641,-4 1 0,-4 1 0,-9 5 1,-4 5-297,-6 4 0,-14 2 0,-10 2 0,-9 5-288,-6 11 1,-11 1 0,-8 10 0,38-12 0,-1-1-159,-4 4 0,-1-1 0,-5 1 0,-2-1 0,-6 3 1,-2 1-1,-5-1 0,-1 0-319,-8 1 1,-1-1 0,-10 2 0,-2 0 0,26-5 0,-1 0 0,-1 0 0,-3 0 0,-1 1 0,-1-1 21,-1 0 1,-1 0 0,-1-1 0,-3 0 0,0 0 0,-1-1 0,0-1 0,0 0 0,-1 0 0,-1 0 0,0-1 0,-1 1 34,-1 0 0,-1 0 1,2 0-1,7-1 1,1-1-1,2 0 0,2-1 1,1 0-1,1 0 1,6-2-1,3 0 1,0 0-86,-25 4 0,3-1 1,10-3-1,3-1 1,8 2-1,2-1 310,6-1 0,1 0 0,6-2 0,2-1 0,-33 5 0,4-4 0</inkml:trace>
  <inkml:trace contextRef="#ctx0" brushRef="#br0" timeOffset="983">1659 424 8641,'-9'-47'277,"-9"0"0,-1 14 0,-8-1 0,0 4 302,-1 9 0,-1 0 0,-6 15 0,-1 4-239,-5 6 1,-6 7-1,-9 13 1,-4 7-193,-2 8 0,-2 7 0,-6 10 0,0 5-179,0 1 0,6 2 0,0 6 0,-4 1-89,31-33 1,0 0 0,2-1 0,-1 0 0,-3 3-1,0 1 1,1 1 0,0 0-23,0 0 1,1 1 0,-2-1-1,2 0 1,3-2 0,2 1 0,-28 39-100,7-9 1,22-8 0,8-1 0,13-2 105,8-4 0,10-2 0,8-1 0,11-1 133,14 1 0,15 7 0,10 2 0,8 0-19,-35-32 0,3-2 0,6 0 0,3-2 0,3 1 0,1-1 0,3 0 0,2 0-104,4 1 0,2-1 0,4-2 0,2-2 0,1 1 1,1-1-233,1-1 0,0 1 0,-4-2 0,1 0 1,2-2-1,0-1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7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88 313 8077,'-8'-17'763,"7"-1"0,-7 3 665,0 3 0,6-3-621,-4 3 0,4 6-825,2 6 0,0 8 1,2 11-1,4 3 35,6 1 0,-3 10 1,3 0-1,2 8-182,1 3 0,-3-3 0,-3 4 0,1-1-205,0 1 0,-6 1 0,2 7 1,-4-1 31,-2 1 1,0-3-1,-2-1 1,-4-5-55,-6-1 1,-3-6 0,-3-12 0,1-9 475,-1-7 1,7-5-1,-1-12 1,-2-11 355,-1-14 1,-1-16 0,5-13 0,5-6 125,4-9 0,2-1 0,0-1 0,2-1-139,4 1 0,-1 3 1,11-2-1,3 6-96,1 10 1,-1 8-1,-1 9 1,-3 10 224,-3 10-657,3 14 0,-11 5 0,6 12 1,0 5-112,-1 5 1,5 9-1,9 4 1,4 4 28,1 2 1,5 0 0,-4 2 0,4 2-139,2 1 1,-1 9-1,-1-3 1,-1 5-112,-3 1 0,-8-1 0,2-3 0,-5-1-142,-7 1 0,3 1 1,-8-3-1,-2-5 24,-2-4 0,-4-10 0,-4-4 0,-6-3 550,-3-3 0,-11-7 0,-1-2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8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8466,'-8'-18'853,"6"7"1,-4-1-570,4-1 1,2 3-1,2-2 1,6 1-136,10 1 1,15-6 0,15 7-1,8-3-166,8 0 0,0 3 17,6-3 0,-4-3 0,12 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8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88 8320,'-18'0'803,"3"-2"967,3-4-1645,-4 5 0,18-7 1,4 8-1,18-2-168,12-4 1,13 4 0,15-6 0,12 2-755,7 1 0,6-7 797,4 6 0,4-7 0,-44 8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5:29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357 889 8371,'-17'-17'249,"5"1"0,2 3 72,3 1 1,9 8-1,11-2 1,10 2-342,12-1 1,16 3 0,13-4 0,6 4-69,5 2 1,15-6-1,-40 3 1,1 0-1,1 1 1,0 0-181,0 1 0,-1 0 0,42 1 0,1 0-62,-5 0 1,-2 8 0,0 2 0</inkml:trace>
  <inkml:trace contextRef="#ctx0" brushRef="#br0" timeOffset="148">340 1361 8808,'19'0'0,"6"-2"160,10-4 0,25 4 0,22-4 0,17 4-319,-43 2 0,2 0 0,3 0 0,1-2 159,4 0 0,2-1 0,1-2 0,-1 0 0,-2-4 0,0 0 0</inkml:trace>
  <inkml:trace contextRef="#ctx0" brushRef="#br0" timeOffset="448">1510 173 8506,'-37'-50'-59,"-4"3"1,2 12-1,-5 14 1,-1 7 99,1 9 1,-3 12 0,-5 13 0,-3 13 383,-3 11 0,4 9 0,-6 7 1,1 8-359,1 6 0,25-32 1,0 1-1,2-1 1,0-1-1,-1 3 0,0 0-75,0-2 1,0 1-1,3-1 1,0-1-1,-3 2 1,0 0-1,0-1 1,0-1-60,1 1 0,0-2 0,-35 32 1,7-1-1,5-7-138,6-3 1,7-9-1,14-9 1,11-6-20,14-10 1,20 0 0,17-6 0,13-3 201,14-5 0,12-3 0,21 4 1,-42-9-1,1-1-45,5 0 0,2 0 0,5 0 0,2 0 0,4-2 1,1 2-1,1 1 0,0 1-262,-3 1 0,0 2 0,-2 3 0,-1 1 1,2 1-1,0-1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8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52 8481,'-5'-11'1006,"-1"-1"0,-2 6-827,2-5 0,6 7 0,0-2 0,12 4-419,9 2 1,14 0 0,14 0 0,7 0-1170,8 0 1409,12 0 0,19 8 0,-42-3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9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0 166 8309,'0'-27'11,"0"1"0,0 9 1,0-1 669,0 1 1,0 0 1056,0-1 0,0 6-1386,0 1 1,0 9 0,2 2 0,2 10-284,2 5 1,7 10 0,-1 4 0,5 6 112,7 6 0,-3 2 0,8 7 0,0 1-374,-1 3 1,3 2 0,-8-3-1,-2-1-302,-1 0 1,-9 9-1,-1 1 1,-2 0-388,-4-4 1,-10-4 0,-8-1 0,-9-3 880,-12-3 0,0 3 0,-8-5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39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63 210 8410,'0'-29'0,"0"1"498,0 3 1,-2 0 0,-2 4 761,-2-3 1,0 1-1005,6 6 0,2 7 1,4 4-175,6 4 0,5 2 0,4 0 0,3 0-215,-3 0 1,4 8 0,-1 4 0,-1 3-392,2 3 1,-11-1-1,1 2 1,-5 3 96,-6 1 1,-2 8 0,-4 0 0,-6 6 85,-9 4 0,-9 1 1,-7-3-1,2 2 209,2-2 1,8-4 0,-1-4-1,7-4 208,3-2 0,8-2 0,-1-5 197,3-1 0,11-1 0,9-3 1,11-1-38,10 2 1,5-5 0,9 3-1,-1 2-126,1 1 1,7 3-1,2-1 1,0 3-184,-4 3 1,-11-2 0,-10 8 0,-10 0-134,-10-1 1,-13 5 0,-4-6-1,-14 2 210,-13 0 0,-10 0 0,-15 4 0,-2-2 146,-4-2 1,-3-8-1,-5 5 1,2-3 29,-2 0 1,12-7 0,4-10 0,7-4-262,10-2 0,6 0 0,11-2 81,5-4 0,18-12 0,13-9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0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16 158 8241,'-10'-12'288,"4"1"0,6-1-76,6 2 1,14 1 0,17 3 0,15-4-565,16 0 1,25-5-1,-37 9 1,2 0 351,7-1 0,1-1 0,0-1 0,1 0 0,7 1 0,0-1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0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86 163 8413,'-17'-35'427,"-1"0"0,3 8 0,1 4 1234,3 3 0,7 9-1202,-2-1 0,6 16 0,6 2 0,5 7-301,5 5 0,9 9 0,4 6 0,4 8-326,2 3 1,0 3-1,0 5 1,0 3-226,0 3 1,-2-2 0,-2 8 0,-4 2-210,-2 2 1,-3 0 0,-11-2 0,-5-4-1859,-4-2 2460,-2-1 0,-23-15 0,-6-1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0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1 348 8385,'0'-46'510,"0"-1"1,0 1-158,0 1 1,0 2-1,2 10 1,5 4-206,11 6 1,7 9 0,14 5-1,6 1 139,7 4 1,12 12-1,2 9 1,6 10-293,3 6 1,5 10-1,-10 5 1,-8 7-28,-6 3 0,-17 8 0,-6 0 0,-8 6-234,-9 3 1,-7 1 0,-12-8 0,-9-2-140,-11-2 0,-18-2 0,-10 0 1,-7-7 54,-4-7 1,-6-9 0,-5 4 0,1-5-18,-2-3 0,8 4 0,8-12 367,3 0 0,-5 14 0,-2-4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0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1 158 8333,'5'-18'1129,"3"1"-614,2-1 1,3 1 0,11 1 0,5 3-920,4 1 0,9 6 1,5-3 403,3 1 0,11-6 0,1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1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35 123 8875,'-6'-18'0,"-2"1"579,-1-1 0,5 1 0,-2-1-250,4 1 0,4 7 0,6 4-455,9 4 1,8 2 0,12 2-1,4 4-185,6 6 0,9 3 1,4 3-1,2 1 311,4 5 0,2-5 0,2 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1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84 8345,'-16'-24'384,"5"1"0,3 6 0,6 7 176,-4 2 1,4 6 0,-2 12 0,6 11-602,4 10 0,8 2 0,-3 16 0,5 5-399,1 8 0,3 2 0,-1 4 440,-1 4 0,11 17 0,-10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1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315 225 8205,'0'-34'173,"0"1"0,-2 1 1,-2 5 750,-2 2 0,-7 2 0,-1 7 0,-5 3-486,-5 1 0,-5 8 1,4-2-1,-2 6-278,-4 6 0,6 12 0,1 11 0,5 4-223,1 2 1,3 7 0,3 5 0,6 3-275,4 3 1,10 1-1,4 2 1,5 3-151,7-3 1,5-2 0,10-1 0,5-3-34,7-3 0,-1-1 1,12-9-1,0-6-974,0-4 1494,2-11 0,6-1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7:56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697 315 8043,'19'-60'-610,"1"7"1,-3 10 1453,-7 7 1,-6 6-1,-6 3-324,-4 2 0,-4 8 0,-9 7 0,-5 2-203,-5 4 0,-11 2 0,-7 4 0,-3 4-22,-3 6 0,1 3 0,-1 5 0,-1 5-158,-4 10 1,5 2 0,1 9 0,9 3-200,7 1 0,6 5 1,5 1-1,6 4-261,9 2 0,8-4 0,8 4 1,8 0-8,7 1 0,14-9 0,11 0 0,5-7 47,1-4 0,1-3 0,-1-5 1,-2-2 72,-3-4 1,-4-3-1,-10-9 1,-2 0 84,-2 1 0,-16-1 1,-3-1 289,-12-4 1,-9 3 0,-13-5 0,-5 1 48,-4 1 1,-4-2 0,-1 3 0,-5-1-75,-2 2 1,6-5 0,-1 1 0,3-2-264,2-4 0,2 3 1,2-1-1808,2-2 1930,7 6 0,5-1 0,9 9 0</inkml:trace>
  <inkml:trace contextRef="#ctx0" brushRef="#br0" timeOffset="567">1046 961 8093,'-12'-12'1632,"1"3"165,-3 1-1633,6 2 1,1 14 0,9 3 0,1 5-133,3 1 1,8 7 0,-2 1 0,3 2-205,3 4 0,-1-4 0,0 2 0,1 2-115,-1 2 1,-1-4 0,-3 1 0,-3 1-272,-2 2 1,0-6 0,-4-2 311,1 0 1,-1-7-1,-10-1 583,-5-9 1,-5-14 0,-1-7 0,-1-9-94,1-7 1,7-4 0,2-2 0,3 0-2,-1 0 0,2 0 0,8 0 0,4 2 307,1 4 1,9 6 0,7 11 0,4 7-211,8 3 1,0 2 0,7 4 0,1 5-370,0 9 1,-5 11 0,5 0-1,-4 2-215,-8-2 0,-6 2 0,-10-6 0,1 1-149,-1-1 0,-7-2 0,-4-5 174,-4-1 0,-4-5 0,-4-3 1,-6-1 165,-3-4 0,-3-4 0,1-4 1,0-4 370,-1-1 0,6-9 0,3-7 1,1 0 55,4 0 1,2-7 0,4 3 0,4-4-64,6-2 0,9 6 0,4 2 0,4 2-149,8 4 1,-2 3-1,6 6 1,-4 7-267,-2 3 0,-1 4 0,1 3 0,-2 7-387,-3 4 0,1 3 1,-6 4-1,0 6-320,0 4 0,-1 2 0,-7 0 0,0 0-331,1 0 1,-6 2 1141,-1 4 0,-7 3 0,4 9 0</inkml:trace>
  <inkml:trace contextRef="#ctx0" brushRef="#br0" timeOffset="917">2635 1136 8093,'0'-18'171,"0"1"1,-2 1 0,-2 2 354,-1 3 0,-9 5 0,0-4 0,-5 3 7,-4 3 0,-8 2 0,4 4 1,-3 3-148,1 7 1,2 4-1,-4 1 1,4 1-333,2-1 0,3 1 0,9-1 0,3 0-317,2 1 1,3 5 0,5 0-1,0-1-252,0-3 1,2-7 0,1 0 0,5-1 240,2-1 0,1 0 0,7-7 0,-1 3 256,1-2 1,-1-4 0,3-4 0,1-4 313,2-1 1,1-1 0,-7-3 0,3 3-127,3 2 1,-4-4 0,5 5 0,-5-1-271,-2 0 0,1 2 0,-1 6 0,1 0-427,-1 0 1,7 0-1,-1 0 1,0 0-319,2 0 0,-3 2 845,7 4 0,8-4 0,7 6 0</inkml:trace>
  <inkml:trace contextRef="#ctx0" brushRef="#br0" timeOffset="1133">3002 839 8120,'-19'-47'650,"-1"4"0,3 5 260,7 5 1,0 9 0,5 1 0,1 4-111,2 1 0,9 8 0,5 5-476,4 3 1,1 2 0,3 0 0,3 0-242,6 0 0,4 13 0,2 7 0,0 5-268,0 6 1,0 4 0,0 4 0,-1 5-560,1 7 1,-5-1 0,-3 14 0,-2 4-1030,-4 6 0,-3 2 1773,-7 11 0,-3 4 0,-8-39 0,0 1 0</inkml:trace>
  <inkml:trace contextRef="#ctx0" brushRef="#br0" timeOffset="1333">3893 804 8290,'11'-68'164,"1"4"1,-8 7 0,2 15 2736,-4 7-2488,-2 12 0,5 7 0,3 18 1,2 13-534,4 13 0,1 7 0,3 5 0,-1 9-393,0 7 1,3 14 0,-1 10 0,1 1 512,-5 1 0,-1 7 0,3 8 0</inkml:trace>
  <inkml:trace contextRef="#ctx0" brushRef="#br0" timeOffset="1499">4574 1223 8259,'11'-23'-151,"1"-1"0,0 1 0,5 7 0,1 3 1239,-1 1 0,6 3 0,3-5 0,1 4-855,4 2 1,-4 3 0,2 5-1,2 0-625,2 0 1,-4 0 0,0 0 0,2 0 391,2 0 0,2-8 0,0-2 0</inkml:trace>
  <inkml:trace contextRef="#ctx0" brushRef="#br0" timeOffset="1983">6443 402 8240,'0'-35'95,"-2"8"1,-4 2-1,-6 1 273,-3 1 0,-3 2 0,-1 7 0,-5 4 300,-5 3 1,-4 1 0,-2 6 0,0 2-313,1 4 0,1 5 1,3 11-1,7 3-320,4 2 0,3 10 1,5 9-1,5 5-218,4 1 0,10 7 0,3 1 0,7 2-318,5 4 0,-2-4 1,8 0-1,1 0-39,-3 0 1,4-8 0,-10-1 0,-5-10 70,-9-7 0,-5-8 0,-4-7 1,-5-6 428,-11-3 0,-7-8 0,-10 0 1,-2-8 268,-4-8 1,5 3 0,-3-3 0,6-2 128,4-1 1,7-3 0,1 1-549,7 0 1,7 5 0,9 2 188,3 2 0,13-5 0,9 3 0</inkml:trace>
  <inkml:trace contextRef="#ctx0" brushRef="#br0" timeOffset="2183">6757 839 8240,'0'-18'417,"0"1"1,-2-1 2100,-4 1-1676,4 7 0,-6 4 0,8 12-566,0 6 0,0 3 0,2 5 1,4 1-303,6 2 1,1 8 0,1-4 0,-2 3-576,1-1 1,5 0 0,3 6 0,2 0-2262,-1 0 2862,-3-8 0,-1 13 0,-1-3 0</inkml:trace>
  <inkml:trace contextRef="#ctx0" brushRef="#br0" timeOffset="2833">7578 804 8277,'9'-33'653,"-3"4"0,-6 3 1,-6 11 137,-5 3 1,-5 4-1,-1 8 1,-1 2-142,1 4 0,-1 4 0,-1 7 1,-2 3-504,-3 3 1,1-2-1,6 7 1,1-1-613,4 0 0,-3 2 0,5 6 0,-1-2-179,-1-4 0,6 4 1,-4-6-1,3 2-113,3 0 0,2-7 0,2 1 53,0-4 1,2-9 968,4-4 1,11-4 0,12-4 0,6-2 290,6-2 0,-2-5 1,7 5-1,3 0-274,1-2 0,3 6 0,-1-2 0,0 8-168,1 8 1,-3 3 0,-3 5 0,-7 3-290,-3 6 0,-9 0 1,-7 4-1,-8 4-208,-7 0 1,-4-2 0,-2-4 0,-4-2 61,-7 2 1,-9-4-1,-17 2 1,-3 3 2,-7 1 0,-11-1 0,-4-2 0,-2-7-42,0-4 0,9-9 1,3-8-1,9-12 868,6-13 0,16-18 1,6-11-1,7-10 733,10-6 1,7-2-1,15 0 1,7 0-419,8 0 1,5 2 0,9 4 0,-1 8-351,0 8 1,1 5 0,1 10 0,0 4-275,-1 6 1,-5 11 0,-13 8 0,0 8-333,0 8 1,-2 9 0,-2 4-1,-4 2-487,-1 4 0,-3-3 1,-6 1-1,-1 2-230,-5 2 1,-3-4 0,-8 0 0,-2 0 60,-4-2 1,-1 4-1,-9-9 1,1-5 405,-5-3 1,-1-11 0,3 1 745,1-8 1,7-13 0,4-12 0,5-4 309,1-2 1,1-6 0,7 0 0,8 3 176,5 1 1,10 2 0,0 0 0,6 2-465,4 4 1,5 6 0,-5 9 0,-2 4-551,-2 3 0,4 3 0,-3 11 0,-3 9-638,-4 5 0,-9 10 0,1-2 0,-4 4-594,-1 2 1,-3 6 0,-1 0 1395,-2-2 0,-9 5 0,5 1 0</inkml:trace>
  <inkml:trace contextRef="#ctx0" brushRef="#br0" timeOffset="3282">9149 1066 8352,'28'-24'88,"-5"-1"0,-6 0 892,-5 0 1,2 1 570,-9 7 1,1 5-1066,-6 1 0,-8 7 0,-3 0 0,-5 8-565,-1 7 1,-1 5 0,-1 1 0,-2 3-544,-3 3 1,1 2-1,6 6 1,-1-2-144,1 3 1,1-7 0,5 0-1,3-2 162,0 1 0,6-1 0,-4-6 528,4 1 1,10-3 0,4-3-1,5-6 382,6-4 0,7-4 0,8-4 1,5-6 125,2-3 0,1-3 0,5-1 0,-3-2-73,-1-3 1,-8-1 0,3 4 0,-3-5-9,-4-1 1,2-2 0,-14-6 0,-1-2-151,-3-3 1,-9-5 0,-5-7 0,-6-1 19,-11 1 1,-8-8 0,-16-2-1,-5-2 65,-6 0 0,-3 13 1,-3 1-1,3 5 611,3 6 1,7 10 0,11 8-285,5 7 0,13 10 0,7 14-978,8 7 1,7 18-1,14 4 1,10 8-266,10 7 1,6 10-1,3 0 1,2 4 106,2 2 0,-25-33 1,0 2-1,-1 0 0,0 1 1,1 1-1,0 0 522,0 0 0,-2 1 0,0 6 0,-1 1 0,-4-4 0,0-1 0</inkml:trace>
  <inkml:trace contextRef="#ctx0" brushRef="#br0" timeOffset="3900">11350 612 9489,'15'-28'0,"-1"5"900,-2 4 0,-6 1-507,5 1 0,1 7 0,5 4 281,1 4 0,-1 8 1,1 2-1,-1 2-622,1 3 1,5 9 0,2 3 0,0 2-287,1 4 1,-1 2 0,-4 4 0,2 2-253,-1 1 0,-5 9 0,-3-3 0,-4 7-109,-3 5 0,-5 2 0,-13 6 1,-13-4-145,-7-2 1,-9-3 0,-3-11-1,0-9 499,0-12 0,3-9 0,7-20 1,4-8 577,5-11 0,1-18 0,6-11 1,7-12 484,6-10 1,6-7 0,6-12 0,9-4-186,-4 48 1,1 1 0,2-3-1,1 1 1,20-42 0,4 7-70,5 7 0,5 16 1,-1 12-1,-3 13-221,-6 12 0,-4 13 1,-2 6-1,-3 6-263,-2 6 1,3 6 0,-4 11 0,4 6-91,2 4 0,5 4 0,1 2 0,0 4-351,2 1 0,-12 9 0,4 7 0,-2 2-435,0 4 1,-6 2-1,-6 2 1,-7-1-779,-9 1 1,-3 2-1,-4 0 1569,-3-2 0,-5-4 0,-8-14 0</inkml:trace>
  <inkml:trace contextRef="#ctx0" brushRef="#br0" timeOffset="4051">12188 978 8486,'-2'-33'215,"-4"4"0,5-2 1,-5 8-1,6 3-168,6 7 1,5-1-1,12 7 1,7-1 53,3 0 1,9 2 0,7 6-1,7 0-404,8 0 1,4 6-1,2 2 303,0 2 0,0 1 0,-1 7 0</inkml:trace>
  <inkml:trace contextRef="#ctx0" brushRef="#br0" timeOffset="4384">13236 908 8550,'0'-33'0,"0"2"1028,0 2 0,0 8 0,-2-2-108,-4 3 1,2 5 0,-7 3-276,-3 6 0,-1 4 1,-3 4-807,1 4 1,1 6-1,3 9 1,1 2-390,-2-1 0,-1 5 1,-3 0-1,1 2-219,0 0 0,-1 0 0,1 6 0,-3 0 252,-3 0 0,4-6 1,-5-2-1,5-1 504,1-5 1,3-7-1,1-5 536,3-1 0,7-4 0,0-10-24,8-6 0,7-3 1,13-2-1,5-1-194,4 1 1,2 1 0,0 2 0,1 5-527,5 1 0,-2 0 0,8 4 0,-1-1-435,-1 1 0,5 2 1,-3 2-1,3 0 656,3 0 0,-1 0 0,0 0 0</inkml:trace>
  <inkml:trace contextRef="#ctx0" brushRef="#br0" timeOffset="4749">13428 664 8190,'0'-70'308,"-2"2"1,-4 6 0,-3 8 477,-1 5 0,-4 18 0,9 2 0,1 8 422,2 3 0,4 9 0,4 3-897,5 4 1,5 4 0,1 4 0,3 7-284,3 9 0,4 5 1,8 10-1,0 3-297,0 7 0,-6 5 1,0 5-1,0 3-422,-2 2 0,-1-4 1,-11 4-1,-1 0-93,-3 0 0,-7-7 1,2-3-1,-6-11 58,-6-10 0,-2-6 0,-5-9 0,1-5 730,-1-5 1,-3-14 0,1-9 0,3-8 652,6-3 0,4-10 0,2 3 0,0 0 144,0 4 0,8-2 0,4 6 0,3-3-210,3 1 1,-1 14 0,2-3 0,3 5-500,1 3 0,6 2 0,-4 8 0,3 2-283,3 4 0,-6 10 0,-2 9 0,-3 0-326,-3 0 0,-5 6 0,-3-2 0,-1 6-144,-4 6 0,-10-4 0,-7 4 1,-11-4-1030,-11-2 1690,-7-1 0,-18 9 0,-3 2 0</inkml:trace>
  <inkml:trace contextRef="#ctx0" brushRef="#br0" timeOffset="4916">14197 926 8218,'29'-21'275,"0"3"1,-8-3 0,2 11 0,-3 0 174,-3 5 0,1 3 1,-1 2-255,1 0 0,-7 0 1,-1 2-1,0 3-369,-1 7 1,-3 5 0,4 5 0,0 3-629,-1 2 801,-5-5 0,12 18 0,-6-3 0</inkml:trace>
  <inkml:trace contextRef="#ctx0" brushRef="#br0" timeOffset="5133">14546 367 8262,'-18'-52'258,"7"3"1,1 8 0,2 12 5071,4 8-4878,3 11 1,2 4-1,5 14 1,6 10-329,3 9 1,9 8-1,1 6 1,2 5-173,4 5 1,2 11 0,0 6 0,-2 5-969,-2 1 0,-9 6 0,-1 1 0,-7 6 1016,-4 7 0,-3 3 0,-5-45 0,0 0 0</inkml:trace>
  <inkml:trace contextRef="#ctx0" brushRef="#br0" timeOffset="5284">15140 1048 8102,'7'-39'233,"5"4"1,-2 4 0,1-2-1,1 4 1881,-2 6 1,5 6-1490,-3 5 0,3 4 0,1 10-980,-4 4 1,3 6-1,-3 11 1,3 6-690,3 4 0,-3 4 0,-1 2 1044,-2 1 0,-1 9 0,7-4 0</inkml:trace>
  <inkml:trace contextRef="#ctx0" brushRef="#br0" timeOffset="5499">15646 489 8263,'0'-46'0,"0"1"1481,0 8 1,0 2-207,0 12 1,2 8 0,4 11-1197,6 8 0,5 7 1,4 14-1,5 8-494,1 6 1,2 16 0,6-1 0,-2 8-177,-4 10 0,-4-2 0,-9 7 0,-5-1 591,-5 0 0,-12 7 0,-3-3 0</inkml:trace>
  <inkml:trace contextRef="#ctx0" brushRef="#br0" timeOffset="5866">15733 978 8273,'0'-35'0,"0"2"0,2 4 1298,4 6 0,-4-2 0,6 2-791,0 1 1,1 9 0,11 3 0,1 2-2,2 4 1,9 12 0,-1 8-1,5 7-314,5 4 1,6 2 0,-5 6-1,1 0-615,0 0 0,-8 4 0,-8-2 1,-2-4-620,-4 0 1,-1-2 0,-3-2-17,1-6 1,-8-8 1287,-5-9 1,3-10 0,0-19 0,0-6 99,-1-4 1,5 4 0,-4 0 0,1-2 543,5-2 0,-4 4 0,-1 2 0,1 1-13,0 5 1,2 2-1,7 3-759,4 4 1,-3 5 0,3 7 0,-2 2-125,3 3 1,-1 7-1,8 11 1,2 6-170,-2 4 1,0 10 0,2 4 0,-2 3-441,-2 3 1,-9-1-1,-1 2 1,-7 3-304,-5 1 1,-3 8 0,-12-2 0,-11 4 933,-14 2 0,-25-1 0,22-34 0,0 0 0</inkml:trace>
  <inkml:trace contextRef="#ctx0" brushRef="#br0" timeOffset="6016">15367 559 8227,'-22'-33'0,"3"6"115,3 10 0,13 1 0,5 14-305,13 10 0,20 9 1,17 18 189,10 0 0,22 16 0,-39-24 0,-1 0 0</inkml:trace>
  <inkml:trace contextRef="#ctx0" brushRef="#br0" timeOffset="6150">17934 1380 9575,'0'-29'0,"0"0"813,0-2 0,-2 6 0,-6-1 0,-9 3-517,-10 0 1,-16-6-1,-11 5-296,-14 3 0,-18 2 0,-11 1 0</inkml:trace>
  <inkml:trace contextRef="#ctx0" brushRef="#br0" timeOffset="6933">103 2044 8086,'-10'-12'185,"4"0"1,12 8-1,10-3 1,15 1-132,21 0 0,24-2 1,-20 5-1,4 0 0,14-2 1,4-1-10,12-2 1,4 0 0,-20 2-1,3 0 1,1-1 0,5 0-1,1 0 1,1 0 0,6-2 0,2 1-1,1-1-294,-20 3 1,1-1-1,0 0 1,2 0 0,1 0-1,2 0 1,0 0 0,0-1-1,3 0 1,0 0-1,1-1 1,0 1 0,-1 0-1,0 0 1,1 1 0,-1-1 234,2 1 1,0-1 0,1 1-1,0 0 1,3 0 0,0 0 0,1 1-1,1-1 1,5-1 0,1 0-1,0 0 1,1 1 0,-18 1 0,0 0-1,0 0 1,1 0 0,0 1-105,0-1 0,2-1 1,-1 1-1,0 0 0,1 0 1,1-1-1,1 0 1,0 1-1,-1-1 0,1 1 1,-1-1-1,0 0 1,0 1-1,0-1 0,1 1 1,1-1-1,1 1 0,0 0 1,0 0-1,1 0 134,1 0 0,0 0 0,0 0 0,0 0 0,1 0 0,1 1 0,0 0 0,-1-1 0,1 1 0,0-1 0,-1 0 0,0 0 0,1 0 0,-2-1 0,1 1 0,-1 1 0,0-1 0,0 1 0,0-1 0,0 1 38,0 0 0,1 0 0,-1 0 0,1 0 0,0 0 0,0-1 0,1 0 0,-1 0 0,1 0 0,1 1 0,2 0 0,1 0 0,1 0 0,-1 1 0,0-1 0,0 1 0,0 0 0,0-1 0,-1 1 0,1 0-43,-2 0 1,0 0-1,0 0 1,0 0-1,1 1 1,2-1-1,1 1 1,0 0-1,0 0 1,-1 0 0,-4 0-1,0 0 1,0 1-1,0-1 1,0 1-1,1-1 1,1 1-1,0 0 1,0 1 0,0-1-33,1 0 0,0 1 1,0-1-1,-1 1 1,1-1-1,-2 1 0,0-1 1,0 1-1,-1 0 1,1 0-1,-3 1 1,0 0-1,0 0 0,-1 0 1,0 0-1,-3 0 1,-1 0-1,0 0 0,-1 0 1,1 0-81,-3 0 0,1 0 1,-2 0-1,1 0 0,-1 0 1,18 0-1,-2 0 0,0 0 1,0 0-1,-2 0 1,0 0-1,-1 0 0,-1 0 1,-5 0-1,0 0 0,-1 0 1,-1 0-21,-5 0 1,-1 0 0,-1 0 0,-1 0 0,19 0 0,-1 0 0,-4 0 0,-9 0 0,-2 0 0,-2 0-1,-3 0 1,-1 0 0,-1 0 6,-4 1 1,-2-1 0,0-1 0,26-2 0,-4-1 0,-12-2 0,-5 0 113,-7-1 0,-3-2 0,-6 1 0,-2-1 0,-3 0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1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53 8204,'-18'0'1737,"1"0"1,11 0-1316,12 0 0,7 0 0,22 0 1,10 0-342,9 0 0,16 0 0,13-2 0,9-2-526,7-2 1,-49 0-1,1 0 445,47 0 0,-46 0 0,-1-1 0,46-3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2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 8254,'8'-27'186,"3"6"1,5 7 486,1 9 0,3 6 0,3 11 1,6 15-478,4 16 1,10 13-1,3 22 1,-21-35-1,1 1-139,0 3 0,0 3 0,0 10 0,-2 2 0,1 3 0,-3 0 0,-2 2 0,-1 0-204,-2 2 1,-3 0-1,-4 0 1,-3 0-1,-3 2 1,-4 1 0,-3 2-1,-3 0-115,-7 2 0,-4-1 0,-4 2 0,-6-2 262,-11-4 0,-6-3 0,1 0 0,-3-2 0,-5 1 0,-3 0 0,2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2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410 25 8216,'-72'-7'210,"2"-3"1,5 2 532,8 8 0,15 18 0,3 18 0,8 15-445,7 11 1,15 14 0,9 7 0,13 10-440,-1-41 1,3 1-1,6 3 1,5 1-1,7 4 1,4 0-1,2 0 1,3 0-493,3 1 0,2-2 0,1-1 0,3-1 0,3 0 0,2 0 633,1 1 0,3 1 0,6 3 0,3 2 0,2 1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3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532 68 8644,'15'-8'0,"-1"-3"788,-2-5 1,-9 5-1,5 1-442,0 2 0,-6 4-158,4 10 0,-4 4 0,-4 9 1,-4 4 25,-6 7 1,-3 2-1,-5 5 1,-3 2-207,-6 2 1,-10 7-1,-4-1 1,-1 3-174,-5 3 1,-1-3 0,-3-1 0,3-5 115,3-1 1,5-8-1,9-8 228,4-2 0,13-3-113,16-11 1,16-3 0,15-8 0,7 0 134,9 0 0,11-2 0,8-2 1,6-1-164,4 1 0,5-4 1,-3 2-1,-1 2-147,1 2 0,-10-4 0,-12 1 1,-9 1-135,-12 2 1,-8 0 0,-12-4 219,-3-6 0,-6 3 0,-12-3 1,-6-2 22,-3-1 1,-3-8-1,-1-3 1,-2-1 62,-3-4 1,-7 2 0,2-4 0,-4-4-160,-2 0 0,2 1 0,2 1 0,2 0-340,-2 0 0,8 6 0,3 1 0,9 1-427,3 0 0,2 6 863,6-2 0,8 3 0,2 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3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 9736,'0'-18'2162,"2"10"-1657,4 8 1,11 10 0,14 13 0,8 8-336,8 8 1,11 6-1,6 7 1,4 1-741,2-1 1,-3-5 0,-3-3-1,-3 1-696,-1 0 0,-16-12 1266,-3 1 0,-12-10 0,-11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3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158 148 8277,'-8'-35'379,"1"2"0,-7 4 0,2 6 516,-1 3 0,5 12-576,2 8 0,2 4 1,0 14-1,-1 7-298,1 6 0,2 10 0,2 2 1,0 3-296,0 8 0,0-1 0,0 7 0,-2-2-555,-4 0 0,2 8 829,-7-2 0,-9 4 0,-7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3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8171,'2'-18'230,"2"1"1,2-1 597,-2 1 0,5-1 0,5 3 0,7 1-439,8 2 1,14 7 0,10-5 0,11 2-480,9 4 1,9-3-1,11 1 1,4 2 89,0 2 0,-46-1 0,1-2 0,45-5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4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18 192 8208,'-5'-27'0,"-1"4"0,2 3 621,2 3 1,2 5 0,0 1-1,2-3 137,4-2 1,11 5-1,14 1 1,10 0-772,11 1 0,3 5 0,9-2 0,2 4-712,2 2 0,1 0 0,-3 2 0,-7 4-1285,-13 6 2010,-7 3 0,-4 10 0,0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4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70 8208,'-12'-2'264,"0"-3"1,18 3 0,6-4-1,19 2-324,19-2 0,10 4 0,30-4 0,-40 5 0,3 0-616,5 2 1,2-2 258,0-2 0,2-1 0,10-1 0,2 0 0,-4-4 0,1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5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51 210 8892,'-17'-7'0,"1"-5"627,5-3 0,5-3 1,14 1-315,9-1 1,16 3 0,18 1 0,11 2-477,13-1 1,20-3 0,-41 8 0,1 1 0,5 0-1,0 0 163,2 1 0,1 1 0,6 2 0,1 2 0,1-3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10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0 697 8011,'0'-17'0</inkml:trace>
  <inkml:trace contextRef="#ctx0" brushRef="#br0" timeOffset="855">908 1832 8037,'-23'-35'93,"0"1"0,2 1 25,1 3 1,9 5-1,1 8-665,2-1 0,-6 3 547,3 3 0,-12 4 0,-5 8 0</inkml:trace>
  <inkml:trace contextRef="#ctx0" brushRef="#br0" timeOffset="1390">437 156 8108,'0'-33'0,"0"2"478,0 2 0,0 7 2103,0-1-2291,0 11 1,0 7 0,0 10 0,0 9-276,0 7 1,0 1 0,0 7 0,0 2 87,0 2 1,0 4 0,0 2-1,-2 3-52,-4 3 0,4-4 0,-4 5 1,4 3 21,2 1 0,0 8 1,0 3-1,2 1 37,4 4 1,-4 7 0,6 5 0,0 0-79,3-1 1,5 9 0,1-1 0,1 6-92,-1 0 0,1-1 0,-1-3 0,3 0-64,3 1 0,-4-1 0,3 0 0,-7 1 52,-3-1 0,-1 2 1,5 2-1,-2 2 39,-3-1 1,-7-3 0,2-2 0,-4 3 24,-2 3 1,0-4 0,0 4 0,0-4 42,0-1 1,0-5-1,0 1 1,0-1-25,0-5 1,6-7-1,-1-5 1,-1-2-67,-2 2 1,4-11 0,2-5-1,0-5-37,-1-6 0,-1-3 0,-4-1 1,2 0-2,2 0 0,0-2 0,-6-2 0,0-2-215,0 2 0,0-3 1,0-1-1,0 0-421,0 0 0,0-6 0,0 3 728,0-5 0,0 6 0,0 3 0</inkml:trace>
  <inkml:trace contextRef="#ctx0" brushRef="#br0" timeOffset="2223">908 4609 7992,'-23'-17'241,"0"-1"0,0 1 0,5-1 0,1 1 18,-1-1 0,1 9 0,-1 3 0,1 4-117,-1 2 1,-7 0-1,-2 0 1,-2 2 188,0 4 1,5 5 0,-5 11 0,0 3-101,2 2 1,-4 2 0,8 6-1,1 2-101,3 4 0,2-2 0,-1 7 0,3 3-144,3 1 1,4-3 0,8-1-1,2 1-87,4-3 0,9-1 0,11-10 0,1-2-45,4-2 0,4-7 0,6-1 0,7-7 113,8-9 1,8-3 0,12-2-1,9-2-23,12-3 0,-3-13 0,-42 4 0,0-1 0,0-1 0,-1-1-74,1 0 0,-1-1 0,-2-3 0,-1-1 0,-2 1 1,-1-2-1,37-24-197,-12 1 0,-12 5 0,-17-6 0,-12-1 158,-8-3 1,-11 7-1,-8 3 1,-12 4 266,-13 2 1,-16-2 0,-8 0 0,-3 1-22,-2 3 1,-3 9 0,-3 1 0,-6 4 116,-4 1 0,0 8 1,4 3-1,6 1-274,4 0 0,1 0 0,3 6 0,3 2-372,6 4 1,12 4 0,8 7-1,5 1 452,5-1 0,7 16 0,-4 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6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368 228 8201,'-6'-41'214,"-2"0"1,-2 2 822,-3 2 0,3 12 1,-2 6-377,-1 5 1,-3 12 0,-1 2-446,-1 10 1,3 13 0,-1 8 0,1 8-257,-5 8 0,-1 3 0,3 2 0,1 1 27,0-1 1,-1 6-1,1 1 1,-1-3-104,1-2 1,5-1-1,2-3 1,3-3-128,3-7 1,2-5 0,2-5-1,2-9 157,4-8 0,3 1 0,11-8 0,3-2 89,6-2 0,12-2 1,7-2-1,7-4 2,3-6 0,8 3 1,-4-1-1,2 0-74,0 0 0,0 7 1,4-5-1,-6 2-154,-10 0 0,-3 0 0,-12 6 0,-6 2-240,-4 4 1,-6-2 271,-9 8 0,-6-8 384,-12 1 0,-4-5 1,-7-5-1,-1-7-83,1-4 1,-8-7 0,-4-2 0,-4-2-5,-2-4 0,0-8 1,-2-4-1,-2 0-111,-2 1 1,1-5 0,5 4-1,2-1-351,4-5 1,-3 7 0,11 1 0,6 4-1729,7 2 2084,6 0 0,10 8 0,1 2 0</inkml:trace>
  <inkml:trace contextRef="#ctx0" brushRef="#br0" timeOffset="184">1188 175 8201,'-17'-8'4322,"-1"-3"-3975,9 3 1,11 14-1,17 13 1,14 6-310,12 7 1,7 0 0,4 3 0,4 0-305,3 0 0,1-6 0,7 2 1,1 2-689,-2 0 1,-6-2 953,-17-13 0,3 7 0,-5 2 0</inkml:trace>
  <inkml:trace contextRef="#ctx0" brushRef="#br0" timeOffset="351">1677 140 8201,'-17'-35'112,"5"2"1,3 4 0,-1 8 2482,0 7-2205,6 7 1,-4 14 0,8 7 0,0 7-248,0 8 0,0 6 0,0 6 0,0 4-300,0-1 0,-7 7 1,-5-3-1,-3 7-500,-3 3 1,-1 8-1,-5-2 657,-5 4 0,-19 2 0,-7-1 0</inkml:trace>
  <inkml:trace contextRef="#ctx0" brushRef="#br0" timeOffset="534">1153 1275 8218,'18'-27'229,"-1"4"0,1 9 1,-1 3 319,1-3 1,9-1-1,8-1 1,9 4-98,7 7 1,9 1 0,6 0 0,4-2-2791,0 2 2338,3 10 0,-10 4 0,6 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5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796 211 8159,'-1'-18'124,"-5"1"1,4 5 0,-4 0 1067,4-1 0,2 7-421,0 6 0,0 10 0,2 13 0,4 6-398,5 4 0,11 4 0,1 4 0,0 3-271,3 1 1,-5 5-1,6-3 1,0 3-150,0 3 1,-5 7-1,1 2 1,-6 0-277,-5-4 1,-4 2 0,-10-1 0,-6-3-51,-9-2 1,-16-9 0,-16-4 0,-7-6 55,-8-6 0,-12-6 0,-7-11 1,-6-7 173,-5-3 1,3-4 0,8-3-1,5-9 123,6-7 0,14 1 1,19-3-1,8 4-720,8 1 1,6 1 739,5-1 0,20-7 0,11-2 0</inkml:trace>
  <inkml:trace contextRef="#ctx0" brushRef="#br0" timeOffset="200">552 333 8415,'-6'-41'175,"0"0"0,-5 2 0,5 10 0,2 6 710,2 4 0,2-5 1,4 3-1,8 4-623,11 3 1,16 4-1,9-3 1,8 3-471,8 2 1,12-3 0,8 5 0,7 2-121,8 2 0,-49 4 0,1 2 0,46 5 0,-10 5 328,-9 5 0,-7 11 0,-1-3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9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35 193 8265,'-11'-6'0,"1"-2"682,2-1 1,2 3-1,10-6-476,8-1 1,11 3-1,24-2 1,13-1-149,12-3 0,17 5 0,-38 6 0,3 0 0,3 0 0,2 0-401,4 0 1,0 1 0,1 1 0,0 2-53,6-1 0,0-2 0,-6-4 1,0-2-1,5 1 0,0-1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9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8196,'0'-17'269,"2"-1"0,2 1 0,1-1 154,-1 1 0,6 5 0,2 2 1,5 1-149,6-1 1,4 6 0,10-2 0,4 4-447,6 2 1,5 0 0,4 2 0,1 2-984,-7 2 1,-5 13 1153,-10-1 0,-8 11 0,-2-2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9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 8196,'12'0'345,"1"0"1,9-2 232,11-4 1,13 2-1,20-6 1,18 3-398,-35 5 1,2 0-1,5-2 1,1 0 0,3 1-1,0 0 1,-1 1 0,-1 0-993,-3 1 0,0 0 435,-1 1 1,-1 0 0,44 8-1,-2 2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1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0 8288,'-18'0'170,"1"0"-270,-1 0 1,5 0 227,7 0 0,16 0 1,21 0-1,7 0-580,9 0 1,17 0 451,6 0 0,19 0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1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123 315 8202,'-19'-8'673,"-5"-3"1,5-3 0,-4 0-68,3 3 0,10 15 1,5 3-1,3 15-215,2 13 1,9 7 0,7 13-1,7 1-430,4 2 0,2 14 0,6-2 0,0 4-358,0 3 0,0-5 0,0 6 0,-2-3-341,-4 1 1,-11-8 0,-12-10 0,-6-5-1765,-6-7 2502,-12-3 0,-9-8 0,-8 0 0</inkml:trace>
  <inkml:trace contextRef="#ctx0" brushRef="#br0" timeOffset="464">298 402 8202,'9'-50'0,"-1"1"0,-2 5 289,0 1 0,1 2 0,-1 6 0,4 0 225,0 0 0,5 8 1,-3 6-1,3 7-353,3 9 1,5 3 0,2 2 0,1 2-223,-1 3 1,6 11 0,-2 11-1,4 4-100,2 6 1,-8 8 0,-4-3 0,-3 3-13,-3 3 0,-1 9 0,-5 1 1,-3-4-86,0-5 0,-6 1 0,4-3 1,-4 1 137,-2-1 1,0-10-1,0-10 1,-2-2 258,-4-3 0,4-3 41,-4-2 1,4-5-55,2 0 0,8-3 1,4 5-1,3-2-16,3 1 0,-1 3 0,0 1 0,-1 3 3,-4 3 0,1-4 0,-5 6 1,0-1-22,-1-1 0,-1 0 0,-8-5 0,-3-1 38,-7 1 1,-9-1 0,-5 1 0,-1-3-72,-4-3 0,4 1 0,-2-5 1,0 0-225,2 0 1,-4-1 0,7-3 0,3 2-623,1-2 1,3 4-1,1 0 1,3-1 786,1 1 0,1 6 0,-7-5 0</inkml:trace>
  <inkml:trace contextRef="#ctx0" brushRef="#br0" timeOffset="1050">298 1048 8202,'15'-11'46,"-1"1"0,-3 0 47,3 1 1,9 3-1,6-4 1,6 2-210,6 5 1,0-5 0,9 2 0,6 2 115,5 2 0,3-6 0,6-1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0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332 961 8246,'-8'-10'208,"4"-4"0,-7 9 129,-3 1 0,6 4 1,0 5-1,3 9 459,-1 7 1,-6 12-1,6 10 1,2 2-587,3 3 1,1 3 0,0 1-1,0 0-186,0 1 1,0-3-1,0-3 1,0-4-244,0-1 1,-6-7-1,0 0 1,0-12-207,-2-9 0,-1-6 0,-9-10 1,1-6 381,-1-9 0,-5-16 1,-2-16-1,-1-9 250,1-12 1,-2-15 0,17 36 0,3-1 0,1-2 0,2-1-8,1-2 1,2-1 0,1-3 0,2-2 0,1-5 0,2 0 0,2 0 0,1 0 239,2 0 1,2 2-1,2 4 1,3 4 0,12-36-1,2 11 12,-2 11 0,2 18 1,-8 17-1,-1 11-220,-3 11 0,-2 5 0,3 10 0,1 4-271,2 5 1,10 7-1,0 5 1,8 8-24,4 8 0,7 6 0,8 9 1,1 4-170,-1 6 0,-2 4 1,-6 4-1,1 4-364,-1 5 0,-9-1 0,-8-1 1,-12-1-343,-9-4 0,-1 1 0,-9-5 0,-6-8 96,-8-5 0,-9-13 0,-8-1 0,-10-4 841,-6-4 0,-11-4 0,-8-14 0</inkml:trace>
  <inkml:trace contextRef="#ctx0" brushRef="#br0" timeOffset="150">210 1048 7487,'-18'-27'0,"3"2"-93,3-1 0,-2 7 0,7-4 0,-1 3 832,0 3 1,4-1 0,12 3 0,9 1-564,11 3 1,12 5-1,9-4 1,9 2-458,12 4 1,8 2 0,11 2 0,4 2 280,6 4 0,-4 4 0,0 7 0</inkml:trace>
  <inkml:trace contextRef="#ctx0" brushRef="#br0" timeOffset="352">87 1939 8409,'-19'0'402,"0"-2"0,-1-2 352,5-2 1,13 0 0,7 4-561,17-4 0,19 4 1,11-3-1,12 3-347,10 2 0,7 0 1,14 0-1,-44 0 1,1 0-440,2-1 0,1 2 0,0 1 0,0 2 219,-2-2 1,-1 1-1,45 3 1,-2-6-1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49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699 315 8319,'0'-25'213,"-6"-6"0,-2-6 0,1 6 1318,-1 4 0,0 5 0,4 9-398,-2 1 1,1 10-946,5 2 1,1 16 0,5 13-1,8 6-209,7 5 1,-1 5 0,5 7 0,-2 3 24,0 3 0,8 4 1,-3 6-1,-1-2-333,-4-2 0,-4-2 1,-1 4-1,-1 0-27,1 6 1,-8-8 0,-5 4 0,-7-8 68,-9-10 0,-3 1 0,-15-12 0,-4-8 127,-6-12 1,-7-3 0,-12-12 0,-7-4 166,-2-4 0,-3-16 1,0 1-1,0-6-204,0-6 0,2-4 1,6-4-1,10-2-217,9 2 1,8 2 0,6 2 0,8 1-360,7-1 0,6 0 773,8 0 0,8 0 0,2 0 0</inkml:trace>
  <inkml:trace contextRef="#ctx0" brushRef="#br0" timeOffset="200">227 175 8388,'-17'-23'0,"-1"0"447,1 1 0,5 3 0,3 1 281,1 1 0,4 1 1,12 5-543,9 5 1,10-2 0,16 2 0,9 3-238,11 1 1,16 2-1,12 0 1,-39 0-1,1 2-137,3 0 1,1 1 0,-2 0-1,0 0 1,2 4 0,1 2-1,-1 1 1,0 1-2323,1 1 0,-1 1 2510,-6 1 0,-1 1 0,-2 6 0,-1 1 0,30 23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5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976 398 8308,'10'-60'320,"4"5"0,-10-1 1,-8 8 399,-12 7 0,-3 6 1,-12 6-1,-6 6-224,-8 3 1,-7 5 0,-6 3-1,-6 8-120,-4 8 0,-10 8 0,-2 13 0,1 8-122,3 6 0,6 17 0,8 2 0,10 10-268,9 8 1,14-4-1,8 5 1,7 1-189,8 3 1,12 5 0,8-1 0,9-3-619,12-7 0,10-5 0,13-6 0,6-8 58,4-7 1,2-14-1,-1-12 1,1-5 268,0-7 0,8-3 0,1-10 0,3-6 117,-1-9 1,-7-3 0,2-9 375,-4-2 0,-10-9 0,-2-5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29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1991 211 8089,'0'-12'-184,"0"0"1,0 6 266,0-5 0,0 5 299,0-6-117,0 8-65,0-3 104,0 7 28,0 0-157,0 7-140,0-5 1,-2 6-106,-3-8 0,1 0-33,-8 0 1,6 6 54,-5 0 1,5 0 39,-6-6 1,6 0 1,-5 0 0,-1 5 0,-5 1 0,-1-2 0,6 0 0,1 0 0,-3 2-9,-1-2 0,-5-2 1,-1-1-1,-2 3-6,1 2 1,-5 2 0,-2-4 0,-4 2 10,-2-2 0,0-3 0,0-1 0,0 0 9,0 0 0,-5 6 0,-3 0 0,0-2 9,1-2 0,-1-2 0,2 0 0,-3 0 6,-1 0 1,-6 0 0,7-2 0,-3-2 80,1-2 1,1-1 0,-2 3 0,5-4-17,-1-2 1,4 6 0,-7-3 0,-1-1-27,2-4 0,3 2 1,7 1-1,0-1 1,0 0 0,0 5 1,2-7-1,2 0-21,2 3 0,2-1 0,-4 4 0,4-4 21,1 1 1,3-1 0,6 6 0,-1-2-12,1 2 1,-1-3 0,1-1 0,-1 0 37,1 0 0,-1 2 1,3 5 80,3-5-291,4 4-161,8-6 44,0 8-1041,0 0 47,8 0 1240,-6 0 0,6 8 0,-8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5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53 8073,'-17'2'697,"0"4"1,9-4 15,8 4 0,17-4 0,20-2 0,14 0-491,11 0 1,19-2-1,10-4 1,-41 1-1,1 0-382,5 0 1,1 1 0,2-1 0,0 2 0,3 2 0,0 0 0,0-1 0,-1 0-158,-2 0 0,-2-2 0,-5-2 0,-3-1 0,29-3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6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1 132 8308,'5'-40'-273,"1"1"-581,-2 6 854,6 13 0,0 28 0,7 12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4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1081 8202,'0'-17'197,"0"-1"1,0 1-1,0-1 529,0 1 0,0 5 0,0 1 1501,0-3-1959,0 6 0,0 8 0,0 14 0,2 7-11,4 8 0,3 10 0,9 4 1,-1 1-257,1 5 0,-1 3 0,3 5 0,1 1-196,2-2 0,1 0 0,-7 1 0,-1 1-654,-5-2 0,3-3 0,-8-5 1,-3-3-569,-1-3 1,-9-9 1416,-5-9 0,-19-5 0,-6-1 0</inkml:trace>
  <inkml:trace contextRef="#ctx0" brushRef="#br0" timeOffset="282">210 1011 8210,'6'-40'0,"0"-1"49,-2 2 0,6 8 0,1 4 0,5 2 456,1 3 0,8 11 0,6 5 0,8 4-53,8 2 0,5 2 1,6 6-1,6 9-171,4 10 0,-4 8 0,-1 4 1,-3 4-154,-4 1 1,-8 5 0,-5 7 0,-4 4-114,-6 2 0,-18-3 0,-3 3 1,-12-2-231,-12-4 0,-9-2 1,-20-3-1,-7-5-34,-8-5 1,-1-4 0,-9-4 0,-4-2-179,-3-2 1,-3-7-1,6 1 1,0-2-158,1 2 0,-1-3 0,2 5 1,4-2 583,5 1 0,13 7 0,3-4 0</inkml:trace>
  <inkml:trace contextRef="#ctx0" brushRef="#br0" timeOffset="433">1 2478 8202,'2'-17'0,"2"-1"0,1 1 0,9 1 0,0 3 1,7 3 326,8 2 0,12-3 1,7 5-1,11 2-810,10 2 1,3 2 0,10-2 482,1-4 0,10-3 0,4-9 0</inkml:trace>
  <inkml:trace contextRef="#ctx0" brushRef="#br0" timeOffset="716">1328 645 8222,'2'-28'-46,"2"5"0,4 6 359,1 5 0,11 2 0,11 6 0,10-1-327,11 1 0,2 4 0,8 6 1,0 3 13,1 1 0,1 6 0,5-7 0</inkml:trace>
  <inkml:trace contextRef="#ctx0" brushRef="#br0" timeOffset="899">2062 121 8350,'-8'-35'0,"-4"2"0,-3 6 1355,-3 9 0,8 10-1003,5 14 0,5 12 0,7 11 1,11 8-197,9 9 0,8 3 1,4 13-1,2 0-779,-3 0 1,5 2 0,0 6 0,1 4 622,5 7 0,1 1 0,-24-35 0,1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5:52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1887 8202,'-27'-8'749,"3"-3"0,5 3 1,3 0-163,5 0 0,18 6 1,19-3-1,12 1-487,15-2 1,7 4-1,12-4 1,2 4-702,1 2 1,13-6 0,-5 1 0,-2-1 600,-1-2 0,-4-10 0,-6-9 0</inkml:trace>
  <inkml:trace contextRef="#ctx0" brushRef="#br0" timeOffset="1486">290 298 8202,'0'-20'-31,"0"-3"1,0-2 0,0-6 0,0 4 335,0 1 1,8 3-1,3 4 1,7-3 266,5-1 0,4 2 1,8 7-1,2 4-285,4 3 0,3 1 1,9 6-1,-3 2-255,-3 4 1,1 9-1,-5 10 1,2 3-246,3 3 0,-11-4 0,-4 2 0,-6 4-155,-6 6 0,-9-1 0,-6 7 1,-4-2 157,-2-4 0,-10-1 0,-7 1 0,-12 4 143,-10 2 0,-6-7 1,-9 3-1,-2-4 82,-3-2 0,-1-6 0,4 0 0,0 0 68,5-2 0,1-7 0,11-10 0,6-1 525,8 1-495,5-6 0,24 4 0,10-8 0,9 0-80,8 0 0,10 1 1,5 3-1,5 6-43,1 6 1,1-3 0,-1 10 0,-2-1-40,-3 1 0,2 4 0,-9 8 0,-5 0-158,-10 0 1,-3-6 0,-16 0-1,-6 2 146,-10 2 0,-9-4 0,-18-1 0,-6-3 44,-9-4 0,-3-1 0,-9-5 0,0-1 17,2-3 1,-4-7-1,6 2 1,0-4-182,0-2 1,3 0 0,11 0 0,7 0-837,8 0 1,6-6 1016,7 0 0,1-7 0,-1 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05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575 218 8060,'-6'-46'0,"0"-1"296,2 4 0,-4 12 1,3 8 1848,1 4 1,2 11-1789,2 8 0,-2 8 0,-2 9 0,-4 5-251,-2 7 0,5 2 0,-7 15 0,-4 3-58,-5 1 1,2 8-1,-7 3 1,3-1-209,0 0 1,-8 6 0,2-2 0,-4 2-81,-2-2 0,0 2 0,0-8 0,-2-4 178,-4-5 0,12-8 0,0-14 538,8-10 1,11-9-266,4-14 1,10 2-1,4-5 1,2-1-171,3 0 0,10 4 1,9-3-1,4-1-123,5 0 0,10 5 0,-1-5 0,8 2-129,4 4 1,0-4 0,4 3 0,-2 1-110,2 2 1,0 2 0,-3 0 0,-9 0 32,-6 0 0,-11 2 0,-2 2 0,-10 1 304,-5-1 275,-11-2 0,-9-4 0,-13-3 0,-6-9-279,-5-7 1,-7-1-1,2-5 1,-4 0-150,-2 0 0,0 0 0,0-4 0,-2 1-483,-3-1 0,5 0 0,-2 0 0,8 4-500,4 2 0,7 0 1119,6 1 0,9 5 0,-5-6 0</inkml:trace>
  <inkml:trace contextRef="#ctx0" brushRef="#br0" timeOffset="200">1203 271 8435,'-5'-12'1075,"-1"0"0,-2 7 1844,2-7-2783,4 0 1,-4 5 0,14 7 0,10 11-197,9 11 0,14-1 1,5 8-1,5 4-215,1 6 1,8 0 0,4 5 0,4 1-370,2-1 1,-2 1 0,-6 4-1,-8-5-1679,-5-1 2323,-10-2 0,3-6 0,-7 0 0</inkml:trace>
  <inkml:trace contextRef="#ctx0" brushRef="#br0" timeOffset="384">1954 341 8249,'0'-33'0,"0"3"658,0 7 0,0 4 240,0 1 1,-2 11-897,-3 7 0,1 9 1,-6 15-1,0 5-76,1 4 1,-9 3 0,-7 5 0,-2 6-74,-4 3 1,-2 3 0,-4 1 0,-4 4-764,-6 6 0,-3 6 910,-2 6 0,19-37 0,-2 1 0,-1 4 0,0 0 0</inkml:trace>
  <inkml:trace contextRef="#ctx0" brushRef="#br0" timeOffset="533">1029 1528 8249,'11'-12'0,"1"1"0,2-3 314,1-1 1,5-3 0,1 1 0,6-1-103,6 1 0,0-1 0,14 1 0,3-1-480,6 1 0,-1 1-1,3 3 1,-4 3 268,-1 2 0,7-5 0,2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06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542 140 8364,'-15'-35'484,"3"0"0,-2 8 1,7 6 3086,-3 7-3315,6 6 0,-4 10-234,8 4 0,-8 4-66,-3 7 0,-5 1 1,-1-3-359,-1-3 1,7-5 0,1-5-303,2 4 1,1-4-1,3 6 1,-2 0-652,2 3 0,2 5 1355,2 1 0,8 9 0,1 1 0</inkml:trace>
  <inkml:trace contextRef="#ctx0" brushRef="#br0" timeOffset="933">88 576 8329,'-10'-7'184,"-5"-1"1,5-6 334,0 3 0,-5 7 315,3-2-338,4-4-790,1 8-55,7-5 1,7 7 151,5 0 1,-2 0 0,1 0-11,3 0 1,-4 0-420,1 0 345,-7 0 1,2 0 280,-12 0 0,-3 0 0,-9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08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78 8294,'0'-18'346,"0"1"169,0-1 1,0 7-538,0-1 1,-6 10 0,-2 2 3,-1 10 1,5 5-1,-4 3 1,2-1-58,0 1 1,-1-3 0,3-1 0,-4-3-152,-2 3 1,4 2 354,-5 1 1,1-5 323,-2-1-371,-3-7 0,13 2-104,-4-12 0,4-4-337,2-7 176,0 7 1,0 1 56,0 3-207,0 4 0,0-4 333,0 12 0,0 4 0,0 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17.47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62 856 8479,'-2'-45'561,"-4"5"1,3 3-1,-7 4 1,2 4 541,4 5 0,2 5 0,4 3-793,4 5 0,4 3 1,9 10-1,4 6-347,7 9 1,3 3-1,2 11 1,-1 4-97,1 3 1,0 11 0,-2-2 0,-2 3-386,-2 2 1,-7 7 0,-1-1 0,-5-2 36,-5-2 1,-7-3 0,0-3-1,-8-1 9,-7 1 1,-13-7 0,-7-4 0,-8-8-46,-7-4 1,-3-9-1,3-10 1,5-6 536,4-6 1,2-12-1,2-15 1,6-9 499,10-11 0,1-13 0,12-1 1,6-9 268,8-4 1,7-7 0,7-6 0,7 2-157,7 1 0,7 5 0,7 3 0,1 11-104,-1 11 0,-5 11 0,-3 20 0,-1 8-400,-4 7 1,-2 6-1,-2 10 1,-2 4-228,-4 6 0,4 9 0,-4 6 0,2 4-128,-2 6 1,2 8 0,-6-1-1,1 5-447,-1 5 1,4 8 0,-6-4 0,-1 1 235,-3 1 0,-4-4 1,-3 10-1,-6 2 437,-4 0 0,-10 6 0,-2-12 0</inkml:trace>
  <inkml:trace contextRef="#ctx0" brushRef="#br0" timeOffset="149">691 1031 8479,'12'-35'195,"-1"0"1,3 2 194,1 4 0,13 2 0,6 7 0,11 1-85,6 3 0,9 5 1,4-1-1,4 6-828,1 4 1,3 4 0,4 2 0,2 4 522,-5 1 0,3 3 0,-14 6 0</inkml:trace>
  <inkml:trace contextRef="#ctx0" brushRef="#br1" timeOffset="552">1879 856 14271,'0'-17'-1004,"-8"-1"1,-4 1 1399,-3-1 1,3 7 0,0 1 87,-1 2 1,-9 2 0,-1 8 0,2 4-109,1 6 0,-3 3 0,-2 3 0,0-1-354,-1 1 0,-3 5 0,6 2 0,4 0-311,5 1 0,-2-1 0,5-4 0,-3 2-126,3-1 1,3-3 0,8-1 0,0-1-1934,0 1 2380,0-9 0,8-1 0,3-10 0,3-4 250,-3-5 0,5-5 0,-4-1-166,3-1 1,3 1 0,-1 1-264,1 5 0,-3 1 0,-1 6 1,-1-2-252,7 2 0,-3 2 0,6 2 1,-1 2-562,1 4 1,4 4 883,8 7 1,0 8 0,0 3 0</inkml:trace>
  <inkml:trace contextRef="#ctx0" brushRef="#br1" timeOffset="932">2140 681 9109,'-1'-58'0,"-5"0"476,-6 2 1,4 9 0,3 8-1,3 8 434,2 8 1,2 11 0,3 7-1,7 3-589,3 2 0,11 7 0,3 5 1,4 5-495,2 7 1,5 9 0,1 9 0,-2 3-261,-2 4 1,-10 1-1,-2 2 1,-3 1-101,-5-1 0,-3-1 0,-14-3 0,0-3-190,0-3 1,-10 5 0,-7-8 0,-13-6 269,-8-8 1,-1-13 0,-6-6 0,2-5 575,5-1 1,3-13 0,6-7 0,7-5 367,9-6 1,-1 0 0,8 0-1,6 2 146,10-2 1,4 0 0,15 2 0,2 6-178,2 3 1,4 5-1,1 3 1,5 6-306,2 4 0,-5 10 0,5 6 0,-4 5-290,-8 4 0,0 8 0,-10 0 1,-2 6-229,-1 4 1,-10-6-1,-5-6 1,-5 2 117,-5 2 0,-9-6 0,-13-4 1,-10-3-168,-6-3 0,-13-1 0,-14-3 428,-9-1 0,-7 0 0,-1 5 1</inkml:trace>
  <inkml:trace contextRef="#ctx0" brushRef="#br1" timeOffset="1133">2857 315 9104,'15'-28'164,"-3"5"1,3 6 615,-3 5 1,-4 8 0,-1 14 0,-1 11-566,0 10 1,6 2 0,-5 16 0,1 3-598,0 4 1,4 10 0,-7-2 0,-1 6-694,-2 6 1,-2 4 1069,0 7 1,-8 8-1,-1 2 1</inkml:trace>
  <inkml:trace contextRef="#ctx0" brushRef="#br0" timeOffset="1385">3206 1153 8488,'11'-35'0,"1"0"226,2 0 1,3 6 0,6 2 0,5 2 569,-1 3 1,6-3 0,-4 2 0,2 1-378,-2 3 0,-4 2 1,-7-1-1,-3 1-117,-3-1 0,-4 1 1,-10-1-187,-4 1 0,-10 7 0,-9 4 0,-2 4-609,-4 2 1,4 0 0,0 4 0,1 6-24,5 7 0,4 7 0,5-3 0,6 4 28,4 2 0,4 8 0,4 6 1,7-2-155,9-2 1,7 4 0,12-1 641,5-1 0,20 6 0,6-1 0</inkml:trace>
  <inkml:trace contextRef="#ctx0" brushRef="#br0" timeOffset="2685">5179 786 8373,'0'-17'410,"-2"-1"609,-3 1 1,3 5 799,-4 1 1,2 1-1473,-2-2 1,4 6 0,-2 12 0,6 8-345,4 7 1,6 0-1,-5 7 1,3-1-404,4 0 1,1 0 0,3 4 0,-3-2-30,-3 2 1,3-4 0,-5 1-1,2-1-286,-1 0 1,-7-4 0,2 4 0,-2-3-1203,2-9 2386,-4 3 0,5-18 0,-7-2 63,0-14 1,2-3 0,4-8 0,6 1 24,3 5 0,11 2 1,5 1-1,7 1-141,9-1 0,-2 9 1,1 3-1,3 4-398,1 2 0,3 2 0,-1 4 1,-2 5-441,-3 5 1,-4-5 0,-8 1 0,-2 0-776,-4-3 1052,-4-1 1,-15-16 0,-6-5-1,-8-7 158,-8-3 1,-9-14-1,-5 0 1,-1-5 47,-4-7 0,-2-1 0,-2-5 1,0-1 305,0-2 0,2-8 1,4 2-1,6-4-36,4-2 0,9 8 1,4 4-1,4 3 78,2 3 1,8 15-1,4 8 1,5 10-253,6 7 1,5 4 0,6 8 0,3 0-411,4 0 0,2 14 0,5 5 1,-1 7-93,1 5 1,1 7 0,-3 5 0,-5 2-33,-4 3 1,-8 10 0,-4 5 0,-3 1-67,-7 0 1,-9 0 0,0 5 0,-4 1 90,-2 0 1,-10-2-1,-9-2 1,-12-4-112,-8-2 0,-10-1 0,5-9 1,-1-5 47,4-10 0,6-10 0,6-16 616,6-9 1,11-9 0,7-14 0,5-7 555,5-3 1,7-2 0,11 1-1,4-1-53,1 0 0,5 6 0,-4 1 1,4 3-294,2 4 1,5 7 0,1 5 0,-2 1-328,-2 4 0,6 2 0,1 2 1,3 2-113,-1 4 0,-5-2 0,4 7 0,-1 1-214,1-2 1,-12 3 0,0-7 0,-6-2 45,-6-2 0,-7-2 0,-4-2 0,-3-4 157,-3-6 1,-2 1 0,-2-5 0,0-3 21,0-1 1,-7 1-1,-5 2 1,-4 1 32,-1 4 0,5-1 0,1 5-105,-3-2 1,4 6 0,1 1-159,1 6 0,2 7 1,6 8-1,2-1 83,4 1 0,4 5 0,7 2 0,0 0-8,1 1 0,5-1 0,0-4 0,1 2 18,1-1 1,-4-9 0,7-3 0,-1-2 201,0-4 1,-4-2 0,4-4-1,-1-4 315,-5-6 0,-2-9 1,-1-4-1,-1-3 57,1-3 0,-7 0 0,-1 2 1,0 4 5,-1 0 0,3 7 1,4-1-1,-3 7-302,-1 5 0,1 1 1,9 8-1,3 3-84,2 7 0,4 4 0,8 3 0,2 4-43,-2 6 0,-1-1 0,1-1 0,2 0-168,-2 0 1,-8-7 0,-4-1 0,-2-7-189,-3-5 1,-11-3 241,-5-10 1,-4-5 0,-2-11 0,0-3 176,0-2 0,0 6 0,0-3 0,0 5-213,0 2 0,6 5 1,1 2-1,3 2-288,4 5 1,3 8 0,5 9 0,3 9-2302,2 12 2742,2 8 0,14 17 0,1 2 0</inkml:trace>
  <inkml:trace contextRef="#ctx0" brushRef="#br0" timeOffset="10398">237 2445 8545,'-2'-23'1341,"-2"0"-259,-2 1 0,2 13-723,10 9 1,6 7 0,9 13-1,4 5-195,3 10 1,-5 0 0,6 8 0,0-1-199,-2 5 1,4 3 0,-5 3 0,-3-3-128,-4-3 1,6 3-1,-13-7 1,-4-2-97,-4-6 0,-4-12 0,-2-2 1,-6-7 15,-9-8 1,-3-4 0,-9-4-1,0-6 197,2-10 1,-4-7 0,7-10-1,3-2 418,2-3 0,3 1 0,5-8 0,5 1 379,4 1 1,11 2 0,9 10 0,11 4-458,10 6 0,5 4 1,11 3-1,3 6-270,6 10 1,4 10 0,2 13-1,0 8-679,0 8 0,-8 0 1,-4 8-1,-4-1-568,-1-1 1,-9 3 0,-5-7-1,-8-2 1221,-8-2 0,-3-2 0,-3 0 0</inkml:trace>
  <inkml:trace contextRef="#ctx0" brushRef="#br1" timeOffset="11265">1390 2830 9759,'25'-18'90,"-4"1"1,8-1 0,0 1 695,-2-1 0,5 7 0,-7-1 1,0 0-158,0 3 0,4-5 0,-7 6 1,-5-1-441,-3-5 1,-10 4 0,1-1-322,-3-3 1,-4-2 0,-5-1 0,-11 1-314,-9 5 0,-6-3 1,-4 6-1,-2 1 217,-1-1 1,-1 2 0,8 6-1,4 0 168,5 0 0,5 6 0,4 2 1,3 1-59,6 5 1,6 7 0,8 5 0,11 1 117,14 4 0,12-4 0,13 0 0,8-2 26,8-3 0,5-5 0,9-5 0,1-6 187,4-4 1,0-4-1,0-6 1,-13-8 114,-12-5 1,-10-8-1,-13 4 1,-12-2-169,-14-5 0,-9 7 1,-12 0-1,-4 4-147,-6 3 0,-11-3 1,-6 11-1,-4 0-156,-2 5 1,2 3 0,2 2 0,2 2-44,-2 3 1,6 7-1,3 9 1,7 5 29,3 1 1,8 0 0,-2 4 0,4-2 121,2 2 0,8 0 0,6 0 1,7-2 16,8 2 1,4 0 0,4 1 0,2-3 51,2 2 1,5-4-1,-5 0 1,-2 0-46,-2 0 0,-4-3 0,-2 5 1,-6 2-79,-6 2 1,1-4 0,-14 0 0,-3 2 3,-1 2 1,-15 8 0,-7 1-1,-5 3-18,-6 4 1,-10-5-1,-7 3 1,-6-1-118,-5-1 1,-1-4 0,2-12 0,-4-6-170,0-3 0,-4-5 1,8-3-1,3-6 461,7-4 0,11-12 0,10-6 0,3-7 389,9-4 1,5-4-1,10-8 1,2-4-56,4-1 0,13-5 1,16-7-1,12-4-133,9-2 0,10-4 1,-26 29-1,2 0 1,3-2-1,3 0-250,1-1 1,3 1 0,2 2 0,2 0-1,0-2 1,1 0 0,-1 1 0,0 1-227,1-1 0,-1 0 0,-2 1 0,-1 0 0,-7 6 0,-3 0 0,25-21 27,-24 9 0,-22 14 0,-16 6 0,-6 3 200,-6 3 0,-12 7 0,-11 4 1,-4 4-123,-2 2 1,-5 10-1,-1 6 1,2 7 108,2 4 0,4 2 1,2 6-1,4 0-153,2 0 1,7 0 0,9 0 0,1 0-43,4 0 1,4-2 0,6-4 0,7-6 3,9-4 1,1-3-1,10-4 1,4-7 239,0-3 0,0-2 0,-3-2 1,1-3 139,0-7 0,-2-9 0,-4-3 0,-5 3 167,-5 2 1,-3 1 0,-3 3 0,-3 1 182,-2 2-860,5 8 1,-5-1 0,6 10 0,-5 9-382,-1 7 1,6 1 0,-3 7 0,5 0 679,1-2 1,9 14-1,1-4 1</inkml:trace>
  <inkml:trace contextRef="#ctx0" brushRef="#br1" timeOffset="11465">3468 2253 8941,'0'-48'0,"0"1"1351,0 4 1,0 1 441,0 18 1,2 13-1647,4 17 0,5 13 1,12 22-1,7 5-161,3 5 1,1 7-1,1 2 1,0 4-576,0 8 0,0-2 0,0 6 1,-2-5-321,-4-1 0,-4 0 0,-9 0 0,-4-2 912,-7-4 1,-10-4 0,-5-8 0</inkml:trace>
  <inkml:trace contextRef="#ctx0" brushRef="#br1" timeOffset="11716">3363 2795 9648,'8'-26'0,"1"-1"283,1 0 0,8 2 0,-1 7 0,10 1 601,6-1 0,8 3 0,4 1 0,3 5-511,6 1 1,9 2-1,-3 6 1,0-2-288,0-4 0,-4 4 0,-9-4 0,-8 5-127,-8 1 1,0 0 0,-8 0-562,-2 0 214,-9 0 0,-2 7 0,-6 5 104,1 3 0,3 3 0,-4 1 0,4 3-96,2 1 1,1 6 0,7-4-1,-3 2-761,-3 5 1,3-5 1092,-3 2 0,4 0 0,1 6 0</inkml:trace>
  <inkml:trace contextRef="#ctx0" brushRef="#br1" timeOffset="11865">3992 2201 12641,'-26'-43'-39,"9"8"1,-2 0 0,7 10-1111,4 6 1,4 9 623,10 4 1,12 14-1,11 9 1,6 10 474,5 6 0,5 10 1,7 2-1</inkml:trace>
  <inkml:trace contextRef="#ctx0" brushRef="#br0" timeOffset="12101">4516 2463 8582,'-10'-18'637,"4"1"0,4 9 205,2 8 1,2 16 0,4 13 0,6 6-739,3 5 0,3 3 0,-1 6 0,2-3-484,5 3 0,-5-7 0,4-1 0,-3-4-1,-3-2 0,1-8 1,-1-6 100,1-7 1,-9-16-1,-3-15 1,-4-13 29,-2-8 0,0-7 1,0-7-1,0-1-122,0 1 1,6 5 0,0 3 0,0 1-179,1 4 0,3 10 550,8 6 0,-1 3 0,0 3 0</inkml:trace>
  <inkml:trace contextRef="#ctx0" brushRef="#br0" timeOffset="12334">5197 2672 8567,'0'-35'270,"0"0"1,0 2 0,0 2 0,0 2 594,0-2 1,0 0 0,0 0 0,0 4-235,0 2 1,-8 3 0,-2 9 0,-1 3-607,-1 2 1,0 5 0,-5 8 0,-1 7-169,1 4 1,-1 9-1,1 4 1,2 6-347,3 6 1,4-3 0,8 7 0,0-2-197,0-5 0,14-3 0,5-4 0,6-1 111,6 1 0,16-6 0,9-2 0,10-5 574,12-7 0,-30-3 0,3 0 0,2-3 0,0-1 0</inkml:trace>
  <inkml:trace contextRef="#ctx0" brushRef="#br0" timeOffset="12734">6629 2131 8507,'0'-23'903,"0"-1"0,2 1 0,4 8-165,5 3 1,1 4 0,3 10 0,5 6-311,-1 9 1,1 9 0,-1 8 0,2 3-365,3 4 1,1 2 0,-6 5 0,1-3 76,-5-2 1,-3 3-1,1-7 1,-3-4-1069,-2-4 0,-2-16 1,-8 1 121,-4-6 1,-4-6 0,-7-12 0,-1-10 456,1-9 1,1-8 0,5-5 0,5-5 153,4 0 1,10-3-1,5 7 1,9 0-181,7-1 0,11 7 0,9 0 0,5 9 374,5 7 0,14 9 0,-1 3 0</inkml:trace>
  <inkml:trace contextRef="#ctx0" brushRef="#br0" timeOffset="13484">7467 2393 9177,'-12'-23'0,"1"-1"602,-3 3 1,6 2 0,3 1 0,3 1 427,2-1 1,0 1-1,2-1-807,3 1 1,-1 7 0,6 2-1167,-2 1 0,0 5-521,-3-4 822,-3 4 1,6 4 0,-8 4 497,0 5 1,-2-1 0,-4 2 294,-5 1 0,-3-3 0,1 2 0,1-1 46,-2-1 1,5 5 0,-3-3 0,-2 2-17,-1-3 0,3 5 0,2-5 0,3 5-92,3 1 1,-4 1 0,2-1 0,4 3-70,6 3 0,8-4 0,13 5 1,12-5 58,13-1 1,18-1 0,16 1 0,9-3-84,-42-9 1,3 0-1,5-2 1,2-1 0,5-2-1,0-2 1,1 0 0,0-1-5,0-4 1,0 0 0,-9 0-1,-2-2 1,-3-5 0,-3-3-1,28-15-108,-22-2 0,-25 4 0,-15 2 1,-9 0 206,-9 0 0,-13 5 0,-16-1 0,-8 4-5,-8 1 0,-5 3 0,-6 3 0,-4 6-7,0 4 0,-6 2 1,8 0-1,1 2-63,7 4 1,11 4 0,2 7 0,8 3-263,8 3 0,6 2 0,5 6 0,8-4 4,8-2 1,11 1 0,11-5 0,1 0 183,4-5 1,8-1 0,1-9 0,1-2 80,2-2 1,-8-4 0,2-2 0,-8-4 109,-4-1 1,-2-3 0,-5-7 0,-3-3 136,-3-1 0,-2 2 1,-6 7-1,1 3 350,-1-3-983,-2 6 1,-2 2 185,0 12 1,2-2-1,4 8 1,6 1 208,3 3 1,8-5 0,5-1-1,3-2 170,5-4 0,5-4 0,0-8 0,4-9 22,-1-11 1,5-14 0,-9-13 0,1-13-147,2-11 0,-14-14 0,-15 45 1,-1-1-1,3-48 99,-10 4 1,-8 5 0,-10 9 0,-11 11 300,-8 13 0,-4 19 1,2 14-1,2 7-159,2 3 1,7 10 0,-1 4 0,4 14-717,1 11 1,6 15-1,3 11 1,1 11 61,4 10 0,6 5 0,8 10 0,9 5-181,-7-45 0,1 1 0,-1-2 1,2 1-1,1 0 0,3 1 1,0 0-1,2 0 258,1 2 0,1-1 0,1 5 0,1 1 0,2 0 0,0 0 0</inkml:trace>
  <inkml:trace contextRef="#ctx0" brushRef="#br0" timeOffset="13851">4865 3982 8305,'0'-52'0,"0"1"537,0 5 1,0 5 0,0 12 0,-2 4 2461,-4-1-2656,4 15 1,-6 11 0,10 23 0,4 10-272,6 8 0,3 9 0,3 10 0,1 3-409,5 2 0,-3 3 0,6 4 1,0 0-324,0-2 0,-3 4 1,3-10-1,-2 2-289,-4-2 0,-9-12 0,-6-11 949,-4-4 0,-10-10 0,-2-2 0</inkml:trace>
  <inkml:trace contextRef="#ctx0" brushRef="#br0" timeOffset="14084">5092 3650 8329,'41'-38'0,"-1"3"0,-1 7-140,-2 7 1,4 11 0,0 6 0,-1 10 719,3 12 0,-6 7 0,2 12 0,-8 2-272,-8 1 0,-5 7 0,-7-6 0,-5 0-185,-4 1 0,-6-5 0,-6 4 0,-9-4-73,-6-2 1,1-2 0,-5-4-1,-2-6-192,-2-4 0,0-1 1,2-1-1,4 1-666,2-1 0,2-5 0,7 0 808,4 1 0,5-5 0,7 0 0</inkml:trace>
  <inkml:trace contextRef="#ctx0" brushRef="#br0" timeOffset="14384">6297 3982 8329,'6'-25'97,"0"-4"1,-2 2 0,-10-1-1,-6 3 420,-3 4 0,-13 2 1,-7 1-1,-9 3 236,-7 3 1,-7 4-1,0 8 1,0 2-439,-2 4 1,13 6 0,2 11 0,12 6-435,10 4 0,6 4 1,5 0-1,6 1-340,4 1 1,6-12 0,6 8-1,7-4 46,3-3 1,7-3 0,2-10 0,4-3 101,2-6 1,0-4 0,0-2 0,-2-2 296,-4-4 0,2-4 0,-8-7 0,-2-1 140,-1 1 0,-5-6 0,-1-1 0,-4 3 73,-3 2 1,1 1 0,-4 1-483,2-1 0,0 7 1,-4 1-229,3 2 1,-3 4 0,6 10-1,0 6-1163,4 3 1674,-5 3 0,17 7 0,-5 2 0</inkml:trace>
  <inkml:trace contextRef="#ctx0" brushRef="#br0" timeOffset="14567">6541 4000 8329,'0'-18'249,"2"3"0,2 1 446,2 2 1,2 3-1,-2-3-161,5 6 1,5 4 0,1 4 0,1 4-280,-1 6 1,1 5-1,-1 6 1,1 7-239,-1 3 1,1-4 0,-1 0 0,-1 0-419,-5-2 1,3 4-1,-6-8 1,-1-1-1444,1-3 1342,-2-9 1,-6-10-1,-2-14 502,-4-7 0,4-14 0,-6-10 0</inkml:trace>
  <inkml:trace contextRef="#ctx0" brushRef="#br0" timeOffset="14749">7292 3214 8329,'0'-18'0,"0"-1"-32,0-4 568,0 3 0,0 5 0,0 17 1,2 13 30,4 12 1,4 20 0,9 7 0,3 8-513,1 10 0,6 4 0,-4 7 0,2-1-568,4 1 0,-3 1 1,1 1-1,0-2-886,-2 1 1132,-9-10 0,-3-7 0,-5-4 0</inkml:trace>
  <inkml:trace contextRef="#ctx0" brushRef="#br0" timeOffset="15017">7030 3842 8584,'26'-33'142,"3"4"0,4-2 0,6 6 0,5 0 588,9 0 1,16 1 0,3 9 0,6 3-182,5 6 1,-5 4 0,-2 2 0,-8 2-293,-10 4 1,-10-2-1,-19 6-150,-5-2 0,-13-1-296,-5-1 0,-6 6 0,-4 9 16,-2 2 0,1 3 0,5-5 1,0 4 130,0 2 1,0 4-1,0 8 1,0 2-115,0-2 0,0-2 1,0-1-1,0 3-267,0 2 0,0-2 0,0-8 0,-2-4-774,-4-2 1,-6-1 1196,-11-7 0,-12-7 0,-10-2 0</inkml:trace>
  <inkml:trace contextRef="#ctx0" brushRef="#br0" timeOffset="15165">8515 4174 8480,'0'-25'637,"2"6"1,2-5-1,2 5 1285,-3 1 0,-1 1-1547,-2 0 1,0 5-3091,0 0 2715,-7 16 0,-11 6 0,-9 17 0</inkml:trace>
  <inkml:trace contextRef="#ctx0" brushRef="#br0" timeOffset="15617">6472 3685 8549,'-12'-17'647,"0"-1"0,8 7 186,-1-1 0,3 10 0,4 4-410,3 14 0,5 9 1,8 10-1,-1 2-405,1 3 0,-1-1 0,0 8 0,1-1-229,-1-1 1,1 3-1,-1-7 1,-1-2-501,-4-2 1,1-4 560,-7-4 1,0-14 0,-6-16 366,0-15 1,-6-17 0,0-15-1,2-7-123,2-3 0,10-8 1,4 4-1,5 0-187,6 4 0,5-3 0,7 3 1,-1 4-382,1 5 1,0 9-1,0 12 1,0 11-473,0 9 1,-6 14 945,0 6 0,-7 19 0,3 6 0</inkml:trace>
  <inkml:trace contextRef="#ctx0" brushRef="#br0" timeOffset="16018">8585 4209 8372,'0'-19'0,"0"-3"-312,0-1 0,-6 6 312,0 5 0,-7 0 0,3-5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09.76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410 909 8271,'-25'-18'497,"5"1"1,-3 1 123,4 5 1,11 3-308,8 8 1,8 8 0,13 3 0,6 7-85,8 5 1,12 4 0,-1 8 0,7 0-229,5 0 1,-4 2 0,6 2 0,-1 4-408,-1 1 0,8-3 1,-2 6-1,2-1-146,-2-1 0,-4-3 0,-10-7 0,-3 0 551,-6 0 0,-4 0 0,-2 0 0</inkml:trace>
  <inkml:trace contextRef="#ctx0" brushRef="#br0" timeOffset="199">1213 874 8379,'-25'-45'172,"-4"5"0,-4 11 0,-2 7 0,0 9 388,0 7 0,6 6 1,2 6-1,4 7-271,7 9 0,1 7 1,9 9-1,0 7-124,-2 6 1,6-3 0,-3 10 0,3-1-234,2 1 1,0-2 0,2 8 0,3 0-526,7-2 1,-2 6-1,-1-6 1,-1 2 592,-4 0 0,-2 0 0,-2 6 0</inkml:trace>
  <inkml:trace contextRef="#ctx0" brushRef="#br0" timeOffset="367">393 2044 8339,'-18'0'0,"1"0"0,-1 0 1014,1 0 0,11 0-763,12 0 0,13 0 0,22 0 0,7 0-391,9 0 0,5 2 0,8 2 0,1 2-862,5-2 0,6-2 1002,11-2 0,-4 0 0,6 0 0</inkml:trace>
  <inkml:trace contextRef="#ctx0" brushRef="#br0" timeOffset="784">1947 1573 8355,'-20'-18'474,"-3"1"1,4 1 0,-4 4 725,3 7 0,12 3-889,8 2 0,10 0 1,13 0-1,6 0-204,4 0 0,4-6 1,4-2-1,4-2-269,-1-3 1,5 1 0,-8-3-1,-3-5-172,-1 1 1,-10-2 0,-3-1-1,-7-1 130,-5 2 0,-6-5 1,-14 3-1,-10 2 212,-9 1 1,-14 9 0,-5 1 0,-5 2 130,-1 4 0,-6 2 0,0 4 0,1 4 195,3 6 1,11 9-1,8 4 1,10 3-273,6 3 0,9 3 0,8 5 1,12 2-356,13-2 0,16 4 0,9-3 1,9-1-129,7-2 1,4-4-1,3-2 421,5-2 0,-4 0 0,6 6 0</inkml:trace>
  <inkml:trace contextRef="#ctx0" brushRef="#br0" timeOffset="966">2733 1520 8394,'0'-35'270,"-6"2"0,0 4 1,0 8 1835,-1 7-1555,5-1 1,2 19 0,11-2-1,5 7-540,1 11 1,7-1 0,1 10 0,2 2-326,4 2 1,0 2 0,0 0 0,-2 0-1093,2 0 0,0 2 1406,-2 4 0,12-5 0,-4 7 0</inkml:trace>
  <inkml:trace contextRef="#ctx0" brushRef="#br0" timeOffset="1433">3728 1101 8568,'16'-33'0,"-5"2"847,-5 2 1,-2 15 0,2 3-422,6 7 1,3 6 0,5 4-1,1 7-28,2 8 0,8 1 1,-2 5-1,4 0-493,2 0 1,0-3 0,-2 3 0,-2-2-410,-2-4 0,-7-3 1,-1-5 253,-7-1 1,-1-10 0,-7-2 394,-2-10 1,-4-7 0,-4-6 0,-4-7 363,-1-3 0,5-9 1,-2-3-1,4 0-90,2 5 1,0 5 0,0 6-1,0 5-250,0 5 0,8 9 1,5 6-257,9 8 1,-1 14 0,8 13 0,2 10-128,2 11 0,2 14 0,0 14 0,0 3-88,0 6 1,-22-41 0,-1 1 0,5 46-1,-9 0-221,-6 0 0,-4 4 1,-6-7-1,-11-7 46,-14-7 0,-6-16 0,-13-8 0,-10-7 112,-10-5 0,-2-11 1,-5-13-1,-1-10 215,1-6 1,5-12-1,2-8 1,12-11 327,13-10 1,18-11-1,12-8 1,9 0-140,6-3 1,16 1 0,5-6 0,8 4-342,10 2 0,0 2 0,9 7 0,3 5-568,1 5 870,3 4 0,-1 10 0,1 2 0</inkml:trace>
  <inkml:trace contextRef="#ctx0" brushRef="#br0" timeOffset="1599">3571 1625 8568,'-33'-8'600,"4"-3"0,10-3 0,9 0-297,2 3 1,12 7 0,13-2 0,15 4-257,12 2 1,7-6 0,18 0 0,9 3-504,6 1 0,5 2 1,4 0-1,6 0 456,-48-1 0,1 2 0,0 2 0,1 1 0,-1 1 0,0 0 0</inkml:trace>
  <inkml:trace contextRef="#ctx0" brushRef="#br0" timeOffset="1900">4601 1765 8371,'18'0'116,"-1"-6"0,1 0 1,-1 0 254,1-2 1,5 5-1,2-7 1,2 0-9,5 0 1,-5 1-1,2-5 1,0 3-202,-2-3 0,-2-2 1,-9-1-1,-5-2-140,-5-5 0,-4 5 0,-2-6 0,-4 1-108,-7 1 1,-9 2 0,-15 7 0,-2 4-86,-3 3 0,3 1 1,-4 6-1,4 0 104,2 0 0,2 6 0,6 3 0,8 5 44,5 5 0,10 5 0,2-1 1,12 6-339,13 4 0,12 2 1,12-2-1,11-2-74,8-2 0,14-2 0,5 0 435,6-9 0,-41-9 0,1-1 0,46 2 0</inkml:trace>
  <inkml:trace contextRef="#ctx0" brushRef="#br0" timeOffset="2100">5265 682 8376,'0'-25'164,"0"-1"1,2-1 480,4 10 1,4 9 0,7 16-1,2 11-264,5 14 0,11 14 0,9 17 0,3 13-291,-23-33 1,-2 2-1,1 2 1,-1 3 0,2 4-1,-1 2 1,-3 3 0,-2 1-141,-1 1 1,-3 2 0,-4 1 0,-4 0 0,-5-2 0,-4 0 0,-4 2 0,-3 0-1275,-5 1 0,-3 0 1324,-8 2 0,-7-2 0,-7-3 0,-7-2 0,-6-1 0,-1 0 0</inkml:trace>
  <inkml:trace contextRef="#ctx0" brushRef="#br1" timeOffset="2466">829 490 8712,'-87'0'81,"0"0"0,-3 6 0,-3 11 0,44-1 0,1 5 220,-1 3 1,1 4-1,2 7 1,3 4-1,6 3 1,4 1 0,6 0-1,4 2 187,-12 46 1,21-42 0,4 1 0,1 49-1,8-48 1,4 1-564,2 0 1,5 1-1,5-1 1,5 0 0,4 2-1,4-1 1,4 2 0,2-1-444,5 1 0,2 0 0,5 3 1,5-1-1,6-3 0,4-3 0,2-2 1,2-1-602,4-2 0,2-1 1119,6-1 0,1-1 0,0-1 0,0 0 0,3 1 0,1 1 0</inkml:trace>
  <inkml:trace contextRef="#ctx0" brushRef="#br0" timeOffset="2900">7780 1066 8442,'-16'-25'423,"5"5"0,-14-3 449,-1 4 1,7 11-1,-2 8-496,7 10 0,6 13 1,10 8-1,2 6-255,2 4 0,7 1 0,-1-1 0,4 4-361,1-1 0,1-1 1,1-6-1,2 2-787,3 2 1,-3 5-1,-7-5 1027,-3-2 0,-7-2 0,4-3 0</inkml:trace>
  <inkml:trace contextRef="#ctx0" brushRef="#br0" timeOffset="3200">8391 1101 8531,'16'-27'-2,"-3"4"1,-3 3 976,-2 3 1,-4 7-192,-10 4 0,2 4 0,-8 4-651,-1 4 1,-1 4-1,3 9 1,3 2-319,0 3 0,6 5 0,-4-4 0,6 2-5,6 4 0,4 2 0,7 2 0,1 0-15,-1 0 1,3-6 0,1 0 0,2 2-78,-1 2 0,-5 0 0,-5-4 0,-7-3 218,-3-1 1,-5-6 0,-9 5 0,-13-5 132,-12-2 1,-8-5 0,-5-2 0,1-2-60,3-5 0,9-1 1,2-2-1,10 0-750,5 0 1,12 0 739,8 0 0,16 0 0,11 0 0</inkml:trace>
  <inkml:trace contextRef="#ctx0" brushRef="#br0" timeOffset="3366">8059 717 8362,'-40'-51'127,"-1"5"0,10 11 0,11 14-304,7 7 0,17 6 0,3 8 0,15 0-1292,13 0 1469,15 8 0,20 9 0,10 11 0</inkml:trace>
  <inkml:trace contextRef="#ctx0" brushRef="#br0" timeOffset="4532">10906 769 8327,'0'-27'0,"-2"4"-146,-4 3 1,-3 9-1,-9 1 1,1 2 426,-1 4 1,1-3-1,-3 1 1,-1 2 95,-2 2 0,5 4 1,9 4-1,-1 3-425,0 1 0,6 6-175,-2-5 0,4 5 170,2 1 0,0-5 1,2-2 484,4-3 38,-4-1 0,8-6-210,-4 0 0,-4-2 0,3-4-179,-3-5 0,-2 1 10,0-2 1,6 1-59,0-7 1,-2 3-1,-10 1-31,-6 3 1,1 7 0,-5-2 0,-5 4-7,-4 2 1,-4 8-1,-6 3 1,0 7-83,0 5 0,0 4 1,2 8-1,4 0-25,6 0 0,5 8 1,6 3-1,7 5-57,3 1 1,17 1-1,8-3 1,10 0-61,8 3 0,-4-10 0,4 7 0,-4-5-140,-2-7 0,-8-6 0,-6-5 269,-7-2 0,-8-10 1,-14-9-1,-10-4 217,-9-2 0,-6 0 0,-4 0 0,-2-2 0,-1-4 1,-3-3 0,4-9 0,0-1 309,6-4 1,2 3 0,12-3 0,5 3 44,5 3 1,3-6 0,8-1-1,6 3-335,9 2 1,16-1-1,14-1 1,5-4-87,6-2 1,6 5 0,10-3 0,4 2-19,1-1 1,-5-5-1,0 6 1,-8 2 136,-8 1 0,-6 3 1,-5-1 869,-6 1-552,-20 7 0,-8 2-524,-18 8 1,3 2-1,-4 4 1,4 6-275,2 3 0,0 5 1,2 1-1,2 4-70,2 2 0,5 3 0,-5 5 0,0-1-13,2 1 0,-6 0 1,3 0-1,-3-2 64,-2-4 0,0 2 0,0-7 1,-2-3 158,-3-2 0,-5-3 0,-8-4 463,1-7 0,-1-12 0,1-9 1,1-7 106,5-4 1,3-2 0,8-6 0,0-2 84,0-4 1,2 4-1,4-4 1,7 6-161,9 6 1,5-4-1,10 6 1,4 2-260,5 8 0,10 7 0,5 10 0,1 2-252,4 4 1,-6 11 0,-2 12 0,-4 4-199,-1 2 0,-9 2 0,-3 2 0,-6 1 1,-6-1 0,-6-8 0,-11-3 0,-6-3 100,-4-4 1,-4-3-1,-6-7 1,-7-5 228,-7-4 1,-9-2 0,4 0 0,-2-2 350,0-4 0,7-5 0,-1-13 0,4-5 200,1-4 0,3 4 0,3 0 0,6-2-60,4-2 0,4-2 0,6 2 0,10 4-327,9 6 1,6 3-1,4 3 1,5 1-223,11 5 1,-1 3-1,6 12 1,-3 5-679,-3 9 0,0 11 1,-1 0-1,-5 4-184,-5 2 0,-10 0 0,-4 0 0,1 2 973,-1 3 0,-6-3 0,4 6 0</inkml:trace>
  <inkml:trace contextRef="#ctx0" brushRef="#br1" timeOffset="4833">13019 1171 10521,'6'-29'0,"2"2"430,2 1 1,-7 3 0,3 6 953,-4-1 0,-4 3-1129,-4 3 1,-9 4 0,-10 8 0,-3 2-378,-3 4 0,4 4 0,-2 7 0,-2 1-105,-2-1 1,4 6-1,2 1 1,0-3-377,0-2 0,11-1 1,0-1-1,5 1-67,1-1 1,6-5 0,-2 0 453,4 1 0,4-5 0,4-2 0,6-4 233,3-2 0,5 0 1,3 0-1,6 0 93,4 0 1,2 0 0,0 0 0,0 0-187,0 0 1,0 0 0,0 0 0,0 0-844,0 0 1,5 0 918,1 0 0,0 7 0,-6 3 0</inkml:trace>
  <inkml:trace contextRef="#ctx0" brushRef="#br0" timeOffset="5049">13334 944 8586,'-18'-47'451,"1"3"0,-1 1 355,1 4 0,1 2 1,5 4-1,5 4 144,4 6 1,4 5 0,4 7-582,5 5 1,12 4-1,9 4 1,4 4-430,5 5 0,8 13 1,-3 5-1,3 6-461,-3 6 1,3 3-1,-6 7 1,-1-1-327,1 2 0,-4-3 1,-8 9-1,-4-3-2311,-2-3 3158,-9 0 0,-1 1 0,-5-1 0</inkml:trace>
  <inkml:trace contextRef="#ctx0" brushRef="#br0" timeOffset="5232">13753 891 8551,'11'-67'0,"-1"3"596,-2 5 1,3 13 0,-3 5 0,2 8 227,4 10 0,1 1 1,4 17-624,5 1 1,-5 4 0,6 5 0,1 9-179,3 7 1,4 12-1,2 10 1,0 4-731,-1 7 0,-4 0 1,-3 10-1,0 2 707,0 2 0,-6 2 0,5 0 0</inkml:trace>
  <inkml:trace contextRef="#ctx0" brushRef="#br1" timeOffset="5381">14434 1136 12984,'25'-35'0,"4"2"224,4 4 1,2 4-1,2 9 1,4 5 265,5 5 0,7 4 0,5 2 0,8 0-652,8 0 118,-3 8 1,15 1 0,-7 9-1</inkml:trace>
  <inkml:trace contextRef="#ctx0" brushRef="#br0" timeOffset="5862">15866 752 8520,'-18'-35'0,"1"2"240,0 4 0,-3 2 0,-3 7 0,-4 1 246,-1 3 1,-5 5 0,6-1 0,-2 6-66,0 4 1,6 2 0,-2 2 0,3 4-386,7 6 1,9 11-1,0 6 1,4 6-212,2 6 1,14 1 0,5 7 0,6-3 20,6 3 0,2 1 0,2 3 0,-2-3-218,-4-3 1,-3-1 0,-11-9 0,-3-4-8,-6 0 0,-8-8 0,-10-1 0,-15-7 263,-16-5 1,-5-4 0,-16-8-1,-2-2-13,-2-4 1,8-10 0,7-7 0,11 0-80,5-2 0,17 5 1,9-3 207,7 3 0,19-5 0,5-2 0</inkml:trace>
  <inkml:trace contextRef="#ctx0" brushRef="#br0" timeOffset="6013">16128 699 8518,'-6'-27'367,"0"4"1,-7 4-1,3 1 561,0 1 1,2 9-1,8 8-665,0 10 0,2 13 0,4 6 0,6 4-387,3 2 1,3 2 0,1 2-1,3 1-631,1-1 0,0-2 1,-3-2 754,3 0 0,-4 0 0,7 0 0</inkml:trace>
  <inkml:trace contextRef="#ctx0" brushRef="#br0" timeOffset="6663">16530 769 8551,'0'-17'297,"0"-1"1,-2 1 0,-2-1 1046,-2 1 1,-8 7-1018,3 4 1,1 18-1,0 7 1,3 7-198,3 5 1,2 2 0,2 2-1,0 0-339,0-1 0,0 1 0,0 0 0,2-2-81,3-4 0,-3-1 0,4-7 1,-4 2-177,-2-1 1,6-9 0,0-1 81,-2 1 0,-2-3 0,0 0 334,3-2 0,-1-1 0,8-1 33,1 6 1,3 1 0,1 1 0,1 0 74,-1 5 0,1 0 0,-3 10 1,-1 2-36,-2 2 1,-9 10 0,3 2-1,-6 1 30,-6 1 1,-3 0 0,-11 5-1,-5 0-38,-10 1 0,-2-9 0,-9-3 0,-3-6-107,-1-6 0,-3-11 0,3-13 0,3-7 307,7-9 1,5-11 0,6-20 0,7-11 430,9-9 1,5-13 0,12-7-1,7-3-300,13-3 0,9-1 0,-13 43 0,2 1 0,3-1 0,3 1-54,2 1 0,2 2 0,1 2 0,2 1 0,35-29 0,1 2-114,5 2 1,-12 23 0,0 6-1,-9 14-204,-9 9 0,-3 4 0,-10 8 0,-4 2-229,-6 4 1,-3 10 0,-3 9 0,1 2-254,-1 4 0,-1 8 0,-3 4 1,-3 1-187,-2 5 1,-3-5 0,-5 3-1,0 0 101,0-3 0,-2-1 0,-3-10 0,-5-4 123,0-6 0,-5-5 0,5-9 640,0-9 1,3-15-1,7-14 1,1-6 451,5-6 0,6-3 0,9-9 0,5 3 191,1 3 1,2 4-1,6 8 1,0 2-208,0 4 1,5 4 0,1 10 0,-2 3-426,-2 6 0,-2 12 1,0 8-1,0 5-674,-1 4 0,-6 8 0,-5-2 0,-2 6-654,3 6 1,-11-2 0,5 6 0,-5-3 1146,-3-3 0,5 6 0,-5-1 0</inkml:trace>
  <inkml:trace contextRef="#ctx0" brushRef="#br1" timeOffset="7096">18259 1014 9013,'1'-24'0,"3"1"738,2 2 0,0 1 132,-6 3 0,-8 1 0,-5 5-595,-9 5 1,1 4 0,-8 2 0,-2 0-341,-2 0 0,-2 0 0,0 2 0,0 2-367,0 2 1,0 7 0,0-3-1,2 2-605,4-1 1,6 1 656,11 5 0,4 1 1,10-3-1,6-1 368,10-2 1,9-7 0,14 5 0,5-2 216,5-4 1,7 3 0,2-1-1,2-2 137,4-2 1,0-2-1,-2 0 1,-6 0-146,-3 0 0,-5-8 1,-1-5-1,-7-9 39,-5-7 1,-6-11 0,-15-7 0,-5-5-15,-5-7 1,-4-10 0,-6-13 0,-9-3 28,-17-3 0,-4 7 1,-13 1-1,0 5 274,3 7 0,-5 9 1,10 17-1,6 11 165,8 9 0,6 9 0,3 17-701,5 7 0,5 16 0,14 22 1,9 9-424,10 12 1,6 2 0,4 9 0,4 3-49,5 1 0,-20-36 1,-1 1-1,1 1 0,0-1 1,1 1-1,1-1-2560,1 1 0,0 1 3042,-6-1 0,0 1 0,9 3 0,-2 0 0,-5 0 0,-3 1 0,0-2 0,-1 1 0,-2-2 0,1 0 0</inkml:trace>
  <inkml:trace contextRef="#ctx0" brushRef="#br0" timeOffset="11299">1161 3214 8849,'0'-35'0,"-2"0"470,-4 0 0,2 1 0,-5 1 0,-1 1-100,0 3 1,4 6 0,-5-2 0,-3 4 251,-1 5 0,-3 8 0,1-1 1,-3 1-424,-3 4 1,-4 10 0,-10 7 0,-2 9-149,-2 7 0,1 4 0,5 2 1,2 2-206,4 3 0,3-3 0,11 4 0,3-2-269,6 1 0,5-9 0,1 4 0,0-4-87,0-3 1,7 3 0,5-8 0,3-4 279,3-5 1,5-6-1,1-8 1,-1 0 226,2 0 1,-6-8 0,5-4-1,-5-3 219,-1-3 0,-1-1 1,1-2-1,-1-3 79,0 3 0,1 3 1,-3 5-1,-1 1-193,-2-1 0,1 3 0,9 0 0,1 3-424,-2 3 0,6 2 1,4 4-1,8 3-743,8 7 0,3 4 1,5 1 1064,3 1 0,4-1 0,8 0 0</inkml:trace>
  <inkml:trace contextRef="#ctx0" brushRef="#br1" timeOffset="11515">1825 2865 9246,'-35'-41'0,"0"0"715,0 3 0,4 9 1,6 5 1962,7 5-2226,12 9 0,6 16 0,14 13 0,7 7-559,8 5 0,4 9 0,4 5 1,2 2-320,2-1 1,7 3 0,-1 7 0,3 2-375,3-2 1,-1-1 0,0-1 0,3 4-1229,3 6 2013,-4-4 0,7 1 1,-9-9-1</inkml:trace>
  <inkml:trace contextRef="#ctx0" brushRef="#br1" timeOffset="11698">2384 2725 12106,'-20'-50'-471,"-3"1"0,-6 7 613,-4 5 1,6 6-1,3 15 402,5 4 1,9 14 0,4 16 0,6 11-335,6 10 0,12 0 0,13 9 0,6 5-348,3 3 0,15 10 1,-3-4-1,4 2-899,4 0 0,-3 0 0,9 6 1019,-31-35 1,1 0-1,3 3 1,0 1 0,5 1-1,-1 0 1</inkml:trace>
  <inkml:trace contextRef="#ctx0" brushRef="#br1" timeOffset="12216">3449 3284 9379,'2'-12'1231,"4"1"0,3 7 0,9-2 1,-1 4-876,1 2 0,-1-6 0,3-1 0,1-3-24,2-4 1,6-1-1,-3-5 1,-1-1-138,0-2 0,4-8 1,-6 2-1,-1-4-127,-3-2 0,-3-6 0,-5 2 1,-5 4-207,-4 4 0,-10 10 1,-3-3-1,-7 7-95,-5 5 1,-4 5-1,-8 9 1,0 3-102,0 7 0,0 5 0,0 7 1,2 7-107,4 8 1,6-1-1,11 7 1,6 0-32,4-1 1,10-5 0,6 2 0,7-4 44,8-2 1,4-2 0,4-4 0,2-8 241,2-7 0,-1-7 0,-5-7 0,-2 0 222,-4 0 1,-3-9 0,-11-9 0,-1-9 571,-3-6 0,-7 0 0,2 2 0,-4 2 133,-2-2 1,2 6 0,2 1 0,2 5-22,-3 2 0,1 7 1,2 4-630,6 4 0,3 4 0,5 6 0,3 7-477,6 7 1,4 9-1,2-2 1,0 4-707,0 2 0,0 0 0,2-2 0,1-2-1892,3-2 2927,0 0 1,-6-2 0,0-2 0</inkml:trace>
  <inkml:trace contextRef="#ctx0" brushRef="#br1" timeOffset="13032">4933 3022 11330,'2'-17'849,"4"-1"0,-4 7 1,4-1-209,-4-2 0,-4 7 0,-4 1 0,-6 4-217,-3 2 0,-8 2 1,-3 4-1,1 5-163,0 5 0,2 1 0,3 1 0,1 1-361,1 4 1,-1-3-1,11 3 1,0-4-838,1-1 0,1-1 1,6 1-350,0-1 1,0 1 802,0-1 1,2-7 230,4-4 1,3-2-1,9 1 161,-1 7 0,1-2 0,-3 3 0,-1 5-5,-3 3 1,-1 12 0,2 0 0,-5 8-65,1 4 1,-6 7 0,4 8 0,-4 2-27,-2 4 0,0 2 0,-2 2 1,-6-2 66,-9-4 0,-1-6 0,-5-11 0,4-9 143,1-6 1,-5-9 0,0-13 130,1-10 0,11-10 0,5-15 0,4-8 336,2-6 1,4-10 0,5 1 0,11-9 39,5-7 1,10-3 0,8-5 0,3-2-300,9-2 1,-29 32 0,2-1 0,4 0 0,2-1 0,1-2-1,0-1-229,2-1 0,-1-1 0,-1 1 0,-2 1 1,-4 6-1,-1 1 0,18-40-96,-11 6 0,-8 14 0,-11 12 0,-6 13 127,-10 12 0,-2 13 1,-8 4-1,0 3-46,1-1 0,3 2 0,-4 12 1,0 9-283,1 10 1,5 12 0,-2 2 0,4 0-42,2 1 0,2 3 0,4 7 1,3-1-100,1-5 1,6 3-1,-5-8 1,3-5 95,-2-5 1,1 1 0,-7-9 0,0-4-59,2-5 1,-8-10 640,0-16 0,-2-2 0,-10-15 1,0 0 193,3 2 1,-5-6 0,8 4 0,2-2 143,2 2 0,2-2 0,0 6 1,2-1-234,4 1 0,4 4 1,9 9-1,5 4-287,5 1 1,9 5 0,5-2-1,2 8-249,3 7 0,-3 7 0,0 3 1,-3 2-114,-3-1 0,-4-3 1,-8-1-1,-7-1-454,-7 1 1,-9-7 781,2 1 1,-12-8 0,-6 1 0,-3-5 156,-3-5 1,1-3 0,-1-6 110,1 3 0,1-1-223,5-5 0,3 5 1,10 2-1,6 2-122,9 5 0,8 1 0,10 2 0,2 0-297,4 0 1,4 7-1,7 7 1,0 5-225,1 5 1,-7 5 0,1-4 578,1 2 0,-5 10 0,0 8 1</inkml:trace>
  <inkml:trace contextRef="#ctx0" brushRef="#br1" timeOffset="13316">6348 2882 15926,'0'-23'-752,"0"0"1666,0 1 0,0 9 0,2 3 0,4 4-779,5 8 1,11 6-1,3 11 1,2 5-242,4 5 1,8 4 0,2 4 0,-3 2-604,-1 1 1,-4 1 0,-4-6 0,-3 0-342,-1 0 0,-12-10 0,3-6 579,-6-5 1,-6-12 0,-10-2 0,-6-12 53,-3-9 0,-9-6 1,-1-8-1,0-2 435,0-4 0,3 4 1,9-5-1,1 1 80,-2 0 1,7 0 0,1 7 0,6 1-645,6 3 1,9 5 645,8 8 0,16 7 1,-2 2-1</inkml:trace>
  <inkml:trace contextRef="#ctx0" brushRef="#br1" timeOffset="13632">7413 3022 9082,'-17'-29'0,"-1"2"694,1 2 1,-1 1 0,1 7 0,-1 1 91,1 5 0,-1-3 0,1 8 1,0 2-557,-1 2 0,6 4 0,1 4 0,-3 6-528,-1 3 0,3 3 0,2 1 0,3 3-118,3 1 1,-4 0-1,2-5 1,2-1-205,2 1 1,0-1 0,-2 1 410,-1-1 1,-3-7 0,4-3 1989,-2 1-340,0-6-1509,6 6 1,8-10 0,6-2 0,7-2-269,8 2 1,6 2 0,6 2-1,5 0-526,5 0 1,1 0 870,1 0 1,15 0 0,3 0-1</inkml:trace>
  <inkml:trace contextRef="#ctx0" brushRef="#br1" timeOffset="13865">7745 2289 12658,'-17'-51'-256,"-1"5"1,1 11-1,1 11 5077,4 5-4382,5 9 0,9 12 0,3 16 1,9 9-506,7 6 0,1 10 0,7 3 0,2 5-16,2 1 0,2 6 1,-2 2-1,-2 0-660,-2 1 1,-2-1 0,4-2-1,-4 6-559,-1 4 1,-3-4 0,-6-2 0,-1-2 1215,-5-4 0,-3 7 0,-8-1 1</inkml:trace>
  <inkml:trace contextRef="#ctx0" brushRef="#br1" timeOffset="14414">8356 2778 15235,'16'-18'39,"-5"1"0,-3 1 774,0 5 1513,-6-5-2255,6 14 1,-8-4 0,0 12-171,0 6 1,0 5 0,0 5-1,0 3-20,0 2 0,0-4 1,0 6-1,0 2-102,0 2 0,0 2 0,0-2 1,2-2-268,3-2 0,-1-1 1,8 3-1,2-4-56,1-2 1,-1-8 0,1-7-1,5-2 523,-1-4 0,8-6 0,2-10 0,2-11 195,-2-8 0,2-4 0,-7 0 1,-3 0 110,-2 0 1,-9 0 0,-4 2 0,-4 4 147,-2 6 0,0 3 0,-2 5-383,-4 3 0,2 5 0,-7 8-271,-3 5 1,6 4 0,3 9 0,3 3-70,2 1 1,0 6-1,2-6 1,3 1 121,7 1 0,3-6 0,5 5 0,3-5 160,6-1 0,4-9 0,2-3 0,-2-4 126,-4-2 1,2-2 0,-7-6-1,-3-9 168,-2-10 1,-3-6 0,-4-2 0,-7-2-78,-3-4 0,-2 4 1,-2-4-1,-3 7 109,-7 4 1,-6-1 0,-3 8 0,-2 4-357,1 5 0,3 6 0,2 8 0,-1 0-231,1 0 0,7 10 0,4 8 0,4 9-172,2 6 1,2 2-1,4 1 1,6 3-100,3 2 0,10 6 0,4-5 0,4 1-51,2 0 0,6-3 0,2-5 1,0-2 514,-1-4 0,7 4 0,-5-5 0</inkml:trace>
  <inkml:trace contextRef="#ctx0" brushRef="#br1" timeOffset="14916">9841 2725 12319,'-6'-31'-155,"0"-4"1,-7 12 0,1-6 0,-6 8 736,-5 3 0,2 6 0,-6 3 0,1 1-15,5 4 0,2 8 1,1 6-1,3 3-512,3 7 1,4 9-1,8 0 1,0 4-218,0 2 0,6 2 0,4 1 0,3 5-106,7 2 0,1-6 1,-3 1-1,-1-3-35,0-2 0,-1-2 0,-2-4 1,-5-6 102,-1-3 0,-2-3 0,-10 1 1,-8-3 179,-11-3 0,-10-4 0,-10-8 0,-9-2-363,-10-4 1,-4 2 0,4-8-1,8-1-283,5-3 1,12 5 0,2-1 616,10-2 0,13-1 0,5-2 0</inkml:trace>
  <inkml:trace contextRef="#ctx0" brushRef="#br1" timeOffset="15282">11692 2725 11502,'-18'-8'0,"1"-3"160,0-5 0,-7 7 1,1 3 894,2 4 1,3 12-1,7 5-593,5 6 1,4 9 0,2-5 0,2 0-1006,4 0 0,3 0 0,9-3 0,-1 1 42,1-2 1,5-3 0,2-7 0,0-5-106,1-4 1,-3-2 0,-6-2 0,-1-4 301,-4-5 1,-5-12 0,-7-7 0,-2-3 280,-3-1 1,-13-1 0,-13-2 0,-6-2 342,-4-2 0,-5 6 0,5 8 1,2 4-147,2 7 1,4 1 0,4 9 0,8 4-183,7 6 1,7 8 0,10 11-4,9 6 0,15 12 0,18 3 1</inkml:trace>
  <inkml:trace contextRef="#ctx0" brushRef="#br1" timeOffset="15515">12478 2166 9815,'-35'-69'-7,"-2"1"1,-2 4 1070,-2 5 1,1 17 0,7 13 0,4 15 33,5 10 0,5 6 1,1 6-1,1 11-865,0 14 0,1 10 1,4 11-1,7 6-394,3 10 0,4 2 1,3 10-1,7 1-41,4 2 0,9 10 0,-12-45 0,1-1 0,0 2 0,1-1-197,0 0 1,-1-1 0,-2 3 0,-1-1 0,3-2 0,0-1-1,-1 1 1,-1 1-447,-1 0 0,-1-1 0,2 40 0,-8-3 0,-10-15 854,-12-10 1,-15-7-1,-11-2 1</inkml:trace>
  <inkml:trace contextRef="#ctx0" brushRef="#br0" timeOffset="15629">11936 2952 8576,'47'-19'0,"-2"-2"0,-1-1-947,1 7 1,1-3 946,7 7 0,7-5 0,2-1 0</inkml:trace>
  <inkml:trace contextRef="#ctx0" brushRef="#br0" timeOffset="15932">14678 2428 9276,'0'-19'2137,"0"-2"-1812,0-3 1,0 11 456,0 13 0,0 9 1,0 15-1,0 7-295,0 8 0,0-1 0,-2 9 1,-1 1-433,-3 3 1,0 1 0,6 1 0,-2-1-120,-4 0 1,4-1 0,-6-3 0,1-3-447,-5-2 0,-11-2 0,-6-7 1,-8-1-623,-10-3 0,-7-7 0,-18-12 1132,-4-5 0,-19-12 0,42 2 0,0-1 0</inkml:trace>
  <inkml:trace contextRef="#ctx0" brushRef="#br0" timeOffset="16097">14137 2376 8518,'29'-18'223,"-2"-1"0,0-2 253,1-3 1,-1 1-1,6 8 1,2 1 33,7 2 0,7 3 0,5-5 0,4 4-413,6 3 1,6 1 0,4 6-1,4 0-769,1 0 1,-5 2 0,2 4 671,-5 5 0,-8 13 0,-3 3 0</inkml:trace>
  <inkml:trace contextRef="#ctx0" brushRef="#br1" timeOffset="16282">13892 3476 8800,'0'12'423,"0"-1"0,0-5 0,2 4 0,4-2 89,6-4 1,21-2 0,13-2 0,17-2-816,10-4 1,17-4 0,-38 2 0,2-1 303,6 1 1,1-2 0,3-5 0,2-3 0,3 0 0,1-1 0</inkml:trace>
  <inkml:trace contextRef="#ctx0" brushRef="#br0" timeOffset="16746">16530 1800 8507,'-18'-33'0,"1"2"756,-1 1 0,7 17 0,1 3-106,2 12 0,-4 21 0,7 14 0,1 6-14,2 5 1,4 9 0,4 3 0,5 2-487,5 4 0,3 4 0,2 6 0,5 3-417,1 1 0,-4 3 0,4-7 1,-1-3-201,-5-1 1,-10-12 0,-5-7 0,-4-10-42,-2-7 1,-15-8-1,-9-7 1,-5-9 410,0-12 0,-4-10 1,6-13-1,-2-8 567,0-8 0,15-8 0,3-9 0,7-2 336,4 1 0,8 3 0,5 4 0,8 5-131,9 10 0,3 8 0,1 9 0,3 3-486,4 3 0,-2 6 0,9 12 0,5 10-589,3 11 1,8 4-1,-4 16 1,0 1-717,1 3 0,-5 1 0,-8 0 1,-3 1-1070,-2-1 0,-5-7 2185,-8-5 0,3-3 0,-6-2 0</inkml:trace>
  <inkml:trace contextRef="#ctx0" brushRef="#br0" timeOffset="17099">17804 2620 8499,'8'-17'141,"-4"5"0,8 1 1136,1-3 1,-5 4-740,-2-1 0,-4 5 1,-6-4-1,-6 2-329,-7 5 1,-14 1 0,-2 2 0,-8 0-85,-4 0 0,-1 0 0,-7 2 0,3 3-184,3 7 1,-3 4 0,7 1 0,2 1-401,7-1 0,12 0 1,5 1 127,9-1 0,8 1 0,6-1 0,7-1 248,9-5 0,5 3 0,10-8 0,2-2 23,1-2 0,1-2 0,-6 0 0,0 0 94,0 0 0,-8-6 1,-4 0-371,-3 2 0,-3-4-360,1 3 1,-9 1-1,-3 10-923,-4 5 1619,6-3 0,2 15 0,7-3 0</inkml:trace>
  <inkml:trace contextRef="#ctx0" brushRef="#br0" timeOffset="17349">18171 2620 8499,'0'-19'410,"0"-2"2901,0-3-2790,0 1 1,0 15 0,2 8 0,4 10-336,6 6 0,3 7 1,5 2-1,1 2-491,2 4 1,6 2 0,-5 0 0,-3-4-38,-2-5 0,-1-5 0,-3-1 0,-1-3 42,-2-3 1,-7-6-1,5-12 1,-2-8 215,-4-7 1,3-14 0,-1-12 0,-2-3-94,-2-3 1,-2-1 0,0-2 0,0 0-134,0 5 1,2 6-1,2 12 1,4 4-191,1 6 1,-3 11-1,6 9 500,1 6 0,11 15 0,3 9 0</inkml:trace>
  <inkml:trace contextRef="#ctx0" brushRef="#br0" timeOffset="17579">18940 2778 8499,'-10'-26'346,"2"1"1,8-4 0,0 4 468,0 0 0,0-1 1,0-5-1,0 4-235,0 2 1,0-4-1,0 6 1,0 1-331,0 3 1,-2 7 0,-4 2-1,-5 3-209,-5 3 0,-7 4 0,-2 6 0,-1 5-352,1 5 0,-2 9 0,8 2 0,3 2-496,1 0 0,7 1 0,4 2 1,8 0 61,8-3 0,11-6 1,8 4-1,8-2-246,7-3 1,7-3 990,5-1 0,12-1 0,9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58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303 167 8239,'-35'-35'0,"6"2"0,2 4 0,2 6 1641,3 4 0,11 7 1009,5 0-2508,4 9 1,2 3 0,0 11-1,0 5-247,0 1 1,0 1 0,0-1 0,-2-1-58,-4-5 1,2 5-1,-5-5 1,-1 3-121,0-2 1,-2 1 0,-3-5 0,1 0-27,3 0 1,-1-3-197,-5-5 1,5 0 32,0 0 1,16-5-1,4-1 1,9 2-7,7 2 0,13 2 0,-1 2 0,9 4 477,9 5 0,7 13 0,8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36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18 7929,'-12'0'-507,"1"0"0,5 0 675,-6 0 1,8-2-73,-2-4 35,5 4-48,1-6 32,0 8 203,7 0-125,-5 0 1,8 0 264,-4 0-47,-4 0-163,5 0-293,-7 0 320,0 0-249,8 0 67,-6 0 79,6 0-109,-8 0-241,0 0 97,8 0 1,-4 0 22,7 0 1,-7 2 0,4 2 1,0 2 1,1 7-1,9-3 25,-1 0 1,-5 3 0,-2-5-1,-1 0-19,1 0 0,2 5 44,5-1 1,1 1 0,-3 1-1,-1-4 13,-3-2 1,-5 3 0,4-3 0,0 0 9,-1-1 1,-3 1 0,6-4-7,1 2 0,3 6 0,-1-5-7,-3 3 0,4-6 1,-5 4-6,5-1 0,-5-5 0,1 6-3,2 0 0,1-6 1,1 6-1,-3-3 7,-1 1 0,-1 2 0,7-4 28,-1 2 1,-5 0 0,0-5 25,1 5 0,3-4 0,-1 6 1,-1-2-14,-2 0 0,-1-1 0,7-5 0,1 2-41,4 4 1,-3-4 0,5 4 0,-2-2-31,1 2 0,7-4 1,-2 5-1,4-1-2,2 0 0,-6 0 1,0-4-1,2 2 12,2 1 1,2 3-1,0-4 1,0 2 16,0-2 1,-2-2-1,-2-2 1,-4 0 1,-2 0 1,4 0 0,-4 0 0,1 0 3,-1 0 0,0 0 0,-4 0 1,3 0-6,-3 0 0,4 0 0,-1 0 0,-3 0-1,-2 0 0,1 0 0,1 0 0,2 0 7,-1 0 0,-3 0 0,-1 0-6,-1 0 0,0 0 0,1 0-5,-1 0 0,-5 0 1,0 0 2,1 0 1,3 0-2,1 0 1,1 0 0,-1 0 0,1 0 1,1 0-1,2 0 1,3 0 24,-3 0 0,0 0 1,1 0-1,3 0-4,2 0 1,-4 0-1,6 0 1,1 0-11,-3 0 0,4 0 1,-6 0-1,2 0-14,4 0 0,-6 0 0,1 0 1,-3 0-3,0 0 1,6-2 0,-5-2-1,-3-2-1,-2 2 0,5 2 0,-1 0 1,0-2 4,2-1 1,-5-1 0,5 4-1,-2-2 1,1-2 1,5-2 0,-4 5 0,0-3-1,0 2 1,5 0 0,-5 0-1,0-2-15,0 2 1,4-3-1,-5 1 1,-3 0-23,-2-2 0,1 6 1,1-5 25,2-1 1,1 0 0,-7-6-1,1 5 25,-1 1 1,-5-6-1,-1 3 1,3-3-1,1 2 0,3-3 0,-1 3 1,1-1-54,-1 1 0,-5-3 0,0 5 0,1-2-18,3 1 1,1 5-1,1-4 5,-1 2 1,1-3 78,-1 5 1,-5-6 345,-1 6-31,-7 1-414,4 5-72,-8 0 194,0 0-163,-8 0 215,6 0 26,-5 0-39,7 0 1,0 1 0,-2 3-60,-4 2 0,4 2-39,-4-2 0,2-4-1,-2 4 0,-1 3 0,-7 1 1,2 0 1,6-1 0,-3-3 0,-1 4-9,0 0 0,-1 5 1,-7-3 11,1 3 0,1 3 1,3-3-1,1-1 6,-2-3 1,1 1 0,-1 6-1,3-3 15,-3-3 1,4 3 0,-1-3 0,-3 3-4,-1 3 1,3-6-1,0-1 1,-1 3-12,-3 1 0,5 3 0,-1-1 0,-2 1-36,-1-1 1,-3 6 0,1 1 0,-1-3-8,1-2 1,0-1 0,-1-1 0,1 1 17,-1-1 1,1 1-1,-1-1 1,1 1 21,-1-1 0,1-5 1,-1-1-1,1 1 19,-1-2 1,1 5 0,-1-5-14,1 0 1,0 3 0,-1-7-1,1 0-9,-1 2 0,1-4 0,-1 5 0,1 1-5,-1 0 0,-5-4 0,-2 3 0,-2 1-18,-4 0 1,3-1 0,-1 5 0,-2-4-6,-2-3 1,-7 7-1,-3-2 1,0 1-3,0-1 0,1 1 0,3-5 0,-4 2 21,-1 3 1,-1-5 0,-2 0 0,5-2 31,-1 0 1,4-1-1,-5-5 1,1 0 45,4 0 1,2 0-1,2 0 1,-2 0 26,-3 0 1,3 0-1,-4 0 1,4-1-100,2-5 1,0 4 0,0-4-1,1 4-42,-1 2 0,0-2 0,0-2 0,0-2 28,0 2 1,0-3 0,0-1 0,0 0 40,0 0 0,6 1 0,2 1 0,2-4 42,3 0 0,3 1 0,1 5 0,1-4 76,0-2 1,1 5 277,4-7-153,5 8-186,7-4 0,2 8-191,3 0-59,-3 0 1,8 0-48,-4 0 164,-4 0 56,6 0 10,-8 0 0,1 6-1,5 0 0,-4 2 0,6-4-7,0 1 1,-4 3 0,7-2-1,3 6 0,1-3 0,3 1 0,-1 0 1,1-1 0,1 3 0,3 6 0,3-1-88,2 0 0,0-5 0,4 0 0,-2 1 32,2 3 1,-4 1-1,3 1 1,-1-3 16,-2-3 0,6 3 1,-6-5-1,2 2 12,0-1 1,-6-5-1,5 4 1,-1 0 13,0-1 0,0-5 0,4 4 1,-2-2 18,2 0 0,2 1 0,2-3 0,2 2 26,4-2 0,-4-2 0,3-2 0,-3 2 16,-2 4 0,-6-4 0,-1 4 0,-3-5-34,-4-1 0,-1 0 0,-3 0 0,0 0 1,1 0 0,-1 0 0,1 0 25,-1 0 1,1 0 0,-1 0-23,1 0 0,5 0 1,0 0-1,1 0-12,1 0 0,-4 0 0,6 0 0,0 0-4,1 0 0,-1 0 0,4-1 0,-2-3-9,2-2 1,-4 0-1,0 4 1,-1-2 15,-5-2 1,-2-1-1,-1 3 1,-1-2 95,1 2 1,-1 2-1,1 0-77,-1-4 0,1 4 1,-1-5-1,0 1 56,1 0 1,-1-2 0,1 4 0,-1-3-85,1-3 0,1 4 1,3-4-1,1 3-34,-2 3 1,4-4 0,1 0 0,-1 0-14,0 1 1,4 1-1,-4 4 1,3-2 3,3-2 1,-6 0-1,-2 4 1,-3-1 33,-3-3 0,0 0 0,1 4 0,-1-2 100,1-2 0,-6-2 286,-1 3-284,-7 3-76,4-6 0,-10 8-113,-4 0-187,4 0 141,-6 0 1,6 0-122,-3 0 168,3 0 1,-8 0 43,4 0 0,2 2 0,-7 4 24,-3 5 1,4-3-1,1 0 1,-1 0 20,0 3 0,-1-1 0,-7 2 1,1 1 2,-1 3 1,1-5 0,-1 1 0,1 2-5,-1 1 0,1 3 1,-1-1-1,1 1-4,-1-1 0,-1 0 1,-2 1-1,-3-1-35,3 1 0,2-1 1,1 1-1,1-1 16,-1 1 0,1-1 0,-1 1 0,-1-3 17,-4-3 0,3 3 1,-5-3-1,2 2 3,-1-3 0,-5 5 0,4-5 0,-2 3 21,-4-2 1,4 3 0,-2-5 0,-2 1 31,-2 1 0,-2-6 0,0 6 1,0-1 12,0-1 1,0-2 0,0-6-1,-2 1-21,-4 3 1,10 0 0,-4-6 0,2 0-1,0 0 0,-3 2 1,-3 2-1,-2 2-9,2-2 0,2-2 1,2-2-1,1 0-11,-1 0 0,0 0 1,0 0-1,0 0 3,0 0 1,-2-6-1,-2 0 1,0 0 19,6-2 0,-2 4 0,8-5 0,-2-1-14,0 0 1,8 5 0,-3-5 0,5 0 16,2 0 1,-1 7-1,1-5 119,-1 0 0,3 4 74,3-7-240,4 7-28,8-4 0,2 8-158,4 0 0,-2 0 9,8 0 1,-7 6 141,7 0 1,-8 1-1,4-3 27,-1 2 0,-5 2 1,6-4 33,0 1 1,-6 3 0,6-4-34,-1 2 0,1 7 0,6-3 0,-3 2-18,3-1 1,7 1-1,4 6 1,5-1 36,6 1 0,7 5 0,11 0 0,5 0 19,5 3 1,13-7 0,11 4-1,9-3-10,-46-11 0,1-1 0,0 0 1,0 0-1,1-1 0,-1-1 1,0-1-1,-1 0-48,48 3 1,-10-2 0,-11-6 0,-6 0-34,-10 0 0,-8 0 1,-9-2-1,-8-2 77,-6-2 1,-4-8-1,2 5 1,-8-3 25,-7 0 0,-1 7 1,-5-5-1,0 0 161,0 0 0,-3 5-9,-5-7 1,0 6 8,0-6-182,0 9-110,0-5-137,0 8 0,-1 0 97,-5 0 0,2 0 73,-8 0 1,8 2-64,-2 4 144,-3-4 0,5 11 56,-8-7 0,6 2-59,-5-2 0,1-3 0,-4 7-48,3-2 0,-1 5 0,-5-3 0,-1 2-34,1-1 0,-1 1 0,-1 7 0,-4 3-51,-6 1 0,-10 8 0,-4-2 0,-2 4 11,-3 2 1,-8-2-1,-5-2 1,-3-2 64,-7 2 1,7-3 0,-6-3 0,2-4 57,0-5 0,4-11 1,4 1-1,5-4 170,11-2 0,7-2 1,8-2-1,6-3 181,3-3 1,10-2-33,5-5-381,3-1-324,2 1-432,0 7 462,0 2 325,0 8 0,0 2 163,0 4 18,-8-4 1,6 8 0,-6-6 206,0 2-316,6-1 1,-5-3-61,7 4 0,2-4 0,3 6 0,7-2-14,4-1 0,3 7 1,2-4-1,7 2-34,5 3 1,0-1 0,15 3 0,6 5 12,8-1 0,6 1 1,4-3-1,2 0-32,2 1 1,5-1-1,-7 1 1,-6-3 49,-8-3 0,-8-4 0,-3-8 0,-6 0 33,-7 0 0,-5 0 1,-13-2 103,-1-4 0,-1-4 1,-4-7-48,-7-1 1,3 1 0,-2-1 19,-2 1 1,-2 5 127,-2 1-167,0-1-86,0 2 0,-2 3-233,-4 7 1,2 0 169,-8 0 0,7 5 0,-5 3 59,2 2 1,0-6 0,3 4 35,-7-1 1,-4 3 0,-1 7-10,-1 1 1,-1-3 0,-2-1-1,-3-2 6,3 1 0,-6 3 1,0 1-1,-2 1 1,0-1 1,-6 1 0,-6-1 0,2 1-4,2-1 1,0 1-1,-1-1 1,-3-1 36,2-5 1,4-3-1,4-8 1,4 0 27,2 0 1,-4 0-1,5 0 54,3 0 0,9-2-82,6-4 1,4 2 24,2-7-220,0 7 25,0-4 106,0 8 37,0 0 1,6 2 0,2 2 1,2 2 1,1 5 0,9-3 0,1 0 56,2 0 1,14 3 0,0-3 0,8 2-35,9 3 1,0-5 0,9 0-1,-3-2-51,-4-1 0,2 1 0,-5-6 1,-9 0-113,-5 0 1,-12 0-1,-4 0 180,-3 0 0,-5-2 179,-3-4 0,-6 5 1,-10-7-75,-2 0 1,-7 4 30,1-8-270,4 9 0,-2-5-432,5 8 347,3 0 150,-14 0 1,12 0 14,-7 0 1,1 2-1,-4 2 19,3 1 0,5 3 0,-6-4 0,1 4-2,1 2 0,-6-5 0,5 5 0,-5 0 7,-1 0 1,-7-1 0,-1 5-1,0-3 30,0 3 0,-6 0 0,4-1 0,-3-1 9,1 1 1,0-5 0,-6 0-1,2-2 37,4 0 1,4-1 0,8-5 0,-1 0 93,1 0-172,7 0 1,-4-2-158,9-3 1,1 3-181,9-4 154,-3 4 230,6 2 1,-8-2 107,0-4 0,-8 4-97,-3-4 0,1 3-50,-2-3 1,1 4 10,-7-4-7,1 4 0,1 0 35,5-4 0,1 4 13,4-4 26,4 5-29,-6 1 1,8 1-96,0 5 1,2-2 0,4 8-62,6 1 0,-2-3 1,1 2-1,3 1-54,1 3 0,5 1 1,3 1-1,6-1-5,4 1 1,2-1 0,2 1 0,2-1 88,1 1 0,7-1 0,-4 1 0,-1-3 60,1-3 0,-8-5 1,-8-7 23,-2 0 809,-1 0-493,-15 0 0,-3-5-210,-12-1 0,3 0-152,-9 6-409,8 0 241,-4 0 91,8 0 1153,0 0-1038,-8 0-337,7 0-57,-7 0 265,8 0 915,0 0-637,-8 0-61,6 0-48,-6 0 0,8 2-179,0 4-17,0-4 65,0 5 0,-2-5 42,-3 4 23,3-4 0,-8 6 0,6-6-1,-2 4 0,-2-4 1,3 5-4,-7 1 1,-4-6 0,-1 4 32,0-4 1,-3 4 0,-1-1 0,-3-1 34,3-2 0,-4-2 0,0 0 0,-1 0-16,1 0 1,0-2-1,4-2 1,-3-1 30,3 1 1,2-6-253,1-2 0,7-1 0,1-1-222,2 3 1,4-1 151,10-5 1,-2 5-1,8 2-52,1 2 0,-3 3 240,1 5 0,1 0-54,6 0 0,-7 2 45,1 3 1,-8-1 80,2 8 0,-5-6-82,-1 5 1,0-5 199,0 6 1,0-6 158,0 5 1,-1-7 308,-5 2-96,4 4-118,-6-8-236,8 5-231,0-7 0,2 0 1,2 2-125,2 4 151,-1-4 1,-5 8 81,0-4 0,-1-4 287,-5 3 0,-4-3-357,-7-2 1,5 0 0,2-2-689,2-3 1,3 1-1,7-8 730,3-2 0,13-1 0,9-3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59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724 367 8287,'20'-45'421,"3"2"0,-11 9 0,1-1 119,-1 0 0,-2 6 0,-7 1 1,3 3 128,-2 4 0,-10 3 0,-5 7 0,-5 3-152,-1 0 0,-11 6 0,-5-2 0,-7 8-276,-5 8 1,4 5 0,-3 7 0,1 5-87,4 4 1,10 8-1,6 1 1,5 3-255,7 3 0,5 9 1,14 3-1,9 0-342,10 0 1,8 4-1,6-4 1,6 0 58,3 1 0,0-5 0,-1-10 1,-6-5-315,-6-4 1,-6-10-1,-16-4 604,-3-3 0,-16-10 1,-19-5-1,-16-3 338,-10-2 0,-9 0 0,0 0 0,2 0 58,1 0 1,5 0-1,3-2 1,6-1-7,5-3-806,8-8 1,13 6-1,17-3-651,13 5 1,11 4 0,10 2 1158,5 0 0,4 0 0,7 0 0</inkml:trace>
  <inkml:trace contextRef="#ctx0" brushRef="#br0" timeOffset="565">1196 838 8595,'-2'-15'864,"-4"3"0,4 2 1916,-4 5-2476,4 3 1,2-4-1,0 12 1,2 5-166,4 5 0,2 1 0,5 1 1,-1-1-144,2 1 1,-1-1 0,1 3 0,-3 1-176,3 2 0,0 1 1,-1-9-1,-1-1-240,1-3 1,-3 1 0,0 5 41,-2 1 0,5-8 762,-1-5 1,-4-5 0,-3-5 0,-1-9 102,2-7 1,-2-5-1,8-5 1,1 2 13,3-2 1,1-2-1,3-2 1,1 0-101,2 0 0,2 8 1,-3 4-1,1 4-339,-2 1 1,5 8-1,-3 5 1,-2 3-326,-1 2 1,3 9 0,2 7 0,0 7 43,1 4 1,-3 0 0,-6 5 0,-1-3-180,-4 2 1,1 0 0,-7-2 0,0-6-113,2-3 0,-6-3 0,3 0 0,-5-1 243,-5-4 1,1-5 0,-8-9 594,-2-3 0,7-11 0,1-9 0,4-4 80,2-8 0,0 2 1,2-8-1,2 3 130,2-1 0,13-2 0,0 6 1,5 0-14,1 4 0,6 4 0,-2 0 0,4 8-498,2 7 1,0 1-1,0 7 1,0 4-497,0 6 0,-2 5 0,-2 11 1,-4 1-191,-2 2 0,4 9 1,-6-5-1,-1 2-505,-3 0 1,-7-6-1,-2 6 1,-3 0 1162,-3-1 0,-2 5 0,-2-6 0</inkml:trace>
  <inkml:trace contextRef="#ctx0" brushRef="#br0" timeOffset="715">1912 105 8347,'-18'-27'955,"1"1"0,1 9 0,3 1-527,1 5-1116,8 3 1,-4 16-1,8 5 1,2 9-1156,4 7 1843,-4 4 0,14 10 0,-7 1 0</inkml:trace>
  <inkml:trace contextRef="#ctx0" brushRef="#br0" timeOffset="932">61 891 9569,'-18'-8'1284,"1"-4"1,5 3-1558,0-3 0,10 2 0,4-1 1,14 5-392,11 4 0,14 2 1,7 0-1,9 0 664,7 0 0,11 0 0,5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57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1049 70 8130,'-18'-15'0,"1"1"518,-1 3 1,-5 7 0,0-4 0,-1 2-33,-1 0 0,0 1 0,-6 5 0,4 2-1,1 3 0,-3 3 0,6 8 0,0-1-264,-3 5 1,13 9-1,-5 0 1,3 4-181,-1 2 0,7 0 1,3 0-1,4 0-134,2-1 0,2 7 0,6 0 0,9-2-353,10-2 0,6-2 0,4-2 0,4-4-274,5-6 0,5-6 1,1-5-1,1-6-1991,-1-4 2711,0-2 0,9 0 0,1 0 0</inkml:trace>
  <inkml:trace contextRef="#ctx0" brushRef="#br0" timeOffset="418">263 367 8100,'-20'-33'433,"-3"4"1,5-2 0,-1 10 0,7 3 113,5 5 0,1 1 0,8-5 0,4 1-259,5 5 0,13-3 1,7 8-1,5 2-82,5 2 0,6 2 0,-5 2 0,1 4-119,0 6 1,3 5 0,-7 5 0,-6 5-308,-8 6 1,-5-2 0,-3 11 0,-1-1-73,-5 0 1,-5 2 0,-12-5-1,-5 5-66,-5 2 1,-11-1 0,-8 3 0,-9-4-97,-7-1 0,-3-5 1,-4 4-1,-4-6-247,-1-6 0,3-6 1,8-9 700,-1-2 0,1-9 0,0 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02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245 245 8182,'17'-35'309,"-5"8"0,-3 2 360,-1 0 1,4 5-1,-4-3-119,1 3 0,-3 11 1,6 3-128,1 4 1,9 2 0,1 0 0,0 2-293,2 4 0,3-2 1,6 9-1,-1 5-211,-3 3 0,3 4 1,-6-3-1,0 3-29,-4 2 0,-3 0 1,-5 4-1,-3-2-199,-6 2 1,-4-3 0,-4 1 0,-6 2-27,-10 2 1,-9 2 0,-16 0-1,-9-1-329,-10 1 0,-12 0 0,-1-2 0,1-4-354,2-5 1,8-5 1016,0-1 0,15-9 0,-1-1 0</inkml:trace>
  <inkml:trace contextRef="#ctx0" brushRef="#br0" timeOffset="217">943 105 8182,'-4'-17'86,"-5"-1"1,-9 1 505,-1 0 0,-7 5 0,1 2 0,-2 2 423,-4 5 1,-2 1 0,-2 4 0,2 3-585,4 7 1,-2 11-1,8 6 1,1 4-379,3 2 1,9 8-1,4 4 1,6 3-338,6 2 1,6 1 0,11-1 0,8 1-548,8-1 0,8-5 1,11-5-1,8-5-2875,7-10 3706,15-5 0,9-13 0,-45-5 0,1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6:58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8209,'12'-17'972,"-2"-1"0,-1 3-1076,1 3 1,-4-2 0,5 9-1,5-1 992,5-2 0,5 6 0,5-4 0,-2 4-369,2 2 0,4 0 0,4 0 0,3 2-888,3 4 1,-6 2-1,1 5 1,-3-3-547,-2-2 0,-2 5 1,-2-1-1,-4 4-1836,-1 1 2751,-11 1 0,1 7 0,-7 2 0</inkml:trace>
  <inkml:trace contextRef="#ctx0" brushRef="#br0" timeOffset="133">53 629 8209,'0'-12'167,"2"3"0,3 1 464,7 4 1,6-4 0,7 2 0,12 1-545,13-3 1,12 4 0,16-6 0,11 1-396,-38 3 1,1 2-1,3 1 1,1 0 307,1-2 0,2-2 0,1 2 0,0-1 0,-2-3 0,-1 0 0</inkml:trace>
  <inkml:trace contextRef="#ctx0" brushRef="#br0" timeOffset="2983">1537 315 8162,'-17'0'-101,"-1"0"0,1-2 1221,-1-4 0,7 4-608,-1-4 1,10 4 0,4 2-251,14 0 1,9-2-1,12-2 1,3-3-74,7-3 0,5 4 0,5-4 0,1 1-300,-2-1 0,-2 6 0,-1-4 0,-3 3-203,-3-1 0,-4-2 0,-10 4 0,-2-2-906,-2 2 1104,-16 2 0,1 2 0,-22 0 0,-9 0 146,-11 0 0,-6 0 0,-5 0 0,-4 2-3,-2 4 0,-1-2 1,-7 6-1,1-1 9,0 1 0,-3-4 0,1 4 0,0-1 75,3 1 1,10-4 0,3 4-1,7-3-208,7-3 1,9-2-331,9-2 1,8 0-1,19 0 427,8 0 0,8 0 0,16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21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505 769 8348,'-52'-47'0,"-1"4"529,1 6 0,0 6 0,-1 16 0,1 3 449,0 6 0,15 4 1,8 4-1,7 4-541,5 6 0,5 11 0,2 6 0,3 6-765,3 6 1,12 4 0,7 9 0,10 4-178,8 6 0,0-2 1,16 0-1,3 0-310,4 1 0,12-7 0,-2 2 815,2-4 0,6-9 0,-12-2 0</inkml:trace>
  <inkml:trace contextRef="#ctx0" brushRef="#br0" timeOffset="185">837 681 8696,'0'-27'0,"0"4"2565,0 3-1919,0 3 1,4 9-1,8 8 1,11 12-423,8 9 1,14 6 0,5 8-1,8 2-489,4 4 0,8 2 0,6 5 0,0-3-701,1-3 1,-13-1 0,0-6 965,-7 0 0,-13-8 0,-1-2 0</inkml:trace>
  <inkml:trace contextRef="#ctx0" brushRef="#br0" timeOffset="367">1431 559 8380,'-10'-27'340,"-5"-4"1,5 8 720,0 1 0,-5 12-652,3 10 0,-2 10 1,1 13-1,1 7-658,-1 3 1,-3 3 0,-1 5 0,-1 6-144,1 3 1,-7 5-1,1 1 1,2 4-1443,1 2 1834,-5 2 0,-2 6 0,-8 0 0</inkml:trace>
  <inkml:trace contextRef="#ctx0" brushRef="#br0" timeOffset="551">575 1729 8331,'10'-17'0,"5"3"0,-3 0 0,4-3 539,1-2 1,10 3-1,10-7 1,13 3-439,13 3 0,12-1 1,7 1-1,3 0-911,2-1 0,9 1 0,1 1 810,0 4 0,-2-11 0,-8 4 0</inkml:trace>
  <inkml:trace contextRef="#ctx0" brushRef="#br0" timeOffset="784">2234 227 8512,'0'-50'0,"0"3"544,0 6 1,2 6 0,4 8 0,6 10 111,3 9 1,10 6 0,4 4-1,6 6-305,6 9 1,-2 16 0,8 16 0,1 7-182,3 8 1,-5 16 0,-3 9 0,-24-39-1,-1 1-214,-3 2 0,-3 1 0,-5 0 1,-3 2-1,-3 5 0,-3 0 1,-5 2-1,-4 1-1002,-3 3 0,-5-1 0,-8-2 0,-4-1 1046,-5 4 0,-4-1 0,-8-1 0,-3-3 0,-2-1 0,-1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21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106 679 8360,'0'-19'642,"0"-4"0,0 9 0,0-3 1,0 1-202,0 1 0,0 3 0,2 2 0,3 3-462,7 3 0,6 2 0,3 2 0,4 2-348,2 3 1,2 5 0,6 8 0,0 1-457,0 4 1,-6-1-1,-3 7 825,-7 2 0,2 10 0,-11 3 0</inkml:trace>
  <inkml:trace contextRef="#ctx0" brushRef="#br0" timeOffset="133">1 1064 8975,'19'0'12,"5"0"0,12-6 1,19 0-1,15 2-232,15 2 0,-35 2 1,1 0-1,4 0 0,1 0 1,-1 0-1,0 0 220,1 0 0,1 0 0,0 3 0,0 2 0,4 0 0,0 0 0</inkml:trace>
  <inkml:trace contextRef="#ctx0" brushRef="#br0" timeOffset="351">1870 295 8429,'-43'-60'0,"-2"12"0,-7-3 0,1 8 1137,5 10 1,-3 6-1,11 12 1,5 3-54,7 6 0,9 6 0,5 8 0,6 11-1238,4 14 0,2 12 1,2 15-1,6 8 69,10 6 1,7 11 0,10 1 0,0 7-27,-18-45 0,1 1 0,2 1 0,0 1 0,2 3 0,-1 0 0,0 2 0,1-1-389,0-1 1,-2 1 0,-1-3 0,-3 0 0,-2-1 0,-2-1 0,7 47-2221,-9-2 2399,-6-9 1,-20-9 0,-3-7 0</inkml:trace>
  <inkml:trace contextRef="#ctx0" brushRef="#br0" timeOffset="517">1293 1011 8431,'0'-35'184,"0"8"0,0 4 1,0 3 228,0 3 0,2 0 0,6 1 0,9 2-301,11 3 1,12 7-1,9-2 1,9 4-511,12 2 1,2 0 0,7 0 0,-1 0 397,-4 0 0,5 8 0,1 2 0</inkml:trace>
  <inkml:trace contextRef="#ctx0" brushRef="#br0" timeOffset="718">1328 1780 7910,'2'9'201,"4"-3"1,6-4-59,3-2 1,20 0 0,14 0 0,18 0-585,19 0 1,13-6 440,-41 4 0,0-1 0,0-7 0,1-2 0,6 2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18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105 600 8267,'-7'-35'550,"-5"0"0,-9 2 1,-1 4-1,5 8 992,3 7 1,10 9-1360,-2 10 1,5 7 0,1 13 0,1 10-340,5 10 0,4 7 0,9 6 0,3 6-77,1 4 1,0 8 0,-3 2 0,1 3-360,2 8 1,-7 1 0,-10 9 0,-4 0-664,-2-2 1,-4-2 905,-8-8 0,-7-7 0,-16-3 0</inkml:trace>
  <inkml:trace contextRef="#ctx0" brushRef="#br0" timeOffset="233">367 653 8267,'16'-35'104,"-5"0"1,-1 8 0,-6 3 723,2 5 0,2 9-370,-3 4 0,5 6 0,6 6 0,-3 8-461,-1 7 0,-6 1 0,3 7 0,1 2-225,0 2 0,-6 2 1,1 0-1,-5 1-20,-5 5 1,-5-4 0,-9 6 0,-5-3-289,-5 1 1,-6 0 0,-4-6 0,-3 0-22,-3 0 1,6-8 0,-1-6 556,3-7 0,2-6 0,0-8 0</inkml:trace>
  <inkml:trace contextRef="#ctx0" brushRef="#br0" timeOffset="515">839 810 8267,'17'0'57,"-5"0"0,0 0 0,-1 2 572,-1 4 1,5-4 0,-5 5-49,0 1 0,3-4 1,-5 8-47,2 1 0,-4 3 1,5 1-456,3 1 1,1-1 0,3 1 0,-1-3-240,1-3 1,-1 1 0,1-7-1,-1-2-131,1-2 0,-3-4 1,-1-4 121,-3-5 1,-7-7 0,0-5 0,-10-4 181,-11-1 0,-3-5 0,-9 6 0,-4-2 82,-5 0 1,1 8 0,-6-1 0,4 7-246,4 3 0,-7 8 0,12-1 0,5 5-617,4 5 0,5 7 1,5 13-1,7 8 766,8 6 0,21 10 0,12-5 0</inkml:trace>
  <inkml:trace contextRef="#ctx0" brushRef="#br0" timeOffset="717">1572 775 8378,'-6'-23'0,"1"-1"965,1 3 1,-4 2 0,2 1 4296,2 1-5186,-5-1 0,7 10 0,-2 8 0,6 10-188,4 6 1,7 7-1,-1 2 1,5 2-187,7 4 1,-5 8-1,4 2 1,-5-2-756,-7-2 1,3 0 0,-8 1-1,-2 5-1766,-2 2 2819,-2-7 0,-8 13 0,-2-6 0</inkml:trace>
  <inkml:trace contextRef="#ctx0" brushRef="#br0" timeOffset="1049">1799 845 8323,'18'-18'380,"-1"3"0,1 1 0,-1 3 45,1-3 1,-1 6 1877,1 2-1875,-1 4 1,-7 4 0,-3 4-470,1 6 1,-6-2 0,4 1-1,-4 3-162,-2 1 1,0 3 0,0-1 0,0 1-398,0-1 1,0-5 0,0-1-468,0 3 1489,0 2 0,0-9 0,0-7 0,0-9 156,0-7 1,8-7 0,3-2 0,5-3 18,1-3 1,3-2-1,3 0 1,6 2-338,4 2 0,2 8 0,0 0 0,0 7-375,0 8 1,0 4-1,2 2 1,1 4-478,3 8 0,0 1 0,-6 16 0,0 2-441,0 2 0,0 8 0,-2 0 0,-2-2 1033,-2-2 0,0 5 0,6 3 0</inkml:trace>
  <inkml:trace contextRef="#ctx0" brushRef="#br0" timeOffset="1250">2952 199 8206,'-12'-45'304,"3"4"1,-1 4 2285,0 2-851,6 8 1,-3 14-1514,7 19 1,9 5 0,7 20-1,7 6-423,4 8 1,0 5-1,4 3 1,-1 1-311,1 4 0,-4 4 0,0 8 0,-2 0-2386,-3 0 2893,-11 7 0,5 3 0,-7 7 0</inkml:trace>
  <inkml:trace contextRef="#ctx0" brushRef="#br0" timeOffset="1533">3039 688 8391,'0'-26'564,"2"7"0,2-6 0,4 1 152,2 1 1,1-6-1,9 6 1,3 1-219,6 3 1,12 2 0,5 1 0,7 2-296,5 3 1,-4 7 0,4-4-1,-5 2-145,-7 1 0,-5-1 0,-12 6-167,-5 0 0,-7 2 1,-5 3-264,-6 7 1,-3-2 0,1 1 310,2 3 1,2 2 0,-4 3-1,4 2 57,1 3 1,-3 7 0,4-2 0,-1 4-100,1 2 0,-4-2 1,4-2-1,-3-2-425,-3 2 0,-2-4 0,-4 2 0,-5 0-981,-11-2 1,-15 4 1508,-13-7 0,-20 7 0,-6-4 0</inkml:trace>
  <inkml:trace contextRef="#ctx0" brushRef="#br0" timeOffset="1683">1502 129 8469,'-19'-29'0,"0"1"748,1 3 0,3 4 0,13 9-833,2 6 0,7 5 0,23 2 85,10 5 0,24 12 0,8 9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17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201 218 8008,'-18'-45'227,"1"4"1,-1 6 0,1 6-1,-1 6 2218,1 4-2001,7 1 0,2 10-319,8 8 1,0 14 0,0 13-1,0 4-126,0 6 1,6 4-1,0 0 1,0 5-180,2 5 0,-7 1 0,7 0 0,-2 1-252,0-1 0,0 1 0,-6 1 0,0 4-196,0 6 1,0-2-1,-2 0 1,-2-2 627,-2-3 0,-15-3 0,1-2 0</inkml:trace>
  <inkml:trace contextRef="#ctx0" brushRef="#br0" timeOffset="218">113 305 8162,'-19'-12'0,"-1"1"0,1-1 521,3 2 0,3-3-197,-5 7 1,11 0-1,9 6-322,13 0 0,6 0 1,12 0-1,6 0 27,4 0 0,4 0 0,5 0 0,0 0-250,1 0 0,-3 0 0,-3 0 0,-7 0-311,-3 0 0,-4 2 0,-4 4 0,-7 6-95,-9 3 1,-9 8 626,-15 1 0,-9 7 0,-15-4 0</inkml:trace>
  <inkml:trace contextRef="#ctx0" brushRef="#br0" timeOffset="369">113 602 8082,'-17'0'-120,"7"0"0,6 0 0,14 0 176,7 0 0,12 6 1,1 2-1,3-1-120,1 1 0,7 0 1,0-2-1,0 5-261,1 5 0,-5 1 1,2 1-1,-8-1-242,-8 1 567,-11 7 0,-4 2 0,-8 8 0</inkml:trace>
  <inkml:trace contextRef="#ctx0" brushRef="#br0" timeOffset="485">131 1108 8167,'-18'0'121,"1"0"0,-1 0 1614,1 0-1842,7 0 1,12-5 0,16-1 0,11 2-229,9 2 1,9 0-1,9-2 1,4-2-325,3 2 0,-1-3 659,2 1 0,4 0 0,-6 6 0</inkml:trace>
  <inkml:trace contextRef="#ctx0" brushRef="#br0" timeOffset="867">1475 672 8368,'0'-27'317,"0"-4"1,0 7 0,-2 3 363,-3 2 0,-5 3 0,-9 2 0,-5 5-363,-5 1 1,-10 2 0,-1 8 0,-1 2-201,-2 2 0,6 13 1,-3 1-1,5 3-422,6 2 0,1 6 0,9-2 0,0 4-212,3 2 0,4 0 1,1 0-1,5 0-62,4 0 1,2-6 0,0-2 494,0-2 1,2-3 0,4-11 0,5-5 243,5-4 0,1-4 1,1-4-1,1-5 478,5-5 1,1-1-1,6-1 0,-2 3-187,2 3 0,0-1 0,0 7 0,-2 0-341,2-2 1,2 6-1,0-4 1,-2 6-204,-2 6 0,0 6 0,4 11 0,-2 6-92,-1 4 1,-9 10 0,2 3-1,-3 5-229,-3 1 1,-7 1-1,-4-1 1,-4 0-185,-2 1 0,0-1 0,0 1 1,0-3 596,0-3 0,0 3 0,0-5 0</inkml:trace>
  <inkml:trace contextRef="#ctx0" brushRef="#br0" timeOffset="1017">2314 934 8183,'-18'-8'601,"1"-4"0,-1-1 0,1 1-464,-1 6 1,7 4 0,1 4 0,2 4-138,4 6 0,10 11 0,4 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29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784 245 8485,'23'-33'0,"1"2"169,-3 2 1,-9 1 0,-7-1 0,-3 6 481,-2 4 1,-2 7-1,-3 2 1,-7 1-183,-4-1 0,-7 6 0,-2-2 0,-2 4-314,-4 2 1,-2 8-1,-2 6 1,2 5-30,4 4 0,-2 10 0,7 0 0,3 10-434,2 7 1,9 1 0,4 15-1,4 6-264,2 7 0,0 1 0,0-1 1,0 1-154,0-1 1,0-3 0,-2 4-1,-4-5 204,-5-7 0,-18-6 1,-8-11-1,-8-7 521,-9-9 0,3-9 0,-3-17 0,7-9 129,5-9 0,7-15 1,10-5-1,3-4 423,7-2 0,9 0 0,0 0 0,6 0 346,6 1 0,4 1 1,9 1-1,6 5-496,10 2 1,8-4 0,11 6 0,2 1-293,3 3 1,7 3 0,-2 3-1,4 3-110,1 2 0,-1 3 0,-4 6 0,-5 5-179,-5 6 0,-7-2 1,-5 1-1,-5 3 13,-10 1 0,-5 3 0,-7-1 0,-1 1 94,-3-1 1,-7 1 0,2 1 55,-4 4 0,0-3 1,2 3-1,2-3-97,-2-3 1,-3 6 0,1 2-1,2 1-155,2-1 1,2-2-1,-4-5 1,2-1-72,-3 1 0,1-3 398,2-3 0,-2-6 0,8-12 400,1-6 1,3-3-1,1-5 1,1-1 22,-1-2 0,6-7 1,3 7-1,-1 2-206,0 1 1,4 3 0,-5 0 0,-1 1-221,2 4 1,-6 5 0,5 7-1,-5 0-310,-1 0 0,-1 2 0,1 3 0,-1 9-225,0 7 0,-5-1 1,0 3-1,-1-2-99,-1 3 1,-2-5 0,-6 4-74,4-3 1548,-4-3 1,5-11-643,-7-12 0,0-4 0,2-13 0,4 4 118,6 1 0,-1-5 1,5 0-1,3 3-156,1 7 1,7-1-1,2 6 1,4 1-305,2-1 1,6 2 0,-1 8-1,1 4-361,2 5 0,-6 5 0,3 3 0,-5 3-487,-6 1 0,3 8 1,-9-4 934,-2 0 0,6 6 0,0-5 0</inkml:trace>
  <inkml:trace contextRef="#ctx0" brushRef="#br0" timeOffset="150">1552 699 8252,'-7'-25'193,"3"-1"0,-6-3-427,2 6 0,4 11 0,12 6 0,10 5-507,9 1 0,14 13 741,5 5 0,20 18 0,6 1 0</inkml:trace>
  <inkml:trace contextRef="#ctx0" brushRef="#br0" timeOffset="335">2740 804 8427,'0'-33'0,"-2"2"1691,-4 1 0,4 9-529,-3-2 0,6 11 1,9 8-1010,8 8 1,13 8 0,2 11-1,7 6-597,5 4 0,2 8 1,5 0-1,0-1-687,1 3 1,-1-6 0,1 6 1130,-1-1 0,0-5 0,1 6 0</inkml:trace>
  <inkml:trace contextRef="#ctx0" brushRef="#br0" timeOffset="519">3299 629 8381,'-18'-35'531,"7"2"1,-1 2-1,-1 6 126,-3 5 1,-1 7-1,-1 13 1,1 0-417,-1 0 0,-1 13 1,-3 7-1,-3 7-251,-2 10 0,4 0 0,-6 9 0,-2 3-390,-2 1 0,3 8 0,1 1 1,-4-1-2113,-5 2 2512,-7 2 0,-7 0 0,-1-2 0</inkml:trace>
  <inkml:trace contextRef="#ctx0" brushRef="#br0" timeOffset="734">4224 804 8690,'24'-33'131,"-1"3"0,8 5 0,-2 6 1,6-1 230,6 3 1,0-4 0,9 11 0,4 0-345,1 4 1,-1 4-1,-3 4 1,-5 4-629,-5 6 0,-12 3 1,-6 5 609,-3 3 0,-3 4 0,1 8 0</inkml:trace>
  <inkml:trace contextRef="#ctx0" brushRef="#br0" timeOffset="869">4312 1118 8771,'17'0'336,"1"0"0,1-2 0,4-2-190,7-2 1,18 0 0,12 6 0,12 0-350,9 0 1,9 0 0,-1 0 202,-4 0 0,-1-7 0,3-3 0</inkml:trace>
  <inkml:trace contextRef="#ctx0" brushRef="#br0" timeOffset="1169">5622 838 8518,'0'-17'1279,"0"0"-91,0-1 0,2 10 1,3 8-615,7 10 0,5 11 0,7 5 0,7-1-440,8 0 0,5 6 0,11-4 0,3 0-448,6-3 1,-2-7 0,2-5 0,2-6 39,2-4 0,-2-12 0,-6-8 0,-11-11 137,-11-10 0,-9-7 0,-17-12 0,-8-6 334,-8-4 1,-10 0 0,-15 4 0,-11 6-2,-9 3 1,-9 5 0,0 5 0,1 12-38,3 14 0,2 9 0,-1 10 0,3 4-620,3 8 0,5 15 0,9 21 0,2 9-1940,1 7 2401,9 11 0,-4 5 0,7 7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27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1 767 8333,'0'-12'0,"2"0"381,4-1 1,-2-1 0,7 1 0,3 3 54,1 2 1,13 2 0,5 4 0,9-1-394,9-3 1,1 0 0,16 6 0,2 2-290,-4 4 0,2-2 0,-10 5 0,-2 1-828,-1 0 0,-13 1 1074,-7 7 0,-8-1 0,-9 1 0</inkml:trace>
  <inkml:trace contextRef="#ctx0" brushRef="#br0" timeOffset="133">36 976 8745,'25'0'-51,"8"0"0,14 0 136,17 0 1,21 0-1,-34 0 1,1 0-1,2 1 1,1 0-220,-1 2 1,0 0 0,45-1 0,-6 4-346,-3-4 0,-3 5 1,0 3-1</inkml:trace>
  <inkml:trace contextRef="#ctx0" brushRef="#br0" timeOffset="350">1031 155 8375,'22'-44'721,"-5"3"1,3 12 0,-13 8-355,3 7 0,2 8 1,7 14-1,4 9-133,6 11 0,-1 12 1,3 9-1,4 9-6,3 12 0,1 2 0,-10 9 0,-5 3-230,-5 1 0,-9 10 0,-8 2 0,-14 2-309,0-49 0,-5-1 0,-26 36 0,15-41 0,-2 0 1,-2-2-1,-2-1-682,-2 0 0,-2-2 1,-3 0-1,-3-3 993,-1-2 0,-3-4 0,-6 1 0,-1-1 0,2-4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41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944 1363 8157,'0'-27'243,"0"4"1,0 3-45,0 3 480,0-1-86,0 8-474,0 3 102,0 7 571,0 0-431,-8 0 1,4 0 161,-8 0 0,6 0-24,-5 0-360,-1 0 1,0-2-344,1-4-103,7 4 377,-12-14 1,14 13 168,-3-9 1,3 6-55,2-6 0,-6 1-44,0-7 1,0 7 42,6-1 1,0 6-38,0-5 1,-2 1 0,-2-4-51,-1 3 0,-1 5 34,6-6-488,0 8-397,0-11 458,0 13 1,0-4 290,0 12 1,-6 4 0,0 7-29,2 1 0,2 1 0,2 2 0,0 3 51,0-3 1,0-2 0,0 1 0,0 1-40,0 2 0,0 3 0,0-5 0,0 2-14,0-1 1,0-1 0,0 0 0,0 3-14,0-3 1,0 4-1,2 0 1,2 1 4,2-1 1,2 0 0,-4-2 0,1 6 17,-1 4 1,4 2 0,-2-2 0,0-2 17,1-2 1,-5 1-1,4 4 1,-4-1 29,-2-3 0,6 3 0,0-6 1,-2 2-13,-2 0 1,-2-2-1,0 4 1,2-4-5,3-1 0,-3 3 0,6-4 0,-2 2-2,0 4 0,2-4 0,-5 0 0,3 1 22,-2-1 0,4 0 0,-2 4 1,-2-4-20,-2-2 0,-1 6 0,3-1 0,2 3 16,-2 1 1,-2 1 0,-2 2-1,0 2-19,0 2 0,-6 11 1,0-3-1,2-1-13,3 3 1,-5-1-1,0 3 1,2-3-4,2-3 1,2-3 0,2-5-1,2 2 41,2-2 1,5-3 0,-3-1 0,0 0-16,0 0 0,5 0 0,-1 2 0,1 0-27,-1-2 0,4 4 0,-7-8 1,3 6 5,0 3 0,-3 9 1,5-3-1,-2 5 41,1 1 1,-3 6 0,1 3-1,1 1 94,-2 4 0,3 0 1,-5 0-1,0-4-36,0-2 0,5 4 0,-3-6 0,2-2-42,-1-1 1,-1-3-1,4 2 1,-3 1-45,3-3 1,3 4 0,3-11-1,1 2-35,0-1 0,-7-5 0,5 4 0,-5-5 27,-1-7 0,-3 2 1,0-8-1,0 3-46,-1-1 0,-5-8 0,2 2 1,-4-3-365,-2-3 1,2-5-504,4-1-1036,-4-7-266,5 12 2216,-7-14 0,-7 6 0,-3-8 0</inkml:trace>
  <inkml:trace contextRef="#ctx0" brushRef="#br0" timeOffset="1515">821 1136 8038,'10'-21'291,"-4"3"467,-4 3 87,-2-1 229,0 6-1049,0 3 0,0 9 0,0 3-130,0 7 0,0-2 102,0 1 0,0 1 62,0 5 1,-6-5 0,-2-2 4,-2-2 1,5 3 0,-5-3-66,2 2 0,0-6 1,3 1 25,-7-3 0,-4 4-26,-1 0 1,-1 6-1,1-7-26,0-1 0,-1-2 1,1-2 6,-1 0 0,1 6 1,-1 0 37,1-2 1,-1-2 0,1-2 114,-1 0 0,1 0 1,-1 0-1,1 0-40,0 0 0,5 0 1,0-2-1,-1-2 15,-3-2 0,-1-2 0,-1 2-69,1-5 1,-1 1 0,1-2-37,-1-1 1,1-3-1,-1 1 1,3 1-12,3 3 1,-1-1 0,5-5 0,-2-1 24,-3 1 1,5-1 0,0 1 0,2-1 51,0 1 1,-7-3 0,3-1 0,0-2 21,5 1 0,-3-3 0,0 0 0,0 0 11,1-1 1,-5-3-1,4 4 1,0 0-15,1 0 1,-5-4-1,4 3 1,0 1-39,1 0 0,1 0 0,4 3 0,-2-1-53,-2 2 0,0-5 0,6 3 0,0 0-26,0-2 1,2 3 0,2-5 0,4 2-5,2 4 1,-4-5-1,5 3 1,1 2 15,-2 1 1,5 3-1,-3-1 1,3 1-5,3-1 0,-1 1 0,1 0 0,-1-1-37,1 1 1,1 5-1,2 2 1,5 1-33,1-1 1,2 4 0,4-4 0,-2 3-2,-2 3 0,2 2 0,8 2 0,0 0 14,-6 0 0,2 0 0,-6 0 0,4 0 18,2 0 1,-8 0 0,-2 0-1,-2 0 34,1 0 0,-1 0 0,-6 2-23,1 4 1,-1-3 0,1 9 27,-1 2 0,-5-5 0,-1 3 0,1 2-11,-2 1 1,5 3 0,-5-1-1,2 0 10,-1 1 0,-5 5 0,6 2 0,-1 3 18,-1 3 1,4 2-1,-7 2 1,1-1-7,0 1 1,4 0 0,-5 0-1,1 0 3,0 0 1,0 0-1,-4 0 1,3 0 9,3 0 1,-6-2-1,4-2 1,-3-4 4,1-2 0,2 1 0,-4-5 0,2 2 1,-2-2 0,-2-1 0,-2-3 0,0 3-7,0 3 1,0-4 0,-2 5 0,-4-5-50,-6-1 1,-3 7 0,-3 2 0,1 2-118,-1 0 1,-7 0 0,-4 6 0,-4 2-96,-2 4 0,-6-2 0,-1 5 0,-1-1-437,0-4 1,-11 3 694,1-1 0,-3 0 0,4-6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24.70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165 919 8203,'-17'-16'-1,"0"2"1,1 3 161,4-3 0,-3 1 2408,3 1-2284,4-4 0,10 14 0,14-3 0,7 3-300,4 2 1,8 0-1,8 2 1,2 2-298,3 1 0,8 3 0,5-4 0,1 2-60,4-2 0,-6 5 0,0 1 0,-4 2-760,-3-1 0,-5-1 1132,-13 2 0,-8 11 0,-2-4 0</inkml:trace>
  <inkml:trace contextRef="#ctx0" brushRef="#br0" timeOffset="149">26 1303 8203,'-12'-8'182,"0"-4"0,11-3 1,2-1 153,15 5 0,17 1 0,17 6 0,13-2-280,12 2 1,16 2-1,-41 2 1,1 0-1,2 0 1,-1 0-417,1 0 1,-1 0 0,-1 1 0,-1 0 7,37 5 1,-7 4 0,-3 7 0</inkml:trace>
  <inkml:trace contextRef="#ctx0" brushRef="#br0" timeOffset="349">1056 517 8496,'0'-6'2341,"2"12"-2065,4 15 1,4 24-1,5 9 1,-1 8-266,-3 10 0,-1 4 0,2 7 0,-6-1-410,-5 1 0,-1 2 0,-3 5 0,-9-1-1185,-11-2 1108,-8-3 1,-12-7 0,-2 3 0</inkml:trace>
  <inkml:trace contextRef="#ctx0" brushRef="#br0" timeOffset="749">2803 360 8330,'-8'-47'0,"-6"1"0,-5 5 254,-4 8 1,-8 8 0,1 9 0,-5 4 663,-5 7 1,3 5 0,-6 7 0,4 11-388,4 9 0,-1 12 0,12 3 0,5 5-305,5 7 1,7 7-1,8 12 1,7 5-182,10 3 1,7 14-1,10-3 1,-18-43-1,1 1-248,-1 2 1,1 2 0,-1 3 0,-1 1 0,-1-2 0,-1 0 0,-2 1 0,-1-1-306,0 0 1,-3 0 0,-2-4 0,-2-1 0,0 44 0,-10-3-1285,-11-5 1,-16-13 1538,-14-22 1,-11-7-1,-4-10 1</inkml:trace>
  <inkml:trace contextRef="#ctx0" brushRef="#br0" timeOffset="916">1947 1320 8283,'15'-17'196,"-3"-1"0,5-3 0,-1 2 1,7 3-115,4 0 1,4 9 0,10-1 0,8 2-267,7 0 1,6 0 0,8 6 0,2 0-1145,3 0 1328,5 0 0,0 0 0,-3 0 0</inkml:trace>
  <inkml:trace contextRef="#ctx0" brushRef="#br0" timeOffset="1132">3501 534 8453,'-10'-35'250,"-7"0"1,-14 2 0,-12 4 0,-1 8 648,-5 7 0,4 7 0,1 9 0,1 3-334,4 7 1,4 4 0,6 3 0,8 6-596,7 10 0,7 8 1,9 11-1,3 4-314,7 6 1,13 4-1,10 2 1,10 2-6,5 4 0,10 1 1,-28-36-1,0 0 1,2-4-1,0 0-2245,36 28 2182,0 3 0,8-13 0,1 5 1</inkml:trace>
  <inkml:trace contextRef="#ctx0" brushRef="#br0" timeOffset="1316">4112 726 8978,'-17'-25'1003,"-1"-4"1,1 4-1,1 2-506,5 3 0,3 12 0,10 8-551,4 10 1,11 13 0,14 6 0,8 4-5,8 2 1,9 0 0,6 2-1,2 2-611,2 2 0,12 5 0,-8-5 0,1 0 669,1 2 0,6 1 0,1 9 0</inkml:trace>
  <inkml:trace contextRef="#ctx0" brushRef="#br0" timeOffset="1483">4811 552 10017,'-27'-25'467,"-4"7"1,7 1-1,1 9-734,-2 6 0,6 4 0,-7 6 0,3 9 468,0 10 0,-6 12 1,5 6-1,3 3-370,2 7 0,1 9 0,1-2 0,-1 2-644,1 0 1,-1 6 812,1 5 0,-8 9 0,-3-5 0</inkml:trace>
  <inkml:trace contextRef="#ctx0" brushRef="#br0" timeOffset="1665">3973 1652 8177,'9'-17'0,"5"-1"0,-6 3 0,1 1 0,5 2 0,3 8 0,7-3 0,7 1 0,8 0 0,13 0 0,12 6 0,6 0 0,6 0 0,11 8 0,10 2 0</inkml:trace>
  <inkml:trace contextRef="#ctx0" brushRef="#br0" timeOffset="1899">5562 150 8387,'-16'-35'0,"5"2"0,5 4 1100,4 6 0,4 5-794,4 7 0,11 13 0,14 17 0,8 12-32,8 8 0,-3 17 1,3 2-1,1 10-303,3 8 0,-7 11 0,-23-37 0,-3 1 0,-1 2 0,-3 1-142,-1 1 0,-2 1 0,-6 2 0,-3 2 0,-3-2 0,-5 0 0,-6 2 0,-5-1-465,-6 0 1,-3-2 0,-3-4 0,-4-3 635,-3-5 0,-4-3 0,-2-1 0,-3-2 0,-4-4 0,1 0 0</inkml:trace>
  <inkml:trace contextRef="#ctx0" brushRef="#br0" timeOffset="2148">6819 639 8393,'18'-25'65,"1"0"1,3-6-1,3 3 490,2 3 1,2 2-1,6 7 1,2 5-336,4 5 0,3 4 0,7 2 1,-3 0-753,-1 0 0,-8 8 0,1 3 0,-3 7 532,-2 5 0,-8 4 0,-1 8 0</inkml:trace>
  <inkml:trace contextRef="#ctx0" brushRef="#br0" timeOffset="2282">6715 1128 8413,'19'-6'0,"4"-3"-256,6-7 1,6 8 0,8-9 0,9 1 372,10 1 1,16-3 0,7 3 0,5 1-1133,-5 3 1015,10-1 0,-13-6 0,13 1 0</inkml:trace>
  <inkml:trace contextRef="#ctx0" brushRef="#br1" timeOffset="2550">8094 761 8674,'0'-17'484,"2"1"1,4 5 483,6 5 1,3 4-1,5 2 1,3 2-420,6 4 0,14 3 0,7 9 0,8-1-405,4 1 0,-5-1 1,1 1-1,-4-3-558,-1-3 0,-11-4 0,-5-8 1,-10-4 3,-7-8 0,-1-1 1,-13-17-1,-6-3 3,-10-5 0,-9-1 0,-20-6 0,-6 1 372,-7-1 1,-12 12 0,0 0-1,-4 6 361,-2 5 1,0 9-1,4 3 1,6 4-190,8 8 1,13 14-1,4 15 1,10 8-1371,5 7 0,11 12 1231,3 6 1,27 12 0,8 4-1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6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 8414,'0'17'621,"0"1"1,0-1-1,-2 3 1,-4 1-266,-5 2 1,-5 8 0,-1 0 0,-3 6-377,-3 4 0,4 7 0,-5-1 0,5 1-603,1-1 623,1 3 0,-8-5 0,-2 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40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8490,'15'-17'313,"-1"-1"0,-5 1 810,-1-1-1656,6 9 0,-5 1 533,9 8 0,-1 15 0,1 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41.01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0 193 11809,'10'-35'-389,"3"8"0,-7 3 1,0 5-260,2 1 0,-4 1 576,7 0 0,9-1 1,7 1-1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41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8519,'0'-25'-453,"6"6"0,0-5 453,-2 5 0,-2 1 0,-2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41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123 122 8500,'-6'-19'106,"-2"-2"0,-2-3 247,-3 3-353,-3 9 0,-17-3 0,-4 5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9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1 769 8155,'0'-18'1146,"0"1"1,2 5 0,6 3-1035,9 1 0,10 2 0,14 6 0,7 0-660,9 0 1,5 6 0,8 2 547,0 1 0,7-5 0,3 4 0</inkml:trace>
  <inkml:trace contextRef="#ctx0" brushRef="#br0" timeOffset="299">1049 367 8722,'17'-33'0,"-1"2"406,-5 2 1,7 8 0,-3-4 0,9 1 110,3 1 1,8 7-1,6 11 1,-3 3 26,-1 2 1,4 2-1,0 3 1,-4 9-407,-6 7 0,-6 1 0,-10 9 0,-3 4-332,-6 4 0,-4 1 0,-4-5 0,-4 0-103,-6 0 0,-11 0 1,-6 0-1,-4-2-2,-2-4 0,-6-4 1,-1-7-1,-1-1 277,0 1 0,10-7 0,10-1 0,4-2 222,1-4-272,1-2 1,22-2-1,15 0 1,15 0-191,11 0 0,13-2 0,7-2 0,5-2-723,5 2 1,11 2 0,-5 2 984,-5 0 0,-3 0 0,-4 0 0</inkml:trace>
  <inkml:trace contextRef="#ctx0" brushRef="#br0" timeOffset="499">1992 350 8185,'-16'-35'432,"5"0"0,-3 8 0,6 2 3029,-1-1-3079,5 7 1,-2 3 0,12 16-1,7 12-321,9 9 0,5 1 1,8 9-1,0 4-171,0 4 0,0 1 0,-1-3 0,3 2-1554,4 2 0,-4 5 1664,4-5 0,3 8 0,1-5 0</inkml:trace>
  <inkml:trace contextRef="#ctx0" brushRef="#br0" timeOffset="699">2341 332 8224,'-6'-44'757,"-1"3"1,-1 6 335,0 6 1,2 4 0,8 9-462,4 5 1,6 5 0,11 12 0,6 5-459,4 5 0,10 3 0,3 4 1,3 8-592,-3 8 0,5 0 0,-7 8 0,1-1-670,-4-1 1,-6 3 0,-6-5 0,-8 0 1086,-7-1 0,-7 7 0,-7-4 0</inkml:trace>
  <inkml:trace contextRef="#ctx0" brushRef="#br0" timeOffset="849">1870 332 8275,'35'-50'700,"-1"3"1,3 1-1,4 9 1,6 6-1118,3 4 0,16 3 0,8 7 1,7 1 175,9 5 0,9-3 1,-2 8-1,0 2 241,-4 3 0,4 8 0,0 3 0</inkml:trace>
  <inkml:trace contextRef="#ctx0" brushRef="#br0" timeOffset="1049">3616 437 10418,'-8'20'799,"-3"3"0,-5 4-909,-1 0 1,-1 6 0,1-2-1,1 6-886,5 4 996,-5 7 0,6-11 0,-7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8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123 123 7845,'6'-18'201,"0"1"1,-1 5-1,-3 0 399,4-1 0,-2-1 0,8 1-304,1 1 0,5 8 1,5-2-1,6 4 13,4 2 0,16 0 0,5 2 0,6 4-163,6 6 1,2 5 0,0 7 0,-2 5-244,-2 4 1,-16 4-1,-3 1 1,-12 5-331,-10 2 0,-13-5 1,-12 5-1,-15-2-29,-16-4 1,-14-4 0,-15-4 0,-10-4 193,-5-2 0,-3-2 0,-3-5 0,3-3 299,2-3 0,3 1 0,7-7 1,8-2 1196,13-2 1,12-4-853,18-4 1,24 2 0,17-5-1,18 1-321,15 4 1,14 2 0,15 2 0,5 0-502,0 0 1,4 2 0,0 2 0,2 2-787,-46-4 1,-1 0 932,45 7 1,-7-7 0,-11 6 0</inkml:trace>
  <inkml:trace contextRef="#ctx0" brushRef="#br0" timeOffset="217">1276 280 8058,'-8'-35'0,"-2"0"536,0 0 1,-5 8 0,3 4 2622,-3 3-2598,-3 11 1,10 9 0,8 11 0,10 7-350,6 5 0,9 4 0,4 8 0,4 2-353,2 4 0,6-3 0,1 7 0,1 0-751,0-1 1,3 1 0,-3 3 0,0-3-1465,-1-2 2356,-1 5 0,-6-3 0,0 7 0</inkml:trace>
  <inkml:trace contextRef="#ctx0" brushRef="#br0" timeOffset="401">1695 332 8138,'9'-62'0,"-5"6"1500,-8 7-535,2 7 1,-1 24-1,12 14 1,11 18-437,5 13 0,4 8 0,6 6 0,2 5-646,4 5 0,-5 1 1,5 1-1,-4-1-474,-2 0 0,-2-5 0,-4-2 0,-4-1-2283,0 1 2874,-13-6 0,4 11 0,-16-5 0</inkml:trace>
  <inkml:trace contextRef="#ctx0" brushRef="#br0" timeOffset="552">1118 280 8168,'35'-43'0,"2"-1"449,4-1 0,5 10 0,15 12 0,8 5-151,11 7 1,19 3 0,-47 7-1,1 2 1,1-1 0,0 0-367,3 0 0,-1 0 0,43 0 1,-2 2-549,-12 4 1,-7 11-1,-8 10 1</inkml:trace>
  <inkml:trace contextRef="#ctx0" brushRef="#br0" timeOffset="731">2917 227 8285,'18'2'816,"-1"4"1,-5 6 0,-3 11 0,-1 8-238,-4 8 0,-2 6 0,-4 7 0,-6 2-504,-9 5 1,-1-3-1,-7 6 1,2-4-870,0-7 1,-7-1 793,7-9 0,-16 7 0,3-3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7.1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1 717 8088,'0'-11'399,"0"-1"0,2 2 0,3-1 0,7 5-247,4 4 1,9 2 0,6 0 0,10 0-933,11 0 0,4 0 0,12 0 780,4 0 0,17 8 0,1 1 0</inkml:trace>
  <inkml:trace contextRef="#ctx0" brushRef="#br0" timeOffset="199">839 246 8191,'-17'-18'0,"-1"1"2951,1-1-2311,-1 9 0,8 3 1,5 13-1,5 9-579,5 5 0,5 16 1,8 0-1,1 6-522,4 5 1,3-3 0,5 1 0,-2 3-344,2 1 1,4 3 803,5-1 0,-3 8 0,6 2 0</inkml:trace>
  <inkml:trace contextRef="#ctx0" brushRef="#br0" timeOffset="399">1258 263 8220,'0'-43'2198,"0"8"0,0 1-2639,0 8 0,2 15 454,4 5 1,4 12 0,7 7 0,2 7-20,5 3 0,1 10 0,6 0 0,-4 8-438,-2 3 1,6 3 0,-3 3-1,-1-1-1067,-4-3 1511,-3 1 0,-3 5 0,0 1 0</inkml:trace>
  <inkml:trace contextRef="#ctx0" brushRef="#br0" timeOffset="582">315 350 8206,'0'-52'333,"0"0"0,0 7 1,0 6-1,4 6 396,8 4 1,11 8 0,25-3 0,16 7-810,14 5 1,-28 5 0,3 1 0,4 2 0,2 2 0,6 0 0,2 0-169,5 1 1,0 0 0,-5 1-1,0 0 1,-1 1 0,0 0-1,-5 1 1,-2 2-87,-3 1 0,-1 2 1,-5 3-1,-1 3 1,46 14-1</inkml:trace>
  <inkml:trace contextRef="#ctx0" brushRef="#br0" timeOffset="749">2219 455 8285,'17'8'243,"-5"2"0,-2 7 0,-3 3 340,-3 3 1,-2 6-1,-2 10 1,-2 5-440,-4 7 1,-9-3 0,-10 11 0,-3-5-719,-3-2 1,-4-5 573,-5-1 0,-5 9 0,-7 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5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105 626 8115,'-17'-8'155,"-1"-4"0,7 5 0,-1 1 0,0 2 1161,3-2 1,-5 6-926,8 0 1,0 2-1,6 10 1,0 3-307,0 7 0,8-1 0,4 8 0,3 0-156,3-2 0,7 4 1,4-5-1,4-1 9,2 0 1,2-2 0,2-7 0,3-3-181,3-1 0,-4-8 0,3 2 0,-1-6-47,-4-6 0,-2-12 1,-4-11-1,-6-6 176,-10-5 0,-1 1 1,-10-6-1,-4 1 73,-6-1 0,-14 6 1,-13-2-1,-8 5 184,-7 1 0,-5 7 0,-1 7 1,0 8 64,-1 7 1,-3 4 0,4 4-1,7 5-342,6 11 0,12 3 0,6 12 0,7 6-563,8 4 0,8-2 0,10 5 696,11 3 0,16 1 0,5 2 0</inkml:trace>
  <inkml:trace contextRef="#ctx0" brushRef="#br0" timeOffset="167">1328 1010 8369,'-2'-10'549,"-4"5"1,-6 6-565,-3 11 0,-3 2 0,1 15 1,-1 0-380,1-2 1,-1 12 0,1-4 393,-1 2 0,1 0 0,-1-3 0</inkml:trace>
  <inkml:trace contextRef="#ctx0" brushRef="#br0" timeOffset="567">1939 364 8058,'0'-18'368,"-6"1"1,-2 1-1,1 3 1151,-1 1 1,0 8-742,2-2 1,4 6-594,-4 6 1,6 4-1,6 9 1,8 3-198,7 1 0,-1 8 0,5-2 0,0 4-466,4 2 1,2 0 0,0 0 0,-2 0-1064,2 0 1,0 0 1540,-1 0 0,3 7 0,-6 3 0</inkml:trace>
  <inkml:trace contextRef="#ctx0" brushRef="#br0" timeOffset="766">2393 294 8058,'10'-52'724,"-5"-1"1,-3 3 578,-2 3 1,0 6-627,0 12 1,2 12 0,2 13-1,4 8-373,2 8 0,3 5 0,9 6 0,3 8-306,2 8 1,0 0 0,4 6-1,-4-1-525,-1 1 0,5-1 1,-4 5-1,2-2-207,0 1 1,-8 1 0,3-1 0,-7-3-2000,-5-3 2733,-4 7 0,-16-4 0,-2 7 0</inkml:trace>
  <inkml:trace contextRef="#ctx0" brushRef="#br0" timeOffset="933">1747 451 8251,'-35'-35'-2,"8"2"1,3 2 0,7 4 470,5 2 1,6 0 0,14 5-269,10 3 1,9-5 0,16 11-1,11-5-262,14-1 0,19 1 0,-35 9 0,1 1 0,4 0 0,2 0-172,4-1 1,0 0 0,3 3 0,0 1-76,4 0 1,0 0 0,0-2 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0:17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64 332 8205,'-7'-17'127,"-5"-1"0,-2 1 1019,3-1 1,-3 6-664,8 1 0,6 15 0,8 3 0,2 13-232,3 9 1,9 12 0,1 5-1,-2 5-86,-1 1 1,-3 3 0,1 3 0,-1 8-294,1 7 0,-3 7 0,-3 9 0,-6 4-242,-4 6 1,-2-46-1,0-1 1,0 1-1,0-1 1,0 47-413,0-14 0,0-19 0,-2-17 1,-2-16 150,-2-14 1,0-15 0,6-4 630,0-10 0,0-21 0,0-6 0</inkml:trace>
  <inkml:trace contextRef="#ctx0" brushRef="#br0" timeOffset="234">257 367 8226,'-18'-25'242,"-1"-2"1,-1-3 340,3 1 0,-3 8 0,15-2-34,1 3 0,4 3 0,7 1 0,11 3-451,9 1 0,8 0 0,8-5 0,9-1-455,10 1 1,0 2 0,2 1 0,2 4-245,2 2 1,-4-3-1,-2 5 1,-3 2-1482,-9 2 2082,-5 2 0,-18 16 0,-2 3 0</inkml:trace>
  <inkml:trace contextRef="#ctx0" brushRef="#br0" timeOffset="634">361 821 9868,'-7'0'273,"7"0"0,11 0-82,11 0 0,7-2 1,10-4-1,3-3-257,3-1 0,3-4 1,9 6-1,3 1-25,2-1 0,-6 2 1,2 6-1,-5 0-116,-7 0 0,1 8 0,-10 4 1,-4 3 168,0 3 1,-10 5 0,-4 0-1,-7 0 165,-4 3 1,0-5 0,-5 8 0,3 2 11,-2 2 1,4 8-1,-2 0 1,0-1-152,1 3 0,-5 0 0,6 5 0,-2-3-210,0-2 1,0-9-1,-5-6-97,5-3 1,-4-13 462,4-18 1,-2-12 0,2-19 0,5-5-94,5-11 1,3-7 0,3-10 0,3 2-54,2 4 0,-6 4 0,5 10 0,-1 1-95,4 3 1,-4 13 0,0 2-1,-1 7-260,-1 9 1,2 9 0,-3 0 0,1 6-409,-2 6 0,4 4 765,-1 7 0,7 8 0,-4 3 0</inkml:trace>
  <inkml:trace contextRef="#ctx0" brushRef="#br0" timeOffset="1198">2020 1048 8424,'0'-17'952,"0"-1"1,2 1 0,2-1-669,2 1 0,6 5 0,-4 2 0,-1 1-309,1-1 0,6-2 0,-3-5-42,5-1 1,-5 1 0,-1-1-120,-2 1 1,-2 0 84,-6-1 1,-2 8 0,-4 5 0,-6 3 72,-3 2 1,-9 9 0,1 7 0,2 7 37,1 4 1,3 2-1,0 6 1,1 2 52,4 4 1,5-2-1,7 5 1,2-1 119,3-4 0,13-2 0,11-4 0,6-2 26,6-2 0,11-16 1,14-1-1,8-8-283,7-4 0,5-12 1,-1-9-1,-4-14-148,-5-8 0,-12 3 0,-8-7 0,-11 0-217,-16 3 1,-11 7 0,-18 10 0,-4 2 255,-8 3 1,-7 5 0,-16 5 0,-2 6 202,-4 4 0,-3 4 1,-9 2-1,3 4 220,3 2 1,4 1 0,10 7 0,2-1 28,2 1 0,14-7 0,-1 1 1,7 2-191,5 1 1,6 3 0,7-1 0,11 0 31,5 1 0,6-1 1,10 1-1,5-1-9,5 1 0,-1-1 0,-1-1 0,-5-3-188,-1-1 0,4 0 1,-7 5-1,-1 1-52,-2-1 0,-10 1 0,-5 1 1,-7 6-96,-3 10 1,-8 2-1,0 11 1,-8 7-100,-8 7 0,-9 8 0,-5 3 0,1 3-69,0-2 0,2-4 0,7-8 0,3-8-91,1-5 1,8-18 0,0-4 491,8-12 0,6 1 0,7-6 0</inkml:trace>
  <inkml:trace contextRef="#ctx0" brushRef="#br0" timeOffset="2035">3400 961 8278,'-33'-26'291,"4"1"1,-12-4-1,6 6 5543,6 3-5369,12 11 0,9 9 0,10 11 0,4 7-347,5 5 0,7 4 0,5 10 1,6 2-262,4 2 1,8 1-1,0-1 1,-2 4-554,-3-1 0,-3 5 1,-2-6-1,-3-1-653,-3 1 0,-4-8 0,-7-8 1033,-3-2 0,-7-11 0,2-18 0,-4-17 622,-2-18 1,0-12 0,0-5 0,2-4 479,4-2 1,2 6 0,5-3 0,-1 7 245,1 5 1,9 13 0,1 10 0,-2 7-693,-1 5 1,5 4 0,4 8 0,6 2-401,6 4 1,-4 10-1,5 9 1,-1 2-180,0 4 0,5-4 1,-5 0-1,-2-1-302,-2-5 1,-2-4-1,-2-3 1,-4-4 103,-6-2 1,-3-5 0,-3-8 0,-1-7 521,-5-4 0,-1-9 0,-6-4 0,2-6 246,-2-6 1,-3-3 0,-1-9 0,-1 3 76,-5 3 1,2-1 0,-8 7-1,-1 2 324,-3 2 0,-1 12-684,-1 8 0,3 11 0,3 18-495,6 11 1,4 10 0,2 8-1,2 5-5,4 5 0,6 3 0,11 2 0,6 2-36,4-1 0,8 3 1,1-4-1,3-5-35,4-9 1,1-7-1,2-8 1,-1-9 240,-5-10 1,-9-8 0,-10-8-1,-1-10 344,-5-9 0,-3-14 1,-7-5-1,-3-5 303,0-1 1,-6 5 0,3 3-1,-3 1 158,-2 4 0,0 4 0,0 6 0,0 6 762,0 4 1,2 3-1072,4 4 1,4 7 0,7 10 0,3 7-353,3 4 1,4 7-1,8 2 1,0 2-132,0 4 0,6 2 1,-1 2-1,-1 0-78,-2 0 0,-8-6 1,-2 0-1,-1-2-246,-5-5 0,-9 1 0,-5-13 363,1 0 1,-6-5-1,2-10 552,-8-7 1,2-11 0,-4-7 0,4-3 160,2-1 1,0-1-1,0 0 1,0 2 25,0 4 1,6-2-1,2 7 1,2 3-146,3 2 0,3 3 0,3 4 1,3 7-414,1 3 0,8 4 1,-2 3-1,2 9-434,-2 7 0,8 1 1,-6 5-1,0 0-221,2 0 1,-6 2 0,2 4 0,2-2-877,2-2 0,-5-7 1580,-5 1 0,4-4 0,0-1 0</inkml:trace>
  <inkml:trace contextRef="#ctx0" brushRef="#br0" timeOffset="2219">6456 734 8272,'0'-27'638,"0"3"1,0 5 3818,0 1-3886,0 9 0,0 9 0,0 13 0,0 7-251,0 3 0,8 8 0,4-2 0,5 4-631,7 2 0,-5 0 0,6 0 0,0 0-890,5 0 0,1 2 1,0 1 1200,-2 3 0,0 8 0,6-5 0</inkml:trace>
  <inkml:trace contextRef="#ctx0" brushRef="#br0" timeOffset="2617">7033 908 8272,'0'-23'844,"2"2"1,2 3-48,1 5 1,9 9-1,-2-2 1,3 4-12,3 2 1,7 2 0,4 4 0,4 7-448,2 9 1,6-3 0,-3 4-1,-3-5-430,-4-7 0,-7 3 1,3-6-372,-2 2 1,-2-7 0,-5 1 417,-1-8 1,-5-11-1,-2-10 1,-3-1 214,-3 1 1,0-6-1,0 2 1,2-2 516,-2 2 1,-2 4-475,-2 7 1,7 5-1,5 9-477,4 15 1,3 15 0,4 16-1,6 11-80,4 9 0,4 8 1,2 7-1,2 11 195,-21-41 0,-1 3 0,-1 4 0,-1 2 0,-3 2 0,-1 1 0,-3 1 0,-3 0-48,-1 1 1,-4 0-1,-7 0 1,-6 0 0,-2 2-1,-5-1 1,-5-1 0,-4 0-50,-5-2 1,-4-2 0,-1-1 0,-4-3 0,-1-10 0,-3-3 0,3-2 0,-1-4-280,-39 19 1,14-18-1,16-28 1,11-13 622,10-15 1,6-18-1,9-11 1,5-10 1,5-10 0,8-6 0,9-1 0,15-9-288,10-5 1,-8 41 0,3 1 0,4 2 0,3 1 0,3 0 0,2 1 186,4 0 0,1 0 0,1 2 0,1 1 0,4 1 0,3 1 0,2 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45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36 104 8086,'0'-18'101,"0"7"0,0-1 432,0-2 0,0 5 193,0-3-812,0 8 191,0-4 0,-6 10-219,0 4 1,-2-4 396,2 4 59,4-4-220,-5-2 1,9-2-1,3-2-90,7-2 0,-2-5 1,1 5-335,3 2 0,-6 4 28,-2 6 0,-5 3 0,-1 9 0,-1-1-844,-5 1 1,-4 1 1117,-7 5 0,-1-5 0,1 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4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208 260 7861,'-39'-33'0,"4"4"181,8 6 0,0 4 1,4 3 3400,2 5-2228,1 3-1207,10 8 0,5 2 1,10 4-1,7 5 1,4 5 0,7 3 1,2 2-1,2 5-378,4 1 1,2 0 0,2 4 0,0-2-286,0 2 0,0 2 0,0 0 1,0-2-242,0-2 1,-2 0-1,-2 6 1,-2-2 755,2-4 0,-6 4 0,0-5 0</inkml:trace>
  <inkml:trace contextRef="#ctx0" brushRef="#br0" timeOffset="184">575 156 8050,'-8'-33'336,"-3"4"1,-5 3-1,1 9 1,1 1 282,2 5 0,3 1 0,-5 6 0,2-2-347,-1 2 1,3 10 0,-2 8-1,-1 7-225,-3 8 1,-1 4 0,-1 2 0,1 2-79,-1 4 1,1-2 0,1 7-1,3 3-364,1 1 1,1 3 0,-9-1-1,-1 0-471,-2 1 1,-8 5-1,1 2 866,-3 2 0,-9-6 0,-3 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59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8267,'2'-12'1073,"2"0"-442,2-1 1,7-1 0,1 0-1,5 5-534,5 1 0,13-4 0,-1 7 0,7 1-332,6 2 1,7 2-1,2 0 1,0 2-490,2 4 0,-13 3 1,0 9 723,-9-1 0,-10 8 0,-3 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59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8267,'10'-12'446,"7"2"-184,10 3 1,24-7 0,15 4-1,17-1-472,14-1 0,-42 10 0,1 0 1,2-1-1,0 0 210,2 2 0,1 0 0,3-2 0,2-1 0,0-1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58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88 8195,'-2'-18'946,"-4"1"0,4-1 1,-6 3-390,1 3 0,7 4 1,0 8-398,9 0 0,9 0 0,5 2 0,6 4-146,4 6 1,-4 3 0,0 3 0,0 1-158,-1 5 0,3-3 0,-8 6 0,-2 0-259,-1 0 1,-5 4 0,-3 8 0,-6 2 241,-4-2 0,-4 0 0,-4 1 0,-8 5 28,-7 0 0,-8-3 0,-10-7 1,-4-2 74,-1-4 1,5 0-1,-2-11 1,4-8 324,2-7 1,6-3-1,2-1-114,2-5 1,7-4 0,9-7 0,1-3-334,4-3 1,10 2 0,5-7 0,7 3-246,5 4 0,6-4 1,12 1-1,6 3 424,3 2 0,2-7 0,1-1 0</inkml:trace>
  <inkml:trace contextRef="#ctx0" brushRef="#br0" timeOffset="200">820 158 8195,'0'-28'229,"-2"3"0,-4 8 3101,-6-1-2702,5 1 1,1 7-1,12 4-513,5 4 1,13 10-1,7 4 1,7 3-122,9 3 1,4-1 0,3 1 0,4 1-520,6 4 1,-2-3-1,0 5 1,-2-2-383,-3 1 1,-3 1-1,-4-4 1,-5 1 906,-10-7 0,-8 10 0,-9-5 0</inkml:trace>
  <inkml:trace contextRef="#ctx0" brushRef="#br0" timeOffset="352">1326 70 8195,'-17'-15'0,"-1"3"0,3 4 405,3 1 0,-3 5 0,3-2-42,-3 8 0,-3 5 0,1 11 0,-1 5-423,1 10 1,-3 2 0,-1 9 0,-2 3-681,1 1 1,3 9 0,-1-1 739,-3-2 0,-4 6 0,-8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57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18 418 8054,'-2'-29'0,"-2"2"0,-1 2 601,1 3 0,2 3 1,2 1-75,0 1 0,8 5 0,1 1 0,3-1-210,0 2 1,1-3-1,8 7 1,5 2-286,1 2 1,-4 2 0,6 0 0,2 2 17,2 4 0,4 11 0,2 12 0,2 4-221,-3 2 0,-3 6 1,-4 2-1,-3 1-141,-3 5 0,-4 7 0,-7 2 0,-5 1 38,-1 1 0,-4-6 1,-12 4-1,-9-3 76,-10-3 0,-12-2 1,-4-3-1,1-8 4,-1-8 0,-4-12 0,5-9 0,-1-2 277,0-4 0,4-12 0,10-10 1,6-9 150,4-6 1,3-2 0,4 0 0,7-1-144,3-5 1,4 4-1,5-4 1,9 6-316,5 6 0,10-2 1,-2 8-1,4 1-84,2 3 0,6 9 1,2 3-1,-1 1-503,1 0 1,6 6 810,-3 6 0,5 15 0,1-1 0</inkml:trace>
  <inkml:trace contextRef="#ctx0" brushRef="#br0" timeOffset="267">1171 243 8365,'-2'-46'427,"-4"3"1,-6 4 66,-3 6 0,-3 10 0,1 0 1,0 5 584,-1 7 0,1 5-715,-1 12 1,8 5 0,5 13 0,3 7-530,2 8 0,2 5 0,3 10 1,7 5 164,4 5 0,3 4 0,2 1 0,3 1-367,-3 0 0,4 6 0,-1 2 0,-3-1-407,-2 1 0,-3-3 1,-5-3-1,-5-2-1459,-4-6 2233,-2 0 0,-15-27 0,-5 6 0</inkml:trace>
  <inkml:trace contextRef="#ctx0" brushRef="#br0" timeOffset="432">891 907 8330,'0'-17'0,"0"-1"0,0 1 0,0-1 0,2 3 0,4 1 0,6 2 0,11 7 0,6-5 0,6 2-26,6 4 0,5-3 0,13 1 0,3 2 26,0 2 0,14 10 0,-5 1 0</inkml:trace>
  <inkml:trace contextRef="#ctx0" brushRef="#br0" timeOffset="684">210 1728 8244,'-27'-2'0,"4"-2"0,3-2 2418,3 2-2274,7-5 0,20 7 0,19-4 0,16 4-98,11 2 0,22-6 0,17-2 1,-42 4-1,2 1-126,6-1 1,1 0-1,3-3 1,2 0 0,4 2-1,1-1 1,1-2 0,0 0-344,-1 0 1,-1-1 0,1 0-1,0 0 1,-5 1 0,-2 1 422,-7 1 0,-2 0 0,-4-2 0,-3 1 0,39-3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2.7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35 123 8324,'-6'-18'0,"-2"1"19,-1-1 0,5 7 0,-2-1 1016,4-2 0,2 5-911,0-3 1,16 8 0,7-2-1,10 4-209,8 2 0,5 0 1,12 0-1,6 0-291,4 0 0,2 0 0,2 0 376,4 0 0,-4 0 0,5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3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36 330 8344,'-8'-42'67,"4"7"0,-6-2 1,2 8 1291,5 4 1,1 7-117,2 7 0,2 9 1,5 2-1228,11 9 1,9 9 0,14 5-1,5 6-89,5 4 0,9 8 1,2 2-1,2 1-431,0 5 1,-8-1-1,3 1 1,-5-3-3269,-2 3 3772,-7-6 0,5 7 0,-5-5 0</inkml:trace>
  <inkml:trace contextRef="#ctx0" brushRef="#br0" timeOffset="167">682 103 8375,'-18'-27'500,"3"4"1,1 4 1448,3 1 0,5 8-1487,-6 5 0,0 14 0,-5 13 0,0 15-717,-1 11 1,-7 2 0,-4 16 0,-4 6-937,-2 8 1,-12 7 1190,19-40 0,-2-1 0,0 3 0,-2-1 0,-7 5 0,0-1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3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297 157 8344,'-6'-23'37,"0"0"0,1 1 328,-3 3 1,-2 3-1,-5 3 1,1 3 408,2 2 0,1-3 0,-7 5-499,1 2 1,-1 2 0,1 4 0,-1 4-260,1 5 0,0 13 0,-1 5 1,1 4-252,-1 2 0,8 6 1,3 1-1,1 5-187,0 7 0,0-1 0,6 7 1,0-2-5,0 0 1,8 6 0,4-6 0,3-1-16,3-3 0,-1-4 0,1-3 0,1-6 441,4-4 0,-3-10 0,5-2 0</inkml:trace>
  <inkml:trace contextRef="#ctx0" brushRef="#br0" timeOffset="284">577 716 8344,'9'-17'1650,"1"5"-1265,-4 0 1,-2 8 0,7-1-26,3 3 0,1 8 0,3 1 1,-1 3-122,1 4 1,1 1-1,4 3 1,7-1-93,3 0 0,0 1 0,-2-1 0,-2-1-424,2-4 0,-4 1 1,0-7 7,-2-2 0,-1-4 0,-9-6 189,-3-6 0,-4-5 0,-10-6 0,-4-5 65,-6 1 0,-11-4 1,-6 6-1,-4 0 90,-2 0 0,-6 7 1,2 8-1,4 3-276,4 3 1,10 2-1,-2 2 1,3 2-530,3 4 0,7 11 1,6 10-1,10 2-338,11 0 1,16 1 1067,14 4 0,19 1 0,6 0 0</inkml:trace>
  <inkml:trace contextRef="#ctx0" brushRef="#br0" timeOffset="585">1747 454 8344,'-20'-35'134,"-3"0"0,4 8 0,-5 6 0,5 5 1923,1 5 1,7 7-1647,-1-2 0,8 6 1,-2 6-1,4 7-514,2 9 1,2 1 0,4 10-1,6 6 111,3 3 1,3 5 0,-1 5 0,1 1-460,-1-1 1,1-5 0,-1-1 0,-1 3-186,-5 1 0,-3-5 0,-10-4 1,-6-4 425,-9-3 1,-10-6-1,-12-5 1,-4-6 212,-1-5 1,-5-4-1,-5-10 1,-1-4 322,5-6 1,11-3-1,4-3-497,10 1 0,15-1 0,12 3-666,14 3 0,17 3 837,13 3 0,20-4 0,6-7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7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8310,'0'-18'398,"0"1"0,0-1 1,0 1 183,0-1 0,0 7 0,2 1-274,3 2 1,7 2 0,11 6-1,6 0-236,4 0 1,10 0 0,4 2 0,5 2-321,6 2 1,-3 2 0,3-2 0,-6 3-678,-5 1 1,-4 4 0,-9-7 924,1 3 0,-7 2 0,-3 5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7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8310,'18'0'-181,"-1"0"1,3-2-1,3-4-33,6-6 0,14 3 0,9-3 0,12-1 524,10-3 0,11-1 0,8 1-310,-2 4 0,7-3 0,-1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49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2896 123 8113,'0'-17'0,"0"-1"82,0 1 0,-6-1 163,0 1 1,-1 1 97,1 5 1,2 3-52,-8 8 1,7 0-127,-7 0 0,0 0 0,-5 0-45,-1 0 1,1 0 0,-1 2-1,1 2-79,-1 1 1,-1 3 0,-2-4-1,-4 4-27,-3 2 1,-7 1 0,-7 7 0,-3-1 17,-3 1 1,-3 7 0,-5 4 0,-6 6 26,-8 6 1,-12 5 0,41-17 0,-1 2 0,-3 3 0,-1 2 2,-4 3 0,1 2 0,-3 5 0,1 3 1,-1 1-1,1 1 0,1 2 0,1 0-57,2 2 1,1-1 0,2-3 0,1 1 0,2 3-1,2 1 1,3-3 0,0 0-7,2 0 1,2-1 0,6-2 0,2-1-1,-2 0 1,1-1 0,2 0 0,0-1-34,0-1 1,1-1 0,-17 47 0,-1-3-1,3 0-39,2-4 1,8-9 0,1-2 0,3-6 24,0-4 0,-6-2 0,6 2 0,3-6-57,7-4 0,-3-7 1,4-2-1,-1-3-334,1-3 1,4-4 0,8-4 0,-2-4-322,-3-1 0,3-3 1,-4-6 758,4 1 0,2-1 0,0 1 0</inkml:trace>
  <inkml:trace contextRef="#ctx0" brushRef="#br0" timeOffset="1549">32 1974 8139,'-2'-41'680,"-4"1"1,2-5-40,-7 10 0,7 14 0,0 23-792,8 13 0,0 11 1,7 10-1,5 5 457,5 6 0,-1 9 1,5 4-1,-2 2-123,0 4 0,3 2 0,-3 2 0,6 2-152,4 3 0,2-3 1,2 4-1,4-4-30,5-2 1,5-2 0,1-6 0,2-10-104,5-9 0,5-14 1,11-6-1,7-4-188,3-1 0,10-8 0,4-6 0,-47-5 1,1-2-288,2-2 1,1-2 258,8-3 0,2-3 1,0-7-1,1-3 1,7-4-1,0 0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7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173 542 8242,'-7'-10'0,"-1"-5"0,-6 5 1821,3 0-1461,7 3 1,4 9-1,13 3 1,11 7-208,11 4 0,3 7 0,13 0 0,5-1-99,4-3 0,-2-9 1,6-5-1,1-3-152,-3-2 1,2-4-1,-12-7 1,-9-12 97,-10-8 0,-10-14 0,-11-8 0,-10-7 14,-12-2 0,-19-4 0,-26 8 1,-12 4 289,-13 5 0,-7 7 0,-5 10 0,1 9 65,6 12 0,5 7 1,14 6-1,8 7-561,12 15 1,22 7-1,13 21 1,9 8-697,8 6 0,13 10 0,16 1 0,13 3 888,-18-38 0,2-1 0,3 2 0,2 0 0,7 0 0,0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8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1 627 8356,'0'-18'-47,"0"1"1,0-1 515,0 1 0,4 5 1,7 3-8,12 1 0,10 2 0,8 6 0,8 0-549,7 0 1,14 0-1,9 0 1,1 2-437,-4 4 1,-7-2 0,-4 7 0,-7 1-911,-4-2 1433,-17 5 0,-4 3 0,-16 9 0</inkml:trace>
  <inkml:trace contextRef="#ctx0" brushRef="#br0" timeOffset="133">18 1151 8356,'-10'0'255,"26"0"1,21 0 25,15 0 0,28 0 0,19 0 0,-44 0 0,2 0-686,3 0 1,1 0 0,-1-3 0,0 0-41,-2 1 1,0-2 0,-1-2-1,-1-1 1,-4 2 0,1 0-1</inkml:trace>
  <inkml:trace contextRef="#ctx0" brushRef="#br0" timeOffset="350">1276 138 8491,'7'-35'0,"3"2"0,2 4 619,-1 6 0,3 11 0,9 6 1,8 8 4,8 10 0,6 9 1,7 22-1,0 11-426,1 14 1,-3 13 0,-26-33 0,-3 1 0,-2 4 0,-3 1-242,-2 2 0,-3 1 1,-4 1-1,-2 0 1,-2 3-1,-2 0 1,-4 1-1,-2-1-365,-4 0 0,-5 0 1,-6-4-1,-5-2 0,-9 0 1,-4-3 407,-3 0 0,-3-3 0,-10-2 0,-3-3 0,-5 4 0,0-1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06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 8245,'0'-17'183,"0"-1"1,0 7 0,0-1 291,0-2 0,2 10-184,4 10 1,6 4 0,11 15-1,6 2-130,4 8 1,2 0-1,2 10 1,4 0-226,5 1 1,-1 6 0,-1-9 0,1 2-269,0 3 0,-1 1 0,3-3 0,-8-5-295,-8-4 1,0-4 0,-8-2 0,-2-6 626,-1-5 0,-3 1 0,1-11 0</inkml:trace>
  <inkml:trace contextRef="#ctx0" brushRef="#br0" timeOffset="200">716 233 8245,'0'-27'0,"-6"-4"0,1 8 0,-1 1 1184,-2 3 0,4 9-729,-7 5 0,-1 7 0,-4 7 0,3 11-436,1 5 0,1 4 0,-7 8 0,1 2-70,-1 1 0,1 3 0,-1-2 0,1 3-120,-1 1 1,-5 6 0,-2-5-1,-2 5-390,-4 1 1,-4 0 0,-6 1 0,-6-1 560,-3 1 0,-10-1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2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8399,'15'-8'214,"-3"-3"1,3-5 0,-3-1-1,2-1 501,-3 1 0,11 1 0,-5 3 0,5 3-335,3 2 1,2-3-1,8 5 1,-2 2-684,-4 2 0,4 2 0,-4 2 1,2 2-786,-2 2 1,-4 9 0,-9 1 1087,-4 5 0,3 10 0,-5-4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2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8388,'17'-2'164,"0"-3"1,9 3 0,3-4-1,6 4 84,5 2 0,13-2 0,13-2 1,10-2-295,11 2 0,0 2 1,8 4 45,0 4 0,-5 4 0,5 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0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1206 12215,'0'-29'310,"0"-3"0,-2-6-6,-4-13 0,3-9 1,-9-14-1,-2-7-84,-1-12 1,-1 0 0,5-3 0,5 5-17,4 4 0,2 3 0,0 17 0,0 4 54,0 11 0,0 13 0,2 14 1,2 4-34,2 5 0,7 10 0,-1 1-224,3 3 1,3 4 0,1 3-1,4 9-247,7 7 0,8 6 0,5 10 0,2 6 23,3 9 1,3 1 0,1 7 0,0-2 19,1 0 1,-1 10 0,1 0 0,-3 6-145,-3 0 0,-5-8 1,-9-4-1,-2 0-68,-2 0 0,-13-14 1,0-3-1,-7-12-110,-5-10 0,-2-3 1,-4-5-1,-4-3 131,-5-6 0,-5-4 1,-1-2-1,-1-2-65,1-4 0,-7-4 0,-1-7 459,-2-1 0,-2-7 0,-6-2 0</inkml:trace>
  <inkml:trace contextRef="#ctx0" brushRef="#br0" timeOffset="966">629 594 8386,'0'-33'-14,"0"2"1,0 4 149,0 2 1,-1 2 0,-3 5-1,-4 1 200,-2-1 1,-7 3-1,-9 1 1,-1 4-34,-4 3 1,-8 1 0,-3 6 0,-1 0-64,0 0 1,-3 0-1,5 0 1,2 2-122,2 4 1,10 1 0,6 7 0,5-2-298,5 1 0,7 3 0,-2 1 0,6 1-154,6-1 0,5 1 0,13-1 0,5 1 128,4-1 1,10-5 0,3-1-1,5 3-57,1 1 1,-2 1 0,-3-3 0,-6-3 56,-4-2 1,-4 6-1,-4-5 1,-8 3 249,-7 0 0,-7-7 1,-11 5-1,-7 0 141,-12-1 0,-16 1 0,-8 4 1,-1-3 82,1 3 1,-1-4 0,5 1-1,0 3 12,1 1 1,9 3-1,11-1 1,9 3-297,7 3 1,12-2 0,7 7-1,10-1-130,12 0 1,8-4-1,11 6 1,3 0-71,1-1 1,0 3 0,-5-8 0,-3-2-147,-3-1 1,-9 3-1,-14 0 140,-13-1 1,-17-9-1,-13-1 1,-14-1 146,-12-1 1,-13 6 0,-6-5 0,-4 5-125,-2 1 0,-5 1 1,1-3-1,6-1-461,8-3 658,13 1 0,5 6 0,7-1 0</inkml:trace>
  <inkml:trace contextRef="#ctx0" brushRef="#br0" timeOffset="1400">1992 350 8309,'15'-29'91,"-3"0"1,-2 5 0,-7-3 0,5 2 1175,2 4 0,-4 7-633,5 2 1,1 9 0,5-1-1,1 8-365,-1 7 1,3 7 0,1 3 0,4 4-85,3 2 1,-1 8 0,4 8-1,-2 2-209,2 3 1,-6 3 0,-2 1 0,-3 0-323,-3 1 0,-1-1 1,-5 2-1,-5 3-45,-4 1 1,-17-6 0,-9-7 0,-9-2 9,-7-4 1,-5-7 0,-7-6 0,-3-11 180,-3-5 0,2-6 0,-8-10 0,0-8-17,2-7 1,1 0 0,11-8 0,2-2-244,1-2 1,10-2 0,2 0 459,10 0 0,6-8 0,1-2 0</inkml:trace>
  <inkml:trace contextRef="#ctx0" brushRef="#br0" timeOffset="1582">1730 315 8309,'-18'-35'16,"1"0"1,-1 2 0,3 2-1,3 4 582,6 2 1,6 1-1,10 7 1,13-1-151,16 1 0,17 1 1,10 3-1,10 3-890,11 2 1,8 3 0,-41 4 0,1 2-1,2-1 1,1 2-698,2 0 1,2 1 781,1-3 1,0 2 0,-2 9 0,0 2 0,0-4-1,0 1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3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26 402 8240,'10'-45'87,"-1"-3"0,-5 7 0,4 2 432,2 2 0,1 10 0,7 4 0,1 3 131,5 3 0,5 7 0,11 4 0,7 4-389,3 2 0,5 16 1,1 7-1,2 10-274,-1 8 1,-5 9 0,-6 11 0,-7 1-73,-8 4 1,-5 2-1,-9 3 1,-1 1-359,-5-2 0,-5-4 0,-14-14 0,-9 1 100,-10-1 1,-6-7-1,-2-6 1,-2-8 191,-4-8 0,4-11 0,-5-7 0,1-3 137,0-2 0,0-4 1,8-5-1,2-9 78,2-1 0,14-8 0,-1-2 0,6-4-230,7-2 0,3 0 1,5 0-1,9 0-403,7 0 0,8 8 0,10 2 0,4 1 569,2 1 0,9 0 0,8 5 0</inkml:trace>
  <inkml:trace contextRef="#ctx0" brushRef="#br0" timeOffset="200">1371 192 8240,'-27'-42'0,"-6"5"0,3-2 0,-2 8 878,-3 7 0,5 13 0,3 5 88,2 4 0,10 10 0,9 5 0,4 11-810,2 11 0,4 9 1,5 13-1,11 3-282,5 2 0,10 2 1,6 6-1,-3 1-533,-1 5 0,2-4 1,-2 2-1,-4-6-214,0-4 1,-14 0 0,-3 4 872,-6-4 0,-12 4 0,-8-6 0</inkml:trace>
  <inkml:trace contextRef="#ctx0" brushRef="#br0" timeOffset="349">952 734 8394,'25'-28'-48,"-6"3"0,6 10 0,3 1-201,7 2 0,7 7 0,13-5 0,1 2 274,2 4 0,8 2-25,-2 2 0,4 8 0,2 2 0</inkml:trace>
  <inkml:trace contextRef="#ctx0" brushRef="#br0" timeOffset="633">43 1694 8392,'-17'-8'690,"1"-1"1,7-7-288,9 4 0,19-3 0,22 5 1,19-1-185,18-1 1,17 0 0,-36 5 0,4-1 0,8 1 0,2 0-217,7 1 0,3 1 0,2 0 1,2 0-1,6-2 0,1 0 0,-3 2 1,0 1-249,-4 0 0,-3 0 0,-9-2 0,-3 0 0,-5 3 1,-2 0-1,-5 1 0,-1-1-463,-6-2 0,-2 2 1,37 1 707,-18-4 0,-10-2 0,-14 2 0,-3 1 0</inkml:trace>
  <inkml:trace contextRef="#ctx0" brushRef="#br0" timeOffset="1383">410 1974 8157,'0'-18'-25,"0"1"0,0-1 0,0 1 476,0-1 1,0 7 0,2 1-1,4 0 118,6 0 1,5 7 0,6-3-1,8 4-184,8 2 1,2 13 0,9 5 0,5 3-225,-1 4 0,-2 3 0,-3 7 0,-2 1-213,1 5 0,-7-2 1,-4 6-1,-10-3-320,-8-3 0,1 0 0,-14 0 0,-3 1-13,-1-1 1,-11-8 0,-9-3 0,-9-1 155,-6 0 1,-8-6-1,-1 1 1,-3-7 73,-4-3 1,-1-3-1,-2 3 1,1-6 45,5-4 0,-1-2 0,10-2 1,4-6 8,0-9 0,16-3 0,5-7 0,8 0-224,4 0 1,10 0-1,7-4 1,12 1 30,10-1 1,6 4 0,7 0 0,3 0 292,3 0 0,-4 7 0,2 1 0,-5 5 0,-5 1 0,-5 5 0,2 0 0,-4 2-50,-6 1 0,-16-1 589,1 6 1,-15 0 1209,-3 0-1305,0-8 0,-5 6 1,12-4-1,11 4-204,9 2 1,8 2 0,6 2-1,7 4-236,9 2 1,7 1-1,9 7 1,3-1-509,-2 1 1,-2 5-1,-5 0 1,-3-1-1939,-5-3 2442,-13-2 0,-3-7 0,-8-2 0</inkml:trace>
  <inkml:trace contextRef="#ctx0" brushRef="#br0" timeOffset="1567">1650 1956 8208,'0'-17'883,"0"-1"0,-2 10 0,-2 10-576,-1 14 0,-9 9 0,2 12 0,-3 4-414,-3 5 1,-7-1-1,-4 1 1,-4 3-497,-2 1 0,-8 5 603,-3 3 0,-12-4 0,-4 6 0</inkml:trace>
  <inkml:trace contextRef="#ctx0" brushRef="#br0" timeOffset="1917">2925 122 8304,'-33'0'136,"10"-5"1,-10-1 0,6 2 618,5 2 1,3 19 0,3 12 0,5 18-457,5 15 1,6 12-1,8 21 1,0-43 0,3 1-212,4 4 0,3 0 0,2 3 1,3 1-1,3 0 0,2 2 1,0 0-1,0 2-287,1 2 1,1 0-1,0-1 1,0 0 0,-2 0-1,0 0 1,0-2-1,0 0-212,-2-4 1,-1 0 0,-2-2 0,-2-2 0,-3-4 0,-1-1 410,1-1 0,-1-1 0,-2 1 0,-1-1 0,12 42 0,-7 1 0,-5 1 0</inkml:trace>
  <inkml:trace contextRef="#ctx0" brushRef="#br0" timeOffset="2217">3571 1450 8554,'0'-18'903,"0"7"0,2 1-498,4 2 0,-2 2 1,9 6-1,5 4 160,3 8 0,18 1 1,4 18-1,11 4-467,10 4 0,10 10 0,2-5 0,-1 3-509,3-1 1,-6-5 0,1 4 0,-7-3-817,-7-3 0,-13-10 1227,-5-5 0,-4-13 0,-2-3 0</inkml:trace>
  <inkml:trace contextRef="#ctx0" brushRef="#br0" timeOffset="2416">4148 1310 8276,'0'-35'297,"0"0"1,0 8-1,-2 4 501,-4 3 1,2 10 0,-6 9-512,2 10 0,-5 13 0,1 16 0,-3 5-206,-3 2 1,1 3-1,-1 9 1,1 1-244,-1-2 0,-1-2 0,-2-1 0,-3-1-618,3 1 1,0 1 0,-1 0 0,-3 1 779,-2-5 0,-2-9 0,-6 1 0</inkml:trace>
  <inkml:trace contextRef="#ctx0" brushRef="#br0" timeOffset="2667">4724 1572 8365,'0'-18'506,"0"7"90,0-1 1,10 2 0,5-1-356,6 5 1,11 4 0,-1 2 0,5 0-494,5 0 1,6 8 0,-5 1 0,1 3-240,0 0 0,-8-1 0,-10 7 491,-6-1 0,3 9 0,-13 1 0</inkml:trace>
  <inkml:trace contextRef="#ctx0" brushRef="#br0" timeOffset="2799">4689 1851 8365,'17'0'0,"1"0"24,-1 0 0,3-6 0,3 1 0,6 1 135,4 2 1,10 2 0,3 0 0,5 0-212,1 0 52,1 0 0,7 8 0,2 1 0</inkml:trace>
  <inkml:trace contextRef="#ctx0" brushRef="#br0" timeOffset="3100">5440 1677 8350,'0'-18'482,"2"3"0,2 1 286,2 2 0,1 3 0,-1-3 1,6 6-334,3 4 0,11 8 0,5 4 0,7 3-337,9 7 1,5 1 0,5-3 0,1-1-227,-2 1 1,-2-3 0,-3-1-1,-6-5-472,-11-1 0,-6-4 0,-13-10 0,-3-7 80,-6-9 0,-16 1 0,-13-10 0,-16-4 463,-10-4 0,-13-2 0,-6 6 0,-7 2 428,-5 4 0,6-2 1,-1 10-1,5 4 89,6 3 1,7 12-1,15 2 1,11 12-436,9 9 0,3 14 1,15 11-1,8 7-1305,12 5 1280,9 4 0,10 8 0,0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8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1 158 8137,'6'-18'261,"-1"1"87,-1-1 1,0 1 0,2 1 0,6 3 114,3 1 1,5 2-1,3-3 1,6 3-312,4 2 1,10 3 0,3 5 0,7 0-433,5 0 1,-4 0 0,4 0-1,-5 0-335,-7 0 0,-5 7 0,-12 5 0,-7 4 615,-9 1 0,3 0 0,-7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9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8285,'6'-12'21,"1"3"1,3 1 36,4 4 0,3-4 0,6 2 1,9 3-200,6 1 1,7 2 0,9 0 0,5 0-869,5 0 1009,3 7 0,11 3 0,2 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9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8296,'0'-11'1750,"2"1"-1385,4 2 0,-2 2 0,7 6 1,3 0-111,1 0 1,13 0 0,6 0-1,11 0-315,6 0 1,9 0 0,4 0 0,4 0-405,2 0 0,-1 0 1,1 0-1,-4 0 464,-8 0 0,1 0 0,-15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49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1 193 8155,'0'-35'0,"0"6"0,0 2 0,0 1 469,0 5 0,1 4 0,3 3 0,6 4-337,6 3 1,-1 1 0,16 6-1,6 0-1,8 0 0,13 0 0,10 2 0,9 3-120,11 7 1,-36-4-1,2 2 1,1 0-1,1 3 1,4 2-1,0 1-21,4 3 1,0 1 0,4 1 0,0 2 0,3 3 0,0 1 0,-3-1 0,0 2-144,-2 1 0,0 0 0,-3 1 0,0 2 1,-2 3-1,-2 2 0,0 0 0,-1 2 79,-2 1 0,0 1 0,-1-1 0,-3 0-220,-7 0 1,-3 1-1,-1 0 1,-2 0 202,-1 2 1,-1 1 0,-2 1-1,-2 1 1,-2-1 0,-3 0 0,16 38-220,-11-3 0,-8-7 0,-9-9 0,-4-7-43,-7-9 0,-10-7 0,-9-12 1,-9-8 352,-12-7 0,0-6 0,-12-2 0,1-1 0,-9 1 0</inkml:trace>
  <inkml:trace contextRef="#ctx0" brushRef="#br0" timeOffset="250">2306 385 8112,'17'-18'83,"1"1"1,-1 0 285,1-1 1,1 8 0,4 5 0,6 6-223,4 11 1,8 4 0,4 17 0,3 5 166,7 5 0,1 11-290,-4 11 0,-7 12-212,-4 10 0,-23-39 0,-1 1 204,-1 6 0,-3 1 0,-4-2 0,-3 1-10,-4 3 0,-4 0 1,-4-2-1,-5-1 1,-5 2-1,-5 0 1,-4 0-1,-4-1-133,-6-1 1,-4-2 0,-6-2 0,-5-3 0,-9 1 0,-3-2 0,-3 0 0,-3-1-179,-7 0 1,-2 1 0,-3 2 0,-3-1 304,-4-4 0,0-1 0,0 4 0,1-1 0,26-16 0,0-2 0,-1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21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123 292 8316,'0'-18'786,"0"1"0,0 5-215,0 1 0,2 7 1,4 0-1,8 8-285,7 7 1,0 11-1,6 3 1,1 0-233,-1 1 1,2-1-1,6-6 1,-2 1-356,-4-5 1,-4-9 0,-7 0 107,-1-4 1,-1-6-1,-5-6 1,-5-9 124,-4-7 0,-12-10 1,-7-9-1,-10-2 155,-6 1 0,-10 7 0,-2-2 0,-1 6 103,-1 6 0,8 6 0,-1 9 0,3 5-441,2 1 0,8 10 0,5 11 1,9 11-583,7 11 1,4 1 0,6 11 832,8 2 0,7 9 0,16 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21.5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0 514 8283,'10'-17'127,"-4"-1"1,-4 7 0,0 1 0,2 0 326,1 1 0,9 5 1,-2-2-1,5 4-178,6 2 1,-1 0-1,7 0 1,2 0-360,2 0 0,2 0 0,0 2 0,-2 2-357,-4 2 0,2 5 0,-8-3 440,-1 2 0,-3 1 0,-2 7 0</inkml:trace>
  <inkml:trace contextRef="#ctx0" brushRef="#br0" timeOffset="168">0 864 8517,'18'-2'-128,"-1"-4"0,3 2 0,3-6 1,6 2 129,4 5 0,4-1 1,4 0-1,3-2-722,1 2 720,5 2 0,-5 2 0,7 0 0</inkml:trace>
  <inkml:trace contextRef="#ctx0" brushRef="#br0" timeOffset="415">926 619 8364,'2'-12'76,"2"1"1,4-3 295,1-1 1,3-1-1,5 4 1,3 7-150,3 3 1,4 2 0,10 0 0,4 0-308,5 0 0,11 2 0,1 3 0,0 5 84,2 0 0,2 5 0,8-5 0</inkml:trace>
  <inkml:trace contextRef="#ctx0" brushRef="#br1" timeOffset="583">1712 78 9511,'-10'-28'0,"2"7"544,1 8-177,5-3 0,-4 24 0,12 5 0,5 18 133,5 14 0,1 13 1,1 8-1,-1 8-1067,1 7 0,-1 13 0,-8-44 1,0 1 556,-1 2 0,1 2 1,3 2-1,1 1 1,1 3-1,0 0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19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193 175 8251,'6'-25'-5,"-1"-3"0,-1 1 130,-2 4 1,-2 4 0,0 1 797,0 1 1,-2 7 0,-3 4-531,-7 4 0,-4 10 0,-1 4 1,-2 5-192,-5 6 0,5 6 1,-4 12-1,3 6-138,3 3 1,5 3 0,2 1 0,3 2-83,3 2 0,2 7 0,4-5 0,3 0-483,7 0 0,9 0 0,5-6 0,1 1-161,4-5 1,-4-11-1,2-4 1,2-8-1366,2-2 2027,-6-13 0,6 4 0,-5-16 0</inkml:trace>
  <inkml:trace contextRef="#ctx0" brushRef="#br0" timeOffset="534">595 716 8270,'0'-17'2086,"0"-1"-1518,0 9 0,-2 3-355,-4 12 0,4 3 0,-4 11 1,4 1-113,2 2 0,6 3 0,2-5 1,3 4-126,9 2 0,-1-5 0,10 1 0,2-4-199,2-1 0,4-8 1,2-5-1,2-3 29,-3-2 0,-1-7 0,-4-5 1,-2-6 101,-2-5 1,-15-4 0,-2-8-1,-8 0 141,-4 0 1,-16-2 0,-9-1 0,-12-1 113,-10 6 0,-3 0 0,-2 9 0,1 5-116,5 5 0,3 1 1,10 7-1,4 4-294,5 6 0,13 6 0,5 9 0,8 4-465,10 6 0,7 3 0,18-1 712,4-2 0,3 0 0,9 6 0</inkml:trace>
  <inkml:trace contextRef="#ctx0" brushRef="#br0" timeOffset="817">1363 524 8361,'-6'-23'0,"0"0"1075,2 1-292,-5 3 1,7 11-1,-4 8-619,4 10 0,4 13 0,4 6 0,5 4-273,5 2 0,1 6 1,1 2-1,-1-1-80,1 1 0,-7 3 0,1-5 1,0-2-127,-3-2 0,-1-2 0,-8 0 0,-2-2 122,-4-4 0,-3-4 0,-11-9 0,-3-5 69,-6-5 1,-4-4-1,-2-2 1,0-2-59,0-4 1,8-3 0,4-7 0,3 2-689,3 3 870,7-1 0,2-5 0,8-1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33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1091 344 8086,'-12'-79'96,"1"3"0,-1 14 0,-5 11 0,-1 16 1303,1 16 0,-1 3-982,1 11 0,7 7 1,4 13-1,6 12-156,6 14 0,6 17 0,11 12 0,6 10-128,4 5 1,-15-36-1,-1 1 1,1 0 0,-1-1-1,0 0 1,1-1-152,-1 0 1,1 1-1,2 0 1,1 1-1,-1 6 1,0 2-1,0 4 1,-1 1-249,0 2 0,-1 2 0,-4 2 0,-1 1 1,-1-4-1,-1-2 0,0 1 0,-2 0-68,0 0 1,-1 0-1,-2-1 1,-2-2 0,-1-4-1,0-1 1,-2-4 0,0-1-477,-1 43 0,0-14 0,-2-5 810,-4-4 0,-2-8 0,-7 0 0,-3 2 0,-3 2 0</inkml:trace>
  <inkml:trace contextRef="#ctx0" brushRef="#br0" timeOffset="250">113 1846 8117,'-33'-23'0,"4"-1"0,6 3 427,3 2 0,13 7 0,7 2 0,13 3-88,14 3 1,18-4 0,21 0 0,11-2-238,17-3 0,-41 5 0,2 0 0,13 0 1,4-1-1,7 0 0,3 0-101,8 1 1,2-1 0,-25 2 0,2-1 0,-1 0 0,2-1 0,0 1 0,0-1 0,2 1 0,0 0 0,1-1-153,0 1 0,1 0 1,-2-1-1,0 0 1,-2-1-1,0 2 1,26-2-1,-4 2 1,-10 3-1,-3 1-137,-10 1 1,-4 2 0,-11 1-1,-3 0 1,30 0 287,-15 0 0,-11 6 0,-9-1 0,-3 1 0</inkml:trace>
  <inkml:trace contextRef="#ctx0" brushRef="#br0" timeOffset="666">637 1479 8368,'-25'-35'46,"5"8"1,-3 4-1,4 5 1183,1 7 0,8 5-586,5 12 0,5 3 0,7 11 0,11 3-451,9 6 1,6 4-1,2 2 1,2 2-149,4 4 1,3-4 0,7 5 0,-5-1-386,-5 0 0,4 5 1,-1-5-1,3 0-758,-1 2 1,-7-6 0,0 3 1098,-8-3 0,-6-2 0,-7 0 0</inkml:trace>
  <inkml:trace contextRef="#ctx0" brushRef="#br0" timeOffset="833">1004 1462 8196,'-20'-23'420,"-3"-1"1,-4 5 316,0 5 1,-6 6-1,4 10 1,-4 6-309,-2 10 0,0 15 0,0 15 0,0 8-302,0 8 1,8-1 0,4 3-1,1 3-1748,-1 5 1621,11 10 0,-19-5 0,12 8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40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8214,'10'-12'462,"-3"3"-72,1 1 0,-6 4-390,4 10 0,-12 4 0,-4 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39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156 704 8214,'10'-7'3848,"-3"-3"-2546,-7-7-581,0 7-548,0 2 1,-2 8-396,-3 0 252,3 0 220,-6 0 21,8 0-763,0 0 471,0-8 1,0 4 17,0-7 0,2 7 0,2-4 96,1 0 0,1 4 217,-6-7 0,0-1-154,0-5 0,0 5 0,-2 2 0,-3 3-27,-7 3 1,-4 2 0,-1 2-154,-1 0 1,7 2-1,1 4 1,2 5-285,4 5 1,4 3 0,6 4 0,8 8-78,7 8 1,8 0 0,10 8 0,4 1-18,1 3 1,-5 1 0,2 0 0,-6 1-35,-6-1 1,-12-1 0,-11-5 0,-8-7 211,-9-8 1,-11 0-1,-18-10 1,-7-3 173,-3-4 0,-1-11 0,5 1 0,5-8 359,4-7 0,4-7 0,6-5 1,9-6 279,11-4 1,7-4-1,5-4 1,11-7-89,11-8 0,12-1 0,19-5 0,6 0-286,4 0 1,-27 30 0,1 0 0,2-2 0,0 0 0,-1 2 0,1 0-56,-2 2 0,0 2 0,39-19 0,-9 6 1,-8 6 220,-8 6 1,-17 4 881,-22 8-517,-7 7 0,-12 2-940,-4 8 0,3 8 0,-7 6 0,2 7-1,4 8 0,2 6 0,2 6 0,0 5-435,0 5 0,0 1 0,0 2 0,0 5-247,0 5 1,-2 4-1,-2 0 1,-3-2 65,-3-2 0,4-4 0,-6-2 0,-3-12-1477,-6-7 2288,-7-12 0,-6-1 0,-1-9 0</inkml:trace>
  <inkml:trace contextRef="#ctx0" brushRef="#br0" timeOffset="133">750 897 8214,'23'-24'0,"0"-1"-102,-1-2 1,5 6-1,4-1 1,6 7 464,3 3 0,9 6 0,-1-4 0,5 3-304,-1 3 1,2 2-1,-13 4 1,-2 4-441,-2 5 1,-4 3 380,-4-2 0,4 3 0,-6-5 0</inkml:trace>
  <inkml:trace contextRef="#ctx0" brushRef="#br0" timeOffset="732">1797 809 8435,'8'-23'552,"4"0"0,-4-1 1130,-3 7-991,-3-1 0,-4 9 0,-3 3-465,-7 4 1,2 2 0,-3 0 0,-5 0-286,-3 0 1,-4 8-1,3 3 1,-3 3-53,-2-2 1,4 5-1,-6-1 1,-1 5-143,3 0 1,-4 1-1,8-1 1,0 2-65,-3-1 1,13-3 0,-5-2 0,5 1 96,3-1 0,-4-5 403,9 0 0,1-8 0,10-1 265,5-6 0,11-7 0,3-6 0,0 3-129,0 1 0,0 2 1,-3-1-1,1 3-172,-2 0 1,5 6-1,-3-4 1,-2 5-234,-1 1 0,-1 0 0,2 0 0,3 1-110,-3 5 0,-1-2 1,-3 8-1,0 1-97,1 3 0,-6 1 0,-1 1 0,1-1 128,-2 1 1,-1-1 0,-5 1-1,2-1 115,-2 1 1,0-1 124,2 1 1,-5-1 60,5 1-105,-4-9 201,-2-1 1,0-10 484,0-4 1,0 2-54,0-7-912,0 7 0,0-6-277,0 4 0,8 4 124,4-3 0,-3 3 1,3 4-94,2 3 1,-1-1-1,1 6 1,-5 0-1887,-1-1 2380,6 3 0,-5 5 0,9 1 0</inkml:trace>
  <inkml:trace contextRef="#ctx0" brushRef="#br0" timeOffset="1201">2321 93 8214,'-2'-25'797,"-3"-4"0,3 9 499,-4 3 1,4 15-1,4 8-893,4 15 0,5 18 0,11 10 0,3 7-358,2 8 0,2 4 1,4 2-1,-2 1-387,-2 5 0,-7 4 0,1 7 1,-6 0-453,-5 1 0,-6-9 0,-14-5 0,-9-8 193,-11-8 0,-5-13 0,-1-12 0,1-14 339,3-11 0,-1-10 1,8-8-1,2-11 527,1-10 1,11-2 0,3-14 0,4-1 217,2-3 0,8 5 1,3 1-1,7 2 178,5 5 1,2 1-1,6 4 1,0 4-335,6 5 1,4 7 0,9 5-1,1 8-292,3 8 1,3 14 0,-5 11 0,-2 4-178,-3 2 0,-4 7 0,-10 3 0,-4 2-218,-6-1 1,-11-7-1,-8 2 1,-8-4-73,-8-2 1,-13-2 0,-12-4 0,-14-6-38,-11-4 0,-13-1 1,-7-3-1,-3-1-1815,-3-2 2284,9-9 0,-6-3 0,5-9 0</inkml:trace>
  <inkml:trace contextRef="#ctx0" brushRef="#br0" timeOffset="1401">3142 233 8370,'0'-23'0,"0"-1"1183,0 3-208,0 2 0,0 19 1,0 13-1,0 16-457,0 10 1,8 15 0,4 1 0,5 7-449,6 10 0,-3-2 0,5 7 0,-2 1-819,1 3 1,-1 7 0,-8 1-1,-3 0-357,-6-4 1,-4-9-1,-4-2 1106,-4-8 0,-11-6 0,-11-8 0</inkml:trace>
  <inkml:trace contextRef="#ctx0" brushRef="#br0" timeOffset="1667">3561 1106 8214,'16'-29'17,"-5"0"1,5 8 0,-2-3 0,5 3 343,4-2 0,6 3 0,-5-3 1,-1 4 656,2 1 0,-3 1 0,5 1 0,-2 3-514,-4 1 0,-9 0 1,-6-5-331,-4-1 1,-2 7 0,-2 1 0,-6 2-108,-9 4 0,-7 2 0,-7 2 0,2 0-300,-2 0 0,4 8 0,0 4 0,1 5-220,5 7 0,9-3 0,7 8 0,3 2-52,2 2 1,9 4-1,9 2 1,9 1-55,6-1 1,10 4 0,5-2 0,9-2-809,7-3 1367,3-1 0,3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37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625 276 8197,'-8'-20'0,"-3"-1"75,-5-2 0,-3 1 1,-5 11-1,-5 5 678,-4 4 1,-2-4-1,2 0 1,2 3-245,2 1 0,8 9 1,-2 5-1,5 5-339,7 7 0,3-1 0,8 10 0,2 4-304,4 0 1,11 7-1,10 3 1,2 1-162,0-1 0,0 3 0,6-3 0,-2 2-202,-3-3 0,-5 3 0,-10-9 0,-3-3 419,-6-6 0,-14 2 1,-11-6-1,-14-1 193,-12-9 1,-13-1 0,-6-10 0,-2-3 235,2-1 1,4-2 0,11 0-1,6 0-80,8 0-511,12-7 1,19 3 0,20-6-1,11 2 121,10 4 119,9 2 0,-1-5 0,7-3 0</inkml:trace>
  <inkml:trace contextRef="#ctx0" brushRef="#br0" timeOffset="149">957 765 8214,'-18'-18'178,"1"1"353,-1-1 0,7 7-929,-1-1 1,10 10 0,2 0 397,10 6 0,5 18 0,3-3 0</inkml:trace>
  <inkml:trace contextRef="#ctx0" brushRef="#br0" timeOffset="467">2127 171 8214,'-2'-33'277,"-4"2"1,-7 4 306,-9 2 1,1 7-1,-6 8 1,0 1 74,-1-1 1,1 6-1,-4 0 1,4 8-212,2 8 1,2 3 0,7 5 0,2 3-372,3 6 1,7 6-1,-2 6 1,4 3-357,2 1 1,8 6 0,4-5 0,3 5-217,3 1 1,1 6 0,2-2 0,1-3-39,-7-5 0,3-9 0,-9 2 1,1-6 327,-4-6 0,-6-4 0,-8-9 0,-9-5 280,-11-5 0,-12 2 0,-7-2 0,-3-4 121,-3-6 1,3-4-1,1-6 1,7 5-212,5 1 0,6-4-942,13 7 1,12-1 0,12 6 956,16 0 0,16 0 0,7 0 0</inkml:trace>
  <inkml:trace contextRef="#ctx0" brushRef="#br0" timeOffset="616">2511 747 8214,'-17'-29'165,"-1"0"1,-5 8 0,-2-2 0,-2 3 302,-4 3 0,3 1 1,1 3-1,2 3-470,4 2-2436,1 2 2438,11 6 0,16 8 0,13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36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88 664 8214,'-6'-23'0,"-2"-1"254,-2 3 0,7 2 0,-3 1 0,4 1 10,2-1 1,9 7 0,9 1 0,9 0-263,6 1 1,10 5 0,3-2 0,5 4-264,1 2 1,8 0-1,2 0 1,1 2-255,-5 4 0,-12 3 1,-5 9-1,-6-1 515,-6 1 0,-4 7 0,-7 2 0</inkml:trace>
  <inkml:trace contextRef="#ctx0" brushRef="#br0" timeOffset="150">0 996 8333,'0'-18'192,"0"7"0,2 1 0,4 0-102,6 1 0,19 3 0,12-4 0,13 0-18,14 1 0,11 5 0,14-2 1,4 4-513,-4 2 1,-5 0-1,-9 0 1,-5 0-926,-4 0 1365,-26 0 0,-5 0 0,-24 0 0</inkml:trace>
  <inkml:trace contextRef="#ctx0" brushRef="#br0" timeOffset="367">769 227 8214,'0'-52'399,"0"2"1,2 5-122,4 10 0,-3 10 0,9 13 0,2 6-390,1 4 0,12 6 1,6 8-1,8 11 606,4 8 0,1 12 1,7 5-1,-1 9-364,0 7 1,-5 4-1,-2 3 1,-5 3-217,-7 2 0,-7 5 1,-15-5-1,-7-2-326,-8-2 1,-13 1 0,-14-3 0,-8-8-420,-8-5 0,-5-7 0,-6-3 831,-6-7 0,4-3 0,-1-2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45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53 608 8427,'0'-27'0,"0"0"0,0 6 624,0-3 0,8 3 0,6 7 0,9 5-163,12 1 1,2 2-1,9 6 1,3 0-1168,1 0 1,5 2 0,1 4-1,0 8-1694,-5 7 2400,-7-2 0,-9 14 0,0-6 0</inkml:trace>
  <inkml:trace contextRef="#ctx0" brushRef="#br0" timeOffset="134">1 975 8427,'0'-12'0,"2"3"285,4 1 1,5 2-1,14 4 1,14-2-108,18-1 1,9-1 0,19 6-1,8-2-1098,-42-1 1,-1 0 919,43 1 0,-34-2 0,0 0 0,-5 4 0,-1 0 0</inkml:trace>
  <inkml:trace contextRef="#ctx0" brushRef="#br0" timeOffset="333">822 84 8408,'2'-23'0,"3"0"872,7 2 0,6 9 0,5 8 1,8 10-370,8 11 1,5 16 0,7 16 0,-3 9-174,-1 12 0,-16 9 0,-2 15 0,-18-45 0,-3 2-444,0 3 1,-4 1 0,-4-1 0,-4 1 0,-6 2 0,-5 0 0,-6 0-1,-5-1-1596,-4-1 0,-6-2 1710,-4 1 0,-5-1 0,-16 7 0,-6 1 0,-5 1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43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123 201 8794,'-17'-54'0,"-1"7"1097,1 8 0,-1 14-347,1 7 1,7 11 0,4 13 22,4 5 0,4 7 1,4 3-1,8 4-253,7 2 1,8 8 0,12 6 0,7 0-333,9 1 1,-1-3-1,8 8 1,0-1-268,-2-1 0,4 4 0,-8-7 0,0 1-650,3 0 1,-9 3 0,-2-3 0,-13-2-1290,-12-4 1,-7-1 0,-6-10 2017,-7 1 0,-18-6 0,-7 4 0</inkml:trace>
  <inkml:trace contextRef="#ctx0" brushRef="#br0" timeOffset="196">664 445 8454,'-3'-77'108,"-7"7"1,-8 10 265,-1 5 0,5 7 0,3 5 1,-1 10 1438,2 6 1,3 10-1258,7 5 0,0 10 0,-2 2 0,-2 12-401,-2 9 0,-6 12 1,5 10-1,-3 1-81,-4 5 1,-1 3 0,-5 4 0,-1 5-519,-2 1 0,-3-6 0,5 4 0,-4-2-543,-2 1 0,-8 7 0,-8-4 1,0 0-1352,1-4 2338,-7-4 0,-3 6 0,-10 3 0</inkml:trace>
  <inkml:trace contextRef="#ctx0" brushRef="#br0" timeOffset="446">1520 742 8388,'-11'-33'216,"1"2"0,2 4 301,4 2 0,10-2 1,8 7-1,9 5 338,12-1 1,2 3 0,11-1 0,5 4-897,3 3 1,2 3 0,-6 10 0,-1 5-677,-5 5 0,3 7 0,-10 2 0,-6 2 717,-8 4 0,-13 2 0,-5 2 0</inkml:trace>
  <inkml:trace contextRef="#ctx0" brushRef="#br0" timeOffset="563">1468 1144 8388,'25'-25'267,"2"5"0,12-3 0,6 4 84,7 1 0,20 1 1,3 1-1,9 5-279,3 5-72,-7 4 0,5-6 0,-5-2 0</inkml:trace>
  <inkml:trace contextRef="#ctx0" brushRef="#br0" timeOffset="863">3057 410 8551,'-17'-17'0,"-1"0"1484,1-1 0,5 1-459,0-1 0,10 8-630,2 5 1,8 10-1,10 7 1,-1 4-206,1 1 1,-1 6-1,0 3 1,3 1-260,3 4 1,-3-4-1,3 2 1,-4 2-273,-1 2 0,-7 2 1,1 0-1,2 0-510,1 0 0,-3 2 0,-3 1 1,-1 5 850,-4 2 0,-2 1 0,-2 7 0</inkml:trace>
  <inkml:trace contextRef="#ctx0" brushRef="#br0" timeOffset="1046">3336 550 8326,'-17'-62'144,"-1"4"0,3 13 1,3 8 3490,7 6-2839,-5 18 0,10-3 0,0 18 0,10 4-642,5 6 0,4 11 0,5 6 0,5 6-444,4 6 0,0-3 1,-2 7-1,-2 0-848,2-1 0,-4 5 0,0 5 0,-1 1 1138,-5-5 0,-9 6 0,-5 6 0</inkml:trace>
  <inkml:trace contextRef="#ctx0" brushRef="#br0" timeOffset="1213">2428 550 9795,'-33'-56'0,"6"2"1012,10 3 0,7 12 0,16 2 0,13 6-751,22 0 0,19 0 0,22 2 0,13 8-360,-43 13 0,2 2 1,7 1-1,3 2 0,4 3 1,1 0-1,3 1 0,0 0-382,0 2 1,0 0-1,1 1 1,1 2-1,-1 3 1,0 1 0,0 1-1,1 0-2371,3 0 0,-1 1 2852,-8 3 0,0 1 0,11-2 0,-1-1 0,-7 3 0,0-1 0,3-2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9:01.24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419 437 8761,'10'-35'221,"-4"0"0,-4 0 0,-2 0 0,0 0 278,0 0 0,0 0 0,-2 0 0,-6 2-2,-9 4 1,-3-2 0,-11 8 0,-4 4-38,-3 5 0,-9 6 1,4 8-1,1 4-136,-1 8 1,4 7 0,10 18 0,8 4-165,7 5 1,6 11 0,10 3 0,4 2-415,6 4 0,11 8 0,4 5 0,2 5-423,0 5 0,0 2 1,4-4-1,-1-1-181,-3-5 1,-8 1 0,2-14 0,-5-14-304,-7-15 1,1-16 1054,-12-17 1,-2-18-1,-12-25 1,5-11 305,1-8 1,2-16 0,8 2 0,4-4 484,6-3 1,9 5 0,4-6 0,2 3-117,4-1 1,4 0-1,6 8 1,6 2-217,3 2 0,8 10 0,1 1 0,-5 11-154,-6 5 0,-5 10 0,-8 3 0,-2 7 4,-4 5 0,-6 3 1,-9 5-117,-2-2 1,-7 2 0,5 10-1,-2 6-76,-4 3 1,0 10 0,0 6 0,1 6 21,-1 4 0,-2 13 0,0 1 0,2 5-226,2 6 1,5 9 0,-5 5 0,0 3-599,2 5 0,-6-5 0,6 12 0,-3-4-223,1-3 1,6-7 0,-6-19 0,-1-9-1068,3-11 2076,-6-5 0,6-9 0,-8-3 1</inkml:trace>
  <inkml:trace contextRef="#ctx0" brushRef="#br0" timeOffset="134">1083 961 8758,'0'-25'-15,"0"5"0,2-3 250,4 3 0,4 3 1,7 1-1,2 5-225,5 5 0,3 4 0,10 2 0,2 0-534,1 0 0,9 8 0,-3 3 521,5 5 1,9 9 0,2 2 0</inkml:trace>
  <inkml:trace contextRef="#ctx0" brushRef="#br1" timeOffset="467">2026 804 8373,'0'-39'0,"0"2"639,0 4 0,0 10 1,0-1-44,0 5 1,-8 9 0,-3 4 0,-5 4-92,-1 2 1,-1 0-1,-1 2 1,-2 4-418,-3 6 0,-7 9 1,4 4-1,0 1-155,4-1 1,-3 6 0,3-2 0,2 4-407,1 2 0,5-6 0,1 0 0,3 2-24,-3 2 0,4 2 0,1-2 0,-1-4-159,0-5 1,6-5-1,-2-2 496,5 1 1,2-8 535,5-5 1,6-8 0,9-5 0,5-2-123,1-4 0,2 1 0,6 1 0,-2 6-323,-4 4 0,4-3 0,-4-1 0,4 2-340,2 2 1,0 2-1,0 0 1,0 2-518,0 4 0,1-4 926,5 4 0,4-5 0,7-1 0</inkml:trace>
  <inkml:trace contextRef="#ctx0" brushRef="#br0" timeOffset="883">2410 524 11003,'-2'-23'-289,"-1"0"0,-3 1 378,2 3 917,2 1 1,10 9-1,3 5-675,5 8 0,-5 5 1,1 11-1,2 1-263,1 2 1,-3 14 0,-1 0 0,1 6-194,-2 5 0,0 3 0,-7 1 0,3 1-366,-2-1 1,-2 0-1,-2 1 1,-2-3-95,-4-3 0,2 1 0,-7-9 0,-3-6 576,-1-8 0,3-7 0,0-7 635,-1-5 0,5-6 1,2-6-292,4-5 0,2-5 0,2-1 1,4-1-72,6 1 0,9-6 0,4-1 0,0 5-105,1 5 0,-3 1 1,-6 5-1,1 0-669,-1 0 1,1 3 0,-1 5 169,1 0 1,-7 2-1,-1 3 186,-2 7 1,-2 4 0,-8 1 0,-4 2 53,-6 5 0,-5-3 0,-6 8 0,-7 2-295,-3 2 0,-1 0 0,-3 0 0,-2 0 463,-2 4 1,-7 2 0,3-4-1</inkml:trace>
  <inkml:trace contextRef="#ctx0" brushRef="#br0" timeOffset="1083">3231 105 9106,'-11'-27'236,"-1"4"0,6 5 219,-6 6 1,9 9 0,-3 14 0,4 14-25,2 12 1,8 8 0,3 9 0,5 4-514,1 7 0,1 8 1,-1 5-1,1 3-110,-1 9 1,-5-1 0,-7-39 0,-1 1 0,1 1 0,-2 1 192,-1 1 0,0 0 0,-1 2 0,0-1 0,-1-3 0,0 1 1</inkml:trace>
  <inkml:trace contextRef="#ctx0" brushRef="#br0" timeOffset="1334">3528 1100 9106,'8'-29'248,"3"0"0,5 2 0,3-4 0,5 4 278,5 2 0,12-4 0,3 5 0,3 3 273,-1 2 1,1 1 0,3 1 0,-5-1-578,-10 1 1,-8 1 0,-9 3 0,-3 1 27,-3-2 1,-6 1-1,-12-1 1,-8 3-120,-7-3 1,-8 6-1,-12 2 1,-6 4-444,-3 2 1,3 2 0,3 4 0,1 8-35,4 7 0,6 0 1,8 9-1,9 3-10,7 5 0,13 1 1,15 8-1,16 3-80,15 6 0,13-1 0,14 3 1,-33-30-1,1-2-708,6 1 0,1-1 840,4-4 1,1 0 0,7 4 0,2-1 0,0-3 0,0 0 0</inkml:trace>
  <inkml:trace contextRef="#ctx0" brushRef="#br0" timeOffset="1751">210 2009 8870,'-23'-41'0,"-3"0"490,-1 2 1,0 8 0,-2 4 0,6 4 1173,3 7 0,9 7-1109,-1 9 1,8 13 0,-2 7 0,6 7-368,6 10 0,4 1 1,9 13-1,3 3-207,1 1 1,6 5-1,-4 0 1,2 2-632,4 4 0,2-6 1,0 0-1,-2-2-1112,-2 1 0,-7 1 1762,1-2 1,-3-4 0,-3 7 0</inkml:trace>
  <inkml:trace contextRef="#ctx0" brushRef="#br0" timeOffset="1918">70 2148 8741,'18'-62'174,"-1"4"0,8 4 0,4 5 1,6 6 324,6 9 1,6 10-1,9 3 1,4 7-281,2 9 1,-4 3-1,6 2 1,0 2-276,-1 3 0,3 5 0,-10 9 0,-6 3-951,-7 1 0,-14 8 1,-8-2 1002,-7 4 0,2 10 1,-7 2-1</inkml:trace>
  <inkml:trace contextRef="#ctx0" brushRef="#br0" timeOffset="2067">297 2410 8741,'-10'-17'205,"-3"-3"0,7-1 0,4-2 186,6 1 0,19 9 0,16 1 1,10 1-241,11 1 0,6 2 0,6 8 0,1 2-399,3 4 0,0 9 0,-10 11 1,-8-1-2317,-12 0 2560,-7 6 0,-12 4 0,-1 10 1</inkml:trace>
  <inkml:trace contextRef="#ctx0" brushRef="#br0" timeOffset="2199">419 2812 8739,'10'-8'95,"0"-1"0,-4-7 1,7 2 194,9 3 0,20-1 0,16-3 0,10 1-450,8 2 1,4 8-1,7-1 1,0 3-624,1 2 1,-9 0 427,-3 0 0,-4 7 0,-2 3 0</inkml:trace>
  <inkml:trace contextRef="#ctx0" brushRef="#br1" timeOffset="2583">1747 2515 8448,'-6'-48'0,"-2"5"588,-2 8 0,1 12 0,-5-1 0,1 5 242,-7 2 0,3 1 0,-9 4 0,3 7-435,0 3 1,-8 4 0,4 3 0,0 7-375,3 4 0,1 3 0,4 4 0,3 6-350,0 4 1,9-4 0,1 1 0,4-1-423,2-2 0,0 6 1,0-6-1,0 2 234,0 0 0,0-8 0,0 3 0,0-5 236,0-1 1,6-7 0,2-1 647,1-2 1,-3-4 0,6-10 0,1-6 184,3-3 0,1-9 0,1 1 0,-1 2 171,1 1 0,5 3 0,0-1 0,-1 3-361,-3 3 0,4 3 0,3 5 1,-1-2-239,0 2 1,4 12-1,-4 9 1,2 10-431,5 6 0,-7 4 0,-2 2 0,-4 4-550,-1 1 1,-1 3 0,-1 5 0,-4-1-97,-7-5 1,-3 3-1,-2-10 1,0-4-946,0-4 1897,-7-2 0,-3-2 0,-8-2 0</inkml:trace>
  <inkml:trace contextRef="#ctx0" brushRef="#br1" timeOffset="2934">2131 2463 8849,'-8'-29'0,"-3"-1"705,-5-1 1,4 6-1,1 2 2660,-3 4-2912,6 9 0,1 4 1,7 12-1,2 7-408,3 9 1,11-1 0,9 8 0,2 2-52,4 2 0,-3 2 1,1-2-1,2-2-592,2-2 1,-6-2 0,-2 3 0,-2-5-468,1 0 0,-3-11 0,-7 1 1134,-3-5 0,-7-6 0,2-10 0,-4-8 456,-2-7 1,-2-6 0,-2-10 0,-4-2 176,-1-2 1,3 1 0,-4 5 0,2 2 27,4 4 0,2 3 1,2 9-1,2 1-910,4 5 0,6-3 0,11 8 0,6 4-477,4 6 0,4 12 0,2 9 0,4 2-482,1 4 0,1 2 0,3 2 0,-1 0-835,1 0 1974,-5 0 0,8 0 0,-7 0 0</inkml:trace>
  <inkml:trace contextRef="#ctx0" brushRef="#br1" timeOffset="3117">3249 2567 8493,'0'-17'961,"0"0"0,-2-1-486,-4 1 1,-2-1 0,-5 3-953,1 3 0,6 4 477,-6 8 0,9 8 0,-5 2 0</inkml:trace>
  <inkml:trace contextRef="#ctx0" brushRef="#br0" timeOffset="3666">3057 2375 9292,'0'-17'598,"0"-1"1,0 7 0,-2-1 2178,-4-1-2053,4 5 1,-6 2-705,8 12 0,0 4 0,0 7 0,0 0-401,0 1 0,6 5 0,2 0 0,-1 1-356,1 1 0,6 0 0,-5 6 1,3-4-1061,0-1 1783,-8 5 1,11-4 0,-5 8 0</inkml:trace>
  <inkml:trace contextRef="#ctx0" brushRef="#br1" timeOffset="3934">3563 2620 8573,'0'-12'948,"0"1"196,0-3 1,0 4 680,0-1-1529,0 7-1970,0-12 1674,0 14 0,8-5 0,1 7 0</inkml:trace>
  <inkml:trace contextRef="#ctx0" brushRef="#br0" timeOffset="4483">3493 1834 9018,'-17'-29'0,"1"2"497,5 1 0,-5 3 1,6 6 3462,1-1-3804,1 9 0,10 9 1,4 11-1,7 7-265,9 5 0,-3 10 0,6 8 0,-2-1-82,1 3 0,5 0 0,-6 7 0,0 1-263,3 3 0,-7 2 0,2-3 1,-5 1-836,-4 4 0,-3 10 1311,3 8 0,-4 0 1,-8-7-1</inkml:trace>
  <inkml:trace contextRef="#ctx0" brushRef="#br1" timeOffset="4683">4104 2480 8429,'0'-35'574,"0"8"0,0 2 0,0 2 2221,0-1-2323,0 9 1,0 9-1,0 12-699,0 5 0,8 7 0,2 5 1,1 4-293,1 0 0,-2 6 0,3-3 0,-3 3-1884,-2 1 2403,5 1 0,-3 0 0,8 0 0</inkml:trace>
  <inkml:trace contextRef="#ctx0" brushRef="#br0" timeOffset="5416">4558 1991 14653,'0'-41'-240,"0"1"1,0-1-1,-1 6 1,-3 2 1161,-2 4 1,0 4 224,6 7 1,0 10-1,0 8-1378,0 10 0,8 8 0,3 5 1,5 6 133,1 4 0,3 10 0,1 1 0,2 5-146,-1 3 1,3-3 0,-4 9 0,-3-4-308,-5-1 0,-3-3 1,2-1-1,-5-5-186,1-1 1,-6-4-1,2-10 860,-8-6 0,-6-11 0,-7-10 138,0-12 1,7-4 0,2-15-1,2-2 259,0-2 0,1-2 1,5 0-1,2 2-123,3 4 0,-1-4 0,8 6 0,2 0-290,1 4 1,4 9 0,3 4 0,3 3-348,2 3 0,-4 4 0,5 8 0,-1 7-124,0 6 1,-4 12-1,2 0 1,-3 8-21,-7 4 1,-9-1 0,0 7 0,-4-3 152,-2 1 0,-8 5 0,-5-7 0,-11 1 30,-11-1 1,-7 1-1,-11-7 1,1-2 40,-1-2 0,1-12 0,2-7 0,3-11 216,6-5 0,14-11 0,10-9 0,9-9 474,6-6 0,4-10 0,6-3 0,11-5-81,14-1 0,4 1 0,10 3 0,1 1-30,2-1 1,3 11-1,-3 4 1,-1 6-206,-3 5 0,5 5 0,3 5 0,-5 6-366,-5 5 1,-3 8 0,-6 7 0,-2 5-331,-4 5 1,-4 5 0,-7-4 0,-1 0 21,1 0 0,-7 4 1,-1-5-1,-2-3-151,-4-2 1,-2-7 69,-2 0 860,-8-8 0,0-4 1,-3-14-1,5-5 62,4-5 0,4-5 0,2 4 0,3-2 95,3-4 1,7 0 0,9 0 0,-1 4-87,0 1 0,6-1 0,-2 8 0,4 5-161,2 4 1,6 5 0,0 5-1,-1 2-295,3 3 0,-8 7 0,2 11 0,-6 6-761,0 4 0,-6 2 0,-1 0 0,-5 0-379,-2 0 1,-1-6 0,-4 0 0,-7 0 1182,-3-1 0,-9-3 0,-3-8 1</inkml:trace>
  <inkml:trace contextRef="#ctx0" brushRef="#br1" timeOffset="5566">5519 2113 8533,'-19'-29'0,"-1"2"706,3 2 1,-3 2-1,14 5-297,3 1 1,3 7 0,5 6-1010,7 8 0,6 6 0,5 7 0,6 1 600,4-1 0,10 8 0,1 2 0</inkml:trace>
  <inkml:trace contextRef="#ctx0" brushRef="#br1" timeOffset="5883">6095 2323 8533,'0'-25'2972,"0"5"93,0-3-2816,0 4 1,0 11 0,0 8-356,0 10 1,2-1 0,2 5-1,4 3-120,2 5 0,-5 1 0,5-6 1,-2 1-157,-4-1 1,4 1-1,-3-1 1,-1 1 6,-2-1 1,-2-5 0,0 0 1025,0 1 1,0 3 1745,0 1-1914,0-7 0,8-2 0,4-10 0,5-2-289,6-2 0,4-6 0,6 6 0,-1 3-723,-3 1 1,0 2 0,8 0-1,1 0-602,3 0 0,0 2 0,-6 1 0,0 5 1131,0 2 0,0 2 0,0 5 0</inkml:trace>
  <inkml:trace contextRef="#ctx0" brushRef="#br0" timeOffset="6333">6759 2375 13759,'0'-17'4176,"0"-1"-3235,0 9 1,8 9-1,3 11 1,5 5-1092,1 1 0,7 7 0,-1-1 1,-2-2-589,-1-1 0,-9 3 0,1 0-193,2-1 1,-7-3 0,-3-2 486,-8 1 0,-13-8 0,-12-5 0,-4-5 128,-2-5 1,2-5-1,2-8 1,4-1 819,1-4 1,3-2 0,8-6 0,3 1 197,6-1 1,4 4 0,6 0 0,8 2-163,11 3 1,16 11 0,7 3 0,7 2-193,5 0 0,-2 8 0,6 10 0,0 4-515,1 1 0,-9 6 0,-2 1 0,-11-3-544,-10-2 0,-6-1 1,-7-1 93,-1 1 0,-9-9 0,-8-3 1,-12-4 398,-9-2 1,0-8 0,-7-3 0,3-7 143,4-5 1,-2 4 0,3-7 0,5 3 528,-1 0 0,8-6 0,3 5 0,3 3-204,2 2 0,2 7 1,3 2-1,9 3-319,7 3 0,6 6 0,10 7 1,4 11-235,6 5 0,9 6 0,4 10 0,0 3-1161,0 1 1,4 11 1485,-5-3 0,7 3 1,-4-4-1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49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542 245 8517,'0'-26'314,"0"-3"1,0 4 0,0 2 546,0 3-291,8 3 0,-6 9-207,4 8 0,1 8 1,1 9-1,0 3-160,0 3 1,5 4 0,-1 8 0,3 0-112,3 0 1,-1 0 0,1 2 0,-3 4-175,-3 5 1,3-1 0,-5-1 0,0 1 17,-4 0 1,1-5-1,-1 5 1,-4-2-166,-6-4 0,-11-5 1,-10-2-1,-5-5 40,-6-2 0,-1-4 1,-10-9-1,-1-6 75,-3-4 1,-7-4-1,2-4 1,3-6-79,5-3 0,9-9 1,-2-1-1,6 0-357,6 0 0,6-4 0,9 5 1,5 1 548,1-2 0,2-2 0,6-8 0</inkml:trace>
  <inkml:trace contextRef="#ctx0" brushRef="#br0" timeOffset="166">70 245 8327,'-17'-28'130,"0"-3"0,1 8 0,4 0 599,7-2 1,3 5-1,6-3 1,7 5-440,12 7 1,26-3 0,15 6 0,16 1-313,11-1 0,8 2 0,-45 6 0,2 2 1,2 0-1,1 2-263,1 1 1,0 2 0,0 0 0,0 1-1,-2 0 1,-1 2 0,-5-1 0,-1 1 284,38 13 0,-2-3 0,-7 5 0</inkml:trace>
  <inkml:trace contextRef="#ctx0" brushRef="#br0" timeOffset="383">1520 454 8478,'33'-17'0,"-4"-1"0,-4 3 400,1 3 0,3-3 0,11 3 0,5-2 283,0 3 0,3-3 0,-5 8 0,2 1-701,3-3 0,1 6 0,-1-4 0,-3 4-594,-3 2 0,-1 2 0,-8 4 0,-2 5 612,-2 5 0,-7 1 0,3 1 0</inkml:trace>
  <inkml:trace contextRef="#ctx0" brushRef="#br0" timeOffset="532">1782 943 10477,'17'-9'554,"11"-1"0,7 6 1,11-2-623,10 2 1,8 2 0,12 2 0,8 0 67,7 0 0,6 0 0,-45 0 0,1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52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8395,'0'-17'74,"0"-1"0,0 7 1,1 1-1,7 2 75,10 4 1,7-4 0,12 3-1,4 1-370,5 2 1,12 2 0,4 2 0,2 2 220,1 1 0,-1 9 0,5-4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8:52.31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245 603 8581,'-5'-30'0,"-3"3"187,-2 2 1,-2 2 0,-5 5 293,-1 1 0,1 5 1,0 2-1,-1 3-48,1 3 0,-1 10 1,1 5-1,1 7-358,5 5 1,-5 6 0,6 10 0,1 4-182,3 1 0,4-3 1,2 6-1,0 1-148,0 3 1,2 1-1,4 0 1,5 1-137,5-1 0,1 1 1,1-1-1,-1 0-183,1 1 0,-1-3 0,1-3 0,-1-7 573,0-3 0,9-2 0,1 0 0</inkml:trace>
  <inkml:trace contextRef="#ctx0" brushRef="#br0" timeOffset="334">560 1057 8524,'9'-8'0,"-1"-2"1289,0 0-956,-6 3 0,8 9 0,-7 3 0,3 7-27,-2 4 1,4 3-1,0 2 1,-1 3-270,1-3 0,6-2 0,-5-1 0,3-1-145,0 1 0,-6-1 0,3 1 0,1-3 14,0-3 0,-4-2 0,5-7 161,3 3 1,1-2 0,3-10 0,1-5 9,4-5 1,3-7 0,5-2 0,-4-1-23,-2 1 0,-2-4 0,-5 4 0,-3 0 126,-3-1 0,-4 3 0,-8 6 0,0-1-175,0 1 1,-16-1 0,-7 3 0,-10 1-75,-8 3 1,2 7 0,-5-2 0,-1 4-148,1 2 1,7 0-1,0 0 1,8 0-279,3 0 1,5 8 0,9 3 0,7 7-1500,3 5 1992,2-4 0,23 14 0,6-5 0</inkml:trace>
  <inkml:trace contextRef="#ctx0" brushRef="#br0" timeOffset="634">1712 795 8461,'-17'-18'288,"-1"1"0,1-1 0,-1 3 635,1 3 1,0-2 0,-1 9-535,1 1 0,1 10 0,3 5 0,3 7-319,2 5 1,2-2 0,6 8 0,0 2-73,0 2 1,0 2-1,2 0 1,2 0-308,2 0 0,7 0 0,-1 0 1,2 0-125,-3 0 0,-1-8 0,-6-4 0,2-3 89,-2-3 1,-4 7 0,-6-3 352,-6-6 1,-5 1-1,-5-10 1,-3-2-17,-2-2 0,4-2 1,-5 0-1,1 0-87,0 0 1,6 0 0,-2 0-553,3 0 1,5 1-1,1 5 646,2 6 0,8 3 0,-3 3 0</inkml:trace>
  <inkml:trace contextRef="#ctx0" brushRef="#br0" timeOffset="968">2324 742 8444,'-8'-9'58,"4"-7"0,-8 4 469,-1-3 1,5 3 0,0 2 72,0 3 0,8 3 1,-2 10-389,6 5 1,16 11-1,-1 3 1,8 4-51,10 8 1,4-2-1,7 6 1,-1-5-340,2-1 0,1 2 0,2 2 0,1 2-924,-1-2 0,1-3 1,-3-3 1100,-3-3 0,-5-5 0,-7-8 0</inkml:trace>
  <inkml:trace contextRef="#ctx0" brushRef="#br0" timeOffset="1150">2795 760 8444,'-12'-33'-74,"1"4"0,5-1 0,-4 11 1061,3 4 1,-1 11-451,2 4 0,-4 15 1,-7 14-1,-1 4-601,1 2 0,-8 6 1,-4 2-1,-6-1-226,-6 1 1,2 6 0,-8-3 0,-1 3-1615,-2-3 1904,-11 5 0,-9 1 0,31-21 0,-1 0 0</inkml:trace>
  <inkml:trace contextRef="#ctx0" brushRef="#br1" timeOffset="1517">3529 166 11316,'0'-33'-490,"0"4"1,0 4 1110,0-1 1,-2 9 0,-2-3 104,-2 7 1,0 11 0,6 2-598,0 10 1,0 15-1,0 10 1,0 9-46,0 7 1,6 9-1,2 4 1,1 6-99,5 6 0,7 1 0,5 9 0,-1 1-207,0 8 0,-10-45 0,-1 1 1,-1 1-1,-1 1 0,1-1 1,0 1-385,-1-1 1,1 0-1,-2 0 1,-1-1 0,4 48 580,-3-6 1,-14-11 0,1-5 0</inkml:trace>
  <inkml:trace contextRef="#ctx0" brushRef="#br0" timeOffset="1851">4122 1319 8468,'0'-28'0,"0"5"741,0 4 0,0 1-134,0 1 0,2 1 0,4 5 0,6 7-331,3 8 1,11 5 0,5 11 0,9 3-153,13 6 0,-1 6 0,8 4 0,0 2-423,4-3 1,2 5 0,-3-2 0,-9-2-399,-6-2 0,-9-5 1,2 0-1,-8-5 697,-10-2 0,1-2 0,-15-5 0</inkml:trace>
  <inkml:trace contextRef="#ctx0" brushRef="#br0" timeOffset="2035">4699 1266 8309,'0'-23'299,"0"0"0,0 5 266,0 6 1,-8 11 0,-4 1-356,-3 9 0,-5 15 0,-3 5 0,-4 6-162,0 5 1,-8-1 0,2 8 0,-6-1-296,0-1 0,2 5 1,2-5-1,1 2-155,-1-1 1,0-1 0,0 3 401,0-1 0,-8-8 0,-2 3 0</inkml:trace>
  <inkml:trace contextRef="#ctx0" brushRef="#br0" timeOffset="2284">5188 1528 8362,'0'-17'65,"6"-1"0,-1 1 339,-1-1 1,0 3-1,2 1 1,6 4 52,3 3 0,10-5 0,6 4 0,8 1-509,8-1 0,3 2 0,3 6 0,-1 0-395,0 0 1,-1 8 0,-7 1 0,-9 3-563,-9 0 1009,-15-1 0,-3 15 0,-8 1 0</inkml:trace>
  <inkml:trace contextRef="#ctx0" brushRef="#br0" timeOffset="2398">5170 1738 8362,'18'0'-21,"7"0"0,4 0 1,4 0 26,2 0 0,10 0 0,7 0 0,10 0 259,6 0 0,2 0 0,0 0-265,0 0 0,-1 7 0,1 3 0</inkml:trace>
  <inkml:trace contextRef="#ctx0" brushRef="#br0" timeOffset="2667">6393 1284 7558,'-18'-18'0,"1"1"1036,-1-1 1,1 1 54,-1-1 1,9 11 0,3 8-750,4 15 0,4 9 0,4 10 1,5 2-300,5 4 0,-4-2 1,-1 7-1,3 1-610,1-3 1,3 5 0,-1-6-1,-1-1-2831,-5 1 3398,5 5 0,-14-3 0,6 7 0</inkml:trace>
  <inkml:trace contextRef="#ctx0" brushRef="#br0" timeOffset="2867">6637 1441 8401,'0'-53'0,"0"5"0,0 5 1123,0 8 0,-2 18 165,-4-1 1,5 14 0,-3 6-1046,8 14 0,5 5 0,9 12 1,1 4-441,4 0 1,-3 8-1,5 1 1,-2 5-321,1 1 1,-1 0 0,-8 1-1,-1-1-2106,-2 1 2623,-8-9 0,3 14 0,-7-3 0</inkml:trace>
  <inkml:trace contextRef="#ctx0" brushRef="#br0" timeOffset="3015">6043 1546 8542,'12'-37'189,"-2"0"0,0 0 477,-1 4 1,5 10 0,11 1 0,10 7-354,10 3 0,13 8 0,6-2 0,6 5-416,5 1 1,7 1-1,9 5 103,2 6 0,-42-5 0,-1 1 0,47 10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02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8388,'0'-17'-28,"0"-1"510,0 1 1,0 5-8,0 0 1,8 9 0,3-3-344,5 4 1,9 2 0,4 0 0,4 0-184,2 0 1,8 2 0,3 2 0,5 1-170,1-1 0,1 4 0,-3 0 1,-3 0-1746,-7-1 1965,-3 7 0,-10-4 0,-1 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03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8388,'-10'-2'671,"4"-4"0,14 5 0,10-5 1,11 4-573,10 2 0,7-2 0,12-2 0,6-2-1035,4 2 1,10 2 935,3 2 0,5 0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03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429 199 8555,'-7'-33'356,"-5"3"1,2-1 0,-1 10-1,-3 4 555,-2 3 1,-1 10 0,0-2-506,-1 4 1,8 4 0,5 6 0,3 10-231,2 9 1,0 6-1,0 2 1,2 2-145,3 3 1,-1 3-1,8 5 1,2-3-345,1-2 0,1 5 1,-3 1-1,-1 5-392,1 4 1,1 1-1,0-7 1,-5 0-53,-1 1 0,-2-1 0,-6-1 756,0-5 0,-8-3 0,-2-8 0</inkml:trace>
  <inkml:trace contextRef="#ctx0" brushRef="#br0" timeOffset="184">98 757 8546,'-28'-17'0,"3"0"0,10-1 0,1 3 1174,2 3-772,9-4 1,4 14 0,17-3 0,11 3-378,10 2 0,13 0 1,14 0-1,8 0-136,7 0 0,5 0 0,5 0 1,4 0-380,4 0 1,0 0-1,-12-2 161,1-4 1,-9-4 0,-1-7 0</inkml:trace>
  <inkml:trace contextRef="#ctx0" brushRef="#br0" timeOffset="383">1390 111 8462,'10'-33'190,"-5"4"580,-3 6-230,-2 3 0,0 15 1,0 10-1,0 19-86,0 13 1,6 7-1,2 9 1,2 1-646,3 4 1,5 2 0,3 8 0,2 0-1407,-1 4 1,3 2 1596,-2-4 0,8 7 0,-4 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05.94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1466 175 12646,'-16'-35'-896,"3"2"1,1 4 967,-2 6 0,5 3 0,-3 5 535,-2 3-353,7 4 0,-7 18 1,6 7-1,1 12-298,-1 10 1,0 8 0,4 11-1,-2 6 2,2 4 0,3 10 1,1 3-1,0 6-14,0 7 1,1-3 0,5 8 0,0-48-1,0 1-107,1 2 1,1 0 0,4-1 0,0-1 0,-1 1-1,1-1 1,9 43-207,-1-6 1,3-1 0,0-5-1,-1-7-39,-3-12 1,4-4-1,1-6 1,-3-3 23,-2-1 1,-1-7 0,1-3 0,3-5 375,1-5 1,8 3 0,-4-6 0</inkml:trace>
  <inkml:trace contextRef="#ctx0" brushRef="#br1" timeOffset="283">138 1467 8430,'-34'-19'-170,"1"-1"0,3 1 128,7 3 0,11 9 453,7-5 1,7 6 0,9-3 0,14 1-326,12 4 0,18-4 1,16 0-1,15 1-15,11-1 0,-39 2 1,2 0-1,6 2 0,2 0 1,8 0-1,3 1-48,10-1 1,3 0 0,2-2 0,2 0 0,-29 4 0,2 0 0,-1 0 0,0 1-1,0 0 1,0 0-142,-1 0 1,1 0-1,-2 1 1,29-1 0,-3 2-1,-7-1 1,-2 2 0,-5 0-1,-4 1-180,-10 3 0,-2 0 0,-4 1 0,-4 2 1,34 6-1,-9-1 298,-5-3 0,-8-1 0,-8 2 0,-7-5 0</inkml:trace>
  <inkml:trace contextRef="#ctx0" brushRef="#br0" timeOffset="633">2252 1118 9971,'0'-18'0,"0"-1"725,0-4 0,0 9 146,0-3 0,2 13-536,3 4 1,5 10 0,9 11 0,5 4-255,5 2 1,0 4-1,4 8 1,4 2-348,0-2 1,0 5 0,-2 1 0,-1 0-605,1-5 0,-2 3 0,-2-2 1,-3-2-1573,-3-3 2403,-10-1 1,1-7-1,-6-3 1</inkml:trace>
  <inkml:trace contextRef="#ctx0" brushRef="#br1" timeOffset="799">2758 1083 8376,'2'-50'0,"2"3"80,2 6 1,-2 12-1,-10 8 608,-6 7 0,-5 8 0,-7 12 0,-5 8-390,-4 7 1,-11 14-1,-7 14 1,-7 7-358,-4 8 0,-2 4 0,-6 2 0,35-35 0,0 1-324,0 2 1,0 0-1,0-1 1,0 2 73,0 4 1,1 1 0,-1-2-1,0 0 1,0 5 0,0 1-1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1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111 122 8268,'-17'-25'237,"0"6"0,-1-3 0,1 7 761,-1 3 0,7 6-911,-1-5 1,16 7 0,4-2-1,11 4-248,10 2 0,12 0 0,7 0 0,7 0-82,3 0 0,10 6 0,0 2 0,5 1-452,1 5 1,-4 3 0,-6 5 694,-6 1 0,4 8 0,0-4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1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41 140 8334,'-17'0'1011,"1"-7"0,8-5-1181,14-3 0,19 3 1,26 0-1,11-1-83,14-3 1,17 5-1,-42 5 1,3 2-1,2 0 1,2 0 252,2 2 0,0 0 0,-2-2 0,-1-2 0,-1 2 0,0-1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2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53 148 8433,'-17'-43'0,"1"7"599,5 5 1,3 15-634,8-1 1,10 13 0,7 4 0,12 11 272,10 11 1,0 7 0,7 11 0,3 9-271,1 7 1,-5 12 0,-4 10 0,-6-1-259,-6 1 1,-6 11 0,-11-1-1,-10-1-209,-12-4 0,-11 1 0,-20-10 0,-8-5 498,-7-3 0,-14-2 0,30-29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8:57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262 367 8447,'-35'-42'11,"0"7"1,0 0-1,2 9 651,4 7 0,-2 2 1,8 1 16,2 4 0,9 12 0,6 14 1,4 7-185,2 8 1,2 12 0,4 6 0,6 5-187,3 6 0,10 1 1,5 7-1,3 1-132,1-1 1,3 0-1,4 6 1,6 2-329,3 2 1,4-1 0,3-5-1,3-2-307,2-4 0,-4-6 0,6-13 0,0-10-82,-2-10 0,-3-13 0,-11-6 0,-3-8 33,-3-10 1,-1-15 0,-8-22 0,-4-7 231,-5-8 0,-5-6 1,-4-5-1,-3-7 168,-6-3 0,-12 3 0,-8 3 0,-9 1 220,-12 4 1,-7 10 0,-11 6 0,1 6 74,-1 5 0,1 4 1,2 10-1,5 4-30,10 6 0,8 11 1,13 8-274,8 8 1,8 14 0,20 11 0,5 4-483,8 2 1,6 2-1,-3 1 1,3 3 596,-2-2 0,6 6 0,-1-1 0</inkml:trace>
  <inkml:trace contextRef="#ctx0" brushRef="#br0" timeOffset="334">1153 786 8447,'-8'-17'468,"6"-1"0,-4 1 275,4 0 0,2 5 0,2 2-197,4 2 0,4 3 0,9 7 1,5 5-261,5 11 1,4 1-1,2 10 1,0 2-228,-1 2 0,3 8 0,0 2 0,0 1-182,-4 5 0,-12-4 0,-3 1 0,-8 3-203,-3 1 1,-7-5 0,-2-5 0,-13-3-43,-12-2 1,-12-6 0,-2-3 0,2-7 222,2-9 1,-1-8 0,1-10 0,6-10 475,4-9 0,11-14 0,10-5 0,8-6 242,10-7 0,9 3 0,20-6 0,5 4-127,5 7 1,11 7 0,8 11 0,9 5-231,7 11 0,-5 9 0,-3 14 0,-4 8-333,-6 7 0,-10 8 0,-4 10 0,-9 2-454,-10-3 0,-10-1 0,2 0 0,-4 2-242,-7 2 1,-1 0-1,-9-7 1,-2 1-317,-2 0 0,-10-6 1,-5 1 1128,-9 1 0,-13 2 0,-9 1 0</inkml:trace>
  <inkml:trace contextRef="#ctx0" brushRef="#br0" timeOffset="784">2183 1013 8447,'33'-50'0,"-2"3"253,-2 7 1,-5 11 0,3 3 0,2 3 516,4 0 0,-8 7 0,10 10 0,-2 4-236,0 2 0,4 2 1,2 6-1,2 8-373,-3 5 0,-1 10 0,-4-2 1,-2 6-307,-2 6 1,-7 2 0,1 5 0,-6-1-31,-5 1 1,-4 3 0,-8 1 0,0 0-360,0 1 1,-14-1 0,-7 1 0,-8-3-136,-8-3 1,-2-7-1,4-11 1,0-7 372,0-9 0,0-9 0,4-15 0,6-13 451,8-7 1,11-13-1,0-9 1,6-11 143,6-10 1,11-5-1,11-8 1,3-3 140,3-3 1,-1 2 0,-11 42 0,1 1 0,-1 1 0,-1 1 99,18-40 0,3 15 0,-1 16 1,-2 11-229,-2 9 1,-10 17-1,-2 3 1,-2 5-85,1 6 0,1 10 0,-4 6 0,4 3-270,3 3 0,-5 1 0,6 4 0,2 6-104,2 4 0,2 8 0,0 2 0,-2 1-166,-4 5 0,4 3 0,-6 5 0,0 3-240,-3 2 1,-13 2 0,-5 6 0,-4 0-125,-2 0 0,-2-8 1,-4-4-1,-5-4-430,-5-1 1,-7-11 1105,0-7 0,-8-8 0,3-9 0</inkml:trace>
  <inkml:trace contextRef="#ctx0" brushRef="#br0" timeOffset="951">3126 1136 8365,'0'-29'0,"0"1"19,0 3 1,8 2 0,4 7 0,5 5 638,7 5 0,12-2 0,17 2 0,9 2-318,6 2 1,4 2 0,1 0 0,3 2-775,-2 4 1,-2-2-1,-3 6 1,-1 0-1013,-4-1 1446,-3-5 0,-17 4 0,-1-8 0</inkml:trace>
  <inkml:trace contextRef="#ctx0" brushRef="#br0" timeOffset="1304">4244 874 8396,'0'-18'403,"0"1"96,0 7 0,-2 2-256,-4 8 1,2 2 0,-7 4-159,-3 6 1,-1 1 0,-3 1 0,-1-2-20,-4 1 1,1 1 0,-5-1 0,0-1-48,0 1 1,-2 1 0,-6 0 0,0-5 119,0-1 1,2 4 0,4-4 0,5-1 103,5 1 0,2 0-208,-1-2 1,8-2 0,7 5-1,6-1-93,9-4 0,11 4 1,6-3-1,4 1 3,2 2 0,2-4 0,2 6 0,2-3-59,-2-3 0,-8 6 0,-4 0 1,0 1-97,0 1 1,-7-6 0,-1 5-1,-5 3-171,-1 2 0,-5-5 0,0 1 0,-3 1-692,1 3 0,0 1 1073,-6 1 0,0-1 0,0 1 0</inkml:trace>
  <inkml:trace contextRef="#ctx0" brushRef="#br0" timeOffset="1700">4576 315 8460,'-29'-64'156,"0"0"1,2 17 0,-3 6 0,7 14 1826,4 8 1,9 11-1324,4 8 0,20 18 0,9 15 0,10 9-323,8 9 0,3-3 0,9 12 0,-3-1-326,-3-1 0,-3 8 0,-5-2 0,0 2-436,-6-2 1,-6 4 0,-11-4-1,-5 4-573,-5 2 0,-14-10 1,-9-10-1,-8-13 223,-2-12 0,-6-13 1,5-6-1,-1-6 697,0-6 1,8-12 0,0-11 0,7-4 216,8-2 1,4-5 0,2-1 0,0 0 503,0-2 0,2 7 0,4-3 0,8 8-36,7 7 1,0 5-1,10 4 1,6 3-371,8 6 0,5 6 1,3 8-1,-3 9-359,-3 10 1,1 14-1,-9 4 1,-6 1-134,-8 1 0,-13-2 1,-6 3-1,-6-1-99,-6 1 1,-12-5-1,-13-2 1,-7-4-462,-9-3 1,-5 1 0,-7 0 0,-7-2 814,-7-4 0,-7-3 0,-7-9 0</inkml:trace>
  <inkml:trace contextRef="#ctx0" brushRef="#br0" timeOffset="1882">5065 245 8460,'35'-68'-7,"-2"6"0,-4 12 245,-6 13 1,4 17 0,2 14 0,4 4 663,2 2 1,0 16 0,2 7 0,2 10-531,2 8 1,7 11 0,-3 12 0,0 6-373,-5 6 0,-3-2 0,-4 7 1,-2 7-596,-15-40 0,-3 1 0,1 44 0,-7-42 0,-2 1 0,-5 45 595,-12-6 0,-8 6 0,3-49 0,0 1 0</inkml:trace>
  <inkml:trace contextRef="#ctx0" brushRef="#br0" timeOffset="2133">5833 1101 8460,'27'-62'47,"6"9"0,-1 12 0,6 5 616,9 1 1,5 0 0,7 2 0,3 4 243,0 5 1,-4 5 0,-12 2-1,-5-1-550,-4 1 0,-12-1 1,-5 3-1,-9 1-336,-3 2 1,-10 1-1,-11-5 1,-9 3-228,-7 1 0,-14 8 1,-9-2-1,-10 4-21,-6 2 0,2 2 0,6 4 0,9 6 144,7 3 0,5 5 0,12 3 1,9 6 183,11 4 1,24 10 0,20 3-1,23 7-220,18 5 0,-30-30 0,3-2 0,2 4 0,2-2 0,4 0 1,1-1-381,4-1 0,2 0 0,5 1 0,1-1 1,3-1-1,0 0 155,0-1 1,-1-1 0,-3-2 0,-2 0 0,-4-3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2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654 123 8489,'-23'-30'0,"-2"3"93,-2 2 0,3 8 0,-5 7 0,-2 2 424,-2 4 1,0 2-1,2 4 1,4 4-11,2 6 1,1 5 0,9 6-1,3 7-654,6 3 0,8 7 0,8 3 0,10 2-130,5 3 0,10 8 0,5 3 1,-1-3 107,-2-2 1,-2-1-1,-2-3 1,-4-1-108,-6-3 0,-11-9 1,-6-2-1,-6-8 343,-6-2 1,-13-7 0,-18-1 0,-14-9 270,-11-6 0,-8-2 1,-1-2-1,-1-2-13,4-2 1,17-7-1,5 1 1,9-1-161,8 1 1,13-2-903,16 9 0,16-7 1,15 6-1,10 2 737,11 2 0,16 2 0,12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2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175 102 8213,'-17'-18'0,"-1"1"482,1-1 1,-7 3 0,1 3 0,4 4-558,5 0 0,-1 7 0,5-3-1417,0 8 1492,2-3 0,8 23 0,0-5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3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498 176 8443,'0'-35'109,"-14"0"0,-3 2 0,-5 6 518,-3 9 0,4 3 0,-6 9 1,-1 2-104,1 2 1,12 2-1,-1 2 1,7 6-582,5 9 0,2 8 0,4 10 0,3 0-211,7 0 0,9 8 0,5 1 0,-1 3 130,0 0 0,4-1 0,-5 5 0,-3-5-104,-2-5 0,-7 2 0,-2-3 0,-3-1 317,-3-2 1,-6-10 0,-9-4 0,-13-3 257,-7-3 1,-11-7 0,-7-4 0,-5-4-108,-4-2 1,-1 0 0,11 0 0,5 0-405,8 0 0,12 0-1052,0 0 0,13 2 1230,10 4 0,15-4 0,13 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3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140 140 8298,'-8'-17'0,"-1"-1"137,-1 1 1,-6-1-1,5 1-534,-5-1 1,-1 3 396,-1 3 0,1 4 0,-1 8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3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103 206 8453,'-7'-35'380,"-5"2"0,-4 4 2198,-1 6 1,0 3-1366,-1 3 1,8 9-922,5 8 0,10 8 1,9 9-1,5 3-527,5 3 1,7 2 0,-4 6 0,2 0-322,0 6 0,0-8 0,4 6 0,-4-2-185,-5 0 0,1 2 0,-2 0 0,-4-2-336,-5-4 1,0-4 1480,-9-7 1,1-10 0,-6-10 0,0-14 634,0-11 0,0-14 0,0-5 0,0-5 22,0-1 1,8-1 0,4 3 0,3 2-564,3 1 1,1 16 0,2 2 0,5 7-410,1 5 1,0 7-1,6 6 1,-2 8-660,0 8 1,12 5 0,-8 7 0,2 5-471,-1 4 1,-3 8-1,-2 1 1,-3 1-20,-3 0 1,-2 3-1,-5-3 1,-1 0 1058,1-1 0,-9 7 0,-1-5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3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87 173 8451,'-11'-33'729,"-1"4"1,2-2-1,-3 8 1,3 1 1483,2 3 1,1 9-1788,1 5 1,4 10 0,-2 9 0,6 7-580,4 8 0,7 6 0,-1 4 0,3 4-501,3 1 0,-3 3 1,-1 5-1,-4-1-216,-3-5 1,5 5 0,-6-6 0,-2-1 298,-2-3 0,-4-4 0,-4-6 0,-6-8 616,-3-11 1,-5-8 0,-1-8 0,-2-10 297,1-15 1,11-12 0,5-13 0,4-2 857,2-3 1,2-7 0,4 6 0,5 2-346,5 6 1,7 11 0,2 0 0,3 6-746,3 6 1,2 6 0,2 11-1,0 6-93,-1 5 0,7 14 0,2 6 0,0 7-745,-1 5 0,-3 4 0,-6 5 0,-2 5-599,0 0 0,-2 3 0,-11-5 0,-3 0 1326,-3-1 0,-4 15 0,-8-3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4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84 515 8362,'8'-35'508,"-4"0"1,6 2 0,-1 4-211,1 6 0,2-1 1,3 5-1,-1 3 949,-3 1 0,1 7 0,5 2 1,1 4-1147,-1 2 0,7 8 0,-1 6 0,0 7-433,2 8 0,-5 4 1,3 4-1,-3 2-228,-3 2 0,-7 1 1,-4-1-1,-5 4-189,-1-1 0,-9 13 0,-9-7 0,-9 1 219,-6-3 1,-10-9-1,-3 2 1,-3-6 484,3-6 1,3-12 0,10-11-1,4-6 562,6-6 1,5-7-1,7-17 1,7-10 79,8-9 0,13-11 1,14-6-1,8-8 98,8-7 0,5 3 1,4 1-1,4 1-252,2 0 0,-1 2 1,-1 12-1,-12 10 48,-9 9 1,-8 14 0,-13 6-284,-1 3 1,-7 13-1,-4 7-572,-4 9 0,-2 9 1,0 5-1,0 8-112,0 8 0,0 6 0,1 9 0,5 2-513,6 2 0,-2 8 0,1-3 0,3 1 151,1 0 1,5 4-1,1 3 1,2-7-830,-1-7 1667,5-1 0,-8-19 0,7 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4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49 171 8362,'-15'-35'0,"3"2"0,5 4 408,-1 6 0,6 9 0,-2 2-112,8-1 0,6 5 0,9 4 1,4 6-579,6 4 1,12 7 0,8-1 0,5 6 281,4 5 0,8-4 0,-4 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4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455 175 8515,'0'-23'166,"0"-1"0,0 1 0,0 6 859,0-1 1,0 1 0,-2-1-470,-4 1 1,-4 7 0,-9 4 0,-2 4-375,-3 2 0,-7 0 1,2 0-1,-4 2-309,-2 4 0,2 4 0,2 9 0,4 3-111,2 1 1,-4 8 0,6-2-1,1 2-403,3-2 0,3 2 0,5-6 0,5 1-73,4-1 1,2 4 0,0-6 564,0-1 0,2-11 0,4-5 402,5-4 0,5-2 1,-1-2-1,-1-4 50,-2-5 0,-1-3 0,7 0 0,-3 3-4,-3-3 0,3 1 0,-3-1-206,3 2 1,3 3 0,-1-3-197,1 6 1,-1 4 0,1 2-1,-1 0-139,1 0 0,-7 0 0,1 2 0,2 2-153,1 2 1,-3 7 0,-1-3 0,1 2-485,-2-1 1,-1-1 878,-3 2 0,-4 3 0,6-5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5.45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51 146 11431,'-2'-33'-1087,"-4"2"1,-4 4 2492,1 2 1,-1 7 890,4 7 1,4 11-2076,-4 5 0,6 7 1,6 17-1,6 4-294,3 6 1,5 0 0,1 7 0,2 3-381,-1 1 1,-3 3 0,-3 1 0,-3 2-701,-1 3 1,-8 5 0,2-6 0,-4-2 315,-2-2 0,-8-9 0,-4-4 0,-3-8 605,-3-10 1,6-2 0,1-17 0,-1-6 359,2-7 0,-3-15 1,7-5-1,2-4 265,2-2 0,10-5 0,4-3 0,3 2 433,3 4 1,5-2 0,0 12 0,1 0-135,1 4 1,0 3-1,6 5 1,-4 3-331,-2 6 0,6 5 0,-3 1 1,1 3-310,0 9 1,-8 2 0,2 13-1,-3 0-434,-3 0 1,-1 2 0,-5 6 0,-5-2-201,-4-4 1,-6 4 0,-5-4 0,-11 2 111,-5-1 1,-12-5 0,-9-8 0,-7-1-595,-5-5 1074,4 5 1,-14-14 0,6 6-1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9:08.45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105 254 11006,'-17'-17'42,"5"5"0,0 3 812,-1 1 1,3 2-276,-2 6 0,8 10 0,-1 5 0,3 9-406,2 3 1,0 8 0,2 7-1,3 1-322,7 0 1,-2 5 0,1-1 0,3 3-421,2 3 0,1-1 1,0 0-1,1 1 3,-1-1 1,-7-7 0,-2-2-1,-2-3 526,-1 1 1,-6 0 0,-9-6 0</inkml:trace>
  <inkml:trace contextRef="#ctx0" brushRef="#br0" timeOffset="168">0 464 9750,'0'-56'0,"0"3"-203,0 9 0,8 5 0,6 4 0,7 0 906,8 0 1,12 14-1,5 3 1,5 5-351,1 3 1,8 2-1,2 10 1,1 4-740,-5 6 1,-6 5 0,-5 4 0,-7 5-191,-3 1 0,-11 2 0,-9 4 0,-9-2 555,-6-2 1,-10 8 0,-2 8 0</inkml:trace>
  <inkml:trace contextRef="#ctx0" brushRef="#br0" timeOffset="302">122 639 11006,'0'-18'415,"2"3"-243,4 3 0,6 4 0,13 8 1,10 0-316,10 0 0,13 4 0,4 6 1,2 7-358,0 3 0,-8 5 0,1 0 1,-7 2-821,-3 4 1272,-16 2 1,2 2-1,-16 0 1</inkml:trace>
  <inkml:trace contextRef="#ctx0" brushRef="#br0" timeOffset="434">192 1075 10747,'2'-17'100,"4"-1"1,8 7-1,15 1 1,13 2 243,13 4 0,15-3 0,13 1 0,6 2-607,4 2 0,6 8 1,-5 0-1,-5-3 248,-6-1 1,-5 6 0,-8 2 0</inkml:trace>
  <inkml:trace contextRef="#ctx0" brushRef="#br0" timeOffset="800">1258 709 10999,'0'-26'505,"0"1"0,0-4 1009,0 6-691,0 3 0,-2 12-726,-4 8 0,2 2 0,-8 10 0,-1 4-272,-3 5 0,5-2 1,-1 5-1,-2-3-117,-1 2 0,-3-1 1,3 5-1,1 0-47,3 0 0,-1-6 1,-5 3-1,-1-5 9,1-1 1,5-1 0,2 1 0,1-1 286,-1 0 0,6-5 1,-2 0 475,4 1 1,4-5 0,4-2 0,8-4 236,7-2 1,8 0-1,12 0 1,5 2-248,5 4 0,3-2 0,2 7 0,3 3-215,-3 1 0,4 5 0,-2 3 0,-1 6-530,-3 4 1,-10 2-1,-5 0 1,-6 0-283,-4 0 0,-7 2 0,-1-1 0,-7 1-120,-9-4 1,-3-4-1,-2 1 1,0-7-981,0-4 1746,-7-1 1,-11-1 0,-9 1 0</inkml:trace>
  <inkml:trace contextRef="#ctx0" brushRef="#br0" timeOffset="1136">1642 953 9856,'2'-41'0,"2"1"728,1 1 1,1 10 0,-4 7 0,2 7-247,2 3 0,8 8 0,-1-2 0,7 6-88,3 6 1,2 4 0,-2 9 0,6 3-385,4 1 1,-3 8-1,-1-4 1,0 2-144,-2 0 0,4-5 0,-8 3 0,-1-2-772,-3-4 0,-7-3 0,-3-5-1287,-1-1 2292,-2-8 1,-8 2 0,-2-12 0,-4-6 134,-1-3 1,3-3-1,-4-1 1,2-2 444,4-3 0,3 1 1,1 4-254,0-5 1,9 5 0,7-2 0,7 5-414,4 4 1,2 9 0,6-1 0,0 6-463,0 3 1,2 15 0,2-3 0,2 3-79,-3-1 0,-7 4 1,-2 1-1,1-3-593,-3-2 0,-4-1 1130,-11-1 1,3 1 0,-5-1 0</inkml:trace>
  <inkml:trace contextRef="#ctx0" brushRef="#br1" timeOffset="1319">2498 813 7656,'7'-17'0,"3"-1"368,0 1 0,5 1 657,-3 5 1,3 3 0,3 10-774,-1 4 1,-1 3 0,-3 9-1,-1 1-598,2 5 0,1 1 0,1 6 0,-3-2-780,-1 2 0,0 2 1126,5 2 0,1 0 0,-1 0 0</inkml:trace>
  <inkml:trace contextRef="#ctx0" brushRef="#br0" timeOffset="1536">2777 237 9720,'-17'-52'0,"-1"1"420,1 5 558,-1 11 1,10 21 0,10 20 0,12 15-442,7 10 0,10 12 0,-2 4 0,4 5-502,2 6 0,0 2 1,0 6-1,0-2-466,0 2 0,0 8 0,-2 4 1,-4-1-961,-6 1 1,-5 3 1415,-7-5 1,-3 7 0,-8-3-1</inkml:trace>
  <inkml:trace contextRef="#ctx0" brushRef="#br0" timeOffset="1686">3161 1145 13256,'18'-17'-97,"-7"-7"1,1 1 0,0 2 808,-3 1 0,9 9 0,-3 1 0,7 2-143,-1 4 0,4 2 1,0 4-1,1 4-855,-1 6 0,4 5 1,-4 5-1,0 1-210,1-2 1,-3 4 403,-6-1 1,9 7 0,1-4 0</inkml:trace>
  <inkml:trace contextRef="#ctx0" brushRef="#br0" timeOffset="2403">3860 220 10008,'-16'-63'0,"3"9"1350,1 11 0,8 10 0,0 18-55,8 3 0,8 12 1,11 14-1,6 9-1213,4 12 0,-4 2 0,0 11 0,2 5-190,2 3 1,2 10 0,-2-4 0,-4 2-372,-5 0 1,-7-2 0,-5 4-1,-6-2-370,-4 2 0,-2-11 0,-4-5 1,-6-5 440,-7-6 1,-11-10-1,5-8 1,2-7 570,1-9 1,3-5-1,-1-7 1,3-9 418,3-5 1,-1-8-1,7 3 1,2-1-260,2-4 0,4-2 0,4-2 0,5 2 43,5 4 1,9 4 0,2 8 0,2-1-86,1 1 0,-3 7 0,4 4 0,-2 4-226,2 2 1,2 8 0,0 5-1,-4 9-268,-6 7 0,-5 4 0,-5 4 0,-3 2-162,-2 1 0,-4 9 0,-12-3 0,-10 3-100,-9-3 1,-13-1 0,-9-4-1,-5 4 159,-4-1 0,-8-1 1,2-10-1,-4-4 16,-2-6 1,8-11 0,7-6 0,13-6 634,13-6 1,9-12-1,8-13 1,7-6 196,3-3 0,17-9 0,10 5 0,12-3 37,10 0 1,9 3 0,2-1 0,1 8-114,1 6 1,2 10-1,8 0 1,0 7-387,-1 8 0,-1 6 0,-4 8 0,-7 7-463,-9 7 1,-1 9 0,-12-2 0,-8 4-166,-6 2 1,-11-6 0,-4 0 0,-4 0-34,-2-2 0,0-1 0,-2-9 1,-2 1 55,-2-1 1,-8-7 832,3-5 1,-3-5 0,3-5 0,5-9-20,4-7 1,2-6-1,0-8 1,2 0 118,4 0 0,1 0 1,9 0-1,-1 2-34,5 4 1,3-2 0,0 8 0,6 3-134,4 7 0,2-1 1,2 8-1,2 4-186,2 6 1,0 6 0,-7 9 0,-1 3-286,-3 1 0,1 6 0,-8-4 0,-4 0-537,-5 1 1,-1 3-1,-7-6 1,-2 0-534,-2 2 0,-2-5 1,-2 1 1424,-4-7 1,-11 1-1,-10-5 1</inkml:trace>
  <inkml:trace contextRef="#ctx0" brushRef="#br0" timeOffset="2535">4733 429 14463,'-17'-35'-1957,"-1"0"1458,1 8 0,15 17 0,9 18 1,13 12 86,9 9 1,6 4-1,6 2 427,5-1 0,5 9 1,1 2-1</inkml:trace>
  <inkml:trace contextRef="#ctx0" brushRef="#br1" timeOffset="2836">5484 866 8578,'-12'-20'0,"3"-1"0,-1-2 1083,0 1 1,6 9-118,-1 1 0,3 10 1,2 2-1,2 12-714,3 9 0,-1 0 0,8 9 0,1-1-591,3-2 1,-1 4 0,-1-8 0,-2-1-148,1-3 0,-5-2 0,0 1 0,-2-1-52,-1 1 1,1-7 1530,-6 1 157,0-8 0,0 2 0,0-12-864,0-6 0,8 3 0,4-1 0,3 2-395,3 4 1,7 2 0,4 2 0,4 0-513,2 0 0,0 8 1,2 4-1,2 3-1152,1 3 1,7-1 1798,-6 1 0,-1-1 1,-5 1-1</inkml:trace>
  <inkml:trace contextRef="#ctx0" brushRef="#br0" timeOffset="3270">6025 883 8940,'-2'-33'0,"-1"4"2250,-3 6-1173,0 3 1,10 13 0,5 9-637,9 13 1,9 4 0,-2 11 0,3 1-395,3 2 1,-6 2 0,-2-1 0,-4 1-367,-1 0 1,-1-2-1,-1-4 1,-4-5-542,-7-5 0,-5-7 0,-7-3 549,-11-1 0,-1-10 0,-10-11 0,0-9 237,1-7 0,-3-4 0,8-2 0,2 0 378,1 0 1,11 1 0,1-1 0,2 0 286,0 0 1,2 8 0,12 5-1,8 9-380,5 7 0,12 4 0,0 4 0,8 4-164,3 5 0,-3 7 1,6 5-1,1 6-67,3 4 1,-7-4 0,-5-2-1,-8-1-388,-8-5 1,1 4 0,-5-3-66,-3-7 0,-13-5 1,-1-14 596,-5-8 0,-9-1 1,4-16-1,-2-2-4,-3-2 1,3 0 0,0 2 0,3 1 343,3-1 0,2 6 0,2 2-338,0 3 0,10 11 0,7 5 0,10 8-559,6 7 1,10 13 0,3 7-1,7 8-472,5 7 1,-2 6 0,6 7 901,-1 5 1,-28-27 0,0 1 0,-2 2-1,0 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5.65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1 130 13780,'0'-35'-239,"0"8"1,0 4 0,0 3 1503,0 3 0,0 9-725,0 8 0,0 10 0,2 15 0,2 8-406,1 6 0,9 15 0,-2 1 0,3 5-957,3 6 1,-1 2-1,-1 1 1,-3 3-2716,-1 4 3518,-8 4 1,3 7 0,-7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5.92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0 505 12147,'18'-27'-5,"-7"-4"0,1 8 0,3 1 479,7 3 1,-1 2-1,6-3 1,0-1 469,1-3 0,-1 1 0,4 6 0,-2-1-471,2 1 0,-6-6 1,-2-1-1,-5 3-384,-7 1 0,3 3 0,-8-2 0,-4-3-237,-6-1 0,-12 6 1,-9 7-1,-2 0-109,-4 0 1,-6 7 0,0-3 0,6 6-115,4 6 1,0 3-1,7 11 1,5 3-33,-1 6 1,9 4 0,3 2 0,8 2 0,7 4 0,15 3 1,7 9-1,7-3-362,5-3 1,9 1 724,10-7 0,4 7 0,2-3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16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9195,'8'-17'-171,"-4"1"171,7 4 0,-7 5 0,4 7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7:34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1170 7995,'0'-17'361,"0"-1"1,0 1-1,0-1 383,0 1 1,7 5-1,5 3 1,5-1-532,7 0 0,3 4 1,10-3-1,5 1-443,11 4 1,1 2 0,8 2-1,-2 0-1128,-3 0 0,-3 2 1358,-2 4 0,1 4 0,-1 7 0</inkml:trace>
  <inkml:trace contextRef="#ctx0" brushRef="#br0" timeOffset="135">140 1572 9608,'18'-2'325,"-1"-4"0,10 4 0,10-6 0,14 3-751,11-1 0,15-6 0,11 4 426,9-1 0,-43 7 0,2 0 0,2-2 0,-1 0 0</inkml:trace>
  <inkml:trace contextRef="#ctx0" brushRef="#br0" timeOffset="110223">1537 681 8186,'-9'-17'214,"-7"-7"1,5 1 0,-3 2 1452,2 1-1390,5 11 1,7 3-248,0 12 1,0 5-1,1 13 1,3 5-1,2 4 0,8 9 1,-3 7-1,3 7-199,-2 8 1,3 10 0,-3 4-1,1 3 73,-1 8 1,2 8 0,-10-42 0,-1 1 0,1 1 0,0 1-130,0-1 1,0 0-1,2-1 1,0-1-1,1 44 1,1-8-241,0-8 0,3-3 0,-5-16 0,0-14 465,2-9 0,-6-14 0,6-2 0</inkml:trace>
  <inkml:trace contextRef="#ctx0" brushRef="#br0" timeOffset="110837">1485 542 8329,'-23'-24'39,"-1"1"1,7 0 0,7 5 788,2 1 1,-3 5-502,5 0 0,10 9 0,13-5 0,12 2-85,10 0 1,16-7 0,14 1-1,15-4-111,13-1 0,-41 7 0,2 1 1,9-2-1,2 0 0,3-1 1,0-1-91,3 0 0,1-1 1,8 0-1,1-1 0,3-3 1,1 1-1,-1 0 0,0 1-87,-1 1 0,-3 1 0,-10-2 1,-4 1-1,-15 4 0,-2 0 1,36-6-148,-17 3 1,-12 8-1,-15-3 1,-10 1-251,-10 4 1,-5 2 324,-3 2 1,-9 2-1,-8 4 1,-10 6 123,-5 3 0,-5 10 1,-1 4-1,-4 4 183,-3 2 0,1 10 0,-4 7 0,2 10-35,-2 6 1,6 10 0,2 3-1,3 5-156,3 1 0,7 6 1,4 0-1,4-1-280,2-3 1,2-2 0,4 1-1,4-3 71,-1-4 1,9-9 0,-3-10 0,7-2 56,-1-3 0,-1-5 0,-3-5 0,0-8-44,1-8 0,-8-4 1,-5-6 271,-3 2 1,-4 1-1,-5-9-32,-11-3 1,-15 3 0,-15-3 0,-10 4-93,-12 1 1,-10 0 0,-17 3 0,43-9 0,-1 1 59,-4 2 0,-2 1 0,-8 2 0,-2-1 0,1 2 1,-1-1-1,-2 1 0,0-1-81,0 1 0,-1-1 1,-1 0-1,0 1 0,5-1 1,1 1-1,3-1 1,2-1-48,2-2 0,3 1 0,7 1 1,1-1-1,-36 8 0,13-3-810,14-7 928,10 3 0,13-8 0,8 3 0,7-3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27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158 908 8443,'0'-35'212,"0"0"0,-2 8 759,-4 4 0,4 15-1008,-4 14 0,4 6 1,2 19-1,0 6 221,0 7 0,0 9 1,2 5-1,2 8-168,2 8 0,2-1 0,-2 11 1,5 5-90,5 8 1,-10-45 0,0 1-1,-1 1 1,1 0 0,0 3 0,0-1-157,-1 1 1,0 0 0,2 2 0,-1-1 0,-2 2 0,-2 0 0,0-2 0,0-1-177,-1-4 1,0-1 0,-1 45 0,-2-12 0,-4-4 404,-6-5 0,-3-12 0,-3-4 0</inkml:trace>
  <inkml:trace contextRef="#ctx0" brushRef="#br0" timeOffset="615">158 978 8243,'-18'-17'0,"1"-1"-99,0 1 0,7-1 0,4 1 362,4-1 1,6 7 0,8 1 0,11 0-166,8 1 1,12 3 0,5-6-1,10-3 69,12-7 1,19 1 0,-33 7-1,3-1 1,10-1 0,4-1-67,10-2 0,4-1 0,-19 4 0,1-1 0,2 0 0,7-2 0,1 0 1,1 0-1,0 1 0,2 1 0,-2 0-170,0 0 0,-1 1 0,-1 0 0,-2 3 0,-1 1 0,-1 1 0,-5-1 0,-1 0 0,-1 1 0,31-4 0,0 2 137,-3 0 1,-2 1-1,-12 5 1,-3 1 0,-8-3-1,-2 0 1,-7 2 0,-2 1-14,-6 1 1,-1 0 0,45-5 0,-13 6 0,-9-2-167,-11 3 0,-15 1 0,-10 2-237,-8 0 0,-16 0 310,-15 0 1,-8 7 0,-11 5 0,-4 6 133,-6 5 1,-4 4 0,-2 8 0,0 2-60,0 4 0,0-1 0,2 11 1,2 5 3,2 4 0,5 12 0,-1 7 0,4 3-132,5-1 0,11 7 1,-1 5-1,4 2-20,2-44 1,0-1-1,0 41 1,0-40-1,2-1 1,4 43-104,5-5 1,-1 3-1,0-14 1,-3-3 367,-3-10 1,-2-10-1,-2-7 1,-2-6-225,-4-4 0,-3-12 0,-9-6 0,-1-5 106,-4-1 1,-12 3 0,-14 1 0,-9 1-105,-12-1 0,-23 1 0,37-9 0,-3-1 0,-5 1 0,-4 0-24,-7 0 0,-1-1 0,1 1 1,-1 0-1,-4-1 0,-1 1 0,-1 0 1,1 0-38,-2-1 1,1 1 0,-3 0 0,-1 0 0,-1-1 0,-1 1 0,3 0 0,0-1 115,3 1 1,3 0-1,3 2 1,2 1-1,0 0 1,1-1-1,1 1 1,2 0-140,3 1 0,2-1 1,10-3-1,1-1 0,-39 12 1,16-7-779,11 1 930,13-6 0,11 0 0,7-8 0,0 0 0,0 0 0</inkml:trace>
  <inkml:trace contextRef="#ctx0" brushRef="#br0" timeOffset="1450">4472 489 8282,'-20'-29'154,"-3"0"1,5 8 0,-1-1 427,5 9-563,11-3 0,-5 24 0,8 2 0,0 13 231,0 10 0,0 0 0,2 15 0,2 7-138,1 7 0,3 13 1,-4 7-1,2 5-152,-2 6 1,-2 6-1,-2-44 1,0 1-1,0 4 1,0 0-93,0 6 0,0 0 0,0-4 0,0 0 0,-1 4 0,0-2 0,-1-4 0,0-1-111,0-3 0,-2 0 0,-2 0 0,0-1 0,2-4 1,1-1-1,-5 41-124,0-15 0,-3-14 0,5-16 0,2-7 367,2-8 0,10-13 0,1-18 0,9-10 0</inkml:trace>
  <inkml:trace contextRef="#ctx0" brushRef="#br0" timeOffset="1999">4681 786 8291,'-17'-25'216,"-1"-4"1,3 3 0,3 3 105,6 4 0,4 7 0,2 0-252,0-1 0,10 3 0,9-1 0,14-3-29,12-2 0,17-1 1,12-2-1,17-5-42,-39 10 1,3-1-1,5-1 1,2-1-1,13 0 1,3-1-1,6 0 1,1-1-6,6-1 0,1 0 0,3 1 0,2 1 0,-32 4 0,1 0 0,1 1 0,1 0 0,0 1 0,1 0-74,3 0 0,0 1 0,-2-1 0,24-4 0,-2-1 0,-3 2 0,-1-1 0,-10 2 0,-1 1 119,-6 0 1,0 1-1,-4 0 1,-1 1 0,-8 2-1,-3 2 1,44-5-42,-16 7 0,-19 1 0,-11 0 0,-12-2-84,-10 2 96,-6 2 0,-15 2 1,-3 2 0,-9 4-1,-2 7 154,-1 9 1,-3 5 0,4 8-1,-4 2-92,-1 4 0,5 5 0,-4 12 1,2 8-73,0 8 1,0 2-1,6 11 1,2 8-46,1-45 0,0 1 0,-1 3 1,0 1-1,3-2 0,2 0 1,-1-1-1,1-1-68,1 1 0,0-1 0,0 0 1,1 1-1,0 0 0,0 1 0,-1-2 1,1 1-97,0-2 1,0-1 0,6 36 0,-3-15 0,-6-12 353,-4-9 0,-2-9 0,-2-11 0,-4-5-124,-6-5 0,-11-3 1,-8-3-1,-8-3 88,-8-2 0,-11 5 0,-10-1 0,-11 3-53,-14 3 1,33-7 0,-3 1 0,-5 1 0,-1-1 0,-6 2 0,-2 0-91,-4 1 1,-3 1 0,-5 0 0,-2 1 0,-6 1 0,-2 0 0,30-5 0,0 0 0,-1 0-110,-1 0 1,0 1 0,0 0 0,-2 2 0,-1 0 0,2 1 0,3-2 0,1 0 0,1 1 0,-2 1 0,1 0 0,-1 1 95,1 1 1,0 0 0,0 2 0,3 0 0,0 2 0,1 1 0,-24 13 0,4 3 46,7 0 0,2 0 0,4-2 0,3 1 0,5 4 0,3 2 0,1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54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245 150 8459,'0'-35'406,"-2"8"1,-2 3-1,-2 5 2234,2 1-445,-5 1-2237,7 7 0,-6 10 1,6 12-1,-2 3-82,-2 3 0,-1 1 0,1 3 1,-4 1 66,0-2 0,-5-1 1,3-3-1,-1 1 369,1-1 0,-4-5 0,5-3 77,-5-1 1,-1-2-302,-1-6 1,7-2 0,1-4-529,2-5 1,2-5 0,8-1-448,4-1 0,4 7 0,7 1 0,3 2 123,3 4 0,4 4 0,8 6 0,2 6 764,4 3 0,11 18 0,10 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54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8427,'0'-17'1659,"0"-1"-953,0 1 1,0 5 0,2 1 0,5-1-148,11 2 1,7-3 0,12 5 0,6 0-578,9 0 0,8 3 0,10 5 0,0 0-377,0 0 1,-6 0-1,-4 1 1,-6 5-241,-9 6 0,-14 0 0,-10 3 635,-7 5 0,-6 9 0,-8-2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54.5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8427,'6'-12'0,"2"1"912,2-3 0,9 4 0,14-1 0,12-3-371,13-1 0,16 3 0,9 2 0,6 3-977,4 3 0,-42 2 0,-1 2 1,47 0 435,0 0 0,-45 0 0,-1 0 0,46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29:53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749 158 8186,'0'-18'0,"0"1"11,0-1 1,-6 1-1,-2-1 549,-1 1 1,-3-1 0,-7 3-1,-3 3-78,-1 6 1,-6 4 0,4 2-1,0 0-230,-1 0 0,-3 8 0,6 6 1,2 5-253,1 4 1,3 8 0,1-1 0,5 3-97,5 1 0,4 1 0,2 2 0,2 2-315,4 2 1,5 0 0,12-7 0,7 1-99,3 0 0,9-8 0,3-3 0,1-5-585,1-1 1,-2-9 1093,1-3 0,5 4 0,-7 0 0</inkml:trace>
  <inkml:trace contextRef="#ctx0" brushRef="#br0" timeOffset="417">85 88 8319,'-17'-8'266,"-1"-2"1,3-7 699,3-1 0,-1 7-514,7-1 0,2 8 0,12-2-147,9 4 1,3 4-1,9 2 1,2 4-227,2 2 1,2 7 0,-2 6 0,-2-1-37,-2-3 1,-6 6 0,4 4 0,-1 2-372,-5-1 0,-8 3 0,-3-2 0,-2 6-3,-4 3 0,-10 7 0,-8-4 0,-7-1-48,-8 1 1,-4 5-1,-2-5 1,0-2-73,0-6 1,0-12 0,0 0-1,2-5-827,4-7 1278,12-3 0,1-8 0,7 0 0</inkml:trace>
  <inkml:trace contextRef="#ctx0" brushRef="#br0" timeOffset="652">1273 489 8702,'-17'-5'0,"-1"-3"561,1-2 0,5 4 1,0-3 727,-1 1 1,3 2-1086,-2 6 1,8 8-1,-1 5 1,5 7-371,5 3 0,-1 8 0,8-2 0,0 4-337,-3 2 1,7 2 0,-4 2-1,1 3-813,-1 3 1,1-6 1315,-7 2 0,8 3 0,-5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0:55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2777 8057,'-17'-2'407,"-1"-4"-412,1 5 159,-1-7 102,9 8 1,3 0-68,12 0 0,3-6 0,7-2 11,-4-2 1,-3 5 0,-5-7-78,2-2 0,6 5 0,-7-3 0,1 0-41,2 3 0,-6-7 0,4 5 0,-4-5-30,-2-1 1,6-1 0,-1 1-1,-1-1-78,-2 1 0,0-1 1,2 1-1,2-1 28,-2 1 0,4-6 1,-1-3-1,1-1-16,0-4 0,5-2 0,-1-2 0,2 0 47,-3 0 0,5-2 0,-5-1 0,5-5-45,1-2 0,1 5 0,-1-5 1,1 0 4,-1 1 0,1-1 1,-1-5-1,1 1 0,-1 1 1,1-7 0,-1 9 0,1-5 5,-1-1 1,0 1 0,1 3 0,-1 3 4,1 3 1,-7-5 0,1 4 0,2 1-5,1-1 1,1 2 0,-3 6 0,-1 0-1,2 0 0,1 0 1,1 1-1,-3 1 1,-1 3 1,-2-3-1,3 4 1,-1-2-15,1 2 0,3-4 0,1 6 0,-1-2-7,-4 0 1,9 0 0,-4-4 0,3 2-44,-1 2 1,-1 7-1,-1-3 1,2 0 24,5-4 1,-5 3 0,6 3 0,-1 2-6,-1-2 0,8 3 0,-2-5 0,2 2 26,-2-1 0,4 1 1,-4 6-1,4-1 1,2 1 0,0 1 1,0 3-1,-2 1 6,-4-2 0,8 5 0,-6-1 0,-2 2 9,-2 4 1,-1-3 0,-5 1-1,4 2 5,2 2 0,-5 0 0,1-2 0,-2-2 2,3 2 1,-5 2 0,4 2 0,-1 0-20,1 0 1,-4 6 0,7 0 0,-3 0-11,0 2 0,0-4 0,-3 5 0,1 1-11,2 0 1,1-5 0,-5 5 0,3 0 18,1 0 1,0-1 0,-5 5-1,-1-3-2,0 3 0,1 2 1,-1 1-1,1 1 9,-1-1 1,-1 0 0,-3 1-1,-1-1 17,2 1 0,-5 1 1,3 3-1,0 1 20,-3-2 0,7 4 0,-6-1 0,1-1-9,1 2 1,-2-3-1,3 5 1,-3-2-20,-2-4 1,5 5 0,-3-1 0,2 0 1,-1 0 0,-1 4 0,3-3 0,-1-1-10,2 0 1,-1 4-1,1-4 1,-2 1 2,1-1 0,-3 0 0,1-2 1,3 4 2,2 1 1,-5 3 0,1-6 0,1 2-3,3 4 0,-1 2 0,-1 2 0,-2 0-24,1 0 0,3 0 0,1 2 0,1 2 14,-1 1 0,1 1 0,-1-6 0,1 2 13,-1 4 0,1-3 1,-1 7-1,0-2-18,1-5 0,-1 5 0,1 0 0,-1 0-6,1-1 1,-7 1 0,1-4 0,2 3 16,1 3 0,3-4 0,-1 3 0,1 1 3,-1 0 1,-1-5 0,-3 5 0,-1 0-15,1-1 1,3-5 0,1 4-1,1-2 1,-1-1 0,1 7 0,-1-4 1,1-1-5,-1 1 1,1-2-1,-1-6 1,1 0 3,-1 0 0,2-6 0,3 0 0,1 2 14,-2 2 0,5-4 1,-1-2-1,0 0 10,0 0 0,4-5 0,-3 3 1,-1-2-6,0 1 1,4-1-1,-4-6 1,1 1-1,-1-1 1,6 1 0,-4-1 0,2 1 14,0-1 1,0-5-1,6-3 1,0 1 12,0 0 1,-6-6-1,0 2 1,2-5-19,2-1 1,0 0 0,-2 0 0,-1 0-14,1 0 1,-4 0 0,2 0 0,2-1-3,2-5 0,-4 2 0,0-8 1,0-1 11,-2-3 1,6-1 0,-5-1 0,1 1 16,0-1 1,-2-1 0,4-3 0,-4-3-3,-2-2 1,4 6-1,-5-3 1,-3 3-3,-1-2 0,3 3 0,0-5 0,-2 2-19,-1 0 0,-1-7 0,3 5 0,1-2-21,-2-4 0,4 4 1,-1-2-1,-3 0-30,-2 2 0,-1-6 0,-1 5 1,1-1 0,-1 0 0,1 6 0,-1-6 0,3-2 14,3-2 1,-4-2-1,5 0 1,-5 0 15,-1 0 1,5-2 0,0-2 0,-2-1 27,-1 1 1,-3 2 0,1 2 0,1 0 33,4 0 1,-3 0 0,5 0 0,-2 2 57,1 4 0,5-4 1,-4 4-1,0-2-50,0 2 1,5 2 0,-5 5-1,2-1-25,4 2 0,-4 1 0,0 5 0,0 1-52,1 3 1,1-1 0,6-5 0,0-1-17,0 1 0,-1 5 0,1 0 0,0-1-26,0-3 0,-2 6 0,-2 3 0,-2 1 1,2 0 1,-3-2 0,1 4 0,0-1 20,-2 1 1,4 2 0,-6 2-1,2 0 41,4 0 0,-3 0 1,-1 0-1,0 0 16,0 0 1,2 0-1,4 0 1,-2 0 0,-2 0 1,-5 0 0,3 0 0,0 2-8,0 4 0,0-3 0,4 7 0,-3 0-18,-3 0 1,0-5-1,-4 5 1,5 0 4,1-1 1,-6 1-1,4 4 1,-1-3 3,-1 3 1,6-4-1,-6 1 1,-1 1 2,-3-2 0,4 5 0,1-3 0,-3 3-5,-2 3 0,5-1 1,-1 1-1,0-1-4,2 1 1,-5-1 0,3 1 0,-2-1-2,3 1 1,-3 5 0,6 0 0,-1 0 1,-5 3 1,4-7 0,-2 6-1,1 0 7,1 5 1,-6-3 0,5 0-1,-5 0-3,-2 0 1,7-3 0,-1 5-1,-2 0 4,-1-2 1,-3 4 0,1-6-1,-1 2 1,1 4 0,-1-3 1,1 1-1,-1 0-2,0-2 1,-5 6-1,0-6 1,1 2 4,3 0 0,-4-5 1,-1 5-1,3 2 16,1 2 1,3-4 0,-1-2-1,1 0 32,-1 0 0,1 2 0,-1 6 0,2 0-39,5 0 1,-5 0 0,4 0 0,-3 0-12,-3 0 0,1 0 1,-1 0-1,1 2-8,-1 3 1,1-1 0,-1 8 0,1-1-4,-1-1 0,0 0 0,3-5 0,1 7 5,3 3 0,-1-3 1,-6 0-1,3-1 30,3-1 1,-2 5-1,6-3 1,-1 1-8,-5-1 1,6 1 0,2-5 0,4 2 10,2 3 0,0-3 0,0-1 1,0 1-11,0 0 0,6-5 0,1 5 0,1-2-15,0-4 0,3-3 0,-3-1 0,2 2-13,3 4 0,3-10 0,1 4 0,0-2-41,1 0 0,-1 2 1,1 0-1,-3-2-46,-3-4 0,3 4 0,-5-6 0,1 2-33,1 0 0,-3-5 0,3 3 0,-4-2-165,-1-4 0,-3 5 1,6-1-1,-1 0-831,1 0 1123,-6-1 0,11 1 0,-5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9:26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174 332 8296,'-8'-18'0,"-2"1"-27,0 0 1,3-1 0,7 1-1,0-1 175,0 1 1,0-1-1,0 1-21,0-1 0,7 7 0,5-1 0,4 0 148,1 3 1,-5-7-1,-1 6 1,1-1 61,-2-1 1,5 6 0,-3-5-15,3-3 0,-3 6 1,-2 1 424,-3-1-369,-1 6-397,-6-6 0,0 16-27,0 4 0,0 5 1,0 4-1,0 3-38,0-3 0,0 4 0,0 0 0,0 3 51,0 3 0,0 4 0,0 3 0,2 5 42,4 2 1,-2 9 0,6 10 0,-1 6-9,1 6 1,0 11 0,3 10 0,-7-47 0,-2 1-7,0 1 1,0 1 0,0-2 0,0 0-1,-2 8 1,-1 1 0,2 0 0,0 0-70,-1 0 0,0 0 0,2 4 1,0-1-1,-1-4 0,0 0 0,-1 3 1,0 0 23,-1 2 1,0 0 0,-1 3 0,0 0-1,-1-3 1,2-2 0,-1 0 0,2-2-39,0 0 0,1-1 0,-1-2 0,0 0 0,3 3 0,0-1 1,0-2-1,0 0 23,0 0 1,-1-1 0,-1-2 0,0 0 0,2-3 0,2-1 0,6 47-66,3-2 0,1-3 1,1-11-1,-1-5-94,1-4 0,-1-4 0,1-3 0,-3-4-212,-3-7 0,1-6 1,-5-13-1,0 0 435,0 0 0,-2-4 0,-6-4 0,0-3 0,0-1 0</inkml:trace>
  <inkml:trace contextRef="#ctx0" brushRef="#br0" timeOffset="718">593 4069 8139,'-18'-17'-56,"5"1"1,-3 3 0,-3 1 38,-1-2 0,-1 7 1,0 1-1,-5 4 632,-1 2 0,4 0 0,-6 2 1,-2 6-185,-2 9 0,-2 3 1,0 9-1,0 4-203,0 5 0,2 5 0,4 6 0,6-3-122,3 3 1,5 1-1,1 3 1,5-1-133,1 0 0,4-1 0,10-3 0,5-3-146,5-2 1,9 3-1,4-5 1,6-4 7,6-6 0,11 0 0,14-8 0,6-3 42,4-7 1,13-5 0,0-8 0,6-2 23,-45 0 0,1-2 0,3-3 0,-1-3 0,-1-4 0,-1-3 0,40-20-212,-11-4 0,-12-7 0,-10-1 1,-14-5 79,-11-5 1,-15-5 0,-12 4 0,-8-2 106,-10-4 1,-15 0 0,-22 4 0,-9 8 250,-12 5 0,-2 11 0,-9-3 0,-1 6 163,3 6 1,1 3-1,8 11 1,3 3-226,3 7 0,-1 3 0,15 4 0,11 3-686,12 7 0,10 13 620,5 10 0,4 8 0,8 9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0:59.3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1240 7241,'18'0'465,"-1"0"-362,1 0 1,-7 0 0,1-2-7,2-4 0,-5 4-3,3-3 0,-6 3-4,5 2 0,-7 2-17,2 3 0,-4-1 1,0 8 7,4 1 1,-4-3-1,4 2 1,-2-1-43,1-1 0,-1 6 0,8-5 0,1 5-45,3 1 1,3-1 0,3-3 0,3-1-11,2 2 0,8 1 1,6 3-1,-2-3-9,-3-3 1,-1 1 0,0-5 0,0 0 15,0 0 0,0 3 0,0-5 0,0-2-4,0-2 0,0-2 1,0 0-1,0 0 0,0 0 1,0-6 0,-1-2 0,1-1 78,0-5 0,0-7 0,0-5 0,0-1 111,0-4 0,0-2 0,0-4 0,0-3-43,0-7 1,0-9 0,0-6 0,0-4-50,-1-6 1,-4-4 0,-1 3 0,2-1 50,2 6 0,0 0 0,-2 10 0,-2 1-151,2 3 0,-8 10 0,-3 1 0,-9 4 54,-3 4 0,4-2 0,-7 12 0,-1 0-80,-2 0 0,-2-5 0,0 5 0,0 0-760,0 0 0,0 1 801,0 7 0,8 0 0,2-1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01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4558 994 8268,'0'-17'-733,"0"-1"0,0 1 723,0-1 1,2 3 0,2 1 0,4 4 50,2 3 0,1-5 0,7 4 1,-1 0-164,1 1 0,-1 1 0,1 6 0,-1 0 122,0 0 0,9-8 0,1-2 0</inkml:trace>
  <inkml:trace contextRef="#ctx0" brushRef="#br0" timeOffset="968">5135 784 8314,'9'-27'-27,"-1"2"1,-6 8-155,4-1 322,-4 1 0,4 7-135,-12 4 1,4 6 0,-6 4-1,2 4-46,0 1 0,-1-3 0,3 6 42,-2 1 0,-6-3 1,7 2-1,-1-1-6,-2-1 1,6 6 0,-6-7 0,2 3 4,1 0 1,-1-1 0,4 7 0,-2-1 37,-2 1 0,-2 1 0,4 2 1,-3 5 0,-3 1 1,0-4 0,-3 6 0,-1 4-42,-5 6 0,1-2 0,-7 6 0,2-1-17,-1 5 0,-7-3 0,4 1 0,-2 0-36,0-1 1,2-5 0,-4 4-1,2-2-7,-2-1 1,4 1 0,-1-6 0,1 0 37,0 0 1,4 0 0,-4-2 0,1-2 54,5-2 1,-4-8 0,1 3 0,3-5-10,2-2 1,-5 1 0,-1-3 0,0-1 15,0-2 0,-6-3 0,4 3 1,-3-4-35,1 0 0,0-6 0,-6 3 1,0-3 0,0-2 1,-1-2 0,-3-2 0,-2-3 26,2-3 0,-5-4 0,-1-7 0,-2-2 6,1 1 1,-1-5 0,-3 0 0,1-4 94,3-4 0,1 4 0,-1-10 0,3 3 25,0-3 0,6 2 0,-3-8 0,3-1-133,2-3 0,6 1 0,1 1 1,1 3-60,0-3 1,6-1 0,-3-2 0,5-1-29,2 1 1,-7 3 0,1-1-1,4-3-63,5 5 1,-1-5 0,3 7 0,-6-5 94,-5-1 1,2 6 0,-6 1-1,-1 2 9,1 4 0,-4-3 1,-8 1-1,-1 2-5,1 2 0,-6 2 0,-1 0 1,-5 0 13,-1 1 0,1 1 1,3 3-1,1 7 8,-1 4 1,3-5 0,-1 1 0,-1 4 12,2 5 0,3 1 0,7 7 0,0 0-1,0-2 0,0 6 0,0-4 1,0 6-7,0 6 1,0-2-1,2 8 1,2 3-4,2 7 0,6-1 0,-6 6 0,-2 2-6,-2 4 0,6-2 0,1 10 1,3-2-25,0 2 1,-3-3 0,5 9 0,-2 2-10,2 1 1,1 0 0,3-1-1,-1-1 15,1 7 1,1-3 0,3 6-1,1-3 24,-2-3 0,-7 2 0,-2 5 0,1 3 8,3 0 1,2 4-1,-3-6 1,-1 2 5,-2 4 1,-3 2 0,5 2 0,-2-2-8,1-4 1,3 4 0,1-4 0,1 2-19,0-2 0,1-2 0,2-6 0,1 4 5,-7 2 0,5-5 1,-6 1-1,3-4-1,-1-1 0,-5 1 0,1 2 0,-6 2-52,-4-1 1,-2-3 0,-2-2 0,-5 3-77,-11 3 0,1-10 0,-8 5 0,-1-1 135,-3 5 0,-11-3 0,-5 6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04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472 835 7972,'-17'-6'-521,"-1"1"0,8-3 0,3 4 606,-1-2 0,4 0 1,-8 4 81,-1-3 1,3 3-12,-2-4 1,1 4-62,-7 2 0,7 0-70,-1 0 1,6 0 394,-5 0-177,7 0 1,-6 0 26,4 0 0,-4-2-97,-7-4 1,5 2-1,1-7-27,-3-3 1,1-2 0,-1-1 0,2-1 4,-1 1 1,3-6 0,0-2 0,3-3-72,3-3 1,2-2 0,2-2 0,2 0-50,3 1 1,7-7-1,13-2 1,8 0-63,6 1 0,10 1 1,-3 6-1,5 0-50,1 0 0,2 8 1,3 4-1,1 3 25,-2 3 0,-1 7 0,-3 4 0,-2 4-72,-3 2 1,3 2 0,-5 4 0,-2 8 36,-8 7 0,-2 2 1,-10 10-1,-2 6 1,-1 4 0,-11 3 0,-1 7 0,-2 1 46,0 4 0,-2 3 1,-12 3-1,-10-4-7,-9 0 1,-8-6 0,-5 4 0,-7-3 43,-3-3 1,-9-7-1,1-4 1,2-7-35,2-4 0,1-1 1,3-12-1,3-7-116,6-6 0,4-8 1,4-6-1,4-9-654,6-7 811,4-3 0,1-13 0,1-3 0</inkml:trace>
  <inkml:trace contextRef="#ctx0" brushRef="#br0" timeOffset="2164">821 119 8168,'0'-27'0,"0"0"0,0 6 457,0-3 0,-2 9 1,-2 11-1,-5 8-558,-7 7 0,3 13 0,-11 7 0,3 7-122,-2 9 1,-4 4 0,-8 1 0,0 2-11,0 4 1,-6-3 0,-2 5 0,-3 0 5,-9 4 0,1-4 0,-10 0 0,-2-1 227,-2-1 0,-2 0 0,0-6 0</inkml:trace>
  <inkml:trace contextRef="#ctx0" brushRef="#br0" timeOffset="2330">786 329 8168,'10'-20'132,"-4"-3"1,2 9 0,-4-1 139,-6 5 0,0 14 0,-10 12 0,-4 7-251,-5 4 1,2 2-1,-6 8 1,1 2-240,1 2 0,-8 7 0,2-3 0,-6 3 218,-6 5 0,-11-5 0,-10 12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05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158 854 8079,'-18'-33'0,"1"2"147,-1 2 0,1 0 0,-1-8 0,3-2 260,3-2 1,-3 1 0,5 5-1,0 0-255,4 0 1,5-2 0,1-2-1,1-2-32,5 3 0,12 1 0,11 2 0,6 0-236,6 0 0,3 6 1,11 2-1,3-1-98,6 1 0,15 6 0,7 0 0,1 7 7,4 8 0,0 6 1,-3 8-1,-1 9 39,0 11 0,-15 7 0,-10 3 0,-9 5 66,-7 2 1,-7 1-1,0 7 1,-8-1 6,-8 0 0,-5-5 0,-7 0 0,-5 1 55,-4 3-1,-10-7 1,-5-3 0,-11-4 131,-10-2 1,-9 2-1,-12-1 1,-3 1-9,-6-4 1,-4-9 0,-2-1 0,-1-6-46,-5-5 1,4-4 0,-3-8-1,5-2-135,6-4 1,3-10-1,13-9 1,7-2-212,12-4 1,8 0 0,5 0 307,5 2 0,-13 0 0,5-6 0</inkml:trace>
  <inkml:trace contextRef="#ctx0" brushRef="#br0" timeOffset="383">926 190 8237,'0'-27'0,"-2"4"0,-2 2 309,-2-3 0,1 5 0,5-4-156,0 3 1,-2 11-1,-2 1-47,-2 0 0,-2 6 0,4-2-185,-1 8 0,-9 6 1,2 7-1,-3 3-65,-3 3 1,-1 4 0,-2 6 0,-5 0-113,-1 2 0,-2-4 1,-6 12-1,-2-3-55,-3 1 1,1 6 0,-8-5 0,1 1-393,1 0 703,-5 5 0,5-3 0,-8 7 0</inkml:trace>
  <inkml:trace contextRef="#ctx0" brushRef="#br0" timeOffset="580">1118 313 8237,'6'-24'371,"0"1"676,-2 2-1069,-2 9 0,-10 6 0,-6 12 1,-5 6-14,-4 3 0,-8 3 0,2 1 1,-4 2-8,-2 3 0,0 7 1,0-2-1,-2 4-272,-4 2 0,2 6 1,-5 1-1,-1 5 314,0 7 0,-9 6 0,-8 10 0</inkml:trace>
  <inkml:trace contextRef="#ctx0" brushRef="#br0" timeOffset="730">1293 435 9170,'10'-8'1081,"-5"6"-1312,-10-4 0,-11 14 1,-9 10-1,-2 9 231,-4 6 0,-10 17 0,-4 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08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1238 8499,'-8'-23'-248,"-1"0"0,-3 0 208,0-3 1,-5 7 0,-7-4 0,1 3 322,-2 3 1,4-8-1,-8-5 1,-3-3-67,-1-1 0,4-3 0,0-4 0,-2-6 30,-2-3 0,0-2 0,6-1 0,10-1-32,9-4 1,6 1 0,4-5-1,6 2-25,9 4 1,16 3-1,16 5 1,5 3-193,4 3 1,0 3 0,-5 10 0,-1 5 44,1 5 1,-1 9 0,0 4-1,1 6-119,-1 6 1,-5 12 0,-3 11-1,-1 6-178,-4 6 0,-2 3 0,-4 10 0,-4 3 68,-6 1 1,-9 8 0,-5-2 0,-1 4 43,-4 2 0,-6 0 0,-10-1 0,-11 1 25,-8 0 1,-17 6 0,-7-2 0,-5-5-8,-6-3 1,-4-9 0,-4-1-1,-1-8-16,1-7 1,2-12-1,4-7 1,4-11-35,6-11 0,8-7 0,7-13 0,12-3-59,10-6 0,1-6 1,14-6-1,2-4-203,3 1 1,10-1 435,9 4 0,15-3 0,11-9 0</inkml:trace>
  <inkml:trace contextRef="#ctx0" brushRef="#br0" timeOffset="249">979 505 8493,'-8'-41'0,"-4"0"168,-3 3 1,-3 9 0,-1 5-1,-3 7 25,-1 5 0,-6 4 0,4 8 0,-2 0-141,-4 0 1,-2 2-1,-2 4 1,0 6-60,0 3 1,0 11-1,0 3 1,0 4-272,0 2 1,0 1 0,-2 5 0,-2 4-116,-1-1 0,-3 5 1,4-6 392,-2 1 0,-7 3 0,3 5 0</inkml:trace>
  <inkml:trace contextRef="#ctx0" brushRef="#br0" timeOffset="433">874 435 8493,'33'-33'0,"-6"4"268,-10 6 0,-3 7-236,-14 10 1,0 2 0,-16 16-1,-3 4 102,0 5 1,-9 0 0,-1 7-1,-4-1-129,-2 0 1,2 8 0,2 6 0,0-1-508,-6 3 1,1 2 501,-11 7 0,0 8 0,-5 2 0</inkml:trace>
  <inkml:trace contextRef="#ctx0" brushRef="#br0" timeOffset="566">961 959 8585,'43'-8'0,"-8"-1"155,-10-1 0,-15 4 0,-10 14 0,-10 7 27,-6 7-182,-9 9 0,-2-4 0,-8 8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12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996 190 8158,'12'-34'0,"-2"-1"0,-3 2 902,-3 3 0,-2 5-703,-2 8 1,-2 7-244,-4 4 1,4 12 0,-5 4 0,-1 3 70,-4 5 0,-3-3 0,-3 14 0,1 3-41,-1 1 0,-7 1 0,-4 3 1,-4 4-155,-2 6 0,-2 3 0,-4 4 0,-7 3-114,-8 1 1,-1 8 0,-7-2-1,-2 6-1,33-32 1,-1-1-1,-36 33 1,0 0-52,0-10 0,-8 2 0,39-31 0,-1 1 0</inkml:trace>
  <inkml:trace contextRef="#ctx0" brushRef="#br0" timeOffset="215">106 278 8171,'0'-43'254,"-2"4"1,-2-3-1,-4 5 132,-2 10 0,1 5 1,-5 7 139,2 3-485,8 4 0,-3 16 1,9 6-1,3 7-96,7 8 0,11 8 0,6 8 0,4 11-175,2 10 1,6 2 0,2 13 0,1 3-127,5 1 1,-24-37-1,0 1 1,1 3-1,-1 1 73,-2 4 0,0 0 0,3 3 0,-1 1 1,-3 0-1,1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11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943 383 8313,'18'-25'0,"-7"5"0,-1-3 114,-2 4 25,5 9 0,-13 2 1,0 10 33,-9 4 1,-7-2 0,-3 7-1,-3 3-77,-1 1 0,-14 5 0,0 1 1,-3 4-115,-3 3 1,-6 1 0,3 8 0,-7 3-75,-5 7 1,-2 3-1,-6 3 1,4-1-207,2 1 0,-4-1 0,7-2 0,7-5-390,7-10 1,14-10 687,6-13 0,4-4 0,1-8 0</inkml:trace>
  <inkml:trace contextRef="#ctx0" brushRef="#br0" timeOffset="199">384 138 8296,'-2'-33'89,"-2"4"0,-3 4 509,-3 0-497,6 13 0,-4-1 0,8 20-11,0 11 1,8 3 0,4 12 0,5 6 60,7 4 0,-5 3 1,6 7-1,-2 1-372,1 4 1,5 6 0,-4 10 0,0 4-78,0 1 0,-1 3 0,-9 5 298,-3 0 0,3 8 0,-5 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10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1223 173 8340,'0'-18'-579,"0"1"1,0 0 957,0-1 1,-6 6 54,0 1 1,-8 7-1,3-2-307,-5 4 0,4 2 1,1 0-1,-3 2-61,-1 4 1,-9 4 0,-1 7 0,0 2-92,0 5 1,-8-3-1,0 8 1,-6 0-112,0-2 0,-5 6 0,-3-3 0,-5 3-84,-7 2 1,-3 5 0,-6 1 0,2-2 49,2-2 0,0-2 0,-4 0 0,6-2-114,10-4 1,7-4 0,10-8 0,2-1-492,4-5 775,12-3 0,9-16 0,8-1 0</inkml:trace>
  <inkml:trace contextRef="#ctx0" brushRef="#br0" timeOffset="217">541 173 8293,'0'-29'-204,"0"2"0,0 1 223,0 5 0,0 2 1,0 1 337,0 1 0,-2 7 85,-3 4 0,3 6-315,-4 6 1,4 6-1,2 9 1,2 6 30,4 6 0,3 6 0,11 13 1,1 3-297,2 3 0,7 4 0,-7 8 0,0 2-195,2 3 1,-5-3 0,3 4 0,-5-6-305,-7-6 0,5 4 637,-5-4 0,5-12 0,1-1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21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2759 451 8399,'0'-33'-30,"0"2"1,2 2 51,4-2 1,-4-2 0,3-2 0,-3 2 199,-2 4 1,2-4 0,2 5 0,2-1 12,-2 0 0,4 8 0,-3-2-235,-1 3 1,0 10-1,0 7-46,2 6 0,0 15 1,-6 15-1,-2 12-98,-4 13 1,-12 15 0,-13 11-1,-7 7 132,15-42 1,-1 1 0,-2 6 0,-2 1 0,-3 3 0,-2 2 0,-4 4 0,-2 2-130,-2 3 0,-1 1 0,-6 3 0,-1 0 0,-3 3 0,-1 1 0,-3 0 0,-1 1 127,0 2 1,0-1 0,3-8-1,3 0 1,4-2 0,3-1 0,2-4-1,2-2-9,5-3 1,0-1 0,3-1 0,0 2 0,4 2 0,0 0 0,0 0 0,0 0-64,2-3 0,1 0 0,0 2 0,0-1 0,4-3 0,1 0 0,0 2 0,1 0 18,0 2 0,1-1 0,3-3 1,1 0-1,1-1 0,-1 1 0,1-2 1,-1 0-43,0-1 1,1-1 0,1 0-1,1 1 1,-3-2 0,0 0 0,2 0-1,-1-1-71,-8 45 0,-1-2 1,1-6-1,-4-5 181,-2-5 0,-2-3 0,-6-6 0,0 0 0,0 0 0</inkml:trace>
  <inkml:trace contextRef="#ctx0" brushRef="#br0" timeOffset="386">314 1900 8300,'-33'-2'131,"4"-3"1,-4 3-1,6 0 1,-4 13 166,-4 18 0,9 30 1,-7 26-1,19-33 1,1 3-301,1 6 1,3 4 0,2 7-1,2 1 1,2 4 0,0 0-1,3 0 1,0 1-229,2-3 0,2-1 1,3 1-1,2 0 0,2-2 1,1-1-1,0 0 0,-1 0 159,2-1 0,0 0 0,-4-6 0,1 0 1,2-3-1,1 0 0,-1-4 0,0 0-24,-1-1 0,1-1 0,2-3 0,1-2 0,10 45 0,2-9 138,4-13 1,-3-10-1,1-12 1,4-1-32,5-5 1,-1-11-1,8-14 1,1-7-33,7-8 0,15-4 0,7-6 0,19-8 20,-42 2 0,2-3 0,4-2 0,1-1 0,4-2 0,2 1 0,1-1 0,2 1 0,1 0 0</inkml:trace>
  <inkml:trace contextRef="#ctx0" brushRef="#br0" timeOffset="870">2829 2669 8233,'-18'7'-244,"-1"5"0,-4 13 0,-8 12 269,-8 14 1,-6 22 0,18-25 0,0 3 0,-3 9 0,0 3 57,-5 5 1,0 3 0,-1 7 0,0 2 0,-4 3 0,0 0 0,2 1 0,1-1-275,2-1 1,2-1 0,-2-1 0,2-1 0,3-1-1,2 0 1,-1-1 0,-1 1 207,0 1 0,0-1 1,6-9-1,2 0 1,-2 2-1,1-1 1,3-3-1,1-2-58,1-1 0,1 0 1,3 2-1,-1-1 1,1-2-1,-1 0 0,1 0 1,-1 0-2,1-3 1,1 0 0,0 0 0,3 0-1,2-4 1,2-1 0,0 0 0,0 1-66,-1 0 1,1 0 0,2-3 0,0-1 0,0 1 0,0-1 0,-2 43-263,1-6 0,-7-7 369,6-1 0,-4-7 0,3 1 0,-5-3 0,0-2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0.3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 10714,'27'8'-216,"0"7"131,-4 8 0,-3 8 0,5-3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9:45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7091 855 8353,'0'0'0</inkml:trace>
  <inkml:trace contextRef="#ctx0" brushRef="#br0" timeOffset="114">7091 837 7202,'-8'-17'-501,"7"-1"347,-7 8-5,8 3 0,2 7-299,4 0 458,-5 0 0,15 7 0,-6 3 0</inkml:trace>
  <inkml:trace contextRef="#ctx0" brushRef="#br0" timeOffset="4099">7126 872 8268,'12'0'181,"-1"0"537,-7 0-610,4 0 1,-6 0 137,4 0-325,-4 0-111,6 0 474,-8 0 8,0 0 0,-8 0-283,-4 0 1,-3 0 0,-3 0-50,1 0 0,-1 0 1,-1 0-1,-3 0 17,-1 0 1,-8-6-1,2 0 1,-6 2 10,-6 3 1,-3 1 0,-9 0 0,1 0 12,0 0 0,-7-2 0,1-2 0,0-4 45,-2-2 1,5 4 0,-1-5 0,6-1 44,3 2 1,6-5-1,-3 3 1,1-3 14,4-3 1,4 7 0,6-1 0,4-2 0,0-1 1,11 3 0,-3 3 0,3-1 9,4 0 0,1 4-79,3-5-468,4 7-230,-6-4 369,8 8 683,0 0-357,0 8 1,2-6-1,2 5-34,2 1 0,2-4-46,-3 8 1,5-1 0,8 7 0,-1-1 15,1 1 0,1-1 0,4 1 0,6 1-55,4 4 0,4 5 0,4 7 1,7 1 9,9 5 0,-1-2 0,8 6 0,4-1 17,6 1 0,3-6 0,7 1 0,-3-5-1,3-6 1,3 2-1,4-7 1,4-3 38,2-1 1,-48-12 0,1-1 0,3 0-1,1 0 1,1-2 0,1-1-25,2 0 1,0 0 0,-1-1-1,1 0 1,-1-3 0,0 0-1,-1 0 1,1 0 45,-3 0 0,0 0 0,3-1 0,1-2 1,-2-1-1,0-2 0,-1-2 0,-1-1-2,-4 0 1,-1-2 0,40-16 0,-9-2 0,-8-6 57,-7-5 1,-8 1 0,-1-6-1,-6 0-27,-3 1 0,-8-1 0,0-3 0,-8 3 169,-8 2 1,-6 8 0,-3 8 0,-4 0 162,-2 0 0,-1 6 0,-3-3-191,2 5 1,0 1-1,-4 3 123,4 3-750,-4 4 172,5 8 0,-7 2 1,0 4 107,0 6 1,6 3 188,0 3 0,0-1 194,-6 1 1,0-7 130,0 1 1,0-6-218,0 6 0,-2-9-249,-4 3 1,4-2 11,-4 2 0,-2 4 25,3 7 1,-7 3 0,4 1 0,-1 2 76,-5-1 1,-2 7-1,-1 4 1,-2 7 16,-5 5 0,-3 2 0,-8 5 1,0 0-22,0 1 0,-2-1 1,-1 1-1,-5-3 1,-2-3 0,-3 3 0,-8-3 0,-5 1-3,-1-1 0,-2 1 0,-6-7 1,-1 0-14,-5 1 1,2-5-1,-5 2 1,-1-6-23,0-4 1,5-6 0,-5 5 0,3-3 5,3-4 1,-4-1 0,1-3 0,-3-1 9,-3-5 1,7-3 0,4-8-1,6 0 81,0 0 1,4-2-1,-2-2 1,-2-4 60,-2-1 0,-2-3 0,0-5 0,-1-3-6,-5-3 0,10 2 1,-4-7-1,2 1-4,0 0 0,-2-4 0,1-8 1,1-2-18,4 3 0,-4-1 0,6 0 1,-2-4-86,0-1 0,7 5 0,-1-2 0,6 4-92,5 2 0,3-2 0,5 1 0,-2-1 104,2 4 1,2 2 0,2-4 0,0 0 35,0 0 0,3 6 0,2 2 0,7 1 80,4 5 1,7 2 0,0 3-1,1 3 809,1 1-654,2 8-545,8-4 0,6 10 0,2 4 134,2 6 1,-7 3 0,5 3 0,-2-1 51,0 1 1,6-1-1,-7 0 1,-1 1 45,-2-1 0,4 1 1,2 1-1,0 3 86,-1 1 0,5 0 0,-4-5 1,1 1 61,5 4 0,1-1 0,3 5 1,1 0-39,5 0 0,-3 2 0,8 6 0,4 0-77,6 0 0,0 0 0,7 2 0,5 4-42,5 5 0,8-1 0,10 1 0,1 1-84,-1-2 1,6 5 0,1-5 0,5 1 15,1 1 1,-6-8-1,1 1 1,3-3 59,7-2 0,-44-18 1,1-1-1,3 0 1,0-1-1,1 0 1,-1-1-42,0 2 0,1-1 0,3-1 0,0 0 0,2-1 1,-1 1-1,1-1 0,0-1 35,1-1 0,-1-1 0,0 0 0,0 0 0,2-2 0,1-1 0,-1 0 0,0 0 6,1-1 0,0-1 0,-5-2 0,-1-2 0,3 2 0,0 0 0,-3-2 0,-1 0 11,-2 0 1,1-2 0,-2-2 0,0-2 0,48-6 0,-7-5 72,-9-1 0,-5-7 1,-8-1-1,1 0 179,5 0 0,-6-6 0,2 2 0,-6-4-117,0-2 0,-4 0 0,2-2 0,0-2-50,-2-2 1,0-5-1,-4 3 1,6-4 22,4-7 1,-4 2 0,-2-6 0,-2 3 18,-3 3 1,-3-3 0,-4-1 0,-3-2 99,-6 2 0,-4 7 1,-2 5-1,0-1-7,-1 0 0,1 6 0,-2-1 1,-2 3-38,-1 2 0,-9 6 0,4 2 0,-4 1-79,-3 5 0,1 2 0,-11 3 314,2 5-435,-6-5-233,3 14 1,-7-4 162,0 12 1,0 4 0,0 7 41,0 1 0,0-7 0,0 1-37,0 2 1,0-5 0,0 3 75,0 1 0,-5-3 0,-1 2 81,2 1 0,2-3 2,2 2 1,-2-3 0,-2 5 8,-2-2 0,-1-1 0,3 7 1,-2-1-6,2 1 0,-4-1 0,0 3 0,-1 1-40,-5 2 0,4 8 0,-1-2 0,-3 4-2,-1 2 0,-3 2 0,1 2 0,-1 2-1,1-2 1,-3 5 0,-3 3 0,-4 3 12,0 3 0,-8-5 0,2 3 0,-6 3 2,0 0 1,-5 1 0,-1-3 0,-2 0-38,1 1 1,1-1 0,-3 1 0,3-3 5,2-3 1,-3 3-1,3-5 1,-1 1 7,-5 1 0,-1-3 1,-3 3-1,1-4 21,-1-1 0,-7-5 1,-4 6-1,-4-4-4,-2-4 0,-1 3 0,-7-10 0,-7 1-18,-7 0 0,43-16 1,-1 1-1,-43 17 1,0-4-22,-2-2 1,-2-1-1,44-15 1,-1-1-1,0 1 1,0 0-17,-2-1 0,1 1 0,0 0 0,-1 0 0,4-1 0,0-1 1,-1 0-1,1 0 36,0-1 1,-1-1 0,-2-2 0,-1 0 0,1 2 0,0 0 0,0-1-1,1 0 19,1-2 1,-1 0-1,-1-1 1,0-1 0,-1 1-1,-1-2 1,1 1-1,0-1 36,-1-2 0,1 0 0,1-1 0,0-2 0,2-2 0,1-1 0,-1 0 0,1 0 28,0 1 0,-1-1 1,-2-3-1,0 0 0,-1 0 1,1-1-1,1 0 1,-1-1-48,2-1 1,0-1-1,-2 0 1,-1-1-1,0 0 1,0-1 0,-1 0-1,1-1-22,0-1 0,-1-1 0,1 2 0,0 0 0,1-4 0,-1-1 0,-1-1 0,0-1-10,0-1 1,-1-2-1,-1 0 1,0-2-1,3-2 1,1 0-1,1 1 1,0 0 16,0 0 0,1-2 0,0-3 0,1-2 0,-1-1 0,-1-1 0,0-1 0,0 0 13,-1 1 1,-1 1 0,0 0 0,0 0 0,0 3 0,1 1 0,-2-3 0,0 0-75,0-1 1,-1 0-1,-4 1 1,0-1-1,4-1 1,1 0-1,2 2 1,0 1 48,0-1 0,1 0 0,4 2 1,-1 0-1,-5-2 0,0-1 1,1 1-1,1 0-31,1 2 1,1 1 0,2 0 0,1 0-1,7 1 1,3 0 0,1 0 0,2 0 37,-30-35 1,8 2 0,11 4 0,6 6 51,5 4 1,8 3 0,5 5-1,4 7-65,1 8 0,7 0 1,1 7-550,2 3 175,2 2 1,8 11 251,4 8 1,-2 2-1,8 10 1,1-1 355,3-1 1,1 11 0,1-3-123,-1 1 1,1 0-1,-3 1 1,-1 1 9,-3 3 0,-1-1 0,4-8 1,-3-1-106,3-2 1,-4-1 0,1 7 0,1-1 45,-2 1 0,5-1 1,-5 1 14,-1-1 0,5 0 0,-6 1 0,0-1 5,-1 1 1,5 5-1,-6 0 1,0-1 30,1-3 1,-5 6 0,6 4-1,-2 4-24,0 2 1,7 8-1,-3 4 1,4 5-40,3 6 0,1 4 1,15 8-1,5 0-54,5 0 1,6 6 0,9 1 0,-26-38-1,2 0-3,2 0 0,1-1 0,0 2 0,0-2 0,3-1 1,2 0-1,0 1 0,1 0-33,2-2 0,1 1 1,2 2-1,1 0 1,3 0-1,1-1 1,-1 1-1,1 0 36,-1 0 0,1 0 0,-2-1 0,0-1 0,1-1 0,-1 0 0,0 1 0,-1 0-39,1 1 1,-1 0 0,1-3 0,-1-1 0,-3-1-1,-1-1 1,4 1 0,1-1 48,3 2 0,1 0 0,1 1 0,0 0 1,3 0-1,-1 0 0,-3-1 0,0 0 25,-1-2 0,-1 0 0,4 1 0,1 0 0,2-2 0,2-2 0,2 1 0,0 0 14,-1 1 0,0-1 0,4-3 0,0-2 0,-5-2 0,0 0 0,3 1 1,0-1-8,3-1 1,0 1-1,3 1 1,0 0-1,-1-4 1,-1-1-1,-2-1 1,0-1-14,-1-1 1,0-1 0,0-3 0,0-1 0,5 3 0,0-1 0,0 0 0,-1 0-2,0-2 0,0-1 0,2-3 1,0-2-1,-5-2 0,0-1 0,1 0 1,1-2 6,1 1 1,0-2 0,3 1 0,0-2 0,-1 0 0,1-3 0,-1-3 0,0-2-8,-1-2 1,-1-3 0,4-2 0,0-1 0,2-2 0,1-3-1,2-2 1,-1-2-85,1-3 1,0-2 0,-2-1 0,-1-2 0,-7 0 0,0 0 0,-1 0 0,-1 0 68,1 1 0,-2-2 0,-3-2 1,-1-1-1,0-1 0,0-2 1,-3 0-1,-2-1 34,0 0 0,-1-1 0,-3-2 0,-2-1 1,-2 0-1,0 0 0,-2 2 0,1-1 3,-2 1 1,-1 1-1,-3 3 1,-1 0-1,0 1 1,0-1-1,0-1 1,1 0-6,1 0 1,0-1 0,0-1 0,1 1 0,-1 0 0,-1 0 0,0 2 0,0 1-61,-1 2 1,-1 0 0,-2 2 0,0 0 0,3 0-1,1 1 1,1-2 0,0 0 0,-1-1 1,1 0 0,2 3-1,-1 0 1,-4 3 0,-2 0 0,38-32-30,-5 2 1,1 2 0,-12 8 0,1 1 117,-1 5 0,-8 1 1,-5 6-1,-1-2 167,-1 3 0,-4 1 1,-10 2-1,-2 0-102,2 0 1,2 0-1,0 0 1,-2 2 72,-2 4 1,-6 2 0,4 5 0,-1 1-202,-5 6 1,-7-3-1,-3 8 40,3 1 0,1-5-180,3 8 1,-7 1 0,1 5 34,2 0 1,-7 1 0,1 5 69,0 6 0,0 3 0,3 3 0,-3-1 63,0 1 0,-6-1 0,4 1 0,-3-1 0,3 1 0,-4-1 0,4 1 0,-4 1-22,-2 4 0,0-3 0,0 5 0,0-2-55,0 1 0,0 5 0,0-4 1,0 2-55,0 4 1,0-4 0,0 2 0,0 2-18,0 2 1,0 2 0,0 2-1,0 2 62,0 2 1,-2 7-1,-2-1 1,-4 5 57,-1 6 0,3-3 0,-4 5 0,1-2 2,-1 0 0,-2 12 1,-7-4-1,-3 0 10,-1 2 0,-2-6 0,4 2 0,-5 0-162,-1-2 0,-2 4 0,-8-6 0,-4 1 70,-5-1 0,-5 4 0,-3-6 0,-2-2 97,-2-1 1,-8-3-1,2 2 1,-4 3-26,-2 1 0,-2 0 0,-2-6 1,-1 1 31,1-1 0,-4 1 0,3-3 1,1-1 29,2-3 1,2 1 0,-2 5 0,-1 1-24,-3-1 1,-6 0 0,5 1 0,-1-3-38,1-3 0,-5 7 0,4-5 0,-1-1-10,-5 3 1,41-26 0,-1 0-1,-3 1 1,-1 0 0,-2 0-1,-1-1-41,0-1 0,-1-2 0,-2 0 0,0-1 0,4-3 1,1-1-1,-2 0 0,1 1 34,0-1 1,1 1 0,-4-1-1,-1 1 1,3-2 0,1 1 0,0-1-1,-1-1 14,0 0 0,-1-1 1,-2-1-1,0 1 1,-2 2-1,-1-1 0,1-1 1,0-1-7,-1 0 1,1 0 0,1-1-1,0-1 1,2-2 0,1-1-1,-1 1 1,-1 0 1,-1 0 0,-1-1 0,0 0 1,0 0-1,-2-2 0,-1-1 0,4-1 1,0 0-17,2 0 1,-1 0 0,-5-3-1,0 0 1,-3 2 0,0 0 0,-2-2-1,1 0 17,1-1 1,0 0 0,-2 0 0,0 0-1,3-1 1,0 0 0,-5-2 0,0 0-48,-3-2 1,0-2 0,-2 0 0,-1-1 0,0-1 0,0 0 0,1 0 0,0-1 85,0-2 1,-1 1 0,-3-2 0,0 0 0,1-3 0,-1-1 0,-1 1 0,1-1 13,-2-1 1,0-1-1,0-1 1,1 0-1,4 0 1,0 1-1,-1-2 1,-1-1-4,-1 0 1,0 0 0,1-4 0,-1-1 0,-1-2 0,1 0 0,2 0 0,0 0-24,2-1 0,0 0 0,1-1 0,1 0 0,-1-5 0,0 0 0,0-1 0,0 0-10,0 0 0,1-2 0,2-2 0,2-1 0,0 1 0,2 0 0,0-1 0,1-1-28,1 0 0,0-1 0,-3-3 0,0 1 0,0-2 0,0 0 0,1 0 0,0-1-61,0 0 0,2-2 0,2-3 1,1-1-1,0-1 0,0-1 0,0 1 1,-1 0 21,2-1 1,0 1 0,-1 0 0,1 0 0,3 1-1,0-1 1,-2-2 0,1 0 26,1-2 1,0-1 0,0 1 0,1 0 0,0 1 0,1 2 0,0 1 0,-1 1 33,1 1 0,-1 1 0,1 1 1,0-1-1,0 0 0,1 0 1,1-1-1,1 1 17,2 1 0,1-1 0,2-1 0,0 1 1,2 6-1,1 1 0,1 0 0,0-1-3,2-1 0,-1 1 0,-1 2 1,0 1-1,4-2 0,2 1 0,3 2 1,0 0 33,-25-38 1,4 7 0,1-2 0,5 5-4,5 1 1,6 8 0,6 3 0,4 5 17,-1 2 0,9 1 0,-3 5 1,9 5-25,3 4 1,-4 10-1,7 4 1,1 3 30,2 3-953,2-1 721,0 9 1,0 3-1,0 12 121,0 5 1,0-1 0,0 2 0,2-1 249,4-1 0,-5 5 1,5-3 118,-4 4 0,0 1 0,2 0 103,2 1 1,0-6-1,-6-1-237,0 3 1,0 1-862,0 3 1,0-1 0,0 1 670,0-1 0,7 1 0,3-1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1.2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61 8921,'-8'-24'18,"-4"1"0,-1 10 0,-1 16 41,3 19 1,7 13-1,-4 19 1,2 2 204,0 3 1,1 7-1,3-2 1,-2 5-102,-2 7 1,0 2 0,6 5 0,0-3-344,0-3 1,0-1-1,0-6 1,0-2-903,0-4 1080,0-12 0,8-1 1,2-7-1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3.0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176 297 10494,'0'-52'55,"0"-1"0,0 11 0,1 5 449,5 6 0,4 9 1,7 1-1,3 7-521,3 9 0,2-3 0,6 2 0,-1 2-280,1 2 0,-6 4 0,0 4 0,-4 6 151,-3 3 1,3 10 0,-11 4-1,0 4 13,-5 2 0,-3 2 0,-4 2 0,-3 4 20,-7 1 1,-6 1 0,-3 3 0,-2-3 20,1-2 0,1-2 0,2-7 0,-1 1 155,5 0 1,3-8 0,-1-5 0,3-7 107,2-3 1,2-6-1,8 4-45,4-3 0,6-1 0,11-6 0,6-2-64,4-4 0,4 4 1,2-3-1,2 3-33,-3 2 1,-3 7 0,-6 7-1,-5 5-212,-5 5 1,-9 9 0,-4 0 0,-4 7 99,-2 5 1,-16-4 0,-7 3 0,-10-1 55,-8-4 1,-9-2-1,-11-4 1,1-4 26,0-6 1,0-3 0,6-5 0,1-3-293,9-6 0,7-4 309,8-2 1,3-8-1,9-2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4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489 381 8530,'10'-18'607,"5"3"0,-3 3-339,3 6 0,3 6 0,1 8 0,5 9-161,5 10 0,-2 14 0,0 6 1,-2 3-117,-3 3 1,1-1 0,-6 2 0,-7 3-154,-6 1 0,-6 0 0,-6-4 0,-11 3-109,-14 1 0,-10-6 0,-13-7 0,-6-4-231,-8-8 0,-12 0 1,3-12-1,-3-6 502,1-7 0,-1-14 0,-5-3 0</inkml:trace>
  <inkml:trace contextRef="#ctx0" brushRef="#br0" timeOffset="132">384 188 8554,'29'-35'0,"-1"2"628,-3 4 0,14 4 1,5 8-1,16 1-661,16 5 0,11-3 1,10 8-1,-44 5 1,1 0-219,2 2 0,1 2 0,-1 1 0,0 2 0,0 3 0,-1 1-146,-5 1 1,-1 1 0,0 1 0,1 2 0,-2 2 0,1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3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226 358 8433,'27'-53'0,"-4"3"0,-1 1 199,1 3 1,-7 9-1,5 0 1,-2 8 489,-5 4 1,1 7 144,-9 7 0,0 9-602,-6 2 0,-8 9 1,-5 15-1,-7 5-18,-3 4 0,-8 4 1,4 1-1,-2 5-168,0 2 0,1-7 0,-3 3 0,4-2-160,2 2 0,-4-6 1,6 2-1,1-8-1,3-4 0,7 4 0,3-6 10,1-1 0,4-11 0,10-5 0,7-4-57,9-2 1,13-2 0,13-2 0,8-4-159,8-1 0,12-3 0,4-3 0,1 1-247,1 2 0,-3 3 1,5-5-1,-3 4-27,3 3 0,-15-1 1,-5 4-1,-9-2 594,-9 2 0,-3 2 0,-8 2 0,0 0 0</inkml:trace>
  <inkml:trace contextRef="#ctx0" brushRef="#br0" timeOffset="167">663 183 8433,'-24'-45'0,"1"7"257,2 7-81,1 13 1,11 20 0,5 15 0,8 13 28,7 8 0,3 7 1,-1 9-1,-1 5-327,2 5 1,1 9 0,3 5 0,-1 1-222,1 5 1,5-5 342,0 3 0,0-1 0,-5 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1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53 785 8404,'-12'5'-240,"1"1"240,7 0 0,-12 2 0,6 1 0</inkml:trace>
  <inkml:trace contextRef="#ctx0" brushRef="#br0" timeOffset="397">629 226 8552,'12'-35'39,"-1"2"1,3 2 158,2 2 0,7 7 1,2-1-1,2 6-23,4 5 0,-4 4 1,1 6-1,-3-2-109,-4-2 1,-7 3 0,-3 6-1,1 5-29,-2 2 1,-2 7 0,-8 9 0,0 1-61,0 4 1,-8 2 0,-6 4 0,-7 2-95,-8 1 1,2 7 0,-3-4 0,1-1-32,2 1 1,-4 3 0,8-5-1,3-4 102,7-6 1,-1 0 0,8-8 0,5-1 56,4-3 0,17-9 0,15-4 0,11-6 154,11-6 0,7 2 0,11-8 0,7-1-295,3-3 1,1 7 0,-3 1 0,-3 2-409,-3 0 0,-9 0 0,-14 6 538,-11 0 0,-2 8 0,-14 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35.31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12730 375 9364,'18'-52'0,"-3"0"288,-3-1 1,-2 9 0,-6 5 0,2 8 278,-3 7 0,-1 5 0,-2 2 57,0-1 0,-2 3 0,-3 5-157,-7 10 0,-4 15 0,-1 16 0,-1 8-235,1 8 1,0 11 0,-1 6-1,1 4-112,-1 2 1,1 6 0,-1 1-1,3 3-282,3 3 0,-2 8 0,9 6 0,1 2-186,2-48 1,2-1 0,15 47 0,11-15 0,9-10 24,5-12 1,15-8-1,-1-23 1,4-13 25,2-10 0,6-16 1,-2-10-1,0-11 3,-5-7 1,-5-9 0,-19 4 0,-10-1 107,-9-5 1,-11 1-1,-12 1 1,-13 8 328,-13 8 0,-9 0 0,-13 8 0,-3 2-105,-6 1 1,2 11 0,0 3 0,2 6-135,3 6 0,-1 5 0,6 12 0,7 8-1345,6 8 1454,12 6 0,2 15 0,7 2 1</inkml:trace>
  <inkml:trace contextRef="#ctx0" brushRef="#br0" timeOffset="900">69 2489 14702,'-8'-41'-173,"-4"0"1,-1 8-1,-1 12 595,3 7 0,7 8 0,-2 14 0,6 10-292,6 9 1,-2 8 0,7 5 0,5 7-324,5 3 0,-1 3 0,3-1 0,-4 3-356,-1 3 0,-1 2 0,1 6 0,-3 0-210,-3 6 0,1-1 0,-7 13 763,-2 5 1,-10-1-1,-3 7 1</inkml:trace>
  <inkml:trace contextRef="#ctx0" brushRef="#br0" timeOffset="1085">628 3187 10363,'8'-33'0,"1"4"996,1 6-634,-2 11 0,-2 12 1,-1 14-1,-1 5-185,-2 4 0,-2 10 0,0 0 0,0 8-633,0 4 1,0-4 0,0 5 0,0 3-1436,0 1 1877,0 2 0,-8 9 0,-1 1 0</inkml:trace>
  <inkml:trace contextRef="#ctx0" brushRef="#br0" timeOffset="1468">2025 2541 12064,'31'-58'0,"-6"2"703,-7 5 1,-13 8-699,1 14 0,-2 12 25,2 11 0,2 18 0,3 7 1,-3 8-97,0 10 0,-6 0 1,4 9-1,-4 3-59,-2 1 1,-2 11 0,-4 1 0,-6 0-230,-3-4 1,-5-4 0,-1-1 0,-2-1 238,1 1 0,3-9 0,1-5 0,1-10 439,-1-11 167,9-9 1,3-17 0,14-5 0,9-7-115,10-3 1,6 0 0,2 5 0,2 3-249,4 3 0,-4 5 0,2 7 0,-8 3-330,-8 9 0,-4 2 0,-3 15 0,-5 2 35,-5 2 0,-6 4 0,-6 1 0,-7 5-1,-8 2 1,-14-4 0,-12 5 0,-3 3-186,-3 1 1,-7-5 0,-4-5 0,-4-3-1068,-2-2 1427,8-8 1,-6-9 0,6-10 0</inkml:trace>
  <inkml:trace contextRef="#ctx0" brushRef="#br0" timeOffset="1633">2828 3205 13740,'12'7'-1345,"-2"5"1385,-3 4 1,1 1 0,-4 2 0,2 3 412,-2 1 0,-4 14 0,-6-2 0,-6 4-455,-3 3 1,-9 3-1,1 5 1,0 1 59,-2 1 0,-3 5 0,-6 12 0</inkml:trace>
  <inkml:trace contextRef="#ctx0" brushRef="#br1" timeOffset="2151">4714 2262 8557,'-17'-24'347,"-1"1"0,1 4 368,0 5 0,-1-2 0,1 5-139,-1-5 1,1 5 0,-1 1-1,1 2-522,-1 4 1,-1 0 0,-2 1-1,-5-3-341,-1 2 0,-4 2 1,-10 4-1,-5 2 51,-5 2 0,-1 13 1,0-2-1,-3 5-110,-3 3 0,4 2 0,-3 8 0,7 2 122,3 4 0,14-2 1,0 5-1,8-1 257,10-4 1,-1-1 0,10 1 0,2 2-27,2-2 0,4-2 0,2-4 0,2-4-31,-2-6 1,-2-4-1,0-3 115,4-4 171,-4-5 0,5-9-47,-7-3 0,8 1 1,4-6-1,5 2-157,7 4 1,3 2 0,8 2 0,0 0-27,-1 0 0,7 0 0,0 2 0,0 6-21,1 10 1,-5 1-1,4 12 1,-6 4-61,-6 4 1,-4 9 0,-9-1 0,-5 3-79,-5 3 0,-12-3 0,-7-1 1,-10-5 12,-12-1 1,-8-8 0,-9-8 0,1-4 45,5-7 0,-5-1 0,6-9 68,1-2 0,-7-17 0,7-7 0</inkml:trace>
  <inkml:trace contextRef="#ctx0" brushRef="#br0" timeOffset="2617">5553 2698 13234,'-18'-17'1732,"1"-7"-466,-1 1-700,1 8 0,7 15 1,4 11-1,4 7-575,2 5 0,2 4 0,2 8 0,4 2-257,2 4 0,1-4 0,7 3 0,-1-3-146,1-2 0,-1 0 0,1-2 1,-1-2-175,1-2 0,-1-7 0,-1 1 0,-3-6 474,-1-5 1,-6-4-1,3-12 1,1-8 895,0-11 1,1-16 0,7-7 0,-1-7 260,1-5 1,-1 9 0,3-1-1,1 5-355,2 7 1,0 3 0,-3 5 0,1 7-366,3 4 1,7 9-1,-2 6 1,4 8-620,2 8 1,5 11 0,3 6 0,0 4-613,-1 2 0,1 8 0,-4 1 0,2 1-628,-3-4 1,-3 1-1,-4-1 1,-3-2 1494,-3-2 1,-2-2 0,-5 0 0</inkml:trace>
  <inkml:trace contextRef="#ctx0" brushRef="#br1" timeOffset="2950">6601 2768 8523,'0'-27'743,"0"-4"1,0 8 1380,0 1 1,1 11-1443,5 5 0,2 6 1,6 6-1,-1 5-820,7 5 1,-3 3-1,8 4 1,-1 7-65,-1 2 0,6 3 0,-6 2 1,-1 2-335,-3 2 0,-9 0 0,-3-8 0,-1-2-81,0-2 1,0-2-1,-8 0 1,-2-8 580,-2-5 0,-7-10 0,1 0 0,-3-8 664,-3-8 0,8-11 0,5-6 0,3-4 21,2-2 0,0 2 0,2 2 1,3 4-19,7 2 0,5-1 1,7 7-1,5 0-787,4 3 1,2 10-1,2 0 1,1 6-469,3 6 1,6 4 0,-5 9 0,1 5-487,0 5 1,-8 2-1,-8 0 1,-2-2 1109,-3 2 0,-3 2 0,-2 2 0</inkml:trace>
  <inkml:trace contextRef="#ctx0" brushRef="#br1" timeOffset="3367">7439 2768 8479,'11'-35'521,"-1"0"0,0 0 215,0 0 1,1 8-1,7 6 1,-1 7 85,1 8 1,-1-1 0,1 1-1,-1 2-721,0 2 0,3 10 1,1 5-1,4 9-122,3 7 0,-7 4 1,2 4-1,-3 3-526,-3 7 1,-5 0-1,-3 3 1,-1 4-358,-4 1 0,-10 1 0,-9 0 0,-12 4 167,-14 2 1,-10-5 0,-9 1-1,-6-8 737,-2-9 0,0-10 0,16-19 0,3-10-100,11-12 1,20-11-1,7-22 1,7-11 503,4-14 0,11-4 1,11-11-1,13-5 24,-15 43 1,2-1 0,2-5 0,1-1 0,3 2 0,2-1 0,1 0 0,2-1 78,1 3 0,0 1 0,-2 4 0,0 1 0,30-35 0,-2 12-104,-3 10 0,-11 12 0,-7 18 0,-8 11-207,-8 5 0,-3 6 0,-3 10 0,1 6-317,-1 3 0,1 10 0,1 7 0,2 6-437,3 9 1,1 5 0,-4 5 0,0 3-55,-5 2 1,1 10 0,-7 7 0,0 1-154,-4-5 0,-4-1 0,-2-2 1,0 0-511,0-4 1275,0-10 0,-8-6 0,-2-9 0</inkml:trace>
  <inkml:trace contextRef="#ctx0" brushRef="#br1" timeOffset="3517">8015 2803 8516,'0'-27'404,"0"2"-123,0 7 1,10 3 0,7 3 0,10 6-336,6 4 0,12 8 0,7 4 0,13 3-515,8 7 1,7 1 568,7-4 0,0 9 0,1 1 0</inkml:trace>
  <inkml:trace contextRef="#ctx0" brushRef="#br0" timeOffset="3900">9273 2751 14136,'5'-24'-114,"1"1"1,0-2-1,-6 3 969,0-1 0,0 0 0,0 5-306,0 1 0,-8 7 0,-5 4-267,-9 4 0,1 2 0,-10 0 1,-4 2-297,-4 4 0,-9 10 0,1 9 0,-5 2-462,-6 4 1,1 4-1,-5 4 1,2 2-141,4-3 0,9-1 0,8-2 1,8-2 135,8-4 0,11-3 0,8-11 590,8-3 0,8-4 1,11-10-1,8-4 480,8-6 0,8-3 0,7-3 1,2 1-73,1-1 0,-15 1 0,7 1 0,-8 3-338,-7 1 1,5 6 0,-10-4 0,2 3-369,-1 3 0,-5 4 1,-8 6-363,1 5 1,-7 5 0,-1 1 0,-2 3-315,-4 3 1,3-4-1,-1 5 1,-2-3 741,-2 2 0,6-3 1,2 5-1</inkml:trace>
  <inkml:trace contextRef="#ctx0" brushRef="#br0" timeOffset="4301">9727 2419 19166,'9'-25'-1106,"-1"5"0,-6-3 0,2 3 2593,2 3-814,0 7 0,-6 4 0,1 12 0,5 6-510,6 3 0,2 9 0,-1 1 0,-1 4-142,1 8 0,1-2 1,0 8-1,-5-3-578,-1 1 1,0 2-1,-4-4 1,1 1-129,-1-1 0,-9 4 0,-7-2 0,-6-5-42,-5-5 1,-2-5 0,-6-11 0,2-3 811,-2-6 1,0-4 0,2-4 0,5-6 69,5-10 1,1-1 0,3-10 0,3-2 236,6-2 1,6 4-1,6 2 1,4 1 105,0 5 0,5 2 0,-3 3 0,3 4-81,3 7 0,5 3 1,0 2-1,-1 2-313,-3 3 0,-1 11 0,1 9 0,2 2-216,3 4 1,-7 2 0,-7 4 0,-1 2-490,1 2 0,-6 0 0,2-6 0,-8-1-50,-10 1 0,-3 0 0,-20 0 0,-10 0-531,-9 0 1,-16-2 1365,-11-4 1,-13-4 0,-3-7 0</inkml:trace>
  <inkml:trace contextRef="#ctx0" brushRef="#br0" timeOffset="4517">10582 1965 16700,'-7'-33'-1012,"-5"4"0,2 11 0,1 16 2079,1 12 0,2 3 0,6 19 1,0 4-466,0 9 1,0 7 0,2 7 0,2 5-682,2 4 1,5 3-1,-5 5 1,0 6-1370,2 3 1,-6 14 0,1 0 1431,-6-4 0,-5-46 1,-2 1-1,-3-2 0,-1 1 1</inkml:trace>
  <inkml:trace contextRef="#ctx0" brushRef="#br0" timeOffset="4750">10582 2908 9752,'18'-37'0,"-1"0"530,1 2 0,7-2 1,4 12-1,4 0 388,2 0 1,6 1 0,1 5-1,3-3-312,4-1 1,-7 0 0,-1 5 0,-6 1-414,-6 0 0,-4-1 1,-9 1-1,-5-1-234,-5 1 1,-12 5 0,-7 2 0,-8 3-44,-9 3 1,-4 2-1,-5 2 1,-2 2-296,2 4 0,2 5 0,4 10 1,4 7-199,6 5 1,11 0 0,6 13 0,4 1-1126,2-3 1,16 7 1649,7-5 0,8 13 1,4 3-1</inkml:trace>
  <inkml:trace contextRef="#ctx0" brushRef="#br1" timeOffset="5234">6094 1022 8465,'18'-55'400,"-9"1"1,-3 17 0,-4 6 450,-2 4 0,0 9 0,-2 9 0,-4 1 362,-5 4 1,1 2 0,-2 4-893,-1 4 0,-3 11 1,1 12-1,3 6-400,6 6 1,4 10 0,2 11 0,0 4-339,0 5 0,2 9 0,4-4 0,6-3-232,3-1 1,-3-2-1,-1 0 1,3-4-295,2-8 1,-7-7 0,-3-18 974,-4-4 1,-10-12-1,-5-13 1,-11-8 264,-11-8 0,-1-5 1,-9-4-1,2-3-35,4 3 0,3 2 1,3 1-1,3 1-1024,7-1-443,12 9 0,14 3 0,21 10 1205,15 1 0,9 17 0,4-3 0</inkml:trace>
  <inkml:trace contextRef="#ctx0" brushRef="#br1" timeOffset="5366">6705 1755 8491,'-17'-17'-17,"-1"-1"1,-1 1-73,-4-1 0,3 3 0,-3 3-418,4 6 507,9 4 0,2 2 0,8 0 0</inkml:trace>
  <inkml:trace contextRef="#ctx0" brushRef="#br0" timeOffset="5634">7736 1318 8928,'-18'-34'281,"-7"-1"0,-4 0 0,-4 2 742,-2 4 1,2 9 0,4 11-1,6 1-90,3 4 0,3 4 1,1 6-1,3 7-801,1 9 1,8 7 0,-2 11 0,4 9-300,2 7 0,0 1 1,2 5-1,2 0-493,2 0 1,6 2 0,-5 4 0,1-4-180,0-6 0,-2-9 0,-6-5 1,-4-1 382,-8-4 1,-1-12-1,-18-8 1,-4-7 294,-4-4 1,-10-3 0,5-6-1,-1-5-266,4-6 1,8-3 0,8-3 417,8 1 0,19-9 0,0-1 1</inkml:trace>
  <inkml:trace contextRef="#ctx0" brushRef="#br0" timeOffset="5766">8015 1877 8943,'10'-7'689,"3"-3"0,-7-8 481,-2 1 0,-2 5 0,-2 1-1178,0-3 1,-2 6 0,-4 3 12,-5 3 1,-13 2 0,-3 0 0</inkml:trace>
  <inkml:trace contextRef="#ctx0" brushRef="#br1" timeOffset="6633">10897 3047 8492,'-6'-11'-110,"0"-1"1,-6 6 0,7-5 968,1-3 1,2 4 0,2-1-427,0-3 1,8-1 0,3-3-1,7 1-302,5-1 0,4-1 1,8-2-1,0-3-134,0 3 0,0-6 0,0-2 0,0-4-59,0-2 1,-8 0 0,-4 0 0,-5 2 158,-7 4 0,-3 2 0,-12 5 93,-8-1 0,-1 7 0,-16 11 0,-2 5-151,-2 5 0,-8 5 0,0 10 0,2 3-92,3 6 1,6 12-1,3 5 1,4 5-91,7 1 0,1 0 0,9 3 0,4 1-213,6 2 1,13 1-1,16-7 1,10-2-239,10-3 0,11-4 1,0-10-1,4-4 594,1-6 0,17-11 0,3-5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1:43.81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45 1145 8536,'-8'-18'-75,"6"1"629,-3 0 0,3 5 1,2 0 18,0-1 1,0-3 0,2-1-97,3-1 0,7 3 0,11 1 0,6 4-132,4 3 1,10-5 0,2 6 0,1 2-229,1 2 1,-1 2-1,5 2 1,-3 4-297,-1 6 1,-14 11 0,0 6-1,-6 4-14,-6 2 1,-9 8-1,-6 1 1,-8 3-61,-10 0 1,-7-3 0,-20 5 0,-7-1 15,-13 7 1,-1-9 0,-4 5-1,0-7 192,2-5 1,-2-8 0,12-6-1,9-5 831,10-11-688,15-5 1,20-10 0,16 1 0,11-1-276,10-2 0,5 6 1,9-4-1,-1 2-488,1-1 1,7 3 0,2-4 0,4 4-1543,4 2 2207,-12 0 0,18 0 1,-14 0-1</inkml:trace>
  <inkml:trace contextRef="#ctx0" brushRef="#br0" timeOffset="164">988 1529 8616,'0'-27'433,"0"2"1,0 7 2171,0 1-2217,0 7 0,2 4 0,4 14 0,4 8-257,-1 5 1,7 10 0,-6-2 0,1 6-741,1 6 1,-1-2 0,7 5 0,-1-1-890,1-4 0,-1 0 1497,1 1 1,-1-3 0,1 6 0</inkml:trace>
  <inkml:trace contextRef="#ctx0" brushRef="#br0" timeOffset="480">2665 953 8616,'-10'-29'544,"-7"0"1,-3 15 0,-9 2 0,-2 9 75,-2 3 0,-2 9 0,0 9 1,0 9-141,0 6 1,0 4-1,2 3 1,2 7-357,2 3 0,10-3 0,-1-2 0,9-3-130,3-3 0,2-2 0,6-4 0,2-4-194,4-6 0,4-9 0,9-4 0,2-3-113,3-3 1,7-2 0,-2-2-1,6-2 233,6-3 1,3-5 0,9-8 0,-3 1 46,-3-1 1,3 7 0,-3-1 0,3 1-317,2 1 0,1-4 1,-3 8-1,-1 3-405,-3 1 1,-1 2 0,2 0-1,-9 0-1681,-7 0 2435,2 7 0,-13 3 1,5 8-1</inkml:trace>
  <inkml:trace contextRef="#ctx0" brushRef="#br1" timeOffset="664">2717 1180 8460,'-8'-35'0,"1"2"0,-7 6 0,4 7 3701,3 7-3146,1 9 1,13 4-1,5 12 1,4 5-531,1 6 0,1 4 0,-1 10 0,2 4-498,5 6 0,-5-3 0,4 3 1,-3-1-438,-3-1 0,-5 7 1,-2-1 909,-3 5 0,7 10 0,-4-4 0</inkml:trace>
  <inkml:trace contextRef="#ctx0" brushRef="#br1" timeOffset="864">3747 1093 8452,'0'-28'469,"0"5"0,-1 11 1,-3 9-333,-2 6 1,0 17-1,6 13 1,0 8-54,0 3 1,0 3-1,2 5 1,4 1-1216,5-1 0,5 2 1131,1 5 0,1-5 0,-1 6 0</inkml:trace>
  <inkml:trace contextRef="#ctx0" brushRef="#br1" timeOffset="1230">4691 708 8452,'-12'-15'69,"2"1"345,2 3 1,-5 9 0,3 4 171,0 13 1,-3 12-1,7 14 1,2 6-353,2 3 1,-4 8-1,1 2 1,1 3-280,2 2 0,2-2 1,2-1-1,4-2-201,5-4 1,7-3 0,3-9 0,4-9 24,2-10 0,-3-13 1,7-6-1,4-6 170,3-6 1,3-6 0,-6-13 0,0-8 74,0-6 0,-2-7 0,-6 5 0,-9 2 200,-11 2 1,-5 4 0,-2 2 0,0 4 97,0 2 1,-13 2 0,-7 7 0,-3 4-410,-2 7 1,-6-3 0,4 4 0,-3 6-400,1 8 0,8 7 0,0 6 0,7 6-225,8 4 1,4 2 0,4 2 710,4 4 0,12-4 0,9 6 0</inkml:trace>
  <inkml:trace contextRef="#ctx0" brushRef="#br1" timeOffset="1397">5511 1215 8452,'-17'-23'0,"-1"-1"885,1 3 1,0 3 0,-1 7-360,1 5 1,-1 12 0,1 7-1,1 7-993,5 3 0,-3 10 0,8 0 0,0 6-640,-1 0 0,3 3 1107,-8-1 0,0 8 0,-5-5 0</inkml:trace>
  <inkml:trace contextRef="#ctx0" brushRef="#br0" timeOffset="1913">6769 604 14844,'15'-51'-28,"-3"5"1,-8 7 484,-8 8 1,-6 0 0,-7 7 0,-1 5 109,1 5 0,-6 1 0,-3 7 1,1 2 63,0 2 0,-4 6 0,6 6 0,1 9-583,3 6 1,7 10 0,2 8 0,3 2-281,3 3 0,4 8 1,8 5-1,7 1-363,6 4 1,10 0-1,-1-2 1,3-4-270,1 0 1,-1-8 0,-1 3-1,-7-9-94,-6-3 0,1-4 1,-19-12 1013,-8-10 1,-13-7-1,-20-10 1,-7-2 10,-3-4 1,-3-3 0,1-11-1,-1-1-157,1-2 0,13-1 1,6 7-1,8-1-397,9 1 0,7-1 0,13 1-561,7-1 1098,9 9 1,22-7-1,3 7 1</inkml:trace>
  <inkml:trace contextRef="#ctx0" brushRef="#br0" timeOffset="2047">7188 1023 9645,'-16'-18'211,"5"1"0,-3 5 0,6 2 0,1 1 572,-1-1-1216,-6 6 1,12-2 435,-3 12 1,3 4 0,2 7 0</inkml:trace>
  <inkml:trace contextRef="#ctx0" brushRef="#br0" timeOffset="2381">7921 534 13970,'0'-35'-371,"-7"6"0,-5 1 0,-3 3 1176,-3 4 0,1 2 0,-1 3 1,1 4-65,-1 7 1,7 3-1,-1 2 1,0 2-569,3 3 0,-5 13 0,8 11 0,2 4-318,2 2 0,2 8 1,2 3-1,4 5-327,6 1 1,5 2-1,5 3 1,1 1-43,-2-2 1,-1 0 0,-3-1-1,1-1-93,-1-4 1,-1-9 0,-5 0-1,-5-6 547,-4-6 1,-18-6-1,-7-11 1,-10-6 251,-8-4 1,3-4 0,-7-4 0,2-6-270,4-3 0,4-3 0,6 1-475,6-1 0,13 1 0,12 1 635,14 5 0,17-5 0,11 6 0</inkml:trace>
  <inkml:trace contextRef="#ctx0" brushRef="#br0" timeOffset="2498">8288 1040 10852,'-23'-27'-590,"-2"4"1,-1 3 334,1 3 1,-4 1-1,6 3 1,1 3 798,3 2-541,2 2 1,-1-1 0,1-3 0</inkml:trace>
  <inkml:trace contextRef="#ctx0" brushRef="#br0" timeOffset="3350">8987 551 13755,'-8'-17'-618,"-4"-1"0,-1 7 0,-1 1 1697,3 2 0,7 4-977,-2 10 0,4-2 1,2 8-387,0 1 1,0 3 0,2 1-35,4 1 0,-2-9 212,7-3 0,-5-4 369,6-2 1,-8-8 0,3-3 0,-1-5 96,0-1 1,0-1 0,-6 1 0,0-1-67,0 1 0,-2-1 0,-2 1 1,-4-1-145,-2 1 0,5 7 0,-7 4 1,-2 5-247,-1 1 0,3 1 1,3 5-1,1 6-194,4 3 1,2 13 0,2 5-1,2 7-149,4 5 0,5 2 0,11 7 0,3 2 22,2 2 0,2 6 0,4-3 0,-4 1-125,-5 4 0,-13-6 0,-5-4 0,-6-7 69,-6-9 0,-13-11 0,-14-7 0,-8-9 452,-4-7 1,7-6-1,-3-6 1,4-7 296,2-9 0,6-11 1,4-9-1,5-3 359,11-3 1,5-5-1,6-3 1,6-4-30,9-2 1,8 0 0,12-4 0,6 4-79,9 1 0,10 1 1,12 4-1,0 0-362,-6 5 1,0 7 0,-10 11 0,-4 3 245,-5 7 1,-9 4 364,-11 1-786,-11 9 0,-10 3 0,-8 14-17,0 9 1,0 2 0,0 12-1,2 4-227,3 4 1,-1 12-1,8-1 1,2 6-161,1 1 1,8-1-1,1 0 1,-1 6-166,2 6 0,-5-8 0,3 8 0,-4-6-546,-1-5 1,-9-3 0,-3-4 1096,-4-3 1,-17-12 0,-5-10-1</inkml:trace>
  <inkml:trace contextRef="#ctx0" brushRef="#br0" timeOffset="3483">9249 935 9666,'0'-36'75,"0"-5"0,0 12 0,2 0 0,3 7 142,7 5 1,13 5-1,10 2 1,10 3-225,5 3 0,12 4 0,8 6 0,12 3-671,9 1 0,-8 5 676,5-3 0,-5 4 0,5 1 0</inkml:trace>
  <inkml:trace contextRef="#ctx0" brushRef="#br0" timeOffset="3865">10419 726 17028,'8'-18'-263,"3"1"0,-1-1 1,0 1 1063,-3-1 1,5 1 1341,-6 0-1967,0 7 0,-8 2 0,-4 8 0,-6 0 307,-3 0 0,-5 6 0,-3 2 0,-6 1-524,-4 5 1,-8 3-1,0 5 1,1 1-211,-3-2 1,4 5-1,-3-1 1,3 0-4,6 0 1,9-1-1,1-7 1,4 1-38,1-1 0,9 0 67,3 1 1,12-8-1,7-7 1,7-4 389,3-5 1,6-8 0,-4 4 0,2-1 34,4-1 0,-5 2 0,-3-3 0,-4 3-237,-1 2 0,1-3 1,3 3-1,1 0-64,-2 0 1,-1 3 0,-3 5-1,1 0-143,-1 0 0,6 0 0,1 2 0,-3 3-508,-2 7 1,5 6 0,-1 3 0,0 2-652,2-1 0,-5-1 1408,3 2 1,-4-3 0,-1 5 0</inkml:trace>
  <inkml:trace contextRef="#ctx0" brushRef="#br1" timeOffset="4299">10925 219 8570,'-17'-52'418,"-1"7"0,1 5 1,-1 5 2957,1 6-2740,7 11 1,3 20-1,8 15 1,5 11-298,6 5 1,11 9 0,4 5-1,2 5-377,1 6 0,-1-1 0,6 5 0,-2-2-517,-4-4 0,-2 4 0,-6-1 0,1-3-416,-7-2 1,-5-9 0,-10-4 0,0-6 440,0-6 0,-2-12 1,-4-11-1,-6-8 534,-3-10 0,-3-1 0,1-16 0,1-2 433,5-2 0,3-2 1,8 2-1,0 2 52,0 2 1,0 5 0,2-3 0,4 4-179,5 7 0,5-1 0,3 7 0,5 0-196,5 5 0,4 5 0,2 5 0,2 9-34,3 7 1,-3 1 0,4 7 0,-6 4-261,-6 6 0,-4-2 0,-9 3 0,-5-3-260,-5-2 0,-6 0 1,-8 0-1,-11-2-99,-14-4 0,-12 2 1,-13-6-1,-10 1-1402,-11-1 1948,-3-2 1,28-10 0,-2-1 0,2 2 0,1-1-1</inkml:trace>
  <inkml:trace contextRef="#ctx0" brushRef="#br0" timeOffset="4483">11537 411 19124,'44'-34'156,"-5"2"1,-8 7 656,-8 8 1,-3 11 0,-3 2-351,1 8 1,-1 8-1,1 11 1,-3 6-732,-3 4 1,3 6 0,-3 3 0,2 9-238,-3 3 0,-1-3 1,-6 9-1,2 0-616,-3 4 0,-1-2 1058,-2 2 0,-15-8 1,-5 5-1</inkml:trace>
  <inkml:trace contextRef="#ctx0" brushRef="#br0" timeOffset="4749">11956 1005 19103,'35'-17'356,"0"-1"0,-2 3 0,-2 1 0,-4 3 264,-2-3 0,6 0 1,-4 1-1,0 3 118,-3 2 1,1-5 0,-2 3 0,-3-2-285,-7 1 0,1-1 0,-8-5-575,-3-1 1,-3 1 0,-5-1-1,-9 1 44,-7-1 1,-6 3 0,-8 1 0,0 5-16,0 1 0,2 2 0,4 6 1,5 2-111,5 4 0,3 3 0,5 9 0,5 1-418,4 5 1,12 1-1,7 6 1,12-2-197,10 2 0,6 2 1,7 2-1,2 0-1038,5 0 1,1-8 1770,4-4 0,-4-3 0,-8-3 0</inkml:trace>
  <inkml:trace contextRef="#ctx0" brushRef="#br0" timeOffset="4899">12986 813 14267,'0'-17'69,"2"7"94,4 4 0,4 12 1,7 4-1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05.41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227 490 6370,'8'-10'-562,"-6"2"560,6 8 0,-8-2-1,0-3 1,-2 3 26,-4-4 0,2 4 56,-8 2 0,7 0 63,-7 0 1,6-2-21,-5-4-59,7 4-95,-12-6 43,14 8 1,-8 0 7,5 0 2,3 0 1,-6-2 9,8-3 1,-2 3-38,-4-4-301,4 4 218,-6 2 61,8 0 0,0-2-57,0-4 125,0 4-26,0-6 0,0 7 108,0-5 23,0 4 0,0-8 181,0 4-228,0 4 0,0-7-106,0 3 12,0 4 1,2-6 0,2 6 22,2-4 1,2 4-20,-2-3 0,-2-3 26,7 2 1,-5-6-14,6 7 0,-6-7 0,3 4-5,-1-2 0,4 5 0,-5-5 0,1 0 3,0 0 1,6 1 0,-3-5 0,5 3-4,1-3 1,-5 4 0,-1-1-1,5-1-8,5 2 0,-1-5 1,3 5-1,-4-2-8,-1 1 0,-1 1 1,1-4 6,-1 3 1,1 1-1,-1-3-19,1 1 1,-1 8 0,-1-4-5,-5 0 1,-1 7-4,-4-5 1,-2 4 4,7 2 0,1 0 10,5 0 0,-5 0 1,0 0 10,1 0 1,3 0 0,1 0 20,1 0 0,-1 0 1,1 0-25,-1 0 1,1 0 0,-1 0-10,1 0 1,-7 0-14,1 0 1,-6 2 11,5 4 1,-5-5 0,4 7 2,-2 0 1,-1-6-1,-3 6 1,4-2 30,2-1 0,-5 1 0,5-4 9,-2 4 1,6-4 0,-3 6-26,5-1 0,-5-5 1,1 4 16,2-4 1,1 4-24,3 0 1,-1 5 0,-1-3-29,-5 2 0,5-4 9,-5 5 0,5 1 8,1 5 0,-5 1 0,-2-1-10,-3 1 0,1-7 1,-4 1 8,2 2 0,6 1 0,-5 3 6,3-1 1,-6-5-1,4-3 1,-3 1-1,1 0 0,0-4 0,-6 5 0,0 3 0,0-4 0,0 1 0,0 3 1,0-4-1,0 1 5,0 3 1,-2-4 0,-2 1 16,-2 3 0,-7-1 0,3 1 0,-1-4 6,-1-3 1,6 5-1,-6-4 1,-1 1-16,-3 5 0,5-4 0,-1-1 0,-2 1-8,-1 0 1,-3 0-1,3 3 1,1-3-15,3-2 0,-1 5 0,-5-3 0,-1 2 10,1-1 1,-1-5-1,1 4 1,-1-1-6,1 1 0,-1-6 1,1 4-1,-1-2 4,1-1 0,0 7 0,-1-6 0,1 0 0,-1 1 1,1-5-1,-1 4 1,1-2 30,-1 2 1,1-4 0,-1 4 38,1-4 0,5-2 0,1 0-16,-3 0 1,-2 0-1,-1 0-43,0 0 1,-1-2-1,1-2-25,-1-2 0,1 0 0,-1 4 0,1-2 22,-1-1 1,-5-1-1,0 4 1,1-2 70,3-2 1,-4-8-1,-1 5 1,3-3 21,2 0 1,-1-1 0,-1-8 0,0-3 4,5 3 1,-1-6 0,7-2 0,0-4-51,4-2 0,-1-2 0,1-2 0,4-2-90,6 2 0,5 3 0,11 1 1,3 0-246,6 0 1,-2 8 0,2 3 0,3 5-20,1 2 1,1 7 0,-1 4 0,-3 4 296,-7 2 0,4 8 0,0 2 0</inkml:trace>
  <inkml:trace contextRef="#ctx0" brushRef="#br0" timeOffset="549">769 141 8570,'-12'-16'0,"2"2"-420,3 3 0,-1 5 290,2-6 1,-4 8-1,-7 1 82,-1 6 1,1 7 0,-3 10 0,-1 1 13,-2 2 1,-8 8-1,2-2 1,-6 4-43,-6 2 0,-4 6 0,-7 2 0,0 1-203,-1 5 1,-7-5 278,-4 3 0,-4 7 0,-2 8 0</inkml:trace>
  <inkml:trace contextRef="#ctx0" brushRef="#br0" timeOffset="766">891 333 7905,'6'-18'-401,"0"1"0,-3 5 1,-8 2 519,-7 3 1,-5 1-1,-7 8 1,-5 4-36,-4 5 1,-4 5 0,-3 1-1,-5 3-70,0 3 0,-5 2 1,3 6-1,-1-2-144,1 2 0,-1 2 0,5 4 0,0 2 130,1 2 0,-7 7 0,4-3 0</inkml:trace>
  <inkml:trace contextRef="#ctx0" brushRef="#br0" timeOffset="916">926 350 8570,'-18'0'-456,"1"2"0,-2 6 234,-5 9 1,-3 10 0,-10 14 0,-4 6 221,-5 3 0,-5 10 0,-1 2 0</inkml:trace>
  <inkml:trace contextRef="#ctx0" brushRef="#br0" timeOffset="3466">821 1084 8471,'-10'-8'-376,"-5"0"-440,3-4 784,4-3 1,-5 11 71,7-8 169,0 8-155,6-3 1,0 9-70,0 3 0,0-1-21,0 8 1,2-8 17,4 2 0,-4-2 21,4 1 73,-4-3 1,-2 8-10,0-4 15,0-4 139,0 6-132,0-8-78,0 0-22,0 7 1,2-5-1,1 6-5,3 0 0,0-4 12,-6 7 1,2-1 0,2 4 0,2-3 3,-2 3 0,3 1 0,1 3 0,0-1 0,0 1 0,3-1 0,-3 1 0,0-1 0,0 1 1,3-1-1,-5 1 1,0-1 18,2 0 0,-4 1 1,5-1-11,-1 1 1,0-3 0,-4-1 0,1-2-10,-1 1 1,0-3 0,0 2-2,2 1 1,0-3 0,-4 0-4,4-3 0,-3 7-6,9-2 0,-6 3 0,4 3 5,-3-1 0,1-5 0,-4-1 0,2 3 0,2-1 0,-5 1 0,3-2 4,-2 1 1,0-3 0,0 2 0,2 1 1,0 3 0,-5-1 0,5-3 1,-4 3 0,6-5-2,0 0 1,-6 5 0,4-3 1,1 3-2,-1 3 0,6-1 0,-6 1 0,5-1 20,-5 1 1,2-3-1,-4-1 19,2-2 0,-1-7-19,-5 7 1,0 0-22,0 5 1,0 1-1,0-1 0,0-5 1,2-3-4,4-1 0,-2 6-11,8-3 0,-7 3 0,5 0-18,-2-3 0,4 1 1,-5 3-1,1-1-31,0-2 0,5-1 0,-3 7 45,0-1 0,5 1 0,-5-1 12,0 1 0,3-7 0,-7 1 0,0-1 61,2-1 0,-4 6 1,7-7 104,3 1 1,1 6-90,3-5 0,-3-1 1,-1 0-14,-2-3 0,-1-1 4,7-6 1,-1 6-38,1 0 1,-7 0-1,1-6 14,1 0 0,-3 0 0,2 0-11,1 0 0,3 0 1,1 0-12,1 0 1,-1 0 0,1 0-29,-1 0 0,1 0 0,-1 0 43,1 0 1,-7 0 0,1 0 23,2 0 0,-5 0 1,3 0 70,1 0 0,3-2-47,1-4 1,1 4-29,-1-4 1,1-2-66,-1 3 0,-1-3 0,-3 4-3,-1-2 1,-6-2-1,6 5-10,1-3 0,-3-2 51,1 2 0,-5 2 86,6-7 1,0-1-79,5-6 0,-1 7 0,-3 1 0,-1 0-6,1 1 1,-3 3 0,2-6 0,1 1 14,3 1 0,1-6 0,1 5 0,-1-3 10,1 3 0,-5-5 0,1 4 0,3-3 8,3-3 0,-5 1 1,9-1-1,-5 1-24,-2 0 1,1-1 0,-1 1-1,1-3-33,-1-3 1,1 3-1,-1-3 1,3 4-26,3 1 1,-4-5 0,5 0 0,-5 1 20,-2 3 1,9-4 0,1-1 0,0 1-12,-4-2 0,2 6 0,-1-7 0,-1 3 7,2 0 1,-5-1 0,3 7-1,-4 0 11,-1-1 0,5-1 0,0-3 0,-1-1 18,-3 2 1,-1 1 0,1 3-1,2-1 4,3 1 1,-1-1 0,-6 1 0,3-1-17,3 1 1,-3-2 0,3-3 0,-2 1-9,2 5 1,-3-1 0,5 5 0,0-5 4,4-6 0,-1 7 0,-1-5 1,0-1-15,0 3 1,2 0 0,6-1 0,0-1 5,0-3 1,6-5-1,-1 6 1,1 0-1,2-2 0,-4 5 0,5-5 0,-1 4 2,-4 3 0,-2-3 1,-2 11-1,-2-2-3,-4 1 0,2 5 0,-6-4 1,2 3 0,4 3 0,0 2 0,0 0 0,-4-2-1,-1-2 1,5 0-1,-4 6 1,2 0-12,0 0 1,0 0-1,4 0 1,0 0 6,2 0 0,-10 0 0,10 2 1,-2 2-17,0 2 1,-4 2 0,0-3 0,3 5 0,1 0 1,0 3 0,-2-5 0,-2 2 11,2 3 1,2 3-1,0 1 1,-2 1 1,-2-1 0,0 1 0,6-1 0,0 1 1,0-1 0,-6 7 1,0 1-1,4 0-5,6 0 0,-8 6 0,4-4 0,-2 3 11,0-1 0,4 0 0,1 6 0,3-2 39,-2-4 1,4 4 0,-3-6-1,1 2 56,2 0 1,-1-2-1,5 4 1,-4-2-19,-1 3 0,-3-5 1,6 0-1,0 0-22,-1 0 1,-5 0-1,4 4 1,-3-1-37,1 1 0,0 0 0,-4 0 0,2-2-33,1 2 0,1 2 0,-6 2 0,2-2-17,4-4 0,-5 4 1,7-4-1,0 4 50,3 2 0,-1 0 0,2 0 1,-1 0-10,-1 0 0,5-1 0,-5 1 0,0 0-4,-5 0 1,5 0 0,0 2-1,1 4 95,1 5 1,-3-3 0,5-2 0,-6-4-151,-7-2 0,3 0 0,-12-1 1,3 1 83,-1 0 1,-6-6-1,4-1 1,0-3 30,0-4 1,-7-1 0,-1-5 0,-7-1-265,-4-3-252,5-7 159,-11 4 1,6-10 0,-8-4-223,0-5 1,0-5 0,0-1 0,-2-1-67,-4 1 0,-2-1 1,-5 1-1,1-3 578,-1-3 0,-11 4 0,-3-7 0</inkml:trace>
  <inkml:trace contextRef="#ctx0" brushRef="#br1" timeOffset="3917">6794 1695 22012,'-10'-8'-1183,"4"-4"0,4 3 0,2-3 0,0-2 148,0-1 1,2 5 1358,4 4 0,6 5 0,9 2 0,4 5-85,3 6 0,1 5 0,6 7 0,1 5-199,5 4 1,-2 9-1,6 5 1,-3 5-230,-3 7 0,-4 5 0,-6 9 0,-8 3-92,-7-2 1,-10 3 0,-16-1-1,-15-4-236,-16-6 0,-11-8 0,-18-11 0,-5-7 373,-11-3 0,-3-11 0,41-17 0,-1-1 1,1-3-1,-1-2 32,-44-1 1,14-4 0,11-2 0,10-4-1006,5-2 972,11-1 0,9-7 0,10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11.52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36 11902,'0'-12'-4012,"0"0"3236,0 9 510,0-5 285,0 8 1,8 0 0,2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0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8165,'0'0'0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13.2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140 71 17707,'-8'-18'-1085,"-1"-3"0,-9 3 0,1 9 1098,-1 5 179,1 4 0,-9 7 0,-1 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0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8322,'6'-35'197,"0"0"0,7 8 0,-1 4 0,3 4 439,3 1 0,7 1 1,6 1-1,6 4-120,4 7 1,7-3-1,-3 2 1,1 2-309,1 2 1,-8 10 0,2 6 0,-6 5-99,-6 4 0,-2 8 1,-8 0-1,1 6-300,-5 4 1,-9 0 0,0-4 0,-6 3-75,-6 7 0,-4-4 0,-7-1 0,-3-1-250,-3 0 1,-6 2 0,-10-7-1,-2 1-44,3-4 0,-5-9 0,2-1 0,2-6 558,3-5 0,1 3 0,0-5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0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71 8246,'-17'-8'0,"-1"-4"600,1-3 1,5 5 0,2 2 31,3 0 0,3 6 0,10-3 0,7 3-594,9 2 1,5 0 0,10 0 0,3 0-448,7 0 0,9 0 0,2 0 0,-1 0-821,-3 0 0,-2 0 1230,1 0 0,-1 7 0,1 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1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472 193 8308,'-10'-35'-14,"-5"8"0,3 3 0,-4 3 485,-1-2 1,-1 9-1,1-1 1,0 3 319,-1 2 0,-1 6 0,-3-1 0,-3 3-239,-2 2 1,4 0 0,-4 2 0,-1 3-412,1 7 0,6 4 1,-2 1-1,3 3-25,3 3 1,-1 4 0,3 8 0,3 2-268,6 4 0,4-3 1,4 7-1,4 0-553,6-1 1,3-5-1,5 2 1,3-6-4,6-6 1,10 2 0,4-8 0,1-2-385,5-1 0,-3-10 1091,7-5 0,3-3 0,14-2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1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9009,'-7'-10'1809,"5"2"1,-6 10 0,8 4-1438,0 6 1,6 3-1,2 5 1,1 1-436,5 2 1,1 8 0,3-1 0,-1 3-811,1 2 1,-3-1 0,-1 1 0,-3 2 872,3 4 0,2 4 0,1 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2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70 9457,'0'-17'3509,"0"0"0,0 5-905,0 0-1311,0 8-6,0-3-683,0 7 0,0 2 273,0 3-564,-8-3-156,6 6 0,-7-8-503,3 0-134,4 0 0,-8 2 109,4 4 1,3-4 107,-9 4 7,8-4 66,-11-2 0,11 0-1027,-8 0-1043,8 0 1430,-4 0 0,6 0 451,-3 0 603,3 0-65,-6 0 0,8 1-602,0 5-151,0-4 42,0 6 252,0-8 244,0 0 128,8 0 0,-4 0 1,7 0-1,3 0-37,1 0 0,11 0 0,3 0 1,6 0-149,5 0 1,7 0 0,9 0 0,4 0-172,2 0 1,-5 0 0,1-2 0,-6-2-136,-5-2 1,-4 1 0,-10 3 0,-4-2-1605,-6-2 1315,-11 0 0,-5 4 0,-9-2 708,-3-2 0,-13 1 0,-9 5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2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53 8239,'-17'-17'831,"-1"1"-326,1 4 0,5 5 0,3 10 0,1 9 141,4 11 1,2 10 0,4 8 0,2 6-469,2 3 0,7 10 0,-1 2 0,3 2-618,3 1 0,-6-1 1,-1 5-1,1 1-1028,-2 0 1468,-3 0 0,1 0 0,2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3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0 191 8201,'0'-19'273,"0"-5"0,6 5 0,0-4 0,0 3 611,1 3 1,-3 1 0,8 3 0,3 3-419,7 2 1,-1 0-1,8 5 1,2-3-304,2 2 1,4 4-1,2 6 1,2 5-175,-3 5 1,5 3 0,-4 4 0,-4 5-372,-4-1 0,-10 8 1,1-2-1,-9 6-140,-7-1 1,-4 1-1,-4 0 1,-6 2 101,-9-2 0,-8 1 1,-12-3-1,-2-6 209,-2-4 1,-7 2-1,1-5 1,-1-5-90,1-5 0,4-6 0,10-8 0,4 0-1000,6 0 1300,3 0 0,3-8 0,0-2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3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384 193 8201,'0'-24'78,"-2"1"1,-2 2 457,-1 1 1,-15 3 0,3-1 0,-5 1 303,-3-1 0,-2 7 1,-8 1-1,0 2-284,0 4 0,6 2 0,2 4 0,2 4-493,3 6 1,3 9 0,3 4 0,5 3-288,5 3 0,4 7 0,2 5 0,2 2-577,4 3 1,5-3 0,11 0 0,3-1-148,2 1 1,2-6 0,6-1 0,0-7 947,0-7 0,0 3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3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9217,'0'-10'1908,"0"4"1,2 10 0,2 4-1790,2 1 1,6 5 0,-5 7 0,3 5-300,4 1 1,7-4 0,2 6-1,-1 2-1124,-3 2 0,4 8 1304,1 0 0,7 7 0,-4-3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3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17 227 8388,'-5'-25'433,"-1"-4"1,0 4-1,6 0 454,0-1 0,0 7 1,2-4-1,4 5-378,5 6 0,13-1 0,5 7 1,4 2-266,2 2 0,5 2 1,3 2-1,0 4-230,0 6 0,-3 9 0,-7 4 0,-4 2-387,-5 4 1,-5 4-1,-3 4 1,-5 2-120,-5-2 0,-6 3 0,-8 1 0,-7 0 37,-7 0 0,-11-3 1,-1-5-1,-9 0 55,-2 0 0,-3-8 1,7-4-1,2-5-51,2-6 1,8-5 0,2-7-178,2 0 0,9-13 628,10-5 0,12-11 0,4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10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1 575 8206,'2'-47'664,"4"1"0,-5 15 1,5 2 867,-4 7 1,-4 13-843,-4 3 1,5 14 0,-5 9-1,6 10-198,6 6 1,-3 10 0,9 3 0,4 5-215,5 1 0,0 3 1,8 3-1,2 4-264,2 0 0,2 6 0,2-4 0,2 4-575,2 2 0,-1-2 0,-5-6 1,0-12-108,0-13 0,-8-10 1,-1-11-1,-3-8 358,0-14 1,8-20-1,-2-24 1,6-14 299,6-18 1,-4-5-1,-16 39 1,-1-1-1,-2 1 1,-1-1-1,-2 1 0,-1-1 1,-2-1-1,-1-1 0,-4-1 1,-2-1-1,-2 3 0,-1-1 225,0-40 0,-4 21 1,-3 6-1,-9 10 15,-7 7 1,3 18-1,-1 14-812,5 5 0,10 12 1,-1 12-1,3 7-349,2 8 0,0 14 1,0 11-1,0 14 931,0 12 0,15 5 0,5 2 0</inkml:trace>
  <inkml:trace contextRef="#ctx0" brushRef="#br0" timeOffset="350">1450 1029 8366,'-6'-33'369,"1"4"1,-7 2 0,4 7 0,0 1 3352,1 3-3089,1 11 1,6 5-1,0 11 1,2 7-532,4 5 0,-2 4 1,7 10-1,1 2-379,-2 2 1,5 1 0,-5-3-1,-1 4-406,-3 1 1,2-5-1,-2 2 1,-2-6 171,-2-6 1,-2 2 0,-2-8 0,-4-3 483,-6-7 1,3-7 0,-3-14 0,-2-9 598,-1-10 0,5-16 0,4-7 0,6-9 386,6-3 1,4 4 0,9-4-1,3 4-344,1 7 0,8 9 0,-4 13 1,2 5-358,0 5 0,0 9 0,6 4 0,-2 6-544,-4 6 0,4 10 0,-3 9 0,2 2-742,3 4 1,0 8 0,0 2-1,0-1-900,0 3 0,-8-6 1929,-3 4 0,3 3 0,0 1 0</inkml:trace>
  <inkml:trace contextRef="#ctx0" brushRef="#br0" timeOffset="767">2428 977 10018,'12'-29'0,"-2"-3"1397,-3 1 1,1 8 0,-2 2-700,6 7 0,-3 6 0,3 8 0,2 0-191,1 0 0,3 8 0,1 6 0,2 5-629,3 4 1,5 10-1,-6 0 1,-2 8-597,-1 4 0,-5 1 0,-3 7 0,-6 1-228,-4 4 0,-4-3 1,-6 5-1,-11 0 155,-14 4 0,-18-2 0,-11-2 0,-2-7 207,0-15 1,13-16 0,1-16 0,5-10 682,7-14 0,10-15 0,11-31 0,13-13 401,14-13 1,-2 39 0,3-2 0,6-4 0,3 1 0,0 0 0,1 1-85,1 3 1,2 0-1,1 2 1,1 1 0,0-1-1,0 1 1,1 2-1,1 1 185,0 0 0,2 2 1,24-31-1,4 11 0,-5 15-212,-7 10 0,-3 18 1,-10 5-1,-2 7-173,-2 5 0,-8 4 0,5 6 0,-1 7-348,4 9 0,2 5 0,0 8 0,-2 2-244,2 3 0,2 13 1,0 11-1,-4 4-124,-5 2 0,-5 1 0,-2 5 1,-1 7-243,-4 9 0,-7 5 0,-6-46 1,-3 0-1,-8 48-1724,-4-5 2218,-9-13 0,-2 4 1,-8-5-1</inkml:trace>
  <inkml:trace contextRef="#ctx0" brushRef="#br0" timeOffset="950">3179 1221 8390,'-2'-29'221,"-4"0"1,5 8 0,-5-3 0,4 5 443,2 1 0,0 7 0,2 1 0,4 2-408,5 4 1,12 2 0,7 2 0,5 0-675,5 0 1,5 0 0,9 2-1,4 2-807,6 2 1224,-3 8 0,7-5 0,-6 9 0</inkml:trace>
  <inkml:trace contextRef="#ctx0" brushRef="#br0" timeOffset="1267">4087 1064 8390,'-11'-8'0,"-1"-3"314,-1-5 1,-3 0 0,-3 5-1,-3 5 236,-1 4 1,-2 2 0,1 2 0,-5 4-168,-4 5 0,0 11 0,2 3 1,4 2-224,2 4 0,-4 2 0,6 2 0,1 0-394,3 0 1,1-2-1,3-2 1,1-2-800,3 2 1,7-6 698,-2-1 1,6-13 0,6-5 0,5-4 333,5-2 0,7-13 0,2-5 1,4-3 169,8-4 0,-2-1 0,6-5 0,-4 4 150,-2 2 1,0 2 0,0 5 0,0 3-102,0 3 1,-1 2 0,1 6 0,2 0-599,4 6 0,-4 6 0,4 12 0,-6 3-859,-6 6 1,4 4 1237,-4 2 0,4 8 0,2 1 0</inkml:trace>
  <inkml:trace contextRef="#ctx0" brushRef="#br0" timeOffset="1684">4541 837 8533,'18'-52'815,"-8"9"0,-3 8 0,-1 10-812,0 5 0,2 11 1,-2 3 461,5 4 1,-1 4-1,2 4 1,1 7-422,3 8 0,1 1 0,1 7 1,-3 2-386,-3 2 0,-3-2 0,-5 0 1,2 2-9,-2-2 1,-2-8 0,-2 3 0,0-3 205,0 0 0,0-5 1019,0-7 0,0-9-253,0-2 0,2-8 1,4-9-1,5 0 57,5-1 1,7 1 0,2 1-1,3 4-496,3 7 0,2 3 1,2 2-1,0 0-450,-1 0 1,-4 4-1,-3 5 1,-2 11-272,-4 5 1,-7-2-1,-4 6 1,-5 2 81,-7 2 1,-13 4 0,-16 2-1,-10 2-140,-11-2 0,-10-5 0,-14-2 0,-6-5-67,-3-2 1,6-10 0,5-9-1,8-4 276,8-2 1,13-15 0,12-11 0,14-10 385,11-11 0,14-3 0,19-11 0,12-1 0</inkml:trace>
  <inkml:trace contextRef="#ctx0" brushRef="#br0" timeOffset="1867">5554 156 8533,'0'-35'408,"0"6"0,0 2 604,0 1 0,-2 5 0,-3 9-164,-7 7 1,4 12 0,2 13 0,3 11-376,-3 8 0,4 17 1,-4 4-1,4 10-336,2 6 0,6 9 0,0 0 1,-2 10-393,-3-43 0,-1-1 1,1-1-1,-2 1 1,2 5-1,-2 1 1,0-2-1,-1 0 21,-4 1 1,0-1 0,1 0 0,-2 1 0,-5-4 0,-1 0 0</inkml:trace>
  <inkml:trace contextRef="#ctx0" brushRef="#br0" timeOffset="2117">5816 1204 8573,'18'-43'558,"5"12"0,2-2 1,2 4 244,5 2 1,1 5-1,1-1 1,3 2-98,4-3 0,-10 5 1,4-4-1,-4 1-478,-4-1 1,-2 4 0,-9-5 0,-4 5-286,-7 2 1,-3-1 0,-4 3 0,-5 1-144,-11 2 0,-7 8 0,-10-1 1,0 3-172,0 2 1,0 7-1,2 7 1,4 5 184,6 5 0,4 7 0,3-2 1,4 6 35,7 6 0,10 1 0,9 7 0,9-3-468,12 3 1,10 7 0,17 4 617,14 2 0,-34-33 0,3-1 0,7 2 0,1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4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314 175 8388,'-2'-24'234,"-1"1"0,-5 0 643,-2-2 0,-7 5 0,-7-1 0,3 5-41,2 5 0,-5 7 0,1-2 1,2 4-404,1 2 0,3 2 1,-1 6-1,1 7-419,-1 7 1,1 14 0,1-1 0,5 4-398,5 4 0,4 2 0,2 7 0,0 0-627,0 1 0,8-7 1,3-1-1,7 0 293,5-1 1,-1-5-1,7 0 1,0-6 716,-2-4 0,14-8 0,-4 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4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70 8357,'0'-17'2194,"0"-1"0,0 6-700,0 1-1605,0 7 1,-2-2 0,-2 12-34,-2 6 0,1 3 0,3 3 0,-4-1-110,-6 1 0,2-1 1,-1-2-1,-3-1-197,-1-2 1,-3-6 0,1 3 0,-1-1 710,1-4 0,-1-2 0,1-2 248,-1 0 1,7-8 0,1-4 0,2-3-87,4-3 1,10 1 0,6 0 0,5-1-21,7 1 0,3-1 0,8 3 0,0 3-306,0 6 0,1 4 0,1 2 1,0 0-105,-4 0 0,-4 10 0,0 5 1,-3 9-104,-1 3 1,-12 0 0,3 4 0,-6-2-101,-6 2 1,-4 8-1,-6 2 1,-8-2-263,-7-3 1,-8-1 0,-12 0 0,-8 0-378,-7 0 0,0-2 0,-6-4 0,4-7 300,7-9 0,6-5 0,14-10 0,8-4 705,12-5 1,7-7 0,8-3 0,5-4-39,9-3 1,11 7-1,0-2 1,6 5 367,6 7 0,-3-3 0,9 8 0,0 2-210,-3 2 1,5 2-1,-7 2 1,3 6-620,3 10 0,3 1 0,-1 10 0,-1 0-1350,-3-2 1694,-7 6 0,19 2 0,-3 10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5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297 138 8322,'0'-27'543,"0"4"1,0-2 0,0 1 3639,0 3-3422,0 9 1,0 7-970,0 10 0,0 11 0,0 7 0,-1 1 52,-5 1 1,2-4-1,-8 6 1,1-1-453,1-5 1,-6 0 0,5-1 0,-5-1 368,-1-3 0,-1-11 1,1 1-1,-1-4 848,1-2 0,-1 0 0,1-2 179,-1-4 0,9-9 0,3-8 0,4 1-262,2 3 0,2-4 0,4-1 0,5 3-283,5 1 0,3 5 1,3 3-1,3 5-192,2-1 0,2 6 0,4-2 0,-2 8-293,-2 7 0,-5 11 1,3 3-1,-2 2-141,-4 4 0,-3 4 1,-7 4-1,-5 2-119,-4-2 0,-12 3 1,-7 1-1,-12 0-236,-10-1 1,0-7-1,-7-8 1,-1-1 575,2-5 0,3-9 0,9-7 1,4-5 833,5-5 1,7-7-1,5-9 1,6-3 390,5 3 0,2 2 1,5 1-516,6 1 1,3 5-1,5 2 1,3 3-399,6 3 0,4 4 0,4 6 0,2 5-411,2 5 0,1 1 1,-3 3-1,4 3-1066,2 6 1,-7-2 0,3 2-1,-2 0 1327,2-2 0,-4 14 0,5-4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9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68 8854,'0'-17'2373,"0"5"-266,0 1-1190,0 7-1076,0-12 0,-2 14-234,-4-4 1,-3 10-1,-9 2 87,1-2 0,-1 4 0,1-2 0,-1-3 343,1-1 0,0-2 1,-1 0 146,1 0 0,-1 0 0,3-2 23,3-3-555,4 3 0,16-4 1,4 10-1,5 3-365,6 3 0,5 8 1,6 7 712,1 2 0,8 2 0,2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37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8115,'0'-44'0,"0"5"317,0 8 1,0 0 0,2 7 0,4 3 346,5 2 1,5 3-1,3 4 1,3 5-283,1-1 1,8 6 0,-2-4 0,2 4-393,-2 2 1,4 2-1,-6 4 1,3 8-138,-1 7 1,-8 0 0,2 8-1,-3 2-128,-3 2 0,-7 4 1,-4 2-1,-4 2-46,-2-2 1,-2 3-1,-4 1 1,-6 0 31,-3-1 0,-5-1 0,-3-6 0,-6 0-48,-4 0 0,-2-2 0,0-4 1,0-6-525,0-3 0,8-5 861,4-3 0,3 3 0,3-5 0</inkml:trace>
  <inkml:trace contextRef="#ctx0" brushRef="#br0" timeOffset="232">838 210 8119,'0'-27'223,"0"4"1,-7 4-1,-5-1 1,-2-1 434,3-3 1,-11 3 0,5 8 0,-3 3-177,1 2 0,-4-4 0,-1 7 0,1 1-267,-2 2 1,6 11-1,-5 7 1,5 7-252,1 4 1,9 3 0,3 5 0,4 1-279,2 5 0,0 4 0,2 5 0,4-1-114,5-3 0,5-1 1,3 3-1,3-3-255,1-2 0,8-2 1,-2-9-1,4 0-199,2-3 0,8-10 882,3-1 0,5-1 0,1-7 0</inkml:trace>
  <inkml:trace contextRef="#ctx0" brushRef="#br0" timeOffset="733">1257 507 8119,'-5'-11'560,"-1"-1"0,0 6 2356,6-5-2589,0 7 1,0-2-614,0 12 0,0-2 0,0 7 0,0 3 37,0 1 1,-2-3-1,-2 0 1,-4 1-180,-1 3 0,-3-5 0,-7-1 0,-3 0 356,-1-1 1,0-5 0,5 0 551,1-8 1,1 0-1,5-7 1,5-3 90,4-1 0,2-3 1,2 1-1,4-1-261,5 1 0,11 5 0,3 2 0,2 3-143,4 3 1,2 2-1,2 2 1,0 2-212,0 4 1,0 5 0,-2 13-1,-2 3-185,-2 0 1,-14 6-1,3-6 1,-5 2-19,-3 0 1,-2 0 0,-8 6 0,-2-2 29,-4-4 0,-11 4 0,-12-4 0,-6 3-106,-6-3 0,-2-4 0,-5-8 0,3-1 179,2-5 1,5-3-1,9-8 1,5-2 505,5-4 0,3-3 1,5-9-1,5 1-24,4-1 0,4 1 0,4 1 1,5 3-172,5 1 0,9 8 0,2-2 0,2 5-246,0 1 0,1 0 0,4 1 0,1 3-552,0 2 0,0 8 0,0-1 0,0 7-500,0 3 1,0 6 1130,0-6 0,0 8 0,0-3 0</inkml:trace>
  <inkml:trace contextRef="#ctx0" brushRef="#br0" timeOffset="1616">2096 175 8115,'15'-2'639,"-1"-1"0,-3-3 308,3 2 0,-4 0 1,1 0-1,3-2-397,2 2 1,1 3-1,0-1 1,1-2-468,-1-2 0,3 0 0,1 6 0,2 0-534,-1 0 1,3 0-1,-2 2 1,1 2-1340,1 2 1,-8 7 1789,1-1 0,-1 11 0,-7 4 0</inkml:trace>
  <inkml:trace contextRef="#ctx0" brushRef="#br0" timeOffset="1765">2096 560 11813,'8'-10'773,"3"4"1,14 2-1,10 0 1,12-1-799,9 1 0,14 0 0,12 0 0,3-2 25,2 2 0,1 2 0,-1 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42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1 540 8094,'0'-12'125,"0"1"221,0-3 1,2 6 0,3 3-240,7 3 0,4 2 0,3 0 0,4 0-177,6 0 1,6 0 0,6 2 0,4 2-610,-1 1 1,7 7 678,-5-6 0,5 7 0,1-3 0</inkml:trace>
  <inkml:trace contextRef="#ctx0" brushRef="#br0" timeOffset="503">979 243 8067,'-10'-17'-126,"2"1"1,2 3 482,1 1 0,-1 0 1,6-5 197,0-1 1,0 7-1,0-1 1,2-1-316,4-3 0,3 4 0,11 1 0,1-1-90,2 2 0,12-3 0,-2 7 0,2 0-143,4-2 1,-2 6-1,-6-3 1,-2 5-227,2 5 1,-6 5-1,-1 8 1,-7 1-63,-5 4 1,1 3-1,-9 5 1,-6-2 142,-8 2 1,-7 2 0,-6 4-1,-6 1 50,-4 3 1,0-6-1,2-8 1,3 0 127,3 1 0,-4-9 1,8 0-1,3-7 663,5-4-630,9-2 1,4-6-1,11 0 1,7 0-68,5 0 1,4 0-1,8 2 1,2 1-16,4 3 0,-4 6 1,5-4-1,-1 1-156,0 5 1,-2 7 0,-10 3 0,-6-1 21,-3 2 1,-11-4 0,-3 9 0,-4-1 103,-2-2 0,-14 6 0,-5-6 0,-8 2 5,-10 0 1,0-6 0,-9 5 0,-1-3-58,2-4 1,-3-1 0,7-5 0,2-1-149,2-3 1,8-7-1,2 2-429,2-4 0,9-4 668,11-4 0,3-3 0,2-9 0</inkml:trace>
  <inkml:trace contextRef="#ctx0" brushRef="#br0" timeOffset="834">1800 418 8121,'-6'-29'0,"0"2"177,2 1 0,2-3 1,2 6-1,0 2 920,0 1 1,0 3 0,0-1-580,0 1 0,8 1 0,3 5 0,5 5-401,1 4 0,3 2 1,3 0-1,6 0-125,4 0 1,2 13 0,0 5 0,0 3-276,0 4 0,-2 3 0,-4 5 0,-6 0-142,-3 2 0,-5-4 0,-3 9 0,-8-3 96,-8-2 1,-2 0 0,-9 2 0,-7 2 156,-3 2 1,-10-7 0,-6-6 0,3-3-150,1-4 1,-2-1 0,2-3 0,6-1-519,4-5 0,3-3 839,7-8 0,0 0 0,-1 0 0</inkml:trace>
  <inkml:trace contextRef="#ctx0" brushRef="#br0" timeOffset="1051">2271 296 8121,'-17'-28'0,"-7"3"0,1 8 0,0 1 628,-2 5 1,5-3-1,-5 8 1,2 2 16,-1 2 1,1 2-1,8 2 1,1 4-471,2 6 1,8 9 0,-1 4 0,3 2-286,2 5 0,9 1 1,7 1-1,7 1-136,4 0 0,2 0 0,6 0 0,0 0-205,0 0 1,6 0 0,2 0 0,-1 0 450,1 0 0,6-8 0,-5-2 0</inkml:trace>
  <inkml:trace contextRef="#ctx0" brushRef="#br0" timeOffset="1549">2812 575 8768,'10'-8'1933,"-2"-1"1,-6-1-1674,4 4 0,1 12 0,5 5 0,-4 3-399,0-2 1,-6 3 0,3-3-1,-3 3-263,-2 3 1,-2-1 0,-3 1 0,-7-3 2,-4-3 0,-1-2 1,-1-6-1,1 1 168,0-1 0,-1-4 0,1-4 1,-1-3 604,1-3 1,5-4 0,2-7 0,3-4 433,3-2 0,9-1 0,9-1 0,7 4-213,9 0 0,10 11 1,7-1-1,3 5-316,3 6 1,-1 6 0,0 8 0,1 11-130,-1 10 1,-1 2 0,-7 12 0,-11-1-246,-13 1 1,-11 2 0,-10 5 0,-7 0-409,-10 1 0,-9-7 0,-16-1 0,-7-2-142,-6-4 1,-16-5 0,4-3 0,0-5 121,2-7 1,10 1 0,0-15 0,7-3 560,8-6 1,14-13 0,10-12 0,9-4 376,6-2 1,12-6 0,9 0 0,14 3 135,12 1 1,11 2 0,6 2-1,2 4-104,2 5 1,4 13-1,-10 5 1,0 6-473,0 6 1,2 5-1,-7 13 1,-9 5-1014,-7 4 1,-2 2 0,-14 0-1,-1 0 1038,-3 0 0,-1-1 0,-1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45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1066 8096,'-18'-8'238,"1"5"38,-1-9 1,16 8 0,10-2 0,13 4-46,14 2 0,8-6 0,11 1 0,5 1-269,5 2 0,2 2 0,0 0 1,-4 0-348,-2 0 0,-2 0 0,-8 0 0,-3 0-1094,-6 0 1479,-12 0 0,-4 0 0,-7 0 0</inkml:trace>
  <inkml:trace contextRef="#ctx0" brushRef="#br0" timeOffset="200">299 822 8096,'-17'-12'195,"-1"0"0,3 1 1,1-5-1,2 3 766,-1 1-410,5 8 1,2-2 0,12 12-393,6 6 0,5 9 1,5 4-1,3 2-120,2 5 0,0 1 1,4 1-1,-4 3-429,-1 4 1,-1-2 0,-4 5 0,0 1-760,-5 0 1149,1-6 0,-15 11 0,6-5 0</inkml:trace>
  <inkml:trace contextRef="#ctx0" brushRef="#br0" timeOffset="566">1050 909 8145,'0'-25'385,"6"-2"1,0-6-1,0 3 101,1 7 0,-3-2 1,6 2-1,0 1 160,-1 3 1,5 1 0,7 3-1,4 1-302,3 3 0,-3 7 1,8-2-1,4 4-196,0 2 0,-1 2 0,-1 4 0,0 7-346,0 9 1,-2-1 0,-4 8 0,-5 2-195,-5 2 0,-7 2 1,-3 0-1,-1 2-79,-4 4 0,-10-4 1,-5 3-1,-7-3 112,-5-2 0,-4-2 1,-10-2-1,-2-4 26,-2-1 1,-7-3 0,1-6 0,-1-1-87,1-5 0,2-1 0,8-6 0,1 2 419,3-2 0,9-10 0,-1-4 0</inkml:trace>
  <inkml:trace contextRef="#ctx0" brushRef="#br0" timeOffset="783">1749 769 8145,'0'-29'0,"-2"2"0,-4 2 544,-6 3 0,-3 3 0,-5 2 0,-3 1 85,-6 4 1,-4-1-1,-2 7 1,0 2-84,0 2 1,6 4 0,2 4-1,2 6-458,3 3 0,11 10 0,5 4 0,4 4-195,2 2 1,2 2 0,4 2 0,7 2-141,9-2 0,5 3 0,10-1 0,1-2-439,3-2 0,6-2 0,-5 0 1,1-2-695,0-4 1,3 2 1379,-5-8 0,8 0 0,-5-5 0</inkml:trace>
  <inkml:trace contextRef="#ctx0" brushRef="#br0" timeOffset="967">2011 1084 8402,'0'-18'4525,"0"1"-4136,0 7 0,2 2 1,3 10-1,7 4-250,4 6 0,1 3 1,2 5-1,3 1-556,1 2 1,2 8 0,-3-2 0,3 4-1539,2 2 0,0 0 1955,2 0 0,4 0 0,-6 0 0</inkml:trace>
  <inkml:trace contextRef="#ctx0" brushRef="#br0" timeOffset="1531">2395 298 8325,'-2'-33'122,"-4"4"1,4-2 0,-6 7 0,3 3 1681,-1 2 0,0 1 554,6 1-2220,0 7 1,0 4 0,-2 10-279,-4 2 1,4 2 0,-6-5 0,3 5-219,-1 2 0,-8-4 1,3 3-1,-5 1-73,-1 0 1,-1-6 0,1 2 0,-1-5 599,1-1 1,-1 0 0,3-1 0,1-5 241,2-6 0,9 2 1,-3-1-1,6-3-58,6-1 1,11-5-1,12 1 1,4-1-72,2 5 1,6 3 0,2 1 0,-1 5-255,1 4 1,-2 2-1,-4 4 1,-1 5-178,-1 9 0,2 5 0,-15 0 0,-7 7-121,-7 3 0,0 1 0,-5 3 1,-4 2-111,-9 2 1,-15 0-1,-10-4 1,-10 1-178,-5 3 0,-11 6 0,-1-9 0,0-3 145,4-4 1,6-11 0,7-3-1,10-9 791,10-6 1,13-10 0,6-3 0,4-5 242,2-1 1,10-3-1,6-1 1,9 0-145,8 5 1,0 0 0,12 9 0,-3-1-382,-3 0 0,4 2 0,-3 8 0,-1 4-484,-2 6 1,-2 5 0,0 7-1,-2 5-472,-4 4 0,2 2 0,-8 1 1,-1 3-1861,-3 2 2719,-1 0 0,7 1 0,2 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49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8133,'10'-8'238,"3"4"1,-5-6 0,2 1 367,4-1 1,1 4 0,3-4 0,1 3-84,4 3 1,4-4 0,10 2 0,2 2-306,2 2 0,7 8 0,-1 4 1,1 3-210,-1 7 0,1 3 0,-9 0 0,-4 6-280,-4 4 0,-9 2 1,-1 0-1,-7 0-53,-9 0 0,-5 6 1,-5 0-1,-9-3-227,-7-1 0,-8-2 0,-14 0 0,-8 0-72,-5 0 0,-10-6 0,2-2 0,-2-3 623,2-9 0,-4 3 0,6-9 0</inkml:trace>
  <inkml:trace contextRef="#ctx0" brushRef="#br0" timeOffset="217">681 210 8133,'27'-23'42,"-5"-1"1,-9 3 295,-7 2 0,-4 1 1,-2 1 26,0-1 1,-8 7 0,-3 1 0,-5 0 93,-1 0 1,-3 7 0,-1-3-1,-2 4-241,1 2 1,1 2 0,2 4 0,-3 5-157,1 5 0,11 3 0,-5 4 0,5 5-134,6-1 1,2 8-1,4-2 1,4 5-274,6 1 0,9-2 0,4-2 0,2 0-390,4 0 0,8-6 0,4-2 735,2-2 0,9 6 0,8-3 0</inkml:trace>
  <inkml:trace contextRef="#ctx0" brushRef="#br0" timeOffset="716">1223 332 8133,'-10'-8'735,"0"4"0,6-7 902,-1-3-1203,-1 6 1,8 3 0,4 9-261,5 1 0,-1 9 0,2-2 0,-1 3-259,-1 3 0,0-1 1,-7 1-300,3-1 0,0 0 0,-6 1 0,-2-3-15,-4-3 0,0 4 0,-9-7 0,-4 3 289,-1 0 1,-5-9 0,2 3-1,-1-4 547,-1-2 0,6-8 0,-3-3 0,7-5 510,3-1 1,8-1 0,-1 1 0,5-1-460,5 1 0,5 1 0,9 3 0,5 3-291,5 2 0,4 3 0,2 5 0,2 2-174,3 3 1,-3 5 0,4 9 0,-4 3-295,-2 1 0,-8 8 0,-4-2 0,-5 6-144,-7 6 1,-3-4 0,-8 4 0,-4-5 57,-7-1 1,-9 0 0,-17 0 0,-3-2-61,-7-4 1,-3-2-1,-3-7 1,1-1 211,-1-3 1,9-10 0,5-1 0,8-5 659,8-5 1,11-5-1,6-8 1,4-1 90,2-4 0,4 3 0,6-3 0,9 4-251,6 1 1,10 1 0,6 1 0,0 5-391,2 5 1,-5 4 0,7 2 0,-2 0-490,-5 0 1,5 8 0,-2 5 0,-2 7-758,-2 3 1,-4 2 1340,-4-2 0,4 5 0,-6 6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2:52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124 438 8104,'-35'-12'0,"2"0"2172,4-1-1827,4 5 0,23 0 1,10 8-1,11 0-174,10 0 1,12 0 0,6 0 0,5 0-317,6 0 0,3 0 0,3 0 0,-4 0-431,0 0 1,-6 0-1,4 0 1,-5 0 575,-7 0 0,5 8 0,-7 2 0</inkml:trace>
  <inkml:trace contextRef="#ctx0" brushRef="#br0" timeOffset="517">1033 141 8174,'27'-33'213,"-4"4"0,-6 3 0,-3 9 995,-2-1 0,-1 9-787,7 3 1,-7 4 0,1 2-1,0 2-241,-3 4 0,5 3 1,-6 9-1,0-1-339,-1 1 1,-1 1 0,-6 3 0,0 1-103,0-2 1,-8-1-1,-5-3 1,-9 2-180,-7 5 0,-4-5 0,-2 3 0,0-7 40,1-3 0,-7-8 1,0 1-1,2-3 671,2-2 1,2-2 0,2-5 0,4-11 437,6-9 0,11-6 0,7 0 0,5 2-211,5 2 0,7 2 0,13-2 0,10 5-270,10 5 0,7 7 0,6 3 0,6 3-182,4 8 1,0 7 0,-2 15 0,-2 7-227,2 8 1,-2-1 0,-5 9 0,-15 1-160,-11 3 1,-10 7 0,-11 2 0,-6 0-31,-4 1 0,-12-9 1,-7-7-1,-12-1-18,-10 1 0,-8-6 0,-9 1 0,-4-3 6,-2-2 0,-8-2 1,-8-2-1,3-6 297,3-5 1,0-7 0,16-13 0,7-3 519,12-9 1,6-2 0,14-13 0,7 0 9,6 0 0,12-2 0,7-6 0,11 0 33,9 0 0,11 8 0,3 3 0,5 5-380,4 2 0,6 5 0,-6 2 0,-1 2-422,-3 5 1,-2 3 0,1 5 0,-3 7-422,-3 4 1,-4 7 0,-8 2 0,-2 2-15,-4 4 1,-6 2-1,-11 0 758,-7-4 0,5 4 0,0-5 0</inkml:trace>
  <inkml:trace contextRef="#ctx0" brushRef="#br0" timeOffset="834">1783 350 8131,'10'-35'286,"4"-3"1,-6 3-1,-1 7 399,1 7 0,6 4 1,-3 1-134,5 4 1,9 5-1,4 7 1,4 2-236,2 3 0,8 5 1,1 8-1,3 1-307,0 4 1,-7 4 0,5 8 0,-4 0-257,-8 0 1,-6 0-1,-12 0 1,-1-2-142,-2-4 1,-9 8 0,1-6 0,-8 0-121,-7 2 1,-12-2-1,-9 0 1,-6-4 144,-9-1 0,-3-3 0,-3-8 1,-1-3 1,-4-6 1,3 2 0,-1-3 0,8-1-207,7-2 0,6-8 566,6 1 0,4-17 0,7 3 0</inkml:trace>
  <inkml:trace contextRef="#ctx0" brushRef="#br0" timeOffset="1050">2517 350 8131,'10'-17'-106,"3"-1"0,-7 1 440,-2-1 0,-2 7 0,-2-1 0,-2 0 402,-4 3 1,2 1 0,-7 6 0,-3-2-82,-1-2 0,3 1 0,0 5-506,-1 0-1,-1 7 1,2 5-96,7 3 0,3 9 1,4-1-1,3-2-365,7-1 0,4 5 0,3 2 0,2 2-370,3 0 0,5-5 1,-4 5-1,2 0-474,4-2 1,-6 4 1155,-1-8 0,3 8 0,0-3 0</inkml:trace>
  <inkml:trace contextRef="#ctx0" brushRef="#br0" timeOffset="1250">2936 385 8827,'10'-17'1155,"-2"5"1,-6 2-495,3 3 1,-1 1 0,8 8-397,1 4 1,3 3-1,1 9 1,1 1-403,-1 4 1,1-1-1,-1 7 1,1 0-324,-1-2 1,1 6-1,1-4 1,1 4-1875,-3 2 2334,4 0 0,-11 0 0,7 0 0</inkml:trace>
  <inkml:trace contextRef="#ctx0" brushRef="#br0" timeOffset="1534">3530 263 8269,'0'-23'425,"0"-1"0,-6 1 0,0 6 0,2-1 339,2 1 1,2-1 0,2 1 0,4 1-220,6 5 0,5 1 0,7 6 0,5-2-353,4 2 0,2 2 0,0 4 0,-1 4-277,1 6 1,0 9-1,-2 4 1,-4 2-189,-5 5 1,-5 1-1,-3 1 1,-5 1-372,-5 0 1,-6 2 0,-6 2 0,-5 2-70,-5-2 1,-9 3 0,-6-3 0,-6-6 21,-4-8 0,0-5 1,7-3 690,-1 1 0,0-9 0,0-1 0</inkml:trace>
  <inkml:trace contextRef="#ctx0" brushRef="#br0" timeOffset="1750">4228 141 8205,'0'-18'0,"0"1"0,0-1 518,0 1 0,-7-1 0,-5 3 0,-3 3 240,-3 6 1,1-1 0,-1 1 0,1 2-537,-1 2 0,1 10 0,-1 5 1,3 7-264,3 3 0,-1 8 1,7-2-1,2 6-71,2 6 1,4-2 0,4 5 0,5-1-450,5-4 1,3 0 0,3-1 0,3 3-709,2-2 0,0-2 1269,2-2 0,4 7 0,-6 3 0</inkml:trace>
  <inkml:trace contextRef="#ctx0" brushRef="#br0" timeOffset="2234">4683 472 8477,'0'-9'1325,"0"1"1,0 10 0,0 4-1713,0 5 0,0 5 1,0 1-1,-2 1 49,-4-1 1,2 1 0,-8-3 0,-1-1 99,-3-2 1,5-7 0,-1 5 926,-2-2 0,-1-4 15,-3-10 0,9-4 0,3-7 0,6-1-179,6 1 1,3-1 0,11 3 0,1 1-315,2 3 1,8 7 0,-3-2 0,1 4-268,0 2 0,0 8 0,4 3 0,-2 5-153,-2 1 0,-10 9 1,-1 1-1,-8 4-84,-3 4 0,-7-4 1,0 10-1,-11-5 1,-11-1 1,-5 0-1,-10 0 1,-3-2-108,-7-4 0,-3 2 0,-1-9 0,3-7 199,1-7 1,16-6-1,2-4 1,9-4 537,9-6 1,3-3 0,8-4 0,2-3 72,4-1 0,5 0 1,13 5-1,5 1-31,4-1 1,4 3 0,2 3 0,1 6-387,-1 4 1,-2 2-1,-2 0 1,2 2-686,3 4 0,-1 6 0,6 11 691,-2 6 0,13 4 0,-2 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0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140 315 8080,'-17'-23'79,"-1"-1"1,1 3 450,0 2 0,-1 1 922,1 1 1,1 9-1076,4 8 1,5 8 0,7 11 0,0 4-157,0 7 0,2-3 0,2 2 0,3 2-100,3 2 0,2 6 0,5-3 0,1-3-210,-1 0 0,6 0 0,3 2 0,-1 0-151,0 0 0,6-8 0,0-3 0,6-7 23,4-5 1,1 1-1,-1-7 1,6-6 80,3-9 1,1-11-1,-3-17 1,-1-4-7,1-5 0,-7-10 0,-6-3 1,-10 3-18,-5 2 1,-11-4-1,-5-1 1,-10 5 245,-11 6 0,-16 5 0,-16 8 0,-7 2 142,-8 4 0,2 11 1,0 13-1,2 3-126,3 2 1,-1 7 0,6 7 0,7 7-332,6 8 0,12 4 0,4 4 0,5 4-462,7 6 0,5-3 0,12 3 1,7 1-1635,9 3 2324,13-7 0,9 7 0,9-7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0:27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917 711 8053,'0'-45'0,"0"-3"0,-2 9 0,-2 4 523,-2 4 1,0 10 0,4-3-1,-1 5 1639,-3 2-1437,0 7 0,4 2-550,-4 8 1,2 8 0,-5 3-1,-1 5-197,0 1 1,-2 3-1,-7 1 1,-2 2-300,-3-1 0,-7-3 0,0-1 0,-7-1-9,-9 1 1,-3-9 0,-5-3 0,-3-4 15,-6-2 1,-4-4 0,0-7 0,6-13 400,10-7 0,3-11 1,14-5-1,8-5 407,6-7 0,13 5 0,10-2 1,11 7-12,9 8 0,9 7 1,-2 4-1,4 9-331,2 8 0,0 5 0,0 8 0,2 2-89,3 4 1,-1 5 0,8 12 0,1 7-189,3 3 1,-5 11 0,-1 7 0,-2 7-153,-5 4 0,-3 2 0,-6 6 0,-7 2 31,-9 3 1,-5-3 0,-10 4 0,-4-4 2,-5-3 1,-18 1 0,-8-2 0,-6-4-86,-5-6 1,-9-5 0,-3-9 0,0-7 91,0-6 1,2-17 0,7-2 0,3-9 97,1-3 1,14-9 0,0-7 0,6-5-193,6 0 0,3-5 0,6 1 0,9 0 23,6 0 0,15-4 1,13 5-1,8 1 307,7-2 0,20-2 0,6-8 0</inkml:trace>
  <inkml:trace contextRef="#ctx0" brushRef="#br0" timeOffset="318">1004 990 8064,'35'-5'-688,"-2"-3"1,-4 0 1669,-6 0 0,-9 2 1728,-2 6-1993,-8 0 0,5 8 0,-5 4-419,2 3 1,6 3 0,-7 1 0,1 3-221,2 1 1,-6 2 0,6-4 0,-2 5-32,-1 1 0,1 2 1,-8 4-1,-4-2-442,-5-2 0,1-8 0,-2 3 0,-1-5 334,-3-1 1,-1-9-1,-1-7 410,1-11 0,7-11 1,4-15-1,6-2 50,6-3 0,12-3 1,11-6-1,6 5 76,5 1 1,-1 4 0,8 10 0,-1 6-409,-1 3 1,6 11 0,-7 3-1,1 4-595,-4 2 0,-5 10 0,-1 5 0,0 8-363,0 5 1,-8-5 0,-3 4-1,-5 0 29,-2 0 0,-1-3 0,-2 3 0,-5-2-498,-1-4 1360,-2 7 0,-22-9 0,-3 6 0</inkml:trace>
  <inkml:trace contextRef="#ctx0" brushRef="#br0" timeOffset="834">1755 1252 8079,'18'-33'128,"-1"4"1,0 2 0,1 8 0,1-1 845,5 5 1,-3 1 0,8-3 0,2 1-412,2 5 0,2-5 0,0 4 0,-2-1-296,-4 1 1,-2-3 0,-7 3 0,-1-4-93,-3-1 1,-11-1 0,1 1 0,-4 0-99,-2-1 1,-8 1 0,-5 1 0,-9 3-184,-7 1 1,-4 8 0,-2-2 0,2 4-190,4 2 0,-2 2 0,6 4 0,0 6 2,0 3 0,3 5 0,11 1 0,5 4 86,4 2 0,2 2 0,2 4 0,6-2-33,9-1 1,8-7 0,10 4 0,2-2 14,4-3 1,-2-9 0,5-3-1,-1-2 66,-4-4 1,3-8 0,-3-6 0,-4-4 53,-4-5 1,-11-4-1,-1 1 1,-7-3 230,-5-2 1,-1 6-1,-6-3 1,0 5 491,0 1 0,0 1-390,0-1 0,2 11 0,4 7-208,6 9 0,3 7 1,5 3-1,1 3-91,2 1 1,8 6 0,-2-4 0,2 1-82,-1-1 0,1-2 1,-8-5-1,0-1-373,2 0 0,-11-1 478,3-4 1,-11-12 0,0-12 0,-4-5 119,-2-7 0,0-3 0,0-6 0,0 0 20,0-2 0,0 10 0,2-10 0,4 2-176,5 0 0,5 4 0,3 2 0,3 2-436,1 3 1,8 5 0,0 3-1,6 4-1667,4 3 2186,7 1 0,-3-2 0,7-2 0</inkml:trace>
  <inkml:trace contextRef="#ctx0" brushRef="#br0" timeOffset="998">3222 536 8110,'-8'-44'373,"-3"1"1,-11 8-1,-1 4 1044,2 8 0,1 1-92,3 17 1,9 3-1098,8 13 1,10 9 0,13 15 0,6 1-157,4 5 0,2 4 0,2 7 0,2 1-534,2-1 0,5 0 1,-5 1-1,-2-1-862,-2 1 1,-3 1 0,-1 2 1323,-3 2 0,-5 8 0,-8-4 0</inkml:trace>
  <inkml:trace contextRef="#ctx0" brushRef="#br0" timeOffset="1182">3292 1043 8197,'10'-47'690,"-5"1"0,5 7 0,2 0 0,5 6-173,7 4 0,5 8 0,11-3 0,9 7-143,7 5 1,0 4-1,7 8 1,-3 0-623,-4 0 1,-2 2 0,-3 4 0,-5 8-428,-5 7 1,-12 0 0,-5 7 0,-5 1-644,-2 4 1,-1-8 1317,-4 10 0,-5-4 0,-7 4 0</inkml:trace>
  <inkml:trace contextRef="#ctx0" brushRef="#br0" timeOffset="1703">4759 816 8052,'10'-35'0,"-5"0"104,-3 0 0,-7 6 0,-3 2 0,-2 1 1059,-3 5 1,-5 2 0,-3 1 0,-4 3-531,-3 3 0,5-2 0,-4 9 0,0 1-480,0 2 1,3 4 0,-3 4 0,0 5-271,0 5 1,3 7 0,-3 2 0,2 2-153,4 4 1,1 2-1,3 2 1,-1 0-480,1 0 1,7-6-1,4-1 1,4-1 146,2 0 0,2-6 1,4 1 542,6-9 1,3-5 382,3-8 1,-1-8 0,-1-4 0,-3-5 164,-1-6 1,-6 1 0,4-5-1,-1 2 275,1 4 1,-4-5-1,5 3 1,3 2-329,2 1 0,1 9 0,2 1 0,5 2-508,5 4 1,6 2 0,6 4 0,5 6-131,5 10 1,1 7 0,2 10-1,4 0-924,7 0 0,-5 0 0,-2-1 0,-4-1 1125,-1-3 0,-1 3 0,0-6 0</inkml:trace>
  <inkml:trace contextRef="#ctx0" brushRef="#br0" timeOffset="1851">3746 117 8167,'-43'-41'3522,"8"1"-3111,8 7 0,29 31 1,16 19-1,20 14-1204,17 10 0,9 6 793,12 11 0,-37-28 0,1 2 0,4 3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19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2218 7887,'0'-17'-112,"0"-1"0,0 1 29,0-1 1,-1 1-1,-3-1 354,-2 1 1,0 5 0,6 1-1,0-5-95,0-5 0,0 1 1,0-5-1,0 0-84,0-4 1,6-10 0,2-4 0,1-1-11,5-5 0,1-15 0,5-6 0,1-4-49,2-3 1,8-5 0,-1-11 0,-14 44 0,1-1-58,0-1 1,1-1 0,-1 4 0,0-1 0,18-44 0,0 4-9,0 2 1,0 1 0,0 5 0,-2 7 24,-4 8 1,4 6-1,-6 8 1,2 1 1,1 4 1,-3 7 0,4 9 0,-2 2-27,2-2 1,0 5 0,0 3 0,-4 6-68,-2 5 1,6 4 0,-1 8 0,1 0-122,-2 0 1,2 8 0,-6 5 0,0 9 58,0 7 0,5 6 0,-7 6 0,-4 5 88,-5 5 1,-1 3 0,-7 6-1,0 8 104,2 6 1,-6 1 0,4-5 0,-4 0 23,-2 0 1,0 4 0,1-2 0,3-5 35,2 1 1,8-5 0,-3 1 0,5 2-29,1 1 0,1-3 0,-1-1 0,3-1-30,3 0 1,-4 0 0,7 4-1,-3-4-54,0-2 0,0 0 1,-5-2-1,-1 5-114,1-1 0,-1 4 1,1-8-1,-3 0 27,-3 2 1,3-5 0,-3 1 0,2-8 58,-3-7 0,5-6 0,-4-6 0,3-6 38,3-3 0,-1-5 0,0-3 1,1-6 128,-1-4 0,7-4 0,-1-4 0,-2-8 88,-1-7 0,-3 0 0,1-8 0,-1-4-19,1-6 0,-1 0 0,0-6 1,1 1-112,-1-1 0,1-1 1,-3-7-1,-1 1-82,-2-1 0,-1 1 0,7 0 0,-3-1-75,-3 1 0,3-1 0,-5 1 0,2 2 38,-1 3 0,-1-7 0,4 5 0,-3 3 51,3 1 1,-1-2 0,1 7 0,-2 1 25,1 2 1,3 8 0,1 2 0,1 1-23,-1 5 0,-5 2 0,0 3 0,1 4-60,3 7 0,-5-3 0,1 2 1,1 2-109,3 2 1,0 4 0,-3 4 0,-1 6 14,1 3 0,9 3 1,1-1-1,-2 3 83,-1 3 1,-3 4-1,1 8 1,-1 0 88,1 0 0,-1 6 0,-1 1 0,-1 1 42,3 0 1,-5-1 0,10-3 0,-3 0 14,-3-6 1,7 2 0,1-6 0,0 2-39,0-2 1,0-4 0,-3-7 0,3-1-34,2 1 0,-5-3 1,1-1-1,-4-3-33,-1 3 1,-1-6 0,1 0 0,-1-3-34,1 1 0,-1 0 0,1-6 55,-1 0 0,-5 0 0,-1 0 42,3 0 0,1-6 0,1-4 0,-3-3 111,-1-7 1,0-3-1,3 0 1,-1-6 8,-2-4 1,-3-2-1,5 0 1,-5 0-58,-1 0 1,0 0 0,-4 0 0,2 0-74,-2 0 0,3 0 0,-1 2 1,-2 2-39,-2 2 0,0 6 0,4-4 1,3 2-64,1 3 1,6 5 0,-3 3 0,7 3-51,3-3 1,6 6 0,-4 2-1,2 5 20,5 1 0,1 0 1,1 0-1,1 0-22,0 0 0,0 7 0,0 5 0,0 3 46,0 3 0,0 5 1,-2 0-1,-2 1 33,-2 1 0,-2-4 1,4 6-1,-4-1 24,-1-5 0,-3 4 0,-6 1 0,1-1 15,-1 0 1,-1-2 0,-3-5 0,-1-3 6,2-3 0,-1 3 0,1-5-14,-2 0 0,-1 3 0,7-7 48,-1-2 0,1-2 0,-1-2 0,0 0 71,1 0 0,-1-8 0,3-3 0,1-7-9,2-5 1,7 3 0,-5-5-1,0 2-53,0 0 1,-2-6 0,-3 5 0,1 3 5,3 2 0,-1-5 0,-6 1 1,-1 2-47,-5 1 0,5 9 1,-4-1-1,3-2-29,3-1 0,-1 5 1,1 4-84,-1 4 0,0 2 0,1 0 1,-1 0 10,1 0 0,-1 8 1,3 4-1,1 3 12,2 3 1,6 5 0,-3 2-1,-1 0 2,0 1 0,6 5 0,-4-4 0,1 2 40,-5 0 1,2-6-1,-2 5 1,-1-3 39,-3-4 0,-1-1 0,-1-3 0,-1 1 4,-5-1 1,5-2 69,-5-3 1,5-4 50,1-8 0,1-2 1,-1-2-1,1-4-34,-1-1 0,6-3 0,1-5 0,-3 1-76,-2 4 1,1-1-1,1 5 1,3 0-37,-3 0 0,-2 1 0,-1 3 0,-1-2-61,1 2 1,5 2 0,0 2 0,1 2-13,1 4 0,-6-2 1,6 6-1,-1-1 71,-1 1 0,0 0 1,-5 3-1,-1-3 167,1-2 1,5-2-1,0-6 1,0 0 17,3 0 0,-5 0 0,8 0 0,2-2-51,2-4 1,-4 2 0,0-8 0,2-1-173,2-3 1,2-1-1,0 1 1,-2 3-102,-4 1 0,2 6 0,-5-4 1,-1 3-59,0 3 1,-2 2 0,-5 2 0,-1 0 45,1 0 1,-1 0 0,3 2 0,1 2-21,2 1 0,3 7 1,-3-4-1,6 2-134,4 3 1,4 3 0,2 1 320,1 1 0,17 7 0,-3 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4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1343 8200,'10'-35'347,"0"0"0,-6 2 0,2 4 514,-3 6 1,7 4 0,2 1-1,3 3-35,3 3 0,-1-2 1,1 9-1,-1 1-691,1 2 1,5 4-1,0 4 1,1 5-512,1 5 1,-6 3 0,4 4 0,-3 7-19,-3 2 1,-7 3 0,-4 0 0,-4 2-238,-2 4 0,-2 2 1,-4 5-1,-8-3 72,-7-3 1,-6-1 0,-8-4 0,0 0-255,0-2 1,-6-4 812,1-14 0,-1 1 0,6-1 0</inkml:trace>
  <inkml:trace contextRef="#ctx0" brushRef="#br0" timeOffset="216">664 1186 8200,'-8'-27'437,"-1"0"1,-9 5-1,1-1 239,-1 2 1,-7 3-1,-2 7 1,-2 3 10,0 0 1,0 6 0,-4-2 0,2 10-508,1 12 0,9 1 0,-2 10 0,5 2-330,7 2 0,3 8 1,8 2-1,2 1-438,4 5 0,3-1 0,11 3 0,3-3-232,6 1 0,4-3 0,2-11 0,2 0 820,4 0 0,3 0 0,9 0 0</inkml:trace>
  <inkml:trace contextRef="#ctx0" brushRef="#br0" timeOffset="717">1136 1431 9067,'0'-10'4074,"0"0"-3708,0 4 1,0 6 0,0 0-431,0 10 0,0 0 0,0 1 1,-2 3-367,-4 2 0,2 1 1,-8 0-1,-1 1-44,-3-1 0,-1-5 1,-3 0-1,-1-1 257,-2-1 1,-1-2 0,7-8 718,0 0 0,5-2 0,2-4 0,2-6 36,5-3 0,3-3 1,5 3-1,9 1-219,7 3 1,1 1-1,5-2 1,0 6-188,0 5 1,2 1-1,4 0 1,-2 1-226,-2 5 1,-7 4-1,3 7 1,-4 3-80,-3 3 0,1-2 0,-13 9 0,-2 1-2,-2 2 1,-4 0 0,-6-2 0,-9-2-74,-10 2 0,-14 0 0,-8 0 0,-5-4-29,-4-2 1,5-3 0,9-9 0,1-3 137,4-2 1,10-4 0,8-10 475,7-6 0,6-3 0,10-3 0,4 1-128,6-1 0,11 3 1,8 1-1,6 4-129,4 3 1,13-5 0,-2 6 0,3 2-177,-1 2 0,-1 4 0,-1 4 0,0 6-434,1 3 0,-3 3 0,-1 1 1,-5 2-2715,-1 3 3243,-2-1 0,-6 2 0,0 2 0</inkml:trace>
  <inkml:trace contextRef="#ctx0" brushRef="#br0" timeOffset="1298">1450 278 8376,'-17'-52'0,"1"1"467,4 5 0,-1 5 1,7 12-1,2 5 4970,2 5-4990,2 9 1,0 4 0,2 12-504,4 6 0,-2 5 0,6 5 0,-3 3-47,-3 2 0,-2-4 1,-2 5-1,0-3-460,0-4 0,-2 4 0,-4-1 1,-5-3 119,-5-2 1,-1-3-1,-1-4 1,1-7 657,-1-3 0,-5-2 1,0 0 237,1 0 0,5-7 0,3-5 0,5-6-46,1-5 0,2 4 0,6-4 1,2 3-12,4 3 1,4 1 0,7 3 0,2 3-422,5 2 1,3 2 0,8 8 0,0 6 19,0 9 1,-2 3-1,-4 9 1,-4 0-57,0-2 0,-7 12 0,-1-2 1,-9 4-285,-6 1 1,-6 5 0,-8-4 0,-13 1-195,-12 5 0,-13-7 1,-8-3-1,1-8 155,3-7 1,9-7-1,6-5 1,8-8 823,8-8 1,6-6 0,5-8 0,6 1-141,4 0 0,10-7 0,4 3 0,5 3-84,6 5 1,7 3 0,8-1 0,5 5-703,2 4 1,1 4 0,9 4 0,1 7-635,2 8 0,0 9 1,-3 8 1119,3 3 0,-4 15 0,6-1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1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18 594 9229,'-2'-15'0,"-2"1"1309,-2 2 0,0 6-996,6-5 0,4 7 0,6-2 0,7 4-553,3 2 1,7 0 0,4 0 0,6 0-354,4 0 0,-1 0 0,-5 0 0,0 0-1582,0 0 2175,0 0 0,0 8 0,0 2 0</inkml:trace>
  <inkml:trace contextRef="#ctx0" brushRef="#br0" timeOffset="131">35 873 9278,'8'-9'0,"6"1"242,7 0 0,8 6 0,14-5 0,9 1-998,10 0 0,14-2 756,5 2 0,13-3 0,3-9 0</inkml:trace>
  <inkml:trace contextRef="#ctx0" brushRef="#br0" timeOffset="1466">1118 786 8348,'-10'-8'2676,"3"6"-2275,7-13 1,0 11-1,1-6-350,5 3 1,10 1-1,7 4 1,0-2-673,3-2 1,1-2 0,8 4 0,0-1-660,0 1 1280,0 2 0,7-6 0,3-2 0</inkml:trace>
  <inkml:trace contextRef="#ctx0" brushRef="#br0" timeOffset="1765">1921 280 8174,'-5'-24'652,"-1"1"3,2 2 0,2 1 1,2 3-128,0-1 0,2 9 0,6 3 0,7 2-367,6-2 1,12 4-1,0-4 1,8 6-201,4 6 0,1 6 0,5 9 0,-1 4-158,3 3 1,-13 1 0,5 6 0,-10 0-59,-6 0 0,-9-1 0,-3 1 0,-9 0 46,-6 0 1,-6 2-1,-8 2 1,-11 2-43,-8-3 0,-18-3 0,-3-5 1,-4-5-282,-5 0 1,5-6 0,-6 3 0,4-9-864,7-7 1395,7-4 0,9-10 0,0-1 0</inkml:trace>
  <inkml:trace contextRef="#ctx0" brushRef="#br0" timeOffset="1981">2795 245 8491,'0'-18'177,"0"1"1,0 5 0,0 1 0,-2-3 422,-4-2 1,2 7 0,-8 1 0,-1 2 124,-3 0 0,-1 0 1,-1 6-1,1 2-425,-1 4 0,-5 6 0,2 9 0,3 4-455,5 3 1,9 1 0,-2 6 0,4 0 12,2 0 1,2 1-1,6 3 1,7 2-743,7-2 1,9-2-1,-2-2 1,4-2-603,2-4 0,2-4 1486,3-8 0,-3 1 0,6-1 0</inkml:trace>
  <inkml:trace contextRef="#ctx0" brushRef="#br0" timeOffset="2164">3423 454 10860,'-9'2'1848,"3"4"-1537,4 6 0,2 11 1,2 4-1,2 2-986,1 0 1,9 6-1,-2 8 1,3 0 674,3-1 0,-1 7 0,1-4 0</inkml:trace>
  <inkml:trace contextRef="#ctx0" brushRef="#br0" timeOffset="2581">4052 577 8113,'-27'-16'225,"4"4"1,3 5 939,3-1 0,5 6-520,0-4 1,10 4 0,2 2-676,10 0 0,15 2 0,10 2 0,10 2-223,5-2 0,11 0 0,1-1 0,2 3-375,0-2 0,-2-2 1,4-2-1,-2 0 628,2 0 0,-6 0 0,0 0 0</inkml:trace>
  <inkml:trace contextRef="#ctx0" brushRef="#br0" timeOffset="2765">4244 262 8293,'-10'-17'0,"5"-1"1559,3 1 1,-2 7-1296,4 4 1,0 4-1,15 6 1,7 6-160,3 7 1,4 13-1,6-1 1,2 6-384,4 5 1,-5-1 0,7 8 0,-2 1-277,0 3 1,-7 1 0,-6 0 553,-3 1 0,-2-1 0,-5 1 0</inkml:trace>
  <inkml:trace contextRef="#ctx0" brushRef="#br0" timeOffset="3115">5240 210 8287,'0'-25'216,"0"5"1,0-5-1,0 2 497,0-1 1,7 1 0,7 6-48,7-1 1,1 3-1,7 3 1,4 6-398,6 4 1,5 2 0,9 2-1,-3 4-240,-3 6 1,1 9 0,-7 4 0,-4 2-275,-6 4 1,-2 2 0,-10 2 0,-5 2-238,-4 4 0,-7-2 0,-10 7 0,-11 3 3,-9 1 0,-10-3 0,-7-1 0,-11 1 33,-5-2 0,-2-5 0,-2-10 1,6-7 14,3-4 0,11-9 1,3-4 430,4-4 0,10-18 0,2-3 0</inkml:trace>
  <inkml:trace contextRef="#ctx0" brushRef="#br0" timeOffset="3314">6200 70 8524,'-19'-8'0,"-3"-3"467,-1-5 0,-8 5 0,2 1 1,-4 2 459,-2 4 1,0 4-1,0 6 1,0 6-426,0 3 1,8 5 0,2 5-1,4 8-440,3 6 0,4 3 0,14-1 0,0 6-532,0 3 1,10 8-1,8 0 1,9-1-504,6-3 0,2-3 1,0-5-1,0-5 973,0-4 0,7-2 0,3 0 0</inkml:trace>
  <inkml:trace contextRef="#ctx0" brushRef="#br0" timeOffset="3498">6514 419 8158,'-9'-17'1060,"-1"1"144,4 5 0,4 5-841,-4 12 1,6 9 0,6 11 0,6 1-474,3 4 1,3 2-1,-1 2 1,1 0-1906,-1-1 2015,1 1 0,-1 8 0,1 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7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241 322 8313,'0'-17'0,"-2"0"262,-4-1 1,-1 1 0,-7 1 833,2 4 0,7 5 1,-5 11-702,2 7 0,2 3 0,8 15 0,2 2-197,2 2 1,9 8 0,1 1 0,7 1-71,4 0 1,-3-1 0,5-3 0,2 2-246,2-2 1,2-8 0,0-4-1,2-2-253,3-3 1,-3-11-1,4-7 1,-6-8 58,-6-7 0,4-15 1,-8-9-1,-2-9 64,-5-7 1,-12-9 0,0-2 0,-8-4 139,-10-4 0,-9 12 1,-22-6-1,-9 8 263,-11 3 1,-8 9 0,-7 7 0,-3 10 84,3 9 1,6 14 0,10 6-1,10 12-333,9 7 0,16 16 1,9 0-1,12 6-486,10 5 0,14 5 1,15 3-1,10 2-767,9-2 1345,20 6 0,7-7 0,-30-25 0,-1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8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 8376,'-2'-10'599,"-2"2"1542,-2 1-1750,0 5 0,14-6 1,5 8-1,7 0-498,3 0 1,8 0 0,-2 0 0,4 0-243,2 0 0,0 0 1,0 2-1,0 2-2040,0 1 2389,-8 9 0,6-4 0,-6 7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8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8331,'25'0'0,"6"0"215,8 0 0,10 0 0,15-2 0,13-2-291,13-2 76,7-8 0,-42 13 0,2 0 0,0-2 0,1-1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8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8746,'2'-12'658,"4"1"1,4 7 0,9-2-1,7 2-704,8-2 1,9 4 0,10-3 0,1 3-1375,4 2 0,4-6 1420,8 0 0,-8-8 0,-2 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9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0 314 8284,'8'-25'23,"0"0"1,5-6 0,1 2 662,5-2 1,1 0 0,7 0 0,0 4-87,0 1 0,2 5 0,4 7 0,-2 5-344,-1 1 0,-1 2 0,4 8 0,-2 4-339,-2 6 1,-8 9 0,2 4-1,-3 2-98,-3 4 1,-7 2 0,-4 2 0,-4 0-142,-2 0 0,0 0 1,-2 0-1,-4 0 100,-6 0 1,-3 0 0,-3-2 0,1-2 168,-1-2 0,7-8 0,-1 1 0,1-7-99,1-3 88,2-8 1,12 3-1,6-7 1,9 0 93,6 0 0,4 0 0,6 2 0,0 2-14,0 2 0,0 2 0,-2-4 0,-2 3-34,-2 3 0,-7-4 1,-1 6-1,-7 1 52,-9 3 0,-3 1 1,-4 3-1,-3 1 149,-7 2 0,-11 2 0,-8-3 0,-6 1-142,-4-2 0,-8 5 0,5-3 0,-3-4-298,1-5 0,7 1 0,-2-3 0,6 2-1554,6-3 1811,-4 5 0,14-6 0,-7 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9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227 245 8242,'-6'-25'0,"0"-5"288,3-3 0,1 6 0,2 4 1,0 4 741,0 1 1,7-3 0,7 1-1,7 7-755,8 3 0,4 4 0,4 6 0,4 0-248,6 0 1,-5 2-1,-1 4 1,-4 8-74,-2 7 0,-2 0 1,-4 8-1,-8 2-326,-7 2 1,-6 2 0,-10 2 0,-4 2 44,-6 2 0,-13 5 1,-10-3-1,-12 2-318,-9 3 1,-6 1-1,-8-3 1,0-5-15,1-4 0,6-10 0,7-4 1,10-5 658,11-6 0,7-12 0,11-10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39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437 140 8242,'0'-27'155,"-8"2"0,-3 7 0,-5 1 473,-1-1 0,-9 3 0,-3 3 0,-4 6 21,-2 5 0,-5 2 1,-1 5-1,2 8-405,2 7 1,4 6 0,4 10 0,8 2-332,7 2 1,6 7 0,12-1 0,6 1-98,8-1 1,13 7 0,4-7 0,9-4-705,7-5 0,3-3 0,2 0 0,2-4 888,-1-7 0,-3-1 0,-2-13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0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307 35 8387,'0'-17'1407,"0"7"0,2 2 1,4 10-1157,6 4 1,-3-2 0,1 7 0,0 3-330,-1 2 0,-5 1 1,2 2-1,-4 3-134,-2 1 1,-2 0-1,-4-5 1,-5-3-68,-5-3 1,-3 4-1,-3-7 1,-3 1 225,-2-4 0,4-4 1,-5-2-1,3-2 403,4-4 1,3-4 0,5-9 0,3-3 9,2-1 0,4 0 0,10 5 1,6 3-122,3 3 1,9-1-1,3 7 1,4 2-280,6 2 1,2 2-1,-4 2 1,-1 6-92,1 9 0,0 3 0,-2 7 0,-4 0 14,-5 0 0,-7 2 0,-5 6 0,-6 0 57,-4 0 0,-6 0 0,-6 0 1,-9-2-6,-7-4 0,-5 2 1,-9-8-1,-7-1-173,-3-3 1,-3-3-1,1-3 1,1-3 262,5-2 1,5-4 0,12-8 0,8-4 265,7-2 1,0-1 0,11-7 0,4 3-192,9 3 0,8-2 1,7 7-1,10-1-66,9 0 1,3 2 0,3 6 0,5 0-432,-1 0 1,0 6 0,-1 4-1,1 3-518,4 7 0,-9 3 1,5-2 914,2 3 0,-11 7 0,6-4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24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86 8142,'-9'-18'-582,"-5"1"1309,8-1 1,-2 3-643,3 3 0,8 6 1,1 12-1,8 6-338,7 3 0,9 3 1,-3 1-1,0 3 253,0 1 0,6 16 0,-4-3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1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35 8181,'-17'-2'0,"-1"-1"1076,1-3 0,5 0 1,2 4-364,2-4 1,5 4-1,10-4-610,11 4 0,9 2 0,14 2 0,5 2-270,5 2 0,1 0 1,1-6-1,-1 0-377,0 0 1,7 0-1,-1 0 1,-4 0-422,-5 0 0,-3 0 0,-9 0 965,-4 0 0,-2 0 0,4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1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72 8181,'-5'-17'284,"-3"0"1930,-2-1-1909,6 1 0,-4 15 0,10 9 0,4 13-197,6 9 0,5 4 0,5 4 1,3 4-330,2 5 1,-4-1-1,5-1 1,-1 1-272,0 0 0,0 1 1,4 7 491,-2-1 0,0 0 0,6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1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123 227 8375,'0'-25'0,"0"-4"0,0-2 689,0 2 0,0 4 0,0 7 0,0 1-70,0-1 0,13 3 0,7 3 0,7 6-358,10 4 0,0 2 0,9 0 0,1 2-222,-3 4 1,5 10 0,-6 9 0,-3 2-170,-3 4 1,0 8 0,-14 2 0,-3-1-284,-7 3 1,-5 0 0,-10 5-1,-4-3-116,-5-2 0,-18 3 1,-10-3-1,-10 0-85,-11-1 0,-6-1 0,-2-8 0,4-4-29,6-6 1,0-11 0,5-6 642,9-4 0,13-10 0,5-2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1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383 154 8375,'0'-18'171,"-6"-1"0,-2-2 0,-2-3 418,-3 3 1,-9 7 0,-3 5 0,-2-1 177,-4 0 1,-2 6 0,-2 0 0,0 8-437,0 8 1,6 11 0,4 6 0,3 4-284,7 2 1,9 8 0,0 4-1,6 3-174,6 2 1,10-5 0,9 0 0,2-1-783,4-1 1,8-1-1,4-7 1,-1 0-2353,1-4 3260,-2-10 0,1 3 0,3-9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1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9098,'2'-10'1008,"4"4"0,4 6 1,7 6-1,3 6-1140,3 3 0,-2 5 1,7 3-1,-1 6-631,0 4 1,0 2 0,4 0 762,-2 0 0,-7 0 0,3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2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259 183 8554,'-2'-35'0,"-2"2"356,-2 3 0,-6 5 0,5 10 0,-1 1 1503,0 3 1,2 5-906,6-6 1,0 10-1290,0 2 1,0 2 96,0 10 1,0-6 0,-2 3-1,-2 1-176,-1 0 1,-3-6 241,2 1 1,2-3 674,-8-2 1,9-2-391,-3-3 0,6 1 0,6-6 0,5 2-87,5 4 1,7 2 0,2 2 0,2 0 33,4 0 1,2 2 0,2 4 0,0 8-54,0 7 0,-6 8 0,-1 10 0,-3 2-52,-4-2 0,-9 5 1,-6 3-1,-4 3-99,-2 3 0,-18-1 0,-11-2 0,-14-3-294,-7-6 0,-10-4 0,-2-4 0,-1-6 161,5-10 1,12-7 0,7-12 0,6-6 692,4-9 0,15-7 0,3-7 0,11 2-38,11-2 0,3-2 0,17 0 0,4 4-281,4 6 1,7 3 0,-3 5 0,1 3-615,5 6 1,-1 5-1,1 4 1,-2 7-141,1 8 1,3 13-1,1 2 1,-2 7 656,-3 5 0,-4 2 0,-8 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3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8480,'0'-17'439,"0"-1"0,0 1 1,0-1-1,1 3 63,5 3 1,0-2 0,10 7 0,5-1-170,4 0 1,10 2 0,8 6 0,1 0-160,5 0 0,0 6 0,-1 4 1,-3 3-261,-3 7 0,-1 9 0,-8 0 0,-4 4-141,-6 2 0,-5-4 0,-6 2 0,-7 2-141,-3-4 1,-11 4 0,-11-6 0,-11 6-64,-8 6 1,-15-4-1,0 1 1,-5-5-107,-1-4 0,2-7 0,10 1 1,7-5-253,12-7 1,9-5 788,9-12 0,11-11 0,9-10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3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280 173 8293,'16'-23'-220,"-3"0"0,-3-1 544,-2-1 1,-2 11 0,-6-3 0,-2 3 410,-4 5 0,-6-1 0,-9 6 0,-4-2-278,-2 2 1,-1 10-1,-3 6 1,2 5-327,-2 7 1,4 3-1,0 10 1,2 3-253,3 7 1,11 3-1,5 3 1,4 1-540,2 4 1,0-3 0,4 3 0,7-4-2279,13-1 2938,14-9 0,7 7 0,8-7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3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69 8322,'-2'-18'814,"-2"1"1642,-2-1-1952,0 8 1,6 5 0,2 12-402,4 11 0,2-1 0,5 9 0,-3-3-134,-2 0 1,3 2 0,-5-3-1,-2 1-301,-2-2 1,-2-1-1,0-3 1,0 1-94,0-1 0,-10-7 1,-5-2-1,-9-3 391,-3 1 1,4 0 0,-6-8 0,0-4 464,2-5 1,1-11-1,11-3 1,3 0 186,6 0 0,4-4 0,4 3 0,6 1-240,10 0 1,7 4 0,12 7 0,1 4-233,3 2 1,8 5 0,-3 8 0,3 7-186,-3 4 1,-1 9 0,-8 4 0,0 6-200,-4 6 0,-10-5 0,-2 5 0,-7-4 7,-8-2 1,-4 0 0,-6 0 0,-6 0 93,-7 0 0,-14-8 1,-2-4-1,-10-1 66,-7 1 0,1-10 1,-9 3-1,5-6 70,7-6 1,1-3-1,8-1 1,2-1 362,8-5 1,14-4 0,7-7-1,4-1-206,2 1 0,10-1 1,7 1-1,10 1-185,6 4 1,10-1-1,3 7 1,5 2-440,1 2 1,1 2 0,-3 0 0,1 2-340,1 4 1,-3 4 0,9 7 0,-4 3-542,-2 3 0,1-2 1348,-1 8 0,1-7 0,-1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4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17 141 8203,'-2'-18'407,"-2"1"1,-2-1 167,2 1 1,4-1 0,6 3-396,5 3 0,13-1 0,7 7 0,8 2-598,7 2 1,5 2 0,3 0 0,4 0-1150,6 0 1567,-4 8 0,1 1 0,-9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27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51 8062,'-17'-8'48,"-1"-3"-214,1-5 0,17 7 166,12 3 0,26 12 0,17 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4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261 120 8334,'15'-27'767,"-1"4"1,-4 4-293,-3 1 1,7 6 0,-2 3-1,3 1 76,3 4 1,1 4-1,2 6 1,3 6-437,-3 3 0,-3 3 1,-5-1-1,-3 2-227,-2 5 0,-1-5 0,-3 4 0,2-3-178,-2-3 0,-10 1 0,-7-1 0,-9 1-144,-7-1 0,-6 1 0,-4-3 0,-3-3 130,-3-6 0,0-4 0,-3-2 0,3 0 616,3 0 1,9-8 0,9-4-1,5-5 180,1-7 1,9 3 0,3-6 0,8 2 59,9 3 0,9 5 0,15 3 0,2 5-346,3 1 0,7 4 1,9 10-1,2 7-278,-1 9 1,-3 5 0,-2 10 0,-1 1-176,-4 3 0,-11 8 0,-8-1 0,-5 7-27,-8 3 0,-5-2 0,-12-7 0,-6-5-89,-9-1 1,-10 3-1,-14-5 1,-8-4-53,-7-6 1,-4 0 0,-6-8-1,4-3 185,2-7 1,9-5 0,11-10 0,7-4 553,9-5 0,3-11 1,15-1-1,2 0 35,2-2 1,12 5-1,8-5 1,11 2-28,9-1 1,7 1 0,7 8 0,1 1-405,-1 2 0,6 9 0,1-3 0,-3 4-377,-2 2 1,-1 8 0,-1 5-1,0 7-61,1 3 0,-9 6 1,-3-4-1,-6 2 510,-6 4 0,4 10 0,-6 4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4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175 245 8292,'18'-35'432,"-7"6"1,1-1 0,1 1 207,3 2 1,3 2 0,3 8 0,1 1-47,-2 4 0,1-1 1,-1 7-1,2 2-234,-1 2 0,-3 2 0,-1 2 0,-1 4-341,0 6 0,-5 3 0,0 4 0,-1 3-285,-1 1 0,0 8 1,-6-2-1,2 4-234,-3 2 0,-8 0 0,-7 2 0,-6 2-49,-5 2 0,-6 1 0,-14-3 0,-9 4-503,-10 1 1,-4-5-1,0 2 1052,2-4 0,8-10 0,-5-2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5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297 245 8292,'27'-35'54,"-4"0"0,-5 2 664,-7 4 1,-3-2 0,-8 7 110,0 3 1,-9 7 0,-7 5 0,-7 1-329,-4 4 0,-3 2 0,-3 4 0,2 6-419,2 9 1,0 3 0,-4 7 0,2 2-247,2 4 0,10-2 1,-1 12-1,9-1-380,3 5 0,2-4 1,6-3-1,2-1-252,4 2 1,3-6-1,9 2 1,1-8-433,5-4 0,5-4 1228,11-9 0,-3 4 0,6-7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5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8292,'0'-12'2748,"0"1"-1712,0-1 0,0 4-915,0 8 0,0 10 1,2 11-1,2 4-558,2 3 0,8-5 1,-5 6-1,3 0-679,0-2 1116,-1 6 0,7-6 0,-1 8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5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53 193 8351,'18'-33'121,"-1"2"1,1 4 561,-1 2 1,1 1 0,1 9 0,2 1 116,3 3 0,5 7 0,-4-2 0,0 4-390,0 2 0,7 8 0,-5 5 1,0 7-332,-4 3 0,-3 6 0,-5-2 0,-3 2-426,-6 2 0,-5 12 0,-1-8 0,0 2-202,0 0 1,-13 4 0,-7-1-1,-5-1-11,-6-2 0,-10-2 0,-5 0 1,-3-2-241,3-4 1,-3-10 0,10-9 0,5-2 799,3-4 0,9-2 0,-3-2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5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241 210 8351,'18'-35'-156,"-3"6"0,-3 1 0,-4 3 967,-1 4 1,-5 1 0,2 5 0,-8 1 37,-7 3 0,-7 7 0,-3-2 0,-4 4-471,-3 2 0,5 2 1,-6 4-1,0 5-246,2 5 0,0 9 1,7 4-1,3 4-257,7 2 0,0 2 1,4 2-1,4 2-283,6-3 1,12 5 0,9-2 0,2-2-390,4-2 0,10-2 1,4-1-1,1-1 797,1-3 0,-1 3 0,7-6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46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53 8381,'7'-18'1508,"5"1"1,-2 7 0,1 4-865,3 4 1,2 10 0,-1 4-1,-1 3-466,-3 3 1,-7-1 0,2 1 0,-4 1-442,-2 4 1,0-3-1,0 3 1,-2-4-254,-4-1 0,-11-1 0,-12-1 0,-4-3-110,-2-1 0,2-8 0,2 2 0,2-4 787,-2-2 0,7-2 0,5-6 0,7-8 431,4-5 1,3-4 0,5 4 0,3-3-32,9 3 0,8 2 0,14 3 0,1 4-13,0 7 1,6 3 0,2 2-1,1 2-363,5 3 1,-6 7-1,-3 9 1,-3 5-173,-2 1 1,-8 2 0,-3 8 0,-7 2-183,-5 1 0,-5 1 1,-10-6-1,-9 0-63,-11 0 0,-10-2 0,-10-4 1,-9-6-242,-11-3 1,-2-5 0,-1-3 0,3-6 167,3-4 0,10-2 0,11-2 0,8-4 535,8-6 1,11-9 0,6-3 0,8 1 12,10-2 1,7 6-1,18-5 1,4 7 100,5 5 1,11 4 0,3 8 0,0 0-183,0 0 0,6 2 0,-4 6 0,2 8-941,0 5 1,-9 12 0,1 0-1,-6 6 779,-1 0 0,-3 5 0,-11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54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193 402 8233,'-14'-35'0,"-1"2"293,-5 4 0,-1 6 0,3 11 1,1 6 574,-1 4 1,1 10 0,1 4 0,3 3-270,1 3 1,8 7-1,-2 4 1,5 6-324,1 6 0,1-5 1,5 5-1,8-2-118,7 2 1,1-4-1,9 3 1,4-5-190,3-6 0,13 2 1,-1-9-1,8-7-202,5-7 0,3-6 0,7-6 0,3-9-185,-2-17 1,-8-10 0,-6-13-1,-6-1-60,-9-4 1,-14-2 0,-10-6-1,-9 2 305,-12-2 1,-16 5 0,-17 5 0,-9 8 148,-11 7 1,-13 6 0,-2 6 0,-5 8 276,-1 7 1,2 6 0,4 10-1,4 4-72,6 6 0,13 5 1,12 6-1,12 8-534,7 8 1,10 0-1,1 8 1,8 1-602,13 3 0,9-5 1,14-1 953,5-3 0,13 7 0,3-4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54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18 682 8238,'-2'-12'220,"-2"1"928,-2-3 1,0 4-561,6-1 0,10 7 0,10-2 0,11 4-334,7 2 1,17 0-1,-1 0 1,6 0-742,6 0 0,8 0 1,0 0-1,-4 0-305,-4 0 0,-16 0 0,0 0 792,-5 0 0,-12-8 0,-8-1 0</inkml:trace>
  <inkml:trace contextRef="#ctx0" brushRef="#br0" timeOffset="533">1293 298 8238,'0'-33'0,"0"4"0,0 5 226,0 5 1,0 2-1,2-1 707,4 1 0,-3 1 0,9 4 0,4 5-519,5-1 1,6 6 0,8-4 0,2 6-282,4 6 0,-3 6 1,7 9-1,0 4-78,-1 2 0,-5 2 0,2 6 0,-6 2-400,-6 4 1,2-2 0,-10 5 0,-5-1-71,-8-4 0,-6 4 0,-6-3 1,-8-1-31,-11-2 1,-10 4 0,-10 0 0,-9-3-17,-10-1 0,-12-4 0,-2-4 1,2-5 125,3-5 0,3-1 1,4-3-1,7-3 97,9-6 0,9-12 0,16-6 0,11-5 238,8-7 0,12-3 0,17-8 0,12 0 0</inkml:trace>
  <inkml:trace contextRef="#ctx0" brushRef="#br0" timeOffset="750">2114 141 8238,'-2'-24'0,"-2"1"0,-4 2 650,-2 1 0,-1 5 1,-7 1-1,-1 4-25,-4 3 1,3 1-1,-5 8 1,2 4-112,-1 5 0,-5 13 0,6 5 0,2 4-331,1 2 0,11 5 0,3 3 1,4 0-330,2-1 0,9 7 0,9-2 0,9 1-584,6-1 1,4-3-1,2-5 1,3 0-46,3-6 0,6 0 0,3-10 0,-4-2-1740,1-1 2515,-9-10 0,1-3 0,-8-7 0</inkml:trace>
  <inkml:trace contextRef="#ctx0" brushRef="#br0" timeOffset="933">2498 472 8670,'10'-7'1114,"-1"5"0,-3-4-580,6 4 1,1 10 0,1 3 0,-2 5-339,1 1 0,3 3 0,1 1 1,1 4-453,-1 3 1,0 1-1,1 6 1,-1-1-1233,1 1 0,-1-2 1488,1-3 0,-1 2 0,1-4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54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8343,'12'-15'466,"-1"3"1,1 4-1,6 8 177,-1 0 1,0 0-1,3 2 1,3 2-306,6 2 0,4 0 1,4-4-1,2 2-768,2 2 1,5 1 0,-5-3-1,-2 4-680,-2 2 1,-2-5 1109,0 7 0,-8 0 0,-2 5 0</inkml:trace>
  <inkml:trace contextRef="#ctx0" brushRef="#br0" timeOffset="133">105 385 8953,'25'0'447,"4"0"0,14 0 0,11 0 1,14 2-1182,12 3 734,5-3 0,10 14 0,2-6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34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119 976 8047,'-2'-46'0,"-2"1"0,-4 2 318,-1 5 0,5 7 0,-2 3 0,4 3 229,2 4 1,0 1 0,0 3 1054,0 0-1447,0 7 1,0 4 0,2 12 0,4 5-129,5 5 0,5 3 1,1 5-1,3 5-86,3 4 1,-4 2 0,7 2 0,-3 3-245,0 7 1,3 3-1,-5 3 1,2-1-185,-2 1 0,-1 5 0,-3 2 0,-1 0-19,-4 0 1,-3-2-1,-5-3 1,2-1-49,-2-2 1,-4-5-1,-6-18 554,-6-6 0,-11 5 0,-4-1 0</inkml:trace>
  <inkml:trace contextRef="#ctx0" brushRef="#br0" timeOffset="267">49 889 8170,'-15'-52'359,"3"-1"1,-2 9 0,9 5-1,3 6-232,5 4 0,15 7 0,13-1 0,8 6-89,7 5 1,13-2-1,5 9 1,4 3 26,1 6 1,5 7 0,-4 12 0,-8 8-72,-6 8 1,-5 12 0,-5 9 0,-7 0-189,-8 0 1,-8 4-1,-9-4 1,-4 1-4,-2-1 1,-7 4 0,-10-4 0,-11 0 67,-5 0 1,-4-4-1,-6-7 1,0-4-86,0-3 0,0-1 0,2-8 0,4-4-342,6-6 556,-4-3 0,7-10 0,-5-3 0</inkml:trace>
  <inkml:trace contextRef="#ctx0" brushRef="#br0" timeOffset="716">1394 1343 8412,'-12'-17'-187,"1"-1"1,5 1 0,-4-1 309,2 1 1,0 5 0,5 0 378,-3-1 1,-2-1 749,2 3-1010,4-5 0,-7 14-203,3-4 0,2 4 1,-8 4-111,-1 4 0,-1 4 0,0 7 0,3 1 12,-3-1 1,5 3 0,-3 1 0,0 4-172,3 2 1,-7 1 0,6 3 0,-1-4-69,-1-2 0,8 4 1,-4-6 237,1-1 182,5-3 0,-4-9 1,12-6-1,5-8 0,5-8 0,9-5 0,2-5 1,2-1-144,0 2 1,1 1 0,5 5 0,-1 1-310,1 3 0,0 7 0,0-2 0,0 4 27,0 2 0,4 0 1,-2 2 302,-4 4 0,-2 3 0,4 9 0</inkml:trace>
  <inkml:trace contextRef="#ctx0" brushRef="#br0" timeOffset="1284">1953 1203 8323,'-8'-27'1018,"-4"4"0,3 5 315,-3 7-1223,8 3 0,-4 10 0,10 4 0,4 7-78,6 9 0,3-1 0,3 6 0,-1 0-371,1 1 1,-1 1 0,1 8 0,-1 1-235,0 3 1,-1 0 0,-2-8 0,-5-2-77,-1-2 0,-2-2 0,-6 2 515,0-5 0,-2-13 0,-2-9 611,-2-12 0,-5-9 0,5-18 0,2-2 245,2-1 1,8-1 0,2 6-1,1 0-125,5 0 0,3 8 0,5 4 0,3 3-430,2 3 1,0 7-1,4 4 1,-2 4-266,2 2 1,2 8 0,2 4 0,-2 5-264,-4 6 0,4-1 0,-4 5 0,3 0-152,-3 0 0,-4-5 1,-10 1-1,-1-4-281,-2-1 1,-3-1 732,3 1 1,-4-10-1,-8-8 1,0-12 281,0-9 0,0-1 0,0-7 0,0-2 506,0-2 1,2-2 0,2 2 0,1 4 41,-1 6 0,-2-3 1,0 5-1,2 4-590,2 3 0,2 10 0,-3-4-177,7 1 1,4 7 0,1 0 0,2 9-323,5 7 1,-3 3 0,6 5 0,0 5-266,1 4 1,1 4 0,6 3 0,-2 7-52,-4 3 1,4 11 0,-6 3 0,0 5-327,-4 7 1,-3-2 961,-3 7 0,1 9 0,-1 7 0</inkml:trace>
  <inkml:trace contextRef="#ctx0" brushRef="#br0" timeOffset="1585">3053 1221 8227,'0'-29'0,"0"2"265,0 1 1,0-3 0,0 6 0,2 2 249,4 1 1,3 9-1,9-1 1,-1 0-331,1 3 1,5 1 0,2 8 0,1 0-121,-1 0 0,4 8 0,-6 3 0,-2 5-179,-1 1 1,-3 3 0,-1 3 0,-4 4-132,-7 0 1,-3 6 0,-2-4-1,-2 4-270,-3 2 0,-7 6 1,-11 2-1,-5-1-1049,1 1 1564,-6-2 0,-2 2 0,-9 1 0</inkml:trace>
  <inkml:trace contextRef="#ctx0" brushRef="#br0" timeOffset="2135">3070 1134 8268,'-17'-24'0,"-1"3"747,1 5 0,5-1 363,1 5 1,9 6 0,0 6-901,6 10 1,11 6-1,1 1 1,5 3-150,0 3 1,5 4 0,-1 8-1,2 0-318,4 0 1,-4 0 0,0 2 0,-1 1-332,-5 3 0,4 10 1,-1-1-1,-5 8-1666,-5 4 2254,-7 2 0,-7 14 0,0 2 0</inkml:trace>
  <inkml:trace contextRef="#ctx0" brushRef="#br0" timeOffset="2853">3769 1326 8845,'10'-28'542,"-5"5"0,-1 4 1,0 1 34,2 1 0,8-1 0,-3 1 0,5-1-379,1 1 1,3 0 0,3-1 0,4-1-281,0-5 0,4 5 1,-7-6-1,-1 1-181,2 1 1,-11 0 0,1 3 136,-5-3 1,-6 4-1,-8-4 1,-6 5-5,-5 6 1,-1 5 0,-13 7 0,-2 0 45,-2 0 1,4 7 0,2 5 0,0 4 50,-1 1 1,7 6-1,0 3 1,7-1 23,8 0 1,4 4 0,4-4 0,4 1 41,6-1 0,11 4 1,8-6-1,8-1 39,8-3 1,11-9 0,8-5 0,7-5-75,9-5 0,11-7 0,-44 1 0,1-3 1,1-3-1,1-1-100,1-4 1,-1-1-1,-4 1 1,-1 0-1,38-25 1,-15 0-208,-16 3 1,-11 1 0,-16 10 0,-9 4 347,-11 6 1,-18 9-1,-9 4 1,-3 1 89,-2-1 1,-8 6 0,0-2-1,-8 6 61,-3 6 1,3 0-1,-6 9 1,1 5-89,1-1 0,4 3 0,10-1 0,4 4-186,2 2 0,3-3 1,11 5-1,5 2-220,4 2 1,12-4 0,7-2-1,10-2-38,6-3 0,4-5 0,2-5 0,4-8 148,1-8 0,-5-8 0,2-11 1,-6-8 254,-6-8 0,-12-15 0,-11-14 0,-6-8 239,-6-4 1,-11-3 0,-14-8 0,12 43 0,-1 1 289,-2-2 1,-2 1 0,-25-34-1,1 7 1,3 12 408,2 9 1,8 11 0,8 10-375,2 14 1,9 11-1,11 16-752,3 10 1,9 9-1,7 15 1,7 11-432,8 9 0,6 8 1,4 5-1,4 7 142,1 3 1,-24-38 0,-1 1 0,3 2-1,-1 1 1,0 4 0,-1 1 415,0 5 0,0 0 0,1 0 0,-1 0 0,-2 4 0,-1 0 0</inkml:trace>
  <inkml:trace contextRef="#ctx0" brushRef="#br0" timeOffset="3401">590 3090 8219,'-11'-12'519,"-1"0"2931,-1-1-3354,-3 5 0,6 2 0,8 12 0,10 6 240,10 3 0,5 3 1,0 1-1,8 2-197,8 3 0,0-1 0,7-8 0,1-1-290,-2-2 0,5-9 0,-3 3 0,3-4-160,3-2 1,-7-8 0,-1-5 0,-5-8-35,-7-9 1,-1-10-1,-15-5 1,-7-2 191,-6 1 0,-14 1 1,-8-1-1,-11 5 198,-10 4 0,-3 10 0,-7 4 0,5 5 67,1 7 1,-4 3 0,9 8 0,5 0-466,7 0 0,9 8 0,5 3 1,6 7-405,5 5 0,4-2 1,11 6 756,15-1 0,20 5 0,13-4 0</inkml:trace>
  <inkml:trace contextRef="#ctx0" brushRef="#br0" timeOffset="3718">2040 2426 8292,'-37'-33'601,"-2"4"0,-1 6 431,1 3 0,4 10 0,4 5-696,2 3 0,7 9 1,1 5-1,5 6-223,5 5 1,7 4 0,0 10 0,8 4-192,8 5 1,5 3-1,4-1 1,5-1-512,1 1 1,2 5-1,6 3 1,-2 0-186,-4-5 0,-4-1 1,-9-9-1,-5-2 353,-5-2 1,-4-16 0,-6-4-1,-7-3 562,-13-4 1,-15-3 0,-7-7 0,-5-2 142,-1-3 0,0-5 0,1-8 0,3 1-130,1 0 1,10 5 0,2 2 0,10 0-838,6 1 683,9 5 0,2-12 0,8 7 0</inkml:trace>
  <inkml:trace contextRef="#ctx0" brushRef="#br0" timeOffset="3935">2529 2618 8340,'-8'-17'359,"-1"-1"0,-9 1 0,1-1 1184,-1 1 0,1 7 303,-1 4-1821,9 4 1,1 12-1,8 5 1,2 7-272,4-1 1,3 4 0,9-1-1,1-1-334,4 2 0,-1 0 0,7 6 0,2-3-421,2-3 1,-4 4 0,-2-6 1000,-2-1 0,6 5 0,-3 0 0</inkml:trace>
  <inkml:trace contextRef="#ctx0" brushRef="#br0" timeOffset="4151">2878 2548 8340,'0'-17'881,"2"5"1,2 0 524,2-1-519,0-3 1,-4 7-226,4 3 0,-3 4-851,9 2 0,-6 2-114,6 4 0,-1 3 1,5 9-1,-3 1-299,-1 4 0,0-1 0,5 7 0,2 4 602,5 6 0,-5-2 0,6 5 0</inkml:trace>
  <inkml:trace contextRef="#ctx0" brushRef="#br0" timeOffset="4368">3490 2304 8273,'-26'-51'226,"1"12"0,-6-5 1,4 11 1388,2 9 1,1 5 0,7 4 568,-1 3-2052,9 4 1,1 16 0,10 4 0,4 5-341,5 6 1,5 4-1,3 8 1,3 2-198,1 4 1,6-2 0,-6 7 0,1 5-653,1 5 1,-6 0 0,5 6-1,-7 1 1057,-5-1 0,3 9 0,-5 9 0</inkml:trace>
  <inkml:trace contextRef="#ctx0" brushRef="#br0" timeOffset="4568">3629 2164 8303,'-8'-51'176,"-3"5"1,-5 3 0,-1 10 3264,-1 4-2902,9 12 1,3 11-1,12 12 1,5 5-423,5 5 0,9 9 0,6 4 0,6 4-199,4 2 1,5 8 0,-3 3 0,0 5-525,-1 1 1,5 6 0,-6 3 0,-2 1-2133,-3 4 2738,-8 2 0,5 9 0,-6 3 0</inkml:trace>
  <inkml:trace contextRef="#ctx0" brushRef="#br0" timeOffset="4854">4590 2548 8426,'9'-39'0,"-3"6"476,-4 6 1,-2-2 0,0 6 0,0 1 649,0 3 1,-2 7-1,-4 3-575,-5 1 0,-3 0 1,1 4-1,1-2-525,-2 3 0,-1 3 0,-3 5 1,1 7-382,0 4 0,-1 1 1,1 2-1,-1 3-249,1 1 1,-1 6 0,3-6 0,1-1-143,2-3 1,9-1-1,-3-1-155,4 1 926,2-9 1,2-1 0,4-8 0,7 0 18,9 0 1,1-8-1,10-3 1,4-3-406,0 2 1,7-1-1,1 5 1,1-2-1204,1-3 1564,7 5 0,1-7 0,5 5 0</inkml:trace>
  <inkml:trace contextRef="#ctx0" brushRef="#br0" timeOffset="5034">4834 2094 8363,'-27'-35'62,"2"6"0,7 2 0,1 2 1569,0 3 1,5 5-437,0 5 0,10 4-1177,2 8 0,10 8 1,13 6-1,6 5-410,4 4 0,4 10 1,2 0-1,2 6-226,-2 0 1,-4 4 0,-4-1 0,-4 3-896,-2 4 1513,-2 1 0,-13 10 0,-2 2 0</inkml:trace>
  <inkml:trace contextRef="#ctx0" brushRef="#br0" timeOffset="5201">4729 2531 8362,'12'-45'0,"-2"4"652,-2 4 1,5 4-1,1 2 1,7 2-289,8-2 0,4 6 1,2 2-1,2 3-392,4 3 0,-4 1 0,3 5 0,-3 5-313,-2 4 1,0 2 0,-2 2 0,-2 4-92,-2 5 0,-4 5 432,-1 1 0,-1 16 0,-13 4 0</inkml:trace>
  <inkml:trace contextRef="#ctx0" brushRef="#br0" timeOffset="5668">5533 2251 8317,'6'-23'160,"-1"-2"1,1 1 269,2 5 1,-4-2 0,8 9 637,1-3 1,-3 5-674,2 4 0,-3 6 1,5 6-441,-3 5 1,-5 5 0,4 1 0,-2 1-331,-4-1 1,3 1-1,-1-1 1,-2 1-453,-2-1 1,-2 1 394,0-1 560,-8 1 1,6-11 0,-3-7 0,3-9 186,2-7 1,0-3 0,2-3 0,3-3 105,7-2 0,5 6 1,7-5-1,5 3-164,4 0 0,-4 0 1,0 7-1,2 4-160,2 7 1,2-3-1,0 2 1,-2 2-217,-4 2 0,-4 8 0,-7 2 0,-1 0-372,1-1 0,-7 5 0,-1-4-1366,-2 1 2183,-2-5-278,-6 4 1,7-16 0,5-3 0,3-3 105,3 2 1,1-1 0,3 5-1,3 0-122,2 1 0,-4 1 1,6 6-1,1 0-334,-3 0 1,-2 2-1,-8 4 1,1 5-296,-1 5 1,-5 1-1,-2 3 1,-4 1 596,-8 2 0,-6 8 0,-10-4 0</inkml:trace>
  <inkml:trace contextRef="#ctx0" brushRef="#br0" timeOffset="5783">5533 1919 8580,'-2'-27'0,"-2"4"2,-2 4 0,0 1 0,10 3-1900,8 3 1898,7 4 0,24 16 0,2 2 0</inkml:trace>
  <inkml:trace contextRef="#ctx0" brushRef="#br0" timeOffset="5901">7209 2426 8168,'0'-18'0,"-7"1"0,-3-1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3:56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571 348 8482,'0'-35'266,"0"0"0,-8 2 0,-4 4 1,-5 8 588,-6 7 1,1 7 0,-9 7 0,-4 3 10,-3 9 0,-11 9 0,2 22 0,-3 10-418,-2 9 1,7 6-1,4 3 1,6 3-316,6 2 0,6 11 0,11-2 0,10 3-307,12 3 1,9 2 0,-1-46 0,1-1-1,1 2 1,1-1-600,2-1 0,1 0 0,0 0 1,2-1-1,28 29 0,5-7-1359,5-6 1,4-9 1800,1-5 0,9-13 1,2-8-1</inkml:trace>
  <inkml:trace contextRef="#ctx0" brushRef="#br0" timeOffset="1398">1147 628 8508,'0'-20'211,"0"-3"0,-6 4 0,0-5 0,1 5 1364,-3 1 0,6 7 2292,-4-1-3548,4 8 1,2 6 0,2 16 0,2 9 11,2 6 0,7 4 1,-1 1-1,4 5-296,1 2 0,1 1 1,-1 5-1,0-3-515,1-1 1,-1-1 0,-1 7-1,-3-1-487,-1 1 0,-6-1 1,4 0-1,-3 1-396,-3-1 0,-4-7 0,-6-6 0,-5-8 1363,-5-8 0,-9-4 0,-2-1 0</inkml:trace>
  <inkml:trace contextRef="#ctx0" brushRef="#br0" timeOffset="1549">1496 1152 8508,'12'-16'96,"-2"2"1,-1 5 455,1 1 0,2 0 0,7 4 1,4-1-50,7 1 1,3 0 0,2 0 0,1-2-1003,5 2 0,-2 2 1,8 2-1,-1 0-552,-1 0 1,5 0 1050,-3 0 0,3 0 0,3 0 0</inkml:trace>
  <inkml:trace contextRef="#ctx0" brushRef="#br0" timeOffset="1950">2754 890 8499,'10'-18'221,"-5"1"0,-1-3 582,2-3 0,-4 4 1,6-5-1,0 5-216,3 1 1,7 7 0,5-1 0,6 1-27,4 1 0,4-4 0,2 8 1,3 3-382,3 1 1,-4 4-1,1 3 1,-3 7-413,-6 4 1,-8 3 0,1 4 0,-7 4-148,-9 1 1,0 5-1,-5-2 1,-3 5-14,-6 5 0,-11 2 0,-12-4 0,-4 1-56,-6-1 0,-12 6 1,-3 0-1,-10-1-241,-6-3 0,4-6 0,2-6 0,2-6 109,3-3 1,7-11-1,9-3 1,12-6 579,8-6 0,11-11 0,2-10 0</inkml:trace>
  <inkml:trace contextRef="#ctx0" brushRef="#br0" timeOffset="2134">3417 785 8499,'28'-27'208,"-11"1"1,-11 9-1,-4 0 361,-2-1 1,-8 8-1,-4 5 1,-5 3 114,-6 2 0,-4 0 0,-6 0 0,2 2-217,1 3 1,3 7-1,-4 9 1,4 5-389,2 1 1,7 2-1,9 6 1,1 0-261,4 0 1,10 5 0,5 1 0,7 0-605,5 2 1,6-7 0,12 5 0,6-6-171,3-6 1,2 2 0,-1-9 954,-4-7 0,3 3 0,-5-9 0</inkml:trace>
  <inkml:trace contextRef="#ctx0" brushRef="#br0" timeOffset="2634">3994 1117 8346,'11'-12'702,"1"2"534,2 3 0,1 1-303,3 6 0,-1 2-744,1 3 1,-9-1-1,-3 8 1,-4 2-314,-2 1 1,0-3 0,-2-1 0,-4 3-335,-5 2 1,-1-5-1,-4-1 1,-3 0 173,0-1 0,-7-5 0,1 2 0,0-4 351,0-2 1,1 0 0,7-2 0,0-2 702,-1-2 0,6-7 0,3 1-94,1-3 0,10-3 0,12 3 0,7 1-384,8 2 0,4 8 1,4-1-1,2 5-176,1 5 0,3 5 0,-4 10 0,2 3-323,-3 6 1,-1 4 0,-4 2 0,-4 0-98,-5 0 0,-11 0 0,-3 0 0,-4-1-75,-8 1 0,-8-2 0,-13-3 0,-6-7 4,-4-4 1,-8-1 0,-2-3-1,-1-1 35,-5-3 1,1-7 0,3 2 0,8-4 304,6-2 1,16-8-1,-1-5 1,6-7 415,6-3 1,12-2-1,12 3 1,11-1-179,8 2 1,9 3 0,-1 7-1,5 5-253,6 4 0,-3-4 1,5 0-1,-2 4-496,0 6 0,0 6 1,-5 9-1,1 3-1362,4 1 1908,-11 8 0,11-4 0,-13 8 0</inkml:trace>
  <inkml:trace contextRef="#ctx0" brushRef="#br0" timeOffset="3183">4518 296 8952,'-2'-45'675,"-4"-7"1,2 7-1,-8 1 1,-1 11-158,-3 9 1,5 5 0,-1 3 148,-2 5 0,7 5 1,1 12-772,4 5 0,2 5 0,0 1 1,0 1-154,0-1 0,-2 1 1,-2-1-322,-2 1 0,-5-1 129,5 1 1,-8-9 1808,3-3-1020,3-4 0,2-8 0,12 0 0,5 1-100,5-3 1,3 6 0,5-4-1,5 6-111,4 6 1,2 4 0,-2 7 0,-2 2-174,-2 5 1,-2 5 0,2 10 0,-6 3-169,-3 3 1,-10-4 0,-5 3 0,-3-1-126,-2-4 0,-15-2 0,-10-4 0,-12-2-117,-10-2 1,-3-14 0,-3 1 0,1-6 229,-1-6 1,9-4 0,5-6-1,8-6 836,8-3 0,11-9 0,6-1 0,6 0-111,6 0 1,8 1 0,13 9 0,12 1-315,9 3 1,-3 7 0,11 0 0,0 8-548,-1 7 1,1 5 0,0 3 0,2 4-564,-1 7 1,-3 3-1,-4 3 1,-1 3-271,-2 2 1,-18 0 1192,-6-6 0,-11 0 0,-12 0 0</inkml:trace>
  <inkml:trace contextRef="#ctx0" brushRef="#br0" timeOffset="3401">5269 348 8556,'17'-23'0,"1"0"395,-1 1 1,1 11-1,1 5 1,2 4 856,3 2 0,7 15 0,-2 11 0,4 11-757,2 9 1,-8 10 0,-2 5-1,-4 1-750,-3 4 1,1 7 0,-13 5 0,-4 2-1237,-6 3 0,-17-2 1,-22 7 1490,14-41 0,-4 1 0,-10 3 0,-5-1 0,-6 2 0,1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01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131 553 8491,'-2'-17'115,"-4"-1"1,4 1-1,-4-1 986,4 1 1,4 7-1,6 2-656,10 1 1,9 5 0,15-4 0,11 4-375,9 2 0,8 0 0,6 0 0,7 2-399,8 4 1,-4-3-1,3 7 1,-9 0-747,-3 0 1,-18 1 0,-15 5-1,-12-3 1074,-10-1 0,-11 0 0,-5 5 0</inkml:trace>
  <inkml:trace contextRef="#ctx0" brushRef="#br0" timeOffset="148">79 1007 8491,'-33'0'1167,"3"0"0,15-6-843,15 0 0,17 1 0,18 5 0,14 2-67,13 3 1,4-3 0,17 4 0,5-4-505,3-2 1,-38 0 0,1 0 0,-1 0 0,0 0 0,2 0 0,1 0-320,0 0 1,0 0 0,-2 0 0,-1 0 204,40 0 0,-7 0 0,-16 0 0</inkml:trace>
  <inkml:trace contextRef="#ctx0" brushRef="#br0" timeOffset="367">1196 99 8491,'2'-29'357,"2"2"365,2 1 1,7 11 0,-1 13 0,6 12-161,5 13 0,12 16 0,11 9 0,5 9-230,1 7 1,1 11 0,-1 7 0,-2 3-266,-3 3 1,-28-42 0,-3 3 0,-4 0-1,-3 1 1,-2 1 0,-2 0-233,-3 2 1,-4-1-1,-7 0 1,-5-1 0,-7 0-1,-5-1 1,-5-1 0,-4-1-569,-6 0 1,-5-1 0,-9 3 0,-5-1 0,-4 0 0,-4-1 732,-4 4 0,-3-1 0,-3-1 0,-1 1 0,20-14 0,-2 0 0,0-1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06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288 262 8278,'-6'-35'0,"-2"0"0,-2 2 945,-3 4 0,5 4 0,2 7-304,4 1 1,10-1-1,4 3 1,5 3-381,6 6 1,6 5 0,12 1 0,4 0-235,-1 0 1,5 7 0,-6 7 0,-1 7-250,1 8 0,-2 4 0,-8 2 0,-4 2-229,-6 4 0,-5 2 0,-7 5 0,-5-1 114,-4 1 0,-12-3 0,-7-1 0,-12-1 151,-10-4 0,-6 4 1,-9-5-1,-4-3-19,-6-4 0,-4-9 0,-2 1 1,2-6-73,4-5 0,6-4 0,11-8 0,8-4-104,8-8 1,8 1 0,13-15 0,12 1 380,14-4 0,17-12 0,12-3 0</inkml:trace>
  <inkml:trace contextRef="#ctx0" brushRef="#br0" timeOffset="231">1039 122 8278,'-18'-17'0,"-5"-6"0,-2-1 0,-3 5 602,-3 5 0,-2 1 0,-2 7 0,2 2 87,4 2 0,-2 2 0,6 2 0,2 6-457,3 9 1,1 3-1,11 9 1,0 2-263,1 2 1,3 4 0,10 1 0,5 5-100,5 2 1,7-4 0,2 3 0,4 1-419,8-1 1,0-5-1,10 2 1,-1-6-233,-1-6 1,3 2 0,-5-8 0,0-1 778,0-3 0,5-1 0,-3-1 0</inkml:trace>
  <inkml:trace contextRef="#ctx0" brushRef="#br0" timeOffset="414">1458 419 8278,'-2'-17'204,"-4"1"2014,-6 5-1465,5-5 1,-1 24 0,8 2 0,2 11-425,4 6 0,3 2 0,9 6 0,1 2-548,4 4 1,-3-4 0,5 3 0,-2-3-209,1-2 1,1 2-1,-4 2 1,2 2-1465,-1-3 0,-3-7 1891,-1-2 0,-9-7 0,-1 3 0</inkml:trace>
  <inkml:trace contextRef="#ctx0" brushRef="#br0" timeOffset="631">2069 402 8278,'0'-18'330,"0"1"1,2-1-1,2 1 342,2-1 1,1 1 0,-1 1-276,6 5 0,5 3 0,7 8 0,5 0-440,4 0 1,2 2 0,1 2 0,3 4-498,2 1 1,0 3-1,-8 7 1,-2 3-576,-2 1 0,-10 2 0,-1-3 1115,-10 1 0,-22 8 0,-5-4 0</inkml:trace>
  <inkml:trace contextRef="#ctx0" brushRef="#br0" timeOffset="781">2086 734 8278,'12'0'-390,"0"-2"1,1-2 719,3-2 1,9 0 0,6 6 0,8 0 181,7 0 0,11 0 1,3 0-1,2 2-796,4 4 0,-4-4 0,0 6 0,-4-3-1895,-7 1 2179,1 0 0,-15-6 0,6 0 0</inkml:trace>
  <inkml:trace contextRef="#ctx0" brushRef="#br0" timeOffset="1114">3029 611 8278,'18'-17'107,"-1"-1"0,-5 3 1,0 1-1,1 5 691,3 1 1,3 2 0,3 6 0,3 0-268,2 0 1,8 8-1,6 3 1,-1 5-375,3 1 0,-6-5 1,6 0-1,-3 1-171,1 3 0,-2-5 1,-8-1-1,-4-2-125,-2-4 0,-1-2 0,-7-4 0,-1-6-53,-5-9 0,3-3 0,-8-9 1,-2-4 249,-2-6 0,-12 2 1,-8-3-1,-9 1 152,-6-2 1,-11 4-1,-7-2 1,-5 8 96,0 8 1,-5 6 0,1 5-1,2 6-294,4 4 1,-1 6-1,17 6 1,5 11-450,7 10 1,9 2 0,5 16 0,8 3-512,8 4 1,8 8 0,11-2-1,6 2 947,4 2 0,10-2 0,2-11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08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35 228 8290,'0'-18'-426,"0"1"1091,0-1 0,0 7 2421,0-1-2605,0 8 1,0-2 0,-2 12-171,-4 6 1,4 3-1,-4 3 1,5-1-140,1 1 1,-6 5-1,0 2 1,2 1-286,2-1 1,2 4 0,0-6 0,2 0-254,4 3 0,-2-7 0,7 4 0,3-3-179,1-3 1,9 1 0,1-3 0,2-3 85,4-6 0,2-4 0,2-2 0,0-2 178,0-4 0,-2-4 1,-4-9-1,-6-3 210,-3-1 0,-5-8 0,-3 4 0,-6-2 216,-4 0 1,-8 5-1,-2-3 1,-4 0 203,-7 0 1,2 6-1,-7-3 1,7 5 222,5 1 0,-1 7 0,7-1-248,2-1 0,4 3 0,6-2 0,7 1-111,9 1 1,5 0 0,10 6 0,3-3-142,7-3 0,2 6 0,-1-2 1,-3 4-77,-3 2 0,5 0 1,-6 2-1,-4 4-60,-6 6 1,0 3 0,-6 3 0,0 1-21,0 4 1,-7 2 0,-9 7 0,-1-5-110,-4-2 1,-2 6-1,-2-4 1,-2 0-1,-4-3 0,-3 1 0,-9-4 0,-1-3 0,-5-5 1,5-9-1,-4 2 1,3-4 167,3-2 1,5-2 0,3-6 0,1-7 52,4-7 1,10-15-1,7 1 1,11-5-93,11-2 0,1-3 1,13 5-1,3 2-340,5 2 0,9 10 1,-2 4-1,2 5-1082,-2 7 0,2 3 1486,-8 8 0,-8 0 0,-7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09.51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192 245 9150,'0'-24'0,"0"-1"352,0-2 0,6 4 0,2-4 0,2 1 329,3 5 1,3 4 0,3 5 0,4 4-133,6 0 0,1 6 0,3-1 0,5 6-337,5 9 1,-2 9-1,5 5 1,1 1-206,-2 4 0,-3 2 1,-7 2-1,-2 2-228,-4 3 0,-3-3 1,-11 4-1,-3-4-175,-6-2 0,-12 0 1,-8 0-1,-7-2 73,-8-4 1,-14 2 0,-9-6-1,-11 0-251,-4 1 1,-3-3 0,0-6 0,0-1-33,0-5 1,6 3 0,4-8 0,6-2 592,9-2 3,22-10 1,7-17-1,16-12 1</inkml:trace>
  <inkml:trace contextRef="#ctx0" brushRef="#br0" timeOffset="183">1013 140 9651,'6'-27'231,"0"4"0,-2 3 0,-10 3 1,-8-1 453,-7 1 1,-2 7 0,-10 4-1,-6 4-117,-4 2 0,2 8 0,-3 6 1,1 7-274,4 8 0,10 4 0,8 4 1,7 4-345,8 5 1,6-1-1,6 1 1,8 3-387,7 1 0,12 1 0,10-3 0,3-3-1131,9-2 1,-1-3-1,8-5 1551,-2 0 1,-2-8 0,-5-1-1</inkml:trace>
  <inkml:trace contextRef="#ctx0" brushRef="#br1" timeOffset="684">1415 367 8326,'-2'-16'590,"-4"5"1,4-5 936,-4 5 0,4 5-1258,2 6 1,2 10-1,2 11 1,2 4-147,-2 2 1,4-3 0,-3 3 0,-1 0-349,-2 0 0,-2-6 1,0 3-1,0-5-112,0-1 1,-6-1-1,-1-1 1,-5-5 83,-7-5 0,1-4 1,-7-2-1,2 0 385,-1 0 1,1-8-1,6-5 1,1-7 310,4-3 1,-1-6-1,7 6 1,4 1-29,6 3 1,2 1-1,9 3 1,7 1-80,3 3 1,10 7 0,7 0 0,1 8-353,0 7 0,3 13 0,-3 5 0,0 4-70,0 2 0,-5 2 0,-9 1 0,-5 5-161,-5 2 0,-3-5 1,-5 5-1,-9-2-39,-11-4 0,-5-8 1,-15-4-1,-4-2-38,-6-4 0,-6-1 0,-9-3 0,-2-1 111,-2-5 0,-1-3 0,9-8 0,3 0 101,7 0 1,10-10 0,7-5-1,6-6 312,5-1 0,4-3 0,10 2 0,4 1 101,6 3 0,11 1 0,6 3 0,6 1-184,6 3 1,-2 7-1,7-2 1,1 4-397,-3 2 1,5 2 0,-6 4-1,1 5-589,5 5 0,-7 1 1,-1 1-1,-4-1 868,-2 1 0,0 7 0,0 2 0</inkml:trace>
  <inkml:trace contextRef="#ctx0" brushRef="#br1" timeOffset="898">2131 419 8504,'8'-35'313,"-5"2"0,7 4 1,0 6 241,0 4 1,1 3-1,7 3 1,1 3-60,4 2 1,-1 2 0,7 6 0,2 2-784,2 4 1,2-2 0,0 8-1,0 1-512,0 3 1,-6 7-1,-2 0 1,-2 1-356,-4 1 1,-9-6 1153,-6 4 0,-4 5 0,-2-1 0</inkml:trace>
  <inkml:trace contextRef="#ctx0" brushRef="#br1" timeOffset="1032">2131 716 8504,'8'-9'411,"-5"-7"1,9 6-113,2 1 1,3 1 0,6 8 0,8 0-267,8 0 0,12 0 0,9 0 1,2 2-1071,4 4 1037,-6-4 0,8 21 0,-6-4 0</inkml:trace>
  <inkml:trace contextRef="#ctx0" brushRef="#br1" timeOffset="1435">3091 105 8423,'-15'-17'0,"1"1"288,3 4 0,-1-1 0,-4 9 382,5 6 1,-3 8 0,8 15-1,2 8-398,3 6 0,1 9 0,1-1 0,5 5-592,6 6 0,3-1 1,5 5-1,1 0-623,3 0 1,-3-6-1,-8 2 943,-1-3 0,0-11 0,5-1 0</inkml:trace>
  <inkml:trace contextRef="#ctx0" brushRef="#br1" timeOffset="1735">3650 751 8423,'10'-2'2780,"-4"-4"-2632,-4 5 1,-10 1 0,-4 11 0,-3 7-180,-3 5 0,-1-2 0,-2 8 0,-5 2-2119,-1 2 2150,-2-5 0,-6 12 0,0-3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12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43 637 8734,'-18'0'1316,"7"0"-894,-1 0 1,10 0 0,4 0-177,14 0 0,11 0 0,13 0 0,7 0-177,3 0 0,9 0 0,1 0 0,0 0-559,0 0 0,-2 2 0,-7 2 0,-3 1-512,-1-1 1,-8-2 0,-1-2 1001,-6 0 0,-7-7 0,-8-3 0</inkml:trace>
  <inkml:trace contextRef="#ctx0" brushRef="#br0" timeOffset="233">1143 148 8423,'0'-27'91,"-2"-4"1,-2 7-1,-4 3 2286,-1 2-1737,5 1 0,-4 10 1,8 8-506,0 10 1,8 19-1,3 8 1,5 6-30,1 5 1,1 5-1,-1 3 1,3 2-806,3-2 0,-4 1 0,5 1 0,-5 4-1270,-1 0 1969,-1 6 0,1-6 0,-1 8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19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210 313 8421,'-2'-23'43,"-4"0"1,-5 1 275,-5 3 0,5 7 0,-1 3 0,-2 1 174,-1 4 0,-4 4 0,-3 6 0,-1 6-161,2 3 0,7 10 1,4 4-1,3 4-142,3 2 0,2 6 1,4 2-1,3-1-151,7 1 1,4-2 0,3-4 0,4 2-215,6 1 1,10-5 0,6-10 0,3-3 79,7-7 0,11-9 0,2-2 0,5-8-50,1-8 0,-8-17 0,-4-7 0,-2-9-188,-3-9 1,-13-5-1,-9-7 1,-12 2 56,-9-2 0,-16 4 0,-17 2 0,-14 6 163,-12 9 1,-21 6-1,-10 8 1,-9 6 104,-8 8 0,6 11 1,-1 0-1,11 6 301,5 6 1,16 5-1,7 11 1,12 5-240,16 6 1,9 0 0,16 12 0,8-1-782,11 1 0,10 1 0,10 5 727,9-5 0,8 5 0,10-7 0</inkml:trace>
  <inkml:trace contextRef="#ctx0" brushRef="#br0" timeOffset="233">1660 348 8562,'-2'-27'638,"-4"4"1,-2 9 205,-3 3 0,7 7 0,13-2-488,9 4 0,13 2 1,2 0-1,8 2-549,3 4 0,3-2 0,5 7 0,1 1-658,-1-2 1,-1 7-1,-3-1 1,-3 5-1589,-3 0 2439,-9-1 0,-7 5 0,-9 2 0</inkml:trace>
  <inkml:trace contextRef="#ctx0" brushRef="#br0" timeOffset="350">1765 715 8562,'-18'-6'614,"1"0"0,1-1 0,6 3-380,10-2 0,18 0 0,17 4 0,13-2-232,14-2 0,12 1 0,19 3 0,-43 0 1,1 0-3,3-1 0,1 0 0,-2 0 0,1 0 0,2 3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23.4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8 623 8889,'-8'0'676,"8"0"1,12 0-554,9 0 1,3 0-1,9 0 1,5 0-409,5 0 0,4 2 0,7 2 0,2 2-275,2-2 1,1 0-1,-7 0 560,0 2 0,1-1 0,-1-5 0</inkml:trace>
  <inkml:trace contextRef="#ctx0" brushRef="#br1" timeOffset="332">899 361 10856,'0'-19'52,"0"-4"1,0 3 0,0-3 0,0 4 509,0 1 1,7 1 0,5 1 0,4 3-124,1 1 1,8 6 0,6-4 0,6 3-185,4 3 1,8 2 0,-5 4-1,3 4-188,-1 5 1,-5 7 0,4 3 0,-5 4-300,-7 2 1,-2 3 0,-11 5 0,-7-1-113,-3 1 0,-4 0 0,-8 2 0,-6 2 39,-9 2 1,-8 1 0,-12-3-1,-6 4 17,-9 2 1,-9-7 0,-8 3 0,-3-4-264,-4-2 1,10-6 0,-2-4 0,8-5 524,10-11 0,-3-5 1,9-4-1</inkml:trace>
  <inkml:trace contextRef="#ctx0" brushRef="#br1" timeOffset="549">1545 292 10290,'12'-28'54,"-3"5"1,-1 4 238,-4 1 0,-2 1 1,-4 1 31,-4 5 0,-4 3 0,-7 8 0,-1 2 78,1 4 0,-6-2 0,-1 9 0,3 5-215,2 3 0,1 10 0,3 0 0,3 6-327,6 4 0,4 1 1,2-1-1,2 6-304,4 3 0,6 2 0,11-1 0,6-3-175,4-1 1,4-6 0,2 3 0,1-1 575,-1-4 1,6-10-1,0-4 1</inkml:trace>
  <inkml:trace contextRef="#ctx0" brushRef="#br0" timeOffset="1050">2104 623 8438,'0'-17'1261,"0"-1"-661,0 1 1,2 7-1,4 4-226,5 5 1,5 8 0,-1 7 0,-1 5-344,-3 5 0,-5 1 0,4-4 0,-2 4-246,-4 3 0,-2-5 0,-2 4 0,0-2-65,0-3 0,-8-1 1,-4-2-1,-3 1 82,-3-5 0,1-3 0,-3 0 0,-1-7 420,-2-3 1,-1-4 0,7-3 0,-1-9 229,1-7 0,7-5 1,4-5-1,4 2-18,2-2 1,8 6 0,6 2 0,7 3-273,8 3 0,4 7 0,2 4 0,2 4-105,4 2 0,-2 10 0,5 7 0,1 11-256,0 5 1,-5 9 0,3 5 0,-4 3-152,-6 3 0,-10 5 0,-2 0 1,-7-2 39,-8-1 0,-14-3 0,-9-1 0,-11-3 102,-5-1 0,-9-8 0,-7 1 1,-5-3-67,-4-2 0,-6-8 0,5-5 0,3-9 198,2-7 0,9-6 0,6-8 1,8-7 540,8-7 1,11-9-1,7 2 1,3-4 121,2-2 1,9 6-1,9 0 1,9 0-377,6 2 1,4 2-1,4 9 1,5 2-277,5 3 1,-1 7 0,-1-2 0,-1 6-616,6 6 1,1 4-1,7 9 1,-2 4-809,-4 6 1,4 4 1487,-1 2 0,-1 0 0,-6 0 0</inkml:trace>
  <inkml:trace contextRef="#ctx0" brushRef="#br1" timeOffset="1284">3676 169 13111,'-43'-44'18,"4"3"0,-8 12 1,1 6 996,1 3 1,-3 10-1,7 9 1,2 10-498,2 14 1,8 12-1,4 10 1,6 9-672,9 7 0,6 5 0,8 9 1,8 9-168,11 7 1,-7-43-1,3 1 1,2 3 0,2 1-1,4-2 1,1 0-1614,1-1 0,2-1 1678,0 3 1,2-1 0,8 2 0,3-1-1,1 5 1,0 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27.46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0 227 9682,'0'-17'-80,"0"0"0,0-1 409,0 1 1,6-1-1,2 3 1,0 1 292,-1 2 0,13 3 0,-1-5 0,5 2-348,1-1 1,12-1 0,-2 3 0,3 3-176,5 0 1,0 6 0,5-4 0,-3 4-190,-2 2 1,-5 8-1,-7 4 1,-3 3-87,-3 3 0,-4 1 0,-9 3 1,-6 3-50,-4 2 0,-2 2 0,-2 6 0,-4-2 111,-6-4 0,-5 4 0,-7-2 0,-5 4-25,-4 0 1,-2 2 0,2-14 0,2-2 82,2-1 1,8-3-1,-2-1 534,3-5-435,10-3 0,12-10 1,16-2-1,9-1 117,6 1 0,10-4 0,3 2 1,5 2-104,1 2 1,1 4-1,-1 4 1,-2 6-67,-3 3 0,-10 5 0,-12 1 1,-4 4 4,-5 2 0,-10 8 0,-2 6 0,-8-2 70,-8-2 1,-11-4-1,-8-2 1,-8-2 40,-8 2 0,-3-4 0,-2 0 0,-3-1-120,-3-5 0,4-4 0,-5-3 0,7-4-328,5-3 0,7-1 1,9-8-1,5-4 1,7-5 1,5-11 336,14-1 1,16-8 0,3 4-1</inkml:trace>
  <inkml:trace contextRef="#ctx0" brushRef="#br1" timeOffset="1801">1450 559 8398,'0'-11'170,"0"-1"0,8 8 0,5-2 0,9 4-222,7 2 1,11 0 0,9 0 0,7 0-617,8 0 0,-2 0 668,2 0 0,0-7 0,6-3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30.56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106 1004 8466,'6'-19'-348,"-1"-3"320,-1-1 0,4 0 0,0 7 0,1 3 465,5 1 0,3 8 0,7-2 0,5 4-13,4 2 0,4 0 0,2 0 0,3 2-330,3 4 1,0 4 0,3 7-1,-3 3-135,-3 3 1,-3 4 0,-10 8-1,-5 0-144,-5 0 1,-4 0 0,-3 0 0,-6 2 63,-4 3 0,-12-3 0,-7 4 1,-12-4-83,-10-2 0,-6 0 1,-9 0-1,-4 0-163,-6-1 1,-4-6 0,0-5-1,4-4 8,5-1 0,13-9 0,7-3 0,6-4 358,4-2 0,15-15 0,-1-5 0</inkml:trace>
  <inkml:trace contextRef="#ctx0" brushRef="#br0" timeOffset="216">996 969 8466,'0'-27'113,"0"4"1,-2 3-1,-3 3 1,-7-1 377,-4 1 1,-3 7 0,-2 4-1,-5 4 15,-1 2 1,4 0 0,-6 4 0,0 6-330,2 7 1,-1 11-1,9-3 1,0 2-109,3 4 1,10 4 0,0 4 0,5 1-340,1-1 0,7 4 0,5-2 0,3-1-300,3 3 1,7-6 0,6 4 0,6-4-731,4-2 1,2-6 1299,-3 0 0,-3-8 0,6 4 0</inkml:trace>
  <inkml:trace contextRef="#ctx0" brushRef="#br0" timeOffset="398">1276 1283 8510,'-10'-11'0,"2"1"142,1 2 1,5 4 0,-2 10 485,8 6 1,5 5 0,11 5-1,1 3-545,2 2 1,6 4 0,-3 8 0,-1 2-672,0-3 0,6-1 1,-2-2-1,4 2 588,2 4 0,0-4 0,0 5 0</inkml:trace>
  <inkml:trace contextRef="#ctx0" brushRef="#br1" timeOffset="947">1747 253 11535,'-2'-41'-223,"-3"1"0,-3-1 0,-6 8 0,5 4 1227,1 5 1,2 5 480,6 2 0,0 9-1545,0 8 0,0 8 0,0 9 0,0 0 49,0 1 0,0 5 0,0 0 1,0-1-166,0-3 0,-2-1 0,-4-1 0,-4 1-41,1-1 0,-7-5 0,5-3 520,-5-1 0,-1-2 498,-1-6 1,3-2-618,3-4 1,4-3 0,10-7 0,4 2-96,6 3 0,11 7 0,6-4 0,4 2-102,2 1 1,-2 1 0,-2 9 0,-2 7-137,2 4 0,-4 7 1,0 4-1,-3 4-27,-9 6 1,1 10-1,-10-1 1,-4 5 1,-6 1 0,-16-5 0,-15-1 0,-9 1-41,-7-3 1,-3-3 0,-4-12 0,-4-6 121,0-3 1,-4-10 0,9-5 0,9-7 516,11-9 0,12-1 0,13-13 0,6 2-37,4-1 1,18-1-1,9 4 1,14-2-230,13 1 0,8 5 0,10 5 1,0 6-217,0 4 1,0 4 0,0 6 0,0 8-779,-1 5 1,-7 16 0,-3-2-1,-7 3-2281,-5 5 3010,-5 2 1,1 7 0,2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46.16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105 210 10246,'-9'0'-3603,"-7"0"3303,14 0 263,-6 0 1,1-8 0,-3-1 0</inkml:trace>
  <inkml:trace contextRef="#ctx0" brushRef="#br1" timeOffset="165">35 88 8585,'-5'-12'-760,"-1"0"0,0 1 924,6-7 1,0 7-9,0-1-156,0 8 0,-8-4 0,-2 8 0</inkml:trace>
  <inkml:trace contextRef="#ctx0" brushRef="#br0" timeOffset="1399">0 210 12464,'0'-12'-1444,"0"1"1,0 5 1540,0-6 1,2 8-1,2-3 44,2-1 1,2 6 0,-4-6-25,2 0 0,1 6 278,-1-3-259,-4 3 247,14 2-189,-14 0 443,5 0-335,-7 0-662,0 0 355,8 0-38,-6 0 275,6 0-1,0 0 0,1 0-195,9 0 1,-1 5 0,1 1-66,-1-2 1,1 0-1,-1 0 1,0 2-22,1-2 1,-6 0 0,-1-1-1,3 3-48,1-2 1,-3 4 0,0-2 57,1-2 0,1-1 287,-3 3-167,5-4 0,-12 6-8,7-8 0,-5 0 19,6 0 0,-6 0-47,5 0-68,-7 0 52,12 0 1,-12 0-152,7 0-355,-7 0 0,10 2-1275,-8 4 430,-1-4 1259,-5 13 1,-7-13 0,-3 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33.6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36 975 12277,'-12'-6'-27,"1"0"0,7-2 132,-2 3 373,4 3 0,2-6 0,2 10-223,4 4 1,3-4-1,11 3 1,3-3-98,6-2 0,6 6 0,6 0 0,7-2-30,9-2 0,5-2 0,8 0 0,-1 0-432,1 0 1,-6 0 0,-2 2 0,-1 2-355,-5 1 1,-10 1 0,-5-6 0,-6 0-516,-6 0 0,-9 0 1218,-9 0 1,-7 8-1,4 2 1</inkml:trace>
  <inkml:trace contextRef="#ctx0" brushRef="#br0" timeOffset="233">507 713 11604,'-5'-18'-654,"-3"1"1,0-1 175,0 1 1,2 0 2080,6-1-1271,0 8 0,0 5 1,2 10-1,2 9-224,2 7 1,6 6 0,-5 10 0,1 2-91,0 2 1,4 7 0,-5-1-1,1 3-283,0 3 1,0-7-1,-4 1 1,1 3-997,-1 7 0,-2-3 1294,-2 4 0,0 4 0,0 0 0</inkml:trace>
  <inkml:trace contextRef="#ctx0" brushRef="#br0" timeOffset="850">2044 329 9226,'8'-33'0,"2"4"789,-1 5-808,-1 5 400,-8 9 1,0 4 0,0 12 0,-2 4-344,-4 0 0,2 5 0,-7-1 1,-3 5-50,-1 4 1,-3 1 0,1-7 0,-3 1-137,-3-1 0,4 0 0,-7-1 1,1-2 27,-4-3 1,2-7 0,-2 2 0,0-4 417,2-2 1,-4-2 0,7-6 0,3-7 87,2-7 1,9-9-1,4 2 1,8-4-139,10-2 1,1 2 0,16 4 0,2 6-114,2 3 1,4 5 0,2 3-1,4 6-238,1 5 1,-5 10 0,2 9 0,-2 9-6,1 6 1,-3 10 0,2 3-1,-8 5-23,-8 1 0,-5 0 0,-6 3 0,-7 1-81,-3 2 0,-4 6 1,-5-6-1,-11-1-32,-9-3 0,-8-2 0,-8 1 0,-7-3-121,-6-3 0,-10-4 0,2-9 0,-4-1 113,-2-3 1,10-13 0,7-15 0,13-10 620,8-9 0,9-14 0,12-2 1,5-6-24,4 0 0,6 2 1,5 2-1,11 0 95,5 0 0,4 8 1,8 4-1,2 5-351,2 7 0,7 1 0,-3 6 0,1-2-453,1 3 1,-1 14 0,7 9 0,-1 5-252,1 6 1,-1 2 0,-2 2-1,-3 2-1595,-6 3 2187,3-3 0,-7 14 1,6-7-1</inkml:trace>
  <inkml:trace contextRef="#ctx0" brushRef="#br0" timeOffset="1387">2865 591 17582,'0'-18'-482,"0"-1"1,0-3 0,0-1 1135,0 2 0,0 1 0,2 3-7,4-1 0,9 3 1,9 3-1,-1 6-289,2 4 1,2 2-1,8 2 1,0 4-543,0 6 1,-2 3 0,-2 5 0,-4 3-468,-2 6 1,-1 4-1,-7 2 1,-1 0 255,-5 0 1,-3 0-1,-8 2 1,0 4-61,0 5 1,-15-3-1,-9-1 1,-9-1 333,-7 0 0,-7 6 1,-9-9-1,-2-3 10,1-4 0,-3-9 1,2-1-1,2-7-564,1-9 0,11-3 553,3-2 1,12-15 0,4-5 0</inkml:trace>
  <inkml:trace contextRef="#ctx0" brushRef="#br0" timeOffset="1619">3599 556 10118,'0'-20'0,"0"-1"-194,0-2 1,-8 5 0,-4 7-1,-3-1 1093,-3 2 1,-1-3 0,-5 7 0,-3 2-232,0 2 0,-4 8 1,6 3-1,0 5-426,-1 5 1,3 11 0,8-1 0,3 4-212,6 2 0,4 0 0,2 1 0,2 5-410,4 6 0,4-5 1,9 1-1,4-2-433,6 0 0,4 1 1,2-3-1,0 2-455,0-2 1,6-10 1294,0-6 1,-1 4 0,-5 0 0</inkml:trace>
  <inkml:trace contextRef="#ctx0" brushRef="#br0" timeOffset="1867">4000 957 9630,'6'-11'-19,"0"-1"1211,0 8 1,-4-6-491,3 5 1,-1 3-412,8-4 0,-8 12 0,2 5-470,-4 5 0,-2 7 0,2 0 0,1 1-298,3 1 1,2 2 0,-4 8 0,2 0-839,-2 0 1271,5 0 1,1 0 0,7 0 0</inkml:trace>
  <inkml:trace contextRef="#ctx0" brushRef="#br0" timeOffset="2450">4611 137 14627,'10'-26'-112,"6"1"1,-7-4 0,1 6 729,-4 3 0,4 11 0,1 5 0,5 8-607,1 7 1,3 14 0,3 10 0,4 12 58,0 9 1,4 8 0,-7 10 0,-3 6-164,-2 5 1,-9-2-1,-4 12 1,-10 1-193,-3-47 1,-3 0 0,-1 3 0,-4-1 0,-9 1 0,-6-1 44,-2-1 1,-2-1 0,-6 3 0,-3-1 0,-6-3 0,1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38.0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70 470 13531,'-15'-8'-804,"1"-3"0,2-5 1313,-1-1 0,5 5-247,2 1 0,4 5 0,4-4-6,4 2 0,12 2 0,11 6 0,6 0-259,5 0 1,-1 0 0,8 0-1,-1 0-213,-1 0 0,5 0 0,-5 0 0,0 0-325,-5 0 0,-3 6 0,-4 2 0,-6 2 448,-9 3 0,-1 3 0,-7 1 1</inkml:trace>
  <inkml:trace contextRef="#ctx0" brushRef="#br0" timeOffset="132">53 854 12485,'11'-5'351,"1"-1"0,0 0 0,7 6 0,6-2-249,10-4 0,10 4 1,15-4-1,8 5-657,6 1 0,7 0 536,-5 0 1,7 0 0,-3 0 0</inkml:trace>
  <inkml:trace contextRef="#ctx0" brushRef="#br0" timeOffset="484">1502 470 13806,'-11'-23'-90,"-1"0"1,8 5-1,-4 8 1494,1 3-1208,5 1 0,2 16 1,11 5-1,7 6-160,5 1 1,4-3-1,8-1 1,2-1-254,4 1 0,3-1 1,9-1-1,-1-5 120,0-5 0,3-4 0,1-4 0,2-6 120,-1-9 1,-13-8 0,-9-12 0,-12-2 70,-9-2 0,-6-7 1,-12 1-1,-10-1 278,-15 1 1,-13-1 0,-19 7 0,-5 4-135,-2 6 0,-5 6 0,9 9 1,-2 4-56,2 7 1,4 5 0,9 7-1,6 11-679,11 9 0,1 14 0,11 7 0,7 9 471,7 7 0,6 4 0,2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4:42.26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280 193 8560,'-8'-18'0,"-2"1"1046,1-1 1,-5 1-379,8 0 1,4 7 0,12 4-1,11 6-417,10 6 0,4 4 1,16 9-1,5 6-240,4 10 0,10 8 1,6 13-1,-4 6-62,-7 8 0,-31-29 1,-2 1-1,-2 2 1,-1 2-1,-1 3 0,-2 3-148,0 1 1,-3 2 0,-8 0-1,-3 1 1,-5-3 0,-3 1-1,-2-1 1,-4 0-103,-2 0 1,-3-1 0,-4 5 0,-5-1 0,-8-6 0,-3-1 0,-2-1 0,-2-1 8,-3-1 1,-2-1 0,-7-1 0,-1-1 0,0 0 0,-2 0 0,0-3 0,-3-1-572,-1-3 1,-1-2 862,4-2 0,-1-2 0,2-4 0,-1-1 0,-38 17 0,-2-13 0,-5-11 0</inkml:trace>
  <inkml:trace contextRef="#ctx0" brushRef="#br1" timeOffset="950">1590 717 12875,'-16'-8'-955,"2"-4"1023,3-3 0,1 3-72,-1 1 1,5 7 0,12-4 0,7 2 214,8 0 0,7 0 0,7 6 0,-1 0-222,1 0 1,6 2 0,0 2 0,-2 2-278,-2-2 1,-10 4 0,-4-1 0,-4 1-148,-1 0 0,-8 0 0,-7-4 514,-6 1 1,-15 1-1,-13-6 1,-8 0 99,-7 0 1,1 0-1,-2-2 1,1-3 301,1-7 0,-1 2 0,9-1 1,6-1 315,4 2 1,11-5-1,12 3-680,8-3 0,16-1 0,16 2 0,13 5-241,7 1 0,10-4 0,-4 6 0,0 3-118,-3 1 1,-5 2-1,-4 2 1,-3 1-252,-6 3 1,-20 8-1,-9-2 294,-8 3 0,-14 3 0,-8-1 0,-11 0 448,-10 1 0,1-1 0,-7 1 0,0-1 167,1 1 0,7-1 0,0-1 1,8-3 34,4-1 1,3 0 0,11 5-592,5 1 1,12-3 0,7-1 0,9-3-31,7 3 0,6 1 1,5 1-1,5-2-87,0-3 1,-3 1-1,-9 3 1,-4-1-347,-5-2 1,-5-9 516,-1 3 0,-16-4 0,-10-2 1,-14 2 144,-12 4 1,-7-4 0,-8 4 0,1-4-305,-7-2 1,9 0 0,-9 0-1,3 2-440,2 3 1,3-3-1,18 4 718,6-4 0,11-2 0,4 0 1</inkml:trace>
  <inkml:trace contextRef="#ctx0" brushRef="#br1" timeOffset="1350">2637 420 11473,'0'-18'0,"0"1"-72,0-1 1,2 1 0,2 0 0,2-1 416,-2 1 1,6-1 0,3-1 0,9-3 211,7-1 1,10 0 0,5 7 0,5 5-411,5 5 0,8-2 1,-2 2-1,0 4-182,1 6 0,-5 6 0,-10 9 0,-5 3-151,-4 1 0,-6 8 0,-6-2 0,-9 4-146,-6 2 0,-7 0 1,-8 0-1,-7 0 69,-4 0 0,-11 0 0,-8-2 1,-9 0-54,-7 2 0,-9-4 1,-2 9-1,-2-5-166,0-6 1,2 4 0,-4-4 0,6 3 468,5-3 1,-1-4 0,11-8 0</inkml:trace>
  <inkml:trace contextRef="#ctx0" brushRef="#br1" timeOffset="1547">3808 175 9873,'5'-25'0,"1"-2"152,-2 0 1,-10 2-1,-5 7 1,-7 1 367,-5-1 0,-4 8 0,-8 5 1,0 3-37,0 2 0,0 7 1,0 7-1,0 7-318,0 9 0,8 4 0,4 7 1,5 6-391,7 3 0,3 3 1,8 1-1,0 2-155,0 2 0,10 1 0,5-5 0,8 0-627,5-1 1,1 1 0,6-13 978,0-2 0,-1 5 0,1 1 0</inkml:trace>
  <inkml:trace contextRef="#ctx0" brushRef="#br1" timeOffset="1930">4052 629 13393,'2'-17'-951,"2"0"1359,2-1 0,0 1 1,-5-1 135,5 1 0,-2-1 1,8 1-128,1-1 0,3 3 1,1 3-1,3 6-158,3 4 0,2 2 0,6 0 0,-3 2-464,-3 4 1,4 4-1,-6 9 1,-2 3-218,-1 1 0,-10 8 0,-5-2 0,-3 4 84,-2 2 0,-2 0 1,-3 0-1,-9 0 290,-7 0 1,-1 0 0,-5-2 0,2-4 78,4-6 0,1-4 1,5-1-1,3-1-219,6 1 0,4-7 0,4-1 0,6-2-263,9-4 0,16-2 0,16-2 1,9-2 455,12-4 0,8-4 1,9-7-1</inkml:trace>
  <inkml:trace contextRef="#ctx0" brushRef="#br1" timeOffset="2480">5187 420 13168,'-2'-16'-743,"-4"5"0,3-5 1969,-9 5-1078,8-5 0,-2 6 1,14 4-1,9 3 145,11-3 0,7 4 0,5-4 0,7 4-263,3 2 0,3 0 0,1 0 1,2 0-409,3 0 0,-1 0 0,-6 0 0,-1 0-395,-5 0 0,-5 2 0,-12 2 0,-8 4 641,-7 1 0,-14 3 0,-10 5 0</inkml:trace>
  <inkml:trace contextRef="#ctx0" brushRef="#br1" timeOffset="2647">5205 787 11231,'2'-16'56,"5"4"1,11 5 504,9-1 1,16 4-1,9-6 1,12 1-803,10-1 1,0 6 0,5-4 0,1 2-2072,-1 1 2327,-5-9 1,-4 4-1,-10-7 1</inkml:trace>
  <inkml:trace contextRef="#ctx0" brushRef="#br1" timeOffset="3030">6427 385 11794,'-2'-27'229,"-4"3"1,3 7 640,-9 5 1,8 7-620,-2 10 0,12 5 1,8 8-1,5-1-116,4 0 0,10 1 0,0-1 0,8 1-197,4-1 0,1-1 0,7-3 0,-1-3-142,0-2 1,-5-2 0,-2-8 0,-3-4 48,-3-6 0,-10-5 0,-7-6 1,-9-7 9,-7-3 0,-14-1 0,-11-1 0,-14 0 93,-12 0 0,-13 6 1,-8 1-1,-6 3 14,-3 4 0,-1 9 0,8 6 1,4 5-254,6 1 0,9 7 0,6 7 1,7 9 311,8 12 1,7 16-1,4 11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5:08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78 8124,'0'-23'686,"0"0"1,0 5-501,0 7 1,0 9-1,0 2 1,0 11-141,0 11 1,-6 5 0,0 8 0,2 2-294,3 3 1,1-3 0,0 6 0,0-2-144,0-1 0,1 9 390,5-3 0,4 5 0,7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5:09.20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158 505 8679,'0'-29'233,"0"0"1,0 7 0,0-1-1,2 4-19,4 1 0,-4 1 1,6-1-1,-1 3 200,5 3 1,-2 2 0,3 7 0,5-3-406,3 2 0,4 4 0,-3 6 0,1 5-109,-2 5 0,4 9 0,-1 4 0,-3 6-88,-1 6 1,-9-4 0,-1 5 0,-2 1-143,-4 4 0,-3-3 0,-4 1 1,-7 0 34,-8-1 0,-13 3 0,-4 3 0,-9-3-181,-7-6 1,-1 1 0,-2-1 475,-5-2 0,5-2 0,-6-2 0</inkml:trace>
  <inkml:trace contextRef="#ctx0" brushRef="#br0" timeOffset="235">734 348 8485,'-19'-18'-1,"-4"1"1,-3 1 0,-5 3-1,2 3 441,-2 2 0,0 4 1,0 10-1,2 6 230,-2 3 0,8 11 1,3 5-1,9 6-686,3 3 0,2 9 1,8-5-1,6 3-278,9 0 0,3-3 1,11 7-1,4-3-119,3 1 1,5-3-1,-2-13 1,4-2-818,-1-2 1230,7-7 0,-7 3 0,9-8 0</inkml:trace>
  <inkml:trace contextRef="#ctx0" brushRef="#br1" timeOffset="668">944 889 10653,'-6'-11'-409,"0"-1"1,-5 6 0,3-4 1849,-2 3 0,4 1-918,-5 6 1,7 2 0,-2 4 0,4 5-387,2 5 1,0 7 0,0 2-1,2 2-594,4 4 1,4-3 0,7 1 0,1 2-562,-1 2 0,0-4 994,1 0 1,-1 0-1,1 6 1</inkml:trace>
  <inkml:trace contextRef="#ctx0" brushRef="#br0" timeOffset="918">1276 610 8409,'0'-18'-407,"0"1"733,0-1 1,2 1 0,4 1 43,5 5 0,11 1 0,5 6 0,4-2-399,6 2 0,9 3 0,1 1 1,3 0-404,3 0 1,-1 1 0,-2 5 0,-5 4-492,-10 0 0,-10 11 923,-13-4 0,-4 5 0,-8-5 0</inkml:trace>
  <inkml:trace contextRef="#ctx0" brushRef="#br0" timeOffset="1049">1311 959 7977,'19'0'-114,"6"0"0,10 0 363,10 0 0,15 0 1,10 2-1,8 2-249,1 2 0,14 7 0,-3-3 0</inkml:trace>
  <inkml:trace contextRef="#ctx0" brushRef="#br1" timeOffset="1666">2463 453 8820,'8'-26'-24,"-6"5"0,4-6 0,-2 0 3,2 0 0,1 5 0,9-1 1,-1 5 598,5 7 0,3-5 1,-2 7-1,5-1-422,1 4 0,2 4 0,6 2 0,0 0-159,0 0 1,0 8 0,-2 3 0,-4 7-98,-6 5 0,-5-1 0,-7 7 0,-5 0-104,-4-2 0,-2 6 1,-2-4-1,-6 4 83,-9 2 0,-3-6 0,-9-2 1,0-2 123,2-3 0,-6-3 0,4-1 0,-2-1 156,2 1 1,3-9-1,9-3 1,0-2 255,-1 2-421,8-4 0,12 6 0,14-8 0,7 1-7,4 5 0,2-2 0,8 8 0,2 1-25,2 3 1,0 1 0,-8 1-1,-2 1-57,-2 5 1,-8-3-1,2 6 1,-5-2 86,-7-3 0,-3-3 1,-10-1-1,-4 1 159,-5 4 1,-12-9 0,-9 3 0,-4-1-241,-5-1 0,-8 3 1,3-1-1,-5 1-339,-1-1 1,0 1-1,-1-3 1,1-1-709,-1-3 1139,9 1 0,-7-2 0,7-3 0</inkml:trace>
  <inkml:trace contextRef="#ctx0" brushRef="#br1" timeOffset="1867">3372 994 16472,'-10'-2'-686,"2"-2"1,2-4 571,0-1 0,-7 5 321,1-2 1,4 6 0,1 4 0,1 6-449,0 5 1,0-1-1,6 11 1,0-2-437,0 0 0,0 7 1,-2-5 661,-4 2 1,-3 2 0,-9 6 0</inkml:trace>
  <inkml:trace contextRef="#ctx0" brushRef="#br0" timeOffset="2118">3633 680 8562,'0'-18'120,"0"1"1,0-1 1484,0 1-1186,-7-1 1,7 3 0,0 3-1,9 6-337,7 4 0,11 2 0,6 0 0,6 0-421,0 0 1,5 6-1,1 0 1,2 0-2145,-1 2 2483,1-6 0,-3 5 0,-1-7 0</inkml:trace>
  <inkml:trace contextRef="#ctx0" brushRef="#br1" timeOffset="2316">4262 121 21282,'0'-24'-2181,"-2"1"1,-2 2 1479,-1 1 0,-1 9 0,4 1 1608,-4 2 0,4 4 0,-2 12 0,8 10-196,8 9 0,11 8 1,4 4-1,2 5-790,0 7 1,2-1 0,8 14 0,2 2-871,-2 2 1,-2 4 0,-4 2 0,-4 3 882,-6 3 0,-4 1 0,-1 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5:47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437 393 8347,'0'-35'113,"0"0"0,-2 2 0,-3 4 762,-7 5 1,-4 7 0,-1 3-362,-1 3 0,1 7 0,0-2 0,-1 6-140,1 6 1,-7 4 0,-1 9 0,-2 4-166,-4 6 0,6 12 0,-1 6 0,3 5-69,0 6 0,0-1 1,5 7-1,3 2-444,3 2 1,-2 1 0,9 3 0,1 0-517,2-2 0,11 4 0,9-10 0,9 2-98,6-2 0,4-12 1,4-15-1,7-10 918,8-10 0,7-11 0,6 2 0</inkml:trace>
  <inkml:trace contextRef="#ctx0" brushRef="#br0" timeOffset="333">1188 707 8195,'-27'-6'162,"2"0"1,2 3 1070,-1 1 0,1 2-682,6 0 1,7 7 0,4 5-363,4 4 1,10 1-1,4 0 1,5 1-59,6-1 0,4 7 0,8-1 0,2-2-364,4-1 1,-2-5-1,7-1 1,1-5-61,-2-1 0,-3-2 0,-7-6 1,2 0 90,4 0 0,-6-14 1,0-5-1,-10-6 135,-6-6 1,-9-4 0,-4-4 0,-4-2 124,-2 3 1,-10 3-1,-7 4 1,-11 3 128,-5 3 1,-2 2 0,1 7 0,1 5-139,3 5 0,-3 4 0,6 2-505,0 0 1,4 10 0,11 5 0,6 8-207,4 5 0,16 1 662,4 6 0,18 0 0,1 0 0</inkml:trace>
  <inkml:trace contextRef="#ctx0" brushRef="#br0" timeOffset="532">2289 690 8989,'-8'-12'1210,"-4"0"1,-3 3-606,-3-3 1,3 6-1,1 12 1,4 6-437,3 3 0,1 5 0,6 3 0,0 6-497,0 4 0,0 2 0,0 0 0,0 0-948,0 0 1,0 5 0,0 3 1275,0 2 0,-8-7 0,-2 5 0</inkml:trace>
  <inkml:trace contextRef="#ctx0" brushRef="#br0" timeOffset="866">2812 690 8267,'-17'-8'2199,"0"6"-1375,-1-4 1,8 12 0,5 6 0,3 5-534,2 6 0,0-3 1,2 5-1,3-2-193,7 0 1,4 7 0,3-7-1,2-2-359,3-1 1,7-3 0,-2-1 0,2-3-180,-2-1 0,2-10 0,-6-2 0,0-10 178,1-5 1,-5-11 0,-9-3 0,-7-4 215,-3-2 1,-4-5 0,-3-1 0,-9 2 141,-7 2 0,-7 8 0,-8 2 0,-3 2 107,-2 3 1,-6 11 0,7 5 0,3 4-462,6 2 1,0 8 0,9 3 0,5 7-1123,3 5 0,12 10 1380,2 8 0,8 7 0,10-3 0</inkml:trace>
  <inkml:trace contextRef="#ctx0" brushRef="#br0" timeOffset="1099">3930 96 8528,'0'-27'238,"-6"1"0,1 9 607,1-1 1,2 11 0,4 7 0,3 13-118,7 14 1,9 10 0,5 18 0,-1 5-667,0 10 0,-4 9 0,-9 14 1,-8-43-1,-2 1-279,0 3 0,-2 1 1,-4 3-1,-4 0 1,-2 6-1,-5 0 0,-6 3 1,-5 0-278,-4 3 0,-6-2 1,-11 3-1,-6-2 0,-6 1 1,1 0-1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5:50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 10085,'0'42'95,"-7"7"0,-7 17 1,-7 15-96,-8 14 0,9-36 0,-1 1 0,-1 2 0,-1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00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455 140 8900,'-25'-23'0,"-2"0"479,-1 1 1,-3 9 0,6 3 0,0 2 242,0 4 1,-6 2 0,2 6 0,-4 8-248,-2 11 0,6 10 0,1 8 0,3 5-279,4 5 1,3 7-1,7 2 1,5 4-285,4 8 0,4 4 0,4 5 1,7-3-599,9 0 0,-1-7 0,8 5 0,2-4-186,2-2 0,2-14 0,0-6 872,0-5 0,0-4 0,0-6 0</inkml:trace>
  <inkml:trace contextRef="#ctx0" brushRef="#br0" timeOffset="817">717 454 8127,'0'-9'2728,"0"-7"-2334,0 14 0,6-7-155,0 3 1,1 4 0,-1-4-134,6 4 1,3-4 0,3 0 0,-1 3-96,1 1 0,7-4 1,4 0-1,4 2-99,2 2 1,0 2 0,0 0 0,0 0-48,0 0 1,0 8-1,-2 5 1,-4 7 15,-6 3 1,-5 8 0,-5-2 0,-3 4-234,-2 2 352,-3 8 0,-20-6 0,-5 6 0</inkml:trace>
  <inkml:trace contextRef="#ctx0" brushRef="#br0" timeOffset="1070">1136 751 8305,'-19'20'664,"-3"1"0,-1 2-297,2-1 0,1-9 1,3-3-21,-1-2-315,9-2 1,3-8-1,12-2-120,5-2 1,7-8 0,5 5 0,6-3 78,4 0 0,10 3 0,2-5 1,1 4 36,1 3 1,-1 1 0,7 6 0,-3 0 22,-3 0 1,1 8 0,-7 5-1,-2 7-66,-2 3 0,-10 6 1,-4-4-1,-5 2-6,-7 4 0,-5-5 0,-12-1 0,-5-2 36,-5 0 0,-15 3 0,-6-5 0,-8 2-168,-9-1 0,0-3 1,-10-1-1,-2-1-85,-2 0 0,-2-1 1,0-2-1,0-5-118,0-1 1,8-2-1,6-6 1,8-2-164,7-4 1,12 2 0,7-7 518,9-3 0,5-2 0,8-1 0</inkml:trace>
  <inkml:trace contextRef="#ctx0" brushRef="#br0" timeOffset="1353">2027 856 8516,'-2'-19'322,"-6"-3"1,-5-1 202,-3 2 1,-3 7 0,11 4-1,0 1 889,0-1-1259,3 6 0,5-2 1,0 12-1,0 6-138,0 3 1,0 3 0,0-1 0,1 1-374,5-1 1,-4 7 0,4 1 0,-4 0-295,-2 0 0,0 6 0,0-2 0,0 2-1631,0-2 2281,0 4 0,0 2 0,0 10 0</inkml:trace>
  <inkml:trace contextRef="#ctx0" brushRef="#br0" timeOffset="1871">2638 524 8274,'-8'-17'0,"-1"-1"2884,-1 1-2432,2 7 1,8 4 0,0 12-1,0 8-297,0 7 0,0 6 0,2 8 0,2 0-238,2 0 1,7 2-1,-3 2 1,2 2-484,-1-3 0,-5 1 0,4 0 566,-2 2 0,5-1 0,-3-5 0</inkml:trace>
  <inkml:trace contextRef="#ctx0" brushRef="#br0" timeOffset="2136">3232 88 8476,'2'-24'353,"4"1"1,-2 2 0,7 9 0,5 6 255,5 4 0,6 4 0,10 6 1,4 12-170,5 12 0,3 11 1,-1 13-1,-1 8-315,1 12 0,-11 8 0,-6 5 0,-9 4-276,-13 6 1,-7-47 0,-4 1 0,-2 0-1,-3 0 1,-5 0 0,-3-1-1997,-5-2 1,-3-3 2146,-2 0 0,-4-2 0,-12 2 0,-4 1 0,1 0 0,-1 1 0</inkml:trace>
  <inkml:trace contextRef="#ctx0" brushRef="#br0" timeOffset="2602">4419 909 10603,'0'-18'250,"-5"16"1,-3 10 0,-2 9-408,-3 7 1,-3 7 0,-1-2 0,-3 4 156,-3 2 0,3 0 0,-5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27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402 156 8447,'6'-26'-118,"-1"-3"0,1 4 0,-6 2 1027,0 3 0,-8 5 1,-3 3-303,-5 6 0,-1 6 1,-1 8-1,-1 10-309,-4 9 0,-5 8 0,-6 7 0,-1 11-18,0 9 0,0 8 0,2 5 0,4 7-152,5 3 1,1 3-1,6-1 1,7 2-338,6 4 1,12-1-1,5 7 1,-3-50 0,2 1-291,1-2 1,3 1 0,2-2-1,3-1 1,23 35 0,5-7-2485,5-8 2640,18-6 1,-8-15 0,14-3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32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121 154 8204,'9'-27'-68,"-3"3"0,-2 5 0,0 1 1256,2 1 0,-1-1-646,-5 1 1,-1 7 0,-5 6-341,-6 8 1,-3 8 0,-3 11-1,1 6-166,-1 4 0,1 10 0,1 4 0,3 5-291,1 6 1,8-2 0,-2 9-1,6 1-1301,6 1 0,12 5 1556,11 4 0,11-4 0,5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50.23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70 297 8441,'-17'0'-792,"0"-6"1,1-2 765,4-1 36,5 5 296,7-4-106,0 8-16,0 0 1,5 2-105,1 4-35,8-4 0,-4 5 0,7-7-6,0 0 1,-5 0-1,0 0 1,1 0 25,3 0 0,1 0 0,1 0 1,-1 0 1,1 0 0,1 0 0,2-1 0,5-3-49,1-2 1,-6 0 0,4 6 0,-1 0-3,-1 0 1,2-6-1,-3 0 1,1 2-6,-2 3 1,1 1 0,-1-2-1,2-2-19,-1-2 1,-3 0-1,-2 6-10,1 0 0,-1-2 1,1-2 42,-1-2 1,1 1-1,-1 5 27,1 0 0,-1 0 3,1 0 1,-1 0 0,0 0-41,1 0 1,-1 0-1,1 0 1,-1 0-18,1 0 1,-7 0-1,1 0 1,2 0-12,1 0 1,3 0-1,-1 0 1,1 0 6,-1 0 1,1-6 0,-1 0 0,0 2 36,1 2 1,-1 2-1,1 0 1,-1-2 80,1-4 1,-1 4-1,1-3 1,-1 1-76,1-2 0,-1 4 1,1-4-1,-1 2-44,0-2 0,1 5 0,-1-5 0,1 4 0,-1 2 1,1 0-1,-1 0-105,1 0 0,-1 0 0,1 0 74,-1 0 1,1 0-1,-1 0 41,1 0 0,-1 0 20,0 0 1,1 0 25,-1 0 1,1 0-3,-1 0 0,1 0 0,-1 0-32,1 0 0,-7 0 0,1 0-26,2 0 1,1 0-1,3 0-41,-1 0 0,0 0 0,1 0 16,-1 0 1,1 0 22,-1 0 1,1 0 0,-1 0 40,1 0 1,-7 0-1,1 0 25,2 0 0,-5 0 0,3 0 28,2 0 0,-5 0-63,3 0 0,-2-2 0,3-2 0,-1-2-16,1 2 1,-3 2 0,2 2-18,1 0 1,3 0 0,-1-2 0,-1-2 3,-2-1 0,-7-1 0,7 6 6,2 0 0,1 0 30,3 0 0,-1 0 103,1 0 0,-7 0-9,1 0-114,-1 0 0,5-2-45,-4-4 0,3 4-9,-3-4 1,-2 4 51,1 2 1,-5 0 134,6 0 1,-1 0-22,7 0 1,-1 0 0,1 0-40,-1 0 1,1-5 0,-1-1-88,1 2 0,-1 2 0,0 2 0,3 0-4,3 0 0,-7-2 1,5-2-1,0-2-5,-1 2 0,-1 2 0,-1 2 1,-1 0 15,1 0 0,1 0 0,2-2 1,3-1 28,-3-3 0,-2 0 0,-1 6 16,-1 0 1,1-2 0,-1-2 0,1-2-12,-1 2 1,1 3-1,-1 1-39,1 0 0,-7 0 1,1 0 2,1 0 0,-3 0 0,0-2-9,-2-4 0,5 4 9,-1-4 0,-3 4 11,3 2 0,-6 0-16,6 0 0,-7 0-211,7 0-356,-8 0-76,11 0-527,-13 0-248,6 0 1427,-8 0 0,-8 8 0,-1 2 0</inkml:trace>
  <inkml:trace contextRef="#ctx0" brushRef="#br1" timeOffset="2200">3179 245 10074,'2'-10'-448,"4"4"0,-4 2 134,4-2 352,-4 4 184,-2-5-159,0-1-126,0 6-129,0-14-162,0 14 131,0-5 201,0-1 159,0 6 0,0-8-75,0 4-183,0 5-291,0-7 0,-2 8 44,-4 0 490,4 0-249,-6 0 200,8 0 1,-8 0-1,-1 0 1</inkml:trace>
  <inkml:trace contextRef="#ctx0" brushRef="#br1" timeOffset="4966">2847 140 15571,'0'-18'-4399,"0"7"4282,0-1 1,8 8 0,4-2 472,3 4 1,3 2-1,-1 0 1,1 0-196,-1 0 1,6 0-1,1 2 1,-3 2-172,-2 2 0,-1 6 1,-1-5-12,1 3 0,-1-4 0,1 4 1,-1-3 44,1-3 1,-1 4-1,1-2-59,-1-2 1,0 0 0,1 0 0,-1 1 265,1-1 0,-1-2 1,1-2 29,-1 0 1,1 0 0,-1 0-198,1 0 0,-7 0 0,1 2-42,2 4 0,-5-4 17,3 4 1,0-4 6,5-2 1,-7 2 0,-3 1-195,1 3 0,-4 6 1,8-4 42,1 1 1,-3-3-1,0 6-57,-3 1 0,5-3 1,-4 0-48,2-2 1,-5 3 0,5-3 44,-2 2 1,-2-4-1,-4 3-116,3-1 1,-3 6 67,4-3 1,-2-3 0,0 0 9,2-1 0,0-3 0,-4 6 65,3-2 1,-3 5-26,4-1 0,2-2 1,-2 1 76,-2 3 1,-1-4 0,1 1 22,2 3 1,2-4 0,-4 1-18,2 3 0,5 1 0,-3 3 81,2-1 1,-4-5 0,5 0 131,3 1 1,-4 3-98,1 1 1,1 1 62,5-1 1,-1 1 0,-3-3 8,-1-3 1,-6-3-1,5-3 73,3 6 1,-4-2-158,1 1 1,-1 1 0,4 3 4,-3-3 1,-5 4-40,6-5 0,-8 5 0,3-1 1,-1-1-29,0-3 0,0-5 0,-4 4 0,2 0 68,2-1 1,1 3-1,-3 6-22,2-1 1,0-5-1,-4-1 1,2 3 35,1 1 0,3-3 0,-4 0-31,2 1 0,6 3 0,-5-1 0,1-1 23,0-2 1,0-7 0,-3 5 17,7-2 1,-2 3-1,0-3 27,-3 2 0,5-4 1,-4 5-87,1 3 0,-3-4 1,4 1 0,-2 3 1,5 1 0,-3 3-2,0-1 0,-1 1 1,-3-1 7,6 1 0,-2-1 0,-1 1 0,1-1-3,0 1 0,-5-3 0,5-1 0,0-3-16,0 3 1,-5 1 0,5 3-1,-2-1-59,-4 1 1,3-1 0,-1 1 0,0-1-18,2 1 1,-6-1 0,4 1 0,-2-1 36,1 1 1,-3-5 0,4 3 23,-4 3 0,4 2 0,0-3 1,0-1 62,1 1 1,-5-7-1,6 1 9,0 2 1,-4-1 0,5 1 0,1-4 44,0-3 1,-4 1 0,5-2-12,3 6 0,-5-5 10,3-1 1,-6-2 12,6 2 0,-3-2-36,3 7 0,2-5 1,-7 4-50,3-2 1,-6 5-1,4-3 1,-3 2-22,1-1 0,2-5 1,-4 6-1,4-1-14,1-1 0,-3 4 1,4-7-7,-2 3 0,3 2 0,-3 3-57,2-3 1,-4 1-1,3-5-71,-1 2 0,6 0 0,-5 3 74,1-1 0,0-6 1,-6 5 38,1 3 1,7-4 0,-4-1 0,0 1 49,-1 0 0,5-5 1,-4 5-1,0 0 88,-1 0 0,7-5 1,-2 7-40,3 2 0,-3-7 0,-1-1 0,1-2 11,-2 2 1,5-4 0,-3 4 34,3-4 0,-3-2 1,0 0-24,1 0 1,3 0-1,-1-2 1,-1-2-37,-2-2 0,-1-6 0,7 5 0,-1-1-18,1 0 0,-1-6 0,0 5 0,1-3-14,-1 0 1,-5 3-1,0-5 1,1 3-1,3-3 0,-1-2 0,-1-1 0,-2 1 31,1 5 0,-3-7 1,1 5-1,1-7 4,-2-1 1,3 6 0,-5-9 0,2 5-47,3 1 1,-3 1 0,0-1 0,0 1-67,-1-1 1,-3 1 0,6 0 0,-1-1-25,-1 1 0,6 1 0,-7 3 0,3 1 41,0-2 1,-3-1 0,5-1 0,-2 3 94,1 1 0,-3 6 0,0-5 0,-1-1 159,1 2 0,-4-3 1,3 5 33,-1-2 1,6 4-135,-3-5 1,-1 7-96,2-2 0,-3 2 1,5 0-148,-2-2 0,-1 1 103,7 5 0,-1 0 48,1 0 1,-1 0-1,1 0 5,-1 0 0,1 0 0,-1 0 50,1 0 1,-1 0-1,0 0-52,1 0 1,-1 0 0,1 0 0,-1 0-19,1 0 0,-7 0 0,1 0 0,2 0-71,1 0 0,3 5 0,-1 3-23,1 2 1,-3-4 0,-1 3-1,-3 1 22,3 0 0,-4-4 1,1 3-1,1 1 39,-2 0 1,5 1 0,-3 7 0,3-3 22,3-3 1,-7 4 0,1-5-1,4 5-29,5 1 0,-2 1 1,5-1-1,-5-1 3,-2-5 0,9 3 0,1-6 0,2-1-15,0 1 1,-2 4-1,4-6 1,-2-3-16,2-1 0,-3 0 1,-1 2-1,-2 2 24,-4-2 1,-1-2 0,-3-2-1,1-2 33,-1-4 0,-7 2 0,-2-7 9,-1-3 0,-5-2 0,4-1 4,-4 0 0,4-1 1,0 1-1,-2-1 42,-2 1 0,-2-1 0,1 1-7,5-1 1,-2 1 0,6-1-54,-2 1 0,5 5 0,-1 3 23,3 1 0,3 2 0,-1 6 0,1 0-50,-1 0 1,1 0 0,-1 0 0,1 0 5,-1 0 1,6 6-1,1 2 1,-3-1 29,-2 1 1,-1 4-1,-1-4 1,1 1-8,-1 5 1,1-5 0,-1 1-1,1 0 32,-1 0 1,1-5 0,-1 5 42,1-2 0,-1 4-2,0-7 0,1 1 0,-1-6 47,1 0 1,-7-2 0,1-2 0,0-3-25,-3-3 0,7 0 1,-4-3-1,1 1 20,-1-2 1,3 1 0,-3-1-37,4 3 1,1 1 0,0-4-166,1 3 0,-1 7 0,1-2 26,-1 4 1,1 2 0,-1 2 0,1 2 30,-1 2 0,1 5 1,-1-3-1,3 0 61,3 0 1,-2-1 0,6-3 0,0 2 63,1-2 0,1-2 0,6-2 1,0 0 137,0 0 0,1-2 0,3-2 0,2-4-109,-2-1 1,-2-3-1,-2-4 1,-2 3-122,-4 1 0,4 2 1,-6-3-1,0 3-7,-4 2 1,-3-3 0,-3 5 0,1 0-139,-1-2 0,1 6 0,-1-3 1,0 3 114,1 2 0,-1 0 1,1 0-1,-1 0 52,1 0 0,1 0 1,3 0-15,1 0 1,-4 0 0,-3 0 0,3 0 10,1 0 1,-1 0 0,-2 0 0,3 0-9,3 0 0,-2 0 0,7 0 1,-3 0-14,-4 0 0,4 0 0,1 0 1,-1 0 10,0 0 0,-2 0 1,-3 0-1,1 0 11,2 0 1,1 0-1,-7 0 1,3 0 28,3 0 0,-4 0 0,7-2 0,-1-2 4,4-2 1,4 0-1,2 6 1,0 0-25,0 0 1,5-6-1,5 1 1,4 1 51,5 2 0,2 2 1,-3 0-1,1 0 25,4 0 0,4 0 0,8 0 1,0 0 79,0 0 0,5-2 0,1-2 0,-2-2-168,-2 2 1,-10 2-1,-6 2 1,-8 0-233,-7 0 1,-6 0 0,-8 2 0,-7 2-374,-7 2 0,-7 0 0,4-4-366,-2 4 1,-3-3 927,-5 9 1,-15 0 0,-4 5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30.55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1 822 8353,'0'-12'2435,"0"0"-2083,0 1 1,2 1 0,5 4 0,9 4-370,5 2 1,10 0 0,-1 0 0,4 2-197,7 4 1,-2-2 0,6 8 0,-3-1-360,-3-1 1,-2 4 0,-4-7 0,-2 1 571,-2 0 0,-8 5 0,5-3 0</inkml:trace>
  <inkml:trace contextRef="#ctx0" brushRef="#br0" timeOffset="215">542 403 8353,'8'-35'119,"-4"6"0,6 1 1548,-3 3-914,-1 10 0,2 17 0,4 13-341,3 6 0,3 11 0,-1-3 0,0 6-313,1 5 0,5 3 0,0 6 0,-1-1-279,-3 6 1,-1-1 0,-3 5 0,-3-2-231,-6 2 1,-4-1 0,-4 7 0,-4 2-2241,-6 2 2650,-11-6 0,-4-2 0,-8-8 0</inkml:trace>
  <inkml:trace contextRef="#ctx0" brushRef="#br0" timeOffset="398">1206 979 8353,'27'-8'277,"-2"0"0,-7-3 98,-1 5 0,-5 4 1,-3 4 125,-1 4 1,-2 3 0,-6 9 0,0-1-413,0 1 1,0 5-1,-2 2 1,-4 1-464,-5-1 1,1 6 0,-2-4 0,-1 2-1151,-3 0 1524,-1 0 0,-8 6 0,-3 0 0</inkml:trace>
  <inkml:trace contextRef="#ctx0" brushRef="#br0" timeOffset="632">1817 472 8456,'-6'-17'187,"0"0"0,-5 5 0,3 2 553,-2 2 1,5-3 0,-7 5-187,-2 2 0,7 10 1,-1 6-1,2 5-311,0 6 1,0 4-1,6 8 1,0 0-222,0 0 1,6 0-1,2 0 1,0 2-581,-1 4 1,-1-2-1,-4 5 1,2-1-1044,2-4 1,0-2 1600,-6-3 0,0 1 0,0 0 0</inkml:trace>
  <inkml:trace contextRef="#ctx0" brushRef="#br1" timeOffset="983">2254 106 9260,'0'-18'319,"0"1"0,0 5 0,0 1 444,0-3 0,0 4 0,2 1-179,3 1 1,7 2 0,13 8 0,10 6-95,10 9 0,5 10 0,5 14 0,1 8-266,2 7 0,0 14 0,-9 11 0,-6 7-426,-9 5 1,-22-43 0,-2 2-1,-1 3 1,-3-1 0,-4-1-1,-4-1-296,-3-1 0,-5-1 1,-5 0-1,-5-1 0,-5 3 1,-4 1 498,-4 0 0,-2-2 0,-3-1 0,-2-3 0,-4 1 0,1-1 0</inkml:trace>
  <inkml:trace contextRef="#ctx0" brushRef="#br0" timeOffset="1267">3424 1014 8495,'11'-6'702,"1"0"0,-10 2-1003,-2 10 0,-16 10 0,-15 9 0,-5 4 301,-5 8 0,-15 6 0,1 9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39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51 8565,'0'-18'862,"0"7"381,0-1 1,-2 8-1182,-4-2 1,-2 14 0,-5 8 0,1 7-327,-2 4 1,-1 2-1,-3 8 264,1 4 0,-8-4 0,-2 5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37.76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141 482 8307,'0'-18'-126,"5"1"1,1-1 0,-2 1 580,-2 0 1,-2 5-1,2 0 624,4-1 0,-4 3-549,4-2 1,3 8-266,3-1 1,3 3-1,3 4 1,-1 2-194,1 1 0,-1 7 1,1-4-1,-1 1-334,1 5 0,-3 2 0,-1 3 0,-5 2-28,-1 3 1,-2 1 0,-6-4 0,0 4 71,0 3 0,-2 1 0,-4 4 0,-5-2 65,-5-2 0,-1-6 1,-1 4-1,1 0 59,-1 1 1,3-7-1,1 0 1,4-5-98,3-5 1,1-5 186,6 6 0,2-8 0,4 2 0,7-4 35,9-2 1,-1 5 0,8 1 0,2-2 31,2-2 1,0 4 0,-2 2 0,-4 1-29,-2 5 1,-1 1 0,-7 3 0,-1-1 16,-5 1 1,-3 1 0,-8 3-1,-2 1 69,-4-2 1,-5 4-1,-13-1 1,-5-3-40,-4-2 0,-3-1 0,-3-3 0,-2-1-86,2-2 0,2-3 0,2 3 0,0-6-370,0-4 1,1-2 0,1 0-1,2 0 374,1 0 0,9 0 0,-4 0 0</inkml:trace>
  <inkml:trace contextRef="#ctx0" brushRef="#br0" timeOffset="217">961 1041 8578,'-11'-16'646,"1"3"-49,2 1 0,1 6-424,1-5 1,4 9-309,-4 2 0,-2 7 1,2 11-1,2-1-69,3 1 0,-1-1 0,-2 3 1,-4 1-289,-2 2 1,4 2-1,-5-3 492,-3 1 0,-9 8 0,-4-4 0</inkml:trace>
  <inkml:trace contextRef="#ctx0" brushRef="#br0" timeOffset="533">1258 691 8498,'0'-17'1085,"0"5"-92,0 1 0,0 5-652,0-6 1,2 8 0,4-1-357,6 3 0,5 2 0,4 0 1,5 0-253,1 0 0,0 5 0,6 1 0,0-2-218,4-2 1,-4 4-1,-4 0 1,2-2 484,2-2 0,2-2 0,0 0 0</inkml:trace>
  <inkml:trace contextRef="#ctx0" brushRef="#br0" timeOffset="717">1765 429 8494,'0'-27'141,"0"2"1,2 8 2371,4-1-1393,-5 1 1,9 7-958,-4 4 0,-2 12 0,7 6 0,3 3-44,2 3 0,1 7 1,1 4-1,-1 4-714,0 2 1,1 0-1,-1 0 1,1 0-478,-1 0 1,1 0 0,-3 1 1071,-3 5 0,3-4 0,-5 6 0</inkml:trace>
  <inkml:trace contextRef="#ctx0" brushRef="#br1" timeOffset="950">2271 133 10357,'10'-26'126,"5"1"0,-5-4 0,2 8 520,-1 7 0,7 4 1,7 7-1,2-1-38,4 6 0,2 7 0,2 15 0,0 5-469,0 4 0,0 11 0,-2 9 0,-4 11-151,-6 9 0,-5 1 0,-6 8 0,-9 1-428,-6 3 0,-17 3 0,-17 0 0,13-44 0,-2-1 451,-4 0 0,-2-2 0,-5 0 1,-2-1-1,-1 3 0,0-1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6:39.97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350 348 8553,'6'-23'0,"2"-1"0,-1 3 410,1 1 1,-2 3 415,-6 0 1,-2 7 0,-4 4-607,-5 4 1,-5 10 0,-3 5 0,-5 11-1,-5 11 0,2 2 1,-2 7-1,0 1-168,2-1 1,-4 9-1,5 7 1,1 0-275,0 0-1,4 4 1,7-4 0,4 3-218,3 3 0,1-6 0,8-4 1,4-8-46,5-7 0,13-4 1,3-4-1,2-4-665,0-6 1150,0-11 0,14 4 0,1-7 0</inkml:trace>
  <inkml:trace contextRef="#ctx0" brushRef="#br0" timeOffset="562">1031 505 7618,'12'-17'352,"-1"-1"0,-7 6 2204,2 1-2290,-4 7 1,-2-2 0,0 12 0,0 6-67,0 3 0,0 10 0,0 4 0,0 4-331,0 2 0,0 0 0,0 2 0,0 2-264,0 2 0,-6-1 1,0-3-1,3 2-655,1 2 1050,2 0 0,-8 1 0,-2 3 0</inkml:trace>
  <inkml:trace contextRef="#ctx0" brushRef="#br0" timeOffset="2181">577 784 8268,'-10'-2'265,"3"-1"750,-1-3-51,6 0-611,-14 6 0,13 0-21,-9 0-322,8 0 0,-2 0-174,12 0 1,4 6-1,9 0 1,2-3-413,3-1 1,7-2 0,-4 0 575,0 0 0,14 0 0,-4 0 0</inkml:trace>
  <inkml:trace contextRef="#ctx0" brushRef="#br0" timeOffset="2565">1573 1046 8408,'-10'-11'-802,"4"-1"52,4 8 797,2-4 0,0 10 1057,0 4 228,-8-4-434,6 6 0,-5-6-608,7 4 1,-8-2 0,-2 7-241,0 3 1,-3-5 0,5 3 0,-2 2-281,-3 1 1,-1 3 0,1-1 0,1 3-258,-2 3 487,-1-4 0,-10 14 0,-2-6 0</inkml:trace>
  <inkml:trace contextRef="#ctx0" brushRef="#br0" timeOffset="2865">1835 819 8448,'5'-11'1180,"3"1"-939,2 2 1,3 2-1,11 6 1,3 0-449,0 0 1,12-2-1,-2-1 1,3-3-603,3 2 809,6 2 0,-5 2 0,9 0 0</inkml:trace>
  <inkml:trace contextRef="#ctx0" brushRef="#br1" timeOffset="3063">2533 505 10800,'0'-23'-267,"0"-1"1063,0 3 0,0 7 1932,0 3-2521,0 7 0,0 6 0,2 15 0,2 9-78,2 1 1,7 6-1,-1-2 1,4 6-657,1 3 1,-1 3 0,-3-4 0,-1 2-667,1-3 1,3-1 0,-1-2 1125,-3 0 1,4 8-1,-7 2 1</inkml:trace>
  <inkml:trace contextRef="#ctx0" brushRef="#br0" timeOffset="3297">3144 191 8523,'0'-41'0,"0"2"1137,0 6 0,0 0-367,0 10 0,8 7 0,6 10 1,9 8-316,12 10 0,2 9 0,9 22 0,1 11-277,-2 14 0,1 12 0,-11 13 0,-21-44 0,-3 1-226,-1 1 1,-4 1 0,-3 4 0,-4 0 0,-6 4 0,-6 1 0,-5 3 0,-6 0-1153,-6 3 0,-4 0 0,-9 4 0,-6-1 1200,-7-2 0,-4-2 0,-4 3 0,-4 0 0,16-22 0,-1-1 0,1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5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241 148 8318,'0'-33'55,"0"4"1,0 4 0,0 7 0,-2 3 1796,-3 3 0,3 2-722,-4 5 1,4 5-1053,2 0 1,0 2 0,0 9-1,0 3 48,0 1 1,0 3 0,0-1-278,0 1 0,-6-1 1,-2-1-1,-1-3-68,-5-1 0,-1-2 0,-3 1 1,1-3 115,-1 0 0,1-6 1,-1 4-1,1-5-27,-1-1 1,1 0 0,1-1-575,5-5 1,7 4 102,15-4 0,9 4 1,19 2-1,7 0-60,12 0 1,10 8 0,8 3 660,6 5 0,-33-4 0,2 1 0,3 1 0,-1-1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5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8339,'0'-18'1220,"0"1"1,0-1 0,2 3-597,4 3 0,4-1 1,9 7-1,4 0-623,6-2 1,4 6-1,2-4 1,2 4-460,4 2 0,-4 2 0,4 4 0,-5 4-789,-1 0 1,-2 5 1246,-4-3 0,4 11 0,-5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5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8339,'2'-11'1859,"4"1"-1389,6 2 1,13 3 0,10 3 0,10-2-681,5-2 1,12-2 0,6 4 209,6-2 0,17 1 0,-2 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6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80 550 8264,'-18'-6'1221,"1"0"0,-1-5 842,1 5-1843,7 0 0,10 6 0,14 0 0,7 0-162,8 0 1,4 0-1,4-2 1,2-2-548,2-2 1,5 1 0,-5 5 0,0 0-912,1 0 1,-5 0 1399,4 0 0,-4 0 0,-2 0 0</inkml:trace>
  <inkml:trace contextRef="#ctx0" brushRef="#br0" timeOffset="314">778 253 8275,'-6'-11'256,"1"-1"1,-1-2 273,-2-1 0,6 3 0,-4 0 0,4-1-6,2-3 1,2 5 0,4-1 0,6 0-83,3 3 0,11-5 0,3 8 1,4 2-213,2 3 1,7 1 0,3 0 0,1 1-227,1 5 1,-8 6 0,0 9 0,-6 4-299,-4 3 1,-10-5 0,1 6 0,-9 2-175,-3 2 1,-4 2 0,-10 2 0,-8 2-142,-7 1 0,-6 1 0,-8-6 0,-2 0-124,-4 0 0,10-2 0,-2-4 0,6-8 733,6-7 0,1-6 0,3-8 0</inkml:trace>
  <inkml:trace contextRef="#ctx0" brushRef="#br0" timeOffset="515">1564 218 8275,'0'-17'190,"-8"-1"1,-3 1 300,-5-1 1,-3 7 0,-2 1-1,-5 2 147,-1 4 0,-2 2 0,-6 2 0,0 2-320,0 4 1,6 4 0,2 7 0,2 3-221,3 3 1,3 4 0,3 8-1,5 0-212,5 0 0,6 0 0,6 0 0,7 0-546,9 0 0,1 0 1,10 0-1,6-2-621,4-4 0,3 2 1281,6-8 0,9 0 0,1-5 0</inkml:trace>
  <inkml:trace contextRef="#ctx0" brushRef="#br0" timeOffset="715">2071 445 9455,'-12'-6'3326,"0"1"-2888,9-1 1,-5 8-1,8 4 1,2 5-348,4 5 0,1 3 0,7 4 0,-3 7-425,3 3 1,2-1 0,1 0-1,-1-3-2301,-5 2 2635,5 2 0,1 9 0,10 3 0</inkml:trace>
  <inkml:trace contextRef="#ctx0" brushRef="#br0" timeOffset="1048">2699 410 8648,'0'-17'2343,"-2"7"-1405,-3 4 0,3 2 0,-2 1-600,8-3 1,7 0 0,15 6 0,8 0-164,11 0 1,8 0 0,5 0 0,6 0-288,4 0 1,9 0 0,3 0 0,-1 0-840,-3 0 1,-8 0-1,-8 0 1,-9 0-2063,-7 0 3013,-3 0 0,-14-8 0,-2-2 0</inkml:trace>
  <inkml:trace contextRef="#ctx0" brushRef="#br0" timeOffset="1249">3223 113 8416,'-11'-27'0,"-1"4"421,-2 4 0,7 7 0,-1 2 2507,0 2-2596,6-5 1,-6 19 0,10 1 0,4 13-252,6 9 1,-2 4-1,1 2 1,3 0-429,1 0 1,1 6-1,-3 1 1,-3 1-2455,-2 0 2801,5 5 0,-11-3 0,6 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4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507 105 8145,'0'-18'426,"0"1"0,-6 5 0,-2 3 0,-1-1 170,-5 0 0,4 6 0,-1-2 0,-3 4-48,-1 2 0,-3-5 0,1-1 0,-1 2-161,1 2 0,-1 10 0,3 3-406,3 5 0,4 7 1,8 2-1,0 3-148,0 3 1,0 2 0,2 2 0,4 0-355,6-1 0,5 1 0,5 2 0,3 2-224,2 2 1,8 0-1,8-8 1,-1-4-550,1-6 1,11-4 1293,-1-1 0,11-9 0,-2-1 0</inkml:trace>
  <inkml:trace contextRef="#ctx0" brushRef="#br0" timeOffset="400">35 262 8187,'-11'-19'245,"-1"-5"0,8 5 0,-2-4 1,4 3 803,2 3 0,0 5 1,0 0-535,0-1 1,2 5-1,4 2 1,8 4-197,7 2 0,1 0 1,7 0-1,0 2-193,-2 4 1,6 6-1,-4 9 1,4 4-259,2 2 1,-8-3-1,-4 5 1,-3 2-298,-3 2 1,1 2-1,-3 0 1,-3 0-124,-6 0 1,-6 0-1,-6-1 1,-8 3 24,-7 4 1,-6-10-1,-8 4 1,0-4-49,0-4 0,-2-1 0,0-9 575,2 0 0,-4 1 0,12-1 0</inkml:trace>
  <inkml:trace contextRef="#ctx0" brushRef="#br0" timeOffset="635">1258 419 8680,'-18'-10'0,"1"3"475,0-1 1,-3 6 0,-1-4 0,-3 4 276,3 2 1,-4 2-1,2 4 1,-1 6-402,-1 3 0,12 3 1,-3 1-1,6 2-498,6 3 0,2 1 0,2-2 0,2 6-368,4 4 1,4-4 0,9 0 0,5 3-157,5 1 0,-2-6 0,2-4 671,2-4 0,10 7 0,3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9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0 734 8247,'18'-23'690,"-1"-2"0,1 0-151,-1-1 1,0-3 0,3 6 0,1 2 78,3 1 0,12 9 0,-1 1 1,2 2-250,0 4 1,-4 2-1,-2 4 1,-4 4-407,-2 6 0,-1 3 0,-7 5 0,-1 1-318,-5 2 1,3 8 0,-8-2 0,-2 4-81,-2 2 1,-10 0-1,-6 2 1,-5 2-74,-4 2 1,-10-1 0,0-5 0,-6 0-282,0 0 1,-4-6 0,3-3-1,1-5 789,2-6 0,2-1 0,0 3 0</inkml:trace>
  <inkml:trace contextRef="#ctx0" brushRef="#br0" timeOffset="199">716 595 8479,'-17'-18'0,"-1"1"335,1-1 1,-1 3 0,-1 1 0,-2 4 416,-3 3 1,-5 1 0,6 6-1,2 0-348,1 0 1,3 8 0,1 5 0,3 8-452,1 9 1,8 3-1,-2 3 1,6 5-324,6 6 0,4-3 0,7 3 0,3 1-457,3 3 1,4-4 0,8-3 0,0-1 826,0-4 0,0 5 0,0 1 0</inkml:trace>
  <inkml:trace contextRef="#ctx0" brushRef="#br0" timeOffset="499">1031 979 8303,'5'-18'217,"1"1"0,6 5 1,-4 1-1,1-1 704,5 2 0,1 1 0,3 5 0,-1-2-363,1 2 0,-7 2 1,1 4-1,2 2-380,1 2 0,-5 7 0,-4-1 0,-4 3-234,-2 3 1,0-1 0,-2 3-1,-4 1-212,-6 2 1,-3 6 0,-3-5 0,-1-1-262,-4 2 1,9-5 0,-3 3 119,1-4 1,2-1 0,3-1 283,5 1 0,12-9 1,7-3-1,11-4-111,11-2 0,13-2 1,12-4-1,2-5-323,4-5 0,-4-1 0,1 1 1,-5 3 558,-8 1 0,-5-7 0,-10-8 0</inkml:trace>
  <inkml:trace contextRef="#ctx0" brushRef="#br0" timeOffset="917">1467 228 8399,'0'-18'-107,"0"-1"0,0-2 304,0-3 0,6 1 1,2 6-1,0-1 726,-1 1 1,9 3 0,-1 0-1,7-1-382,-1 1 1,6 9-1,2-1 1,6 4-256,6 2 0,-4 0 0,6 0 0,-3 2-159,1 4 1,-6 5 0,-8 11 0,-2 3-339,-3 2 1,-11-4 0,-5 6 0,-6 2-224,-6 2 1,-5 2 0,-13 0 0,-5-2 155,-4-4 1,-2 4 0,0-6 0,1 1 171,-1-5 0,7-4 0,5-3 0,4-3 794,1-1-595,9-8 1,16 4 0,19-8 0,12 0-222,15 0 1,1-6-1,10 0 1,2 2-1041,2 2 1,-6 0 1167,-4-4 0,-3 5 0,-3-7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0:58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1021 472 8164,'0'0'0</inkml:trace>
  <inkml:trace contextRef="#ctx0" brushRef="#br0" timeOffset="2988">602 437 8014,'-6'-12'41,"1"1"0,-7-1 607,6-6-510,-7 9 0,13 1 62,0 8 0,7 0 0,11 2-30,-1 4 0,1-4 1,1 4-1,2-5-91,3-1 0,1 0 0,-2 0 1,4 0-74,1 0 0,5 0 0,-2 0 0,5 0-30,5 0 1,8 0-1,-3 0 1,7-1-12,5-5 1,-2 2 0,6-6-1,0 0 48,0 1 0,-5 3 1,-1-4-1,-6 2 32,-3 5 0,0-5 0,3 2 1,-3 2 19,-7 2 0,3 0 0,0-2 1,-1-1-33,1 1 1,6 2-1,-5 0 1,3-2-5,-1-2 0,9 0 0,7 4 1,0-2 4,-4-1 0,-3-3 1,-1 4-1,2-4 79,2-2 1,-5 5 0,-7-5 0,3 0-7,1 1 1,8 3 0,1-4 0,-3 0-137,-2 1 1,5 5 0,-1-4 0,-4 2 4,-5 0 0,-1-1 0,-5 3 0,-1-4-83,1-2 1,4 6 0,-7-3 0,-1 1 17,-2 0 1,-2-6 0,0 6 0,-2 1 62,-4-3 1,2 6 0,-6-4 0,1 2 60,-1-2 0,-2 4 0,-5-3 0,-1 3 200,1 2 0,-7-6 0,1 0 154,1 2-363,-5 2 1,2 2-290,-4 0-218,-4 0 316,5 0 54,-7 0 0,-2 0-16,-3 0 151,3 0 1,-14 0 0,5 0-124,-5 0 1,-1 6 0,-3 0 0,-5 0-65,-10 1 1,-4-3 0,-13 8-1,-10 0 87,-10-3 1,-10 7-1,-13-6 1,44-5 0,-1 1 71,-1 0 1,-2 0-1,-4-1 1,-1 0-1,1 1 1,0 1-1,-3-1 1,0 0-17,-2 1 1,0-1-1,3-1 1,1 0-1,6 0 1,0 0 0,3 0-1,1-1 71,-43 6 1,0 0 0,7 2 0,12-7-60,12-3 0,10 4 1,5 0-1,9-2-248,7-2 1,7 0-267,13 4 0,5-3 0,14 7 0,9 0 522,10 0 0,6-7 0,2 5 0</inkml:trace>
  <inkml:trace contextRef="#ctx0" brushRef="#br0" timeOffset="3672">183 1258 8071,'-35'-29'15,"2"1"1,4 3 289,6 4 1,3 7 1810,3 3-1862,-1 7 1,11-2 0,7 12-49,9 5 1,7 5 0,3 3-1,3 3-83,1 1 0,8 6 0,-2-4 1,2 0-156,-2 1 1,4 3 0,-4-4 0,4 2-135,2 4 0,0-4 1,2 1-1,2-1 30,2 0 1,1-6 0,-3 1-1,2-7-132,-2-3 1,-2-8-1,-1 0 1,3-8 58,2-8 0,-2-11 0,-8-6 1,-4-4 89,-2-2 0,-1-8 0,-9-4 1,-3-3 64,-6-2 0,1 5 0,-3 2 0,-6 1 52,-7-1 1,-7 6-1,-3 1 1,-3 6 33,-1 9 1,-6 4 0,4 3 0,-1 3-181,1 1 1,-4 8-1,6-2 1,1 6-97,3 6 1,7-2-1,3 8 1,-1 3-60,0 7 1,6-3 0,-1 6 302,3 0 0,9 3 0,3 7 0</inkml:trace>
  <inkml:trace contextRef="#ctx0" brushRef="#br0" timeOffset="4088">1004 1223 8071,'-8'-10'-117,"4"-5"458,-7 3 237,7 4 1,-4 2 0,10 12-172,4 6 0,-2 3 1,7 3-1,1-1-300,-2 1 0,5-1 0,-3 1 1,1-1-100,-1 1 0,2-1 0,-7 2-143,3 5 0,-6 1 0,2 4-9,-4-6 0,-4-3 1,-4-5-1,-6-3 117,-3-6 0,-3-4 0,1-2 0,-1 0 260,1 0 0,1-8 1,5-6-1,5-7 50,4-8 0,4-4 0,4-2 1,7 0-26,9 0 1,5 2 0,8 2 0,2 4-146,3 2 0,5 7 0,5 8 1,-1 3-258,-2 3 1,-9 4 0,5 6 0,-2 5-303,0 5 1,-7 1 0,-6 3-1,-3 1 66,-4 2 1,-7 6 0,-4-3 0,-3-1-456,-3 0 0,-2 4 1,-2-4 834,0 3 0,-8 1 0,-1 6 0</inkml:trace>
  <inkml:trace contextRef="#ctx0" brushRef="#br0" timeOffset="4888">1615 1188 8069,'-11'-10'-141,"1"2"180,2 1 0,-4 3 384,7-8 0,-3 8 519,2-2-642,4-3 0,-4 7 0,14-6-168,9 0 0,1 6 0,7-4 1,0 5-71,5 1 1,2 0 0,5 1 0,2 5-75,2 6 0,7 3 1,-1 3-1,3-1-206,3 1 1,-9 7 0,-3 2 0,-4 2-157,-2 0 1,-4 1 0,-8 3-1,-11-2 69,-8-2 0,-14 0 1,-9 6-1,-14-2 129,-12-4 0,-5-4 0,-5-9 0,-1-3 157,-2-1 1,7-8 0,11 0 0,5-10 328,6-12 0,9-9 0,11-14 0,1-5 109,4-5 0,17-9 0,11-4 1,7-4 35,4-2 1,7 1 0,5 1-1,5 4-94,7 5 0,-5 7 0,4 5 1,-4 9-183,-1 7 1,-7 5 0,-1 11 0,-2 1-114,-4 3 1,-10 7 0,-6-2-1,-4 4-122,-1 2 1,-1 2-1,1 2 1,-3 3-18,-3 3 1,-4 2-1,-8 7 1,0 3-31,0 1 1,6 8 0,-1-2 0,-1 4-23,-2 2 1,-2 8-1,0 1 1,0 3-192,0-1 0,0-5 0,0 6 1,0 1-120,0 3 1,0-7 0,0-3 0,0-6-702,0-6 1,6 2-94,0-8 1229,0-7 0,-14-24 0,-2-11 0</inkml:trace>
  <inkml:trace contextRef="#ctx0" brushRef="#br0" timeOffset="5020">2436 1240 8069,'-12'-25'0,"1"-2"84,-3 0 0,1 1 0,1 9 0,6 0 177,4-1 1,4 6 0,4 1 0,7-1-185,9 2 0,5 3 0,10 5 1,6-2-187,9-2 0,0 0 0,8 6 0,-1 0-406,-1 0 0,0 8 0,-5 2 515,-1-1 0,0 7 0,1-6 0</inkml:trace>
  <inkml:trace contextRef="#ctx0" brushRef="#br0" timeOffset="5422">3274 978 8070,'0'-17'508,"0"-1"1174,0 1-1104,0-1 0,-2 11-358,-3 7 1,-3 2 0,-6 9 0,3 3-157,-3 1 0,-4 3 1,-3-1-1,-2 1-185,1-1 0,3 1 1,4-1-1,1 1-148,2-1 0,3-5 0,-3-1 0,4 1 11,0-2 1,7 5 228,-5-3 1,6-4 0,6-3 136,5-3 0,7-2 0,3 0 0,2-2-65,-1-3 1,-3 3-1,-2-4 1,1 4-33,-1 2 1,1-6 0,-1 0 0,1 2-64,-1 2 0,1 2 0,-1 0-279,1 0 1,-7 0-133,1 0 1,-6 2 138,5 4 1,-7 4 0,2 7-270,-4 1 0,-2-7 0,0 1 593,0 2 0,-8 1 0,-1 3 0</inkml:trace>
  <inkml:trace contextRef="#ctx0" brushRef="#br0" timeOffset="6020">3344 699 8298,'-8'-23'255,"-3"-1"0,1-5 1,-2 6 526,-1 2 1189,-3 9 1,7 6-1805,3 12 1,12 6 0,5 9 0,5 4-88,1 2 0,6 2 0,3 6 0,1 0-337,4 0 1,-4 0 0,0 0 0,-2 0-324,-3 0 1,3 6 0,-2 1 0,-1 1 17,-3 0 1,-9-3-1,-2-7 1,-3-2-557,1-1 1337,0-9 1,-8-4 0,-2-13 325,-2-8 0,1-7 0,5-11 1,0-1 37,0 2 0,0-1 0,0 1 1,0-2-238,0 1 1,5 9-1,3 1 1,0-1-374,0-3 0,5 6 1,-3 3-1,2 1-182,-1 0 0,1 0 1,5 8-253,1 4 0,-7 4 0,1 7 0,0 1 1,-3-1 0,-1 6 0,-8 3 0,0 1 15,0 4 0,0-4 0,-2 2 0,-6 0-6,-9-2 0,-2 4 0,-9-7 451,3-3 0,-6-2 0,4-1 0</inkml:trace>
  <inkml:trace contextRef="#ctx0" brushRef="#br0" timeOffset="6238">3973 664 8175,'0'-33'0,"0"2"940,0 2 1,-6 13 1177,0-1-2009,0 11 0,6 6 0,0 14 1,0 7 36,0 8 1,8 4 0,2 2 0,1 0-413,1 0 1,-6 6 0,4 1 0,-1 3-468,1 3 0,-6-1 1,4 3-1,-2 5-396,-1-1 1,1-2 1128,-6-5 0,0 3 0,0-5 0</inkml:trace>
  <inkml:trace contextRef="#ctx0" brushRef="#br0" timeOffset="6504">4252 1258 8175,'0'-18'401,"2"3"0,2 1 1,2 2-78,-2-1 1,4 3 0,-1 0 0,1 1 232,0-1 0,5-2 0,-1-5-178,4 0 1,1-1-1,1 1-215,-1-1 1,-7 1-1,-4-1 1,-5 1 152,-1-1 1,0 7-293,0-1 0,-1 2 1,-5-1-306,-6 5 0,-2 12 1,1 5-1,3 7 3,2 5 1,3-2 0,7 8 0,3 3-275,7 1 1,11 1 0,6 1 0,6 0 550,6 0 0,11 8 0,11 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09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0 243 8301,'0'-29'335,"0"2"0,0-1 443,0 1 0,2 6 0,2-2-341,2 3 0,7 9 0,-1 1 0,3 2-296,3 4 1,5 2 0,4 2 0,4 0-45,6 0 1,10 8-1,-1 4 1,3 3-229,-2 3 1,1 7 0,-7 4 0,-2 4-281,-3 2 1,-8 0 0,-7 0-1,-5 2-5,-5 3 1,-7-3 0,2 2-1,-6-6 2,-6-4 0,-11-2 1,-13 2-1,-3-5-3,-1-5 0,-9-3 0,-4-5 1,-1-5 416,1-4 0,-3 6 0,5 2 0</inkml:trace>
  <inkml:trace contextRef="#ctx0" brushRef="#br0" timeOffset="218">926 103 8289,'0'-17'99,"0"-1"1,-2 1 0,-4 1 718,-6 5 0,-11 1 1,-8 6-1,-6-2-136,-4 2 0,-7 4 0,3 6 0,1 8-422,3 7 0,4 4 0,4 6 1,6 0-349,9 6 0,3 0 0,9 10 1,2 1-295,2 3 1,16-5 0,5 1 0,8-1-678,10-1 0,4 3 0,7-9 1,-1-4 1058,2-4 0,9-9 0,4 3 0</inkml:trace>
  <inkml:trace contextRef="#ctx0" brushRef="#br0" timeOffset="384">1205 435 8289,'-15'-12'2436,"3"1"-2151,4 7 1,8 4 0,0 11 0,2 7-317,4 5 0,4-1 0,7 7 0,1 0-913,-1-2 0,2 6 944,5-4 0,-5 4 0,6 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12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139 156 8349,'0'-29'328,"0"2"0,0 1 378,0 5 0,1 4 0,3 3 165,2 2 1,2 9-361,-2-3 0,-4 6-230,3 6 1,-3 3-321,-2 9 0,-7-1 0,-5-1 0,-3-3-186,-3-1 0,1-6 0,-1 3 0,1 1-267,-1 0 1,7-6 0,-1 2-672,-2-5 0,7 1 612,1 4 0,13-4 0,13 6 0,13-2-135,12 0 1,13 7 685,6-1 0,19 3 0,6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13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8134,'2'-17'632,"2"-1"-84,1 1 0,3 5 0,-2 1 0,6-1 123,3 2 0,3 1 0,1 5 0,4-2-570,6 2 1,4 2-1,2 2 1,0 0-434,0 0 1,0 2-1,0 4 1,0 3-1309,0 1 0,-2 6 1640,-4-5 0,4 13 0,-6 3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13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8138,'12'0'294,"-1"0"1,3 0 152,1 0 1,11 0 0,7-2 0,11-2-487,15-2 1,7-6 0,5 7-1,3-1 39,2-2 0,7 6 0,-3-6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11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71 157 8223,'-18'-17'0,"1"1"0,1 3 1201,5 1 1,3 6 0,10-3-708,4 1 0,5 0 1,13 4-1,5-2-192,4 2 0,9 2 0,5 4 0,3 2-197,3 2 1,-1 10-1,-1-1 1,-5 8-277,-5 5 1,-4 1-1,-4 6 1,-4-2-81,-6-4 1,-11 10 0,-6-5 0,-6 5-135,-6 4 1,-12-6-1,-13 6 1,-7-3-269,-9 1 0,-5 2 0,-5-6 0,-1-1-111,2-3 0,3-11 0,7-3 764,5-5 0,-4-10 0,1 3 0</inkml:trace>
  <inkml:trace contextRef="#ctx0" brushRef="#br0" timeOffset="215">857 105 8223,'0'-18'191,"0"1"1,0-1-1,-2 3 404,-4 3 1,-6-1-1,-9 7 1,-4 2 97,-2 2 0,-3 2 1,-3 0-1,2 2-457,2 4 1,6 9-1,-4 11 1,2 1-367,3 4 1,11 8 0,5 3 0,4 3 6,2 3 1,0-1 0,4 3-1,5 5-806,9-1 0,13-5 1,4-5-1,10 1 929,5 0 0,2-7 0,1 5 0</inkml:trace>
  <inkml:trace contextRef="#ctx0" brushRef="#br0" timeOffset="483">1223 454 8318,'0'-17'539,"0"5"0,2 0 308,4-1 1,-2 5-149,8 2 1,-1 4 0,7 4-667,-1 4 0,1 4 0,-3 7 0,-3 3-181,-6 3 1,-4-2 0,-2 6 0,0 1-55,0-1 0,-2-6 0,-2 4 0,-4-1-93,-2-1 1,5 0 0,-5-5 0,0-1-96,0 1 0,7-7 0,-3 1 203,4 1 1,10-5 0,5-2 0,10-4-220,12-2 0,8-6 0,9-2 406,1-1 0,7-3 0,2-5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15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18 681 8463,'-7'-9'932,"5"-7"-464,-4 4 1,4 3 0,4-1 0,4 2-333,5 4 1,13-3-1,7 1 1,8 2-354,7 2 0,7-4 1,3 0-1,2 3-1014,-2 1 0,4 7 1231,-1 1 0,-1 8 0,-6-4 0</inkml:trace>
  <inkml:trace contextRef="#ctx0" brushRef="#br0" timeOffset="466">927 297 8097,'15'-35'96,"-1"2"1,-3 2 239,3 2 0,-4 6 1,1-4-1,3 1 362,1 5 1,-3 4 0,0 3 0,3 4-427,7 3 1,-3-5 0,6 6-1,-2 2-236,1 2 1,7 4 0,-4 4 0,2 6-204,0 3 0,-7 3 1,1 1-1,-2 4-200,2 6 1,-9 4-1,2 2 1,-7 2 16,-5 4 0,-4-2 0,-4 5 0,-4 1 76,-1 0 1,-9-7 0,-5 1 0,2-6 161,1-4 1,3-7-1,-1-1 1,1-5 446,-1-5 1,7-7 534,-1 2-747,8-4 1,4-2-1,12-2 1,5-2-22,7-2 0,3 0 0,8 6 0,2 2-129,3 4 0,-3-2 1,4 8-1,-4 1-68,-2 3 1,-8 1-1,-4 1 1,-5 1 36,-7 4 0,-3-3 0,-8 5 0,-2-2 32,-4 1 1,-5 1 0,-13-4 0,-7 3-59,-7-3 1,-1-2 0,-6-1-1,0-1-134,1 1 1,3-7 0,-4-1 0,3-2-515,3-4 1,2-2 731,2-2 0,0 0 0,0 0 0</inkml:trace>
  <inkml:trace contextRef="#ctx0" brushRef="#br0" timeOffset="766">1992 524 8214,'0'-25'0,"0"-2"444,0 0 1,-2 1 0,-2 9-1,-2-1 488,2 1 0,4 0 0,6-1-615,6 1 0,5 7 0,5 2 1,1 2-165,-2 1 1,6-1 0,1 8-1,1 3-186,0 7 0,-2 4 1,4 1-1,-4 2-260,-2 5 1,-7-3 0,-6 6-1,-1 0-81,-1 1 1,-2-1-1,-10 4 1,-4-2 28,-6 2 1,-9 2 0,-6 2 0,-4 0-124,-6 0 0,-4-6 0,0-2 1,-3-2-1192,-1-3 1659,-5-3 0,13-2 0,-6 1 0</inkml:trace>
  <inkml:trace contextRef="#ctx0" brushRef="#br0" timeOffset="983">2498 454 8214,'0'-17'166,"-7"-1"1,-5 1 0,-5-1 377,-7 1 0,5 5 0,-4 3 0,1-1 250,-1 0 1,4 6 0,-5-1-482,5 3 1,3 4 0,5 3 0,5 7-266,4 4 0,2 7 0,0 2 0,2 2-293,4 4 0,3-2 0,11 2 0,1 2-299,2-2 0,8 1 0,-3 0 0,3 1-118,4 2 1,-10-9 0,10 9 661,-2-2 0,0 0 0,2 1 0</inkml:trace>
  <inkml:trace contextRef="#ctx0" brushRef="#br0" timeOffset="1300">2813 734 8214,'8'-18'11,"1"1"0,9 1 638,-1 5 0,3-3 1,1 8-1,4 2-16,2 2 0,-5 2 0,3 0 0,-2 0-191,0 0 0,3 2 0,-5 4-410,2 6 1,-5 3 0,-9 3 0,-1-1-63,-4 1 1,-4-1 0,-6 1 0,-5 1-149,-5 4 0,-7-3 0,0 3 0,1-4-81,3-1 1,1-1 0,1 1-1,-1-3-22,1-3 0,7 4 79,4-5 1,8-3-1,8 0 97,8-1 1,16-5-1,3 4 1,6-4-371,6-2 1,1 0-1,0 0 1,-1 0-1841,-3 0 2315,-7 0 0,12 0 0,-7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17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25 908 8096,'-7'-9'352,"3"-7"247,-8 4 1,10-1-1,4-1-172,14 3 1,11 7-1,14-2 1,5 4-763,5 2 1,9 0-1,2 0 1,2 0-205,0 0 0,-8 0 1,2 0 538,-3 0 0,-3 8 0,1 2 0</inkml:trace>
  <inkml:trace contextRef="#ctx0" brushRef="#br0" timeOffset="219">357 507 8273,'-8'-18'718,"-3"1"1,-5 1 856,-1 5-1255,-1-5 0,3 22 1,3 0-1,6 9-90,4 9 0,10 5 1,4 11-1,3 5-269,3 0 0,-1 5 1,3-3-1,1 3-543,2 3 1,6-7-1,-5 3 1,-1 3-1248,2 4 1829,-5-5 0,5-1 0,-8-5 0</inkml:trace>
  <inkml:trace contextRef="#ctx0" brushRef="#br0" timeOffset="502">934 681 8076,'0'-35'216,"0"0"1,0 8 0,0 4 0,0 4 421,0 1 1,9 1-1,7 1 1,9 5-273,8 5 0,0 4 0,14 2 0,1 0-140,3 0 1,1 4 0,0 5 0,-1 9-308,-5 1 0,-5 8 1,-12 1-1,-6 1-257,-3 0 1,-10 0 0,-5 8 0,-3 2-31,-2 1 0,-9-5 1,-9-6-1,-9 2-146,-6 2 0,-10-4 0,-3-1 1,-5-3-262,-1-4 1,0-1 774,-1-3 0,-7 1 0,-2-1 0</inkml:trace>
  <inkml:trace contextRef="#ctx0" brushRef="#br0" timeOffset="718">1719 524 8128,'-1'-29'0,"-3"2"421,-2 2 0,-14 1 1,3 7-1,-4 1 269,-5 5 1,1-3 0,-6 8 0,2 2-346,-2 3 0,4 8 1,0 7-1,1 7-277,5 8 0,2 4 0,3 4 0,4 2-225,7 2 0,3 7 0,4-1 0,3 1-448,7-1 0,6 3 0,5-3 0,6 1-538,4-1 1,10-4 1142,3-8 0,5 0 0,1-1 0</inkml:trace>
  <inkml:trace contextRef="#ctx0" brushRef="#br0" timeOffset="903">2086 804 8236,'-6'-18'637,"1"1"1,-7-1 438,6 1 0,0 9 0,6 8-762,0 10 1,8 5 0,6 5 0,5 3-266,4 6 0,1-2 0,-7 2 0,1 0-1182,-1-1 1,0 5-1,1-4 1133,-1 4 0,1 2 0,-1-1 0</inkml:trace>
  <inkml:trace contextRef="#ctx0" brushRef="#br0" timeOffset="1335">2540 157 8267,'0'-17'0,"0"-1"170,0 1 0,6 0 1,0-1-1,0 1 388,1-1 0,-3 8 0,6 3 0,0 1-227,-1 0 1,9 0 0,5 6-1,1 0-156,1 0 0,0 8 0,6 4 0,-4 5-85,-2 6 1,-1-1 0,-7 7 0,1 2-286,-1 2 1,-7 2-1,-4 0 1,-6 0-136,-6 0 0,-4-2 0,-9-2 0,-3-2 63,-1 2 1,-6-6-1,4 0 1,-1-3 179,1-5 1,8 2 0,5-11-91,-1 2 1,7-6 60,6 2 0,9-4 0,15-2 0,7 0-197,8 0 0,-1 0 0,9 0 0,1 0 313,3 0 0,9 0 0,2 0 0</inkml:trace>
  <inkml:trace contextRef="#ctx0" brushRef="#br0" timeOffset="1621">3466 611 8326,'0'-19'0,"0"-2"0,0-3 679,0 3 1,0 2 0,0 1 295,0 1 1,2 5 0,4 0 0,5 1-554,5 1 0,9 2 0,2 8 0,2 0-187,0 0 0,6 0 1,6 2-1,-2 4-254,-2 6 1,-4 3 0,-2 3-1,-4 1-422,-2 4 0,-3 3 0,-9 5 1,-3-2-183,-2 2 1,-3 8 0,-7 1-1,-3-1-4,-7-2 1,-11 0-1,-8 2 1,-6 2-763,-4-3 1389,-15-1 0,1-2 0,-14 0 0</inkml:trace>
  <inkml:trace contextRef="#ctx0" brushRef="#br0" timeOffset="1866">4077 524 8326,'0'-35'463,"-6"0"1,-1 2-1,-1 4 1744,0 6 0,-6 4-895,3 1 0,1 8-1366,-2 5 1,9 10-1,-3 7 1,4 5-54,2 7 0,-6 3 1,0 10-1,2 2-349,2 1 0,2 7 1,2-6-1,2-1-192,2 3 1,8-6 0,-5 4 0,3-2-26,0 1 1,-1-9 0,9 4 0,1-2 672,2 0 0,1-6 0,-7-1 0</inkml:trace>
  <inkml:trace contextRef="#ctx0" brushRef="#br0" timeOffset="2168">4322 821 8347,'2'-27'220,"1"4"1,3 3 635,-2 3 1,6 1 0,0 3 0,1 3-114,1 2 1,-1 2-1,7 6 1,1 0-352,5 0 1,-5 0-1,4 2 1,-1 4-224,1 6 0,-4 3 1,3 3-1,-7-1-370,-3 1 0,-8 1 1,2 4-1,-4 5-91,-2-1 1,-2 4-1,-4-6 1,-4 0-81,0 0 1,-5 5 0,5-7 0,-2-4 95,1-5 1,5 1 0,-4-3 172,3 3 0,3-3 0,9-2 143,7-2 1,6-3 0,7-5 0,10 0-332,9 0 1,3-5 0,3-1 0,5 0-687,-1-2 0,-5 4 0,-5-5 977,-1 1 0,-2-6 0,-6 5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22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1 420 8113,'0'-18'0,"0"1"346,0-1 0,6 7 1,1-1-1,5 0 120,8 3 0,-1 1 0,12 8 0,6 0-581,7 0 0,1 0 1,2 2-1,-1 2-671,-1 1 1,5 9 0,-5-4 785,0-1 0,-3 7 0,-7-6 0</inkml:trace>
  <inkml:trace contextRef="#ctx0" brushRef="#br0" timeOffset="334">892 193 8254,'17'-35'228,"-5"7"1,-3 5 0,-1 4 348,-4 1 1,6 7 0,1 1 0,5 2-112,1 4 1,1-3 0,-1 1 0,1 2-353,-1 2 1,1 8 0,-1 2-1,1 1-248,-1 5 1,1 1-1,-1 5 1,-1 1-145,-5 2 1,3 8-1,-8-1 1,-3 3 2,-1 1 1,-2-4 0,0-1-1,-2 2 177,-3 2 0,-5 2 0,-8 0 0,1-2 169,0-4 1,-1-4-1,1-8 1,-1 1 76,1-1 1,5-1-1,2-3-154,3-1 0,3-8 1,10 4-1,7-3-144,8 1 0,9 0 0,12-6 1,11 0-281,9 0 1,11 0 429,3 0 0,8-8 0,-5-1 0</inkml:trace>
  <inkml:trace contextRef="#ctx0" brushRef="#br0" timeOffset="633">1922 228 8201,'6'-35'274,"0"0"0,-1 2 0,-3 4 0,2 5 495,2 5 0,8 7 1,-3 3-1,7 1-328,5 4 0,4 2 1,8 2-1,2 0-277,4 0 1,-2 10 0,5 5 0,-1 7-140,-4-1 1,-4 4 0,-6 0 0,-4 2-338,0 5 1,-13 1 0,-1 1 0,-7-1-194,-4-3 1,-13 3-1,-5-4 1,-5 2-81,-8-2 1,2-2-1,-14-6 1,0 3-479,-3-3 0,3-4 1063,2-5 0,-3 4 0,-1-7 0</inkml:trace>
  <inkml:trace contextRef="#ctx0" brushRef="#br0" timeOffset="867">2603 193 8201,'6'-33'0,"0"3"0,-4 7 383,-6 4 0,-6-4 0,-9 1 1,-5 5 354,-5 3 0,-6 10 0,-3-2 0,-5 4-191,-2 2 1,6 2 0,1 6-1,5 8-447,4 5 0,5 12 0,-1 0 0,4 8 0,5 3 1,10-3-1,0 4 1,6-1-466,6 1 1,4 0 0,9 1-1,5-3-328,5 0 1,6-7 0,5 3-1,5-8-983,0-7 1,5-5 1675,-3-1 0,3-9 0,3-1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24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0 549 8083,'0'-17'285,"0"-1"1,0 1 1561,0-1-1348,0 9 0,0 3 1,0 12-1,0 7-361,0 9 0,0-1 0,0 6 0,0 0-316,0 0 0,8 3 0,4 4 0,3-1-422,3-3 1,-3 3 599,-3-4 0,11 4 0,-4 2 0</inkml:trace>
  <inkml:trace contextRef="#ctx0" brushRef="#br0" timeOffset="300">367 235 8174,'15'-33'244,"-1"4"1,-2 5 265,1 5 1,3 2 0,3 1-1,3 2-7,1 3 1,6 7 0,-4-2 0,4 4-247,8 2 1,-2 0 0,6 2 0,-4 4-186,-2 6 1,0 3-1,-3 5 1,0 1-98,-3 2 0,-10 2 1,0-1-1,-7 3-319,-4 0 0,-2 6 0,-8-4 0,-4 2-153,-6-2 1,-11 4 0,-6-4-1,-6 4-1688,-6 2 2185,-3 0 0,-17 0 0,-1 0 0</inkml:trace>
  <inkml:trace contextRef="#ctx0" brushRef="#br0" timeOffset="533">1100 252 8174,'10'-35'0,"4"2"0,-8 2 0,-3 4 674,-1 2 1,-4 2 0,-3 5-1,-7 1 301,-4-1 1,-1 9 0,-1 1-642,1 0 1,0 8 0,-1 0 0,1 10-316,-1 5 0,1 10 0,-1 5 1,3 5-67,3 5 1,4 3 0,8 5-1,2-1-323,4 2 1,-2-1 0,8 1 0,3-5-299,6-1 1,-1 3 0,5-5-1,0-2-1420,4-2 2088,-3-10 0,14 6 0,-3-6 0</inkml:trace>
  <inkml:trace contextRef="#ctx0" brushRef="#br0" timeOffset="833">1502 532 8245,'18'-18'169,"-1"1"0,-5 1 1,-3 3-1,1 3 700,0 2 0,1 0 1,7 5-101,-1-3 0,1 0 0,-1 8 1,1 2-372,-1 2 0,-1 7 0,-3-1 0,-3 3-295,-2 3 0,3-1 0,-5 1 0,-2 1-180,-2 4 1,-4-3 0,-2 3 0,-4-3-184,-1-3 1,3 0 0,-6 1-1,1-1-38,1 1 1,0-3 0,6-1 255,-1-2 1,1-3-1,9 5 1,9-4-9,7-3 0,9-1 0,10-6 0,9 0-329,7 0 0,8 2 0,10 2 0,2 2 379,-3-2 0,-1-2 0,-2-2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30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9431,'27'0'467,"10"0"0,15 0-712,16 0 0,17-2 0,-34 0 0,1-2 245,5-1 0,1-1 0,0-2 0,0 0 0,7-1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1:14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4172 8228,'0'-17'-510,"-6"-1"825,1 1 340,-1 7-220,6-5-226,0 13 3,0-6 1,0 10 197,0 4-258,0-4-57,0 5-41,0-7 272,0 0-342,0-7 0,0 3 24,0-8 1,2 2 0,2-3 16,1 1 0,1 1 0,-4-7 0,2-1 89,2-5 1,2 5 0,-5-6-1,3 1 44,-2 1 1,4-6-1,-2 6 1,0 1-70,1 3 1,-5-4 0,6-1 0,-2 3-43,0 2 1,5 1-1,-3 1 1,0-1-96,0 1 0,-1 5 0,-3 1-6,2-3 0,6 4 0,-4 1-4,1 1 1,-3 2-37,6 6 26,-8 0 0,5 0 1,-5 2-77,2 4 0,2-4 0,-4 5 3,1 1 1,7 2-1,-4 5 1,0-1-36,-1-2 1,5-1-1,-4 7 81,1-1 0,-3 1 0,4-1 0,0 1 57,-1-1 1,-3-1-1,4-3 1,-2-1 15,-4 1 0,3 3 0,-1 1 0,0 1-1,2-1 0,-6 1 0,3-1 0,-1 1-2,2-1 0,-4-5 0,6 0 25,0 1 1,-4 3 0,5 1 0,1-1-23,0-5 1,-5 3 0,5-6 0,0-1 34,0 1 0,1 4 0,7-6 28,-1-3 0,-5 5 0,-1-2 1,3-2 3,2-2 1,-5-2 0,1 0 0,1-2 63,3-4 0,-1 2 0,-1-5 0,-2-1-26,1 0 0,3 0 0,1-3 0,-1 1-43,-5-1 1,5-1-1,-4-2 1,3 3 44,3-1 0,-7-5 0,-1 7 0,0-3 21,-1-3 1,1-5-1,2 0 1,-5 1 4,1 3 1,-6-4 0,4-1 0,-4 1-9,-2-2 0,0 0 1,0-6-1,0 2-59,0-3 1,-2-1-1,-2 0 1,-2 2-46,2 2 0,-3 0 0,1-4 0,2 2-71,2 2 1,2 8-1,0-3 1,0 5-31,0 2-44,0-1 0,2 6 1,4 3-25,5 1 1,-1 2-1,2 6 110,1 0 0,3 0 0,-1 2 0,-1 2-13,-2 2 0,-7 2 0,7-3 11,2 7 0,-5-2 0,1 1 0,0 3 1,-1 2 1,-3 1-1,4 0 1,-2 1 21,-4-1 1,3 3 0,-1 1-1,0 4 20,2 3 0,-6-1 1,5 6-1,-1 0-38,0 4 1,0 1-1,-6-1 1,0 2 33,0 2 0,6 1 0,0-3 0,-3 2 31,-1-2 0,0-2 0,2-2 0,2-2 14,-2-4 1,4 4-1,-3-6 1,1 2-9,2 0 0,-4-8 0,6 3 0,-1-5-1,1-1 0,-4-1 0,6-1 1,1-5-16,3-5 1,1 2 0,1-2-1,-1-1-50,0 3 1,1-6-1,-1 4 1,1-4-55,-1-2 0,-5 0 0,0 0 193,1 0 1,-3-8-1,2-4-39,1-3 1,-5-2-1,0-3 1,-3-1 67,1-3 1,2-7 0,-4 2 0,2-2-33,-2 2 1,-2-10 0,-2 4 0,0-1 29,0-1 1,0-4 0,0-2-1,0-1 22,0-5 0,-2 4 0,-2-1 0,-4-3-22,-2-1 0,4-2 0,-3 1 0,1 3-42,4 1 0,2 8 1,2-3-1,0 1-65,0 0 0,0 0 0,2 6 0,4 0-90,6 0 1,3 2 0,3 2 0,-1 4 42,1 2 1,-7 2 0,1 5-1,1 1 37,3-1 1,-4 7 0,-1 1-35,3 2 1,-5 2-51,3 6 0,-6 0 0,6 0-79,1 0 1,-3 6 0,0 2 0,-3 2 62,-3 3 0,6 5 0,0 3 1,1 4 56,1 3 1,-2 1 0,3 6-1,-1 1 43,1 5 0,1-2 0,0 8 0,-5 1-34,-1 3 1,6 7 0,-5 2-1,1 2 3,-4 4 1,2-4-1,-1 2 1,1 2 18,0 2 1,4-6-1,-7-4 1,1-3 3,2-3 1,-6 0 0,6 1 0,-3-3 28,1-3 1,6 1 0,-4-5-1,1 0 4,5-1 0,0-1 0,-1-6 0,-1 0-17,1 0 1,9 0-1,1-2 1,-2-4-21,-1-6 0,-9-5 0,1-5 1,2-3-43,1-2 0,-3-2 121,-1-6 1,-1-2-1,4-2 1,-3-6 149,3-5 0,0-1 0,-1-13 1,-1-4 4,1-6 0,3-2 1,-1-9-1,-1-8-108,-2-8 0,-7-6 0,5-12 0,-2 1-48,-4-6 1,-3 39 0,0-1-1,-1-7 1,0-1 0,-1 0 0,0-2 34,-2-1 1,0 0-1,-1-3 1,-2 2-1,-1 7 1,-1 1 0,1 1-1,0 0 11,1 0 1,1 1-1,0 2 1,0 1-1,-9-43 1,5 11-114,1 9 1,2 9 0,8 1 0,4 3 20,5 4 1,5 8-1,1 3 1,3 2-107,3 4 1,-2 3-1,7 3 1,-1 3-31,0 7 0,-6 10 0,4 3 0,-1 2-170,-1 4 1,0 2 0,-5 4 27,-1 4 1,1 4 0,-1 7-1,1 3 67,-1 3 0,-5 0 0,-1 10 0,1 6 76,-2 4 0,-1 5 0,-5 8 1,2 5 27,-2 1 1,-2 8 0,-2 7 0,0 3 71,0 3 1,2-3 0,2 3 0,2 4 23,-3 5 1,5-5-1,0-7 1,0-3 19,0-3 0,5-4 0,-3-6 0,1-6 80,1-4 0,-2-3 0,3-3 0,-3-3-28,-2-2 1,3-3 0,-3-5-1,0 0-78,0 0 1,3 6 0,-5 0 0,-2-3-46,-2-1 1,-2 4 0,2 2 0,2-1-81,2 1 1,0-2-1,-6-6 1,0 0-27,0 0 1,1-2 0,3-2 0,4-4-6,2-2 0,1-2 241,7-5 0,-1-8 157,1-5 1,-1-12-1,3-11 1,3-11-125,6-10 0,0-5 1,4-13-1,2-5-110,-4-8 0,4-5 0,-8-1 0,0-5 14,-3-5 0,-13-7 0,-5-2 0,-4 0-3,-2 0 0,-6 45 0,-3 1 1,-13-46-1,-5 2-25,-2 3 1,2 1 0,-2 13 0,5 3 247,5 1 1,3-4 0,5 1 0,5 1 2,4 2 0,2 0 0,2-4 0,6-3-230,9-1 0,3 3 0,9 7 0,0 0-55,-2 0 0,4 4 0,-6 8 0,1 11 34,-1 9 0,-4 10 0,-7 5 0,-3 6-68,3 5 1,-4 4-1,1 8 1,3 0-101,1 0 0,3 6 0,-1 4 0,1 3-58,-1 7 1,7 9 0,1 2-1,2 8 109,4 7 1,-4 7-1,0 5 1,0 8 49,1 8 0,-7 13 0,-9-38 0,-1 1 0,-1 2 0,-2 1 35,-2 2 0,-1 0 0,0 3 0,-2 1 1,-2 5-1,-2 2 0,1 1 0,0 2-47,0-1 0,0 1 0,0 4 0,0 0 0,-1-4 1,0 0-1,-1 2 0,0 1 64,0 0 1,-2 0-1,1 1 1,1-1-1,1-1 1,2-2 0,-1-3-1,0-2 127,0-3 1,0-2 0,0 0-1,0-1 1,0-4 0,2-1-1,3 46-9,7-8 0,4-8 0,1-15 1,1-2-19,-1-2 1,0-8 0,-1 1 0,-2-9-48,-3-7 1,-1-6 0,3-4-202,-1-2 0,-6-15 179,6-3 1,-9-9-1,3-8 1,-4-7-89,-2-9 0,6-14 1,2-17-1,2-11-86,3-10 0,-3-15 0,-5 38 0,0-3 0,-1-3 0,-1-2 88,0-3 1,-2-2 0,0-6 0,0-2 0,-1-5 0,0-1 0,-1-4 0,0-1 70,-1-3 1,-2-1 0,0-1-1,-1-2 1,-4-6 0,0 0-1,0 0 1,-1 0 151,-2-1 1,0 1 0,5 8-1,1 2 1,-2 3 0,0 1 0,3 5-1,1 2 7,1 4 1,2 1 0,-1 0 0,2 2 0,0 6 0,2 0 0,0 0 0,2 2-53,1 2 0,1 1 0,2 2 1,2 1-1,0 3 0,1 0 0,1 0 1,1 1-68,0 0 1,1 1 0,16-35 0,4 3-1,3 7-82,4 4 0,-2 8 0,6 6 1,-1 7-50,1 9 1,-4 10 0,5 7-1,3 6-79,1 5 1,-3 4 0,-1 8 0,1 4-59,-3 8 1,7 1-1,-6 18 1,1 4 52,1 4 1,-9 12 0,3 3-1,-4 14 127,-2 11 1,-8 9 0,-4 5 0,-12-43 0,-2 1 38,0 2 0,-1 3 0,1 4 0,-2 2 0,-1 4 0,0 2 0,-3 1 0,-1 1 42,0 3 1,-2 0 0,0-1 0,0 0 0,0 3 0,0 1 0,0 1 0,-2 1-17,-1 3 0,1-1 1,1-4-1,0 0 1,-3-1-1,0 1 1,1-4-1,0-1 33,0-1 1,0 0 0,0 1-1,0 0 1,2-1 0,0 0 0,0-2-1,-1-1 48,-1-3 0,0-1 0,-1-3 0,2 0 1,1 0-1,2 0 0,-1-1 0,2 0-65,1 0 0,0-1 0,-2-4 1,2-1-1,1 0 0,1 0 0,5 46-14,0-4 1,-5-44 0,1-1 0,12 47-1,-1-2-70,1-7 0,5-9 0,2-9 1,2 0-73,4 0 1,0-16 0,0-9-1,-1-12 9,1-10 0,2-11 0,2-8 0,-1-10 149,1-12 0,0-15 0,0-17 0,2-14-33,4-18 0,-22 32 0,-1-2 0,2-9 0,1-3 0,-2-4 0,-2-3 17,1-6 1,-1-2-1,0-4 1,-1-2-1,0-7 1,-1-1-1,-1-2 1,0-2-50,-2 0 1,1 0 0,-2-1-1,-1 0 1,-2-1 0,-2 0 0,-3 32-1,0-1 1,0-1 143,0 0 0,-1-1 1,1 2-1,3-29 1,0 2-1,-3 4 1,0 1-1,-2 6 1,0 1 1,-3 4 0,0-1 0,0 0 0,0-1 1,-4-1-1,0-1 0,0-1 0,0-1-122,2 3 0,-1-1 1,-3 2-1,0-1 1,3 2-1,1-1 1,-2-1-1,0-1 40,0 0 1,0 0 0,4 3-1,0 0 1,-1 1 0,1 1 0,0 4-1,2 1-33,-1 1 0,2 2 1,2 4-1,3 0 1,1 3-1,2 0 1,1 4-1,1 2-46,-1 4 1,2 1-1,1 3 1,1 1 0,13-38-1,2 5-131,0 5 0,-8 20 1,5 9-1,-3 9 48,0 3 1,1 13 0,-7 7 0,0 5-164,1 6 1,1 12 0,3 11 0,3 14 349,2 12 1,0 13-1,2 8 1,-5 12-84,-5 15 1,-11-41-1,0 3 1,-1 8-1,-1 2 1,-1 1-1,0 2 10,-1 0 1,0 1 0,-1 2 0,-1 0 0,-2 1 0,-2 0 0,1 2-1,-1 1 53,-1 3 0,0-1 0,0-3 1,0 0-1,2 3 0,2 1 0,0-4 1,0 0 61,1-5 0,2-1 0,0 2 0,1 0 1,4-4-1,2 0 0,-1-1 0,1 0 2,0-4 0,1 0 0,3 1 1,0-2-1,-3-1 0,1-1 1,0 3-1,1 2 10,2 4 1,-1 0-1,-2-3 1,-1 0-1,0 5 1,0 0 0,-2-2-1,-1 0-78,0-2 0,-1 2 0,0 3 1,0 1-1,-1 3 0,-1 0 1,0 0-1,0-1-94,1 0 0,0 0 0,-2-3 0,-1 0 0,2 4 0,0 1 0,0 0 0,0 1 32,-2 2 0,1 0 0,4-8 0,0-1 0,-2 3 0,1 0 0,3-5 0,2 0-31,0-4 1,1 0 0,-3-1-1,1 0 1,3-2 0,1-2-1,1-2 1,1-3-56,1-5 1,1-3 0,26 35 0,-3-20 0,2-12 55,3-11 0,-7-21 1,-4-8-1,-8-16-51,-4-15 1,-7-24 0,-9-13 0,-1-14 5,-4-13 1,-16-10-1,4 41 1,-1-1-1,-1-3 1,1-2 86,-1-4 0,0 0 1,1 0-1,1 0 0,-1-1 1,0 0-1,1 0 0,-1 0-35,0 1 0,0 0 0,1-3 0,-1-1 0,0 1 0,0 0 0,1-3 0,-1 0 99,0 1 0,0-1 0,1-3 1,-1 0-1,1 0 0,0-1 1,1-3-1,1-1 83,-1-5 1,2 1-1,3 3 1,0 1 0,-1-5-1,1-1 1,0 3-1,2-1-47,-1 0 1,2-1 0,2-2 0,1 0 0,2-2 0,0 1-1,2 1 1,1 0-28,3 3 0,0 1 0,-2-1 0,1 1 0,4 1 1,1 1-1,2 0 0,1 1-19,3 0 1,1 1-1,-1 3 1,0 2 0,1 2-1,-1 1 1,-1 3-1,1 2-75,-3 4 0,0 1 0,3 3 1,-1 2-1,-1 5 0,-1 1 1,14-41-40,-8 15 1,-2 12 0,-3 14-1,-5 5 50,1 10 1,-6 10-1,-1 15-160,-1 10 1,-2 12-1,-6 17 1,0 14-61,0 11 0,-2 16 0,-4 13 1,-6 10 201,5-41 1,-1 1-1,1-1 1,0 1-1,0 4 1,-1 0-1,-2 2 1,-2-1 29,0 3 1,-1 0 0,2 4-1,-1 0 1,-2 0 0,1 0-1,0 2 1,1 0 44,0-2 0,2 0 1,1 2-1,1 0 0,1 0 1,2 0-1,2 2 0,0 2 54,2 1 0,0 1 1,2-3-1,0 0 1,2 0-1,2 0 0,2-4 1,2 0 3,0-1 0,3 0 0,2-2 0,1 0 0,-2 2 0,-1 0 0,1-2 1,-1 0-40,1-3 1,0 0 0,-1-4 0,-1 1 0,-2 1 0,-1 0 0,1 2 0,0 0-21,0 4 0,-1-1 1,-1-5-1,-2 0 0,0 1 1,0 0-1,-1-1 1,-1-1-47,-1 1 0,0 0 0,2 0 0,0 1 0,-1 0 0,0 0 0,0 0 0,0-2 55,1-3 1,0-1 0,-3 1 0,1-1 0,10 44 0,2 2-183,-7-49 0,1-1 1,6 36-1,1 1 1,5-9 86,-1-9 1,2-6 0,3-11 0,5-5-21,4-5 0,2-14 0,2-9 0,3-11 105,7-5 1,-2-19 0,1-14-1,3-18 63,1-13 1,2-17 0,-26 34 0,-1-2 0,-1-4 0,-1-2-54,-2-3 0,-2-1 0,-2-1 1,-3-2-1,0-4 0,-1-2 0,1-3 1,-2-2-92,-1-3 1,-1-1-1,0-4 1,-1 0 0,0-2-1,-2-1 1,-1-2-1,0 0 95,-3-2 0,-1-1 0,1-6 0,-2 0 0,1-3 0,0 0 0,1-3 0,0 2-15,-1 2 0,0 1 0,-1 4 0,-2 0 1,-1 3-1,-2 1 0,-1 0 0,-2-1-15,0 0 1,-1 0 0,-1 6-1,0 1 1,0-3 0,-1 1 0,0 4-1,-1 1-24,-1 0 0,0 0 1,0 2-1,1 1 1,2 1-1,1 0 1,0 4-1,0 1 10,2 4 1,0 1 0,-1 7-1,1 0 1,2 1 0,2 1-1,1 2 1,0 1-23,5-48 1,12 24 0,9 5 0,2 14 77,4 9 1,8 6-1,3 12 1,1 6-33,0 3 1,3 11-1,-3 5 1,0 10-37,0 11 0,3 10 0,-5 14 0,-2 10-26,-2 11 0,-5 11 0,-2 21 0,-18-45 0,-1 2 27,-1 3 0,-1 1 1,0 6-1,-2 2 1,0 6-1,-1 2 1,0 4-1,-2 1-63,0 5 0,0-1 0,-1 1 0,-2-1 0,-3 5 0,-2 1 1,-2 3-1,-2 1 21,-2 4 0,-1 2 1,1 2-1,-1 2 1,2-31-1,-1 1 1,1 0-1,1 1 0,0 1 1,1-1-31,1-1 0,1 0 0,1-1 0,0 1 0,0 0 0,2 0 1,1 1-1,1 0 0,1 0 0,0 2 0,0 0 0,1 1-388,1 1 1,1 0 0,0 0 0,2-4 0,0-1-1,2 0 476,3 4 0,1 0 0,0 0 0,-2-5 0,-1 0 0,1 0 0,0 3 0,1 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30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8167,'0'-17'0,"0"-1"669,0 1 1,0 5-1,0 1 1,2-1-378,4 2 0,5-3 1,13 5-1,7 0-283,8 0 1,1 3 0,9 5-1,1 0-408,-1 0 1,-1 0-1,3 2 1,-3 3-1457,-1 7 1855,-16 4 0,2 9 0,-16 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30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8074,'18'-8'412,"-1"6"1,3-5 0,3 1-804,6 0 1,6-2 0,8 4 0,9-3 55,10-3 1,14 6 334,5-2 0,13 4 0,3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31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1119 263 8145,'17'-35'231,"-5"2"1,-2 2 0,-3 4 277,-3 1 0,-2 3 0,-2 6 0,-2 1-266,-4 4 0,-5-1 1,-13 5-1,-7 0-162,-7 1 1,-1 1-1,-8 6 1,-3 0-22,-7 0 0,-5 2 1,-8 3-1,1 9-75,-1 7 1,-6 3 0,2 9 0,5 5-22,3 5 0,15 4 0,1 7 0,3 6-2,2 10 1,14 8-1,4 11 1,12 6-4,11-43 1,2 1 0,1 4 0,0 2 0,1 6 0,0 0 0,1 4 0,0 0-94,1 2 0,2 0 0,-1-1 1,1 1-1,3 7 0,0 2 1,-1 3-1,0 2 87,1 6 1,-1 1-1,-1-2 1,-2 0 0,0 6-1,0 0 1,-2 0 0,0 0-97,-1 2 0,0 0 0,0 2 1,0 0-1,0-31 0,0 1 0,0-1 1,-1 0-1,1 1 0,-1-1 115,-2 30 1,0-1 0,1-1 0,0-1 0,-3 0 0,-2 0 0,1 1 0,-1 0 11,-1 2 1,0 0-1,1-9 1,-1-2-1,1 0 1,0-1-1,2-6 1,1-1 11,-1-4 1,2-1 0,-1 0 0,2 0 0,2-5-1,0-1 1,0-1 0,0-2-12,0-5 0,0-1 0,1-5 1,0 0-1,1-3 0,2-1 0,7 48-255,5-6 1,1-13 0,3-10-1,3-10-232,6-6 1,12-9 501,6-5 0,5-1 0,2-6 0,-1-6 0,-5-1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30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664 227 8130,'-12'-2'0,"2"-3"3500,3-7-3077,1 4 0,6 2 1,0 12-1,2 6-221,4 3 0,3 11 1,9 3-1,-1 6-174,1 5 0,-1-1 0,2 8 1,3 1 17,1 3 1,0 7 0,-5 2 0,-1 2-185,1 4 1,-3 2 0,-3 2 0,-6-2-69,-4-4 1,-10 2 0,-4-8-1,-5-4 117,-6-5 0,-5-6 1,-8-10-1,-5-4 63,-6-6 1,-3-4 0,-3-3-1,-1-4 45,-4-7 1,3-3-1,-5-4 1,2-3-275,0-7 0,7-2 1,13-1-1,5-1-874,4-3 1,7-4 1128,-1-1 0,4-3 0,1-8 0</inkml:trace>
  <inkml:trace contextRef="#ctx0" brushRef="#br0" timeOffset="217">437 210 8115,'-18'-27'0,"8"-4"0,3 7 0,1 3 1093,0 2 1,2 1 0,12 1-724,9-1 1,11 9 0,14 1 0,11 2-509,9 0 1,13 0-1,7 6 1,3 2-319,3 4 0,-1 10 1,-2 9-1,-5 0 456,-10 0 0,0 14 0,-8-2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37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1520 8133,'-19'-2'315,"-3"-2"1334,-1-1-1013,7-1 0,16 6 0,14 0 0,7-2-401,8-4 1,12 4 0,6-4 0,3 4-206,3 2 0,-1-2 1,0-2-1,1-1-222,-1 1 0,-1 2 1,-5 2-1,-7 0-780,-8 0 0,-6 0 0,-7 0 972,-1 0 0,-7 8 0,-2 1 0</inkml:trace>
  <inkml:trace contextRef="#ctx0" brushRef="#br0" timeOffset="201">901 1031 8137,'0'-33'395,"0"4"1,0-2 0,0 8 0,-2 3 2541,-4 7-2385,4-3 0,-6 16 1,8 0-526,0 10 0,0 7 1,2 7-1,4 5-15,6 4 1,3 8-1,3 1 1,1 5-566,4 7 1,-3 1 0,1 7 0,-5 0-495,-5 0 0,-1 2 1,2 6 1046,-6 0 0,-5 15 0,-1 4 0</inkml:trace>
  <inkml:trace contextRef="#ctx0" brushRef="#br0" timeOffset="450">1652 1485 8189,'-18'-7'392,"7"-1"0,1-6 0,0 5 2667,1 1-2769,5-6 0,4 10 0,15-5 0,10 1-247,10 4 0,14-4 0,3 2 0,10 1-469,6-3 0,4 6 0,2-4 0,1 4-376,-1 2 0,-8-6 0,-4 0 0,-3 3 802,-9 1 0,-5-6 0,-10-2 0</inkml:trace>
  <inkml:trace contextRef="#ctx0" brushRef="#br0" timeOffset="635">2053 1101 8189,'0'-17'267,"0"-1"1,-1 1 1204,-5-1 0,2 3-1013,-8 3 1,8 8 0,-2 14-463,5 7 1,6 12 0,1 3-1,-2 4-206,-2 5 1,4 8 0,2-3 0,-1 7-677,1 5 0,-2-2 1,-6 8 884,0 2 0,0 10 0,0 3 0</inkml:trace>
  <inkml:trace contextRef="#ctx0" brushRef="#br0" timeOffset="1351">2735 1241 8147,'-2'-18'124,"-4"1"1,2-6 0,-6-1-1,2 3 831,5 2 1,1 1 0,2 1-397,0-1 1,9 3 0,7 1 0,9 4-453,8 3 1,0-1-1,14 4 1,1-2-36,3 2 1,1 10 0,0 6 0,1 5-256,-1 6 0,-7-1 0,-4 7 0,-8 2-255,-10 2 1,-2 4 0,-15 2-1,-2 1 148,-2-1 1,-6 4 0,-8 0 0,-11-1 9,-8 1 0,-12 4 0,-1-7 1,-3-1-30,0-2 0,1-4 0,-6-4 1,1-8-439,4-7 0,5-6 747,7-8 0,0 0 0,0 0 0</inkml:trace>
  <inkml:trace contextRef="#ctx0" brushRef="#br0" timeOffset="1583">3590 1049 8147,'-2'-20'204,"-2"-1"1,-3-2 331,-3 1 0,-7 9 0,-7 1 0,3 0-76,2 3 0,-7 1 0,-1 8 0,-2 0-62,0 0 0,8 2 0,-3 4 1,5 7-330,1 9 0,7 5 0,1 8 0,2 2-274,4 3 0,4-3 1,6 6-1,6 0-242,3 3 0,5-1 0,3-1 0,6-1-154,4-4 1,2 4 0,-2-3-1,-2-1 601,-2-2 0,8-2 0,8 0 0</inkml:trace>
  <inkml:trace contextRef="#ctx0" brushRef="#br0" timeOffset="1900">3817 1468 8185,'6'-18'177,"0"1"1,2 1 0,-4 3 0,1 1 460,-1-1 1,6 5-1,0 0 1,1 2 228,1 0 1,0 1-714,5 5 0,-1 2-196,-5 3 1,-3 11 0,-8 7 0,0-1-121,0-3 0,-2 4 0,-4 0 0,-3 1 21,-1 1 0,-4-6 0,7 7 0,-1-3-4,0 0 0,-4 0 1,7-5 67,1-1 1,2-5-1,4-2 1,3-2-111,7-5 0,17-1 0,8-2 0,8-2-190,9-3 0,0-5 0,12-8 0,2 3 377,0 3 0,6-11 0,-12 4 0</inkml:trace>
  <inkml:trace contextRef="#ctx0" brushRef="#br0" timeOffset="2466">4202 141 8345,'0'-18'143,"0"1"0,0-1 0,0 1 639,0-1 1,1 7-1,5 1-373,6 2 0,5 2 1,5 4-1,3-2-170,2-1 1,2-1 0,8 8 0,2 4-164,2 5 0,-2 1 1,-8 3-1,-4 5-345,-2-1 1,-2 6 0,-7 1-1,-5 3-45,-5 8 0,-4-2 0,-4 7 0,-4-1 117,-5 0 0,-13 5 0,-5-3 0,-4 0 260,-2-1 0,1-7 0,-1-7 0,2-3 479,3-4 1,5-3-339,8-7 1,9-3 0,8-8-289,10 0 0,19 0 1,10 0-1,9 0-453,12 0 1,14 0-1,6 0 537,-1 0 0,14-8 0,-3-2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46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750 245 8348,'0'-23'0,"0"0"169,0 1 1,1 3 0,3 2 1468,2-1-214,0 1-1372,-6 7 0,0 4 0,0 12-45,0 6 1,0 3 0,-2 3 0,-4-1-25,-5 0 1,-5 1 0,-3-1 0,-5 1-77,-5-1 1,-4 1 0,-2-3 0,0-1 166,1-2 0,-7-9 1,0 3-1,2-4 202,2-2 1,8-8-1,2-3 1,4-7-13,7-5 1,7 2-1,10-8 1,7-2-15,10-2 1,9 0-1,14 3 1,5 7-130,5 4 1,-5 3 0,-1 5-1,-1 5-212,1 4 0,-4 10 0,3 5 0,-3 7-6,-8 3 1,0 10 0,-9 2 0,-3 7-291,-2 3 0,-9 6 1,-4-5-1,-4 5 78,-2 1 0,-10 6 0,-9 0 0,-14 1 40,-12 1 1,-7-4-1,-7 8 1,-5-2 7,-4-6 1,-7 3-1,-3-15 1,2-1 210,5-8 1,-1-10-1,18-13 1,9-8 268,14-8 1,10-6 0,5-9 0,4-3 331,7-1 1,5-6 0,7 4 0,11-2-245,9-5 0,12 7 0,3 2 0,1 4-287,0 1 1,5 6 0,-1 3 0,3 1-216,3 4 0,-3 2 1,-1 2-1,-5 2-222,-1 4 1,4 9 0,-7 11 0,-3 1-155,-6 4 0,-4 2 0,-5 2 0,1-2-41,-2-4 0,-9 4 1,-4-6-1,-2 2 612,-1 0 0,1 0 0,-6 6 0</inkml:trace>
  <inkml:trace contextRef="#ctx0" brushRef="#br0" timeOffset="351">1396 542 8207,'11'-23'97,"1"0"0,-6-6 1,4 5-1,-1 3 430,1 1 0,2 3 0,5 0 1,2-1 115,5 1 0,-5 1 0,6 4 0,1 7-457,3 3 1,4 2 0,2 0 0,0 2-119,-1 3 0,1 7 0,-2 9 0,-2 5-358,-1 1 0,-9 2 0,2 6 0,-3 2-287,-3 4 1,-7-3 0,-4 7-1,-6 0 177,-6-1 1,-12 3-1,-13 3 1,-6-3 159,-3-6 0,-9-5 0,3-3 0,-5-2 18,-1-1 0,7-15 0,4 1 0,6-7-297,6-5 519,4-10 0,8-3 0,-1-9 0</inkml:trace>
  <inkml:trace contextRef="#ctx0" brushRef="#br0" timeOffset="584">2199 437 8207,'0'-17'178,"-8"-2"0,-3-1 1,-5 1 354,-1 3 0,-1 5 1,1-3-1,-3 4-9,-3 3 0,4 1 0,-5 6 0,5 0-280,2 0 0,5 7 1,0 7-1,1 7-242,1 9 0,2 2 0,8 3 1,2 0-270,4 0 0,4 6 1,7 0-1,2-2-142,5-3 0,3 5 0,6 0 0,-2-2-261,-2-2 1,0-4-1,6-2 1,0-2 669,0 2 0,-8-6 0,-2 0 0</inkml:trace>
  <inkml:trace contextRef="#ctx0" brushRef="#br0" timeOffset="751">2496 787 8207,'0'-18'1931,"0"1"-27,0-1-1683,0 9 1,2 3 0,4 12 0,5 5-145,5 5 0,1 7 0,3 2 0,1 1-690,2-1 0,8 6 0,-3-4 613,-1 0 0,6 6 0,-6-6 0</inkml:trace>
  <inkml:trace contextRef="#ctx0" brushRef="#br0" timeOffset="1067">3212 472 8215,'17'-37'239,"1"-3"1,-6 3 0,-1-2 0,5 6 515,5 4 0,-2 2 1,7-2-1,-3 7-203,0 9 0,8-1 1,-2 8-1,2 2-326,-1 3 1,1 2 0,-8 3 0,0 6-314,2 6 0,-7-3 1,1 12-1,-7 1-249,-4 3 0,-2 4 0,-6 4 0,0 1-180,0 3 0,-8 2 0,-4-4 0,-3 3 37,-3 3 1,-1-6-1,-3 2 1,-3-7 46,-2-4 1,4 1 0,-4-8 0,1-4-485,5-5 916,2 1 0,-7-13 0,-1 6 0</inkml:trace>
  <inkml:trace contextRef="#ctx0" brushRef="#br0" timeOffset="1284">3998 228 8215,'-6'-35'0,"-4"2"388,-5 4 1,1 2 0,-11 5 0,0-1 257,-4 2 0,-4 7 0,0 4 1,2 3-233,2 3 0,1 4 0,-1 6 0,6 5-269,4 5 0,9 9 1,4 6-1,4 8-185,2 7 0,2 5 0,4 1 0,7 1-306,9-1 0,5 0 0,8 1 0,0-1-293,0 1 0,0-7 1,2-1-1,1-1-2172,3 1 2811,0-6 0,-6 4 0,0-9 0</inkml:trace>
  <inkml:trace contextRef="#ctx0" brushRef="#br0" timeOffset="1651">4277 647 8106,'8'-16'63,"4"5"1,-3-5-1,1 5 1,0-5 665,0-1 1,1-1 0,5 1-115,-5-1 1,5 3 0,-6 1 0,1 4-143,1 3 0,-1-1 1,7 4-440,-1-2 0,1 0 1,-3 8-1,-1 4-112,-2 6 0,-3 3 1,3 3-1,-6-1-109,-4 1 0,-2 7 0,0 2 0,-2 2-27,-4 0 1,-4-1-1,-7 3 1,-1-4 270,1-2 0,5-2 0,3-5 1,-1-1 52,0 1 1,6-7 0,-2 1-24,4 2 0,4-7 0,6-1 0,12-4-165,13-2 0,11-2 0,16-2 0,8-4-943,6-1 1,8 5 1020,-7-2 0,1-4 0,-6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5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53 525 8314,'-16'-18'424,"5"1"1,1 1-1,6 3 1,-2 1 40,3-2 1,1 5 0,4-1-1,1 0-150,3 1 0,8-3 0,-1-4 0,7 3-102,3 1 0,8 2 1,-2-3-1,4 3-107,2 2 0,-2 1 0,-2 3 0,-2-2-339,2 2 0,-3 2 0,-1 4 0,-2 2-64,-4 2 1,-1 9-1,-5 1 1,-3 5 65,-6 0 1,-4 7 0,-2 1-1,0 4 79,0 2 0,-8 0 0,-4 1 0,-5 3 54,-7 2 1,-9 8-1,-9-5 1,-3 1 120,-3-4 1,5-7 0,2-4 0,4-5 276,2 0 1,8-13-5,4-1 1,13-7-328,10-4 1,14 0 0,11 0 0,4-2-95,8-4 0,0 4 0,9-5 0,5 1-247,5 0 0,-1 0 0,3 4 0,-4-2-714,-2-1 1,-7-1 1085,-4 6 0,-4-8 0,-2-2 0</inkml:trace>
  <inkml:trace contextRef="#ctx0" brushRef="#br0" timeOffset="366">996 402 8334,'0'-29'205,"2"2"1,2 2 228,2 4 1,1 1 0,-1 3-1,4-1 25,0 1 1,5 1 0,-3 3 0,5 3-208,7 2 0,-3 2 0,8 6 0,4 0-183,6 0 1,-2 0-1,3 2 1,-3 4-99,-2 6 1,-6 3-1,-1 3 1,-3 1-408,-4 4 0,-7-1 0,-5 5 0,-1 0 94,-4 0 1,-2 2-1,-4 4 1,-4-2 70,-5-2 0,-5 1 0,-1 3 0,-3-2 42,-3-2 0,2-8 0,-7 2 0,1-3-125,0-3 1,6-1 0,-3-3 0,5-3 353,2-2 0,-1-2 0,1-6 0</inkml:trace>
  <inkml:trace contextRef="#ctx0" brushRef="#br0" timeOffset="564">1677 280 8334,'0'-23'-100,"0"0"1,0-1-1,0 7 1,0-1 970,0 1 1,-6-1 0,-1 3-30,-3 3 0,4 4 1,-6 8-705,-1 0 0,3 8 0,0 4 0,1 3-225,-1 3 0,6 7 1,-2 4-1,4 4-97,2 2 0,2 6 0,4 0 0,4-3-362,0-1 0,5 0 0,-3 2 1,5 2-130,6-2 0,-3-3 1,3-1 674,-3 0 0,5 0 0,2 0 0</inkml:trace>
  <inkml:trace contextRef="#ctx0" brushRef="#br0" timeOffset="764">2044 507 8334,'0'-17'536,"0"-1"0,-6 1 614,0-1 1,2 9-1061,10 3 1,4 12 0,9 5 0,3 5-128,1 1 1,8 3 0,-4 1 0,2 4-468,0 2 0,-1 1 0,3 3 1,-2-2 503,2 2 0,-6 2 0,0 2 0</inkml:trace>
  <inkml:trace contextRef="#ctx0" brushRef="#br0" timeOffset="1047">2708 263 8334,'2'-29'139,"3"-1"0,-3 9 0,6-2 0,0 1 546,3-1 1,5 6 0,3-3 0,5 9-261,5 3 1,6 2-1,3 6 1,3 0-443,-2 0 1,-2 2-1,-2 4 1,-2 5-114,-4 5 0,-4 1 0,-9 1 0,-5-1-55,-5 1 1,-4 5 0,-2 0-1,0 1-112,0 1 0,-2-4 0,-4 6 0,-7 1 82,-9-1 1,3 2-1,-6 4 1,0-2-170,-5-2 1,3-6-1,-2 4 1,0-1-186,2-5 1,2-3 568,7-7 0,1 5 0,-1-7 0</inkml:trace>
  <inkml:trace contextRef="#ctx0" brushRef="#br0" timeOffset="1248">3546 175 8334,'-16'-29'26,"5"0"0,-5 8 1,3-3-1,-7 5 599,-3 2 1,-2 5 0,3 2 0,-1 2 120,2 5 0,1 1 0,3 4 1,-1 3-810,1 7 1,5 6-1,3 5 1,1 8-44,4 8 0,2-1 0,4 7 1,4 0-350,5-1 0,5 3 0,3 3 1,3-3-564,1-6 0,6 1 0,-6-1 1018,-1-2 0,5 6 0,0-1 0</inkml:trace>
  <inkml:trace contextRef="#ctx0" brushRef="#br0" timeOffset="1581">3755 420 8241,'10'-18'199,"-4"1"471,-4-1 0,0 7 1,4 1-61,5 2 0,5-3 0,3 5-439,4 2 0,-3 2 1,3 4-1,-3 4-193,-3 5 0,1-1 0,-3 2 1,-1 1-60,-3 3 0,-7 3 1,2 3-1,-4 3-109,-2 2 1,-8-4 0,-3 4 0,-5 1 204,-1-1 1,-1-6 0,-1 2 0,-3-3 106,-1-3 0,6 1 0,5-3 1,0-1-61,3-2 1,-1-3-1,6 5-176,-2-3 1,10-7-1,12 2 1,7-4-188,4-2 0,8 0 0,8 0 1,1 0-491,5 0 1,-5 0 790,3 0 0,0-8 0,5-1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55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43 625 8383,'-17'-17'1775,"5"1"-1532,0 5 0,10 3 0,2 8-78,10 0 1,11 0-1,5 0 1,1 0-93,4 0 0,8 0 1,3 0-1,3 0-396,4 0 1,-7 0 0,1 0-1,-4 0-204,-4 0 0,3 0 1,-10 0-1,-1 0-1141,-4 0 1668,-11-8 0,3-2 0,-5-7 0</inkml:trace>
  <inkml:trace contextRef="#ctx0" brushRef="#br0" timeOffset="767">951 311 8383,'0'-18'0,"0"1"0,0-1 500,0 1 1,2 1 0,2 3-66,2 1 1,7 3 0,-3-5 0,2 4-296,-1 2 0,3 3 0,7 5 0,5 0-161,1 0 1,-6 0 0,4 0-1,1 2-110,3 3 1,-2-1 0,0 8-1,-2 2-132,-3 1 1,-3 4 0,-2 3 0,1 3-29,-1 2 0,-7 0 0,-4 4 1,-4-1 139,-2 1 0,-2 2 0,-4 1 0,-7 1 92,-9 0 1,-5 0 0,-8 0 0,0 0 73,0 0 0,0-8 0,2-3 0,4-5 407,6-2 0,-2-1-90,1-4 1,11-5-299,13-7 1,10 0 0,13 0 0,8 0-75,8 0 0,7 0 0,11 0 0,3 0-292,2 0 1,0 0 0,4 0 0,-2 0-365,2 0 696,-14 0 0,6-7 0,-13-3 0</inkml:trace>
  <inkml:trace contextRef="#ctx0" brushRef="#br0" timeOffset="1104">1912 241 8321,'0'-27'-38,"6"-4"1,1 6 0,1-1 635,0 1 1,5 4 0,1 7 0,7 3-109,9-3 0,3 6 0,1 2 0,3 4-245,4 2 0,4 0 0,5 0 0,-1 2-179,-3 4 0,-7 4 1,2 7-1,-6 3-312,-6 3 0,-6-2 0,-11 7 1,-6-1-113,-4 0 0,-2 0 1,-2 4-1,-6-2 119,-10 2 1,-7 2 0,-10 2-1,-2-2-88,-3-4 0,-5 4 0,-7-6 0,1 1 2,5-5 0,-5 2 0,6-2 1,1-3-148,3-7 1,12-5-1,6-8 472,3 0 0,3 0 0,-1 0 0</inkml:trace>
  <inkml:trace contextRef="#ctx0" brushRef="#br0" timeOffset="1320">2541 224 8321,'5'-30'-13,"1"3"1,-2 2 216,-2 4 1,-4-3 0,-4 3-1,-5 4 198,-5 1 0,-1-1 1,-1 11-1,1 0 65,-1-2 0,1 6 0,-1-2-372,1 8 1,1 8 0,5 11-1,3 6-96,0 4 1,6 2 0,-2 2-1,8 2-164,8 2 0,3 7 0,5-1 0,1 3-380,2 3 0,6-7 0,-3-1 0,1-1-1049,4 1 1594,2-6 0,-6 4 0,-2-9 0</inkml:trace>
  <inkml:trace contextRef="#ctx0" brushRef="#br0" timeOffset="1636">2855 468 8265,'12'-17'-50,"-1"-1"0,1 1 0,5 1 0,1 3 611,-1 1 0,1 6 1,-1-4-1,3 3 77,3 3 0,-4 2 0,5 2 1,-3 0-515,2 0 0,-9 6 1,3 1-1,-1 3-168,-1 4 0,-5 1 0,-4 3 0,-4 1-132,-2 4 1,-2-1 0,-4 5-1,-6-2 88,-3-4 1,-3 5 0,3-3 0,1-2 33,3-1 0,1-3 0,-4 1 1,5-1 31,1 1 1,2-7 0,8-1-1,4 0-58,5-1 0,18-5 0,10 4 0,10-2-408,11 0 1,4-1 0,2-5 0,-4 0 487,-2 0 0,6 8 0,-4 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7:59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105 577 8254,'-8'-12'0,"-3"2"-79,-5 2 1,1 1-1,1 3 728,2-2 1,3-2 349,-3 2-957,4 4 1,16-5 0,6 7-1,5 0 26,4 0 1,8 2-1,0 2 1,6 1-240,4-1 1,9-2-1,-1-2 1,3 0-199,-1 0 0,-3 6 0,5 0 0,1-2 369,4-2 0,-11-2 0,3 0 0</inkml:trace>
  <inkml:trace contextRef="#ctx0" brushRef="#br0" timeOffset="617">1205 262 8284,'0'-27'123,"0"2"0,2 5 0,2-1 221,2-2 0,2-1 0,-3 9 0,7 1 30,4 3 1,1-1 0,1-3-1,1 1-223,4 2 1,4 8 0,8-3 0,0 1-178,0 0 1,-6 0 0,0 8 0,2 2-301,2 2 0,-5 7 0,-5-1 0,-4 4-76,-1 1 1,-3 1-1,-1 1 1,-4 2 122,-3 3 0,-1-1 1,-6-4-1,-2 3 173,-4 1 0,-3 6 0,-9-6 0,1-1 111,-1-3 1,-1-1-1,-2-1 1,-3 0 80,3 1 1,7-6-1,3-3 1,-1 1 11,2 0 1,-3-5-1,5 5 1,0 0-73,1 0 0,1 1 0,8 5-21,3-5 0,-1 5 0,10-6 0,3 1-9,5 1 1,9 0-1,-2 3 1,4-1 6,2-3 1,0 1-1,0 5 1,0 1 2,0-1 1,-8 1-1,-6-1 1,-7 3 12,-9 3 0,-3-4 0,-4 5 1,-3-5 82,-7-1 1,-13-1 0,-10 0 0,-10 1-26,-5-1 1,1 1 0,1-3 0,-3-1-171,3-2 0,-5-9 1,1 3-1,7-4-165,7-2 1,5 0 0,3 0 257,7 0 0,11-8 0,5-1 0</inkml:trace>
  <inkml:trace contextRef="#ctx0" brushRef="#br0" timeOffset="1634">2567 594 8215,'-17'0'-94,"5"-2"498,1-4 0,7 2 0,-4-5 371,0 1 0,8 2-524,0 6 0,8-6 1,11 0-1,5 3-56,5 1 0,4 2 0,2 0 0,2 0-73,3 0 0,5 0 0,7-2 0,1-2-192,-1-2 0,1 0 0,-1 6 0,-2 0-471,-3 0 1,-4 0 0,-10 0-992,-4 0 1,-10 0-387,-7 0 1918,-8-8 0,-12 6 0,-11-5 0</inkml:trace>
  <inkml:trace contextRef="#ctx0" brushRef="#br0" timeOffset="1818">2987 262 8424,'-2'-17'-115,"-4"-1"1,2 3 0,-6 1 278,3 3 0,-1 7 227,2-2 1,4 6-1,-4 6 1,6 5-307,6 5 1,4 7 0,7 2 0,1 4-256,-1 8 0,6 0 0,3 8 1,-1-1-94,0 1 1,0-4 0,-3 5 262,1 3 0,0 9 0,-5 4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03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4331 8215,'0'-23'0,"0"-2"201,0-2 1,0 5 0,0-1 0,0 4 603,0 1 1,2 1 0,4-1-491,5 1 1,7 5 0,5 3 0,8 1-212,8 4 1,0 2-1,7 2 1,3 2-53,1 4 1,1 3 0,-5 11-1,-5 1-355,-4 2 0,-8 7 0,-2-5 1,-3 2-68,-9 4 0,-5 2 0,-10 2 0,0 0 116,0 0 0,-10-2 1,-5-2-1,-11-2 114,-7 2 1,-2 2-1,-15 2 1,-4 0-129,-1 0 1,-1-8 0,0-2 0,-4-2-10,-3 1 1,9-3 0,0-7 0,7-5 276,5-1 0,1-2 0,6-6 0</inkml:trace>
  <inkml:trace contextRef="#ctx0" brushRef="#br0" timeOffset="250">1049 4297 8092,'9'-24'-72,"-3"1"0,-4-2 1,-2 3-1,-2 1 649,-4 6 0,-3-3 0,-9 8 0,1-1-141,-1-1 1,1 6 0,-1-3 0,-1 1-215,-4 4 0,3 2 0,-3 4 0,2 6-233,-3 9 0,11 3 0,-5 9 0,5 4-132,3 5 0,2 1 0,8 8 0,0 1-235,0 3 1,2 3-1,4 2 1,8 3 61,7-3 0,0-2 0,8-1 0,4-1-141,6 0 1,0-7 0,6-6 0,-3-8-908,-3-8 1364,6-11 0,-8-4 0,5-8 0</inkml:trace>
  <inkml:trace contextRef="#ctx0" brushRef="#br0" timeOffset="433">1346 4646 8215,'0'-18'0,"0"1"929,0-1 1,0 7-560,0-1 1,2 10 0,3 2-227,7 10 1,6 5 0,3 5 0,4 1-194,2 2 1,-3 9 0,5-3 0,0 4-456,-2 2 1,4-2 0,-8-2 0,-1-2-1242,-3 2 1745,-2 2 0,1-6 0,-1-2 0</inkml:trace>
  <inkml:trace contextRef="#ctx0" brushRef="#br0" timeOffset="999">1782 3877 8356,'0'-33'151,"0"4"0,2-2 0,2 8 0,4 0 272,2-3 0,-5 7 0,7-4 0,2 5 13,1 7 0,-1-3 0,1 8 0,5 0-380,-1-1 0,2 5 0,1-2 0,3 6-199,2 4 0,-6 7 1,3 1-1,-7 5-167,-5 4 1,1 9 0,-5-3 0,0 4-109,0 2 0,-4 1 0,-10 3 0,-6 2 282,-3-2 1,-9-2 0,1-2 0,0 0 202,-2-1 1,3-1-1,-7-3 1,0-7 336,2-4 1,2-3-1,7-5 428,1-5-830,-1-4 0,10-2 1,10 0-1,12 0-75,7 0 0,16 0 0,0 0 0,6 0-262,5 0 0,8 2 0,5 2 0,1 4-1330,4 1 1665,9-5 0,5 12 0,7-6 0</inkml:trace>
  <inkml:trace contextRef="#ctx0" brushRef="#br0" timeOffset="1417">2446 4908 8533,'0'-18'1127,"0"1"-595,0-1 0,8 9 1,3 3-1,7 4-445,5 2 0,4 0 0,8 0 1,2 0-624,4 0 0,3 0 0,11 2 0,1 2-681,2 2 1217,0-1 0,-5-5 0,-1 0 0</inkml:trace>
  <inkml:trace contextRef="#ctx0" brushRef="#br0" timeOffset="1982">3424 4471 8363,'0'-17'326,"0"-1"0,0 1 0,0-1 600,0 1 0,0-1-717,0 1 1,8 5 0,3 3-1,7 1 15,5 4 1,4-4 0,8 2 0,0 3-138,0 1 0,2 2 0,2 0 0,1 0-101,-1 0 0,-2 0 0,-4 0 0,-2 2-148,-2 3 0,-7 5 0,-1 7 0,-7 1-64,-9-1 1,-3 7 0,-2 1 0,-2 2-19,-3 4 1,-5-4 0,-10 2 0,-3 2 9,-6 2 1,-10 8 0,-2 0-1,1-2 168,-3-2 0,6-8 1,-6-2-1,5-2 180,3-4 1,4-3 0,13-4 533,1-3-549,7-7 0,10 4 1,14-8-1,5 0 78,4 0 0,8 0 0,0 0 1,6 0-140,4 0 0,6 0 0,-5 0 0,1 0-266,0 0 1,-3 0 0,-5 0 0,-2 2-773,-4 4 1,-3-4-22,-9 3 1021,-7-3 0,-2-2 0,-8 0 0</inkml:trace>
  <inkml:trace contextRef="#ctx0" brushRef="#br0" timeOffset="2384">4297 4454 8363,'8'-27'157,"-4"-4"1,5 5 0,-1 1 289,-4 0 0,6 7 0,-1 7 0,3-3 91,0-1 0,1 3 1,9 2-1,3 3-139,2 3 1,2 2 0,8 0 0,2-2-199,2-2 0,5 2 1,-3 8-1,0 4-48,-1 2 1,5 1 0,-6 7-1,-3 1-326,-1 4 1,-8-1 0,-1 7 0,-3 0-195,-4-2 1,-7 6-1,-5-6 1,-1 2-85,-4 0 0,-10 1 0,-7 3 0,-9-2 83,-7-2 1,-12-8-1,-7 4 1,-8-1-120,-8-1 0,-4 0 0,-2-7 0,0-3-166,0-1 1,-4-2 652,5 1 0,3-3 0,13-8 0</inkml:trace>
  <inkml:trace contextRef="#ctx0" brushRef="#br0" timeOffset="2631">5188 4401 8363,'27'-35'55,"-4"2"1,-9 4-1,-4 4 357,-3 0 1,-3 5 0,-10-3-1,-5 4 95,-5 1 0,-1 3 0,-1 3 0,-1 4-150,-4 1 1,1 5 0,-5-4 0,2 6-244,3 6 0,3 5 0,2 11 0,-1 3-177,1 2 0,7 8 1,4 8-1,4 1-225,2 5 0,0 7 1,2 2-1,4-1-293,6-3 0,9-8 0,4 1 1,2 2 48,4 1 1,2-5-1,2-7 1,0-6 531,0-9 0,8 4 0,1 0 0</inkml:trace>
  <inkml:trace contextRef="#ctx0" brushRef="#br0" timeOffset="2780">5485 4663 8363,'0'-27'336,"0"4"0,0 3 1723,0 3-1383,0 7 1,5 24 0,3 13-492,2 2 1,2 6 0,3-4 0,-1 6-569,-3 4 0,-1 5 0,4-5 383,-3-2 0,1 6 0,5-1 0</inkml:trace>
  <inkml:trace contextRef="#ctx0" brushRef="#br0" timeOffset="3614">5816 315 8449,'18'-43'257,"-1"6"1,1-4 0,-1 6 144,1 6 1,7-2 0,4 8-1,4 2 133,2 1 0,8 5 0,3 3 0,5 6-298,1 4 1,-1 4 0,-3 4 0,-1 6-249,1 3 0,-5 11 0,-2 3 0,-4 6-87,-3 5 1,-1 5 0,-2 11-1,-1 6 30,1 8 1,-6 12 0,-2 1 0,-3 10-15,-11-41 0,-1 1 0,-2 9 0,0 2 0,-1 6 0,-1 2 0,1 1 0,-2 1-120,0 2 1,-2 2 0,-1 3 0,0 3 0,-1 3 0,-2 2 0,0 4 0,-2 0 78,1 2 1,-1 1 0,-1 2 0,-2 0 0,-2-4 0,-1 0 0,-2 3 0,1 0 67,-2 2 0,0 0 0,7-32 0,0 1 0,0-1 0,-5 28 0,1 0 0,1-5 0,2-2-50,2-4 0,1-1 1,-2-3-1,0-1 1,3-1-1,0-1 0,0-1 1,-1-2 78,-2-4 0,0 0 0,2-5 1,0 0-1,0-7 0,-1 0 1,-1-2-1,0-1 34,0-2 0,-1 0 1,-1-1-1,0-1 1,-8 46-1,-1-9-6,1-11 0,-1-7 0,1-4 0,-1-4 58,1-2 0,-1-9 0,1-11 0,-1-3-31,1-2 0,-6-8 0,-3-3 1,-1-7-137,-4-5 0,-10 1 0,-7-7 1,-8 0-333,-8 2 1,-6-6 0,-6 6 438,-5-1 0,-9-5 0,3 4 0,4-4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1:21.08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297 140 8243,'-9'-17'154,"3"0"224,4-1 0,-4 1 0,-2 1 111,-1 4 1,5-3-1,-4 5 1131,0 1-1532,6 1 1,-5 10-1,7 4-40,0 5 1,2 11 0,1 3 0,3 2-136,-2 4 1,4 4 0,0 4-1,-1 1-201,1-1 0,0 6 1,-4 0-1,2 1-81,-2 1 0,-3-1 0,-1 9 0,0 1-90,0 2 0,-1 0 1,-7-5-1,-8-1-401,-5 0 0,-10 1 860,2-1 0,-12-7 0,-4-2 0</inkml:trace>
  <inkml:trace contextRef="#ctx0" brushRef="#br0" timeOffset="317">1 420 8243,'0'-43'-38,"0"6"0,0-3 1,0 5 390,0 6 0,0-2 481,0 7 1,7 9-1,7 9-588,7 4 1,1 4 0,9 6 0,4 7-244,3 7 0,15 9 0,-5 0 0,1 5-8,1 5 1,1 2-1,1-4 1,-1 3-364,-5 3 1,1-6 0,-10 0 0,-6-6-564,-4-4 1,2-2 509,-6 2 0,-7-13 0,-10-16 577,-5-10 0,-1-13 0,-1-8 0,-3-6 10,-2-4 0,-2-8 0,4 5 0,-2-3-68,2 1 1,3 7-1,1-2 1,0 6-124,0 6 0,0 4-442,0 7 0,7 9 0,3 5 0,4 8-692,3 7 1159,-3 13 0,11 3 0,-8 8 0</inkml:trace>
  <inkml:trace contextRef="#ctx0" brushRef="#br0" timeOffset="633">1153 682 8675,'-17'-10'1603,"7"-5"-644,4 3 0,-2-4-794,3-1 1,-1 0-180,6-1 1,2 3 0,2 1 0,1 2 13,-1-1 1,-2 3 0,-2-2-148,0-1 0,-2 5 0,-3 0 0,-7 2-9,-4 1 0,-1-1 0,-1 6 0,1 0 67,-1 0 0,1 8 1,1 3-1,3 5-30,1 1 0,8 1 0,-1-1 1,5 1 45,5-1 1,7 6 0,11 1 0,6-3-47,4-2 1,2-3 0,2-2 0,2-5-233,2-1 1,7 4 0,-3-7 0,0-1 350,-5-2 0,5-2 0,0 0 0</inkml:trace>
  <inkml:trace contextRef="#ctx0" brushRef="#br0" timeOffset="1333">1799 507 8243,'-5'-17'53,"-1"-1"1,-8 3 0,2 3 0,-3 4 437,-2 1 0,-1 5 0,-1-4 0,-3 4 201,-1 2 0,-6 2 1,4 4-1,-1 5-515,1 5 0,2 1 0,5 3 0,3 1-390,3 2 1,-3 6-1,5-3 1,0-1-212,5 0 0,-3 4 0,2-4 1,2 1-50,2-1 0,2-8 1,2-7 374,4-2 1,4-2 0,9-6 0,2 0 334,3 0 1,5-8-1,-4-4 1,0-1-5,0 1 0,5-2 0,-7 9 0,0 1-43,2 2 1,-3 2-1,5 0 1,-2 2-152,-4 4 0,-1 11 0,-3 12 0,1 6-149,-1 6 0,1 5 0,-1 13 0,-1 5-24,-5 4 1,3-1 0,-8-1-1,-2-3-83,-2-3 0,-4-2 0,-4-6 1,-6 1-37,-3-1 1,-9-15 0,1-8 0,0-10-56,-2-7 0,5-6 0,-1-14 0,5-9 264,5-10 1,7-8 0,-2-8-1,4-8 193,2-5 1,2-10-1,4 4 1,5-2 239,5 0 1,7 2-1,2-4 1,1 4-93,-1 2 1,8 2 0,0 5 0,8 3-208,3 3 1,-3 4-1,4 10 1,-3 4-68,-3 6 1,2 4 0,-6 1 0,-8 3-334,-6 3 197,-11 4 1,-4 8 0,-14 2 0,-7 4 43,-7 6 0,-9 5 0,2 4 0,-4 3 40,-2-3 0,6 4 1,2 1-1,2 1 29,3 4 0,5-4 0,3 0 0,5-2 47,1-3 0,2 3 1,8-2 27,4-1 0,5-11 0,11-5 0,1-4 95,-2-2 1,5 0-1,-3-2 1,-2-4-2,-1-5 0,-3 1 0,1-2 0,-1-1-149,0-3 1,1 4-1,1 1 1,3-1-140,1 2 1,0-3 0,-3 7-1,1 2-241,2 2 0,6 2 1,-3 0-1,-1 2-73,0 4 1,0 2-1,-3 5 1,1-1-995,-2 2 1427,6 1 0,-7 3 0,5-1 0</inkml:trace>
  <inkml:trace contextRef="#ctx0" brushRef="#br0" timeOffset="1533">2690 420 8472,'-8'-47'0,"-3"3"506,-5 1 1,1 4 0,1 10 0,4 6 777,3 3 0,3 5-798,9 3 1,7 4-1,13 10 1,8 4-297,6 6 0,10 11 0,-3 6 1,5 6-243,1 6 0,0 4 1,1 7-1,-3 2-729,-3 5 1,-1-3-1,-9 8 1,-6 2-443,-3 2 0,-13-4 1,-9 0 1222,-4 2 0,-25 2 0,-7 2 0</inkml:trace>
  <inkml:trace contextRef="#ctx0" brushRef="#br0" timeOffset="1818">2847 891 8243,'0'-25'0,"0"-2"235,0 0 1,0 2 0,0 7 0,0 1 362,0-1 0,2 1 1,4 1-264,6 5 0,11-3 0,6 8 1,6 0-154,6-1 1,3 5-1,9-4 1,-1 4-49,1 2 0,-1 0 1,0 0-1,-1 0-197,-5 0 0,-3 0 0,-8 0 0,-2 0-85,-4 0 0,0 2 0,-9 2 1,-5 4 24,1 1 1,-9-3 0,1 6 49,0 1 0,-6 3 0,4 1 1,-4 1-135,-2-1 1,0 6 0,0 1 0,0-3-418,0-1 0,-2-1 0,-2 2 624,-2 3 0,-8-1 0,5-6 0</inkml:trace>
  <inkml:trace contextRef="#ctx0" brushRef="#br0" timeOffset="1964">3319 402 8243,'-35'-42'236,"2"13"1,4 0 0,5 7 607,5 5 0,11 7-983,8 4 0,8 12 0,11 8 0,5 7-178,5 8 317,4 4 0,10 2 0,1 0 0</inkml:trace>
  <inkml:trace contextRef="#ctx0" brushRef="#br0" timeOffset="2250">3825 664 8679,'10'-7'0,"-4"-5"754,-4-4 0,0 7-191,3 3 0,-1 4 1,6 6-1,0 6-162,-1 7 0,5 12 0,7 0 0,5 4-278,1 2 1,-6 6-1,4 0 1,-1-1-366,-1 3 1,0-12-1,-5 2 1,-1-6-598,1-5 1,-7-5 538,1-5 1,-8-14-1,2-16 1,-3-9 118,3-6 1,-2-8 0,8-1 0,1-1 12,3 0 1,-4 1-1,-1 5 1,3 0-102,1 4 1,3 10-1,-1 1 1,3 9-105,3 7 1,-4 4 0,5 2 0,-5 2 372,-2 4 0,1 11 0,7 10 0,2 8 0</inkml:trace>
  <inkml:trace contextRef="#ctx0" brushRef="#br0" timeOffset="2432">4524 822 10089,'-2'-18'585,"-4"1"1,2 3-1,-6-1 1,1-5-332,-1 1 0,-4-1 0,-7 3 1,-4-1-70,-2 1 1,3 5 0,-3 3-1,0 1-134,0 4 1,6 10 0,-1 5 0,9 7-296,7 5 1,8 4 0,9 10 0,13 2-166,7 2 1,13 0 0,7-7 0,9 3-231,8 4 1,-2-10-1,10 2 639,-5-6 0,-1-3 0,0-7 0</inkml:trace>
  <inkml:trace contextRef="#ctx0" brushRef="#br0" timeOffset="2615">4332 350 8419,'-60'-62'889,"9"12"0,5 15 0,14 11 1010,11 11 0,13 7-1430,8 12 0,16 11 0,15 12 0,10 6-380,11 6 0,10 4 0,12 7 0,4 2-214,1 5 0,-3-3 0,-37-25 0,1 0 1,0 0-1,0 0-672,0 0 0,-1 0 1,33 27-1,-4 4 797,-14-1 0,-1 5 0,-8-4 0</inkml:trace>
  <inkml:trace contextRef="#ctx0" brushRef="#br0" timeOffset="3017">5030 787 8385,'33'-29'596,"-4"-1"0,4 9 0,-4 0 0,6 7 191,6 8 0,4 4 1,7 6-1,1 6-340,-1 7 1,2 13 0,3-3-1,-1 2-350,-6 0 0,-7-8 1,-12 5-1,-4-3-611,-2 0 1,-11-7-83,-14-11 1,-16-3 0,-13-4 0,-4-3 367,-2-7 1,1-11 0,-1-4 0,0-3 497,0 1 1,8 0-1,5-6 1,9 2 318,7 4 0,4 2 1,2 6-1,4-1-55,7 7 0,9 5 0,15 10 0,2 4-478,3 8 1,5 7-1,7 18 1,1 6-337,-1 9 1,-5 2 0,-3 10 0,-3 2-232,-8 2 0,-14-4 0,-15 0 0,-8 0 162,-7-2 0,-20-7 1,-12-13-1,-11-3 1,-10-6 0,-4-15 0,-2-3 1,4-7 305,8-10 1,9-13 0,22-17 0,10-8 334,9-13 1,18-7-1,13-10 1,18 2-394,13 4 0,8-2 0,10 10 1,4 6-496,5 7 1,8 14 327,-40 16 1,1 3-1,3 3 1,1 2-1,7 1 1,0 0-1</inkml:trace>
  <inkml:trace contextRef="#ctx0" brushRef="#br0" timeOffset="3816">682 2411 8330,'17'-29'0,"-1"2"0,-3 1 389,-1 5 0,-2-4 1,1 0-1,-3-1 328,0 1 0,-6 0 0,2 4 0,-6-3-169,-4 3 1,-10 1-1,1 3 1,-9 1-320,-3 5 1,-2 1 0,-6 6 0,0-2-192,0 3 0,6 3 0,0 5 0,0 9-304,2 7 1,2-1-1,7 5 1,1 0-326,-1 4 0,9 4 0,3 2 1,4 0-161,2 0 0,2-2 1,4-2-1,5-4 525,5-2 0,3-3 0,4-11 1,5-5 203,-1-4 1,6-17 0,-4-9 0,4-9 451,2-7 1,-8-13 0,-4-11 0,-5-6 503,-7-5 1,-3-5-1,-10-7 1,-4 1 58,-5 5 0,-11 9 1,-3 12-1,0 6-145,0 9 0,7 14 0,7 10-647,-3 7 0,6 8 0,4 12 1,8 6-362,8 3 0,13 12 0,8 8 1,10 10-526,7 5 0,-1 11 0,11 3 1,0 4-384,4 1 1,-2 7 0,0 0 0,-2-1-11,-3 3 0,-5-6 1,-7 4-1,-10-7 1078,-10-5 0,-13 4 0,-5-6 0</inkml:trace>
  <inkml:trace contextRef="#ctx0" brushRef="#br0" timeOffset="4316">1607 2446 8429,'-11'-6'-259,"1"-2"361,2-2 0,0 1 1,5-5 483,-3 3 0,0 5-289,6-6 1,8 6 347,3-5 0,-1 5-133,2-6 1,-9 6-1,3-5-271,-4-3 1,-4 6-1,-2 1 1,-3 1-176,-3 0 1,-7-2 0,-9 4 0,1-2 38,0 3 1,-6 1 0,2 4 0,-2 3-236,2 7 0,-3 0 0,9 3 1,2 5-200,1-1 0,5 6 0,3 0 1,6 1 53,5-1 0,1 0 1,1-3-1,5 1 160,6-2 0,3-7 0,3-5 1,-1-1 120,1-4 0,-1-2 1,1-2-1,-1 0 78,1 0 0,-1-6 0,-1-2 0,-3-1-61,-1-5 1,0 4 0,5-1-275,0-3 1,1 6-1,-1 3 1,1 3-107,-1 2 1,1 0 0,-1 0 0,1 0-253,-1 0 0,3 7 0,3 3 609,6 0 0,4 5 0,2-5 0</inkml:trace>
  <inkml:trace contextRef="#ctx0" brushRef="#br0" timeOffset="4897">2009 2463 8397,'-2'-17'0,"-4"-1"371,-5 1 1,1-1 0,-2 1 1215,-1-1 0,3 3 978,-2 3-2643,8 5 0,4 8 1,12 3-1,4 4-170,1 2 0,0 1 0,1 7 1,-1-1-251,1 1 1,-1 1-1,1 3 1,-1 1-190,1-2 0,-3-1 0,-3-3 0,-4 1-22,-1-1 1,-5 0 0,4 1 1198,-4-1 103,-2-7 1,-2-4 0,-2-12-1,-2-6 49,3-3 1,1-8-1,4-3 1,3 1 110,7 0 0,4-4 0,1 6 0,2-1-577,5-1 0,3 6 0,8-5 1,0 7-303,0 5 1,0-3 0,0 5 0,-2 0-296,-4 5 0,-4 3 1,-8 2-1093,1 0 1582,-9 0 1,-3 0 2274,-12 0-1715,5 0 1,-7 2-569,8 3 1,2-1 0,4 8-1,5 1-157,5 3 0,3 9 0,2 2 1,5 2-854,1 1 0,2 1 0,6 7 0,0 5-2297,0 2 3246,0-6 0,-8 11 0,-2-5 0</inkml:trace>
  <inkml:trace contextRef="#ctx0" brushRef="#br0" timeOffset="5267">3004 2376 8429,'-9'-8'-233,"-7"0"1,6-5-1,-1 3 58,-1 2 1,6 3-1,-5 5-193,-3 0 368,6 0 0,-7 0 0,5 0 0</inkml:trace>
  <inkml:trace contextRef="#ctx0" brushRef="#br0" timeOffset="5613">2690 2638 8209,'-17'-18'56,"5"7"1418,0-1 0,8 6-884,-1-5 1,1 1 0,0-4 0,-2 3-161,2-3 1,2-1-1,2-3 1,0 1-137,0-1 0,2 1 1,2-1-1,4-1-75,1-4 0,3 3 1,6-3-1,-1 5-130,1 7 0,5-3 0,2 8 0,2 3-423,4 1 0,-4 2 0,3 3 0,1 7-361,2 8 1,5 11 0,-1 0 0,-4 4-99,0 2 0,-2 2 0,0 1 1,-4 3 792,-1-2 0,5 6 0,-4-1 0</inkml:trace>
  <inkml:trace contextRef="#ctx0" brushRef="#br0" timeOffset="5831">3406 2341 8290,'-8'-45'977,"4"8"1,-5 10 0,1 2 447,4 4 0,2 1 0,4 5-872,4 3 0,6 12 0,9 12 0,4 5-298,2 7 1,4 3-1,8 10 1,2 5-478,-2 11 1,3 1 0,-1 8 0,-2 0-522,-2 0 0,-4 0 1,-4 6-1,-8-2-412,-7 0 0,-8 4 1,-14-10-1,-11 0-1287,-14 1 2442,-18 5 0,-19-12 0,-9 6 0</inkml:trace>
  <inkml:trace contextRef="#ctx0" brushRef="#br0" timeOffset="6582">3633 2516 8290,'27'-62'246,"-3"5"1,-5 9 294,-2 7 0,7 12 0,1 6 0,0 5 0,0 6 0,5 5 1,-5 7-1,0 0-329,0 0 0,-3 7 0,-9 7 0,-3 5-256,-2 5 0,-5 7 0,-8-2 0,-9 4-603,-7 2 1,-6-6 0,-8 0 0,-2 2-185,-4 2 0,-4 2 0,-7-2 0,2-2 262,3-2 0,4-7 0,8 1 496,0-4 0,20-9 0,15-6 209,19-8 0,30-12 0,15-9 0,13 0 323,9 0 0,3-4 1,4 3-1,-44 14 0,-1-1 43,1 0 0,-1 1 0,2 0 0,-1 1 0,41-7 1,-9 1 52,-7-1 1,-4-1-1,-18-3 1,-9-1-260,-10 2 1,-10-4 0,-9-1-1,-5 1-177,-1 0 1,-12-4 0,-11 6 0,-9 1-299,-3 3 0,-10 7 0,-9 2 0,-5 3-107,-1 3 1,5 2-1,1 4 1,1 4 79,6 5 1,0 11 0,16 3-1,4 0 65,5 0 0,6 12 1,12-2-1,8 2 36,11 0 1,16-2-1,10 2 1,9 0 14,12-3 1,3 3 0,13-15 0,5-7 66,4-7 0,-44-6 1,1-2-1,0 0 0,1-2 1,44-6 113,-6-9 1,-13-3-1,-9-9 1,-10-2 23,-11-2 0,-19 0 0,-13 2 0,-9 4 34,-8 2 0,-9 1 0,-13 7 0,-8 1-111,-8 5 1,0 1-1,-8 6 1,-1-2-31,-3 3 0,7 8 0,3 7 0,4 4-32,2 1 0,2 0 0,6 3 0,8 3-45,5 6 1,10-2-1,0 3 1,10 1-173,12 2 0,7 0 0,12-4 0,1-6-55,3-4 1,6-3-1,-6-4 1,-5-9 83,-5-6 1,-5-9-1,-9-11 1,-1-8 134,-5-8 0,-7-8 0,-14-11 0,-9-6 294,-6-4 1,-6-8 0,-8-1 0,-4-1 484,-1 0 0,-1 5 0,-3 7 0,3 6 661,2 5 1,10 9 0,10 19-863,4 9 0,9 12 0,8 20 0,12 15-495,13 14 1,16 17 0,7 10 0,7 7-169,5 3 1,-28-37-1,2 1 1,3-1 0,0-1-1,0 5 1,0 0-491,0 1 0,0 1 0,-1 2 0,-1 2 383,0 2 1,-2 1 0,-3-1 0,-3 1 0,-4-4 0,1 0 0</inkml:trace>
  <inkml:trace contextRef="#ctx0" brushRef="#br0" timeOffset="7147">1171 3703 8278,'9'0'1883,"7"0"1,-4 2-1343,3 4 1,4-2-1,3 9 1,3 5-314,2 3 0,8 4 1,6-3-1,-2 1-236,-2-2 1,3-3-1,1-6 1,-2-7-31,-2-3 0,-4-4 1,-4-3-1,-8-9-150,-7-7 0,-6-8 0,-8-12 1,-2-4 31,-4 0 1,-14-5 0,-15 5 0,-9 1 311,-7 3 0,-1 4 0,1 4 1,3 6-75,1 10 1,14 1 0,0 10 0,8 4-585,10 6 1,5 8 0,12 11 0,6 6-206,9 4 0,10 8 0,14 2 0,8-1 707,7 1 0,6 5 0,8-3 0</inkml:trace>
  <inkml:trace contextRef="#ctx0" brushRef="#br0" timeOffset="7532">2236 3529 7542,'10'0'2138,"5"0"-1410,-13 0 0,4-6 0,-12-2-205,-6-2 1,-3 1-1,-2-5 1,-1 4-114,1 3 0,-1 1 0,1 6-385,-1 0 1,3 7 0,3 5 0,6 6-126,4 5 0,4 4 0,4 8 0,6 2-344,3 4 0,3 3 0,-1 7 1,1-3 24,-1-1 1,-1-8 0,-5-1 0,-5-5 69,-4-4 0,-4-7 0,-4-1 0,-7-7 393,-9-8 1,-7-5 0,-8-1-1,0-1 104,4-5 1,8 2 0,-2-8-573,2-1 0,3-3 424,11-1 0,19-1 0,11 1 0</inkml:trace>
  <inkml:trace contextRef="#ctx0" brushRef="#br0" timeOffset="7766">2760 3721 8429,'-8'-28'462,"-2"3"1,-5 8-1,1-1 1286,3 1 0,5 7-1517,-6 4 0,8 6 0,-1 6-155,3 6 1,2 3 0,2 3 0,1 1-93,3 4 1,2-3 0,-4 3 0,4-3-641,1-3 1,1 2 0,4 3-396,-3 1 1,1 6 0,5-6-1140,1-1 2190,-8-3 0,5-1 0,-5-1 0</inkml:trace>
  <inkml:trace contextRef="#ctx0" brushRef="#br0" timeOffset="7964">3127 3651 8331,'-6'-18'0,"-2"-1"0,0-2 445,1-3 0,-5 7 0,4 7 1896,-2 2 0,5-3-1823,-7 5 0,8 10 0,-2 11-464,4 7 0,10 3 0,4-4 0,1 4-133,-1 3 1,3-5 0,-1 6 0,5 0-601,5-2 0,-1 4 0,-5-5 1,-1 1-1036,0 4 1,1 0 1713,-1-2 0,9 12 0,1-4 0</inkml:trace>
  <inkml:trace contextRef="#ctx0" brushRef="#br0" timeOffset="8199">3406 3651 8422,'-10'-35'595,"3"0"0,1 0 344,0 0 0,0 6 0,6 2 0,0 2 548,0 3 1,0 9-1039,0 1 0,8 8-585,4-2 0,-3 12 0,1 6 1,0 3 6,-1 3 0,-5 5 0,4 2 0,-2 2-376,0 4 1,5 2 0,-5 4 0,-2 2-95,-2 2 1,-2 2 0,0-3-1,0 7-792,0 3 1,0 3 1390,0-1 0,-8 1 0,-2-1 0</inkml:trace>
  <inkml:trace contextRef="#ctx0" brushRef="#br0" timeOffset="8416">3633 3633 8386,'0'-46'441,"0"-1"0,0 8 1,-2-1-1,-2 3 1031,-2 2 0,-5 2 625,5 4-2076,0 11 0,8 18 1,4 14-1,8 7-97,7 8 1,0 4 0,6 4 0,1 2-153,-1 2 0,-4 7 0,6-3 0,0 1-578,-2 1 1,-1-2 0,-9 3-1,1-1-1014,-1 1 1820,-7 3 0,5 1 0,-5 0 0</inkml:trace>
  <inkml:trace contextRef="#ctx0" brushRef="#br0" timeOffset="8732">4402 3773 8386,'15'-17'200,"-1"-1"0,-5 1 405,-1-1 1,-2 1-1,-6-1 185,0 1 0,-8 1 0,-3 5 0,-7 5-425,-5 4 0,1 2 0,-7 0 1,-2 2-355,-2 4 1,4-2 0,2 7 0,0 3-338,0 1 0,5 9 1,-1-1-1,4-2-471,1-1 1,3-3-1,1 1-156,2-1 1,9 0 877,-3 1 0,6-6 0,6-3 84,5-1 0,5-2 0,3-6 1,2-2 170,3-4 1,1 4 0,-2-4 0,4 4-208,1 2 1,3 0 0,-6 0 0,2 0-301,4 0 1,-4 0 0,2 0 0,2 2 326,2 4 0,2 4 0,0 7 0</inkml:trace>
  <inkml:trace contextRef="#ctx0" brushRef="#br0" timeOffset="8931">4629 3546 8386,'-24'-50'236,"1"3"0,6 4 0,7 10 4386,2 4-3807,2 12 1,16 11 0,7 12-1,11 7-795,5 9 0,3 5 0,3 8 0,4 0-72,2 0 1,-7 5-1,3 3 1,-4 2-882,-2 3 0,-8-3 1,-4-1-1,-5 1-3266,-7 0 4199,-3-6 0,-16 19 0,-1-4 0</inkml:trace>
  <inkml:trace contextRef="#ctx0" brushRef="#br0" timeOffset="9114">4506 3878 8386,'18'-39'0,"1"4"0,3 4 844,1 4 0,10-6 0,0 6 0,8 0-41,3 3 1,3 11 0,5 3-1,1 2-527,-1 4 0,-2 2 0,-1 2 0,-6 2-541,-7 4 0,3 4 0,-12 7 0,-1 3-821,-9 3 1,-1-2 0,-11 7 0,-1-1 1085,-2 0 0,-9 2 0,-3 6 0</inkml:trace>
  <inkml:trace contextRef="#ctx0" brushRef="#br0" timeOffset="9616">5572 3703 8386,'-10'-8'187,"-4"5"449,9-9 0,-3 8 0,4-4-97,-2 1 1,0 6-1,8 0-353,4 4 0,-2 11 0,6-2 0,-1 1-157,1-1 1,-4 3-1,5-3-396,3 4 0,-6-5-372,-2 1 0,-6-2 363,-6 1 0,-4-3 1,-7-8 610,-1 0 0,3-2 0,1-4 0,4-5 149,3-5 1,1-1 0,8-1 0,4 1-20,5-1 1,12 1 0,7 1 0,5 5-40,5 5 0,3-2 0,5 2 0,-3 2-292,-2 2 0,3 8 0,-5 2 0,-4 2-383,-6 3 1,-8-3 0,-9 0 0,-4-1-67,-3 1 0,-3-6 0,-10 2 193,-5-4 0,-7-2 0,-3 0 0,-2 0 152,1 0 1,-3 0-1,2 0 363,1 0 1,11-8 0,5-4 2,4-3 1,10 3-1,3 2 1,7 3-135,5 3 1,6-4 0,12 2 0,6 2-93,3 2 0,3 2 0,-1 2 0,0 4-431,1 6 1,-9 3 0,-3 3-552,-4-1 0,-12 1 1,-7-1-1,-13 1 912,-8-1 0,-15 1 0,-9-1 0</inkml:trace>
  <inkml:trace contextRef="#ctx0" brushRef="#br0" timeOffset="9747">5065 3354 8419,'0'-33'0,"0"4"1,2 0-1,4 11 1,9 9-120,13 5 0,10 8 0,23 7 0,10 14-282,15 12 401,-36-15 0,3 1 0,3 3 0,2 0 0,3 0 0,0 1 0</inkml:trace>
  <inkml:trace contextRef="#ctx0" brushRef="#br1" timeOffset="9896">6777 3860 10601,'0'-17'150,"0"5"1,0 1 0,0-3 1289,0-1 0,0 3 0,-2 2-1596,-4 2 0,2 3 0,-10 5 0,-5 0 225,-8 0 1,-14 7 0,-3 3-1</inkml:trace>
  <inkml:trace contextRef="#ctx0" brushRef="#br0" timeOffset="10249">2795 3406 8305,'0'-23'280,"0"0"1,6-1 0,1 7 0,3 1-281,4 5 0,17 11 0,6 10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11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192 226 8269,'-7'-35'0,"-1"-6"0,-6 2 0,4 6 726,3 8 0,-7 5 1,2 5-235,-3 3 0,5 6 0,4 14-191,4 10 1,2 15 0,0 15 0,0 10-146,0 12 1,6 18 0,-2-35 0,0 2 0,0 6 0,0 2-132,0 5 0,0 2 0,2 10 0,-1 3 0,-1 4 0,-2 3 1,0-24-1,-1 1 0,0 2-259,0 4 0,-1 1 0,1 2 0,-1 4 0,0 2 0,0 0 1,-1 2-1,1 1 0,-1-1 0,0-2 0,0 0 0,-1 0 128,1 0 1,-1-1 0,-1 0 0,-1 0-1,-1-1 1,1 0 0,0 1 0,0 0-1,0 0 1,0-2 0,-1 0 0,0-1-22,2-1 0,-1-1 0,0 0 0,-1 0 1,-1-1-1,1-1 0,1-6 0,1-2 0,-1 0 1,-3 33-1,0 0-204,1-2 1,0 0-1,-1 2 1,1-2 0,2-8-1,2-3 1,0-6 0,0-1 86,0-4 1,2-2 0,4-10 0,2-2 0,1-2 0,3 0 0,3-4 0,1-1 243,2-4 0,1-1 0,18 42 0,6-21 0,4 0 0,5-1 0,7 1 0</inkml:trace>
  <inkml:trace contextRef="#ctx0" brushRef="#br0" timeOffset="449">978 4050 8333,'-17'-23'0,"-1"0"2727,1 1-1936,-1 3 1,12 11 0,12 8 0,16 10-471,9 5 1,13 11 0,7 1 0,7 2-213,4 0 0,6 6 1,4 6-1,-4-3-603,0-1 1,-2 4 0,-2 2 0,-6-1-3188,-4 1 3681,-9-2 0,-10-6 0,-10 0 0</inkml:trace>
  <inkml:trace contextRef="#ctx0" brushRef="#br0" timeOffset="649">1537 3806 8451,'-8'-53'664,"-1"9"1,-11 5-1,-1 10-119,-2 11 0,-7 9 1,5 11-1,0 5-28,0 11 1,1 15 0,7 13 0,0 7-210,-1 5 1,1-2 0,1 8 0,2 2-449,3 2 1,5 2 0,-6 0 0,1 2-730,1 3 0,-5-1 0,1 6 0,-5-1-2370,-5 1 3239,-7-6 0,4 11 0,-8-6 0</inkml:trace>
  <inkml:trace contextRef="#ctx0" brushRef="#br0" timeOffset="816">926 5255 8364,'0'-11'872,"2"1"1,5 2-359,11 4 1,3-3-1,14-1 1,10 0-635,9 0 0,14-3 0,10 3 0,-1 0-283,1 0 403,5 2 0,-3-1 0,7-3 0</inkml:trace>
  <inkml:trace contextRef="#ctx0" brushRef="#br0" timeOffset="1150">1834 4871 8294,'0'-17'1344,"0"-1"-825,0 1 1,2 1 0,4 3 0,5 3-149,5 2 1,7 2-1,4 4 1,4-2-163,6-1 0,4-7 0,-2 4 1,2-1-281,-3-5 0,1-2 0,-2-3 0,-2-4-51,-8-6 1,-6 1-1,-5-1 1,-4-2 49,-7-2 1,-7 0-1,-7 4 1,-13 6 343,-9 4 1,-2 9-1,-11 4 1,1 4 217,4 2 1,-3 8 0,3 5 0,4 9-101,4 7 1,11 4 0,3 4-1,9 3-586,6 7 0,10 3 0,6 3 0,7-1-212,8 1 1,12-7-1,7-1 1,9 0-802,7-1 0,2-5 0,0 0 1209,-2-8 0,0 2 0,5-6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20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53 697 8212,'-2'-18'1055,"-4"1"0,4-1-588,-4 1 1,8 1-1,8 3 1,11 3-239,10 2 1,10-3-1,17 5 1,10 2-424,12 2 0,1 2 0,10 0 0,-5 0-451,-5 0 1,-9 0 0,-2 2-1,-12 2-1910,-9 2 2555,-14 7 0,-18-3 0,-9 7 0</inkml:trace>
  <inkml:trace contextRef="#ctx0" brushRef="#br0" timeOffset="150">0 1063 8192,'18'0'177,"9"0"0,12 0 0,19-1-12,21-5 1,-28 5-1,1 0 1,8-2-1,1 0 1,2 2 0,0 0-338,0 1 0,0 0 0,-4 0 0,-2 0 1,-2 0-1,-1 0-175,-3 1 0,-1-2 1,45-15-1,-8-3 1</inkml:trace>
  <inkml:trace contextRef="#ctx0" brushRef="#br0" timeOffset="367">1153 138 8212,'0'-29'209,"0"0"1,0 7-1,2-1 1,4 6 371,5 5 1,15 6-1,8 12 1,13 7-345,9 9 1,6 21 0,8 17 0,-35-25 0,-2 3-160,0 5 1,-2 2 0,0 1-1,-4 3 1,-2 4 0,-3 2-1,-2 2 1,-3 1-144,-3 3 1,-3 0 0,-3 2 0,-6 0 0,-9 0 0,-6-1 0,-5 1 0,-6 0-574,-6 1 1,-4 0 0,-11 4 0,-5-2-1,-8-2 1,-5-2 637,-6-1 0,-3-2 0,-4 1 0,-4-2 0,22-18 0,-3-2 0,0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18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262 726 8235,'-11'-52'341,"-1"1"0,-2 3-210,-1 1 1,-3 14 0,1 0 0,1 6 718,5 6 1,-5 9-1,5 6-248,-5 4 0,4 4 0,1 4 0,-3 8-470,-1 7 0,-3 8 0,3 12 0,3 6-68,6 3 1,4 4 0,2 3 0,0 5-198,0 6 0,6-8 0,2 10 1,2-2-202,3 0 1,5 3-1,3 3 1,2 2-364,-1-3 0,-3-1 0,-1-4 0,-1-4-765,0-6 1,1-11 1461,-1-6 0,9-12 0,1-4 0</inkml:trace>
  <inkml:trace contextRef="#ctx0" brushRef="#br0" timeOffset="299">769 1163 8257,'0'-18'352,"0"1"2327,0 0-2211,0 7 0,2 10 0,4 13 0,7 7-182,8 3 1,9 8 0,10-2 0,9 6-132,7 6 1,6-6 0,8 2 0,0-8-283,0-4 0,0-7 0,-2-9 0,-6-3-377,-10-8 0,-3-8 1,-15-15-1,-6-10 259,-7-9 0,-11-1 0,-6-2 1,-10-1 167,-12-3 1,-9 1 0,-14 3 0,-5 7 360,-5 3 1,-1 10-1,0 3 1,-1 5 21,1 1 1,3 9-1,7 3 1,9 6-426,5 6 0,7 5 0,9 13 1,7 5-451,3 4 0,11 4 1,9 3-1,9 7 569,6 3 0,10 11 0,1 1 0</inkml:trace>
  <inkml:trace contextRef="#ctx0" brushRef="#br0" timeOffset="479">2061 1285 8830,'-17'-11'0,"-1"-1"539,1-2 1,-3 7 0,-1 3-121,-2 8 1,5 5-1,9 11 1,1 3-336,4 6 0,2 4 0,2 2 1,0 0-453,0 0 0,8 2 1,5 1-1,7 3 368,3-2 0,0-2 0,-5-2 0</inkml:trace>
  <inkml:trace contextRef="#ctx0" brushRef="#br0" timeOffset="779">2690 1076 9303,'2'-8'1166,"4"8"1,9 10 0,10 11 0,3 4-1082,3 2 0,2-5 0,1 3 0,3-2-437,4 0 1,-4-5 0,4-8 0,-4-3 82,-2-3 0,-8-4 0,-6-6 0,-5-7 159,-5-9 1,-9-5-1,-2-8 1,-10-1 281,-5-5 0,-12 4 0,-6-4 0,-8 4 148,-4 2 0,7 8 0,-5 4 1,2 5-210,0 7 1,3 3 0,8 8-1,7 2-592,4 4 1,9 11-1,4 12 1,8 6-3011,10 6 3491,7 4 0,24 7 0,2 0 0</inkml:trace>
  <inkml:trace contextRef="#ctx0" brushRef="#br0" timeOffset="1013">3458 220 8386,'0'-60'0,"0"7"299,0 11 0,0 12 0,2 9 374,4 8 0,11 20 0,15 19 1,6 12-230,9 15 0,3 9 1,1 15-1,-3 11-470,-23-41 0,-3 3 1,-3 5-1,-1 2 0,0 3 1,-1 1-1,-4 1 0,-1 2-248,-1-1 1,-3 0 0,-2-1 0,-4 0-1,-1-1 1,-4 0 0,-4 1 0,-3 1-80,-5 1 0,-3 0 1,-6-3-1,-3 0 1,-4 1-1,-2-2 1,0-4-1,-2-1 353,1-4 0,-2-1 0,0 2 0,-1 0 0,-2-3 0,0-1 0,-1 0 0,-1 0 0,0-1 0,0 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22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1306 105 8542,'-6'-18'-36,"-1"1"441,-3 0 0,-2-1 820,-5 1 0,5 7-1007,0 4 0,1 4 0,-7 2 0,1 0-156,-1 0 1,-7 0-1,-6 0 1,-8 2-95,-7 4 0,-12-2 0,-6 7 0,-6 3-36,-6 2 1,-7 3-1,-7 2 1,5 4 102,0 3 0,7 1 0,2 6 0,6 0-2,6 0 1,18 1 0,15 7 0,7 10-19,9 9 0,9 11 1,2 7-1,6 7-6,0-37 0,2 1 0,2 5 0,2 1 0,-3 7 0,1 2 0,2 3 0,0 1-37,1 5 0,-1 0 1,0 3-1,0 1 0,-1 1 1,-1 1-1,0 1 1,0 1-154,1 0 1,0 1 0,-2 5 0,-1 0 0,1 2 0,0-1 0,0-4 0,0-1 42,0-3 0,-1-1 0,-2-5 0,0-1 0,1 0 0,0-1 0,-2 0 0,0-2 60,-1-2 0,0-2 0,0-6 0,0-2 1,0-7-1,0-1 0,0 41-77,0-10 0,6-1 0,2-14 0,1-10 38,5-8 0,3-17 0,5 0 0,3-5-333,2-7 1,8-9 0,10-7-1,5-7-240,10-9 0,12-3 690,4-15 0,5 0 0,-5-6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24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78 709 8343,'-18'-12'-284,"1"0"0,5 8 0,2-3 3424,3-1-2800,-7 6 1,14-6-1,0 8 1,12 0-342,9 0 1,0 0 0,11 0-1,2 0-122,5 0 0,8 0 1,-4 0-1,-1 0-495,1 0 0,3 0 1,-5 0 617,-2 0 0,6 8 0,-1 2 0</inkml:trace>
  <inkml:trace contextRef="#ctx0" brushRef="#br0" timeOffset="202">951 97 8422,'-6'-19'0,"-4"-2"427,-5-3 1,1 3 69,-9 9 1,11 22 0,7 19 0,5 16-394,5 11 1,5 0 0,8 10 0,-1 4-519,1 4 0,5 11 1,2 1-1,0 5 414,0 0 0,-1 6 0,-7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28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1 627 8496,'0'-35'-57,"6"6"0,-1 2 0,-1 2-80,-2 3 0,-2 9 0,0 1 2552,0-2-2067,8 7 0,-6 1 1,4 12-1,-4 7-144,-2 9 0,0-1 0,0 8 1,0 2-93,0 2 1,0 4-1,2 2 1,3 1-147,7-1 0,4-4 0,1-4 0,1-2-65,-1 2 1,8-5 0,4-3 0,4-4 33,2-1 1,10-10 0,7-8 0,10-14 87,6-13 1,-4-10-1,-2-17 1,-1-5 29,-5-5 0,-12-4 1,-9-1-1,-11-1 5,-11 0 0,-15 0 0,-15 2 0,-12 4 82,-10 6 0,-11 11 0,-13 7 0,-3 5-73,-5 5 0,-3 13 1,6 11-1,4 6-169,6 6 1,3 13 0,7 14 0,7 10-674,12 8 0,10 5 1,7 16-1,8 3-1698,8 7 2473,13 3 0,-1-37 0,3-1 0,4 2 0,-1-1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27.26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435 976 9773,'-2'-23'-179,"-3"1"0,-5 5 1435,0 3 0,0 11-872,5-3 0,3 6 0,-4 6 0,4 7-192,2 8 1,2 1 0,4 7 0,5 2-249,5 2 1,3 2 0,3 2-1,3 2 54,2 1 0,4 1 1,8-6-1,3-2-136,3-4 0,4 0 1,9-11-1,4-9 107,0-5 1,6-13-1,-4-9 1,2-13-74,-2-14 0,-6-3 0,-11-16 0,-6 0-24,-5 2 0,-10-10 1,-11 8-1,-13 6-3,-12 7 1,-15 9 0,-10 7-1,-9 2 106,-7 3 0,5 13 0,-1 11 0,0 4-232,3 2 0,-7 8 0,7 6 0,-1 7-581,4 8 0,10 12 0,2 7 825,-2 9 1,6 5 0,0 8 0</inkml:trace>
  <inkml:trace contextRef="#ctx0" brushRef="#br0" timeOffset="1683">51 3456 8629,'-12'-16'0,"1"3"991,-3 1 1,6 6-575,3-5 0,5 7 0,7-2 0,13 4-395,13 2 0,11 0 0,15 0 0,7 0-367,7 0 1,7 0-1,5 0 1,-1 0-709,-3 0 0,1 0 1059,5 0 0,-15 0 0,-4 0 0</inkml:trace>
  <inkml:trace contextRef="#ctx0" brushRef="#br0" timeOffset="2116">1466 2915 9049,'27'-35'0,"-6"0"171,-7 0 1,3 6 0,-1 2 0,5 3 491,0 9 0,7-3 0,1 9 1,4-1-388,2 4 1,-6 4-1,-2 2 1,-2 2-398,-4 4 1,-1 4 0,-5 9 0,-1 2-84,-2 3 0,-9 7 0,1-2 0,-8 4-10,-7 2 0,-12 0 0,-5 0 0,-1-1-3,0 1 1,0 0 0,-6 0-1,2-2 161,4-4 0,-2 2 1,8-7-1,1-3 81,3-2 0,9-1 1,4-1-8,5 1 0,4-7 0,9 1 0,11 0 58,8-3 1,6 5-1,2-6 1,4 2-45,1 3 0,-5 3 1,2 1-1,-6 2-54,-6 5 1,-6-3 0,-11 8 0,-6 0 27,-4-1 1,-18 4 0,-9-2 0,-14 3 110,-13 2 1,-5-8 0,-10-4 0,-5-4-109,0-1 0,-6-1 1,3-1-1,3-5-339,6-5 0,15-4 0,16-2-307,10 0 1,16-2 645,9-4 0,15-3 0,12-9 0</inkml:trace>
  <inkml:trace contextRef="#ctx0" brushRef="#br0" timeOffset="2650">2601 330 9023,'10'-52'148,"3"7"1,-7 4 0,-2 6 429,-2 6 0,-2-2 0,0 8 1,2 1 115,4 3 1,-3 3 0,11 5-476,5 5 1,1 6 0,9 8 0,2 11-178,2 14 1,10 18 0,5 15 0,6 9-9,-24-32 1,-1 2-1,1 6 1,-2 2-1,-1 8 1,-2 3-1,2 4 1,-1 3-101,1 6 1,-2 2 0,-1 6 0,-3 4 0,-1 7 0,-1 2 0,-9-29-1,0 0 1,-1 1-125,-2 2 1,-2 1 0,0 1 0,-1 4 0,0 0 0,-2 1 0,-1 0 0,-2 1 0,1 0 0,-1-1 0,0 0-1,-1-1 73,-1-2 1,-1-1 0,-1-1 0,1-2 0,0-1 0,-1 0 0,-3-3 0,-2 0 0,1 0 0,-5 31 0,0 0-72,1-1 0,-1-2 0,3-12 0,1-1 1,-2-7-1,1-1 0,1-8 0,0-2 30,1-5 1,1-2-1,-1-4 1,0-1 0,-8 40-1,-3-8 129,-3-11 1,2-19 0,-8-5 0,-2-7 126,-2-10 0,-10-6 0,-6-10 0,-7 1-94,-8-1 0,-4-5 1,-2-2-1,-2-1-375,-3 1 1,1-4 370,-7 5 0,1-3 0,-5 6 0,1-1 0,1-5 0,1-4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36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60 769 8276,'0'-17'367,"0"-1"1,0 1 251,0-1 0,2 7 1,4 1-525,6 2 1,13 2 0,8 6 0,8 0-287,3 0 0,3 0 0,5 0 0,1 0-196,-1 0 387,-7 8 0,5 2 0,-5 7 0</inkml:trace>
  <inkml:trace contextRef="#ctx0" brushRef="#br0" timeOffset="149">8 1066 8276,'-8'-6'458,"8"1"0,10-7 1,15 6-1,10 0-336,10-2 1,13 7 0,8-7 0,8 2-352,7 0 0,-1 0 0,-1 6 229,-1 0 0,-3-7 0,-5-3 0</inkml:trace>
  <inkml:trace contextRef="#ctx0" brushRef="#br0" timeOffset="347">514 175 8369,'8'-52'571,"-6"4"1,6 9-189,0 15 0,-5 13 0,11 15 0,5 7-77,9 13 0,7 14 0,5 13 1,5 9-195,0 10 1,3 17 0,-9 3 0,-6 3-322,-8 2 1,-15-45-1,-2 1 1,-2-1 0,-3 1-1,-2 2 1,-4 0-1984,-3 3 0,-3-1 2192,-5 1 0,-5-2 0,-6-1 0,-3-1 0,-3 1 0,0-1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39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643 1572 8122,'0'-17'210,"0"-1"1,0 1-1,0-1 518,0 1 1,0-1 7,0 1 1,-2 1-659,-4 5 1,-4 3-1,-9 8 1,-5 2 14,-5 4 1,-9 4 0,-5 7 0,-2 2 1,-3 5 1,-9 3 0,-1 8 0,4 0-119,5 0 1,7 0-1,9-1 1,4 1-122,5 0 1,7-2-1,5-2 1,8-3-119,8-3 0,14-8 1,11-5-1,4 0 45,2-3 0,7-1 0,5-10 0,5-4 114,7-5 1,-5-7 0,4-5 0,-6-6 88,-5-4 0,4-12 0,-7-7 0,-1-10 87,-8-6 1,-2-4-1,-12-4 1,-3-7 78,-5-8 1,-9 3 0,-2 1 0,-10 11 94,-9 10 1,-12 6 0,0 10 0,-3 5 346,3 10 0,-2 14 0,8 11 1,2 2-123,1 4 0,11 4 0,3 8 0,4 10-470,2 9 0,2 10 0,6 7 0,9 9-290,10 1 0,8 8 0,6 2 0,5 4-58,5 2 1,1 0-1,1 0 1,-1 0-491,0-1 0,-5 1 0,-2-2 1,-5-4-460,-7-6 1,-7-5 1294,-15-7 0,5 5 0,-7-7 0</inkml:trace>
  <inkml:trace contextRef="#ctx0" brushRef="#br0" timeOffset="499">1289 1782 8122,'8'-18'-349,"-5"7"951,9-1 1,-6 8-72,6-2 0,-7 4 1,7 2-108,2 0 1,-5 0 0,3 0 35,2 0 1,-5-7-236,3-5 0,-6-4 1,3-1-133,-1 0 1,-2-1 0,-6 1-221,0-1 0,0 1-764,0-1 578,-8 9 0,6 3 0,-4 12 0,4 5 1,2 5 1,2 1-1,4 3 1,8 1 1,7 2 1,1 0 0,5-5 0,0 1-1,0 5 1,-6-11 0,5 3 0,-3-5 53,0-1 0,-5-6 0,-9 0 1,1-8 206,0-8 1,-6-11-1,0-6 1,-8-6 179,-8-6 0,-4-3 0,-3-11 0,-2-1 510,-3-2 0,-5-8 0,4 4 0,0 0 314,0 3 1,3 7 0,9 7 0,3 9 169,2 4 0,4 19-1171,10 1 0,14 22 0,13 11 0,9 8-39,9 8 0,-3 10 0,12 1 0,1 9-463,3 7 0,-4 2 1,-2 0-1,-4-2-270,-1 2 1,-7-4-1,-3-2 1,-6-4-1362,-10-5 2179,-13-11 0,-7 11 0,-7-7 0</inkml:trace>
  <inkml:trace contextRef="#ctx0" brushRef="#br0" timeOffset="651">1883 1764 8218,'5'-33'0,"1"2"0,0 4 335,2 2 1,1 2 0,11 5 0,3 3-149,6 3 1,4-2 0,4 9 0,2 1-443,2 2 0,7 2 0,-1 0 255,3 0 0,10 8 0,2 1 0</inkml:trace>
  <inkml:trace contextRef="#ctx0" brushRef="#br0" timeOffset="882">2930 699 8311,'-17'-35'184,"-6"2"0,-3 6 0,-1 9 796,-4 11 0,4 7 0,0 7 1,0 11-588,0 9 1,5 16-1,-1 7 1,5 8-286,7 5 0,3 3 0,10 7 0,4 5-407,5 1 1,15-5 0,7 2 0,7-2-393,5 1 1,2-11-1,3 0 1,1-7 690,1-5 0,-4 0 0,13 1 0</inkml:trace>
  <inkml:trace contextRef="#ctx0" brushRef="#br0" timeOffset="1266">4240 1101 9058,'0'-24'0,"0"1"85,0 2 0,0 1 1,-2 5 864,-4 3 1,3 3 0,-9 5-690,-2-2 1,1 8-1,-1 9 1,3 7-467,-3 5 1,0-2-1,1 9 1,3 1-161,2 2 1,-5-4 0,1 0 0,-1 2-50,1 2 1,-4 2 0,5-2-1,-5-2 414,-1-2 0,-1 0 0,1 6 0</inkml:trace>
  <inkml:trace contextRef="#ctx0" brushRef="#br0" timeOffset="1467">3769 874 8456,'0'-35'410,"0"0"0,0 8 0,0 3 975,0 5 0,2 9-1120,3 4 0,13 6 1,11 8-1,6 8-132,6 5 0,3 10 1,11-2-1,3 6-399,6 6 0,0-2 0,2 7 0,0 3-346,-6 1 1,-4-3 0,-3-3 0,-3 1-748,-3 0 0,-6-1 1359,-12 3 0,-4-4 0,-8-8 0</inkml:trace>
  <inkml:trace contextRef="#ctx0" brushRef="#br0" timeOffset="1734">5096 699 8219,'0'-29'0,"0"2"404,0 2 0,-6 1 1,-2 9-1,1 1 956,-1 2 1,0 9-304,2-3 1,4 8-1016,-3 9 1,8 3-1,5 15 1,2 2-183,3 2 1,3 2 0,1 2 0,1 2-382,-1 1 0,1 3 0,-3-4 0,-1 2-227,-2-2 1,-3-1-1,3 1 748,-6 2 0,-4 0 0,-2-6 0</inkml:trace>
  <inkml:trace contextRef="#ctx0" brushRef="#br0" timeOffset="1950">4590 716 8339,'-20'-46'0,"-1"1"529,-3 3 0,7 9 0,7 9 53,3 5 0,5 3 0,11 3 0,11 3-424,5 2 1,14-3-1,13 5 1,10 0-352,6-2 1,4 6 0,2-3 0,5 3-70,7 2 0,-3 0 0,10 0 0,-5 2-399,-7 3 0,-11-1 1,-12 8-1,-7 1-342,-11 3 0,-14 1 1003,-21 1 0,-3 7 0,-2 2 0</inkml:trace>
  <inkml:trace contextRef="#ctx0" brushRef="#br0" timeOffset="2117">4799 1240 8219,'-12'18'-128,"1"-1"1,1 1-1,-2-1 377,7 1 0,3-7 0,4-1 0,3-2 290,7-4 0,6-2 0,5-2 0,8 0-421,8 0 0,5 0 0,9 0 1,1-2-389,4-4 1,2 2 269,4-8 0,4 8 0,-6-3 0</inkml:trace>
  <inkml:trace contextRef="#ctx0" brushRef="#br0" timeOffset="2566">5113 1782 8711,'0'-18'-13,"10"7"1,8 1 0,11 0 142,10 1 0,13-1 1,12-4-1,6 5-1214,6 1 1084,3-6 0,8 5 0,1-9 0</inkml:trace>
  <inkml:trace contextRef="#ctx0" brushRef="#br0" timeOffset="2818">6091 1205 8435,'0'-17'11,"6"0"1,2-1-1,2 3 145,3 3 1,5-2-1,5 7 1,6-1 172,4 0 1,4 0-1,4 4 1,5-1-841,5 1 0,7 2 511,0 2 0,8 0 0,-4 0 0</inkml:trace>
  <inkml:trace contextRef="#ctx0" brushRef="#br0" timeOffset="3083">7227 507 8380,'2'-35'280,"3"0"1,-3 8 0,4 4 1207,-4 3 1,0 10-811,4 5 0,4 10 0,7 7 0,2 6-537,5 5 0,3 4 1,10 10-1,2 4-94,1 5 1,1 5-1,-6 3 1,-2 2-386,-4 3 1,2 3-1,-10-8 1,-5-4-236,-8 1 1,-8-8 0,-6-3 0,-10-5 144,-11-6 1,-6-3 0,-19-11-1,-8-3-67,-6-6 1,-6 1 0,-2-1 0,-1-4-28,1-6 0,2 0 0,2-7 522,0-3 0,16-9 0,3-4 0</inkml:trace>
  <inkml:trace contextRef="#ctx0" brushRef="#br0" timeOffset="3283">6965 647 8523,'-18'-37'0,"3"0"279,3 2 0,-2-2 0,9 12 0,1 0 314,2-1 0,10 3 0,7 6 0,10-1-522,10 1 0,14 1 0,3 3 1,10 3-354,6 2 0,8-3 1,1 5-1,3 2-575,3 2 0,-5 10 0,-2 5 857,-4 9 0,-10 5 0,-2 8 0</inkml:trace>
  <inkml:trace contextRef="#ctx0" brushRef="#br0" timeOffset="3499">7139 1398 8433,'-23'5'0,"0"1"0,1 0 507,3 2 1,2-6 0,1 6-259,4-1 0,7-5 1,10 4-1,9-4-137,7-2 0,8 0 1,12 0-1,8 0-207,7 0 0,2-2 0,10-4 0,4-5 95,0-5 0,7-9 0,1-2 0</inkml:trace>
  <inkml:trace contextRef="#ctx0" brushRef="#br0" timeOffset="3699">8082 140 8348,'0'-35'579,"0"2"1,0 4 0,2 8-565,4 7 1,4 6-1,9 10 1,5 6 478,5 10 0,4 9 1,3 15-1,3 11-109,2 9 1,8 14-1,-7 5 1,-1 5-509,-6 1 0,-23-38 0,-3 3 0,0 1 0,-2 0 0,-5 3 0,-4-1-704,-3 2 1,-6-1-1,-8-1 1,-6-2 826,-8-2 0,-4-3 0,-8 4 0,-3-1 0,-10-2 0,1-1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43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8462,'2'-24'-220,"4"1"1,-4 0 0,4 5-1,-3 1 554,3-1 0,-2 7 0,8 1 0,3 2-108,7 4 0,-1 3 0,8 1 0,2 1-442,2 5 1,2 4 0,0 7 0,0 3-1505,0 3 1720,-8-3 0,6 13 0,-6-6 0</inkml:trace>
  <inkml:trace contextRef="#ctx0" brushRef="#br0" timeOffset="116">0 699 8462,'18'-6'0,"-1"0"-396,0 2 1,3-3-1,3 1 1,8 2 371,8 2 1,6 2 0,9 0 23,4 0 0,4-8 0,8-2 0</inkml:trace>
  <inkml:trace contextRef="#ctx0" brushRef="#br0" timeOffset="417">926 472 8405,'0'-37'0,"0"0"0,2 4 617,3 12 0,-1 3 0,10 12 0,5 3-165,8 1 1,8 2 0,6 0 0,6 2-289,3 3 1,10-3 0,2 4 0,1-4-117,-5-2 1,-12 0-1,-7 0 1,-8 0-344,-8 0 0,-5-8 0,-8-3 1,-10-7-31,-10-5 0,-13-4 0,-8-8 0,-10 2 334,-12 4 1,-1-4-1,-10 6 1,-2-1 374,-2 5 0,0 6 0,6 5 0,8 6-154,5 4 1,16 6-1,2 8 1,10 13-673,11 12 1,8 9 0,12 13-1,11 7 442,12 7 0,22 7 0,-28-36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1:41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3668 8217,'-18'-17'0,"1"1"0,0 3 642,-1 1 1,6 2 507,1-1-1035,7 3 1,6 10 0,13 4 0,9 5 65,3 5 1,-4-1 0,6-1 0,2-1-216,2 7 1,2-3 0,0 8 0,0-1-75,0-1 1,-2 2-1,-2-3 1,0 3 78,6 2 1,-8 0-1,4 4 1,-4-4-91,-2-1 0,-5-3 0,1-8 0,-6-1 199,-5-2 0,-2-8 0,-6-1 0,1-6 347,-1-9 0,-2-13 0,-2-10 1,0-12-78,0-9 1,8-8 0,4-14 0,3-9-235,3-10 0,-6 39 0,3-2 0,1-5 0,3 0 1,3-7-1,2-2-83,4-7 0,1-1 0,2-2 0,4-1 1,-9 24-1,2-2 0,1 1 0,3-2 1,1 1-1,1 0-213,2-2 0,2-1 1,1 1-1,3-4 1,1 1-1,2-1 0,0-2 1,1-1-1,0 0 1,2-1-1,1 0 1,0 1 39,0 1 0,1 1 0,0 0 0,2 1 0,0 1 0,1 1 1,1 0-1,0 1 0,0 1 0,-3 3 0,1 0 0,0 2-111,-3 1 1,1 1 0,-2 2 0,16-16 0,-2 4 0,-3 9 0,-1 4-1,-5 7 1,-1 3-978,-6 5 0,1 2 1228,0 5 0,-1 2 0,31-27 0,5 11 0,-4 5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54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1536 313 8446,'0'-60'109,"-2"11"1,-4-1-1,-6 7 395,-3 10 1,3 2 0,2 12 0,1 5 928,-1 4 0,6 6 0,-2 12-967,4 10 1,2 15 0,2 13 0,4 9-250,6 9 1,5 3 0,5 19 0,3 5-151,2 4 0,-15-46 1,-1 1-1,3 2 0,0 1 1,-1 1-1,1 1-245,0 2 1,-1 2-1,-2 1 1,-1 2-1,2 6 1,-1 0 0,0-1-1,-2 0-319,0 1 0,-1 0 1,0-3-1,0 0 0,-2-2 1,0 0-1,-3-4 0,-1-2-246,0-3 0,-2-3 1,-7 38-1,-7-13 1,-7-6 742,-9-6 0,-8-2 0,-7-8 0,-5-1 0,-7-5 0</inkml:trace>
  <inkml:trace contextRef="#ctx0" brushRef="#br0" timeOffset="202">331 1675 8446,'-35'-29'435,"0"0"0,8 2 0,5-2 198,9 5 0,21 11 1,19 3-1,17 0-512,20 1 1,22 3 0,-33 1 0,2 0 0,8 0 0,2 0-109,9 0 1,2 1 0,13 1-1,4 0 1,-25-1 0,1 0 0,0 0-1,4 0 1,0-1 0,0 1-270,2-1 0,-1-1 0,0 1 1,-2 0-1,-1 0 0,0 0 0,-1 0 1,0 0-1,-1 1 0,31-1 1,-2 0-428,-2 1 0,-3 1 0,-17-1 1,-3 0 682,-10 1 0,-4 0 0,-7 0 0,-3-2 0,33-6 0,-5 3 0</inkml:trace>
  <inkml:trace contextRef="#ctx0" brushRef="#br0" timeOffset="567">121 1291 8446,'-13'-23'0,"-5"-1"781,-1 3 0,-7 7 195,3 3 0,8 15 1,9 3-1,6 15-602,6 13 1,11 1 0,14 11 0,6 2-346,4 1 0,7 2 0,1-1 0,5-3-330,4-1 0,1-2 0,-7 3 0,0-3-868,1-3 0,-9-1 1,-5-10-1,-8-6 1169,-7-7 0,-5-12 0,-2 1 0</inkml:trace>
  <inkml:trace contextRef="#ctx0" brushRef="#br0" timeOffset="734">523 1378 8446,'0'-29'125,"0"0"1,-2 10-1,-2-1 1,-4 8 388,-1 5 1,-3 3-1,-6 10 1,1 7-49,0 9 1,-1 7 0,1 11 0,-3 7-372,-3 3 0,3 3 1,-3-1-1,4 1-600,1-1 0,1 0 0,-1 1 0,3-1-610,3 1 0,-3-3 0,1-1 1115,-7-3 0,-6-7 0,-8 4 0</inkml:trace>
  <inkml:trace contextRef="#ctx0" brushRef="#br0" timeOffset="951">872 1465 8446,'10'-17'0,"-4"0"827,-4-1 1,-2 1 282,0-1 0,2 10-731,3 8 1,7 8 0,11 12 0,6 3-383,4 6 1,4 10 0,4 3 0,6 1-461,3 0 1,0 3-1,-1-3 1,-2 0-717,1-1 0,-7-1 1179,-6-6 0,-8-8 0,-10-1 0</inkml:trace>
  <inkml:trace contextRef="#ctx0" brushRef="#br0" timeOffset="1099">1186 1361 8446,'-15'-18'794,"3"1"0,-3-1 85,3 1 0,-3 17 0,-1 11 0,3 17-964,1 10 0,2 17 1,-3 15-1,-1 11-930,-5 10 1015,1-1 0,-1-39 0,-3 0 0,4-2 0,0-1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53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1083 8446,'-9'-18'20,"1"1"0,8 0 0,0-1 339,0 1 1,0 5 0,2 0-1,4 1 328,5 1 0,12-4 0,7 9 0,4 1-1135,7 2 0,6 2 1,9 0-1,4 0-207,2 0 1,-5 0-1,1 2 1,-6 2 654,-5 1 0,-5 1 0,-7-6 0</inkml:trace>
  <inkml:trace contextRef="#ctx0" brushRef="#br0" timeOffset="500">996 472 8446,'18'-53'0,"-3"7"0,1-1 0,-1-1 782,5-3 0,9 5 0,0 3 1,6 4-36,6 6 1,-3 10 0,7 1 0,-2 9-479,-5 7 0,-1 4 0,-4 6 0,-2 6-322,-2 7 1,-7 12-1,1 2 1,-5 6-342,-7 4 1,-3 7 0,-8 1 0,-2 3-117,-4 1 0,-5 3 0,-11-9 0,-5 1 51,-6-1 0,2 1 0,-10-9 0,4-6 424,2-8 1,3-7-1,2-5 1,7-3 784,4-2 1,9-4-369,4-10 0,8 2 0,10-6 0,11 2-152,8 5 1,6-5 0,4 2 0,3 2-299,1 2 1,3 10 0,-5 4 0,0 3-65,0 3 0,-5 7 0,-9 4 0,-7 4-131,-9 2 1,-5 0-1,-10 2 1,-6 1 257,-9 3 0,-10-2 0,-16-8 0,-7-2 43,-7 2 1,-14 0 0,1-2 0,-2-5-116,0-5 0,2-2 1,2 1-1,6-3-874,10-3 1,15-4-1953,14-8 2903,19 0 0,14 0 0,17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52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96 784 8995,'-10'-17'0,"-5"-1"685,-7 1 0,1 5 1,7 2 527,3 3 0,9 1-929,2 6 1,15 0 0,16 0 0,8 0-277,8 0 1,9 0 0,2 0 0,0 0-547,3 0 0,-7 0 0,2 0 0,-7 0-8,-9 0 0,-3 0 1,-2 0-1,-2 0-993,-4 0 0,-3 0 1539,-9 0 0,1-8 0,-1-2 0</inkml:trace>
  <inkml:trace contextRef="#ctx0" brushRef="#br0" timeOffset="200">1109 155 8446,'-8'-44'0,"-4"5"1264,-3 8 1,-5 8-375,-3 11 1,4 6-1,-4 12 1,5 8-497,6 7 1,-1 14 0,7 11 0,2 7-222,2 5 0,10-2 0,4 6 0,3 0-433,3 1 1,5 1 0,2 5-1,0 1-834,1 0 1,-3-6-1,-4 2 1,1 2 1093,-3 0 0,4 6 0,-11-12 0</inkml:trace>
  <inkml:trace contextRef="#ctx0" brushRef="#br0" timeOffset="366">1650 941 8446,'6'-11'0,"0"-1"487,0 8 0,-6-2 0,0 14 0,0 10 54,0 9 0,-8 6 1,-4 2-1,-1 1-1325,1 5 1,-5-2 0,1 8 0,-5 1 783,-1 3 0,-13 9 0,-1 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9:00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36 113 11814,'-6'-25'0,"-2"-2"3952,-2 0-3989,6 1 0,-3 19 0,7 7 37,0 9 0,0 22 0,0 6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8:57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763 909 8237,'6'-39'0,"1"4"232,3 2 1,-6 6 0,4-2 0,-2 0 750,-1 2 0,1 1 0,-6 9-317,0 0 1,-2 1-1,-4 4 1,-7 7-300,-9 3 1,-5 2 0,-8 2 0,-1 3-132,-5 7 0,-2 5 0,-5 7 0,3 5-118,2 4 1,2 2 0,9 2 0,4 1-221,11 3 0,7 6 0,10-5 0,2 3-365,4 4 1,11-5 0,14 1 0,8 0 31,8-1 0,3-5 1,1 2-1,-5-6-19,-5-6 0,-6 2 0,-6-8 0,-6-4 194,-3-5 1,-12 0-1,-10-9 1,-16-1 525,-15-2 1,-17 0 0,-14 2 0,-6 2-166,-6-2 0,2 4 1,-5-3-1,1 1-433,4 2 0,18-6 1,12 6-483,11-1 1,15-3 0,16 6 813,12-2 0,17 5 0,18-3 0</inkml:trace>
  <inkml:trace contextRef="#ctx0" brushRef="#br0" timeOffset="149">1322 1276 9175,'-8'-18'283,"-4"1"0,3 1 1,-3 3-2199,-2 1 1578,-1 0 337,5 3 0,2 9 0,8 9 0</inkml:trace>
  <inkml:trace contextRef="#ctx0" brushRef="#br0" timeOffset="484">2666 734 8346,'-7'-35'408,"-11"0"1,-11 1 0,-4 1 622,-2 3 0,0-1 0,0 8 1,0 4-336,0 5 0,6 6 0,2 8 0,2 2-428,4 4 0,1 6 0,5 11 0,3 6-278,6 4 0,4 10 0,4 3 0,4 5-236,6 1 0,3 1 0,5 1 1,1 2-190,2 2 1,6-5 0,-5-7 0,-5 1 20,-5-2 0,-1 1 0,-7-9 1,-2-6 243,-2-4 0,-14 2 1,-9-5-1,-16-5 170,-12-5 0,-7-1 0,-14-7 0,0-2-116,1-2 0,3-2 1,5 0-1,13 0-560,9 0 1,10-2-1626,17-4 2301,20 4 0,19-21 0,18 4 0</inkml:trace>
  <inkml:trace contextRef="#ctx0" brushRef="#br0" timeOffset="615">3068 1188 8346,'-12'-7'314,"3"-5"1,-1-4-47,0-1 0,-1 0 1,-7 1-1,3 2-291,3 3 0,-3 5 1,3-4 288,-4 3-266,7 1 0,-7 6 0,6 0 0</inkml:trace>
  <inkml:trace contextRef="#ctx0" brushRef="#br0" timeOffset="1134">3697 682 8233,'0'-18'308,"-6"1"1,0 0 1844,2-1 0,4 3-1633,6 3 0,6 4 0,9 8 1,6 2-451,6 4 0,-2 4 1,10 9-1,-2 4-153,2 6 0,-5-1 1,5 1-1,-6 4-238,-6 5 1,2 1 0,-7 6-1,-5 0-210,-5-1 0,-7-3 1,-7 6-1,-4 3-87,-7 6 0,-9-1 0,-16 3 1,-7-4 118,-10-1 1,-1-3-1,-8-5 1,0-10 253,0-10 1,6-14 0,-3-7 0,9-11 409,9-17 0,4-13 1,20-21-1,7-6 719,6-4 0,14-15 0,7-5 0,12-1-309,10 0 1,6 0 0,-19 43 0,2 0 0,1 0 0,0-1-171,3 1 1,0 1 0,34-29 0,0 10 0,-3 12-165,-3 11 1,-4 8 0,-9 18 0,-7 5-112,-3 10 1,-2 8 0,2 9 0,0 3-214,-2 3 1,4 4 0,-10 8 0,4 2-315,2 4 0,0 3 1,-2 9-1,-4-1-285,-6 0 0,-4 7 0,-1 3 1,-3 4-121,-3 5 0,-4-3 0,-10-4 802,-4 2 0,-4 2 0,-7 2 0</inkml:trace>
  <inkml:trace contextRef="#ctx0" brushRef="#br0" timeOffset="1281">4378 1084 8233,'-16'-29'566,"5"-1"0,3-5 1,8 12-1,2 2-328,4 1 0,7 3 0,16 0 0,12 1-139,8 4 0,5 5 1,4 7-1,8 0-275,8 0 0,5 7 176,9 5 0,-1 4 0,0 1 0</inkml:trace>
  <inkml:trace contextRef="#ctx0" brushRef="#br0" timeOffset="1667">5688 769 8308,'0'-27'120,"-6"2"1,-2 7-1,0 1 716,1-1 0,-7 3 0,4 1-129,1 3 0,-7 7 0,4-2 0,-3 6-490,-3 6 0,-1 0 0,-4 9 0,-8 7-283,-8 3 0,2 6 0,-6 8 0,3 1-164,-1-1 1,-2 4 0,4-2 0,1-3 30,5-1 1,5-2-1,11 0 1,1-2-114,5-4 0,3-4 0,10-9 137,4-4 1,9-5-1,10-7 1,5-2 209,6-3 0,-1-5 0,6-6 0,-4 3-45,-2 1 0,0 2 0,-2-3 0,-4 3-59,-6 2 0,2 3 1,-1 3 67,-3-4 1,-3 6 0,-5-2-27,-1 6 1,-8 9 0,2-1-180,-5 4 0,-1 3 0,0 2 0,0 3-185,0-3 0,0-2 0,0-1 391,0-1 0,0 1 0,0-1 0</inkml:trace>
  <inkml:trace contextRef="#ctx0" brushRef="#br0" timeOffset="2166">5897 158 8980,'-17'-41'0,"-1"2"2221,1 6 1,1 6-1594,5 10 0,3 17 0,10 11 0,6 17-247,9 10 1,8 9-1,10 9 1,2 4-227,4 3 1,-2 3 0,5 7-1,-1 3-410,-4-2 0,-4 3 0,-4 1 0,-4 1-656,-2 5 0,-3-14 0,-11-8 0,-7-12 229,-8-9 1,-6-12 0,-9-7-1,-2-9 384,-3-7 0,-7-12 1,4-7-1,0-9 672,4-7 0,3-4 1,5-2-1,3 0 172,6 0 1,4 2 0,4 2 0,6 4-175,10 2 1,7 4 0,10 7-1,2 4-151,3 2 0,5 3 1,7 9-1,1 5-411,-1 9 1,-1 11 0,-5 2 0,-7 6-148,-8 3 0,-8 3 0,-11-4 1,-6 2-6,-4-2 1,-20-3 0,-11-3 0,-13-2-78,-9-1 0,-11-7 1,-6 4-1,-8-2-1117,-3-3 1536,-3-3 0,32-7 0,-3 1 0,0 1 0,0-1 0</inkml:trace>
  <inkml:trace contextRef="#ctx0" brushRef="#br0" timeOffset="2350">6683 298 8432,'10'-24'0,"-2"1"1660,-1 2 0,-5 13-962,4 14 0,2 11 1,0 20-1,-1 4-454,1 6 0,6 11 0,-3 6 1,5 6-319,1 5 1,-1 5 0,-2 7 0,-3 2-851,3 5 1,-7-3 0,1 6 532,0-2 0,-6-2 1,6-6-1</inkml:trace>
  <inkml:trace contextRef="#ctx0" brushRef="#br0" timeOffset="2616">7294 1276 8403,'18'-29'0,"-1"1"1059,1 3 1,1-4 0,3 6 0,1 0-220,-2-3 1,4 7-1,-1-4 1,-3 3-217,-2 3 0,-7-1 0,-2 1 0,-2-1-569,-5 1 0,-1-1 0,-2 1 0,-2 0-192,-3-1 0,-5 3 1,-10 1-1,-1 4-112,-2 2 0,-6 3 1,5 5-1,3 2-121,2 3 0,7 7 0,2 11 0,3 6 17,3 4 0,4 4 0,7 2 0,11 4-142,9 1 1,16 9 0,9 5-1,10-2-2064,6-1 2559,10-3 0,-35-25 0,1-2 0,5 2 0,-1-1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9:57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1206 333 8312,'0'-53'0,"-2"3"0,-4 3 260,-6 6 1,-13 7 0,-10 4 0,-9 7 182,-7 4 0,-3 3 1,-4 5-1,-5 5-186,1 4 1,0 4-1,6 4 1,-4 7-172,-2 8 1,11 7 0,1 10 0,5 7-84,6 7 0,1 20 0,1 6 0,0 13-58,20-39 0,1 1 0,1 3 1,1 2-1,-1 7 0,1 2 0,1 6 1,0 2-199,0 7 0,1 3 0,3 4 0,1 2 0,-2 6 0,0 0 0,6-31 0,0 1 1,1 0 208,0 2 0,1 1 1,-1 1-1,-1 1 1,0 1-1,0 1 1,2 1-1,0 1 0,0 0 1,1-2-1,0 0 1,0-1 34,-1-3 1,1-1-1,2 0 1,0-1-1,2 0 1,0 0-1,2 31 1,0-1-1,-1-31 1,0-1-1,0 1 32,0 2 1,0 0-1,-1-1 1,0 27-1,-2-2 1,2 4 0,0-2-1,-2-4 1,0-1 50,-1-3 1,0 0 0,0-1 0,0-1 0,0 0 0,0-1 0,-1-1 0,0-1-95,-1-5 0,-2-1 0,0-2 1,-1-2-1,-4-2 0,0 0 1,1-1-1,1-1 22,1 0 0,0-2 0,-1-5 1,0-1-1,4-7 0,1-2 0,-2 44-122,2-5 1,4-5-1,3-5 1,9-13-276,7-12 0,8-12 0,12-14 0,10-8-1337,11-7 1732,17-7 0,13-13 0,7-3 0,-49 2 0,0-2 0,2-1 0,-1-1 0</inkml:trace>
  <inkml:trace contextRef="#ctx0" brushRef="#br0" timeOffset="699">1782 1206 8404,'-2'-12'321,"-4"1"557,-5-3 0,3 8 0,0 6-367,0 10 0,6 7 1,-3 7-1,3 5-212,2 4 0,0 4 0,2 1 0,5 5-222,11 2 1,3-7 0,12 5 0,6-4-43,4-4 1,7 2 0,12-16-1,8-5-98,2-9 0,2-9 0,-3-11 0,3-18-166,0-18 0,-16-11 1,-2-12-1,-17-3 15,-14-7 1,-13-1-1,-10 1 1,-14 9 315,-17 7 1,-19 11-1,-18 13 1,-8 3 289,-7 6 1,-3 11 0,3 5 0,5 11-198,4 10 1,2 13 0,2 16 0,6 10-797,10 10 1,13 12 0,14 7 0,3 14 600,7 11 0,15-46 0,2 1 0,-1 0 0,0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9:56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907 105 8464,'15'-17'760,"-1"0"-48,-2-1 1,-3 6 0,5 3-384,-2 1 1,-1 2 0,7 8-1,-3 4 19,-3 6 1,3 11 0,-3 6 0,4 6-136,1 6 1,-1 5-1,-3 10 1,-3 5-170,-2 1 1,-3 2 0,-5 6 0,-1-1-505,-5 1 0,-4 6 1,-9-2-1,-7-6-167,-9-8 1,-7-6-1,-13-3 1,-1-5-19,-2-5 0,-8-14 1,0-9-1,-6-11 645,-4-5 0,-15-2 0,2 0 0</inkml:trace>
  <inkml:trace contextRef="#ctx0" brushRef="#br0" timeOffset="201">348 263 8330,'27'-28'0,"-2"5"57,1 4 0,1 1 0,10 1 0,4-1 467,5 1 1,12-1 0,8 1 0,10 0-317,11-1 1,-37 9-1,1 1 1,3-1 0,1 2-1,-3 1 1,1 0-222,-2 3 1,-1 1-1,39 0 1,0 2 0,-7 2-600,-5 3 0,-15 5 1,-11 10-1,-7 1-855,-5 2 1467,-10 8 0,-4 4 0,-7 10 0</inkml:trace>
  <inkml:trace contextRef="#ctx0" brushRef="#br0" timeOffset="384">16 1765 8372,'-9'1'393,"3"5"1,6-2-1,9 8 1,15-1-207,15-1 0,28 4 1,21-8-1,-35-4 0,2-1-143,7 1 1,1-2 0,6-1 0,1-1 0,5-2-1,0-2 1,0-3 0,1-2-747,1 0 0,-3-3 347,-8 0 1,-3-1-1,-2-2 1,-2-1-1,-12 1 1,1-1-1</inkml:trace>
  <inkml:trace contextRef="#ctx0" brushRef="#br0" timeOffset="601">2758 769 8290,'0'-27'754,"0"4"1,2 9 0,4 4-1,6 3-565,3 3 0,4 0 0,5 0 0,5-2-397,4 2 1,2 2-1,-2 4 1,-2 2-524,-2 2 1,-2 8-1,0-3 1,-7 5-901,-7 1 1631,-9 8 0,-4 3 0,-10 6 0</inkml:trace>
  <inkml:trace contextRef="#ctx0" brushRef="#br0" timeOffset="719">2461 1328 8290,'8'-10'1551,"6"2"-1418,7 1 0,16 3 0,17-6 0,14 0-564,12 1 0,19-3 431,-48 4 0,2-1 0,5 0 0,1 0 0,-2 0 0,0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9:55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18 235 8351,'0'-17'0,"-2"-1"483,-4 1 0,4 5 1,-4 1-75,4-3 0,10-1 1,6-1-1,7 2-163,8 3 1,14 5 0,9-4-1,10 3-403,6 3 0,10 2 1,1 2-1,1 0-197,-4 0 0,-3 7 0,-7 3 0,-13 4-180,-12 3 1,-12-1 0,-18 13 0,-7 2-1378,-8 2 1911,-13 2 0,-26 7 0,-11 3 0</inkml:trace>
  <inkml:trace contextRef="#ctx0" brushRef="#br0" timeOffset="117">140 742 8351,'12'0'-56,"-1"2"0,5 2 451,5 1 1,16 1-1,17-6 1,14 0-575,12 0 1,11-2-1,2-4 1,-1-5-588,-3-5 0,0-7 376,-7 0 0,-9-8 1,-20 4-1</inkml:trace>
  <inkml:trace contextRef="#ctx0" brushRef="#br0" timeOffset="301">1048 78 8304,'-9'-27'1717,"1"2"-1129,8 7 0,2 11 0,4 8-344,5 15 1,11 11-1,3 16 1,2 7-31,4 7 1,2 10 0,4 3 0,2 10-194,1 5 0,-19-36 0,-3 1 0,-2 1 0,-3-1 0,0 0 0,-2-1-283,8 48 0,-9 2 0,-6-6 1,-10-2-807,-12-1 0,-9-9 706,-14 1 0,-3-9 0,-9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39:53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158 505 8313,'-8'-10'655,"4"0"240,-8 4 0,1 6-625,-7 0 1,3 12 0,1 17 0,2 12-30,-1 7 1,-3 7 0,1 1-1,3 4-265,6 2 0,4 2 0,2 6 1,2 2-242,4 4 0,6-10 0,11 3 0,6-3-268,4-3 1,2-3 0,0-10 0,0-3-601,0-7 0,0-10 1133,0-7 0,0-12 0,0-3 0</inkml:trace>
  <inkml:trace contextRef="#ctx0" brushRef="#br0" timeOffset="417">926 924 8144,'0'-24'230,"0"1"0,0-6 0,2 4 0,2 0 377,2-1 1,15 1-1,2 4 1,8-2-423,4 1 0,0 11 0,0 5 0,0 4-135,0 2 1,0 8 0,-2 5 0,-4 7 45,-6 3 0,0 8 0,-3 0 1,-5 6-178,1 4 1,-6-1-1,-1-3 1,-1 2-147,-4 2 1,-2 5-1,-2-5 1,-2-2-7,-4-2 1,-4-8 0,-5-2 0,1-2 209,3-3 1,5-9 557,-6-1-522,1-8 1,3 3 0,8-7 0,10-2 6,5-3 0,4 3 1,5-4-1,3 4-17,0 2 0,4 2 0,-6 2 1,1 4-77,-1 1 0,-2 3 0,-5 5 0,-3 1 59,-3-1 0,-4 7 0,-8 1 1,0 0 29,0 0 0,-14 6 0,-5-2 0,-7 2-120,-5-1 0,-4 3 0,-3-4 0,-5 4-286,-2 2 1,1-6-1,-5-2 1,2-2-346,-1-4 1,-1 3 734,3-7 0,3 5 0,8-13 0</inkml:trace>
  <inkml:trace contextRef="#ctx0" brushRef="#br0" timeOffset="618">2131 1395 8144,'6'-11'61,"0"-1"0,1 8 0,-3-4 842,2 1 1,2 5-264,-2-4 1,-4 6 0,3 6-516,-3 5 0,-2 5 0,0 3 1,0 5-420,0 5 0,-2-2 0,-1 2 0,-3 2-778,2 2 1072,2 10 0,-6-7 0,-2 7 0</inkml:trace>
  <inkml:trace contextRef="#ctx0" brushRef="#br0" timeOffset="819">2899 959 8404,'10'-35'354,"-4"0"1,-4 8 0,-2 3 2492,0 5-2610,0 9 0,0 12 0,0 14 0,0 7-204,0 4 1,0 8 0,0 8 0,2 1-453,4 5 1,1-4 0,7 1 0,-4 3-2078,-3 1 2496,7 10 0,-4-5 0,7 5 0</inkml:trace>
  <inkml:trace contextRef="#ctx0" brushRef="#br0" timeOffset="1050">3511 190 8420,'35'-62'344,"-6"12"1,-2 15 0,-2 11 79,-4 11 0,-1 7 0,-3 14 0,3 7 161,3 7 1,2 15-1,6-1 1,-2 9-275,2 9 0,2 7 1,0 10-1,-2 5-278,-1 6 1,-11 5 0,-2 6 0,-9 6-215,-6-48 0,-2 1 0,-1 6 0,-2 0 0,-1 1 0,-3-1 0,-4-2 0,-2 0-257,-1-1 1,-3-1 0,-3-2 0,-2-1 0,-2 0 0,-1-1 0,-2-1-1,-2-1 438,-3 0 0,0-1 0,1-1 0,0-1 0,-1-4 0,0-1 0,-1-1 0,0-2 0,-35 35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08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488 752 8286,'15'-35'0,"-1"0"-8,-3 0 1,-5 2 0,4 4 0,-2 6 1910,-4 3 1,-2 3 1165,-2-1-2463,0 9 1,-8 3 0,-4 10 0,-5 5-229,-7 7 0,3-1 0,-8 14 0,-2 4-157,-2 6 0,-8 6 0,0 7 0,3 3-183,1 3 1,-4 4-1,0 8 1,2 2-194,3 3 0,8-3 1,7 4-1,7-4-253,9-3 1,7-7-1,9-5 1,14-9 40,12-7 0,8-6 1,9-6-1,4-8 107,7-7 0,10-8 0,5-12 0,3-6-53,5-3 0,-15-10 1,3-5-1,-14-3 129,-8-1 0,-11-1 0,-8 2 0,-12 2 361,-9 1 1,-8 7-1,-12-4 1,-8 0 52,-7 0 0,-6 11 0,-10-1 0,-4 3-184,-5 4 1,-7-3 0,-3 7 0,-2 2-309,1 2 1,9 4-1,3 4 1,3 6-748,3 3 0,10 5 0,7 1 0,9 6 1009,7 6 0,12-2 0,3 12 0</inkml:trace>
  <inkml:trace contextRef="#ctx0" brushRef="#br0" timeOffset="1200">2147 280 8286,'0'-43'177,"0"7"0,0-3 1,0 6 904,0 4 0,2 7-927,4-1 0,3 6 0,9 5 0,1 4-376,4 0 0,-1 7 0,5-5 0,0 4-91,0 2 0,0 0 1,4 0-1,-3 2 177,-3 4 0,4-3 1,-6 7-1,-1 0 88,-3 0 1,-7 1-1,-3 7 1,1 1 141,0 4 0,-6 4 1,1 10-1,-3 4 215,-2 6 1,0 13-1,0 8 1,-2 9-140,-3 9 1,3-37-1,0 3 1,-4 8-1,0 4 1,-1 5-1,1 2-141,-2 5 1,0 3-1,-1 3 1,1 1-1,0 4 1,0 0-1,1 1 1,0-1-163,1 0 1,1 1 0,2 1-1,2 0 1,-2 1 0,0 1-1,3-1 1,2 0 79,3-4 0,2-1 0,1-3 0,3-1 0,5-1 0,3-1 0,-1 2 0,1 1 9,1 2 1,1 1 0,-1-2 0,2-1 0,2-1 0,1 1 0,-2-3 0,0 1 22,1-2 0,1 1 0,0 1 1,0-1-1,1 0 0,-1-1 1,-1-1-1,0 0 14,0-5 1,-1-1-1,-4-3 1,-1 0 0,1-1-1,-1 0 1,-3-3 0,-1 0-26,-1-1 1,-1-2-1,-3-7 1,-3-1 0,0 46-1,-4-8-45,-2-4 0,-15-1 0,-9-5 0,-9-7-3,-7-8 1,-7-12-1,-13-9 1,-12-4-77,-13-8 1,37-16 0,-3-1-1,-7-4 1,-3-3 0,-5 0-1,-3 0 155,-7-2 0,-2-1 0,-5-1 0,-2 0 0,-8 1 0,-1-1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0:26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305 175 8048,'-8'-41'-120,"-3"0"0,3 8 0,2 10 870,4 4 1,6 9-1,8 4 1,11 4-329,8 2 0,12 8 1,7 4-1,12 5-280,14 6 1,11 4 0,-37-9 0,1-1 0,6 2 0,3-1-125,4 2 1,2 1 0,5 3-1,1 2 1,0 3 0,0 1-1,-3-2 1,-1 0-146,-2-1 1,-2 0 0,-2-1 0,-1 1-1,-2 0 1,-2 0 0,-3 0 0,-1 0-140,-5-1 0,-1 1 0,-3 0 1,-3 0-1,29 14 0,-2-2-467,-4-2 0,-4-3 0,-9-1 0,-7-3-88,-9-7 1,-2-4 820,-9-1 0,-9-3 0,-9-3 0,-4-4 0</inkml:trace>
  <inkml:trace contextRef="#ctx0" brushRef="#br0" timeOffset="316">270 891 8033,'-62'-8'873,"2"-2"0,11-5 1,9 3-466,10 6 0,11 6 0,9 6-315,10 6 0,10 11 0,15 8 0,12 6 78,14 4 1,11 13 0,15 0-1,-33-24 1,2 1-120,4 2 0,2 0 0,7 1 0,3 1 1,6 3-1,2 0 0,3 3 0,1 0-241,4 2 0,1-1 1,4-1-1,1 0 0,-2-1 1,-1 1-1,0 0 1,-1 0 79,0-2 0,-1 1 0,-2 1 1,-2 0-1,-5-5 0,-1-1 0,-7-2 1,-3 0-450,-6-2 0,-2 0 1,-6-1-1,-2-1 0,32 21 1,-7-3 557,-9-7 0,3-9 0,-16-1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1:44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1258 385 8122,'35'-26'-248,"0"7"0,0-6 0,-1 1-143,1 1 0,0 0 1,0 5-1,-2 1 502,-4-1 0,-3 1 0,-11 0 0,-1-1 222,-3 1 0,-7-1 0,2 1 79,-4-1 0,-10 3 1,-2 1-1,-1 4 535,-1 3 1,6-1 0,-5 4-267,-3-2 0,4 0 1,-1 8-407,-3 4 0,3 6 0,-5 9 0,-3 4-132,-1 2 0,-1 8 0,-2 8 0,-8 2-30,-8 3 1,0 9 0,-8 3 0,-3 4-196,-6 7 1,21-30 0,-2 0 0,-6 7-1,-1 1 1,-5 3 0,-1 1-118,-4 0 0,-1 1 0,1-1 0,-1 0 0,-1-1 1,0-1-1,1-2 0,1-1-40,1-3 0,3-3 1,11-6-1,2-4 1,-27 17-1,20-14-126,13-8 0,-2-4 1,6-5-1,-1-3-1779,5-3 2144,4-4 0,9-8 0,2 0 0</inkml:trace>
  <inkml:trace contextRef="#ctx0" brushRef="#br0" timeOffset="268">297 280 8376,'-25'-37'0,"-2"0"0,0 2 5085,3 8-4663,13 13 0,7 16 0,14 14 0,9 7 103,6 4 0,6 4 1,10 10-1,6 6-94,3 3 0,4 2 0,5 3 0,6 5-389,-28-26 1,0 2 0,3 0 0,2 2-1,4 4 1,1 1 0,2 2 0,1 1-76,1 1 0,1 1 0,3 5 0,0 1 0,1 2 1,-1 0-1,-2 0 0,-1-1-383,-4-2 1,-1-1-1,-3-3 1,-3 1-1,-6-1 1,-2 1 0,-1-3-1,0-1-1232,-2-1 1,-2-1 1647,19 36 0,-4 3 0,-12-11 0,-8-10 0,-8-9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21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647 591 8652,'-35'-35'0,"0"2"910,0 4 1,10 3-681,8 9 1,9 7 0,16 4-1,7 4-414,6 2 1,9 0 0,-5 2 0,2 4-285,4 6 0,2 3 1,2 3-1,-2 1-885,-4 5 1353,4-5 0,-6 22 0,8-4 0</inkml:trace>
  <inkml:trace contextRef="#ctx0" brushRef="#br0" timeOffset="652">612 329 8208,'0'-51'0,"0"5"0,0 5 638,0 4 0,0-2 0,0 4 0,0 8 737,0 6 1,0 9-995,0 0 0,-2 9 1,-4-1-228,-5 8 0,-5 5 0,-1 11 0,-1 3-103,1 6 1,-3 6 0,-3 6-1,-6 7-147,-4 9 0,-8-3 0,1 6 1,-1 0-15,-2 4 0,4 2 0,-5-2 0,3-6 11,8-3 0,0-11 1,10-3-1,3-4 190,7-2 1,5-14-1,10-5-202,4-6 0,3-5 0,9-5 0,1 0 55,4 0 0,12 0 1,14-2-1,7-1 1,8-3 1,6-8 0,4 3 0,3-5-186,3-1 1,2-1 0,3 3 0,-4 1-218,-5 2 0,-4 1 0,-2-7 0,-2 3-44,-4 3 0,-14 2 0,-15 6 0,-10-1-237,-5 1 0,-13 4 0,-8 4 738,-15 1 0,-17 9 0,-12-4 0</inkml:trace>
  <inkml:trace contextRef="#ctx0" brushRef="#br0" timeOffset="836">734 399 8208,'-17'-43'440,"-1"-4"0,1 10 0,0 4 2989,-1 6-3142,8 12 1,10 17 0,12 15 0,4 10-162,1 6 0,8 10 0,2 4 0,2 3-83,1 2 1,-7 9 0,4 3 0,0 5-458,0 7 1,-5 4 0,1 9 0,-4 6-283,-9-43 1,-2 1 0,-2 4 0,0 2 385,0 8 0,-1 0 0,-3 0 0,0 0 0,2 7 0,0-1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0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315 296 8235,'-2'-29'560,"-4"2"0,-5-1 260,-5 1 1,4 6 0,1-2-138,-3 3 0,4 11 0,-1 3-104,-3 4 1,-1 4-1,-3 4 1,1 7-262,-1 8 0,-1 3 0,-2 9 0,-3 6-138,3 3 0,3 5 0,5 5 0,3 3-177,2 3 0,3-4 1,7 6-1,3-2-273,7 1 1,7 3-1,9-8 1,8-5 49,7-5 0,11-3 0,10-10 0,4-6 213,2-7 1,2-14 0,4-4 0,5-14 12,5-13 0,-9-4 0,-7-18 0,-10-5 23,-5-8 0,-17-2 0,-7-2 0,-9-2 91,-13 2 0,-20 0 1,-14-4-1,-14 0 258,-14 0 1,-9 8-1,-13 6 1,-7 8-230,-3 7 0,-5 12 1,1 7-1,2 9-238,7 7 0,16 12 1,14 7-1,13 11-1206,12 11 0,13 15 0,8 14 0,10 6 1295,12 6 0,22-5 0,15 7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6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71 140 8426,'2'-23'0,"1"-3"643,3-1 0,0 12 0,-6-3 441,0 3 0,-2 7-567,-4 2 0,2 4 0,-5 4 0,-1 6-282,0 9 0,5 8 0,-5 12 1,2 4-252,4 6 0,-4 9 0,3 4 0,1 4-130,2 8 0,4 0 1,2 9-1,5 3-714,7 1 0,-1-3 0,13-3 0,1-3 860,4-8 0,5 9 0,15-5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9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8188,'27'-7'-78,"-4"-5"0,-1 2 0,1 1 0,8 1-210,8 4 1,13 2 0,14 2 287,8 0 0,13 0 0,10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51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1667 8170,'-7'-27'682,"-5"4"0,2 9 1,1 2 2064,1-1-2612,2 5 1,16 0-1,9 10 1,14 4-170,12 6 0,7-3 0,6 3 0,6 0-713,4-3 1,2 5-1,0-6 747,0 1 0,8 3 0,1 5 0</inkml:trace>
  <inkml:trace contextRef="#ctx0" brushRef="#br0" timeOffset="350">1310 899 8262,'10'-35'1034,"-5"0"1,-5 0 0,-5 2 41,-7 4 1,-4 5 0,-1 13-514,-1 5 1,3 8 0,1 8 0,5 11-365,1 10 0,-4 2 0,4 16 0,1 5-175,-1 8 1,2 6 0,6 4 0,0 3-259,0 7 1,2 1-1,4 1 1,6-3-413,3 3 0,4 5 0,5-2 1,5-9 180,4-10 1,2-10-1,0-11 1,0-11 134,0-10 0,-6-11 1,-2-19-1,0-7 340,0-13 0,-5-13 0,1-5 1,-6-1 262,-5 0 1,-4 1-1,-12 3 1,-6 0 220,-7 6 0,-7 6 1,1 9-1,-4 3-236,0 3 1,-6 5-1,4 7 1,-4 3-803,-2 9 0,2 7 0,2 20 0,5 6-1972,7 7 2516,-2 12 0,11 14 0,-7 11 0</inkml:trace>
  <inkml:trace contextRef="#ctx0" brushRef="#br0" timeOffset="1666">1223 3413 8101,'0'-17'960,"-2"1"-60,-4 5 1,4 1 0,-6 6-193,0-2 0,4 3 0,-5 8-433,1 7 1,-4 4-1,5 3 1,-3 4-303,-4 6 1,5-2 0,-3 3 0,-2 1-296,-1 2 0,-8 2 0,-3-1 1,-1 1-491,-4 0 0,-4 0 1,-6 0-1,-7 0-2116,-8 0 2928,-6 0 0,-16 0 0,-2 0 0</inkml:trace>
  <inkml:trace contextRef="#ctx0" brushRef="#br0" timeOffset="1850">367 3483 8101,'35'-79'0,"0"5"93,0 8 1,-6 16 0,0 13 0,4 10 675,6 7 1,-1 1-1,9 13 1,1 2-226,3 2 1,1 12 0,1 5-1,-1 11-446,0 7 1,1 0 0,-1 15 0,1 4-413,-1 5 1,0 9-1,1-2 1,-1 2-508,1-2 0,-7 4 0,1-4 1,-1 2-910,-1-2 1730,-2-4 0,-8-8 0,0 1 0</inkml:trace>
  <inkml:trace contextRef="#ctx0" brushRef="#br0" timeOffset="2452">2707 532 8221,'17'-60'-151,"1"-4"1,-6 4 0,-3 1 0,1 5 881,0 2 0,-5 7 0,5 6 0,0 8 170,0 8 0,-5 5 0,9 5-599,5 1 0,1 10 0,9 2 0,2 12-279,2 9 1,10 14-1,3 16 1,3 11 3,-3 13 1,-20-30-1,-1 2 1,-2 3-1,-2 2 1,2 5-1,-1 3-149,0 6 0,-3 2 1,-3 3-1,-3 3 0,-1 6 1,-3 1-1,-1 4 0,-2 1-117,-3 6 0,0 2 0,-2-26 0,-1 2 0,1 0 0,-2 3 0,1 1 0,-1 0 0,-1 0 0,0-1 0,0-1 83,-1-2 1,-1-1-1,-1 0 1,-2 31-1,-1-2 1,-1-3 0,0 0-1,0-1 1,1-2 67,-1 0 0,0-3 0,1-8 1,-1-1-1,0-5 0,0-1 1,1-4-1,1-2 45,1-3 1,0-2-1,-1-4 1,1-1 0,1-3-1,2-2 1,-5 46 101,0-11 0,-5-9 1,1-11-1,-3-2 3,-3-2 0,1-15 1,-3-3-1,-3-7-53,-6-4 0,0 0 1,-4-2-1,-4-2-149,0-2 1,-6-6 0,3 4 0,-1-1-395,-2-5 1,4-2-1,-5-1 534,1-1 0,-4-1 0,7-4 0,1-7 0,2-3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50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853 243 8285,'0'-35'200,"0"0"0,-4 0 1,-6 2 257,-8 4 0,-13 4 1,-2 9-1,-9 3-106,-9 1 0,-3 8 0,-12-2 0,2 6 56,-2 6 1,4 14-1,0 15 1,4 11-241,7 10 1,3 16 0,11 17 0,20-37 0,3 1-224,-1 6 1,3 3-1,0 3 1,2 2-1,3 5 1,3 1-1,1 4 1,2 1-135,2 5 1,2 1-1,1 5 1,3 1 0,3 6-1,2 2 1,0-1 0,1 0-8,0-2 0,1 0 0,-3-2 1,1 0-1,2 1 0,1 0 1,1 0-1,-1-1-7,2 1 0,-1 0 0,-2-6 0,0-1 0,-2-3 0,1-1 0,-2-6 0,1-1 107,0-6 1,-1 0-1,1-4 1,0-1 0,-3-4-1,-1-1 1,1-2-1,0-2 79,-1-3 1,1-1-1,7 43 1,-3-13-1,-3-7 21,-2-3 1,-3-12 0,-5-7-1,-2-13-148,-3-9 0,-7 1 1,-9-11-1,-3-4 144,3-3 0,-2-10 0,5 2 0,5-4 0</inkml:trace>
  <inkml:trace contextRef="#ctx0" brushRef="#br0" timeOffset="567">1761 802 8033,'0'-29'470,"0"0"1,0 7 0,0-1 0,0 4 1965,0 1-328,0 8-1805,0 3 1,0 20 0,0 5-108,0 1 0,0 2 1,-2 1-1,-2 3-224,-2 2 1,-6-4-1,5 5 1,-1-1-319,0 0 1,-5 2 0,3 4-1,-2-2-462,1-2 1,-1-2 0,-6 4 0,1-1-1803,0 1 2610,-9-6 0,-1 8 0,-8-6 0</inkml:trace>
  <inkml:trace contextRef="#ctx0" brushRef="#br0" timeOffset="750">1307 348 8033,'0'-45'205,"-2"-1"0,-2 9 1,-2 6 1847,2 3 1,4 15-1627,6 13 1,11 8 0,14 11 0,8 6-188,8 10 0,13 2 0,8 12 0,8 5-284,-37-24 0,1 2 1,1 4-1,0 2 0,1 0 1,1-1-1,-2 1 1,-1 0-402,-1 1 0,-2 0 0,0-3 0,0 1 0,-1 3 0,0 0 0,0-1 0,0 0-430,-2-3 1,-1 1 0,26 41 484,-1-2 0,-4-1 0,-1-5 0</inkml:trace>
  <inkml:trace contextRef="#ctx0" brushRef="#br0" timeOffset="2000">1272 2828 8206,'-12'-8'482,"0"-4"0,7 3 0,-3-1-101,6 2 0,8 2 0,17 6 0,8 2-207,8 4 0,13-2 0,14 6 0,6-1-837,4 1 1,7-6 0,-1 2 662,3-4 0,2 5 0,1 3 0</inkml:trace>
  <inkml:trace contextRef="#ctx0" brushRef="#br0" timeOffset="2300">2459 2339 8105,'-11'-27'349,"-1"3"0,2 5 0,-3 3 0,1 5 405,-2 5 0,5 6 0,-3 8 1,0 9-245,3 10 0,-5 8 1,6 8-1,1 7-199,-1 7 1,2 1 0,6-6 0,0 1-343,0-1 1,0 4 0,0-1 0,0-7-59,0-3 0,0-6 0,0-10 0,0-6-515,0-4 378,0-9 0,0-4 0,2-12 47,4-6 1,0 3 0,9-1 0,7 0-203,3 1 1,10-1 0,7-2 0,3 4-184,4 1 1,7 5 0,4-4 0,0 4-7,0 2 1,-2 0 0,-5 0 0,-3 2-573,-3 4 1142,-4-4 0,-16 13 0,-2-5 0</inkml:trace>
  <inkml:trace contextRef="#ctx0" brushRef="#br0" timeOffset="2467">2669 2688 8105,'-8'-23'377,"-4"-1"0,-3 1 0,-1 6 0,3 1 887,1 5 1,8 5-1010,-2 12 0,12 9 0,6 12 0,3 4-366,3 6 1,5 10 0,2 1 0,1 7-346,-1 3 1,4 0 0,-4-6 0,0 1-403,1-1 1,5 6 857,-2 1 0,4 7 0,2-4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9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88 140 8553,'0'-18'0,"0"1"719,0-1 1,0 1-1,2 0-890,3-1 0,5 8 0,9 3 0,5 1 121,5 0 1,6 0-1,6 8 1,7 4-448,8 6 0,-1 3 1,1 3-1,-9 1 497,-13 4 0,1 4 0,-7 8 0</inkml:trace>
  <inkml:trace contextRef="#ctx0" brushRef="#br0" timeOffset="117">0 594 8166,'6'-18'-53,"0"1"0,9 5 0,3 1 1,11-1-118,10 2 0,17-5 0,18 5 1,13-2-176,8 1 345,-42 9 0,1 0 0,3-5 0,0-2 0,5 5 0,-1-1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8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1203 8126,'0'-17'403,"0"5"1,0 0 222,0-1 1,0 3 0,2 0 0,4 1-414,6-1 1,13 6 0,10-4-1,9 3-1044,7-1 1,11-6 0,6 4 830,6-1 0,9-3 0,-3-5 0</inkml:trace>
  <inkml:trace contextRef="#ctx0" brushRef="#br0" timeOffset="315">1764 365 8155,'0'-27'1701,"0"-4"0,0 7 897,0 3-2399,0 2 0,8 19 1,4 13-1,5 18 165,6 14 0,4 9 1,6 8-1,-2 10-399,-1 6 1,-3 1 0,4 5 0,-6-5-452,-6-1 1,1 3-1,-14-5 1,-2-2-246,-3-2 1,-16-12-1,-8-8 1,-10-11 71,-8-10 0,-11-14 0,-12-11 0,-4-4 271,-2-2 0,6-15 0,0-9 0,0-9 118,2-7 0,3-5 1,13-9-1,5-3 270,4-1 0,2-8 0,0 4 0</inkml:trace>
  <inkml:trace contextRef="#ctx0" brushRef="#br0" timeOffset="481">1467 609 8155,'0'-17'307,"6"5"0,0 1 1,-2-3 402,-2-1 0,0 3 0,3 0 0,7-1-157,4-3 1,3-3-1,6-3 1,12-1-303,14 2 1,11 1-1,15 3 1,9 1-629,5 5 0,8 3 1,-8 8-1,-6 0-2560,-7 0 2758,-14 8 1,-12 9 0,-9 10-1</inkml:trace>
  <inkml:trace contextRef="#ctx0" brushRef="#br0" timeOffset="649">1310 1919 8137,'-10'0'1484,"20"0"0,21-2-1770,18-4 1,15 3 0,17-9 285,12-2 0,-35 3 0,1-1 0,3-1 0,0-1 0</inkml:trace>
  <inkml:trace contextRef="#ctx0" brushRef="#br0" timeOffset="882">3039 138 9414,'6'-35'0,"0"0"759,-2 0 0,5 16 1,3 7-1,3 10-378,3 8 1,9 19 0,8 18 0,12 15-231,9 18 0,-2 7 0,-24-33 1,-2 3-1,0 2 0,-1 1-271,0 2 0,-2 2 0,-5 4 0,-3 2 1,-2 7-1,-5 1 0,-4 2 0,-6 0-1727,-6-2 1,-5-1 1846,-6 0 0,-7-2 0,-19 0 0,-7-2 0,-5 0 0,1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7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385 734 8115,'0'-17'3602,"-6"5"-52,0 1-3143,1 7 0,3-2 0,-2 14 0,-2 7-432,2 7 0,0 11 0,0 0 0,-2 7-417,3 5 1,-1-4 0,-2 3-1,-4 1-730,1 0 0,-13 1 0,3 5 0,-6-3-1708,-7-1 2880,-8-8 0,-13-4 0,-9-10 0</inkml:trace>
  <inkml:trace contextRef="#ctx0" brushRef="#br0" timeOffset="201">1 542 8115,'0'-25'0,"0"0"0,0-4 1271,0 6 0,0 9 1,2 4-528,4 2 1,-3 3 0,9 7 0,4 3-365,5 7 0,8 6 0,12 3 1,5 4-314,5 2 1,1 8-1,3 8 1,1 0-309,2-1 0,0 7 0,-7-3 0,-3 5-662,-1 1 1,-8 1 0,1-1 0,-5 0 902,-6 1 0,-3-1 0,-9 1 0</inkml:trace>
  <inkml:trace contextRef="#ctx0" brushRef="#br0" timeOffset="451">1398 315 8224,'-10'-25'577,"-5"6"0,5-5 0,0 5 4372,5 2-4487,3 7 1,2 4 0,2 12 0,3 7-313,7 9 1,5 5 0,7 10-1,5 4-220,4 5 0,2 5 0,-2 1 0,-2 0-856,-2 1 0,-2 5 1,2 2-1,-7 2-911,-9 4 0,-5-4 1837,-8 2 0,-23 0 0,-7 6 0</inkml:trace>
  <inkml:trace contextRef="#ctx0" brushRef="#br0" timeOffset="651">1258 315 8224,'-9'-44'155,"3"1"0,4 2 454,2 1 1,0 7 0,2 9 0,4 5-131,5 1 1,5 3-1,3 3 1,4 6-227,7 4 1,12-3 0,13-1 0,11 2-498,7 2 0,11 10 0,-3 3 1,3 7-515,-3 5 1,1 4 0,-14 8 0,-12 0 757,-12 0 0,-7 16 0,-2 3 0</inkml:trace>
  <inkml:trace contextRef="#ctx0" brushRef="#br0" timeOffset="817">1136 1346 8187,'-10'0'1356,"5"0"0,12 0 0,13 0-1195,13 0 0,13 0 1,18 0-1,14 0-329,11 0 0,-38 0 1,1 0-1,4 0 1,1 0-1,-2 0 1,0 0 167,-1 0 0,-1 0 0,2-3 0,-1-2 0,43-5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45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243 785 8119,'-5'-18'0,"-1"1"0,-2 7 1,4 2 539,-2 0 0,-1 7 302,1-5 1,2 4 0,-6 4-653,2 4 0,-5-3 0,3 9 0,-1 2-72,-1 1 0,0 8 0,-5 1 0,-1-1-163,1 2 0,5-5 0,1 5 0,-1-2-153,2 0 1,1 1-1,5-7 1,-2 1-193,2-1 0,4 1 0,6-3 208,5-3 0,7-4 1,3-10-1,4-4 237,3-6 0,1-17 0,6-8 0,-2-7 97,-4-11 0,2-5 0,-8-12 0,-2-3 246,-1-7 0,-10-3 0,-5-1 0,-3 3 166,-2 1 0,-13 16 0,-5 4 0,-1 14 205,-1 13 0,5 8 1,1 11-242,3 5 0,7 5 0,-2 12-341,4 5 0,2 5 1,2 3-1,4 6-396,5 10 0,13 10 0,5 13 1,4 4-423,2 0 1,2 12-1,1-4 1,5 6-174,2 7 1,-6-7 0,1 9 0,-5-5 28,-6-7 0,-3-1 1,-11-4-1,-1-6 775,-3-9 0,-7-9 0,4-9 0</inkml:trace>
  <inkml:trace contextRef="#ctx0" brushRef="#br0" timeOffset="467">1012 907 11015,'0'-10'927,"0"2"0,0 6 1,0-3-870,0-7 1,0 2 0,0-1-108,0-3 0,0-1 0,0-3 0,-2 1 173,-4-1 1,2 1 0,-7-1-69,-3 1 0,4 7-424,-1 4 0,7 6 0,-2 6 32,4 6 1,4 9-1,6 4 1,7 1-35,7-1 1,9 4-1,-2-4 1,4 0-29,2 1 0,-2-5 0,-2-8 0,-4-3 238,-2-2 0,-2-4 1,-5-12-1,-1-11 354,1-14 0,-8-12 0,-5-13 0,-3-8 471,-2-8 1,-2-5 0,-3-11 0,-7 1 153,-4 2 0,-1 1 0,-1 22 0,3 14 1544,3 9-1959,-3 14 1,13 13 0,-2 18 0,10 16-731,11 11 1,8 4 0,12 17 0,4 8-57,6 6 1,3 6 0,2 4 0,1 5-350,-26-39 1,-2 1 0,20 45 0,-4-1 0,-6 0-1026,-6 1 0,0 5 1368,-12 0 0,-3 0 0,-14-6 0</inkml:trace>
  <inkml:trace contextRef="#ctx0" brushRef="#br0" timeOffset="617">1710 872 8128,'0'-23'436,"0"-1"0,2 3 40,4 2 0,-2 3 1,8 3-1,1 3-641,3 2 1,3 2 0,5 6 0,7 0-471,7 0 0,7 2 635,7 4 0,9 4 0,1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1:51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1291 140 8356,'0'-42'0,"0"5"199,0 6 78,0 17 0,-2-1 121,-4 15 0,2 5 0,-8 3 0,-1 2 171,-3 3 1,-1 3 0,-1 3-1,-1 5-206,-4 5 1,-1 6 0,-7 5-1,-4 9-219,-2 7 0,4 6 0,-9 8 0,-1 4-142,-3 7 1,1 1-1,22-35 1,-1 1-1,1-1 1,0-1-147,0 0 0,1 1 1,-2 4-1,0-1 1,3-2-1,1-1 1,0 0-1,1-1-269,-18 42 0,4-13 0,2-1 0,2-6-188,-2-4 1,6-15-1,1-5 1,5-13-109,2-13 1,-1-3 0,-1-9 708,-5-2 0,-3-10 0,-8-4 0</inkml:trace>
  <inkml:trace contextRef="#ctx0" brushRef="#br0" timeOffset="252">155 140 8301,'-34'-25'376,"-1"0"0,2-4 2177,3 5 0,13 15-2038,11 9 0,14 15 1,9 14-1,13 6-184,8 6 0,7 4 0,9 7 1,5 0-208,5 1 0,5 7 1,-30-27-1,2 0 1,4 3-1,1 0-161,5 1 1,1 1-1,6 7 1,0 2-1,1-1 1,-1 1 0,2 2-1,0 1-434,2-1 1,-2 1 0,0 3 0,-1 0-1,-3-4 1,-2-1 0,-4-2 0,-3 0-13,-3-4 1,-2 1-1,-3-3 1,-2 2-1,-4 1 1,-1 1 482,1-1 0,-1 1 0,20 40 0,2-1 0,-3 1 0,-5-3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55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344 689 8022,'0'-18'1036,"0"1"1,0 0-602,0-1 1,0 6 0,-2 3-203,-4 1 0,4 0 0,-6 4 148,1-1 0,3-1-295,-8 6 1,0 0 0,-5 0 0,-1 0-158,1 0 0,-6 6 0,-1 1 0,1 3-53,-2 4 0,6 1 1,-5 3-1,5-1-270,1 0 0,3 1 1,1-1-85,3 1 0,5-1 1,-4 1 232,2-1 0,10-7 0,10-4 478,3-4 0,9-10 0,-1-6 0,-2-9 522,-1-12 1,3-4-1,0-11 1,-3-6-52,-7-5 1,1 3 0,-8-6-1,-2-2-274,-2-2 1,-2 8 0,0 8 0,0 9 127,0 6 0,0 10-351,0 4 1,0 13 0,0 10 0,0 12-327,0 9 0,13 14 0,7 14 0,5 7-99,6 8 1,2 12-1,2 3 1,0 3-391,0-1 0,5-5 0,1 5 0,-2 3-440,-2 1 1,-2-7 0,-2-7 0,-4-6-2462,-6-5 3509,-4-10 0,-9 1 0,-2-7 0</inkml:trace>
  <inkml:trace contextRef="#ctx0" brushRef="#br0" timeOffset="400">833 899 7894,'17'-10'-40,"1"-4"1,-1 8 788,1 3 0,-1 1-73,1 2 0,-1 0-285,1 0 0,-7 0 1,-1 2 42,-2 3 1,-1-3 340,-1 4-751,-4-4 0,6-4 0,-8-4-76,0-5 0,0 1 0,0-2 0,2-1-39,4-3 1,-2-3 0,5-4 0,-1-7 179,-4-3 1,-2-9 0,-2-5 0,0-3 149,0-3 0,-8 1 0,-6 0 0,-7-1 359,-8 1 1,-4 7 0,-2 4 0,0 6 17,0 6 1,2 10-1,4 9 1,6 4-497,3 8 1,5 8-1,3 15 1,6 10-276,5 10 1,16 7-1,8 6 1,10 6-179,8 4 1,4 0 0,9-2 0,2 0-519,3 6 0,5-10 1,-4 2-1,0-8-416,0-3 0,-10-9 0,-13-3 1267,-11-4 0,-3-10 0,-13-2 0</inkml:trace>
  <inkml:trace contextRef="#ctx0" brushRef="#br0" timeOffset="565">1007 794 7973,'8'-18'-565,"-4"9"0,8 3 576,1 4 1,3 2 0,1 0 0,1 0 266,-1 0 0,3 0 1,1 0-1,4 2-494,2 4 0,-3-4 216,5 3 0,-8 5 0,4 0 0</inkml:trace>
  <inkml:trace contextRef="#ctx0" brushRef="#br0" timeOffset="1033">815 1038 8217,'0'-17'1722,"0"-1"-1337,0 1 0,0-1 0,0 1-281,0-1 0,0 1 1,0 0-1,2-1 27,4 1 0,-2-1 1,6 1-1,-3-1 91,-3 1 0,0-1 0,0 1 45,2-1 0,0 1-266,-6-1 0,0 11 1,2 7-1,3 9-220,7 7 0,4 3 1,3 5-1,2 5-256,3 4 0,13 7 1,-1 1-1,5-2 475,2-2 0,5-2 0,-3 0 0</inkml:trace>
  <inkml:trace contextRef="#ctx0" brushRef="#br0" timeOffset="1418">1112 776 8024,'12'-17'0,"0"-1"492,1 1 1,3-1-1,1 3 1,2 1-319,5 3 1,5 1-1,10-2 1,3 5-404,3-1 0,2 6 1,5-4 228,0 4 0,9 2 0,1 0 0</inkml:trace>
  <inkml:trace contextRef="#ctx0" brushRef="#br0" timeOffset="2450">658 1091 8128,'-10'-8'237,"-5"4"0,3-6 316,-3 3 0,-1-1 0,3 4 77,1-2 1,8-2-477,-2 2 0,6 5 1,6-7-1,6 2-88,3 0 0,5-7 0,3 1 0,4-6 122,0-5 0,6 2 0,-4-8 0,4 0 19,2 1 0,-6-10 1,-1 5-1,-3 0 84,-4 2 0,-7 1 0,-5-4 0,-1 1 76,-4 3 1,-4 11-1,-6 7-274,-5-1 0,-5 5 0,-1 2-284,-1 4 1,1 10 0,1 4 0,3 5-118,1 6 1,8 3 0,-2 5 0,4-2-309,2 2 1,2 2 0,4 2 0,6-2 118,3-4 0,3 2 1,1-6-1,2-2 99,3-3 0,1-1 0,-4-13 0,3-2 239,-3-2 0,-2-4 0,-1-6 0,-3-9 108,-3-10 1,2-14 0,-9-8 0,-1-5 429,-2-4 0,-2-8 0,-2 2 1,-4-4 579,-5-2 0,1-6 0,-2 3 0,-1 5-100,-3 8 1,-1 13 0,-1 8-1,3 8-69,3 8 1,5 13 0,7 10-736,0 10 0,7 13 1,7 8-1,7 10-197,8 11 0,6 3 0,6 11 0,4 3-357,-1 5 0,7 2 0,-7-6 0,1 2-500,-4 3 1,1-3 0,-3 4-1,-6-6-799,-8-6 0,-13-4 1798,-6-8 0,-12 0 0,-4 1 0</inkml:trace>
  <inkml:trace contextRef="#ctx0" brushRef="#br0" timeOffset="2583">1060 916 8117,'23'-33'29,"0"4"1,10-2 0,2 8 0,10 1-98,5 3 1,11 9-1,5 4 1,5 4-632,5 2 699,0 0 0,-6 0 0,-1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59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1079 9844,'-8'-10'1652,"6"1"-1166,-4 3 1,4 2-1,0-6-206,-3 2 1,1 3-281,-8 5 0,6 0-352,-5 0 0,5 13 0,-6 5 1,1 3 82,1 4 0,-6 2 0,3 10 1,-7 2 268,-3 2 0,-8 7 0,4-3 0</inkml:trace>
  <inkml:trace contextRef="#ctx0" brushRef="#br0" timeOffset="183">35 1079 8161,'0'-87'148,"6"15"1,2 10 0,2 11 646,3 11 0,12 9 0,8 5 1,8 5-471,4 5 1,1 11-1,7 1 1,1 10-71,4 11 1,-1 4 0,5 14 0,0 8-236,0 6 0,-2 5 0,6 2 0,2 2-427,-2-1 0,-6 5 0,2 0 0,0 2-551,0 0 0,-5-14 1,-1 1 957,-8-7 0,-5-3 0,-8-6 0</inkml:trace>
  <inkml:trace contextRef="#ctx0" brushRef="#br0" timeOffset="684">1729 171 8293,'-2'-45'176,"-1"6"0,-5 8 1089,-2 8 1,6 10-670,-2 1 1,3 8-1,-1 0 1,-2 8-368,2 8 1,2 5-1,0 4 1,-2 3-116,-2-3 0,-7 4 0,1-1 1,-3-3-396,-3-2 0,1-3 0,-1-3 1,1-3-25,-1-2 0,-5-2 0,0-6 0,1 0 456,3 0 1,7-8 0,1-4 0,-1-3 118,2-3 0,3-5 1,7 0-1,2-1-70,3-1 0,7 8 0,11-3 0,6 9-120,4 3 1,4 4 0,4 10 0,4 8-112,-1 7 0,5 8 0,-8 10 1,-3 5-231,-1 7 1,-6-1-1,-6 14 1,-9 2 86,-6 2 1,-8-4 0,-14-2-1,-11-3-118,-8-9 1,-14-1-1,-7-13 1,-10-3-56,-6 0 0,-2-9 0,0-7 0,2-9 283,4-6 0,6-10 0,13-6 0,10-7 362,10-8 0,13-4 0,8 0 0,10 2-67,12 2 0,13 2 0,13-2 0,5 7-234,5 9 1,10 3-1,0 6 1,4 0-375,2 6 1,0 6 0,-2 11 0,-2 7-783,-2 9 1,-16 1-1,-1 11 1159,-8 1 0,-12 3 0,-2 1 0</inkml:trace>
  <inkml:trace contextRef="#ctx0" brushRef="#br0" timeOffset="950">891 1062 8257,'-8'-18'131,"-5"1"0,-9-1 394,-7 1 0,-4 7 1,-4 4-1,-1 8-18,-3 10 0,-8 1 0,3 18 1,-3 4-224,3 4 0,-5 10 0,7-3 0,-3 7-619,1 5 0,1-2 1,-4 8-1,3 2 335,-3 2 0,-1 10 0,-3 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0:58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66 123 8125,'-17'-18'342,"-1"1"0,3-1 301,3 1 1,8 5 0,16 3-337,11 1 1,18-4 0,11 6-1,11 2-387,4 3 0,17 1 0,3 0 0,2 1-1104,1 5 0,-11 4 1184,-3 7 0,-4 9 0,-2 1 0</inkml:trace>
  <inkml:trace contextRef="#ctx0" brushRef="#br0" timeOffset="132">119 507 8125,'-18'0'1244,"9"-2"0,5-2-1266,8-2 0,15 1 0,18 5 0,15 0-573,16 0 1,12 0-1,13 1 595,6 5 0,-41-2 0,2 2 0,2 3 0,0-1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03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856 734 8289,'0'-23'0,"0"0"559,0 1 0,0 3 1,0 2-1,0-1 401,0 1 1,0 5 0,-2 2-298,-4 2 0,-4 3 1,-7 5-1,0 0-491,-1 0 1,1 7-1,-1 7 1,1 5-129,-1 5 0,1 7 0,-1-2 0,1 4-367,-1 2 0,-5 6 1,0-1-1,1-1-723,3-2 1,2 4 0,-3-1 0,-1-1-427,-2-2 1,-9 2 1471,3-4 0,-11 11 0,-5-9 0</inkml:trace>
  <inkml:trace contextRef="#ctx0" brushRef="#br0" timeOffset="216">0 647 8289,'0'-70'275,"0"2"1,0 4 0,0 6 247,0 4 1,6 9-1,2 6 1,3 6-221,9 4 0,-3 8 0,8-3 0,1 7 202,3 5 0,6 5 1,5 7-1,7 2-304,4 3 0,9 13 0,2 11 1,2 8-239,0 9 0,6 3 1,3 15-1,-3 0-132,-4-2 0,-2 6 0,6-2 0,-35-31 0,0 2-627,0 1 1,0-1 0,29 33 0,-2-8 0,-2 0-2617,-4 1 3149,-9-7 0,-4 4 1,-8-8-1</inkml:trace>
  <inkml:trace contextRef="#ctx0" brushRef="#br0" timeOffset="400">1869 682 8420,'6'-27'0,"1"2"316,3-1 0,2 13 0,7-5 0,4 5 244,7 3 0,10 2 0,7 8 0,1 2-904,-1 4 0,7 4 0,-5 9 0,-1 4-623,3 6 1,-9-1 0,-3 1 966,-8 2 0,-5 2 0,-9 2 0</inkml:trace>
  <inkml:trace contextRef="#ctx0" brushRef="#br0" timeOffset="533">1939 1171 8271,'-16'-8'1854,"5"-3"-2292,5-5 1,13 6 0,13 3 0,13 1 171,11 0 1,17 0 0,7 6 0,9 0 88,9 0 0,3 0 177,10 0 0,-44 3 0,0 2 0,-1 0 0,-1 0 0</inkml:trace>
  <inkml:trace contextRef="#ctx0" brushRef="#br0" timeOffset="1216">3982 280 8271,'-17'-35'140,"-1"0"1,1 8-1,-1 4 1,1 5 26,-1 7 1,1-3 0,-1 8-1,3 4 828,3 6 0,-1 6 0,7 9 0,2 7-536,2 9 1,2 5-1,0 9 1,2-1-453,4 7 0,5-3 1,11 6-1,1-1-328,-2 1 0,1-4 0,-1 4 0,2-3-499,-1-3 0,-3-1 0,-3-3 0,-5-3-1147,-5-3 0,-6-1 1967,-6-6 0,-11-8 0,-10-2 0</inkml:trace>
  <inkml:trace contextRef="#ctx0" brushRef="#br0" timeOffset="1383">3528 647 8271,'-8'-29'481,"-2"2"1,-1 1 15,-1 5 1,8 2 0,2 1-535,12 1 1,11 5 0,22 2 0,10 3 158,9 3 1,13 2 0,9 4 0,5 6-632,4 9 1,-43-5-1,-1 1 1,42 22 0,-7 0-1176,-12 0 1503,-18 0 1,-19 8-1,-10 1 1</inkml:trace>
  <inkml:trace contextRef="#ctx0" brushRef="#br0" timeOffset="1516">3406 1450 8271,'-16'-11'53,"5"-1"0,7 8 1,17-4-1,16 3-22,14-1 0,23-6 0,12 6 0,13 0-252,-40 2 1,3 1 0,8 1 0,2 0 0,5-3 0,1 0 220,2 2 0,-2-2 0,-6-1 0,-2-1 0,-2 2 0,1 0 0</inkml:trace>
  <inkml:trace contextRef="#ctx0" brushRef="#br0" timeOffset="1933">4855 630 8271,'-19'-39'1633,"-4"4"1,3-2-723,-3 14 1,11 9 0,8 16-595,8 14 1,8 9 0,11 12-1,6 3-212,4 7 1,8 3 0,2 5-1,-1 1-266,1 2 1,6 2 0,-5-3 0,3 3-335,-1 2 0,-1-2 0,0 0 0,-10-9-956,-10-7 0,-8-11 1112,-5-9 0,-6-21 0,-14-10 0,-10-15 237,-9-13 1,2-9 0,0-14-1,2-8 302,-1-8 1,1 0 0,6-7-1,1-3 172,4-1 0,3-4 1,5-3-1,-2-3-26,2-2 1,12 16 0,7 5-1,9 14-121,3 8 0,4 17 0,10 8 0,7 9-244,8 9 0,8 3 1,12 10-1,9 4-123,13 5 1,-49-3 0,0 0 0,7 1 0,-1 1 0,-1 1 0,-1-1-132,-1 2 1,1 0-1,-1 0 1,0 1 0,-1-2-1,-1-1 1,43 16-761,-11 1 1,-24-4 0,-13 6 1032,-12 2 0,-8 2 0,-8 2 0</inkml:trace>
  <inkml:trace contextRef="#ctx0" brushRef="#br0" timeOffset="2299">5676 857 8271,'6'-33'191,"0"3"1,0-1 0,-6 6 434,0-2 0,1 6 1,5-1-1,8 9-122,7 7 1,1 4-1,7 4 1,2 4-383,2 5 1,2 7 0,0 5 0,-2 6-218,-4 4 1,-4 2 0,-10 2 0,-1 2-108,-2 2 1,-9 5 0,1-5 0,-8-2-92,-7-2 0,-12-1 0,-7 1 0,-3 0 210,-1-4 0,1-10 0,2-1 0,3-7 482,3-3-459,2-8 0,17 2 1,12-10-1,19-2-273,18 2 0,13-6 1,20 1-1,9-3-908,12 0 1,0 7 1240,-45-1 0,1 0 0,0 1 0,-1-2 0,45-10 0</inkml:trace>
  <inkml:trace contextRef="#ctx0" brushRef="#br0" timeOffset="2583">6741 839 8271,'-7'-27'631,"-3"-4"0,-6 8 0,3 3 1143,1 7 0,6 3-1348,-5 4 1,7 12 0,-2 2 0,4 11-276,2 10 1,2 4-1,2 2 1,2 0-188,-2 0 0,3 0 0,-1 0 0,-2 0-197,-2 0 0,0-2 0,2-2 0,2-4-242,-3-2 1,-1 0-1,0-3 195,4 1 0,-4-6 0,6-7 0,0-2-63,3-4 1,11-2 0,5-2 0,4-2-104,6-4 0,11 2 0,5-6 0,9 1-226,6-1 1,-4 4 0,-2-4-1,-2 3 672,-4 3 0,-9-6 0,-5 0 0</inkml:trace>
  <inkml:trace contextRef="#ctx0" brushRef="#br0" timeOffset="2749">6881 961 8271,'-6'-29'0,"-2"2"1095,-1 2 1,5 7-456,-2 7 1,12 11-1,7 4 1,7 13-455,3 8 1,8 12-1,-4 12 1,3 5-740,-1 4 1,-8 8 0,2 0 0,-3 8 552,-3 7 0,1 13 0,-1 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01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18 891 8197,'-6'-17'1156,"0"-1"-766,3 1 0,1 5 1,5 2-1,7 3-184,8 3 1,20-4 0,9 2 0,15 2-364,12 2 0,15 2 0,-38 0 0,1 0 0,2 0 0,1 0-690,-1 0 1,0 0 471,0 0 1,-1 0-1,44 8 1,-2 2 0</inkml:trace>
  <inkml:trace contextRef="#ctx0" brushRef="#br0" timeOffset="600">1887 193 8152,'17'-18'0,"1"6"0,-1 3 0,-1-1 534,-5 0 0,5 4 0,-5-3 391,5 1 1,-6 0 100,-5 2-930,-3 4 1,-9 1 0,-7 8 0,-5 1-101,-5 0 1,-5 3 0,4-5 0,-2 0-106,-4 2 0,4-6 0,0 4 1,1-4 295,5-2 0,2-2 0,1-4 0,1-4 177,-1 0 0,8-5 0,5 3 0,5-5-116,5-6 1,13 3 0,13-1 0,8 7-145,7 8 1,5 4 0,1 2 0,1 4-217,-1 8 1,4 3 0,-1 20 0,-5 8-87,0 6 0,-13 3 0,-6 2 1,-7 3-13,-9 1 0,-9 6 0,-2-6 0,-10-2 43,-11-1 1,-9-5 0,-10-3 0,-5-5-19,-6 1 0,-11-6 0,-6 2 1,-4-8-201,-2-8 0,0-4 0,2-3 0,4-4 352,6-7 1,14-10-1,9-9 1,11-5 323,11-5 1,5-7 0,10 4-1,6-2 77,9 0 0,10 8 0,14-3 0,6 7-200,3 5 0,4-1 1,5 7-1,5 2-463,4 2 0,1 4 1,-1 4-1,-2 7-581,-2 9 0,-7-1 0,3 8 1,-4 0-421,-4-2 1,3 4 1295,-14-7 0,-8 7 0,-8-4 0</inkml:trace>
  <inkml:trace contextRef="#ctx0" brushRef="#br0" timeOffset="884">2708 437 8152,'0'-54'0,"0"-1"553,0 3 0,0 11 0,0 18 2873,0 4-2948,0 1 0,0 16 0,0 8 1,0 9-325,0 9 1,5 3 0,1 8 0,-2 0-2,-2 0 0,-2 0 0,0 0 0,0-1-230,0 1 0,0-2 1,0-2-1,0-3-200,0-3 0,0 4 0,0-6 0,2-1 5,4-3 1,3-3-1,9-5 1,1-5 14,5-4 1,5-2-1,11 0 1,7-2-57,3-4 0,3-4 0,1-5 1,2 1-255,3 3 0,3 5 0,-8-4 0,-5 2-183,-5 5 1,-11 1 0,-9 2 749,-5 0 0,-2 7 0,1 3 0</inkml:trace>
  <inkml:trace contextRef="#ctx0" brushRef="#br0" timeOffset="1101">2952 385 8152,'-12'-26'0,"1"-3"0,-1-2 1442,2 2 0,3 10-745,7 7 0,0 4 0,0 3-534,0 10 1,7 11 0,7 9 0,5 10-105,5 10 0,-1-1 0,-4 3 0,3 3-296,1 7 1,0-3-1,-5 4 1,-1-2-428,1 3 0,-3-3 0,-1 8 1,-5 0 663,-1-2 0,-2 6 0,-6-6 0</inkml:trace>
  <inkml:trace contextRef="#ctx0" brushRef="#br0" timeOffset="1284">3686 367 8355,'7'-25'173,"-3"6"0,6-5 1,0 7 248,-1 5 1,5-1 0,9 7-1,6 2-165,4 2 1,4 2 0,2 2 0,4 4-411,1 5 1,-5 7 0,2 3 0,-4 2 152,-2-1 0,-8 5 0,-2 0 0</inkml:trace>
  <inkml:trace contextRef="#ctx0" brushRef="#br0" timeOffset="1418">3720 664 8355,'10'-8'76,"6"4"1,-5-5 0,5-1 161,1 0 1,10 6 0,8-1 0,10 3-39,5 2 1,11 0 0,3 0 0,4 0-1473,1 0 1272,9 0 0,-14 0 0,4 0 0</inkml:trace>
  <inkml:trace contextRef="#ctx0" brushRef="#br0" timeOffset="1683">4646 577 8376,'47'-8'0,"-3"-4"343,-1-3 1,13 3-1,4 2 1,10 1 288,6-1 0,-2 4 0,-12-5 0,-10-1-313,-9 2 1,-8-5 0,-6 3 0,-8-3-200,-7-3 0,-6-5 1,-8-2-1,0-3 150,0-3 0,-10-2 1,-8-2-1,-9 2 27,-6 4 0,-9-2 0,-5 8 1,-3 2-62,-3 1 1,9 11 0,1 3 0,2 6-237,0 6 0,8 11 1,12 12-1,7 6-678,9 6 1,3 5 0,4 13 0,5 3 677,11 0 0,23 13 0,13-3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09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1605 8324,'-21'-15'232,"5"1"1,8 4 558,10 3 0,18-7 0,22 2 1,22-1-677,20 1 0,-26 4 1,6 1-1,12 1 1,5 0-1,15-2 0,4 0-135,-23 3 1,1-1-1,2 0 1,3 0-1,0 0 1,1 1-1,5-1 1,1 0-1,-1 0 1,-1 1-1,0-1 1,0 2-202,-1-1 0,1 2 0,-1-1 0,-1-1 0,-1 0 0,0 1 0,-1 2 0,0 0 0,-2 1 0,-1-1 1,-2 1-1,0 0-61,-5 0 1,-1 0-1,-1 1 1,-3 0-1,-1 0 1,-1 0-1,25 0 1,-1 0 281,-7 0 0,0 0 0,1 0 0,-1 0 0,-8 0 0,0 0 0,-1 0 0</inkml:trace>
  <inkml:trace contextRef="#ctx0" brushRef="#br0" timeOffset="482">1704 156 8455,'-17'-35'0,"-1"2"1187,1 4 0,-1 3 1,1 11-457,-1 3 0,1 6 0,-1 12-262,1 6 1,1 19 0,3 10 0,1 11-280,-2 12 0,-1 10 1,-1 19-1,10-43 1,1 1-202,1 3 1,2 1 0,1 3 0,0 2 0,1 6 0,0 2 0,0 4 0,0 1-219,0 3 1,0 2-1,1 4 1,0 1 0,1 2-1,2 0 1,0 4 0,1 1-111,0 3 0,0 0 0,0-4 1,0-1-1,-3-1 0,0 0 1,1-1-1,0-1 339,-2-1 0,1-1 0,2 2 0,0-1 0,-2-5 0,-2-1 0,-2-3 0</inkml:trace>
  <inkml:trace contextRef="#ctx0" brushRef="#br0" timeOffset="934">150 1326 8161,'-8'-35'0,"-4"0"313,-3 0 1,-3 8 0,1 5 1785,-1 9-1663,1 5 0,7 18 1,8 7-1,10 10-295,9 6 1,20 10 0,4 4 0,8 5-226,3 6 1,8-1 0,4 5 0,6 0-474,6 0 0,-4 2 1,-35-30-1,1 0 1,32 30-1177,-6-6 1537,-12-4 0,-1 7 0,-6 1 1</inkml:trace>
  <inkml:trace contextRef="#ctx0" brushRef="#br0" timeOffset="1100">691 1308 8178,'0'-27'347,"-2"-4"-74,-4-2 0,-3 10 0,-9 19 0,-1 10-110,-5 11 1,-3 12 0,-8 18-1,0 11-164,0 8 1,-7 14 0,-3 3 0,1 4-344,3-1 0,4-3 0,2 5 60,0-1 1,14-36 0,-1 1-1,0 1 1,0 0 0</inkml:trace>
  <inkml:trace contextRef="#ctx0" brushRef="#br0" timeOffset="1516">2874 1204 8198,'-19'-14'90,"-5"-4"1,-3-3-1,-6 6 1,4 3 508,6 6 1,3 4-1,5 6 1,3 6 2,6 7 0,5 12 1,4 2-1,7 6-557,8 4 0,16 8 1,3-3-1,4 5-208,2 1 0,13 0 0,0 1 0,6 1-493,2 4 1,-1-9 0,1 1 655,-6-5 0,-4 3 0,-1-3 0</inkml:trace>
  <inkml:trace contextRef="#ctx0" brushRef="#br0" timeOffset="1684">3049 1151 8267,'-27'-27'769,"1"-4"1,9 10 78,-1 5 0,7 8 0,-1 18 1,-3 13-769,-7 16 1,-7 19-1,-12 12 1,-3 12-242,22-37 0,-1 1 0,-5 4 1,0 1-1,1 5 0,0 2 161,-3 3 0,-1 0 0,-4 6 0,-1 0 0,-4-1 0,0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30.27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742 881 8223,'0'-27'0,"0"-6"0,0 6 0,0 0 849,0 3 0,-8 7 0,-3 3 0,-7 5 456,-5 1 1,-12 2 0,-12 8 0,-5 4-864,-6 5 0,-4 13 1,-8 7-1,2 8-330,4 7 0,11-1 0,13 3 0,5 3-380,6-1 0,11 6 0,14-9 0,10 3-293,12 3 0,13-3 1,11-3-1,3-6-4,3-4 0,3-3 1,1 1-1,-1-2 17,-5-4 0,-11-3 1,-11-11 336,-5-3 1,-11-4 0,-10-8 629,-14 0 0,-11 0 0,-14 0 1,-5 0-267,-5 0 0,-1 0 0,-1 0 0,1 0-535,0 0 1,7 0 0,6 2-602,8 3 1,16 5 0,17 6 982,13-5 0,26-3 0,13-8 0</inkml:trace>
  <inkml:trace contextRef="#ctx0" brushRef="#br0" timeOffset="134">1231 1475 8223,'-2'-18'780,"-4"1"0,-4 0 0,-7-1-303,0 1 1,-1 1-1,1 2 1,-1 5-613,1 1 1,5 2 0,0 6-1340,-1 0 1,5 2 1473,2 4 0,4 4 0,2 7 0</inkml:trace>
  <inkml:trace contextRef="#ctx0" brushRef="#br0" timeOffset="451">2506 724 8577,'-16'-35'238,"-3"0"1,-18 2 0,-4 4 1078,-5 6 0,-5 9 0,1 4 0,1 3-276,3 3 1,7 2 0,-2 4-1,4 6-541,2 9 0,8 2 1,6 12-1,7 6-619,8 8 1,5 7-1,2 5 1,7 3-280,10 2 1,7 2-1,12 8 1,2 3-291,1 7 1,1-10-1,-6-4 1,-2-6-271,-4-6 0,-6-9 0,-11-9 724,-6-7 1,-12-7 0,-8-13-1,-9-7 413,-12-8 0,-2 0 0,-9-7 0,-1-3-63,3-1 1,1-3 0,10 3 0,4 1-785,6 2 0,11 7 0,8-5-1030,8 2 1,15 2 1697,16 6 0,8 0 0,9 0 0</inkml:trace>
  <inkml:trace contextRef="#ctx0" brushRef="#br0" timeOffset="566">2698 1457 8458,'-18'-17'616,"1"0"1,2-1-1,1 3-344,2 3 0,1-2 1,-5 7-688,4-3 1,7 6 414,10-2 0,13 4 0,9 2 0</inkml:trace>
  <inkml:trace contextRef="#ctx0" brushRef="#br1" timeOffset="1017">3728 951 17100,'-9'8'801,"1"-4"0,8 7 1,0 5-615,0 5 1,0-1 0,0 5 0,0 0-329,0 4 0,8 4 1,1 2-1,3 0-296,0 0 1,-1 0 0,7 0 0,-1 0-151,1 0 0,-7-2 0,1-4 0,0-6-160,-3-4 0,7-9 1,-5-6 1032,5-8 0,1-15 1,1-16-1,1-10 673,5-5 1,-3-3-1,6 1 1,0 1-116,0 5 1,-5 3-1,1 10 1,-2 4-406,3 6 0,-5 11 0,6 6 0,-1 4-349,-1 2 1,8 10 0,-2 8 0,4 9-545,2 6 1,0 4 0,0 1 0,0 5-1048,0 2 0,2-1 1,1 5-1,3-3-3928,-2 3 5429,-2-6 0,5 15 0,3-4 0</inkml:trace>
  <inkml:trace contextRef="#ctx0" brushRef="#br0" timeOffset="1367">5091 1108 8429,'-8'-35'1336,"-4"0"0,4 2 0,1 4 0,1 6 763,0 4 0,2 9-1634,10 4 1,6 14-1,9 7 1,4 9-376,2 3 0,2 8 0,4 5 1,-2 1-468,-1 2 1,-3 1 0,2 7 0,-8-3-707,-7-1 1,-1 0 0,-7 3 0,-2-3 480,-2-7 0,-16-11 0,-5-5 0,-6-7 829,-6-5 1,-2-8-1,-2-14 1,2-11 267,4-10 1,0-2 0,9-14 0,7 1 593,3 1 0,8-4 1,14 9-1,11 1-697,8 2 1,12 10-1,5 5 1,8 7-468,8 3 1,12 10-1,4 2 1,-1 12-489,-3 9 1,-12 5 0,-6 5-1,-3 0-397,-3 5 1,-9-3 0,-8 4 0,-10-4-2407,-6 4 3366,-9-2 0,5 8 0,-5-8 0</inkml:trace>
  <inkml:trace contextRef="#ctx0" brushRef="#br0" timeOffset="1767">6226 1161 9111,'11'-41'0,"1"0"947,2 2 0,3 10 0,6 6 0,6 5 488,4 7 1,-3 3-1,-1 8 1,2 2-1051,2 4 0,2 11 0,0 12 1,-1 4-837,1 2 0,-7 2 0,-5 4 0,-4 5-333,-1 5 0,-9 1 0,-3 1 0,-4 1-156,-2 4 0,-17 0 0,-14 8 1,-18 2 140,-13-2 1,-6-9 0,0-7 0,2-13 402,2-12 0,10-15 0,3-12 0,15-16 989,10-15 0,9-13 1,5-16-1,10-12 114,12-9 1,9-9 0,-1 40-1,1-2 1,1-1 0,1-1-355,1-2 1,3 0 0,3-2 0,2 1 0,1 1 0,2 0 0,0 3 0,0 1-78,-2 2 1,2 3 0,0 7 0,2 3 0,25-25 0,-2 15 22,-5 22 1,-13 13 0,1 16-1,-2 6-353,2 10 1,-5 7-1,7 12 1,-2 3-273,0 7 1,1 5-1,-3 7 1,0 5-371,-6 4 0,0 1 1,-10 3-1,-1 4-126,-3 5 0,-9-1 0,-4 0 0,-6-3 822,-6-3 0,-4 5 0,-7 1 0</inkml:trace>
  <inkml:trace contextRef="#ctx0" brushRef="#br0" timeOffset="1916">7361 1230 8550,'12'-23'73,"-1"0"0,-5-2 1,8 5-1,3 1 634,4 3 0,12 5 0,2-1 0,12 6-412,9 4 1,0 2 0,7 0-1,-1 0-1943,0 0 1648,2 8 0,6 2 0,-1 7 0</inkml:trace>
  <inkml:trace contextRef="#ctx0" brushRef="#br1" timeOffset="2284">8845 1038 11295,'-11'-17'-535,"-1"-1"0,-2-1 1168,-1-4 0,-2 5 0,1-1 0,0 5-92,-1 1 1,3 3 0,-9 0-1,4 2-311,1 5 0,-5 1 1,-2 2-1,-2 0-165,-4 0 1,3 7-1,-1 5 1,-2 4-43,-2 1 0,-2 6 0,2 3 0,4-1-219,6 0 0,-2 6 0,3-4 0,5 2 93,3 0 0,5 1 1,-5 3-1,4-4 65,3-6 0,1-4 0,6-1 0,2-3 60,3-3 0,-1-4 0,8-8 0,2 0 404,1 0 0,3 0 1,-1-2-1,1-2-58,-1-2 0,2-6 0,3 5 0,1-1-330,-2 0 0,5 2 0,-3 4 0,0-1-307,2-3 0,-3 0 0,5 6 0,0 0-424,0 0 1,2 8 0,4 3 0,-2 3-2122,-2-3 2799,1 13 0,12-13 0,3 15 1</inkml:trace>
  <inkml:trace contextRef="#ctx0" brushRef="#br0" timeOffset="2650">9404 427 8521,'-23'-70'629,"0"0"0,-6 16 0,7 9 1,5 14 5941,3 14-6057,10 7 1,-2 20-1,10 9 1,4 14-736,2 12 0,5 13 0,5 6 1,-5 4-138,1 2 1,-3 8-1,1 1 1,-4 1-892,-3-5 1,-1-3 0,-6-2-1,-2 0 335,-4 0 1,-3-16 0,-9-11 0,1-16 832,-1-15 1,1-12 0,1-14 400,5-15 1,3-12 0,8-11 0,4-3 172,7-3 0,3 10 0,13-3 0,0 7 257,1 5 1,3 4 0,7 6-1,3 5-404,-2 5 0,-2 9 0,-2 6 0,2 10-393,3 12 0,-9 9 1,2 12-1,-5 3-366,-7 3 0,-9 4 1,-7 7-1,-3 2-145,-2-2 0,-15-1 0,-12-1 0,-16 2-1838,-15 2 2396,-16 1 0,31-33 0,-1 0 0,-5 0 0,1 0 0</inkml:trace>
  <inkml:trace contextRef="#ctx0" brushRef="#br1" timeOffset="2834">10365 78 15865,'0'-24'-298,"0"1"-33,0 2 1,0 11 0,0 12 0,0 16 672,0 15 0,0 11 1,2 16-1,2 10-217,1 10 0,1 13 0,-5-43 0,-2 1 1,1 3-1,0 0-1629,0 4 0,0 1 1119,0 1 0,0 0 0,3 5 0,2 0 0,0 1 0,0 0 0</inkml:trace>
  <inkml:trace contextRef="#ctx0" brushRef="#br0" timeOffset="3085">10784 1300 8549,'8'-42'720,"-6"3"1,3-6 0,-1 2 178,2 5 1,4-5 0,7 2 0,3 2-51,3 3 1,-2 3-1,8 0 1,2 1-562,2 1 0,-5-5 0,-5 8 1,-6-1-255,-5 0 0,-4 2 1,-8-2-1,-2 8-7,-4 7 1,-6 0-1,-11 9 1,-4 1-510,0 2 1,-6 10 0,6 5 0,-1 8-234,5 9 0,6 8 1,5 5-1,6 2 9,4 3 1,18 3 0,9 3 0,14 2-210,13 2 1,8 3 0,12-5 914,4 2 0,-30-28 0,3-2 0,4-1 0,1-1 0</inkml:trace>
  <inkml:trace contextRef="#ctx0" brushRef="#br0" timeOffset="3218">12478 968 9249,'-25'-40'0,"-2"1"675,-1 6 1,-3 6 0,6 11 0,-2 5-395,-4 5 1,-2 8-1,-2 9 1,0 13-496,0 7 214,-8 11 0,-1 11 0,-9 9 0</inkml:trace>
  <inkml:trace contextRef="#ctx0" brushRef="#br0" timeOffset="3701">637 2505 8569,'-70'0'0,"-5"0"0,-1-2 0,4-2-356,6-1 0,14-1 0,11 4 1184,4-4 0,14 4 1,13-4-359,20 4 0,23 4 1,23 2-1,20 2-258,21-2 1,-37-3 0,4 0 0,11-1 0,3 0 0,12-1 0,3 0-109,-25 0 1,1-1-1,3-1 1,10-1 0,3-1-1,3-1 1,9-2 0,2-1-1,3 0 1,-18 2 0,1 0-1,2 0 1,1-1-217,7-1 1,2 0 0,2 0 0,2-1 0,-13 2 0,2 0 0,1 0-1,1 0 1,1 0 0,-10 0 0,0 0 0,2-1 0,0 1 0,0 0 0,0 0-1,2 0 1,1 1 0,-1-1 0,1 1 0,0 0 0,0-1 109,1 1 0,0 0 1,0 0-1,1 0 1,-1 0-1,1 0 1,0 0-1,1 0 1,0 1-1,-1-1 0,1 1 1,-1 0-1,-1 0 1,-1 1-1,0 0 1,0 1-1,0-1 1,1 1-1,1 0 1,1-1-1,0 2 0,1-1 1,-1 0-1,1 1-159,1-1 1,0 1 0,1-1 0,-1 1 0,1 0 0,0 0 0,1 0 0,1 1 0,0-1 0,0 0 0,-1 1 0,1 0 0,0-1 0,0 1 0,0 0 0,0 0 0,-1 1 0,1-1 0,-3 1 0,1-1 0,0 1 0,-1 1 0,0-1 0,0 0 97,0 1 1,0-1-1,0 0 1,0 1-1,0 0 1,-1 0-1,-1 1 1,0 0-1,0 0 1,-1 1 0,0-1-1,1 1 1,-2 0-1,0-1 1,1 1-1,-1 0 1,-1 0-1,0 1 1,-3-1-1,0 0 1,0 1 0,-1 0-1,-1-1 1,0 1-93,12 0 0,0 1 1,-1-1-1,-1 1 1,-1 0-1,-4-1 1,0 0-1,-2 1 1,-1-1-1,-1 1 1,12 0-1,-3 1 1,-1-1-1,0 1 1,-5-1-1,-1 0 1,-1-1-1,-2 1-414,-5-1 0,0 0 0,-2 0 0,-1 0 569,18 0 0,-1 0 0,-2-2 0,-5 0 0,-1-1 0,0-1 0,-3 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58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138 140 8428,'-12'-19'319,"2"-2"0,1-3 494,-1 3 1,6 7 0,-2 3-113,4-3 0,4 6 1,6 3-1,8 3-555,5 2 0,16 0 0,-2 0 0,4 0-679,3 0 1,1 2-1,5 3 1,-1 7-388,2 4 1,-9 1-1,-5 3 1,-10 1-303,-5 2 0,-10 10 1222,-5 2 0,-26 8 0,-8 9 0</inkml:trace>
  <inkml:trace contextRef="#ctx0" brushRef="#br0" timeOffset="134">50 560 8634,'-17'0'877,"5"0"1,3 2-412,1 3 0,4-3 1,10 6-1,7-2-137,9 0 0,5 1 1,10-3-1,4 2-424,5-2 0,10 4 1,5-2-1,1-3-1118,4-1 1,-4-2 1212,2 0 0,-8 0 0,4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57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769 193 8248,'17'-25'365,"-5"7"0,-3-1 165,-1 5 0,0 10 1,-4 1-1,3 6-11,3 9 0,0 6 0,3 5 0,-1 8-94,2 8 0,-5 5 0,1 9 0,-2 1-297,-4 4 0,-2 4 1,-2 8-1,-2 0-231,-4 0 0,-6 8 0,-13 1 0,-8 1-455,-6-5 0,-15-5 0,0-6 0,-7-4-362,-5 1 0,4-23 1,-2-5-1,-2-15 920,-2-12 0,-9-12 0,-3-4 0</inkml:trace>
  <inkml:trace contextRef="#ctx0" brushRef="#br0" timeOffset="184">140 263 8248,'2'-29'0,"2"2"601,1 1 1,3 3-1,-2 6 1,8-1-166,7 1 0,8-1 0,14 1 0,9 1-167,10 5 0,20-3 0,9 6 0,-40 4 0,1 0-219,6 0 0,2 1 1,1-1-1,0 2 1,4 1-1,0 2 1,-3-1-1,-1 0-600,-6 0 0,-2 0 0,37 2 1,-21 6-1,-10 7-881,-11 6 1,-15 12 1430,-15 2 0,-9 8 0,-9 9 0</inkml:trace>
  <inkml:trace contextRef="#ctx0" brushRef="#br0" timeOffset="367">0 1904 10214,'21'0'207,"9"0"0,16 0 1,26 0-1,15 0-198,-36 1 1,1-2 0,5-2-1,1-1 1,4-2 0,2 0-1,0-1 1,0-1-400,-1-1 0,0 0-88,-5 0 0,0 1 1,3-1-1,-1 0 0,-3 0 1,0 1-1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57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53 654 8455,'-10'-8'1338,"2"5"-701,8-9 0,4 8 0,8-2-466,11 4 0,10 2 1,10 0-1,7 0-312,6 0 1,10 0 0,-2 0-1,4 0-1062,2 0 0,-10 8 1203,-7 4 0,-9 3 0,-9 3 0</inkml:trace>
  <inkml:trace contextRef="#ctx0" brushRef="#br0" timeOffset="133">0 1108 8481,'16'-2'0,"-3"-1"125,-1-3 0,7-6 0,12 4 0,8 1-166,8-1 1,21-6 0,11 3 0,11-5-28,1-1 0,-4 1 0,-5 2 68,-7 3 0,5-1 0,-1-5 0</inkml:trace>
  <inkml:trace contextRef="#ctx0" brushRef="#br0" timeOffset="365">943 95 8344,'2'-23'662,"4"0"0,-4 0 62,4 5 1,4 10 0,1 10-1,7 14-386,5 11 1,4 21-1,10 13 1,2 10-230,1 11 1,-19-36-1,-1 1 1,-2 2 0,-1 1-1,0 2 1,-1 1-192,-1 2 1,-1 0 0,-1 2 0,-2 1 0,-4 2 0,-3 0 0,-1-1 0,-2 1-470,-1-2 0,-4 0 0,-4-4 1,-3-1-1,-6 1 0,-3-2 1,-4-1-1,-3-3 551,-2 0 0,-4 0 0,-4 2 0,-1 0 0,-2-1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1:59.81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1182 326 8274,'0'-27'91,"0"2"0,0 7 0,0 1 1480,0-1-996,0 9 0,0 3 0,0 14-189,0 9 1,0 4-1,0 12 1,0 6-128,0 4 0,8 5 0,2 11 1,1 5-133,1 4 0,0 7 0,7 5 0,3 5-133,1 10 0,-11-45 0,-1 1 0,-2 1 1,0 1-1,-1-1 0,1 1-178,0-1 1,-1 1-1,1 3 1,-2 0 0,0 0-1,0 1 1,-2-2-1,-1 0-211,0-2 1,0-1 0,2 41-1,-6-2 1,0-3-158,0-1 1,-2-19-1,-2 2 1,-4-14-1358,-1-9 1909,5-5 0,-12-15 0,6-1 0</inkml:trace>
  <inkml:trace contextRef="#ctx0" brushRef="#br0" timeOffset="333">204 1496 8437,'-40'-17'30,"-1"-1"0,6 3 0,8 1 0,2 4 299,3 3 1,11-1 0,9 4 123,11-2 1,13-5 0,18 3 0,9-2-277,7-3 1,16 1 0,17-4 0,-37 7 0,1-1-156,6 0 0,2 1 0,4-4 0,0 0 0,7 1 0,0-1 0,2 0 0,1 1-156,3 0 0,2-1 1,5-3-1,0 1 1,1 1-1,-1 0 0,1 1 1,-1-1-147,-4 2 1,-1 1 0,-6 2-1,-3 1 1,-4 0 0,-2 2 0,1 1-1,-2 0-858,0 2 0,-1-1 1138,-8-4 0,-2 2 0,0 5 0,-1 0 0,37-5 0,-1 4 0,-5 2 0</inkml:trace>
  <inkml:trace contextRef="#ctx0" brushRef="#br1" timeOffset="1133">327 326 9072,'-8'-29'197,"-4"0"0,-1 6 1,-1-5-1,2 3 737,-1 4 1,5 7 892,2 3-1450,4-1 0,10 4 0,6 6 1,5 8-283,4 4 1,6 3 0,-3 9 0,1 3-397,4 2 0,0-4 0,0 5 0,-2-1-15,2 0 0,2 2 0,2 6 0,-2 0-525,-4 0 1,2 0-1,-6 0 1,1 0-1953,-1 0 2793,-2-8 0,-13 6 0,-2-6 0</inkml:trace>
  <inkml:trace contextRef="#ctx0" brushRef="#br0" timeOffset="1348">763 82 8379,'-8'-18'850,"-1"1"0,-3 1-477,0 5 1,7 1-1,-7 6-119,-2-2 1,5 8 0,-3 10-1,-1 5-76,-3 6 0,-3 5 1,-3 7-1,-3 1-476,-2 5 1,4 4-1,-7 9 1,-1 4-259,-2 6 1,-2 4 0,1 4-1,-1 4 556,0 5 0,-8 5 0,-2 1 0</inkml:trace>
  <inkml:trace contextRef="#ctx0" brushRef="#br0" timeOffset="1947">396 2230 8421,'-1'-18'-5,"-3"1"957,-2-1 1,0 1-215,6-1 0,0 7 1,2 1-318,4 2 0,3 4 1,9 10-1,1 6-279,5 3 0,5 5 0,10 1 1,3 4-107,3 3 1,7 1 0,8 6 0,1 0-472,-1-1 1,4 1 0,-6-2 0,-4-2-912,-5-1 0,-1-7 0,-7 4 1346,-2-2 0,-10 6 0,-4-4 0</inkml:trace>
  <inkml:trace contextRef="#ctx0" brushRef="#br0" timeOffset="2131">990 2038 8255,'-17'-26'197,"-6"9"1,-1-1 0,1 11 305,-2 5 1,5 4 0,-5 4 0,2 7-29,0 8 0,-7 9 1,5 10-1,-2 7-248,-4 3 0,4 5 0,-2 3 0,-2 8-823,-2 8 0,-2-3 1,0 7 595,0 0 0,0 1 0,0 9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55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553 1084 8149,'-18'-25'458,"1"-4"1,5 3-1,1 3 1,-1 4 372,2 1 0,3 1 0,9-1 0,3 1-447,7-1 0,11 1 1,6 0-1,4-1-273,2 1 0,6 5 1,2 2-1,-1 2-49,1 5 0,4 1 0,-7 4 0,-1 3-159,-2 7 0,-10 4 1,-3 3-1,-7 4-181,-5 6 0,-5 4 0,-9 2 0,-5 2 112,-11 4 1,-1-4 0,-10 4 0,-2-5 73,-2-1 1,-2 0 0,-2 0-1,-2-2 164,-2-4 0,3-3 1,7-11-1,3-3 1010,3-7-967,2-3 0,15-4 1,8-1-171,10-3 1,13-6 0,6 6-1,4 2-28,2 3 1,8 1-1,3 0 1,3 0 19,-3 0 0,5 0 0,-6 1 0,-1 5-36,-3 6 1,-6 9 0,-6 3 0,-6-1-31,-3 2 1,-11 0-1,-3 6 1,-8-2 102,-9 2 1,-5-3 0,-19 3-1,-8 4-152,-5 3 0,-6 3 1,-5-6-1,-3-2 76,0-4 0,-2 0 1,10-9-1,5-7 3,5-3 0,5-4 0,8-6-389,2 0 1,15-2 0,2-4-387,9-6 0,6 3 0,9-1 874,11 2 0,16-13 0,6 2 0</inkml:trace>
  <inkml:trace contextRef="#ctx0" brushRef="#br0" timeOffset="199">1653 1590 8149,'8'-9'809,"-4"-5"0,5 6 195,-1-1 0,-2 3 1257,-6-6-2077,0 8 1,0 4 0,0 12 0,0 4-391,0 1 1,-6 6 0,0 3 0,1-1-300,-3 0 0,4 8 0,-8 0 0,-1 8 505,-3 3 0,-9 3 0,-2 5 0</inkml:trace>
  <inkml:trace contextRef="#ctx0" brushRef="#br0" timeOffset="1116">1129 1 8294,'-59'0'239,"0"0"1,-3-1 0,2 2 0,7 6 0,1 4 0,-4 2 0,1 5 0,2 5 0,1 4 254,0 5 0,2 4 0,0 8 1,3 5-1,0 5 0,2 3 1,3 2-1,3 2-485,2 2 1,4 2 0,5 4 0,4 2 0,4 5 0,5 1 0,2 4 0,2 1-160,3 5 1,3 1 0,4 0 0,4 0 0,4 5-1,5 1 1,4 1 0,3 0-223,-4-30 1,2 1 0,2-1 0,2 0-1,2 0 1,2-1 0,3 1 0,2 0 0,2-1-1,0-3 1,3 0 0,0-3 371,21 25 0,3-3 0,-18-26 0,2-2 0,1 0 0,22 21 0,2-1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55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69 839 8211,'-8'-10'223,"-2"-4"0,-7 7 2000,0-3-1245,7 6 0,4-4 1,14 8-926,9 0 0,8 2 1,12 2-1,2 2-650,2-2 1,7 4 0,-1-3 0,3-1-1106,3-2 1702,-9-2 0,7 8 0,-6 2 0</inkml:trace>
  <inkml:trace contextRef="#ctx0" brushRef="#br0" timeOffset="199">767 402 8406,'10'-27'6326,"-4"4"-5362,-4 3 1,-2 12-763,0 8 0,2 10 1,4 12-1,5 3-216,5 2 1,1 2 0,1 6 0,-1 0-894,1 0 0,-1 8 0,1 3 0,-1 5-2317,1 1 3224,-9 0 0,-1 8 0,-8 3 0</inkml:trace>
  <inkml:trace contextRef="#ctx0" brushRef="#br0" timeOffset="416">1379 175 8276,'6'-45'503,"-1"5"1,3 5 0,-2 8 637,6 9 0,-3 8 0,3 10-421,2 0 0,3 10 0,4 8 0,5 9-422,1 6 1,2 15 0,4 7-1,-4 5-416,-6 6 1,-3 4 0,-5 5 0,-3 9-357,-6 7 1,-16 8-1,-1-45 1,-3 1-1,-8 2 1,-5 0 473,-7 4 0,-4-2 0,-4 1 0,-3-1 0,-7 6 0,-1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04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630 759 8192,'5'-33'336,"1"4"0,-2 6 490,-2 4 0,-2 1 0,-2 1-15,-4-1 1,2 8-1,-7 5-459,-3 3 0,-1 2 0,-3 0 0,1 2-263,-1 3 1,1 5 0,-3 8 0,-1 1-277,-2 4 1,-2 4 0,1 8 0,-3 0-349,0 0 1,-6 2 0,4 2 0,-4 2-243,-2-3 1,0-1-1,0-2 1,0 0 776,0 0 0,-7 0 0,-3 0 0</inkml:trace>
  <inkml:trace contextRef="#ctx0" brushRef="#br0" timeOffset="201">71 462 8192,'23'-79'0,"-2"5"0,-3 10 153,-5 12 0,-7 7 1,4 10-1,-2 0 1181,-4 0 1,0 14-893,1 3 0,-3 15 1,6 3-1,0 9-188,3 7 1,7 15-1,5 6 1,8 7-58,8 11 1,0 5-1,9 10 1,5 0-370,3-1 1,2 7-1,-3 2 1,1-1-641,2 1 1,-7 0 0,-11-5 0,-5 3-1919,-6-2 2448,4-2 1,-13-3-1,5 1 1</inkml:trace>
  <inkml:trace contextRef="#ctx0" brushRef="#br0" timeOffset="534">1258 794 8299,'0'-17'157,"0"-1"1,0 1 476,0-1 1,0 1-1,2-1-183,4 1 0,6 7 0,11 4 0,6 5-555,4 1 1,8 0-1,2 0 1,1 1-463,5 5 0,1 4 0,3 7 1,-3 1-1441,-3-1 2006,-12 1 0,-10 7 0,-8 2 0</inkml:trace>
  <inkml:trace contextRef="#ctx0" brushRef="#br0" timeOffset="667">1241 1161 8299,'12'0'924,"-1"0"-643,3 0 1,11 0 0,10 0 0,12 0-424,9 0 0,8 0 0,11 0 0,7 0 142,3 0 0,3 0 0,-1 0 0</inkml:trace>
  <inkml:trace contextRef="#ctx0" brushRef="#br0" timeOffset="1017">2970 410 8267,'0'-17'638,"0"-1"0,0 1 619,0-1 0,-6 7-814,0-1 0,-2 8 0,5 0 0,-3 8-114,2 8 1,2 11-1,2 8 1,0 8-248,0 7 0,0 5 0,2 1 0,2 1-456,2-1 0,7 0 1,-3 1-1,2-1-751,-1 1 0,-7 5 1,2-2-1,-4-4 1125,-2-3 0,0-2 0,0 5 0</inkml:trace>
  <inkml:trace contextRef="#ctx0" brushRef="#br0" timeOffset="1184">2498 882 8196,'0'-28'95,"0"-3"1,0 8 0,0 2 358,0 1 0,10 5 0,9 1 0,14 4-224,12 3 0,21 1 0,12 6 0,11 2-441,10 4 1,-48-2 0,1 1 0,-1 4 0,1 2 0,45 10-732,-10 2 1,-9 8 647,-14-1 1,-12 3 0,-9 1 0</inkml:trace>
  <inkml:trace contextRef="#ctx0" brushRef="#br0" timeOffset="1350">2394 1563 8702,'-18'0'2051,"1"0"-2088,7 0 0,37 0 0,24 0 61,15 0 0,11 0 0,18 0 1,-43 0-1,1 0-497,4 0 0,0 0 0,3 0 0,1 0 124,0 0 1,0 0 0,0 0 0,0 0 0,0 0 0,1 0 0</inkml:trace>
  <inkml:trace contextRef="#ctx0" brushRef="#br0" timeOffset="1731">3895 899 8189,'-17'-27'453,"0"-4"1,-1 6 0,1 1 1391,-1 5 1,1 5-1240,-1 14 0,9 10 0,3 7 0,6 11-358,6 5 1,9 3 0,10 5 0,2 6-172,4 3 0,2 3 1,2-3-1,0-1-484,0-3 1,0 5 0,0 3-1,-2-6-761,-4-3 1,-4-6 0,-7-10 300,-1-6 1,-7-13-1,-6-12 687,-8-13 0,-6-13 0,-7-12 1,-1-9 323,1-7 1,0-6-1,-3-10 1,-1-2 224,-3-1 0,1-9 1,6 3-1,1-5 268,5-1 1,-3 2 0,8 3-1,2 8-30,2 8 1,16 14 0,7 9-1,8 4-347,8 4 1,16 6-1,3 16 1,10 3-317,12 2 0,13 3 0,8 5 0,-49 0 1,1 1-370,48 5 1,-49-2 0,0 2 0,44 11 0,-7 1-895,-9-1-1,-18 1 1,-20-1 1319,-3 1 0,-10 7 0,-1 2 0</inkml:trace>
  <inkml:trace contextRef="#ctx0" brushRef="#br0" timeOffset="2064">4419 847 8412,'12'-8'131,"0"-4"0,-6 3 1,5-3-1,3 0 598,1 3 0,5-5 0,1 8 0,4 0-132,2-1 0,1 5 1,3-4-1,-4 4-430,-2 2 0,4 2 1,-6 4-1,-3 5-235,-7 5 1,-5 7 0,-8 2-1,-4 2-66,-7 4 1,-3 6 0,-17 0-1,-4-4-100,-4 0 1,-11 0 0,-1 2-1,-5-2 285,0-4 1,3-4-1,7-9 1,5-2 472,4-3 1,10-1-479,4 2 0,19-5 0,14-7 0,15 0-192,16 0 0,21 0 1,9 0-1,5 0-451,2 0 0,5 0 1,-3 2-1,-1 2-1025,-3 2 1,-6 0 1621,-6-6 0,4 0 0,-6 0 0</inkml:trace>
  <inkml:trace contextRef="#ctx0" brushRef="#br0" timeOffset="2381">5345 882 8300,'0'-28'0,"0"-3"0,0 8 0,0 2 3616,0 1-2990,0 11 0,0 3 0,0 12 1,0 5-420,0 5 1,0 9-1,0 4 1,0 4-81,0 2 1,-8 2 0,-3 2 0,-5 1-41,-1-1 1,-9 4-1,-1 0 1,0-1-295,4 1 1,-2-8 0,1-8 0,3 0-176,2 0 1,1-11 291,1 1 0,9-11 0,8 0 0,13-4 106,15-2 0,12-2 1,24-2-1,10-4-35,4-1 0,13 5 0,-4-2 0,1 4-432,-5 2 1,-1 0 0,-13 2 0,-8 2-806,-11 2 0,-7 0 1,-10-5 1255,-4 5 0,-12-4 0,-9 6 0</inkml:trace>
  <inkml:trace contextRef="#ctx0" brushRef="#br0" timeOffset="2548">5502 1004 8300,'-11'-29'0,"-1"2"637,-2 1 1,7 9 0,-1 7 749,0 2 0,6 6 0,-2 14-909,8 11 0,0 16 0,8 8 0,1 5-549,3 6 0,-5 4 0,-1 6 1,0 0-531,-1 2 1,-5-4 0,2 12 600,-4-1 0,-10-5 0,-1 6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00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1223 8384,'-8'-10'501,"4"-4"0,-6 7 959,3-3 1,-5 4-1028,6-6 1,2 8 0,10-1-305,6 3 0,11 4 0,6 2 0,6 1-84,6-1 0,9 4 0,10-2 1,2 0-715,4 1 0,-3-5 0,-1 4 0,-2-4-2144,-4-2 2813,6 0 0,-8 0 0,7 0 0</inkml:trace>
  <inkml:trace contextRef="#ctx0" brushRef="#br0" timeOffset="433">1360 664 8210,'0'-27'0,"0"3"708,0 5 1,0-4 3335,0-1-3373,0 9 1,-1 9 0,-5 14-1,-4 9-357,0 10 0,-5 8 0,5 6 0,0 6-164,5 3 0,3 10 0,2 4 1,0 4-211,0 2 1,13 0 0,7 2 0,7 1-348,10 3 1,5 6 0,11-11 0,-1-7-196,1-9 0,-9-18 0,-3-6 1,-6-14 301,-6-7 0,-4-12 1,-7-14-1,-3-9 568,-3-10 1,-4-9 0,-8 1 0,-2 0 84,-4 1 1,-12-5 0,-11 6 0,-6 4 239,-5 6 0,1 6 1,-6 10-1,0 3-602,1 6 1,-1 6 0,1 8 0,7 9-598,6 10 0,11 16 0,3 10 0,9 7-3738,6 2 4344,10 13 0,9-11 0,10 14 0</inkml:trace>
  <inkml:trace contextRef="#ctx0" brushRef="#br0" timeOffset="1749">1378 3126 8158,'-17'0'140,"-7"0"0,-1 0 0,0 0-77,0 0 0,3 10 0,9 7 0,3 11-239,2 5 1,2 1 0,6 1-1,2 0 391,4 0 1,10-6 0,9 0 0,4-1 4,8-7 1,5 0 0,11-15 0,1-2 80,4-2 0,-1-10 1,5-5-1,-2-11-45,-4-11 0,-9-1 0,-8-11 0,-8 0 16,-8 3 1,-11-5 0,-10 7 0,-12-1 18,-13 0 0,-10 4 0,-10 10 0,-10 6-247,-9 4 1,0 9 0,0 4-1,2 4-218,4 2 1,9 14 0,6 5 0,7 8-559,4 10 0,7 0 0,11 10 0,11-1 732,10-1 0,11 5 0,15-5 0</inkml:trace>
  <inkml:trace contextRef="#ctx0" brushRef="#br0" timeOffset="2249">2234 454 8135,'29'-41'0,"0"1"-18,2 1 0,2-6 0,2 1 1,0-1 664,0 4 0,0 4 0,0 4 0,0 4-169,-1 6 0,-1 5 1,-2 7-1,-3 5-130,-3 4 1,-2 2 0,-5 0 0,-1 2-189,1 4 1,-1 11 0,2 12 0,3 8-115,1 10 0,6 9 0,-6 22 1,1 11-74,-11-39 0,-1 3 0,-2 7 0,-1 2 0,3 8 0,0 2 0,-3 6 0,-1 3-70,-1 7 0,-2 2 0,-2-24 1,1 2-1,-2 0 0,0 7 0,-1 2 1,0 0-1,2 4 0,-1 0 0,1 2-218,0 3 1,1 1-1,-1 0 1,-1-6 0,-1-1-1,2-1 1,0 1-1,1-1 1,0-1 0,1-3-1,-1-2 1,1 0 155,0-3 1,0-1-1,0 0 1,4 30-1,0-2 1,0-6-1,-1-2 1,0-3 0,0-3 63,-2-7 1,-1-2 0,0-9-1,-2-2 1,-3-8 0,-2-2 0,0-1-1,-2-1 25,-7 48 0,-11-23 0,-5-6 1,-4-12 144,-6-6 0,-5-5 0,-3-4 0,-7-7 8,-3-8 0,-13-7 1,-5-4-1,-13-1-125,37-10 1,-3 0 0,1-2-1,0-1 1,-4-2 0,1-2-1,2 1 1,1 0 41,-48 0 0,6 6 0,-6-4 0,49-5 0,-1-2 0,0-3 0,-1-1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1:59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1119 193 8422,'9'-27'0,"5"-6"0,-8 6 758,-2-1 0,-10 3 0,-6 10 1,-5 1-207,-7 2 1,-5 9-1,-11-3 1,-7 4-337,-3 2 1,-5 0-1,-3 2 1,-4 4-124,0 5 1,0 12-1,7 7 1,1 4-156,4 7 1,1 12-1,-1 13 1,3 7-93,6 9 1,10 11 0,16-42 0,1 1 0,0 3 0,1 2-46,2 4 0,1 1 0,-3 7 0,2 1 0,5 1 0,1 0 0,-2 3 0,0 1-97,1 5 0,0 0 0,-1 1 0,-1 1 0,2 2 0,0 0 0,0-2 0,-1-1 194,1-1 1,0-1-1,-1-3 1,1 0 0,1 0-1,2-1 1,-1-1-1,0 0 38,0-5 1,0-1-1,0 1 1,0-2 0,2-9-1,1-1 1,-2 1 0,0 0 61,1 1 0,0-1 0,1-2 0,0 0 0,1 0 0,0-1 0,0 42 129,0-12 1,0-1 0,0-9-1,0-3 70,0-6 0,0-6 0,2-9 0,2-5-173,2-5 1,13 2 0,0-5-1,9-5-58,8-7 1,7-7-1,11-3 1,5-5-213,5-5 1,4-4 0,1-2 0,1-2-969,0-4 1214,8 4 0,-8-9 0,7 3 0,3-4 0,-1 1 0</inkml:trace>
  <inkml:trace contextRef="#ctx0" brushRef="#br0" timeOffset="1250">2009 1014 8257,'-2'-51'351,"-3"5"0,1 11 0,-8 11 1244,-2 5 0,-1 4-1160,-3 3 0,9 14 1,3 13-1,6 9-108,6 3 0,5 2 0,13 6 0,5 2-228,4 3 0,4-3 0,1 4 0,5-4-434,2-2 0,-4-6 1,7-2-1,3-4-205,-1-7 1,6-6-1,-11-12 1,1-6 314,1-10 1,-10-15 0,-2-15-1,-12-8 285,-9-8 1,-9-4-1,-12-2 1,-13 0 174,-13 0 0,-11 8 0,-15 6 0,-5 7 355,-3 9 0,-1 10 0,2 9 1,5 8-298,7 7 0,6 12 1,15 9-1,4 10-1030,5 10 1,13 14-1,5 3 1,6 10-148,6 6 0,11 8 0,16 1 884,12 3 0,9-6 0,-19-35 0,0-1 0</inkml:trace>
  <inkml:trace contextRef="#ctx0" brushRef="#br0" timeOffset="2583">1782 3040 8658,'-27'-2'0,"2"-2"1816,0-2-1558,13 0 1,14 6 0,27 2 0,18 2-379,15 2 1,10 0 0,15-6-1,0 0-593,1 0 1,5 0 0,2 0 712,2 0 0,2 0 0,-47 0 0,1 0 0</inkml:trace>
  <inkml:trace contextRef="#ctx0" brushRef="#br0" timeOffset="2867">3389 2516 8264,'-19'-16'0,"-5"4"781,-5 7 0,-4 3 0,-2 2 0,-2 2 176,-3 3 1,1 13 0,-6 11-1,3 6-682,3 6 1,4 3 0,4 9 0,4-1-255,1 1 0,9-1 1,7-2-1,2-1-225,5-3 1,1-7 0,2 2 0,2-6-51,3-6 1,7-4 0,9-9 0,5-5-160,1-5 0,-2-4 0,6-2 0,4-2 68,2-4 0,-2 3 1,9-9-1,1-2 63,0-1 1,1-1 0,7 3 0,-1 3-178,0 2 0,-3-3 1,-1 5-1,3 2-176,-3 2 1,-7 2 634,0 0 0,4-8 0,-1-2 0</inkml:trace>
  <inkml:trace contextRef="#ctx0" brushRef="#br0" timeOffset="3066">3354 2830 9502,'-23'-23'0,"0"-3"1051,1-1 0,3 8-1002,1 1 0,9 11 0,5 12 195,8 7 1,5 11-1,11 8 1,1 8-225,2 8 0,6 5 1,-3 5-1,1 3-460,4 2 0,-4 4 1,2 9-1,2 7-849,2 3 1,4 5 1288,-17-44 0,1 1 0,16 42 0,-16-42 0,0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11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140 158 8537,'-5'-35'-4,"-3"2"0,-2 4 323,-4 5 1,5 7-1,-3 5 4610,-1 6-4929,-3 4 0,-9 10 0,-2 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08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408 575 8122,'16'-35'0,"-3"2"0,-3 2 538,-2 2 0,0 6 0,-4-4 0,1 1 72,-1 5 1,-2 2 0,-4 3-1,-4 5-222,-5 5 1,-12-2 0,-7 2 0,-3 2-138,-1 2 1,-3 10-1,-4 4 1,-4 5-154,1 6 1,1-1 0,8 7 0,2 2-132,4 2 0,11 2 0,13 2 0,5 2-281,5 1 0,9 9 1,13-5-1,10 3 8,6 0 1,3-9 0,7 3 0,-3-2-15,-3 2 1,-5-10 0,-9 2 0,-3-6 53,-7-6 0,-12-1 1,-9-5 498,-11-3 1,-13-2 0,-18-7 0,-7 3 80,-3-2 1,-3-2 0,1-2 0,1 0-74,5 0 0,5 0 0,12 0-1296,6 0 0,15 0-460,14 0 0,19 0 1515,21 0 0,13 0 0,3 0 0</inkml:trace>
  <inkml:trace contextRef="#ctx0" brushRef="#br0" timeOffset="150">897 1029 8122,'0'-17'1118,"0"5"0,0 1-69,0-3 1,0 4-898,0-1 1,0 5-1,-2-4-1129,-3 2 0,3 4 977,-4 10 0,12 4 0,3 7 0</inkml:trace>
  <inkml:trace contextRef="#ctx0" brushRef="#br0" timeOffset="449">1788 628 8168,'0'-30'0,"0"3"0,-2 2 887,-4 4 0,-3-1 0,-9 3 0,-1 0-169,-5 3 1,-1 10 0,-6 0 0,4 4-260,2 2 0,1 0 1,9 4-1,3 6-502,6 8 0,5 11 0,1 0 1,1 6-374,5 5 0,4-1 1,9 8-1,5 1-116,5 3 1,2-5 0,-2-1 0,-4 0-30,0-1 1,-11-3 0,2 4-1,-7-3 322,-5-3 1,-6-4 0,-9-4-1,-15-4 312,-11-2 0,-1-1 0,-9-9 0,0-3 132,3-6 1,1-4 0,10-4-534,4-4 0,12-4 0,15-7 0,11-1 328,15 1 0,22-1 0,9 1 0</inkml:trace>
  <inkml:trace contextRef="#ctx0" brushRef="#br0" timeOffset="616">2260 1064 8682,'-18'-17'0,"1"1"0,-1 3 1223,1 1 0,-1 2 1,1-1-985,-1 5 1,3 6-930,3 6 0,6 3 0,12 9 0,6-1 690,3 1 0,11-1 0,1 1 0</inkml:trace>
  <inkml:trace contextRef="#ctx0" brushRef="#br0" timeOffset="1016">2836 820 8099,'-18'-18'459,"-5"1"1,0 1-1,0 3 683,-3 1 0,7 8 0,-4-2-675,3 4 1,5 4 0,1 4-349,2 6 1,9 9-1,-3 4 1,4 1-213,2-1 0,0 6 0,0-2 0,2 4-173,4 2 0,-3 0 0,9 2 0,2 1-100,1 3 1,3 0 0,-1-6 0,3 0-120,3 0 1,-2-8-1,6-4 1,1-5 462,-1-7 0,0-5 0,4-14 1,0-11 477,6-14 0,-8-4 1,6-11-1,-4-5 331,-4-3 0,-2-2 0,-7 5 0,-3 3-6,-3 3 1,-4 7 0,-8 10 0,0 7 1589,0 4-2560,0 9 0,0 4 1,0 14-1,0 9-338,0 11 1,7 5-1,5 2 1,4 1-578,1 5 0,6 4 0,1 7 0,-1-1 8,2-5 0,-3 7 1,5-5 1095,-2 3 0,6 5 0,-4-12 0</inkml:trace>
  <inkml:trace contextRef="#ctx0" brushRef="#br0" timeOffset="1370">3657 994 8184,'-6'-35'0,"0"2"0,0 4 5238,-2 6-3690,7 4 0,-5 9-1528,12 4 0,3 14 1,9 7-1,-1 9-194,1 3 1,-1 2 0,1 6 0,-1 0-275,0 0 1,-5 0 0,-2 0 0,-2 1-242,-5 5 1,5-10-1,-2 4 1,-2-4 440,-2-4 0,-4-3 0,-4-13 470,-6-5 0,3-8 0,-1-9 1,0-15 356,1-11 0,5-1 0,-2-9 0,6 1 283,6 1 1,3-4 0,11 9 0,3 1-471,6 2 0,6 4 0,4 6 1,2 7-641,-2 7 0,3 9 0,-1 0 0,-2 8-214,-2 8 1,-2 11 0,0 6 0,-1 4-713,1 2 0,-7 0 0,-5 0 0,-4 2 1174,-1 3 0,-1-3 0,1 6 0</inkml:trace>
  <inkml:trace contextRef="#ctx0" brushRef="#br0" timeOffset="1786">4512 855 8184,'10'-41'287,"-2"0"1,-2 2 747,0 2 0,7 3 1,-1-1-1,3 2-343,3 4 0,-1 9 1,1 10-1,-1 3-414,1 3 1,1 4 0,2 6 0,3 7-418,-3 9 1,-2 1 0,-1 10 0,-3 6-243,-3 3 1,-2 5 0,-6 7 0,1 2-637,-1 3 1,-9 12 0,-7-1 0,-6 2 319,-5 0 1,-4 4-1,-10 1 1,-2-1 297,-1-4 0,1-10 0,10-21 0,5-14 406,5-12 1,3-13 0,7-21 568,9-22 1,4-15-1,13-18 1,8-7-197,6-13 0,-13 44 1,1-1-1,1-1 0,1 0 1,2-2-1,1 1-83,1-2 1,0-1 0,1-2 0,0-2-1,1-1 1,-1 0 0,-1 3 0,0 1 45,-2 2 0,1 2 0,0 4 0,0 2 1,17-40-1,-4 13 412,-6 14 0,-12 18-452,-7 18 0,-8 15 1,4 11-264,-1 13 0,-3 10 0,8 14 1,3 6-15,7 7 0,-1 8 0,8 2 0,2 10-242,2 6 1,2 3-1,0 7 1,-2-3-686,-4-4 1,2 5 0,-5-5-1,-3 3-614,-4-3 0,1-11 0,-15-12 1515,-1-3 0,-10-3 0,-3 0 0</inkml:trace>
  <inkml:trace contextRef="#ctx0" brushRef="#br0" timeOffset="1936">5159 959 8184,'5'-17'0,"3"-1"407,2 1 0,2 2 0,5 1 0,2 4-262,5 2 1,11-3 0,15 5-1,10 2-365,10 2 1,10 2 0,-3 0 219,3 0 0,1 8 0,7 2 0</inkml:trace>
  <inkml:trace contextRef="#ctx0" brushRef="#br0" timeOffset="2320">6119 855 8275,'6'-24'134,"0"1"1,0 0 0,-6 5-1,2 1 1258,3-1 1,-3 7 0,4-1 1064,-4-1-2267,-2-3 1,-2 6 0,-4 4 0,-7 5-302,-9 1 1,3 5-1,-6 5 1,0 4-244,-5 5 1,-1 4 0,0 1 0,2 5-222,-2 4 1,6 0 0,2-2 0,5-2 384,7 2 0,-3-6 1,8-2-1,2-3 184,2-3 1,4-1 0,4-5 0,6-5 273,3-4 1,10-2 0,5 0 0,1-2 166,-2-4 1,2 3 0,-8-7-1,-2 0-192,-1 0 1,3 7 0,0-3-251,-1 4 1,-3-4 0,-1 0-213,-1 2 1,-7 4-1,-2 4 1,-3 4-536,1 2 0,0 1 1,-4 7-1,2-1-1843,2 1 2597,-1-1 0,3 1 0,2-1 0</inkml:trace>
  <inkml:trace contextRef="#ctx0" brushRef="#br0" timeOffset="2716">6643 261 8314,'-15'-35'1219,"1"0"1,2 2 2445,-1 4-2665,5 4 0,2 17 0,14 8-718,9 10 1,9 13 0,9 6 0,-1 6-300,1 6 0,0 9 0,0 8 0,0 1-488,0 1 0,-6 2 0,-2 8 0,-1 0-186,-5-1 0,-9-7 1,-7-3-1,-3-7-328,-2-5 1,-7-7 0,-5-12 1055,-4-11 1,-1-7 0,1-14-1,3-6 239,1-7 1,6-12 0,-3-1 0,1-3 87,4-1 0,4-1 1,4 2-1,4 4 45,1 5 0,3 5 0,7 1 0,3 3-206,1 3 1,6 4 0,-4 8 0,3 2-260,3 4 1,2 4-1,0 9 1,-2 5-189,-2 5 1,-8 4-1,2 4 1,-5 1-57,-6 3 1,-5 0 0,-9-6-1,-3 0-47,-7 0 1,-11 5 0,-8 1-1,-8-2-846,-8-2 0,-11-2 1193,-6 0 0,-12 0 0,-3 0 0</inkml:trace>
  <inkml:trace contextRef="#ctx0" brushRef="#br0" timeOffset="2901">7534 104 8689,'17'-33'789,"1"4"1,-7 5 0,1 13-95,2 5 0,-5 8 0,3 9 0,1 13-271,3 7 1,1 11-1,1 7 1,-1 7-469,1 8 1,-1 6 0,-1 6 0,-3 7-1402,-1 8 1,-10-41 0,0 1 1444,1 1 0,0 1 0,-5 5 0,-2 1 0,-1-6 0,0 0 0</inkml:trace>
  <inkml:trace contextRef="#ctx0" brushRef="#br0" timeOffset="3168">7848 1152 9377,'18'-35'284,"-1"0"0,2 2 1,3 2-1,3 3 253,2 3 0,4-4 0,8 4 1,2 0 337,-2-1 1,3 3-1,-1 6 1,-2-3-261,-2-3 1,-4 4 0,-6-5-493,-10 5 1,-7 7-1,-12 1-102,-4-3 0,-5 6 0,-13 2 0,-5 6-506,-4 6 0,-2 6 1,0 9-1,2 5-23,4 1 0,0 2 0,10 6 0,5 2 81,5 3 1,3-3 0,8 4-1,3-2-230,7 2 0,13-5 0,10 5 0,14-4 657,13-2 0,10 0 0,15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16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39 8199,'9'-17'2192,"-1"3"-1658,-8 8 1,-6 4-1,-2 18 1,1 5-798,-1 4 1,-4 4 0,5 8 0,-1 2-1640,0 2 1902,-6 7 0,5-3 0,-9 7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17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123 680 8161,'-10'-18'1121,"3"1"0,7-1-492,0 1 1,9 5-1,9 2 1,11 1-507,10-1 1,13 4-1,12-4 1,4 1-416,2-1 1,6 6 0,-3-2 0,-3 4-218,-4 2 1,-15 0 0,-3 2-1,-9 2 509,-12 2 0,-13 15 0,-7-1 0</inkml:trace>
  <inkml:trace contextRef="#ctx0" brushRef="#br0" timeOffset="150">1 1046 9530,'27'0'603,"10"-2"1,15-2-612,16-1 1,27-1 0,-39 5-1,3 0 1,2-1 0,2 0-201,0-1 1,0 0 0,-4 0 0,-2 0 0,-2 2-1,-1 0-105,-3-1 1,-1-1 0,37-7 0,-9-8-1</inkml:trace>
  <inkml:trace contextRef="#ctx0" brushRef="#br0" timeOffset="384">1171 68 8353,'2'-15'190,"4"3"1,-4-3 0,5 5 0,1 0 123,4 4 1,5 8 0,8 10 0,10 13 26,10 12 1,5 15 0,3 14 0,-1 8-237,1 8 0,-27-36 1,0 1-1,-1 2 0,-1 1 1,-3 0-1,-2 1-277,-3-2 1,-3 1-1,1 39 1,-12-10-1,-14 1-311,-17 0 1,-14-9 0,-15 1 0,-10-8-1390,-11-4 1577,39-26 0,-2-2 0,-15 0 0,-4-2 0,3 5 0,-1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17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123 682 8388,'-29'-18'0,"2"3"2112,1 3-500,3-4 0,13 16 0,4 0-1437,5 10 1,1 8 0,1 5 0,5 8-355,6 8 1,2 0-1,-1 5 1,-1-1-800,1-4 0,3 5 1,-1 3 977,-3 3 0,4 3 0,-7-1 0</inkml:trace>
  <inkml:trace contextRef="#ctx0" brushRef="#br0" timeOffset="216">542 123 8168,'8'-27'1013,"-4"-4"1,7 7 0,3 5-482,1 5 0,3 7 0,1 7 0,4 3-94,7 9 1,3 7 0,3 18-1,5 6-277,6 9 0,-3 9 0,1 10 0,-2 5-483,-4 6 0,-10 3 0,-8 4 0,-7 6-102,-10-43 0,-3 1 0,-3-1 0,-3 1 0,-4 2 1,-4 0 161,-4-1 0,-5-1 0,-5 0 0,-6-1 1,-6 0-1,-1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13.32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1206 218 8234,'-27'-41'42,"4"2"0,3 5 219,3 2 0,5 17 0,2-3 1,1 5 988,-1 3-1048,6-5 0,-4 20 0,8 3 0,2 12-50,4 9 0,4 13 0,7 11 0,1 9-163,-1 6 1,6 15-1,1 7 1,-1 5-59,-10-46 1,-1 3 0,1 6-1,-1 2 1,3 4 0,0 2-1,-3 4 1,-1 2-104,-1 3 1,-1 1 0,-2 4 0,-2 1 0,0 2 0,0 1 0,-1-1 0,-1 1-14,0-1 1,-2-1 0,0-5-1,0-3 1,-1-10 0,0-2-1,0-3 1,0-1-239,0-5 1,0-2 0,0 35 0,2-24 0,6-21 422,9-20 0,5-9 0,1-18 0,-7-8 0</inkml:trace>
  <inkml:trace contextRef="#ctx0" brushRef="#br1" timeOffset="285">315 1458 12672,'-52'-2'101,"0"-4"1,3-5-693,8-5 1,4 4-1,20 1 1141,7-3 0,16 4 0,13-1 0,14-1-172,12 2 1,21-5-1,14 3 1,15-3-292,-41 6 1,2 0 0,10 1 0,2-1 0,6-1 0,2 0 0,7-1 0,2-1-70,10-2 1,3-1 0,-28 4 0,2 0 0,1 0-1,6 0 1,2 0 0,0 0 0,-1 1 0,0 0-1,0 1-195,-1 1 0,-1 0 0,-2 1 0,-6 0 0,-2 2 1,-2-1-1,16 0 0,-3 1 0,-7 2 0,-2 2-285,-7 2 0,-2 2 0,-8 0 0,-2 1 0,37 10 462,-11-2 0,-9-9 0,-9 3 0,-9-4 0</inkml:trace>
  <inkml:trace contextRef="#ctx0" brushRef="#br1" timeOffset="755">280 1161 9329,'-35'-29'0,"1"2"106,-1 2 0,6 1 0,1 7 0,3 1 445,4 5 1,1-3 0,5 6-162,3-1 1,6 5 0,12-2-1,8 6-155,7 6 1,14-2 0,14 7 0,7 5-34,8 5 0,4 0 0,4 9 1,1 1-577,3 2 0,-2 2 0,-6 1 0,-2 3-227,0 2 0,3 7 0,-12-3 0,-7 2-119,-7-1 0,-8-1 1,-8 1-1,-10-7 748,-9-8 1,-21-5 0,-7-9 0</inkml:trace>
  <inkml:trace contextRef="#ctx0" brushRef="#br0" timeOffset="934">996 917 8365,'-9'-24'0,"-7"1"59,-5 2 1,-4 3 0,1 7 0,-5 5 276,-4 4 1,2 6 0,-2 7 0,-6 15-84,-3 10 1,-5 11 0,-5 11-1,-1 6-274,1 4 0,0 4 1,-1 4-1,1 5-166,25-38 1,1 0 0,-20 44-1,1 2 1,23-44 0,2 1-35,0 0 0,1 1 0,-7 7 1,-1 1-1,0-2 0,0 1 1</inkml:trace>
  <inkml:trace contextRef="#ctx0" brushRef="#br1" timeOffset="1339">2062 952 16320,'-29'-8'0,"0"-4"42,-2-3 0,5 3 0,3 2 491,4 2 1,3 5 0,6 8 0,10 7-618,10 4 0,15 7 0,10 2 0,12 2 141,9 4 1,6 4 0,8 4-1,0 2-228,0-2 0,3 5 0,-1 3 113,-4 3 1,-2 3-1,4-1 1</inkml:trace>
  <inkml:trace contextRef="#ctx0" brushRef="#br1" timeOffset="1535">2813 707 11482,'-53'-10'0,"-1"-3"212,-4-3 1,3 3 0,-3 16 0,4 11 393,2 15 1,-1 14-1,1 17 1,-3 8-646,-3 6 1,33-30-1,0 3 1,-3 0-1,-1 1 1,1 4-1,0 3-1205,1 2 1,0 2 828,-1 5 1,2 0 0,-1-2-1,1 0 1,0 3 0,0 0-1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16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750 157 8057,'-35'-35'0,"0"0"1,0 2 627,0 4 1,-8 12-1,-3 11 1,-5 4 62,-1 2 1,-6 14-1,-1 5 1,1 6-321,-2 6 0,14 2 0,-1 4 0,10 2-247,8 2 1,12-1 0,11-3 0,8 4-243,9 6 1,9 9 0,17 4 0,1 2-333,3 4 0,13 4 0,-1 6 0,1 3-813,1 1 1,-9-5 953,1-10 0,-9 2 1,5-4-1</inkml:trace>
  <inkml:trace contextRef="#ctx0" brushRef="#br0" timeOffset="183">1186 821 8166,'0'-18'468,"-5"7"-89,-1-1 0,2 2-481,10-1 1,9 5 0,10 10 0,3 2-1393,3-2 1494,2 5 0,9 1 0,3 7 0</inkml:trace>
  <inkml:trace contextRef="#ctx0" brushRef="#br0" timeOffset="382">1885 279 8276,'-8'-23'0,"-4"0"0,-3 2 1067,-2 1 1,5 10-1,2 3-212,2-1 0,3 8 1,5 0-1,0 12-842,0 9 1,0 6 0,2 10 0,3 4-217,7 5 1,2 5 0,-1 3 0,-1 2-238,1 3 0,1 12 0,0-1 1,-5 4 439,-1 4 0,6 1 0,-5 8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22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8181,'6'-27'-22,"1"4"1,3 3 491,4 3 0,1 1 1,7 3-1,5 1-32,8-2 1,11 7-1,1-1 1,5 2-277,6 0 1,3 0 0,3 8-1,-8 4-559,-8 6 0,-5 3 0,-10 5 0,-4 3-985,-6 6 0,-13 4 1382,-10 2 0,-15 8 0,-13 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22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8181,'12'0'711,"1"0"1,7 0-538,7 0 0,16 0 0,13 0 1,18 0-100,17 0 0,-38 0 0,2 0 1,2 0-1,1 0-75,-1 0 0,0 0 0,4 0 0,-1 0 0,-3 0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23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1363 7507,'0'-17'433,"8"7"1,3 2 0,7 2-217,5 1 0,12-7 0,12 4 0,5 0-395,6 1 0,6 1 0,10 4 0,4-2 178,1-2 0,-5-7 0,3 3 0</inkml:trace>
  <inkml:trace contextRef="#ctx0" brushRef="#br0" timeOffset="501">1433 612 8306,'0'-27'1034,"0"0"0,0 5 358,0-1 0,2 8-1214,4 9 0,-4 6 0,5 6 0,-1 5-272,0 5 1,0 3-1,-4 3 1,2 3-110,1 2 0,1-6 1,-8 3-1,-2-3-187,-1 2 0,-11-3 0,1 3 0,-9-4 82,-3-1 1,4-3 0,-4-1 0,0-4 539,-1-3 1,1-3 0,-4-10 0,4-5 378,2-5 0,3-7 0,11-2 0,5-2 91,4-4 1,4 3 0,4 1 0,7 4-401,9 7 0,-1 7 0,8 9 0,4 2-219,6 3 0,-2 13 0,4 13 0,-5 8-68,-1 7 1,-2 9 0,-4 7 0,-5 8-53,-5 1 0,-9 1 0,-4-2 0,-6 0-435,-6 0 0,-12-10 1,-13-6-1,-7-7-63,-9-4 0,-5-3 0,-5-7 0,-1-4 229,2-5 0,3-13 0,9-7 0,7-8 679,6-7 1,17-13 0,3-5 0,7-4 289,4-2 1,2 0 0,5 1 0,11-1-103,9 0 0,6 2 1,2 4-1,0 5-472,0 5 1,0 3 0,0 5-1,0 5-321,0 4 1,1 6 0,3 6 0,2 11-702,-2 10 0,-2 2 0,-2 13 1,0 5-1263,-1 5 1,1-1 2194,0 3 0,0 12 0,0 1 0</inkml:trace>
  <inkml:trace contextRef="#ctx0" brushRef="#br0" timeOffset="2100">1049 2813 8593,'0'-18'2067,"2"9"-1383,3 3 1,-1 4 0,8 4 0,2 5-168,1 11 0,10 1 0,4 10 0,6 2-346,6 2 1,4 2-1,7 0 1,-1-2-184,-5-4 0,3-5 0,-9-13 0,-1-5-470,-2-4 1,-10-4-1,-3-4 1,-7-7 121,-5-9 0,-5-7 0,-9-10 1,-5-1 299,-11 1 1,-7 0 0,-12 2 0,-4 0 196,-5 4 0,-3 6 0,1 2 1,5 9-139,6 7 1,0 3 0,14 6-1,2 2-789,1 4 1,11 11 0,7 12-1,11 6-1801,15 6 2591,15 4 0,13-1 0,10-1 0</inkml:trace>
  <inkml:trace contextRef="#ctx0" brushRef="#br0" timeOffset="2568">1992 542 8230,'0'-52'32,"-6"1"1,0 3-1,2 3 485,2 3 0,4-5 1,4 4-1,6 3 346,3 3 0,3 0 1,1 14-1,4 1-434,7 3 1,4 3 0,5 5 0,4 5-227,2 4 0,1 12 0,7 7 0,-1 14-54,0 14 0,-7 5 0,-2 20 0,-3 10-218,1 9 0,-20-37 0,-1 3 0,-3 5 0,-1 2 0,-1 3 0,-1 2-245,-1 1 0,-3 2 0,-3 8 0,-2 3 0,-1 6 0,-2 2 1,-2 9-1,-2 2 129,-1-30 0,-1 1 0,-1 0 0,0 1 0,-1 1 0,-2-1 0,-3-1 0,-1 0 0,0 1 0,1-1 0,-1 1 1,2 0-58,0-1 0,0 1 0,1-2 0,-2 0 0,1-2 0,0 0 0,-2 28 0,0-2 0,2-8 0,-1-3 115,1-6 1,1-3-1,3-6 1,2-2-1,1-2 1,0-2 0,2-3-1,0-3 54,1 43 0,0-18 1,0-20-1,0-5 357,0-6 1,0-5 0,0-2 0,-2-10-37,-4-6 0,3-4 0,-7-6 0,0-1-274,0-4 0,-3 1 0,-9-7 0,-5-2-218,-6-2 1,-5 4-1,-15 0 1,-3-3-1695,-8-1 1938,-8-2 0,-15 0 0,-1 0 0</inkml:trace>
  <inkml:trace contextRef="#ctx0" brushRef="#br0" timeOffset="3133">3371 1188 8072,'2'-17'0,"2"0"592,2-1 0,2 3 0,-2 1 0,5 2-72,5-1 0,9-1 0,6 3 0,6 5-461,4 4 1,13 2 0,-2 2 0,3 2-600,-1 1 0,-3 15 0,-3-3 0,-5 3-841,-6-1 1,-8 4 1380,-18 1 0,-3 7 0,-8-4 0</inkml:trace>
  <inkml:trace contextRef="#ctx0" brushRef="#br0" timeOffset="3266">3232 1485 8629,'2'-15'0,"5"3"-22,11 6 0,17-1 1,19 1-1,16 2-123,15 2 1,-35 2 0,1 0 0,4 0-1,-1 0 1,-2 0 0,-1 0 144,44 0 0,-6-8 0,-2-1 0</inkml:trace>
  <inkml:trace contextRef="#ctx0" brushRef="#br0" timeOffset="3467">4419 630 8151,'0'-24'531,"0"1"1,0 0-169,0 5 1,8 11 0,4 8 0,5 15-39,6 11 1,-1 22 0,9 11 0,4 12-245,4 9 1,-4 6 0,-8 7 0,-14-45 0,-1 1-252,-1 1 1,-1 0 0,0 2 0,-2-1-1,-2 0 1,-1-1 0,-1 48-492,-8-6 0,-15-11 1,-18-5 236,-13 1 1,-18-6 0,28-33 0,0-1 0</inkml:trace>
  <inkml:trace contextRef="#ctx0" brushRef="#br0" timeOffset="3952">5939 1049 8099,'0'-18'0,"-6"1"0,-2 1 0,0 3 917,1 1 0,-7 8 0,2-2-490,-3 4 0,3 2 1,1 2-1,-3 4-305,-2 6 0,-1 3 1,0 3-1,-1 1-266,1 5 1,-1-3-1,1 6 1,-1 0-278,1 0 1,-1-5-1,1 1 1,-3-2-798,-3 3 1,2-5 1217,-8 4 0,0-3 0,-6-3 0</inkml:trace>
  <inkml:trace contextRef="#ctx0" brushRef="#br0" timeOffset="4151">5258 717 8501,'5'-72'502,"1"-4"0,0 14 1,-6 4-1,0 14 347,0 7 1,6 10 0,2 5-459,1 9 0,3 5 0,5 10 0,3 4-164,3 5 0,4 13 1,8 7-1,2 5-116,4 5 1,3 10 0,9 1 0,-1 10-477,1 6 0,-1 4 0,0 2 0,1 3-149,-1 3 1,-1-1 0,-3 3-1,-5-7-550,-6-3 1,0 0-1,-16 0 1064,-5-2 0,-7-4 0,-9-14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22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961 280 9120,'0'-52'0,"0"1"339,0 5 1,-2 9 0,-5 10 0,-9 3-485,-5 9 0,-16-1 0,0 10 0,-8 3 417,-9 1 1,0 2 0,-10 2 0,0 5 135,2 11 0,-4 1 0,9 10 0,7 4-291,7 6 0,8 8 0,6 11 0,6 8-183,4 8 1,9 7 0,4 12 0,5-43-1,0 1-31,1 3 1,0 1-1,1 6 1,0 2 0,1 6-1,2 2 1,1 3 0,1 1-123,2 2 1,0 1 0,-2 2-1,0-1 1,-1 2 0,-1-1-1,1 3 1,-2-1 75,-1 2 0,0-1 1,-1-3-1,0-1 0,-1 0 1,-2 0-1,-1-6 1,-2-1 16,-3-3 1,-1-2 0,0-1 0,-2-2 0,-2-4 0,-1-2-1,1-2 1,-1-1 111,0-5 0,1-1 0,-8 32 0,-3-11 0,5-10 213,1-5 1,9-16-1,3-6-15,4-6 1,10-6 0,3-9 0,7-6-487,5-5 0,12-1 1,12-3-1,5-7 302,6-8 0,4-5 0,8 0 0,0-4 0</inkml:trace>
  <inkml:trace contextRef="#ctx0" brushRef="#br0" timeOffset="603">1712 577 8197,'-9'-8'805,"-7"0"1,5-3 109,-5 5 0,6 8 1,4 8-497,5 7 1,2 12-1,7 0 1,10 6-173,9 6 1,8-2 0,6 5 0,7-1-191,8-4 1,3-2 0,8-4 0,5-4-289,0-6 1,-2-11-1,-6-8 1,-6-8-147,-3-8 1,-13-13 0,-9-10-1,-13-10 155,-13-5 1,-5-3 0,-6 1 0,-7 0 191,-13-1 0,-16 3 0,-13 1 1,-11 5 142,-9 1 1,1 10 0,-4 10-1,6 5 28,6 7 0,4 5 0,12 12 0,5 7-665,8 9 1,19 12 0,5 13 0,7 5-889,4 7 0,4-3 1412,7 8 0,9 0 0,15 6 0</inkml:trace>
  <inkml:trace contextRef="#ctx0" brushRef="#br0" timeOffset="1951">1154 2533 8091,'-10'-8'1134,"-6"6"0,16-6 0,2 8 1,16 0-1269,15 0 1,11 0 0,15 0-1,7 0-861,7 0 1,1 0 0,6 0 994,-3 0 0,-1 0 0,-6 0 0</inkml:trace>
  <inkml:trace contextRef="#ctx0" brushRef="#br0" timeOffset="2302">2551 1991 8149,'6'-17'0,"-1"0"743,-1-1 0,-2 6-105,-2 1 0,-2 15 0,-2 3 0,-3 13-143,-3 9 1,4 10-1,-6 3 1,1 3-478,1 4 1,-5-5 0,3 3-1,-4 1-190,-1 3 0,-3-5 0,-1-1 0,-4 0-35,-2-1 0,-2-5 0,-6 0 0,2-8 89,4-8 1,3-5-1,9-7 193,-1-5 0,11-6 0,9-6 47,13-5 1,16 1 0,12-2 0,3-1-127,9-3 0,-3 1 0,8 1 1,1 4-335,3 3 0,-2 1 0,0 6 0,-4 0-241,-8 0 1,1 0-1,-12 2 1,-6 4-292,-8 5 0,-8-1 1,-5 2 869,-6 1 0,-20-5 0,-5 0 0</inkml:trace>
  <inkml:trace contextRef="#ctx0" brushRef="#br0" timeOffset="2485">2586 2341 8149,'0'-24'0,"0"1"0,0 2 3144,0 1-2386,0 3 1,0 9-1,0 8-631,0 10 1,2 13-1,1 8 1,3 8-181,-2 8 0,6 3 0,0 2 0,1 3-524,1 3 0,-6-2 0,3 8 0,1 0-1873,0-2 2450,-6 6 0,11-6 0,-5 8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21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716 119 8144,'0'-17'927,"0"-1"0,2 3 1,2 1-364,2 2 1,2 9-1,-2-1-191,5 8 0,5 15 1,3 16-1,4 9-161,7 7 1,3 9 0,2 6 0,-2 6-304,-4 4 0,2-1 1,-10-5-1,-5 0-268,-9 0 0,-5 4 0,-4-5 0,-5-7-174,-11-5 1,-9-13 0,-16-3 0,-7-6 32,-7-6 0,-3-11 1,4-13-1,-4-6 180,-2-11 0,0-2 0,-2-17 0,5-4-19,5-4 0,4-9 0,1-1 0,6-5 339,7-4 0,-3 0 0,12 5 0</inkml:trace>
  <inkml:trace contextRef="#ctx0" brushRef="#br0" timeOffset="167">192 224 8144,'2'-18'155,"2"1"0,2-1 272,-2 1 1,-2 0-1,0-1 10,4 1 1,5-1 0,13 3-1,7 1-145,7 2 1,9 3 0,13-3 0,12 6-284,13 4 1,9-4 0,-43 3-1,0 1 1,0 0 0,-1 2-502,1 1 0,-1 2 0,41 0 0,-15 11 0,-8 4 492,-10 3 0,0 10 0,-13-4 0</inkml:trace>
  <inkml:trace contextRef="#ctx0" brushRef="#br0" timeOffset="334">0 1481 10116,'39'0'0,"12"0"149,18 0 0,27-6 0,-37 3 0,4-1 0,3-1 0,2 0-534,3-2 0,1 0 0,-1 2 0,0 1-69,2-2 1,0 0-1,-2-3 1,-1-1-1,0-4 1,0 0-1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28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1170 8246,'-12'-6'0,"1"-2"684,-3-1 1,6 3-294,2-6 1,5 6 0,2-3-144,5 1 0,12 2 0,13 6 1,8 0-185,7 0 0,5 0 1,1-2-1,0-2-379,1-2 0,5 1 0,0 5 0,-3 0-378,-7 0 1,-7 5 0,-12 1 0,-6 0 692,-3 2 0,-11 1 0,-1 9 0</inkml:trace>
  <inkml:trace contextRef="#ctx0" brushRef="#br0" timeOffset="134">35 1414 8396,'18'0'359,"7"6"1,4 0-1,6 0-165,6 2 0,13-5 0,14 7 1,6 0-738,0 0 0,3-7 1,-1 3 542,-2-4 0,5 6 0,1 2 0</inkml:trace>
  <inkml:trace contextRef="#ctx0" brushRef="#br0" timeOffset="600">1712 663 8236,'0'-35'428,"0"6"1,0 2 0,-2 2 216,-4 4 0,-3 3 0,-9 5-50,1 1 0,-1 10 0,3 2 1,3 12-110,6 9 0,4 6 0,2 8 0,2 2-372,4 4 0,4-3 1,9 9-1,4 2-135,7 1 1,1 2 0,0 1 0,-2-1-422,2 1 0,2-1 1,0 0-1,-4-1-562,-6-5 0,-5-3 1,-5-10-1,-3-2 1004,-2-2 0,-18-7 0,-9 3 0</inkml:trace>
  <inkml:trace contextRef="#ctx0" brushRef="#br0" timeOffset="767">1293 1013 8319,'-8'-39'0,"-3"2"292,-5 4 1,6 10 0,4-1 0,5 5 171,1 2 1,11 7-1,11 4 1,12 4-153,9 2 0,13 0 1,14 0-1,12 0-272,9 0 1,0 8-1,8 5 1,-48-3 0,-1 0-347,2 1 0,-1 1 0,36 17 0,-11-4 0,-16 1-1341,-11-1 0,-16 6 1647,-16-2 0,-7 4 0,-10 2 0</inkml:trace>
  <inkml:trace contextRef="#ctx0" brushRef="#br0" timeOffset="916">1241 1606 8219,'13'0'484,"5"0"1,7 0-110,6 0 1,21 0 0,14 0 0,20-1-284,-36-2 1,2 0-1,7 2 1,1 0 0,4-2-1,0 0 1,-1 2-1,0 0-355,-1 1 0,0 0 1,-4 0-1,-1 0 0,-3 0 1,-2 0-105,43 0 1,-9-8 0,-16-1 0</inkml:trace>
  <inkml:trace contextRef="#ctx0" brushRef="#br0" timeOffset="1434">2742 1083 8157,'0'-47'0,"0"2"737,0 3 0,-5 9 0,-3 9 1216,-2 5 0,0 11-1456,-1 8 1,5 14 0,12 11 0,7 4-310,9 8 1,-1 6 0,8 7 0,2 1-98,2 1 1,4-2 0,2 13 0,2-1-389,-3 0 1,-1-6 0,-2 2 0,0-2-371,0 3 0,-10-11 0,-7 1 0,-10-9-108,-6-7 0,-4-15 0,-4-3 1,-6-7 506,-3-10 1,-9-9 0,1-17 0,0-8 211,-2-7 0,5-10 0,-3-7 0,3 0 352,3 0 1,-1-8-1,3 0 1,1-6 140,3 1 0,7 1 0,-2 2 1,4 0 19,2 0 1,0 8 0,0 8 0,2 9-106,4 10 0,-2 12 1,7 2-300,3 7 0,1 6 0,3 8-262,-1 0 0,1-2 0,-1-1 11,1-3 1,-1-8 0,-1 3-1,-3-5 175,-1-1 0,-6-9 1,4-3-1,-1-6 54,1-5 0,4 1 0,7-8 0,6-1 208,6-3 0,8 3 0,17-1 0,8 1-52,8 5 1,7 6 0,12 10 0,-43 17 0,1 2-182,3 3 0,1 3 1,0 1-1,1 2 1,-1 2-1,0 1 0,42 12-518,-11 5 1,-17 16-1,-12 0 1,-11 4-820,-11 1 0,-13 7 0,-13-2 1331,-1 3 0,-18 10 0,-9 2 0</inkml:trace>
  <inkml:trace contextRef="#ctx0" brushRef="#br0" timeOffset="1933">3965 1379 8418,'25'-25'450,"-5"-2"0,3-6 1,-4 2 374,-1 2 1,-1 6-1,1-7 1,-3-1-355,-3-2 0,1-1 1,-7-1-1,-2 0-239,-2 0 1,-4 0 0,-6 2 0,-9 4-77,-10 5 1,-8 5-1,-6 2 1,-6 1-127,-3 4 1,3 5-1,3 9 1,1 3-105,4 7 1,4 11 0,8 6 0,10 6 11,9 6 0,8 4 0,6 9 1,7 4-190,9 6 0,11-2 0,9 2 0,1 0-110,0-1 0,-2 3 0,-7-8 1,-1-2-66,-3-2 1,-13-3-1,-13-5 1,-12-7 100,-15-8 0,-14-13 0,-21-12 0,-6-5 264,-4-1 0,-6-15 0,2-8 1,8-10 667,8-8 0,11-4 0,22-7 0,13 0 324,12-1 1,20 1 0,20 1 0,20 3-740,16 1 0,-29 25 1,3 2-1,3-2 0,1 3 1,2 4-1,2 3-377,1 3 1,0 2-1,3 2 1,0 2-1,0 3 1,0 0-1,-1 2 1,-1 0-1299,-3 3 1,0 2 1482,-6-3 0,-1 3 0,-3 9 0,-1 1 0,41 13 0,-2 3 0,-3 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43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1256 9540,'10'-8'2578,"-5"8"-2425,-10 0 1,-3 8 0,-6 7 0,3-1-231,-3-3 0,-7-5 0,-3 4 0,1 0-34,-2-1 1,-2-5 0,-8 2 0,0-4 82,0-2 0,0-8 1,0-5-1,2-9 448,4-7 1,10-4 0,9-2 0,4-2 67,8-3 1,8 5 0,15-2 0,10 8-133,10 3 0,7 9 0,4 7 0,2 4-232,-1 8 1,-3 8-1,-2 15 1,1 10-118,-1 10 1,-7 13 0,-4 6-1,-7 4-143,-4 2 0,-13 0 0,-11 0 0,-6-2-84,-6-4 1,-6 2 0,-13-10 0,-10-4-78,-9-3 0,-3-10 1,-3 1-1,-5-5-57,1-6 0,-8-3 1,-2-11-1,-2-3 196,2-6 0,11-8 1,15-8-1,7-10 586,7-5 1,13-4-1,5-6 1,8 0-32,9 0 0,11 0 0,18 2 0,7 4-176,4 6 0,3 4 1,2 3-1,4 4-278,2 7 1,0 5 0,4 7 0,-2 11-909,2 9 0,-3 16 0,-1 7 0,-4 6-393,-8 1 0,-5 5 1,-14 2 1357,-8 4 0,8 9 0,-11 3 0</inkml:trace>
  <inkml:trace contextRef="#ctx0" brushRef="#br0" timeOffset="1184">18 3561 13148,'17'0'281,"3"0"1,3-2-1,6-2-184,4-2 0,10-9 0,4-3 0,3-9-137,2-6 1,-1-10 0,-5-3 0,-5-5-269,-4-1 0,-12-6 0,-7-2 0,-14-1 339,-14 1 0,-10 10 0,-18 9 0,-7 6 115,-7 6 1,-7 6 0,3 11-1,0 6-204,5 4 1,7 12 0,11 8 0,4 11-414,5 9 1,7 3-1,5 10 1,6 5-1883,5 4 2353,1-4 0,15 20 0,4-4 0</inkml:trace>
  <inkml:trace contextRef="#ctx0" brushRef="#br0" timeOffset="1684">1799 260 8609,'0'-43'330,"0"-3"0,6-1 0,0 5 0,-2 9 145,-2 5 0,0 13 252,4 9 1,3 14 0,11 11 0,3 16-496,6 16 0,4 13 0,2 17 0,-17-34 1,1 1-157,1 5 1,1 1 0,-2 4-1,0 2 1,4 6 0,1 0-1,0 5 1,-1 2-205,-1 3 0,0 1 0,1 7 0,-3 3 0,-3 8 0,-1 2 0,-6-30 0,0 1 1,-1 1-51,0 2 1,-1 0 0,-2 0 0,-1-1 0,-2 0 0,-1 0 0,-1-1 0,-1 1 0,-1-2 0,-4 31 0,-4-2-164,-3-2 1,-3-1 0,1-4 0,-3 0 0,-6 1 0,-2-1 0,-1-4 0,-1-2 93,0-5 1,-2-2 0,1-5 0,0-1 0,3-4-1,1-2 1,2-3 0,0-2 325,1-2 0,-1-3 0,-21 30 0,4-11 0,-1-12 63,1-11 1,-6-1 0,-1-11 0,-5-6 27,-1-8 0,-3-11 1,-1-5-1,-4-1-269,-2-4 0,11-10 0,1-5 0,5-7-422,7-5 521,8 3 0,-3-13 0,4 4 0,-4-4 0</inkml:trace>
  <inkml:trace contextRef="#ctx0" brushRef="#br0" timeOffset="2169">3074 1518 8061,'6'-18'120,"2"1"1,2 1 376,3 4 1,3-1 0,3 7-1,4 0-187,6-2 1,6 7-1,6-5 1,4 4-564,-1 2 0,7 8 1,-5 3-1,5 5-218,1 1 0,-9 3 1,-8 1-1,-10 4-1345,-6 2 1816,-9-5 0,-10 11 0,-10-6 0</inkml:trace>
  <inkml:trace contextRef="#ctx0" brushRef="#br0" timeOffset="2265">3092 1989 8061,'25'-6'111,"4"0"0,12-5 1,5 5-1,9 2 109,9 2 0,9 2 1,23 0-1,-45 0 0,0 0-325,4 0 0,-1 0 0,1 3 1,-1 0-1,45 5 0,-8 0-410,-8-1 1,-3-1 514,-16-6 0,-16 0 0,-22 0 0</inkml:trace>
  <inkml:trace contextRef="#ctx0" brushRef="#br0" timeOffset="2498">4052 1011 8061,'18'-23'0,"-3"0"283,-3 1 0,-2 11 0,-5 5 1,7 6 188,4 6 1,7 11-1,2 14 1,2 10-187,4 11 1,2 8-1,2 14 1,0 4-175,0 3 0,-10 14 0,-7-7 0,-10 1-312,-7 0 0,-4 2 0,-7-1 0,-10-7-500,-5-3 1,-10-5 0,-7-5 0,-3-2-1841,-4-4 2540,-1-12 0,-10-1 0,-2-6 0</inkml:trace>
  <inkml:trace contextRef="#ctx0" brushRef="#br0" timeOffset="2831">5711 1500 8061,'28'-17'0,"-5"1"1463,-4 4-149,-1-3 0,-9 15-950,-3 0 1,-6 8 0,-6 9 0,-5 1-202,-5-1 0,-1 2 0,-1 3 0,1 1-215,-1-2 1,-5 5 0,-2-3 0,-2 0-294,-4 2 1,3-3-1,-1 5 1,-2-2-429,-2-3 1,-7 3-1,-3-2 1,-2-2-1401,-3-1 2173,-10-10 0,-5 5 0,-6-5 0</inkml:trace>
  <inkml:trace contextRef="#ctx0" brushRef="#br0" timeOffset="3014">4908 1343 8061,'17'-91'467,"1"3"1,-6 13 0,-1 18-1,3 11 110,1 11 1,3 10 0,1 11 0,4 4-109,7 3 0,5 3 0,7 10 0,9 7-251,5 9 1,10 5 0,-2 10-1,4 5-242,2 11 0,3 7 1,-36-26-1,-2 2 1,31 34-274,-4-1 1,-3 1-1,-7 2 1,-2 0-507,-3-2 0,1 1 0,-9-10 1,-4-1-263,-4 0 1,-11-2-1,-3-7 1065,-9-5 0,-14 5 0,-4-7 0</inkml:trace>
  <inkml:trace contextRef="#ctx0" brushRef="#br0" timeOffset="3348">5013 2600 8052,'-18'0'772,"3"-7"-184,3-5 0,6 4 0,12 2 0,6 4-353,3 2 0,18 0 0,8 0 0,10 0-117,7 0 1,12 0-1,11 0 1,6 0-482,7 0 1,-3-2 0,6-1 0,-4-3-2945,-8 2 3044,-5-6 0,-18-7 0,-2-10 1</inkml:trace>
  <inkml:trace contextRef="#ctx0" brushRef="#br0" timeOffset="4381">5607 2653 8168,'-18'-18'234,"1"1"1,-7 1-1,-1 3 1,-2 3 88,-4 2 0,-8-3 1,-4 5-1,1 2-8,-1 2 0,2 2 1,6 0-1,2 0 305,4 0-683,4 0 1,17 0 0,12 0-209,17 0 1,9 0 0,18-2-1,6-4-48,9-5 0,4 1 0,3 0 0,-2 0 113,-4 1 1,2-1-1,-9-4 1,-7 5 125,-7 1 1,-10 0 0,-8 4 222,-8-1 1,-15-1 0,-8 6-1,-15 0 70,-10 0 0,-12 0 0,-3 0 0,-5 2-128,-1 3 1,0-1 0,-1 8 0,3 0-54,3-3 1,4 5 0,9-8 0,-1 0-117,0 1 0,8-5 0,5 6-375,9 0 1,7-6 243,12 4 0,5 1 0,13-1 1,5-2 228,4-2 1,7-2 0,3 2 0,2 2-36,3 2 0,-3-1 1,-1-3-1,-1 2 66,-4 2 0,-4 2 0,-6-4 0,-8 3-30,-7 3 0,-6-4 1,-12 6-1,-10 1 113,-15 3 0,-19 3 0,-18 2 0,-8 5-124,-8 1 1,3 0-1,-1 4 1,3-4-85,3-2 1,6 5 0,10-7 0,15-2-283,16-1 1,11-9 0,20-1 361,8-2 0,15 5 0,18-3 0</inkml:trace>
  <inkml:trace contextRef="#ctx0" brushRef="#br0" timeOffset="4731">6986 1046 8352,'0'-25'-7,"2"3"0,2-5 0,4 2 266,2 4 1,-5 3 0,9 5-1,5 3 153,8 2 0,8 2 0,6 6 0,6 0-664,3 0 0,1 2 0,-3 6 0,-3 10-396,-3 9 1,-7 2 0,-9 4 0,-7 4-80,-9 0 0,-10 5 727,-12-1 0,-15 7 0,-18-3 0</inkml:trace>
  <inkml:trace contextRef="#ctx0" brushRef="#br0" timeOffset="4831">6986 1535 8540,'20'0'114,"5"0"0,12 0-175,13 0 1,14 0 0,18 0 60,11 0 0,-40 0 0,3 0 0,1 0 0,0 0 0</inkml:trace>
  <inkml:trace contextRef="#ctx0" brushRef="#br0" timeOffset="5431">8663 644 8289,'-12'-17'0,"2"-1"0,1-1 191,-1-4 0,4 5 0,-3-1 0,-1 5 371,0 1 0,6 3 0,-4 0 126,1 3 0,3 1 0,-6 8-404,2 3 1,3 7 0,5 11 0,0 6-86,0 4 0,0 4 0,0 6 0,1 7-170,5 7 1,2 1 0,6-6-1,-3 3-424,3 3 0,1-4 1,3 4-1,-1-3-434,1-3 1,-3-5 0,-1-3 0,-4-1-540,-3-4 0,-3-10 1368,-10-6 0,-3-3 0,-9-3 0</inkml:trace>
  <inkml:trace contextRef="#ctx0" brushRef="#br0" timeOffset="5614">8244 1133 8332,'-18'-35'0,"1"2"273,-1 4 0,3 4 0,3 8 432,6-1 0,6 8 1,8 3-503,10-1 0,11 6 0,17-4 0,12 4-248,8 2 0,14 2 0,5 2 1,7 4-296,-1 2 1,-2 3-1,-6 8 1,-5 5-521,-8 1 1,-22-4-1,-9 6 1,-17 2 859,-15 2 0,-16 2 0,-15 0 0,-11 8 0,-17 1 0</inkml:trace>
  <inkml:trace contextRef="#ctx0" brushRef="#br0" timeOffset="5748">8331 1657 8289,'-27'0'226,"4"0"1,5 2 0,4 2 353,3 2 0,11 2 0,6-4-368,15 1 0,20 3 0,11-4 0,12 2-400,10-2 1,5 3-1,11-1 1,3-2-1031,6-2 1,-4-2 723,-2 0 0,-4-15 1,-1-5-1</inkml:trace>
  <inkml:trace contextRef="#ctx0" brushRef="#br0" timeOffset="6151">9553 994 9315,'-11'-29'0,"-1"1"1366,-1 3 1,-3 4-948,-1 9 1,7 6-1,4 14 1,4 10 7,2 9 0,8 12 0,6 3 1,5 5-360,4 7 0,8-1 0,-2 5 0,6-4-238,6-2 1,-2 9 0,5 1-1,-1-2-281,-4-8 0,-4-1 0,-4-11 1,-4-3-1487,-2-6 1519,-9-13 1,-14-20 0,-10-16-1,-2-9 447,-3-6 0,-3-9 1,1-7-1,1-7 317,2-8 1,9-4-1,-3-2 1,4 0 25,2 0 1,0-7 0,0-5 0,2-3-114,4-3 0,5 7 1,11 1-1,3 3 11,2 3 0,2 12 0,8 10 0,4 9-140,5 6 0,7 8 0,5 2 0,6 1-30,4 5 1,9 4 0,7 5 0,7 4-125,8 1 1,-48 5 0,1 2 0,-1-3 0,1 2 0,47 5-245,-6 7 1,-12 1 0,-7 3 0,-12 5-570,-15-1 1,-6 1 0,-20-1 0,-6 4-514,-7 6 0,-10 4 1,-11 2 1349,-16 0 0,-20 0 0,-13 0 0</inkml:trace>
  <inkml:trace contextRef="#ctx0" brushRef="#br0" timeOffset="6634">10671 1413 8236,'18'-18'-104,"1"-5"1,2-2 0,5 0 689,1-1 1,2-3 0,6 4 0,-2 0 275,-4 0 0,4-6 0,-6 3 0,0-1-400,-3 0 0,-7 8 0,-5-3 0,-7 3-294,-3-2 0,-4 9 0,-3-3 0,-9 3-151,-7 5 1,-6-5-1,-8 8 1,0 2-160,0 2 0,0 2 0,0 2 0,0 4-414,0 6 1,8 9 0,4 4-1,5 2 123,6 4 1,5 10-1,7 4 1,2 1 272,3 1 0,7 2 0,9 7 0,5 2 30,1-2 1,-4-3 0,4-5 0,-1-3 56,-5-2 1,-9-3 0,-7-7 0,-5-4 163,-5-5 1,-15-13 0,-15-5 0,-9-4 242,-7-2 0,1-8 0,3-5 0,6-9 120,4-7 1,12 2 0,8-2 0,11-2-124,10-2 1,17 0-1,20 2 1,19 2-376,18-2 0,5 0 0,-34 15 0,1 3 1,0 1-1,1 2-287,0 3 1,1 1 0,3 1 0,0 2 0,0 2 0,-1 2 0,-2-1 0,-1 0-3785,44 0 3829,-13 0 1,-13 8-1,-8 1 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41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751 1258 8451,'0'-27'435,"0"2"1,0 7 0,0 1 1428,0-1 1,0 11-1144,0 7 1,0 9 0,2 15-1,4 5-272,6 4 0,3 9 0,3 7 0,1 5-390,5 4 1,-11 1 0,5-7 0,-5 0-158,-3 1 0,-2 5 0,-8 0 1,-2-3-440,-4-7 0,-12 1 0,-13-9 0,-9-3-384,-13-6 0,-9-5 1,-14-11-1,-5-3-63,-4-6 1,-9-5 0,3-4 0,8-9 983,11-11 0,10-16 0,10-6 0</inkml:trace>
  <inkml:trace contextRef="#ctx0" brushRef="#br0" timeOffset="169">210 1311 8451,'0'-28'341,"6"3"1,0 8-1,0-1 21,1 1 0,3-1 1,7 1-1,3 1 128,3 5 0,12-3 0,14 8 0,7 0-420,8-1 1,10 5 0,3-4 0,1 4-962,0 2 0,-1 8 1,-1 1-1,3 3 891,1 0 0,-2-1 0,-9 7 0</inkml:trace>
  <inkml:trace contextRef="#ctx0" brushRef="#br0" timeOffset="453">123 2516 10689,'25'0'428,"4"-8"0,16-2 1,13-2-729,16 1 0,23-7 0,-44 7 0,0-1 300,4 2 0,-1-1 0,-2-6 0,1-1 0,1-1 0,0 1 0</inkml:trace>
  <inkml:trace contextRef="#ctx0" brushRef="#br0" timeOffset="686">2166 1328 8451,'0'-17'84,"0"-1"0,2 3 0,6 1 0,9 4 399,10 3 1,14 1 0,6 6-484,3 0 0,-13 0 0,-4 0 0</inkml:trace>
  <inkml:trace contextRef="#ctx0" brushRef="#br0" timeOffset="736">2638 1311 8451,'40'17'-347,"1"0"1,-2 3 0,-12 3 0,-9 4 346,-11 1 0,-20 12 0,-14-11 0,-18 14 0</inkml:trace>
  <inkml:trace contextRef="#ctx0" brushRef="#br0" timeOffset="850">1991 1869 8451,'18'0'154,"-1"-2"1,3-1 24,3-3 1,8-6-1,16 4 1,11 1-397,8-1 0,17 0 0,7 4 1,7-4 216,-44 4 0,0-1 0,0-1 0,-1 0 0,4-3 0,1 1 0</inkml:trace>
  <inkml:trace contextRef="#ctx0" brushRef="#br0" timeOffset="1218">4629 245 8451,'-35'-42'83,"-8"5"1,-4-2 0,-3 6 336,-2 4 0,-7 7 0,-1 1 0,0 7 585,0 9 1,7 3-1,9 6 1,3 7-516,8 13 1,6 9 0,11 9 0,5 13-385,5 12 1,4 19-1,2-37 1,2 3 0,0 2-1,2 2-125,1 5 1,1 1-1,2 6 1,0 3 0,1 9-1,-1 1 1,1 6-1,0 1-295,0 4 0,-1 0 1,-1 3-1,-2-1 0,0-4 1,0 0-1,-2 2 0,-1 0 39,-2 0 1,-1 1-1,-3 2 1,-2 0-1,-4-6 1,-2-1 0,0-6-1,-1-1-30,0-4 0,-1-1 0,0-4 1,-1-1-1,-2-3 0,-1-2 1,1-3-1,-1-2-41,1-3 1,-1-3-1,1-6 1,-1-3-1,-15 30 1,4-8-249,6-10 0,3-10 344,3-18 0,9-15 1,8-17-1,12-13 250,9-13 0,6-10 0,8-3 0,0 0 0</inkml:trace>
  <inkml:trace contextRef="#ctx0" brushRef="#br0" timeOffset="1720">5711 856 8086,'-7'-23'385,"-5"0"0,-4 2 0,-1 7 344,-1 2 0,7 8 0,1 1 0,2 8-163,4 13 1,4 1-1,6 12 1,6 4-300,3 4 0,11 2 0,5-4 1,6 1-261,3 3 1,9-2 0,-3-10 0,5-6-435,1-3 1,-5-5 0,-1-3 0,1-8 119,-2-8 1,-10-13 0,-12-15-1,-6-6 43,-5-9 0,-4-3 0,-12-3 0,-10 1 227,-15-1 0,-14 3 1,-17 2-1,-10 5 185,-9 6 1,-1 2 0,1 16-1,3 5-110,8 4 0,2 6 1,16 10-1,11 8-485,12 7 0,15 8 0,8 10 1,8 4-334,8 1 1,13 3 0,10 3 779,10-3 0,21-4 0,5-8 0</inkml:trace>
  <inkml:trace contextRef="#ctx0" brushRef="#br0" timeOffset="2968">5624 2306 8250,'6'-25'0,"0"-2"654,-2-1 0,-1 3 0,1 8 2615,2-1-2884,0 9 0,-14 3 1,-3 14-1,-5 7-200,-1 6 0,-9 10 0,-3-1 0,-4 4-4,-2 7 1,0-4 0,0 4 0,1-2-159,-1 1 1,-2-3 0,-2 4-1,0-4-195,6-2 1,6-2-1,9-4 1,3-6-219,3-3 1,5-9 0,8-1 113,5-2 0,12-2 0,13-6 0,8 0 185,7 0 0,10 0 0,5-2 1,3-2-144,7-2 0,-7 0 0,6 4 0,-4-2-214,-4-2 1,6 1 0,-8 5 0,-1 2-303,-7 3 0,-11-3 0,-2 6 1,-6-2 749,-4 0 0,-8 7 0,4-3 0</inkml:trace>
  <inkml:trace contextRef="#ctx0" brushRef="#br0" timeOffset="3151">5764 2376 8250,'-18'-27'408,"7"-4"0,-1 7 2118,-2 3-2076,7 9 1,-1 14 0,10 16 0,4 9-454,5 6 0,5 4 1,1 4-1,1 5-315,-1 5 1,3 1 0,1 0-1,4 3-100,2 3 1,-3-2-1,3 6 1,0 0-1977,0 0 2394,-6-5 0,12 11 0,-5-6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40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297 523 8451,'0'-12'1617,"0"0"-397,0-1 1,2 5-803,4 2 1,6 4 0,11 2 0,8 0-500,8 0 1,6 6 0,7 2-1,0 0-718,1-1 1,1 7-1,1-2 1,-1 3-1156,-4 3 1954,-17-1 0,8 1 0,-14-1 0</inkml:trace>
  <inkml:trace contextRef="#ctx0" brushRef="#br0" timeOffset="150">1 1117 8451,'17'0'548,"2"0"1,9-2-1,12-2-44,17-2 1,18-6-1,15 6 1,-41 4-1,3 1-687,2-1 0,0 2 0,2-1 0,-1 2 0,-3-1 0,-1 0 0,44-2-1645,-14-4 1478,-11 4 1,-25-21 0,-3 3 0</inkml:trace>
  <inkml:trace contextRef="#ctx0" brushRef="#br0" timeOffset="367">769 51 8451,'16'-17'0,"-3"1"0,-1 5 596,1 5 0,5 8 0,5 9 0,4 15 23,0 10 0,6 17 0,-3 11 0,3 8-384,1 9 0,-1 8 1,-18-37-1,-2 1 1,-3-1-1,-3-1-182,1 48 1,-8-48-1,-2-1 1,-10 43 0,-13-4-536,-12-5 1,-9-7-1,-15-7 1,-8-2-43,30-35 0,-2-2 0,-5 2 1,-1-2-1,-2-3 0,-1-3 191,-1-3 0,-1 0 1,-4 2-1,0-1 0,-2-1 1,1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21.9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869 174 8197,'-42'-35'-243,"7"0"1,8 6 0,9 1 1944,1 3-1492,7 10 0,2 9-98,8 12 1,8 5-1,2 13 1,1 5-22,1 4 0,0 9 0,7 7 0,2 7-59,3 8 1,5 4-1,-6 4 1,0 4-78,3 5 0,-1 14 1,-10-43-1,1 1 1,-2 4-1,-1 0-29,0 4 0,-1-1 1,0-2-1,0 0 1,-3 0-1,-1 1 0,0-1 1,0 0-132,-2 0 1,-1-1-1,0-4 1,-2-2-1,-3 39 1,0-11-326,0-9 0,-2-20 1,-2-5 529,-2-12 0,-7-8 0,3-7 0</inkml:trace>
  <inkml:trace contextRef="#ctx0" brushRef="#br0" timeOffset="283">119 1291 8844,'-35'-13'671,"0"-5"1,9-3-977,9 3 0,11 9 630,18 3 0,9-2 0,22 0 0,13-1-111,18-5 1,9-1 0,-31 6 0,1 0-1,4 0 1,1 1-189,3-1 1,2 0 0,4-2 0,2-1 0,5-1 0,1 1 0,3-2 0,-1 0-279,0-1 1,0-1-1,-3 4 1,-1-1-1,-5 1 1,-2-1-1,-3 1 1,0 1-822,-3-1 0,-2 0 1073,39-11 0,-5 13 0,-21 1 0,-8-5 0,-11-5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39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1031 9437,'-21'-8'0,"1"-3"801,5-5 0,11 7-924,4 3 0,17 4 1,18 2-1,10 0-143,5 0 0,11 0 1,3 2-1,4 2-1299,1 1 1565,1 1 0,8-6 0,1 0 0</inkml:trace>
  <inkml:trace contextRef="#ctx0" brushRef="#br0" timeOffset="166">567 647 8447,'-12'-16'1241,"0"5"-414,8-5 1,-3 16 0,9 0 0,5 12-638,11 9 0,9 8 0,12 12 0,2 4-477,-3-1 0,7 7 0,4-5 0,7 5-1508,8 1 1,-2-1 1794,2-5 0,-8-3 0,4-8 0</inkml:trace>
  <inkml:trace contextRef="#ctx0" brushRef="#br0" timeOffset="381">1038 123 8490,'16'-35'791,"-3"2"1,-1 6-212,2 9 0,1 9 0,4 13 1,7 7 73,9 13 0,0 16 0,5 13 1,-3 11-475,-2 9 1,0 15-1,-18-39 1,-1 1-1,-1 1 1,-1 1-337,-1 0 0,-3 0 0,-2 1 0,-2-1 0,-1 0 1,0-1-1,-1 0 0,-1 1-420,0 1 1,-2-1 0,-3 41 0,-1-43-1,-3 1 1,-14 44 575,-5-2 0,8-46 0,-3-1 0,-24 41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39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365 452 8465,'35'-54'146,"0"-4"1,-10 9-1,-5-1 1,-9 5 514,-3 6 0,4 3 0,-6 3 1,-5 3 159,-4 7 1,-7 10-1,-10 3 1,-1 2-292,-2 4 0,-8 4 1,0 6-1,-8 10-238,-8 11 1,3 4 0,-1 17 0,2 5-96,5 3 0,3 10 1,6 0-1,5 8-199,5 7 1,9 5-1,4 1 1,6 0-644,6 0 1,14 3 0,14-1-1,13-2-646,9-7 1,1-8-1,7-10 1,2-10-1222,2-9 2274,-6-14 1,6-12 0,-6-9 0</inkml:trace>
  <inkml:trace contextRef="#ctx0" brushRef="#br0" timeOffset="182">1046 941 8640,'-6'-17'0,"-1"1"945,-3 5 1,6-5-283,-2 5 0,14 3 0,9 2 1,11 4-659,5 2 0,7 2 0,3 2 1,2 2-784,3-2 0,9 3 1,3-1-1,0-2 778,0-2 0,6-2 0,-4 0 0</inkml:trace>
  <inkml:trace contextRef="#ctx0" brushRef="#br0" timeOffset="367">1762 470 8465,'-17'-33'198,"-1"4"0,1 7 3360,-1 9-2777,9 5 0,1 12 0,8 8 0,0 11-581,0 8 1,8 6 0,3 3 0,5 5-517,1 0 1,7 5-1,1-3 1,0 3-555,0 3 1,6-1 0,-3 0 0,1 3-1065,0 3 1,-6-2 1933,6 8 0,-8-7 0,5 3 0</inkml:trace>
  <inkml:trace contextRef="#ctx0" brushRef="#br0" timeOffset="533">2740 1168 8262,'0'-11'0,"0"-1"485,0-1 0,-2 7 174,-3 6 0,1 9 0,-8 15 0,0 5-1114,3 4 0,-7 4 0,6 1 0,1 3 455,3-2 0,-4 6 0,0-1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34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497 1047 8206,'0'-43'209,"0"12"0,0-2 1,0 6 403,0 6 1,-2 7 0,-4 4 0,-5 3 133,-5 3 0,-3 2 0,-3 2 0,-3 2-300,-2 3 1,0 5 0,-4 8 0,4 1-201,1 4 1,3 4 0,8 8-1,3 0-201,6 0 1,4 2 0,4 2 0,6 4 6,9 1 0,3-5 0,9 4 1,2-2-290,2-1 1,-4 3 0,0-4 0,0 2-166,-2-3 0,3-7 0,-11-3 0,-5-1 276,-5 0 1,-5-6-1,-12 3 1,-9-5 326,-10-2 1,-16-5-1,-7 0 1,-7-1-15,1-1 0,-4 4 0,4-9 0,5-1-74,8-2 1,14-2-852,6 0 0,13 0 0,12-2 0,14-2-520,11-1 1,21-3 0,11 2 0,11-4 1256,11 1 0,1-15 0,13 5 0</inkml:trace>
  <inkml:trace contextRef="#ctx0" brushRef="#br0" timeOffset="117">1056 1571 8482,'-6'-18'408,"0"1"0,-5 5 0,3 2 0,0 1 621,0-1 1,-5 6 0,1-4-497,-3 1 0,3 5-1678,0-4 1,8 12 1144,-1 5 0,10 5 0,5 1 0</inkml:trace>
  <inkml:trace contextRef="#ctx0" brushRef="#br0" timeOffset="433">1947 1082 8353,'-18'-37'214,"1"-2"0,-1 16 1,-1 1 772,-4 3 0,-3 3 0,-5 5 0,2 5 7,-2 4 1,4 2-1,0 2 1,2 4-668,3 5 0,9 13 1,3 5-1,2 6-362,4 6 0,4 1 1,6 7-1,6-3-68,3 3 0,9 1 1,1 1-1,0-3-591,0-1 0,-1-8 1,-7 1-1,0-3-40,1-2 1,-8-2 0,-6-4-1,-8-5 506,-8-5 0,-13-3 1,-8-3-1,-8-3 208,-4-2 0,-1-3 0,-5-5 0,5 0-112,5 0 0,12-2-375,6-3 0,15-5 1,14-6 506,15 5 0,26-5 0,7 7 0</inkml:trace>
  <inkml:trace contextRef="#ctx0" brushRef="#br0" timeOffset="600">2383 1414 8437,'-2'-18'236,"-4"1"0,-5-1 1035,-5 1 1,-1 5-436,-1 0 1,7 9 0,1-1-1196,2 8 1,2 5 0,8 9 0,4-1-1293,6 1 1,3-1 1650,3 1 0,7-1 0,2 0 0</inkml:trace>
  <inkml:trace contextRef="#ctx0" brushRef="#br0" timeOffset="966">3064 1274 8328,'0'-35'0,"-7"6"0,-5 2 6955,-4 1-5587,7 11 1,1 9 0,8 12-1348,0 6 1,8 5 0,5 4 0,7 5-194,3 1 0,6 0 0,-4 4 0,2-2-502,5 2 1,-7-4 0,0 0 0,-2-1-311,1-5 1,-3-2 0,-8-1 96,-1-1 0,-4-7 1339,-2-4 0,-2-14 1,-16-9-1,-2-11 399,-1-5 0,-1-3 1,5-3-1,5-2 299,4 2 1,2 4-1,2 4 1,4 2-511,5-2 1,13 6 0,5 4 0,6 7-632,5 8 0,5 4 0,7 6 1,1 6-897,-1 7 0,4 14 0,-1 2 0,-5 8-461,1 4 0,-11-5 0,-3 5 0,-8 0-1418,-3-1 2766,-3-5 0,-6 12 0,1-7 0</inkml:trace>
  <inkml:trace contextRef="#ctx0" brushRef="#br0" timeOffset="1316">4112 1291 9058,'10'-35'0,"-4"2"1252,-4 4 1,3 4 0,1 8-1,-2-1 455,-2 1 0,6 7-1461,4 4 0,-3 6 0,3 6 0,1 8-290,3 7 0,-4 0 1,-1 8-1,3 2-325,1 2 1,-3 2 0,-2 0 0,-3 0-689,-3 0 1,-2 0-1,-2 0 1,0-2 476,0-4 1,0-4 0,0-7 0,-2-3 574,-3-3 0,1-4 0,-6-10 1,2-6 574,4-10 1,2-9-1,2-13 1,0-5 677,0 0 0,8-5 0,4 5 1,3 1-550,3 3 0,1 4 0,3 4 0,1 4-562,-2 6 0,4 9 1,1 4-1,-1 3-591,0 3 1,4 11 0,-4 11-1,1 9-766,-1 6 1,4 2 0,-6 2 0,-3 4-1898,-7 5 3117,3-3 0,-14 7 0,5-5 0</inkml:trace>
  <inkml:trace contextRef="#ctx0" brushRef="#br0" timeOffset="1918">5247 1082 8348,'-11'-6'60,"-1"0"0,-1 2 648,-3 2 1,4 0 952,1-3 157,7 3-1215,-4-6 0,16 8 1,3 0-307,5 0 0,1 2 1,1 2-1,-1 1-284,1-1 0,-5 4 0,3 0 0,3 0-262,1-1 0,-7 7 0,-1-2 0,2 3-294,1 3 1,1 5 0,-5 2 0,-5 2-112,-4 4 1,-2 10-1,-2 6 1,-6 5 26,-9 6 0,-16 4 1,-16 8-1,-9-2 145,-12-4 1,0-6 0,-3-15 0,9-14 590,11-15 0,11-14 1,12-14-1,9-15 620,8-14 0,14-15 0,17-6 0,11-4 203,10-2 1,5-7-1,11-3 1,1-1-270,-27 39 0,0 2 0,37-34 0,-34 36 0,0-1 0,34-35-52,-2 4 1,-4 6 0,-9 20 0,-4 9-328,-7 9 0,-5 3 0,-6 6 0,-5 7-41,-5 6 1,-7 4-444,-1 0 1,-7 2 0,4 4 0,-2 5-91,0 5 1,7 9-1,-1 6 1,3 6-131,3 4 0,-1 7 1,1 1-1,-1 5-434,1 4 1,-1 1 0,1-5-1,-3 2-147,-3 2 1,1 7-1,-7-9 1,-4-4-938,-6-3 1938,-6-10 0,-15-5 0,-2-8 0</inkml:trace>
  <inkml:trace contextRef="#ctx0" brushRef="#br0" timeOffset="2052">5667 1326 8348,'5'-23'243,"1"0"0,8-1 0,-1 7 0,9-1 456,7 1 0,6 1 1,7 3-1,9 3-540,5 2 0,10 1 1,-2 3-1,4-2-1165,2 2 0,-2 4 1006,-4 6 0,4 4 0,-6 7 0</inkml:trace>
  <inkml:trace contextRef="#ctx0" brushRef="#br0" timeOffset="2453">6906 1169 8282,'12'-17'383,"0"-1"1,-8 1-1,1-1 515,-3 1 1,-2-1 0,0 1-544,0-1 0,-7 9 0,-5 1 0,-4 2-214,-1 0 1,-8 0 0,-2 6 0,-2 0-152,-1 0 0,-1 0 1,-7 2-1,-3 4-145,2 6 0,2 3 0,2 5 0,2 1-68,4 2 1,4 6 0,9-5 0,5-3 60,5-1 1,4 3 0,2 0 0,2-2 75,4-1 1,3-5-1,9-1 1,1-4 102,5-3 0,-3-1 0,6-6 0,0 0 67,0 0 0,-5 0 0,1 0 0,-4 0 68,-1 0 1,-6-2 0,-1-2 26,3-1 1,1-7-190,3 6 1,-1 0-1,1 6-422,-1 0 0,-5 0 1,-2 2-1,-1 2-357,1 2 1,2 8 0,5-5 788,0 1 0,1 13 0,-1-3 0</inkml:trace>
  <inkml:trace contextRef="#ctx0" brushRef="#br0" timeOffset="2852">7326 593 8462,'-18'-53'246,"3"3"1,1 5-1,4 10 5356,3 10-4902,1 13 1,8 7-1,4 10 1,7 9-546,8 7 0,1 8 0,7 10 0,0 4-177,-2 2 0,4 1 1,-6 7-1,1-1-503,-1 0 1,-2 7 0,-5-1 0,-3-2-837,-3-2 0,-6 3 1,-12-3-1,-6-5 695,-3-5 0,-5-11 1,-1-12-1,-2-7 694,1-8 1,-1-14 0,4-9 0,5-10 175,4-6 1,4-10 0,6-2 0,0-1 730,0-1 0,14 8 1,4-2-1,3 5-115,4 1 1,-4 2 0,9 6 0,1 7-491,2 7 0,2 9 0,1-2 0,3 6-272,2 6 0,0 5 1,-8 13-1,-2 5-201,-2 4 0,-8 2 1,2 0-1,-5 1-257,-6 5 0,1-4 0,-7 4 1,-4-4-342,-6-2 1,-8-2-1,-11-2 1,-8-2-291,-8 2 1,-11-4 0,-10-2 1030,-2-5 0,-2 1 0,-6-11 0</inkml:trace>
  <inkml:trace contextRef="#ctx0" brushRef="#br0" timeOffset="3035">8513 645 8440,'18'-8'508,"-1"6"1,1-3 486,-1 3 0,-5 6 0,-3 5-506,-1 9 1,-2 5 0,-6 0-1,0 8-824,0 8 1,0 0-1,-2 8 1,-4 3-1241,-5 6 0,-5 1 1575,-1 7 0,-9 0 0,-1 5 0</inkml:trace>
  <inkml:trace contextRef="#ctx0" brushRef="#br0" timeOffset="3316">8793 1291 8440,'17'-21'0,"1"2"290,-1 3 1,0 2 0,1-3 0,-3 0 514,-3-1 0,9 1 0,-3-1 1,1 1-148,1-1 1,-3 1 0,1-1 0,-1-1-273,1-4 0,-3-3 0,-1-5 1,-5 4-190,-1 2 0,-2-4 0,-6 4 0,-2-1-252,-4 1 0,-3 8 0,-9 7 1,1 2-278,-1 4 0,1 2 0,1 4 0,3 4-165,1 6 0,8 9 0,-2 4 0,4 4 104,2 8 0,10-2 1,7 8-1,11-2-164,5-1 0,9 9 0,3-4 0,1-1-1424,1-3 1981,0-4 0,5-2 0,0 0 0</inkml:trace>
  <inkml:trace contextRef="#ctx0" brushRef="#br0" timeOffset="3619">8286 139 8446,'-23'-35'590,"0"0"1,5 10-1,8 5 1,1 9 654,-1 3 0,6 4 0,-4 12-618,1 9 1,5 14 0,-4 14-1,6 5-358,6 10 0,5 6 0,11 6 0,1 4-157,-2 5 0,6 9 0,3 5 0,-15-45 0,1 1-823,-1-1 0,-1 1 0,-1-1 0,-1 0 490,-3 3 0,-1-1 0,1 1 1,0-1-1,0 0 0,-1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54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88 8497,'-18'-25'1438,"1"5"-695,-1-3 1,1 11 0,0 7-744,-1 3 0,-7 17 0,-2 5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2:51.38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540 1054 8477,'2'-35'0,"2"2"447,1 4 0,1 4 1,-6 8-1,0-1 378,0 1 1,-7 5 0,-7 2 0,-5 1-335,-5-1 0,-7 6 0,2-2 0,-4 4-306,-2 2 0,0 8 1,0 6-1,0 5-187,0 4 1,2 8 0,6-2 0,8 4-101,5 2 0,10 6 1,1 2-1,8 1-211,13 5 1,7-4 0,10 1 0,2 1 107,4-3 1,3 11 0,9-9 0,-3-3-73,-3-4 0,-7-4 1,-9 0-1,-5-2 47,-7-4 0,-5-10 0,-18-7 0,-10-1 441,-15-1 0,-12 4 0,-13-8 0,-2-3 43,-2-1 1,-6-2 0,3 0-1,3-2-329,4-3 1,7 1-1,18-6 1,8 0-659,7 1 1,8 3 0,14-4-564,10 2 0,15-3 1296,13 5 0,12-16 0,4 3 0</inkml:trace>
  <inkml:trace contextRef="#ctx0" brushRef="#br0" timeOffset="134">1169 1386 9230,'-10'-17'176,"-8"-1"0,1 3 0,-6 1 0,3 4-641,3 3 1,-1-5 0,1 6 169,-1 2 0,9 4 295,3 6 0,4 4 0,2 7 0</inkml:trace>
  <inkml:trace contextRef="#ctx0" brushRef="#br0" timeOffset="437">1989 932 8306,'-25'-23'363,"-4"-1"1,-4-3-1,-2 8 1,0 5 641,0 5 0,0 3 1,2 8-1,4 2-526,6 1 0,9 17 0,5 1 0,1 8-362,4 4 0,4 6 0,6 1 1,7 3-331,9 4 1,5 1 0,8 2 0,2-1-279,3-5 1,-3 5 0,4-6-1,-6 1-7,-6 1 0,-6-14 0,-11 2 0,-6-4-14,-4-4 1,-12 4 0,-7-8 0,-12-3 409,-10-7 1,-12-5 0,-9-8 0,2 0 23,4 0 1,1-2 0,18-4 0,8-5-186,6-5 1,5-1-1,7 1 263,9 4 0,15-11 0,12 4 0</inkml:trace>
  <inkml:trace contextRef="#ctx0" brushRef="#br0" timeOffset="568">2408 1439 8306,'-19'-18'41,"-4"1"0,3 5 1,-3 2-1,6 1 300,5-1-341,-4 6 0,15-12 0,-7 7 0</inkml:trace>
  <inkml:trace contextRef="#ctx0" brushRef="#br0" timeOffset="920">3055 1072 8389,'-18'-25'153,"1"5"1,-1-1 0,3 5 3999,3 5-3238,-3 7 1,13 0-1,-4 14 1,4 9-716,2 6 1,8 4-1,3 4 1,5 0-365,1 2 1,3-10-1,1 10 1,2-2-61,-1 0 1,3-4 0,-2-1 0,-1-3-652,-3-4 0,-7 2 0,-1-3-1509,3-5 2529,-6-1 0,-7-12 0,-8-10 0,-3-11 640,-4-10 0,1-2 1,1 0-1,6 1 24,4-1 1,2 4 0,0 0-1,2 2-306,4 3 1,0 5-1,10 3 1,7 5-756,8 1 0,8 6 0,13 12 1,2 11-879,5 10 1,5 2 0,9 14 0,3 1-1907,-2 3 3036,-10 1 0,-4 8 0,-8 2 0</inkml:trace>
  <inkml:trace contextRef="#ctx0" brushRef="#br1" timeOffset="1270">3945 1159 10620,'0'-17'1052,"-5"-1"1,-3 1 1805,-2-1-2597,6 1 1,-2 15 0,12 8 0,8 9-147,7 8 0,-1 5 0,3 7 1,-4-1-391,-1 1 1,-1 0 0,1 0 0,-3-2-447,-3-4 0,1 4 1,-7-5-1,-2-1 72,-2-4 0,-4-4 1,-4-3 642,-5-4 1,-11-9-1,-1-12 1,4-11 711,5-5 0,-2-10 0,7-6 0,-1 3 492,4 1 1,4 2 0,2 0 0,2 0-661,4 0 1,10 8-1,9 4 1,4 5-362,8 6 1,0-1 0,9 9-1,3 6-766,1 8 0,-3 7 0,-1 6 0,3 6-1094,1 4 0,-5 2 0,-6 2 1654,-8 4 0,2-4 0,-6 6 0</inkml:trace>
  <inkml:trace contextRef="#ctx0" brushRef="#br1" timeOffset="1736">5098 1037 9176,'-2'-18'0,"-2"1"1467,-2-1 0,1 1 1044,5 0-2205,0 7 1,1 10 0,5 11 0,6 5-80,3 1 1,3 3 0,-1 1-1,1 2-105,-1-1 1,1 5-1,-1 0 1,1 2-455,-1 0 0,-5 0 0,-2 6 1,-1 0-225,1 0 0,-6 2 1,2 2-1,-6 2-258,-6-3 1,-12 7-1,-11 0 1,-6-3 196,-5-7 1,-5-4 0,-7-13 0,1-8 503,5-7 1,3-18-1,10-10 1,4-14 533,5-13 0,7-16 0,5-14 1,8-5 293,8-6 0,8-6 0,-1 44 0,1-1 0,2-1 1,1 0 7,1-1 0,1 1 0,0 2 0,1 1 1,17-39-1,0 14 62,0 11 0,0 10 1,-2 15-1,-2 14-364,-2 15 0,-6 10 0,8 6 0,6 4-422,8 6 0,5 11 1,3 8-1,1 8-561,4 7 0,4 11 0,6 3 0,-4 4-552,-5 8 0,-1 0 0,-4 11 0,-5 2 109,-5 1 0,-5 5 1,-12-10-1,-9 5 1003,-10 1 1,-14 8 0,-4 2 0</inkml:trace>
  <inkml:trace contextRef="#ctx0" brushRef="#br0" timeOffset="1886">5552 1299 8496,'19'-47'0,"5"3"103,5 1 1,6 2 0,7 8-1,11 4 547,9 6 0,14-2 0,5 1 0,5 5-869,1 5 1,-6 7 0,1 7 0,1 0 218,3 0 0,1 0 0,0 0 0</inkml:trace>
  <inkml:trace contextRef="#ctx0" brushRef="#br0" timeOffset="2386">7071 1054 8502,'0'-17'0,"2"-6"0,2-1 1100,2 3 0,0 2 0,-8 1-280,-4 1 0,-4 5 0,-9 2 0,-4 2-581,-6 5 1,-4 1 0,-4 2 0,-4 2-157,-6 3 1,3 7 0,-3 11 0,1 6-185,1 4 0,2 2 1,10 0-1,4 0-312,6 0 1,9 6-1,5-2 1,1-4-79,4-4 1,10-10-1,6 0 1,3-5 267,3-4 0,5-9 1,2 3-1,0-6 222,0-6 1,5-9-1,-5-10 1,0-1 114,0 1 0,-1-6 0,-7 4 0,0-2 159,1 0 1,-6 7 0,-3-1-1,1 6 47,0 5 1,-4-2-1,5 9-341,3 1 0,1 4 1,3 6-1,-1 5-186,1 5 0,5 7 0,2 2 0,0 2-614,1 4 1,5 1 820,-2-3 0,12 4 0,3-6 0</inkml:trace>
  <inkml:trace contextRef="#ctx0" brushRef="#br1" timeOffset="2786">7298 216 11346,'-9'-50'285,"1"3"1,2 8 981,0 8 0,2 8 0,10 11-744,6 6 1,11 18 0,6 5 0,4 5-376,2 3 1,6 10 0,2 12 0,1 5-443,5 6 0,-6-3 0,-3 5 0,-5 0-565,-6 4 1,-2-2-1,-7 0 1,-1 0 215,-3 0 0,-10-13 0,-2-3 0,-6-9-163,-4-8 1,-8-11 0,3-12 1138,-5-4 0,0-18 1,5-9-1,5-10 319,4-6 1,2-11 0,2 3-1,4-1 138,5-7 0,5 13 0,1-5 1,1 9-243,-1 5 0,3-2 1,1 13-1,2 5-360,-1 5 0,-3 1 0,-3 9 1,-3 6-390,-1 8 1,-2 7-1,3 6 1,-3 7-277,-2 3 1,-2 9 0,-6 5 0,0 3-113,0 3 0,-4-1 0,-6 2 0,-9 3-44,-7 1 1,-5 6-1,-8-6 1,-3-2-685,-3-1 1,0-9 1316,-1 1 0,-5-8 0,7 3 0</inkml:trace>
  <inkml:trace contextRef="#ctx0" brushRef="#br0" timeOffset="2986">8521 59 8442,'0'-25'1346,"-8"5"0,6 7 1,-4 18-1,5 19-827,1 13 1,0 7-1,0 11 1,1 3-612,5 6 1,4 4 0,7 4 0,1 3-738,-1 7 1,1 5 0,-1 4 0,1 2 828,-1-1 0,1-3 0,-1-2 0</inkml:trace>
  <inkml:trace contextRef="#ctx0" brushRef="#br0" timeOffset="3235">8923 1194 8442,'11'-31'513,"1"-4"1,-2 10-1,5-8 1,1 4 64,3 2 0,4-3 0,1-4 0,5 1 105,4 3 1,8-3 0,-3 4 0,-3-4-311,-4-2 0,-9 6 0,1 2 1,-6 2-236,-5 4 0,-4 1 0,-10 5 0,-4 3-148,-6 6 1,-11 4 0,-8 2-1,-6 4-279,-4 8 0,1 1 0,5 16 0,2 2-282,4 2 1,3 2 0,11 2-1,3 2 134,6 2 1,5 2 0,4-5 0,7 5-143,8 2 0,16-7 1,5 3-1,8-6 579,7-6 0,18 4 0,0-6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16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325 122 8225,'0'-27'139,"0"4"1,-6 4-1,-2 1 2770,-1 1-1379,5 7-1520,-4 2 0,8 16 0,0 4 1,0 3-2,0 3 0,-6-1 0,-2 1 0,-1-1-175,-5 0 1,-1 1-1,-5-1 1,-1 1-84,-2-1 0,-3-5 1,5-2-1,-4-3 340,-2-3 1,5-2 0,1-4-86,7-4 0,1-3 0,9-9-208,6 1 0,13 5 1,15 2-1,4 3-399,7 3 1,4 4 0,7 6 600,1 5 0,7 13 0,2 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17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8209,'-2'-18'540,"-4"1"0,4 5 1,-3 0 1159,3-1 0,2 3-1272,0-1 0,2 7 1,3-2-1,7 4-530,4 2 1,9 0 0,4-2 0,6-2-200,6-2 1,3 0 0,9 6 0,-1 0 77,0 0 0,-1 0 1,-3 0-1,-5 2 223,-6 4 0,2-4 0,-12 6 0</inkml:trace>
  <inkml:trace contextRef="#ctx0" brushRef="#br0" timeOffset="149">88 367 8209,'-10'0'1118,"6"0"0,16 0 0,11 2-489,8 4 1,22-4 0,13 4 0,17-4-910,14-2 0,-43-3 0,1 0 0,1-1 0,0 0 0,0 0 0,-1 0 280,-1 1 0,-1-1 0,-2-3 0,-1 0 0,37-3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16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88 8178,'0'-18'316,"0"1"1,-8 1 0,-3 3-1,-5 3 357,-1 2 1,-3 3 0,-1 5 0,-4 0-143,-3 0 1,-1 7-1,-6 7 1,0 5-318,1 5 0,6 9 0,7 0 1,7 5-319,9 1 1,3 4 0,2 0 0,2-1-89,3 1 0,13-2 0,11-6 0,6 0-605,6-1 0,-2-6 0,5-5 0,1-6-1690,-1-5 2487,-5-4 0,19-8 0,-3 0 0</inkml:trace>
  <inkml:trace contextRef="#ctx0" brushRef="#br0" timeOffset="350">88 245 8097,'-2'-17'0,"-2"-1"461,-2 1 1,0-1-1,6 1 366,0-1 0,0 7 0,2 1 0,4 2-656,6 4 1,5 2 0,6 2-1,5 2-146,-1 4 1,4 6 0,-6 9-1,0 4-32,0 2 1,-1 8-1,-7 8 1,-1 0-263,-5-1 1,-3 7 0,-8-2 0,0 1-153,0-1 0,-15 3 0,-9-3 1,-7 1-92,-4-1 1,-5-5 0,-3-7 0,0-2 511,1-4 0,-7-3 0,4-9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23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140 329 9185,'-13'-18'636,"-5"1"1,-3 1 0,3 4 76,1 7 1,-1 5-1,3 5-354,3 7 1,4 11 0,10 6 0,4 4-209,6 2 0,5 0 0,7 0 0,7 0-145,7 0 1,7 0 0,7-2 0,3-4-22,3-6 1,4-5 0,8-6 0,-2-7-250,-4-3 1,-6-11 0,-11-9 0,-7-11 70,-3-10 1,-10-5 0,-5-9-1,-9 1 205,-7-1 1,-19-5 0,-13-2 0,-10 2 517,-11 3 1,-11 3 0,-4 15 0,-2 8-128,0 8 0,2 1 1,-3 15-1,9 3-338,8 5 0,7 15 0,12 13 1,7 6-1091,9 4 1,5 9 0,12 1 0,8 5-361,11 0 0,16 4 0,9-2 1385,9-1 0,20-3 0,-32-28 0,-1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24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8137,'17'-12'0,"1"3"573,-1 1 0,0-6 0,1 5 0,1-1 87,5 4 0,3-2 1,8 2-1,0 1-379,0-3 0,5 6 1,3-4-1,0 4-616,-1 2 0,5 0 0,-6 0 0,-2 2-2560,-3 4 2895,-1 4 0,0 7 0,0 1 0</inkml:trace>
  <inkml:trace contextRef="#ctx0" brushRef="#br0" timeOffset="135">245 489 9934,'18'-9'412,"-1"3"1,10-2 0,8 0 0,12 0-614,9 1 1,14-5-1,11 6 201,5 2 0,1-5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24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106 204 9830,'-18'-18'543,"1"1"1,5 5-363,0 1 0,8 9 0,1 0 0,6 9 123,9 9 0,11-2 0,6 11 0,6 0-291,6 4 0,4 4 1,9 2-1,2-2-440,3-4 1,1 4 0,-2-4-1,4 4-629,0 2 1,-2-8 1055,-7-3 0,-1 3 0,1 0 0</inkml:trace>
  <inkml:trace contextRef="#ctx0" brushRef="#br0" timeOffset="180">612 64 8328,'-25'-8'362,"-4"-3"1,2-3 0,-1 0 0,3 5 465,4 1 1,7 10 0,1 12 0,-5 7-742,-3 8 1,-4 12 0,3 7 0,-3 9-126,-2 7 0,-4 11 1,-8 9-1,18-39 1,-1 1 37,1 3 0,-2 1 0,-7 5 0,-2 0 0,-4 3 0,0-1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21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472 120 8371,'0'-19'-2,"0"-2"1133,0-3 0,0 1 2609,0 6-3541,0 7 0,0 4 0,0 14-143,0 9 0,-2 1 0,-1 7 0,-5 0-45,-2 4 1,4-1 0,-5-1 0,-3 0-426,-1 0 1,-9-4 0,1 5 0,0-3 124,-3-4 0,5-7 0,-6-5 0,0 1 506,0 0 0,5-6 1,-1 0-1,6-10 224,5-12 1,-2-1-1,8-10 1,3-2-37,1-2 1,15-2 0,7 0 0,5 0-143,6 0 1,4 8 0,4 5 0,3 7-265,3 3 0,-4 8 0,3 1 1,-1 6-179,-4 9 1,-2 11-1,-2 6 1,-2 6-27,-4 6 1,-4 2 0,-9 5-1,-5-1-153,-5 1 1,-4 3 0,-4 1 0,-6 1-116,-9-1 0,-14-5 1,-14-1-1,-5 3-74,-11 1 0,1-3 0,-4-5 0,0-3 240,2-6 0,-4-17 0,10-5 0,7-7 399,13-4 0,10-13 0,15-7 0,5-3 482,4-2 1,4-4 0,6 5-1,9 3-212,10 2 1,6 3 0,4 3 0,2 3-393,2 2 1,7 2-1,-1 8 1,3 2-407,3 2 1,-1 9-1,-2 1 1,-1 7-209,-3 4 0,-1 3 0,2 4 0,-7-1 644,-3-3 0,-10 3 0,-1-6 0</inkml:trace>
  <inkml:trace contextRef="#ctx0" brushRef="#br0" timeOffset="283">1241 382 8392,'11'-27'459,"1"4"1,-6-2 0,6 1 457,1 3 1,-3 4-1,2 5 1,1 6-582,3 4 0,1 2 1,1 0-1,-1 2-362,0 4 1,1 4 0,-1 9-1,-1 2-66,-4 3 1,1 7 0,-5-2 0,0 4-219,-1 2 1,-1 2 0,-6 2 0,0 3-230,0 3 1,-7-6 0,-5 1 0,-6-3-98,-5-2 0,2-2 1,-6-4-1,-1-5 636,1-5 0,6-2 0,-4 1 0</inkml:trace>
  <inkml:trace contextRef="#ctx0" brushRef="#br0" timeOffset="484">1957 330 8255,'-25'-17'0,"-3"-7"0,-6 1 0,-1 4 1071,0 5 1,0 0 0,0 9 0,0 1-242,0 2 0,6 10 0,2 3 0,3 7-865,9 5 1,-1 4 0,11 10 0,1 2-223,2 2 0,2 1 1,2-3-1,5 4-237,11 1 0,1 1 0,10 4 0,2-5-2291,2-1 2785,2-2 0,8-6 0,2-1 0</inkml:trace>
  <inkml:trace contextRef="#ctx0" brushRef="#br0" timeOffset="951">2306 400 9424,'-11'-6'2355,"-1"0"1,8 2-2011,-2 10 0,14 6 0,9 9 1,11 2-463,5-1 0,1 3 0,1-2 1,0-1-321,0-3 0,0-1 1,0-1-1,-2-1 197,-4-5 1,-4-3 0,-9-10 0,-2-4 549,-3-5 0,-7-13 0,2-5 1,-4-4 750,-2-2 1,-2 0-1,-2-2 1,-2 1 105,2 1 1,-3-2-1,-1 13-511,-2 3 1,6 6-884,-2 9 1,10 10 0,6 21 0,4 10-129,5 9 0,4 9 0,-1 5 0,3 8-207,2 8 0,-4 5 1,2 9-1,-3 1 60,-7 4 0,-9-2 0,0 8 1,-8 0-11,-10-2 0,-11-2 0,-21-9 0,-11-5 37,-5-5 0,-10-8 0,-4-12 1,5-17 232,3-18 1,11-13 0,1-16 0,9-9 541,8-10 1,8-14-1,18-8 1,5-7-164,4-8 0,12-4 0,9-2 0,14-2-310,12-3 1,7 9-1,6-4 1,8 4-544,8 4 1,0 9 395,7 13 0,8 3 1,-40 19-1,-1 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21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101 402 8124,'-7'-11'189,"-5"1"0,-4 0 383,-1 1 1,0 5-1,1-4 593,4 0 0,8 6-970,16-4 1,9 4-1,20 2 1,8 0-97,7 0 1,12 0-1,10 0 1,1 0-208,5 0 0,7 0 0,2 0 0,-4 0-574,-5 0 0,-15 0 0,-12 0 0,-9 0-2273,-7 0 2955,-12 0 0,-11 8 0,-11 2 0</inkml:trace>
  <inkml:trace contextRef="#ctx0" brushRef="#br0" timeOffset="217">521 105 8303,'-8'-17'0,"-2"-1"156,0 1 1,-3 0 0,5 1 3361,-2 4-3122,6 5 1,-3 14 0,7 5 0,0 5-642,0 7 1,0 9 0,2 9-1,1 3 12,3 4 0,0-5 0,-4 5 0,2 3-213,2 4 1,0 3-1,-6-5 1,0 2 445,0 2 0,0 1 0,0-7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19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216 507 8097,'-18'0'0</inkml:trace>
  <inkml:trace contextRef="#ctx0" brushRef="#br0" timeOffset="407">1316 158 8224,'0'-19'520,"0"-5"1,0 5-1,0-4 1,0 3 139,0 3 1,0 5 0,2 2-370,4 3 1,6 1 0,11 6-1,6 2-236,4 4 1,4 3 0,4 9 0,3 1-94,1 4 0,-1 5 0,-5 7 1,2 0-162,-2-1 0,-10 1 0,-8 2 1,-7 2-212,-8 2 0,-6 0 0,-8-5 0,-10 3 28,-9 2 0,-19-6 0,-9-6 0,-5 0-182,-6-2 1,-2-1-1,0-9 1,4-2-556,6-3 1119,4-4 0,1-8 0,1 0 0</inkml:trace>
  <inkml:trace contextRef="#ctx0" brushRef="#br0" timeOffset="640">2085 158 8212,'-8'-17'0,"-4"-1"646,-3 1 1,-5 1 0,-1 3 0,-4 3-93,-3 2 1,3 2-1,-8 6 1,-4 2-91,1 4 0,-1 11 0,2 13 0,0 3-339,0 2 1,10 1 0,5 3 0,9 4-372,3 2 1,2-5 0,10 7 0,8-1-334,11-1 0,8-2 0,6-8 0,4 0-280,5 0 1,5-8-1,1-4 859,0-4 0,1-1 0,-1-1 0</inkml:trace>
  <inkml:trace contextRef="#ctx0" brushRef="#br0" timeOffset="957">163 542 8117,'-52'-15'777,"7"9"1588,5-12 1,20 13-2280,14-1 1,26 6-1,19 4 1,11 3-447,16 3 1,4-4 0,10 4-1,-1-3-1100,1-3 0,3 4 1460,10-2 0,-11 7 0,3-3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28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53 113 8519,'10'-33'0,"-5"4"3126,-3 6 0,4 9-2186,0 2 1,0 10-1,-8 2 1,-2 12-707,-2 9 0,-6 14 0,5 14 0,-1 7-533,0 8 0,-3 4 0,5 2 0,2 2-3921,2 3 4220,2 13 0,-8 9 0,3-45 0,0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26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18 487 8234,'0'-11'1686,"0"-1"1,-2 8-1169,-4-2 1,4 14-1,-4 10 1,5 9-297,1 6 0,0 4 0,1 2 1,5 3-212,6 3 0,5-1 0,5 5 0,3-4-149,2-3 1,2-1 0,4-6 0,-2-2-487,-2-4 1,-1-11 0,3-13 0,-4-3 529,-2-2 1,4-15 0,-6-10 0,-1-12 517,-3-10 0,-1-3 0,-1-5 0,1-1 264,-1-2 1,-7 2 0,-4 9 0,-3 6 575,3 4 0,-4 10-705,4 4 0,-4 13 0,-2 12-656,0 14 1,2 9 0,6 12-1,9 5-68,10 11 1,6 9-1,2 14 1,0 7 18,0 8 1,-17-42 0,-1 1 0,1 5 0,-1 1 0,0 2 0,-1 0 28,-1 2 0,-1 1 1,-1-4-1,-1 0 0,-3-1 1,-2-1-1,-1-2 0,-1 0-66,0 0 1,-4-1 0,-6 1-1,-3-1 1,-3 0 0,-2-1-1,-2-2 1,-3-1-425,-22 39 0,1-17 1,-6-18-1,1-9 115,-1-6 0,4-12 0,-3-7 0,-1-12 383,0-10 0,-1-8 0,-5-13 1,3-10 208,1-10 1,10-13 0,2-6-1,10-4 11,6-2 0,9 0 0,4 2 1,6 4-296,6 6 0,10 4 0,11 3 0,4 5-173,6 5 1,9 12 0,3 6 0,7 3-1562,8 3 1918,4 7 0,2-5 0,0 5 0</inkml:trace>
  <inkml:trace contextRef="#ctx0" brushRef="#br0" timeOffset="212">1502 1186 8206,'0'-33'258,"0"4"0,0 4 203,0-1 0,0 13 0,2-3 0,4 5 24,6 1 0,11 6 0,6-2 0,6 4-354,6 2 0,4 2 1,7 2-1,2 4-773,5 2 1,-11-5 0,4 5 0,-3 0 641,-4 0 0,5-7 0,-5 5 0</inkml:trace>
  <inkml:trace contextRef="#ctx0" brushRef="#br0" timeOffset="545">2707 732 8111,'10'-45'0,"-4"5"0,-4 3 648,-2 2 1,8 8 0,5 5 0,9 7 281,7 3 0,12 8 0,5-2 1,6 4-397,7 2 1,3 2 0,6 6-1,-2 10-436,-2 9 0,-16 6 0,-1 4 0,-10 1-246,-8 3 1,-10 10 0,-9-1 0,-4 4-108,-8-3 1,-8 1 0,-15-5 0,-10 3-408,-10 3 0,-15-1 0,-10-1 0,-9-5 23,-7-5 0,-3-2 1,0-2-1,1-4 56,9-12 1,13-4 0,12-11 0,9-4 113,10-6 0,21-11 1,11-12 468,16-6 0,20 2 0,12-12 0</inkml:trace>
  <inkml:trace contextRef="#ctx0" brushRef="#br0" timeOffset="745">3528 645 8111,'6'-18'40,"0"1"1,-4-1 293,-6 1 1,-8 5 0,-11 2 0,-6 3 364,-4 3 1,-4 4 0,-2 6 0,-3 7-222,-3 9 1,8-1 0,2 10-1,10 4-291,6 4 1,9 7 0,4-3 0,6 2-152,6 3 0,6 3 0,13 1 0,10 0-638,9 1 0,7-9 1,3-3-1,2-4-2351,3-2 2953,-1-8 0,2-2 0,2-7 0</inkml:trace>
  <inkml:trace contextRef="#ctx0" brushRef="#br0" timeOffset="1246">4122 243 8200,'0'-35'308,"6"6"1,0 2 2450,-2 2-2237,-2 9 0,-2 10 0,0 12 0,0 6-404,0 3 1,0 3-1,0-1 1,0 1-237,0-1 1,-6 1-1,-2-1 1,-2 0-260,-3 1 0,-3-3 0,-1-3 0,-3-4 89,-3 0 0,4-6 0,-5 1 0,5-5 439,1-3 1,7-15-1,1 1 1,2-4 533,4-3 1,4-5 0,6 2 0,6-4-124,3-2 1,13 8 0,5 4 0,7 3-327,5 3 0,-4 7 0,3 4 1,1 8-236,0 10 0,-5 2 0,5 15 0,-2 2-180,-4 2 1,-10 7 0,-8 3 0,-6 2-204,-3 3 1,-12 1 0,-6-1-1,-17-3-16,-14-2 0,-9-1 0,-15-5 0,-6 0-208,-7-4 1,-4-10-1,6 1 1,1-7 291,3-5 1,17-4-1,7-10 1,13-4 792,13-6 0,8-5 0,10-5 0,2-1-28,4 2 1,6 3-1,11 5 1,6 3-62,4 2 1,2-3-1,2 5 1,2 2 121,1 2 0,9 10 0,-4 3 1,1 5-242,1 1 1,-6 8 0,5 5 0,3 5-3603,1 5 1,-7-3 3330,-8 4 0,0 4 0,-8-1 0</inkml:trace>
  <inkml:trace contextRef="#ctx0" brushRef="#br0" timeOffset="1429">4663 1081 8252,'6'-23'573,"0"0"0,2-1 0,-4 7 0,4-1 258,1 1 1,5 5 0,9 3-1,6 1-320,4 4 1,10-4 0,3 2 0,7 3-649,5 1 0,10 2 0,10 2 0,-1 1-384,1 3 0,-2 2 1,-7-4 520,1 2 0,0 0 0,0-6 0</inkml:trace>
  <inkml:trace contextRef="#ctx0" brushRef="#br0" timeOffset="1645">5222 645 8390,'-29'-14'1032,"2"-3"486,2-3 1,3 7-820,11 1 1,3 16 0,8 4-1,0 13-566,0 14 0,6 2 0,2 7 1,1 1-309,5 0 1,1 1-1,3 9 1,-1 1-793,1 2 0,-1 6 0,-1-6 0,-4 0 967,-7 3 0,5 1 0,0 8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48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1 769 8496,'17'-23'461,"1"-1"0,-7 1 0,-1 6 1,0-1 735,-1 1 1,3 1 0,6 3 0,-1 3-989,1 2 0,1-4 0,2 7 1,5 1-1025,1 2 1,2 4-1,4 2 1,-2 3-570,-2 3 0,-8 4 1,3 9 1383,-5 6 0,-2 4 0,1 2 0</inkml:trace>
  <inkml:trace contextRef="#ctx0" brushRef="#br0" timeOffset="148">210 1083 8420,'18'0'256,"-3"-8"0,-1-3 1,0-3 387,5 3 0,2-3 1,14 6-1,6 1-222,2-1 1,15-4-1,0 6 1,8 2-757,4 2 0,-2 2 1,-4 0-1,-6 0 334,-4 0 0,-1 8 0,-1 2 0</inkml:trace>
  <inkml:trace contextRef="#ctx0" brushRef="#br0" timeOffset="349">891 18 8433,'28'-8'277,"-1"6"1,-4-4 0,8 4 583,8 2 1,6 10 0,7 10-1,0 14-91,1 17 1,-1 5 0,1 14 0,-3 8-260,-3 5 1,-14 6 0,-16 5 0,-13 5-559,-7-48 0,-4 0 0,-7 2 0,-7-1 0,-8 1 0,-6-1 0,-5 1 0,-5-1-457,-8 1 1,-5-2-1,-10 3 1,-5-3-1,-7 2 1,0-1-1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3:45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88 315 8169,'-8'-47'0,"-5"3"0,-7 5 3250,-3 12-2554,8 1 1,7 32 0,8 2 0,0 11-468,0 11 1,0 2 0,0 5-1,0 4-155,0 6 1,6 3 0,1 3-1,1-1-304,0 0 0,6 3 0,-5 1 0,1 2-571,-4-2 1,2-1 0,-3-1 0,1 2-206,2 3 0,-6-1 1,2-8 1005,-8-3 0,-6-5 0,-7-7 0</inkml:trace>
  <inkml:trace contextRef="#ctx0" brushRef="#br0" timeOffset="199">141 193 8132,'0'-33'118,"0"3"0,5-1 0,3 8 538,2 2 1,9 3 0,10 5 0,6 3-423,6 2 1,0 2 0,7 6 0,3 2-423,-3 4 1,5-2 0,1 8 0,-5 3-384,-5 7 0,-5-1 1,-8 10-1,-6 4 571,-5 4 0,1 9 0,-11-3 0</inkml:trace>
  <inkml:trace contextRef="#ctx0" brushRef="#br0" timeOffset="333">228 664 8484,'-18'-8'811,"1"-3"0,11 3 0,10 0-874,12 0 1,20 6 0,5-3 0,10 3-194,7 2 0,4 0 0,8 0 1,0 2-434,0 3 0,-8 7 689,-4 11 0,-12 5 0,-3 6 0</inkml:trace>
  <inkml:trace contextRef="#ctx0" brushRef="#br0" timeOffset="468">298 1258 9168,'-6'-12'-849,"12"3"699,15 1 0,14 0 1,12 4-1,11-2 6,8 2 1,13-3 0,9-1 143,9-2 0,-2-1 0,0-7 0</inkml:trace>
  <inkml:trace contextRef="#ctx0" brushRef="#br0" timeOffset="817">1765 821 8132,'-18'-35'207,"-1"8"0,-2 4 0,-5 3 905,-1 3 1,-4 7 0,-8 5 0,-3 3-545,-3 2 1,4 2-1,-1 1 1,3 5-331,6 2 0,9 7 1,3 7-1,8-1-552,7 2 1,4-4 0,2 7 0,0-1-171,0 0 1,2 0 0,4 4 0,5-4-73,5-1 1,1 3 0,-1-6 0,-3-4 268,-1-5 1,0 0-1,5-9 710,0-1 1,1-2-1,-1-2 303,1 0 1,-1 0-1,1 0 1,1 0-194,4 0 0,-3 0 0,3 2 0,-1 4-526,1 6 1,2 3 0,6 3 0,-4 1-164,-2 4 0,7 4 0,-5 10 0,2 2-449,0 2 1,-8 5-1,4-5 1,-1 0-377,-1 2 1,0-7 0,-7 3 0,-3-6 980,-1-4 0,-8-7 0,4 3 0</inkml:trace>
  <inkml:trace contextRef="#ctx0" brushRef="#br0" timeOffset="966">2254 1083 8087,'-2'-19'0,"-2"-3"597,-2-1 1,-6 6 2070,7 5-2940,-1 8 1,8 4 0,4 12 0,5 5-506,5 7 777,9-5 0,2 14 0,8-6 0</inkml:trace>
  <inkml:trace contextRef="#ctx0" brushRef="#br0" timeOffset="1199">2917 716 8262,'-7'-44'0,"-3"5"750,0 8 0,-5 6 0,5 7 2198,0 1 0,3 9-2593,7 8 0,1 10 0,5 13 0,8 6-350,7 4 0,1 10 0,9 3 1,4 5 3,3 1 0,3 3 0,-6 1 0,0 4-731,0 2 1,-6 4-1,-2 8 1,-2 3-458,-3 3 1,-11-6 0,-7 3 0,-10-1 1178,-11 0 0,-16-8 0,-12-8 0</inkml:trace>
  <inkml:trace contextRef="#ctx0" brushRef="#br0" timeOffset="1417">3057 804 8262,'18'-80'0,"-1"7"495,1 7 0,1 15 0,2 16 0,3 12-92,-3 9 1,8 7-1,4 7 1,6 1-139,0 5 0,-3 10 0,-1 9 0,0 2-244,0 4 0,-10 2 0,-5 2 0,-8 0-218,-5 0 0,-1 2 0,-10 2 0,-7 1 15,-13-1 0,-7-2 0,-6-2 0,-5 2-439,-11 4 1,1-6-1,-6 1 1,3-6-1144,3-5 1764,0-10 0,-1 9 0,1-5 0</inkml:trace>
  <inkml:trace contextRef="#ctx0" brushRef="#br0" timeOffset="1683">3668 804 8233,'24'0'0,"-1"0"201,-2 0 1,-1 6 0,-3 1 413,1 3 1,-7 0 0,-1 3 0,0-1-66,-1 2 0,1 1 1,4 3-1,-3-1-165,3 1 1,1-1-1,3 0 1,-1-1-272,1-4 0,-1 1 0,1-7 0,-1-2-300,1-2 0,-1-2 0,-1-2 0,-3-4-8,-1-6 0,-8-5 1,2-4-1,-5-5-27,-1-1 0,-7 4 1,-7-6-1,-5 0 119,-5 2 1,1 1-1,4 9 1,-3-1-56,-1 1 0,-2 1 0,4 5 0,-3 5-406,3 4 1,7 4 0,3 6 0,-1 7-1494,2 7 2056,3 16 0,7-8 0,0 12 0</inkml:trace>
  <inkml:trace contextRef="#ctx0" brushRef="#br0" timeOffset="1899">4489 682 8320,'-2'-24'0,"-2"-1"669,-1-2 0,-1 6 0,4-3 4419,-4 5-4527,4 9 1,-6 4 0,10 12-789,4 6 1,4 9-1,7 4 1,1 1-26,-1-1 0,1 6 0,-1-2 0,0 4-661,1 2 1,-1 6 0,1-1-1,-3 1 913,-3 2 0,4 1 0,-7 9 0</inkml:trace>
  <inkml:trace contextRef="#ctx0" brushRef="#br0" timeOffset="2233">4769 804 8254,'11'-27'0,"-1"3"571,-2 5 1,-1 3 0,-1 3 297,6 1 1,-2 8-1,1-1-541,3 3 0,-1 9 0,1 5 0,-2 3-301,1 3 0,3-1 0,1 1 0,-1 1-178,-5 5 0,5-5 0,-6 6 0,-1-2-195,-3 1 1,-4-1-1,0-5 1,2-1-574,2 0 1096,0 1 1,-8-8 0,-2-8 0,-2-10 490,2-10 0,2-11 1,2 0-1,0-4 55,0-2 1,2 0 0,4 0-1,6 2-446,3 4 0,4-2 0,3 8 0,3 4-254,2 5 1,-4 0 0,7 9 0,3 1-449,5 2 1,-1 8 0,4 3-1,-4 5-616,-2 5 0,-6 8 0,0-1 1,0-1-854,-2 0 0,-2 6 1894,-7-2 0,-1 4 0,1 2 0</inkml:trace>
  <inkml:trace contextRef="#ctx0" brushRef="#br0" timeOffset="2433">5554 402 8448,'0'-44'851,"-5"1"1,-1 8 0,2 2-128,2 4 0,2 4 0,2 9 0,4 4-286,5 7 1,7-3 0,5 2 0,6 4-384,4 6 0,2 8 0,2 11 0,2 6-460,2 4 1,5 4 0,-5 4 0,-4 5-279,-6 5 1,0 3 0,-8 4 0,-3 6 682,-7 4 0,-13 10 0,-10 1 0</inkml:trace>
  <inkml:trace contextRef="#ctx0" brushRef="#br0" timeOffset="2716">5939 786 8366,'7'-35'157,"-3"-5"0,8-1 0,2 2 811,1 2 0,8 2 1,3 2-1,1 2-247,4 2 1,2 8-1,2-2 1,-2 5-436,-4 6 0,2 3 0,-8 5 0,0-2-188,3 2 1,-7 4-1,4 6-138,-3 6 0,-3 3 0,1 3 0,-1-1-231,1 1 0,-1 5 0,1 2 0,-1 2 111,0 4 1,1 2-1,-1 0 1,1-2 50,-1-2 1,1 0-1,-3 4 1,-3-1-187,-6-3 0,2-8 0,-3 4 0,-5-2-393,-9 1 1,-11-1-1,-19-5 1,-7-1 687,-12 0 0,-24 9 0,-7 1 0</inkml:trace>
  <inkml:trace contextRef="#ctx0" brushRef="#br0" timeOffset="2866">4681 227 8866,'-6'-17'0,"1"0"516,1-1 0,4 1 1,9 1-1214,15 4 0,13 5 1,23 9-1,14 5-284,17 11 981,-36-10 0,2 1 0,12 11 0,2 1 0,4-2 0,-1-1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24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71 472 8167,'-10'-18'105,"4"1"1,-1-1 0,1 1 2335,2-1-1606,-6 1 0,8 9-641,-4 8 0,4 8 0,1 11 0,-3 5 2,-2 5 1,0 4 0,6 2 0,0 0-135,0-1 1,0 1 0,0 0 0,0 0-230,0 0 1,6-6-1,2 0 1,1 0 93,5-1 1,3 3 0,5-10-1,1-3 163,-2-5 1,6-9 0,3 2 0,3-8 93,1-10 0,3-9 0,2-20 0,4-5-148,1-5 1,-5-7 0,0-2-1,-8-2-202,-8-4 1,-11-2-1,-6-2 1,-6 4 77,-6 8 1,-13 1 0,-14 17 0,-8 1 126,-4 2 0,1 10 0,-3 5 0,4 9-51,1 7 1,5 4 0,-2 4 0,6 6-397,4 9 1,8 9 0,-3 10 0,5 7-366,1 9 1,9 3 0,3 7 0,6 0-1290,6 0 2062,3 2 0,24 6 0,4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24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8167,'0'-18'0,"0"1"304,0-1 0,0 7 1,2 1 209,4 2 0,-3 1 0,9 3 1,2-2-623,1 2 0,5 2 1,1 4-1,4 4-302,2 6 1,4-3 0,8 3 0,2 1 0,-2 3 1,-8 7 0,-2 2 0,-2 1 408,-6-1 0,3 14 0,-15-2 0</inkml:trace>
  <inkml:trace contextRef="#ctx0" brushRef="#br0" timeOffset="120">193 419 8167,'-18'0'-15,"7"0"0,-1 0 2399,-1 0-2284,5 0 0,10 0 0,15 2 0,12 2-397,10 2 1,14 0 0,11-4 0,5 2-1493,7 1 1789,4 1 0,15-6 0,2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28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34 367 8298,'-2'-17'1255,"-4"-1"0,2 9-704,-7 3 0,7 8 0,-2 8 0,6 9-186,6 6 0,3 2 0,11 4 1,1-1-220,2 1 1,8 2 0,-1 0 0,3-4-228,2-6 0,1-4 0,5-1 1,4-3-58,-1-3 0,5-4 0,-8-12 1,-3-8-13,-1-11 1,-9-8 0,-5-6 0,-6-4 100,-5-5 0,-4-11 1,-10-1-1,-6 2 96,-10 2 1,-9 1-1,-13 3 1,-7 3 72,-3 6 1,-1 12 0,3 8 0,3 7-325,2 9 0,10 3 1,10 6-1,6 5-335,5 9 1,4 17 0,10 2-1,4 5-1058,6 7 0,19 1 1597,9 3 0,17-1 0,5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23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140 332 8313,'-2'-27'0,"-1"1"0,-5 3 512,-2 0 1,4 0 0,-3 5 1169,1 1-1223,2 7 0,8 2 0,6 10-380,9 4 0,8-2 1,12 6-1,4-1-212,6 1 1,3 2 0,2 5 0,-1 1-346,-5-1 0,5 6 0,-6 1 0,-1-3-71,-3-2 1,-6 1-1,-4 1 1,-4 2-1382,-2-1 1930,-1-3 0,-7-9 0,1-2 0</inkml:trace>
  <inkml:trace contextRef="#ctx0" brushRef="#br0" timeOffset="183">594 52 8491,'-34'-7'27,"-1"-5"1,7-2-1,5 3 1,4 5 111,1 4 1,1 4 0,-1 4 0,1 5 293,-1 5 1,7 3-1,-1 7 1,-1 7-301,-3 5 0,-1 11 0,-3-3 0,-1 7-560,-2 5 0,-8 6 0,1 12 0,-5 5 427,-5 5 0,18-39 0,-1 1 0,-3 0 0,0 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25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979 1064 8099,'-24'-6'167,"3"-1"0,3-1 664,5 0 1,7 2 0,-4 4-562,3-3 1,3 3-1,12-4 1,9 4-240,10 2 1,8 0 0,6 0 0,7 0-359,9 0 1,-3 0 0,6 2 0,-2 2-338,1 1 1,-1 1-1,-6-6 664,1 0 0,-9 8 0,-1 2 0</inkml:trace>
  <inkml:trace contextRef="#ctx0" brushRef="#br0" timeOffset="300">2114 523 8328,'11'-29'0,"-1"2"436,-2 1 0,4 9 0,-5 5 0,3-1 197,4-3 0,3 1 0,4 3 0,5 4-410,1 0 1,2 6 0,8-3 0,3 5-30,7 5 1,-4 1 0,-3 10-1,-3 5-284,-2 4 1,-2 4-1,-4 6 1,-7 0-378,-9 0 1,-5 2-1,-8 4 1,-2 4 53,-4-1 1,-11 1 0,-14-6 0,-6 3-23,-4 3 1,-13-8 0,3 0-1,1-8 30,1-4 0,13-8 1,-1-7-1,8-2-399,3-4 804,11-2 0,7-10 0,8-2 0</inkml:trace>
  <inkml:trace contextRef="#ctx0" brushRef="#br0" timeOffset="499">2987 348 8215,'-19'-19'0,"-3"-3"81,-1-1 0,-8 8 0,0 9 0,-6 4 694,-4 2 1,-11 2 0,5 4 0,5 5-362,3 5 0,6 11 0,4 8 1,5 8-283,5 1 0,9 9 0,4-3 0,6 8-479,6 4 1,12 0-1,13 2 1,8-5-334,7-5 1,5-9-1,3-5 1,2-3 679,2-2 0,8-8 0,-3-1 0</inkml:trace>
  <inkml:trace contextRef="#ctx0" brushRef="#br0" timeOffset="699">3424 767 8262,'-12'-11'0,"2"-1"1406,2-2-777,3 7 0,14-1 1,9 8-1,11 0-581,10 0 1,13 0 0,10-2-1,4-2-372,4-2 1,-4 0 0,10 5 0,-4-3 323,-3-2 0,-7-16 0,-1 3 0</inkml:trace>
  <inkml:trace contextRef="#ctx0" brushRef="#br0" timeOffset="847">3860 331 8262,'-17'-16'382,"-1"5"1,1 1 0,-1 6 0,1-2 192,-1 2 1,7 12 0,1 9-1,2 11-316,4 5 1,2 9 0,2 7 0,2 7-335,4 8 0,10 4 0,9 4 0,2 2-312,4 1 0,-4 3 1,1-4 386,-3 1 0,-2 9 0,-5-5 0</inkml:trace>
  <inkml:trace contextRef="#ctx0" brushRef="#br0" timeOffset="1499">5415 139 8142,'1'-28'0,"3"5"0,2 4 993,-2 1 1,-2 1 885,-2-1-1733,0 9 1,-8 3 0,-3 10-120,-5 2 1,-1 7 0,-3-1 0,-1 5-271,-2 7 1,-14-3 0,0 6-1,-6 0-195,-5 0 0,-1-3 0,1 3 0,1-2 366,-2-4 0,7-9 0,1-6 0,6-4 404,6-2 1,6-2 0,11-6 0,6-7 116,4-7 1,12-9 0,9 4 0,14 0-45,12 4 1,6-1 0,3 7-1,2 7-286,2 6 0,6 6 1,-3 6-1,-1 9-197,0 11 1,-4 12 0,-9 7 0,-7 3-47,-3 3 0,-6 7 1,-5 2-1,-11 0-11,-5-4 0,-6-1 0,-10-1 0,-8 2-242,-7-2 1,-8-7 0,-12-5-1,-7 1-47,-9 0 1,-11-6 0,-5-1 0,3-7 289,4-7 1,11-13 0,3-7-1,11-8 327,10-7 0,14-13 0,11-5 0,6-4 382,6-2 1,4 0-1,9 0 1,4 3-169,6 2 1,6 5 0,4 10-1,2 3-579,-2 6 0,3 4 0,-1 2 0,0 0-341,1 0 1,-3 8 0,6 6 0,0 7-151,-1 8 1,-5 6 0,4 4 0,-3 2-754,1-3 1416,0 7 0,-6-8 0,0 6 0</inkml:trace>
  <inkml:trace contextRef="#ctx0" brushRef="#br0" timeOffset="1733">5973 610 8396,'18'-44'0,"-1"5"559,1 8 1,1 0 0,3 9 0,1 7-37,-2 7 0,6 6 0,0 2 1,5 0-255,2 0 1,-8 14-1,9 3 1,-2 4-190,0 5 0,0 3 1,-4 10-1,-6 1-357,-4-1 1,-9 4-1,-4 0 1,-4 1-246,-2 5 0,-14-1 1,-7 1-1,-8-5-165,-8-1 1,-10-2-1,1-8 1,-5-4 99,-1-6 1,7-5 0,5-7 586,3-5 0,2-12 0,0-3 0</inkml:trace>
  <inkml:trace contextRef="#ctx0" brushRef="#br0" timeOffset="1934">6864 488 8170,'-12'-12'0,"-1"1"0,-5-3 527,-3-2 1,-4 7-1,3 3 1,-3 4 21,-2 2 1,-2 2 0,-4 4 0,2 7-292,2 9 1,13-1-1,-1 8 1,3 4-251,5 6 0,1 0 0,8 5 0,2 1-519,4 0 0,3 1 0,9 7 0,1-3-1936,4-3 2447,-3-5 0,5 1 0,-8 2 0</inkml:trace>
  <inkml:trace contextRef="#ctx0" brushRef="#br0" timeOffset="2367">7423 523 8356,'-12'-2'3284,"1"-4"-2911,7 4 1,-4 2 0,10 12 0,4 3-258,5 3 1,5 1 0,1 2 0,3 3-278,3-3 0,-2 4 0,7-1 0,-3-3-194,-4-2 1,0-7 0,1-2 0,1-3 238,-2-3 0,-1-2 1,-3-4-1,1-5 467,-1-11 0,1-1 0,-1-10 0,-1 0 360,-5 1 1,3-3-1,-6 8 1,1 2-191,5 1 1,-4 11 0,1 3-466,3 4 0,1 12 0,5 7 0,1 12-142,2 10 0,3 13 1,-5 12-1,2 6-173,-1 6 0,-5 5 1,-5 11-1,-6 3 1,-4 2 0,-12 2 0,1-47 0,-4 0 0,-3 0 0,-4-1 35,-4 0 1,-3-3-1,-7-2 1,-4-3 0,1-3-1,-1-2 1,-3 0-1,-2-2-310,0 0 1,-1-4-1,-28 9 1,10-12-1,12-22 460,9-16 1,12-11 0,7-17-1,9-3 211,7-7 0,8-11 1,10-8-1,13-8-265,12-7 1,9 3 0,12 4 0,6 6-216,4 4 1,10 8 90,-38 26 1,2 2 0,3 4 0,3 1 0,0 2-1,1 0 1</inkml:trace>
  <inkml:trace contextRef="#ctx0" brushRef="#br0" timeOffset="3334">1 3195 8401,'0'-18'824,"0"1"0,0-1-452,0 1 0,2 7 0,3 4-374,7 5 0,5 1 1,7 0-1,5 1-393,4 5 1,8 2-1,1 6 1,1-3-313,0 3 1,-5 7 706,-8 2 0,3 9 0,-6-5 0</inkml:trace>
  <inkml:trace contextRef="#ctx0" brushRef="#br0" timeOffset="3467">1 3597 8361,'2'-10'317,"5"4"1,11 4-187,9 2 0,16 0 0,9 0 0,14 0-557,14 0 0,5 0 426,-33 0 0,1 0 0,-3 3 0,1 2 0,5 0 0,0 0 0</inkml:trace>
  <inkml:trace contextRef="#ctx0" brushRef="#br0" timeOffset="4550">1852 3020 8475,'-6'-17'0,"-2"1"627,-1 5 1,-1-5 0,-4 6 645,3 1 0,7 3-1085,-2 12 0,4 3 0,2 9 1,2 1-175,4 5 1,5 1 0,11 6 0,1-2-333,-2 2 0,6-4 0,1 0 0,1 0-146,0 1 1,-2-7 0,4 2 0,-4-3 135,-2-3 1,1-7 0,-5-4 0,2-6 398,-1-6 0,-5-12 1,-3-13-1,-3-9 458,3-13 0,-6-1 0,-1-10 0,-1-2 420,0-2 0,0 4 0,-6 4 0,-2 5 593,-4 11 0,4 7-1258,-4 8 1,6 21 0,6 22 0,8 17-274,7 13 0,8 14 1,10 8-1,4 8-44,1 8 0,-21-36 1,-1 1-1,2 2 0,1 1 1,-2 2-1,0 1-266,2 2 1,-1 0 0,-5-2 0,-2 1-1,1 2 1,-3 0 0,0 0 0,-2-1-30,-2 0 1,-1 1-1,-3 2 1,-2 0-1,-2-2 1,-1-1-1,-1-2 1,-2-2-368,-4 45 0,-15-7 0,-15-17 0,-9-6 283,-7-4 0,-9-8 1,-2-13-1,0-14 305,4-12 1,3-9-1,3-13 1,0-13 318,-1-13 0,10-11 1,9-15-1,10-7 43,11-7 0,7-7 0,12-5 0,7 5-176,9 10 0,13 2 0,11 8 1,5 2-481,1 4 0,8 7 0,4 18 0,4 6-2442,2 3 2843,8 3 0,-7 7 0,7 2 0</inkml:trace>
  <inkml:trace contextRef="#ctx0" brushRef="#br0" timeOffset="4716">3197 3614 8393,'11'-29'398,"1"0"0,-1 7 1,7-1-1,1 4-10,5 1 0,5 7 1,10 1-1,3 2-707,3 4 0,7 2 1,6 2-1,-1 0-1790,-3 0 2109,6 8 0,-5-6 0,5 6 0</inkml:trace>
  <inkml:trace contextRef="#ctx0" brushRef="#br0" timeOffset="4983">4384 3020 8233,'0'-44'0,"0"3"0,2 12 0,2 5 645,2 5 1,7 7 0,-1 3 0,4 1-64,1 4 0,2 2 0,5 2 0,5 2-503,4 4 0,2 6 0,0 9 1,0 4-238,-1 2 1,-6 2-1,-3 6 1,-4 0-81,-3 0 1,-5 6 0,-13 0-1,0-3-219,0-1 1,-13 4 0,-9 0 0,-7-4 24,-8-6 1,-9 0 0,-1-6 0,-1-2-247,1-3 1,4-1 677,9-13 0,6 0 0,3-6 0</inkml:trace>
  <inkml:trace contextRef="#ctx0" brushRef="#br0" timeOffset="5166">5013 2915 8233,'0'-29'316,"0"2"0,0 2 201,0 4 1,-8 7 0,-4 4 0,-3 3-53,-3 3 1,-5 4-1,0 5 1,0 9-184,-3 7 0,7 7 0,-2 8 1,5 3-303,4 2 1,9 8-1,-1-5 1,6 3-611,3-1 1,15-1 0,-1 3 0,6-3-366,7-2 1,6-8 994,3-6 0,8-8 0,-5 4 0</inkml:trace>
  <inkml:trace contextRef="#ctx0" brushRef="#br0" timeOffset="5482">5519 2374 8247,'18'-39'0,"-1"4"517,1 2 0,1 8 1,2 4-1,5 5-63,1 5 1,2 7 0,6-2-1,0 4-81,0 2 0,0 8 0,-2 3 0,-4 7-362,-6 5 1,-4-2-1,-3 9 1,-4-1-125,-7-2 1,-7 6-1,-7-4 1,-11 4-161,-5 2 1,2 0-1,-6-2 1,0-2 49,1-2 1,-3-8 0,8 3 0,4-5-13,5-2 0,1 1 1,7-1 30,2 1 0,12-7 0,11 1 0,14 0-159,12-3 1,21 5-1,11-6 1,11 0 362,5-1 0,-43 0 0,1 0 0,46 3 0</inkml:trace>
  <inkml:trace contextRef="#ctx0" brushRef="#br0" timeOffset="5682">6288 3195 8345,'-8'-18'2261,"4"7"-1897,-8-1 1,10 8-1,2-2 1,12 4-222,9 2 1,9 0 0,10 0 0,9 2-481,7 4 0,0-4 0,10 6 1,4-2 336,4 0 0,2-1 0,-7-5 0</inkml:trace>
  <inkml:trace contextRef="#ctx0" brushRef="#br0" timeOffset="5867">6532 2811 8460,'-21'-28'240,"1"5"1,5 6 1430,-1 5 0,9 6-1437,1 12 0,4 6 0,4 11 0,4 8-144,5 8 1,11 0 0,3 7 0,2 3-297,4 1 0,2 8 0,0 1 0,-2-3-800,-2-2 0,-7 4 0,1 3 1006,-4 1 0,-1 2 0,-1 6 0</inkml:trace>
  <inkml:trace contextRef="#ctx0" brushRef="#br0" timeOffset="6068">7405 2741 8543,'0'-27'590,"0"-4"0,0 7 3150,0 3-3329,0 9 1,2 20-1,4 17 1,4 12-187,0 10 0,5 11 0,-3 6 0,3 6-1208,3 6 0,-7 3 983,1 8 0,0 8 0,5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34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1 577 8279,'0'-18'349,"0"1"0,2 5 0,4 0 279,5-1 0,5 3 1,3 0-1,4 3-378,7 3 0,10-4 0,7 2 1,5 2-413,7 2 0,3 2 1,6 0-1,-4 0-46,-6 0 0,-6 0 0,-5 2 0,-7 2-752,-3 2 1,-17 2-1,-9-2-1269,-7 5 2229,-11 5 0,-19 9 0,-11 2 0</inkml:trace>
  <inkml:trace contextRef="#ctx0" brushRef="#br0" timeOffset="133">141 821 8354,'7'-10'524,"3"-3"1,9 7 0,5 2-360,5 2 0,14-4 0,9 1 0,12 1-191,10 2 0,-3 0 0,7-2 0,-2-2-845,-1 2 1,-7 2 870,-9 2 0,-5-8 0,-2-1 0</inkml:trace>
  <inkml:trace contextRef="#ctx0" brushRef="#br0" timeOffset="331">857 175 8330,'9'-35'0,"-1"0"745,0 0 1,-4 8 0,7 6-1,3 7-279,1 8 0,11 4 1,5 4-1,9 4-127,13 6 0,-1 17 0,6 10 0,-5 9-165,-7 12 1,3 10-1,-10 10 1,-6 9-523,-8 6 1,-13-2 0,-10 6 0,-6-48 0,-4 1-557,-4 3 1,-5-1 0,-9-1 0,-4 0 903,-6 3 0,-4-1 0,-8-1 0,-3-1 0,-2-1 0,-1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39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1764 8073,'-2'-11'-72,"-2"-1"233,-1-2 0,-3 5 0,4-3 703,-2-2 0,0 5 436,6-3-1152,0 0 1,2-3 0,4 3 0,6 7-134,3 3 1,5 0 0,3-2-1,8-2-141,8 2 0,5 2 0,9 2 0,1 0-357,4 0 0,-9 0 1,1 0-1,-7 0-186,-10 0 1,-6 6 0,-11 2 0,-5 1 668,-5 5 0,-12 1 0,-5 3 0,-20 7 0,-6 2 0</inkml:trace>
  <inkml:trace contextRef="#ctx0" brushRef="#br0" timeOffset="132">88 1991 8073,'-18'10'464,"1"-4"0,5-2-189,0 2 1,10-5 0,2 5 0,12-4-213,9-2 1,9 0 0,8 0-1,7-2-80,5-4 0,1 5 0,11-7 0,0 2-527,0 0 1,2-6 543,6 7 0,0-9 0,0 4 0</inkml:trace>
  <inkml:trace contextRef="#ctx0" brushRef="#br0" timeOffset="530">1363 1537 8129,'-6'-17'0,"-2"-1"112,-2 1 0,4 1 0,-3 3 324,1 1 1,4 2 0,12-1-220,9 5 1,9-2 0,8 2 0,3 2-346,4 3 0,-2 1 0,7 0 0,3 0-1343,1 0 1471,3 0 0,-1 7 0,1 3 0</inkml:trace>
  <inkml:trace contextRef="#ctx0" brushRef="#br0" timeOffset="832">1974 1083 8379,'0'-35'-54,"0"0"0,0 8 1,0 2-1,0 2 667,0-1 1,0 1-1,2 6 1,5 1-114,11 4 0,1-1 0,10 5 0,4 0-267,6 1 0,0 1 1,6 6-1,-1 2-173,1 4 0,-4 3 0,3 11 0,-3 1-109,-8 2 0,0 8 1,-12-2-1,-3 6-390,-5 6 0,-9-4 0,0 4 0,-8-2 46,-7 1 1,-13-3 0,-5 4 0,-6-4-15,-5-2 1,-5-2-1,-7-2 1,-1-4-77,1-2 1,1-4 0,5-9 0,5-6 482,4-4 0,10-2 0,-6 0 0,6 0 0</inkml:trace>
  <inkml:trace contextRef="#ctx0" brushRef="#br0" timeOffset="1049">2637 926 8377,'18'-35'-205,"-3"2"0,-3 4 1,-6 6 666,-4 3 0,-4 9 1,-6 1-1,-7 0 117,-7 1 1,-3 5-1,2-2 1,-6 4-167,-4 2 1,-2 8-1,2 3 1,4 5-179,5 1 0,-1 9 1,4 3-1,3 6-269,5 5 0,9-1 0,-2 6 1,4-1-467,2 1 0,8 0 1,5 3-1,9-3-405,7-3 0,6-7 0,7-7 0,9-3-1208,5-4 2113,10-9 0,4-4 0,10-8 0</inkml:trace>
  <inkml:trace contextRef="#ctx0" brushRef="#br0" timeOffset="1251">3511 489 8363,'-24'-35'125,"-1"2"1,-2 4 386,-4 6 0,0 6 1,0 5-1,4 6 408,1 4 1,-3 4-1,6 6 1,2 9-587,1 11 1,11 6 0,3 5-1,4 6-249,2 5 0,4 5 0,5 13 0,11 0-392,5 3 1,4 11 0,10-1-1,4 5-817,3 1 1,10-7-1,-5-5 737,5-3 0,10-2 0,-4 0 1</inkml:trace>
  <inkml:trace contextRef="#ctx0" brushRef="#br0" timeOffset="2483">4209 402 8288,'-10'-25'112,"-5"5"1,3-3 901,-3 4 0,5 7-687,4 0 1,4 11 0,2 1-1,0 11-134,0 11 0,0 5 0,0 8 0,0 1-108,0 5 1,6 2 0,2 7 0,0-1-306,-1-1 1,7 7 0,-4-9 0,1 5-499,1 1 1,-2 6 0,3 1 0,-1-5-1338,2-6 2055,-7 3 0,9-14 0,-6 5 0</inkml:trace>
  <inkml:trace contextRef="#ctx0" brushRef="#br0" timeOffset="2632">4733 751 8288,'0'-17'197,"0"-1"1,2 1-48,4 0 0,-2 5 0,7 2 0,3 2-292,2 5 0,1 1 1,0 2-1,3 2-331,3 3 1,4-1-1,8 8 473,0 1 0,8 3 0,1 1 0</inkml:trace>
  <inkml:trace contextRef="#ctx0" brushRef="#br0" timeOffset="3166">5851 350 8546,'0'-33'0,"0"4"700,0 5 1,-2-1 1903,-4 2-2360,-4 0 0,-1 15 0,1 8-432,2 9 1,0 7 0,5 1 0,-5 1 33,-2-1 1,-1 7 0,-7-1 0,1 0-131,-1 2 1,-5-5 0,0 3 0,-1-5 96,-1-7 1,6 3 0,-5-8 0,5-2 691,1-3 1,7-1-1,1-1-168,2-5 1,3-6 0,6-9 0,7-5-28,10-1 0,1 4 0,10-4 0,2 2-202,2 3 0,8 9 0,0 3 0,-2 2-110,-3 4 0,-1 4 1,-2 6-1,-2 8-81,-1 7 1,-9 6-1,0 10 1,-7 4-90,-8 5 0,-4 5 0,-2 3 1,-4 3-13,-8 1 0,-11 8 0,-22-2 0,-9 2-295,-6-2 1,-10 2-1,-4-10 1,4-6 70,4-7 0,12-14 1,0-7-1,9-9 490,8-7 1,12-8 0,15-8 0,2-9 253,4-6 0,10 1 0,8-5 0,7-2 14,8-2 1,6 4 0,6 2 0,4 2-80,-1 3 0,1 5 0,-6 3 1,1 5-390,-1 1 1,4 2-1,-2 6 1,-3 2-319,-1 4 0,-8 9 1,1 11-1,-1-1-99,-2 0 0,-2 6 0,-7-2 0,-3 2-209,-3-2 0,1 4 744,-7-3 0,0 2 0,-6 3 0</inkml:trace>
  <inkml:trace contextRef="#ctx0" brushRef="#br0" timeOffset="3599">6252 926 8391,'8'-27'0,"4"4"23,3 3 0,3 3 0,-1 1 1,1 3 452,-1 1 1,1 8-1,-1-2 1,1 4-208,-1 2 1,1 0 0,-1 2 0,1 2-50,-1 2 0,0 8 0,1-3-367,-1 5 1,-5-5-87,0 1 615,-8 0 1,5-5 0,-5-7-56,2-9 1,0-7-1,-6-3 1,2-3-58,4-1 1,-3 0 0,7 5 0,0 1-37,0-1 1,-5 3 0,7 1 0,2 5-248,1 1 1,3 2-1,-1 8 1,2 6-44,5 9 0,-5 8 1,4 12-1,-3 4-102,-3 6 0,1 5 1,-3 6-1,-3 6-102,-6 4 0,-6 8 0,-6 1 0,-8 3-198,-7 3 1,-12 1 0,-10-3-1,-1-7-242,-5-8 0,-7-8 1,0-13-1,5-12 586,8-14 0,14-9 0,6-12 0,4-6 129,1-9 0,9-10 0,3-14 1,4-6 129,2-3 0,9-2 0,9-1 0,9 1-278,6-1 1,2 7-1,0-1 1,2-1-510,4-3 0,3 7 642,9 3 0,7-4 0,2 1 0</inkml:trace>
  <inkml:trace contextRef="#ctx0" brushRef="#br0" timeOffset="3799">7248 158 8513,'2'-35'233,"4"0"0,1 6 1,9 3-1,0 7 414,3 9 0,10 6 1,0 8-1,6 8-93,6 11 1,-2 16-1,7 10 1,1 7-394,-3 8 1,5 13 0,-10 11 0,-22-40 0,-1 3-331,-2 2 0,-3 2 1,-4 6-1,-4 1 1,-3 5-1,-4 1 1,-5 5-1,-6 0-339,-4 6 1,-6-1 0,-6 1 0,-4-1 0,-5 5 0,0-1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46.47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18 899 8418,'0'-27'0,"0"4"270,0 3 1,0 3 0,0-1-1,0 1 303,0-1 0,0 1 0,2-1-277,4 1 1,3-1 0,9 3 0,1 1-94,4 3 1,5 7-1,9-2 1,1 4-177,3 2 1,2 0 0,-4 2 0,1 4-154,-1 5 0,-4 5 0,-6 3 0,-7 5-216,-9 5 0,1-2 1,-9 4-1,-3 4 148,-5 4 1,-7 1 0,-10-5 0,-3 0-41,-6 0 1,-10 0 0,-3 0 0,-3 0-181,-4 0 1,7-8-1,-1-4 1,4-3-377,4-3 0,-2-7 790,14-4 0,0-4 0,5-2 0</inkml:trace>
  <inkml:trace contextRef="#ctx0" brushRef="#br0" timeOffset="199">786 655 8308,'27'-26'-375,"-3"7"0,-11-4 0,-3 3 976,-2 3 1,-4 1 0,-10 5-72,-6 5 0,-5 2 1,-5 0-1,-1-2-126,2 2 1,-1 8 0,1 6 0,-4 3-285,-2 7 0,5 1 1,-1-1-1,4 3-232,1 6 0,7 6 0,1 4 0,2 3-275,4 3 0,6-4 0,8 5 0,7 3-444,3 1 1,9-5 0,4-4 830,6-4 0,9-2 0,-3-1 0</inkml:trace>
  <inkml:trace contextRef="#ctx0" brushRef="#br0" timeOffset="415">1415 742 8394,'0'-18'400,"0"1"1,-2-1 662,-4 1 0,6 1-953,0 5 1,8-3 0,9 8-1,3 3-501,3 1 1,2 2 0,6 2 0,-1 1-205,1 3 0,0 8 1,0-3-1,-4 5 595,-2 1 0,-2 1 0,-5-1 0</inkml:trace>
  <inkml:trace contextRef="#ctx0" brushRef="#br0" timeOffset="534">1328 986 7580,'17'-7'-180,"3"5"1,5-4-1,10 4 316,9 2 0,15 0 0,7 0-136,7 0 0,7 0 0,7 0 0</inkml:trace>
  <inkml:trace contextRef="#ctx0" brushRef="#br0" timeOffset="832">2253 829 8397,'10'-17'468,"0"-1"-175,-5 1 0,7 7 0,11 4 1,7 4 516,3 2 0,3 0 0,5 2 0,6 4-719,3 6 0,3-3 1,-3 1-1,-3 0-534,-7 0 1,1-7 0,-6 3 0,-8-4-32,-5-2 1,-13-2 0,-3-4 0,-4-5 271,-2-5 0,-8-9 0,-5-4 0,-11-4 257,-11-2 0,-1 2 0,-11 4 1,0 6 272,3 3 0,-5 3 0,9 1 0,1 5-146,2 5 1,10 6 0,3 6 0,5 7-434,2 9 1,7 5-1,4 10 1,6 3 250,6 7 0,4 11 0,7 4 0</inkml:trace>
  <inkml:trace contextRef="#ctx0" brushRef="#br0" timeOffset="1016">3441 777 8507,'-2'-29'0,"-4"2"713,-6 1 0,-3 11 0,-3 9-183,1 4 0,1 6 0,3 8 1,3 9-543,2 4 1,-3 14 0,5-2-1,2 4-1023,2 1 0,2 7 1035,0-3 0,8 5 0,2 1 0</inkml:trace>
  <inkml:trace contextRef="#ctx0" brushRef="#br0" timeOffset="1513">4104 480 8332,'0'-18'177,"0"1"0,0-1 0,-1 3 210,-5 3 0,4 7 1,-6 10-1,2 7-229,0 3 0,1 9 0,5 1 0,1 2-203,5 4 0,4 0 1,6 0-1,-1-4-126,3-1 1,-5 3-1,10-6 1,-3-2-83,-3-1 0,1-10 1,1-5-1,2-5 390,3-5 0,7-7 1,-2-13-1,2-10 558,-2-10 1,4-3 0,-6-1-1,2 3 6,0-3 1,-7 6-1,1 5 1,-2 6-303,3 9 1,-5 6 0,4 5 0,-3 6-182,-3 4 0,1 18 1,-1 9-1,3 12-190,3 10 1,-4 5 0,5 8 0,-5 10-174,-2 9 0,-7 15 0,-7-44 0,-2 1 0,-3 2 0,-2 0-90,-3 2 0,-3 1 1,-4 2-1,-3 0 1,-5-1-1,-1-1 1,0-1-1,-2-2-325,-2-1 0,-1-3 0,-3 0 0,-2-3 0,-33 26 1,-6-8-262,-3-7 1,-1-7-1,8-21 1,6-13 608,10-11 0,9-14 1,12-11-1,6-11 403,5-7 0,9-11 0,16 1 1,9-7-7,7-3 1,7-6 0,8 6 0,5 3 107,6 7 1,1-1 0,3 7-1,-1-1-496,4 0 1,3 4-1,-5 10 1,-1 8-565,-5 7 0,5 1 767,-5 7 0,-3 0 0,0 6 0</inkml:trace>
  <inkml:trace contextRef="#ctx0" brushRef="#br0" timeOffset="1763">5187 794 8581,'10'-25'21,"4"6"1,-7-5 0,1 5 279,0 1 0,5 1 0,-1 0 0,4-1 459,1 1 0,2 7 0,3 2 0,3 2-426,2 0 0,4 1 0,8 5 0,2 0-410,-2 0 1,-3 0 0,-1 0 0,0 2-609,0 3 1,-8 5 0,-5 8 0,-9-1-2038,-7 1 2721,-4-1 0,-2 8 0,0 2 0</inkml:trace>
  <inkml:trace contextRef="#ctx0" brushRef="#br0" timeOffset="1896">5135 1039 8556,'2'-12'1076,"4"2"-650,5 3 1,7 1 0,5 6-1,8 0-296,8 0 0,7 0 0,13 0 0,7 2-1468,7 4 1338,-9-4 0,12 13 0,-14-5 0</inkml:trace>
  <inkml:trace contextRef="#ctx0" brushRef="#br0" timeOffset="2130">6340 218 8549,'0'-51'0,"0"5"776,0 5 1,-6 12-1,0 6 642,2 3 1,2 13-1284,2 7 0,0 7 1,4 13-1,6 5-153,7 10 1,7 2 0,-3 7 0,2 1-966,-1 0 0,-3-5 1,-1 7 982,-1 2 0,8 9 0,2 4 0</inkml:trace>
  <inkml:trace contextRef="#ctx0" brushRef="#br1" timeOffset="2396">5886 934 10637,'-12'6'-23,"1"0"0,5 5 0,-4-3 565,2 2 0,4-4 0,12 3 93,10-1 1,11-2-1,17-6 1,16 0-459,16 0 0,5-2 0,-33-1 0,1 0 0,2-2 0,1 0-240,3 0 1,1 1-1,2-2 1,0 2 0,-1 2-1,0 0 1,-3-1-1,-1-2-755,44-4 0,-24 5 1,-12-2-1,-13 4 822,-9 2 1,-20 0 0,-5 0-1</inkml:trace>
  <inkml:trace contextRef="#ctx0" brushRef="#br1" timeOffset="2963">6515 1353 9264,'17'0'535,"0"0"656,1 0 1,-1 0-571,1 0 1,-3 8-1,-3 4 1,-6 3-321,-4 2 1,-2 1-1,0-1 1,-2 1-236,-4-1 0,-4 7 0,-9-1 1,-4-2-441,-6-1 1,-4 3-1,-2-2 1,-2-3-230,-4-5 0,-2-3 1,-3 2-1,5-6 437,4-5 1,2-1 0,2-1 0,6-5 506,10-6 1,7-5 0,10-7 0,2-3 413,4 0 1,11-4 0,14 8 0,6 1-18,4 3 1,9 7-1,1 3 1,5 1-401,0 4 0,-1 6 1,-1 8-1,2 11-93,2 10 0,-1 2 1,-13 13-1,-7 5-152,-6 5 1,-17 2 0,-3 8 0,-7 2-344,-4-2 0,-15-9 0,-10-3 0,-12-6-152,-10 1 1,-9-12 0,-6-2-1,-4-4-320,-6-4 0,-13 4 0,-5-8 0,-7-1 77,2-3 1,4-3 0,8-5 0,9-5 615,16-4 1,19-12-1,17-5 1,11-9 701,11-3 1,10-2 0,15-6-1,10 2 158,9 4 1,15-2-1,5 8 1,5 3-107,7 7 1,-2 3-1,5 6 1,-1-2-464,-4 3 0,-1 10 0,1 11 0,0 9-421,-6 6 0,-12 4 0,-13 2 0,-4 3-912,-6 3 0,-12-6 1,-2 1-1,-7-3-1827,-4-2 1,-2 0 2892,-6 0 1,-8 0-1,-2 0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53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70 8262,'-10'0'-72,"4"-5"382,12-1 0,6-2 0,11 4 0,8-2-384,8 2 0,13 2 1,12 1-1,4-3-246,2-2 1,0 0 0,0 6 0,-2-2 319,-4-4 0,4 4 0,-6-5 0</inkml:trace>
  <inkml:trace contextRef="#ctx0" brushRef="#br0" timeOffset="198">1029 158 7916,'-27'87'0,"-10"2"0,13-41 0,-3-3 0,-5-3 0,-4-2 0,-3 3 0,-1-1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52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69 106 8189,'-18'17'0</inkml:trace>
  <inkml:trace contextRef="#ctx0" brushRef="#br0" timeOffset="135">34 88 8262,'-8'-17'840,"-4"-1"1,5 7 10,1-1 0,6 8-682,6-2 0,9 4 0,10 2 0,3 0 4,3 0 0,4 0 0,5-2 0,7-1-229,3-3 1,3 0 0,-1 6 0,1 0-475,-1 0 0,0 0 0,1 0 0,-5 0-336,-7 0 0,-8 2 0,-16 2 866,1 2 0,-8 7 0,-3-3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53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315 155 8262,'0'-35'714,"2"2"-714,3 4 0,5 4 0,8 8 0</inkml:trace>
  <inkml:trace contextRef="#ctx0" brushRef="#br0" timeOffset="1165">105 33 8285,'-17'-6'305,"1"-1"628,4-3 0,7 6-648,10-2 0,5 12 1,10 6-1,3 3-157,6 3 0,6 1 0,4 4 0,3 6-193,3 4 1,-4 2-1,5 2 1,1 4-65,-3 6 0,5 3 0,-8 2 1,-2 1-107,-3-1 1,-8-1 0,-7-3 0,-7-3 90,-9-3 0,-3 1 1,-6-6-1,-5 0 234,-9-4 1,-11-2-1,-2 6 1,-8 2-20,-7 1 0,1 3 0,-2-4 0,-1 2-193,-2-3 0,-3 7 0,1 0 0,1 1-212,5 1 1,3-6 333,8 5 0,0 1 0,0 5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4:56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86 907 8153,'-18'-18'395,"1"1"1,-1 1 551,1 5 1,7 5-855,4 12 0,6 0 0,4 9 1,4 5-44,2-1 0,3 6 0,8 0 0,3 1-108,-3-1 0,4 4 1,1-4-1,-1 0-149,0 1 1,0-3 0,-3-6-1,1 1 29,-2-1 0,1-5 1,-1-2 229,2-3 0,0-8 0,-5-11 1,-1-6 328,1-5 1,-3-10-1,-1-10 1,-4 1 178,-3-1 1,1 0 0,-4 7 0,2-1 696,-2 4 1,-2 4-965,-2-1 1,0 15-1,0 17-316,0 13 0,7 14 0,5 18 1,4 11 79,1 8 0,6 12 1,3 5-1,-1 9-199,-12-43 0,-1 0 0,11 48 0,-13-46 0,-2-1 1,0 2-1,-1-1-130,0 1 1,-2-1-1,0 0 1,-2-1 0,-3 37-1,0-1-215,0-5 0,-8-3 1,-6-10-1,-5-6 33,-4-10 1,-8-3-1,2-12 1,-2-8 205,1-8 0,-1-7 0,8-14 0,2-2 209,1-4 0,3-12 1,-1-11-1,3-6-1,3-5 1,-1-5-1,7-9 1,4-1-115,6 3 0,5-4 0,9 11 1,1 0-145,5 5 1,-3-1 0,8 4 0,2 6 297,2 4 0,2-4 0,0 4 0</inkml:trace>
  <inkml:trace contextRef="#ctx0" brushRef="#br0" timeOffset="751">1186 1116 8155,'-8'-9'-376,"6"-1"1,-6 6 1398,1-2 0,5-1 685,-4 1-1608,4 4 0,12-6 1,5 8-1,8 0 20,5 0 1,1 0 0,8-2 0,1-2-100,3-2 1,2 1-1,-2 5 1,3-2-380,1-4 1,-3 4 0,-7-4 0,-2 4-760,-3 2 0,1 0-1078,-8 0 2195,0 0 0,-21 8 0,-4 2 0</inkml:trace>
  <inkml:trace contextRef="#ctx0" brushRef="#br0" timeOffset="934">1360 1326 8155,'-17'0'-213,"0"0"0,5-6 1183,0 0-501,1 1 1,11 5-1,11 0 1,14 0-560,8 0 0,4 0 1,2 0-1,4 0-164,1 0 0,3 0 1,5 0 253,1 0 0,-1-8 0,1-2 0</inkml:trace>
  <inkml:trace contextRef="#ctx0" brushRef="#br0" timeOffset="1233">2269 645 8371,'-8'-10'33,"4"-5"1,-8 3 500,-1-3 1,-3-1 508,-1 4 0,7 7 0,4 10-841,4 7 1,4 11 0,4 6 0,6 4-119,3 2 1,8 8 0,1 2-1,-1 1-428,2 1 0,-3-6 0,5 5 0,-2 1-343,-4-3 0,-1 5 0,-3-6 1,1-1 686,-1 1 0,1-2 0,-1-6 0</inkml:trace>
  <inkml:trace contextRef="#ctx0" brushRef="#br0" timeOffset="1434">2740 1099 8367,'2'-15'0,"2"1"340,2 2 1,2 6 0,-3-3-1,9 1 187,7 4 1,3 0-1,9 0 1,5-1-658,5 1 0,-2 2 0,5 2 1,3 0-1326,1 0 1455,3 0 0,-9-8 0,-1-2 0</inkml:trace>
  <inkml:trace contextRef="#ctx0" brushRef="#br0" timeOffset="1767">3578 645 8415,'2'-18'0,"2"1"366,2 0 0,0-1 0,-4 1 1,4 1 311,5 4 1,5 5-1,3 7 1,4 0-191,7 0 1,3 0 0,3 2-1,5 5-308,6 11 1,3 1-1,1 10 1,-3 2-242,-1 2 0,-8 4 0,1 2 1,-5 4-448,-6 1 0,-11-5 0,-12 2 0,-6-4-50,-6-2 0,-6 0 0,-13 0 0,-8-2 37,-6-4 1,-11 2 0,-1-8 0,-7 0-415,-4 3 1,6-13 934,-3 5 0,5-5 0,2 5 0</inkml:trace>
  <inkml:trace contextRef="#ctx0" brushRef="#br0" timeOffset="2000">4277 697 8351,'0'-25'-63,"0"0"0,-2-4 1,-4 6 232,-5 3 1,-7 5 0,-5 3-1,-6 6 601,-4 4 1,-2 2 0,0 2 0,2 4-404,4 6 1,2 5 0,7 6 0,3 6-316,7 4 1,6 4 0,4 2 0,2 4-292,4 1 1,6 1 0,9 4 0,4-5-228,2-1 1,2-2-1,6-8 1,2-2-1986,4-2 2450,-4-8 0,13 4 0,-5-7 0</inkml:trace>
  <inkml:trace contextRef="#ctx0" brushRef="#br0" timeOffset="2549">4626 226 8324,'6'-33'155,"0"2"0,-2 4 247,-2 1 0,-2 3 0,0 6 0,0-1 747,0 1 1,0 5 466,0 0-1506,0 9 1,0-3 0,-2 12-320,-4 5 1,2 3 0,-8-1 0,1-1-63,1 2 0,-3-5 0,5 1 0,-2-2 223,-4-4 1,5-2 346,-3-2 1,10-2 11,2-4 0,8-2 0,11-6 0,5 3-133,5-3 1,4 5 0,4-1 0,1 2-76,3 4 1,6 2 0,-5 4 0,3 6 1,4 9 0,-9 3 0,-5 11 0,-10 6-108,-5 7 1,-10 7-1,-7 1 1,-8 1-103,-13-1 1,-9 0-1,-16-1 1,-9-3-327,-10-1 1,-12-2 0,-2-1 0,3-7-145,1-6 1,2-15 0,4-1 0,8-5 496,11-6 1,18-12 0,12-9 0,9-11 312,6-5 0,18-2 1,7 2-1,12 2 218,11 2 0,1 2 0,11-2 0,-2 6-116,3 3 1,-5 11 0,4 3 0,-4 4-506,-1 2 1,-1 10 0,-1 7 0,-5 10-299,-5 6 0,2 10 0,-4 1 0,-7 3-2539,-6 0 3005,1-1 0,-8 14 0,7 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5:16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10620,'9'-2'598,"-3"-4"1,4 4-454,2-3 1,3 3 0,3 2-151,-1 0 1,1-2 0,-1-2 0,0-2-236,1 2 1,-1 2 0,1 2-1,-1 0-405,1 0 0,-7 0 0,1 0 0,2 0-746,1 0 1391,-5 0 0,5 0 0,-5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5:17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86 8225,'0'-17'69,"-2"-1"0,-2 1-137,-2-1 704,-8 9 0,13 3 1,-5 12-1,4 7-312,2 8 0,6 9 1,1 10-1,3 7-269,4 3 1,1 3 0,3 1 0,-1 2-445,1 3 1,5 5 0,0-4-1,-2 0-624,-1 0 1013,-3 6 0,9-4 0,1 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1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661 278 8086,'-6'-44'619,"-2"3"0,-2 4-70,-3 2 0,-1 2 0,1 6 1,1 8 85,-2 5 0,5 8 0,-3-3-104,-1 1 1,-1 4 0,0 12-576,3 9 1,1 8-1,-2 12 1,7 6-79,3 9 0,2 10 0,0 14 0,0 6-73,0 3 0,7 10 0,3 4 0,-4-47 0,0 1 47,0 2 0,-1 0 0,1 1 0,0 1 0,2 1 1,1 0-1,0-3 0,-2-1-166,-1-3 0,0-1 1,1 45-1,-7-12 1,0-9-89,0-16 1,-7-19 0,-5-16 0,-5-3 2,-7-3 1,3-7 0,-8-4 0,-4-4 398,-6-2 0,-6 0 0,-7 0 0</inkml:trace>
  <inkml:trace contextRef="#ctx0" brushRef="#br0" timeOffset="151">189 1117 8086,'8'-26'243,"-6"7"0,6-4 55,-1 3 1,3 3 0,10-1-1,3 3 22,6 3 0,14-3 1,9 5-1,12-2-263,10 1 1,3 5-1,7-4 1,-5 2-984,-1 5 1,-4 1 0,-10 2 925,-6 0 0,-11 7 0,-5 3 0</inkml:trace>
  <inkml:trace contextRef="#ctx0" brushRef="#br0" timeOffset="350">84 2060 8147,'-17'17'63,"-1"1"1,3-7 0,1 1 210,3 2 1,7 1 0,0 1-194,8-5 0,13 3 0,14-8 0,8-3-185,8-1 0,13-4 0,10-3 104,9-7 0,14-3 0,4-3 0</inkml:trace>
  <inkml:trace contextRef="#ctx0" brushRef="#br0" timeOffset="634">1831 732 8931,'-16'-50'0,"-7"3"867,-8 7 0,-2 11 0,4 7 1,4 7-1218,-1 3 1,13 10 712,-5 2 1,13 8 0,-1 11 0,4 5-275,2 5 1,2 6 0,4 5-1,7 7-206,9 3 1,-1 9-1,10 1 1,4 0-248,4 0 0,5 8 0,-1-2 0,5 4-327,1-2 1,-2-10 0,1-2 0,-3-7-1358,-3-9 2048,-1-10 0,2-13 0,1-9 0</inkml:trace>
  <inkml:trace contextRef="#ctx0" brushRef="#br0" timeOffset="816">2425 698 8174,'-6'-18'0,"-2"1"810,-2-1-818,6 8 1,1 5 0,12 12 495,9 11 0,17 1 1,3 10-1,9 2-223,7 2 1,10 4-1,0 2 1,4 2-628,2-2 1,6-1-1,-2-1 1,-6 0-2038,-8-4 2399,-6-10 0,-9 3 0,-3-9 0</inkml:trace>
  <inkml:trace contextRef="#ctx0" brushRef="#br0" timeOffset="999">3141 593 8157,'-8'-24'0,"-4"3"660,-3 6 0,-3-1 0,1 10 0,-1 2-388,1 2 1,-1 6-1,1 8 1,-1 11-70,1 8 0,-6 6 1,-1 6-1,3 7-284,2 7 1,-5 7 0,-1-2 0,-2 4-300,-4 5 0,-2 9 1,-4-2-1,-4 1 380,-5 5 0,17-42 0,0 1 0,-2 1 0,-1-1 0</inkml:trace>
  <inkml:trace contextRef="#ctx0" brushRef="#br0" timeOffset="1166">2198 1728 8753,'17'0'448,"2"0"1,7 0 0,11 0-245,13 0 1,14 0-1,16-2 1,9-2-584,6-2 1,2-5 378,2 5 0,-4-16 0,-8 3 0</inkml:trace>
  <inkml:trace contextRef="#ctx0" brushRef="#br0" timeOffset="1400">3717 383 8143,'0'-43'620,"8"9"0,3-3 0,5 9-204,1 9 0,1 0 1,3 13-1,6 4 36,8 6 1,20 13 0,3 14 0,6 10-283,0 11 1,10 11-1,-39-26 1,0 3-1,1 4 1,-1 1-256,3 6 0,-4 1 0,-6 1 0,-4 1 0,-1 3 0,-5 2 0,-4 1 0,-4 1-513,-4 1 0,-5 2 1,-7 2-1,-7 2 598,-6 5 0,-9-1 0,-13 0 0,-7-2 0,-6 4 0,-1-1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5:25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1346 8333,'-6'11'0,"1"1"0,-9-1 0,4 7 0</inkml:trace>
  <inkml:trace contextRef="#ctx0" brushRef="#br0" timeOffset="1863">647 1206 8110,'-18'-8'140,"3"-4"1,1-1 981,3 1 1,5 2 250,-6 5-1373,8 3 0,-11-6 0,5 8 0</inkml:trace>
  <inkml:trace contextRef="#ctx0" brushRef="#br0" timeOffset="1896">647 1136 8105,'25'0'0,"4"0"0,-11-8 0,-3-2 0</inkml:trace>
  <inkml:trace contextRef="#ctx0" brushRef="#br0" timeOffset="1930">891 1101 8110,'45'0'0,"-4"0"0,-2 0-141,1 0 0,-3-6 141,4 0 0,4-7 0,-1 3 0</inkml:trace>
  <inkml:trace contextRef="#ctx0" brushRef="#br0" timeOffset="2130">1520 629 8265,'0'-33'497,"0"4"1,0 6 903,0 4 0,-6 7-870,1 0 1,-1 10 0,6 2 0,0 10-137,0 6 0,6 9 0,1 4 0,3 4-283,4 2 1,1 0-1,3 2 1,1 3-443,4 7 1,-3 4 0,3 1-1,-2 0-849,3 1 1,-5 1 0,4 2 1178,-3 3 0,-3-1 0,1-6 0</inkml:trace>
  <inkml:trace contextRef="#ctx0" brushRef="#br0" timeOffset="2330">2289 140 8150,'5'-38'0,"1"1"0,0 8 860,2 7 0,-4 9 0,7 13 0,3 4-340,1 7 1,9 9 0,1 19 0,2 7-76,4 12 0,0 16 0,0 8 0,-6 5-508,-5 6 1,-9-41-1,-3 1 1,-4 4 0,-4 2-1,-1 2 1,-4 0-321,-3 3 0,-5 1 1,-4 0-1,-5 1 0,-8 5 1,-4 0 382,-2 2 0,-4 0 0,-7-2 0,-4-1 0,-3 4 0,1 0 0</inkml:trace>
  <inkml:trace contextRef="#ctx0" brushRef="#br0" timeOffset="2746">245 1695 8132,'-7'-18'697,"-3"7"0,-8 1-837,1 2 0,7 4 1,2 10-1,1 6 7,-5 3 1,-2 11-1,-1 5 1,-1 5-905,-3 5 1037,-10 8 0,2 3 0,-8 10 0</inkml:trace>
  <inkml:trace contextRef="#ctx0" brushRef="#br0" timeOffset="3230">525 1241 8032,'-12'-6'1395,"0"0"1,7-7-938,-7 1 0,10 2 0,2 0 0,10 3-33,5 3 1,10-4 0,5 0 0,5 1-343,5-1 1,-1 2 0,8 4 0,-1-2-355,-1-2 0,5 0 0,-5 6 0,0-1-25,-5-5 1,-5 4 0,-6-4 0,-5 4-430,-5 2 0,-7 0 614,-1 0 0,-9 0 1,-2 2-1,-11 2 237,-11 2 0,-5 1 0,-8-3 1,-2 4 129,-3 2 1,1-4 0,-6 3 0,0 1-68,1 0 1,5-4-1,0 3 1,6 1-499,4 0 0,8-6 1,-2 3-509,3 1 1,12-6 0,10 4 816,14-4 0,17 5 0,11 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5:24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88 383 8149,'-35'35'0,"0"0"0</inkml:trace>
  <inkml:trace contextRef="#ctx0" brushRef="#br0" timeOffset="47">18 488 8149,'0'52'0,"-7"-23"0,-3-5 0</inkml:trace>
  <inkml:trace contextRef="#ctx0" brushRef="#br0" timeOffset="48">18 715 8301,'10'52'0,"6"-23"0,-7-5 0</inkml:trace>
  <inkml:trace contextRef="#ctx0" brushRef="#br0" timeOffset="49">106 942 8308,'35'52'0</inkml:trace>
  <inkml:trace contextRef="#ctx0" brushRef="#br0" timeOffset="70">350 1274 8184,'35'35'0</inkml:trace>
  <inkml:trace contextRef="#ctx0" brushRef="#br0" timeOffset="181">1066 802 8384,'-17'0'0,"-1"0"0</inkml:trace>
  <inkml:trace contextRef="#ctx0" brushRef="#br0" timeOffset="400">1538 907 8966,'6'-35'741,"-1"0"1,1-2-1,-6-2 1,-2-3-552,-3-3 0,-13 0 1,-13-1-1,-8 7 92,-7 8 0,-13 6 0,-3 9 0,0 5-72,4 5 0,4 8 0,3 7 0,5 11-500,5 5 1,14 4 0,7 8 0,9 4-210,3 5 0,10 1 1,10 3-1,7 5-1058,10-1 1,2-5 1556,16-3 0,7 1 0,8 5 0</inkml:trace>
  <inkml:trace contextRef="#ctx0" brushRef="#br0" timeOffset="900">1136 488 8286,'-17'-12'486,"-1"2"-486,1 3 0,7 1 0,2 6 0</inkml:trace>
  <inkml:trace contextRef="#ctx0" brushRef="#br0" timeOffset="1149">1416 1047 8267,'25'-14'148,"2"-3"0,0-5 293,-4-3 1,-3 4-1,-5-8 1,-3-2-373,-6-2 1,-6-8-1,-6 0 1,-8 0 36,-7-1 0,-8 5 0,-12-4 0,-7 6 141,-9 6 0,3 0 0,-4 9 0,2 5-99,-3-1 1,13 9 0,-1 1 0,10 6-354,8 6 1,12 5-1,11 13 1,6 5-1437,6 4 0,19 4 1641,16 3 0,15-3 0,6 6 0</inkml:trace>
  <inkml:trace contextRef="#ctx0" brushRef="#br0" timeOffset="1599">647 51 8896,'-52'-17'723,"-1"-1"0,3 9 1,1 3-1,3 6-363,-3 6 1,5 11 0,-1 14-1,2 8-61,5 7 1,1 15-1,4 9 1,4 9-139,5 6 0,13 9 0,7 1 0,8 4-293,0-46 1,3 0-1,5-3 1,2-1-1,2 4 1,2-1-1,5 0 1,1-1-218,3 1 0,2-1 0,3 0 0,2-1 0,5 0 0,2-1 0,2-1 0,1-1 349,0-5 0,1-1 0,3-1 0,1-2 0,0-3 0,1-2 0,2-2 0,-1 0 0,2-1 0,-1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5:29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31 8032,'0'-17'2056,"0"7"1,0 6-1900,0 16 0,0 3 1,-2 18-1,-4 8-502,-6 8 0,-3 1 1,-5 16 344,-3 6 0,-12 13 0,13-36 0,0-1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5:49.86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88 715 8519,'-12'-23'891,"1"-1"0,1 7 0,-4 7 111,3 2 1,5 2 0,-4 8-671,2 4 1,3 6-1,7 9 1,1 4-152,3 3 1,8 1 0,-1 6 0,7 0-202,3 0 0,8-1 1,-2 1-1,4 0-479,2 0 1,0-6 0,0-1 0,0-3 59,0-4 1,0-9-1,-2-6 1,-2-6 527,-2-6 0,-8-12 0,3-13 0,-7-8 467,-5-7 0,-3-5 0,-5 1 0,2 1 123,-2 3 0,-4 1 0,-6-1 0,-4 7 326,1 8 1,-7 7 0,5 13-909,-5 5 1,6 10 0,3 11 0,1 18-198,0 14 0,0 9 0,6 14 0,0 2-19,0 4 1,2 3 0,2 10 0,4 5-371,1 5 1,-5-4 0,2 0 0,-4-4-280,-2-4 1,0 2-1,-2-15 1,-6-6 71,-9-8 1,-3-15-1,-9-10 1,-2-10 381,-2-6 0,4-9 0,2-6 0,2-8 172,4-7 0,-5-13 1,5-7-1,3-8-67,5-7 1,9-5 0,0-5-1,8-4-527,8-4 1,11-8-1,6 10 736,4 0 0,10-14 0,1 4 0</inkml:trace>
  <inkml:trace contextRef="#ctx0" brushRef="#br0" timeOffset="217">1293 994 8368,'8'-27'299,"-6"-4"1,3 8-1,-3 1 745,-2 3 1,0 2 0,0-1-546,0 1 0,8 5 1,4 2-1,3 2-755,3 5 0,7 1 0,4 2 0,4 2-32,2 3 1,0 5-1,0 8 1,-2-1-1311,-4 1 1,0-1 1597,-11 0 0,3 9 0,-11 1 0</inkml:trace>
  <inkml:trace contextRef="#ctx0" brushRef="#br0" timeOffset="350">1258 1204 8368,'-12'0'947,"1"0"-97,-3 0 0,6-2-581,3-4 0,12 4 1,13-4-1,11 4-289,8 2 0,11 0 0,1 0 0,7 0-1451,4 0 0,-4 0 1471,6 0 0,0 0 0,6 0 0</inkml:trace>
  <inkml:trace contextRef="#ctx0" brushRef="#br0" timeOffset="683">2568 208 8377,'-6'-23'262,"0"0"0,-7-1 1,3 7-1,-2 1 1204,1 5 0,5-3 374,-6 8-1696,8 1 0,-3 14 0,7 7 0,0 7-373,0 4 0,5-3 1,1 5-1,-2 2-551,-2 2 1,-2 7 0,0 3 0,0 0-1392,0 0 2171,-8 5 0,-9 4 0,-10 11 0</inkml:trace>
  <inkml:trace contextRef="#ctx0" brushRef="#br0" timeOffset="883">3039 331 8445,'16'-30'861,"-4"1"0,-5 8 1,-7-2 695,0 3 1,-2 13-1037,-3 7 0,-5 15 1,-8 14-1,1 6-335,-1 6 1,-1 11-1,-4 12 1,-6 6-244,-4 6 1,-2-2-1,-2 9 1,-4 6-222,19-41 0,-2 1 1,-5 4-1,-1 1 0,-1 2 1,-2 1-1,-1 1 1,-2 0-484,-1-1 1,-1-1-1,2-2 1,0-2-1,-2-2 1,-2-3 760,2-2 0,-1-2 0,3-3 0,0-1 0,-3-4 0,0 0 0</inkml:trace>
  <inkml:trace contextRef="#ctx0" brushRef="#br0" timeOffset="1166">2777 1344 8642,'28'-18'180,"3"1"0,-8 1 1,0 2 93,2 3 0,-3 1 0,5-2 0,-2 5 784,-3-1 0,3 6 0,-2-4 1,0 6-631,3 6 1,-13 4 0,3 7 0,-7 1-467,-5-1 0,4 8 0,-2 4 0,-4 4 67,-6 2 0,-8-6 0,-9 1 0,-2 1-364,1 2 1,1-4-1,0-2 52,-3-2 0,1-2 0,7-5-1,5-1 1,5-7 0,12-4 0,7-4-229,9-2 0,15 0 1,15-2-1,12-4-284,10-6 0,15 1 796,-37 2 0,1 0 0,3 3 0,0-1 0,6-6 0,-1 0 0</inkml:trace>
  <inkml:trace contextRef="#ctx0" brushRef="#br0" timeOffset="1465">3982 889 8198,'12'-17'245,"0"0"0,-1 1 0,7 2 1,1 3 262,5-3 0,5 4 0,9 1 0,5 1-147,2 4 1,7 2-1,6 2 1,-3 0-747,-7 0 1,1 8-1,-10 4 1,-5 3-391,-2 3 1,-19 1 0,-1 2 0,-10 5 774,-8 1 0,-12 2 0,-9 6 0</inkml:trace>
  <inkml:trace contextRef="#ctx0" brushRef="#br0" timeOffset="1582">4017 1204 8198,'12'-10'38,"0"2"0,5 3 313,10-1 1,10-2 0,19 4 0,8-2-199,12 2 0,13-3 0,5-1 0,-3 0-749,-2 0 0,-15 1 596,-4 1 0,-20-4 0,1-7 0</inkml:trace>
  <inkml:trace contextRef="#ctx0" brushRef="#br0" timeOffset="1782">4559 418 8207,'8'-33'0,"3"4"0,5 6 426,1 3 0,3 10 1,3 7-1,6 6 392,4 9 0,10 11 1,3 8-1,5 10-417,1 12 1,0 7-1,-1 11 1,-3 5-372,-1 6 1,-16 3 0,-4 2 0,-11-1-627,-10-5 0,-14 5 1,-12-9-1,-13-1-683,-11-6 0,-22-4 1279,29-31 0,-2 0 0,-2 0 0,-1-1 0,-2 1 0,0 0 0</inkml:trace>
  <inkml:trace contextRef="#ctx0" brushRef="#br0" timeOffset="2249">5694 767 8201,'0'-29'538,"2"2"0,2 0 34,2 0 0,7 5 0,-1-1 0,3 5 89,3 7 0,1-3 1,4 8-1,7 3-468,3 1 1,0 4-1,-2 5 1,-2 9-367,2 5 0,0 8 1,-2-3-1,-6 1-230,-3 4 0,-5 2 1,-3 2-1,-6 0-107,-4 0 1,-4-1-1,-6 1 1,-10 0 72,-9 0 0,-8 0 1,-7 0-1,-9 0-24,-5 0 1,-4-8-1,3-4 1,-1-3 460,2-3 0,2 1 0,1-1 0</inkml:trace>
  <inkml:trace contextRef="#ctx0" brushRef="#br0" timeOffset="2433">6235 715 8201,'0'-25'71,"0"-5"1,0-1 308,0 2 1,-13 6-1,-5 9 1,-1 5 164,-1 1 1,-3 2 0,-2 6 0,2 2-127,3 4 0,-1 9 0,11 11 0,1 1-393,3 4 1,4 2 0,4 4 0,5 2-401,11 1 1,1 3 0,10-4 0,2 2-390,2-3 1,2-7 0,0-3 762,0-3 0,8 6 0,2-4 0</inkml:trace>
  <inkml:trace contextRef="#ctx0" brushRef="#br0" timeOffset="2733">6532 261 8485,'29'-29'0,"-1"-2"343,-3 0 1,-2 7 0,-4-1 0,5 2 227,5-1 1,-4 3 0,0 8 0,-1 3 519,-1 2 1,0-4-945,-5 7 1,-9 1-1,-3 10 1,-4 5-166,-2 5 0,-4 9 0,-6 2 1,-7 2-137,-2 0 0,-9 2 0,1 8 0,0 0-125,4-6 1,3 2 0,5-6-1,1 4 50,3 2 0,7-6 0,-2-2 0,4-2-59,2-3 0,8-1 0,5-1 0,11-1-293,11-4 1,9-9 0,14 0 580,6-4 0,12-2 0,4 0 0</inkml:trace>
  <inkml:trace contextRef="#ctx0" brushRef="#br0" timeOffset="3116">7283 750 8340,'2'-16'995,"4"5"0,-2-3 1,6 6-522,-3-1 0,7 5 0,-1-4 0,7 2-209,3 0 1,10-2 0,0 5-1,8-3-225,4 2 0,-5-4 0,5 2 1,-2 2-715,-5 2 0,-1 2 1,-4 0-1,-4 0 674,-5 0 0,-13 8 0,-3 2 0</inkml:trace>
  <inkml:trace contextRef="#ctx0" brushRef="#br0" timeOffset="3266">7213 1029 11247,'18'0'1500,"1"0"1,6 2-1298,10 4 1,10-4 0,11 4 0,4-2-939,3 1 0,1-1 0,3 6 735,-2-2 0,2-2 0,-4-6 0</inkml:trace>
  <inkml:trace contextRef="#ctx0" brushRef="#br1" timeOffset="3666">8034 331 8760,'0'-33'274,"0"2"0,0 3 1084,0 3 1,-2 4-83,-4 9 1,4 8-1,-3 16-808,3 11 1,2 10 0,2 8 0,3 6-328,7 3 0,4 2 1,1 3-1,1 1-591,-1 2 1,0 6 0,1-6-1,-1-1-1660,1-3 0,-6 4 2104,-1 0 1,-7 1 0,4-7 0</inkml:trace>
  <inkml:trace contextRef="#ctx0" brushRef="#br0" timeOffset="3832">8244 697 8351,'11'-27'486,"1"4"0,0 0 0,5 3 1,3 5 253,3-1 0,4 8 0,10 3 0,4 3-344,5 2 1,5 2 0,1 1 0,0 5-535,1 2 1,-1 0 0,1 3-1,-3-1-1439,-3 1 0,-7-3 1577,-11 2 0,4-8 0,-5 3 0</inkml:trace>
  <inkml:trace contextRef="#ctx0" brushRef="#br0" timeOffset="4016">8471 366 8351,'0'-33'1058,"0"1"0,0 5-284,0 2 1,-2 8-191,-4 5 0,6 8 0,-2 0 1,8 8-147,4 8 0,7 9 1,8 4-1,2 4-442,4 8 1,-3-2-1,-1 8 1,-2 0-625,-4 3 1,5 5-1,-5-1 1,-4-1-654,-3-3 0,-10 1 0,2 5 1281,-4 1 0,-10-1 0,-2 0 0</inkml:trace>
  <inkml:trace contextRef="#ctx0" brushRef="#br0" timeOffset="4416">9099 470 8452,'30'-35'0,"-5"2"1103,-6 4 1,3 4 0,-11 10-555,5 3 0,1 4 1,1 10-1,-1 4 202,1 6 0,5 5 0,2 6 1,0 4-699,1 1 1,3 5 0,-6-6 0,0 2-555,2 0 0,-5-6 0,1 4-1954,-7-1 2229,1-11 0,-13-11 0,4-16 0,-4-11 858,-2-8 1,0-6 0,0-2 0,0-1 131,0 1 0,6 4 0,2 6 0,1 6-297,5 3 0,-4 10 1,1 5-1,5 7-464,5 9 1,0 11 0,7 20 0,-1 13-134,0 12 0,-6 13-1,3 15 1,-14-43 0,-1 1-97,0 4 1,-1 0-1,-2 1 1,-2-1-1,-1 1 1,-2 0 0,-2 1-1,-2-1-148,-1-1 1,-3 0-1,-6 2 1,-4-1-1,0-5 1,-2-2-1,-3-2 1,-1-2-292,-3-3 0,-2-3 0,-33 27 0,-8-16 0,1-11 60,4-10 0,5-14 1,15-15-1,9-11 422,10-15 0,7-9 0,8-5 1,12-7-361,14-5 0,17-1 544,13-13 0,13 0 0,3-6 0</inkml:trace>
  <inkml:trace contextRef="#ctx0" brushRef="#br0" timeOffset="4866">6585 2618 8515,'-18'-7'372,"1"5"0,-1-6 1058,1 0 0,9 6-579,8-4 1,23 4-1,18 2 1,9 0-666,9 0 1,-3 2 0,8 2 0,0 2-1033,-2-2 1,4 4 0,-10 0-1,-5-1-647,-8 1 0,-16 6 0,-10-3 1493,-9 5 0,-29 1 0,-9 1 0</inkml:trace>
  <inkml:trace contextRef="#ctx0" brushRef="#br0" timeOffset="4998">6480 2898 8515,'-18'-8'485,"13"6"0,10-4 0,19 4 175,13 2 0,21 0 1,15 2-1,11 2-820,11 2 0,-45 0 0,1 0 0,2-2 0,1-1 1,-1 1-1,0 0-579,0 0 1,-1 0-1,5-1 1,-1 0 329,43-3 1,-8 0 0,-14 0 0</inkml:trace>
  <inkml:trace contextRef="#ctx0" brushRef="#br0" timeOffset="5231">7667 2234 8515,'0'-35'1092,"-5"2"0,-3 2 883,-2 2 1,0 14-1368,-1-3 1,3 20-1,8 4 1,2 9-344,4 9 0,-2 3 0,7 10 0,3 3-279,1 7 1,5 4 0,1 1-1,2 0-691,-1 1 1,-3 3 0,-1 0 0,-1-1-763,1 1 0,-1 0 1,-1-2-1,-5 3 1467,-5 1 0,-12 0 0,-3-5 0</inkml:trace>
  <inkml:trace contextRef="#ctx0" brushRef="#br0" timeOffset="5399">7982 2671 8515,'17'-18'210,"-5"1"1,0-1 0,1 3 527,3 3 1,1-1 0,2 7 0,3 2-92,1 2 0,10 2 1,0 0-1,6 0-749,0 0 1,-2 2 0,-1 4 0,3 3-620,2 1 1,0 4-1,-6-6 1,0-1-1010,0 1 1,-8 4 1729,-4-6 0,-11-1 0,-5-5 0</inkml:trace>
  <inkml:trace contextRef="#ctx0" brushRef="#br0" timeOffset="5583">8436 2304 8515,'-10'-17'402,"-5"-5"0,3 3 272,-4 3 1,-1 10 0,0 3 0,1 8 55,4 13 0,-1 7 0,7 12 0,0 6-644,-2 9 0,6 2 0,-3 9 0,5-1-648,5 0 0,-1-4 0,8 6 0,3 2-616,7 2 0,-9-6 1178,5-4 0,-5-4 0,5-1 0</inkml:trace>
  <inkml:trace contextRef="#ctx0" brushRef="#br0" timeOffset="5833">9030 2094 8515,'0'-25'485,"0"-4"0,0 4 0,0 2 0,-2 3 3754,-4 3-3665,4 7 0,-6 4 0,10 14 1,4 9-397,6 11 0,3 7 0,3 5 0,-1 7-564,0 3 0,3 5 0,1 1 0,3 4-1016,-3 2 0,-8-4 0,-3 5 1402,-2-3 0,-10 6 0,-8-4 0</inkml:trace>
  <inkml:trace contextRef="#ctx0" brushRef="#br0" timeOffset="5998">8558 2880 8705,'6'-17'0,"0"-1"203,-2 1 1,5 0 0,5-1 0,7 3 167,8 3 0,12-2 0,10 8 0,11 3 91,13 1 1,3 4 0,2 1 0,-3 5-1232,-3 2 0,-4 4 0,-10 5 769,-14-2 0,-11 13 0,-17-11 0</inkml:trace>
  <inkml:trace contextRef="#ctx0" brushRef="#br0" timeOffset="6282">9012 3090 8847,'6'-18'446,"0"1"0,0 5 0,-4 3 0,1-1 236,3 0 1,8 6 0,-3-1-145,5 3 0,-4 2 0,-1 0 0,1 2-729,-2 3 0,3 5 0,-7 9 0,-2 3-158,-2 1 1,-10 6 0,-4-4 0,-5 3 96,-6 3 1,1-4 0,-7 2-1,0 0 152,2-2 1,-4-2 0,8-7-1,1-1 502,3 1 1,9-1-131,4 1 0,22-9 1,13-3-1,16-4-586,11-2 0,14 0 0,9 0 0,5 0-909,3 0 1,-13 6 1222,2 0 0,-12 7 0,-12-3 0</inkml:trace>
  <inkml:trace contextRef="#ctx0" brushRef="#br0" timeOffset="6633">6916 4539 8787,'-5'-17'0,"-3"0"1519,-2-1 0,6 1-1292,-2-1 1,8 8 0,10 5-1,13 3 112,12 2 1,10 6 0,9 1-1,4 3-899,2 4 1,0 3 0,4 4 0,-4 3-3203,-1-3 3762,-11-2 0,-15 7 0,-10 1 0</inkml:trace>
  <inkml:trace contextRef="#ctx0" brushRef="#br0" timeOffset="6748">6759 4871 8284,'0'-11'970,"4"1"-349,8 2 0,17-3 0,25 5 0,14 2-623,12 2 0,15 2 0,-44 0 0,1 0 2,2 0 0,0 0 0,2 0 0,-1 0 0,-3 0 0,1 0 0</inkml:trace>
  <inkml:trace contextRef="#ctx0" brushRef="#br0" timeOffset="7798">8174 4120 8436,'0'-27'98,"0"4"1,0 3 60,0 3 0,6-6 0,1-2 0,3-1 375,4 1 1,3 0 0,6 3 0,7-3-97,3-2 1,7 12 0,1-1-1,0 6-404,2 6 0,-7 3 0,5 1 1,-6 1 24,-6 5 0,-6 4 0,-9 7 1,-4 3-332,-2 3 0,-3-2 0,-7 7 0,-3-1-36,-7 0 0,-4-4 1,-3 4-1,-2 1 58,-3-1 1,-7-4 0,4 4 0,0-2-45,4-3 0,-3-3 258,3-1 0,8-7 216,9 1 0,19-8 0,11 2 1,9-4 32,7-2 1,3 0 0,6 2 0,-5 1-153,-1 3 1,4 8 0,-9-3 0,-5 5-137,-7 1 0,-13 1 1,-3-1-1,-4 1 49,-8-1 1,-8 1-1,-13-1 1,-6 1-7,-4-1 0,-10 1 1,-2-3-1,-1-1-247,-1-3 1,6-1-1,-3 4 1,1-5-282,4-1 0,4 4 0,6-4 0,8 1 560,7 5 0,-1 1 0,5 3 0</inkml:trace>
  <inkml:trace contextRef="#ctx0" brushRef="#br0" timeOffset="7982">8226 4959 8386,'-15'-8'516,"1"-2"0,4-1 206,3-1 0,1 6 0,10-6 1,7 1-450,13 1 1,14-4 0,9 9 0,5-1-411,7-2 1,3 6-1,8-4 1,-1 4-567,1 2 1,-2 0 0,-4 2 702,-5 4 0,-5 4 0,-2 7 0</inkml:trace>
  <inkml:trace contextRef="#ctx0" brushRef="#br0" timeOffset="8282">8523 5151 8386,'12'-6'542,"-1"-2"-28,3-2 1,-4 5-1,1-5-160,3 2 1,1 0 0,3 5 0,-1-3-70,1 2 1,-1 2 0,1 4-289,-1 4 0,1 3 0,-3 9 0,-3-1-150,-6 1 0,-4 5 1,-2 2-1,-2 2-42,-4 4 0,-6-3 0,-9 1 0,-4 0 193,-2-2 0,-3 4 0,-3-6 0,2 0 226,2 1 1,8-5-1,0-7 1,5-3 53,4 3 1,9-4-1,-1-1-428,8-1 0,21-2 1,16-6-1,11 2-241,12 4 0,2-4 0,15 3 391,3-3 0,1 6 0,3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03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677 1153 8105,'0'0'0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14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1031 8122,'10'-70'97,"-4"12"0,-6 12 0,-4 13 0,-4 5 971,-2 11 0,-1 1 0,-9 11-409,-3 1 0,2 9 0,-7 7 0,3 8-181,4 9 0,-6 4 1,0 19-1,-1 10-300,5 10 1,0 13-1,3 12 1,12-47-1,1 1-120,-1 2 0,0 1 0,1 7 0,1 2 0,-1 1 0,2 0 1,2 4-1,0 0-301,2 2 0,0 0 0,2 0 0,0-1 0,2 1 0,2-2 0,3-1 0,3-2-293,4-2 1,3-4 0,3-5 0,3-5-1,4-6 1,2-4 0,34 25-1291,4-14 0,4-15 1826,4-11 0,-1-1 0,9-6 0,-1-7 0,-1-6 0</inkml:trace>
  <inkml:trace contextRef="#ctx0" brushRef="#br0" timeOffset="1133">1013 1049 8127,'0'-33'0,"0"4"0,0 5 339,0 5 1,0 1 0,0 1 245,0-1 1,2 1-1,2 0 14,2-1 1,0 6 0,-4 3-249,3 1 0,-1 2 1,8 8-148,2 4 0,1 6 0,3 9 0,-1 4-106,1 2 0,-1 2 0,0 6 1,1 2-196,-1 4 1,1-4 0,-1 4 0,1-5-261,-1-1 0,1 0 0,-1-2 0,1-2-46,-1-2 1,-1-7 0,-3 1 34,-1-4 0,-1-11 388,7-8 0,-8-13 0,-5-13 0,-3-1 53,-2-4 0,6-8 0,0-1 1,-2-1 132,-2-2 0,-8 4 0,-2-7 1,-1-1 29,-5 3 0,0-5 0,1 6 0,1 1-122,-1-1 0,3-5 0,0 3 0,2 0 0,5 4 0,1-1 1,2-1-1,2 0-81,3 1 1,5 1 0,8 6 0,-1 2-81,0 4 1,3-4-1,3 6 1,6-2-77,4 0 0,4 7 0,4-3 1,4 2 11,-1-1 0,5 3 0,-7 8 0,1 3-127,0 2 0,3-4 0,-5 7 0,-2 1-157,-2 2 0,-8 2 0,-2 2 1,-2 4-272,-3 5 1,-9 5-1,-3 3 1,-2 4-183,-4 6 0,-4 4 848,-6 2 0,-12 8 0,-9 2 0</inkml:trace>
  <inkml:trace contextRef="#ctx0" brushRef="#br0" timeOffset="1583">1834 647 8127,'0'-27'192,"2"-6"1,2 6-1,2-1 152,-2 5 1,3 4 0,1-1 0,2-1 166,3-2 1,3 5 0,1 9 0,3 1-190,3 4 1,-3 2 0,3 2-1,-4 2-309,-1 4 1,-7 5 0,1 11-1,0 3-110,-3 2 1,-1 2-1,-10 6 1,-2 0-119,-2 0 1,-9 0-1,-1 0 1,-5-2-96,0-4 0,-5 2 1,1-8-1,0-1 232,0-3 0,1-1 0,7-3 518,0-3 1,3-5-310,8-7 0,16-1 0,19-5 0,4-4-144,2 0 0,8-3 1,3 7-1,3 2-164,-3 2 1,3 4 0,-10 4 0,-5 5-95,-2 5 0,-17 3 0,1 5 1,-7 3 130,-5 0 0,-17 4 1,-11-6-1,-9 1 214,-7-1 0,1 0 0,-8-4 0,1 3-51,1-3 1,-4-7-1,9-3 1,1 1-145,2-2 1,10 3 0,4-7-784,3-2 904,10 5 0,10 1 0,10 8 0</inkml:trace>
  <inkml:trace contextRef="#ctx0" brushRef="#br0" timeOffset="1817">1136 2062 8151,'-8'-20'77,"8"-1"289,9-2 0,24-3 1,14 5-1,17-4-209,16-2 1,-33 12 0,3 0 0,7-1-1,2-1 1,2 2 0,0-1-182,3 1 0,0 1 1,0 3-1,0 1 0,1-2 1,-1 1-1,-7 1 0,-2 2-672,42-3 0,-27-3 1,-23 8 695,-9 2 0,-18 10 0,-5 4 0</inkml:trace>
  <inkml:trace contextRef="#ctx0" brushRef="#br0" timeOffset="2234">1677 2149 8448,'-18'-8'741,"1"6"1,1-6 97,5 1 1,3 7-1,8 0-437,0 9 1,0 9-1,0 3 1,2 4-237,4 3 0,4 1 1,7 6-1,0 0-201,1-1 0,-1 1 0,1 2 0,-1 2-246,1 2 1,-1 0 0,1-7-1,-3-1-132,-3-3 0,1 1 0,-5-8 126,2-2 1,-6-11 475,2-10 0,-4-10 1,-2-13-1,0-6-15,0-4 0,1-10 0,3-3 0,2-5-3,-2-1 0,0-1 1,2 1-1,5 0-130,5-1 1,3 7 0,5-1 0,7 0-146,7 3 0,7-3 0,6 10 0,-3 6-221,-1 4 0,-3 10 1,5 7-1,-7 2-316,-5 4 0,0 10 0,-13 6 0,-5 3-1528,-5 3 2169,-7 7 0,-7 2 0,0 8 0</inkml:trace>
  <inkml:trace contextRef="#ctx0" brushRef="#br0" timeOffset="2519">2166 2341 8153,'15'-17'0,"-1"-1"20,-2 1 0,-1 1 0,7 2 0,-1 3 647,1-3 1,-1 6 0,1 3 0,-1 3-81,1 2 1,-7 2-1,-1 5-373,-2 11 1,-4 1 0,-12 10 0,-8 2-94,-5 2 0,-4 4 1,3 2-1,-3 2-157,-2-2 0,0-2 1,-4-3-1,4 1-136,1 0 0,3-2 0,6-2 1,1-3 38,4-3 0,7-8 0,10-7 0,9-2 18,7-4 0,14-8 0,12-4 1,5-2-108,6-3 1,-1-9-1,7-1 1,0 2-544,-2 1 1,-4 9 0,-11-1 764,-7-2 0,5 7 0,0-1 0</inkml:trace>
  <inkml:trace contextRef="#ctx0" brushRef="#br0" timeOffset="2987">3441 1380 8188,'0'-19'701,"0"-4"0,2 3 229,4-3 1,-3 19-1,7 10 1,-2 10-729,-4 7 1,4 4 0,-3 10 0,1 2-1819,2 1 1616,-6 9 0,6-4 0,-8 7 0</inkml:trace>
  <inkml:trace contextRef="#ctx0" brushRef="#br0" timeOffset="3435">4384 577 8117,'-18'-50'415,"1"3"0,-6 4 0,-1 10 1321,3 4 1,4 10-1263,5 7 0,6 16 0,14 4 0,9 11-356,10 10 0,6 10 0,4 4 0,2 2-220,2 3 0,0 2 1,-6 3-1,0-1-867,-1 1 1,-6-1 0,-7 0 0,-7 1 968,-9-1 0,-10 1 0,-5-1 0</inkml:trace>
  <inkml:trace contextRef="#ctx0" brushRef="#br0" timeOffset="3619">4000 1468 8092,'17'-29'0,"1"1"0,1 3 337,4 4 0,4 2 1,12 1-1,8 1 223,11-1 0,8 1 1,4-1-1,2 3-483,3 3 1,-3-2 0,2 9-1,-8 1-600,-8 2 0,-11 2 0,-7 2 0,-5 4 523,-6 5 0,-3 5 0,-9 1 0</inkml:trace>
  <inkml:trace contextRef="#ctx0" brushRef="#br0" timeOffset="3883">4611 1607 8092,'8'-17'744,"3"0"1,5 5 0,1 2 0,3 2-369,3 5 0,-2 1 1,8 2-1,1 2-347,-3 3 1,4 5-1,-10 9 1,-5 3-37,-9 1 0,-5 8 0,-4-2 0,-5 2-152,-11-2 0,-7 4 0,-10-3 1,-2 3 132,-4 1 0,5-6 1,-3-5-1,6-4 300,4-1 1,13-3-107,-1-3 0,26-4 0,11-10 0,17-2-245,15-2 1,10-8 0,14 3 0,5-3-1010,5 3 1,1-5 1085,0 4 0,-7-3 0,-3-3 0</inkml:trace>
  <inkml:trace contextRef="#ctx0" brushRef="#br0" timeOffset="4136">5484 368 8336,'0'-53'168,"2"10"1,2 9 0,6 10 848,5 11 1,14 7 0,20 16 0,7 15-526,8 19 1,12 18 0,-36-22-1,-1 2 1,1 4 0,-2 3-494,-2 3 0,-2 3 0,-5 2 0,-4 2 0,-5 4 0,-3 2 0,-3 3 0,-3 0-563,-3 4 1,-4 0-1,-6-1 1,-4-1-1,-4 3 1,-5 0-1,-7-1 1,-5-1 563,-6 3 0,-5-2 0,-8 3 0,-4-1 0,-7 5 0,0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21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 8160,'-12'17'-147,"1"1"1,-3 1-1437,-1 5 1583,5 3 0,-13 15 0,3 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24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472 341 8360,'-7'-16'212,"-3"2"0,-2 5 1329,1 1 0,5 2-1150,-6 6 0,8 8 0,0 6 0,6 7-277,4 8 1,14 10-1,-3 3 1,4 3-239,5 4 1,-5-5 0,6 3 0,0 1-269,1 3 0,-7-5 1,2 1-1,-3 1-995,-3 3 1,-7 1 0,-6-1 1386,-8-5 0,-29 5 0,-14-7 0</inkml:trace>
  <inkml:trace contextRef="#ctx0" brushRef="#br0" timeOffset="199">1 1423 8360,'0'-17'208,"0"-1"1,0 1-1,2 1 264,4 5 0,-2-5 0,9 5 0,7-3-206,7 2 1,8-1 0,7 5 0,11-2-180,9-3 1,12 3 0,3 0-1,5 3-333,7 3 0,-4-4 0,5 2 1,-11 2-584,-7 2 0,-14 2 0,-19 2 1,-10 4-104,-11 6 0,-13 3 932,-16 3 0,-9 7 0,-15 2 0</inkml:trace>
  <inkml:trace contextRef="#ctx0" brushRef="#br0" timeOffset="483">542 1598 8360,'10'8'118,"6"-6"1,-5 3 153,5-3 1,1-2 0,1 0 0,-1 0 95,1 0 0,-1 0 0,2 0 0,3 0-100,1 0 1,0 0-1,-5 0 1,-1 2-232,1 4 1,-1-2 0,-1 8 0,-5 1-58,-5 3 0,-4 1 1,-4 3-1,-4 1 39,-5 2 0,-11 6 0,-3-3 0,0-1 62,0 0 1,-4-2 0,5-5-1,3-1 93,2 1 0,7-7-198,0 1 1,10-2 0,2 1 0,12-5-156,9-4 0,14-2 1,14 0-1,5-2-216,4-4 1,8-1-1,-2-5 1,4 4 394,2 0 0,-8-1 0,-2-9 0</inkml:trace>
  <inkml:trace contextRef="#ctx0" brushRef="#br0" timeOffset="715">1555 131 8299,'27'-45'84,"4"5"0,-7 12 0,-1 13 301,2 13 0,4 25 0,12 20 0,4 11-2,-1 10 1,5 20-1,-28-37 1,-1 3-1,0 6 1,-2 2-380,2 8 1,-3 2 0,-3 8-1,-2 1 1,-3 6 0,-3 1 0,-4 0-1,-4-1-493,-4-1 1,-3-1 0,-7 2-1,-3-1 1,-6 1 0,-3-1 488,-1 2 0,-4-1 0,-4-2 0,-2-1 0,0 3 0,-1-1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21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480 280 8204,'-18'-35'-86,"-7"2"0,-4 6 0,-4 10 251,-2 9 0,-2 8 0,-2 8 0,-3 11 822,-3 14 0,6 10 0,0 11 1,8 4-566,8 6 0,4 6 1,3 4-1,6 2-317,10-3 1,16-1 0,13-2 0,6 2-509,6 4 1,3-10 0,9 1-1,-1-4-462,0-7 0,7 0 1,-1-2-1,-2-1 865,-2-9 0,-1 3 0,-1-2 0</inkml:trace>
  <inkml:trace contextRef="#ctx0" brushRef="#br0" timeOffset="269">1126 1084 8268,'-2'-12'731,"-4"0"1,4 7 0,-2-5-526,8 2 1,12 0 0,9 4-1,2-1-429,4 1 1,2 2 0,4 2 0,4 0-547,5 0 0,-3 2 0,0 2 769,-1 1 0,-5 1 0,6-6 0</inkml:trace>
  <inkml:trace contextRef="#ctx0" brushRef="#br0" timeOffset="701">1929 612 8204,'-8'-23'0,"-1"0"0,-3 1 709,0 3 0,3 7 1,-5 2-101,2 3 0,9 3 1,-3 10-1,4 7-346,2 9 0,2 5 1,4 10-1,5 1-230,5 3 0,3 2 1,3-4-1,3 1-99,2-1 0,-4 0 0,6-2 0,0 0-283,-1-4 1,-1-4 0,-6 2 0,2-4-376,-1-2 1,-9-3 750,-1-11 0,-8-7 0,2-13 0,-4-13 58,-2-9 0,0-2 1,0-13-1,0-3 109,0-1 0,-6-9 0,0-1 0,0 0 3,-2 0 0,4 0 0,-5 3 0,1-1-3,4 2 1,2 2 0,2 3 0,0 3-226,0 1 0,0 14 0,2 0 1,6 6-50,9 6 1,9 1-1,10 3 1,5 1-179,6 5 0,3-3 0,3 8 0,1 0-152,4-1 0,-3 5 0,1-4 0,-8 4-265,-7 2 0,-6 8 0,-6 3 1,-8 5-1053,-7 1 1727,-6 1 0,-24 7 0,-3 2 0</inkml:trace>
  <inkml:trace contextRef="#ctx0" brushRef="#br0" timeOffset="1084">2575 577 8201,'18'-8'88,"-1"-3"1,1-3-1,-3 1 1,-1 3 833,-3 2 0,-5 2-421,6 6 0,-8 10 0,2 6-489,-4 5 0,-2 2 0,-2-3 0,-4 1-89,-6 2 1,-3 8-1,-5-4 1,-1 3 19,-2-1 1,-1-8-1,7 4 1,-1-1-144,1-1 0,5 0 1,3-5 66,1-1 0,2 1 0,10-3 147,8-3 1,3-5-1,18-7 1,6 0 66,4 0 0,1 0 0,3 0 0,-7 0-104,-3 0 0,-2 0 0,-2 0-67,-4 0 0,-11 8 0,-14 2 170,-8 0 0,-8 5 0,-11-5 0,-6 1-97,-4 1 0,-2 0 1,0 5-1,0 1-221,0-1 0,0-5 0,2-1 0,2 3-178,2 2 1,8-5 0,-3 1-1,7 1-1357,5 3 1773,5 1 0,7 9 0,0 1 0</inkml:trace>
  <inkml:trace contextRef="#ctx0" brushRef="#br0" timeOffset="1401">2086 1643 8102,'-17'-8'829,"-1"-4"1,9 2-397,3-1 0,19-1 0,13-3 0,11 1-408,9 2 1,14 7-1,10-7 1,14-2-125,13-1 0,-48 7 0,1 0 0,5 1 0,0 1 0,0 0 1,-1 0-106,1-1 1,0 1 0,-1 1-1,-1 2 1,2-1 0,-1 2-1,45 0 204,-12 2 0,-7 0 0,-10 0 0</inkml:trace>
  <inkml:trace contextRef="#ctx0" brushRef="#br0" timeOffset="1999">2121 2446 8250,'-7'-10'2644,"-5"4"-2349,4-3 1,2 13 0,12-3-1,6 9-241,3 10 1,9-3-1,1 8 1,2-1-189,4-1 1,2 2 0,0-4 0,-2 3-14,-2-3 0,-2 4 1,2-1-1,-5-5-181,-5-5 1,-1 1 500,-1-3 1,-7-6 0,-4-6 0,-5-12 239,-1-9 0,-1-7 1,-3-8-1,-4-5 74,-2-6 1,0-3 0,-3-5 0,1-3-271,-1-6 1,5 2 0,2 0 0,4 0-193,2 0 0,16 6 0,7-3 1,10 7-469,8 5 1,5 5-1,11 9 1,5 4-217,6 5 0,-10 13 1,6 5-1,-8 6-48,-4 6 0,-1 5 0,-6 11 0,-9 3-251,-5 2 1,-17 4 957,-2 10 0,-1-4 0,-1 5 0</inkml:trace>
  <inkml:trace contextRef="#ctx0" brushRef="#br0" timeOffset="2267">2837 2306 8211,'10'-17'61,"4"-1"1,-7 1-1,5-1 393,7 1 0,-1 1 1,7 3-1,0 3-66,4 2 0,-1-3 1,-1 5-1,-2 2-426,-4 2 1,-3 4-1,-7 4 1,-5 5 61,-4 5 1,-2 1 0,-4 3 0,-7 3 48,-13 6 1,-7 4 0,-4 0 0,0-2-23,1-2 0,4-5 0,3 3 1,2-2 18,4-4 0,1-1 1,5-3-271,3 1 1,6-9 0,16-3 0,11-4-174,12-2 0,22-2 1,3-4-1,12-3-846,11-1 1219,-7-6 0,19-1 0,-13-10 0</inkml:trace>
  <inkml:trace contextRef="#ctx0" brushRef="#br0" timeOffset="2567">4007 1346 8211,'0'-24'0,"0"1"0,0 2 1427,0 1 0,0 3-649,0-1 0,0 11 0,0 7-833,0 9 0,0 9 1,0 5-1,0 6-538,0 4 1,2 4 0,2 2-1,2 2 593,-2-3 0,-10 7 0,-4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37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53 350 8201,'-12'0'1374,"0"0"-1374,8 0 0,-11 0 0,5 0 0</inkml:trace>
  <inkml:trace contextRef="#ctx0" brushRef="#br0" timeOffset="97">53 350 8227,'17'0'772,"1"0"1,1 0 0,4 0 0,6 0-590,4 0 0,10 0 1,4 0-1,3 0-343,2 0 1,1-2 0,1-2 0,1-2-336,-3 2 1,4 3 0,-13 1 0,-2 0-537,-6 0 0,-14 1 1031,-4 5 0,-15 4 0,-11 7 0</inkml:trace>
  <inkml:trace contextRef="#ctx0" brushRef="#br0" timeOffset="264">123 804 8406,'-18'0'854,"1"0"-733,-1 0 1,12 0 1,12 0 0,12 0 0,20 0 1,7 0 53,7 0 1,12 0-1,2-2 1,8-4-792,8-5 0,-5 1 0,-1 0 614,-4 2 0,-2-5 0,-1 3 0</inkml:trace>
  <inkml:trace contextRef="#ctx0" brushRef="#br0" timeOffset="482">1013 71 8329,'0'-18'127,"0"1"0,2 1-81,4 4 1,4 5 0,9 9 0,4 5 126,6 11 0,4 9 0,2 14 0,0 7 178,0 9 0,-2 5 0,-2 9 0,-4 5-436,-1 6 0,-11 3 1,-9 4-1,-8 2-359,-10 3 0,0-43 0,-5 0 182,-7 3 1,-4-3 0,-5-2 0,-2-1 0,-5 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1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88 8030,'-17'0'1592,"1"-2"-797,5-4 0,1 4 0,6-6-691,-2 1 0,8 5 0,12-6 0,7 2-79,8 0 1,4-5-1,4 5 1,4 2-266,5 2 0,5-4 0,-1 0 0,-1 2-499,-3 2 1,-1 2 0,0 0 0,-9 2 738,-5 4 0,-9 4 0,3 7 0</inkml:trace>
  <inkml:trace contextRef="#ctx0" brushRef="#br0" timeOffset="134">169 437 9404,'19'0'-88,"7"0"0,9 0 281,9 0 0,14-6 1,8-2-1,6 1-956,4-1 763,7 2 0,-3-2 0,7-1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48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88 751 8261,'0'-17'669,"0"-1"0,0 1 573,0-1 0,2 3-807,4 3 0,3 8 0,9 14-290,-1 8 0,1 9 1,-1 0-1,3 4-228,3 6 0,-4 4 0,7-3 0,-3 5-206,0 2 0,-2-5 0,-7 5 0,-4-2-217,-2-4 1,-1-3 0,-3-1 0,0-2 80,-6-4 1,-6-11 0,-11-12 0,-4-4 326,-6-2 0,-4-18 1,-2-11-1,0-16 531,0-11 1,0-14 0,2-11 0,4-6 284,5-7 0,7-3 0,10 46 0,2 0 1,2 0-1,1 1 0,0-49 0,9 9 1,9 5-1,9 15-276,10 16 0,12 11 1,-3 14-1,3 8-246,-1 7 0,-5 6 0,4 12 0,-1 8-280,1 11 1,0 10 0,3 8 0,1 5-160,5 5 1,-2 7-1,7 0 1,-5 1-220,-2 1 1,-1-6 0,-5 6 0,-5 0-175,-4 4 1,-12-3 0,-7-3-1,-11-4-145,-5-2 0,-4 1 0,-3-1 1,-9-1-285,-7-5 1,-8-3 0,-10-8 1064,-2 0 0,-15-8 0,1-2 0</inkml:trace>
  <inkml:trace contextRef="#ctx0" brushRef="#br0" timeOffset="166">315 926 8261,'-8'-16'0,"-2"3"0,1 1 0,-5 6 0,8-5 0,1 5 0,7-4 0,5 2 0,11 5 0,7 1 0,12 2 0,4 0 193,5 0 0,10 0 0,5 0 0,3 0-193,7 0 0,-1 7 0,8 3 0</inkml:trace>
  <inkml:trace contextRef="#ctx0" brushRef="#br0" timeOffset="351">1433 647 8346,'7'-28'454,"5"5"0,-2 4 1,1 1-1,3 3 316,2 3 1,9-4-1,6 7 1,8-1-374,7 4 0,1 4 1,3 2-1,5 0-714,-1 0 1,-6 2-1,-3 4 1,-2 6-122,-4 3 0,-5 5 0,-6 1 438,-11 2 0,1 8 0,-9-3 0</inkml:trace>
  <inkml:trace contextRef="#ctx0" brushRef="#br0" timeOffset="500">1555 1101 8346,'14'-2'617,"1"-2"0,8-4 115,8-2 0,10 4 0,17-5 0,8-1-880,8 2 1,0-3 0,5 7 0,-1 2-2748,-4 2 2895,-3 2 0,-1 0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47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210 487 8380,'-15'-17'1316,"3"-1"0,-2 7-429,8-1 1,3 8 0,10-2-536,11 4 0,9 2 1,14 0-1,7 0-385,9 0 1,5 0 0,9 0 0,3 2-495,2 4 0,3-2 0,-7 8 0,-8-1-957,-7-1 1,-5 5 1483,-17-3 0,-12 4 0,-15 1 0</inkml:trace>
  <inkml:trace contextRef="#ctx0" brushRef="#br0" timeOffset="148">0 1081 8685,'28'0'0,"9"0"170,13 0 1,26 0 0,21-2-1,-43 0 1,2 0-146,5 0 0,1-2 0,0-2 0,0-1 0,-3 1 0,-2 0 0,-3-1 0,-1-2-2785,42-8 2760,-10 0 0,-30-9 0,-5-1 0</inkml:trace>
  <inkml:trace contextRef="#ctx0" brushRef="#br0" timeOffset="367">926 85 8439,'27'-27'0,"-3"4"375,-5 4 1,-2 9 0,3 4 0,3 8-69,6 10 1,4 7 0,4 18 0,2 6 148,2 9 0,5 16 1,-5 13-1,-2 5-293,-2 1 1,-4 6 0,-6 2-1,-10 2-255,-11-46 0,-4-1 1,-10 43-1,-9-3 1,-14-9-288,-14-3 0,-5-6 0,-18-6 1,-4 0 378,0-6 0,33-28 0,-1 0 0,0-1 0,0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45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158 420 8278,'-18'-8'0,"1"6"0,-1-6 0</inkml:trace>
  <inkml:trace contextRef="#ctx0" brushRef="#br0" timeOffset="48">35 472 8304,'0'0'0</inkml:trace>
  <inkml:trace contextRef="#ctx0" brushRef="#br0" timeOffset="231">612 1014 8384,'-18'0'0,"-1"0"0,-3 0 0,-1 0 0,8-8 0,7-2 0</inkml:trace>
  <inkml:trace contextRef="#ctx0" brushRef="#br0" timeOffset="433">751 1398 8265,'53'8'221,"-1"3"1,1-3-1,-1-2 1,-2-4 92,-3-2 0,-2-10 0,-7-7 0,3-11-377,-2-5 1,-10-3 0,-6-3-1,-5-4 73,-7-2 1,-3-7 0,-12-4 0,-7 3 77,-13 5 1,-9 9 0,-9-2 0,-9 8 318,-5 10 1,-4 2-1,4 15 1,-1 4-144,7 6 1,-6 0-1,11 9 1,8 5-559,10 3 0,8 10 0,3 0 0,4 6-612,7 4 0,10 9 0,9 1 906,7 5 0,14 10 0,10-4 0</inkml:trace>
  <inkml:trace contextRef="#ctx0" brushRef="#br0" timeOffset="817">367 437 8315,'-8'-17'10,"-3"-1"1,-7 1 101,-5-1 1,2 7 0,-8 1-1,-1 2 879,3 4 0,-6 18 0,6 11 0,-2 12-404,0 10 1,2 13-1,0 8 1,9 7-336,10 5 0,6-2 0,4 9 0,6 6-323,10 2 0,7 0 1,12-7-1,3-1-607,7 0 0,1-1 0,1-7 0,-4-7-1681,-3-6 0,7-10 2189,-3 2 0,5-3 0,1-3 0</inkml:trace>
  <inkml:trace contextRef="#ctx0" brushRef="#br0" timeOffset="1165">1764 1363 8329,'0'-12'210,"0"1"0,0 7 0,0-4 1</inkml:trace>
  <inkml:trace contextRef="#ctx0" brushRef="#br0" timeOffset="1247">1747 1520 8816,'0'18'0,"0"1"-6,0 4 1,0-1-1,-2 5 1,-4 0 5,-6 0 0,-3 2 0,-3 6 0</inkml:trace>
  <inkml:trace contextRef="#ctx0" brushRef="#br0" timeOffset="1499">2149 1101 8309,'-18'-16'37,"1"5"0,-1-3 1,1 8-1,-1 1 2326,1-3-1733,7 6 0,4-4 0,14 10-521,9 2 0,9 5 0,11-3 0,3 0-285,7 0 0,3-1 0,3-3 0,-1 2-362,0-2 0,-5 0 0,-2 0 0,-3 2 538,-3-3 0,6-1 0,-1-2 0</inkml:trace>
  <inkml:trace contextRef="#ctx0" brushRef="#br0" timeOffset="1716">2672 682 8309,'10'-24'0,"-2"1"605,0 2 1,-6 1 0,5 5 285,1 3 1,-4 5 0,6 8-256,-3 5 1,5 6-1,-4 9 1,2 4-300,3 3 1,1 7 0,-1 7 0,-1 1-210,2 0 0,1 5 0,3-1 1,-1 3-600,0 3 1,-5-3 0,0-1-1,-1-5-584,-1-1 0,4 3 0,-8-5 1,-3-4 1054,-1-6 0,-9 2 0,-3-6 0</inkml:trace>
  <inkml:trace contextRef="#ctx0" brushRef="#br0" timeOffset="1949">3301 158 8221,'2'-35'332,"2"2"0,4 4 80,1 6 1,3 5 0,6 6-1,1 7 249,4 3 0,4 9 0,8 9 0,2 11-225,4 14 0,2 11 1,3 12-1,-5 12-361,-4 7 1,-20-36 0,-1 1 0,-2 2 0,-1-1 0,-3 3 0,-3-1-166,-1 1 0,-4 1 0,-4 2 0,-4 1 0,-2 0 1,-3 0-1,-5 1 0,-3-1-379,-5 0 1,-2 0-1,-3-1 1,-2-1-1,-4-4 1,-2-1-1,-1-2 1,0-1-323,-2-1 0,-1-1 0,-4 2 1,-2 0 790,1-3 0,-1 1 0,0 0 0,-1-1 0,2-4 0,-1 0 0,-2 2 0,-1-1 0,-1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6:59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245 381 8475,'-25'-37'415,"-4"-3"0,-10-3 0,0-4 0,4 7 608,4 3 0,16 10 1638,-3 3-2349,13 13 1,-3 11 0,10 11 0,6 5-321,9 1 1,10 3 0,14 3 0,7 6-53,9 4 1,7 8 0,11 1 0,9 5-36,-39-20 0,1 0 1,2-1-1,1 1 0,4 3 1,1 0-1,0 0 0,0 0-151,2 2 1,-1 0-1,4 3 1,0 0 0,-1 2-1,-1 0 1,0 0 0,-2-1-53,-1-2 1,-3 0-1,-2 0 1,-3 0 0,34 24-1,-8-1-35,-6-3 0,-18-17 0,-3-10 0,-12-11 264,-10-11 0,-5-5 0,-5-5 1,-3-9 157,-2-7 0,3-1 0,-5-7 0,-2-4 172,-2-6 0,-2 3 1,0-7-1,0 2-31,0 0 0,-8-1 0,-4 3 1,-3-4-15,-2-1 1,-9 5 0,-3-2 0,-4 2-87,-2-2 1,0 10 0,0-2-1,2 4 99,4 2 1,-2 6-1,6-2-347,-2 3 0,9 5-138,7 3 0,13 4 0,25 10 0,14 4 50,15 6 1,20 5 0,13 4 0,-38-8 0,3 0 129,5 0 1,2 1 0,7 1 0,2 1 0,6 3 0,1 1 0,4 1-1,1 0-138,5 2 1,1-1 0,-5-2-1,1 1 1,-1 1 0,0 0-1,-3 1 1,-2-1 116,-2 1 1,-1-1-1,-3-3 1,0 0 0,-1 2-1,-1-1 1,-4-1-1,-2-1 34,-5 0 1,-1-1-1,-8-2 1,-1-1 0,38 13-1,-9-2-7,-7-3 1,-24-9 103,-12-1 0,-20-10 0,-11-4 0,-8-13 228,-7-13 0,-13-5 0,-5-4 0,-4-5-58,-2-11 1,-7 1 0,-5-8 0,-3 2-48,-3-1 0,1-7 1,0 2-1,-1-2 56,1 2 0,5 6 0,3 10 0,1 1 185,4-1 1,4 5 0,6 4 0,8 6 289,7 4 1,6 8-687,8-3 0,16 13 1,7 7-1,12 6-188,12 4 0,9 7 1,20 1-1,9 7 110,-37-7 0,1 1 0,8 2 0,2 1 0,9 2 0,2 1 0,3 2 0,0 0 39,1 2 0,1 1 1,1 1-1,-1 0 1,3 1-1,0 1 0,-1 0 1,1 2-74,1 0 1,-1 0-1,-9-3 1,-2 0 0,0 1-1,-2 0 1,-9-2-1,-1-1 82,-7-3 0,-1 0 1,28 18-1,-11-12 0,-13-6-134,-18-3 267,-18-11 0,-9-1 1,-10-10-1,-4-4 123,-1-5 1,-5-7-1,-7-3 1,-2-6-172,1-6 1,-5 0 0,-2-14 0,-6-1-33,-6-3 1,4-1 0,-3 0-1,3-1 113,2 1 1,-2 1 0,-2 5 0,0 5 135,6 4 0,0 4 1,10 4-1,2 6-46,1 3-838,11 11 0,3 3 0,12 14 0,7 9 610,9 10 0,12 6 0,11 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03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18 629 8290,'0'-18'35,"0"7"0,-2 1 517,-4 2 0,4 0 344,-4 3-562,4 3 0,10-6 14,4 8 1,-2 0 413,1 0-191,-7 0 0,6 0 524,-4 0-400,-4 0-545,5 0 1,-7 2 42,0 4-344,0-4 1,2 5 163,4-7 1,4 0-1,9 0-16,4 0 1,5 0 0,7 0 0,1 0-10,5 0 1,6 0 0,11 0 0,4 0-103,0 0 0,6 0 0,-6 0 1,0 0-163,-4 0 0,-5 6 0,-9 2 1,-7 0-226,-6 0 0,-15-3 0,-1-3-407,-5 4 0,-6-4 314,-10 4 0,-3-4 0,-9-2-3,1 0 1,-7 0 596,1 0 0,-8 8 0,4 1 0</inkml:trace>
  <inkml:trace contextRef="#ctx0" brushRef="#br0" timeOffset="249">1205 157 8427,'10'-33'0,"-2"4"346,0 6 1,-6 4 0,3 1 1873,-3 1-1762,6 7 0,-4 2 0,6 10 0,-2 6-243,-5 9 0,7 10 0,0 14 1,1 6-104,1 3 0,-6 3 0,4 1 1,-3 4-243,-3 6 1,-2 4-1,-2 4 1,0 2-530,0 1 0,-2 1 1,-2-6-1,-3-2 101,-3-4 0,-2 0 0,-3-14 0,1-11-1526,3-12 2084,7-7 0,-4-11 0,8-1 0</inkml:trace>
  <inkml:trace contextRef="#ctx0" brushRef="#br0" timeOffset="566">1799 734 8227,'-9'-10'3153,"1"0"-2730,8 4 0,2 4 0,4-3 0,7 3-172,8 2 0,3 0 1,9 0-1,6 0-247,3 0 1,7 0 0,7 0 0,4 0-493,2 0 1,2 2 0,4 2 0,-6 1-96,-9-1 0,-9 4 1,-11-2-1,-2-2-2092,-1-2 2675,-17-2 0,3 7 0,-16 3 0</inkml:trace>
  <inkml:trace contextRef="#ctx0" brushRef="#br0" timeOffset="748">2218 402 8353,'-2'-18'-132,"-3"1"1,3 5 269,-4 1 1,4 9 0,2 2-1,0 9 392,0 7 0,0 9 1,0 6-1,0 6-430,0 4 1,2 7 0,2-1 0,2 5-337,-3 6 1,-1-1 0,-2 5 0,0 0-409,0 0 0,-2-4 644,-3 6 0,-13 0 0,-9 6 0</inkml:trace>
  <inkml:trace contextRef="#ctx0" brushRef="#br0" timeOffset="1566">3476 349 8511,'0'-17'926,"0"-1"1,0 1-167,0 0 0,2 7-610,4 4 1,1 12 0,7 5 0,-4 5-190,-3 1 0,5 1 0,-6 1 1,0 3-72,1 1 0,-5 6 1,4-6-1,-4 1-32,-2 1 0,0-6 1,-2 5-1,-4-5-78,-5-2 1,-5-1 0,-3-2-1,-3-5 189,-1-1 1,-6-2-1,4-8 1,0-4 289,-1-6 1,3-11 0,8-6-1,3-4 90,6-2 0,4 0 1,4 0-1,6 2-39,9 4 0,9-2 1,9 8-1,-1 1-249,1 3 1,6 9 0,2 5 0,1 6-168,5 11 1,-1 2 0,1 17 0,-4 4 43,-3 4 0,1 15 1,-6-2-1,-2 3 15,-8-1 0,-8 0 0,-7 3 0,-6 3-49,-4 2 0,-12-6 0,-7 2 1,-13-3-76,-8-3 1,-3-4-1,-10 1 1,-3 0-196,0-7 1,-8 3-1,0-6 1,-2-4 165,0-4 1,9-18 0,3-1-1,9-8 201,6-4 0,10-8 1,6-4-1,7-5 339,8-6 0,4-5 0,2-7 0,2 1 23,4-1 1,12 2-1,11 2 1,4 3-109,2 3 0,2 0 0,1 6 0,5 1-206,2 8 0,-7 1 0,3 3 1,-2 2-205,2 2 0,-6 12 1,2 5-1,-6 9-216,0 3 0,-4 2 0,0 6 0,-4 0-205,-7 0 0,-1-2 0,-7-2 1,0-2-214,0 2 1,-3-6 0,-5-2 788,0-3 0,-7 5 0,-3 2 0</inkml:trace>
  <inkml:trace contextRef="#ctx0" brushRef="#br0" timeOffset="2181">4349 961 8505,'-6'-12'-111,"0"0"0,1-1-541,-3-3 0,6 5 1664,-4-1 0,2 2 0,0-3 1079,-2 1-1715,1 8 1,7-2-150,3 12 1,-3 4-1,6 7 1,-2 1-121,0-1 0,7 1 0,-1-1 0,4 1-259,1-1 0,0 6 0,1 1 0,1-1-125,5 2 0,-3-5 1,6 3-1,0-4-39,0-1 0,3-1 0,4-1 0,-1-5 163,-3-5 0,1-4 0,-8-4 0,-2-4 474,-1-5 1,-3-7 0,-1-3 0,-5-4 253,-5-2 1,2-1-1,-2-1 1,-2 4 652,-2 0 0,-4 5-114,-4-3-1238,4 4 0,-6 17 1,8 8-1,0 9-219,0 8 0,8 10 0,2 10 0,1 2 122,1 3 1,-6 10-1,3 6 1,-1 4-25,-4 2 1,-2 6 0,-2 2 0,-2 1 69,-4 5 0,-9-7 0,-13-1 0,-3-4-171,-5-2 0,-11-8 0,0-6 1,-3-10 62,-2-11 0,1-15 1,5-14-1,3-6 334,0-6 0,14-12 0,0-11 1,10-6-35,7-5 0,4-7 0,8-9 0,4-3-257,8 3 1,1 2-1,16 1 1,4 1-220,6 0 0,0 7 1,8 4-1,1 4 459,2 3 0,11-1 0,1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06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1 212 8423,'0'-35'-103,"0"2"0,0 2 0,0 4 571,0 2 0,0 2 580,0 5 0,0 5-748,0 7 0,0 21 0,2 22 46,4 6 0,-2 11 0,7 10 0,5 6-163,5 6 0,0 3 1,8 9-1,3-1-134,1 0 1,-16-40-1,0 1 1,1 2-1,-1 1 1,1 2-1,-1 1-155,1 1 1,-1 1-1,-2 2 1,-3 0-1,1-2 1,-2 1-1,-2-1 1,-1 0-139,-2 0 1,0 1 0,1 0 0,-1 0 0,-2-4 0,-2-1 0,2 45-660,-2-6 1,-4-17-1,-2-4 1,-4-6 902,-1-8 0,-1-4 0,-2-19 0,7-5 0,3-3 0</inkml:trace>
  <inkml:trace contextRef="#ctx0" brushRef="#br0" timeOffset="902">1084 1489 8524,'0'-17'45,"0"-1"1,-2 1 294,-4-1 1,-4 3-1,-9 3 0,-5 6 1,5 6 0,-6 6-1,0 8-102,-4 7 1,3 8-1,3 10 1,6 4-244,5 1 1,-2-5 0,9 4 0,3-2-245,5-1 1,9 7 0,13-4 0,8-1-325,6 1 1,10-2 0,-1-6-1,6-2 573,5-4 0,-1 4 0,-6-6 0</inkml:trace>
  <inkml:trace contextRef="#ctx0" brushRef="#br0" timeOffset="1102">1939 1472 8543,'0'-25'313,"0"5"-127,0-3 0,8 5 0,4 9 0,3 9 190,3 9 1,-1 15-1,1 7 1,-1 9-27,1 13 0,-7 7 1,-1 10-1,-4 0-613,-8 0 1,-8 5-1,-15 5 1,-10 1-1595,-10 3 1857,14-39 0,-4-1 0,-3-4 0,-3 0 0,-8 3 0,1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08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 8474,'-18'0'0,"1"0"0,-1 0 0,1 0 0,-1 2 128,1 4 0,1 9 0,3 11 1,3-1 2,2 0 1,3 8-1,5 0 1,0 6-624,0 0 0,0 3 0,0 1 492,0 2 0,7 1 0,3 7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09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8464,'0'-17'0,"-2"-1"-328,-4 1 1,4-1 0,-3 1 838,3-1 1,4 9 0,5 1 0,9 2-171,5 0 1,10 1 0,-2 5 0,6 0-511,6 0 0,-2 7 0,6 3 0,-1 2-257,1-1 0,-6 1 0,1 7 0,-5 3 426,-6 1 0,-11 8 0,-10-4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10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8464,'18'-2'30,"1"-2"0,2-2 41,3 2 0,15 0 0,3 0 1,13-1 128,9 1 0,9 2 0,3 2 0,0 0-26,1 0-174,-5 0 0,13 8 0,-5 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09.14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12 157 8404,'0'-17'0,"0"-1"-103,0 1 0,0-1 0,0 1 0,-2 1 1193,-3 5-674,3 3 0,0 18 0,9 7 0,3 10-211,4 6 0,7 10 0,2 4 1,1 5-199,1 6 0,0-2 0,6 7 1,-2-1-142,2 0 0,-5 0 0,-1 2 0,-4-4-331,-3 0 1,1-4 0,-13 5 0,-2-5-569,-2-6 1,-10-7 1032,-4 4 0,-11-9 0,-4 5 0</inkml:trace>
  <inkml:trace contextRef="#ctx0" brushRef="#br1" timeOffset="432">309 437 8989,'0'-47'101,"0"1"0,0 1 1,2-2-1,2 7 332,2 3 0,7 2 0,-1 0 0,4 2-147,1 4 1,2 6-1,3 11 1,3 6-168,2 4 0,-3 2 0,3 4 0,-2 6-225,-4 7 0,-1 14 0,-3 2 0,-1 8-100,-5 4 1,3 3-1,-8 8 1,-2 3-105,-2-3 0,-4 0 1,-4-2-1,-6 1 80,-3-5 0,-3-3 0,1-1 0,-3-7 150,-3-8 1,9-6 0,-3-9 480,1-4-142,1-5 0,7-12 1,10-3-1,14 0-24,11 0 1,8-3 0,5 5 0,7 2-52,3 2 1,3 2-1,1 0 1,0 2-127,-1 4 0,1 5 0,-15 11 0,-6 3-155,-8 2 0,-7 0 0,-7 4 0,-5-2 30,-4 3 0,-12-1 1,-7 0-1,-10-4 104,-6-2 1,-10 6 0,-3-4 0,-5 0-297,-1-3 1,-1-3 0,1-2 0,0 3-126,-1-1 1,1-11 0,1 5 0,5-5-93,5-6 0,4 4 0,4-3 463,4-1 1,4 6 0,7 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0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926 569 8077,'-16'-27'476,"4"4"0,-3 5 1,5 5 251,1 1-573,-7 8 0,8-2 0,-5 12 1,1 8 70,-2 7 1,-1 6 0,-4 10-1,-3 4-257,-1 5 0,-14 7 1,0 5-1,-6 6-210,-5 4 1,-2 8 0,-5 1 0,-3 3-40,26-38 0,0-1 0,-1 1 0,0 0 0,2-2 1,0-1-1,-23 29-1318,5-13 1473,10-11 0,4-17 0,10-1 1</inkml:trace>
  <inkml:trace contextRef="#ctx0" brushRef="#br0" timeOffset="517">367 761 8048,'-23'-7'328,"-3"-5"0,1-4-88,0-1 1,2 1 0,5 5 0,1 3-262,-1 0 0,8 8 1,5 0 342,3 10 0,2 5 0,2 3 0,3 1-260,7 5 1,4 1 0,3 6-1,4-2-43,6 2 0,4 8 1,2 2-1,0-3-338,0-1 0,2-2 1,2 2-1,2 2-685,-3 2 1,1-1 1003,2-5 0,-4 0 0,6 0 0</inkml:trace>
  <inkml:trace contextRef="#ctx0" brushRef="#br0" timeOffset="865">489 150 8248,'-17'-25'0,"-1"3"0,1-5 0,1 2 0,4 4 0,-1 7 3481,7 3-3338,0 7 0,8 4-211,4 11 1,-4 5-56,4 1 1,-4 1 537,-2-1-184,-8-7-1186,-2-2 177,1-8 0,3 0 1,12 0-1,5 0-1238,5 0 2016,9 0 0,2 7 0,8 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14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367 120 9254,'-6'-25'0,"-2"-2"364,-1 0 1,-9 7 0,-7 11 0,-2 1-12,-4 4 0,-2 4 0,0 8 0,2 9 53,2 10 1,2 8 0,-3 4 0,7 4-384,4 1 1,9 3 0,4 5 0,4 1-416,2-1 1,8 6 0,6-1-1,5-5-997,4-3 1,14-3 1388,-2 7 0,12-1 0,-3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14.5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70 106 9252,'18'-33'-44,"-3"4"1,-1 7 928,-3 9 1,1 5 0,6 10 0,-1 4-307,0 5 1,3 15-1,1 8 1,1 13-374,-7 9 1,1 6 0,-11 10 0,-1 4-501,-2 5 1,-17 7 0,-11 3 0,9-43 0,-4-1 295,-4 2 1,-3-1 0,-8 2 0,-3-1-1,-6 3 1,0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12.85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435 420 10000,'10'-35'257,"-2"8"0,-8 4 0,2 5 2162,4 7-1037,-4-5-1287,5 14 0,-7-4 1,0 12-1,0 6-283,0 3 0,-2 3 0,-3-1 0,-5 1 87,0-1 0,-11 1 0,3-1 0,-1 1-110,0-1 0,-5 0 1,-1-1-1,-2-2 81,-4-3 1,0-7-1,0 2 1,4-4 237,1-2 1,-3 0 0,6-2 0,4-4 250,5-6 0,0-3 0,9-4 1,1-3-72,2-1 1,10 0 0,5 5 0,9 1-168,7-1 1,4 3 0,3 3 0,5 6-123,6 4 1,1 4 0,1 6-1,-3 9-219,3 11 1,-4 5-1,-1 5 1,-1 7 43,-4 7 1,-6 5-1,-8-3 1,-10 2 76,-5 3 0,-4 5 0,-8-6 0,-6-2 82,-9-2 1,-3-9 0,-11-4 0,-4-4 29,-3-2 0,-5-8 1,4-4-1,-4-4-84,-1-1 0,-3-1 0,-3-1 0,3-4 12,6-7 0,5-3 0,1-4 1,2-3 223,4-7 1,3-4-1,11-1 1,1-1 22,3 1 0,7 0 0,-2-1 0,6 1-71,6-1 1,11 1 0,12-1 0,4 3-183,2 3 0,8-2 0,3 9 0,5 1-198,1 2 1,1 2-1,-1 0 1,0 2-265,1 4 0,-7 3 0,-1 9 0,-2 1 4,-4 4 1,-5 3-1,-4 5 1,-5-2-1768,0 2 2290,-6 2 0,-1 2 0,-10 0 0</inkml:trace>
  <inkml:trace contextRef="#ctx0" brushRef="#br1" timeOffset="416">1134 822 8420,'0'-24'203,"0"-1"0,-2 0 794,-4 0 1,4 2-1,-3 5-441,3 1 1,9 1 0,5 4-359,4 7 1,3 3 0,2 2 0,5 2-363,1 3 0,2 5 0,6 10 0,-2 1-75,-4 2 1,2 8 0,-8-2 0,-3 4-108,-7 2 1,-5 0-1,-8 0 1,0 0 118,0 0 0,-10 0 0,-7 0 0,-10 0-58,-6 0 0,-10-8 0,-4-2 0,-3-4-164,-3-3 1,3 1-1,3-13 1,7-2-898,3-2 1346,10-2 0,-6-8 0,5-2 0</inkml:trace>
  <inkml:trace contextRef="#ctx0" brushRef="#br1" timeOffset="600">1588 839 8420,'16'-17'0,"-3"-1"386,-1 1 1,-8-1 154,2 1 1,-12 5 0,-6 3 0,-5 1-152,-7 4 0,3 2 1,-6 4-1,0 2-170,0 2 1,5 7 0,-1-1 0,3 5-243,3 7 1,2-3 0,3 8 0,6 2-486,4 2 1,4-4-1,4 0 1,7 2-318,9 2 1,5 6 0,10-2 823,4-4 0,11-10 0,10 3 0</inkml:trace>
  <inkml:trace contextRef="#ctx0" brushRef="#br0" timeOffset="867">2304 263 11455,'-25'-45'-162,"-2"-3"1,-6 9 0,2 4 649,2 4 1,7 12-1,1-1 1,5 9 1455,5 3-1672,7 2 1,4 16 0,12 9-1,3 14-384,3 12 0,1 7 1,4 8-1,6 10 1,4 10 0,-4 7 0,-1 6 1,-15-43-1,1 1-53,0 3 0,-1 1 0,-3 4 0,-1 2 0,2 4 0,-2 0 0,-3 1 1,-1 0-830,0 2 1,-2 0 0,1-2 0,-2 0 1004,-1 1 0,-2 0 0,-2-1 1,-2 2-1,0 1 0,0 1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17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1240 8138,'-17'12'0,"-1"-2"278,1-2 0,-5-5 0,3-10 1,5-13 135,5-13 1,3-23 0,8-18 0,4-9-105,5-12 1,1 41 0,1-1-1,4-4 1,1 0 0,4-3 0,3-1-6,2-1 0,2 0 1,-2 5-1,1 2 1,0 7-1,2 3 1,22-29 86,-5 20 1,-10 19 0,-10 16 0,-2 7-206,-4 8 0,-7 4 0,-2 2 1,1 2-87,3 4 0,7 4 0,2 9 0,2 5-244,4 5 0,8 6 0,2 5 0,-2 7-227,-2 3 0,-4 3 1,-2 1-1,-4 2 42,-2 3 0,-2 7 0,-5-4 0,-3 2-421,-3 0 1,-4-6 0,-8 6 0,-2 0-126,-4-2 0,-10-2 0,-9-9 0,-2-5 874,-4-5 0,-10-12 0,-3-4 0</inkml:trace>
  <inkml:trace contextRef="#ctx0" brushRef="#br0" timeOffset="183">385 839 8138,'-12'-6'0,"1"-2"-87,-3-2 0,4 7 0,1-5 0,-1 2 1742,0 0-1624,6 0 1,-1 6 0,10 0 0,9 0-305,7 0 1,12 0 0,10 0 0,2 0 272,3 0 0,10 0 0,5 0 0</inkml:trace>
  <inkml:trace contextRef="#ctx0" brushRef="#br0" timeOffset="401">1590 664 8185,'0'-17'715,"6"5"1,0 0 211,-2-1 1,5-1 0,3 3 0,5 5-429,7 4 1,9 0 0,11-2 0,5-2-438,5 2 0,4 4 0,-1 4 0,1 4-995,-2 2 0,-9-5 1,-7 5-1,-3 0-2180,-2 0 3113,0 1 0,-8 7 0,-1-1 0</inkml:trace>
  <inkml:trace contextRef="#ctx0" brushRef="#br0" timeOffset="536">1782 978 8976,'8'-9'1120,"4"3"1,3 4-874,3 2 0,9 0 0,10 0 0,13 0-271,12 0 0,14 0 0,5 2 24,5 4 0,1-4 0,0 5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0.9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80 9713,'0'-17'-292,"0"-1"1098,0 1 1,0 5-902,0 1 301,0 7 0,2 4 0,2 13 0,4 9 136,2 7 0,-4 4 1,3 4-1,1 3-89,0 7 0,-5 11 1,5 6-1,-2 8-89,-4 9 0,-2 3 0,-2-34 0,0 1 0,0 2 0,0 0-100,0 4 1,0 1 0,-1 5-1,0 2 1,-2 2 0,0 0 0,-2 1-1,0 0-239,0-1 0,1 0 0,-2-3 0,2 0 0,2-5 0,0 0 0,-1-1 0,0 1-262,1 0 1,0 0 0,1-6-1,0-1 1,1 45 0,0-10-329,0-5 0,0-9 0,0 1 0,2-8 765,4-8 0,-10-7 0,8-3 0,6 1 0,7-3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1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84 8576,'0'-17'303,"-8"-1"0,-3 3 490,-5 3 0,-1-2 0,-3 8 0,-1 5-133,-2 4 0,-7 7 0,7 8 0,2 1-567,1 4 0,3 6 0,-1 10 1,3 2-376,3-2 1,5 5-1,8 1 1,5 2-109,6-1 0,5-1 0,5 3 0,3-3-1078,2-2 1,8-3 1467,6-5 0,7-8 0,-3-1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1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8507,'27'-25'601,"-2"11"0,-9-3 0,-3 3 3,-1 4 1,0 3 0,5 7 0,1 2-31,-1 3 1,1 7 0,-1 9 0,1 5-347,-1 1 1,-1 4-1,-3 8 1,-3 3-451,-2 3 0,-3 2 0,-9 7 0,-7 4-684,-12 6 0,-16 4 906,-8 2 0,12-31 0,-4 0 0,-1 0 0,-1 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1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8242,'2'-10'306,"3"4"1,5 4 0,6 4-170,-5 4 0,5 4 0,-6 9 0,-1 2-417,-3 3 1,2 1-1,-2-2 1,-2 4 279,-3 0 0,7 6 0,2-5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4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158 227 8417,'-24'-40'906,"1"-1"0,2 4-1051,1 6 0,3 6 0,1 7 0,3 3 4273,1 3-3424,8 4 0,-3 10 0,7 6 1,0 8-511,0 5 1,5 12 0,3 2 0,2 9 15,3 7 1,3 7 0,1 2 0,3 4-207,3 8 0,-4 2 1,5 11-1,-5 6-363,-1 4 1,-7-45 0,1 1 0,0 4-1,-1 1 1,0 2 0,0 0-453,-2 3 0,1-1 1,-1-4-1,-1 0 0,1-2 1,0-1 532,0-2 0,-1-1 0,10 41 0,-1 4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4.90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192 117 9278,'0'-17'-181,"0"-1"0,0 1 788,0-1 0,0 7 1,-2 1 1079,-3 2 0,1 0 0,-8 5-1015,-1-3 1,-5 10-1,-3 11 1,-3 8-683,3 5 0,2-5 1,3 6-1,3 2-260,1 2 0,8 8 1,-2 0-1,4-1-376,2 3 1,4-6 0,6 4 0,9-5-939,7-1 0,3-5 1584,6-1 0,15-8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0:45.09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750 363 8157,'17'-15'0,"1"1"-163,-1 3 1,-7-3 0,-4-7-1,-2-3-8,1 3 0,-3 2 0,4 1 0,-4 1 361,-2-1 1,-2 1 0,-2-1 104,-2 1 1,-1-1 0,3 1 83,-2 0 0,-6-1 0,5 3 0,-3 3 53,-4 6 0,-3-2 1,-6 2-1,-8 5-63,-8 4 1,-6 13-1,-9 11 1,-4 6-177,-6 10 1,-4 7 0,-2 8 0,2 6-69,4 4 1,9 4 0,13 2 0,7 2-221,13-3 0,13-1 0,17-2 0,11 0-362,14 0 1,17-10-1,14-6 1,4-7-242,2-5 1,8-7 0,1-9-1,1-5 698,-4-6 0,-5-9 0,-1 2 0</inkml:trace>
  <inkml:trace contextRef="#ctx0" brushRef="#br0" timeOffset="567">1274 503 8125,'-35'-25'251,"-2"5"0,-2-1 0,-4 8 213,-1 7 1,3 4 0,-4 2 0,5 0-10,7 0 0,6 8 0,11 5 0,4 8-337,7 9 1,10 3 0,9 2-1,7 1-265,8 5 1,12 4 0,6 7 0,3 2-373,3 5 1,-3-5 0,-3 6 0,-7 0-60,-3 4 1,-6 2 0,-7-2 0,-13-5 158,-7-5 0,-14-2 0,-7-1 0,-12-7 344,-10-9 1,-4-15-1,-5-16 1,1-8 343,-1-8 0,1-13 0,6-10 1,12-10 461,8-5 1,11-4 0,8-5 0,12-3-226,13 0 1,10 2 0,8 10 0,6 1-296,3 2 0,4 9 1,3-1-1,1 10-197,-2 11 0,0 3 0,1 9 1,1 2-105,-2 2 0,-9 4 0,-8 4 0,-6 4 2,-4-1 0,-10 13 0,0-5 0,-7 2 80,-4 1 1,-2-3-1,-6 1 1,-2 1 54,-4 4 1,4-3 0,-6 3 0,2-3-36,1-3 0,-1 0 1,6 1-1,0-1-172,0 1 1,0-1 0,0 1 0,2-1-392,3 1 0,5-1 1,8 1-1,-1-1-276,1 1 0,-3-1 827,-3 1 0,11-9 0,-4-1 0</inkml:trace>
  <inkml:trace contextRef="#ctx0" brushRef="#br0" timeOffset="1100">2025 1027 8287,'0'-17'1738,"0"-1"-1272,0 1 1,7 9 0,7 8 0,5 10-233,5 5 1,5 5-1,-4 1 1,0 2-215,1-2 1,-1 7 0,-4-1-1,0 2-292,-5 0 0,-1-2 0,-7 2 1,0-5-303,0-5 0,-4-2 0,-12-1 428,-10-4 1,-1-5 0,-8-9 0,2-5 206,3-11 1,-3-1-1,2-10 1,1-2 374,3-2 1,7-2 0,3 0 0,1 2 258,4 4 1,6-2-1,8 7 1,9 3-486,6 2 1,12 3 0,10 4 0,3 7-233,3 3 1,-1 9 0,2 7 0,3 7-156,1 9 1,-8 2 0,-11 3 0,-6 0-229,-4 0 1,-9 0-1,-3-2 1,-9-2-3,-6-2 0,-4-7 0,-6 1 1,-7-4 124,-7-1 0,-9-8 0,4-5 1,-2-5 174,0-5 1,2-11 0,-3-9-1,7-2 351,4-4 1,3-2 0,3-2 0,3 0 480,2 0 1,2 2 0,8 2 0,6 4-269,10 1 1,7-3 0,12 8 0,1 5-352,3 9 0,8 5 0,-1 2 0,7 4-264,3 7 0,-6 3 0,-7 15 1,-3 2-181,-3 2 0,-4 2 0,-6 0 0,-5-2-326,-5-4 1,-9 4 0,-3-4 0,-1 2-1549,0-2 2212,0 4 0,-22-13 0,-3 5 0</inkml:trace>
  <inkml:trace contextRef="#ctx0" brushRef="#br0" timeOffset="1433">3177 1114 8417,'6'-17'233,"0"-1"1,6 1 0,-7-1 705,-1 1 0,6 7-216,2 5 1,-5 5-1,1 3 1,0 7-427,4 6 1,-3-3-1,3 12 1,2-1-483,1-1 0,3 6 1,-3-4-1,-1 1-208,-3-1 1,-1-2 0,2-4-2233,-7 5 2377,-3-5 1,-4-3 0,-1-16-1,-3-12 644,2-9 1,-4-1 0,2-7 0,2-2 323,2-2 1,10-2-1,4 0 1,5 2-183,7 4 0,9 0 1,9 10-1,3 5-421,3 4 1,3 5-1,1 5 1,1 0-457,-1 0 1,-7 7 0,-3 5 0,-3 6-822,-4 5 1,2-4-1,-14 4 1,-1-3 1159,-3-3 0,-9 1 0,-3-1 0</inkml:trace>
  <inkml:trace contextRef="#ctx0" brushRef="#br0" timeOffset="1616">3631 713 7589,'-21'-43'169,"4"-4"1,11 11 0,0 3 0,4 5 895,2 7 1,2 9 0,6 7 0,7 3-392,7 2 0,9 0 1,-2 2-1,4 5-485,2 11 1,0 1-1,0 12 1,-1 4-674,1 4 0,-6 10 0,1-3 0,-1 5-185,-2 1 0,0 6 0,-8 0 669,-1-1 0,3-3 0,-11-2 0</inkml:trace>
  <inkml:trace contextRef="#ctx0" brushRef="#br1" timeOffset="1884">4365 992 9063,'-18'-41'-109,"1"3"0,0 5 754,-1 7 0,1 9 1,-3 3-1,-1 5 1551,-2 1 0,-1 2-2049,7 6 1,1 8 0,5 3 0,5 7-265,4 5 1,2-2 0,0 9 0,0-1-428,0-2 1,0 4 0,0-6-1,0 0-692,0 1 1,0 3 0,0-6 155,0-2 1,0-1 613,0-3 1,2-7 366,4-4 1,9-12-1,10-6 1,3-3 45,3-3 1,4 1-1,5-1 55,7 1 1,3-8 0,3-3 0</inkml:trace>
  <inkml:trace contextRef="#ctx0" brushRef="#br1" timeOffset="2067">4505 643 7898,'-24'-43'0,"-1"6"68,-2 6 0,6 12 0,-3-1 1303,5 7 1,9 11-1,8 2-823,12 10 0,4 13 0,17 6 0,4 4-300,3 2 1,9 6 0,-6 1-1,-3 3-604,-1 3 1,-2-3 0,-2 2 0,-4 1-1335,-5 3 0,-7 1 1692,-5 0 1,-12 1-1,-10-1 1</inkml:trace>
  <inkml:trace contextRef="#ctx0" brushRef="#br0" timeOffset="2249">4487 1044 8777,'18'-34'0,"1"-1"397,4 0 0,3 2 0,5 6 0,0 7 240,5 7 0,5 9 0,8-2 0,-5 4-460,-1 2 1,-2 8 0,-8 3 0,-4 7-543,-6 5 0,-3-4 1,-5 7-1,-3-3-503,-6 0 0,-4 6 0,-4-3 0,-4-1 868,-6 0 0,-11-2 0,-4-5 0</inkml:trace>
  <inkml:trace contextRef="#ctx0" brushRef="#br0" timeOffset="2433">4976 1027 8461,'12'-15'17,"-1"3"0,1-4 0,7 5 0,3-3 232,1 2 1,2 3 0,-3 5 0,3-2 177,2 2 1,-6 2 0,3 2-274,-5 0 1,-1 2-1,-3 4-599,-3 6 0,1 3 0,-7 3-87,-2-1 0,-4-5 0,-6-3 0,-3 1-1017,-1 0 1549,-6 1 0,7-1 0,-1-2 0,2-8 0</inkml:trace>
  <inkml:trace contextRef="#ctx0" brushRef="#br0" timeOffset="2817">5064 468 8461,'0'-17'235,"0"-1"0,2 3 0,4 3 530,6 6 1,11 14 0,8 9 0,6 13-270,4 8 1,1 15 0,-3 11 0,2 6-690,-2 5 1,-4-1-1,-6 8 1,-8 3-588,-7 6 1,-7 2 0,-7-42 0,-4 1 474,0 2 1,-3-1 0,-8 2 0,-5-1 0,-7-2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6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141 259 8282,'-6'-18'2,"0"1"1,-8-1 0,5 1 0,-3-3 184,0-3 1,1 4 0,-5-5 0,3 5 376,1 2 0,6 1 0,-4 2 1107,3 3-1405,1-1 0,8 2 0,4 7-241,5 6 0,13 9 0,5 11 0,4 5-81,2-1 0,5 6 1,3-4-1,2 4-365,3 2 1,-3 6-1,1-1 1,1-1-118,-2-2 1,3-2 0,-7 0 0,-2 0-368,-3 0 0,-8-6 905,-5 0 0,-4-8 0,-1 4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5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70 140 8521,'29'-29'418,"0"0"1,-7 8 0,1-3 0,-3 7 796,-3 5 0,0 4 0,1 8 0,-1 0-408,1 0 1,5 2-1,0 4 1,-1 8-374,-3 7 1,-7 1-1,-2 7 1,-3 2-581,-3 2 0,-2 4 1,-6 3-1,-7 7-912,-13 3 0,-16-1 0,-15 1 1058,-13 5 0,23-20 0,-3 1 0,-5 0 0,-1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5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560 193 8087,'0'-30'0,"0"3"948,0 2 0,-8-4 1,-4 6-165,-3 1 1,-5 5 0,-3 5 0,-4 6-283,0 4 1,-12 2 0,2 2 0,-6 4-229,-5 6 0,-1 13 0,1 8 0,5 6-75,6 0 0,0 5 1,16 3-1,5 3-364,9 3 0,5-1 0,4 1 1,5 1-358,11 4 1,9-4 0,14 3-1,5-7-320,5-3 0,11-8 1,6-1-1,6-7-875,-1-7 1,7-7 1716,1-5 0,13-12 0,3-10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6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8320,'9'-18'773,"-1"1"0,-8-1 206,0 1 1,2-1 0,4 3-249,5 3 1,13-1-1,7 7 1,8 2-740,7 2 1,12 2 0,4 0 0,3 0-525,-1 0 1,-4 8-1,0 3 1,-10 5-1480,-5 1 1,-6 3 2010,-10 3 0,-4 4 0,-7 8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6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53 8282,'-17'0'1868,"9"-6"-1357,8 0 0,17 1 0,20 5 0,14 0-828,11 0 0,21-2 0,10-2 317,-43 1 0,1 0 0,8-4 0,2 0 0,2 3 0,-1-1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3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130 210 8495,'0'-17'324,"0"-1"1,0 1 0,2-2 389,4-5 0,-4 5 1,6-4-1,0 5-342,3 6 1,11-1 0,3 5 0,2 0 1,4 1 1,2 1 0,2 6 0,2 2-284,4 4 0,-5 3 0,3 9 0,-8 1-496,-7 4 1,-5-1 0,-3 5 0,-5 0-73,-5 0 1,-4-5 0,-6 1 0,-6-4 69,-7-1 1,-18 5 0,0-2-1,-4-3 123,-3-5 1,-1-9 0,-6 2-1,5-4 569,1-2 1,4-6 0,10-3 0,6-5 419,3-5 1,11-9-1,3 3 1,6-2-21,6-4 0,7 4 0,14 0 0,12 1-368,10 5 0,-1 4 1,12 5-1,-1 6-290,-1 4 1,6 6 0,-6 6 0,-4 9-124,-5 6 0,-6 10 1,-8 8-1,-4 2-144,-8 3 0,-2 3 0,-15 3 0,-4 2 16,-6 2 0,-8 1 1,-13-9-1,-10-1-255,-9-3 0,-9 1 0,-7 5 0,-10-1-153,-9-5 1,-5-3-1,1-10 1,5-4 311,6-6 0,8-11 0,22-8 0,11-8 876,11-8 0,16-3 1,4-3-1,12-1-154,9-4 1,8 1-1,12-5 1,6 2-7,3 3 1,10 3 0,3 2 0,-1 1-427,-4 4 1,-4 5 0,0 7-1,3 0-639,1 0 0,-6 7 0,-7 5 0,-2 6-1037,-5 5 0,-1-2 1706,-2 8 0,0-7 0,0 3 0</inkml:trace>
  <inkml:trace contextRef="#ctx0" brushRef="#br0" timeOffset="250">1108 577 8305,'24'-37'328,"-1"-4"0,0 5 0,-5-3 0,1 8 561,4 7 1,-1 5 0,5 4 0,0 3-236,0 6 0,0 4 0,4 2 0,-3 0-521,-3 0 1,4 10 0,-6 5 0,-1 9-203,-3 3 1,-2-4-1,-1 8 1,-4 4-268,-7 4 1,3 2 0,-2-4-1,-4 1-463,-6 3 0,-8 0 1,-9-4-1,-4 2 0,-2 1 1,-8-1 0,-8-10 0,0-6-235,1-3 1,1-5 1032,6-3 0,0-4 0,0-8 0</inkml:trace>
  <inkml:trace contextRef="#ctx0" brushRef="#br0" timeOffset="434">1720 525 8305,'17'-35'146,"4"0"0,-1 2 0,-7 4 888,-3 5 1,-4 5 420,-6 2 1,-2 1-1036,-4 4 0,-3 7 0,-7 10 0,2 7-557,3 4 1,1 3 0,-4 4 0,5 6-37,1 4 0,2 4 0,6 2 0,0 2-660,0-2 1,2 3 0,2-1-1,4 0 833,1 2 0,11-7 0,7 7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2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8438,'28'-27'237,"-5"2"1,-4 2 284,-1-1 1,-1 1 0,1 6 0,-1-1-35,1 1 0,5 1 1,2 3-1,0 3-515,1 2 0,3 2 0,-6 6 0,0 0-843,2 0 1,-11 8-1,2 4 870,-7 3 0,5 11 0,-4 1 0</inkml:trace>
  <inkml:trace contextRef="#ctx0" brushRef="#br0" timeOffset="150">0 594 8412,'12'0'512,"0"0"1,-1 0 0,7 0 0,1 0-84,4 0 1,14-6 0,16-1-1,9-1-1250,6 0 1,7-4 820,1 7 0,8-9 0,-5 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22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0 488 8501,'16'-41'327,"-4"2"1,-7 4 587,-3 4 1,-2 16 2019,0-3-2393,0 5 0,0 11 0,2 8 0,4 7-609,6 5 1,-3 9 0,3 6 0,2 8-162,1 3 0,8 9 0,-1 7 1,-5 2-98,-3 4 1,-4 2 0,1 4 0,-5 3-843,-4 7 0,-4-5 0,-6-1 1167,-9-4 0,-16-10 0,-12-2 0</inkml:trace>
  <inkml:trace contextRef="#ctx0" brushRef="#br0" timeOffset="400">227 401 8576,'33'-61'814,"-3"1"0,-5 4-401,0 9 1,-4 9-1,8 3 1,1 2 146,-3 4 1,-2 9 0,-8 10 0,1 3-107,-1 3 1,1 10-1,-1 5 1,-1 7-559,-5 5 0,3 4 0,-8 10 0,-2 6-176,-2 9 1,-2 1-1,-2 5 1,-4-2-251,-6 2 1,-5 2-1,-5 4 1,-3-5 18,-2-5 1,6-7-1,-5-3 1,3-1 73,0-4 1,2-16-1,7-7 1889,2-7-933,8-3 1,-1-14 0,10-1 0,7-3-16,4 0 1,9 8-1,4-3 1,4 1-184,2 0 0,0 2 0,0 8 0,0 4-338,0 1 0,-6 9 0,-2 7 1,-4 2-246,-7 4 1,-7 0 0,-9 0 0,0-1-42,0 1 1,-13 2 0,-9 2 0,-7-1-76,-8 1 1,-11 0-1,-4 0 1,-9 0-584,-1 0 0,-6-6 961,4 0 0,-11 0 0,-5 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18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73 602 8342,'-18'-2'532,"1"-4"0,5 4 14,0-4 0,5-2 1,1 2-135,12 3 1,17 1-1,10 2 1,8 0-391,3 0 0,9 0 0,5 0 0,-2 2-699,-2 3 1,3-3 0,-3 6-1,-3-2-1389,-1 0 2066,0 0 0,-5 1 0,-2 3 0</inkml:trace>
  <inkml:trace contextRef="#ctx0" brushRef="#br0" timeOffset="216">631 270 8587,'0'-27'154,"0"-4"0,0 7 0,0 3 3560,0 2-2789,-7 1 0,7 10-768,0 8 1,13 8 0,11 11 0,-1 5-34,2 5 1,0 4-1,6 2 1,-2 2-288,2 3 1,-3 5-1,-1 7 1,-2 1-804,-4-1 1,3 1 0,-3 1 0,-4 4 965,-1 6 0,3 4 0,-9 2 0</inkml:trace>
  <inkml:trace contextRef="#ctx0" brushRef="#br0" timeOffset="399">1400 671 8346,'11'-23'0,"1"0"0,-8 0 0,4 5 0,0 1 0,3 1 0,11 3 0,1 1 0,2 8 0,0-2 0,8 2 734,6-2 0,4 5 0,-2-5 0,5 6-817,5 6 1,1-5 0,-2 7 0,-3-2 82,-6 0 0,3 7 0,1-3 0</inkml:trace>
  <inkml:trace contextRef="#ctx0" brushRef="#br0" timeOffset="583">1802 182 8403,'-18'-23'516,"1"0"1,-1 5 0,1 7 670,-1-3 1,9 8-1009,3 6 0,4 14 1,2 11-1,2 2-81,4 4 0,3 8 1,11 4-1,1 2-390,2 3 1,1 2-1,-7 3 1,0 1-559,1 4 1,-3 3 849,-3 3 0,4 4 0,-7-6 0</inkml:trace>
  <inkml:trace contextRef="#ctx0" brushRef="#br0" timeOffset="1118">2867 148 8545,'0'-26'127,"2"5"1,2-6 0,1 2 970,-1 3 0,-2 9 848,-2 1 1,0 10-1692,0 2 0,0 8 1,0 11-596,0 4 1,0-3 0,0 3 0,-2-1-164,-3 1 1,-7-4 0,-9 4 0,-3-3-120,3-3 1,-4 1 0,-1-3-1,1-1 490,0-2 0,-4-9 0,6 3 1,1-6 836,3-6 0,3-5 0,5-11 0,5-3 228,4-2 1,4 4-1,4-4 1,7 1-487,9 5 0,-1 2 0,10 3 1,4 4-338,4 7 1,3 3 0,-3 4-1,2 3-167,-2 7 0,4 13 0,-3 8 0,-3 8-326,-6 4 1,-6-5-1,-9 9 1,-4 3-21,-7 5 1,-7 7 0,-9-6 0,-14 0-182,-12 2 1,-10-5 0,-9 1 0,-2-8-10,1-7 1,9-12 0,3-7 0,3-9 723,3-7 0,15-6 1,9-8-1,5-7 648,6-7 0,2-7 1,2 4-1,2 0-198,4 0 0,6 1 0,9 7 0,4-1-294,3 1 1,1 1 0,4 5 0,-2 5-492,-2 4 1,-6 2-1,6 0 1,2 2-766,2 4 1,-4 3 0,0 11 0,3 3-497,0 6 0,-2-2 1,-3 3 1464,-2 1 0,6 2 0,-4 1 0</inkml:trace>
  <inkml:trace contextRef="#ctx0" brushRef="#br0" timeOffset="1933">3670 479 8387,'0'-17'66,"0"-1"2201,0 1-586,0-1-1323,0 9 0,0 3-225,0 12 0,2-2-349,4 7 1,-4-5 127,4 6 0,-4-6 0,0 3 206,3-1 1,-1-2 0,8-6 136,2 0 0,-5 2 0,3 2 492,1 2 0,3-1-187,1-5 1,1 0-382,-1 0 0,1 0 0,-1 0 15,1 0 0,-1-5-155,1-1 0,-1-2 29,1 2 0,-7 4 146,1-4 1,-8 2-1,4 1 712,-1-3-669,-5 0 0,12 4-214,-8-4 1,7 4-327,-1-4 0,-2 4-83,1 2 1,-5 0 43,6 0 0,-6 0 142,5 0 470,-7 0 1,4-1 742,-8-5-626,0 4 1,0-8-17,0 4 1,0 2-105,0-7-466,0 7 0,0-6-1299,0 4 1159,0 4 0,0-3 1,0 10-1,0 7 39,0 4 0,0 9 1,0 4-1,0 8-127,0 9 1,0 5-1,0 19 1,-2 9 53,-4 10 0,-6 8 0,3-44 1,-3-1-1,0 1 0,-1-1 22,-1 1 1,1-1 0,-11 37 0,-3-9 0,0-12 201,0-10 0,6-19 0,-3-12 0,5-12 162,1-9 0,-5-6 1,0-6-1,1-7 165,3-9 0,2-7 0,-1-12 1,3-5 31,3-5 0,4-3 0,10-2 1,6-2-198,9 1 0,9 3 0,9 2 0,-1 1-358,1 5 1,8 3 0,4 10 0,3 4-973,2 6 1297,1 3 0,7 3 0,2-1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35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140 175 8313,'12'-41'561,"-1"1"0,-5 7 0,6 9 465,1 5 0,3 9 0,1 4 0,1 4-242,-1 2 0,1 2 0,1 6 0,2 10-332,3 9 1,-1 12 0,-7 3-1,-3 5-516,-1 7 1,-8 1 0,2 7 0,-6 0-435,-6 0 1,-6-4 0,-13 6 0,-14 4-2696,-17 6 3193,23-38 0,-4 0 0,-13 6 0,-3 1 0,0-3 0,-1-1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35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8201,'17'0'228,"1"0"1,-7 0-1,1 0 618,1 0 1,3 2 0,1 5-252,1 11 0,-3 1 0,-1 8 0,-2 1-447,1-1 1,1 2 0,-1 6 0,-1 2-871,2 3 1,-7-3 0,-1 4 721,-4-4 0,-2 6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682 148 8279,'-8'-35'230,"4"8"0,-7 4 1,-1 3 1734,2 3-1671,-5-1 0,7 11 1,-6 9-154,3 13 1,5 3 0,-6 7 0,1 0-120,1 4 0,-5 10 1,3 4-1,-6-1-360,-5 1 1,2 8 0,-8-1-1,-2 6-238,-2 1 0,-10 5 0,-4 2 1,-3 6-1230,-2 5 1805,-9-3 0,7 6 0,-6-9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36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0 210 8286,'0'-25'158,"0"-2"0,0-2 583,0-1 1,2 9 0,6-2-117,9 3 0,8 9 1,12 1-1,4 2-338,6 4 1,7 2 0,6 2 0,6 0-415,0 0 1,-8 8-1,0 2 1,-3 2-831,-3-1 1,-15 1 0,-10 7 0,-11 3 956,-10 1 0,-12 8 0,-4-4 0</inkml:trace>
  <inkml:trace contextRef="#ctx0" brushRef="#br0" timeOffset="117">18 524 8286,'-10'0'1825,"18"0"1,15 0-1595,8 0 1,21 0 0,10 0-1,12 0-546,6 0 0,7 0 0,4 0 315,-5 0 0,1 8 0,-8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36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158 435 8212,'-18'-33'569,"1"4"0,5-2 0,1 10 1,-1 3-145,2 4 0,2 13 0,8 2 340,0 15 0,2 9 0,4 10 0,6 2-637,3 4 1,9 3 0,1 9 0,2 1-724,4 4 1,-4-3 0,0 3 0,-1-4-718,-5-1 1,-2-5 1311,-1 5 0,-8-13 0,-3 11 0</inkml:trace>
  <inkml:trace contextRef="#ctx0" brushRef="#br0" timeOffset="284">123 330 8227,'-6'-52'327,"0"1"0,0 3 323,-1 1 0,5 16 0,-4 2 0,6 8 27,6 3 0,5 7 1,11 1-1,5 2-302,6 4 0,0 4 1,13 6-1,5 8-200,5 7 0,6 8 0,6 14 0,-2 9-148,-2 10 0,-6 8 1,2 6-1,-5 5-171,-11 5 1,-13 1 0,-9 0 0,-11 1-310,-11-1 0,-17-9 0,-18-8 0,-12-12 1,-9-10 1,-14-5 0,-9-10 0,-1-4-233,5-6 1,3-11 0,2-6 0,0-4-336,0-2 0,16-2 1019,7-4 0,8-4 0,5-7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33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991 559 8161,'34'-45'224,"-6"8"1,-3 10 0,0 2 490,4 4 0,-4 3 0,1 5 585,-1 1 0,0 2-1155,4-1 0,-11 5 0,-11 12 1,-1 5-119,0 5 1,0 1-1,-6 1 1,-2-1-218,-4 1 0,2 5 0,-7 2 1,-5 0-306,-5 1 0,-1 3 0,-5-6 0,0-2 254,0-1 1,6-5 0,-5-3-1,3-6 519,0-4 0,-2-2 0,3-4 133,-1-8 1,7-1 0,11-16 0,5-3 232,5-1 0,11-1 1,11-1-1,4 0-277,6 0 0,4 8 0,-1 3 1,5 7-275,0 5 0,5 4 0,-3 8 1,3 4-112,3 8 0,-9 7 1,-3 18-1,-4 2-200,-2 2 0,-2 7 0,-6-3 0,-10 2-131,-9-1 1,-6 1-1,-2 7 1,-4 2-66,-7 2 1,-9-5 0,-17-7 0,-3 3 4,-7 1 0,-3-1 0,-1-6 1,5-12 242,5-10 0,6-2 1,6-13-1,5-4 419,5-6 1,9-5-1,5-11 1,3-3 249,2-6 1,0-2 0,2 0 0,3 4-304,7 1 0,9 3 0,3 6 1,-3-1-168,-2 1 0,5 7 0,1 4 0,0 4-163,0 2 1,4 0 0,-3 0 0,-1 2-514,0 4 0,4 4 0,-4 9 0,1 2-381,-1 3 1,-2 7-1,-5-2 1024,-1 4 0,-7 2 0,-2 0 0</inkml:trace>
  <inkml:trace contextRef="#ctx0" brushRef="#br0" timeOffset="250">65 1065 8239,'-18'-5'474,"1"-1"0,5-6 1,3 4 167,1-1 0,10-1 0,13-2 0,13 6-724,12 5 1,18-5-1,12 0 1,12 0-163,9-2 1,6 6 0,-44-1-1,1 1 1,-1 0 0,1 2-610,-2-1 0,0 2 1,47-1 400,-17 0 0,3 0 0,-5 0 0</inkml:trace>
  <inkml:trace contextRef="#ctx0" brushRef="#br0" timeOffset="600">2108 769 8143,'0'-28'311,"0"5"1,0 4-1,0 1 1,0 1 613,0-1 0,0 1 0,0-1 1,2 3-271,4 3 1,6-1-1,11 5 1,6 0-388,4 0 0,8 2 1,1 6-1,5 2-153,7 4 1,-3 4 0,3 9 0,-9 5-294,-8 5 1,0 4 0,-14 2 0,-4 0-327,-5 0 1,-6-1 0,-8 3 0,-4 2-66,-8 2 0,-3 2 0,-20-5 1,-6 3-226,-2-2 1,-7-8 0,3-4 0,-3-2-31,-3-3 0,11-11 824,7-5 0,0-4 0,8-2 0</inkml:trace>
  <inkml:trace contextRef="#ctx0" brushRef="#br0" timeOffset="800">2842 629 8143,'0'-23'0,"0"-1"0,0 3 803,0 1 0,-2 3 0,-4 1 30,-6 5 0,-3 3 1,-3 8-1,-1 0-448,-4 0 1,3 8 0,-1 5 0,5 7-363,5 3 0,7 8 0,-2-2 1,4 4-116,2 2 0,2 6 0,6 0 0,7-3-727,7-1 1,7-4 0,-4-2 0,4-1 818,8 1 0,-2 2 0,8 1 0</inkml:trace>
  <inkml:trace contextRef="#ctx0" brushRef="#br0" timeOffset="1050">3453 140 8292,'-35'-45'441,"2"10"1,4 12 0,6 5 5149,3 7-4785,11 3 0,1 10 0,8 6 0,2 9-584,4 10 1,3 8 0,9 6 0,1 8-94,4 7 1,5 0-1,7 8 1,-1 2-331,1 2 0,2 12 1,2 7-1,-18-38 1,-1 1-383,0 4 1,-1 1 0,-1 2 0,-1 2 0,-2 4 0,-1 2-1,-2 2 1,-1 0-1972,-1 2 1,-1 0 2553,-3-7 0,-2 0 0,1-1 0,-2-2 0,-3-6 0,0-1 0</inkml:trace>
  <inkml:trace contextRef="#ctx0" brushRef="#br0" timeOffset="1300">4710 1258 9371,'-7'-45'0,"-7"4"756,-7 4 0,-6 12 0,-10 8 0,-2 9 26,-2 6 0,-5 4 1,3 4-1,0 5-183,0 5 1,5 3 0,9 6-1,5 8-442,5 6 0,9 8 0,4-5 0,6 3-312,6 4 0,12 3 1,13 4-1,6 1-865,3-7 0,11 0 1,-1-9-1,8-2-2709,5-2 3729,1-2 0,13-8 0,3-2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2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101 185 8149,'-15'-35'0,"1"2"417,3 4 1,1 4-1,-4 7 1223,3 1 1,5 1-1357,-6 4 1,8 12 0,0 12 0,6 6-213,4 5 1,8 4 0,-3 8 0,5 2-73,1 4 0,1 3 0,1 9 1,3-1-174,1 0 1,0 3 0,-5 1-1,-3 2-135,-3-2 1,1-1-1,-7-5 1,-2-1-19,-2-3 1,-2-9-1,0-2 1,0-10 213,0-5 0,-8-11 0,-3-3 0,-5-8 155,-1-9 0,5-3 0,0-17 1,-1-6 222,-3-7 1,5-13 0,1-3 0,2-4 134,4-8 1,2 2 0,2-5 0,0 5 80,0 6 1,0 6-1,0 11 1,0 6 496,0 5 1,2 8-578,4 5 1,-4 13 0,4 10-635,-4 10 1,-2 6 0,0 3 0,0 4-154,0 6 0,0 6 0,0 6 0,0 6 101,0 3 0,2 2 0,2 1 0,3-1-35,3 1 0,-4 5 0,4 2 1,-1 2-54,1 4 0,0 0 0,1-2 0,-5-4-895,-4 0 0,4-5 1267,0 3 0,7-11 0,-3-5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7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594 150 8102,'0'-33'229,"0"2"0,0 4 1859,0 2 1570,0 2-3060,0 13 1,0 12-1,0 15 1,2 10-242,4 6 0,3 4 0,11 2 0,1 4-219,2 1 1,3 5 0,-5 7 0,2 2-113,-1-1 1,1-3-1,-4 0 1,-3 5-324,-1 5 1,-7-4-1,-4 0 1,-8-2-203,-8 0 1,-11-5-1,-8-9 1,-6-3 187,-4-8 1,-7-6 0,-1-11 0,-5-5 77,-4-5 1,-6-6-1,6-6 1,1-5-245,3-5 0,2-9 0,1-4 1,5-4-212,5-2 0,12 0 0,7 0 0,9-2 688,7-3 0,4-5 0,2-8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7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156 263 9252,'-26'-29'306,"-3"-1"0,2 9 0,2-2 0,4 5 467,5 7 0,10-5-225,0 5 1,20-3 0,11 0 0,12 3-391,10-3 0,13 4 0,10 1 0,11-1-424,10 0 1,2 7-1,-42-1 1,-1 2-1,1 0 1,-1 2-675,45 0 1,-3 0 0,-7 2 0,-4 5 939,-5 11 0,-12-1 0,-4 9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8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35 123 8059,'-6'-18'178,"-2"3"0,1 1 665,-1 3 1,2 5 0,6-6-658,0-1 0,10 3 0,7 0 0,12 2-103,10 5 1,6 1 0,7 2 0,2 0-626,5 0 0,1 0 0,6 0 0,-4 2 542,-2 3 0,-9 5 0,-9 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8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9473,'17'0'328,"14"0"0,8 0 1,11 0-388,16 0 0,14 0 0,19 0 0,-44 1 0,1 0 59,2 2 0,2 0 0,1-2 0,0 0 0,0 3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8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140 591 8119,'-8'-27'194,"4"-4"0,-5 7 0,1 3 1876,4 2 1,0 7 359,-2 0-2138,4 8 0,-5-1 0,9 10-191,3 7 1,-1 6-1,8 5 1,2 4-215,1 0 0,2 6 0,-1-4 0,-2 2-235,-3-2 0,-1 4 1,2-4-1,-7 4-205,-3 2 0,-2 0 0,0 0 1,0-2 66,0-4 1,-7 2 0,-5-9 0,-6-5 343,-5-3 1,2-12 0,-6-4 0,1-16 656,5-15 1,-2-13-1,3-18 1,7-12-349,3-7 0,4-7 0,6 1 1,2 0 251,4 3 1,4 13 0,7 5 0,1 13 596,-1 13 1,1 7 0,-1 6-108,1 5 0,-7 13 0,1 7-862,1 8 0,3 4 1,1 5-1,3 1-328,3 5 1,-2 1 0,9 9 0,1 0 15,2-2 0,2 8 0,-1-2 0,1 6-4,0-1 1,6 5-1,0-2 1,-4-2-229,-6-2 0,0 3 0,-6 1 1,0-2-300,0-2 1,-3-4 0,-9-4 0,-3-6-690,-2-3 0,-2 3-201,-6 0 1686,0-7 0,-8-9 0,-2-7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9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35 140 8258,'-15'-12'339,"3"1"1,4 5 0,10-4-375,4 2 0,6-3 1,13 3-1,12 0-447,13 0 0,5-3 482,9 5 0,7-15 0,9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7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8279,'5'-18'14,"1"1"1,8-1 0,-1 1-1,9 1 11,7 4 0,12-1 1,7 5-1,10 0-216,12 1 1,6 1 0,7 6 190,-1 0 0,-1 0 0,7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9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8082,'0'-18'1216,"2"1"-560,4-1 0,4 9 0,9 3 0,5 2-354,5-2 0,11 4 0,11-6 0,9 3-776,10-1 1,4 0-1,-4 4 1,-1-2-793,1-2 1266,8-7 0,-6 11 0,5-6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49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35 148 8238,'-2'-29'599,"-4"-1"1,5 9 0,-7-2 1932,0 3 1,6 9-1987,-4-1 1,4 10 0,2 2-503,0 10 0,8 11 0,4 4 1,5 3 48,6 3 1,-1 7 0,7 5 0,0 2-503,-2 3 0,4 3 1,-6 1-1,1 1-490,-1-1 0,-2 0 1,-7 3-1,-5 3-18,-5 6 0,-4-6 0,-4-4 0,-6-7 917,-9-4 0,-16-3 0,-12-5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0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0 345 8375,'0'-29'165,"0"0"1,0 0-1,0-4 1,2 2 366,4 2 1,4 2 0,7-4 0,1 4-60,-1 1 0,3 9 0,3 7 0,6 1-307,4-1 1,2 6-1,0 0 1,0 8-307,0 8 1,-6 5 0,-2 6-1,-4 6 36,-7 4 1,-1 8 0,-9 2 0,-2 0-167,-2-1 0,-10 5 1,-5-4-1,-7-1-14,-3 1 1,-2-2 0,3-6 0,-1-2 286,2-4 1,1-6 0,3-9 277,-1-3-181,9-7 1,5 4 0,15-10-1,13-2 62,7-2 0,11-5 1,5 5-1,5 2-69,7 2 0,1 2 1,4 0-1,-6 2-215,-4 4 1,-3 3-1,-7 11 1,-9 1-13,-9 2 1,-15 7 0,-5-5-1,-8 2 103,-10 4 0,-1 2 0,-18 0 1,-6-2 87,-8-2 1,-5-6-1,-4 6 1,-3 1-210,-1-3 0,0-2 0,5-9 0,3-5-355,3-5 0,5 2 0,9-2 1,4-3 506,5-1 0,13-9 0,3-3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0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61 131 8269,'-16'-29'542,"2"2"1,5 1 3065,1 5-1882,-6 2 1,14 11-1583,0 8 0,8 8 0,10 11 0,1 4-126,4 6 0,-1 4 1,5 2-1,0 0-551,0 0 0,-6 2 0,3 4 0,-5 3-415,-1 1 0,-3 5 0,-3-3 1,-6 3-1887,-4 3 2834,-2 7 0,-16-6 0,-3 7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0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157 158 8269,'6'-23'0,"2"-2"0,2-1 527,3 1 0,3 4 0,3 7 0,4 5-70,7 1 1,6 2 0,9 8 0,9 4-152,7 5 1,-3 7 0,4 5 0,0 6-110,0 4 0,-8 8 0,-1 2 0,-12 1-271,-10 5 1,-6 3 0,-10 4-1,-3 1-178,-6-7 1,-14 3 0,-9-7-1,-14 3-68,-14-3 0,-4 3 0,-15-9 0,-4-3-43,-5-6 1,-1 0 0,-6-7 0,5-3-46,7-2 1,0-9 0,12-4 0,3-4 407,5-2 0,9 0 0,-4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0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36 192 8114,'-12'-35'0,"2"2"0,2 2 822,5 2 0,1 14 0,2-3-356,0 3 0,9 7 0,7 2 0,7 4-456,4 2 0,8 8 0,8 4 1,2 3-721,3 2 1,3 1 0,1 1 709,0 5 0,8-5 0,3 6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1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0 142 8323,'0'-33'829,"0"4"0,0-2 924,0 7 1,0 5-1611,0 13 1,2 14 0,4 19 0,6 4-230,3 6 1,9 10 0,-1-1-1,-2 7-427,-1 5 1,-3-2 0,1 10 512,-1 6 0,8 5 0,2 11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1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905 228 9948,'6'-33'544,"0"4"1,0 2-1,-8 5 1,-4-3 74,-6-2 1,-5 11 0,-8-1 0,-10 3 28,-10 5 0,-15 1 1,-10 10-1,-10 6-547,-5 9 0,0 10 1,3 14-1,6 7-361,5 9 0,16 3 0,11 6 0,11-2-22,9 2 0,13-4 0,7 0 0,10-2-244,11-3 1,14-9 0,12-3 0,3-1-175,9 1 0,5-12 1,12 0-1,3-6-295,7-6 1,7-7 994,10-2 0,0-8 0,-43-1 0,1 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6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78 901 8101,'-10'-8'860,"-5"6"522,3-4 0,-2 2-430,3-1 0,1 3-777,4-4 1,6 4 0,2 2-70,14 0 0,3 2 0,10 2 0,2 2-370,2-3 1,8-1-1,2-2 1,-1 0-567,1 0 0,0 0 0,-4 0 1,3 0 829,3 0 0,-6-7 0,3-3 0</inkml:trace>
  <inkml:trace contextRef="#ctx0" brushRef="#br0" timeOffset="201">881 569 8170,'0'-17'1198,"0"-1"0,-2 1 2797,-4-1-3668,5 8 1,-7 5-1,8 10 1,2 9-277,4 7 0,3 7 0,9 6 0,-1 1-381,1 0 0,-1 0 0,1 0 1,1 2-687,4 4 1,-3-4-1,3 3 1,-4-1 1015,-1 2 0,-1-4 0,1 6 0</inkml:trace>
  <inkml:trace contextRef="#ctx0" brushRef="#br0" timeOffset="418">1458 132 8176,'0'-25'262,"-6"0"1,0-4 0,2 6 4988,2 3-4773,2 10 0,10 12 0,7 16 0,12 11-249,10 10 1,0 7 0,8 14 0,-1 8-438,-1 6 0,-3 12 0,-7-1 1,-2 8-259,-17-45 1,-3 1 0,11 48-1,-17-47 1,-3 1 0,0 48-2462,-4-48 0,-4-1 2927,-21 45 0,5-36 0,-4 0 0,-8 0 0,1-1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7:55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472 119 8064,'-23'-29'0,"-1"2"0,1 3 935,-2 9 0,-2-1 0,-6 10 0,2 4-354,2 6 0,-1 14 0,-5 11 1,1 6-206,-1 6 1,7 3 0,5 9 0,4-1-253,1 0 1,3 9 0,3 3 0,6 3-118,4 3 1,4 0 0,4 0 0,8 2-368,7 4 1,6-12-1,8 0 1,2-8-616,4-4 0,3-5 0,9-3 1,1-3 974,4-8 0,-3 2 0,5-8 0</inkml:trace>
  <inkml:trace contextRef="#ctx0" brushRef="#br0" timeOffset="434">1118 486 8419,'-12'-18'0,"3"1"1304,1-1 1,-4 1 510,7-1 1,-3 7-1409,2-1 0,6 10 0,-2 2 1,10 12-139,7 9 1,-1 0 0,11 6 0,0 1-58,4-1 1,-1-4 0,1 4 0,2 0-385,2 1 0,4-7 1,1 0-1,3-5-138,-2-5 0,-2-7 1,-2 2-1,0-4-29,0-2 0,-8-8 0,-4-5 0,-5-9 171,-7-7 1,-3-6 0,-8-5 0,-2-5 129,-4 0 0,-11-3 0,-12 7 0,-6 2 132,-6 2 1,0 10-1,-7 4 1,-3 6-146,3 5 1,1 4-1,1 10 1,5 4-338,4 6 0,10 5 1,5 8-1,9 8-289,7 6 0,6 10 0,6-3 677,5 5 0,21 1 0,4 0 0</inkml:trace>
  <inkml:trace contextRef="#ctx0" brushRef="#br0" timeOffset="633">2463 538 8128,'-18'-10'453,"7"2"0,-1 8 332,-2 0 0,-1 8 0,-2 6 0,-1 5-488,1 4 0,5 9 1,0-3-1,1 6-1704,1 5 1,0 5 1406,4 7 0,-3 8 0,-9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7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267 173 8396,'0'-35'236,"-8"6"0,-2 2 0,-1 4 278,-1 7 0,6-1 1213,-6 5-1396,9 5 1,-5 1-438,8 12 0,-2-5 1,-4 5 79,-6-4 1,-3-2 0,-3 0 0,1 0-144,-1 0 1,1 0 0,0 0-160,-1 0 0,1 0 1,1-2-607,4-4 1,1 6 380,11 0 0,4 8 1,15 10-1,6 1 553,10 4 0,16 12 0,11 10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03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1066 7789,'-10'0'3325,"3"-2"-2964,7-4 1,15 4 0,9-6-1,9 3-253,7-1 1,13-8 0,9 4-1,2-1-500,0-1 1,0 6-1,6-5 1,-2-1-2574,-4 2 2965,-4 3 0,-16-1 0,-1-2 0</inkml:trace>
  <inkml:trace contextRef="#ctx0" brushRef="#br0" timeOffset="216">1206 105 8149,'2'-23'135,"4"0"0,-2-1 0,7 9 0,3 3 183,1 6 1,9 4-1,3 6 1,4 8 85,6 11 1,13 16 0,-1 10 0,-3 7-240,-1 8 0,0 10 1,-11 3-1,-8 3-242,-11 3 1,-9 3 0,-16 3-1,-15 2-214,5-44 1,-5-1 0,-5 4 0,-5-1 0,-6-1 0,-2-3-9,-1 2 1,-3-2 0,-4-4-1,-3-1 1,-3-1 0,0 0-1</inkml:trace>
  <inkml:trace contextRef="#ctx0" brushRef="#br0" timeOffset="570">141 856 8063,'-26'-35'431,"-3"0"0,4 6 0,2 2 0,5 2 656,7 4 0,3 7 0,12 2-696,7-1 0,11 3 0,19-2 0,9-1-460,12-3 1,10-1 0,17-1 0,4 3-216,6 3 1,-48 5 0,1 1 0,1 2 0,1 2 0,0 0 0,1 0 283,0 1 0,0 0 0,4-2 0,1-2 0,-3 0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09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173 350 8326,'10'-23'204,"-5"-2"1,-3-1 976,-2 1 1,-2 4-1,-2 7 2004,-1 3-2577,-1 7 1,6-2-1,0 14-374,0 9 1,2 3 0,2 9 0,3 2-70,3 2 0,2 2 1,3 0-1,-1 1-399,-3 5 0,-5 2 0,4 5 1,-2 1-175,-4 5 1,-2-1 0,-2 7 0,-2-2-94,-4 0 1,-4 6-1,-9-6 1,-3-3 129,-1-7 1,0-7 0,5-14-1,1-9 501,-1-11 1,-5-8 0,2-13 0,3-15 116,5-14 1,3-17-1,-4-10 1,5-9 17,1-7 0,4-3 0,8-2 1,4-2 93,1 1 1,5 5 0,7 7 0,5 11-95,1 8 1,-6 15-1,2 5 1,-3 6 664,-3 6 0,-5 12-641,0 11 1,-7 4-1,5 4-446,-2 4 0,7 3 0,1 9 0,7-1 51,4 1 1,8 7-1,8 4 1,0 6 13,-1 6 0,7-2 0,-5 7 0,3 3-173,0 1 1,-9 2 0,3 1-1,-4-1-100,-2 1 1,-8-1 0,-4 0 0,-3 1-320,-3-1 0,-7-1 0,-4-7 0,-4-9 84,-2-10 1,0-5-1,0-3 1,-2-1 52,-4-4 1,2-5 0,-8-7 0,-1-2 546,-3-3 0,-9-13 0,-2-9 0</inkml:trace>
  <inkml:trace contextRef="#ctx0" brushRef="#br0" timeOffset="167">382 787 9009,'-17'-8'0,"1"-4"1097,5-3 1,-3 3-484,8 1 0,2-1-559,10-6 0,12 7 0,13 1 0,8 0-455,7 1 1,12-1-1,4-4 1,3 5-880,-1 1 0,-2 0 1279,2 2 0,11 4 0,-3-5 0</inkml:trace>
  <inkml:trace contextRef="#ctx0" brushRef="#br0" timeOffset="367">1308 612 8239,'0'-17'413,"0"-1"0,6 1 1,0-1-1,-1 3 309,3 3 0,-4-3 1,10 5-1,3-2-237,4 1 0,12 1 0,2-2 1,10 4-561,5 1 0,3 5 0,-1-4 0,-1 4-571,-5 2 1,3 2 0,-8 4-1,-3 5-1082,-1 5 0,-10 1 1728,-3 1 0,-5 7 0,-1 2 0</inkml:trace>
  <inkml:trace contextRef="#ctx0" brushRef="#br0" timeOffset="518">1500 926 8239,'10'-1'2464,"-2"-3"-2145,-1-2 0,5 0 1,11 6-1,8-2-615,8-4 1,8 4 0,11-3 0,6 1-1679,4-2 1974,2 4 0,0-6 0,-1 8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15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49 8208,'-8'-17'888,"4"5"-404,-7 1 0,5 7 1,-4 0-1,2 8-358,5 7 0,-5 7 0,0 5 0,0 6-701,1 4 0,-7 4 575,2 4 0,-3-4 0,-3 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16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8266,'0'-25'224,"0"-3"1,0 1 241,0 4 1,2 9 0,4 3 0,5-1 317,5 2 0,11-3 1,8 7-1,11 2-562,11 2 1,5 2 0,8 0 0,-2 0-553,-4 0 0,0 2 0,-10 2 0,-6 4-1126,-3 1 0,-14 3 1,-13 5 1455,-11 1 0,-20-1 0,-7 1 0</inkml:trace>
  <inkml:trace contextRef="#ctx0" brushRef="#br0" timeOffset="150">18 541 8515,'18'0'490,"-7"-1"1,1-3-1,4-2 240,5 2 1,10 0 0,14 0-1,9-4-438,6-1 0,12 5 0,9-2 1,3 4-1561,-3 2 0,-5 0 1268,-12 0 0,-4 0 0,-7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15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35 245 8262,'0'-29'0,"-2"1"0,-1 3 1047,-3 4 0,-6 7 1,6 3 227,2-3 1,2 8-1051,2 6 1,0 10 0,0 13 0,2 6-50,4 4 0,6 8 0,9 2 0,2 1-162,-1 5 1,-3 1 0,-1 3 0,-1-1-440,1 1 0,-3 1 0,-1 2 0,-5 4-137,-1 2 0,-2-3 0,-8 3 0,-4-2-1056,-5-4 0,-7-3 1618,-5-7 0,-4-3 0,-8-8 0</inkml:trace>
  <inkml:trace contextRef="#ctx0" brushRef="#br0" timeOffset="500">175 384 8262,'-17'-35'71,"-1"-5"0,1-1 1,-1 4 383,1 6 1,1-2 0,3 4 0,3-2 214,2 2 0,2 4 0,8 9 1,4 2-479,6 3 1,11 7 0,8-2 0,8 4-168,7 2 1,3 8-1,1 4 1,-1 5-213,-1 6 1,-1 5-1,-12 6 1,-2 3-249,-4 4 0,-6 4 1,-11 7-1,-6 0 117,-4 1 0,-10-1 0,-6 1 1,-7-3 165,-8-3 0,-6-5 0,-4-9 1,-2-4 9,3-5 1,-3-7 0,6-5 0,8-6 1302,5-4 1,7-4-841,3-4 1,14 2 0,16-6-1,11 1-301,10-1 1,11 6 0,10-2 0,0 4 32,1 2 0,4 0 0,-2 2 0,-1 4-106,-4 6 1,-6 9-1,-7 4 1,-10 0-59,-10 1 1,-7 9 0,-7-4 0,-7 0 117,-8 2 1,-13-6 0,-14 2 0,-8 0 63,-8-2 1,-5 4 0,-6-7 0,-6-1-138,-4 2 0,0-6 0,4 5 0,6-7-326,3-5 0,3 1 0,-1-5 1,5 0-1778,7 0 2169,0-2 0,14-6 0,-8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13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36 715 8355,'-8'-17'1280,"4"1"1,-6 2-403,3 3 1,1 5-339,6-6 0,2 9-419,4-3 0,3 4 0,11 2 0,1 2-307,2 4 1,8-5 0,-1 5 0,3-2-250,1 2 1,-2-4 0,-1 4 0,2-4-100,-2-2 1,0 0 0,2 2 0,-2 1 533,-2 3 0,-8 0 0,4-6 0</inkml:trace>
  <inkml:trace contextRef="#ctx0" brushRef="#br0" timeOffset="599">996 244 8408,'8'-18'164,"-6"6"1,4 1 309,-4-3 0,-2-1 0,2-3 111,4 1 0,-3-1 0,9 1-181,2-1 0,3 1 0,5 1 0,3 3-211,2 1 1,8 8 0,8-4 0,-1 3-161,1-1 1,3 2 0,-5 8 0,-2 6-290,-2 5 0,-4 1 0,-4 13 1,-6 2-23,-3 2 1,-11 2-1,-3 2 1,-4 1-15,-2 3 1,-15 6 0,-9-7 0,-7-1 174,-4-2 0,-5 2 0,-1-4 0,2-8 240,2-6 0,8-5 1,2-3 1080,2-1-1090,1-8 0,17-2 1,7-10-1,11 0-163,11 1 0,5-5 0,8 6 1,2 2-128,3 2 1,-1 2 0,6 0 0,-3 0 27,-3 0 1,-2 8-1,-4 4 1,-4 5 43,-5 7 0,-7-3 1,-5 6-1,-7 0 129,-3 0 0,-11 2 0,-9 6 1,-11 0 231,-10 0 1,-5-2 0,-11-2 0,-1-4-211,-2-1 0,0 3 0,3-6 0,1-2-317,2-1 1,-3-10 0,15-5 0,3-3 269,6-2 0,-2 0 0,5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0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87 550 8359,'-11'0'-2039,"1"-2"1793,2-4 1,1 4 516,1-4 57,4 4-127,-6 2-140,0 0 1,6-2-42,-3-4 1,1 4 183,-2-3 61,4 3 1,-6 0 93,8-4 1,0-4 0,0-7-28,0-1 0,6-1 0,2-2 0,1-5 255,5-1 1,-4-2 0,1-6 0,1 2 88,-2 4 0,3-2 0,-7 8 0,0 1 296,2 3 0,-6 1-677,3 1 1,-5 11 0,-3 12-190,-3 15 0,-6 10 1,4 6-1,1 2-113,-1 2 0,-4 2 0,6-5 0,2 5-383,3 2 1,2-1-1,5 3 1,6-6 97,3-5 1,9-1-1,3 0 1,4-2 40,6-4 1,4-11-1,-1-12 1,9-4 47,7-2 1,0-16-1,6-7 1,-1-10 132,-5-8 0,-4-4 0,-3-9 0,-6-2 17,-7-2 1,-7-1-1,-17 9 1,-8 1 174,-8 3 0,-13 1 1,-14-1-1,-8 5 65,-8 4 0,-5 10 0,-4 6 1,-5 5-175,-1 4 0,12 10 1,-1 2-1,7 10-499,5 6 0,4 9 0,6 6 0,8 8-400,7 7 1,6 7-1,8 3 1,0 4-1305,0 2 2190,8-5 0,9 10 0,11-4 0</inkml:trace>
  <inkml:trace contextRef="#ctx0" brushRef="#br0" timeOffset="200">1432 689 8420,'16'-2'1589,"-5"-3"1,-3 5 0,-8 0-1166,0 9 1,-2 13 0,-4 3 0,-5 4-834,-5 8 1,-3 0-1,-3 9 1,-3 3 408,-2 1 0,-2 10 0,-6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5.17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70 707 8382,'8'-17'15,"2"-1"0,1 1 209,1-1 1,-6 3 0,5 1 0,3 2 319,1-1 0,9 5 0,1 0 0,2 2-51,4 1 0,4-7 0,4 6 0,4 2-263,1 2 1,3 2 0,7 0 0,0 2-395,-1 4 1,1-2 0,-13 8 0,-4 1-891,-6 3 1,-2 7-1,-12 0 1,-9 1 1053,-10 1 0,-15-6 0,-10 6 0</inkml:trace>
  <inkml:trace contextRef="#ctx0" brushRef="#br0" timeOffset="133">0 1039 8936,'8'-18'675,"4"7"0,11 1 1,8 2-389,8 4 0,15 2 0,16 2 0,12 0-222,9 0 0,6 0 1,-46 1-1,1 0 1,45 3-1373,-10 2 1,-2 0 970,-9-6 0,-8 0 0,-8 0 0</inkml:trace>
  <inkml:trace contextRef="#ctx0" brushRef="#br1" timeOffset="317">1432 201 10126,'-5'-41'0,"-1"0"923,2 2 1,-4 10-1,2 6-287,2 3 0,4 13 0,6 9 0,6 15 93,3 16 0,5 10 0,1 11 0,4 4-695,2 6 1,-5 6 0,1 8 0,-3 7-1099,-3 6 1,-11-40 0,-2-1 0,0 47 1071,-8 0 0,-4-42 0,-2 1 0,-3-3 0,-1 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1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594 786 8469,'8'-35'0,"2"0"501,-1 1 1,-1 6-1,-8 5 1,0 4 658,0 1 0,-8 1 0,-3 1-647,-5 5 0,-1 3 0,-3 8 1,-3 0-185,-6 0 0,-4 10 0,-4 7 1,-2 10-163,-1 6 0,-9 10 1,4 3-1,1 7-244,3 5 1,4-4 0,2 7-1,2-1-174,4 4 1,6-4 0,11 0 0,6-4-179,4-3 1,6 3-1,6-13 1,11-3-61,10-5 0,0-11 0,12-1 1,0-6 1,3-5 1,7-4 0,3-8 0,4 0-165,2 0 1,2-10 0,4-5 0,-4-7-1126,-5 1 1776,-5-6 0,6 0 0,2-8 0</inkml:trace>
  <inkml:trace contextRef="#ctx0" brushRef="#br0" timeOffset="954">1572 751 8281,'0'-17'1321,"0"-1"1,0 7-875,0-1 1,8 8 0,6-1 0,7 3-226,8 2 0,6-2 1,8-2-1,7-2-130,6 2 1,12 2 0,-2 2 0,4 0-532,-2 0 0,-10 0 1,-1 2-1,-9 2-902,-7 2 0,-12 2 0,-8-3 1341,-7 7 0,-22 3 0,-11 3 0</inkml:trace>
  <inkml:trace contextRef="#ctx0" brushRef="#br0" timeOffset="1084">1502 1188 10757,'26'0'391,"3"2"0,11 2 1,11 2-647,11-2 0,10-1 0,13 1 0,-1 2-1656,-3-2 1911,-7-2 0,11-2 0,-5 0 0</inkml:trace>
  <inkml:trace contextRef="#ctx0" brushRef="#br0" timeOffset="2803">2917 786 8499,'-19'-17'406,"-5"-1"0,11 9 1,-5 1 451,3 0 1,7 8 0,2 0 0,4 12-523,2 9 1,2 6 0,6 8 0,7 2-152,7 4 1,9-2 0,0 5 0,8 1-119,7 0 0,5-7 0,1 3 0,2-6-161,5-6 0,-5-4 0,4-9 0,-3-4-60,-3-7 0,0-10 1,-1-11-1,-5-9 19,-5-10 1,-10-17 0,-6-1 0,-5-1 101,-11-1 0,-5-3 1,-8 0-1,-9 0 121,-16-2 1,-12 5-1,-13-1 1,-5 8-36,-5 7 1,-3 12 0,-3 5 0,2 7-200,4 5 1,9 6-1,13 12 1,3 8-461,6 7 0,10 14 1,1 12-1,9 3-245,7 3 1,6 7 0,8 2 0,9 2 850,10 0 0,14 0 0,4 6 0</inkml:trace>
  <inkml:trace contextRef="#ctx0" brushRef="#br0" timeOffset="3004">4332 1433 8436,'9'-8'1453,"-1"4"-152,-8-8 0,0 10 0,-2 2-958,-4 10 1,-3 7-1,-9 5 1,3 3-923,3 2 1,-4 2 0,5 6 0,-5 0-2383,-1 0 2961,7-8 0,-13 14 0,3-4 0</inkml:trace>
  <inkml:trace contextRef="#ctx0" brushRef="#br0" timeOffset="3300">5694 455 8710,'-8'-35'632,"-4"0"0,-3 8 0,-3 3 0,1 7 956,-1 5 0,3 6-1129,3 12 1,5 12-1,7 11 1,0 6-261,0 5 1,1 5 0,3 9 0,4 3-412,2 1 0,0 0 0,3-6 1,-3 1-445,-2-1 1,3 6 0,-5 1 0,-2-3-259,-2-2 1,-12-7 0,-7-1 0,-10-1 913,-6-6 0,-18 2 0,-3-14 0</inkml:trace>
  <inkml:trace contextRef="#ctx0" brushRef="#br0" timeOffset="3570">5432 367 8378,'15'-64'224,"-3"2"0,-4 4 134,0 7 0,-5 15 1,9 12-1,4 5 252,5 1 1,6 3 0,10 3 0,4 6-216,5 4 1,7 4 0,5 6-1,6 10-78,4 9 0,0 15 0,-4 11 0,-8 9-173,-7 6 1,-9 13-1,-11 5 1,-7 1-379,-9 4 1,-7 0 0,-14-3-1,-9-3-212,-10-3 1,-20-5 0,-9-9 0,-10-2 171,28-33 0,-2-2 0,-3-3 0,-3-1 0,0 0 0,-1-2 0,1-3 0,-1-3-198,-1-3 0,1-1 0,-43 10 0,-3-9 0,6-5-22,5-5 1,13-6 0,12-6-1,9-5 494,7-5 0,4-9 0,2-2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6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682 140 8386,'-2'-39'406,"-4"4"0,4 4 0,-6 15 1837,0 5 0,8 3-1455,0 8 0,8 10 0,12 5 0,1 9-513,2 3 0,8 2 0,-4 6 0,2 0-272,1 0 1,-3 7-1,4 3 1,-4 2-102,-2-1 1,-3 1-1,-11 5 1,-5 2-335,-4 5 0,-6-5 1,-8 4-1,-13-4-66,-12-1 0,-15-1 0,-12-3 1,-4-7 23,-2-7 1,-2-13-1,-3-5 1,-3-9 70,4-6 1,1-10 0,14-5-1,5-9-300,6-7 1,7-4 0,12-2 702,5 0 0,5-7 0,1-3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7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8201,'-5'-17'157,"-1"-1"232,2 1 0,2-1 0,2 1-146,0-1 0,8 7 0,5 1 1,9 2-575,7 4 0,-2 2 1,4 2-1,4 0-390,4 0 0,1 8 1,-5 6 720,0 7 0,0-2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6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66 246 8364,'-7'-26'383,"-5"-1"0,-2 0 304,3 4 0,-3 3 0,8 3 0,4-1-148,6 1 0,10 5 0,15 1 1,14-1-386,11 2 1,14-3-1,10 7 1,3 2-489,8 2 0,6 2 0,-42 0 0,-1 0 0,1 0 1,-1 0 333,0 0 0,1 0 0,-1 3 0,1 2 0,-1 0 0,0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7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86 157 8293,'-17'-17'413,"-1"-1"1093,1 1 0,1-1-1094,4 1 1,7 7 0,10 4 0,9 5-311,7 1 1,14-6-1,14-2 1,7 0-304,8 0 0,10-3 0,3 5 0,3 2-396,3 2 0,-13 2 0,-6 2 597,-7 4 0,-13 4 0,-1 7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7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18 8532,'-6'0'940,"12"0"1,13 0-1,22 0 1,10 0-710,11 0 0,6 0 1,19 0-1,10 0-593,-44 0 1,1 0 0,-1 0 0,0 0 0,3 0 0,-1 0 361,-1 0 0,-1 0 0,-1-3 0,1-2 0,-1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7.8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296 925 8307,'9'-35'0,"-3"2"729,-4 3 1,-2 5-1,0 8 2600,0-1-2833,0 9 0,0 3 1,2 12-1,2 5-297,2 5 1,7 7-1,-1 2 1,3 2-101,3 5 0,-6 6 1,-3 3-1,1-2-358,0-2 0,-6-2 0,1 0 0,-3 0-319,-2-1 1,-7-1 0,-7-1 0,-7-5-54,-8-2 1,-6-10 0,-4-9 0,-4-6 558,-2-6 0,7-13 0,-3-18 1,6-15 516,6-16 0,4-10 0,9-11 1,4-6-17,8 43 0,3-1 0,3 0 1,3-1-1,3-3 0,2 0 0,3 2 1,3 1 267,2 5 0,3 1 0,25-39 1,11 19-1,3 6-212,2 9 0,-6 17 1,0 14-1,-5 9-328,-5 7 1,-1 14 0,4 7 0,-5 8-46,-1 5 0,4 3 0,-5 9 1,3 7-210,3 3 1,-7 3-1,-4-1 1,-8 3-462,-4 3 1,-1 0 0,-9 10 0,-3 4-328,-6-1 1,-6 1 0,-8-2 0,-10 0-181,-9 0 1,-14-2 0,-3-6-1,-3-10-279,1-9 0,-1-8 1344,-5-6 0,-1-12 0,1-9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8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36 140 8307,'-8'-25'125,"0"6"0,-4-4 424,7 3 0,3 8 0,6 3 0,7 1-195,13 4 0,8-4 0,9 3 0,6 1-546,3 2 0,3 2 0,-1 0 0,0 2 192,1 3 0,7 5 0,2 8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8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8366,'-2'-33'0,"-2"4"865,-2 6 0,0 9 1,10 5-83,8 1 1,9-4 0,20 6 0,7 2-816,9 2 0,-1 10 1,10 2-1,4 2-1685,3-1 1,3 1 1716,-6 5 0,0 1 0,0-1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8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245 175 8503,'-16'-45'0,"-7"4"0,-8 7 591,-4 4 0,0 13 1,2 11-1,4 4 474,6 2 0,11 2 0,6 6 1,4 7-407,2 7 0,2 15 0,6 0 0,9 5-478,11 7 0,5 7 0,1 2 1,3 0-349,4 3 0,-4 1 0,6 8 0,-5-3-424,-3-2 0,2 0 0,-13-4 0,-5 1-1268,-6 4 1,-5-8 0,-12-6 1858,-7-9 0,-16-6 0,-18-2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8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298 418 8540,'6'-47'96,"0"1"1,1 7-1,-3-2 1,4 4 375,2 3 1,-3-1-1,9 2 1,3 2-23,1 1 0,5 15 1,0-1-1,2 7-222,4 5 1,2 4 0,0 8 0,-2 9-143,-1 10 1,-3 8 0,0 4 0,-8 4-298,-5 1 1,-10 3-1,2 3 1,-6-1-226,-6-3 1,-6-1 0,-9 2 0,-5-5 138,-1 1 0,4-10 0,-4 4 0,0-4 316,0-8 0,5-9 1,1-5 145,7 3 1,8-6 0,14-3 27,10-3 0,9-4 1,14-1-1,5-3-19,5 2 0,1 4 0,-2 4 0,-1 3 128,-2 3 0,-9 8 0,1 7 1,-10 2-451,-11 4 0,-9 2 1,-11 2-1,-5 0-56,-11 0 0,-11 0 0,-17-2 0,-13-2 124,-7-2 0,-5-8 0,-3 3 1,-4-5-197,-1-2 0,1 1 0,-3-1 0,1-1-263,8-4 0,20-5 1,7-7-1,14-2 539,14-3 0,7-5 0,10-8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9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67 147 8453,'-6'-26'168,"-2"-1"0,-2 0 1535,-3 4 0,3 3-599,-2 3 1,8 11 0,1 10-645,6 11 0,9 14 0,11 3 0,5 6-425,-1 9 0,6 3 1,-4 3-1,2-1-553,-2 1 1,2-1-1,-8 0 1,-1 3-2161,-3 3 0,-9-4 2678,-4 4 0,-20-3 0,-5-3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9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559 228 8377,'29'-53'0,"-2"5"0,-2 7 392,-3 12 1,5 8 0,2 5 0,6 5 271,6 5 0,-2 4 0,7 4 0,3 4-271,1 5 1,2 14-1,-1 8 1,-5 8-315,-5 4 0,-12 3 0,-5 10 0,-5 7-51,-2 2 1,-7-3-1,-8 1 1,-14 0-383,-17 3 1,-15-2 0,-20 0 0,26-32 0,-2-2 7,-3-1 1,-3-2 0,-5 0 0,-3-3 0,-3-1-1,0-2 1,-2 0 0,1-1-1751,0 0 1,0-1 2095,3-4 0,1-1 0,-2-2 0,-1-1 0,6-3 0,2-1 0,-45 9 0,9-5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7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53 8201,'-8'-10'130,"6"0"1,-2 7 0,8-3 90,8 2 1,5 2-1,9 0 1,8-2-441,11-2 0,13 0 1,8 6 218,8 0 0,13 8 0,10 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9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53 169 8482,'-18'-44'70,"3"5"0,3 8 538,6 7 0,4 11 0,4 3-134,4 2 1,13 10-1,16 10 1,10 3-727,5 3 0,5 1 1,1 3-1,2 3 252,-2 2 0,7-6 0,-1 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9.70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1 185 9084,'0'-53'225,"0"11"1,0 7-1,0 9 3046,0 7-2667,0 9 1,9 30 0,7 17-495,5 7 0,5 5 1,-5 5-1,2 2-960,-1 3 1,-3 7-1,-2-2 843,1 3 1,-1 11 0,1 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29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924 136 8535,'-37'-33'259,"-6"4"1,-11 6 761,-14 4 1,-10 3-1,-9 4 1,0 9 64,-1 6 0,9 9 0,3 11 1,8 6-512,10 4 0,11 10 0,22 4 0,10 5-472,5 6 0,6-1 0,12 5 1,11 0-680,14 0 0,12-6 0,13 4 1,6-3-472,4-5 0,8-4 0,-1-13 0,-1-2-1511,-2-4 1,2 1 2557,-5-13 0,5 4 0,-12-11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31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1 978 8382,'7'-17'868,"5"-1"1,5 9-1,7 1 1,7 2-533,8 0 0,7 0 0,10 6 0,5 0-572,1 0 0,2 2 0,6 2 0,-1 2-2795,1-2 3031,-8 6 0,-1-8 0,-9 5 0</inkml:trace>
  <inkml:trace contextRef="#ctx0" brushRef="#br0" timeOffset="450">1275 332 8543,'18'-41'0,"-3"1"381,-3 1 1,4 8-1,-3 2 1,7 0 354,3 1 0,8-3 0,-2 8 0,4 4-323,2 5 1,-2 6 0,-2 8 0,-2 2-339,2 4 0,-6 6 0,-1 11 0,-5 6 7,-1 4 0,-9 2 0,-3 2 0,-4 2-350,-2 1 0,-8 3 0,-3-4 0,-5 2-6,-1-3 1,-7-1 0,1-2-1,0-2 196,-2-4 1,3 4 0,-5-5-1,2-1 88,3-4 0,5-9 0,3-3 7,3 3 0,7-5-55,-2 3 0,12-6 1,7 4-1,9-1 32,7 1 1,4-4 0,2 6 0,0 3-5,0 6 0,-2-1 0,-2 5 1,-6 0-10,-6 4 1,1 4 0,-14 2-1,-4 0 73,-6 0 1,-14-2 0,-13-2 0,-8-2 38,-7 2 0,-7-4 1,-3 1-1,-4-3-263,-2-4 0,0-3 0,-2-7 0,7-3-554,9 0 1,5-6 0,10 4 0,6-6 723,10-6 0,7-4 0,10-7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31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8393,'0'-18'1538,"0"1"0,0 5 0,2 2-1178,4 3 1,4 1 0,9 6-1,4 0-91,6 0 0,12 0 0,6 0 0,5 0-642,6 0 1,3 0-1,6 0 1,-1 0-458,0 0 0,-2 0 0,-13 0 0,-6 0-1023,-11 0 0,-8 2 1853,-15 4 0,-18 3 0,-13 9 0</inkml:trace>
  <inkml:trace contextRef="#ctx0" brushRef="#br0" timeOffset="150">88 368 8393,'-18'5'-144,"3"3"382,3 2 1,-2-4 339,8 5 0,8-1 0,12 2 0,7-7-271,8-3 1,14-2-1,10 0 1,11 0-516,9 0 0,1 0 1,8 0-1,1-2-2744,2-3 2952,10 3 0,-5-14 0,5 6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36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686 715 8567,'-2'-25'475,"-4"-5"1,-5 5-1,-11 2 1,-3 5 355,-2 7 0,-2 3 1,-8 8-1,-2 0-260,-2 0 1,1 8-1,7 2 1,1 3-311,3 5 1,14-5 0,-1 12 0,7 1-556,5 3 0,2 4 1,4 2-1,4 0-137,5 0 0,7 7 0,3 3 0,4-1-209,2-3 0,1 2 1,3-2-1,-6-3 98,-6-1 1,1-8 0,-15-1 0,-1-3 478,-2-4 1,-17 4-1,-8-3 1,-10-5 299,-8-3 0,-10-10 0,-9 2 1,0-5 21,0-1 0,9 0 0,11 0-446,3 0 0,12-1 0,11-3-257,18-2 0,21 0 444,22 6 0,11-8 0,4-1 0</inkml:trace>
  <inkml:trace contextRef="#ctx0" brushRef="#br0" timeOffset="133">1053 1204 8227,'-18'-23'67,"1"1"0,-3 5 338,-3 3 1,2 4 0,-6-1 0,-1 3 15,1 0 0,6 6 1,-2-4-1,3 5-1041,3 1 0,7 7 1,4 5 619,4 3 0,10 3 0,2-1 0</inkml:trace>
  <inkml:trace contextRef="#ctx0" brushRef="#br0" timeOffset="637">1769 855 8227,'-24'-30'0,"1"3"0,2 4 1057,1 7 0,9 1 0,1 7 617,2-2 1,6 7-1,12-3-1432,8 4 1,13 2-1,2 2 1,5 4-387,1 5 1,4 5 0,0 3 0,-1 2-47,1 3 0,-2 5 0,-6-4 0,0 2-573,-1 4 1,-6 2-1,-5 2 1,-6 0 210,-5 0 1,-6 0-1,-12 2 1,-8 2 244,-7 1 0,-14 1 0,-13-6 1,-9-2 14,-7-4 0,2-4 0,-2-7 0,2-3 170,6-3 1,0-14-1,15-15 1,6-12 687,10-10 0,3-8 0,17-11 0,3-8 449,5-8 0,9-5 0,13-9 1,10 1-80,10 0 0,5 1 1,5 7-1,1 7-337,2 6 1,6 12 0,-6 3 0,-1 14-406,-3 12 0,-2 13 0,1 7 1,-3 5-201,-3 5 1,1 5-1,-5 10 1,0 3-227,-1 6 1,7 10-1,-4 3 1,1 3-598,1 4 1,-8 3 0,1 6 0,-3 6 99,-2 4 1,-8 2-1,-3 0 1,-7 0-203,-5 0 0,-5 3 0,-7-1 1,-2-4-1549,-3 0 2479,-5-8 0,-15 0 0,-2-7 0</inkml:trace>
  <inkml:trace contextRef="#ctx0" brushRef="#br0" timeOffset="803">2817 1099 8227,'-18'-35'351,"1"0"0,-1 8 1,1 4-1,1 3 319,5 3 0,5 7 0,12 4-639,5 4 0,13-3 1,7-1-1,7 2-596,9 2 1,9 2 0,4 2-1,2 2-1689,4 2 2254,2-1 0,2 3 0,0 2 0</inkml:trace>
  <inkml:trace contextRef="#ctx0" brushRef="#br0" timeOffset="1385">3742 837 8227,'10'-8'0,"-2"-7"0,-8-9 762,0 3 1,-2 2 0,-4 1-62,-6 1 1,-3 7-1,-3 2 1,1 3-190,-1-1 0,-5 2 0,-2 10 0,0 5-452,-1 5 0,-5 9 0,4 4 0,-2 4-72,0 2 0,8 2 0,-3 2 0,5 3-212,1 3 0,3-6 0,3 2 0,6-5-575,5-1 1,1-7 0,0-5 0,1-4 397,5-1 1,4-9 0,7-3 0,1-6 588,-1-6 0,1-5 0,-1-11 0,3-3 12,3-2 0,-4-2 0,7-4 0,-3 4 205,0 6 0,0 3 0,-5 3 0,-1-1-61,1 1 1,1 7-1,3 4 1,1 4-342,-2 2 1,4 2 0,1 6 0,1 8-216,4 5 0,-4 8 0,0-4 0,0 2-145,1 4 1,-7 0 0,2-1-1,-5-5-112,-7 0 1,-3-11-1,-8 3 287,0-1 1,-2-9 0,-4-1 0,-5-4 269,-5-2 0,-1-2 1,-1-4-1,1-3 306,-1-1 0,7-6 0,1 5 1,0-3 26,1 3 1,5-5-1,-2 4-66,4-3 1,2-3-1,2 3-321,4 3 1,3 3 0,9 5 0,-1-2-162,1 2 1,-1 2-1,1 2 1,-3 2-82,-3 4 0,3-2 0,-3 7 100,4 3 0,-7 1 1,-1 3-99,0-1 1,-8 1 0,2-1-175,-6 1 1,-8-7 0,4 1 0,-1 0-1327,-5-3 0,-7 7 1706,-2-4 0,-9 3 0,5 3 0</inkml:trace>
  <inkml:trace contextRef="#ctx0" brushRef="#br0" timeOffset="1853">4319 191 8227,'-51'-41'817,"4"0"1,-1 3 0,7 8 0,4 9 306,6 8 1,8 7 0,11 13-482,7 11 0,3 9 1,2 14-1,2 7-435,3 9 1,13 5-1,11 8 1,4-1-379,2 1 1,0 4 0,0 4 0,0 3-422,0-3 0,-8 1 0,-6-3 0,-5-2-423,-5-2 0,-7-18 0,0-9 0,-8-12 567,-7-10 0,-5-12 0,-1-5 1,-3-8 632,-3-9 1,3-9-1,-1-15 1,6-2 153,3-3 0,2 1 0,-1-6 0,5 1 392,4-1 0,10 6 1,3 0-1,7 6-169,5 4 1,-2 14 0,8-3-1,2 5-429,2 3 1,4 2 0,2 10 0,4 4-173,1 6 1,-3 17 0,6 8 0,-3 3-316,-5 3 0,0 6 0,-16-3 0,-3 3-194,-7-3 0,-7 3 0,-14-8 0,-9-3 73,-10-1 1,-16-8 0,-9-2 0,-12-1-275,-10-5 1,0-3 0,-5-7 0,-1-5 747,0-4 0,-1-2 0,-6 0 0</inkml:trace>
  <inkml:trace contextRef="#ctx0" brushRef="#br0" timeOffset="2034">4877 208 8227,'12'-35'2158,"0"0"-1440,-8 8 1,5 12-1,-3 17 1,4 15-94,-1 16 1,7 6 0,-2 11 0,5 7-474,4 3 1,2 6 0,-3 8 0,1 3-591,-2 3 0,1 3 0,-3 8 0,1 3-1087,-5-3 0,-9-4 1,0-3 1326,-4-3 0,-18-7 0,-3 3 0</inkml:trace>
  <inkml:trace contextRef="#ctx0" brushRef="#br0" timeOffset="2302">5384 1204 8227,'19'-29'287,"5"0"1,-5 5 0,6-3 0,0 0 465,4 0 1,6 4 0,4-5 0,2 3 14,-2 4 1,3-4 0,-3 1 0,-6 3-463,-7 2 0,-15 7 1,-5 0-191,-4-1 1,-10 3 0,-5 0 0,-9 2-77,-7 5 1,-10 3-1,-3 5 1,-1 7-292,0 4 0,4 3 0,10 2 0,6 7-10,4 4 1,3 0 0,4 8-1,7-3-36,3-2 1,17 2 0,9 2 0,8 2-436,9-3 1,12-1-1,11-2 1,6-2 731,5-4 0,5-4 0,7-7 0</inkml:trace>
  <inkml:trace contextRef="#ctx0" brushRef="#br0" timeOffset="2418">6519 1082 8227,'-6'-12'542,"-2"2"-1791,-1 2 1249,5 3 0,-12 12 0,7 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35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443 245 8795,'17'-35'0,"1"0"513,-1 0 1,-7 6 0,-4 2 890,-4 2 0,-2 2-324,0 5 0,-2 8 0,-4 5-777,-6 3 1,-5 9 0,-4 5 0,-5 6-190,-1 5 1,0-2 0,-2 6-1,6 1-65,3-1 1,3-4 0,1 6 0,3 2-523,1 2 1,8-4 0,0 0 0,6 2-82,4 2 0,9 2 0,1 0 0,7 0 217,4 0 0,3-6 0,5 0 0,-3 0 214,-2-1 0,-5-3 1,-8-8-1,-1 3 166,-5 3 0,-3-4 0,-12 5 0,-7-3 349,-13 2 1,-14-3 0,-11 3 0,-5-4-149,-4-1 1,-3-1 0,7-1 0,2-5-594,7-5 1,8 2-477,8-2 1,15 0 0,20-8 0,18-2-364,12-2 1,11-8 1187,11 3 0,4-5 0,8-1 0</inkml:trace>
  <inkml:trace contextRef="#ctx0" brushRef="#br0" timeOffset="133">967 699 8347,'0'-17'366,"-2"5"1,-2 1 1053,-2-3 0,-2 6-2316,3 2-1693,3 4 2589,2 10 0,17 2 0,10 7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44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1543 157 8514,'0'-23'229,"0"-2"0,-2 0 966,-4-1 1,-1 3 0,-7 8-367,2 3 1,7 4 0,-5 10-1,2 4-344,4 6 1,2 13 0,2 12 0,0 13-76,0 12 0,2 16 0,6 7 0,7 7-313,7-1 0,-9-43 0,-1 1 0,-1 1 0,-1 1 1,3 3-1,0 2-201,0 5 1,1 1 0,-1-4-1,1 0 1,1 3 0,-1 0-1,-1-1 1,-1 0-324,2 1 0,-2-1 0,-5-1 0,-1 0 0,3 0 0,0-1 0,-2-2 0,-1 0-377,-1-5 1,0-1-1,8 41 1,-5-7-1,0-5-84,0-1 1,-1-16 0,-3-14 887,2-9 0,0 0 0,-6-14 0,0-3 0,0-7 0</inkml:trace>
  <inkml:trace contextRef="#ctx0" brushRef="#br0" timeOffset="265">408 1694 8413,'-76'-23'575,"1"0"1,1-1 0,12 7 0,9 1 557,11 5 1,22 3 0,14 8-539,14 0 0,25 0 0,18-2 0,24-2-511,-25 2 1,3-2 0,8-1 0,2-1 0,12 2 0,2 0 0,5-1 0,3 0-16,5-1 0,2-1 1,5-3-1,2-2 0,-28 5 1,2-1-1,0 0 1,3 0-1,0 1 0,1-1-279,4-1 1,0 1 0,0 0 0,1 0 0,0 1 0,0 0 0,1-1 0,0-1 0,0 1 0,-5 0 0,0 1 0,-1 1-55,-7 0 1,0 0 0,-3 2 0,18 1 0,-5 0 0,-13 0 0,-4-1 0,-10 1 0,-3 0-4472,28-3 4735,-22 0 0,-37-2 0,-13-1 0</inkml:trace>
  <inkml:trace contextRef="#ctx0" brushRef="#br0" timeOffset="583">1054 1310 8276,'-33'-27'0,"2"4"1104,2 3-263,8 3 0,3 9 0,14 8 0,10 12-361,12 9 0,15 8 1,13 10-1,7 4-556,5 1 0,-4 1 1,4 3-1,-5-3-431,-7-2 1,3-1 0,-8-3 0,-5 2-2019,-5-2 2525,-5 5 0,-9-7 0,1 6 0</inkml:trace>
  <inkml:trace contextRef="#ctx0" brushRef="#br0" timeOffset="749">1159 1328 8458,'-10'-53'605,"-5"9"1,5 5-1,-2 10 1227,1 11 0,5 12-1250,-6 18 0,1 9 0,-9 20 1,-1 8-646,-2 7 0,-3 12 0,5 9 0,-4 7-2834,-2 11 2897,-3-6 0,7-30 0,-4 1 0,0-7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0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70 926 8267,'0'-18'534,"0"1"1,2 1-1,4 3 1,7 3 128,9 2 1,7-3-1,14 5 1,11 0-641,14-2 0,9 6 1,11-4-1,-1 5-801,0 1 0,-9 7 0,-10 5 1,-16 3-1476,-15 3 2253,-17-1 0,-5 9 0,-5 1 0</inkml:trace>
  <inkml:trace contextRef="#ctx0" brushRef="#br0" timeOffset="133">0 1362 8267,'0'-11'400,"4"1"-495,8 2 0,17 2 0,27 5 0,20-5 299,21-6 0,-39 8 0,2 0 1,6 0-1,0 1 0,1 0 0,0 0-423,1 0 0,-2 0 0,-7-1 0,-2 0-160,-1 1 0,-1 0 0,44-6 0,-12-9 1</inkml:trace>
  <inkml:trace contextRef="#ctx0" brushRef="#br0" timeOffset="351">1013 140 8588,'18'-37'164,"-1"0"0,1 4 532,-1 12 0,2 9 0,5 14 1,7 6-5,8 9 1,5 16-1,9 18 1,-1 9-335,0 10 1,-7 19 0,-24-43 0,-1 1-1,-3 4 1,-1 1-393,-3 3 0,-3 1 1,-1 0-1,-4 2 1,-8 3-1,-4 0 0,-3 1 1,-3-1-284,-5 0 1,-3 0-1,-7 0 1,-4-2-1,-4 1 1,-4-1-1,-6-1 1,-3-2-159,-6 1 0,-3-1 0,-4 3 1,-4 0 474,-9 0 0,-1-2 0,3 3 0,-2-1 0,22-20 0,-2 0 0,0-1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8:56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1153 734 8267,'-33'-27'166,"4"4"1,-2 4 0,8 3 0,1 2 2294,3 3-1630,9 7 0,3-2 0,7 12 0,1 6-368,5 3 0,4 5 0,9 1 0,3 4-247,1 2 1,8 4 0,-2 8-1,4 2-200,2-2 0,0 5 0,0 1 0,0 2-310,0-1 1,0-1 0,0 3-1,-2-3-282,-4-2 0,-4-3 0,-10-7 0,-1-4-8,-2-5 0,-8-15 0,3-11 343,1-13 0,-6-18 0,4-14 0,-4-5 304,-2-6 1,0-6 0,-2-10-1,-2-4 40,-2-1 1,-7-3 0,3-5 0,-2 0 95,1-1 1,5 9 0,-4 5-1,0 8 2,1 8 1,3 11 0,-4 7 0,2 5 163,5 5 0,-5 5-347,2 8 0,2 1 1,12 3-1,7 3-211,7 2 0,11 2 0,2 4 0,11-1-165,10-3 0,7 0 0,6 6 0,1 0-79,0 0 0,-2 8 0,-4 3 0,-10 5-837,-11 1 1,-10 1 1273,-15-1 0,-9 8 0,-1 3 0</inkml:trace>
  <inkml:trace contextRef="#ctx0" brushRef="#br0" timeOffset="383">1939 595 8381,'27'-25'70,"-4"-3"0,-3 1 247,-3 4 0,3 3 0,3 3 0,4 0 404,0-1 0,4 3 1,-5 3-1,-1 6-338,0 4 0,4 2 0,-7 2 0,-5 4-490,-3 6 0,-11 11 0,3 6 0,-4 4 13,-2 2 0,-8 2 0,-3 2 0,-7 1-215,-5-1 0,-4-2 0,-6-2 0,2-2 123,2-4 0,6 2 0,-5-6 0,3 0 338,4 1 0,7-9 6,3-5 0,14-8 0,5 2 1,12-5-71,9-1 1,6 0 0,5 0 0,5 0-71,0 0 0,-3 8 1,-7 4-1,-2 3-83,-4 3 1,-9 5 0,-11 2-1,-3 1-61,-8-1 0,-13 6 0,-14-2 1,-6 2-37,-6-2 0,-4 2 1,-7-8-1,0 1-105,-1 1 0,-3-6 0,2 3 0,5-9-284,4-7 1,12 2-1,10-2 551,4-2 0,1-10 0,1-4 0</inkml:trace>
  <inkml:trace contextRef="#ctx0" brushRef="#br0" timeOffset="650">1625 1625 8181,'-31'0'0,"0"0"464,0 0 1,-4 6 0,11 2-21,3 1 1,9-3-1,10 4-251,12-2 0,6-2 1,19-6-1,7 0-89,7 0 0,11 0 1,4-2-1,6-2 24,5-2 1,5-8 0,9 3 0,3-3-295,1 2 0,-43 5 1,1-1-1,48-2 1,-49 5-1,0 0-531,49 0 0,-11 3 0,-15 2 697,-7 0 0,-5 15 0,-9 5 0</inkml:trace>
  <inkml:trace contextRef="#ctx0" brushRef="#br0" timeOffset="1082">1415 2463 8188,'-17'-15'1028,"1"1"1150,4 3-1484,5 7 1,7-2-1,2 12 1,3 5-339,7 5 0,9 7 1,3 2-1,-3 3-263,-1 3 1,3 0-1,0 0 1,-2-2-199,-1 2 0,-1 2 0,3 2 0,1 0-180,-2 0 1,-1 0 0,-3-2-1,1-2-189,-1-2 0,-7-8 1,-3 2 120,1-3 0,-6-12 509,4-8 1,-6-10-1,-4-15 1,-2-10 48,2-10 0,2-5 0,2-3 0,0-1-288,0-4 1,6 1-1,2-7 1,2 0-71,3 2 0,5-4 0,3 6 1,4 0-82,3 0 0,6 2 1,7 7-1,-2 5-53,-2 5 1,-8 12 0,0 7-1,0 7-6,-2 3 0,-1 8 1,-9 0-1,1 8-229,-1 8 0,-1 5 1,-3 5-1,-3 3 522,-2 2 0,5 2 0,-3 6 0</inkml:trace>
  <inkml:trace contextRef="#ctx0" brushRef="#br0" timeOffset="1349">1974 2394 8604,'-17'-18'1181,"1"1"0,4-1-803,7 1 1,6 1-1,11 3 1,11 3-140,8 2 0,4 0 1,0 4-1,0-1-133,0 1 1,0 4 0,0 6 0,-2 5-152,-4 5 0,0 7 0,-9 2 0,-7 2-109,-3 4 1,-4 2 0,-10 2 0,-8 0-52,-11 0 0,-2-2 0,-4-2 0,-4-4 219,-6-1 0,2-3 0,-4-6 0,6-1 136,6-4 0,4-5-382,7-7 0,13 0 0,10 0 0,19-2-46,13-3 1,17-5-1,16-6 1,11 3-472,10 1 0,7 2 749,-47 5 0,2-1 0,3-2 0,1 0 0,0 3 0,0 1 0</inkml:trace>
  <inkml:trace contextRef="#ctx0" brushRef="#br0" timeOffset="1566">3546 1538 8206,'-25'-45'348,"-5"4"1,5 12-1,2 8 368,4 7 1,9 9 0,4 10-578,4 7 1,10 11-1,3 6 1,7 4-321,5 2 1,-3 0-1,5 2 1,0 2-832,4 2 0,-2 1 1012,2-1 0,1-4 0,4 6 0</inkml:trace>
  <inkml:trace contextRef="#ctx0" brushRef="#br0" timeOffset="1783">4174 577 8383,'-1'-52'634,"-3"1"1,-4 5 2179,-2 5-2301,-1 20 0,1 7 1,4 20-1,4 8-334,2 7 1,8 6 0,5 10-1,7 6-186,3 9 1,8 0-1,-4 7 1,2-3-505,1 2 1,-1 4 0,4 6 0,-4-2-614,-6-2 1,0 0-1,-3 6 1124,-5 0 0,-9 0 0,2 0 0</inkml:trace>
  <inkml:trace contextRef="#ctx0" brushRef="#br0" timeOffset="1966">3930 1363 8326,'0'-23'0,"0"-2"0,0-1 145,0 1 1,10 2-1,9 5 1,14 3 195,12 3 1,9-1 0,10 7 0,10 2 139,3 2 0,11 2 0,-3 0 1,6 0-604,1 0 1,-11 8 0,-7 5-1,-8 7 122,-8 3 0,-4 16 0,-1-2 0</inkml:trace>
  <inkml:trace contextRef="#ctx0" brushRef="#br0" timeOffset="2249">4367 1817 8525,'0'-17'0,"0"-1"436,0 1 0,2 1 1,3 3-1,7 3 147,4 2 0,9-3 0,4 5 0,4 2-151,2 2 0,6 4 0,-1 4 0,-1 5-368,-2 5 0,-10 3 1,-4 5-1,-5 5-243,-7 4 1,-3 2 0,-12 0 0,-7-1-96,-13 1 1,-9 2-1,-5 2 1,-5 2 105,-2-2 0,1-10 0,-3-4 0,6-2 599,5 1 1,8-9-295,5-9 0,23-4 0,18-4 0,20-4-303,17-6 1,15-3 0,11-5 0,8-1-277,-39 10 0,-1-1 0,44-11 0,-41 13 0,-1 2 442,46-9 0,-4-9 0,-5-1 0</inkml:trace>
  <inkml:trace contextRef="#ctx0" brushRef="#br0" timeOffset="2483">5659 176 8441,'2'-41'490,"4"0"1,-2 8 0,7 12 0,3 7 648,1 8 0,12 22 0,8 15 1,10 19-969,5 18 0,-20-28 1,-1 2-1,0 7 1,-2 3-1,0 6 1,-2 2-79,1 7 0,-3 2 0,-3 7 0,-3 3 1,0 6-1,-1 1 0,-5 3 0,-3 2-387,-2 5 0,-4 0 1,-5 0-1,-4 1 1,-2 1-1,-5 0 1,-5-4-1,-5-2-1878,-4-4 1,-4-2 2171,-2 3 0,-4-3 0,-5-5 0,-3-1 0,0 4 0,-1 1 0</inkml:trace>
  <inkml:trace contextRef="#ctx0" brushRef="#br0" timeOffset="2849">437 298 8349,'-54'2'640,"-4"4"0,-5 21 0,-4 23 0,4 26-218,35-27 0,4 5 0,2 8 0,3 4 0,6 8 0,3 3 0,3 2 0,2 1-476,2 5 0,3-1 0,6-6 1,5-1-1,2 4 0,5-1 1,5-2-1,4-2-62,6-1 0,2-1 1,7 5-1,2 1 1,4 4-1,3-1 1,0 1-1,1-1-277,-1-1 0,2-1 1,4-3-1,1-3 1,1 0-1,2-2 1,3-1-1,2-1 393,2-1 0,2-2 0,0 0 0,2 0 0,-22-22 0,0 1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8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752 313 8339,'-14'-52'0,"-5"1"602,-6 5 0,-10 3 0,-8 10 0,0 4 303,1 6 1,1 9 0,6 4 0,0 3-493,0 3 0,8 4 0,6 7 0,5 11-453,4 9 1,7 16 0,-5 9-1,2 12-138,4 10 0,2 11 0,2 12 1,1-46-1,0 1-149,2 4 0,0 1 0,-2 1 0,0 0 0,2 1 0,0 1 0,-2-2 0,0 0-36,-1 1 1,0 0 0,-1-2 0,0-1 0,-1-1 0,-2-1 0,-8 45-187,-3-12 0,-10-17 0,-4-18 0,-6-11-863,-6-10 1412,4-14 0,-13-9 0,5-8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01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53 518 8205,'-2'-29'279,"-4"0"0,5 2 0,-7-2 2669,0 5-2095,6 13 1,-4 5-673,12 12 0,4 9 0,7 11 0,1 1-44,-1 4 1,3 2 0,1 4 0,4 1-222,2 3 0,-5 6 0,1-7 1,-2 1-243,3 2 1,-11-6 0,5 5 0,-5-1 46,-3 0 1,3 6-1,-7-9 1,-4-3-127,-6-4 1,-7-11 0,-11-3-1,-3-9 258,-2-6 0,0-10 0,-4-5 0,2-11 493,-2-11 1,5-9 0,1-16 0,2-8 57,0-6 1,1-15-1,11 1 1,5-1 4,4 0 0,10 3 1,3 3-1,7 7 67,5 10 1,-2 10-1,8 23 1,3 6-372,0 9 0,3 3 0,0 9 1,2 6-271,4 10 1,-2 3 0,7 18 0,1 4-10,-2 4 1,3 10 0,-5-1 0,-1 7-121,1 3 0,-2 6 0,-6-6 0,-2 0-128,-4 2 0,-4-5 1,-7 5-1,-3-2-174,-3 0 0,-4-5 0,-8-9 0,-2-1-12,-4-4 0,-10 2 0,-9-7 0,-2-6-632,-4-7 1240,-2-4 0,-10-7 0,-2-2 0</inkml:trace>
  <inkml:trace contextRef="#ctx0" brushRef="#br0" timeOffset="149">228 798 8205,'0'-18'110,"0"1"1,-2 1 170,-4 5 0,6-5 0,0 6 99,10 1 0,13-5 0,6 8 0,6 2-422,6 2 0,5 2 1,13 0-1,5 0-300,4 0 1,1 2 0,1 2 341,0 2 0,0 8 0,0-5 0</inkml:trace>
  <inkml:trace contextRef="#ctx0" brushRef="#br0" timeOffset="350">1328 553 8297,'16'-23'386,"-3"0"1,-1 1-34,1 3 0,9-4 0,3 1 0,2 5 114,4 3 0,8 8 0,4-3 0,1 1-214,5 4 1,-1 2-1,1 4 1,-4 4-947,-3 5 0,-1 5 1,-8 1-1,-4 3-2257,-6 3 2950,-11-3 0,4 20 0,-7-3 0</inkml:trace>
  <inkml:trace contextRef="#ctx0" brushRef="#br0" timeOffset="465">1520 920 8535,'20'-10'250,"3"4"1,6 2 0,14 1 0,9-3-574,10 2 0,14 2 1,5 2 322,5 0 0,1 8 0,0 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09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69 472 8339,'-6'-35'0,"-2"2"0,0 2 404,0 2 0,-3 2 1,5-2-1,0 8 4151,-2 7-3900,6-1 0,-3 13 0,9-2 0,3 8-520,3 7 0,4 7 1,7 5-1,2 6-106,-1 4 0,3 2 1,0 2-1,0 2-347,0 1 0,-1 9 1,-7-2-1,1 3-484,-1 2 0,-1 1 0,-5-1 0,-5 3-613,-4 3 0,-6-4 0,-6 4 1415,-7-3 0,-20-3 0,0 0 0</inkml:trace>
  <inkml:trace contextRef="#ctx0" brushRef="#br0" timeOffset="467">226 472 8395,'0'-35'0,"0"1"-106,0-1 0,0 0 1,0 0-1,2 0 827,3 0 1,-1 0 0,10 2-1,5 2-205,9 2 0,5 2 1,1-2-1,1 7-301,0 9 0,6 5 0,0 8 0,-4 2-260,-6 4 1,0 5-1,-10 13 1,-3 5-117,-5 4 1,-9 3 0,2 5 0,-4 4-51,-2 0 1,-10 11 0,-7-4 0,-9 3-86,-1-1 0,-6-2 1,4-1-1,-4-3 138,-2-1 1,2-10 0,4-2 0,6-10 383,3-6 0,5-7-109,3-1 0,6-7 0,14 0 0,10-6 135,9-4 1,14-5 0,7 5-1,6 2-78,5 2 1,7 2-1,-2 2 1,2 4-107,-2 6 1,-6 5 0,-12 4 0,-5 5-41,-4 1 0,-18-4 0,-7 4 0,-8 0 30,-4 1 0,-10-5 0,-7 4 0,-10 0 26,-6 0 1,-8-3 0,-4 3-1,-3 0-144,-7 0 0,-7-6 0,4 3 0,0-5-454,-2-1 0,4 1 1,-7 0-1,5 1-512,8-5 0,-1-3 0,12 2 1026,7-3 0,-3 1 0,7 5 0</inkml:trace>
  <inkml:trace contextRef="#ctx0" brushRef="#br0" timeOffset="800">1675 490 8344,'0'-18'477,"2"1"1,2-1 239,2 1 1,0 0 0,-4-1 36,3 1 0,11 1 0,9 2 1,4 5-428,8 1 0,6 2 0,9 6 0,3 0-522,3 0 0,-4 0 0,4 2 0,-5 4-931,-7 6 1,-5 3 0,-12 3 1125,-6-1 0,-11 8 0,-4 2 0</inkml:trace>
  <inkml:trace contextRef="#ctx0" brushRef="#br0" timeOffset="933">1693 909 8344,'17'0'0,"1"0"446,-1 0 0,8-2 1,6-2-1,8-2 83,8 2 1,13-3-1,10 1 1,11 2-651,10 2 0,-3 2 121,-1 0 0,0 0 0,-7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08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175 415 8351,'-17'-29'0,"-3"0"0,-1 4 1283,-2 3 0,-1 13 0,7 3-491,-1 4 0,7 2 1,1 2-1,2 6-469,4 9 0,3 3 0,1 9 0,1 2-117,5 2 1,6 2 0,9 2 0,4 1-141,3 3 0,-5 0 0,6-6 0,2 0-207,2 0 1,8-2 0,2-6-1,-1-8-125,1-5 0,5-10 1,-1 0-1,2-10 60,-3-12 0,3-9 0,-9-14 0,-3-7-73,-6-8 0,-2-5 1,-11-5-1,-8 2 86,-7-2 0,-12 6 0,-11 0 1,-13 4 340,-11 3 1,-9 7 0,-5 17 0,-4 5 111,0 5 0,-4 4 1,10 3-1,5 8-442,8 8 1,14 8-1,6 13 1,6 8-372,5 6 0,4 9 0,12 1 0,6 5-2225,7 4 2778,12 16 0,6-10 0,10 14 0</inkml:trace>
  <inkml:trace contextRef="#ctx0" brushRef="#br0" timeOffset="183">1275 782 8308,'10'-8'1547,"4"-1"-588,-8-9 0,-1 10 0,-5 8 0,0 12-552,0 9 1,0 1 0,0 7-1,0 4-726,0 6 0,-2-3 1,-1 5-1,-3-2 319,2 2 0,-6 3 0,0 9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16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53 8300,'0'-18'2308,"-2"3"-2173,-4 3 0,3 4 0,-7 10 0,0 4 178,0 6 1,-1 17 0,-5 8 0,3 5-720,1 7 0,2 1 1,-1 3-1,3-1 406,0 0 0,-2 9 0,-7 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16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88 8182,'-17'0'-225,"-1"0"0,6 0 1746,1 0-1222,7 0 0,0 0 0,14 0 0,9 0-48,6 0 1,6 0-1,10 0 1,6-2-429,3-4 1,8 3-1,3-7 1,-1 0-595,0 0 771,6-1 0,-4-7 0,8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16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665 399 8283,'0'-55'188,"0"-3"0,0 4 1,0-1-1,-2 11 469,-4 9 1,-4 12 0,-7-1-1,-3 5-65,-3 1 0,-6 9 0,-12 5 1,-5 8-250,-5 7 1,-9 15-1,-2 9 1,0 9-120,4 7 0,11 1 1,6 2-1,8 5-197,10 5 0,2 2 0,15 0 0,2-4-439,2-2 0,12 4 1,7-4-1,10-2-35,6-3 0,10-7 1,4-13-1,5-2-177,6-4 1,4-4 0,8-9-1,0-4-484,0-7 0,2-3 1108,3-2 0,5-15 0,7-5 0</inkml:trace>
  <inkml:trace contextRef="#ctx0" brushRef="#br0" timeOffset="1118">1643 399 8449,'0'-18'0,"-2"1"259,-4-1 1,4 7-1,-4-1 962,4-2 0,2 5-708,0-3 0,10 2 0,5-1 0,9 5-258,3 4 1,10 2-1,9 0 1,5 0-283,1 0 1,1 2 0,-1 2 0,-2 4-443,-3 1 0,-4-5 1,-10 4-533,-4 0 1,-6 1-1,-13 7-1177,-10-4 2178,-16 3 0,-19 3 0,-9 9 0</inkml:trace>
  <inkml:trace contextRef="#ctx0" brushRef="#br0" timeOffset="1266">1555 870 8449,'18'0'139,"-1"0"0,3 0 317,3 0 1,6-6-1,12 1 1,7-1 250,9-2 0,10 4 0,11-6 1,0 1-565,-1-1 0,-3 6 0,-8-2 0,-6 4-561,-5 2 0,-15 0 418,-16 0 0,-5 8 0,-2 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12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366 541 8325,'5'-54'198,"1"8"0,-2 9 221,-2 8 0,-2 3 0,0 9 1366,0-1-768,0 9 0,2 3-855,4 12 1,-2-2 0,5 7-1,-1 3 64,-4 1-226,6 3 0,-8-1 0,5 1 0</inkml:trace>
  <inkml:trace contextRef="#ctx0" brushRef="#br0" timeOffset="59">400 524 8422,'0'0'0</inkml:trace>
  <inkml:trace contextRef="#ctx0" brushRef="#br0" timeOffset="367">191 524 10058,'-16'-19'1153,"5"-5"0,-3 5 0,8-4 1,2 3-588,2 3 1,4-1 0,6 1 0,10-1-365,9 1 1,6 5 0,4 3 0,3 1-156,7 4 0,-2 10 0,1 7 0,3 7-157,1 3 0,1 16 1,-5 2-1,-5 7-150,-4 4 0,-10 1 0,-4-1 0,-3 1 23,-3-1 0,-7 0 0,-6 1 0,-10-1-104,-12 1 0,-9-3 0,-14-3 0,-5-5 56,-5 1 1,-11-6 0,-7 4 0,-9-5 23,-2-1 1,10-15 0,12-9 0,4-9 379,2-7 0,9-13 0,10-11 0,13-4 426,13-2 1,7 0-1,6 0 1,7 0 129,8 0 1,9 6 0,8 2-1,5 4-539,2 7 1,7 1 0,6 9-1,-1 2-430,-3 2 1,-2 4-1,1 4 1,-3 7-348,-3 9 1,1 5 0,-9 8-1,-4 0-41,-4 0 0,-4 0 0,2 0 0,-7 0-507,-9-1 0,3 1 1189,-5 0 0,5 0 0,1 0 0</inkml:trace>
  <inkml:trace contextRef="#ctx0" brushRef="#br0" timeOffset="781">1204 821 8622,'9'-35'538,"-3"0"0,-4 8 1,-2 2-1,2 3 633,4 5 0,-4-5 0,6 13-553,-1-1 1,-3 2-1,8 10-450,2 4 0,7 6 1,2 9-1,1 4-180,1 2 0,0 3 1,6 4-1,-4 1-324,-2 0 0,-1 6 0,-5 0 0,0 0-101,-1 1 1,3-7 0,-11 2 0,0-6-677,-4 0 1,-5-6 1011,-1-1 1,-1-17 400,-5-12 1,-2-13 0,-4-17 0,5-2-73,-1-3 1,0 1 0,-6-8 0,5 1 102,1 1 0,-6-5 0,5 1 0,-3-5-129,0-4 1,9-1 0,-3 5-1,4-2-322,2-3 0,15-10 1,9 3-1,9 4 18,7 5 0,11 3 0,9 13 0,2 4-32,4 6 0,-6 14 0,-2 11 0,-3 4-123,-3 2 1,-7 2 0,-5 6 0,-3 7-495,-2 7 0,-2 9 0,-2 0 1,-5 6-587,-7 3 0,0 11 1337,-13 1 0,-8 8 0,-7 10 0</inkml:trace>
  <inkml:trace contextRef="#ctx0" brushRef="#br0" timeOffset="1167">1937 821 8570,'16'-29'104,"-5"0"0,5 5 0,-4-3 0,5 2 1019,6 4 0,-3 1 0,3 3-130,-4-1 0,-1 9-955,-1 3 1,-7 6 0,-4 6-1,-4 5-249,-2 5 1,-2 3 0,-2 4 0,-6 7 42,-5 3 1,1-4 0,-9 0 0,4 0-110,1-2 0,1 4 0,1-6 1,3 1 123,1-1 1,2-2-1,-1-5 1,3-1 201,0 0 1,6-5 112,-4 0 1,14-8 0,8 1-1,7-3 18,4-2 0,0 0 0,4 0 1,-2 0-68,2 0 0,-5 0 1,-3 0-1,-4 0-160,-1 0 1,-3 8 0,-3 4-21,-6 3 1,-4 9 0,-2-1 0,-2 0 2,-4 2 1,-6-5-1,-11 3 1,-4-2-126,0 3 1,-6-5 0,4 4 0,-4-3-481,-2-3 0,6 1 669,-1-1 0,-6 8 0,-9 3 0</inkml:trace>
  <inkml:trace contextRef="#ctx0" brushRef="#br0" timeOffset="1433">627 1904 8491,'-34'-8'511,"-1"4"0,2-6 620,4 3 1,13-5-662,16 6 0,17-2 0,22 4 0,18-3-302,16-3 1,20-2-1,-40 4 1,1-1 0,5 0-1,2 0-193,5 1 1,0-1-1,8 0 1,2 0-1,4 1 1,3-1-1,4 0 1,2 1-302,3-1 1,-1 0-1,-3 1 1,-2 1-1,-4-1 1,-2 2-1,-3 1 1,1 0-244,-1 1 0,-3 1 0,-12-1 1,-4 2-1,-2 1 0,-3 2 569,36-1 0,-11 0 0,-8 0 0,0 0 0</inkml:trace>
  <inkml:trace contextRef="#ctx0" brushRef="#br0" timeOffset="2031">959 2620 8449,'-6'-24'965,"1"1"1,-1 0 2076,6 5-2669,0 1 1,2 7 0,2 6-1,5 8-173,7 8 1,-3 3 0,11 3 0,-5-1-251,-1 1 0,1 5 1,2 2-1,3 0-291,-3 1 0,-4-1 0,-3-4 0,-2 5-134,1 1 1,1-6-1,-3 2 1,-5-3-368,-4-3 0,4-5 718,0-1 1,-2-7 0,-8 0 0,-4-8 463,-2-7 1,7-13 0,-5-5 0,2-6 77,0-5 1,0-7 0,6-9 0,0-2 36,0 1 0,0 1 0,0 0 0,2-2-73,4 1 1,4 11 0,7 7 0,1 8-277,-1 8 1,3 3 0,1 3 0,4 1-285,2 5 0,2 3 0,6 8 0,2 0-301,4 0 1,-2 0 0,5 0 0,-1 2-321,-4 4 1,4-3-1,-3 9 1,-3 0-255,-6-3 0,-5 7 1,-11-4 1052,-3 3 0,-5 10 0,-7 2 0</inkml:trace>
  <inkml:trace contextRef="#ctx0" brushRef="#br0" timeOffset="2566">1745 2567 9090,'12'-7'876,"-1"-5"0,-1-4 332,2-1 0,-4 5-677,-8 1 0,0 9-748,0 2 0,0 2 1,0 9 96,0 3 0,0-4 0,0 1 0,-2 1-44,-4-2 0,2 5 0,-8-5 0,-1 1-33,-3 1 0,5-2 0,-1 1 1,-2-3 237,-1 0 1,-3-6 0,1 4 499,-1-4 1,9-4-1,3-4-40,4-6 1,2-3 0,2-3 0,4 1-25,5-1 1,7 1 0,3-1 0,4 1-296,3-1 0,1 9 0,6 3 0,0 4-219,-1 2 0,1 2 1,0 4-1,-2 7-211,-4 9 0,0-1 1,-9 8-1,-7 2 96,-3 2 1,-4 2 0,-6 0 0,-2 0 120,-4 0 1,-11 0 0,-12 0 0,-6 0-63,-6 0 0,-4-2 0,-9-2 0,-2-4-99,-2-2 1,-6 4 0,5-8 0,5-5 211,5-8 0,9-6 0,11-2 0,5-2 563,5-4 1,9-4 0,4-7-304,4-1 1,16 1-1,7-1 1,8 1-172,8-1 0,10 7 0,-1 1 0,5 2-394,1 4 1,1 3 0,-1 1 0,1 0-538,-1 0 1,-6 1-1,1 7 1,0 8-534,-3 5 0,-1 10 0,-8-2 1355,0 4 0,0 10 0,0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21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0 977 8513,'0'-17'320,"0"5"0,0 0 552,0-1 1,0-3 0,0-1-199,0-1 0,0 7 0,2 1-262,4 2 1,2 0-1,5 4 1,-1-1-172,2 1 0,1 2 1,4 2-1,3 0-175,1 0 1,6 0 0,-4 0 0,3 0-375,3 0 0,2 0 0,2 2 0,-1 2-532,1 1 1,0 3-1,0-4 1,-2 2 22,-4-2 1,2 0-1,-7 0 1,-3 1-1498,-2-1 2314,-1-2 0,-1-2 0,1 0 0</inkml:trace>
  <inkml:trace contextRef="#ctx0" brushRef="#br0" timeOffset="217">1362 383 8513,'12'-17'0,"0"-1"-61,1 1 0,-3 5 0,2 1 1,-1-3 309,-1-2 0,5 5 0,-3-1 575,4-1 0,1 5-824,1 2 0,-1-4 0,1 1 0</inkml:trace>
  <inkml:trace contextRef="#ctx0" brushRef="#br0" timeOffset="633">1537 331 9204,'-6'17'723,"0"1"1,-7-3-1,1-1 1,-1-2-748,1 1 0,-6-3 0,3 0 1,-6-3-28,-1-3 0,-3-2 1,2-4-1,1-4 281,3-5 1,2-5 0,-1-3 0,1-3 385,-1-1 0,8-8 0,5 4 0,3-2-125,2 0 1,7 2-1,7-3 1,5 7-276,5 4 1,9 1-1,0 3 1,7 3-56,5 6 1,2 4 0,5 4-1,0 4-284,1 6 1,-1 11 0,1 8-1,-3 8-157,-3 7 0,-10 11 0,-10 3 0,-4 2-109,-8 4 0,-5-4 1,-14 0-1,-5-2 30,-9-3 1,-17 1 0,-2-6 0,-7-7-35,-11-6 0,1-4 0,-12-2 0,-2-4-7,0-6 1,2-6 0,16-5 0,3-10 560,6-12 1,7-1 0,6-15 0,11 1 701,9-4 1,6-4 0,4-2 0,4 2-388,6 4 0,11-2 0,6 8 0,6 1-158,6 3 1,-2 7-1,5 3 1,1 1-436,-1 4 1,3 4 0,5 6 0,-1 5-609,-5 5 1,3 9-1,-8 4 1,-3 4-163,-1 2 1,-4 0-1,-4 0 1,-5 0 74,-5 0 0,-3 0 1,-5-2-1,-5-2-697,-4-2 1509,-2-15 0,-8 9 0,-1-13 0</inkml:trace>
  <inkml:trace contextRef="#ctx0" brushRef="#br0" timeOffset="1017">2148 663 8646,'18'-35'0,"-3"2"525,-3 4 0,3 3 1,-3 9 347,4-1 1,1 9 0,1 3-381,-1 4 0,0 10 1,1 3-1,-1 5-308,1 1 0,-1 7 0,1 1 0,1 2-109,4 4 0,-3 2 1,3 2-1,-5 0-371,-7 0 0,5-2 0,-6-2 0,1-2-491,1 2 1,-8-6 317,2-1 706,-5-13 0,-1-11 0,0-13 1,0-9 51,0-7 1,0-6 0,0-4 0,0-3-11,0-3 1,2-1 0,2-9 0,2-1-53,-2-2 0,-2-6 1,-2 2-1,0-2-120,0-2 1,6 7-1,0 15 1,-1 1-26,3 4 1,-4 10-1,8 6-511,1 3 0,9 11 0,3 3 0,2 6-400,4 6 0,2 3 0,2 9 1,0 1-114,0 5 0,0 1 0,-2 6 0,-6-2 57,-10 2 1,-1 8 883,-10 2 0,-8 7 0,-8-3 0</inkml:trace>
  <inkml:trace contextRef="#ctx0" brushRef="#br0" timeOffset="1383">2725 575 8513,'5'-17'0,"3"-1"285,2 1 1,0-1-1,3 1 1,-1 1 327,1 5 1,3-3 0,3 8 0,3 3-169,1 1 1,0 2-1,-5 2 1,-1 3-414,1 7 0,-9 4 0,-1 3 0,-2 2-3,0 3 1,0 5 0,-8-4 0,-2 0-249,-2 0 1,-8 4 0,1-5 0,-7-3-35,-3-1 0,0-3 1,5 0-1,1 1 278,-1-1 0,1-1 0,-1-3 217,1-1-177,7-8 1,4 6-1,12-6 71,6 1 1,5 1 0,5-4 0,3 2-82,2 2 1,-4 6 0,5-5 0,-3 3-128,-4 4 0,-3-5 0,-5 3 0,-3 1-17,-2 3 0,-2 1 1,-10 1-1,-6-1-13,-8 1 0,-11-1 0,0 1 0,-4-1-427,-2 1 0,0-1 1,0 1-1,1-3-446,-1-3 0,0 3 1,0-3 974,0 4 0,0 1 0,0 0 0</inkml:trace>
  <inkml:trace contextRef="#ctx0" brushRef="#br0" timeOffset="1650">1118 1711 8561,'-47'-2'0,"5"-4"0,5-4 955,10 0 1,19-3-52,19 7 0,13-6 0,30 6 1,12 1-660,12-3 1,15 6-1,-43-2 1,1 0 0,3 0-1,2 0-253,4-1 1,3-1 0,7 1 0,3 0-1,5-1 1,1 0 0,1 0 0,0 1-283,-1 0 0,1 0 1,0-3-1,1 1 0,-1 2 1,-1 0-1,-4-1 0,-1 0-171,-4 0 1,-2 1 0,-11 2-1,-3 2 1,23-5 0,-15 4-2357,-15 2 2817,-16 8 0,-14-2 0,-11 11 0,-4 4 0</inkml:trace>
  <inkml:trace contextRef="#ctx0" brushRef="#br0" timeOffset="2166">1450 2269 8444,'-12'-17'0,"0"1"2499,-1 5-1421,-3-5 0,1 16 0,3 0-842,6 10 1,10 7 0,4 7 0,2 5-268,3 4 0,9 2 0,1 0 0,-2 0-53,-1-1 1,3 7 0,0 0 0,-1 0-291,-3 1 0,-2-5 0,1 4 0,-3-4 49,-3-2 0,2-6 0,-9-2 484,-1-2 203,6-9 0,-8-16 0,4-14 0,-6-7-137,-6-8 0,4-10 0,-4-4 1,4-1-28,2-5 1,0-7 0,0-2 0,0 3-37,0 7 0,0-3 0,0 7 1,0-1-107,0 4 1,0 5 0,2 3 0,4 1-55,6 3 0,1 8 0,3 0 0,-1 5-66,5 5 0,3 7 0,-2-2 0,5 4-156,1 2 0,4 0 1,8 0-1,3 0 37,3 0 1,2 0 0,5 0 0,0 0-41,1 0 0,-3-6 0,-1 0 0,-5 2-452,-1 2 1,-4 2 0,-10 2-337,-6 4 0,-11-2 1,-8 8 1010,-8 1 0,-14 11 0,-9 3 0</inkml:trace>
  <inkml:trace contextRef="#ctx0" brushRef="#br0" timeOffset="2700">2253 2427 8437,'6'-18'425,"0"1"0,-2-1 620,-2 1 0,-2-1 1578,0 1-2491,0-1 0,0 11-342,0 7 0,0 7 1,0 11-1,0-1-48,0 1 0,-6-1 1,-2-1-1,-2-1 6,-3 3 0,-3-11 0,-1 9 0,-1-4 150,1-3 1,-1-3-1,1 4 808,-1-2 0,1-5-179,-1-8 1,7-5 0,1-8 0,2 1-15,4 0 0,10-1 0,6 1 0,3 1-206,3 4 1,1-1 0,5 7 0,5 2-260,4 2 1,2 2 0,0 2 0,-1 4-290,1 6 1,-5 11 0,-1 6-1,0 4-99,-2 2 0,-4 2 0,-11 2 0,-6 3 152,-4 3 0,-2-6 1,-2 1-1,-6-3 139,-10-2 1,-7 0-1,-12-2 1,-1-4 13,-3-5 1,-8-5 0,3-2 0,-5-1-58,-1-4 1,7-5 0,4-7 0,7-2 292,4-3 1,3-5 0,8-8 0,1-1 225,9-4 1,5 1-1,4-5 1,4 2-105,7 4 1,3 1-1,15 5 1,2 1-202,2 3 1,4 7 0,2-2 0,3 4-395,3 2 0,-6 0 0,2 2 1,-3 4-690,3 5 1,-4 11 0,4 3 0,-4 2-365,-2 4 0,-6 4 1325,0 6 0,0-4 0,6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25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35 926 8394,'8'-10'320,"3"4"1,-3 6 0,-2 6 0,-4 8-158,-2 7 1,0 6 0,0 10-1,-2 2-941,-4 2 1,-3 7 777,-9-1 0,1 11 0,-1 4 0</inkml:trace>
  <inkml:trace contextRef="#ctx0" brushRef="#br0" timeOffset="1286">332 227 8335,'0'-17'0,"0"-1"0,-2 1 777,-4-1 0,4 7 0,-5 1-22,-1 2 0,6 4 0,-4 10-508,4 6 0,2 5 1,0 7-1,2 5-227,4 4 1,4 3 0,5 3 0,-1 4-254,-3 2 0,1-1 1,5 5-1,1-5-218,-1-1 0,-5 4 0,-2-5 1,-3 1-323,-3 0 0,-4 3 0,-6-7 1,-7-6-1293,-8-8 2065,-7-5 0,-14-11 0,-3-1 0</inkml:trace>
  <inkml:trace contextRef="#ctx0" brushRef="#br0" timeOffset="1552">437 175 8335,'9'-35'209,"-1"2"0,-6 4 1,2 5 276,2 5 0,6 7 1,-5 3-1,3 1-163,4 4 1,7 2-1,4 4 1,2 4-39,4 6 1,2 5 0,2 6 0,0 6-194,0 4 1,-6 4-1,0 4 1,-1 6-269,-7 3 0,0-3 1,-15-1-1,-2 3 15,-2 1 0,-6 1 0,-8-3 0,-11-3-104,-8-3 1,-18-1 0,-5-4 0,-4 0-83,-2-2 0,-4-4 0,4-14 0,-1 1-159,1-1 0,4-7 0,9-4 0,7-4-1304,3-2 1810,10 0 0,9-8 0,10-2 0</inkml:trace>
  <inkml:trace contextRef="#ctx0" brushRef="#br0" timeOffset="1766">1048 664 8887,'0'-20'0,"0"-1"326,0-2 1,6-1 0,2 7 0,-1 0-74,1-1 1,8 6 0,-1 3 0,8 1 147,5 4 0,1 2 0,8 2 0,1 0-620,3 0 1,0 8 0,-6 4 0,-2 3-729,-4 3 0,-10 1 1,-9 2-1,-2 4-19,-4 3 0,-10-5 966,-6 6 0,-19 0 0,-6 6 0</inkml:trace>
  <inkml:trace contextRef="#ctx0" brushRef="#br0" timeOffset="1833">961 978 8335,'9'0'0,"7"0"0,-6 0 0</inkml:trace>
  <inkml:trace contextRef="#ctx0" brushRef="#br0" timeOffset="1899">1293 943 9031,'46'0'0,"3"0"-200,-1 0 0,1 0 0,1 0 0,-5 0-1681,-10 0 1881,-8-8 0,-10-1 0,1-9 0</inkml:trace>
  <inkml:trace contextRef="#ctx0" brushRef="#br0" timeOffset="2084">1589 367 8335,'0'-35'510,"0"8"1,-2 2 1304,-3-1 0,3 17-1160,-4 3 1,12 19 0,5 18-1,7 8-493,5 8 0,2 5 1,6 6-1,-2 6-861,3 4 1,-1-2 0,-2 2 0,-6 4 698,-4 0 0,7 15 0,1 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34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8449,'9'-27'232,"-3"4"0,-2-2 1,2 2-1,5 3 347,5 7 1,3-1 0,7 6 0,7 0-399,5 1 1,17 1 0,-1 6 0,4 0-625,2 0 1,-1 8 0,-7 3 0,-2 5-919,-3 1 1361,-12 1 0,-2 7 0,-6 2 0</inkml:trace>
  <inkml:trace contextRef="#ctx0" brushRef="#br0" timeOffset="148">36 507 9654,'9'-9'204,"9"3"0,17 4 0,19 2 0,14 0-64,11 0 0,20 0 0,-46 0 0,-1 0 0,1 0 0,-1 0-465,-1-1 1,-1 2-208,45 7 0,-16 1 0,-1 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8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1 276 8339,'0'-25'37,"0"-2"1,0-6 0,0 2 180,0 2 1,7 9 0,7 1-1,5 5-134,5 1 0,15 3 0,3 0 1,13 1-107,9-1 0,11 6 0,7-2 0,3 2-330,2-1 1,-7 3 0,-6-2 351,-8 8 0,-6 5 0,-8 9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30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1249 8369,'10'-26'0,"4"7"0,-7-4 0,1 3 881,0 3 0,6-1 0,-3 3 0,5 1-505,1 3 1,8 1 0,3-2 0,1 6-869,0 4 0,0 2 0,6 2 1,0 4-396,0 6 1,-2 3 0,-4 5 886,-6 3 0,4-4 0,0 7 0</inkml:trace>
  <inkml:trace contextRef="#ctx0" brushRef="#br0" timeOffset="148">1 1615 10500,'7'-15'-870,"7"3"1,9 4 926,12 1 1,16-1-1,15-6 1,7 5-1321,9 1 1263,3-6 0,10 5 0,2-9 0</inkml:trace>
  <inkml:trace contextRef="#ctx0" brushRef="#br0" timeOffset="731">1415 1161 8622,'-2'-17'928,"-3"-1"1,3 7 0,-6 1-14,0 2 1,4 2-746,-7 6 0,7 2 0,-2 4 0,4 6-246,2 3 1,0 5 0,0 3-1,0 6 38,0 4 1,0 2 0,2 0 0,2 0-296,2 0 1,-1 0-1,-5 0 1,-2 2-145,-3 3 1,1-5 0,-8 2 0,-2-8 400,-1-4 0,-3-7 1,1-8-1,0-5 420,-1-7 0,6-21 1,1-18-1,-1-11 6,2-12 1,3-2 0,7-15-1,2-3 334,3-1 0,5-3 0,10 3 1,1 4-119,2 5 1,6 14 0,-3 9 0,-1 11-344,0 5 0,4 12 0,-6 7 0,-1 10-363,-3 6 0,1 2 1,1 0-1,4 2-25,2 4 0,2 10 1,6 9-1,0 2-176,0 4 0,0 4 0,0 4 0,0 4-166,0 1 1,-2 3-1,-2 7 1,-4 2-149,-2 3 0,-3 1 0,-11-4 0,-3 4-71,0 2 1,-6-5-1,4 1 1,-6-6 725,-6-5 0,-4-5 0,-7-7 0</inkml:trace>
  <inkml:trace contextRef="#ctx0" brushRef="#br0" timeOffset="898">1590 1301 8270,'-12'-8'0,"1"-1"0,-1-3 947,2 0-979,-5 8 0,21-3 1,1 7-1,13 0-331,9 0 1,12 0 0,5 0 0,5 2 362,1 3 0,0 5 0,1 8 0</inkml:trace>
  <inkml:trace contextRef="#ctx0" brushRef="#br0" timeOffset="1065">2254 1284 8605,'0'-18'472,"0"1"0,1-1 1,5 1 107,6-1 0,11 7 0,8 1 0,8 2-485,8 4 1,5 2 0,4 2-1,6 0-800,6 0 0,-7 6 0,8 2 705,-1 2 0,0 9 0,2 8 0</inkml:trace>
  <inkml:trace contextRef="#ctx0" brushRef="#br0" timeOffset="1451">3668 899 8390,'0'-27'225,"0"4"0,0 3 1,0 3-1,0 0 2471,0-1-2147,0 8 0,8 3 0,2 9-404,-1 3 1,13 11 0,-5 9 0,3 2-114,-1 4 1,0 8 0,3 4 0,1 1-341,-2 5 1,-1 1 0,-3 1-1,-1-3-359,-5-1 1,3 0 0,-8 5 0,-2 0-25,-2 1 1,-12-9 0,-8-3 690,-9-4 0,-13-2 0,-5 0 0</inkml:trace>
  <inkml:trace contextRef="#ctx0" brushRef="#br0" timeOffset="1916">3721 882 8366,'0'-27'37,"0"-6"1,0 4 0,0-2 463,0 1 1,0-1 0,1 8 0,5 2-59,6 1 1,5 5-1,7 1 1,3 5-441,0 1 1,12 4 0,-4 12-1,2 7-240,0 7 0,-4 9 0,-4-2 0,-6 4-78,-4 2 0,-3 1 1,-5 5-1,-5 4 30,-4-1 0,-10 1 0,-3-6 0,-7 2 134,-5-3 0,-2-1 0,-6-4 1,4-4 282,1-5 0,3-5 0,6-1 1,-1-3 778,1-3-732,7-4 0,16-8 0,15 0 0,8-2 4,8-4 0,16 4 0,1-4 0,4 4-118,2 2 0,-2 8 0,-7 3 0,-4 5-170,-7 1 1,-7 7-1,-8 1 1,-9 2-14,-6 4 1,-12-4-1,-12 2 1,-7 1 155,-8-3 0,-6 4 1,-8-8-1,-7-2 5,-7-1 1,-7-3-1,6 1 1,0-1-169,-2 1 1,7-9-1,-1-3 1,7-4-422,5-2 0,3 0 0,12-2-369,9-4 1,11-5 914,12-13 0,13 5 0,9-6 0</inkml:trace>
  <inkml:trace contextRef="#ctx0" brushRef="#br0" timeOffset="2166">4786 969 8293,'-18'-44'360,"1"3"1,-1 12 0,1 5-1,1 5 2917,5 2-2848,-5-1 0,16 10 0,0 8 1,10 12-468,6 9 1,3 6 0,4 8 0,4 0-137,1 0 1,5 8-1,-6 2 1,2 1-564,0 1 0,-8-9 0,3 5 1,-5 0 11,-2 3 1,-7 3 0,-4-1 0,-8-1 724,-10 2 0,-15 1 0,-17 2 0</inkml:trace>
  <inkml:trace contextRef="#ctx0" brushRef="#br0" timeOffset="2416">4699 882 8293,'27'-53'80,"-4"1"1,-2 9 0,1 6 0,3 10 335,2 8 1,-4 0 0,8 13 0,4 2-46,4 2 1,2 2 0,-4 4-1,4 5-237,5 9 1,3 11-1,-5 0 1,-7 6-59,-6 6 0,-4 3 0,0 11 1,-7 1-154,-7 2 0,-11 2 0,-2-3 1,-11 1-125,-11-2 1,-12-1 0,-13-3 0,-5-2-133,-7-3 0,-9-6 0,-7-10 1,3-6-57,6-6 1,8 1 0,11-14-1,8-3-590,8-1 979,6-9 0,8-11 0,-1-9 0</inkml:trace>
  <inkml:trace contextRef="#ctx0" brushRef="#br0" timeOffset="2633">5519 637 8541,'-17'-38'47,"1"1"0,5 4 206,5 0 1,4 7-47,2 3 0,8 12 1,5 5-1,9 4-203,7 2 1,6 6-1,5 1 1,7 5-348,3 7 0,9-1 1,-1 7-1,0-2-1140,2 1 1483,-13 7 0,11-12 0,-13 6 0</inkml:trace>
  <inkml:trace contextRef="#ctx0" brushRef="#br0" timeOffset="2815">6131 166 8541,'0'-45'318,"0"4"0,0 10 1984,0 2-1804,0 16 1,2 7-1,5 23 1,9 12-572,5 10 0,10 8 1,-2 11-1,2 6-695,-2 4 0,4-2 0,-3 2 1,3 4 767,2-1 0,-1 9 0,1 0 0</inkml:trace>
  <inkml:trace contextRef="#ctx0" brushRef="#br0" timeOffset="3100">7178 969 8504,'10'-25'206,"-4"-2"0,-4 0 613,-2 3 0,-2 1 1,-4 4-1,-5 5-172,-5 4 0,-9 5 0,-6 5 0,-8 0-399,-8 0 0,-5 9 0,-4 9 0,-3 9-243,3 6 1,2 8 0,3 1-1,7 3-313,9 3 0,4 5 1,11 3-1,7 2-73,3-1 0,8-5 0,14-4 0,11-3-20,8-2 0,10-2 0,2-8 0,3-4-159,8-6 0,-1-4 1,9-1-1,2-3-1345,6-3 1905,4-4 0,11-8 0,4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30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350 254 8085,'-6'-38'248,"0"3"1,1-4 0,5 12 0,-2 0 711,-4 3 1,4 5 0,-4 1 1280,4 1-2036,2 7 0,0 12 0,2 14-129,4 5 1,2 10 0,5 0-1,-1 8-38,1 8 0,3-3 0,1 3 0,1 1-189,-1 3 0,-5 3 0,0 2 1,-1 4-90,-1 3 1,-2-7 0,-8 4 0,0-2-58,0 0 1,-2 1 0,-6-9 0,-7-3 89,-7-7 1,-9-12 0,2-11-1,-4-9 163,-2-6 0,0-4 0,0-6 0,0-9-125,0-11 1,2-10 0,2-5-1,6-2-670,6-3 0,-3-3 1,13-1 838,-1 0 0,2-1 0,8 1 0</inkml:trace>
  <inkml:trace contextRef="#ctx0" brushRef="#br0" timeOffset="215">158 220 8191,'-35'-18'0,"6"1"0,2-1 0,1 1 244,5-1 0,10 7 389,5-1 0,4 6 0,4-4 0,5 3-459,11 3 0,7 0 0,12 0 0,4-2-290,5 2 0,5 2 0,3 2 0,2 0-456,3 0 1,1 0 0,-4 0-1,4 0 572,2 0 0,-5 8 0,3 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36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1240 8382,'-9'-17'29,"1"-1"0,6 1 1,-2-1 330,-2 1 1,-2 5-1,5 1 551,-3-3 1,-8 6-595,3 3 1,-3 5 0,2 5 0,5 7-87,-1 4 1,6 9 0,-4 4-1,4 4-125,2 2 1,0 2 0,0 1-1,2 5-167,4 2 0,0-6 1,9 1-1,5-3-106,-1-2 1,8 0 0,2 0 0,4-2 13,2-4 1,2-11 0,2-13 0,4-3 85,1-2 0,3-9 0,3-11 0,-1-13 41,-3-11 1,-7-7 0,0-3 0,-8-2 36,-8-3 0,-11-7 0,-6 4 0,-6-4 53,-6-4 0,-8 14 0,-13-4 0,-10 11 87,-5 7 0,-7 7 1,-7 8-1,-2 3-30,1 9 1,5 5 0,5 12 0,5 6-263,-1 9 0,14 5 0,0 11 0,9 5-596,9 5 0,3 4 1,8 5-1,0 1-1927,0-1 2664,8 0 0,9 8 0,10 3 0</inkml:trace>
  <inkml:trace contextRef="#ctx0" brushRef="#br0" timeOffset="1466">1188 1345 8326,'-12'0'-5,"0"0"234,-1 0 0,3-6 325,-2 0 0,7 1-108,-7 5 57,8 0 1,-2 0-252,12 0 0,4 0 0,9 0 0,5 0-86,5 0 1,6 0 0,3 0 0,5 0-103,2 0 0,7-2 0,6-2 0,-1-4-450,-3-2 0,-4 5 0,-1-5 0,-6 2-453,-7 4 1,-5-4-1,-13 3 839,-1 1 0,-7-6 0,-2 0 0</inkml:trace>
  <inkml:trace contextRef="#ctx0" brushRef="#br0" timeOffset="2400">2393 385 8397,'-10'-18'2174,"2"1"-2053,8-1 0,0 10-117,0 8 1,0 8-65,0 10 1,0-1 0,0 1 0,-2-3 36,-4-3 1,-1 3-1,-7-5 1,2 2 65,-1-1 0,-5-7 1,-3 4-1,-2-2 166,1 0 0,3-1 0,0-5 0,-3 0 333,-1 0 0,0-7-253,5-5 0,9-4 0,3-1 0,4-1-224,2 1 0,8 5 0,5 3 0,9-1-113,7 0 0,6 6 0,3-1 1,3 3-47,-2 2 1,4 9 0,-3 7 0,-1 7-89,-2 4 1,-4 2 0,-4 6 0,-6 2 96,-3 4 0,-10 4 0,-5 5 0,-3-1 57,-2-3 0,-9-1 1,-9 3-1,-9-3-66,-6-2 0,-4-8 0,-6-6 0,-7 0-121,-6-2 0,-8 2 1,5-10-1,3-5 19,2-4 1,3-4-1,5-8 1,7-4 498,8-6 0,13-5 0,13-5 1,3-1 29,2 2 1,2-7 0,5 1 0,11 0-188,9 4 1,12 3 0,4 5 0,1 1-170,5 3 0,1 7 0,3-2 0,-1 6-313,0 6 1,7 4 0,-1 9 0,-4 4-250,-5 6 1,-1 4 0,-7 2 0,-2 0-215,-2 0 1,-10 0-1,-4-2 799,-4-4 0,-1 4 0,-1-6 0</inkml:trace>
  <inkml:trace contextRef="#ctx0" brushRef="#br0" timeOffset="2803">3091 559 8477,'0'-27'217,"0"4"0,0 3 0,0 3 761,0-1-700,0 9 0,0 3 0,0 14 0,2 7-184,4 7 0,-2 9 1,8-2-1,-1 4-68,-1 2 0,3 0 0,-5-1 0,0-1-122,0-3 0,3 3 0,-3-6 0,0 0-151,0-4 0,-1 0 0,-3-3 1,2-5 341,-2 1 1,-2-10-17,-2-6 0,6-16 0,0-13 0,-2-4 145,-3-2 1,-1-8 0,0-3 0,0-5 122,0-1 1,0 0 0,0-1-1,2-1-102,4-4 1,-2 3-1,6-1 1,0 6-172,-1 3 1,3 10-1,7 0 1,3 6-266,1 0 0,2 8 0,-2 4 1,7 7-322,2 4 0,3 2 1,0 6-1,-2 2-331,-4 4 0,4 4 0,-5 9 1,-1 4-905,-4 7 1747,-4 3 0,-9 9 0,-2 3 0</inkml:trace>
  <inkml:trace contextRef="#ctx0" brushRef="#br0" timeOffset="3186">3598 524 8356,'0'-25'99,"0"6"1,0-5 691,0 5 1,2 1-70,4 1 0,3 1 1,9 5-791,-1 5 1,1 12-1,-1 5 1,1 7-182,-1 5 1,-5-1 0,-3 5 0,-1 0 86,-4 0 1,-2 2 0,-2 4 0,0-2-1,0-2 0,-8-2 0,-2 3 0,-1-5 133,-1 0 0,2-11 0,-3 3 0,3-1 149,2-1 1,-5-3 251,1-1-239,4-7 1,8-2 0,12-8 0,4 3 10,1 1 0,6 2 0,1 0 0,-3 0-201,-2 0 0,-1 0 0,-1 2-46,1 3 1,-3 5-1,-3 8 122,-6-1 1,-4 0-1,-2 1 1,-2-1-48,-4 1 0,-12-1 0,-11 1 0,-4-1-144,-2 1 1,-7-5-1,-3 3 1,-1 1-386,-1-3 1,0 9 556,-5-5 0,0 3 0,-1-4 0</inkml:trace>
  <inkml:trace contextRef="#ctx0" brushRef="#br0" timeOffset="3436">2480 1432 8344,'-50'-17'0,"1"-1"2026,2 1-1482,16 7 1,16 3-1,29 7 1,18 0-406,19 0 0,19-2 1,19-2-1,-38 1 0,3 0-133,5 1 1,2 0-1,3 1 1,2 0-1,5 1 1,2 0-1,2-1 1,1 0-219,5-2 1,1 0 0,3 2-1,1 0 1,0-2 0,-1 1 0,-4 0-1,-1 2-839,-6 0 1,-3 0 0,-8 0-1,-4 0 1051,40 0 0,-5 0 0,-19 0 0,1 0 0</inkml:trace>
  <inkml:trace contextRef="#ctx0" brushRef="#br0" timeOffset="3902">2707 1939 8416,'-17'-8'288,"-1"6"0,3-6 1,1 3 937,2-1 1,7 0-1011,-7 6 1,8 8-1,0 5 1,8 7-232,8 3 1,3 8 0,3-2-1,1 4-77,4 2 0,-1 0 1,5 0-1,-2 0-82,-4 0 0,5 0 0,-3-2 0,-2-4-211,-1-6 0,-9-4 0,1-1 342,2-1 1,-7-9 0,-1-8 0,-4-11 352,-2-11 1,0-7 0,0-12 0,0-5-26,0-5 1,0-3 0,0-2 0,0-4-124,0-3 1,0 7 0,0-2 0,0 4-129,0 1 0,8 3 0,5 3 1,7 6-115,3 5 0,10 8 1,2 5-1,10 6-194,5 5 1,3 4 0,1 8 0,2 0 37,2 0 1,-5 8 0,-9 4 0,-1 5-330,-4 6 0,-10-1 0,-6 5 0,-5 0-1563,-7 0 2128,-3 2 0,-16 14 0,-1 2 0</inkml:trace>
  <inkml:trace contextRef="#ctx0" brushRef="#br0" timeOffset="4450">3214 2079 8380,'17'-18'-563,"0"3"958,1 3 1,-6-2-1,-1 9 1,3-1 144,1-2 0,3 6 1,-1-4-373,1 4 1,-7-4 0,1 1-192,2 1 1,-7 4-13,-1 6 0,2-3 44,-2 9 0,0-6 0,-8 4 0,-2-1 6,-2 1 0,-8-4 1,3 4-57,-5-3 0,5 5 0,-1-6 1,-2 0-153,-1 1 0,-3-5 0,1 4 233,-1-4 0,1-2 1,-1-2 130,1-4 0,7-3 1,4-11 124,5-3 0,1 3 0,1-3 0,7 2 58,10-2 0,1 3 1,10-3-1,2 5-174,2 7 0,8 1 1,0 6-1,-1-2-175,3 2 0,-6 16 0,2 8 0,-6 3-141,-4 2 0,-6 12 0,2-2 0,-3 4-60,-7 3 0,-9 1 1,-2 6-1,-8-5 149,-7-1 1,-7-2 0,-5-6 0,-6-1 29,-4 1 0,-10-5 1,-2-3-1,-1-2-170,-1-4 1,3-9 0,-5-6 0,4-4 179,3-2 1,3-2 0,10-4-1,7-6 291,9-3 1,5-9 0,8 1 0,2 0 33,4-2 1,6 5-1,11-3 1,6 4-133,4 1 0,8 8 1,1 3-1,3 1-122,4 0 1,-5 2 0,3 10 0,1 6-700,3 3 0,-1 8 0,-1 3 0,-3 1-497,3 4 1,-9 4 0,-5 4 1131,-9 1 0,1 1 0,0-6 0</inkml:trace>
  <inkml:trace contextRef="#ctx0" brushRef="#br0" timeOffset="4970">5152 683 8415,'12'-74'0,"-3"6"331,-1 12 0,-2 9 0,-6 14 0,0 4 1868,0 6 1,-2 11-1550,-4 6 1,2 5 0,-5 2-1,-1 5-512,0 6 0,-1 13 0,-7 10 1,1 10-119,-1 5 0,9 8 1,1 5-1,2 2-162,0 7 0,0 4 0,8 0 0,4 3-513,6 1 1,3 5 0,5-5 0,3 3-218,6 4 1,10-11 0,2 4 0,-1-12-1759,3-10 2503,-6-4 0,13-9 1,-5-3-1</inkml:trace>
  <inkml:trace contextRef="#ctx0" brushRef="#br0" timeOffset="5152">5676 1102 8424,'0'-12'1892,"2"3"-1496,4 1 0,3 2 1,11 6-1,1 0-511,2 0 1,9 0 0,-1 0 0,5 0-469,5 0 583,8 0 0,-5 0 0,9 0 0</inkml:trace>
  <inkml:trace contextRef="#ctx0" brushRef="#br0" timeOffset="6002">6619 648 8414,'2'-27'378,"2"3"367,2 5 1,0 7-72,-6 1 0,0 9-458,0 2 0,0 10 1,0 11-1,0 2-176,0-1 0,0-3 0,-2-2 0,-2 1-206,-2-1 1,-8 1 0,3-1-33,-5 1 0,-3-3 0,-3-3 0,-1-6 57,2-4 0,-4-2 0,1-2 0,3-4 549,1-6 1,3-5 0,1-5 0,5-3 102,5-2 1,4 0-1,2-4 1,2 4-85,4 1 1,5 3 0,11 6 0,3 1-262,2 4 1,4 5 0,8 9 0,2 5-199,-2 11 1,-2 1 0,-3 10 0,1 4-311,0 6 1,-2 0-1,-4 6 1,-7-1 14,-9 1 1,-5 1 0,-8 5 0,0-5 142,0-5 1,-8-6 0,-3-4-1,-7-4 98,-5-1 1,-2-3 0,-6-8-1,3-1 194,3-2 0,2-8 0,6 1 1,-1-3 408,1-2 0,5-2 1,2-3 205,2-7 0,3-4-458,5-1 1,0 5-502,0 1 0,2 7-912,3-2 139,-3 4 839,6 2-116,-8 0 1147,0 0-240,0 8-631,0-6-250,0 5-893,0-7 848,0 0 0,-6 2 147,0 4 1,-1-4 49,1 4 0,-4 2 1,-7-1-1,-1 1 37,1 0 1,-6-2 0,-3-4 0,-1 2 176,-4 1 1,6 1-1,0-6 1,1 0 360,1 0 0,0-7 0,7-5-118,5-4 1,5-1 0,12-1 0,7 1-184,9 0 1,11-1-1,9 1 1,5 1-172,7 4 0,-1 5 1,5 7-1,-2 0-373,2 0 1,-3 9 0,3 7-1,-6 7-623,-5 4 1,-5 2 0,-9 6 0,-3 0-2184,-7 0 3184,-4 0 0,-1 8 0,-1 1 0</inkml:trace>
  <inkml:trace contextRef="#ctx0" brushRef="#br0" timeOffset="6486">7283 543 8514,'-6'-29'0,"0"2"1453,2 2 0,-4 7-372,3 7 0,-1 9 0,8 2-855,4 9 0,3 13 0,9 5 1,1 4-196,4 6 1,-1 2 0,5-3 0,-2 3-275,-4 2 0,5 6 0,-3-7 0,-2 1-533,-1 2 1,-5-12 0,-1 4 0,-4-4-203,-3-4 1,-1-8 896,-6-7 1,-6-18 0,-1-6-1,-3-13 640,-4-8 0,1-7 1,-1-5-1,2-4-17,-1-5 1,3-2 0,0 3 0,3 1-7,3 0 1,2-7 0,2 1 0,2 2-345,4 2 1,11 1 0,12 3 0,6 3-447,6 6 1,5 12 0,11 6 0,3 6-448,2 5 1,6 4 0,2 10 0,-8 4-334,-6 6 0,-7 11 0,-7 4 0,-11 2 1034,-9 0 0,-1 0 0,-11 6 0</inkml:trace>
  <inkml:trace contextRef="#ctx0" brushRef="#br0" timeOffset="6852">7789 543 8557,'0'-17'174,"0"-3"1,2-1 541,4-2 1,-2-1-1,7 9 1,3 1-24,2 3 0,7 5 0,2-4 0,0 2-332,1 4 1,3 4-1,-4 6 1,0 6-479,0 3 1,-3 5 0,-9 1 0,-3 4-163,-2 3 1,-4 1 0,-10 6 0,-6 0-161,-3-1 1,-9-1 0,-1-2 0,-2-1 31,-4 1 0,4-6 0,-2-2 1,-1-3 452,3-3 0,2-1 0,8-5 544,-1-5-368,8-4 1,5-2 0,10 0 0,7 0-58,4 0 0,7 0 0,2 0 0,0 0-141,1 0 1,-3 0-1,-6 0-130,1 0 1,-3 2 0,-3 4 13,-6 5 1,-4 5 0,-4 1 23,-4 1 1,-6-1-1,-11-1 1,-6-3-182,-4-1 1,-2 0-1,0 5 1,0-1-720,0-5 1,-4 9-1,3-7 968,3 1 0,2-1 0,-4 5 0</inkml:trace>
  <inkml:trace contextRef="#ctx0" brushRef="#br0" timeOffset="7168">7021 1539 8299,'-22'-8'186,"3"-2"0,3-2 1234,1 1 0,7 5-992,2-6 0,12 7 0,10-5 0,11 2-85,14 4 1,15 0-1,10 0 1,8-1-344,7 1 0,18 0 0,-45 2 1,1 0-1,2-1 0,0 0-18,2 1 1,1 0-1,0 1 1,0 0 0,-6 1-1,-1 0 1,46 0-857,-8 0 1,-4-5-1,-19-1 1,-12 2 873,-11 2 0,-8 2 0,-2 0 0</inkml:trace>
  <inkml:trace contextRef="#ctx0" brushRef="#br0" timeOffset="7553">7178 1905 8277,'-18'0'1064,"1"0"1,0 0-491,-1 0 0,8 2 0,5 4 0,3 6-328,2 3 0,7 3 0,5 1 0,5 2-262,7 3 1,-3 7 0,8-2 0,0 6-104,-2 6 1,6-5 0,-5 5-1,-1-4-60,-4-2 0,-4-6 0,-1-2 0,-3-1-421,-3-5 0,2-8 742,-8-1 1,-1-10-1,-5-2 1,0-12 160,0-9 1,0-6 0,-2-8-1,-1-2-138,-3-4 0,0-3 1,6-9-1,0 1-80,0 0 1,0-1 0,2 1 0,4-1-139,5 1 0,7 7 0,5 5 0,6 3-170,4 2 0,8 2 1,2 4-1,1 5-151,5 5 1,1 9-1,4 4 1,1 5-69,-3 1 0,-1 1 0,-13 3 0,3 4-262,-2 2 1,-4 3 703,-6 11 0,-4-5 0,-7 6 0</inkml:trace>
  <inkml:trace contextRef="#ctx0" brushRef="#br0" timeOffset="8070">7859 2063 9029,'6'-12'0,"0"0"663,-2-1 1,3 3 0,1 0 407,2 2 1,1-3-511,7 5 0,-6 0-653,-1 6 1,-7 8-1,2 4-109,-4 3 1,-8-3 0,-2-3 0,-1 1 29,-5 0 1,4 0 0,-1 3 0,-3-3 91,-2-2 1,-1-3 0,0-5 694,-1 0 1,6 0-32,1 0 0,7-2 0,0-3-233,8-7 1,8-3 0,9-1-1,4 2-198,2 3 1,0 7 0,5-2 0,-3 4-229,2 2 0,0 0 0,0 4 1,-4 6-194,-2 7 1,-2 6 0,-5 1 0,-3 3-44,-3 0 0,-4 10 0,-10-6 1,-4 0 279,-6 2 1,-11-2 0,-6 0 0,-4-4-12,-2-1 0,-6-5 1,-1-8-1,-1-3 112,0-2 0,3-2 0,7-6 0,3 0 255,7 0 1,6-2 0,3-4-52,2-6 0,11-3 0,1-1 0,9 3-221,7 1 0,9 2 0,4-1 0,4 5-101,2 4-1,6-4 1,0 0 0,-1 2-240,3 2 0,-6 8 0,2 2 1,-6 2-774,-4 3 0,0 3 1,4 1-1,-4 1-1904,-6-1 2964,-3 1 0,-3-1 0,1 1 0</inkml:trace>
  <inkml:trace contextRef="#ctx0" brushRef="#br0" timeOffset="8353">8662 264 9388,'0'-57'0,"0"7"1024,0 11 0,0 10 0,2 14 1,6 3-1116,10 6 1,15 16 0,13 13-1,6 20 470,7 17 0,-26-24 1,2 4-1,3 7 0,-1 3 1,1 3-1,-2 2-313,1 4 1,-2 1 0,0 3 0,-2 2-1,0 7 1,-2 3 0,-2 4 0,-2 1-298,-1 6 0,-3 1 0,-7 1 0,-5 1 0,-4 3 0,-5 0 0,-3-1 0,-5 0-218,-6-1 0,-5-1 1,-5 1-1,-5-2 0,-11 1 1,-5-3 448,-3-1 0,-2-1 0,-2 1 0,-4-3 0,-3-8 0,-3-3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48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1514 88 8537,'17'-17'-21,"-5"-1"0,-2 1 444,-2-1 795,-3 9 1,-7 1-878,-3 8 1,-5 4 0,-10 6-1,-3 9-118,-6 6 1,-6 4-1,-8 8 1,-7 4-62,-6 5 1,-10 13 0,0 5 0,29-30-1,-2 0-136,-4 0 1,-1 1 0,-3 4 0,-1 0 0,-4 1-1,-1 0 1,1 0 0,-1-1-131,1-1 0,-1 0 0,4-2 0,1 0 0,1-2 1,1 0-1,3-2 0,1 0-383,-34 26 1,10-14 0,20-7-1,7-8-1152,8-3 0,2-3 1639,11-6 0,10-7 0,14-4 0,0-4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48.01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2603 1890 11429,'0'-17'-507,"0"-1"1,0 1 15,0-1 1,0 1 0,0-1 806,0 1 1,-6 5 1191,0 0-1163,0 1 1,5 1-1,-5 6-35,-6 8 1,-3 6 0,-5 7 0,-3 3-49,-6 3 1,-6 10 0,-8 10 0,-11 3-124,-14 9 1,-12 5 0,34-25 0,-1 2 0,-2 0 0,-1 1-75,-1 3 1,-1 0 0,0-2 0,0-1 0,-1 0 0,1 0 0,-1-2 0,1 0-79,0-1 1,-1 0-1,2-1 1,-1 0 0,3-3-1,-1 0 1,4-4-1,-1 0-56,2-2 1,1-1 0,-36 8 0,7 3 0,7-4 39,8-3 1,13-9 0,8-9-665,6-2-124,10-3 1,7-14-1,20-7-1363,15-5 2180,10-3 0,4 7 0,0 0 0</inkml:trace>
  <inkml:trace contextRef="#ctx0" brushRef="#br1" timeOffset="1430">1101 144 8548,'0'-27'140,"0"4"1,0 4 544,0 1 1,0 1-187,0-1 0,-6 7 1,-2 3-188,-1 6 0,3 10 0,-8 23 0,-3 15-117,-5 14 0,-10 18 0,-1 9 0,13-38 0,-1 1-168,-1 4 1,-1 1 0,-1 0-1,0 1 1,-4 4 0,-1 2-1,0 1 1,-2 0-119,0-1 0,0 0 0,0-1 0,-2-2 0,-1-5 0,0-3 0,1 1 0,0-1-276,1-1 1,0-1-1,1-2 1,0-1-1,0-4 1,0-2 0,-23 33 366,5-7 0,10-3 0,-1-9 0,3-2 0,2-3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54.2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87 36 19898,'-11'0'-238,"-1"0"1,8 0 0,-4 0 0</inkml:trace>
  <inkml:trace contextRef="#ctx0" brushRef="#br0" timeOffset="184">70 18 23085,'-12'-2'-3327,"1"-3"0,5 3 2489,-6-4-137,8 4 390,-11 2 1404,13 0-234,-6 0-476,16 0 1,2 0 0,7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49:57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107 558 8413,'-18'0'492,"1"0"0,0 0 0,-1-2 1796,1-4-1896,-1 4 0,16-11 0,10 7 0,11 2-216,10 2 0,6 2 0,6 0 1,4 0-41,-1 0 0,7 0 1,-5 0-1,7 0-467,5 0 1,-9 0 0,3 0-1,-2 2-674,1 4 0,-5 3 1,-3 9 1004,-6-1 0,2 9 0,-12 1 0</inkml:trace>
  <inkml:trace contextRef="#ctx0" brushRef="#br0" timeOffset="148">282 1099 8289,'2'-9'2290,"3"1"-1836,7 0 0,13 6 1,12-6-1,14 3-158,11-1 0,13 0 1,9 4-1,5-2-485,4-2 1,0 0 0,-7 8 188,-5 4 0,-3 4 0,-8 7 0</inkml:trace>
  <inkml:trace contextRef="#ctx0" brushRef="#br0" timeOffset="699">1661 139 8546,'0'-27'0,"-2"3"141,-3 5 0,3 1 1,-6 1 3665,0 0-3041,6 7 0,-11 4 1,5 12-1,-2 5-552,-4 5 1,-1 9-1,-3 4 1,3 6-25,3 6 1,-3-2 0,3 7 0,-3 3-54,-3 1 0,1 3 1,1-1-1,5 2-419,5 5 0,4-3 1,2 6-1,0-2-100,0-4 0,9-9 0,9-6 0,9-6 268,6-6 1,4-12 0,4-11 0,3-4 294,1-2 0,5-14 1,-5-5-1,0-6-80,-5-6 0,-5 0 0,-7 0 0,-9 2 248,-5-2 0,-11 5 0,1 3 0,-8 4 3,-7 1 1,-5 3 0,-3 1-1,-4 4-571,-7 3 1,-3 1 0,-3 8 0,-3 4-236,-2 5 0,0 5 0,8 3 1,2 4-1754,2 6 0,8 6 2207,-3 6 0,13 4 0,3 7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0:01.93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478 655 8205,'6'-29'112,"1"2"0,1 1 323,0 5 0,-2 2 0,-6 1 2494,0 1-2482,0-1 0,-8 8 1,-6 5-1,-5 3-270,-4 2 1,-14 7 0,2 5 0,-4 4 97,-4 1 1,5 8 0,-7 4 0,4 4-216,8 2 0,6 6 1,10 0-1,1 0-291,4 1 1,10-5-1,12 4 1,6-2 4,9 1 1,14-3 0,7 4 0,5-4 30,1-2 0,6 0 0,-1-2 1,-7-4-202,-7-6 0,-14-3 1,-6-3 158,-3 1 0,-15-7 0,-10-1 366,-17-2 0,-11-3 0,-8-3 0,-5 2 79,-5 2 1,-1 0 0,0-6-1,-1 0-35,1 0 0,7 0 0,4 0 0,7 0-789,4 0 0,11 0-317,7 0 0,16 0 0,4 0 0,11 0 933,11 0 0,10 0 0,5 0 0</inkml:trace>
  <inkml:trace contextRef="#ctx0" brushRef="#br0" timeOffset="148">862 1214 8205,'0'-18'0,"-2"1"947,-4-1 1,4 7 0,-4-1-342,5-2 0,-1 7 0,-2-1-1424,-2 0-1852,0 6 2670,6 2 0,8 10 0,2 7 0</inkml:trace>
  <inkml:trace contextRef="#ctx0" brushRef="#br0" timeOffset="501">1508 707 8552,'-13'-27'0,"-3"4"580,-3 3 0,-5 3 1,3-1-1,-4 3 202,-2 3 1,3 5 0,-5 7 0,0 0-246,2 0 0,2 1 0,7 5 0,3 6-522,3 3 0,4 11 0,8 3 0,2 6-329,4 5 1,6-1 0,11 6 0,6-2-30,4-5 0,2 5 0,0 0 0,0 1-73,0 5 0,-2-6 0,-4-3 0,-6-5 59,-3-6 1,-9 4-1,-1-5 1,-6-1 182,-12-4 0,-11-4 0,-22-3 0,-8-2 190,-7-3 0,-4-7 0,-6 2 1,6-4-139,6-2 0,-1 0 1,16-2-205,6-4 1,14 2 0,17-7-559,12-3 884,1 6 0,30-7 0,-4 5 0</inkml:trace>
  <inkml:trace contextRef="#ctx0" brushRef="#br0" timeOffset="665">1683 1214 8710,'-10'-18'805,"4"1"1,-1 5 634,1 0-1816,0 9 0,8-5-972,4 8 1,-2 2 1347,7 4 0,1 3 0,5 9 0</inkml:trace>
  <inkml:trace contextRef="#ctx0" brushRef="#br0" timeOffset="1248">1997 969 8451,'-17'-6'0,"-1"1"0,3-1-321,3-2 0,-3 6 0,3-4 818,-4 4 441,7 2 381,1 8 1,8-4 1361,0 8-61,0-9-1637,0 5-870,0-8 27,8 0-350,-6 8 1,11 2 0,-5 5-48,2-3 1,-6 3 0,3-5 0,1 2-133,4-1 0,1 1 1,3 5-1,-1 1-58,5-1 1,3 7 0,-2-1 0,5 0-51,1 2 0,2-5 0,6 3 0,0-5 200,0-7 0,-6 3 1,0-8-1,0-2 367,-2-3 1,-2-10-1,-9-9 1,-3-9 783,-1-6 0,-8-2 1,2 0-1,-4 0 206,-2 0 0,-6-1 0,-2-1 0,0 0 123,1 4 1,-7 10 0,4-1-218,1 5 1,-5 7-1122,8 1 1,2 9 0,10 2-228,6 9 1,5 7-1,5 1 1,3 3-395,2 3 1,-4-2 0,4 7-1,1-1-108,-1 0 0,-4-4 0,4 6 0,-1 2-229,-5 2 0,-4 2 1,-3 0-1,-4 0 1113,-3 0 0,-1 8 0,-6 1 0</inkml:trace>
  <inkml:trace contextRef="#ctx0" brushRef="#br0" timeOffset="1600">2870 1109 8370,'0'-35'224,"2"2"0,2 2 0,4 2 1076,2-2 0,-1 6 1,5 1-1,-2 7-251,1 5 1,-3 2-1,2 7-854,1-3 0,3 2 0,1 10 0,1 5-169,-1 5 0,0 3 0,1 5 1,-3 3-216,-3 0 1,4 6 0,-7-4 0,3 4-514,0 2 1,-9-6 0,5 0 0,-2 0 131,0-2 1,0 4 0,-6-7 0,-2-5 113,-4-5 0,-4-7 0,-7-8 1272,-1-5 0,7-6 0,1-11 1,2-6 148,4-4 0,2-8 0,2 0 0,2 2-316,4 3 0,4 1 0,7 0 1,3 2-458,3 4 1,-2 9-1,8 10 1,1 3-316,-3 3 1,6 4 0,-6 6 0,2 5-564,0 5 0,-8 7 1,5 2-1,-3 2-708,0 5 0,1 2 1,-7 5-1,-1 2-483,-5-2 0,3-2 1877,-8-2 0,-1 7 0,-5 3 0</inkml:trace>
  <inkml:trace contextRef="#ctx0" brushRef="#br0" timeOffset="2197">3674 917 8370,'-10'-29'0,"4"0"364,4-2 0,-4 3 0,1-1 0,1 0 858,2 2 1,2 2 0,0 7 420,0 1-1310,0-1 1,2 9-153,4 3 1,-3 12 0,9 5-29,2 5 1,-5-5-1,3 1 1,2 2-202,1 1 0,3 1 0,-1-3 0,1-1-122,-1 2 0,0 1 1,1 3-1,-1-1-105,1 0 1,5 1 0,0-1 0,-1 1-29,-3-1 0,-3 3 1,-3 1-1,-1 2-46,1-1 0,1-3 0,0-1 1,-5-1 172,-1 1 0,0 5 1,-4 2-1,2 0-31,-3 0 0,-6 5 0,-5-5 0,-2 0 43,-3 0 0,-9 4 1,-1-7-1,0-5 160,-3-3 1,7-10-1,-4 1 1,1-3 294,-1-2 1,9-7 0,-3-5-1,3-5 194,5-7 1,1-5 0,8-10 0,0-3 286,0-3 1,10-2-1,5-3 1,8 1-223,5 3 0,-3 7 1,8-4-1,4 3-184,0-1 1,5 0 0,-1 6-1,-2 0-154,-2 0 1,2 2-1,-5 2 1,-6 4-54,-7 2 1,-4 2 0,-1 5 0,-4 1-111,-7-1 1,-3 1-86,-2-1-432,0 9 1,0 3-15,0 12 0,0 3 1,2 11-1,4 3 116,6 6 1,3 4-1,5 2 1,1 0-26,2 0 0,3 6 0,-5 1 0,2 1-253,-1 0 0,-5 5 1,-5-1-1,-7 3-1019,-3 3 1,-2 5 1662,0 0 0,-15 0 0,-5-5 0</inkml:trace>
  <inkml:trace contextRef="#ctx0" brushRef="#br0" timeOffset="2347">4093 969 8370,'0'-35'160,"0"6"0,2 0 1,4 0 450,5 2 0,13-6 1,9 6-1,11-2-39,14-1 1,10 9-1,8 0 1,4 7-881,-1 8 0,-3 4 0,-12 2 0,-6 2-2177,-4 4 2485,-1 4 0,-9 7 0,-1 1 0</inkml:trace>
  <inkml:trace contextRef="#ctx0" brushRef="#br0" timeOffset="2830">5036 760 8528,'6'-18'1378,"0"1"-699,-3-1 1,5 1-1,-2-1 465,-2 1 0,-2 5 158,-2 1-1184,0 7 1,-8-4-1,-4 8 1,-3 2-158,-3 4 0,-5-2 0,-2 7 1,0 3-58,0 1 0,-5 3 0,5-1 0,0 3-27,0 3 1,3-4 0,9 5 0,3-3-249,2 2 1,3-3-1,5 3 1,0-4 155,0-1 1,1-1 0,5 1 313,6-1 1,3-7 0,3-4 0,-1-4 49,1-2 1,-7 0 0,1 0 129,2 0 1,-5 0 0,3 0 91,2 0 0,-5-6-327,3 0 1,0 0 0,3 4 0,-1-2-68,-3-1 1,-5-1-4,6 6 1,-1 0-166,7 0 0,-6 0-174,-1 0 0,-5-6-1178,6 0 412,-8 0 1,9 4-33,-7-4 1,8 5 1162,-3-5 0,5 4 0,1 2 0</inkml:trace>
  <inkml:trace contextRef="#ctx0" brushRef="#br0" timeOffset="3297">5280 148 8585,'-40'-35'691,"-1"1"1,6 6 0,8 5 2065,2 4 1,9 11-2136,10 8 1,6 15-1,6 15 1,6 4-408,3 7 0,5 4 1,3 9-1,6 2-236,4 3 1,-4 7-1,0-4 1,2 2-752,2 0 1,0 4 0,-4 2 0,-5-8-440,-5-6 1,-3-6 0,-5-5 0,-5-10 377,-4-10 0,-4-15 0,-4-10 956,-5-10 1,-5-13-1,1-6 1,1-4 265,2-2 0,3 0 0,-5-2 1,4-2 438,3-1 0,1 1 0,6 8 1,0 3 14,0 3 1,8-4 0,3 8 0,5 3-643,1 5 0,8 9 0,6-2 0,6 6-279,4 6 0,2 6 0,-4 11 1,1 8-306,-1 8 0,-4-2 0,-6 5 1,-6-1-345,-3 0 1,-10-1 0,-5-5 0,-7 0-16,-9 0 0,-16 0 0,-20-2 1,-7-2 741,-10-2 0,-8 0 0,-15 6 0</inkml:trace>
  <inkml:trace contextRef="#ctx0" brushRef="#br0" timeOffset="3497">5700 271 8573,'9'-26'0,"5"1"0,-6-2 0,1 8 1779,5 5 0,-4 10 0,1-2-748,3 4 1,1 12 0,3 8 0,1 9-638,5 6 1,1 7-1,4 3 1,-4 4-425,0 7 0,-5 0 0,5 10 0,-4 2-678,-3 2 0,3 2 0,-11 2 1,-1 2-2007,-3 1 1,-4 7 2713,-2-6 0,-8-1 0,-1-5 0</inkml:trace>
  <inkml:trace contextRef="#ctx0" brushRef="#br0" timeOffset="3764">6293 1109 8544,'0'-18'170,"6"-1"1,2-2 0,0-3 886,-1 3 1,9-4-1,0 2 1,5 1-225,0 3 0,4 1 1,1-1-1,1-2-189,4-3 1,0 1 0,-2 6 0,-6-1-445,-3 1 1,-3-1 0,-1-1 0,-5-3-270,-5-1 1,-4 0-1,-4 5 1,-6 1 48,-9-1 0,-8 7 0,-10 1 1,-2 2-314,-4 4 1,4 4 0,-2 6 0,8 6 54,8 3 1,6 5-1,3 1 1,4 4 79,3 3 1,9 7 0,13 5 0,12-1-329,14-2 1,9 4 0,9-1-1,5-3-712,4-6 0,3 2 1238,5-4 0,11 4 0,-38-15 0,-1-1 0</inkml:trace>
  <inkml:trace contextRef="#ctx0" brushRef="#br1" timeOffset="3897">7201 899 11941,'-17'-17'1535,"7"5"1,3 3-1603,-1 1 0,-2 2 1,-7 6-1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0:23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16 680 8226,'-6'-12'985,"1"0"0,1 3 0,12-3 0,11 6-729,14 4 1,12 2 0,15 0 0,10 0-301,9 0 0,12 0 1,2 0-1,-1 2-711,-3 4 0,-9-2 0,-9 8 1,-11-1-516,-13-1 0,-18 5 1270,-11-3 0,-9 11 0,-9 5 0</inkml:trace>
  <inkml:trace contextRef="#ctx0" brushRef="#br0" timeOffset="150">173 1099 8982,'22'-6'91,"7"0"0,12-2 0,25 5 1,17-5-108,-33 3 1,1 0-1,5 2 1,1 0-1,2-1 1,0-1-1,-3 0 1,-1 0-1681,43-5 1085,-14 6 1,-6-11 0,-9 5 0</inkml:trace>
  <inkml:trace contextRef="#ctx0" brushRef="#br0" timeOffset="350">1117 121 8291,'1'-25'0,"3"-3"508,2 1 1,2 4 0,-2 11 225,5 6 0,7 6 1,5 8-1,6 10-153,4 9 0,10 21 0,2 13 0,1 10-439,1 11 0,-8 9 0,-20-44 0,0 1 0,-2 1 1,-3 1-271,-1 3 0,-2 1 1,-4 2-1,-3 2 1,-1 4-1,-4 0 1,-3 1-1,-5-1-410,-6-1 1,-5-2 0,-4-2-1,-5-1 1,-8 1 0,-5 0 537,-3-1 0,-3 1 0,-7 6 0,-3 0 0,-8-1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0:19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1363 8089,'-23'-14'0,"-1"-1"236,3 1 1,2-7 0,1 7 987,1 1 0,7-1-335,4-3 0,4 5-422,2 0 0,2 8 0,4-1-142,6 3 1,-3 2-1,3 0 179,2 0 0,-5 0-118,3 0 0,-8 2-295,2 3 1,-3-3-176,3 4-1154,-4-4-2079,6-2 2128,-8 0 1,0-2 0,-2-2-419,-4-2 1607,4-7 0,-5 3 0,7-7 0</inkml:trace>
  <inkml:trace contextRef="#ctx0" brushRef="#br0" timeOffset="350">332 437 8445,'0'-29'0,"-2"0"369,-4-2 1,-2 4-1,-5 0 1,1 1 399,-1 5 1,-1 2-1,1 3 1,1 3 66,-2 1 1,-1 8 0,-1 0-419,5 8 0,-5 15 0,4 16 1,-1 14-294,1 13 1,-1 17-1,9-29 1,2 1 0,0 3-1,0 1-126,1 3 0,0 0 0,1 3 0,0 1 0,0 2 0,0 2 1,1 3-1,0 1-204,1 4 0,2 2 0,0 6 0,1 1 0,4 0 0,2-1 0,0-3 0,1-1-150,2-2 0,1-1 0,3-6 0,3-2 1,1-4-1,1-2 0,0-3 0,2-3-130,2-3 1,1-3 0,-1-6 0,2-3 0,23 16 0,1-7-343,-1-8 0,0-12 0,-1-8 827,-5-7 0,1-12 0,0-8 0,7 0 0</inkml:trace>
  <inkml:trace contextRef="#ctx0" brushRef="#br0" timeOffset="867">908 594 8195,'-5'-38'343,"-1"1"1,0 6 1178,-2 3 0,6 11-477,-4 5 0,4 10 0,2 2-736,0 10 0,8 13 0,4 7 1,5 4-83,7 7 1,-3 4-1,8 9 1,2 2-311,2 3 0,0-1 1,-2-6-1,-2 1-254,2-1 0,2-2 1,0-3-1,-4-6-365,-5-4 1,1-10 0,-2-6 206,-2-7 0,-3-10 1,-4-16 477,-3-11 1,-5-16 0,4-10-1,-3-7 104,-3-8 1,4-4 0,-2-6 0,-2-3 20,-2-5 1,-2-7 0,0 10 0,0-1 271,0 4 0,0 8 0,-2 10 0,-2 12-40,-2 7 1,0 12 0,6 3 0,0 5 55,0 1 1,0 7-514,0-1 1,8 6-1,4-3 1,5 1-176,6 4 0,-1 2 0,9 0 0,4-2-349,4-2 0,1 1 0,-5 5 0,0 2-151,0 3 1,-2-1 0,-2 6-1,-6 0-225,-5-1 0,1 9 1017,-9 5 0,-5 8 0,1-4 0</inkml:trace>
  <inkml:trace contextRef="#ctx0" brushRef="#br0" timeOffset="1300">1834 525 8000,'10'0'3676,"-3"0"-3392,-7 0 0,2 0-162,4 0 1,-4 1-221,4 5 0,-4-2 0,0 8 0,2 1-31,2 3 0,-1 1 0,-3 3 0,2 1-34,2 2 0,0 8 1,-6-3-1,0-1 84,0-4 1,0 2 0,0-1 0,0-3 38,0-2 0,0-1 49,0-1 1,2-1 95,4-5 0,3-3 0,11-8 0,3 0 89,6 0 0,6 0 1,4 0-1,2 0-55,-3 0 0,-1 6 0,-2 0 0,-2 0 18,-4 1 0,-4 1 1,-9 6-1,-2-3-209,-3 3 0,-7-4 1,0 1-1,-8 3-123,-8 1 1,-11 5 0,-6 1-1,-4 2-90,-2-1 0,-6-3 0,-1-1 0,-3-1-218,-3 1 1,3 1 0,0 2 0,3 3 482,3-3 0,-6 6 0,1 0 0</inkml:trace>
  <inkml:trace contextRef="#ctx0" brushRef="#br0" timeOffset="1600">629 1695 8206,'-25'-6'0,"-2"-2"482,-1-2 0,9 6 147,7-1 0,10 3 0,4 2 0,14 0-620,11 0 1,14 0 0,7 0 0,9 0-344,7 0 1,3-6 0,3 0 0,2 2-1389,4 2 1722,-4-6 0,13 7 0,-5-7 0</inkml:trace>
  <inkml:trace contextRef="#ctx0" brushRef="#br0" timeOffset="1917">1345 2009 8174,'-18'0'565,"1"-6"1,0-2 640,-1-1 1,6 5-777,1-2 1,17-2 0,7 0 0,20-1-274,18-5 1,18-1 0,21-3 0,-40 9 0,3-1-151,3-2 0,2 0 0,6-1 0,2-1 0,3-3 0,2-1 0,2 1 0,1 1-200,1 2 1,0-1-1,0-1 1,-1 1-1,-8 4 1,-2 1-1,-8 1 1,-3 0-848,34-4 0,-23 9 1,-13-2 1039,-15 4 0,-16 10 0,-12 2 0</inkml:trace>
  <inkml:trace contextRef="#ctx0" brushRef="#br0" timeOffset="2333">1991 2323 9119,'-10'2'1515,"5"4"0,-3-2 1,2 8-1226,2 1 1,10 9 0,6 3-1,3 2-251,3 4 1,5 10-1,2 3 1,2 5-169,4 3 0,2-9 0,0 9 0,-2-1-101,-2-1 0,-5-3 0,3-4 0,-4-5 21,-7-5 0,-1-9 0,-7-3 173,2-7 0,-6-9 386,1-10 1,-3-5 0,-2-10 0,-2-3 197,-3-6 0,3-10 0,-4-3 1,4-3-306,2-4 1,0-1 0,0-2-1,0-1-234,0 1 0,2-3 0,4 1 0,5 0-271,5 3 1,1 9 0,1-3 0,1 2-143,4 4 1,3 10-1,5 6 1,-2 4-190,2 1 0,2 7 1,2 1-1,0 2-189,0 4 1,-6 4-1,-2 6 1,0 6-730,0 3 1511,-5 10 0,3 3 0,-8 7 0</inkml:trace>
  <inkml:trace contextRef="#ctx0" brushRef="#br0" timeOffset="2583">2777 2550 8174,'10'-2'438,"-4"-3"627,-5-7 0,5 2 0,2-1-466,2-3 0,-4 6 1,3 1-1,1 1-274,0 0 1,-4 0 0,5 6-246,3 0 0,-1 8 0,-1 3 1,-6 5-173,-4 1 0,4 7 0,-1 1 1,-3 2-209,-6 4 0,1-4 0,-7 2 0,0 2 0,0 2 0,7-5 0,-5-5 0,2-4-26,0-1 1,0-1-1,8-1 142,4-5 1,6-3 0,13-8 0,10 0-309,10 0 0,9-13 0,8-7 492,8-5 0,11-4 0,-1-6 0</inkml:trace>
  <inkml:trace contextRef="#ctx0" brushRef="#br0" timeOffset="2816">3930 1590 8225,'0'-45'330,"0"3"0,0 9 4379,0 3-4283,0 13 0,0 11 0,0 12 1,2 8-602,3 7 1,5 6-1,8 8 1,-1 0-354,0 0 1,7 0 0,-1 0-1,0 0-2906,3 0 3434,-7-1 0,6 1 0,-7 0 0</inkml:trace>
  <inkml:trace contextRef="#ctx0" brushRef="#br0" timeOffset="3017">5135 367 8381,'9'-52'628,"-1"7"0,-8 6 1,0 8 1776,0 8 1,0 10-1913,0 1 0,0 10 1,0 4-1,4 12-432,8 7 1,-1 16 0,15 0 0,-1 7-570,4 11 0,0 5 0,2 10 0,0 1-845,-6 5 1,-3 4 0,-7 7 1352,-3 0 0,-4 8 0,-8 2 0</inkml:trace>
  <inkml:trace contextRef="#ctx0" brushRef="#br0" timeOffset="3216">4890 1328 8329,'-2'-20'613,"-4"-3"0,4 10 0,-3-5-170,3 3 1,2 5 0,4 0 0,7 2-130,13 5 0,10-5 1,13 2-1,13 2-320,12 2 0,9 0 0,13-2 0,5-1-155,-48 2 0,0 2 0,48 1 0,-4 5 0,-7 7 161,-14 4 0,-18 1 0,-14 1 0</inkml:trace>
  <inkml:trace contextRef="#ctx0" brushRef="#br0" timeOffset="3534">5274 1677 9946,'-9'0'4084,"3"0"-3882,12 0 0,3 6 1,9 2-1,-1 1-187,1 5 0,-1 2 0,1 1 0,-1 0-340,1 1 0,-7-1 0,-1 3 0,-2 1-5,-4 2 0,-2 7 1,-4-7-1,-4 0 143,-6 2 1,2-5 0,-1 3 0,-3-6 227,-1-5 1,3 2-1,2-7 1,1 1 179,-1 0 0,8-2-20,2-6 1,16 0-1,15 0 1,7-2-324,9-4 0,7 2 1,8-6-1,8 1-383,2-1 0,0 6 1,-2-4-1,-2 3 505,-4-1 0,-4-8 0,-8 5 0</inkml:trace>
  <inkml:trace contextRef="#ctx0" brushRef="#br0" timeOffset="3768">6235 367 8293,'6'-44'661,"2"5"1,1 8 249,5 8 0,-5 11 1,3 6-1,4 8-55,5 10 1,8 3-1,12 22 1,7 12-622,9 11 0,-3 17 0,-25-33 0,0 2 0,-1 5 0,-1 2-362,0 7 1,-2 1-1,-3 1 1,-1 2-1,-3 6 1,-1 1-1,-4 5 1,-3 2-550,-2 4 0,-3 1 1,-4 1-1,-5 1 1,-6-1-1,-4 0 1,-4 0-1,-5-3 676,-2-3 0,-4-2 0,-2-3 0,-4-1 0,-4-1 0,-3-2 0,-3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8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8242,'-8'10'0,"-3"-3"285,-5 1 0,7-4-93,3 8 0,8-3 0,9 3 0,15-6-254,10-4 0,19-2 1,15 0-1,11-2 62,10-4 0,-39 2 0,1-2 0,4-2 0,1-1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0:28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1 245 8674,'17'-25'0,"3"-3"557,3 1 0,-4-4 0,7 8 0,-1 2 220,4 1 1,6 3-1,4 1 1,3 3-679,3 1 0,-4 8 0,3-2 0,-1 4-723,-4 2 0,-2 8 0,-4 4 0,-4 5-1926,-6 6 2550,-3 5 0,-3 7 0,1-1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0:28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11599,'0'-18'-218,"14"8"1,7 3 0,12 1 598,16 0 1,19-2 0,19 4 0,10-1-397,-46 2 1,1 2 0,0-1 0,1 2 14,-1-1 0,0 2 0,1 2 0,-1 1 0,0 1 0,1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0:27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0 505 8112,'0'-17'485,"0"0"1,2-1 575,4 1 0,-2 1-618,8 4 1,-6 5 0,5 9-217,3 3 0,-1 5 1,1 10-1,-2 1-167,1 2 1,3 8 0,1-2 0,1 6-35,-1 6 0,1 2 1,-3 5-1,-1-1-121,-3 1 1,1 3 0,3 1 0,-3 1-240,-6-1 0,-4-2 0,-2-3 0,-2-6 40,-4-4 1,2-10 0,-7-6 0,-3-7 450,-2-9 1,-3-12 0,-2-13 0,-3-13 197,3-11 0,8-16 0,3-10 0,2-12 100,4-9 0,2 0 0,6-6 1,6 2-63,7 3 0,14 3 0,2 4 0,6 7-34,0 14 0,4 8 0,-5 21 0,-3 8-281,-4 5 1,-9 13-1,1 3 1,-2 6-177,3 6 1,-1 11 0,8 12 0,4 4-195,2 2 1,2 10 0,9 5 0,-1 9-113,1 3 0,1 2 1,-3 6-1,-5-1-207,-4 1 0,-2 0 0,-2 0 0,-6 0-62,-10 0 0,-7-6 0,-10-2 0,0-2-101,0-4 1,-13-9 773,-5-6 0,-11-5 0,2-1 0</inkml:trace>
  <inkml:trace contextRef="#ctx0" brushRef="#br0" timeOffset="166">664 872 8112,'-29'-17'0,"0"1"0,-2 3 904,-2 1 1,6 8-370,3-2 0,15 6-639,9 6 0,15-2 0,16 8 0,8-1-249,8-1 1,9 6-1,4-5 1,2 3 352,4-3 0,2 5 0,2-6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8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141 138 8059,'-2'-23'0,"-4"0"968,-6 1 0,2 3 0,-1 4 1,-3 1 2191,-1 2 1,-3 8-2617,1-1 0,1 12 0,5 11 0,5 9-648,4 6 1,2 4 0,0 2-1,2 5-510,4 7 1,3-9 0,11 11-1,1-3-1104,2 1 0,3 1 0,-5 0 1718,2 1 0,8-1 0,-4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20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8037,'2'-11'1473,"2"-1"-267,1-1 1,3 3-971,-2-2 0,4 3 0,9-3 0,4 6-436,7 4 1,4 2 0,5 2 0,4 4-1072,2 6 0,1 3 1271,7 2 0,-1 16 0,0 4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20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8106,'11'0'1226,"3"-2"0,5-2-810,9-2 0,14 1 0,13 5 0,13 0-557,11 0 0,12 2 0,2 1 141,-1 3 0,-3 8 0,-2-4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9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612 263 9244,'8'-43'0,"1"6"1478,1 6 0,-2 16 1892,-8-3-2469,0 12 0,2-2 0,2 10-605,1 4 0,9 6 0,-2 11 0,3 6-225,3 4 1,-1 12 0,1 5 0,-1 9-204,0 3 0,1 2 0,-3 4 0,-1 0-362,-2 1 0,-8-3 0,-2 10 0,-12-6-62,-13-6 0,-10 2 0,-8-10 0,-6-5-9,-3-9 0,-10-20 0,-2-11 0,-4-7 95,-4-4 0,10-15 1,-8-11-1,7-12-553,11-15 1,0-3 0,11-12 1022,6-4 0,13-9 0,13 1 0</inkml:trace>
  <inkml:trace contextRef="#ctx0" brushRef="#br0" timeOffset="168">297 193 8284,'0'-18'947,"0"7"1,-1 1 192,-5 2 1,4-5-698,-4 1 0,6 2 1,8 1-1,9-1-636,10 0 0,16-1 1,9-5-1,12 2-230,10 3 1,6 7 0,9-2 422,4 4 0,-41-1 0,1-2 0,4 1 0,0-1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7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71 191 8068,'-18'-10'2883,"6"-3"-2214,1 7 0,7 2 0,-2 10 1,6 7-358,6 9 0,6 7 0,11 10 0,6 1-495,4-1 1,2 4 0,2 0 0,3 1-370,7 5 0,-2-5 0,-1 1 0,-3-2-820,-8-5 1,-6-1 1371,-9-2 0,-9 0 0,-1 0 0</inkml:trace>
  <inkml:trace contextRef="#ctx0" brushRef="#br0" timeOffset="234">1 139 7964,'17'-30'0,"1"3"761,-1 2 1,1 4 0,1 7 0,2 4-186,3 3 0,7 3 0,0 10 0,6 7-204,3 8 1,7 5 0,-4 7-1,-1 0-283,1 4 1,-2 9 0,-6 1 0,-2 3-51,-4 3 1,-12-7-1,-11 1 1,-4-1-496,-2-1 0,-10 5 1,-9-5-1,-16 0-259,-16-5 0,-3-3 1,-12-2-1,-4-2-2115,-3-4 2830,-3 4 0,-2-13 0,-1 5 0</inkml:trace>
  <inkml:trace contextRef="#ctx0" brushRef="#br0" timeOffset="450">1415 418 8134,'0'-18'-97,"0"1"1,0 0 160,0-1 1,8 3 0,4 3-1,5 6-278,6 4 0,-1 2 0,7 2 0,2 2-701,2 2 915,2 0 0,8 1 0,1 3 0</inkml:trace>
  <inkml:trace contextRef="#ctx0" brushRef="#br0" timeOffset="684">1276 697 8124,'11'-2'734,"1"-1"1,1-3-157,3 2 0,9 2 0,6 2 1,8-2-321,8-4 1,3 4-1,4-6 1,3 3-822,1-1 1,4-2-1,-10 4 563,-7-2 0,2-7 0,-3 3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4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1939 8019,'0'-12'493,"0"0"608,0-1 0,2 5 2358,4 2-3168,-4 4 0,12 6 0,-9 6 0,1 7-240,2 3 0,-4 1 1,6 0-1,-3 5-642,-3 1 0,4-4 1,-2 4-1,-2 0 591,-2 1 0,-2-7 0,0 4 0</inkml:trace>
  <inkml:trace contextRef="#ctx0" brushRef="#br0" timeOffset="251">1380 1310 8283,'10'-33'841,"-5"4"1,-3-2-1,-4 8 1,-3 1-430,-7 3 0,-5 7 0,-5 2 1,-3 3 780,-2 3 0,-8 2 0,-8 2 0,-1 2-837,-5 4 1,4 11-1,1 12 1,-1 6-506,0 6 1,14 2-1,2 5 1,10-1-135,7 1 0,5 3 0,8 1 0,7 0-200,10 1 0,15-7 0,13-1 0,7-2-496,5-5 1,4-8 0,8-9 0,0-6-2547,0-3 3525,-1-8 0,1 4 0,0-8 0</inkml:trace>
  <inkml:trace contextRef="#ctx0" brushRef="#br0" timeOffset="450">978 2358 12189,'-8'0'115,"8"0"1,10 0 0,13 0-1,9 0-975,6 0 1,7 0 859,7 0 0,8-8 0,3-2 0</inkml:trace>
  <inkml:trace contextRef="#ctx0" brushRef="#br0" timeOffset="650">2201 1659 8175,'0'-29'0,"0"2"747,0 2 1,0 1 0,0 7 0,2 0 221,3-1 0,5 6 1,10 3-1,1 1-914,2 4 0,14 2 0,0 2 0,6 2-872,5 4 1,-5 4-1,-4 9 1,-6 2-2162,-4 3 2978,-16 7 0,11 4 0,-15 9 0</inkml:trace>
  <inkml:trace contextRef="#ctx0" brushRef="#br0" timeOffset="783">2166 1956 8175,'2'-12'2976,"4"3"-2430,5 1 0,14 2 0,10 6 0,12 0-683,9 0 0,12 0 0,10 0 1,3 0 136,9 0 0,-11 0 0,6 0 0</inkml:trace>
  <inkml:trace contextRef="#ctx0" brushRef="#br0" timeOffset="1384">3214 926 8195,'7'-18'154,"-5"1"0,4-1 479,-4 1 1,6-1 0,2 1 0,3-1-61,5 1 0,-3 0 1,14-1-1,4 3-235,6 3 1,0 4-1,6 8 1,-3 0-148,-3 0 0,4 4 1,-4 6-1,-7 9-212,-6 6 0,-9 4 0,-5 6 0,-6 0-331,-4 0 0,-6 0 1,-6 0-1,-11 2-107,-10 4 1,-2-10 0,-12 4-1,2-4 349,4-4 1,5-2 0,4-9 0,7-3 16,4-1 1,3-6-115,5 5 0,14-7 0,19 2 0,13-4-266,7-2 1,13-6 0,11-2 0,7-1-1313,9-5 1785,-4-1 0,7-3 0,-5 1 0</inkml:trace>
  <inkml:trace contextRef="#ctx0" brushRef="#br0" timeOffset="1700">4174 908 8195,'-17'-27'0,"-1"2"0,1 4 1284,-1 3 1,7-1-114,-1 13 0,8 2 0,0 12 0,8 7-581,8 7 1,5 9 0,7-4-1,5 4-522,4 4 0,2-6 1,0 8-1,-1-6-434,1 0 1,0-4 0,-2 0 0,-2-2-276,-2-3 1,-7-5 0,1-5 0,-4-6 94,-1-4 1,-8-12 0,-5-9-1,-3-14 481,-2-12 1,0-15 0,0-8 0,-2-10 438,-3-7 1,3-1 0,-6-11 0,2-2 213,3 48 0,0 0 1,-3-35-1,6-1 1,2 15-97,4 14 1,4 7-1,7 18 1,1 6-500,-1 10 0,3 7 0,1 12 0,4 4-1073,2 6 1,-5 11-1,3 8 1,-2 8-969,1 7 1,-3 7 2047,-9 5 0,-5-4 0,-7 6 0</inkml:trace>
  <inkml:trace contextRef="#ctx0" brushRef="#br0" timeOffset="2051">4611 734 8195,'2'-28'1634,"2"5"-859,1 4 1,9 7 0,-2 2-1,3 1-143,3-1 0,1 6 1,2-2-1,5 6-227,1 6 1,0 4 0,2 7 0,-6 3-498,-3 3 0,-5-2 0,-3 6 1,-4 1-255,-1-1 1,-5-4 0,2 6 0,-6 0-195,-3-2 0,-9 5 0,2-9 0,-3-2 110,-3-1 1,7-1 0,-1 0 0,0 1 0,3-5 0,-5-7 692,8 4 0,4-8 118,14 1 0,0-5 0,11-3 1,-4-3-130,-1 2 1,-1 2 0,1 2 0,1 0 33,4 0 0,-9 0 0,3 0-279,-1 0 0,-8 8 1,-2 3-275,-5 5 1,-8-5 0,-5 1-1,-5 2-454,-7 1 0,-3 3 0,-8-1 0,0 1-395,0-1 0,0 6 1116,1 1 0,-1-1 0,0-6 0</inkml:trace>
  <inkml:trace contextRef="#ctx0" brushRef="#br0" timeOffset="2317">3511 1747 8167,'-24'0'0,"1"0"718,2 0 0,3-2 0,8-2 39,10-2 1,12 0 0,17 6 0,14-2-220,11-4 0,16 4 0,15-5 0,11-1-445,-45 2 1,2 0-1,9 1 1,1 1-1,0-1 1,2 0 0,2 0-1,1 0-210,2 0 1,0 0 0,-1 3-1,-2 1 1,-3-3 0,-2 0 0,-7 1-1,-3 0-709,33-3 0,-17 0 1,-23 8-1359,-10 4 1,-18 2 2183,-17 3 0,-23 5 0,-14-6 0</inkml:trace>
  <inkml:trace contextRef="#ctx0" brushRef="#br0" timeOffset="2833">3825 2393 8214,'-12'0'1437,"3"2"-236,1 3 1,2-1-1,6 8-638,0 2 1,0 1 0,2 3 0,4-1-345,5 1 1,7 1 0,3 4 0,4 6-286,3 4 1,-1-4 0,4 1 0,-4-1 89,-2-2 0,4 4 1,-5-8-1,-3-3-901,-2-7 1,-1-5 633,-1-8 1,-7-16 0,-4-7 0,-4-10 413,-2-8 1,-2-9 0,-2-10-1,-2-2 249,2-4 1,-4-4-1,3-4 1,3-4 94,6-1 0,15 11 1,16 2-1,11 10-352,11 11 0,5 10 1,6 14-1,-4 15-501,-6 14 0,-6 21 1,-3 8-1,-6 5-928,-7 7 1,-10 1-1,-17 1 1,-1-3 1265,-4-1 0,-2-1 0,-2 7 0</inkml:trace>
  <inkml:trace contextRef="#ctx0" brushRef="#br0" timeOffset="3067">4523 2445 8195,'8'-23'230,"4"0"0,-2 1 0,1 9 1,3 1 720,1-2 0,3 7 0,-1 1 1,1 4-206,-1 2 0,1 2 0,-1 4 0,-1 5-382,-5 5 0,-3 3 1,-8 3-1,0 3-344,0 2 0,-2-4 0,-4 4 0,-5-1-96,-5-5 1,1-2 0,1 1 0,4 1-58,3 2 0,-5-5 0,6-6 0,2 1-144,2 3 1,6-1 0,8-1-147,11-3 1,18-7-1,13 2 1,12-4-1816,8-2 2238,17 0 0,-2 8 0,-36-3 0,-1-1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2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61 158 8611,'-23'-2'1039,"-1"-4"1,11 4 0,17-5-334,17-1 0,18 4 0,27-6 0,15 1-463,15-1 1,-41 4 0,2 0 0,4-1 0,2-1 0,6 1 0,2 0-232,6 1 1,1 0 0,0 2 0,-1-1 0,1-1 0,-2 0-1,-7 2 1,-2 0-473,-7 0 1,-2 1 0,33 1 0,-15-4 0,-18 4-1680,-15 2 0,-12 2 2139,-20 4 0,-18-4 0,-13 5 0</inkml:trace>
  <inkml:trace contextRef="#ctx0" brushRef="#br0" timeOffset="433">637 577 8123,'-11'0'0,"-1"0"3609,-1 0-2675,-3 0 0,6 2 0,4 4 0,6 8-471,6 7 0,4 0 1,9 8-1,5 4-449,5 6 1,4 0-1,2 6 1,0-1-146,0 1 0,-1-6 1,-1 3-1,-3-3-232,-7-4 0,-4 2 1,-1-12-879,-1 2 1439,-7-5 0,-2-13 0,-8-16 0,0-13 89,0-9 0,-6-12 0,0-5 0,2-7-26,2-5 1,8-2 0,2-6 0,3 4-171,9 2 0,-1-4 0,10 6 0,4 3-553,6 7 0,-2 11 0,4 12 0,-4 5-289,-2 11 0,-6 5 1,0 6-1,0 3-82,-2 7 0,4 11 0,-8 6 1,-1 4 77,-3 2 1,-9 6-1,-4 2 755,-4 1 0,-10-5 0,-2 4 0</inkml:trace>
  <inkml:trace contextRef="#ctx0" brushRef="#br0" timeOffset="666">1301 857 8123,'-17'0'124,"-1"0"2565,1 0-1285,7 0 1,2-8-1104,8-4 0,10 4 1,5 3-1,7 3-176,-1 2 0,-2 0 0,-1 2 0,-1 2-67,1 1 0,-1 9 0,-1-2 0,-3 1-114,-1-1 1,-8 9 0,2-3-1,-4 3-45,-2 4 1,-2-5 0,-4 5 0,-4-2 147,1 0 0,-5 7 0,6-7 0,0-2-99,1-1 1,1-3 0,6 0 0,2-1-231,4-4 1,11 1 0,14-7 0,8-2-760,8-2 1,11-2-1,6 0 1041,4 0 0,9-8 0,3-2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8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384 278 8390,'-35'-61'595,"0"15"1,-1 1 0,-3 10 225,-2 6 0,-2 8 1,7-1-1,1 9-234,7 7 1,7 6 0,6 8-538,3 9 0,4 10 1,10 14-1,4 6-319,6 3 1,5 12 0,6 6 0,6 6-248,4 0 0,10-1 0,4 1 0,3 4-569,2 1 1,1-1 0,-1 0 730,1-9 1,7-10 0,2 1-1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1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0 996 8330,'0'-18'1842,"0"6"-1214,0 1 0,2 5 0,4-4 0,6 3-266,3 3 0,4 2 0,5 2 0,5 0-695,4 0 1,10 0 0,3 0 0,7 2-956,5 3 1,-4-1-1,4 6 1288,-3-2 0,-3 5 0,0-3 0</inkml:trace>
  <inkml:trace contextRef="#ctx0" brushRef="#br0" timeOffset="350">769 646 8276,'9'-17'-110,"-3"-1"0,-4 1 0,0-1 469,4 1 1,2 0-1,5-1 1,-1 1 425,1-1 0,3 6 0,3 1 0,3-3-198,1-1 1,8 5 0,-4 4-1,2 2-237,0-2 0,-7 5 1,1-3-1,-2 8-207,3 7 1,-11 7-1,3 5 1,-7 4-195,-5 0 1,-2 12 0,-2-4 0,-2 4-417,-4 4 0,-3-5 0,-9 9 0,1-1 76,-1-1 0,-1-2 0,-2-10 1,-3-4 219,3-6 1,2 2 0,3-1 343,4-3 177,-3-9 0,17-5 0,2-7 0,13-2-137,8-3 0,12 1 0,10-8 0,3 1-744,3 1 0,-1-6 0,0 7 1,1-3-635,-1 0 0,-5 8 1165,-1-1 0,-7-5 0,4 0 0</inkml:trace>
  <inkml:trace contextRef="#ctx0" brushRef="#br0" timeOffset="717">1781 699 8332,'-7'-27'780,"-1"-5"0,-6 9 0,5 2 4473,1 1-4241,2 11 0,10 3 1,8 12-616,11 5 1,8 7-1,4 3 1,2 4-461,4 3 0,1 1 0,7 6 0,-5 0-465,-1-1 1,-2 1 0,-6 0 0,-2-2-713,-4-4 1,2 2 0,-10-7 169,-5-3 0,-9-13 1154,-12-14 0,-5-8 0,-8-19 0,1-5 586,0-5 1,-3-9-1,-1-7 1,-2 1 223,1-2 0,9-2 0,3-10 0,2 0-294,4 2 0,4-1 0,6 12 1,6 5-357,3 6 1,10 1 0,5 12 0,3 10-538,1 9 0,9 3 0,6 7 0,7 2-786,8 2 1,-4 10 0,-2 4 0,-3 5-649,-3 6 0,-9 4 1,-8 8 1726,-10 0 0,-6 8 0,-1 2 0</inkml:trace>
  <inkml:trace contextRef="#ctx0" brushRef="#br0" timeOffset="1099">2445 559 8282,'10'-17'2439,"5"-1"-1716,-3 1 0,4 1 0,1 2 0,0 5-115,1 1 1,5 2 0,0 6 0,-1 0-352,-3 0 1,-1 2-1,-1 4-341,1 6 0,-9 3 1,-3 3-1,-4 1-302,-2 4 1,0-1 0,-2 5-1,-4 0-81,-5 0 1,-3 0 0,1 2 0,1-5 241,-2-5 1,5 4 0,-1 1 0,2-3 202,4-2 1,-4-7-1,3 0 228,1 1 0,4-3 0,6 0 1,5-3 150,5-3 1,1-2-1,1-2 1,-1 0-51,1 0 0,5 0 0,0 0-88,-1 0 1,-3 2-290,-2 4 1,-7 4 0,-6 7-90,-8 1 1,-6-3 0,-9-1 0,-2-3-56,-3 3 1,-5 2 0,4-1-1,0-1-392,0-3 0,1 1 1,7 5-1,-1-1 606,1-4 0,7 11 0,2-4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0.4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175 432 8163,'0'-18'0,"0"1"3035,0-1 0,-2 3-755,-4 3 0,5 6-1904,-5 12 0,4 6 0,2 11 1,0 8-414,0 8 1,0 11-1,0 10 1,2 3-470,4 2 0,-5 11 1,5 6-1,-4 3-1018,-2 2 0,0 1 0,0-3 0,-2-1-861,-4-3 1,3-23 2384,-9-5 0,-7-20 0,-9-8 0</inkml:trace>
  <inkml:trace contextRef="#ctx0" brushRef="#br0" timeOffset="400">298 449 8163,'0'-64'233,"1"2"0,3 2 639,2 3 0,6 5 0,-4 6 0,1 7 262,5 8 0,-4 13 0,1 10 1,3 3-551,1-1 0,3 8 0,-1 9 1,1 7-449,-1 5 0,6 6 0,1 12 0,-3 6-299,-2 3 1,-9 4-1,-2 5 1,-2 5-677,0 4 1,-1-1 0,-7-3 0,-3-5-87,-7-5 1,2-2 0,-1-3 0,-3-8 799,-1-12 1,3-10 0,0-7 491,-1-6 0,5-6 5,2-6 1,4 2 0,4-6 0,6 1 93,9-1 1,3 6 0,9-2 0,2 4-281,2 2 1,2 2-1,0 2 1,0 4-382,0 1 0,-8 9 1,-4 7-1,-6 2-46,-5 4 1,-4-3-1,-10 3 1,-6 5-47,-9 9 0,-10-2 0,-16-1 0,-8-1-160,-5 0 0,-10 0 0,2-6 0,-2 0-148,2 0 0,-2-8 0,8-2 0,2-4-206,1-3 0,13 1 801,7-13 0,0 0 0,8-6 0</inkml:trace>
  <inkml:trace contextRef="#ctx0" brushRef="#br0" timeOffset="599">1450 921 8226,'10'-28'0,"-2"5"0,-3 4 514,1 1 1,2 1 0,-4-1 0,4 1 613,1-1 0,3 3 0,7 3 0,3 6-1061,1 4 0,8 2 0,-2 0 0,4 0-570,2 0 0,-8 8 1,-2 6-1,-3 5 503,-5 5 0,5 14 0,-13-1 0</inkml:trace>
  <inkml:trace contextRef="#ctx0" brushRef="#br0" timeOffset="716">1468 1270 8226,'17'0'767,"1"0"0,1 0 0,4 0 0,6 0-214,4 0 1,12 0-1,7 0 1,12 0-1337,10 0 1,4 0 782,3 0 0,12-8 0,-3-2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10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228 349 8074,'-8'-23'0,"-4"0"625,-3 1 1,3 3 0,0 2 0,-1-1 118,-3 1 0,5 5 0,-1 2 0,-2 1 32,-1-1 0,3 6 0,1-2-273,-3 4 1,4 10 0,1 6-1,-1 5-270,0 4 1,6 10 0,-2 0 0,4 8-129,2 4 0,2-5 0,4 7 0,8 0-95,7-3 1,6 7 0,8-7-1,2 1-213,4-4 1,4-10 0,7-4 0,0-4-239,1-7 0,-1-7 0,2-11 0,3-5 185,1-11 0,-6-9 1,-9-14-1,-4-3 200,-6-1 0,-18-11 1,-3 3-1,-8-3 105,-4-4 1,-10 4 0,-9-6 0,-14 1 261,-12 5 1,-7 8 0,-7 5 0,-5 6-7,-3 10 0,-1 8 0,4 7 1,5 6-309,5 4 0,9 12 0,7 7 0,7 12-817,7 10 1,7 6 0,5 9 0,8 2-134,8 3 1,14 5 0,13-4 0,9 0 952,13 0 0,7 6 0,10-4 0</inkml:trace>
  <inkml:trace contextRef="#ctx0" brushRef="#br0" timeOffset="201">1660 751 8151,'-18'0'828,"1"0"1,-1 6 0,1 2 0,1 3-112,5 9 1,-5-1-1,6 10 1,1 0-853,3-2 1,2 6 0,0-3-1,-2 3-917,2 2 0,2-3 1,2 0 1051,0-3 0,0 0 0,0 6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25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1149 191 8141,'-2'-43'224,"-2"-2"0,-4 3 1210,-2 7 0,5 15-536,-7 15 1,8 18-1,-2 14 1,4 16-524,2 15 1,0 16-1,2 9 1,4 11-347,-1-43 1,2 2-1,0 3 1,1 1-1,1 4 1,2 2 0,0 2-1,3 0-94,3 4 1,1 2-1,0 3 1,1 1-1,3 5 1,0 1-1,0 1 1,-1-1-211,-1 0 1,-1-1 0,-1-1 0,-1-1 0,-2-1 0,-1-2 0,-3-3 0,-1-1-255,-2-2 0,-2-2 0,-1-6 1,-2-1-1,-4-7 0,-2-2 0,-9 44-903,-11-5 0,-12-11 1432,-12-3 0,5-10 0,-17-2 0,1 0 0</inkml:trace>
  <inkml:trace contextRef="#ctx0" brushRef="#br0" timeOffset="216">153 1815 8110,'-25'-29'271,"-4"0"0,4 5 0,1-1 0,5 4 464,2 5 0,7 9 0,6-3-426,8 2 0,21 0 0,18 4 0,15-3-161,18-3 0,21 4 1,-37 1-1,4-2 0,6 1 1,2-1-156,7-1 0,3 0 0,1 0 0,2-1 0,9 1 0,1 0 0,0 1 0,0 1-236,0 0 0,0 0 1,-1 1-1,-2 0 1,-9-1-1,-3 1 1,-6 1-1,-4 2-554,-9 1 1,-4 0 0,40 1 0,-21 0 796,-12 0 0,-10 0 0,-7 0 0,-4 0 0</inkml:trace>
  <inkml:trace contextRef="#ctx0" brushRef="#br0" timeOffset="583">276 1431 8119,'-18'-8'1887,"1"-2"382,-1-7-1981,1-1 0,9 9 1,8 5-1,12 10-57,9 11 0,6 2 0,10 10 0,4 3-230,5 1 1,3 1 0,-1 1 0,-1 0-609,1 0 1,3 2 0,-1 2 0,-3 2-133,-6-3 0,-6-3 1,-6-5-1,-8-5-1600,-7 0 2339,-7-6 0,-22 7 0,-5-9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24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51 451 8112,'-17'-17'446,"1"-1"1,4 1 44,7-1 1,5 3-1,7 3 1,15 6-572,16 4 1,17 2 0,20 0 0,11 0 114,11 0 0,-44 0 0,3 0 0,5 0 0,2 0 0,-2 1 0,0 0-390,-3 2 1,-2 0 0,-2 1 0,-1 2 0,44 11 46,-9 1 0,-9 7 0,-9 2 0</inkml:trace>
  <inkml:trace contextRef="#ctx0" brushRef="#br0" timeOffset="167">138 957 8700,'18'-7'379,"3"5"0,12-4 1,21 4-421,24 2 0,-27-2 0,3-2 0,8 0 0,2 0 0,4 1 0,2-1-144,1 0 1,-1 0 0,1 1 0,-2 0-1,-2 2 1,-2 0 0,-3-1 0,-2 0-308,-2 0 0,-3-2 1,28-9-1,-7 3 1</inkml:trace>
  <inkml:trace contextRef="#ctx0" brushRef="#br0" timeOffset="367">1134 102 8247,'15'-24'0,"-1"1"483,-2 2 0,-1 3 0,9 7 1,3 7 120,6 8 0,12 19 0,7 16 0,7 9-417,3 12 1,0 8 0,-6 10-1,-26-35 1,-1 1-107,-1 4 0,-2 1 0,1 3 1,-3 1-1,-3 2 0,-3 1 0,-1 0 1,-3 0-284,-2-1 0,-4-1 0,-4 1 0,-4-1 0,-11 39 0,-12-2-755,-14-2 1,-8-7 0,-3-3 439,-1-1 0,-7-2 0,-2-7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21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88 8034,'0'-28'0,"0"-5"0,-8 22 0,-2-5 0</inkml:trace>
  <inkml:trace contextRef="#ctx0" brushRef="#br0" timeOffset="233">854 1258 9041,'23'-24'0,"1"1"507,-3 2 1,-3-6 0,-7-3 0,-5-3-380,-4-1 1,-18 1-1,-9 1 1,-14 5 125,-13 2 0,-6 2 1,-8 7-1,4 5-192,2 5 1,-4 4 0,5 6 0,5 5-513,5 9 0,15 11 0,12 0 0,9 4-2290,7 2 2740,4 8 0,17 1 0,5 9 0</inkml:trace>
  <inkml:trace contextRef="#ctx0" brushRef="#br0" timeOffset="1116">610 297 8122,'-12'-27'0,"0"4"427,-1 3 0,3 3 0,-2-1 0,-1 1 244,-3-1 1,1 1 0,1 1 0,3 3-6,-3 1 0,-2 8 0,-1-2 0,0 5-272,-1 1 0,-1 1 1,-5 7-1,-5 10-166,-4 9 1,-2 12 0,0 5-1,1 5-33,-1 5 0,2 8 0,2-2 0,3 2-85,3 4 0,8 4 0,7 4 1,2 2-221,4-3 0,12-1 0,10-4 0,11-6-110,9-9 1,7-3-1,9-9 1,5-4-10,5-6 0,4-6 0,3-9 0,3-5 26,2-5 0,3-12 0,-7-7 0,-6-9-14,-4-7 0,-7-10 1,-13-1-1,-11-1 271,-9-2 0,-9 6 0,-13-3 0,0 3 235,0 2 0,-9 8 1,-9 1-1,-11 3-19,-10 0 0,-7 1 0,-11 11 0,-3 5-196,-2 4 0,0 2 0,-4 2 1,4 4-293,2 5 0,11 5 0,12 3 0,10 5-814,8 5 0,5 4 0,16 4 0,8 3 70,13 7 0,14-2 1,23 1-1,10 1 962,10-3 0,5-1 0,2-8 0</inkml:trace>
  <inkml:trace contextRef="#ctx0" brushRef="#br0" timeOffset="1566">1780 699 8074,'-8'-18'850,"-4"1"1,3 1-1,-1 3 1,0 3 3163,1 2-3621,5 2 1,-2 6 0,14 2-1,9 4-107,10 6 1,16 5 0,9 5 0,8 3-271,3 2 0,4-4 0,-2 5 0,4-1-233,7 0 1,-6 2 0,0 4 0,-12-2-181,-10-2 0,-7-8 1,-12 3-1,-7-5-25,-9-1 1,-5-7 0,-10-1 0,-6 0 302,-9-1 1,-10 3-1,-16 5 1,-9 3 371,-10 3 0,-8 4 0,-6 8 0,-6-2-104,-3-4 0,4 4 0,1-4 0,2 6-352,5 6 1,3-4-1,8 2 1,11-6-583,14-4 1,12-8 0,14 3 0,5-5 784,4-2 0,25 1 0,6-1 0</inkml:trace>
  <inkml:trace contextRef="#ctx0" brushRef="#br0" timeOffset="1866">3037 996 8037,'-17'-8'0,"-1"-2"857,1 1 0,5-5 570,1 8 0,7 2 0,-2 10-874,4 6 1,10 5-1,5 4 1,9 5-435,7 1 0,9-6 0,5 4 0,0-1-130,0-1 0,5-6 0,-1-7 1,3-2-155,2-4 1,-7-2 0,-4-4-1,-6-6-99,-6-9 1,0-9 0,-12-10 0,-7-5 269,-6-6 1,-8-9-1,-9-2 1,-17 1 209,-12 3 0,-11 4 0,-5 5 0,-4 10-124,0 10 1,-4 7 0,8 7 0,3 7-391,7 8 1,5 13 0,10 14 0,6 8-891,10 8 0,7 9 0,12 4 1188,4 2 0,11 10 0,10 8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27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1897 914 8146,'-25'0'498,"-5"0"1,-6 4 0,-13 6 0,-17 11-347,-17 10 0,31-15 0,-1 1 0,-7 5 1,-2 1-1,-5-1 0,0 1-130,-5-1 1,0 0 0,1 0 0,-2 1-1,-2 0 1,-1 0 0,0-2 0,1-1-120,-1-1 1,2-1 0,7-1 0,2-1-1,7-1 1,2-1 0,5-2 0,3-1 228,-34 9 0,26-5-1,33-3 0,27-6 0,38-12 0,21-6-37,14-3 1,-26 3-1,3-1 1,6-2 0,2 0-1,9 0 1,2-1-71,6 2 0,1-1 0,2-1 0,1-1 0,1 4 0,1 1 0,-4 0 0,-1 1-38,-3 1 1,-1 2 0,-3 5-1,-2 1 1,-6 0 0,-2 2 0,-7 3-1,-2 3-97,38 18 1,-34 9 0,-35 7 0,-17 7-14,-16 3 0,-11 3 0,-22-1 0,-9 1 290,-10-1 1,-14 2 0,35-26 0,-1 1 0,-3 0-1,0 0-41,-1-1 1,-1 0 0,1-1 0,1 0 0,-37 26-1,7 1-130,3 4 1,6-3-1,10 3 1,15-4-223,14-1 1,15-3-1,6-3 1,8-9-261,10-7 1,3-5-1,18-11 1,8-3 336,8-6 1,-1-4-1,10-2 1,-3 0 189,-3 0 0,-3 0 1,-7 0-9,-7 0 1,-21 2 0,-8 1-131,-14 3 0,-21 8 0,-8-3 0,-6 7-1269,-5 5 1367,-11-3 0,5 13 0,-6-6 0</inkml:trace>
  <inkml:trace contextRef="#ctx0" brushRef="#br0" timeOffset="467">3940 286 8095,'2'-53'389,"2"3"0,2 3 903,-2 6 1,-2 1 279,-2 5 1,-6 15-1129,0 26 0,0 14 0,6 20 0,0 9-261,0 7 0,0 14 1,2 12-1,4 5-165,5 6 1,1 6 0,-5-44 0,2 2 0,0 4 0,1 1-210,-1 3 0,1 2 0,3 2 0,0 1 0,-1 2 0,1 0 1,0 2-1,-1-1-200,1 2 1,-1 0-1,0 2 1,0 1 0,-3 0-1,-1-1 1,0-4-1,0-2-9,-2-4 0,-1-2 1,0-11-1,-2-1 0,-3 40 1,0-16-2139,0-11 2538,-16-21 0,9-4 0,-17-12 0,1 4 0</inkml:trace>
  <inkml:trace contextRef="#ctx0" brushRef="#br0" timeOffset="685">3294 1718 8156,'-43'-41'0,"-3"0"0,-3 4 1378,3 6 1,7 6-977,15 8 1,26 1 0,29 2-1,20 5-208,17 1 0,13 0 0,-31 6 0,1 0 0,6-1 0,3 1-148,3 0 1,4 0 0,11-3 0,3 0 0,4 0-1,2 0 1,7 0 0,1-1-246,-28 2 0,2 0 1,0 0-1,2 0 0,0 0 1,1 0-1,2-1 0,1 0 1,-1 0-1,-2 0 0,-1 1 1,-1-1-198,-2 1 1,-1 0 0,-2 1 0,25 0-1,-5 2 1,-18-2 0,-4 0 0,-8 2 0,-3 0-1637,33 1 2032,-27 0 0,0-6 0,-23 0 0,-7 0 0</inkml:trace>
  <inkml:trace contextRef="#ctx0" brushRef="#br0" timeOffset="949">4918 1194 8244,'-19'-35'295,"-5"0"0,5 8 0,-4 3 988,3 5 1,14 11 0,12 8-631,16 10 1,16 15 0,11 8 0,7 8-487,8 4 1,12 3 0,-35-19 0,1 0 0,3 2-1,0 0-274,1 0 0,1 1 0,-1 1 1,-1 1-1,-3-2 0,-1-1 1,-1 0-1,0 2-371,-1-1 1,0 0 0,34 30-1,-11 2 1,-11-8 477,-14-7 0,-10-7 0,-10-7 0</inkml:trace>
  <inkml:trace contextRef="#ctx0" brushRef="#br0" timeOffset="1116">5634 1141 8729,'-8'-44'0,"-3"5"796,-5 8 1,-1 8 0,-3 11 0,-1 6 13,-2 4 0,-1 20 0,5 11 0,-4 15-477,-6 13 0,-4 11 0,-4 9 0,-2 3-402,-2 3 0,-5 3 0,1 3 1,21-43-1,-1 1-680,-1 2 1,-2 1 0,0-2-1,0 1 430,2 1 0,-1-1 0,-5-3 0,-3-1 1,-1 3-1,0-1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30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227 515 8113,'0'-25'498,"0"-1"0,0-3 0,-2 4 874,-4 0 1,4 11 0,-5-1-772,-1 5 0,-2-2 0,-7 6 0,-1 3-300,1 1 1,-1 7 0,1 3-1,-1 2-206,1 4 1,-1 7 0,3 4 0,1 2-257,3 4 1,7 2 0,-2 2 0,4 0-191,2 0 1,10 6-1,5 0 1,7-1 60,-1 3 1,4-6 0,-2 4 0,-1-4 84,-3-3 0,5 1 1,-3-2-1,-6-2 223,-7-1 1,-6-9-1,-2 4 1,-2-2 371,-4 1 1,-9-1-1,-10-6 1,-1-1-190,1-4 0,-6 1 0,4-7 0,0-2-1044,3-2-548,13-2 1,5 0-1,14 0 1391,9 0 0,24-8 0,13-2 0</inkml:trace>
  <inkml:trace contextRef="#ctx0" brushRef="#br0" timeOffset="150">873 986 8113,'-17'-7'310,"-1"-5"0,1 2 1,-1 1-1,1-1 606,-1 0 0,7 6 0,-1-2-1568,-1 4 1,5 4 0,2 4 651,4 6 0,10 3 0,2 3 0</inkml:trace>
  <inkml:trace contextRef="#ctx0" brushRef="#br0" timeOffset="434">1764 550 8138,'0'-27'198,"-2"-5"0,-4 9 0,-5 2 820,-5 1 0,-7 5 1,-1 3-1,1 6 232,-2 5 0,6 2 0,-5 5-1079,5 6 0,9 13 1,4 8-1,4 8-355,2 4 0,2 1 0,6 6 0,8 1-250,5-1 1,4 1-1,-3-1 1,1 0-363,-2 1 0,-1-7 0,-5-1 0,-3-2 370,-6-4 1,-5-8 0,-2-4 0,-7-2 396,-10-4 0,-7-7 0,-12-4 0,-2-3 42,-1-3 1,1-2-1,10-4 1,5-2-952,5-1 938,9-9 0,18 4 0,12-7 0</inkml:trace>
  <inkml:trace contextRef="#ctx0" brushRef="#br0" timeOffset="583">2305 1091 8138,'-17'-10'869,"-1"-5"1,1 3-1,-2-1 48,-5 1 1,5-2 0,-4 9-2321,3 1 1403,3 2 0,15 10 0,4 1 0</inkml:trace>
  <inkml:trace contextRef="#ctx0" brushRef="#br0" timeOffset="1067">3056 847 8174,'-9'-8'530,"-1"-8"0,6-7 0,-2 2 2146,2 1 0,-3 9 760,1-1-3203,0 8 1,8-2 0,4 12-153,5 6 0,7 3 0,5 5 0,6 1-257,4 2 0,2 6 0,0-3 0,0 1-653,0 4 1,0 0-1,0-2 1,-2-4-385,-4 0 1,2-5-1,-8 3 401,-1-3 1,-11-13 1071,-5-7 1,-4-15-1,-2-16 1,0-6 1153,0-4 0,-6-5 0,0 5 0,2 2-153,2 2 1,2 10-1,2 4 1,6 3-942,10 3 1,1 5 0,10 2 0,2 5-534,2 7 0,6 5 0,4 13 0,5 3-192,1 6 1,-1 4 0,5 2-1,-1 2-952,0 4 1,-7-6-1,-4 1 1,-4-4-2579,-2-1 3935,-8-6 0,-2 8 0,-8-6 0</inkml:trace>
  <inkml:trace contextRef="#ctx0" brushRef="#br0" timeOffset="1417">4244 724 8340,'0'-17'383,"0"-1"0,-2 1 2324,-4-1 0,4 7 922,-4-1-3461,4 8 0,10 4 0,4 14 0,5 5-260,7 5 1,-5 7-1,4-2 1,-1 4-331,1 2 0,-8 0 1,5 1-1,-3 3-303,-3 2 1,-6-6-1,1-6 1,-1 2-1739,-4 2 3052,-2-6 0,-10-11 0,-2-18 198,1-14 0,1-3 0,8-10 1,0-2-147,0-2 0,8-2 0,3 2 1,5 4-440,1 5 0,9 5 0,3 2 0,4 1-476,2 4 1,0 5 0,-1 7 0,3 2-870,4 3 1,-4 11 0,4 9-1,-4 0-129,-2 1 1,-1 5-1,-1-2 1272,-3 4 0,3 2 0,-6 0 0</inkml:trace>
  <inkml:trace contextRef="#ctx0" brushRef="#br0" timeOffset="1833">5047 829 8424,'10'-35'547,"-2"2"1,-1 4 434,5 6 1,4 0-1,1 3 1,1 7 144,-1 3 0,8-2 0,4 6 1,4 3-833,2 1 0,6 11 0,0 7 0,-4 5-342,-6 0 1,0 7 0,-6 1-1,0 6-521,0 5 1,-3-1-1,-9 6 1,-3 0-462,-2-1 1,-2 3-1,-8 5 1,-4 0 146,-6 1 0,-13-3 0,-10-1 0,-10-6 298,-5-7 1,0-1 0,3-17 0,6-12 591,4-14 0,4-13 1,4-20-1,8-8 629,7-7 1,7-14 0,8-13 0,5-9 40,6-6 0,-1 43 1,1-1-1,2-1 1,1-1-1,2 1 1,1 0 22,2 1 1,1 1-1,-2 2 1,1 2-1,2 1 1,0 3-1,21-37-49,-4 18 1,-2 21 0,-2 24 0,-2 8-450,-4 7 0,4 6 1,-6 7-1,2 11-468,0 9 0,6 8 1,8 6-1,0 5-386,-1 5 1,1 11 0,-6 6-1,0 6-420,-4-1 1,-4 11 0,-2-1 0,-10 1 179,-9 1 0,-6-2 0,-4 1 0,-6-5-80,-9-1 1,-1-12 970,-5-14 0,-4-7 0,0-10 0</inkml:trace>
  <inkml:trace contextRef="#ctx0" brushRef="#br0" timeOffset="2000">6008 882 8275,'0'-18'257,"-2"1"472,-4-1 0,4 1 0,-4-1-418,4 1 0,10 7 0,4 4 0,5 2-309,6-1 1,5 3 0,7-4 0,1 4-731,5 2 728,12 0 0,1 0 0,6 0 0</inkml:trace>
  <inkml:trace contextRef="#ctx0" brushRef="#br0" timeOffset="2400">7125 777 8326,'0'-24'226,"0"1"1,0 0 0,0 5 523,0 1 1,-7-1 0,-3 1 0,-2 2-189,1 3 1,-3 2 0,-9 6 0,-6-2-352,-4 3 0,-10 8 0,-3 7 0,-5 4-143,-1 1 0,1 8 0,3 4 0,3 4-133,2 2 0,10 0 1,8 2-1,4 0-90,3-2 1,5 4 0,13-12 0,0 0-170,0-4 1,8-3 0,3-3 0,7-1 227,5-5 0,-2-3 0,8-8 0,0-2 252,-1-4 1,5-3 0,-6-9 0,0 1 203,-4-1 0,-3-5 0,-3 0 152,1 1 0,-3 3 0,-1 1 103,-3 1-1122,-7 7 1,4 4-1,-8 12 10,0 6 0,6 3 0,2 3 1,-1-1-272,1 1 1,6-7-1,-3 1-1459,5 2 2227,1 1 0,9-5 0,1-2 0</inkml:trace>
  <inkml:trace contextRef="#ctx0" brushRef="#br0" timeOffset="2800">7335 410 8293,'0'-33'0,"0"4"648,0 6 0,0-3 0,0 3 1861,0 2 1,2 9-2042,4 6 1,4 6 0,7 8 0,0 8-396,1 5 1,5 16-1,2 0 1,1 5-199,-1 7 0,-2-5 0,-5 3 0,-1 2-420,1 1 0,-3 6 0,-1-1 1,-5-7-480,-1-3 1,-2-4 0,-8-7 512,-4 1 0,-4-9 1,-7-9 870,0-9 0,7-16 1,2-7-1,2-9 336,0-3 0,1-2 0,7-6 0,1 2-170,3 4 0,8-2 0,-3 8 1,5 1-270,1 3 1,1 1 0,-1 3 0,1 3-304,-1 6 1,1 4 0,1 2 0,3 4-324,1 8 0,0 2 0,-5 15 0,-1 2-47,1 2 1,-9 2 0,-3 2 0,-4 1-80,-2 3 0,-8 2 0,-5-4 0,-9 1-48,-7-1 0,-10-4 0,-1-4 0,1-6 543,2-5 0,-6 1 0,-1-11 0</inkml:trace>
  <inkml:trace contextRef="#ctx0" brushRef="#br0" timeOffset="2983">8034 165 8251,'9'-44'505,"-3"3"0,-4 12 1,-2 6 880,0 3 0,2 13 0,4 8-927,5 15 0,5 9 1,3 12-1,5 6-270,5 9 0,4 8 0,2 12 1,-2 2-704,-4 2 1,2 7 0,-8-1-1,-1 3-3392,-3 2 3550,-9 1 0,-3-1 0,-7 0 0</inkml:trace>
  <inkml:trace contextRef="#ctx0" brushRef="#br0" timeOffset="3218">8627 1074 8251,'35'-45'0,"0"4"619,0 4 1,8 8-1,3 2 1,3 2 431,-2 4 0,7-5 0,-8 3 0,-3 2 4,-4 1 0,-12 3 0,-6-1-610,-7 1 0,-8 1 0,-12 5-613,-6 5 1,-11 4-1,-8 4 1,-6 4-132,-4 5 0,1 11 0,5 3 1,2 2-158,4 4 0,9 4 1,11 4-1,1 2 1,4-3 1,12 5 0,9-2 0,10-2-519,6-2 1,16-3-1,7-1 973,10-3 0,8 3 0,13-6 0</inkml:trace>
  <inkml:trace contextRef="#ctx0" brushRef="#br0" timeOffset="3349">10147 847 8251,'0'-35'686,"-2"2"0,-2 4 1002,-2 5 1,-2 13-1122,3 5 1,3 14-568,-4 9 0,4 8 0,2 10 0</inkml:trace>
  <inkml:trace contextRef="#ctx0" brushRef="#br0" timeOffset="3750">227 2296 8220,'14'-23'471,"5"0"0,12 3-94,12 7 0,33 5 1,22 8-1,-34 0 0,2 2-158,13 0 0,4 2 0,13-1 0,4 1 0,-28 0 0,3 0 0,1 0 0,3-1 0,2-2 0,1 1-334,4-1 1,0-1 0,2 1 0,6-1 0,1 0-1,2 0 1,-21 0 0,1 0 0,0 0 0,1 0 0,2-1-1,0 1 1,1 0 0,0-1 201,2 0 0,-1-1 0,2 0 1,-1 1-1,2 0 0,1 0 1,1 0-1,-2 0 0,0-1 1,0 0-1,-1-1 0,2 0 1,4 1-1,0 0 0,1-1 1,1 1-119,3-1 0,1 1 0,1 0 1,1-1-1,-15 0 0,0 0 1,1-1-1,0 0 0,1 1 0,2-2 1,1 1-1,0-1 0,0 0 1,0 0-1,-1 1 0,0-1 0,1 0 1,-1 1-1,0-1 5,1 0 0,0-1 1,-1 1-1,0 0 0,0 1 1,-3 0-1,-1 2 1,0-1-1,0 1 0,-1-1 1,0 0-1,-1-1 0,1 1 1,-2-1-1,1 1 1,16-1-1,-1 0 0,0 0 1,-1 0-281,-3 0 0,-1 1 0,0-1 0,0 0 0,-2-1 0,0 1 0,-1 0 0,-1-1 0,-7 1 0,-1-1 0,-1 0 1,-1 0-1,0 0 0,-2-1 0,1 1 0,-1-1 306,22-1 0,0-1 0,-2 0 0,-2-1 0,-1-1 0,-1 2 0</inkml:trace>
  <inkml:trace contextRef="#ctx0" brushRef="#br0" timeOffset="3881">10741 1807 8301,'-41'-35'0,"-2"2"1508,-1 4 1,5 10 0,-2 9 0,4 2-1510,2 4 1,0 2-1,-2 4 1,-3 4 0,-5 4 0,-7 7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1:58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193 908 7306,'-29'-19'-128,"0"-4"1,7 9 0,-1-3 0,4 3 673,1 4 1,7 3-1,-1 5 80,-2-4-534,7 4-52,-1-6 0,10 8 0,4 0-23,5 0 0,11 0 0,3 0 0,2 0 24,4 0 0,4-2 0,4-2 0,5-1 24,7 1 1,-3-4 0,13 0 0,1 0-18,8 1 0,1-5 0,13 4 0,3 0-33,4 1 0,-40 3 0,1 0 0,-1 2 0,-1 0 0,2-1 0,1 0-11,-2 1 0,1 0 1,-2-1-1,1-1 0,0 0 1,0 2-1,1 0 0,-1 0-24,2 1 1,-1 0-1,41 1 1,6 0 0,-6 0-98,0 0 1,-1 0-1,3 0 1,-4 0 84,-6 0 1,-7 0-1,3 0 1,3 0 38,1 0 1,-3 0-1,-3 0 1,1 0 64,-1 0 1,-3 0-1,4 0 1,-3 0-22,-3 0 1,4 0 0,-3 0 0,1 0-2,2 0 1,-7 0 0,5 0 0,-4 0-15,-2 0 1,7-2 0,3-2 0,0-2-55,-5 2 0,3-3 1,-2 1-1,-1 0 9,3-2 0,-12 6 0,4-4 1,-2 3-27,-1-3 0,3 4 0,0-6 1,-2 2 10,-4 0 1,2 1 0,-6 3 0,2-2 21,4-2 1,-6 0-1,-1 4 1,-3-2 6,2-1 1,-2-1 0,8 6 0,1 0-3,-3 0 0,4 0 1,-6 0-1,2 0 1,4 0 1,-4 0-1,0 0 1,0 0-5,0 0 0,4-6 0,8-2 0,2 0-1,-3 1 0,-1-1 0,-2 4 1,2-4-16,3-2 0,-5 7 0,2-5 0,-8 2-8,-4 0 0,6 0 0,-4 4 0,0-1 18,-3-3 0,-11 0 0,-1 6 0,1 0 4,3 0 1,-1-6 0,-1 0-1,-3 2-41,3 2 1,7 2-1,4 0 1,0 0-51,1 0 0,-1 0 0,-2 0 0,6 0 52,4 0 0,-4 0 0,0 0 0,0 0 21,-2 0 1,8 0 0,-2 0 0,6 0 15,-1 0 0,1 0 0,0-1 0,3-3 67,3-2 0,-6-6 0,1 6 0,-3 2 13,-2 3 0,2 1 1,2 0-1,1 0-42,-1 0 0,-8 0 1,-2 0-1,2 0-28,2 0 1,0 0-1,-2 1 1,-2 3-97,2 2 0,2 6 0,0-6 0,-2-2-10,-2-3 1,-6 5-1,4 0 1,0-2 45,0-2 1,-6-2-1,3 2 1,-3 2 25,2 2 0,-2-1 0,8-5 0,2 0 86,2 0 0,-4 2 0,0 2 0,2 4 58,2 2 0,0-6 0,-2 3 0,0-1-39,6 0 1,2 0 0,11-6-1,2 0-27,-3 0 0,5 0 1,-2 0-1,10 0-48,-45 0 0,-1 0 0,2 0 1,-1 0-1,0 0 0,1 0 0,-1 0 1,1 0-15,-1 0 1,0 0-1,2 0 1,-1 0-1,1 0 1,1 0-1,-1 0 1,0 0-31,-2 0 1,-1 0 0,5 0 0,-1 0 0,-3 0 0,1 0 0,2 0 0,0 0-37,4 0 0,1 0 1,-5 0-1,0 0 0,6 0 1,1 0-1,-2 0 1,0 0 71,0 0 0,0 0 1,1 0-1,0 0 1,2 0-1,1 0 1,0 0-1,0 0 32,-1 0 0,2 0 1,2-1-1,0 0 1,-7-1-1,0 0 0,3-1 1,0 0 9,0 1 0,0 0 1,2-2-1,0 0 0,-1 1 1,0 1-1,-1-1 0,0 2-13,-1 0 1,1 0-1,0-2 1,2 0-1,0 0 1,0 0-1,0 0 1,2 0-13,0-1 0,1 1 1,-1 2-1,-2 0 0,1-2 1,0 0-1,0 2 1,-2 0-26,-1 1 0,0 0 0,2 0 1,0 0-1,-1 0 0,-1 0 1,-2 0-1,0 0-36,-2 0 1,0 0 0,-1-1 0,1 0 0,2-1 0,0 0 0,0-1 0,0 0 33,0 1 1,0 0 0,-2 0 0,-1 1 0,0-1 0,0 0 0,1-1 0,-1 0 9,-1 1 0,0 0 0,2-2 0,1 0 0,-4 1 0,0 0 0,0 1 0,1-1 3,-1-1 0,0 0 0,1 2 0,-1 0 1,-1-3-1,0 0 0,2 0 0,1 0 7,-1 0 1,0 1 0,0 1-1,-1 0 1,-3-2 0,1 0-1,1 1 1,0 0 9,3 3 0,1-1 1,0-2-1,0 0 0,0 1 1,0 0-1,-1 1 0,-1 0 7,-1 1 1,0 0 0,3 0 0,1 0 0,-2 0 0,0-2 0,1 0 0,1 1-17,-2-1 1,0 2-1,-1-1 1,-1 2-1,-3 0 1,0 0-1,2 0 1,1 0-2,2 0 0,0 0 1,2 0-1,1 0 1,0 0-1,0 0 1,0 0-1,0 0 2,0 0 1,0 0 0,4 0 0,0 0-1,3 0 1,0 0 0,2 0 0,0 0-16,0 0 1,0 0-1,2 0 1,-1 0-1,-4 0 1,0 0-1,2 0 1,0 0-2,1 0 0,0 0 1,2 0-1,1 0 1,-1 0-1,0 0 1,-2 0-1,-1 2 10,0 1 1,-2-1 0,0-1-1,0 0 1,3 2 0,0 0 0,-1-1-1,0-2 12,-2 0 0,0 0 1,1 0-1,-1 0 1,-1 0-1,-2 0 0,2 0 1,0 0-1,2 0 1,0 0 0,0 3 0,0 0 0,-1 0 0,0 0 0,-2-1-1,0 0 4,0-1 1,0 0-1,0-1 1,0 0-1,4 0 1,0 0 0,-1 0-1,0 2-11,-1 1 1,1-1 0,1-1-1,-2 0 1,-3 2 0,0 0-1,3-1 1,0-2-11,2 0 0,0 0 1,3 0-1,0 0 1,-1 0-1,-1 0 0,-1 0 1,0 0 2,0 0 1,0 0 0,0 0 0,1 0 0,3 0 0,0 0 0,2 0 0,-1 0-75,1 0 1,0 0 0,-1-2 0,-1-2 0,-3 1 0,0 0-1,0 1 1,0-1 95,-1-1 0,1 0 0,2 2 1,0 0-1,-1-3 0,0-2 0,-3 1 1,0 1 20,-2 0 1,-1 0-1,0-3 1,-1 1-1,-2 1 1,0 0-1,1-2 1,0 0-17,1-1 0,0 1 0,-3 2 0,0 0 0,-2 1 0,-1-1 0,1-1 0,0 0 13,1-1 0,0 0 0,1 2 1,1 1-1,-2 0 0,0 0 1,-1 0-1,0 0-11,0 1 0,-1-1 1,-1 0-1,0 0 1,2-1-1,1 0 0,-3 2 1,0 1-28,-1-1 0,1 0 0,-2 2 0,0 0 0,-2-2 0,-1-2 0,0 1 0,1 1-17,-1-2 0,1 2 0,1 2 0,0 0 0,0-1 0,-1 0 0,-2 1 0,-1 0 13,47-4 0,-2 5 0,-4-7 0,2 2-39,-2 0 0,-7 0 0,-5 6 0,-1 0 31,-4 0 0,2 0 0,-7 0 0,-7 0 47,-5 0 1,-7 2 0,-1 2 0,-7 2-704,-5-2 1,-6 4 270,-13-3 1,-9 3 0,-5-4 396,-8 2 0,-5 0 0,-9-6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03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3909 148 8201,'-8'-35'179,"6"6"0,-6 2 314,0 1 0,5 5 1,-9 11-231,-2 10 1,5 18 0,-3 17 0,-2 11-85,-1 10 0,-3 9 1,1 10-1,0 9-139,-1 7 0,9-40 0,1 3 1,0 3-1,0 2 0,1 2 1,0 0-31,1 3 0,1 0 1,2 6-1,0 2 1,-2 7-1,0 1 0,1 4 1,1 1-152,0 1 1,2 1 0,-1-1 0,2-2 0,0-5 0,2 0 0,0-1 0,2 1 65,1-1 1,1 1-1,-1 1 1,0-1-1,0-2 1,0-1-1,-1-3 1,1-2-3,0-1 1,0 0-1,-2-4 1,0 0-1,1 1 1,1 0-1,0-1 1,0-1-36,0-1 1,0-1-1,-1 1 1,2 0 0,0-7-1,1 0 1,-2 1 0,0-1 51,-1-2 0,0 0 1,2 2-1,-1-1 1,-1-2-1,-2 0 1,0-2-1,0-1-134,0 44 1,4-5 0,0-3-1,-3-4-583,-1-7 1,-2-10 776,0-19 0,-5 1 0,-1-7 0,2-2 0,2-2 0</inkml:trace>
  <inkml:trace contextRef="#ctx0" brushRef="#br0" timeOffset="434">206 2348 8062,'-52'-15'0,"3"-3"0,7-11 0,11 6 658,9 3 0,13 11 0,20 1 0,14 2-507,12 0 0,10-1 0,13 3 0,12-2-199,13 2 1,12-6 0,-41 5 0,1 1 0,3-2 0,2 0 61,3 0 1,2 0 0,9 3 0,1 0-1,5-1 1,1-1 0,6 0 0,1 0-173,5 0 0,2 0 1,-28 2-1,2 0 1,0 0-1,2-2 1,1 0-1,-1 1 1,-1 1-1,-1-1 1,1 1 99,-1 1 0,1-1 0,-1 1 0,-2-2 1,-1 0-1,2 0 0,4 1 0,1 1 0,-1-1 1,1 0-1,0 0 0,0 0-45,0-2 1,1 0 0,-2 1-1,1 0 1,0 1 0,-1 0-1,-5 0 1,-1 0 0,0 0-1,-1 0 1,0 0 0,-1 1-80,31 0 1,-2 0 0,-3-2 0,-1 0 0,-4 1 0,-2 0 0,-8 1 0,-2-2-117,-7 1 0,-2-1 1,-5 2-1,-2 0 298,-3-4 0,-1 0 0,0 3 0,0-2 0,40-8 0,-4-1 0,-5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0:49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734 295 8099,'-8'-46'111,"-4"-1"1,-3 8-1,-5 0 1,-3 6 665,-6 4 0,-4 10 1,-2-1-1,-2 9-303,-4 3 1,-5 4 0,-9 10 0,1 8-122,4 7 0,3 6 0,1 10 0,7 4-268,8 5 1,5 5-1,9 3 1,0 4-240,-1 6 1,6 4 0,3 2 0,1 2-329,4 4 0,2-7 1,2 3-1,0-8-451,0-4 1,0-17-1,2-14 705,4-7 1,2-15 0,5-7 0,-1-11 578,1-11 1,3-11 0,1-9-1,3-3 34,3-3 1,-1 5 0,5 2-1,-2 6-20,-4 6 0,4 4 0,1 7 0,-1 3-351,0 3 0,4 4 1,-2 10-1,4 4-439,6 6 1,8 11 0,-4 6 0,-1 6-208,3 6 0,-4-4 1,6 4-1,-3-5-622,-3-1 1254,-2 0 0,-2 0 0,0 0 0</inkml:trace>
  <inkml:trace contextRef="#ctx0" brushRef="#br0" timeOffset="515">1031 749 9197,'0'-17'840,"-8"7"0,6 4 0,-2 12-572,8 6 0,6 3 1,7 5-1,0 1-412,1 2 1,-1 1 0,1-5 0,-1 2-310,1 3 0,-1-1 0,1-6 0,-1 1-248,1-1 0,-9-5 1,-1-2 266,0-3 0,-8-1 0,0-6 0,-8-4 584,-2-7 1,-5-3 0,3-17 0,-1-4 811,1-4 1,-2-3-1,9 3 1,1-2-154,2 2 0,4 2 0,5 4 0,9 2-465,5 2 1,12 14-1,0-1 1,8 6-297,4 7 0,3 8 1,9 9-1,1 7-263,-2 8 0,-7 4 0,-5 2 0,1 0-301,-1 0 1,-11 6 0,0 0 0,-5-2 57,-7-3 1,-2 5 0,-3 0 0,-5-4 116,-5-6 0,2-6 1,-2-8 314,-2 1 0,-2-10 1,-2-8 351,0-10 0,0-13 0,2-6 0,2-4-111,1-2 0,7-6 0,-4 0 1,-1 2-199,1 3 1,-2 3 0,-4 1-1,2 5-345,2 2 1,1 8 0,-1 7-455,6 2 0,-2 2 0,1 8 1,3 6-1220,1 10 2001,3-1 0,7 24 0,2-4 0</inkml:trace>
  <inkml:trace contextRef="#ctx0" brushRef="#br0" timeOffset="965">2358 1116 8174,'10'-8'-114,"-3"-2"0,-1-1 755,0-1 0,2 1 0,-4-7 0,3-1-8,3-5 0,0 3 0,1-8 0,-3-2-254,0-2 1,-6 4 0,4 0-1,-4 0-187,-2 1 0,0-3 0,-2 8 0,-4 2-207,-6 1 1,-5 11-1,-5 3 1,-3 4-261,-2 2 0,4 2 1,-4 4-1,1 7-246,5 9 1,4-1 0,3 8 0,4 2 19,2 2 1,5 2 0,6 0-1,5 0 250,2 0 0,7-6 0,7-2 0,-3-2 214,-2-3 1,5-5 0,-1-3-1,0-5 99,3-1 1,-5-2 0,6-8 0,-2-4 40,-3-5 0,-1-11 0,0-1 1,3 0 13,-3-3 0,-7 7 0,-3-4 0,3 3 67,1 3 1,-3 7 0,0 4-176,1 4 0,3 2 0,1 0 1,1 2-27,-1 4 1,-1 4 0,-3 7 0,-1 1-94,1-1 1,-3-1 0,0-3 193,-2-1 0,-1-8 18,-1 2 0,-4-12 0,4-6 0,-2-5-245,2-7 0,-3-1 0,7-6 0,0 2-151,0-2 1,1 0 0,7 0-1,-1 4-153,1 2 1,-1 3 0,2 9 0,3 3-604,1 2 1050,0 2 0,3 6 0,1 0 0</inkml:trace>
  <inkml:trace contextRef="#ctx0" brushRef="#br0" timeOffset="1332">3388 784 8174,'0'-23'166,"0"0"0,0 1 1509,0 3 1,0 1-642,0 1 0,0 9-877,0 8 1,2 8 0,4 9 0,6 3-169,3 3 1,3-2 0,-1 7-1,-1-1-209,-5 0 0,3 0 0,-6 4 1,-1-2-191,1 2 0,-2-6 0,-6 1 0,0-3-1,0 0 0,-6 1 1,-2-9-1,-1-1 461,-5-3 1,-1-7 0,-3-2 0,3-10 240,3-9 0,-2-12 0,9-2 0,3-8 94,5-8 0,9 3 0,11-1 0,6 2-114,4 5 1,2 1 0,0 4 0,0 6-312,0 9 1,0 3-1,2 9 1,2 4-438,2 6 1,-3 11 0,-7 10 0,-1 3-309,1 3 1,-6 7 0,-2 3-1,-4-2-871,-1-2 1656,-8-2 0,5 0 0,-5 0 0</inkml:trace>
  <inkml:trace contextRef="#ctx0" brushRef="#br0" timeOffset="2065">4244 749 8387,'-12'-27'0,"1"4"374,-3 3 0,4 3 1,1-1-1,-1 3 592,0 3 0,6-3 238,-1 3-1131,3 4 0,2 8 0,0 12-73,0 3 1,0-3 0,0 0-1,0 1-49,0 3 1,5 1 0,1 1 0,-2-1-59,-2 1 1,4-1 0,0 1 0,-2-1-31,-2 1 1,3-1 0,3 1-1,0-1-209,0 0 0,5 1 0,-1-1 84,3 1 1,5-7 0,1-1 0,4-2 180,3-4 0,1-2 0,8-4 1,-1-4 61,-1-6 0,2-3 0,-13-5 0,-3-3 142,-2-6 1,-3 2 0,-5 0-1,-7 0 98,-8-1 0,-7 5 0,-11-4 0,-3 0 181,-2 0 0,0 5 1,-4-1-1,4 6 168,1 5 0,-3-4 0,6 7 127,2-1-707,9 2 1,14 8 0,15 2 0,13 2-131,8 2 1,1 7 0,6-1 0,-1 4-47,1 1 0,0 2 0,3 3 0,-3 3 29,-2 2 1,-5-5 0,-7 3 0,-5-2-35,-7 0 1,0 6 0,-13-5-1,-2-3 59,-2-2 0,-10-9 1,-3-4-1,-7-4 187,-5-2 1,4-2 0,-5-4-1,7-5 68,5-5 0,-1-9 1,5-2-1,0-3 98,0 1 1,4 0-1,8-8 1,4 1-44,2 1 0,3-4 0,11 12 1,5-2-109,4-1 1,7 11 0,3 2 0,2 9-455,3 6 1,-5 2 0,0 2 0,-5 4-397,-3 5 0,2 13 1,-13 3-1,-3 2 780,-2 0 0,7 8 0,1 7 0</inkml:trace>
  <inkml:trace contextRef="#ctx0" brushRef="#br0" timeOffset="2348">5624 505 8309,'-2'-35'375,"-4"0"0,-4 2 0,-7 4 0,-1 5 1037,1 5 0,-1 9 0,3 6-786,3 8 1,4 6 0,10 9 0,4 5-523,6 5 0,11 4 0,6 4 0,4 2-144,2 1 1,0 7 0,-2-4 0,-2-1-595,-2 1 0,-7 3 0,1-5 0,-6-2 43,-5-2 0,-6-4 0,-14-4 0,-11-8 516,-14-7 1,-10-6-1,-11-8 1,-3-2 365,-1-4 0,-6-4 0,6-9 1,2-3-257,1-1 0,13-6 0,9 6 0,13 1-438,12 3 1,16 9 402,10 5 0,15 3 0,11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8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8478,'0'-27'132,"0"0"0,0 6 371,0-3 0,2 9 0,6 9 343,10 4 1,7 4 0,12 6 0,3 7-746,7 7 1,11 9-1,8-2 1,6 6-447,4 6 0,-7-5 0,-5 5 0,2-4-686,2-2 0,-6 0 1,-5-2 1030,-9-4 0,-5 4 0,-8-6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08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70 235 10927,'-7'-21'0,"-3"2"225,0 3 0,6 12 1,16 4-493,11 10 1,18 13 0,9 6-1,9 4 319,3 2 1,2 2 0,6 2-1,-2 2-176,-4-3 0,2 5 1,-8-2-1,-2 0-660,-2 1 1,-3-11 783,-5 4 0,-3-4 0,-8 4 0</inkml:trace>
  <inkml:trace contextRef="#ctx0" brushRef="#br0" timeOffset="167">769 96 8073,'-23'-35'501,"7"7"1,-19 7 0,2 9-34,0 12 1,4 18 0,0 17 0,0 9-594,2 7 1,-8 9 0,2 4 0,-8 4-91,-4 2 0,-1 0 0,-7 2 0,3 1-1413,3 3 1357,-3 7 1,24-39-1,0 0 1,-5 4-1,-1 1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07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32 8291,'-27'-8'370,"4"-4"1,9 4 0,4 4-1,5 8 329,7 8 1,19 17 0,16 8 0,5 6-976,7 5 0,1-5 0,3 0 1,-1-3 5,1 1 1,1 8-1,2-3 1,2 3-172,-1-3 1,-5 5 0,-5-7 440,-7 1 0,5 5 0,0-5 0</inkml:trace>
  <inkml:trace contextRef="#ctx0" brushRef="#br0" timeOffset="166">657 66 8220,'-35'-7'129,"0"-5"1,0 4 0,0 8 0,0 14-24,0 15 0,0 23 0,2 5 0,2 5-312,2 2 0,6 0 0,-5 8 0,3 3-484,4 7 1,1-1 689,3 7 0,-8 3 0,11-39 0,1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06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228 315 8184,'-18'-35'0,"1"2"932,-1 4 1,9 9 0,7 11-543,11 1 1,19 10 0,18 9 0,7 5-675,5 1 0,2 7 0,6 1 1,-2 2 35,2 4 1,0 2 0,0 0 0,-6-2-311,-6-2 0,1 0 0,-16 6 558,-6 0 0,1 0 0,-6 0 0</inkml:trace>
  <inkml:trace contextRef="#ctx0" brushRef="#br0" timeOffset="166">717 123 8075,'-18'-35'0,"1"2"0,-1 6 278,1 9 1,0 8 0,-1 12 0,1 6-310,-1 10 0,-5 7 0,-2 12 0,-3 1-77,-3 3 1,-9 8-1,-7-3 1,-3 5-176,-3 1 1,1 2 0,-1 3 282,1 1 0,-8 8 0,-2-4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06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210 218 8088,'-6'-27'649,"1"3"0,-7 5-350,6 2 0,4 7 1,14 6-1,11 8-599,8 7 1,4 7 0,2 3 0,2 4 317,1 3 1,3 1 0,-4 6-1,4 2-411,1 3 0,1-1 0,3 6 393,-1-3 0,0 7 0,5-4 0</inkml:trace>
  <inkml:trace contextRef="#ctx0" brushRef="#br0" timeOffset="183">1083 43 8068,'-25'-8'724,"4"-1"1,-8-7 0,-2 7-266,-2 9 1,-10 23 0,-4 19 0,-3 17-434,-2 16 1,-1 1 0,27-31 0,0 1 0,0 1 0,-1-1-56,1 1 0,0 1 0,-1 5 0,0 1 1,-2 3-1,-1 1 0,-1 0 0,-2 0-1012,0 0 1,-1 1 0,-1 1 0,0 2 1040,0 1 0,0 2 0,-4 6 0,0 1 0,-1-1 0,1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0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3889 323 8304,'0'-70'190,"0"4"1,0 7 228,0 13 0,0 9 124,0 8 1,-6 13-279,0 16 1,0 18-1,6 17 1,0 11 81,0 11 0,0 14 1,0 17-1,0 11-236,0-46 0,0 2 0,0 6 0,0 3 1,1 5-1,0 3 0,1 5 0,0 1-161,1 5 0,0 1 0,3 9 0,0 3 0,-3-30 0,-1 1 0,0 1 0,1 3 0,0 1 1,-1 1-169,1 2 0,-1 0 0,1 2 0,-1 2 0,0 1 1,0-1-1,-1-2 0,-1 0 0,1-2 0,0-2 1,0-1-1,1-1 72,-1-2 0,1 0 1,0-1-1,2 27 1,0 0-1,-2-4 0,0 0 1,2-1-1,0-1-12,0-2 0,1 0 0,0-4 1,0-3-1,2-7 0,0-2 1,-1-2-1,-1 0-15,2-2 0,0 0 1,0-5-1,0 0 1,0-1-1,-1 0 0,-1-5 1,0-1-175,-1-4 1,0-2 0,1 47-1,-5-9 347,0 0 0,6-3 0,0-1 0,-2 1 0,-2-3 0</inkml:trace>
  <inkml:trace contextRef="#ctx0" brushRef="#br0" timeOffset="366">256 3361 8236,'-68'-13'29,"4"-7"0,10-3 238,11-2 1,18 2-1,23 7 74,12 4 0,13 3 0,28 3 0,20-8-338,24-7 1,-36 10-1,3 1 1,7-4-1,3-2 1,7 0 0,1-1 63,8-2 1,3 0-1,-21 4 1,2 0-1,1 0 1,8-2-1,1 0 1,2 1-1,3-1 1,1 1 0,1 0-251,3 0 0,1 0 0,1 1 0,1 2 0,1 0 1,0 1-1,-21 2 0,-1 0 0,1 0 0,0 1 1,24-2-1,0 0 0,0 2 100,-2 1 1,0 0 0,0 1-1,1-2 1,0 1 0,-1-1-1,-3 1 1,-2 1 0,2-1 0,1 0-1,1 1 1,0-1 9,0-1 0,0 1 1,1 0-1,1 1 0,1 1 1,-1-1-1,-4 0 0,-1-2 1,-1 2-1,-3 0 0,-1 1 1,-1-1 16,-2 1 0,-1 1 1,-1-1-1,-2 0 1,-1 0-1,0 0 1,-1 1-1,-1-1 0,0 0 1,-4 1-1,0-1 1,-1 1-104,-3 1 0,-1 1 0,0-1 0,-1-1 0,-1 0 0,0 1 159,23 1 0,0 0 0,0-1 0,0-1 0,-2 0 0,-1-2 0,0-3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4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140 470 8240,'-35'-27'577,"2"-4"1,4 10-52,6 5 1,13 6 0,10 12 0,14 4-221,13 6 1,10 5 0,15 5-1,3 3-377,3 2 1,8 8 0,6 6 0,-2-3-223,3-1 1,-3 0 0,10 4-1,-1 5-1643,3 5 1570,-1-6 0,-11 5 0,0-5 0</inkml:trace>
  <inkml:trace contextRef="#ctx0" brushRef="#br0" timeOffset="150">822 156 8279,'-26'-55'748,"1"7"0,-4 21 1,6 9-307,3 10 1,-5 8 0,-4 10 0,-4 13-463,-2 16 1,-13 20 0,-7 10-1,-5 11-82,27-38 1,0 1-1,2 4 1,0 1-1,-1 2 1,0 1 101,-1 3 0,0 1 0,-4 5 0,-2 2 0,-1 4 0,1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4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 8162,'0'-27'612,"6"-4"0,2 10 18,2 5 1,9 16 0,14 18 0,12 9-335,13 6 0,12 10 1,9 5-1,-35-21 1,2 0-253,1 2 1,1 1-1,-3 2 1,1 0-1,0-3 1,-1 0-1,-3-1 1,0 0-447,33 27 1,-11-3-1,-6-2 1,-7-3-2163,-10-6 2564,-8-12 0,-16 4 0,1-6 0</inkml:trace>
  <inkml:trace contextRef="#ctx0" brushRef="#br0" timeOffset="151">786 148 8283,'-37'-43'10,"-1"8"1,-3 14 581,2 13 0,0 14 0,0 23 1,-1 14-414,1 11 1,-4 8 0,2 10 0,5 4-264,4 5 1,1 12 0,19-43 0,1 1-1,0 3 1,1 1 83,0 3 0,0 0 0,2 2 0,-1 1 0,0 0 0,0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3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123 296 8378,'-29'-26'291,"2"-1"1047,2 0 1,11 10-603,14 11 1,18 12-1,16 7 1,11 7-506,6 3 1,1 8-1,0-2 1,3 4-732,3 2 1,-2 6-1,6 1 1,0 1-121,0 0 1,-5 3 0,-1-5 0,-7-2 619,-9-2 0,-3-2 0,-2 0 0</inkml:trace>
  <inkml:trace contextRef="#ctx0" brushRef="#br0" timeOffset="150">595 226 8370,'-8'-51'0,"-4"5"479,-3 5 0,-3 6 1,1 8 460,-1 9 1,5 11-1,-3 14-934,-3 11 1,-10 9 0,0 14-1,-4 5-238,-2 5 1,-8 9 0,-2 4 0,-1 4-1632,-1 2 1863,8 0 0,-19 7 0,4 3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3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8265,'0'-35'-84,"0"6"1,0 0 856,0-2 1,2 6 0,4 3-347,5 9 1,13 7-1,7 14 1,7 9-129,9 10 1,5 14 0,5 8 0,3 5-443,2 4 0,-6 6 1,2-4-1,-1 2-416,1 4 1,-12-5 0,1-3 0,-10-4-487,-8-1 0,0-7 1,-10-3 1044,-3-6 0,-18 1 0,0-10 0</inkml:trace>
  <inkml:trace contextRef="#ctx0" brushRef="#br0" timeOffset="167">839 139 8265,'-15'-45'300,"3"10"0,-11 14 0,3 7 277,3 8 1,-8 20 0,-5 11 0,-3 12-436,-1 10 1,-1 9 0,0 4-1,-2 2-449,-4 4 1,2 10 0,-7 7 0,21-38 0,-1 1-222,-2 3 0,0 1 121,-2 5 1,-2 1 0,-6 5 0,-2 0 0,0 5 0,1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2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53 121 8336,'-8'-18'5,"4"3"1,-5 1 819,1 3 0,2 9-481,6 2 0,10 9 0,5 13 0,9 3-393,3 2 0,2 2 0,8 6 0,2 0-242,1 0 1,1 0 0,-6 0 0,0 0-152,0 0 0,0 2 0,-2-1 0,-4 1-612,-6-4 1054,-3-9 0,-3 9 0,1-6 0</inkml:trace>
  <inkml:trace contextRef="#ctx0" brushRef="#br0" timeOffset="167">507 68 8336,'-2'-17'102,"-4"0"1,4 5 0,-5 2 341,-1 2 1,-2 5-1,-7 8 1,-1 11-61,1 11 1,-8 10 0,-5 15 0,-2 3-564,-3 3 1,0 4-1,0 8 1,-2 2-1400,-4 3 1578,4-3 0,9-26 0,-2 1 0,3-2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9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507 210 8478,'-2'-46'0,"-2"1"430,-2 2 1,-6 10-1,5 12 1415,-3 7 0,-2 7-1693,-5 7 1,7 9 0,2 9 0,0 9-52,-3 6 0,-5 8 0,-1 1 1,-3 3-439,-3 3 0,2 9 0,-8 3 0,-2 0-1257,-2 0 1,-10 6 1593,-4-2 0,-11 4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1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84 8278,'-6'-18'519,"0"1"0,-6-1-46,7 1 0,1 7 0,10 6-180,5 8 1,7 6-1,5 7 1,6 3-187,4 3 0,4-2 0,2 9 1,3 1-334,3 2 0,-4 1 0,3 1 0,1 0-407,0 0 1,-7 0 0,3-2-1,-6-2-352,-6-2 0,-4-7 985,-7 1 0,-1 4 0,1 0 0</inkml:trace>
  <inkml:trace contextRef="#ctx0" brushRef="#br0" timeOffset="184">523 101 8278,'-18'-17'199,"1"1"582,-1 5 0,1-1-661,-1 12 0,1 12 0,-1 17 0,1 4 64,0 2 1,-1 7-1,1 5 1,-1 3-240,1 3 1,-3 1 0,-1 2 0,-4 4-816,-2 3 870,-3-7 0,-12 20 0,-3-5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16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1695 8244,'10'8'0,"-2"-6"0,-8 5 0</inkml:trace>
  <inkml:trace contextRef="#ctx0" brushRef="#br0" timeOffset="2498">18 1695 8244,'9'-2'182,"-1"-4"248,0-6 0,-6-3 1,4-4-330,-4-5 0,-2 3 1,0-8-1,0-4-41,0-6 0,0-8 0,0-11 0,-2-6 80,-4-4 1,4-7 0,-6-3-1,2-2-11,0-3 1,1-4-1,7-5 1,3-1-16,7 2 0,4 10 0,3 5 0,2 4 42,3 2 0,1 10 0,-4 8 0,2 11-21,-1 10 0,-1 6 0,-1 7 0,-1 3-86,-4 3 0,-1-2 1,4 9-1,-1 1-14,0 2 0,7 2 1,-1 2-1,-2 4-179,-1 5 0,5 12 1,2 7-1,2 5 38,0 5 0,-5 7 0,3 11 0,0 8 28,0 8 1,-5 7-1,-1 10 1,-6 7 27,-8-47 0,-2 0 0,0 1 1,0 1-1,1 7 0,-1 2 1,-1 2-1,-2 0-61,0 1 0,-2 0 1,0 2-1,0-2 1,0-2-1,0-1 1,0 1-1,0 0-8,0 0 0,0 0 0,0-9 0,0-1 0,0 1 0,0 0 0,2 43 17,4-11 0,-2 1 0,7-9 1,3-3 56,2-5 1,1-10 0,0 2-1,3-1 19,3-5 1,-2-4-1,11-5 1,2-6-7,5-5 1,4-1 0,-2-2 0,3-4-27,1-5 0,3-5 0,-5-3 0,0-3-7,0-1 1,-3-8 0,-5 2 0,0-4 43,0-2 0,-6 0 0,-4-2 0,-3-4 122,-7-6 0,-1-3 1,3-5-1,1-3 55,-1-6 1,1-6-1,-1-4 1,1-6 4,-1-5 1,-5-2 0,-1-16-1,1-6-136,-2-4 0,-1-11 0,-6 39 0,-2-1 0,2-4 0,0-2-17,0-7 0,-2 0 0,0 1 0,-2-1 0,-1-5 0,-2-1 0,-1 1 0,-1 0 6,-2 0 0,0 0 0,-1 2 0,1 0 0,0 2 0,0 0 0,1 3 0,0 2 135,1 5 0,1 1 1,1-37-1,-2 17 1,4 6 67,2 4 0,2 10 0,2 2 0,4 9-27,1 6 1,3 8-1,4 2 1,-3 2-86,-1 3 1,0 9 0,7 3-1,2 2-87,3 4 0,7 2 1,-4 2-1,2 0-175,0 0 0,0 10 0,6 6 0,-2 7-45,-4 4 0,4 4 0,-6 10 0,2 5 204,0 5 1,-7 7 0,1 2 0,-3 2 72,-3 4 0,0 10 0,1 6 0,-1 3-1,1 2 0,-7 1 0,-1-1 0,0 2-49,0 4 1,-5-11-1,5-1 1,0-7-58,0-4 0,-5 2 0,5-1 0,0-1-95,-1-8 1,-5 1 0,4-5 0,-2 0-35,0 2 0,1-11 1,-3 3-1,4-3-10,2-5 1,1 5-1,5-9 1,-2-1 30,-3-2 0,3-10 0,7-3 1,2-7-27,-1-5 1,-3-5 0,-1-7 207,-1 0 0,6-7 0,3-7 1,1-9 15,4-12 0,2-2 1,2-12-1,0-3-19,0-4 1,-6-10 0,-2 2 0,-2-4 50,-4-2 1,5-2 0,-5-2 0,-5-3 47,-9-3 0,1 5 1,-4-7-1,-4-1 90,-4-3 1,-9 1 0,1 1 0,-4 5-103,-1 1 0,-1 1 0,3 3 0,3-2-110,6 3 0,4 3 0,4 4 0,4 4-62,6 1 0,9 3 0,4 6 0,3 1-30,3 5 0,4 3 1,1 10-1,1 6 57,-4 10 0,-7 1 0,1 10 0,0 2 42,0 2 0,-6 4 0,3 4 0,-5 8-8,-1 7 1,-1 2-1,0 10 1,1 6 5,-1 4 1,-1 3 0,-2 9 0,-3 3-7,3 6 0,-1-2 1,1 2-1,-4 2-94,-3 2 0,1 10 0,-4 3 0,2 4-2,-2 3 1,-2-3 0,-2-3-1,0-5-10,0 1 0,5-8 0,3 0 0,0-12 69,0-10 0,5 3 0,-1-7 0,4 1-13,1-4 0,0-6 1,1-4-1,-1-2-4,1 2 1,-1-6 0,1-2 0,-1-3-93,1-3 0,1-1 1,2-4 51,3-7 0,-1-3 0,-6-2 0,1 0 151,-1 0 1,-5-2 0,0-3-1,-1-7 54,-1-4 1,6-7-1,-5 0 1,3-1 12,-3-1 0,3 0 0,-6-6 0,1 2 4,5-2 0,-4-2 1,1-4-1,3-2-131,2-2 1,-5-7 0,1-1 0,-1-7-5,-1-8 0,4-6 1,-7-5-1,1-9-22,0-7 1,4-6-1,-9 45 1,-1-1-1,1 1 1,-2 1 51,1-48 1,4 2 0,0 10 0,-2 3 93,-2 11 1,0 18-1,4 5 1,5 5 32,5 7 1,1 8 0,1 7 0,-1 6-176,1 5 1,1-2-1,2 9 1,5-1-76,1-2 0,-6 6 1,4-4-1,0 6-13,5 6 1,-5 6-1,0 9 1,-2 4-63,1 2 0,1 10 0,-4 10 0,2 3 93,-1 3 0,-9 1 0,-1 4 0,0 8 109,-3 8 1,5-2 0,-8 5 0,0-1-2,1 0 1,-5 7-1,4-3 1,-4-3-15,-2-7 1,6-2-1,0-10 1,0 1-34,1 1 1,-3-8-1,6 3 1,0-9-86,-1-3 1,3-1 0,5-5-1,1 0-29,-1-4 0,1-10 0,-1 1 1,1-5 46,-1-1 1,1-7-1,-1-1 1,1-2 42,-1-4 0,1-2 0,-1-2 0,0-2 43,1-4 0,-3-4 0,-1-9 0,-2-3-12,1-1 1,3-8-1,1 0 1,-1-6-18,-5-4 1,5-7 0,-4 1-1,3-3 18,3-3 1,-7-5 0,-1-2 0,0-2 55,-1-4 1,1-8 0,2-3 0,-5-3 44,1-3 1,-6-3 0,4 1 0,-2 5 26,2 10 0,-4 8 0,3 12 0,-3 1 62,-2 3 0,0 9 0,0 2 0,2 10-94,4 5 0,-2 3 0,8 1 0,1 3-108,3 1 1,7 8-1,2-2 1,2 5-150,4 1 1,-3 0 0,1 0 0,2 1 82,2 5 1,-4 4-1,0 9 1,0 3 59,-2 1 0,4 10 1,-7 0-1,-3 8 47,-2 3 1,-3 3-1,-3 5 1,-3 1 88,-2-1 1,4 10-1,-7 4 1,-1 4-74,-2-2 0,-2-2 1,0 4-1,-2 0-54,-4 0 1,3-8 0,-7-4 0,2-4-139,4-1 1,2-1 0,2-2 0,0-3 32,0-6 1,0-4-1,2-2 1,2-1-131,2 1 0,7-7 0,-1-5 109,4-4 1,1-9 0,1-4 0,-1-4 4,1-2 0,-1-2 0,0-4 0,3-6 17,3-3 0,-3-5 1,5-3-1,-2-6 234,0-4 1,1-4 0,-5-4 0,2-5 151,3-5 1,-7-1 0,-5 0-1,-1-1-180,-1 1 1,0-12 0,-6-2 0,2-2-11,-3-6 1,-1 2 0,-4-9 0,-1-1-9,-3 3 1,-6 1 0,6 10-1,2 4-3,2 6 0,2 0 0,0 7 0,2 12 55,4 12 1,-2 8-1,8 1-88,1 1 1,-3 7 0,2 4-164,1 5 0,-3 8 1,2 3-1,1 2 11,3-1 1,-1 7 0,1 7 0,-3 2 20,1 4 1,5 4-1,-7 6 1,2 5 119,-3 5 0,5 1 0,-7 3 0,3 1 101,0 2 1,-8 8 0,3 0 0,-1 4-93,0 0 1,0 3 0,-6-10 0,2 1-73,4 0 1,-5-8-1,5 0 1,-4-7-55,-2-9 0,6-5 1,0-4-1,0-3-191,1-3 0,-3-10 253,8-9 0,0-4 0,5-2 227,1 0 1,-1-13 0,0-7-1,3-5-71,3-6 1,-3-4 0,5-6 0,-2-5-29,0-5 0,6-9 0,-5-4 0,-3-4-101,-1-2 0,-5-7 0,-3-7 0,-7-7 76,-3-8 1,-9 4 0,-5 4 0,-3 7 155,-3 9 0,-5 5 1,-1 8-1,5 11-27,5 14 0,1 10-153,7 10 1,2 7-1,10 6 1,8 6-360,7 4 1,6 9 0,8 1 0,0 7 96,0 4 0,6 10 0,1 10 0,1 3 63,0 3 0,-3 1 0,-5 4 1,-2 6-5,-4 4 1,3 8 0,-7-1 0,-2-1-256,-4-2 0,3-2 0,-12 2 1,-1-1-211,-3-1 0,-4 4 1,-4-12 613,-4 0 0,-3 14 0,-9-4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29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664 342 8288,'-12'-41'0,"1"1"-183,-3 1 0,4 12 0,-1 7 811,-3 7 0,-9 9 0,-4-2-374,-1 4 1,1 10-1,6 3 1,-4 7-153,-2 5 0,-1 4 1,-3 8-1,2 0-182,-2 0 1,0 8-1,0 1 1,4 3-407,2 0 0,-4-3 0,3 7 0,1-3-1205,0 1 1691,-6 5 0,11-9 0,-5 7 0</inkml:trace>
  <inkml:trace contextRef="#ctx0" brushRef="#br0" timeOffset="166">140 167 8322,'0'-52'-141,"0"0"179,0 7 1,8 28 0,3 22-1,5 19 355,1 9 1,1 9-1,-1 7 1,1 5-434,-1 4 1,1 3-1,1-3 1,4 6-706,6 4 745,4 2 0,2 7 0,0 3 0</inkml:trace>
  <inkml:trace contextRef="#ctx0" brushRef="#br0" timeOffset="1834">1799 2752 8335,'-17'0'-132,"1"2"87,4 4 1,-1-2 0,7 7 131,2 3 1,2-4-1,2 1 143,0 3 0,2-6-20,4-2 1,-2-6 0,6-8-174,-3-10 0,1-9 1,-4-14-1,2-5 176,-2-5 1,-2-17 0,-2-9-1,0-10-14,0-7 1,0 44-1,0-1 1,0-46 0,0 0-47,0 4 0,1 6 1,3 5-1,4 9 19,2 7 0,-4 13 1,5 13-1,1 3-125,-2 2 0,5 10 1,-3 5-1,3 9-137,3 3 1,5 0 0,2 4 0,1-2 13,-1 2 1,8 10 0,0 6 0,7 3-13,5 3 0,0 5 0,3 4 0,-3 4-85,-2 6 0,3 16 0,-5 1 1,-4 6 82,-6 6 1,0 10-1,-6 7 1,0 6 8,1 5 0,-18-44 0,-1 1 1,-2-1-1,-2 0 0,0 3 0,0 1-24,0 1 0,-1 1 0,2 2 0,-2 0 1,-1-3-1,-2-1 0,1-2 0,0-1-76,0 44 0,6-6 1,2-4-1,2-3-22,3-6 0,5-18 0,3-8 0,4-7 80,2-10 1,-3-8 0,3-13 0,-2-6 125,-4-4 0,5-4 1,-3-6-1,-2-10 185,-1-9 1,-3-14 0,1-7 0,1-8 56,4-8 0,-3-10 0,1-2 0,-5 3-29,-5 1 1,-5-4 0,4-2 0,-3 1-28,-3-1 0,-2 10 1,-2 10-1,0 4 43,0 1 1,0 5 0,0 7 0,0 12-46,0 8 0,0 3-105,0 1 0,8 7 1,4 4-263,3 4 0,9 4 1,1 4-1,2 4 13,4-1 0,2 13 0,4-3 0,2 6-24,1 6 1,3 2-1,-4 2 1,2 0 10,-3 0 1,5 0-1,-2 0 1,-2 0-40,-2 0 1,-3 0-1,-1-2 1,-3-4-171,-7-6 0,-4-3-99,-1-3 721,-9-7 0,-1-6 0,-8-14 0,0-8 90,0-1 1,0-8-1,0 0 1,0-2 39,0 0 0,2-1 0,4-3 0,6 4-12,3 6 0,5 4 0,3 1 1,6 3-262,4 3 0,2 4 1,0 8-1,2 2-294,3 4 0,-1 0 1,8 9-1,-1 5 50,-1-1 0,3 1 1,-5-3-1,0 1-82,0-1 0,-3-2 1,-7-3-1,-2-4-37,-2 0 1,-1-6 0,1 3 230,-6-3 0,-6-9 1,-3-3-1,-4-2 181,-2 1 1,3-1-1,-5-5 1,0-1 143,2 1 1,-5-1 0,9 1-3,2-1 0,1 8 1,3 5-1,1 3-235,4 2 0,-1 0 1,7 0-1,2 2-84,2 3 0,2-1 0,0 8 0,2 2-132,3 1 0,-1 3 1,8-1-1,-1-1 3,-1-5 0,0 3 0,-7-6 0,5-1-62,2 1 1,1-2 0,5-6-1,-3 0 156,-1 0 0,-6 0 1,5-2-1,3-4 94,1-6 1,-3 3 0,-3-3 0,-1 1 76,-4 1 1,3-6 0,1 7 0,0-3-16,0 0 0,-3 8 0,-3-3 0,2 1-71,2 0 1,-1 0 0,-5 6 0,0 0-231,0 0 0,6 0 1,0 2-1,-2 2-478,-3 2 1,-1 7 695,0-1 0,8 4 0,2 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28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700 199 8507,'-6'-29'0,"-2"1"360,-2 3 0,6 2 1,-3 5-1,1 1 771,0-1 0,-2 7-607,2-1 1,2 8 0,-7 0-357,-3 8 0,-1 12 0,-3 9 0,1 4-188,-1 8 1,-5 0 0,-2 9 0,0 3-276,-1 1 0,-5 5 0,2 1 0,-4 4-370,-2 2 1,0-4 0,0 5 0,1-3-322,-1-4 1,0-2 0,0-5 985,0-8 0,0-8 0,0-16 0</inkml:trace>
  <inkml:trace contextRef="#ctx0" brushRef="#br0" timeOffset="183">211 251 8397,'0'-52'-88,"-2"1"0,-2 7 0,-4 9 1414,-2 9 0,4 7-636,-5 2 1,7 11-1,-2 10-541,4 11 1,4 14-1,2 2 1,6 8-142,5 8 0,1 3 0,11 4 0,0 5-417,0 5 1,2 6 0,6 5-1,2 9-530,4 7 1,-22-42 0,-1 1 938,2 5 0,0 0 0,-1-1 0,-1-1 0,0 3 0,-1 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34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175 944 8376,'-17'-45'349,"0"4"0,-7 6 0,1 8 0,2 8 1092,1 5 1,3 12-885,-1 2 1,9 8 0,3 11-1,4 5-267,2 5 0,2 4 0,4 4 0,5 3-248,5 7 0,7 3 0,2 5 0,0 1-392,1 2 1,5 8-1,-4-2 1,2 4-127,0 2 1,-2 6-1,4 1 1,-3 3 15,-3 3 0,-4-11 0,-9-6 0,-6-8-646,-5-7 1,-1-18 1048,0-4 1,-5-23-1,-1-14 1,0-13 371,-2-14 0,6-10 0,-3-13 0,5-4 145,5 0 1,7-6-1,11 6 1,6 1 147,4 9 0,4 7 1,4 12-1,6 4-296,3 6 1,4 11 0,3 9 0,1 6-461,-2 9 0,0 9 0,1 5 1,-1-1-220,-6 0 0,1-2 0,-10-5 0,-5-1-272,-5 1 0,-5-9 517,-9-3 0,-1-13 0,-5-11 0,-7-9 249,-8-6 1,-5-4-1,-9-2 1,-1-3 5,-5-3 1,3 0 0,-6-1 0,0 7-259,0 8 1,5 0 0,-1 8 0,4 3-1114,1 7 434,1 5 0,7 17 0,6 9 0,8 9 253,8 6 0,5 2 0,4 0 551,3 0 0,15 8 0,-3 1 0</inkml:trace>
  <inkml:trace contextRef="#ctx0" brushRef="#br0" timeOffset="266">1415 1642 8376,'18'0'176,"-6"0"399,-1 0 1,-5-6 0,4-1 75,-3-3 0,5-2 0,-4-7 0,2-2-326,3-3 1,-3-1-1,0 4 1,-1-5-83,1-1 1,-4 0 0,3-4 0,-1 4-147,-4 2 1,-2 1 0,-2 5 0,-2 0-77,-4 1 0,-3-1 0,-9 13 0,-1 2-121,-5 2 1,5 2 0,-4 2 0,3 4-122,3 6 1,-1 9 0,3 4 0,3 2-104,6 4 0,4 2 0,4 2 1,6 0-205,10 0 1,7-2 0,12-2 0,4-4-104,5-2 1,6-3 0,7-9 0,5-3 630,4-2 0,9-10 0,3-8 0</inkml:trace>
  <inkml:trace contextRef="#ctx0" brushRef="#br0" timeOffset="466">1904 839 8376,'-17'-62'404,"-1"4"0,1 13 1,0 10 2831,-1 10-2120,8 13 1,3 6 0,9 12-1016,3 6 0,7 3 1,11 5-1,8 3-39,8 6 0,0 6 0,6 4 0,-1 4-491,1 1 0,0 3 1,3 5-1,-1 2-369,1 5 0,-3-3 1,1 8-1,1 4-2282,-2 6 3080,-11-3 0,-1 7 0,-5-8 0</inkml:trace>
  <inkml:trace contextRef="#ctx0" brushRef="#br0" timeOffset="650">2463 909 8337,'-2'-84'819,"-3"9"1,3 11 0,-4 23 2468,4 12-2980,2 7 1,2 20-1,6 8 1,7 10-437,6 7 0,12 6 0,0 12 0,6 6-275,0 3 0,6 10 0,-1 6 0,1 6-815,-4 4 0,-5 7 0,-1 0 1218,0 9 0,-7-3 0,-3 6 0</inkml:trace>
  <inkml:trace contextRef="#ctx0" brushRef="#br0" timeOffset="799">3284 1415 8447,'18'-17'-90,"1"-1"1,2 1 0,5 1-35,1 5 1,2-5-1,6 6 1,0 1 75,0 3 1,7 4 0,5 2 47,3 0 0,3 0 0,-1 0 0</inkml:trace>
  <inkml:trace contextRef="#ctx0" brushRef="#br0" timeOffset="1233">4734 1206 8345,'0'-28'403,"-2"-3"1,-2 6 0,-4 0 181,-2 0 0,-3 7 0,-9 7 0,-3-1-180,-2 2 0,-2 3 0,-8 7 1,-2 0-242,-2 0 1,-1 7-1,3 5 1,-2 5-250,2 7 1,4-3 0,6 8-1,6 2-376,4 2 0,3 2 0,5 0 0,5 0-237,4 0 0,10 0 1,3 0-1,7-4 217,5-8 0,12-2 1,9-15-1,5-2 208,3-2 1,-1-19 0,11-13-1,-2-14 315,-4-12 0,-9-7 1,-6-10-1,-6-9 132,-6-11 1,-19 40-1,-3-3 1,-4-1 0,-4-2-1,-3-1 1,-4 0 193,-4-2 1,-5 1-1,-2 4 1,-4 2-1,-4 2 1,-3 3 0,1 4-1,-2 3 784,-31-35 0,6 22 0,-2 9 0,5 12-452,7 12 1,17 8 0,13 17 0,6 3-453,6 7 0,6 15 1,10 12-1,11 15-424,8 12 1,14 8-1,-19-30 1,0 1-1,5 1 1,1-1-264,1 2 0,1 0 1,1 0-1,0 1 1,0-2-1,0 1 1,0 3-1,0 1-2309,0 2 0,0 2 2748,4 6 0,-1 1 0,-1 0 0,-2 2 0,3 2 0,0 2 0,-2-1 0,0 0 0</inkml:trace>
  <inkml:trace contextRef="#ctx0" brushRef="#br0" timeOffset="1683">5572 1241 8432,'0'-28'206,"0"5"0,-2 4 1,-2 1-1,-4 1 177,-1-1 0,-3 1 0,-5 1 0,-1 3-37,1 1 0,-3 8 0,-3-2 1,-6 4-226,-4 2 1,-2 0 0,2 4 0,2 6-177,2 8 1,2 9-1,-3-2 1,7 2-228,4 4 1,9 2-1,2 2 1,2-2 37,1-4 0,1 2 0,8-8 0,3-1 96,3-3 0,2 3 0,7-3 0,3-5 379,1-5 0,8-3 0,-2-6 0,4 0 165,2 0 0,6-2 0,1-4 0,1-5-358,0-5 0,5-1 0,-3-1 0,-1 3-296,-3 3 1,-4-3-1,-2 5 1,-2 0-957,-4 4 1,-4-1-782,-7 1 1995,-1 0 0,-15 6 0,-4 0 0</inkml:trace>
  <inkml:trace contextRef="#ctx0" brushRef="#br0" timeOffset="2300">5974 1188 8432,'17'-17'95,"-5"-1"0,-1 1 0,3 1 826,1 5 1,3-3 0,-1 8-302,1 2 1,-1 2-1,1 2 1,-1 2-381,1 4 1,-3 4-1,-1 5 1,-3 1-299,3 1 0,-6-3 1,-2 9-1,-3-3-411,3-3 1,-4 1 0,2-1 0,-8 2-34,-7 5 1,-11-5 0,-3 4-1,0-5 85,0-6 0,-1 1 0,5-7 0,-2-2 829,1-2 1,5-4-1,5-4 1,6-6 185,5-3 0,2-8 0,7-1 0,10 1-170,9-2 1,8 5 0,6-3 0,5 4-301,5 1 1,1 8 0,0 5 0,1 3-504,-1 2 0,1 2 0,-3 3 0,-3 7-774,-7 4 0,-5 1 0,-6-1-100,-5-5 0,-13-5 1011,-5-12 0,-4-9 0,-2-10 0,0-3 406,0-3 0,0 4 1,0-2-1,0 0 618,0 2 1,2-4 0,2 7 0,6 5-6,5 5 1,1 1-1,13 7 1,2 2-463,2 2 1,4 4 0,3 4 0,7 8-378,3 7 0,-3-2 0,-2 7 0,-3-3-207,-3 0 0,2 6 1,-4-6-1,-6-3-1330,-4-7 0,-10 1 1272,-5-8 0,-8-4 1,0-12-1,-8-9 588,-8-7 1,-1-3 0,-1-4 0,2 2 337,-1 2 0,3 2 1,0-4-1,3 4 3253,3 2-3086,-6 1 1,8 19 0,-2 10-518,8 17 1,6 17 0,9 9 0,3 8-251,1 8 1,0 12 0,-5 6-1,-3 5-302,-3 6 1,-7-42-1,-2 1 1,-4 3-1,-2 0 1,-1 0-1,-2-1-1179,-1 0 1,-3-1 0,-7-4 0,-3-1 1477,0-1 0,-1-1 0,-1 1 0,-1-1 0,-2-2 0,-2-1 0,-1-1 0,0 0 0</inkml:trace>
  <inkml:trace contextRef="#ctx0" brushRef="#br0" timeOffset="2534">7563 1048 8588,'27'-62'333,"-2"4"0,-1 6 302,-1 5 0,0 10 0,-5 12 0,-1 6-42,0 9 1,1 6-1,-1 4 1,1 0-261,-1 0 1,1 10 0,-3 5 0,-1 9-480,-2 3 1,-9 2-1,3 6 1,-4 2-322,-2 3 1,-10-1-1,-7 8 1,-12 1-187,-10 3 0,0 1 0,-7 1 1,-5-1-608,-5 0 0,0-5 1,-6-4 1259,1-7 0,3 3 0,6-12 0</inkml:trace>
  <inkml:trace contextRef="#ctx0" brushRef="#br0" timeOffset="3167">8261 1328 8582,'10'0'3463,"-2"-2"-2500,-8-4 0,2 2-701,4-7 1,-2 5-1,7-4 1,1 0-178,-2 1 1,5-3 0,-1-5 0,5-3-125,4-3 1,1 2-1,-7-9 1,-1-1-207,-5-2 0,3 0 1,-8 2-1,-3 4 107,-1 2 0,-5 2 1,-7 7-1,-10 5 60,-5 5 0,-4 4 1,-4 4-1,2 5 97,2 11 1,6 1 0,-4 10-1,3 2 29,9 2 1,5 2 0,10 2 0,0 0 156,0-2 1,14 4-1,7-10 1,8 2-57,8-2 0,17-6 0,4-11 0,10-6-226,8-4 0,11-6 0,12-8 1,-48 2-1,-1-3 16,0-2 1,-1-1 0,2-2 0,-1-1 0,41-20 0,-7-3-28,-12-3 0,-20 6 0,-17-4 0,-12 3 59,-9-1 1,-6 8-1,-10 12 1,-4 5 79,-6 4 1,-5 9 0,-5-3 0,-3 6-310,-2 6 1,-2 3 0,-6 11-1,2 3-127,4 6 0,-2 6 0,7 4 0,5 2-123,5-3 0,1 1 0,7 0 0,2 2 118,2-2 0,10-10 0,6-6 0,7-4 325,8-1 1,4-8-1,2-9 1,-2-10 232,-4-15 0,2-16 1,-8-15-1,-3-13 71,-7-11 1,-5-8 0,-8-7-1,-1 44 1,0 0 95,-1-5 1,-2 1-1,-2 0 1,-3 1 0,-3-2-1,-1 1 1,0 4 0,0 2 481,-12-40 1,-4 14 0,6 14-1,1 10 1223,3 17 0,9 15-1924,4 24 1,5 14-1,1 15 1,0 11-265,0 10 0,9 14 0,7 12 0,7 5-158,4 6 1,-13-45-1,1 1 1,3 4 0,-1 1-1,1 2 1,-1 1-924,1 3 1,-1 2 900,-3 2 1,-1 2 0,1 7 0,-2 1 0,-4 1-1,1 0 1</inkml:trace>
  <inkml:trace contextRef="#ctx0" brushRef="#br0" timeOffset="3714">874 2271 8518,'-17'0'-13,"1"-2"1,2-2-48,3-2 1,9-1 0,4 3 266,13-2 0,26 0 1,19 6-1,16 0 78,17 0 0,-37 0 0,3 0 0,11 0 1,5 0-1,10 0 0,3 0-177,-21 0 0,3 0 0,0 0 1,5 0-1,0-1 0,2 0 0,9 0 1,1-1-1,0-1 0,3 0 0,0-1 1,0 0-259,4-1 1,0 0 0,2-1 0,2 0 0,1 1 0,0-1 0,-23 1 0,0 1 0,1 0-1,-1-1 1,2 1 0,0-1 0,0 1 0,0 0 114,1-1 0,0 1 0,0 0 0,1-1 0,2 1 0,1-1 0,0 1 0,1 0 0,3-1 0,1 1 0,1 0 0,0-1 0,3 1 0,0 0 0,1 0 1,0 1-149,4-1 1,0 1 0,0 1-1,-1-1 1,-5 1 0,-1 0-1,-1 0 1,1 0 0,2 2-1,0 0 1,0 0 0,-1 0 0,-2 0-1,-1 0 1,-1 0 0,0 0 12,-1 1 0,0-1 1,-1 0-1,0-1 1,1 0-1,-1 0 1,1-1-1,-2 1 1,-1-1-1,-1 0 1,0 0-1,-1 0 1,-1 0-1,0-1 1,-1 1-1,-1-1-8,22-1 1,-2-1 0,-1 1-1,-10 0 1,-1 1 0,-1 0-1,-3-1 1,-1 0 0,-2 0 0,-3 0-1,-2-1 1,-1 1 177,-4-1 0,-1 0 0,-1-1 0,1-1 0,1 0 0,-2 0 0,27-2 0,-2 0 0</inkml:trace>
  <inkml:trace contextRef="#ctx0" brushRef="#br0" timeOffset="4150">682 2271 8286,'-12'-2'0,"3"-4"0,1-5 809,4-5 0,21 4 0,22 1 0,31-3-711,-22 6 1,5 1 0,19-2 0,7 0 0,-15 3 0,3-1-1,2 1 1,9-1 0,3 0 0,1-1-1,7 1 0,1-1 0,2 0 0,-18 1 0,1-1 1,1 1-1,0 0 0,3 1 0,0 0 0,0 0 0,1 1 1,0-1-1,1 1 0,0 0 0,1-1-279,1 1 0,0 0 0,1 0 0,-1 1 0,-1 1 0,-1 0 0,1 0 1,-1 0-1,2 0 0,1 1 0,-1-1 0,1 0 0,0-1 0,1 1 0,-1 0 1,1-1 168,1 0 0,0 1 0,1-1 1,1 0-1,4-1 0,1 0 1,1 0-1,0 0 0,2 0 1,0 0-1,1-1 0,0 1 1,-1-1-1,0 0 0,0 0 1,0 1-15,-2-1 1,-1 1-1,0-1 1,0 1-1,-3 0 1,-1 1-1,0 0 1,0 0-1,-5 0 1,1 1-1,-2 1 1,0-1-1,-2 1 1,0 0-1,-1 0 1,0 0-8,-1 0 1,0 0 0,-1 0 0,-1 1 0,16-1 0,-1 1 0,-2 0 0,-1-3 0,-2 0 0,-1 0 0,-4 0 0,-2 0 0,-1 0-220,-2 1 1,0 0 0,-2 0 0,-6-2 0,-1-1 0,-1 1 0,27 0 0,-2 0 0,-9 0 0,-3-1-1309,-8 0 1,-4 0 1559,-11 0 0,-2 1 0,5-1 0,-1 2 0,-6 0 0,0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2:39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263 382 8347,'-24'-40'418,"1"-1"0,0 2 0,5 8 1,1 6 3995,-1 5-3989,9-1 1,1 27-1,8 2 1,2 11-214,4 10 1,5 14-1,11 7 1,3 10-110,2 8 1,0-7-1,4 10 1,-4 1-466,-1 2 1,-3 3 0,-6-3 0,1 4-742,-1 1 1,-7-5 0,-4 2 0,-6-4-44,-6-3 1,-6-6-1,-11-5 1146,-6-4 0,-12-9 0,-3-3 0</inkml:trace>
  <inkml:trace contextRef="#ctx0" brushRef="#br0" timeOffset="250">18 330 8347,'18'-58'167,"-1"0"0,2 1 0,3 11 1,3 7 326,2 8 0,2 11 0,8 11 0,4 1-46,5 4 1,13 10 0,3 8 0,0 9-291,-4 12 0,-4 7 0,-3 13 0,-7 1-114,-9 2 1,-9 8 0,-15-4 0,-5 2-250,-4 0 0,-6-2 1,-8 4-1,-13-3-280,-12-3 1,-15-2-1,-12-6 1,-4-1-141,-2-5 1,0-5-1,2-12 1,4-6-399,6-3 0,6-10 1023,5-5 0,5-3 0,7-2 0</inkml:trace>
  <inkml:trace contextRef="#ctx0" brushRef="#br0" timeOffset="1050">961 959 8347,'-12'-16'0,"1"3"884,-3 1 1,5 8 0,-3-2 309,-2 4 1,7 4 0,1 4-804,4 6 1,2 3 0,0 3 0,2 1-398,4 4 0,-3-3 1,9 3-1,2-4-461,1-1 1,3-1-1,-3 1 1,-1-1-610,-3 1 0,-7-7 0,4-1 202,0-2 0,-8-4 686,0-10 0,-8-6 0,-7-9 1,-1-4 331,-1-2 0,9-1 0,-10-3 0,5 2 371,3-2 0,2 4 1,8 0-1,0 2-13,0 3 0,8-3 1,6 4-1,7 3-239,8 5 0,4 3 0,4-4 0,2 5-135,1 1 0,1 2 0,-6 6 0,-2 0 29,-4 0 1,2 0 0,-7 0 530,-3 0-547,-9 0 1,-5 2 0,-7 4-21,0 6 1,0 3-1,0 3 1,0 1-30,0 4 0,0 4 0,2 8 0,4 0-242,6 0 1,9 6-1,4 2 1,2-1-230,5 1 1,6 4-1,5-7 1,0-3-191,-1-6 1,-1-6 0,-6-9 0,-2-4-221,-4-7 1,-6-5 0,-11-5 478,-6-7 0,-4-11 0,-6-4 1,-6-3 212,-7 1 0,-12 0 0,-2-6 0,-6 0 319,-4 0 0,-2 2 1,5 2-1,-1 4 522,6 2 0,0-4 1,9 6-1,5 1-165,5 3 1,7 7-1,9 1 1,3-1-403,7 2 1,19 1 0,12 5-1,11-4-149,10-2 1,10 4 0,2-3 0,-1-1-91,3 0 0,-6 6 1,3-1-1,-5 3-81,-6 2 0,-11 0 0,-14 0 1,-8 2 35,-8 3 0,-6 5 1,-5 8-1,-6-1-101,-4 0 0,-2 7 0,0 1 1,0 2 95,0 4 0,-2 0 0,-4 0 0,-6-4-165,-3-1 0,3 3 0,1-6-597,-3-2 850,-2-9 0,7-6 0,3-14 0,4-9-106,2-11 0,10-10 0,5-5 0,8-2-188,5-3 0,3-3 0,9-3 0,7-2-320,3-2 1,-3 5 0,0 9 0,-1 1 11,-1 4 1,-3 8 625,-7 2 0,-7 8 0,-3-5 0</inkml:trace>
  <inkml:trace contextRef="#ctx0" brushRef="#br0" timeOffset="1233">2638 295 8347,'-27'-27'448,"3"2"0,11 7 2262,1 1-2213,8-1 1,-2 16 0,14 8-1,10 10-177,9 7 1,13 6-1,7 10 1,3 4-337,3 1 1,-1 1-1,3 3 1,1-1-649,2 1 1,6 9 0,-8 1-1,-3-2-138,-5-1 0,-15-11 1,-2-1-1,-9-4 802,-13-4 0,-13-4 0,-5-14 0</inkml:trace>
  <inkml:trace contextRef="#ctx0" brushRef="#br0" timeOffset="1600">3039 819 8347,'0'-35'748,"0"0"1,0 8 0,0 4-32,0 3 1,2 11 0,4 3 0,8 6-231,7 6 1,6 3 0,10 9 0,4 1-201,5 4 0,5 3 0,1 5 0,1-4-344,-1-2 0,-2 4 1,-5-7-1,-10-5-215,-10-3 0,-5-11 0,-3 3 0,-1-6 143,-5-6 1,-3-3 0,-8-11 0,0-5 192,0-10 1,0 0 0,0-5 0,0 3 449,0 2 1,2 2 0,2 2 225,2 2 0,7 9-642,-1 3 1,3 15 0,3 17 0,-1 11-179,1 8 1,-1 19 0,3 3 0,1 8-231,2 8 0,-5 9 0,-8 1 1,-3 5-32,-3 6 0,-6-42 1,-2-1-1,-2 3 0,-3-1 1,-3-3-1,-3-1-295,-26 43 1,-10-5 0,22-45 0,-2-1-1,-37 32-35,-5-12 1,-3-11 0,6-22 0,2-10 295,4-9 1,6-16 0,13-9 0,10-12 194,10-10 0,14-12 0,9-11 0,11-2 40,15-2 1,9-11 0,7 9 0,7 0 139,3 2 0,10-6 0,-28 32 0,-1 1 0</inkml:trace>
  <inkml:trace contextRef="#ctx0" brushRef="#br0" timeOffset="2100">4733 959 8246,'0'-41'617,"0"0"0,0 8 0,0 10 0,0 4 361,0 1 0,2-3 0,2 1 497,2 5 1,2 3-828,-2 1 1,-6 3-714,0 8 0,-8 0 0,-12 2 1,-1 4-111,-2 5 1,-8 5 0,2 1 0,-2 3-446,2 3 1,-3-2 0,7 8 0,0 2-89,0 2 0,2 2 0,5 0 0,3 0 64,3 0 0,4 0 0,8-2 0,2-4 346,4-6 1,6-11 0,11-8-1,8-10 518,8-11 0,5-11 0,7-14 1,-3-11 544,-1-9 0,-6-12 1,3-5-1,-1-3 455,-4-1 0,-10-4 1,-8 11-1,-7 2-94,-8 2 0,-4 14 0,-2 12 0,0 15 1501,0 9-2552,0 13 0,0 9 0,0 13 1,1 9-532,5 7 1,10 13 0,9 9-1,2 7-428,4 4 0,8 4 0,4 10 0,-1 3-804,1 1 0,2 3 0,-8-5 1,-8 0 1687,-8-1 0,0 7 0,-11-5 0</inkml:trace>
  <inkml:trace contextRef="#ctx0" brushRef="#br0" timeOffset="2500">5572 889 8314,'11'-8'-9,"1"-4"0,-6 5 1,3-1-1,1 2 210,0 0 0,-4 0 0,5 6 28,3 0 1,-4 0 0,1 2 291,3 4 0,-4-4 1407,1 4-1510,-7-4 1,2-2-1,-12-2 1,-6-2-215,-3-2 0,-10 0 0,-2 6 0,-3 2-98,1 4 0,2 4 1,-2 5-1,4-1-123,0-2 0,5-1 0,-1 7 0,5-1-267,5 1 0,5-1 0,-4 1 0,2-1 27,5 1 1,8-1 0,7-1-1,5-5 366,7-5 0,1-4 0,6-2 0,-2-2-54,2-4 1,0-2 0,0-5 0,-4 1 7,-1-1 1,-3-3-1,-6-1-264,1-1 1,-3 1 0,-1 1-694,-2 5 0,-7 3 248,7 8 0,-6 8 1,6 3-1,-1 5-368,-1 1 0,5 6 1014,-3 1 0,4 7 0,1-4 0</inkml:trace>
  <inkml:trace contextRef="#ctx0" brushRef="#br0" timeOffset="3100">6078 924 8314,'0'-29'377,"0"0"1,0 5 0,2-3 1370,4 2 0,-2 9-803,7 11 0,1 5 0,6 5-632,-1 7 0,6 4 1,1 1-1,-5 0-364,-5 1 0,1 1 0,-3 5-727,3 5 1,-5-10 0,-4-1-1659,-4-3 2284,-2-7 1,-8 0 653,-4-8 1,-1-8 0,1-4 220,6-3 1,6-3 0,6 1-187,6-1 1,5 9 0,5 3 0,3 2-382,2-2 1,2 4 0,6-4 0,0 6-207,0 6 1,0 2 0,-2 5 0,-4-3-395,-6-2 0,-3 4-899,-3-7 1169,-7 1 1,-4-8 0,-10-4 0,-4-3 442,-2-1 1,4-5-1,-3 3 261,1-4 1,0 7 0,4 1-403,-2 0 1,3 6 0,8-2-1,7 6-239,4 4 0,9 8 1,6-3-1,6 7-198,3 5 0,7-4 0,-6 3 0,0-7-132,1-3 1,-11-6-1,4 4 1,-4-3 321,-4-3 1,-3-10 0,-13-5-1,-3-7 524,0-5 1,-6 2-1,4-9 1,-6-1 212,-6-2 0,2 0 0,-8 2 0,1 4 479,1 2 0,-4 8 1,7 7-804,-3 2 0,4 4 0,-4 12 0,3 9-218,3 11 1,2 12 0,2 7-1,0 5-388,0 7 1,2 5-1,2 9 1,3 7-919,3 5 1,-6-1 0,2 7 0,-4-8-733,-2-7 1,0-4 0,-2-6 1961,-4-8 0,-12-8 0,-9-15 0</inkml:trace>
  <inkml:trace contextRef="#ctx0" brushRef="#br0" timeOffset="3317">7004 889 8686,'17'-64'227,"1"0"0,-1 9 0,1 3 1,1 9 489,4 6 1,-3 16 0,5 6 0,-2 5 28,0 6 1,9 10 0,-5 6 0,0 5-444,-4 6 0,-3 4 1,-5 10-1,-1 2-739,-3 2 1,-7 7 0,2-3 0,-6 2 2,-6-1 1,-5-3 0,-13 5 0,-5 1-2510,-4-6 2942,-10-5 0,-1 5 0,-9 2 0</inkml:trace>
  <inkml:trace contextRef="#ctx0" brushRef="#br0" timeOffset="3917">7667 1081 8399,'18'-8'-88,"-1"4"1,1-5-1,-1-1 987,1 0 0,-1 6 1,1-3-1,-1 1-137,1 0 1,1-6 0,2 5 0,5-1-409,1 0 1,0-6 0,4 3 0,-2-5-238,2-1 0,2-1 1,0 1-1,-4-3-83,-6-3 1,-3 2-1,-3-8 1,-1 0-227,-5 1 1,-3 1-1,-8 6 1,0-2 1,-8 1-1,-5 11 1,-7 5-80,-3 4 0,-6 4 0,4 4 0,0 7-13,-1 9 0,3-1 1,8 8-1,1 2 200,2 2 1,9 2-1,-1 0 1,8 0 212,7 0 0,7-4 0,7 0 0,10 2-6,9-2 1,17-8 0,8 0 0,13-3-41,9-3 0,-2-7 1,3-6-1,-11-8-338,-11-8 0,-8-9 0,-13-4 1,-9-2 85,-11-4 0,-15 0 0,-10 0 0,-8 3 46,-8 3 0,-5 2 0,-8 5 0,-8 3-2,-6 3 0,-8 4 0,7 8 0,1 0 63,2 0 1,4 2 0,2 4-1,4 8-96,1 7 1,5-1 0,9 3 0,7-2-39,3 2 0,2-1 0,4 5 1,7-2 184,12-3 0,10-11 0,6-5 0,4-4 61,2-2 1,1-10-1,5-9 1,-5-14 482,-5-12 0,-6-13 0,-6-6 1,-8-6 294,-7-6 0,-1 3 1,-9-7-1,-6 3-33,-7 3 1,-7 6-1,-3 10 1,-3 11 65,-1 8 0,0 12 1,5 6-783,1 7 1,5 16-1,3 18 1,1 13-408,4 11 1,2 10 0,2 9 0,2 8-440,4 7 1,3 11 0,1-40-1,0 1 1,0 1 0,1 1-456,1 0 1,0 1-1,0 3 1,-1 0 943,-2 2 0,-1 1 0,-2 4 0,-2 2 0,0 1 0,0 0 0</inkml:trace>
  <inkml:trace contextRef="#ctx0" brushRef="#br0" timeOffset="4484">577 1780 8276,'-18'-8'0,"7"0"0,1-6 577,2 3 0,6 7 0,14-2 0,15 4-358,16 2 0,29 0 0,-24 0 0,5 0 0,9 1 0,4 0-82,12 2 0,5 0 0,14-2 0,6 0 0,-20 1 1,5 1-1,1 0 0,6-1 0,2 0 0,2-1-253,-21 1 1,2-1 0,1 1 0,0-1-1,5 1 1,0 0 0,2 0 0,-1 0 0,3-1-1,0 0 1,1 0 0,-1 0 0,0 0-1,1 1 1,-1-1 0,0 1 161,-1-1 1,-1 0-1,0 0 1,0 0-1,0-1 1,-1 1-1,0-1 1,1 1-1,0-1 1,1 0-1,-1 0 1,2 0-1,0 0 1,1 0-1,1 0 1,-1 0-116,3 0 0,0 0 0,1 0 0,-1 0 0,-1 0 0,0 0 0,0 0 0,0 0 0,3 0 0,1 0 0,0 0 0,0 0 0,0-1 0,1 1 0,0-1 1,1 1-132,-19-1 1,1-1 0,1 1 0,-1 0 0,0 0-1,1 0 1,-1 0 0,0 1 0,1-1 0,0 0-1,1-1 1,0 0 0,1 0 0,0 0 0,-1 0-1,-2 0 1,1 1 0,-1-1 0,0 1 0,-1-1 48,18 1 0,-1 0 1,-1 0-1,0 1 1,-5-1-1,1 0 1,-2 1-1,-1 0 1,-3-1-1,-1 1 1,-1 1-1,-1-1 1,-6 0-1,0 0 1,-2 0-1,-1 0-165,15-1 1,-1 1 0,-5 1 0,17 2 0,-8 1 315,-26 1 0,-4 2 0,-6 3 0,-3 3 0,26 14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23.39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78 84 8702,'-17'-8'0,"-1"-2"977,1 1-496,-1-7 0,11 14 0,8-2 0,15 8 215,11 8 0,14-3 0,5 3 1,7 2-449,5 1 0,2 1 1,4-3-1,-6-1-546,-3 1 1,-5 3 0,-3 1 0,-8 1 59,-8-1 1,-6-5-1,-10 0 1,-3 1-8,-6 3 1,-14 3 0,-9 4 0,-10 7 309,-6 3 0,-8 3 0,-4 5 0,-3 4 33,-7-1 1,5 5 0,3-6-1,-1-1-355,-3 1 0,1 4 0,5-5 0,8 1-894,6 0 0,12-8 1151,1-6 0,1 0 0,7 6 0</inkml:trace>
  <inkml:trace contextRef="#ctx0" brushRef="#br1" timeOffset="299">1405 171 9606,'-25'-35'0,"-4"2"1484,-4 4 0,0 6 1,4 11-357,6 6 0,9 4 0,4 6 0,3 6-652,3 7 1,4 14-1,6 4 1,7 8-309,9 2 0,11 11 1,7-4-1,1 3-343,2-1 1,-1 4 0,7 0 0,-6-1-518,-7-3 1,1-9 0,-13-5 0,-5-5-117,-5-6 1,-10 1 0,-18-13-1,-15-7 542,-14-6 1,-17-4 0,-12 0 0,-11 0-29,-8 0 1,-5-8 0,5-6 0,0-5-249,6-4 0,9-1 1,18 7-1,15-1 543,16 1 1,4-8 0,13-3 0</inkml:trace>
  <inkml:trace contextRef="#ctx0" brushRef="#br1" timeOffset="464">1336 311 9957,'11'-10'-964,"-1"-5"1,0-7 1766,-1 1 1,-3 1 0,6 3 0,1-1-72,3 1 0,3 5 0,3 1 0,3-1-689,2 2 1,2 3 0,6 7 0,2 0-586,4 0 1,-2 0-1,7 0 1,3 2 537,1 3 0,10 5 1,2 8-1</inkml:trace>
  <inkml:trace contextRef="#ctx0" brushRef="#br1" timeOffset="666">3012 101 10026,'16'-27'180,"-5"4"0,-1 3 1291,-4 3 0,-6 7 1,0 6-837,-10 8 1,-13 8 0,-4 11-1,-4 6-542,-4 4 0,8 8 0,-12 2 0,-2 1-420,-2 5 1,3 7-1,-7 4 1,-2 2-621,-1 4 1,-2 0-1,-3 0 1,-3-2 950,-6 2 0,-12-6 1,-3 1-1</inkml:trace>
  <inkml:trace contextRef="#ctx0" brushRef="#br1" timeOffset="814">2069 293 13976,'0'-35'-972,"0"8"1,0 4 622,0 3 0,2 13 187,4 7 0,5 9 0,11 15 0,5 7 132,6 8 1,6 5 0,13 9-1</inkml:trace>
  <inkml:trace contextRef="#ctx0" brushRef="#br1" timeOffset="947">3065 1044 16024,'-2'-31'-995,"-4"-4"0,-6-2 1665,-3 1 1,-3 3 0,1 1 0,-1 5-292,1 2 1,-3 4 0,-1 9-1906,-2 6 1565,-1 4 1,7 18 0,0 3-1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20.78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245 382 8674,'-29'-7'236,"0"-3"0,0 0 1525,2 4 1,2 5-690,7 1 0,8 1-854,5 5 0,3 10 1,4 9-1,3 2-298,7 4 1,4 4 0,1 4 0,0 6-223,1 5 1,-1-1 0,1 11-1,-1-2-464,1 0 0,-7 10 0,-1 0 0,-4 4 116,-8-4 1,-8 2 0,-15-6-1,-10 2 650,-9-2 1,-15-4 0,-3-8 0</inkml:trace>
  <inkml:trace contextRef="#ctx0" brushRef="#br0" timeOffset="317">18 976 8669,'43'-87'-104,"-4"-2"1,-17 43-1,2 0 1,0-1-1,1-1 109,-1 0 1,2-1 0,3 3 0,0 1 0,1-1 0,-1 1 0,-1 3 0,0 0 1028,26-33 0,-11 19 1,-8 11-1,-12 12 1677,-9 10-2466,1 11 1,-13 6-1,4 12 1,-4 8-409,-2 7 0,-8 12 0,-3 10 0,-7 1-272,-5 5 0,0 3 0,-10 4 0,-4 5-167,0 1 1,-8-4-1,-1 4 1,-5 0 11,-1 0 0,5-6 0,3 3 1,3-7 382,8-5 0,0-7 265,10-11 1,17-11 0,17-12 0,17-4 347,10-2 1,7 0 0,7 0 0,3 2-38,3 3 0,-2 5 1,6 8-1,0 1-326,0 4 0,-5-1 0,1 7 1,-4 2-521,-1 2 0,-11 6 1,-5-3-1,-8-1-1560,-3 4 2034,-3-12 1,2 22 0,2-12-1</inkml:trace>
  <inkml:trace contextRef="#ctx0" brushRef="#br1" timeOffset="650">1363 1221 8437,'6'-41'0,"0"0"631,-3 2 0,-1 4 1,-2 4-1,0 4 426,0 2 1,0 2 0,0 5-1,-2 3-468,-3 3 1,-5 4-1,-9 8-658,-5 0 1,5 2-1,-6 4 1,-1 6-342,-3 3 1,2 5 0,0 1 0,2 2-301,3-1 1,-3 3 0,2 0 0,3 0 127,7 1 0,3-9 0,6-5 291,-2 1 962,1-5 1,7 0 0,3-8 0,9 0-55,7 0 0,1 0 0,9-2 0,4-2-548,3-2 0,11 0 1,-4 6-1,1 0-232,1 0 0,-1 0 0,7 2 0,-3 4-702,-3 6 0,1-3 0,-7 3 0,-2 4-2413,-2 5 3278,-2-2 0,0 7 0,-1-9 0</inkml:trace>
  <inkml:trace contextRef="#ctx0" brushRef="#br0" timeOffset="850">1555 679 16844,'0'-58'-148,"0"0"0,0 2 0,0 9 0,0 6 669,0 4 1,2 10-1,4 6 1,5 7 62,5 9 1,1 3-1,1 2 1,1 2-786,5 3 0,3 15 1,8 13-1,0 9-480,0 9 1,5-1-1,3 16 1,2 4-283,3 4 0,-5 4 0,-4-3 1,-6 5-2164,-4-1 2544,-8 7 1,4-7 0,-7 9 0</inkml:trace>
  <inkml:trace contextRef="#ctx0" brushRef="#br1" timeOffset="1533">2009 1116 8774,'-2'-29'0,"-2"2"267,-2 1 0,-1 3 0,3 6 102,-2-1 1,2 3 0,10 1-1,8 4 56,7 3 1,0 1 0,10 4-1,4-2-228,4-2 0,10 0 1,-5 6-1,5 0-124,3 0 1,-5 0-1,5 2 1,-9 2-135,-6 2 0,-8 6 1,-2-5-128,-2 3 1,-4 2-1,-9 5 1,-6 1-31,-4-1 1,4 1 0,-1-1-1,-1 1-56,-2-1 0,-2 6 0,2 3 0,2-1-34,2 0 0,2 0 0,-4-3 0,3 1-184,3-2 1,-4 2-1,4-3 501,-3-5 237,-1-9 1,-6-6 0,0-13 0,0-7 375,0-3 1,0-6 0,0 4 0,0-1 96,0 1 1,6 2-1,0 5 1,0 3-431,1 3 0,-3-1 0,8 5 0,3 0-250,7 0 1,-1 3 0,10 6 0,6 5-36,8 6 0,5 3 0,3 3 0,1-1-375,4 1 0,-4-1 1,3-1-1,-7-3-35,-3-1 1,-9-8-1,1 2 1,-8-6 481,-7-6 0,-5-4 0,-1-9 0,-3-2 179,-3-3 0,-5-7 1,-7 2-1,0-2 376,0 2 0,0-2 0,-1 8 262,-5 1 1,2 5-1128,-8 5 1,8 8 0,-2 14-242,5 7 0,6 7 0,3-3 0,2 4-54,3 2 1,3 3-1,1 4 1,1-1-29,-1-3 0,-1-5 0,-3-8 1,-3 1-30,-2-1 0,-4-7 0,-12-6 405,-9-8 0,-18-14 1,-18-11-1,-11-6 151,-10-5 1,-3-3-1,-5-6 1,5 3 398,-1-3 0,8 7 0,2 1 0,14 6 601,11 6 0,22 13-1439,9 16 0,24 10 0,13 15 469,12 10 0,8 8 0,7 9 0</inkml:trace>
  <inkml:trace contextRef="#ctx0" brushRef="#br0" timeOffset="2051">2970 959 15688,'-10'-18'-927,"-8"1"1,1-6 3333,-6-1 0,11 11-1752,6 13 1,6 7 0,8 13 0,10 3-631,9 6 0,6 6 1,4 4-1,3 2-96,7-2 0,3-3 0,3-1 0,-1-2-465,0-4 0,-5-3 1,-2-11-1,-3-3 122,-3-6 1,-4-8-1,-6-12 1,-7-13 297,-9-10 0,-7-17 0,-12-1 0,-7-3 114,-9-2 0,-13 0 0,-13 6 0,-7-1 302,-3 5 0,-6 11 0,6 4 1,2 12-241,1 9 0,11 6 0,5 10 1,8 6-575,8 10 1,11 9-1,6 13 1,6 9-949,6 7 1,6 4 1342,11 4 0,12 4 0,9-6 1</inkml:trace>
  <inkml:trace contextRef="#ctx0" brushRef="#br1" timeOffset="2217">2463 470 8508,'-58'-62'553,"2"3"1,5 11 867,9 13 0,18 6-1462,7 23 1,19 10 0,6 13-1,11 11-1804,10 5 1845,12 9 0,19 3 0,12 7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17.09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822 979 11928,'-18'-18'-355,"1"1"0,-1-1 0,-1 1 1063,-5-1 0,3 1 0,-6 1 0,0 3-127,0 1 1,3 8 0,-7-2 0,-4 4-247,-3 2 0,-11 8 0,2 6 1,-1 5-197,1 5 1,-7 5 0,7-4 0,5 0-225,3 0 0,10 6 0,2 0 1,1 4-519,5 0 1,9 10 0,7-12 0,3 0-70,2-2 1,4-4 0,5 2-1,11-6 293,5-3 1,4-10-1,8-7 1,2-8 661,1-13 0,7-9 0,-4-14 0,-1-7 162,1-9 1,4-5 0,-9-7 0,-3-3 101,-4-4 1,-9 2 0,1-9 0,-5-3 129,-7 1 1,-3 7-1,-8 18 1,-2 6 314,-4 9 1,2 14-723,-7 8 1,5 11-1,-4 9 1,2 6-572,5 9 1,8 5-1,7 7 1,5 7-168,7 8 0,3 5 0,10 9 0,4 1-298,5 4 0,6 4 0,5 10 0,3 2-110,2 2 1,-4-1 0,4-5 0,-2 0-602,-3 0 1,-11-4 1181,-5-8 1,-4 0-1,-2-13 1</inkml:trace>
  <inkml:trace contextRef="#ctx0" brushRef="#br0" timeOffset="900">1660 1066 8899,'8'10'-719,"-5"3"1,7-5-1,0 0 739,0 0 1,1 5 0,9-3 0,1 1-10,2 1 0,1-6 1,-5 4-1,2-3 170,3-3 0,-1-2 0,-6-2 62,1 0 0,-3-8 1,-3-3-1,-6-5 258,-4-1 0,-2 5 0,0 1 1,0-3 185,0-2 1,-8-1-1,-4 1-461,-3 5 1,-3-3 0,1 8 0,-3 1-171,-3-3 0,2 6 0,-8-4 0,-2 6-64,-2 6 0,-2 4 0,-2 7 0,-2 2-131,-2 5 0,1-3 0,3 10 1,-2 4-120,-2 4 0,8 2 1,10-6-1,5-1-101,7 1 1,-3-7 0,8-5 0,4-6 151,6-5 1,6 2 0,7-9-1,1-1 265,-1-2 1,1-4-1,-1-4 1,3-5 224,3-5 1,2-7 0,6-2 0,-4-2 70,-1-4 0,5 3 1,-2 1-1,2 2-145,-2 4 0,2-3 1,-6 5-1,0 3-225,1 1 1,3 5-1,-6 0 1,0 3-58,3 3 0,-5 4 1,6 4-1,0 3-176,0 3 1,-5 0 0,1 3-1,-4-1-359,-1 2 1,-1 1 332,1 3 1,-8-7 454,-5 1 227,-3-8 0,-4 4 29,-3-8 1,3-8-453,-4-4 0,12-1 1,5-1-1,5 4-145,1 3 0,9-1 1,3 4-1,4-2 64,2 2 1,-1 2 0,3 2 0,2 0 30,2 0 0,-8 0 0,-10 0 1,-3 0 224,-3 0 1,-5 0 324,-1 0 0,-9 0 1,0-2-5,-6-3 0,-9-3 0,1-6 0,-3 3-197,-3-3 1,3-2-1,1-1 1,4 0 103,3-1 0,-5 6 0,6 1-394,2-3-314,2 6 0,10 6 1,6 12-1,5 4-23,4 5 0,8 10 0,-2 0 0,4 4 3,2 2 0,-2 0 0,-2 0 1,-3 0-134,-3 0 1,-2-2 0,-7-4 0,-3-6 23,-1-3 1,-8-9 0,0-1 589,-8-2 1,-4-4 0,-6-10 0,3-8-19,-3-7 0,1 0 1,1-6-1,4-1-140,0 1 0,6 4 1,-3-4-1,3 2-332,2 3 0,0 3 0,2 3 0,1 3 392,3 1 1,16 0 0,-3-5-1</inkml:trace>
  <inkml:trace contextRef="#ctx0" brushRef="#br0" timeOffset="1885">2323 1014 11221,'-7'-18'2053,"-5"1"-1499,-3 7 1,5 10 0,4 12-1,4 5-383,2 6 0,0 6 1,2 10-1,4 2-197,5-2 0,5 5 0,1 1 0,1 2-272,-1-1 0,1-5 1,-1 4-1,1-3-419,-1-3 1,-5-8 0,-2-4 183,-3-1 0,-3-11 0,-10-11 388,-5-8 0,-7-13 0,-3-14 0,-2-8 430,1-8 0,3-9 0,1-4 0,3 0 424,3-1 0,5-3 0,7 6 1,0 4 185,0 5 0,7 3 0,7 11 0,5 8-485,5 5 1,7 13 0,-2 3 0,4 6-436,2 6 0,7 11 0,5 12 0,1 6-200,-1 6 1,3-2 0,-5 7 0,2 3-355,-1 1 1,-13-5-1,0-2 1,-6-3-207,-5 1 1,-11-6 0,-5-8 0,-4-2 352,-2-3 0,-8-9 0,-5-3 0,-9-2 293,-7-4 1,-4-6-1,-2-8 1,0-9 302,1-7 0,4-10 0,5-9 1,4-2 736,5 1 1,11 5-1,-1-4 1,4 1 63,2-1 0,4 8 1,5 0-1,11 8-609,5 4 0,10 8 1,6 7-1,-1 2-307,3 4 1,0 16-1,5 7 1,-1 8-253,1 10 0,3 0 0,-1 8 1,-3-3-820,-6-3 0,1 6 0,-3 0 1,-4-1-118,-4-3 0,-10-4 0,1-2 1,-7-2 1141,-3-4 0,-8 4 1,4-6-1</inkml:trace>
  <inkml:trace contextRef="#ctx0" brushRef="#br1" timeOffset="2084">3633 996 8542,'6'-23'0,"0"-2"680,-2-3 1,0 7 726,2-2 0,-3 11 0,9 6-964,2 4 1,-1 12 0,1 8 0,-3 9-474,3 6 1,2 4 0,1 3 0,0 7-455,1 3 0,-1 11 1,1 1-1,-1 2-250,1 0 1,-9-4-1,-3 8 1,-4 6 733,-2 3 0,-15-3 0,-5 3 0</inkml:trace>
  <inkml:trace contextRef="#ctx0" brushRef="#br0" timeOffset="2318">4052 1014 14243,'30'-59'375,"-1"1"0,-6 8 0,4 11 1,-2 8 256,-3 8 0,3 11 1,-2 6-1,-1 4-313,-3 2 0,-4 8 0,-3 6 0,-4 7-613,0 8 0,-6 4 0,3 2 1,-3 2-79,-2 3 1,-9-1-1,-9 8 1,-9 1-291,-6 3 0,-4-5 0,-2-1 0,-3-2-133,-3-4 0,-7-3 0,-7-1 0,5-2 809,6-4 1,-3-11 0,6-10 0</inkml:trace>
  <inkml:trace contextRef="#ctx0" brushRef="#br0" timeOffset="2485">4611 926 13251,'18'-17'0,"-3"-1"422,-3 1 0,-2 1 1175,-5 5 0,-3 5-1374,4 12 0,-4 3 0,-2 9 1,0 1-124,0 5 0,0 3 0,0 8 1,0 0-419,0 0 1,0-1 0,0 3 0,0 2-1754,0 2 0,0 7 2054,0-1 1,-8 3 0,-1 3 0</inkml:trace>
  <inkml:trace contextRef="#ctx0" brushRef="#br0" timeOffset="2802">4891 1066 12489,'9'-25'26,"7"5"1,-4-3 921,3 4 0,-3 9 0,-1 4-284,3 4 1,1 10 0,1 6 0,-2 5-673,-3 4 1,1 8 0,5-2 0,-1 4-425,-4 2 0,1 0 0,-7 0 0,-2 0-265,-2 0 1,-2-2 0,0-2 0,-2-2 2,-4 2 1,-4-8-1,-7-3 1,-1-8 525,1-5 0,-6-1 0,-1-10 1,3-5 719,2-9 1,9-11 0,4-2 0,4-6 237,2-4 0,4 1 0,6 5 0,9 2-265,6 4 1,1-3 0,7 9 0,3 2-332,1 1 1,8 11 0,1 3 0,5 4-747,1 2 1,3 8-1,1 3 1,2 7-1322,-2 5 0,-1-2 1866,-3 9 0,8-1 0,2 6 0</inkml:trace>
  <inkml:trace contextRef="#ctx0" brushRef="#br0" timeOffset="3200">6305 1049 12035,'-7'-33'-70,"-5"3"0,-4 5 1,-3 8-1,-2 1 1170,-3 5 0,-5 3 0,4 10 0,-2 4-27,-4 5 1,-2 5 0,0 3 0,4 4-1341,5 7 1,5-3-1,2 2 1,-1 0-645,1-2 0,7 4 1,4-8-1,4-1-1986,2-3 2886,0-9 0,2-4 335,4-12 0,4-6 0,9-9 0,2-2 139,3 1 0,5 3 0,-4 1 0,0 1 134,0-1 0,6 9 0,-3 3 0,1 4-523,0 2 0,-8 8 1,3 5-1,-3 11-388,2 11 0,-9 7 1,1 13-1,-5 5 179,-6 10 0,-4 9 0,-6 12 0,-8 2-236,-7-1 1,-8-9 0,-12-3-1,-7-3-239,-9-3 1,-3-18-1,-4-9 1,6-12 192,4-12 1,9-7-1,6-20 1,10-8 347,12-11 0,7-8 1,10-6-1,2-6-28,4-9 1,11-1 0,14-5 0,8 2-158,8-2 339,11-4 0,12-8 1,-31 35-1,1 0 1</inkml:trace>
  <inkml:trace contextRef="#ctx0" brushRef="#br0" timeOffset="3350">5362 385 15142,'-62'-62'-463,"4"4"0,11 11 0,10 8 0,10 6 218,10 4 1,13 10 0,8-1 0,19 7-118,22-1 1,25 4 388,23-1 0,-38 5 0,2 0 0,9-3 0,0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15.81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158 936 6560,'0'-10'764,"0"3"1,0 9-286,0 3 1,0 5 0,0 8-126,0-1 0,0 1 1,0-1-159,0 1 1,0-1-1,0 0 1,0 1-183,0-1 0,2-5 0,2 0-48,1 1 1,1-3 659,-6 2-212,0-1 1,0-3-352,0-8 0,0-8 0,0-11 0,0-4-30,0-7 0,-8-4 0,-1-7 0,-3-6 98,1-3 1,-1-5 0,-6-3-1,1-6 142,-1-4 1,7-2 0,-1 2 0,-1 4 11,-3 6 0,6 4 0,5 3 1,3 5-41,2 5 0,0 12 1,3 6-254,9 3 1,2 9-1,15 1 1,2 2-298,2 4 0,10 10 0,5 8 0,6 5-200,5 4 1,1 8 0,-4-1 0,4 4 126,2 7 0,-7-4 0,-3 6 0,-9-2-24,-6-1 1,-4 3 0,-4-4 0,-8 2 94,-7-3 1,-7-3 0,-7-6 0,-2-5 246,-3-5 0,-5-3 1,-10-5-1,-1-5 399,-2-4 0,-6-10 1,4-5-1,-1-9 356,1-7 1,2-10 0,5-3 0,3-3-64,3-3 0,4-1 1,10 1-1,4 1-170,6-2 1,19-1 0,10 0 0,9 3-396,8 6 1,4 6-1,10 8 1,4 10-223,5 9 1,-5 8 0,-4 8-1,-8 9-117,-4 10 0,-2 6 1,-7 4-1,-5 2-245,-5 2 1,-4 7 0,-4-1-1,-2 3 31,-2 3 1,-8 5-1,1 0 1,-7 0 30,-3 2 0,-8 3 0,2 6 0,-4 1-11,-2 0 0,-6-8 0,0-4 0,2-3 89,2-3 0,4-17 1,4-12-1,5-15 377,5-12 0,9-5 0,10-24 0,10-4 0</inkml:trace>
  <inkml:trace contextRef="#ctx0" brushRef="#br0" timeOffset="166">2271 535 8357,'-17'-28'199,"-1"5"1645,1 4-1530,-1 1 0,8 10 1,5 8-1,3 12-229,2 9 1,2 1-1,3 7 1,7 2-26,4 2 1,7 8-1,0-1 1,-2-1-354,-1-2 1,3 4-1,0 0 1,-1-1-1143,-3 3 1,-1-6 1434,-1 4 0,1 3 0,-1 1 0</inkml:trace>
  <inkml:trace contextRef="#ctx0" brushRef="#br0" timeOffset="500">2568 727 8357,'12'-45'0,"-3"6"216,-1 8 0,6 0 0,-3 8 0,5 3 438,1 7 0,1-1 0,1 8 1,4 3-386,6 1 0,2 9 1,1 7-1,-3 5-132,2 5 0,2 7 0,0-2 0,-2 4-206,-2 2 1,-10 0-1,1 0 1,-9-1-256,-3 1 0,4 0 1,-6 0-1,-5-2-25,-4-4 0,-7 2 0,-8-7 0,1-5 270,-1-5 0,-1-7 0,-2-8 0,-5-5 454,-1-6 0,6-11 0,-2-8 0,5-6 397,7-4 0,3-7 0,8 1 0,2-2-53,4 3 0,5 3 1,13 8-1,7 0-575,7 0 0,5 10 0,6 6 0,-3 7-120,3 4 1,-5 6 0,3 12 0,-1 8-539,-1 1 1,4 8 0,-9 2 0,-1 4-443,-2 2 0,-2 6 0,-2 0 1,-2-1-738,-2 3 0,-8-6 1693,3 4 0,-5 3 0,-1 1 0</inkml:trace>
  <inkml:trace contextRef="#ctx0" brushRef="#br1" timeOffset="665">3109 168 11385,'-87'-41'583,"0"0"0,9 8 0,8 12 0,12 7-1082,9 9 0,9-3 0,12 4 281,11 6 1,11 11 0,18 13 0,13 1 122,12 4 1,8 10-1,7 3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9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8302,'18'0'163,"-1"0"1,1 0-1,-1 0 107,1 0 0,5 0 0,4 0 0,4 0-88,6 0 0,10 0 1,-1 0-1,5 0-691,1 0 0,8 0 509,4 0 0,4 0 0,2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31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5439 138 7853,'-35'-15'75,"1"3"1,1-13 0,1 2 290,3-1 0,2 7 1,-2 7-1,4 2-230,0 4 1,5 4 0,-3 6 0,4 8-17,1 7 1,1 6 0,-1 10 0,1 4 19,-1 6 1,7 11 0,-1 6 0,-2 8-5,-1 9 1,3 4-1,7-34 1,1 1-1,-1 3 1,0 1-63,0 3 0,0 0 1,0 4-1,0 2 0,-1 7 1,-1 2-1,2 0 0,0 1-132,1 0 1,0 0 0,-2 5 0,1 1-1,1-2 1,2 1 0,0 2 0,0 1 57,1 2 0,0 1 0,1-4 1,0 1-1,0-2 0,0 1 1,0-2-1,0 1-19,0 0 1,0 1-1,0 2 1,0 2 0,0 5-1,0 1 1,0 1 0,0 0 107,0-2 0,0 0 1,0 0-1,0-1 0,0-2 1,0 0-1,0 2 0,0-1-22,0 1 0,0-1 0,0-9 0,0-1 0,0 2 0,0 1 1,0-4-1,0-1-18,0-2 1,0-1 0,2 3 0,2 0 0,0-5 0,0-1 0,0-1 0,-1 0-26,1-2 1,0 0 0,3-5 0,0 0 0,-2 2 0,-1 0 0,2-1 0,0 0-103,0 0 1,0 0-1,-2-3 1,1-2-1,2-3 1,0-1-1,-1-2 1,0 1 4,0-2 0,1 0 0,9 44 0,-1-5 1,-1-8-106,-2-5 1,-7-6 0,5-20 0,-2 0-340,-4 1 0,-2-9 0,-2-5-777,0-8 0,-2-9-391,-4-17 1685,-4-7 0,0-15 0,3 0 0</inkml:trace>
  <inkml:trace contextRef="#ctx0" brushRef="#br0" timeOffset="466">218 3823 7861,'-53'-8'417,"1"-3"0,9-3 0,8 1-298,10 1 1,15 8 0,12-2-278,14 4 1,17 2 0,15 0 0,10 0 216,12 0 0,16 0 0,-36 0 0,2 0 0,5 0 0,1 0-51,5 0 0,2 0 0,8 0 1,3-2-1,9 0 0,3-1 1,-23-1-1,2 0 0,1 0-186,5-1 1,0 0-1,2-1 1,6 0-1,2 0 1,0-1-1,0 0 1,1 0-1,1 0 1,2-1-1,1-1 1,1 0 237,1 0 1,2 0 0,-1 0 0,5 1 0,0 1 0,0-1 0,0-1 0,-1 0 0,1 0 0,-2 0-1,0 1 1,-1 0 21,0 0 0,1 1 0,-1 0 0,0-1 1,0-1-1,0 1 0,2 0 0,0 1 0,0 1 1,1-1-1,-1 2 0,0-1-8,-3 1 0,1 0 1,-1 2-1,0 1 1,-1 1-1,0 0 0,-7-2 1,-1 1-1,0-1 1,-1 1-1,1 0 1,-2 0-52,0 0 0,-1 0 1,0 0-1,-3 0 0,-1 0 1,-2 0-1,-5 2 0,-1 1 1,-1 0-1,24 1 0,-2 0-100,-5 1 0,-3 0 0,-6 4 1,-2 0-1,-2-2 0,-1-1 0,-4 1 1,-2 0-30,-4-2 1,-1 0 0,-5-1 0,-2 0 0,30 2 0,-8 1-592,-8-1 0,-10-2 1,-15-2 696,-12 0 0,-10 6 0,-7 0 0,-4 0 0</inkml:trace>
  <inkml:trace contextRef="#ctx0" brushRef="#br0" timeOffset="997">2174 889 10927,'9'20'0,"7"5"-31,5 10 1,18 4 0,2 13-1,11 8-66,12 6 1,-29-30 0,2 0 0,7 1 0,1 0-1,1 0 1,-1 1-66,2-1 0,0 0 0,2 1 0,0 0 1,-2-3-1,-2 0 0,-3-5 0,-1 0-304,31 20 1,-12-1 0,-11-9 0,-7-3 465,-5-6 0,-14-5 0,-15-9 0</inkml:trace>
  <inkml:trace contextRef="#ctx0" brushRef="#br0" timeOffset="1180">3483 994 7924,'-7'-18'618,"-5"1"0,-4 1 1,-3 5-1,-4 5-65,-6 4 1,-12 12 0,-6 9 0,-5 14-516,-6 12 1,1 13-1,-5 8 1,2 6-86,4 3 1,26-30-1,0 0 1,1-1-1,2 1 1,0 1-1,3 1-520,2 0 0,1 1 1,2 3-1,0-1 332,-2-1 1,1 1-1,-2 5 1,-1 1-1,-3 1 1,0 0-1</inkml:trace>
  <inkml:trace contextRef="#ctx0" brushRef="#br0" timeOffset="1817">2278 5866 8462,'-17'-9'1288,"-1"3"0,1-2-945,-1 2 1,9 2-1,5 10 1,8 8-328,7 7 0,15 6 1,9 10-1,9 2-146,7 2 0,7 13 0,4-1 0,4 1-158,6 0 0,3 4 0,1 3 0,4-1-105,-1 0 0,-3-4 1,-12-9-1,-8-7-614,-7-3 0,-9 2 1007,-10-4 0,-5-4 0,-8-13 0</inkml:trace>
  <inkml:trace contextRef="#ctx0" brushRef="#br0" timeOffset="1999">3623 5727 7925,'0'-18'1824,"-2"3"1,-4 3-1962,-5 6 1,-15 4 0,-8 6 0,-15 10 185,-13 15 1,-12 21 0,28-16-1,-1 2 1,-2 3 0,-1 2-23,-1 1 0,-1 1 0,0 4 1,-1 1-1,0 1 0,0 1 1,-1 1-1,1 1-1920,0 0 0,1 1 1893,5-1 0,1 1 0,3-1 0,1 0 0,2 1 0,0-1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6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70 237 8072,'-16'-47'204,"5"1"1,-3 7 0,6 0-1,1 8 1142,-1 8-1148,2 11 0,6 20 0,0 17 1,2 12-61,4 10 0,4 13 0,7 12 0,2 13-100,5 12 1,-14-45 0,1 1-1,2 2 1,1 0 0,0 4-1,-1 1-70,1 2 1,0 2 0,0 7-1,1 2 1,2 5 0,1 3 0,-1 3-1,0 1-107,1 0 0,-1 0 0,-2-2 1,0-1-1,-2 2 0,1-1 0,-1 1 1,-1-1 32,-1 1 0,-1-1 1,-2-6-1,-2-1 1,-1 0-1,0 0 1,-1-4-1,-1 1-51,0 0 1,-2 0 0,1-2-1,-2 1 1,0 2 0,-2 0-1,1-3 1,-2-1-68,1-3 1,-2-2 0,-1-4 0,-1-1 0,2-3 0,0 0 0,0 0 0,-2-1-96,0-2 0,-1 0 1,-9 43-1,-1-7 319,-1-7 0,-1-3 0,-4-3 0,-6-13 0,-4-11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7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1023 7940,'-35'-27'289,"0"3"1,10-1-1,7 2 1,14 0 48,14-3 0,25 7 0,29-6 0,19 1-335,-32 13 0,3-1 0,9-4 0,2-1 0,8 1 0,2-1 0,8-2 0,2-1-2,8 1 0,3 0 0,-26 4 0,2 1 0,1 0 0,4 0 0,2-1 1,0 1-1,4-1 0,1 1 0,1-1-231,6-1 0,0-1 1,1 1-1,-3-1 0,1 1 1,0-1-1,6-1 1,1 0-1,0-1 0,-2 1 1,0 0-1,0 0 122,-1 0 1,0 1 0,-1 0-1,0 0 1,0 0 0,-1 2 0,-4 3-1,1 1 1,-2 1 0,-5 0-1,-1 0 1,-2 1-117,-5 1 0,-1 0 1,-1 1-1,-3 0 0,-2 1 1,-1-1-1,28-2 0,-1-1 224,-3-1 0,0-1 0,-3 0 0,-1 0 0,-4 0 0,-1 1 0,-4 3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7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53 8131,'-17'-16'496,"-5"4"218,5-11 1,5 21 0,22 16 0,11 15-894,12 10 1,16 9 0,1-1 0,8 3-149,4 3 1,4-1-1,8 2 1,4 3-6,1 1 0,-5 6 0,4-4 0,-5 0 332,-3 0 0,-4-1 0,-13-7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7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1293 121 8075,'-9'-35'214,"-9"2"0,3 6 0,-9 10-165,-3 9 1,-8 18 0,-7 15 0,-3 23-192,-4 24 0,21-32 0,-2 2 1,-2 7-1,-2 1 0,-2 0 0,-2 1 145,-2 0 0,-1 0 1,-1 3-1,-1-1 1,-2 1-1,0 1 1,0 2-1,-1 0-375,-1 3 1,1 1 0,-1 2 0,3 4 0,2 4 0,2 1 371,2 0 0,1 0 0,0 0 0,2 1 0,0 6 0,0-1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8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28 8045,'-17'-8'2166,"-1"0"-1911,1-3 1,11 13 0,14 15 0,19 12-255,16 10 0,13 4 0,4 3 1,2-3 181,4 0 0,12-4 0,7 7 0,-40-22 0,1-1-480,0-1 1,-1 0 0,43 27-1,-9-8 1,-9-3 296,-10-1 0,2-2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8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1083 92 8031,'-37'-33'360,"-3"4"0,3 5 1,-4 18-1,4 18-24,2 21 1,6 21-1,-2 12 1,-2 6-489,0 4 1,-14 0 0,7-5 0,-11 5 5,23-35 1,-2-1 0,-1 2 0,0 0-1,-3 0 1,0-1 0,1-1 0,0 0-478,1-1 1,0 0 0,-30 38 332,-2-1 0,26-37 0,0 1 1,2 4-1,0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8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8108,'-12'0'1195,"1"0"-851,-3 0 0,6 4 0,2 7 0,6 13-312,6 7 1,14 6-1,15 3 1,9 7-172,7 3 1,3 9 0,4-1 0,4-2-104,0-2 1,0-1-1,-5-1 1,1 1 241,-2-1 0,-1 0 0,-3 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8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76 8038,'-20'-19'476,"-3"-5"1,2 7 0,-7 1 0,1 18-227,0 20 1,4 14-1,-6 27 1,-2 10-326,-2 13 1,-2 7 0,17-47 0,-1 1 0,-1 2 0,-1 1 20,-2 1 1,-1 1-1,0 3 1,0 0-362,1 1 1,-1-1 0,-1 1 0,0 1-137,2-2 1,-1 0 303,-1 6 0,0 0 1,-1 5-1,0 0 1,-1 4-1,1 0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9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9 8836,'-8'-8'1675,"10"8"-1527,13 10 0,15 7 0,16 6 0,12 7-82,8 3 0,14 3 0,7 5 0,-40-19 0,1 1-289,1-1 0,-1 0 1,0 0-1,-1-1 1,39 14-1,-7-2-791,-9-4 1,-4-4 1013,-13-7 0,-5-1 0,-13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49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69 8353,'0'-18'613,"0"1"1406,0-1-1752,0 8 0,0 5 0,0 10-587,0 7 1,-6 4 0,1 3 0,1 4-824,2 6 0,2 4 1143,0 2 0,0 0 0,0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9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28 8027,'-33'-8'603,"-2"0"1,-13-3 0,3 11-198,2 15 1,3 14-1,5 28 1,0 5-412,0 7 0,0 7 1,0 0-1,-2 5 7,-4 5 0,-1-1 0,-7-1 0,2-5-759,-1-1 0,-1-1 402,3-1 1,-5 4 0,7 7-1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49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9257,'2'-9'635,"6"7"0,8 9-457,5 11 1,16 11 0,2 2 0,7 6-344,8 4 1,7 7 0,-1-1 0,6 1-314,0-1 0,-8 1 0,0-7 0,-5-2-1306,-7-2 1784,-11-2 0,-10-8 0,-7-2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0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245 113 8021,'-17'-33'0,"-1"4"0,1 5 694,-1 5 1,8 11 0,5 8 0,3 14-666,2 13 1,-2 4 0,-2 17-1,-2 5-234,2 3 0,-6 10 1,-1 0-1,-5 8-252,-1 7 0,-1 7 457,1 5 0,5-45 0,-1 1 0,-1 3 0,1 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0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8065,'16'-23'0,"-2"-1"180,-3 3 1,1 4 0,5 5 0,3 6 344,3 4 0,4 6 0,8 6 0,2 9-351,4 6 0,-2 4 1,5 6-1,3 0-264,3 0 0,-7 0 1,7 0-1,-3 0-208,-2 0 0,-5 0 0,5-2 0,-4-4 298,-8-6 0,2-3 0,-8-3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0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18 8894,'-25'-10'0,"-4"4"209,-4 4 1,-2 20 0,0 13-1,-2 19-329,-3 18 1,1 12 0,16-34-1,-1 1 1,0 2 0,0 1 38,-1 1 0,-1 1 0,-1-2 0,0 1 0,0-1 0,0 1 0,-1 0 0,1 0-1986,2 0 0,0-1 2067,1-3 0,-1 0 0,-4 7 0,-2 2 0,0-2 0,0-1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4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16 315 8474,'-2'-20'0,"-2"-1"450,-2-3 0,2-5 0,12 6 0,13 2-305,18 1 0,25 3 0,31-1 0,-38 9 1,3 1-170,6-1 0,3 0 1,8 1-1,2-1 0,6 0 1,2 1-1,2-1 0,1 2-703,0 1 0,0 0 1,3-1-1,-1-1 1,-9 3-1,1 0 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2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1247 8267,'0'-18'30,"0"-5"1,0-2 0,0-1 255,0 1 0,0 2 0,2 3 0,4-1 364,5-2 0,5 0 0,3 5 1,3 1-200,1-1 0,8 6 0,0 3 0,8-1-244,7 0 0,3 6 0,1-1 0,1 3-143,3 2 0,0 13 0,-5 7 0,-2 5-365,1 6 1,-11 4-1,-6 6 1,-10 3-158,-11 1 0,-6 9 1,-6-5-1,-6-1-14,-9 3 0,-10-3 0,-16 3 1,-10-3-3,-9 1 0,-6 3 1,-3-9-1,-3 0 76,-2-1 0,-3-5 0,11-14 0,10-11 398,7-8 0,20-12 0,-2-2 0</inkml:trace>
  <inkml:trace contextRef="#ctx0" brushRef="#br0" timeOffset="200">908 880 8267,'6'-23'0,"-2"-1"0,-6 5 461,-8 5 1,-7 5 0,-8 5 0,-10 0 219,-10 6 0,-5 7 0,-1 15 0,3 7-110,1 8 0,4 5 0,3 9 0,10-1-356,9 0 1,11 1 0,5 1 0,5 4-309,5 6 0,13-3 0,13-3 0,8-4-718,7-2 0,11-1 0,3-5 0,0-7-811,0-8 1,4-5 1621,-6-9 0,16 0 0,-2 1 0</inkml:trace>
  <inkml:trace contextRef="#ctx0" brushRef="#br0" timeOffset="867">1886 583 8216,'-23'-33'139,"0"4"0,-8 9 1,3 11-1,-1 3 461,0 8 1,2 6 0,-2 11 0,6 4 71,3 6 0,11 12 1,3 6-1,4 3-437,2 3 0,2-1 1,5 2-1,13 4-227,13 7 1,10 2 0,9 1-1,0-2-501,1-2 1,1-7 0,2 1 0,3-4-415,-3-1 1,-8-9-1,-3-5 907,-2-8 0,5 2 0,-3-6 0</inkml:trace>
  <inkml:trace contextRef="#ctx0" brushRef="#br0" timeOffset="1083">2358 513 8275,'-41'-52'0,"-2"1"0,1 7 1152,-1 9 1,4 15 0,12 18-492,9 12 1,11 4 0,14 17 0,13 6-249,13 7 1,10 9 0,11 3 0,4 4-358,6 2 1,4 6 0,-33-32-1,0 0 1,37 32-329,-35-34 1,1 0 0,34 28 0,-33-30 0,0 0 0,35 34-702,-5 2 1,-5-8 0,-17-6-1,-10-7 973,-12-5 0,-2 7 0,-13-4 0</inkml:trace>
  <inkml:trace contextRef="#ctx0" brushRef="#br0" timeOffset="1217">2497 1247 8326,'18'-20'0,"1"-1"70,5-2 1,3 5 0,10 8 0,5 3 25,11 3 1,7-4-1,12 2 1,1 0-97,3-1 0,8-3 0,-5-8 0</inkml:trace>
  <inkml:trace contextRef="#ctx0" brushRef="#br0" timeOffset="1400">3388 111 8227,'0'-38'357,"2"3"301,4 7 0,4 19 1,9 17-1,4 19-341,6 15 1,6 19-1,6 10 1,6 13-284,-22-39 0,0 1 1,-2 5-1,-1 1 1,-1 0-1,-2 1 1,0 4-1,-3 2-263,0 3 1,-3 2-1,-2 2 1,-4 0-1,-3 2 1,-2 0-1,-2-2 1,-2 0-151,-2-2 1,-4 0 0,-7-4 0,-5 0-1,-7 5 1,0 0 0</inkml:trace>
  <inkml:trace contextRef="#ctx0" brushRef="#br0" timeOffset="1967">4785 740 8341,'16'-17'-45,"-3"-1"1,-1 1-49,2-1 1,3 3 0,6 1 0,6 4 614,4 3 0,2-5 1,0 6-1,0 2-761,0 2 1,6 4 0,0 4-1,-4 6-1461,-6 3 1700,-6 3 0,-16 15 0,-1 4 0</inkml:trace>
  <inkml:trace contextRef="#ctx0" brushRef="#br0" timeOffset="2083">4698 1264 8352,'31'-2'0,"2"-4"-33,4-5 0,11 1 0,7 0 1,13 2-509,11 5 0,14 1 541,6 2 0,-47-4 0,-1 0 0,2-1 0,-1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5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1990 158 8346,'27'-35'187,"-4"6"0,-9 2 385,-2 2 1,-9 7-239,3 6 0,-6 9 0,-6-3 0,-5 4-139,-5 2 1,-1 2 0,-3 2 0,-5 3-157,-10 3 1,-2 2-1,-11 5 1,-6 1-210,-9-1 0,-12 1 0,-9 1 0,-11 2 68,41-9 0,-2 0 0,-3 3 1,-1 1-1,-8-2 0,-1-1 1,-2 1-1,0 1 42,0 0 1,0-1 0,4-3 0,0-1 0,3 2 0,0 0 0,3-2 0,0 1 228,2 1 1,2-1 0,-38 3-1,19 3 1,16-3 647,11-4 1,16-1-662,16-3 0,9-4 1,14 4-1,5-2-300,5 2 1,1-2 0,3 7-1,5 1 89,10-2 0,8 5 0,9-5 0,2 1-6,5 1 0,1-6 0,6 5 0,0 3-71,5 2 0,-8 1 1,3 1-1,-6 1-64,-2 4 0,0 4 1,-7 8-1,-5 0-77,-5 0 0,-12 2 0,-6 2 1,-5 2 100,-7-3 0,3-1 1,-10-4-1,-4-2 226,-4-2 0,-12 1 0,1 3 0,-8-2 122,-5-2 1,-1 0-1,-7 6 1,-5 2 145,-6 3 0,3-9 0,-3 4 1,-2-2-76,-1 0 0,-2 2 0,-1-2 0,3-2 5,3-2 1,1-7 0,9 1-1,6-4-18,4-1 1,5-7 0,11 1-300,5 2 0,4 1 0,4 3-47,4-1 1,3-5 0,9-1 0,1 3 88,4 2 0,5-5 1,7-1-1,1 0 74,5-1 0,6-5 1,11 2-1,6-4 29,4-2 1,15 0 0,9-2 0,-42 0 0,2-2-40,7-1 1,1-1 0,-3-2-1,0 0 1,4 0 0,0 0-1,-1 1 1,-1 1-54,-1 0 1,-2 0-1,43 0 1,-15-3-1,-12 1-455,-16 4 0,-17 0-1074,-16-2 1,-13 4 317,-10-3 0,-10 3 1223,-13 2 0,-5 7 0,-6 3 0</inkml:trace>
  <inkml:trace contextRef="#ctx0" brushRef="#br0" timeOffset="1963">3195 1153 8325,'0'-17'-12,"-2"0"0,-2-1 0,-2 1-32,2-1 0,-5 3 395,-3 3 0,2 4 1,1 10-1,1 6-81,4 9 0,0 3 0,0 9 0,-2 2-240,3 2 1,3 2 0,3 0-1,5 0-176,2 0 1,4 1 0,7 3 0,2 2 8,-2-2 0,7-4 0,1-4 1,6-2-154,5 2 1,5-6 0,7-3-1,3-9 158,3-7 1,6-8 0,10-12 0,3-15 288,3-13 1,0-17 0,-39 28 0,1-2 0,0-1 0,-1-1 9,4-3 1,0 0 0,-2 3 0,1 0 0,2-1-1,1 2 1,-3 4 0,-1 2 198,39-21 1,-4 22-1,-11 16 1,-4 9 44,-11 7 0,-5 13 0,-9 11 0,5 4-123,2 2 0,-5 2 0,5 4 0,0 3 33,-1 1 0,-3 5 1,4-3-1,-3 3-246,-3 3 0,-8-3 1,-4-3-1,-1-6-1837,-5-5 1,-9-3-1,-7-4 623,-3-5 0,-2-15 1128,0-9 0,0-9 1,2-15-1,4-7 273,6-7 1,13-7 0,8-7 0,8-1 283,3 1 1,9 1 0,9 3 0,4 5-162,6 6 0,3 8 1,1 18-1,4 5-151,-1 4 0,5 4 0,-9 4 0,-1 7-342,-2 8 0,-10 1 0,-2 5 0,-4 0-143,-3 0 1,-1-11 0,-15 1 0,-6-3-186,-4-4 0,2-3 0,-5-7 352,-3 0 0,-4-15 0,-3-8 0,-2-9 144,1-2 1,-3-1 0,0-2 0,-3-4-15,-3-6 0,-2 3 0,-2-1 1,0 4-393,0 8 0,-6 0 0,1 8 0,-1 2-380,-2 4 1,4 5 725,-8 14 0,9 0 0,-5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4:00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123 472 8428,'-17'-35'649,"-7"2"1,1 4-1,4 5 359,5 5 0,0 7-332,9 1 0,-1 11 0,8 4 0,6 13-666,9 8 1,8 6-1,10 8 1,0 4-137,0 1 0,0 3 1,0 5-1,-2-1-235,-4-5 0,2 3 1,-8-8-1,-1-1-354,-3 3 0,-3-14 1,-3-2 339,-1-11 1,-10-8-1,-2-12 1,-8-8 160,-2-11 1,-5-16-1,5-10 1,-2-7 172,1-8 1,7 4 0,-2 2 0,4 5 5,2 7 1,8 1 0,4 8 0,3 2-172,3 8 1,7 8 0,6 7-1,8 8-874,7 8 1080,-3 6 0,15 15 0,-4 2 0</inkml:trace>
  <inkml:trace contextRef="#ctx0" brushRef="#br0" timeOffset="750">979 576 8542,'-12'-17'0,"1"-2"284,-3-5 0,4 5 0,1-4 976,1 3 1,2 9 166,6-1-2396,0 8-356,0-4 722,0 8 596,0 8 0,-8-6 0,-3 6 106,-5-1 0,4-5 0,1 4 0,-3-2 67,-1 2 1,-3-2 0,1 6-1,1-1-11,5 1 1,-5-4-1,4 3 1,-1 1-96,1 0 1,-1 1 0,7 7 0,2-1-32,2 1 1,2-1-1,2 3 1,4 1-67,5 2 0,5 1 0,3-5 0,5 2 0,5 3 1,6-7-1,3-5 1,5-1 25,2-1 0,-1-2 0,5-8 0,-3 0-40,3 0 0,-4-8 0,-1-5 0,-1-9 77,-4-7 1,-4-4 0,-4-2 0,-4 0 142,-2 0 1,-2-5-1,-7-1 1,-3 0 11,-1-2 0,-8 7 0,2-3 0,-4 8-13,-2 7 0,6 5 0,1 3-209,3 5 0,2 3 0,5 10 0,3 4-245,3 5 0,6 5 1,12 3-1,3 5 10,1 5 0,3 6 0,-5 4 1,0 3 6,0 3 0,-5-1 0,-9 5 1,-5-4-52,-5-3 0,-9 1 0,-4-4 0,-6 2 122,-6-3 0,-8-9 1,-13-5-1,-10-5 4,-5-1 0,-5-3 0,-3-3 1,1-8 191,2-8 0,9-6 0,-1-9 0,8-5 618,8-5 0,11-4 1,6-4-1,6-3 32,6-7 0,6 2 0,11-1 0,8-1-75,8 3 0,5-1 0,9 8 0,-1 2-186,0 8 1,3 2-1,1 7 1,4 9-261,2 5 0,-5 4 1,-1 2-1,-6 4-151,-3 5 0,-6 13 0,3 5 0,-1 4-226,-4 2 0,-2 5 0,-4 3 0,-2 2-221,-2 3 0,-8 3 0,2 1 1,-5 0 10,-6 1 0,-5-1 0,-7 1 0,-2-1-158,-3 0 1,-9-1-1,-13-3 1,-12-3-1073,-10-2 1690,1-3 0,-20-5 0,6 0 0</inkml:trace>
  <inkml:trace contextRef="#ctx0" brushRef="#br0" timeOffset="983">2498 367 8385,'0'-43'178,"0"8"0,0-2 1,0 8 752,0 4 1,2 4-727,4 9 0,4 6 0,7 14 0,1 9-245,-1 11 0,1 7 0,-1 3 0,-1 5-322,-5 2 0,3 1 1,-8 5-1,-3-3-59,-1-1 0,-2-6 0,0 3 0,-2-1-1129,-3-4 1550,-5-2 0,-23-3 0,-4 1 0</inkml:trace>
  <inkml:trace contextRef="#ctx0" brushRef="#br0" timeOffset="1603">3075 454 8453,'-16'-2'-11,"2"-2"0,3-1 154,-3 1 1,5 2 507,-3 2 1,2 2-388,-1 3 0,3-1 1,8 8-1,0 2-128,0 1 1,0 4-1,2 3 1,4 1-310,5-2 1,5 1 0,1-1 0,1 2-84,-1-1 0,6-3 1,1-3-1,-1-3-34,2-1 1,-5-8 0,3 2 285,-4-4 0,-3-10 0,-3-4 0,-3-5 196,-2-7 0,-2-3 0,-8-10 0,-2-1 338,-2-3 0,-8 0 0,3 6 0,-5 0 227,-1 0 0,5 2 0,2 2 0,3 4-363,3 2 1,4 4-1,6 9 1,7 4-353,9 0 0,7 6 0,13-1 0,11 6-103,9 9 1,8 6-1,3 3 1,1 4-342,-6 2 1,-6 0 0,-9 4 0,-3-1-17,-3 1 1,-12-6 0,-12-2 0,-6-3 68,-5-3 0,-4 0 0,-8 1 0,-2-3 254,-4-3 1,-4-2 0,-7-6-1,-1 2 230,1-3 1,-6 1 0,-1 0 0,3 2 216,2-2 0,1-4 1,1-6 226,-1-6 1,8-5 0,5-4 0,3-5-95,2-1 0,2 4 0,3-4 0,9 0-188,7-1 0,1 7 0,7-2 0,2 3-298,2 3 1,2 1 0,2 3-1,1 3-201,3 2 0,0 4 0,-6 10 0,0 6-373,0 3 0,0 11 0,0 1 0,-2 2-416,-4 0 0,-4 0 0,-8 6 0,1 0-2041,-1 0 3032,1 0 0,-9 0 0,-1 0 0</inkml:trace>
  <inkml:trace contextRef="#ctx0" brushRef="#br0" timeOffset="2185">4594 210 8453,'6'-33'0,"2"2"573,1 2 1,-1 7 0,8-1 0,3 5 31,0 7 0,7 3 0,-1 8 0,4 0-163,8 0 1,-2 14 0,5 5 0,-3 6-413,-2 6 1,-6 2 0,-1 2 0,-3 2-437,-4 4 1,-9-4 0,-6 5-1,-5 1-172,-1 4 0,-3-5 0,-9-1 0,-11-4-73,-8-2 0,-18 0 1,-3-2-1,-3-6 261,1-10 1,2-7 0,1-10-1,5 0 667,5 0 1,12-8-1,7-5 1,9-9 231,7-7 0,8 0 0,10-4 0,11-4-94,8 0 1,14 1 0,5 1-1,10 0 96,8 0 1,-2 2 0,10 4-1,-3 4-193,3-1 0,-2 7 0,4-6 0,-7 1-177,-9 1 0,-15 0 0,-12 5 0,-10 1-10,-5-1 1,-11 1 0,-5 1 0,-6 3-50,-4 1 0,-7 6 1,1-3-1,-3 1-342,-3 4 0,7 2 1,-1 4-1,-2 4-295,-1 5 0,5 7 1,4 5-1,4 6 46,2 4 1,0 2 0,2 0 0,4 0 257,6 0 0,9 0 0,4-2 1,1-2 130,-1-2 0,6-8 0,-4 1 0,2-9 221,0-7 1,-2-6 0,4-6 0,-2-7 313,3-9 0,-1-5 0,0-8 0,-2 0 62,2 1 1,6-1 0,0 2 0,-4 3-71,-1 7 1,0 4-1,-1 3 1,-2 5-242,2 5 1,-4 4 0,0 4-1,-2 4-227,-3 5 0,3 13 0,-2 5 0,-3 4-338,-7 2 1,1 1 0,-7 3-1,1 4-890,0 2 1,-2-5-1,-8 5 1289,-4-2 0,-4 5 0,-7-3 0</inkml:trace>
  <inkml:trace contextRef="#ctx0" brushRef="#br0" timeOffset="2336">7161 507 8535,'0'-18'0,"0"1"-61,0-1 0,0 7 1,0-1-1067,0-2 1127,0 7 0,-15 7 0,-5 9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3:59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1328 8329,'-2'-33'44,"-2"2"0,-4 4 508,-1 2 0,3 1 0,-4 7 2685,2-1-2767,3 9 1,5 9 0,2 11 0,3 5-467,7 1 1,6 8 0,3 5 0,4 3 108,2 2 0,-3-1 0,3 1 1,0 0-622,0 0 1,-6 0-1,3 0 1,-5-2-129,-1-4 0,-7 2 0,-1-6 0,-2 1 213,-4-1 1,-4-4 0,-6-9 0,-8-6 496,-7-4 1,-1-4 0,-5-6 0,0-10 577,0-9 1,6-13 0,-3-7-1,5-3 36,1-3 0,9 3 0,5 1 0,8 5 1,7 1 0,13 2 0,7 8 0,9 6-549,13 10 1,7 7 0,10 14 0,0 7-262,0 13 1,-6 14 0,-4 9-1,-6 3-2,-9 3 0,-3-1 0,-7-1 0,-9-5-163,-11-5 1,-7-4 0,-8-2 0,0-2-100,0-4 0,-8-4 0,-4-9 312,-3-5 0,-3-3 0,1-8 1,0-2 448,-1-4 1,1-3 0,-1-11 0,3-3 96,3-6 0,4-4 0,8-4 1,0-2-60,0-2 0,8 1 0,4 5 1,5 0-320,6 0 1,5 8 0,6 3 0,3 7-303,4 5 0,-2 5 0,6 7 0,-1 1-530,1 5 1,-6 6 0,1 11 0,-3 4 115,-2 1 1,-6 5-1,-2-2 1,1 5-248,-1 5 1,-12-6 0,3-6-1,-5 2-1766,-3 2 2634,-2-6 0,-8 6 0,0-5 0</inkml:trace>
  <inkml:trace contextRef="#ctx0" brushRef="#br0" timeOffset="283">1380 1520 8329,'2'-23'0,"2"0"504,2 1 0,8 3 1,-3 3-1,5 5 314,1 5 1,3-2 0,3 2 0,6 4-546,4 6 1,2 6 0,2 7 0,2 1-135,1-1 0,3 1 1,-4-3-1,0-1-188,-6-3 0,0-5 0,-10 4 0,-2-2-549,-1-4 1,-9-4-1,-1-8 349,-2-10 1,-4-7 0,-10-10 0,-8 0 148,-7 0 1,-6-5 0,-8-1 0,0 4 237,0 6 0,-2 0 1,-2 6-1,-1 1 76,1 5 1,10 0 0,5 13 0,5 2-17,1 2 1,9 12 0,3 7 0,6 10-1225,6 6 0,11 4 0,14 4 0,8 4-1646,8-1 2672,11-1 0,4 0 0,8 1 0</inkml:trace>
  <inkml:trace contextRef="#ctx0" brushRef="#br0" timeOffset="666">2882 1153 8334,'-19'-29'0,"-4"2"574,-7 2 1,-3 2-1,-3 7 1,-3 4 276,-2 7 1,-6 3 0,5 2 0,-1 2-607,0 3 1,3 11 0,5 9 0,2 2-261,4 4 1,3 8 0,11 2 0,1-2-674,3-2 1,7 3-1,0 3 1,6 0-122,4-1 0,7-7 0,1-7 0,5-5 243,5-8 1,5-5-1,-4-12 1,0-6 559,0-9 1,6-18 0,-2-17 0,3-11 218,-3-4 0,-4-11 0,-8-6 1,1-5 292,-1-4 0,-11 40 0,-2-1 0,-1 3 0,0-1 0,-3 1 1,0 0 463,-2-1 0,-2 3 0,-8-35 0,-9 3 1,-2 13 2686,1 15-3596,3 13 1,9 40-1,6 11 1,10 17-333,12 10 0,9 15 0,14 13 0,5 6-5,5 3 1,-23-33 0,2 0 0,-1-2 0,0 1 0,0 2 0,0 1-334,2 3 0,-2 0 0,-1 0 0,-1 1 0,1 2 0,0 1 0,-3-3 0,-2 1-802,-1-2 1,-3 1 1124,10 45 1,-11-14 0,-10-1 0</inkml:trace>
  <inkml:trace contextRef="#ctx0" brushRef="#br0" timeOffset="1183">3755 1276 8365,'6'-20'347,"0"-3"0,0 3 0,-4-1 2706,4 8-2307,-4 5-716,5 8 1,-9 0-1,-3 2 1,-7 2-111,-4 1 1,-9 7 0,-6-4 0,-6 0-314,-3-1 1,-11 7 0,1-4-1,-7 1 148,1 1 1,2-6-1,5 3 1,7 1 299,7 0 0,11-6 0,3 4-41,7-1 0,11-5 1,14 4-1,13-4 75,7-2 1,11-2 0,5-2-1,5-4 55,6-1 0,-7 3 0,3-4 0,-3 0-55,-9 1 1,-3 3 0,-6-4-1,-2 2-9,-2 5 0,-2-1 0,3 0 1,-7-2-39,-4 2 0,-1 2 1,-1 2-1,1 0 12,-1 0 0,6 0 0,3-2 0,1-4 146,4-5 0,8-5 0,1-5 0,1-6 42,2-8 1,-4-20 0,5-5-1,-1-11-17,-4-11 1,-12-5 0,-10-4 0,-9-5 147,-6-1 0,-6 14 0,-7 1 0,-15 11 49,-10 7 1,-3 9 0,-6 13-1,2 7-76,5 13 0,8 11 0,7 11 0,4 4-679,1 7 1,3 13 0,3 22 0,6 14-337,4 12 1,10 23 0,-3-40 0,2 1-1,1 3 1,1 0 256,3 2 1,0 0 0,-2 1 0,1 1 0,2 0-1,1 2 1,0 3 0,1 1 55,2 6 0,-1 0 1,-1-4-1,1 1 1,6 6-1,-1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0.0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119 474 11034,'7'-35'545,"-3"6"0,6 2 79,-2 2 0,5 9 0,-1 10-1,4 4 1,7 2 0,2 2 0,0 4-550,1 6 1,5-3 0,0 3 0,4 2-452,0 1 0,1 1 0,-12-3 0,-3-3-5,-2-2 0,-1-2 0,-3-8 404,-3-4 0,-4-12 0,-6-11 0,2-6 374,1-5 0,1 1 1,-6-8-1,0 1 352,0 1 0,0 2 0,0 10 0,0 4 1613,0 6-2558,0 4 1,8 17 0,4 9 0,3 15-103,3 13 0,5 15 0,2 16 0,0 8-85,1 7 1,-3 7 0,-6 7 0,-8-44 0,-2 2-60,0 4 0,-2 1 1,-4 2-1,-4 0 1,-5 1-1,-4 1 1,-3-1-1,-3 0-95,-2 0 0,-4 0 0,-7-1 0,-2-2 0,-2-1 0,0-3 0,-1-5 0,-2-3 36,0-4 0,-2-4 0,-31 20 0,-3-23 0,8-14 266,8-13 0,11-12 0,8-19 0,10-6 449,12-4 0,1-8 0,10-2 0,4-1 351,6-5 1,12 1 0,11-1 0,4 4-55,6 3 0,4 1 0,-3 6 0,5 2-533,2 4 0,7-2 0,6 10 0,-1 5-738,-3 8 1,-2 6-1,1 2 761,-1 0 0,-3-5 0,-1 3 0,1 9 0,-3 11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4:40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53 8124,'0'-12'-195,"0"0"1,0 7 403,0-7 104,0 8 286,0-4-85,0 8-341,0 0 0,6 2-55,0 4-379,0-4-231,-6 6 444,0-8 0,-2 0 182,-4 0 183,4 0 203,-13 0-277,5 0 195,0 0-61,-5 0 17,13 0-201,-14 0-268,14 0 8,-6 0 160,8 0 112,0 0-32,0 7-109,0-5-79,0 14 0,0-6 0,2 5-46,4-3 1,-2-3 0,8-3 12,1 6 0,-3-2 0,2 1 28,1 3 1,3 1 18,1 3 1,-1-1-1,-3-1-8,-1-5 0,-6 3 0,4-6-17,-3 2 1,7 1 0,-4 7 2,-1-1 1,1-7 0,-6-2 0,2-1-17,-2 5 1,3-2-1,1-1 1,0 1 8,0 0 1,5-4 0,-1 5 7,3 3 0,3-1 1,-3 1-1,-1-2-12,-2 1 0,-1-3 0,7 2 0,-1 1 14,1 3 1,-1-1 0,1-1 0,-3-3 27,-3 3 1,3 0-1,-3-1 1,1-1-2,-1 1 0,4 3 1,-5 1 31,5 1 0,1-1 0,1 1-31,-1-1 0,-1 1 0,-3-3 0,-1-1-10,2-3 1,1 1-1,2 6-6,1-1 1,-1 1 0,1-1 0,-1-2-5,1-3 0,-1 4 0,1-7 0,-3 3 8,-3 0 1,3-3 0,-3 5 0,2-2 2,-3 1 0,5 1 0,-5-1 0,5-1 3,1 2 0,-1 3 0,-2 4 0,-3 3 0,3-3 1,1-2 0,3 1 0,-1 1-14,1 2 1,1 3-1,2-5 1,3 2 14,-3-1 0,0 3 1,1-2-1,1-2 39,-2-1 0,5 3 0,-1 2 1,0 1 109,0-1 0,4 0 1,-3-2-1,1 5-92,4-1 0,0 4 0,0-6 1,-2 0-41,2 0 0,2 6 1,0-1-1,-2 1-25,-2-2 1,0 4 0,6-4-1,0 4-72,0 2 0,-2-6 0,-2-2 1,-4-2 12,-1-3 1,-5 3 51,-9-2 0,-7-7 0,-10-11-202,-7-3 1,-11-2 0,-6 0 0,-4-2-181,-2-3 1,0 1 0,-2-8 0,-2 0-1421,-2 3 1813,0-7 0,7 7 0,-1-9 0</inkml:trace>
  <inkml:trace contextRef="#ctx0" brushRef="#br0" timeOffset="1683">157 367 8141,'0'-17'-308,"0"-1"0,0 1 17,0-1 0,2 6 0,2 1 0,2-3 391,-2-1 1,-2 3 0,-2 0 209,0-1 1,0-3 159,0-1 0,0-1 118,0 1 1,0 5-209,0 1 1,-2 7-298,-4-2-55,4 4 81,-6 2-41,8 0 1,0 2-20,0 4 1,0 3 0,-2 7-34,-4-4 0,5 3 0,-7-5 43,0 0 0,6 5 0,-6-3-25,1 3 0,5-3 1,-6 0 19,0 1 0,4 3-62,-7 1 1,5 1-6,-6-1 1,8 1 1,-2-1 1,4-5 0,2-1 21,0 3 1,0-4 54,0 1 0,0 1 41,0 5 0,0-5-100,0 0 0,0-1 11,0 7 1,2-7-48,4 1 0,-4 0-25,4 5 0,-2-1 1,0-3 15,2-1 1,-1-1 31,-5 7 1,2-3-1,2-1 1,2-2 1,-2 1 1,-2-3 0,0 2 4,4 1 1,-4 3 0,5 1-13,1 1 0,-6-7 0,6 1 6,0 2 0,-7 1 0,5 3 6,-4-1 0,-2-5 1,2-3-1,2 1 17,2 0 1,0 1 0,-6 7 13,0-1 0,0-5 0,0 0 0,0 1-3,0 3 1,2 1 0,1 1 0,3-1-15,-2 1 1,-2-1-1,-2 0 1,0 1-13,0-1 0,0 1 0,0 1-8,0 5 1,0 1-1,0 4 1,0-6-8,0-3 0,6-3 0,0 1 0,-2-1 31,-2 0 0,-2 1 1,0-1-1,0 1 26,0-1 1,0 1-1,0-1 1,0 1-37,0-1 0,0 1 0,0-1 1,0 2-9,0 5 0,0-5 0,0 4 0,0-3-7,0-3 0,0 3 0,0 1 0,0 2-1,0-1 0,0 3 0,0-2 0,0 1 23,0 1 1,0-6 0,-2 6 0,-2-1 25,-2-1 0,-2 8 1,4-2-1,-3 4 17,-3 2 0,4-6 0,-4-2 0,1 0-152,-1 1 0,6-1 0,-2 2 0,2-6 22,-1-3 1,1-1 0,-8 2-124,-2 3 0,5-3-370,-3-9 0,6-5-658,-5-7 1222,-1 0 0,-6-7 0,1-3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4:45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185 210 8054,'-2'-12'-924,"-4"1"1172,4-1 0,-7-4 50,3 5 0,4 1 191,-4 4-317,-4 4-115,8-5 15,-5 7 29,7 0 0,2 0 0,3 2-52,7 3 1,4-3 0,1 4 0,2-4-16,5-2 0,5 0 1,12 0-1,5 0 29,5 0 0,9-6 1,6-2-1,7 1 15,9-1 1,5-4-1,4 5 1,3-3-22,-3-4 0,-4 5 1,-3-1-1,-7 2-57,-5 4 1,0-4 0,-12 3 0,-2 1-50,-4 2 0,-5 0 0,-14-2 1,-2-2 69,-4 2 0,-4 2-15,-7 2 21,-9 0 1,-9 0 0,-11 0-43,-5 0 0,-7 0 1,0 0-1,-1 0-11,-1 0 0,6 0 0,-6 0 0,1 0 12,1 0 0,0 0 0,5 0 0,1 0 5,-1 0 0,1 0 1,-1 0-1,1 0 16,-1 0 0,1 0 1,-1 0-57,1 0 1,0 0 0,-1 0-1,1 0-62,-1 0 1,-1 2 0,-3 2 0,-3 2 18,-2-2 1,-4 4 0,-10-1 0,-7 1-17,-9 0 0,-5 5 1,-9-1-1,-5 4 85,-6 1 0,-7-5 0,2-1 0,5 1 21,3-2 1,15 3-1,-2-5 1,8 0 29,5 0 1,5-3 0,15-5 0,4 0 203,5 0 149,-3 0-280,15 0 1,5 0 0,20 0-1,9 0-23,7 0 0,6-5 1,3-1-1,5 0-61,2-2 1,1 0-1,7-3 1,1 3 24,4 0 1,-1 4 0,7-5 0,2-1 20,1 0 1,11 4 0,6-3 0,5-1-16,4 0 0,-43 7 1,1 1-1,48-8 1,-48 5-1,1 0 5,0 0 0,0 0 1,47 2-1,-2-3 1,-3 2 20,-9-2 1,-2 4-1,-15-4 1,-13 4 11,-17 2-250,-10 0 1,-21 0 0,-7 0 0,-9 0-163,-7 0 0,-1 0 0,-1 0 1,1 0 33,-1 0 0,-7 0 1,-2 0 127,0 0 1,1 0 0,9 0 113,0 0 1,-1 0 0,1 0 14,-1 0 0,1 0 0,-1 0-393,1 0 428,7 0 0,-5 0 0,5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00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35 367 8171,'-6'-17'169,"-1"1"1,-1 3 872,0 1-654,2 8 1,8-4-226,4 8 0,6 0 1,9 0-1,4 0-121,2 0 0,2 0 0,6-1 0,0-3-278,0-2 0,6 0 0,2 6 0,-1 0-215,1 0 1,-2 0 0,-6 0 0,0 0-354,0 0 0,-2 0 804,-4 0 0,4 8 0,-6 1 0</inkml:trace>
  <inkml:trace contextRef="#ctx0" brushRef="#br0" timeOffset="666">1258 245 8245,'0'-12'339,"0"1"1,0 5 201,0-6 1,0 1-216,0-7 0,0 7 1,2-1 42,3-2 0,-3-1-258,4-3 1,-4 1-1,-2-1-126,0 1 0,0 5-91,0 1 0,-2 1 0,-4-2 97,-5 7 0,-5 3 0,-3 2 0,-4 2 26,-7 3 1,3 11-1,-2 9 1,0 2-31,2 4 1,-4 2 0,8 4 0,1 2-69,3 2 1,7 5-1,2-3 1,3 0-75,3-1 0,4-1 1,6-8-1,5-4 72,5-6 0,7 1 0,2-7 0,2-7 44,5-6 0,-5-4 0,2-2 0,0-6 24,-2-9 0,6-3 0,-6-11 0,2-4 117,0-4 1,-1-7 0,1 3 0,-4 1 218,0-1 0,-7 2 0,1 4 0,-5 0 402,-1 2 0,-5 4-380,-2 14 0,-4 11 1,-2 10-85,0 11 0,0 15 1,2-1-1,2 4-189,1 2 1,9 5 0,-2 3-1,1 0-181,-1-1 0,3 5 1,-1-6-1,5-1-354,5 3 0,1-8 0,-2 2 0,4-6-175,0 0 1,1-12 0,-7-3-1,4-6 640,2-6 0,2-2 0,6-2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07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524 210 8209,'-17'-45'150,"-1"3"1,-1 7-1,-4 4 338,-6 7 0,-4 3 0,-2 15 0,0 2 237,0 2 1,0 4 0,2 4 0,2 8-509,2 7 1,5 2-1,-3 12 1,2 8-324,4 6 0,3 5 0,5 4 0,3 6-27,2 4 0,2 4 1,6 2-1,2 1-530,4-1 1,6-2-1,13-2 1,8-2-418,6-4 0,9-14 1,-1-13 1079,3-6 0,11-10 0,1 5 0</inkml:trace>
  <inkml:trace contextRef="#ctx0" brushRef="#br0" timeOffset="650">821 891 7260,'-17'-6'-210,"-1"1"1,1-1-1,-1 4 332,1-4 1,5 4 0,1-4 218,-3 4 1,-2 0 2,-1-4 1,5-1 0,3-7 0,-1 4 258,0 3 1,6-7 0,-3 4 369,-1 1 0,6-1-559,-4 4 1,4 6-451,2 0 1,8 8 0,4 9 0,5 1-49,6-1 0,-1 7 0,7 1 0,2 0-226,2 0 0,2 4 0,0-5 0,-2-3-2,-4-2 1,2-1 0,-8-3 0,-3-1-356,-7-2 1,1-10 620,-9-2 1,-8-8 0,-13-12-1,-7-3 311,-4-6 1,-2-4 0,-4-2 0,1 0 392,3 0 1,8 2 0,0 2 0,7 2 83,8-2 0,4 4 1,4 0-1,6 1-423,10 5 1,15 4 0,13 3 0,6 4-248,7 3 0,1 1 0,6 6 0,-4 0-185,-2 0 1,-4 8 0,-9 3 0,-8 3-113,-8-3 0,-6 5 0,-9-4 0,-5 3-225,-5 3 0,-4-1 0,-4 1 1,-4 1 242,-5 4 0,-11-1 1,-3 7-1,0 0 152,-1-2 1,-3 4 0,6-8 0,2-3 184,1-7 1,9 1 0,1-6 26,2 1 1,2-7-1,8-2-142,4-9 1,12-7 0,9-3 0,2-3 221,0-1 1,4-6 0,4 6-1,-4 1 706,0 3 1,-6 3-1,0 3 1,-2 3-1161,-3 2 1,-3 2 0,-1 6 0,-1 0-491,1 0 1,-3 8-1,-1 4 1,-3 5-323,3 7 1,1 3-1,3 8 1,-3 0-142,-3 0 0,2-1 1170,-9 1 0,1 0 0,-6 0 0</inkml:trace>
  <inkml:trace contextRef="#ctx0" brushRef="#br0" timeOffset="1033">1852 856 8292,'9'-42'195,"5"5"0,-6-4 0,1 4 845,5 2 0,1 8 0,3 2 1,-1 3-479,1 5 1,5-2 0,2 13 0,1 2-351,-1 2 0,6 4 1,-2 4-1,2 7-183,-2 9 1,4 5 0,-6 8-1,2 2-373,0 3 1,-9 5 0,-1 7-1,-7 1-550,-4-1 0,-2 2 0,-6 3 0,-4 1 50,-8-2 0,-9-1 0,-20-3 0,-6 0 419,-3 1 1,5-18 0,5-12 0,3-15 449,2-12 1,8-16-1,5-15 1,9-13 767,7-14 1,12-10 0,7-17-1,10-4-193,-6 43 1,1 1 0,0-2 0,1 1 0,3 0 0,1 1 0,-1 2 0,1 1 153,21-44 0,3 11 0,3 7 0,-3 14-415,-6 17 0,-10 18 0,-4 13 0,-2 2-216,-4 4 0,-3 10 1,-5 6-1,1 5-606,5 7 0,1 3 0,7 10 1,-2 3-166,-4 7 1,1 5 0,-1 7 0,1 5-277,-7 4 0,1 3 0,-11 5 0,-1 4 303,-2-1 1,-10 5 0,-3-11 0,-7-5 620,-5-8 0,4-13 0,-7-4 0</inkml:trace>
  <inkml:trace contextRef="#ctx0" brushRef="#br0" timeOffset="1166">2620 996 8292,'0'-33'0,"0"2"0,0 4 332,0 2 0,6-1 0,2 7 0,3-1 26,9 5 1,5 3 0,14 1 0,5 5-564,9 4 1,11 2 0,0 0-1,4 2-289,2 4 1,-1 3 493,1 9 0,0-1 0,0 1 0</inkml:trace>
  <inkml:trace contextRef="#ctx0" brushRef="#br0" timeOffset="1499">3703 909 8290,'0'-18'0,"0"-1"633,0-5 0,2 11 1,2-5-1,1 3 438,-1-1 1,-4-1-1,-5 1-614,-7 5 1,-6-3 0,-3 8 0,-4 2-342,-2 3 0,-2 2 1,-6 5-1,-2 6-305,-4 3 1,6 5-1,-2 1 1,8 4-289,4 3 1,0 1-1,5 4 1,3-4-77,7-6 0,6-4 0,4-1 0,0-1 325,0 1 1,8-8 0,6-5 0,5-3 353,4-2 0,8 0 1,-2-2-1,4-1 129,2-3 0,0-8 0,0 4 0,0-1-204,0-1 1,-8 6 0,-4-3 0,-3 1-458,-3 4 0,1 2 0,-1 2 0,-1 2-320,-5 4 1,3 3 0,-8 9-1,-2 1 726,-2 5 0,5 3 0,3 8 0</inkml:trace>
  <inkml:trace contextRef="#ctx0" brushRef="#br0" timeOffset="1933">3790 1136 8290,'8'-27'0,"2"1"216,-1 1 0,9 4 0,-3-6 1,7 1 400,-1 5 1,0 2-1,1 3 1,3 2-1,2 3 1,-6 7 0,5-2 0,-3 4-507,0 2 0,0 2 0,-5 4 1,-1 6-393,1 3 0,-3 5 0,-1 1 0,-4 4-246,-3 2 1,1-5-1,-4 1 1,2-2 39,-2 3 1,-4-5 0,-4 4 0,-4-3-234,-2-3 1,-1 1 825,-7-1 535,1-7 0,9-4 0,8-10-277,10-2 0,15-8 0,8 3 1,8-3-33,3 2 1,3-3 0,5 5 0,1-2-160,-1 1 1,1 5 0,-3-4 0,-3 1 19,-7-1 0,-11-2 0,-5-7 0,-5-2 45,-1-3 0,-9-9 0,-3 0 0,-6-7 1,-6-5 0,-3-4 0,-9-7 0,-1 0 74,-5 5 1,5-1 0,-4 7 0,3 1 606,3 3 0,5 12-1306,1 6 1,9 15-3,2 14 1,7 11 0,13 22 0,3 6-72,6 7 1,2 12 0,0 0 0,-2 6-209,2 6 0,-5-3 1,-3 9-1,-6-1-742,-5-1 1,-12 1 1408,-12-11 0,-26 4 0,-9-12 0</inkml:trace>
  <inkml:trace contextRef="#ctx0" brushRef="#br0" timeOffset="2066">4628 1013 8430,'35'-25'137,"2"6"0,2-3 1,6 7 131,5 3 1,1 8 0,13-1 0,2 3-150,1 2 1,11 7 0,2 5-121,-1 4 0,-1 9 0,-8 2 0</inkml:trace>
  <inkml:trace contextRef="#ctx0" brushRef="#br0" timeOffset="2216">6392 1223 8528,'-17'-29'624,"-1"0"0,1 7 0,-1 1 0,1 6-544,0 3 1,-1 2 0,-1-1 0,-3 5-81,-1 4 0,-16 2 0,2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03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200 123 8071,'-23'-8'-64,"-2"-4"1,-1-1 73,1 1 0,2-1 1,5 7-1,1 0 360,-1-2 0,7 6-290,-1-3 1,10 3 0,2 2-87,10 0 1,13 0 0,6 0 0,6 0-35,6 0 0,6 0 0,13 0 0,10 0-17,9 0 1,9 0-1,7 2 1,-44-1-1,2 1 13,4 1 1,1 0-1,6 4 1,2 0-1,4-1 1,2-1-1,5 3 1,3 0-130,5 1 0,2-1 0,0 2 0,1 0 0,2 0 0,1 1 0,-3 1 0,0-1 108,-1 0 1,1 0 0,3 0 0,0-1 0,0 1 0,1-1 0,-3 1 0,0 0 37,-4-3 1,-1-1 0,-4 2 0,-1 0 0,-3-3 0,-1-1 0,-1 3 0,0 0-18,0 1 1,-1-1-1,-6-1 1,-2-2-1,1 0 1,-2 0 0,-4 0-1,-1 0 48,-3 0 0,0-1 0,0-2 0,-1 0 1,-3 1-1,-1 0 0,46-1-79,-10-2 0,-4 0 0,-11 0 0,-6 0-61,-4 0 0,-7-2 1,-13-2-1,-9-2-339,-6 2 475,-3-5 0,-9 7 0,-3-4 0,-4 4 0</inkml:trace>
  <inkml:trace contextRef="#ctx0" brushRef="#br0" timeOffset="250">4549 105 8491,'2'-17'185,"3"-1"0,3 1 0,8 0 1,-1 1-459,5 4 0,17 5 0,3 7 0,9 2 374,3 3 0,6 15 0,1 15 0,-5 11-180,-5 11 1,-7 7 0,-9 9 0,-4 3-87,-5-2 1,-13 5-1,-9 1 1,-12 1-98,-13 1 1,-10-3 0,-10 3-1,-9-6 94,-10-5 1,-6-5 0,0-2 167,4-3 0,4 1 0,8-18 0</inkml:trace>
  <inkml:trace contextRef="#ctx0" brushRef="#br0" timeOffset="617">5928 455 8348,'-7'-35'0,"-3"2"257,0 4 0,-3-2 0,5 7 961,-2 3-1144,6 2 1,-2 9 0,10 6-131,2 8 1,10 8 0,-1 11 0,7 6-18,-1 4 1,-2 2 0,1 2-1,1 3-207,2 7 1,1-2-1,-7 3 1,-1 5-50,-5 3 1,3 10 0,-8-4-1,-2 2-372,-2 0 0,-2 0 701,0 6 0,-8-8 0,-2-2 0</inkml:trace>
  <inkml:trace contextRef="#ctx0" brushRef="#br0" timeOffset="882">6208 420 8196,'0'-43'-208,"0"-3"0,0 5 1,0 6 599,0 10 0,2 7 0,4 7-200,5 5 0,7 4 1,3 4-1,4 4-87,2 5 0,-3 7 0,3 5 0,0 6-110,0 4 0,-3 8 0,3 1 0,-4 3-144,-8 4 1,3 1 0,-8 0 0,1 1-63,1 1 1,-8-11-1,2 8 1,-4-7 30,-2-1 0,-2 0 0,-4-8 1,-6-2-91,-3-2 1,-3-8 0,1 3 0,-1-5 269,1-2 0,-1 1 0,1-1 0</inkml:trace>
  <inkml:trace contextRef="#ctx0" brushRef="#br0" timeOffset="1316">7326 1031 8218,'0'-27'0,"0"4"151,0 3 1,0 3-1,0-1 1,-2 1 283,-4-1 0,-2 1 1,-6 1-1,3 3-234,-3 1 0,-1 8 0,-3-2 0,-1 4-182,-4 2 0,1 2 1,-5 4-1,2 6-52,3 3 1,3 5 0,2 3-1,-1 6-253,1 4 0,1-4 1,4 0-1,5 2 20,-1 2 0,6 0 0,-4-3 0,6-7 166,6-4 1,2-1-1,7-3 1,1-3 145,3-6 1,3-4 0,-3-2 0,4 0 45,6 0 0,-1-8 1,-1-4-1,0-3-61,0-3 0,-6 3 0,3 1 0,-5 2-105,-1-1 1,-1 3-1,0 0 1,1 3-218,-1 3 0,1 2 1,-1 4-112,1 4 1,-9 3 0,-1 9 0,-2-1 401,0 1 0,7-1 0,-3 1 0</inkml:trace>
  <inkml:trace contextRef="#ctx0" brushRef="#br0" timeOffset="1849">7815 874 8933,'-10'-18'945,"0"3"-701,4 3 1,4 6 0,-2 12-45,8 6 0,4 5 0,6 5 0,-3 3-275,3 2 1,3 0 0,5 4 0,1-4-335,-2-1 1,-1 3 0,-5-6-1,-1-2-167,-2-1 0,-3-3 0,3 1-511,-6-1 1211,-4-7 0,-2-10 0,0-14 0,0-5 320,0-4 0,0-8 0,2 3 0,1-1 200,3 0 1,8 8 0,-2-2 0,3 5-444,3 6 0,5 5 0,0 7 0,0 0-127,3 0 1,-1 7-1,6 7 1,-4 5-294,-2 5 0,6 5 0,-4-6 1,1 0-246,-5 3 1,-4-13 0,-1 5 103,-1-3 1,-1-9 564,-5-6 1,3-8 0,-8-11 0,-2-4 74,-2-7 1,3-3 0,1-1 0,0-1 119,2 0 1,-6 6-1,6 1 1,-1 3 40,5 4 1,-2 1 0,1 3-544,3 0 0,1 7 0,5 6 0,1 8-197,2 7 1,3 7 0,-5 5 0,2 6-34,-1 4 1,3 2-1,0 2 1,0 2-135,1 2 0,-3-1 1,-8-3-1,-1 2-139,-2 2 1,-9 5-1,3-7 1,-4-4 604,-2-4 0,-8-2 0,-1 6 0</inkml:trace>
  <inkml:trace contextRef="#ctx0" brushRef="#br0" timeOffset="2200">9282 944 8164,'0'-24'0,"-2"1"278,-4 2 0,4 1 1197,-4 3 1,2 1-1024,-2 5 0,4 5 0,-3 12-560,3 5 1,9 7 0,3 3 0,2 6-36,-1 6 1,1 0 0,5 12 0,1 0-158,-1-1 1,1 5 0,-1 7 0,1 4-348,-1 2 1,-7 2 0,-4 6 0,-4 0-673,-2 0 1319,0 0 0,-16 7 0,-3 3 0</inkml:trace>
  <inkml:trace contextRef="#ctx0" brushRef="#br0" timeOffset="2463">9369 1188 8164,'-12'-60'0,"3"-2"223,1 0 1,2 4 0,6 11 0,0 6 452,0 4 1,14 4 0,5 4-1,6 8-464,6 7 1,10 7 0,7 7 0,5 2-210,-1 3 0,3 15 1,-15 13-1,-1 8-269,-2 3 1,-10 3-1,-5 5 1,-9 1-247,-7-1 0,-6 0 0,-8 1 1,-9-3 81,-10-3 1,-14-5 0,-8-7 0,-7-2 121,-8-4 0,-2-3 1,2-11-1,8-3 193,7-6 0,6-12 0,10-8 1,6-7 24,10-8 0,11-10 0,18-4 90,11-1 0,16 5 0,5-4 0</inkml:trace>
  <inkml:trace contextRef="#ctx0" brushRef="#br0" timeOffset="2646">10260 909 8164,'0'-18'773,"0"1"1505,0-1-2041,0 1 1,0 9-1,0 8 1,0 10-191,0 5 0,0 11 0,0 1 1,1 2-386,5 0 0,-4 6 0,4 6 1,-4-1-525,-2 3 0,0-4 862,0 7 0,-16 1 0,-3 5 0</inkml:trace>
  <inkml:trace contextRef="#ctx0" brushRef="#br0" timeOffset="2963">10539 1014 8241,'27'-24'108,"-4"1"0,-3 0 0,-1 7 0,3 5 447,1 5 0,0 4 0,-5 2 0,-3 2-64,-3 4 0,3 3 0,-3 9 1,2 1-423,-3 4 0,3-1 0,-6 5 1,-1 0-229,1 0 1,-2-3-1,-6 5 1,-2 0-203,-4-2 1,0 6 0,-9-4-1,-7 2 85,-3-2 0,4-9 0,-4-11 0,1-1 390,1-4 0,6-4 0,7-6 1,2-7 614,4-9 1,4-7-1,6-10 1,8-2-174,7 3 0,8-5 0,10 2 0,4 4-366,1 6 1,-3 6 0,4 8 0,-1 1-321,1 4 0,-1 5 0,5 9 0,-4 3-638,-3 7 0,1 6 0,-4 3 1,2 4-703,-3 2 1,-7-3 0,-3 3 1469,-3-2 0,6 6 0,-4-4 0</inkml:trace>
  <inkml:trace contextRef="#ctx0" brushRef="#br0" timeOffset="3329">11657 1048 8241,'9'-34'410,"-3"-1"0,-4 6 0,-2 1 1499,0 3 1,-2 8-1247,-4 5 0,-3 10 1,-9 0-661,1 6 1,5 10 0,0-3-1,-1 5-161,-3 1 1,5 3 0,-1 1-1,0 2-366,3-1 0,-5 3 0,8-2 1,1-2-179,-3-1 0,6-3 0,-4 1 417,4-1 1,2 1-1,2-3 1,4-1 416,5-3 0,7-1 1,3 4-1,6-5 154,6-1 1,-2 6-1,12-3 1,-2 5-81,0 1 0,5 7 0,-5 3 0,-4 4-113,-6 6 0,-2 9 1,-10 1-1,-5 3-27,-4 3 1,-12 1 0,-12 2 0,-7 3-61,-8-3 1,-6-2 0,-6-3 0,-6-5-178,-3-5 1,-8 0-1,2-8 1,5-12-53,8-11 1,14-10 0,6-6 0,4-8-156,1-7 0,10-6 0,8-10 1,14-4-1064,13-5 1441,10-5 0,15-9 0,1-2 0</inkml:trace>
  <inkml:trace contextRef="#ctx0" brushRef="#br0" timeOffset="3463">11063 420 8794,'-51'-53'1874,"5"1"-2202,3 15 0,26 14 328,11 23 0,19 15 0,15 13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11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1046 280 8422,'0'-17'-158,"0"-1"0,0 1 0,0 0 472,0-1 1,0 6-1,2 3 197,4 1 1,-2-4-429,7 6 1,1 1 0,6 5-103,-1 0 0,0 2 0,1 3 1,-3 7-74,-3 4 1,4 3 0,-7 2 0,3 5-82,0 1 1,-7 2 0,5 8-1,-2 3 99,-4 7 0,-2 0 0,-4 3 0,-4 4 1,-6 1 0,-1-1 1,-1 0-1,4 1 35,3-3 0,1 8 1,6-13-1,0-4 53,0-5 0,10-11 0,7-1 0,10-5-8,6-3 0,2-5 0,2-13 1,2 0-8,2 0 1,3-2 0,-7-4 0,-6-3-13,-4-1 0,-3-6 87,-7 5 1,-7 1 0,-6 0 72,-8 3 1,-8 3 0,-9 10-1,-5 7-107,-1 8 1,4 1 0,-6 9-1,0 4-8,2 4 1,-1 3-1,7-1 1,-2 6-50,1 3 1,5 8-1,5 2 1,7 1-57,3-1 0,2-2 1,2-6-1,3-1 27,7-5 0,4-3 0,1-10 0,0-2-20,1-2 1,-1-7 0,1 1 0,-3-4-71,-3-1 1,2-7 0,-9 1 91,-1 2 1,-9 1-1,-7 3 1,-8 1 131,-9 4 0,-2-1 1,-13 7-1,-1 0-144,0-2 0,-1 6 1,-5-4-1,3 4-256,1 2 1,14 0 310,-2 0 0,12 0 0,-2 0 0</inkml:trace>
  <inkml:trace contextRef="#ctx0" brushRef="#br0" timeOffset="2700">86 193 8082,'-18'-6'-355,"1"-2"652,-1-1 1,7 5 0,1-4-156,2 0 1,4 6-28,10-3 1,4-3-1,9 2 1,2 2-23,3 2 0,7 0 1,-2-2-1,6-1-27,6 1 1,3-4 0,11 0 0,1-2-59,2-3 1,10 3 0,0-1-1,8-1-54,3 2 0,-13-3 0,-2 7 0,-10 2-224,-7 2 1,-6 2-1,-12 0-391,-6 0 0,-11 2 0,-6 4 661,-4 5 0,-10-3 0,-2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14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576 1912 8128,'-17'0'-234,"-1"-2"0,1-2 561,-1-2 1,9-2-107,3 2 1,6 4-90,6-3 1,11 3 0,12 2 0,6 0-149,6 0 0,2 0 1,7 0-1,1 0-124,3 0 1,2 0 0,-3 0 0,-1 0-128,0 0 1,1 2-1,-3 1 1,-5 5 266,-10 2 0,0 2 0,-8 5 0</inkml:trace>
  <inkml:trace contextRef="#ctx0" brushRef="#br0" timeOffset="150">716 2313 8128,'-12'0'148,"1"-2"115,-3-4 0,8 5 0,6-5-390,10 4 1,15 2-1,10 0 1,12 0 33,9 0 1,8-6 0,12-2 0,5 0-425,5 1 0,1-5 517,0 6 0,1-7 0,-1 3 0</inkml:trace>
  <inkml:trace contextRef="#ctx0" brushRef="#br0" timeOffset="384">1642 1667 8187,'7'-17'15,"5"-1"0,0 8 0,3 5 1,7 3-23,3 2 1,10 9 0,7 9 0,3 11 80,4 10 0,7 5 0,0 11 0,-3 3-122,-5 6 1,-15 4 0,-2 2 0,-10 2-126,-11 3 0,-8-9 0,-12 4 0,-13-4 173,-16-4 0,-25 6 0,-8-6 0</inkml:trace>
  <inkml:trace contextRef="#ctx0" brushRef="#br0" timeOffset="1368">52 637 8200,'0'-18'205,"-5"1"0,-1-1 0,0 3 42,-2 3 1,6 2 0,-6 7 0,3-5 744,-1-2-416,0 6-689,6-4 0,0 16 1,0 4-1,2 3-56,4 3 0,-2 5 1,7 2-1,3 2-12,1 5 0,3-5 1,-1 2-1,-1 2-4,-4 2 1,3 2 0,-3 0-1,1 0-84,-1 0 0,3-1 1,-5-1-1,2-1 27,-1-3 0,-5-8 0,6 0 491,1-7 1,3-10-1,5-16 1,6-11 87,8-8 1,14-12 0,1-3 0,7-5 16,-1-1 1,4 7 0,-2 4 0,-1 6-79,-3 6 0,-4 12 1,-3 11-1,-6 4-282,-4 2 0,1 0 0,-3 2 0,-6 2-382,-1 2 1,-15 5 0,5-3-417,-3 2 705,-7-6 1,-2 1-1,-10-10 1,-4-7 84,-2-3 0,-1-5 1,-7-1-1,1-4 72,-1-3 0,1 1 0,-1-4 0,1 4-23,-1 2 0,1-4 0,0 5-103,-1 3 1,8 7-1,3 5-401,-1 1 1,6 4 0,-4 10 0,6 6-894,6 3 1362,4 10 0,7 2 0,1 8 0</inkml:trace>
  <inkml:trace contextRef="#ctx0" brushRef="#br0" timeOffset="1801">1939 724 8957,'0'-17'149,"0"5"1,-2 2 176,-4 2 0,2-3 0,-8 5-163,-1 2 0,-3 2 0,-3 2 0,-3 0-130,-1 0 0,-6 2 0,4 4 0,-2 6-235,-4 3 0,3 8 0,1 3 1,2-1-90,4 0 0,3 4 0,5-4 0,3 1 25,2-1 0,2-2 1,8-5-1,4-3 178,6-3 0,5-5 0,5-8 0,3-5 39,2-6 1,0-11-1,4-6 1,-4-6 159,-1-6 1,-5 0 0,-8-9 0,-3-6 350,-2-5 1,-4-5 0,-10-7 0,-8-3 290,-7 2 1,-4-1 0,-6 7 0,2 11 74,-2 13 0,5 15 1,3 5-556,4 5 0,9 11 1,4 10-1,4 14-632,2 11 1,14 14 0,7 5 0,8 7-97,8 5 0,10 4 1,1 10-1,7 3-217,-27-34 0,2 0 0,2-1 1,2-1-1,-2 2 0,0 0 672,2 1 0,0-1 0,1 2 0,0 0 0,0 0 0,-1 1 0</inkml:trace>
  <inkml:trace contextRef="#ctx0" brushRef="#br0" timeOffset="2251">2917 1580 8125,'-2'-20'-231,"-4"-3"1,2 4 1880,-8-5-1497,8 13 1,-3 13 0,9 13-1,3 8-131,7 5 0,4 1 0,1 8 0,0 1-111,1 3 0,-1 8 1,1-5-1,-1 3-257,1-1 1,-3 1 0,-1 5-1,-2 1-731,1-1 1077,-5 1 0,0-1 0,-8 0 0</inkml:trace>
  <inkml:trace contextRef="#ctx0" brushRef="#br0" timeOffset="2500">3021 1580 8115,'-7'-45'180,"5"2"0,-4 8 0,4 2 208,2 4 0,0 4 1,2 10-1,6 3-363,9 6 0,2 4 0,12 2 0,4 0-34,4 0 0,10 14 0,-3 5 0,5 6-21,1 6 1,1 8 0,-3 4 0,-5 2-211,-10 3 1,-2 3-1,-12 1 1,-6-2 58,-7-3 0,-6 3 0,-6-5 0,-7 0-44,-13-5 0,-14 1 0,-9-4 0,-4-6-52,-1-4 0,-6-3 0,0-7 0,1 1 277,3-1 0,9-7 0,3-3 0,7-7 0</inkml:trace>
  <inkml:trace contextRef="#ctx0" brushRef="#br0" timeOffset="3001">4384 1981 8272,'0'-17'0,"1"-1"266,5 1 1,-4 0 0,4-1 0,-4 1-12,-2-1 0,-6 7 0,-2-1 0,-1 0-50,-5 3 1,-7-1-1,-4 6 1,-3-2-156,-3 2 1,-2 2 0,-2 4 0,-1 2-105,-5 2 1,4 13 0,-4 1-1,6 3-129,6 2 0,4 6 1,7-4-1,3 3-59,3-1 1,-1 0-1,7 4 1,2-4-16,2-6 0,4 2 0,2-1 1,4-5 281,1-5 1,3-7 0,5-7 0,3 0 119,3 0 0,-1-2 0,5-3 0,0-7-38,0-3 1,0-3-1,4 1 1,-2-1-98,2 1 1,-5-1-1,-1 1 1,-2 1-148,0 5 0,1 3 1,-7 8-1,1 0-205,-1 0 0,1 2 1,1 4-1,0 7-636,-1 8 978,3-1 0,-3 5 0,9-7 0</inkml:trace>
  <inkml:trace contextRef="#ctx0" brushRef="#br0" timeOffset="3667">4838 1894 8167,'7'-25'390,"-5"0"0,4-4 742,-4 5 0,-2 11-914,0 1 1,0 10-1,0 2-127,0 10 1,2 5 0,2 5 0,4 1-115,1 2 0,-3 8 0,6-2 0,1 4-344,3 2 1,-4-5-1,-3-1 1,-1 0-207,-4-2 0,4 6 0,-2-6 0,-3 0 73,-1-4 0,-2-9 0,-2-4 618,-3-2 1,-3-5 0,-4-10 0,6-11 151,4-9 1,4-8 0,4-4-1,6-1 320,3 1 0,5 2 1,1 2-1,4 2-174,2 4 1,3 4 0,3 9 0,-2 4-380,-2 7 1,2 3-1,8 4 1,1 3-206,-1 7 1,-4 9 0,-4 3 0,-4-1-266,-1 2 0,-3-5 0,-8 3 0,-1-6-1492,-2-5 1830,-9 4 0,3-16 1,-10 0 325,-1-10 1,-7-6 0,4-1-1,0-1 211,1 1 0,1-1 0,6 1 163,0 0 0,0-1-577,0 1 1,2 7-1,4 4 1,5 6-157,5 6 0,1 4 0,3 7 0,1 2-134,2 5 1,6-5-1,-5 4 1,-1-3 72,2-3 0,-5-1 0,3-5 1,-4-3 151,-1 0 1,-7-6-1,-1 2 1,0-8 284,-1-8 0,-5-5 0,2-4 1,-4-5 215,-2-1 1,0-2 0,0-4 0,0 2 123,0 2 0,0 6 0,0-5-72,0 3 0,0 8-707,0 5 1,8 16 0,3 4 0,5 11-81,1 10 1,3 12-1,1 6 1,3 3-20,-3 2 0,-2 9 0,-1 3 1,-3 5-276,-3 7 1,-4-4 0,-10 6 0,-4-3-310,-6 1 1,-13-6 873,-10-6 0,-8-8 0,-9 4 0</inkml:trace>
  <inkml:trace contextRef="#ctx0" brushRef="#br0" timeOffset="4450">5990 1877 8167,'10'-35'-38,"0"2"1,-6 2 0,3 3 507,3 3 0,0 2 1,3 7-1,-1 5-128,2 5 1,1-2 0,3 2 0,-1 3-350,0 1 0,-5 7 1,0 3-1,1 4-199,3 7 0,-1-1 0,-3 7 1,-4-2-127,0 0 1,-7 9 0,5-3 0,-6 4-64,-6 2 0,-9-1 0,-10 1 0,-2 0 120,-5 0 1,5-6-1,-2-1 1,0-3 347,2-4 1,-4-7-1,8-5 687,1-1 0,15-4-354,12-10 0,15-5 0,20-11 1,9-3-64,7-2 0,14 4 0,12-5 0,3 1-184,2 0 1,-5 4 0,-3-4 0,1 1-192,0 5 0,-20-4 1,-6 2-1,-13 1-78,-14 3 0,-12 3 0,-5 3 104,-2 1 1,-10 2 0,-10-1-1,-5 5-77,-6 4 0,1 2 0,-7 2 1,-2 4-63,-2 5 1,-2 5-1,0 1 1,2 3-46,4 3 1,4-2-1,9 6 1,3 1 73,1-1 0,8-4 1,0 4-1,8-1 153,8-5 0,17 4 0,10-2 1,7-3 122,9-7 0,15-5 0,1-8 0,9-2-31,9-4 1,-1-9 0,3-10 0,-10-3-24,-11-3 0,-4 4 1,-14-2-1,-11 0-90,-14 2 1,-11-4-1,-16 8 1,-2 1-39,-4 3 0,-4 7 0,-9 2 1,-4 3-44,-6 3 1,-6 4-1,-2 4 1,0 3-81,4 3 0,2 4 1,-4 7-1,2 2-44,4-1 0,4 3 0,7-2 0,1-1-168,-1-3 0,9 4 0,3 1 354,4-3 0,10-4 1,3-5-1,5-6 254,1-4 1,7-16-1,1-5 1,0-8 140,0-10 1,-2-6 0,-5-11 0,-3-3 29,-3-1 1,2-8-1,-8 2 1,-3-4 110,-1-2 1,-2 4-1,0 6 1,-2 12 225,-3 9 1,1 8-604,-8 13 1,8 11-1,-2 7 1,4 11-445,2 11 0,0 13 0,2 11 0,6 7-185,10 5 0,1 6 0,10 11 0,4 5-190,6 0 1,0 7 0,7-2 0,-22-39 0,1 1 662,0 2 0,0-1 0,1-2 0,1 0 0,-1 1 0,0 1 0</inkml:trace>
  <inkml:trace contextRef="#ctx0" brushRef="#br0" timeOffset="5032">9274 1510 8236,'-16'-18'0,"2"1"5,3-1 1,5 1 0,-4 0 121,3-1 1,-5-1-1,4-3 513,-2-1 0,7 0 1,-3 5 1776,4 1-2311,2 7 0,2 10 1,4 12-1,5 5-213,5 7 0,7 10 1,2 13-1,0 3-55,1 3 1,3 1 0,-4 2 0,0 5-71,0 1 0,-1 2 0,-7 6 0,-1-2-49,-5-4 1,3-4 0,-8-10 0,-2-5 222,-2-10 1,-10-10 0,-4-13 0,-3-9 171,-3-6 0,-1-23 1,-5-14-1,-3-11-94,0-7 1,-4-12 0,6-11 0,0-7 98,-1-5 0,5-2 0,14 44 1,2-1-1,2 2 0,1-1-18,0 1 0,2-1 0,3-2 0,1 0 0,10-42 0,7 5-119,8 15 1,4 20-1,2 20 1,2 10-212,4 6 0,-4 11 0,6 8 0,-3 12-182,1 9 0,8 6 1,-5 10-1,1 2-1635,-4 2 2046,-5 7 0,7 4 0,2 11 0</inkml:trace>
  <inkml:trace contextRef="#ctx0" brushRef="#br0" timeOffset="5881">9326 1789 8181,'0'-25'449,"0"-4"1,6 4-1,2 1 1,1 7-152,5 5 0,3-3 1,7 5-1,5 0-60,4 5 1,4-3 0,3 2 0,7 2-231,3 2 0,-3 2 0,-1 2 0,3 4-181,1 6 0,-3 3 1,-2 3-1,-3 1-227,-3 4 0,-8 2 0,-4 7 1,-1-3 124,-5 2 0,-2 0 0,-3 0 1,-3-2 183,-1 2 1,-8-4 0,2 0 0,-4-1 239,-2-5 1,0-8 248,0-1-165,0-8 0,0-4 0,0-12 1,0-3-128,0-3 0,0-1 0,2-2 0,2-3 39,1 3 1,7 0 0,-4-1 0,1-1-49,5 2 0,0 1 0,1 5 0,1 1-121,3 2 0,4 7 0,-1-5 1,3 0-146,2 1 1,2 5 0,4-2 0,-2 4 36,-2 2 1,0 0 0,6 0-1,-2-2 88,-4-4 1,2 4 0,-7-6-1,-3 3 105,-1-1 1,-11-8 0,-3 3 80,-4-5 0,-2 4 0,0 1-89,0-3 1,-2 6 0,-4 1-1,-5 1-99,-5 0 1,-1 0-1,-1 6 1,-1 2-4,-5 4 0,5 4 0,-4 7 1,3 1-31,3-1 1,5 1 0,3 1-1,1 2 82,4 3 0,2-1 0,2-4 1,0 3 103,0 1 1,15 2 0,11-4 0,11 3 31,9-3 1,12-9 0,8-6-1,10-5-102,11-1 0,8-7 1,-43 1-1,-1-2 1,0-2-1,-1-1-84,0-3 1,-1-1 0,37-20 0,-5-2 0,-13 0-180,-18 4 0,-19 4 0,-13-2 1,-10 4 138,-6 1 0,-12 3 1,-8 8-1,-9 3 37,-6 6 0,-9 4 0,-5 2 0,-3 0 96,-3 0 0,1 8 1,1 4-1,3 3 40,1 3 0,8 1 0,-1 2 0,5 3-70,6-3 1,5 6 0,11 0 0,3 2-35,2 1 1,8-7 0,10 4-1,4 0 72,5 0 1,10-11 0,-2 1 0,2-1-12,0-1 1,3 1 0,6-2 0,1-5 31,-6-1 0,8 0 1,-6-4-1,2 3-79,0 3 0,-4-6 0,-2 4 1,-4-1-57,-2 5 1,-2 4 0,-7 1 0,-3 1-50,-1-1 0,-8 8 0,2 2 0,-4 3-126,-2-1 0,0 0 1,0 6-1,0 2-107,0 3 0,0-3 0,0 4 0,0-4-1056,0-2 1398,-8 0 0,-2 0 0,-7 0 0</inkml:trace>
  <inkml:trace contextRef="#ctx0" brushRef="#br0" timeOffset="6697">11858 1894 8181,'0'-45'102,"0"5"0,0 3 366,0 2 0,0 14 0,2 5-77,4 6 0,-2 5 0,8 6-374,1 5 1,3 4 0,3 9 0,4 3-108,6 1 1,-1 8 0,-1-4 0,0 2-14,0 0 0,-6-1 0,3 1 0,-5-4-355,-1 0 1,-3-11-1,-1 3-8,-3-1 1,-7-10 739,2-6 1,-4-10 0,-2-13 0,0-7 185,0-3 0,0 4 0,2 0 0,4-2 162,5-2 0,5 6 0,3 2 0,3 3-287,1 5 1,8-2 0,-2 13 0,4 2-387,2 2 0,-2 4 0,-2 2 0,-2 4-197,2 1 1,2 3 0,0 5 0,-4-1-318,-5-4 0,-5 1 0,-2-5-6,1 2 0,-6-7 644,-1 3 1,-7-6-1,2-6 1,-2-5 155,2-5 0,-4-7 0,5-2 0,-1-2 84,0-4 0,2 0 0,-4-1 0,1 5-35,-1 2 1,-2 2 0,-2 5 0,-2 1-264,-4-1 1,3 9 0,-9 3 0,-2 4-461,-1 2 0,-3 10 0,1 5 1,-1 8 56,1 5 1,1 7-1,3 7 1,3 1-21,2 0 1,3 3-1,5-3 1,0 0 111,0-1 0,7-1 0,7-8 0,5-4 273,5-6 1,7-5 0,-2-7-1,2-5 176,-2-4 0,4-11 0,-6-7 0,2-9 169,0-8 1,-7 2 0,3-12-1,-2 2 159,0 1 0,1-1 1,-9 8-1,-1 4-113,-3 5 1,-1 5-1,4 2 1,-3 1-270,3 4 0,-4 5 0,-1 9 0,1 3-195,0 7 0,1 4 1,7 3-1,-1 4-236,1 6 1,-7-1-1,1 1 1,2 2-62,1 2 0,1-6 1,-3-2-1,-3-2-825,-2 1 1122,5-1 0,-11-15 438,4-8 0,-4-14 0,-2-11 0,2 0 147,4-1 0,4-3 0,5 6 1,-1 0-115,-3-2 0,7 11 0,5-4 1,0 5-127,3 3 1,-5-3-1,6 7 1,0 2-312,0 2 1,1 10-1,1 3 1,-6 5-451,-4 1 1,-1 1 0,-1 1 0,1 3-353,-1 1 1,-5 0 0,-2-5 0,-3-1 863,-3 1 0,6 7 0,0 2 0</inkml:trace>
  <inkml:trace contextRef="#ctx0" brushRef="#br0" timeOffset="7280">14094 1632 8181,'7'-17'0,"-5"-1"0,4 1 0,-4-1 1030,-2 1 1,0 5 0,2 2-508,4 3 1,-4 3 0,4 10-1,-4 5-477,-2 5 0,7 3 0,3 4 0,2 7-493,-1 3 1,1 7 0,7 1 0,3 0-48,1 2 1,2-7 0,-1 7-1,5-4-254,4-4 0,-4 2 0,0-14 1,0-4 639,-2-5 1,-2-6 0,-7-10 0,-3-6 193,-3-9 0,2-9 0,-7-9 0,1 0 446,0 1 0,0 1 1,-5 2-1,3 3 557,-2 3 0,-2 2 1,0 5-544,4 1 0,4 7 0,7 4-528,1 4 1,5 4 0,0 4 0,0 6-54,3 3 0,1 3 1,8-1-1,-2 1-34,-4-1 0,2-7 0,-6-4 0,0-4-65,1-2 0,-3 0 0,-6-2 0,-1-4 431,-5-6 1,5-9-1,-6-4 1,-1-2 17,-3-5 1,-4 0-1,-2-3 1,2 2 158,4 3 1,-4 5 0,4 8-157,-4-1 1,-2 5-1024,0 7 0,2 21 0,3 22 239,7 6 1,4 6-1,1 9 1,-1 8 248,-5 7 1,3 15-1,-8 11 1,-4-47-1,-1 1 99,1 1 0,-2 2 0,-3 2 1,-3 1-1,-3 4 0,-2 2 1,-4-1-1,-3 0-58,-3-4 1,-2 0 0,-2-1 0,-1-4 0,1-10 0,-2-4 0,-24 31-107,5-16 0,3-15 0,10-18 0,4-11 339,6-8 0,3-18 1,3-5-1,1-7 323,5-5 1,-3-4 0,8-5 0,2-7-371,2-3 0,12-9 0,8 1 0,9 2-122,6 2 1,9 1-1,7 1 1,5 1-1271,5 5 1382,-1 3 0,10 8 0,3 0 0</inkml:trace>
  <inkml:trace contextRef="#ctx0" brushRef="#br0" timeOffset="7414">16085 2174 8552,'-6'-28'92,"0"5"0,-2 4-1314,2 1 1222,4 8 0,2 10 0,10 10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31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175 261 8157,'-18'-24'903,"1"1"0,-1 8 0,3 11-271,3 8 1,4 9 0,8 14 0,2 10-455,4 6 1,-2-2-1,8 5 1,1 5-126,3 5 1,1 2 0,1 8 0,-1 4-311,1 2 1,-3-4 0,-3 7 0,-6-1-404,-4 2 1,-4-10 0,-4 2 0,-10-6 659,-11-6 0,-10-9 0,-15-5 0</inkml:trace>
  <inkml:trace contextRef="#ctx0" brushRef="#br0" timeOffset="316">0 435 8157,'26'-52'0,"1"-1"0,-2 8 0,2 1 0,23-33 0,-1 15 477,-3 15 0,-7 22 0,2 9 0,-6 6-28,-6 7 1,2 3-1,-6 5 1,3 9-242,3 7 1,-6 7 0,-2 6 0,-5 3-140,-7 4 1,-3 6-1,-8 9 1,0 2-92,0-2 0,-2-3 1,-6-5-1,-9-1-225,-10 1 1,-6 1 0,-4-1-1,-2-3 13,-2-2 0,0-8 1,8-8-1,4-4 233,6-7 276,11-7 0,14-14 1,16-3-1,11 0 176,10 0 0,13 2 0,10 6 0,2 0-301,0 0 1,-7 8 0,1 6 0,-4 5-605,-1 4 1,-9 9 0,-5-3 0,-8 4-246,-8 2 1,-5-4 0,-5 0-1,-3 2 699,-2-2 0,-10-8 0,-8 2 0</inkml:trace>
  <inkml:trace contextRef="#ctx0" brushRef="#br0" timeOffset="818">1205 1081 8123,'0'-11'-295,"0"-1"980,0-1 1,2-3-1,2-1-177,2-1 0,7 3 1,-3 1-1,2 2-153,-1-1 1,-1 3-1,4-2 1,-3-1-145,3-3 1,-6 5 0,-3-1-1,-1 0-127,2 3 1,-4-7 0,2 6-1,-8-1-9,-8-1 1,-3 8-1,-2-1 1,-1 3-123,1 2 0,-7 0 0,1 0 0,2 0-96,1 0 1,3 5 0,1 3 0,3 2-147,1 3 0,8 5 0,-2 3 0,4 3-10,2-3 1,2-2 0,2-1-1,4 1 204,2 4 1,-4-3 0,3 3-1,1-3 3,0-3 1,-7-5 0,3-1-1,-2 1-74,2-2 0,-2 3 313,8-7 1,-7 0-1,7-6 1,2-2 86,1-4 1,10-4 0,4-5-1,4-1 22,2-1 1,6 9-1,0-9 1,0 3-291,1 4 1,-5 3 0,4 7 0,-4 0-538,-2 0 1,-6 0-1,-2 0 1,-2 2-2116,-3 3 2686,-11 5 0,5 15 0,-7 2 0</inkml:trace>
  <inkml:trace contextRef="#ctx0" brushRef="#br0" timeOffset="1033">1415 540 8835,'0'-50'0,"0"3"658,0 6 0,6 6 1,1 8-1,3 8-193,4 5 0,9 10 1,6-1-1,6 5 8,6 5 0,-2 13 1,7 11-1,3 6-353,1 6 1,8 3 0,0 9-1,-3-1-533,-7 0 1,3 1 0,-5 1-1,1 2-205,-6 3 1,-3-1-1,-16-6 1,-7 1 617,-7-1 0,-14 8 0,-3 2 0</inkml:trace>
  <inkml:trace contextRef="#ctx0" brushRef="#br0" timeOffset="1283">2009 889 8358,'15'-23'189,"-1"0"0,-3 1 779,3 3 1,-4 7 0,1 3-183,3 1 0,-4-4 1,1 6-395,3 3 1,1 1 0,3 2 0,-1 0-501,1 0 1,1 7 0,2 5 0,5 4-447,1 1 0,-4 0 0,4 3 0,0 1-86,1 3 0,-7 7 0,4-4 1,-2 2-221,1 0 1,1-2-1,-4 2 1,3-5 859,-3-5 0,6 6 0,0 2 0</inkml:trace>
  <inkml:trace contextRef="#ctx0" brushRef="#br0" timeOffset="1667">2725 1064 8256,'15'-17'-7,"-3"-1"0,1-1 1,-5-3-1,0-1 1246,0 2 0,3 1 0,-3 3-87,2-1 1,-6 7-709,1-1 1,3 10 0,0 2-546,2 10 0,1 0 1,7 1-1,-1 5-37,1 5 1,1-2 0,2 5 0,3-5-215,-3-1 0,4-1 0,-1 1 1,-3-3-110,-2-3 1,-1 1-1,-1-7 1,1-2 344,-1-2 0,1-2 0,-1-2 0,1-4 334,-1-5 0,-5-7 0,-3-3 0,1-3 414,0 3 0,-6-4 0,3 2 114,1 1 0,-6 3-515,4 1 1,4 9 0,-1 5-448,1 8 1,9 5 0,-3 9 0,1-1-80,5 1 1,1-1 0,-2 1 0,3-3-192,-3-3 0,-2 1 1,-1-7-1,-1-2 224,1-2 1,-6-2 0,-3-2 367,-1-4 0,-10-5 0,-10-11 1,-5-1 14,-6 2 1,-5-1-1,-6 1 1,-3 0-110,-4 5 1,2-1 0,-6 7 0,5 0-255,7 4 0,-2 4 1,8 4-1,-2 4-656,-1 6 898,17 3 0,-10 18 0,13 4 0</inkml:trace>
  <inkml:trace contextRef="#ctx0" brushRef="#br0" timeOffset="1815">2532 383 8283,'-48'-60'484,"7"7"0,4 16-76,20 14 1,5 13-1409,18 10 0,13 4 1000,16 14 0,16 3 0,11 14 0</inkml:trace>
  <inkml:trace contextRef="#ctx0" brushRef="#br0" timeOffset="2018">3895 558 8945,'17'-33'0,"1"1"564,-1 3 0,2 10 1,7 0-1,9 7 103,9 4 1,7-3-1,1 5 1,0 2-758,1 2 1,-1 4-1,1 2 1,-5 3-1381,-7 3 1,-8 4-1,-18 7 1470,-3 2 0,-4 8 0,-8-3 0</inkml:trace>
  <inkml:trace contextRef="#ctx0" brushRef="#br0" timeOffset="2149">3895 907 9328,'-10'-8'3055,"4"6"-2549,12-4 0,13 2 0,16 1 0,12-3-1234,9 2 0,16 2 0,15 2 728,10 0 0,-2-8 0,0-2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28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87 192 8108,'0'-11'4382,"0"-1"-4110,0 8 0,8 4 1,4 14-1,3 7-180,3 8 0,-1 4 0,3 4 0,1 4-256,2 5 1,1 3-1,-7-1 1,0 1-261,1 5 0,-3 0 0,-3 9 0,-6-3-74,-4-4 1,-2-2-1,-2-1 1,-6-3-232,-9-3 0,-3-5 0,-9-9 729,-2-3 0,-2-13 0,-2-9 0</inkml:trace>
  <inkml:trace contextRef="#ctx0" brushRef="#br0" timeOffset="249">0 384 8108,'0'-52'76,"0"0"0,0 1 278,0 5 1,2 3-1,4 10 1,5 4-72,5 5 0,9 5 1,4 4-1,6 3-33,6 6 0,4 4 0,9 2 0,4 2-89,6 4 1,-6 11 0,-3 12 0,-9 4-120,-3 2 1,-2 8-1,-8 4 1,-4 3-217,-6 2 1,-11 1-1,-6-1 1,-4 1 26,-2-1 1,-8 0 0,-6 3-1,-7 1-119,-8 2 0,-10 0 0,-4-7 0,-1-5-23,-5-5 0,1-6 0,-1-4 1,4-4-406,3-1 0,7-9 694,6-5 0,0-8 0,-6 3 0</inkml:trace>
  <inkml:trace contextRef="#ctx0" brushRef="#br0" timeOffset="633">1415 681 8475,'0'-17'0,"0"-1"339,0 1 1,0-1-1,0 1 85,0-1 1,-2 3 0,-4 3-1,-6 6-54,-3 4 0,-5 2 0,-3 0 1,-6 0-264,-4 0 1,4 8-1,0 4 1,-2 5-59,-2 7 0,0-3 1,4 6-1,5 0-203,5 0 0,3 1 0,5 3 1,5-4-85,4-2 1,2-2 0,2-7 0,6-3 180,9-1 0,8-8 0,10 2 0,2-4 144,4-2 1,-2-8-1,5-6 1,1-5-88,0-4 1,-12-1-1,0 9 1,-4 1-17,-2 3 0,-6 1 1,1-4-1,-7 5-546,-3 1 148,-8 2 0,3 8 0,-7 4 0,0 6 29,0 3 0,0 3 1,-2-1-1,-1 0-1127,-3 1 1512,0 7 0,6-5 0,0 5 0</inkml:trace>
  <inkml:trace contextRef="#ctx0" brushRef="#br0" timeOffset="1282">1746 629 8196,'10'-18'0,"-2"1"246,0-1 1,-4 3-1,7 1 504,3 3 1,1 7-1,3-2-494,-1 4 0,3 10 0,1 3 0,2 7-127,-1 5 0,-9-1 0,-1 5 0,1 0-169,3 0 1,0 0-1,-5 4 1,-5-4-288,-4-1 0,-2-1 0,0-4 1,0 2-16,0-1 0,-10-3 0,-5-3 0,-7-3 361,1-1 1,2-8-1,3 0 264,4-8 0,-1-2 1,7-9-1,4-5-7,6 1 1,8-3 0,11 1-1,8-4 111,8-2 0,0 5 0,7 1 0,1 5-249,-3 5 1,7 5-1,-5-4 1,3 2-332,-3 5 0,3 3 0,-10 3 0,-4 3-365,-4-2 147,-10 6 1,-5-8 345,-16 4 0,-8-4 0,-10-2 0,1-2 86,-1-4 0,1 2 0,0-6 365,-1 2 0,8 1-234,5 1 0,5 4 1,7-4-74,11 4 1,1 2-1,12 0 1,4 0-41,4 0 0,4 2 0,-5 2 1,3 2-140,-2-2 1,-4-2-1,-6-2 1,-4 0-7,0 0 1,-11 0 160,4 0 0,-13-2 1,1-4-1,-6-6 50,-6-3 1,2-3 0,-7 1 230,-3-1 1,1 1 0,-1 1 268,2 5-676,9 3 1,-3 10 0,12 4 0,5 7 133,5 9 1,1 5-1,1 10 1,-1 1-96,1 3 1,5 10 0,-2-1 0,-3 8-337,-5 4 0,-9 1 0,2 3 0,-4-2-240,-2 2 0,-16-6 0,-7-4 0,-8-6-24,-4-3 1,-2-10 0,-2-2 0,-1-12 631,1-9 0,2-7 0,2-7 0</inkml:trace>
  <inkml:trace contextRef="#ctx0" brushRef="#br0" timeOffset="1467">3004 576 8196,'23'-33'0,"0"4"0,1 6 543,1 4 0,-9 9 0,5 4-138,0 4 0,-1 10 1,-7 4-1,-3 3-105,-2 3 0,-1 1 1,-3 4-1,2 6-129,-2 4 1,-2-4-1,-4 1 1,-2 1-409,-2 2 0,-7 2 0,1-2 1,-5-2-503,-7-2 1,3 0-1,-8 6 739,-2 0 0,-2-8 0,-2-2 0</inkml:trace>
  <inkml:trace contextRef="#ctx0" brushRef="#br0" timeOffset="1666">3388 594 8426,'2'-18'830,"4"1"1,-2-1 207,7 1 1,1 7-711,6 5 0,-3 5 0,-1 5 1,-3 9-133,3 7 0,1 1 0,3 7 0,-1 2-319,1 2 0,-7 2 0,1 0 0,2 0-627,1-1 1,-5 1-1,-4 0 1,-4 0-1771,-2 0 2520,0 0 0,-16 0 0,-3 0 0</inkml:trace>
  <inkml:trace contextRef="#ctx0" brushRef="#br0" timeOffset="2149">3772 838 8196,'-15'-27'0,"1"2"202,3 0 0,1 5 1,-2-3-1,6 2 184,4-3 0,2 5 0,0-4 0,0 3 138,0 3 0,8 5 0,4 3-282,3 1 1,5 2 0,1 8 0,2 4-102,-1 5 1,3 5-1,-2 1 1,1 3-206,1 3 1,-6-4 0,5 7 0,-5-3-119,-2 0 1,1 8 0,-3-4 0,-1 1-53,-2-5 1,-9 2 0,3-2 0,-4-1-121,-2-3 0,0-1 367,0-1 1,-8-7 146,-3-4 1,1-14-1,0-8 1,3-7 68,3-4 1,2 4 0,4-7 0,2 1 36,1 2 1,9-4-1,-4 6 1,1 0-17,1-1 1,0 3 0,5 6 0,3 1-161,3 5 1,-4 1 0,5 6-1,-3-2-299,2 2 1,-3 10 0,3 6 0,-2 3-633,2 3 1,-9 5 0,4 2-1,-3 2-342,1 4 1,1-3 1182,1 1 0,-1 0 0,0 6 0</inkml:trace>
  <inkml:trace contextRef="#ctx0" brushRef="#br0" timeOffset="2548">4855 629 8196,'10'-23'0,"-4"-1"617,-4 3 0,-2 1 0,0 3 332,0 0 1,-8 7-1,-4 4-700,-3 4 0,3 4 1,0 4-1,-1 7-298,-3 9 1,1-1 0,1 6 0,4 0-107,3 1 1,-5-5-1,6 4 1,2-2-375,2-3 0,2-3 1,0-1 71,0-1 0,0-5 656,0-1 0,2-7 33,4 2 0,4-4 0,7-2-131,1 0 1,1 0-1,3 0 1,3 2 12,2 4 0,-4 5 1,6 13-1,2 5-70,2 4 1,-4 15-1,-1 7 1,-3 5-118,-4 6 1,-7 7 0,-5 3 0,-3-2 70,-8-2 1,-13-3 0,-14 1-1,-6-2-52,-6-4 0,-4-11 1,-9-11-1,-4-1-237,-6 0 1,-2-10 0,4-14-1,9-9-71,11-6 1,5-14 0,6-9-1,8-14-56,11-8 1,10-11 0,10-10 0,11-6 417,14-5 0,10-5 0,-17 36 0,0 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35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611 795 8011,'6'-12'29,"0"0"1,0 1 0,-6-7 857,0 1 0,0-1 921,0 1-1389,0 7 0,2 2 1,4 8-147,5 0 0,3 8 0,1 4 0,1 5-173,3 7 0,3-3 0,-3 6 0,2 0-286,3 0 0,-1 2 0,-6 6 1,1 0-82,-1 0 1,-1-2 0,-3-2-1,-3-2-282,-2 2 1,-2 2 0,-6 0 0,0-2-98,0-1 1,-8-3 0,-4 4-1,-5-4 646,-6-2 0,-12-2 0,-10-5 0</inkml:trace>
  <inkml:trace contextRef="#ctx0" brushRef="#br0" timeOffset="364">751 917 8290,'12'-37'0,"-3"-2"0,1-4 147,0-1 0,-4 5 0,5-2 1,3 2 246,1-1 1,3 1-1,-1-6 1,1 3 1,-1 3 1,1 8 0,1 4 0,3 3-176,1 9 0,0-1 0,-3 10 0,1 3-204,2 1 1,6 4 0,-5 3-1,-3 7-119,-2 4 0,-7 7 0,-2 2 0,-3 2-119,-3 4 1,-2 2-1,-2 2 1,0 0-81,0 0 1,-8 0 0,-5 0 0,-8 2 60,-9 4 1,1-5 0,-4 5-1,-4-4 38,1-2 0,-1-2 1,2-4-1,0-4 227,0 0 1,8-11-1,3 2 534,5-7 1,11-3 0,10-6-188,14 0 1,15 0 0,13 2 0,5 4-131,5 6 0,8 3 1,-1 4-1,-1 3-407,0 1 0,-2 2 1,-7-3-1,-5 3-356,-5 2 1,-6-6 0,-6 3-1,-6-5 521,-3-1 0,-11-1 0,-1 0 0</inkml:trace>
  <inkml:trace contextRef="#ctx0" brushRef="#br0" timeOffset="647">157 341 8496,'-29'-26'524,"0"-3"0,2 4 0,-2 4 70,6 7 0,11 10 1,6 14-319,4 7 0,2 18 0,0 2 0,2 8-138,4 9 1,4 6-1,9 8 1,4 0-490,6 2 0,6 0 0,4 13 1,4 3-518,1-3 0,1-1 1,4 1 636,-3-2 0,1 1 0,-21-38 1,0-1-1</inkml:trace>
  <inkml:trace contextRef="#ctx0" brushRef="#br0" timeOffset="1464">1834 1196 8209,'-6'-11'1465,"0"-1"0,0 6-1239,6-5 1,8-1-1,4-6-122,3 1 1,3-1-1,-1 1 1,1-2 34,-1-5 0,1 3 0,-3-8 0,-1-2-65,-3-2 1,-7-2 0,2 2-1,-4 2-4,-2 2 1,0 7 0,-2 1 0,-4 6-163,-5 3 0,-5 8 1,-1 0-1,-1 8-106,1 8 0,1 11 1,5 6-1,5 4-49,4 2 1,2 6-1,2 1 1,4 1 101,5 0 0,11-2 0,5-7 0,4 1 73,6 0 1,9-7 0,1-7-1,5-8 77,6-7 0,5-4 1,4-4-1,-3-5 54,-5-11 1,1-7-1,-4-12 1,-7-2 1,-12-2 0,-10-5 0,-12 5 1,-3 2 20,-6 2 0,-6 2 0,-6 2 0,-6 4 139,-3 6 1,-11 9 0,-3 5 0,-4 1-172,-2 4 0,6 4 0,0 6 0,0 6-125,2 3 1,2 5 0,7 1 0,3 4-107,3 2 1,-2 2 0,9 6 0,1 0-17,2 0 1,8-2 0,1-2 0,3-4-41,4-1 1,3-3 0,5-8 0,-1-1 232,-6-2 0,3-8 0,-6 1 91,3-3 0,-3-4 0,-3-3 0,-1-7 87,-4-4 1,0-1 0,0-1-1,2 1 65,-3-1 1,7 1-1,2 2 1,3 1-133,3 2 0,-1 6 1,3-3-1,3 1-134,6 4 1,6 2 0,4 2 0,4 0-54,1 0 0,1 6 1,1 0-1,-3-2-40,0-2 1,-12-2 0,2 0-1,-6-2 44,-6-4 1,-3-6-1,-7-11 1,-5-8 161,-4-8 0,-10-6 1,-3-9-1,-7-2 78,-5-2 0,-10-6 0,-10 3 1,-1-1 102,-5-4 0,-7 8 1,-2 6-1,1 9 300,3 6 0,9 10 1,7 6-394,7 7 0,13 20 0,12 15 0,8 10-503,10 12 0,3 6 1,18 5-1,6 4-45,4 6 0,5 4 0,9 2 1,3 0-317,2 0 0,0-1 0,4 1 0,-2 0 690,2 0 0,-6 0 0,0 0 0</inkml:trace>
  <inkml:trace contextRef="#ctx0" brushRef="#br0" timeOffset="1681">4034 777 8366,'18'-33'0,"-1"4"860,1 6 0,-7 3 1,3 5-1,3 3-176,5 6 0,1 6 1,-5 6-1,-1 8-382,1 7 0,1 8 0,2 12 0,3 7-220,-3 9 1,4 3 0,-2 8 0,-1-2-468,-3 0 0,3 6 0,-3-10 1,-6 2-623,-3 0 0,2-8 0,-10 0 0,-10-7 1007,-13-8 0,-18-5 0,-6-1 0</inkml:trace>
  <inkml:trace contextRef="#ctx0" brushRef="#br0" timeOffset="1881">4192 707 8361,'23'-62'201,"0"4"1,-5 13-1,-7 10 1,3 12 363,1 10 0,3 5 0,-1 8 0,3 2-304,3 4 1,2 9 0,6 10 0,-2 2-177,2 5 1,0 6 0,-1 5 0,-7 0-206,-4-1 1,-9 1 0,-4-4 0,-6 2-219,-6-3 0,-11 5 0,-13-2 1,-3-2-449,-2-2 0,-5-8 0,-3 0 786,-2 2 0,7-6 0,-5 0 0</inkml:trace>
  <inkml:trace contextRef="#ctx0" brushRef="#br0" timeOffset="2164">4995 899 8361,'15'-29'-157,"-1"2"0,-4 2 464,-2 4 1,-10 7 0,-10 2 0,-6 1 336,-5 1 0,-4 2 1,-8 8-1,0 0-298,0 0 1,6 2-1,0 6 1,0 7-336,2 7 0,7 3 1,11-2-1,1 4-137,4 1 0,2 5 0,4-6 0,4 0-164,5-4 0,7-3 0,3-3 1,4-1 14,3-5 0,-7 3 1,4-8-1,-1-2 100,-1-3 0,0-1 0,-5 0 1,-1 0-154,0 0 1,1 0 0,-1 0-183,1 0 1,-6 0-1,-1 0 510,3 0 0,-6-7 0,-1-3 0</inkml:trace>
  <inkml:trace contextRef="#ctx0" brushRef="#br0" timeOffset="2547">5239 830 8329,'8'-24'208,"4"1"1,-2 2-1,1 7 1,3 4 396,1 3 0,5 1 0,1 6 0,4 2-107,2 4 0,-3 5 1,5 12-1,2 5-31,2-1 0,-4 6 1,-2-4-1,-2 4-702,-3 2 1,-9 0 0,-3-2 0,-2-4-384,-4-6 1,-10-4 0,-6-1-1,-3-3 0,-3-3 1,-7-4-1,-2-8 1,-2 0 28,0 0 0,7-10 0,1-5 0,7-7 461,8 1 0,5-6 1,2-2-1,7-4-31,10-2 1,7 0-1,12 0 1,4-2 158,5-4 0,10-1 0,3-5 0,-3 6-35,-2 4 1,-11 2-1,-6 1 1,-8-1 268,-4 0 0,-9 6 0,-11 1 1,-3 1 898,-2 0 1,-7 6 0,-5-1-290,-4 9 1,-1-1 0,0 8 0,1 4-467,4 6 0,3 6 1,5 9-1,-2 7-137,2 9 0,4 1 1,6 11-1,6 4-473,3 5 0,3 0 0,-1 8 0,0 0-760,1-2 0,-1 6 0,-1-4 992,-4 4 0,-5 2 0,-7 0 0</inkml:trace>
  <inkml:trace contextRef="#ctx0" brushRef="#br0" timeOffset="2697">5816 1004 8234,'29'-35'59,"-2"2"1,0 4 267,0 6 0,10 5 1,10 5-1,3 3-165,3 2 0,5 3 0,2 5 0,0 0-255,0 0 0,-1-2 93,-7-4 0,0-4 0,1-7 0</inkml:trace>
  <inkml:trace contextRef="#ctx0" brushRef="#br0" timeOffset="2847">6654 148 8264,'0'-44'0,"0"5"0,0 8 1104,0 8 0,0 13 0,2 10-580,4 10 0,4 15 0,9 10 0,4 11-346,6 11 0,4 5 0,2 11 1,0 7-436,0 7 0,0 5 1,-2-3 256,-4 4 0,-15-45 0,-3 1 0,-2 3 0,0 1 0</inkml:trace>
  <inkml:trace contextRef="#ctx0" brushRef="#br0" timeOffset="3431">245 1773 8327,'-35'-2'123,"2"-4"292,4-6 1,13 4 0,20 3 23,17 3 1,24 4 0,27 3 0,19 5-249,-35-5 1,2 0 0,11 2-1,4-1 1,15-1 0,5-2 0,-26 0-1,2-1 1,2 1-101,8-1 1,2 1 0,2 0 0,8 0 0,2 2 0,2-2 0,-16 0 0,1-2 0,2 1 0,-1 0 0,3 0 0,0 1 0,0-1 0,0 1-266,1 0 1,0 0 0,0 1 0,0-1 0,1 1 0,0-1 0,0 1 0,-1-1 0,-2 0 0,-2 1 0,1-1 0,0 1 0,2-2 0,-1 1 0,1-1 0,1 0 109,0 0 1,1 0 0,0 0 0,0 0-1,2 0 1,0-1 0,0 1 0,-1-1-1,1-1 1,-1 0 0,-1 0 0,1 0 0,-3 0-1,0 0 1,0 0 0,-1 0-5,-1 0 0,-1 0 1,0 0-1,0 0 1,-4 0-1,0 0 1,-1 0-1,0 0 1,24 0-1,-1 0 1,-1 0-1,-4 0 1,-2 0-1,-1 0-28,-5 0 0,-2 0 0,-1 0 0,-8 0 0,-1 0 0,-4 0 0,15 0 0,-5 0 0,-9 0 0,-4 0-125,-11 0 0,-4 0 0,16 0 0,-41 0-833,-28 0 1,-31-2 1053,-20-4 0,-8-4 0,-10-7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0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8444,'2'-23'0,"2"0"372,2 1 0,9 3 0,3 3 1,11 3-206,9 1 1,9 8-1,15-2 1,12 4-627,11 2 0,14 2 459,0 4 0,-44-5 0,1 0 0,1 3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41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1062 8105,'12'0'646,"0"0"1,-7 0 0,5 2-45,-2 4 1,0-2 0,-5 7 21,3 3 1,2-4 852,-2 1-1333,-4-7 1,0 2 0,-10-14 0,-4-9 35,-7-10 1,2-8 0,-9-6 0,3-8 111,0-7 0,-6-6 1,7-8-1,5 2 36,3 4 1,10-4-1,0 8 1,8 4-265,8 9 0,11 16 1,6 10-1,6 7-173,6 9 0,6 5 1,11 7-1,4 11-126,0 9 0,6 14 0,-4 5 0,2 5-118,-2 1 0,-6 1 1,-9-1-1,-5 2-105,-1 4 0,-10-9 0,-12 1 1,-7-5-206,-8-6 0,-4-8 0,-4-6 539,-4-5 1,-4-7 0,-9-13 0,-3-2 242,-1-4 1,-8-3 0,4-11 0,-2-3 168,0-6 0,7-4 1,-1-4-1,6-2 418,5-2 1,4 1 0,8 5 0,2 0-246,4 0 0,12 2 0,11 4 0,6 6-430,5 3 0,7 8 1,9 3-1,2 3-236,-1 8 0,-3 6 1,-2 11-1,1 4-298,-1 6 1,-7 4-1,-4 2 1,-7 0-331,-4 0 0,-5 0 0,-8 0 0,-1 0-33,-5 0 1,-3 0-1,-8-2 1,0-2 865,0-2 0,-8 0 0,-1 6 0</inkml:trace>
  <inkml:trace contextRef="#ctx0" brushRef="#br0" timeOffset="268">1429 940 8203,'25'-25'138,"-6"5"1,6-3-1,-1 4 504,-1 1 0,0 3 0,-7 1 1970,-4 2-2074,-5 8 0,-7-1 0,-2 9-498,-3 1 1,1 9 0,-8-2 0,0 3-237,3 3 0,-5-1 0,6 0-416,-1 1 1,3-1 0,-4 1 58,2-1 1,2-5-1,6 0 214,0 1 0,0-3 1,2 0 191,4-3 0,4-1 1,7-6-1,1 0-40,-1 0 0,1 0 0,1-2 0,5-2-221,5-1 1,-2-1-1,2 6 1,2-2 407,2-4 0,2 4 0,0-6 0</inkml:trace>
  <inkml:trace contextRef="#ctx0" brushRef="#br0" timeOffset="881">2284 800 8203,'0'-17'0,"0"-1"335,0 1 0,-2 1 0,-3 5 409,-7 5 1,-4 4-1,-1 2 1,-2 2-314,-5 4 1,5 5-1,-6 11 1,1 3-316,1 2 0,0 0 0,5 4 1,1-2-79,-1 2 0,3-5 0,1-3 0,5-4-721,1-1 1,2-1 3,6 1 0,2-3 627,4-3 1,3-4-1,9-8 1,1 0 106,5 0 1,-3-6 0,6 0-1,-2 2-122,-3 2 1,5 4-1,0 4 1,2 6-56,0 3 1,-5 4-1,3 7 1,0 7-50,0 5 0,-8 11 0,1-2 1,-8 3-20,-5 2 0,-1 7 0,-8-1 0,-6-2-11,-9-2 0,-10-3 0,-12-5 0,-4-5 15,-1-4 0,5-18 0,-2-7 0,4-8 160,2-4 1,2-10 0,6-9 0,8-14 595,5-12 1,10-7 0,-2-6 0,6-6 362,6-4 0,4-2 1,7 0-1,3 2-315,3 4 1,4 0-1,8 10 1,0 5-394,0 5 1,6 11 0,2 9 0,-1 7-287,1 5 1,0 4 0,-5 12-1,3 6-143,-2 7 0,-2 11 0,-4-3 0,-4 2-251,-6 4 1,2 2-1,-3 2 1,-5 0-183,-3 0 1,-10-6-1,2-2 1,-5-2 165,-1-3 0,0-3 0,-1-3 0,-5-5 196,-6-5 1,-3-4 0,-3-4-1,1-4 410,-1-5 1,6-7 0,3-3 0,1-4 170,4-3 0,2-1 0,4-6 1,4 0 109,6 1 1,5 4-1,6 3 1,5 2-147,-1 4 1,8 9-1,-2 4 1,5 2-248,1 1 0,-2 1 0,-2 10 0,0 5-620,0 5 0,-2 7 0,-2 2 0,-4 0-793,-2 1 0,-1-1 1390,-7-2 0,-7-3 0,-2 5 0</inkml:trace>
  <inkml:trace contextRef="#ctx0" brushRef="#br0" timeOffset="1064">3227 975 8203,'16'-39'404,"-4"4"1,1 4 0,-5 14 460,2-1 1,-1 6 0,5 3-411,-2 1 0,-1 10 0,7 10 0,-1 3-410,1 3 1,-1 1 0,1 4-1,-1 6-476,0 4 0,1 2 1,-1 0-1,1 0-299,-1 0 0,1 0 1,-3 0 729,-3 0 0,3 0 0,-5 0 0</inkml:trace>
  <inkml:trace contextRef="#ctx0" brushRef="#br0" timeOffset="1283">3542 678 8331,'0'-52'0,"0"3"1596,0 8 0,0 2 1,0 16-769,0 2 0,8 3 0,3 7 0,7 5-638,5 4 0,6 12 1,12 7-1,3 10-202,1 6 1,11 8-1,-3 2 1,-1 3-478,-3 9 1,-1-3 0,-7 8 0,-4-2-642,-6 1 0,-8-1 1,-11-6-1,-6 1 1130,-4-1 0,-26-7 0,-5-3 0</inkml:trace>
  <inkml:trace contextRef="#ctx0" brushRef="#br0" timeOffset="1618">3612 1080 9030,'7'-45'671,"3"8"1,8 8-1,1 0 25,4 2 0,12 1 1,12 7-1,5 0 13,6 1 0,4-3 0,6 11 0,-2 0-240,-2 5 1,-7 3 0,1 2 0,-6 2-559,-5 3 1,-12 5-1,-14 8 1,-5-1-264,-5 1 1,-7-1 0,2 0 0,-4 3-121,-2 3 1,0-3 0,0 5 0,0-2 0,0 0 0,0 1 0,0-7 1,0 1 248,0-1 1,2-5-1,4-3 1,5-1 594,5-4 1,3-4 0,5-6 0,5-5 235,4-5 1,2-7 0,-2-2 0,-2-1-172,-2 1 0,0 2 0,4 5 0,-2 1-251,-2-1 0,-8 3 0,5 3 0,-3 4-812,0 1 0,0 7 0,-5-2-365,-1 6 1,-7 15-1,-2-1 1,-2 3-554,-1 4 0,1-4 1543,-6 9 0,-7 6 0,-3 9 0</inkml:trace>
  <inkml:trace contextRef="#ctx0" brushRef="#br0" timeOffset="2135">5288 1080 8331,'6'-28'0,"0"3"350,-2 0 0,-2 6 0,-2-5 1248,0 5 0,0 7-1060,0 1 0,-8 9 1,-2 2-605,1 9 0,1 9 1,6 3-1,-2 4-101,-2 3 0,0-5 0,6 4 0,0 0-790,0 0 1,0-5 0,0 3-421,0 0 0,0-5 1350,0 3 1,0-13 0,0-14 0,0-18 395,0-17 1,0-19 0,0-12 0,0-13-52,0-14 0,0 44 0,-2-1 0,0-6 1,-1-2-1,-3 2 0,0 0 400,-1 1 1,-2 1 0,1 6 0,-1 1 0,-9-36 0,1 13 1171,0 14 0,5 12-1771,0 19 1,10 25 0,2 17 0,12 13-220,9 10 1,8 9 0,12 13 0,4 6 26,-1 4 0,7 2 1,-7 0-1,3 2-717,0 3 1,-7-3 0,5 4 0,-2-6-149,-4-6 1,-10-6-1,-8-11 1,-7-9-204,-9-7 1,-3-9 1052,-2-16 0,-6-14 0,-1-19 0,-1-4 266,0-6 0,0-4 0,5 2 0,-3-2 678,2 3 0,2 1 1,2 4-1,0 4 131,0 5 1,4 7 0,5 5-891,9 6 0,11 8 0,2 10 0,8 11-76,7 8 1,11 12 0,3 4 0,0 3-674,0 2 0,-3 1 1,-11-1-1,-7 1-1497,-8-1 1,-8-9 2148,-11-8 0,-12 0 0,-10-8 0</inkml:trace>
  <inkml:trace contextRef="#ctx0" brushRef="#br0" timeOffset="2282">3682 416 8291,'-26'-35'117,"9"0"1,3 10 0,16 7 694,12 11 1,17 14 0,17 11-813,9 9 0,5 14 0,8 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46.7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193 280 8228,'-35'-17'183,"6"7"0,1 4 1,1 4 353,0 2 1,12 2 0,-1 4 0,6 6-295,7 3 1,1 10-1,2 2 1,2 3-105,3-1 1,7-6 0,9 4 0,5 0-258,1 0 0,2-5 1,6 1-1,2-5 92,3-7 0,-1-3 0,6-8 1,-1 0-42,1 0 1,-6-8 0,2-5-1,-5-9 82,-1-7 1,-5-6 0,-3-6 0,-4-3 8,-7-1 0,-1-5 1,-9 5-1,-2-1 154,-2-1 0,-10 14 0,-4 0 0,-3 6 37,-3 6 0,-5 3 0,0 6 0,-1 7-40,-1 3 1,6 9 0,-4 5-1,3 6-261,3 5 0,1 6 1,4 10-1,7 3-91,3 3 0,2 2 0,0 7 0,2 2-80,3 2 0,13 3 1,11-7-1,4 0 72,2-3 0,0-11 1,2 1-1,4-4 7,5-2 0,-3-10 0,-2-7 1,-5-11 146,-1-5 0,-8-2 0,-3-2 0,-5-3 68,-1-7 0,-7-4 0,-1-3 0,0-2 175,-1-3 0,-5 1 1,2 6 670,-4-1-778,-2 9 1,-2 1-1,-2 10-315,-2 4 1,1 3 0,5 9 0,0 1 15,0 4 1,0 5 0,0 6 0,0 1 59,0 0 1,7 0-1,5 0 1,3 2 88,3 4 0,-1-4 1,1 3-1,-1-3 16,1-2 1,-3 0 0,-1 0 0,-4-2-87,-3-4 1,-1 2 0,-6-6 0,-2 3-200,-4 3 0,-5 0 1,-12 0-1,-7-2 314,-3 2 0,-2 2 0,1 2 0</inkml:trace>
  <inkml:trace contextRef="#ctx0" brushRef="#br0" timeOffset="284">1468 437 8295,'0'-17'0,"0"-1"992,0 1 1,0 5-1,1 3-876,5 1 1,10 2 0,9 6-1,2 0-643,4 0 0,2 6 1,2 2-1,0 1-1778,0 5 2305,0 1 0,0 11 0,0 1 0</inkml:trace>
  <inkml:trace contextRef="#ctx0" brushRef="#br0" timeOffset="415">1537 752 9329,'16'-10'502,"7"4"0,12 4-696,12 2 1,1-2 0,18-2 0,4-2 193,4 3 0,9 1 0,-3 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52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53 489 8215,'0'-23'162,"0"0"1,-6-1 0,-1 7 603,-3 0 1,4 1 1174,-6 4-1299,9 5 0,-5 9-504,8 3 1,0-1 0,0 8 252,0 1 1,0 3-276,0 1 1,0 1 0,0-1-122,0 1 0,2-1 0,2 1-60,1-1 1,7 1 0,-4-3-36,2-3 0,-5 1 0,5-5 0,0 0-30,-1 0 0,3 3 0,6-5 0,-1 0-33,0 2 0,9-6 0,1 4 0,4-5-92,4-1 0,-4 0 0,12 0 0,-3-1 102,1-5 1,2-2-1,-4-6 1,1 3 136,-1-3 0,-2-1 0,-4-3 1,-2-1 59,-2-5 0,-6 3 0,5-6 0,-3 0 112,-4 0 0,-3-1 0,-5-3 0,-1 2 41,1-2 1,3 0 0,0 0 0,-3 4-17,-1 2 0,-6 0 1,3 3-1,-1-1 58,-4 2 1,-2 1 0,-2 3 51,0-1 1,0 7-166,0-1 1,-8 8 0,-4-2-244,-3 4 1,-8 2 0,-3 0 0,-1 2-66,-4 4 1,-4-2-1,-4 10 1,-3 3 83,-3 4 0,4 3 0,-5-5 0,-1 4 41,3 6 1,-5 4 0,6 2-1,-1 2 64,-5 4 1,9-4 0,3 4 0,9-3 75,9 3 1,0-4 0,13 6 0,2-3-14,2 1 0,4 0 1,6-6-1,7 2-141,7 4 0,7-5 0,-4 5 0,2-4 31,4-2 1,-4 0-1,2 0 1,2 0-82,2 0 0,-3-6 0,-3-2 0,0-2 25,0-4 0,2-1 0,4-5 0,-2-1 9,-2-2 1,-5-7 0,5 5 0,2-2 38,2-4 0,2-2 1,2-2-1,1 0 7,3 0 0,8-8 1,-5-2-1,3-1 33,-1-1 1,-5-5 0,4-9 0,-3 1 24,-3 0 0,-4-4 1,-6 4-1,-5-1 90,-5 1 1,-7-4 0,-3 4 79,-1-2 0,-4 1 0,-10 1 0,-5 8-82,-5 1 1,-7 6 0,-3 1 0,-1 1-37,-4 4 0,-8 2 1,-1 2-1,1 2 3,2 4 0,2-2 0,0 7 0,2 3-59,4 2 1,4 3 0,7 2 0,3 3-22,3-3 0,4 4 0,8 0 0,2 3-16,4 3 1,6 2 0,11 1-1,6 1 22,4 0 1,-4 2-1,0 2 1,3 2-40,0-2 1,1-3-1,-3-3 1,-7-2-121,-4-1 1,-9-7 0,-4 6-1,-6 0-194,-6-2 0,-11 6 0,-15-4 0,-6 4-622,-9 2 0,-9 2 977,-2 4 0,-16-4 0,2 5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5:58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1450 8200,'-8'-12'748,"-4"1"0,-1 5 0,-1-4 313,2 3-855,8 1 1,-1 15-1,10 9 1,7 9 61,4 6 1,3 4-1,4 4 1,6 5-261,4 5 0,4 9 0,2 4 1,4 4-197,1 2 1,-3 7-1,6 5 1,-1 3-277,-1 2 0,-4 1 0,-10-3 1,-4-1-287,-2-3 0,-4-9 1,-9-2-1,-6-10-970,-4-6 1720,-2-17 0,-8 4 0,-2-14 0</inkml:trace>
  <inkml:trace contextRef="#ctx0" brushRef="#br0" timeOffset="350">313 1206 8237,'0'-63'99,"-6"3"1,-2 12 0,1 7 334,-1 12 1,2 8-218,6 3 0,10 8 0,5 5 1,9 5-66,3 5 0,2 7 0,6 11 0,0 6-150,0 4 1,0 10-1,0 4 1,-1 3-120,1 3 0,-7 7 0,-5 6 0,-4 7-109,-1 9 1,-9-2-1,-3 1 1,-4 1-9,-2-3 0,-8 3 0,-1-15 0,-3-10 185,0-13 1,3-15 0,-5-7 387,2-9 0,9-7-34,-3-12 0,6 4 0,6-3-243,5 3 1,11 2 0,3 0 0,4 2-88,8 3 1,0-1-1,7 6 1,1 0-280,0-1 1,7-3-1,6 6 1,-4 0-297,-5-3 1,1 7 0,-5-5 599,0 5 0,5 1 0,-5 1 0</inkml:trace>
  <inkml:trace contextRef="#ctx0" brushRef="#br0" timeOffset="666">1518 2131 8284,'-17'-10'800,"-1"-5"-291,1 3 0,1-3 921,4-3 1,5 7-1050,7-1 1,0 0 0,0-5 0,0-1-400,0 1 0,6 0 1,1-3-1,1-1-97,0-2 0,0-7 1,-5 5-1,3-2-40,-2-4 0,-2 6 0,-2 1-7,0 5 0,-6 2 1,-1 1-49,-3 4 0,0 7-24,-2 10 1,5 5 0,7 10 0,0 1 62,0 2 0,7 2 0,5-3 0,6 1-47,5-2 0,4-1 0,8-3 0,0 1-481,0-1 0,6 1 699,-1-1 0,9 1 0,-5-1 0</inkml:trace>
  <inkml:trace contextRef="#ctx0" brushRef="#br0" timeOffset="950">2007 1450 8305,'0'-12'2466,"-2"3"-2787,-4 1 1,6-4 600,0 7 0,8 1 1,11 9-1,5 7 171,5 4 1,4 1 0,2 1-1,0-1-627,0 0 1,0 7 0,-1-1 0,1-4-262,0-5 1,-8 2 0,-3-7 0,-5 1-11,-1-4 0,-9-6 1,-3-8 225,-4-9 0,-10-11 0,-3-10 0,-7-5 284,-5-2 0,2-1 0,-7-7 0,3 3 24,4 3 0,1-1 1,3 7-1,0 2-387,-1 2 1,8 4 0,5 4-1208,3 6 1507,2 11 0,15 12 0,5 10 0</inkml:trace>
  <inkml:trace contextRef="#ctx0" brushRef="#br0" timeOffset="1150">2618 1066 8285,'-6'-18'1476,"1"1"1,-3 5-954,2 1 1,4 5 0,-2-4-415,8 2 1,2 10-1,9 10 1,5 3-142,-1 3 1,8 1 0,1 5 0,1 3-489,0 0 1,0 6-1,6-4 1,0 4-1967,0 2 2486,-8 0 0,6 8 0,-6 1 0</inkml:trace>
  <inkml:trace contextRef="#ctx0" brushRef="#br0" timeOffset="1566">3230 909 8724,'9'-29'522,"-3"-1"1,-4 9 0,-2-2 0,0 3 101,0 3 0,0 5-394,0 1 1,2 1 0,4-2 0,7 7-124,9 3 1,-1 4 0,8 3-1,4 7-402,6 4 0,4 7 1,5 2-1,-3 0-103,-3 0 0,3 8 1,-8 0-1,-6 6-128,-4 0 0,-5 4 1,-11-1-1,-7 3 61,-8 4 1,-7 1 0,-15 0 0,-9-5 350,-9-10 1,-5-8-1,1-9 1,3-3 496,2-3 0,10-12 0,10-12 0,4-5 154,1-7 1,9-5 0,5-13-1,8-9-27,7-5 0,14-12 1,8 0-1,8-6-51,4 1 1,1 1 0,7 4-1,-1 2-250,1 2 1,-1 10 0,-2 1 0,-3 12-92,-6 10 1,-10 8-1,-4 10 1,0 3-46,0 2 0,2 2 1,6 6-1,0 2-248,0 4 0,6 4 0,0 7 0,-1 1-319,3-1 1,0 8 0,5 4 0,-1 4-387,1 2 0,-3 0 0,-2 0 880,-6 0 0,1 8 0,-10 1 0</inkml:trace>
  <inkml:trace contextRef="#ctx0" brushRef="#br0" timeOffset="1731">2985 35 8465,'-35'-17'-1710,"8"0"1710,9 22 0,26 7 0,12 23 0</inkml:trace>
  <inkml:trace contextRef="#ctx0" brushRef="#br0" timeOffset="2298">889 3162 8334,'-17'-26'662,"5"7"1,1-2 2462,-3 7-2888,6 6 1,2 10 0,14 6-1,8 7-44,5 7 1,12 9 0,0 0 0,8 6-189,3 4 1,1 1 0,4-3 0,-3 6-311,3 5 0,1-1 0,2 9 1,-1-2-494,-5 2 0,3 4 0,-10 8 0,-6 2-1423,-8 4 2221,-13 3 0,-12 9 0,-10-1 0</inkml:trace>
  <inkml:trace contextRef="#ctx0" brushRef="#br0" timeOffset="2683">994 3773 8212,'-17'-55'774,"-9"-1"1,-5 0 179,4 5 0,8 5 0,7 7 0,6-4-702,4-1 0,4 11 0,4 0 0,6 6-45,3 5 0,5 3 0,3 1 0,6 3-227,4 3 0,4 4 0,2 8 0,5 0-176,7 0 0,-3 2 1,13 4-1,-3 6-167,0 3 1,8 13 0,-4 5 0,2 7-84,0 5 1,-10 3 0,1 9 0,-9 3-9,-3 2 1,-4 0 0,-10 0 0,-6-9-116,-3-11 0,-9-7 688,1-6 0,-14-15 0,0-18 0,-4-15 777,-2-12 0,-3-2 0,5-14 0,2-2 94,2-1 0,2-2 0,0-1 0,2 3-505,4 3 1,-2 5-1,7 9 1,3 3-510,2 7 1,1 6-1,2 5 1,3 6-293,1 4 1,8 2 0,-4 0 0,2 2-148,1 4 1,-3 4-1,4 9 1,-2 2-341,2 3 0,0 5 0,-2-4 1,-4 0-72,0 1 0,-5 7 0,3 0 874,-3 5 0,-11 11 0,-1-5 0</inkml:trace>
  <inkml:trace contextRef="#ctx0" brushRef="#br0" timeOffset="2866">2426 3301 8535,'0'-33'0,"-2"4"675,-4 6 1,4 2-1,-3-1-292,3-1 1,9 2 0,5 9-273,4 6 1,7 4-1,0 2 1,1 0-248,1 0 0,-4 8 0,8 6 0,0 5-363,-2 4 0,6 6 0,-3-3 0,3 3-751,1 8 0,1-1 1250,0 11 0,0 0 0,0 5 0</inkml:trace>
  <inkml:trace contextRef="#ctx0" brushRef="#br0" timeOffset="3133">3369 2812 8427,'-8'-29'202,"-3"0"1,-7 8 0,-3-3 0,-2 7 1632,1 5 0,9 5-1420,1 7 1,8 2 0,-2 3 0,5 9-463,1 7 1,13 6-1,7 8 1,5 0-65,6 0 0,2 6 0,4 0 1,1-1-133,3 3 0,-2-6 0,-8 4 0,-4-4-322,-2-2 1,-1-1 0,-9-1 0,-3-1 156,-6-3 0,-14-8 0,-11 2 1,-12-3 80,-8-3 0,-12-1 1,1-5-1,-6-5-89,-1-4 0,9-10 0,1-3 416,-1-5 0,5-9 0,0-2 0</inkml:trace>
  <inkml:trace contextRef="#ctx0" brushRef="#br0" timeOffset="3299">2880 2341 8478,'-35'0'383,"0"-6"0,2-2 1,4 0 183,6 1 0,11 3 1,7 10-1177,3 5 0,2 13 1,0 5-1,0 6-113,0 5 0,5 11 0,3 11 722,2 6 0,2 13 0,5 16 0</inkml:trace>
  <inkml:trace contextRef="#ctx0" brushRef="#br0" timeOffset="3549">994 5397 8181,'-29'10'1370,"0"-4"1,9-6-808,3-6 0,33-12 1,26-13-1,24-10-436,-25 16 0,4-2 1,9-4-1,4-2 1,8-7-1,2-1 1,7-6-1,3 0-85,-21 14 0,1 0 0,0-2 0,3-2 0,1 0 0,1-1 0,7-1 0,1 0 0,0 0 0,0 0 0,1-2 0,0 1-230,2-1 1,0 0-1,-1 1 1,-1 1 0,0 0-1,0 0 1,-1 1 0,-1 0-1,0 0 1,0 0-1,-1 0 1,0 0-147,1-1 0,1 1 0,-1 0 1,-1 2-1,-1 0 0,1 1 0,1 0 1,0 1-1,0 0 0,-3 4 0,1 0 1,-1 1 333,-4 3 0,-1 0 0,1 1 0,30-12 0,0 2 0,-3 0 0,1 0 0</inkml:trace>
  <inkml:trace contextRef="#ctx0" brushRef="#br0" timeOffset="3664">4679 3581 8239,'-17'-12'0,"-1"2"897,1 3-2265,7-7 1368,2 12 0,24-13 0,3 5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6:47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526 328 8422,'-8'-17'315,"-1"5"1,-9 2 334,1 2 0,-1-3 1,3 7 279,3 6 0,-4 0 0,5 11 1,-3 5-339,3 3 1,-5 10 0,6 0 0,1 8-213,3 8 1,-2 3 0,2 3-1,2 1-343,2 4 0,2 6 0,2 10 0,2 2-693,2-3 0,2 7 1,-4 1-1,2 5-587,-3 1 1,-8-5 0,-7-5 0,-4-3 1242,-1-6 0,-8-18 0,-2 1 0</inkml:trace>
  <inkml:trace contextRef="#ctx0" brushRef="#br0" timeOffset="200">299 503 8422,'-17'-35'66,"5"6"0,2 1 1,0 3 1045,1 4 1,7 7-397,2 3 1,10 7 0,15-2 0,12 4-496,13 2 0,12 2 1,12 2-1,4 2-103,1-2 0,3 5 1,3 1-1,-2 2-690,-1-1 1,-16 1-1,-4 5 1,-12 1-715,-9-1 1,-12 1-1,-7-1 1286,-9 1 0,-21 7 0,-11 2 0</inkml:trace>
  <inkml:trace contextRef="#ctx0" brushRef="#br0" timeOffset="365">456 904 8553,'8'-9'370,"4"3"1,7 4 89,10 2 1,8 0 0,19 0-1,6 2-196,8 4 1,10 3-1,-5 11 1,-3 1-899,-6 2 0,-6 7 0,-11-5 0,-8 2 634,-12 4 0,-16 10 0,-5 3 0</inkml:trace>
  <inkml:trace contextRef="#ctx0" brushRef="#br0" timeOffset="498">351 1568 8553,'-27'0'482,"4"0"201,4 0 1,5 0-1,10 0-124,16 0 1,21 0-1,19 2 1,12 4-537,10 5 0,3-1 0,7 0 1,-1 0-725,7-1 0,-3 3 0,6 3 701,-4-3 0,-9 4 0,-2-7 0</inkml:trace>
  <inkml:trace contextRef="#ctx0" brushRef="#br0" timeOffset="700">1504 1027 8345,'-8'-35'702,"1"2"0,-5 4 1,4 5 964,0 5 1,6 11-1149,-3 8 0,10 8 1,7 11-1,6 5-596,5 5 0,4 4 0,6 4 0,0 3-972,2 7 1,-4 3 0,10 3 0,-4-1-1852,-3 1 2900,1-1 0,0 8 0,0 2 0</inkml:trace>
  <inkml:trace contextRef="#ctx0" brushRef="#br0" timeOffset="1516">2465 1289 8576,'21'-68'0,"-4"6"539,-7 9 0,-6 9 0,-6 12 1,-4 7 220,-5 8 0,-13 11 1,-5 0-1,-4 4-3,-2 2 0,-5 2 0,-1 6 0,0 9-645,-2 11 0,6 12 0,-3 7 1,3 3-361,2 3 1,8 1 0,2 2 0,1 4-288,1 3 1,7-7-1,11 2 1,3-6-65,2-5 0,4-4 0,5-10 1,11-4 386,5-6 1,12-5 0,9-7 0,5-5 370,1-4 1,8-2 0,4-2-1,2-2 242,-2-2 0,4-5 0,-6 5 0,-1 2-248,-9 2 0,-7 6 0,-12 6 0,-4 9-109,-6 6 1,-6 6 0,-5 8 0,-6 6-199,-4 5 0,-2-1 0,0 9 1,-2-2-146,-4 2 1,-9-3-1,-11 3 1,-3-4 25,-8-1 1,0-1-1,-9-1 1,-3-5-152,-1-5 1,-1-6 0,5-8 580,5-10 0,14-22 1,9-23-1,13-14 335,9-16 0,13-16 1,14-10-1,8-7-136,-17 42 0,2-1 0,5-5 1,1 0-1,1-3 0,2-1 1,0-1-1,2 0-253,-1-1 1,1 0 0,1-1 0,0 1-1,1 1 1,0 0 0,1 1 0,0 2-5,-1 0 1,-1 3 0,-7 8-1,-3 3 1,15-31 0,-16 18 292,-12 13 0,-5 14-235,-8 6 1,0 13-1,0 10-768,0 10 1,0 13 0,2 6 0,4 6-187,5 6 1,7 5-1,3 11 1,3 1 252,-3-2 0,4-2 0,-2-1 0,-1-1 105,-3 1 1,-1-11 0,-3-7 571,-3-10 1,1-15-1,-5-14 436,2-17 0,-4-14 0,5-17 0,3-3 58,1-3 1,-3 4 0,0-5 0,-1 5 315,-1 2 1,6 7 0,-5 6-443,5 8 1,1 8-1,1 11 1,-1 8-545,1 8 0,-1 8 1,2 11-1,3 6 147,1 4 0,6 2 0,-5 2 0,-3 2-1119,-2 2 1,-1-1 0,-3-5 0,-1 0-308,-3 0 0,-7-8 0,2-3 966,-4-5 0,-2-11 0,0-8 779,0-10 0,0-13 0,2-6 0,4-6 314,6-6 0,3 6 1,2-2-1,3 8-71,3 4 0,4 2 0,8 5 0,0 3-421,0 3 0,0 4 0,0 10 0,2 4-724,4 6 1,-5 9 0,3 4-1,-6 4-644,-4 8 0,-5-2 0,3 8 0,-2-2 1123,-4-1 0,7 9 0,-1-5 0</inkml:trace>
  <inkml:trace contextRef="#ctx0" brushRef="#br0" timeOffset="1782">4683 1236 9989,'1'-41'0,"3"3"1385,2 5 0,0 5 0,-4 13-609,4 3 1,3 5-1,9 8 1,-1 7-333,1 10 0,7 3 1,4 12-1,4 6-620,2 4 1,-6-3 0,0 5 0,0 0-866,-1-1 1,-3-5-1,-8 2 1,1-6 136,-1-6 0,-7-4 0,-2-9 0,-3-7 738,1-9 0,0-17 0,-6-18 0,0-10 272,0-5 1,2-8 0,2-3 0,4 1-52,1 0 0,3-6 1,6 6-1,1 4-264,4 9 0,-1 10 1,7 10-1,2 8-579,2 5 0,4 18 0,1 6 788,3 15 0,0 12 0,-6 15 0</inkml:trace>
  <inkml:trace contextRef="#ctx0" brushRef="#br0" timeOffset="2033">5748 1533 8493,'0'-23'306,"0"0"1,6-3-1,-1 5 1,1-4 774,2-2 0,-4-8 0,8-8 0,1 0-400,3 1 1,1-7 0,-1 2-1,-3-3-362,-1-2 1,-8 7 0,2 6 0,-4 6-154,-2 4 1,-10 10 0,-6-1 0,-5 9-353,0 3 1,-5 10-1,1 9 1,0 7-614,0 5 1,3 6 0,11 12-1,5 6 84,4 3 0,6 2 0,8 3 0,11 1 36,8 2 1,13 1 0,7-7 0,9 0-986,8 1 1664,14-1 0,-35-29 0,3-1 0,2-1 0,0 0 0</inkml:trace>
  <inkml:trace contextRef="#ctx0" brushRef="#br0" timeOffset="2215">6970 1027 8386,'-42'-41'0,"-5"2"1417,-3 6 1,1 8 0,6 13-624,9 6 1,12 6-1,3 8 1,7 10-639,4 9 0,4 8 0,10 4 0,8 3-195,7 3 0,14 7 0,12 4 0,5-3-938,6-5 0,4-3 0,8 4 0,-2-7-896,-4-5 1,-2-8 1872,-3-17 0,-5-4 0,6-8 0</inkml:trace>
  <inkml:trace contextRef="#ctx0" brushRef="#br0" timeOffset="2381">7459 1096 7899,'-4'-54'0,"1"0"0,-3-2 0,0-1 93,-1-1 1,-2 0 0,-2-1 0,-3 1 0,0 6 0,-1 0 0,0 0-1,-1 1 865,2 1 1,-1 1 0,-18-42 0,6 17-1,0 16 1661,3 13 1,5 12-1929,1 10 0,9 11 0,5 28 0,8 17-700,7 15 1,13 24-1,7 6 1,8 11-153,-17-40 1,2 1 0,1 2 0,1 1 0,0 2 0,0 0 0,0 2 0,0 1-424,1-1 0,-1 0 1,-2 3-1,-2 0 0,1-1 1,-1-1-1,-1 2 0,-1 0 354,-3 1 0,-1 0 0,2 8 0,-1 0 1,-4 2-1,1 0 0</inkml:trace>
  <inkml:trace contextRef="#ctx0" brushRef="#br0" timeOffset="3300">7477 1149 8373,'-6'-23'0,"0"-1"0,0 3 825,-1 2 0,5 1 0,-4 1-30,4-1 0,10 1 0,5 1-610,9 5 0,-1 3 0,8 8 1,2 0-39,2 0 1,2 0 0,0 2 0,-2 2-203,-4 1 0,4 9 0,-4-4 0,2 1-32,-2 1 1,-4 0 0,-7 3 0,-1-1 58,1-3 0,-1 1 1,-1 5-1,-3 1 158,-1-1 1,-2 1 0,3-1-1,-3 1-52,-2-1 1,5 1-1,-3-1 1,2 1-143,-1-1 0,1 6 0,6 1 1,-1-3-179,0-2 0,1 5 0,-1-1 0,1-2-85,-1-1 0,7-3 1,-1 1-1,-2-3-27,-1-3 0,-3-4 321,1-8 1,-3-2 0,-3-4 0,-6-8 36,-5-7 0,-10 0 0,-7-9 0,-7-1 0,-4-2 1,-2-1 0,-4-1 0,2 0 317,2 0 1,1 0 0,-1 0 0,8 0-16,7 0 1,7 0 0,7 0 0,2 2-122,3 4 0,9 4 0,15 7 0,12 3 51,7 3 0,12 4 0,5 10 1,2 4-60,3 6 0,0 5 0,2 7 0,0 5-176,-2 4 0,-4 2 0,-16 0 0,-3-1-304,-7 1 1,-5 0-1,-8 0 1,-9-2-140,-10-4 1,-8 2 0,-6-7 0,-6-3-12,-3-2 0,-5-9 0,-1-4 0,-2-4 558,1-2 1,3-2 0,1-4 0,3-6 112,3-3 0,-1-10 0,7-4 0,2-4-109,2-2 0,4-2 1,6-2-1,9-2-234,10 2 0,10-5 0,8-1 0,11 1-569,10 3 0,8 6 0,15 6 0,4 6 73,-43 12 1,-1 2 0,46-1 0,-2 5 0,-3 3 619,-3 2 0,-4 2 0,-9 1 0,-16 3 0,-13-2 0,-16-2 0,-8-4-109,-7-4 1,-14-3-1,-12-9 1,-5 1 1040,-6-1 1,1 3-1,-7 1 1,-2 4 51,-2 3 0,0 1 0,2 6 1,2 2-426,-2 4 1,6 5 0,1 14 0,5 8-250,2 6 1,5 10 0,2-1-1,3 7-459,3 3 0,2 8 0,2 0 1,0 6-517,0 3 1,0 1 0,0-8 0,0-4-429,0-6 0,-6-7 1,-2-13-1,-2-14 315,-3-15 0,-3-7 1,-1-4 777,-1-3 0,1-21 0,-1-11 0</inkml:trace>
  <inkml:trace contextRef="#ctx0" brushRef="#br0" timeOffset="3431">10463 1393 8460,'18'0'523,"-3"-2"1,-1-1-233,-3-3 0,-7 2-291,2 10 0,-19 11 0,-7 10 0</inkml:trace>
  <inkml:trace contextRef="#ctx0" brushRef="#br0" timeOffset="3997">316 2563 8460,'-69'-7'162,"1"-9"0,6-5 0,9 3 3272,11 5-3152,20 9 0,24-4 0,31 8 0,25-2-171,28-4 1,-28 5 0,4-1 0,13-4 0,3 0 0,9-1-1,3 0-43,-24 2 0,1 1 0,2-2 0,8-2 0,4-1 0,1 1 1,14-2-1,2 0 0,3 0 0,-19 2 0,2 0 0,0 0 0,2-1-272,5 1 1,2-1 0,1 1 0,1-1 0,-15 1 0,1-1 0,1 1 0,0 0 0,0 0 0,0 0 0,1 0 0,-1 0 0,1 0 0,0 1 0,2 0 0,0-1 0,1 1-1,0 1 1,-1-1 139,2 0 1,-1 1 0,1 0 0,0 0-1,1 0 1,2 0 0,1 1 0,0-1-1,0 1 1,0 0 0,0-1 0,0 1-1,0-1 1,-1 1 0,1 0 0,-1 0-1,0 1 1,0 0 0,0 1 0,0-1 19,0 1 1,0 0-1,-1 0 1,1 1-1,0 0 1,-1 0-1,0 1 1,0 1 0,0-1-1,1 1 1,0-1-1,1 0 1,0 0-1,0 0 1,0 1-1,-2 0 1,0 1 0,0 0-1,0 1 1,-1 0 5,-2 0 0,-1 2 1,0-1-1,0 1 1,-1 0-1,0 0 1,-1-1-1,0 1 1,-1 0-1,0 1 1,13 1-1,-1 1 0,-1 1 1,1 0-1,0-1 1,0 0-1,-1 1 1,1-1-115,-2 0 0,0-1 0,-1 1 0,0 0 0,-2 1 0,-1 0 1,0 0-1,-2-1 0,-3-1 0,-1 0 0,-1 0 0,-1-1 1,21 3-1,-1-1 0,-2 0-440,-5-1 0,-1 1 0,-1-1 592,-1 0 0,0 0 0,-2 0 0,-7-2 0,-2 0 0,1 1 0,2 0 0</inkml:trace>
  <inkml:trace contextRef="#ctx0" brushRef="#br0" timeOffset="4147">11319 2040 8427,'-43'-35'127,"4"7"1,-7 5-1,-1 6 464,3 5 0,3 6 0,10 12 1,4 8-592,1 7 0,-5 6 0,4 8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56:45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53 367 8421,'-8'-35'0,"-4"0"5693,-3 0-5124,5 8 0,2 12 0,8 15 0,2 11-141,4 11 0,6 13 1,9 11-1,4 5-167,3 1 0,-1 14 1,4 4-1,-4 4-375,-2 3 0,4 3 0,-5 13 1,-13-43-1,-1 1-159,0 3 0,-1 2 1,-3 5-1,-2 1 0,-1-4 1,0 0-1,-2 1 0,0 0-469,-1 0 1,0-1 0,-1-3 0,0-1 0,-5 37 0,-4-18-279,1-16 0,-7-20 0,5-16-815,-5-7 1835,-1-7 0,-1-30 0,1-6 0</inkml:trace>
  <inkml:trace contextRef="#ctx0" brushRef="#br0" timeOffset="332">140 577 8396,'2'-91'283,"4"3"0,6 1 0,11 15 1,6 8 537,4 8 1,10 9 0,5 18-1,7 8-353,3 7 0,6 6 0,-6 8 0,-2 4-397,-1 8 0,-3 7 1,0 18-1,-1 4-24,-5 6 1,-3 11 0,-10 6 0,-4 6-496,-6 5 0,-11 5 1,-8 9-1,-10 4 102,-1-43 0,-3-1 1,-5 3-1,-3-1 0,-6 2 1,-3-1-1,-2-1 0,-2-1-22,-3-3 0,-2-1 0,0-4 0,-1-3 0,-33 20 0,0-17 631,0-15 1,8-5-1,8-18 1,11-6 1212,14-8 0,15-5 0,8-3-748,4 1 1,10 1 0,6 4 0,7 7-484,8 3 1,6 2 0,6 0 0,7 2-410,9 3 0,-1 7 0,8 9 1,2 5-798,2 1 1,2 2-1,-2 8 1,-2 2 55,-2 1 1,-8 7 0,0-6-1,-7-1 905,-9 3 0,-10 2 0,-5 7 0</inkml:trace>
  <inkml:trace contextRef="#ctx0" brushRef="#br0" timeOffset="632">1275 1869 8432,'0'-27'729,"0"-10"1,0 8 0,0 2 54,0 0 0,6 7 0,2-5 0,2 2-186,3-1 1,9 1 0,3 6 0,2-1-520,4 1 0,8-1 1,2 1-1,-3-1-65,-1 1 0,-2-3 0,0-3 0,-2-4-194,-4 0 0,-5-6 0,-13 4 0,-7-4-43,-8-2 1,-7-6 0,-13 2-1,-7 4 291,-8 4 0,-5 10 1,-11-2-1,1 3 194,2 3 1,-3 7 0,15 4 0,3 6-81,6 6 1,7 6 0,13 11-1,7 6-363,8 4 1,13 8-1,14 3 1,8 3-422,8 2 1,3 5 0,2-8-1,3 3-485,3-2 0,2 3 1,6-5-1,-4-1 1087,-2-3 0,6-4 0,-4-2 0</inkml:trace>
  <inkml:trace contextRef="#ctx0" brushRef="#br0" timeOffset="966">2114 1136 8432,'-2'-51'821,"-2"5"1,-2 7 1347,2 8 0,2 5-1550,2 9 1,4 9 0,6 6-1,9 10-90,6 8 0,6-1 0,8 16 0,2 4-427,-2 4 1,5 9 0,1-1 0,0 3-588,-5 3 1,-3-1 0,-2 3-1,-2-1-286,-4-2 1,0 3-1,-9-15 1,-7-3-1543,-3-6 1,-4-4 1790,-6-15 0,0-16 0,0-27 0,0-8 584,0-7 1,0-12-1,0-6 1,0-4 131,0-2 0,0-4 1,2 2-1,2 6 339,2 4 0,1 4 0,-3 6 0,2 3 343,-2 8 1,4 2 0,-2 16-201,-3 2 0,1 9-1172,2 6 0,-2 12-61,8 6 1,-1 3 0,7 3 0,-3-1-69,-3 1 1,3 1 0,-5 3 624,0 1 0,5 8 0,-5-4 0</inkml:trace>
  <inkml:trace contextRef="#ctx0" brushRef="#br0" timeOffset="1216">3249 1013 8528,'-8'-17'0,"-4"-1"984,-3 1 1,-3 1 722,1 5 1,7 5 0,6 14-1106,8 9 1,6 8 0,9 12 0,3 4-1067,1 6 1,8-3-1,-2 3 1,4 1-299,2 3 1,0 1 0,0 1 0,0-1 761,0 0 0,0 8 0,0 3 0</inkml:trace>
  <inkml:trace contextRef="#ctx0" brushRef="#br0" timeOffset="1598">4035 891 8454,'0'-33'1493,"0"4"0,0 2-449,0 4 0,2 5 0,5 1 0,11 11-454,9 10 1,8 13 0,4 12-1,3 6-431,3 6 0,-4 9 1,4 11-1,-5 1-406,-7 4 1,-2 2 0,-13 3 0,-9 5-863,-5 5 1,-13-3 0,-11-2 0,-15-6-48,-15-6 0,-3-12 0,-5-15 0,6-12 1105,5-13 1,7-12 0,10-12 0,7-11 388,4-8 0,11-14 1,10-5-1,15-8 697,16-5 1,12-6-1,13-7 1,6 4-246,4 6 1,4 0 0,4 8-1,5 2-547,-39 27 0,2 3 1,39-11-1,-7 8 1,-14 10-36,-12 7 1,-9-1 0,-12 7-220,-6 2 1,-11 4-1,-6 6-339,-4 5 0,-2 7 0,2 5 0,2 8-311,1 8 0,9 2 0,-2 9 1,3 5-355,3-1 1,-1 2-1,1 2 1,-1 6 1014,0 4 0,1-6 0,-1-1 0</inkml:trace>
  <inkml:trace contextRef="#ctx0" brushRef="#br0" timeOffset="1747">3651 367 8891,'-42'-36'0,"0"0"0,-34-24 931,12 16 0,26 11 0,16 17-1354,18 4 0,22 5 0,21 9 0,21 3-1545,25 7 1968,-35-5 0,3 2 0,15 3 0,2 1 0,1 0 0,-1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0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16 297 8465,'0'-64'0,"-2"4"814,-4 5 1,4 9 0,-4 17 0,6 7-224,6 9 0,4 5 0,11 8 0,6 2-132,8 4 0,12 13 0,0 16 1,3 12-309,2 9 1,-1 16 0,-5 13-1,-25-39 1,-3 1-444,-1 1 1,-3 1 0,-3 0 0,-4 1-1,-4 3 1,-4 1 0,-4 0 0,-4 1 291,-5 0 0,-7 0 0,-12 5 0,-8-1 0,-8-2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0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148 472 8168,'-29'-7'153,"2"-5"0,1-2 538,5 3 0,2-3-256,1 8 1,10 6-1,8 10 1,12 4-346,9 5 0,9 2 0,12-3 1,9-1 3,5 1 1,10-1 0,-4-1 0,2-5-126,0-5 1,-8-4 0,4-2 0,-1-2-86,-1-4 0,-10-5 1,-13-14-1,-9-8 60,-7-6 0,-9-10 0,-8 3 0,-12-5-56,-13-1 1,-18 1-1,-11 3 1,-13 3 391,-8 3 0,1 9 0,-4 11 1,4 9 89,3 7 0,3 4 0,9 6 0,17 5-725,12 9 0,11 17 0,5 2 0,7 7-497,3 11 0,11-1 0,9 10 0,9 2 852,6 2 0,2 10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1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53 8273,'-27'-11'454,"4"-1"-230,4-2 0,11 7 0,8 1-274,9 4 0,23 4 1,8 2-1,11 3-330,7 3 0,6-4 1,12 4-1,5-1 380,5 1 0,9 2 0,2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1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0 120 8359,'10'-17'230,"4"-1"1,-7 1 0,3-1 272,4 1 1,1 7 0,5 5 0,3 1-480,6-2 1,4 4 0,4-4-1,4 6-427,5 6 0,5-2 0,1 7 1,-2 3-1803,-3 1 2205,-4 3 0,-8 7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01:02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1065 7808,'-17'0'-1347,"5"0"2590,0 0 0,6 0-311,-5 0 1,5 0-623,-6 0 1,8-2 0,-1-3 0,1-7-50,-2-4 1,2-1 0,-6-2 0,1-5 111,-1-5 1,-2-6-1,-5-7 1,1-9-61,5-5 1,-5-10 0,6 2 0,-1-4-150,-1-2 0,8 0 1,-2 2-1,5 6-16,1 10 1,7 7 0,5 10 0,3 2-36,3 4 1,-1 6 0,1 11-1,-1 6-120,1 4 1,7 2 0,4 0-1,4 4-212,2 8 1,2 2 0,4 15-1,5 2-36,5 2 1,-5 9 0,-1 3 0,0 2-156,-1-1 0,-5 1 0,2 5 1,-4 1-173,-2-1 0,-8-5 1,-4-1-1,-6 3-3,-5 1 1,-4-3-1,-10-3 1,-4-1-1442,-6-4 2026,-11-2 0,-12-2 0,-9-1 0</inkml:trace>
  <inkml:trace contextRef="#ctx0" brushRef="#br0" timeOffset="132">140 716 8223,'-17'-21'366,"-1"3"0,9-3 109,3 9 0,14-1 1,9 1-1,10 6-420,6 4 1,10-3-1,3-1 1,5 2-279,1 2 1,7 2 0,1 0 222,2 0 0,2 8 0,6 1 0</inkml:trace>
  <inkml:trace contextRef="#ctx0" brushRef="#br0" timeOffset="583">1572 227 8372,'-7'-29'78,"-5"0"0,-2 6 0,3-5 0,3 3 534,0 4 0,4 7 0,-5 3 0,-1-1 339,0 2 0,-1-3 0,-7 7-603,1 2 0,-1 2 1,1 4-1,-1 4-234,1 6 0,-1 11 1,1 6-1,-1 6-182,1 6 1,1 3-1,5 11 1,3 1-284,0 2 1,6 12 0,-4-4 0,5 0-247,1 2 1,7-8 0,7-4 0,5-7 228,5-9 0,-1-12 0,-6-11 1,3-9 437,3-6 0,-4-4 0,7-4 0,-3-8 258,0-7 1,6 0-1,-3-8 1,1-2 71,4-2 0,2-2 1,0 2-1,-2 4-101,-2 5 1,0 1-1,6 4 1,-2 5-325,-4 4 1,4 4 0,-4 6-1,4 0-96,2 0 0,-2 8 0,-2 4 0,-2 3-433,2 3 1,2-1 0,0 1 0,-2-1-219,-2 1 0,-5-1 0,5 1 0,0-3 772,-2-3 0,-2 3 0,-7-5 0</inkml:trace>
  <inkml:trace contextRef="#ctx0" brushRef="#br0" timeOffset="866">3197 262 8260,'-2'-35'0,"-2"2"520,-2 4 0,-6 2 0,4 7 0,1 1 349,-1 4 1,-6 3-1,5-2 1,-3 5-281,0 1 0,-5 2 0,-6 6 1,1 0-384,3 0 0,-4 8 0,-3 5 0,1 7-296,0 3 1,2 8 0,5-2 0,3 4-237,3 2 1,4 6-1,8 0 1,2-3-116,4-1 0,4 4 1,9 0-1,6-2 2,10-3 1,2-3 0,10-1 0,1-5-36,3-2 1,7 0-1,2-5 1,0-1-126,0-4 0,-1-7 0,-7 2 599,0-2 0,1 5 0,-1-3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1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8326,'18'-8'-106,"-1"6"0,1-5 1,3 1 261,8 0 1,8 0-1,17 6 1,5 0-296,5 0 1,4 2 138,1 4 0,9 4 0,2 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2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507 330 8392,'16'-50'280,"-4"3"1,-5 1 0,-9 9 0,-5 6 644,-11 3 0,-7 5 1,-12 6-1,-4-1-388,-5 1 1,1 7-1,0 4 1,3 6-590,3 6 1,0 6 0,2 9-1,2 6-372,8 6 1,8 0 0,5 14 0,4 1-94,3 3 0,1-5 0,6-1 0,0 0 30,0-1 0,8-5 0,3 0 0,5-8 314,1-8 1,1-5 0,-1-5 0,3-3 408,3-2 1,-4-3 0,5-6 0,-5-5 386,-2-6 0,7-9 1,-1-3-1,-2 3-65,-1 2 0,-5 7 0,-1 0 1,-2 1-327,1 1 0,3-4 1,1 9-1,1 1-237,-1 2 1,2 10 0,5 5 0,3 10-254,0 12 1,6 10 0,-4 13 0,4 10-62,2 12 0,-8-5 0,-2 13 0,-3-3-8,-5 0 1,-1-3 0,-12-2 0,0-3 105,-6-3 0,-8-10 1,-13-6-1,-6-4-35,-4-1 0,3-16 0,1-10 0,0-12 205,2-9 0,-6-4 0,4-4 0,-4-6 201,-2-9 0,2-10 0,4-14 0,6-7 44,3-9 1,5 3-1,3-6 1,8 2-213,8-1 1,8-1 0,11 4 0,6 0-240,4 5 1,4 7 0,4 11 0,5 4-434,5 5 1,-1 13 0,-1 5 689,-3 4 0,-7 2 0,4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2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8513,'0'-17'0,"0"-1"409,0 1 0,0 5 0,2 2 1,5 3-290,11 3 1,17 0 0,21 0 0,16-2-227,13 2 0,-32 4 0,1 0 0,0 2 0,1 0 106,1 0 0,0 2 0,1 3 0,-1 0 0,-4-3 0,0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2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472 225 8411,'0'-37'46,"0"1"0,-2-1 307,-4 4 0,-12 9 0,-11 3 0,-4 6 534,-2 3 1,-2 8-1,-3-2 1,-5 6-449,0 6 1,3 4 0,9 9-1,2 4-358,2 6 1,9 6 0,3 6 0,9 8-507,6 7 1,2 0 0,0 8 0,2 0-48,4-2 1,9 4 0,11-5 0,3 1-1059,8 4 0,3-8 1530,7-6 0,11-7 0,-4-10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2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30 156 8365,'-6'-35'0,"0"2"1369,2 4 0,-4 4-903,3 7 1,7 8 0,11 5-1,8 5-193,9 5 1,10 13 0,7 11-1,5 4-236,7 2 0,5 2 0,7 3 0,1 5-807,-4 0 0,-10-1 1,-1-5-1,-7 2 770,-3-2 0,-9-2 0,5-2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2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594 173 8370,'-8'-35'0,"-4"0"338,-3 0 1,-3 8-1,1 6 796,0 7 1,-1 9 0,1 12-733,-1 11 1,1 7 0,-1 10-1,-1 4-453,-4 7 0,3-5 0,-3 13 1,1 1-515,-1 1 0,-4 4 0,-8-4 0,0 5-2033,0 1 2598,-7 2 0,-11 13 0,22-37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2.9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8579,'8'-10'334,"1"-3"0,9 7 0,3 0-140,8-2 0,2 6 1,18-3-1,5 3-287,8 2 0,6 0 0,2 2 93,0 3 0,7-3 0,3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3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18 138 8505,'0'-25'0,"0"4"0,0-6 0,0 1 1589,0 5 0,-2 9-864,-4 7 1,4 5 0,-3 7-943,3 11 0,9 1 0,5 10 0,4 2-419,1 2 0,6 8 0,2 0 0,1 0 636,-1 1 0,6-5 0,-4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3.67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1 480 10985,'0'-64'453,"0"0"0,0 21 0,2 6 1,4 14 139,5 13 1,13 6-1,7 4 1,7 2-109,9 4 0,3 12 0,5 11 1,3 4-469,6 2 0,2 0 1,-2-1-1,-6-1-466,-3-3 0,-11 1 0,-5-10 1,-8-6-84,-8-7 0,-11-8 1,-6-8-1,-4-9 454,-2-10 0,-2-14 1,-4-5-1,-6-5 621,-3-1 1,-3-3-1,1 1 1,-1 2-10,1 7 0,5 8 0,3 8 0,1 6 207,4 3 0,2 13 0,2 9-716,0 13 1,8 12-1,5 14 1,7 9-229,3 12 0,0 10 1,-5 18-1,-1 5 47,-7-44 1,-2 2-1,-3 3 1,0 1 0,-2 5-1,-1 2 1,-2 2-1,-2 2-205,-2 4 0,-3 2 0,-5 4 0,-5 1 1,-7 2-1,-5-1 0,-1-1 0,-4-1-222,-2-6 0,-2-2 0,3-9 0,-1-2 0,-1-7 0,0-3 0,4-7 1,0-3-197,-25 21 1,11-23 0,6-21 0,6-14 818,6-12 0,-4-15 0,6-8 0,0-8 292,4-4 0,5-3 0,7-10 1,5-6-1,4-4 0,12 0 0,9 2 0,12 4-69,8 2 0,11-4 0,3 5 0,9 5-616,6 6 1,4 7 0,3 12-1,7 7-373,3 9 1,-11 5-1,-8 10 726,-10 4 0,4 0 0,-17 11 0,-12 8 0,-12 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5:12:53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 8461,'0'-25'201,"0"0"0,2-4 1,4 6 234,6 3 1,19 5-1,11 3 1,17 6-396,16 4 0,5 2 1,15 0-1,0 0-343,4 0 0,-48 3 0,1 0 0,-1 0 0,-1 0-54,43 1 0,-8-2 0,-15-2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AD1-E39B-0CB2-0C61-83F26DB4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5E74-0DC6-F524-84DC-CA35C84C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6A6C-3236-025C-AAEE-C62B323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EA78-4F5E-9E2A-D4D8-4CA89C6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C83E-4930-5EE2-F5D8-071D017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C6D-3B37-11CE-AF7D-49D2621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6885-6134-A7C4-C51B-6A196D4D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3B4-0C35-136D-B078-78DF9B6C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D6DA-A9CA-3293-498C-072BA0E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09EB-D272-64BB-95EE-68242F6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0DC61-CE3E-17A8-6F79-13C201B1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E267-C2B0-DFDF-9A5F-C63C0BBB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E114-C42E-85B0-D828-0522F66B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6AAA-D664-8BDD-A55A-947D8A9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EB1F-CD45-41AB-8A29-F9D9AFFE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1FAC-3015-3695-9B61-77B7B458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929-23F4-1062-866F-83713662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14E-CA4C-85F1-5D6C-C8C7E2A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1069-9051-75E7-2FA3-05D0B3B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4A9F-8778-4C22-83CF-301A246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23A-2B7A-57C6-84BB-AF740CC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9D7A-3F2B-1254-3E9C-50C6698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A07F-2CBB-3490-A492-30EA612E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BCE7-BE47-042F-0F3F-7DDEF34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168A-ACC6-7BFC-1345-33F99F9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152-A7FA-6007-5C48-EECF794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2DD-9270-B469-E71E-F6F8156A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B755-0E29-8E20-8F4E-02277831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2E5E-9B7E-587D-AC53-219B979D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AF45F-AA50-EBB1-449D-D8CBB4E4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406D-164F-01D7-8210-364EE5CE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CE0-8D33-7FFC-8FD0-CB7ADFDD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5EC5-466E-16AF-15E0-1D4E5F20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2785-02DC-798F-DAA9-727E31C2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DA4C-1D05-5862-E222-451FCD4D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6D7A-EFC6-9AD9-4FDA-5466CABE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1FDDC-9FF3-92C7-E1B6-5A1F058D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D2AA-30B9-0DC2-C73E-C333965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F635-F2E5-A39B-D2A9-8320FED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ED8-654A-CFF3-0902-8F42F057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A2B18-D6B3-CA0C-9CE4-7DDC7C5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5AE-B933-371F-12A3-E26CEEF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FAAFD-D6EC-6996-600C-F0C3657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A48-27C4-214A-14CA-6B18B99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21C8-3866-B050-3D03-66D1F039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18B8-338A-D106-F0BC-2076DCD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96-83C9-8644-98C5-650F423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DBB-8D61-047D-52D4-869E9249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A3DF-27B8-649C-F1F3-D491041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6A53-E29E-9CED-44B0-4BDB42B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5B1E-D1F8-F2ED-897E-64580B87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F4D4-22D5-9B11-81FB-D19E63A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E16-B5BF-EF51-A802-744399E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5202-8D39-DD6D-7358-4ECF9572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7EC6-1B7A-DCE7-487B-A7351111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373-AD38-BB05-1B00-3733CDA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0412-FDC1-282C-B148-C4DBEBB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F0-4DE2-63E5-B492-ABDFEA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0016-584E-E80C-490F-2665914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7BE-078D-733A-5F50-348A080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83CB-3E6A-BE6B-6444-37C357C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8AAF-2F88-734D-BD08-5FEA8FD3910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283E-483B-C0B4-2DB7-1C0E12B0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EF51-D4E1-3A12-8C0C-F49BBD85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6.xml"/><Relationship Id="rId21" Type="http://schemas.openxmlformats.org/officeDocument/2006/relationships/image" Target="../media/image563.png"/><Relationship Id="rId42" Type="http://schemas.openxmlformats.org/officeDocument/2006/relationships/customXml" Target="../ink/ink574.xml"/><Relationship Id="rId47" Type="http://schemas.openxmlformats.org/officeDocument/2006/relationships/image" Target="../media/image576.png"/><Relationship Id="rId63" Type="http://schemas.openxmlformats.org/officeDocument/2006/relationships/image" Target="../media/image584.png"/><Relationship Id="rId68" Type="http://schemas.openxmlformats.org/officeDocument/2006/relationships/customXml" Target="../ink/ink587.xml"/><Relationship Id="rId16" Type="http://schemas.openxmlformats.org/officeDocument/2006/relationships/customXml" Target="../ink/ink561.xml"/><Relationship Id="rId11" Type="http://schemas.openxmlformats.org/officeDocument/2006/relationships/image" Target="../media/image558.png"/><Relationship Id="rId32" Type="http://schemas.openxmlformats.org/officeDocument/2006/relationships/customXml" Target="../ink/ink569.xml"/><Relationship Id="rId37" Type="http://schemas.openxmlformats.org/officeDocument/2006/relationships/image" Target="../media/image571.png"/><Relationship Id="rId53" Type="http://schemas.openxmlformats.org/officeDocument/2006/relationships/image" Target="../media/image579.png"/><Relationship Id="rId58" Type="http://schemas.openxmlformats.org/officeDocument/2006/relationships/customXml" Target="../ink/ink582.xml"/><Relationship Id="rId74" Type="http://schemas.openxmlformats.org/officeDocument/2006/relationships/customXml" Target="../ink/ink590.xml"/><Relationship Id="rId79" Type="http://schemas.openxmlformats.org/officeDocument/2006/relationships/image" Target="../media/image592.png"/><Relationship Id="rId5" Type="http://schemas.openxmlformats.org/officeDocument/2006/relationships/image" Target="../media/image555.png"/><Relationship Id="rId61" Type="http://schemas.openxmlformats.org/officeDocument/2006/relationships/image" Target="../media/image583.png"/><Relationship Id="rId82" Type="http://schemas.openxmlformats.org/officeDocument/2006/relationships/customXml" Target="../ink/ink594.xml"/><Relationship Id="rId19" Type="http://schemas.openxmlformats.org/officeDocument/2006/relationships/image" Target="../media/image562.png"/><Relationship Id="rId14" Type="http://schemas.openxmlformats.org/officeDocument/2006/relationships/customXml" Target="../ink/ink560.xml"/><Relationship Id="rId22" Type="http://schemas.openxmlformats.org/officeDocument/2006/relationships/customXml" Target="../ink/ink564.xml"/><Relationship Id="rId27" Type="http://schemas.openxmlformats.org/officeDocument/2006/relationships/image" Target="../media/image566.png"/><Relationship Id="rId30" Type="http://schemas.openxmlformats.org/officeDocument/2006/relationships/customXml" Target="../ink/ink568.xml"/><Relationship Id="rId35" Type="http://schemas.openxmlformats.org/officeDocument/2006/relationships/image" Target="../media/image570.png"/><Relationship Id="rId43" Type="http://schemas.openxmlformats.org/officeDocument/2006/relationships/image" Target="../media/image574.png"/><Relationship Id="rId48" Type="http://schemas.openxmlformats.org/officeDocument/2006/relationships/customXml" Target="../ink/ink577.xml"/><Relationship Id="rId56" Type="http://schemas.openxmlformats.org/officeDocument/2006/relationships/customXml" Target="../ink/ink581.xml"/><Relationship Id="rId64" Type="http://schemas.openxmlformats.org/officeDocument/2006/relationships/customXml" Target="../ink/ink585.xml"/><Relationship Id="rId69" Type="http://schemas.openxmlformats.org/officeDocument/2006/relationships/image" Target="../media/image587.png"/><Relationship Id="rId77" Type="http://schemas.openxmlformats.org/officeDocument/2006/relationships/image" Target="../media/image591.png"/><Relationship Id="rId8" Type="http://schemas.openxmlformats.org/officeDocument/2006/relationships/customXml" Target="../ink/ink557.xml"/><Relationship Id="rId51" Type="http://schemas.openxmlformats.org/officeDocument/2006/relationships/image" Target="../media/image578.png"/><Relationship Id="rId72" Type="http://schemas.openxmlformats.org/officeDocument/2006/relationships/customXml" Target="../ink/ink589.xml"/><Relationship Id="rId80" Type="http://schemas.openxmlformats.org/officeDocument/2006/relationships/customXml" Target="../ink/ink593.xml"/><Relationship Id="rId3" Type="http://schemas.openxmlformats.org/officeDocument/2006/relationships/image" Target="../media/image554.png"/><Relationship Id="rId12" Type="http://schemas.openxmlformats.org/officeDocument/2006/relationships/customXml" Target="../ink/ink559.xml"/><Relationship Id="rId17" Type="http://schemas.openxmlformats.org/officeDocument/2006/relationships/image" Target="../media/image561.png"/><Relationship Id="rId25" Type="http://schemas.openxmlformats.org/officeDocument/2006/relationships/image" Target="../media/image565.png"/><Relationship Id="rId33" Type="http://schemas.openxmlformats.org/officeDocument/2006/relationships/image" Target="../media/image569.png"/><Relationship Id="rId38" Type="http://schemas.openxmlformats.org/officeDocument/2006/relationships/customXml" Target="../ink/ink572.xml"/><Relationship Id="rId46" Type="http://schemas.openxmlformats.org/officeDocument/2006/relationships/customXml" Target="../ink/ink576.xml"/><Relationship Id="rId59" Type="http://schemas.openxmlformats.org/officeDocument/2006/relationships/image" Target="../media/image582.png"/><Relationship Id="rId67" Type="http://schemas.openxmlformats.org/officeDocument/2006/relationships/image" Target="../media/image586.png"/><Relationship Id="rId20" Type="http://schemas.openxmlformats.org/officeDocument/2006/relationships/customXml" Target="../ink/ink563.xml"/><Relationship Id="rId41" Type="http://schemas.openxmlformats.org/officeDocument/2006/relationships/image" Target="../media/image573.png"/><Relationship Id="rId54" Type="http://schemas.openxmlformats.org/officeDocument/2006/relationships/customXml" Target="../ink/ink580.xml"/><Relationship Id="rId62" Type="http://schemas.openxmlformats.org/officeDocument/2006/relationships/customXml" Target="../ink/ink584.xml"/><Relationship Id="rId70" Type="http://schemas.openxmlformats.org/officeDocument/2006/relationships/customXml" Target="../ink/ink588.xml"/><Relationship Id="rId75" Type="http://schemas.openxmlformats.org/officeDocument/2006/relationships/image" Target="../media/image590.png"/><Relationship Id="rId83" Type="http://schemas.openxmlformats.org/officeDocument/2006/relationships/image" Target="../media/image59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6.xml"/><Relationship Id="rId15" Type="http://schemas.openxmlformats.org/officeDocument/2006/relationships/image" Target="../media/image560.png"/><Relationship Id="rId23" Type="http://schemas.openxmlformats.org/officeDocument/2006/relationships/image" Target="../media/image564.png"/><Relationship Id="rId28" Type="http://schemas.openxmlformats.org/officeDocument/2006/relationships/customXml" Target="../ink/ink567.xml"/><Relationship Id="rId36" Type="http://schemas.openxmlformats.org/officeDocument/2006/relationships/customXml" Target="../ink/ink571.xml"/><Relationship Id="rId49" Type="http://schemas.openxmlformats.org/officeDocument/2006/relationships/image" Target="../media/image577.png"/><Relationship Id="rId57" Type="http://schemas.openxmlformats.org/officeDocument/2006/relationships/image" Target="../media/image581.png"/><Relationship Id="rId10" Type="http://schemas.openxmlformats.org/officeDocument/2006/relationships/customXml" Target="../ink/ink558.xml"/><Relationship Id="rId31" Type="http://schemas.openxmlformats.org/officeDocument/2006/relationships/image" Target="../media/image568.png"/><Relationship Id="rId44" Type="http://schemas.openxmlformats.org/officeDocument/2006/relationships/customXml" Target="../ink/ink575.xml"/><Relationship Id="rId52" Type="http://schemas.openxmlformats.org/officeDocument/2006/relationships/customXml" Target="../ink/ink579.xml"/><Relationship Id="rId60" Type="http://schemas.openxmlformats.org/officeDocument/2006/relationships/customXml" Target="../ink/ink583.xml"/><Relationship Id="rId65" Type="http://schemas.openxmlformats.org/officeDocument/2006/relationships/image" Target="../media/image585.png"/><Relationship Id="rId73" Type="http://schemas.openxmlformats.org/officeDocument/2006/relationships/image" Target="../media/image589.png"/><Relationship Id="rId78" Type="http://schemas.openxmlformats.org/officeDocument/2006/relationships/customXml" Target="../ink/ink592.xml"/><Relationship Id="rId81" Type="http://schemas.openxmlformats.org/officeDocument/2006/relationships/image" Target="../media/image593.png"/><Relationship Id="rId4" Type="http://schemas.openxmlformats.org/officeDocument/2006/relationships/customXml" Target="../ink/ink555.xml"/><Relationship Id="rId9" Type="http://schemas.openxmlformats.org/officeDocument/2006/relationships/image" Target="../media/image557.png"/><Relationship Id="rId13" Type="http://schemas.openxmlformats.org/officeDocument/2006/relationships/image" Target="../media/image559.png"/><Relationship Id="rId18" Type="http://schemas.openxmlformats.org/officeDocument/2006/relationships/customXml" Target="../ink/ink562.xml"/><Relationship Id="rId39" Type="http://schemas.openxmlformats.org/officeDocument/2006/relationships/image" Target="../media/image572.png"/><Relationship Id="rId34" Type="http://schemas.openxmlformats.org/officeDocument/2006/relationships/customXml" Target="../ink/ink570.xml"/><Relationship Id="rId50" Type="http://schemas.openxmlformats.org/officeDocument/2006/relationships/customXml" Target="../ink/ink578.xml"/><Relationship Id="rId55" Type="http://schemas.openxmlformats.org/officeDocument/2006/relationships/image" Target="../media/image580.png"/><Relationship Id="rId76" Type="http://schemas.openxmlformats.org/officeDocument/2006/relationships/customXml" Target="../ink/ink591.xml"/><Relationship Id="rId7" Type="http://schemas.openxmlformats.org/officeDocument/2006/relationships/image" Target="../media/image556.png"/><Relationship Id="rId71" Type="http://schemas.openxmlformats.org/officeDocument/2006/relationships/image" Target="../media/image588.png"/><Relationship Id="rId2" Type="http://schemas.openxmlformats.org/officeDocument/2006/relationships/customXml" Target="../ink/ink554.xml"/><Relationship Id="rId29" Type="http://schemas.openxmlformats.org/officeDocument/2006/relationships/image" Target="../media/image567.png"/><Relationship Id="rId24" Type="http://schemas.openxmlformats.org/officeDocument/2006/relationships/customXml" Target="../ink/ink565.xml"/><Relationship Id="rId40" Type="http://schemas.openxmlformats.org/officeDocument/2006/relationships/customXml" Target="../ink/ink573.xml"/><Relationship Id="rId45" Type="http://schemas.openxmlformats.org/officeDocument/2006/relationships/image" Target="../media/image575.png"/><Relationship Id="rId66" Type="http://schemas.openxmlformats.org/officeDocument/2006/relationships/customXml" Target="../ink/ink58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0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image" Target="../media/image613.png"/><Relationship Id="rId21" Type="http://schemas.openxmlformats.org/officeDocument/2006/relationships/image" Target="../media/image604.png"/><Relationship Id="rId34" Type="http://schemas.openxmlformats.org/officeDocument/2006/relationships/customXml" Target="../ink/ink611.xml"/><Relationship Id="rId42" Type="http://schemas.openxmlformats.org/officeDocument/2006/relationships/customXml" Target="../ink/ink615.xml"/><Relationship Id="rId7" Type="http://schemas.openxmlformats.org/officeDocument/2006/relationships/image" Target="../media/image597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9" Type="http://schemas.openxmlformats.org/officeDocument/2006/relationships/image" Target="../media/image6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7.xml"/><Relationship Id="rId11" Type="http://schemas.openxmlformats.org/officeDocument/2006/relationships/image" Target="../media/image599.png"/><Relationship Id="rId24" Type="http://schemas.openxmlformats.org/officeDocument/2006/relationships/customXml" Target="../ink/ink606.xml"/><Relationship Id="rId32" Type="http://schemas.openxmlformats.org/officeDocument/2006/relationships/customXml" Target="../ink/ink610.xml"/><Relationship Id="rId37" Type="http://schemas.openxmlformats.org/officeDocument/2006/relationships/image" Target="../media/image612.png"/><Relationship Id="rId40" Type="http://schemas.openxmlformats.org/officeDocument/2006/relationships/customXml" Target="../ink/ink614.xml"/><Relationship Id="rId45" Type="http://schemas.openxmlformats.org/officeDocument/2006/relationships/image" Target="../media/image616.png"/><Relationship Id="rId5" Type="http://schemas.openxmlformats.org/officeDocument/2006/relationships/image" Target="../media/image596.png"/><Relationship Id="rId15" Type="http://schemas.openxmlformats.org/officeDocument/2006/relationships/image" Target="../media/image601.png"/><Relationship Id="rId23" Type="http://schemas.openxmlformats.org/officeDocument/2006/relationships/image" Target="../media/image605.png"/><Relationship Id="rId28" Type="http://schemas.openxmlformats.org/officeDocument/2006/relationships/customXml" Target="../ink/ink608.xml"/><Relationship Id="rId36" Type="http://schemas.openxmlformats.org/officeDocument/2006/relationships/customXml" Target="../ink/ink612.xml"/><Relationship Id="rId10" Type="http://schemas.openxmlformats.org/officeDocument/2006/relationships/customXml" Target="../ink/ink599.xml"/><Relationship Id="rId19" Type="http://schemas.openxmlformats.org/officeDocument/2006/relationships/image" Target="../media/image603.png"/><Relationship Id="rId31" Type="http://schemas.openxmlformats.org/officeDocument/2006/relationships/image" Target="../media/image609.png"/><Relationship Id="rId44" Type="http://schemas.openxmlformats.org/officeDocument/2006/relationships/customXml" Target="../ink/ink616.xml"/><Relationship Id="rId4" Type="http://schemas.openxmlformats.org/officeDocument/2006/relationships/customXml" Target="../ink/ink596.xml"/><Relationship Id="rId9" Type="http://schemas.openxmlformats.org/officeDocument/2006/relationships/image" Target="../media/image598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607.png"/><Relationship Id="rId30" Type="http://schemas.openxmlformats.org/officeDocument/2006/relationships/customXml" Target="../ink/ink609.xml"/><Relationship Id="rId35" Type="http://schemas.openxmlformats.org/officeDocument/2006/relationships/image" Target="../media/image611.png"/><Relationship Id="rId43" Type="http://schemas.openxmlformats.org/officeDocument/2006/relationships/image" Target="../media/image615.png"/><Relationship Id="rId8" Type="http://schemas.openxmlformats.org/officeDocument/2006/relationships/customXml" Target="../ink/ink598.xml"/><Relationship Id="rId3" Type="http://schemas.openxmlformats.org/officeDocument/2006/relationships/image" Target="../media/image595.png"/><Relationship Id="rId12" Type="http://schemas.openxmlformats.org/officeDocument/2006/relationships/customXml" Target="../ink/ink600.xml"/><Relationship Id="rId17" Type="http://schemas.openxmlformats.org/officeDocument/2006/relationships/image" Target="../media/image602.png"/><Relationship Id="rId25" Type="http://schemas.openxmlformats.org/officeDocument/2006/relationships/image" Target="../media/image606.png"/><Relationship Id="rId33" Type="http://schemas.openxmlformats.org/officeDocument/2006/relationships/image" Target="../media/image610.png"/><Relationship Id="rId38" Type="http://schemas.openxmlformats.org/officeDocument/2006/relationships/customXml" Target="../ink/ink613.xml"/><Relationship Id="rId20" Type="http://schemas.openxmlformats.org/officeDocument/2006/relationships/customXml" Target="../ink/ink604.xml"/><Relationship Id="rId41" Type="http://schemas.openxmlformats.org/officeDocument/2006/relationships/image" Target="../media/image61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2.png"/><Relationship Id="rId18" Type="http://schemas.openxmlformats.org/officeDocument/2006/relationships/customXml" Target="../ink/ink625.xml"/><Relationship Id="rId26" Type="http://schemas.openxmlformats.org/officeDocument/2006/relationships/customXml" Target="../ink/ink629.xml"/><Relationship Id="rId39" Type="http://schemas.openxmlformats.org/officeDocument/2006/relationships/image" Target="../media/image635.png"/><Relationship Id="rId21" Type="http://schemas.openxmlformats.org/officeDocument/2006/relationships/image" Target="../media/image626.png"/><Relationship Id="rId34" Type="http://schemas.openxmlformats.org/officeDocument/2006/relationships/customXml" Target="../ink/ink633.xml"/><Relationship Id="rId42" Type="http://schemas.openxmlformats.org/officeDocument/2006/relationships/customXml" Target="../ink/ink637.xml"/><Relationship Id="rId47" Type="http://schemas.openxmlformats.org/officeDocument/2006/relationships/image" Target="../media/image639.png"/><Relationship Id="rId50" Type="http://schemas.openxmlformats.org/officeDocument/2006/relationships/customXml" Target="../ink/ink641.xml"/><Relationship Id="rId55" Type="http://schemas.openxmlformats.org/officeDocument/2006/relationships/image" Target="../media/image643.png"/><Relationship Id="rId7" Type="http://schemas.openxmlformats.org/officeDocument/2006/relationships/image" Target="../media/image619.png"/><Relationship Id="rId2" Type="http://schemas.openxmlformats.org/officeDocument/2006/relationships/customXml" Target="../ink/ink617.xml"/><Relationship Id="rId16" Type="http://schemas.openxmlformats.org/officeDocument/2006/relationships/customXml" Target="../ink/ink624.xml"/><Relationship Id="rId29" Type="http://schemas.openxmlformats.org/officeDocument/2006/relationships/image" Target="../media/image630.png"/><Relationship Id="rId11" Type="http://schemas.openxmlformats.org/officeDocument/2006/relationships/image" Target="../media/image621.png"/><Relationship Id="rId24" Type="http://schemas.openxmlformats.org/officeDocument/2006/relationships/customXml" Target="../ink/ink628.xml"/><Relationship Id="rId32" Type="http://schemas.openxmlformats.org/officeDocument/2006/relationships/customXml" Target="../ink/ink632.xml"/><Relationship Id="rId37" Type="http://schemas.openxmlformats.org/officeDocument/2006/relationships/image" Target="../media/image634.png"/><Relationship Id="rId40" Type="http://schemas.openxmlformats.org/officeDocument/2006/relationships/customXml" Target="../ink/ink636.xml"/><Relationship Id="rId45" Type="http://schemas.openxmlformats.org/officeDocument/2006/relationships/image" Target="../media/image638.png"/><Relationship Id="rId53" Type="http://schemas.openxmlformats.org/officeDocument/2006/relationships/image" Target="../media/image642.png"/><Relationship Id="rId5" Type="http://schemas.openxmlformats.org/officeDocument/2006/relationships/image" Target="../media/image618.png"/><Relationship Id="rId19" Type="http://schemas.openxmlformats.org/officeDocument/2006/relationships/image" Target="../media/image625.png"/><Relationship Id="rId4" Type="http://schemas.openxmlformats.org/officeDocument/2006/relationships/customXml" Target="../ink/ink618.xml"/><Relationship Id="rId9" Type="http://schemas.openxmlformats.org/officeDocument/2006/relationships/image" Target="../media/image620.png"/><Relationship Id="rId14" Type="http://schemas.openxmlformats.org/officeDocument/2006/relationships/customXml" Target="../ink/ink623.xml"/><Relationship Id="rId22" Type="http://schemas.openxmlformats.org/officeDocument/2006/relationships/customXml" Target="../ink/ink627.xml"/><Relationship Id="rId27" Type="http://schemas.openxmlformats.org/officeDocument/2006/relationships/image" Target="../media/image629.png"/><Relationship Id="rId30" Type="http://schemas.openxmlformats.org/officeDocument/2006/relationships/customXml" Target="../ink/ink631.xml"/><Relationship Id="rId35" Type="http://schemas.openxmlformats.org/officeDocument/2006/relationships/image" Target="../media/image633.png"/><Relationship Id="rId43" Type="http://schemas.openxmlformats.org/officeDocument/2006/relationships/image" Target="../media/image637.png"/><Relationship Id="rId48" Type="http://schemas.openxmlformats.org/officeDocument/2006/relationships/customXml" Target="../ink/ink640.xml"/><Relationship Id="rId56" Type="http://schemas.openxmlformats.org/officeDocument/2006/relationships/customXml" Target="../ink/ink644.xml"/><Relationship Id="rId8" Type="http://schemas.openxmlformats.org/officeDocument/2006/relationships/customXml" Target="../ink/ink620.xml"/><Relationship Id="rId51" Type="http://schemas.openxmlformats.org/officeDocument/2006/relationships/image" Target="../media/image641.png"/><Relationship Id="rId3" Type="http://schemas.openxmlformats.org/officeDocument/2006/relationships/image" Target="../media/image617.png"/><Relationship Id="rId12" Type="http://schemas.openxmlformats.org/officeDocument/2006/relationships/customXml" Target="../ink/ink622.xml"/><Relationship Id="rId17" Type="http://schemas.openxmlformats.org/officeDocument/2006/relationships/image" Target="../media/image624.png"/><Relationship Id="rId25" Type="http://schemas.openxmlformats.org/officeDocument/2006/relationships/image" Target="../media/image628.png"/><Relationship Id="rId33" Type="http://schemas.openxmlformats.org/officeDocument/2006/relationships/image" Target="../media/image632.png"/><Relationship Id="rId38" Type="http://schemas.openxmlformats.org/officeDocument/2006/relationships/customXml" Target="../ink/ink635.xml"/><Relationship Id="rId46" Type="http://schemas.openxmlformats.org/officeDocument/2006/relationships/customXml" Target="../ink/ink639.xml"/><Relationship Id="rId20" Type="http://schemas.openxmlformats.org/officeDocument/2006/relationships/customXml" Target="../ink/ink626.xml"/><Relationship Id="rId41" Type="http://schemas.openxmlformats.org/officeDocument/2006/relationships/image" Target="../media/image636.png"/><Relationship Id="rId54" Type="http://schemas.openxmlformats.org/officeDocument/2006/relationships/customXml" Target="../ink/ink6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9.xml"/><Relationship Id="rId15" Type="http://schemas.openxmlformats.org/officeDocument/2006/relationships/image" Target="../media/image623.png"/><Relationship Id="rId23" Type="http://schemas.openxmlformats.org/officeDocument/2006/relationships/image" Target="../media/image627.png"/><Relationship Id="rId28" Type="http://schemas.openxmlformats.org/officeDocument/2006/relationships/customXml" Target="../ink/ink630.xml"/><Relationship Id="rId36" Type="http://schemas.openxmlformats.org/officeDocument/2006/relationships/customXml" Target="../ink/ink634.xml"/><Relationship Id="rId49" Type="http://schemas.openxmlformats.org/officeDocument/2006/relationships/image" Target="../media/image640.png"/><Relationship Id="rId57" Type="http://schemas.openxmlformats.org/officeDocument/2006/relationships/image" Target="../media/image644.png"/><Relationship Id="rId10" Type="http://schemas.openxmlformats.org/officeDocument/2006/relationships/customXml" Target="../ink/ink621.xml"/><Relationship Id="rId31" Type="http://schemas.openxmlformats.org/officeDocument/2006/relationships/image" Target="../media/image631.png"/><Relationship Id="rId44" Type="http://schemas.openxmlformats.org/officeDocument/2006/relationships/customXml" Target="../ink/ink638.xml"/><Relationship Id="rId52" Type="http://schemas.openxmlformats.org/officeDocument/2006/relationships/customXml" Target="../ink/ink64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7.xml"/><Relationship Id="rId21" Type="http://schemas.openxmlformats.org/officeDocument/2006/relationships/image" Target="../media/image654.png"/><Relationship Id="rId42" Type="http://schemas.openxmlformats.org/officeDocument/2006/relationships/customXml" Target="../ink/ink665.xml"/><Relationship Id="rId47" Type="http://schemas.openxmlformats.org/officeDocument/2006/relationships/image" Target="../media/image667.png"/><Relationship Id="rId63" Type="http://schemas.openxmlformats.org/officeDocument/2006/relationships/image" Target="../media/image674.png"/><Relationship Id="rId68" Type="http://schemas.openxmlformats.org/officeDocument/2006/relationships/customXml" Target="../ink/ink678.xml"/><Relationship Id="rId84" Type="http://schemas.openxmlformats.org/officeDocument/2006/relationships/customXml" Target="../ink/ink686.xml"/><Relationship Id="rId89" Type="http://schemas.openxmlformats.org/officeDocument/2006/relationships/image" Target="../media/image687.png"/><Relationship Id="rId16" Type="http://schemas.openxmlformats.org/officeDocument/2006/relationships/customXml" Target="../ink/ink652.xml"/><Relationship Id="rId11" Type="http://schemas.openxmlformats.org/officeDocument/2006/relationships/image" Target="../media/image649.png"/><Relationship Id="rId32" Type="http://schemas.openxmlformats.org/officeDocument/2006/relationships/customXml" Target="../ink/ink660.xml"/><Relationship Id="rId37" Type="http://schemas.openxmlformats.org/officeDocument/2006/relationships/image" Target="../media/image662.png"/><Relationship Id="rId53" Type="http://schemas.openxmlformats.org/officeDocument/2006/relationships/image" Target="../media/image670.png"/><Relationship Id="rId58" Type="http://schemas.openxmlformats.org/officeDocument/2006/relationships/customXml" Target="../ink/ink673.xml"/><Relationship Id="rId74" Type="http://schemas.openxmlformats.org/officeDocument/2006/relationships/customXml" Target="../ink/ink681.xml"/><Relationship Id="rId79" Type="http://schemas.openxmlformats.org/officeDocument/2006/relationships/image" Target="../media/image682.png"/><Relationship Id="rId5" Type="http://schemas.openxmlformats.org/officeDocument/2006/relationships/image" Target="../media/image646.png"/><Relationship Id="rId90" Type="http://schemas.openxmlformats.org/officeDocument/2006/relationships/customXml" Target="../ink/ink689.xml"/><Relationship Id="rId95" Type="http://schemas.openxmlformats.org/officeDocument/2006/relationships/image" Target="../media/image690.png"/><Relationship Id="rId22" Type="http://schemas.openxmlformats.org/officeDocument/2006/relationships/customXml" Target="../ink/ink655.xml"/><Relationship Id="rId27" Type="http://schemas.openxmlformats.org/officeDocument/2006/relationships/image" Target="../media/image657.png"/><Relationship Id="rId43" Type="http://schemas.openxmlformats.org/officeDocument/2006/relationships/image" Target="../media/image665.png"/><Relationship Id="rId48" Type="http://schemas.openxmlformats.org/officeDocument/2006/relationships/customXml" Target="../ink/ink668.xml"/><Relationship Id="rId64" Type="http://schemas.openxmlformats.org/officeDocument/2006/relationships/customXml" Target="../ink/ink676.xml"/><Relationship Id="rId69" Type="http://schemas.openxmlformats.org/officeDocument/2006/relationships/image" Target="../media/image677.png"/><Relationship Id="rId80" Type="http://schemas.openxmlformats.org/officeDocument/2006/relationships/customXml" Target="../ink/ink684.xml"/><Relationship Id="rId85" Type="http://schemas.openxmlformats.org/officeDocument/2006/relationships/image" Target="../media/image685.png"/><Relationship Id="rId3" Type="http://schemas.openxmlformats.org/officeDocument/2006/relationships/image" Target="../media/image645.png"/><Relationship Id="rId12" Type="http://schemas.openxmlformats.org/officeDocument/2006/relationships/customXml" Target="../ink/ink650.xml"/><Relationship Id="rId17" Type="http://schemas.openxmlformats.org/officeDocument/2006/relationships/image" Target="../media/image652.png"/><Relationship Id="rId25" Type="http://schemas.openxmlformats.org/officeDocument/2006/relationships/image" Target="../media/image656.png"/><Relationship Id="rId33" Type="http://schemas.openxmlformats.org/officeDocument/2006/relationships/image" Target="../media/image660.png"/><Relationship Id="rId38" Type="http://schemas.openxmlformats.org/officeDocument/2006/relationships/customXml" Target="../ink/ink663.xml"/><Relationship Id="rId46" Type="http://schemas.openxmlformats.org/officeDocument/2006/relationships/customXml" Target="../ink/ink667.xml"/><Relationship Id="rId59" Type="http://schemas.openxmlformats.org/officeDocument/2006/relationships/image" Target="../media/image673.png"/><Relationship Id="rId67" Type="http://schemas.openxmlformats.org/officeDocument/2006/relationships/image" Target="../media/image676.png"/><Relationship Id="rId20" Type="http://schemas.openxmlformats.org/officeDocument/2006/relationships/customXml" Target="../ink/ink654.xml"/><Relationship Id="rId41" Type="http://schemas.openxmlformats.org/officeDocument/2006/relationships/image" Target="../media/image664.png"/><Relationship Id="rId54" Type="http://schemas.openxmlformats.org/officeDocument/2006/relationships/customXml" Target="../ink/ink671.xml"/><Relationship Id="rId62" Type="http://schemas.openxmlformats.org/officeDocument/2006/relationships/customXml" Target="../ink/ink675.xml"/><Relationship Id="rId70" Type="http://schemas.openxmlformats.org/officeDocument/2006/relationships/customXml" Target="../ink/ink679.xml"/><Relationship Id="rId75" Type="http://schemas.openxmlformats.org/officeDocument/2006/relationships/image" Target="../media/image680.png"/><Relationship Id="rId83" Type="http://schemas.openxmlformats.org/officeDocument/2006/relationships/image" Target="../media/image684.png"/><Relationship Id="rId88" Type="http://schemas.openxmlformats.org/officeDocument/2006/relationships/customXml" Target="../ink/ink688.xml"/><Relationship Id="rId91" Type="http://schemas.openxmlformats.org/officeDocument/2006/relationships/image" Target="../media/image688.png"/><Relationship Id="rId96" Type="http://schemas.openxmlformats.org/officeDocument/2006/relationships/customXml" Target="../ink/ink69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47.xml"/><Relationship Id="rId15" Type="http://schemas.openxmlformats.org/officeDocument/2006/relationships/image" Target="../media/image651.png"/><Relationship Id="rId23" Type="http://schemas.openxmlformats.org/officeDocument/2006/relationships/image" Target="../media/image655.png"/><Relationship Id="rId28" Type="http://schemas.openxmlformats.org/officeDocument/2006/relationships/customXml" Target="../ink/ink658.xml"/><Relationship Id="rId36" Type="http://schemas.openxmlformats.org/officeDocument/2006/relationships/customXml" Target="../ink/ink662.xml"/><Relationship Id="rId49" Type="http://schemas.openxmlformats.org/officeDocument/2006/relationships/image" Target="../media/image668.png"/><Relationship Id="rId57" Type="http://schemas.openxmlformats.org/officeDocument/2006/relationships/image" Target="../media/image672.png"/><Relationship Id="rId10" Type="http://schemas.openxmlformats.org/officeDocument/2006/relationships/customXml" Target="../ink/ink649.xml"/><Relationship Id="rId31" Type="http://schemas.openxmlformats.org/officeDocument/2006/relationships/image" Target="../media/image659.png"/><Relationship Id="rId44" Type="http://schemas.openxmlformats.org/officeDocument/2006/relationships/customXml" Target="../ink/ink666.xml"/><Relationship Id="rId52" Type="http://schemas.openxmlformats.org/officeDocument/2006/relationships/customXml" Target="../ink/ink670.xml"/><Relationship Id="rId60" Type="http://schemas.openxmlformats.org/officeDocument/2006/relationships/customXml" Target="../ink/ink674.xml"/><Relationship Id="rId65" Type="http://schemas.openxmlformats.org/officeDocument/2006/relationships/image" Target="../media/image675.png"/><Relationship Id="rId73" Type="http://schemas.openxmlformats.org/officeDocument/2006/relationships/image" Target="../media/image679.png"/><Relationship Id="rId78" Type="http://schemas.openxmlformats.org/officeDocument/2006/relationships/customXml" Target="../ink/ink683.xml"/><Relationship Id="rId81" Type="http://schemas.openxmlformats.org/officeDocument/2006/relationships/image" Target="../media/image683.png"/><Relationship Id="rId86" Type="http://schemas.openxmlformats.org/officeDocument/2006/relationships/customXml" Target="../ink/ink687.xml"/><Relationship Id="rId94" Type="http://schemas.openxmlformats.org/officeDocument/2006/relationships/customXml" Target="../ink/ink691.xml"/><Relationship Id="rId4" Type="http://schemas.openxmlformats.org/officeDocument/2006/relationships/customXml" Target="../ink/ink646.xml"/><Relationship Id="rId9" Type="http://schemas.openxmlformats.org/officeDocument/2006/relationships/image" Target="../media/image648.png"/><Relationship Id="rId13" Type="http://schemas.openxmlformats.org/officeDocument/2006/relationships/image" Target="../media/image650.png"/><Relationship Id="rId18" Type="http://schemas.openxmlformats.org/officeDocument/2006/relationships/customXml" Target="../ink/ink653.xml"/><Relationship Id="rId39" Type="http://schemas.openxmlformats.org/officeDocument/2006/relationships/image" Target="../media/image663.png"/><Relationship Id="rId34" Type="http://schemas.openxmlformats.org/officeDocument/2006/relationships/customXml" Target="../ink/ink661.xml"/><Relationship Id="rId50" Type="http://schemas.openxmlformats.org/officeDocument/2006/relationships/customXml" Target="../ink/ink669.xml"/><Relationship Id="rId55" Type="http://schemas.openxmlformats.org/officeDocument/2006/relationships/image" Target="../media/image671.png"/><Relationship Id="rId76" Type="http://schemas.openxmlformats.org/officeDocument/2006/relationships/customXml" Target="../ink/ink682.xml"/><Relationship Id="rId97" Type="http://schemas.openxmlformats.org/officeDocument/2006/relationships/image" Target="../media/image691.png"/><Relationship Id="rId7" Type="http://schemas.openxmlformats.org/officeDocument/2006/relationships/image" Target="../media/image647.png"/><Relationship Id="rId71" Type="http://schemas.openxmlformats.org/officeDocument/2006/relationships/image" Target="../media/image678.png"/><Relationship Id="rId92" Type="http://schemas.openxmlformats.org/officeDocument/2006/relationships/customXml" Target="../ink/ink690.xml"/><Relationship Id="rId2" Type="http://schemas.openxmlformats.org/officeDocument/2006/relationships/customXml" Target="../ink/ink645.xml"/><Relationship Id="rId29" Type="http://schemas.openxmlformats.org/officeDocument/2006/relationships/image" Target="../media/image658.png"/><Relationship Id="rId24" Type="http://schemas.openxmlformats.org/officeDocument/2006/relationships/customXml" Target="../ink/ink656.xml"/><Relationship Id="rId40" Type="http://schemas.openxmlformats.org/officeDocument/2006/relationships/customXml" Target="../ink/ink664.xml"/><Relationship Id="rId45" Type="http://schemas.openxmlformats.org/officeDocument/2006/relationships/image" Target="../media/image666.png"/><Relationship Id="rId66" Type="http://schemas.openxmlformats.org/officeDocument/2006/relationships/customXml" Target="../ink/ink677.xml"/><Relationship Id="rId87" Type="http://schemas.openxmlformats.org/officeDocument/2006/relationships/image" Target="../media/image686.png"/><Relationship Id="rId61" Type="http://schemas.openxmlformats.org/officeDocument/2006/relationships/image" Target="../media/image479.png"/><Relationship Id="rId82" Type="http://schemas.openxmlformats.org/officeDocument/2006/relationships/customXml" Target="../ink/ink685.xml"/><Relationship Id="rId19" Type="http://schemas.openxmlformats.org/officeDocument/2006/relationships/image" Target="../media/image653.png"/><Relationship Id="rId14" Type="http://schemas.openxmlformats.org/officeDocument/2006/relationships/customXml" Target="../ink/ink651.xml"/><Relationship Id="rId30" Type="http://schemas.openxmlformats.org/officeDocument/2006/relationships/customXml" Target="../ink/ink659.xml"/><Relationship Id="rId35" Type="http://schemas.openxmlformats.org/officeDocument/2006/relationships/image" Target="../media/image661.png"/><Relationship Id="rId56" Type="http://schemas.openxmlformats.org/officeDocument/2006/relationships/customXml" Target="../ink/ink672.xml"/><Relationship Id="rId77" Type="http://schemas.openxmlformats.org/officeDocument/2006/relationships/image" Target="../media/image681.png"/><Relationship Id="rId8" Type="http://schemas.openxmlformats.org/officeDocument/2006/relationships/customXml" Target="../ink/ink648.xml"/><Relationship Id="rId51" Type="http://schemas.openxmlformats.org/officeDocument/2006/relationships/image" Target="../media/image669.png"/><Relationship Id="rId72" Type="http://schemas.openxmlformats.org/officeDocument/2006/relationships/customXml" Target="../ink/ink680.xml"/><Relationship Id="rId93" Type="http://schemas.openxmlformats.org/officeDocument/2006/relationships/image" Target="../media/image68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9.png"/><Relationship Id="rId21" Type="http://schemas.openxmlformats.org/officeDocument/2006/relationships/image" Target="../media/image701.png"/><Relationship Id="rId42" Type="http://schemas.openxmlformats.org/officeDocument/2006/relationships/customXml" Target="../ink/ink713.xml"/><Relationship Id="rId63" Type="http://schemas.openxmlformats.org/officeDocument/2006/relationships/image" Target="../media/image722.png"/><Relationship Id="rId84" Type="http://schemas.openxmlformats.org/officeDocument/2006/relationships/customXml" Target="../ink/ink734.xml"/><Relationship Id="rId138" Type="http://schemas.openxmlformats.org/officeDocument/2006/relationships/customXml" Target="../ink/ink761.xml"/><Relationship Id="rId159" Type="http://schemas.openxmlformats.org/officeDocument/2006/relationships/image" Target="../media/image770.png"/><Relationship Id="rId170" Type="http://schemas.openxmlformats.org/officeDocument/2006/relationships/customXml" Target="../ink/ink777.xml"/><Relationship Id="rId107" Type="http://schemas.openxmlformats.org/officeDocument/2006/relationships/image" Target="../media/image744.png"/><Relationship Id="rId11" Type="http://schemas.openxmlformats.org/officeDocument/2006/relationships/image" Target="../media/image696.png"/><Relationship Id="rId32" Type="http://schemas.openxmlformats.org/officeDocument/2006/relationships/customXml" Target="../ink/ink708.xml"/><Relationship Id="rId53" Type="http://schemas.openxmlformats.org/officeDocument/2006/relationships/image" Target="../media/image717.png"/><Relationship Id="rId74" Type="http://schemas.openxmlformats.org/officeDocument/2006/relationships/customXml" Target="../ink/ink729.xml"/><Relationship Id="rId128" Type="http://schemas.openxmlformats.org/officeDocument/2006/relationships/customXml" Target="../ink/ink756.xml"/><Relationship Id="rId149" Type="http://schemas.openxmlformats.org/officeDocument/2006/relationships/image" Target="../media/image765.png"/><Relationship Id="rId5" Type="http://schemas.openxmlformats.org/officeDocument/2006/relationships/image" Target="../media/image693.png"/><Relationship Id="rId95" Type="http://schemas.openxmlformats.org/officeDocument/2006/relationships/image" Target="../media/image738.png"/><Relationship Id="rId160" Type="http://schemas.openxmlformats.org/officeDocument/2006/relationships/customXml" Target="../ink/ink772.xml"/><Relationship Id="rId22" Type="http://schemas.openxmlformats.org/officeDocument/2006/relationships/customXml" Target="../ink/ink703.xml"/><Relationship Id="rId43" Type="http://schemas.openxmlformats.org/officeDocument/2006/relationships/image" Target="../media/image712.png"/><Relationship Id="rId64" Type="http://schemas.openxmlformats.org/officeDocument/2006/relationships/customXml" Target="../ink/ink724.xml"/><Relationship Id="rId118" Type="http://schemas.openxmlformats.org/officeDocument/2006/relationships/customXml" Target="../ink/ink751.xml"/><Relationship Id="rId139" Type="http://schemas.openxmlformats.org/officeDocument/2006/relationships/image" Target="../media/image760.png"/><Relationship Id="rId85" Type="http://schemas.openxmlformats.org/officeDocument/2006/relationships/image" Target="../media/image733.png"/><Relationship Id="rId150" Type="http://schemas.openxmlformats.org/officeDocument/2006/relationships/customXml" Target="../ink/ink767.xml"/><Relationship Id="rId171" Type="http://schemas.openxmlformats.org/officeDocument/2006/relationships/image" Target="../media/image776.png"/><Relationship Id="rId12" Type="http://schemas.openxmlformats.org/officeDocument/2006/relationships/customXml" Target="../ink/ink698.xml"/><Relationship Id="rId33" Type="http://schemas.openxmlformats.org/officeDocument/2006/relationships/image" Target="../media/image707.png"/><Relationship Id="rId108" Type="http://schemas.openxmlformats.org/officeDocument/2006/relationships/customXml" Target="../ink/ink746.xml"/><Relationship Id="rId129" Type="http://schemas.openxmlformats.org/officeDocument/2006/relationships/image" Target="../media/image755.png"/><Relationship Id="rId54" Type="http://schemas.openxmlformats.org/officeDocument/2006/relationships/customXml" Target="../ink/ink719.xml"/><Relationship Id="rId70" Type="http://schemas.openxmlformats.org/officeDocument/2006/relationships/customXml" Target="../ink/ink727.xml"/><Relationship Id="rId75" Type="http://schemas.openxmlformats.org/officeDocument/2006/relationships/image" Target="../media/image728.png"/><Relationship Id="rId91" Type="http://schemas.openxmlformats.org/officeDocument/2006/relationships/image" Target="../media/image736.png"/><Relationship Id="rId96" Type="http://schemas.openxmlformats.org/officeDocument/2006/relationships/customXml" Target="../ink/ink740.xml"/><Relationship Id="rId140" Type="http://schemas.openxmlformats.org/officeDocument/2006/relationships/customXml" Target="../ink/ink762.xml"/><Relationship Id="rId145" Type="http://schemas.openxmlformats.org/officeDocument/2006/relationships/image" Target="../media/image763.png"/><Relationship Id="rId161" Type="http://schemas.openxmlformats.org/officeDocument/2006/relationships/image" Target="../media/image771.png"/><Relationship Id="rId166" Type="http://schemas.openxmlformats.org/officeDocument/2006/relationships/customXml" Target="../ink/ink7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5.xml"/><Relationship Id="rId23" Type="http://schemas.openxmlformats.org/officeDocument/2006/relationships/image" Target="../media/image702.png"/><Relationship Id="rId28" Type="http://schemas.openxmlformats.org/officeDocument/2006/relationships/customXml" Target="../ink/ink706.xml"/><Relationship Id="rId49" Type="http://schemas.openxmlformats.org/officeDocument/2006/relationships/image" Target="../media/image715.png"/><Relationship Id="rId114" Type="http://schemas.openxmlformats.org/officeDocument/2006/relationships/customXml" Target="../ink/ink749.xml"/><Relationship Id="rId119" Type="http://schemas.openxmlformats.org/officeDocument/2006/relationships/image" Target="../media/image750.png"/><Relationship Id="rId44" Type="http://schemas.openxmlformats.org/officeDocument/2006/relationships/customXml" Target="../ink/ink714.xml"/><Relationship Id="rId60" Type="http://schemas.openxmlformats.org/officeDocument/2006/relationships/customXml" Target="../ink/ink722.xml"/><Relationship Id="rId65" Type="http://schemas.openxmlformats.org/officeDocument/2006/relationships/image" Target="../media/image723.png"/><Relationship Id="rId81" Type="http://schemas.openxmlformats.org/officeDocument/2006/relationships/image" Target="../media/image731.png"/><Relationship Id="rId86" Type="http://schemas.openxmlformats.org/officeDocument/2006/relationships/customXml" Target="../ink/ink735.xml"/><Relationship Id="rId130" Type="http://schemas.openxmlformats.org/officeDocument/2006/relationships/customXml" Target="../ink/ink757.xml"/><Relationship Id="rId135" Type="http://schemas.openxmlformats.org/officeDocument/2006/relationships/image" Target="../media/image758.png"/><Relationship Id="rId151" Type="http://schemas.openxmlformats.org/officeDocument/2006/relationships/image" Target="../media/image766.png"/><Relationship Id="rId156" Type="http://schemas.openxmlformats.org/officeDocument/2006/relationships/customXml" Target="../ink/ink770.xml"/><Relationship Id="rId13" Type="http://schemas.openxmlformats.org/officeDocument/2006/relationships/image" Target="../media/image697.png"/><Relationship Id="rId18" Type="http://schemas.openxmlformats.org/officeDocument/2006/relationships/customXml" Target="../ink/ink701.xml"/><Relationship Id="rId39" Type="http://schemas.openxmlformats.org/officeDocument/2006/relationships/image" Target="../media/image710.png"/><Relationship Id="rId109" Type="http://schemas.openxmlformats.org/officeDocument/2006/relationships/image" Target="../media/image745.png"/><Relationship Id="rId34" Type="http://schemas.openxmlformats.org/officeDocument/2006/relationships/customXml" Target="../ink/ink709.xml"/><Relationship Id="rId50" Type="http://schemas.openxmlformats.org/officeDocument/2006/relationships/customXml" Target="../ink/ink717.xml"/><Relationship Id="rId55" Type="http://schemas.openxmlformats.org/officeDocument/2006/relationships/image" Target="../media/image718.png"/><Relationship Id="rId76" Type="http://schemas.openxmlformats.org/officeDocument/2006/relationships/customXml" Target="../ink/ink730.xml"/><Relationship Id="rId97" Type="http://schemas.openxmlformats.org/officeDocument/2006/relationships/image" Target="../media/image739.png"/><Relationship Id="rId104" Type="http://schemas.openxmlformats.org/officeDocument/2006/relationships/customXml" Target="../ink/ink744.xml"/><Relationship Id="rId120" Type="http://schemas.openxmlformats.org/officeDocument/2006/relationships/customXml" Target="../ink/ink752.xml"/><Relationship Id="rId125" Type="http://schemas.openxmlformats.org/officeDocument/2006/relationships/image" Target="../media/image753.png"/><Relationship Id="rId141" Type="http://schemas.openxmlformats.org/officeDocument/2006/relationships/image" Target="../media/image761.png"/><Relationship Id="rId146" Type="http://schemas.openxmlformats.org/officeDocument/2006/relationships/customXml" Target="../ink/ink765.xml"/><Relationship Id="rId167" Type="http://schemas.openxmlformats.org/officeDocument/2006/relationships/image" Target="../media/image774.png"/><Relationship Id="rId7" Type="http://schemas.openxmlformats.org/officeDocument/2006/relationships/image" Target="../media/image694.png"/><Relationship Id="rId71" Type="http://schemas.openxmlformats.org/officeDocument/2006/relationships/image" Target="../media/image726.png"/><Relationship Id="rId92" Type="http://schemas.openxmlformats.org/officeDocument/2006/relationships/customXml" Target="../ink/ink738.xml"/><Relationship Id="rId162" Type="http://schemas.openxmlformats.org/officeDocument/2006/relationships/customXml" Target="../ink/ink773.xml"/><Relationship Id="rId2" Type="http://schemas.openxmlformats.org/officeDocument/2006/relationships/customXml" Target="../ink/ink693.xml"/><Relationship Id="rId29" Type="http://schemas.openxmlformats.org/officeDocument/2006/relationships/image" Target="../media/image705.png"/><Relationship Id="rId24" Type="http://schemas.openxmlformats.org/officeDocument/2006/relationships/customXml" Target="../ink/ink704.xml"/><Relationship Id="rId40" Type="http://schemas.openxmlformats.org/officeDocument/2006/relationships/customXml" Target="../ink/ink712.xml"/><Relationship Id="rId45" Type="http://schemas.openxmlformats.org/officeDocument/2006/relationships/image" Target="../media/image713.png"/><Relationship Id="rId66" Type="http://schemas.openxmlformats.org/officeDocument/2006/relationships/customXml" Target="../ink/ink725.xml"/><Relationship Id="rId87" Type="http://schemas.openxmlformats.org/officeDocument/2006/relationships/image" Target="../media/image734.png"/><Relationship Id="rId110" Type="http://schemas.openxmlformats.org/officeDocument/2006/relationships/customXml" Target="../ink/ink747.xml"/><Relationship Id="rId115" Type="http://schemas.openxmlformats.org/officeDocument/2006/relationships/image" Target="../media/image748.png"/><Relationship Id="rId131" Type="http://schemas.openxmlformats.org/officeDocument/2006/relationships/image" Target="../media/image756.png"/><Relationship Id="rId136" Type="http://schemas.openxmlformats.org/officeDocument/2006/relationships/customXml" Target="../ink/ink760.xml"/><Relationship Id="rId157" Type="http://schemas.openxmlformats.org/officeDocument/2006/relationships/image" Target="../media/image769.png"/><Relationship Id="rId61" Type="http://schemas.openxmlformats.org/officeDocument/2006/relationships/image" Target="../media/image721.png"/><Relationship Id="rId82" Type="http://schemas.openxmlformats.org/officeDocument/2006/relationships/customXml" Target="../ink/ink733.xml"/><Relationship Id="rId152" Type="http://schemas.openxmlformats.org/officeDocument/2006/relationships/customXml" Target="../ink/ink768.xml"/><Relationship Id="rId19" Type="http://schemas.openxmlformats.org/officeDocument/2006/relationships/image" Target="../media/image700.png"/><Relationship Id="rId14" Type="http://schemas.openxmlformats.org/officeDocument/2006/relationships/customXml" Target="../ink/ink699.xml"/><Relationship Id="rId30" Type="http://schemas.openxmlformats.org/officeDocument/2006/relationships/customXml" Target="../ink/ink707.xml"/><Relationship Id="rId35" Type="http://schemas.openxmlformats.org/officeDocument/2006/relationships/image" Target="../media/image708.png"/><Relationship Id="rId56" Type="http://schemas.openxmlformats.org/officeDocument/2006/relationships/customXml" Target="../ink/ink720.xml"/><Relationship Id="rId77" Type="http://schemas.openxmlformats.org/officeDocument/2006/relationships/image" Target="../media/image729.png"/><Relationship Id="rId100" Type="http://schemas.openxmlformats.org/officeDocument/2006/relationships/customXml" Target="../ink/ink742.xml"/><Relationship Id="rId105" Type="http://schemas.openxmlformats.org/officeDocument/2006/relationships/image" Target="../media/image743.png"/><Relationship Id="rId126" Type="http://schemas.openxmlformats.org/officeDocument/2006/relationships/customXml" Target="../ink/ink755.xml"/><Relationship Id="rId147" Type="http://schemas.openxmlformats.org/officeDocument/2006/relationships/image" Target="../media/image764.png"/><Relationship Id="rId168" Type="http://schemas.openxmlformats.org/officeDocument/2006/relationships/customXml" Target="../ink/ink776.xml"/><Relationship Id="rId8" Type="http://schemas.openxmlformats.org/officeDocument/2006/relationships/customXml" Target="../ink/ink696.xml"/><Relationship Id="rId51" Type="http://schemas.openxmlformats.org/officeDocument/2006/relationships/image" Target="../media/image716.png"/><Relationship Id="rId72" Type="http://schemas.openxmlformats.org/officeDocument/2006/relationships/customXml" Target="../ink/ink728.xml"/><Relationship Id="rId93" Type="http://schemas.openxmlformats.org/officeDocument/2006/relationships/image" Target="../media/image737.png"/><Relationship Id="rId98" Type="http://schemas.openxmlformats.org/officeDocument/2006/relationships/customXml" Target="../ink/ink741.xml"/><Relationship Id="rId121" Type="http://schemas.openxmlformats.org/officeDocument/2006/relationships/image" Target="../media/image751.png"/><Relationship Id="rId142" Type="http://schemas.openxmlformats.org/officeDocument/2006/relationships/customXml" Target="../ink/ink763.xml"/><Relationship Id="rId163" Type="http://schemas.openxmlformats.org/officeDocument/2006/relationships/image" Target="../media/image772.png"/><Relationship Id="rId3" Type="http://schemas.openxmlformats.org/officeDocument/2006/relationships/image" Target="../media/image692.png"/><Relationship Id="rId25" Type="http://schemas.openxmlformats.org/officeDocument/2006/relationships/image" Target="../media/image703.png"/><Relationship Id="rId46" Type="http://schemas.openxmlformats.org/officeDocument/2006/relationships/customXml" Target="../ink/ink715.xml"/><Relationship Id="rId67" Type="http://schemas.openxmlformats.org/officeDocument/2006/relationships/image" Target="../media/image724.png"/><Relationship Id="rId116" Type="http://schemas.openxmlformats.org/officeDocument/2006/relationships/customXml" Target="../ink/ink750.xml"/><Relationship Id="rId137" Type="http://schemas.openxmlformats.org/officeDocument/2006/relationships/image" Target="../media/image759.png"/><Relationship Id="rId158" Type="http://schemas.openxmlformats.org/officeDocument/2006/relationships/customXml" Target="../ink/ink771.xml"/><Relationship Id="rId20" Type="http://schemas.openxmlformats.org/officeDocument/2006/relationships/customXml" Target="../ink/ink702.xml"/><Relationship Id="rId41" Type="http://schemas.openxmlformats.org/officeDocument/2006/relationships/image" Target="../media/image711.png"/><Relationship Id="rId62" Type="http://schemas.openxmlformats.org/officeDocument/2006/relationships/customXml" Target="../ink/ink723.xml"/><Relationship Id="rId83" Type="http://schemas.openxmlformats.org/officeDocument/2006/relationships/image" Target="../media/image732.png"/><Relationship Id="rId88" Type="http://schemas.openxmlformats.org/officeDocument/2006/relationships/customXml" Target="../ink/ink736.xml"/><Relationship Id="rId111" Type="http://schemas.openxmlformats.org/officeDocument/2006/relationships/image" Target="../media/image746.png"/><Relationship Id="rId132" Type="http://schemas.openxmlformats.org/officeDocument/2006/relationships/customXml" Target="../ink/ink758.xml"/><Relationship Id="rId153" Type="http://schemas.openxmlformats.org/officeDocument/2006/relationships/image" Target="../media/image767.png"/><Relationship Id="rId15" Type="http://schemas.openxmlformats.org/officeDocument/2006/relationships/image" Target="../media/image698.png"/><Relationship Id="rId36" Type="http://schemas.openxmlformats.org/officeDocument/2006/relationships/customXml" Target="../ink/ink710.xml"/><Relationship Id="rId57" Type="http://schemas.openxmlformats.org/officeDocument/2006/relationships/image" Target="../media/image719.png"/><Relationship Id="rId106" Type="http://schemas.openxmlformats.org/officeDocument/2006/relationships/customXml" Target="../ink/ink745.xml"/><Relationship Id="rId127" Type="http://schemas.openxmlformats.org/officeDocument/2006/relationships/image" Target="../media/image754.png"/><Relationship Id="rId10" Type="http://schemas.openxmlformats.org/officeDocument/2006/relationships/customXml" Target="../ink/ink697.xml"/><Relationship Id="rId31" Type="http://schemas.openxmlformats.org/officeDocument/2006/relationships/image" Target="../media/image706.png"/><Relationship Id="rId52" Type="http://schemas.openxmlformats.org/officeDocument/2006/relationships/customXml" Target="../ink/ink718.xml"/><Relationship Id="rId73" Type="http://schemas.openxmlformats.org/officeDocument/2006/relationships/image" Target="../media/image727.png"/><Relationship Id="rId78" Type="http://schemas.openxmlformats.org/officeDocument/2006/relationships/customXml" Target="../ink/ink731.xml"/><Relationship Id="rId94" Type="http://schemas.openxmlformats.org/officeDocument/2006/relationships/customXml" Target="../ink/ink739.xml"/><Relationship Id="rId99" Type="http://schemas.openxmlformats.org/officeDocument/2006/relationships/image" Target="../media/image740.png"/><Relationship Id="rId101" Type="http://schemas.openxmlformats.org/officeDocument/2006/relationships/image" Target="../media/image741.png"/><Relationship Id="rId122" Type="http://schemas.openxmlformats.org/officeDocument/2006/relationships/customXml" Target="../ink/ink753.xml"/><Relationship Id="rId143" Type="http://schemas.openxmlformats.org/officeDocument/2006/relationships/image" Target="../media/image762.png"/><Relationship Id="rId148" Type="http://schemas.openxmlformats.org/officeDocument/2006/relationships/customXml" Target="../ink/ink766.xml"/><Relationship Id="rId164" Type="http://schemas.openxmlformats.org/officeDocument/2006/relationships/customXml" Target="../ink/ink774.xml"/><Relationship Id="rId169" Type="http://schemas.openxmlformats.org/officeDocument/2006/relationships/image" Target="../media/image775.png"/><Relationship Id="rId4" Type="http://schemas.openxmlformats.org/officeDocument/2006/relationships/customXml" Target="../ink/ink694.xml"/><Relationship Id="rId9" Type="http://schemas.openxmlformats.org/officeDocument/2006/relationships/image" Target="../media/image695.png"/><Relationship Id="rId26" Type="http://schemas.openxmlformats.org/officeDocument/2006/relationships/customXml" Target="../ink/ink705.xml"/><Relationship Id="rId47" Type="http://schemas.openxmlformats.org/officeDocument/2006/relationships/image" Target="../media/image714.png"/><Relationship Id="rId68" Type="http://schemas.openxmlformats.org/officeDocument/2006/relationships/customXml" Target="../ink/ink726.xml"/><Relationship Id="rId89" Type="http://schemas.openxmlformats.org/officeDocument/2006/relationships/image" Target="../media/image735.png"/><Relationship Id="rId112" Type="http://schemas.openxmlformats.org/officeDocument/2006/relationships/customXml" Target="../ink/ink748.xml"/><Relationship Id="rId133" Type="http://schemas.openxmlformats.org/officeDocument/2006/relationships/image" Target="../media/image757.png"/><Relationship Id="rId154" Type="http://schemas.openxmlformats.org/officeDocument/2006/relationships/customXml" Target="../ink/ink769.xml"/><Relationship Id="rId16" Type="http://schemas.openxmlformats.org/officeDocument/2006/relationships/customXml" Target="../ink/ink700.xml"/><Relationship Id="rId37" Type="http://schemas.openxmlformats.org/officeDocument/2006/relationships/image" Target="../media/image709.png"/><Relationship Id="rId58" Type="http://schemas.openxmlformats.org/officeDocument/2006/relationships/customXml" Target="../ink/ink721.xml"/><Relationship Id="rId79" Type="http://schemas.openxmlformats.org/officeDocument/2006/relationships/image" Target="../media/image730.png"/><Relationship Id="rId102" Type="http://schemas.openxmlformats.org/officeDocument/2006/relationships/customXml" Target="../ink/ink743.xml"/><Relationship Id="rId123" Type="http://schemas.openxmlformats.org/officeDocument/2006/relationships/image" Target="../media/image752.png"/><Relationship Id="rId144" Type="http://schemas.openxmlformats.org/officeDocument/2006/relationships/customXml" Target="../ink/ink764.xml"/><Relationship Id="rId90" Type="http://schemas.openxmlformats.org/officeDocument/2006/relationships/customXml" Target="../ink/ink737.xml"/><Relationship Id="rId165" Type="http://schemas.openxmlformats.org/officeDocument/2006/relationships/image" Target="../media/image773.png"/><Relationship Id="rId27" Type="http://schemas.openxmlformats.org/officeDocument/2006/relationships/image" Target="../media/image704.png"/><Relationship Id="rId48" Type="http://schemas.openxmlformats.org/officeDocument/2006/relationships/customXml" Target="../ink/ink716.xml"/><Relationship Id="rId69" Type="http://schemas.openxmlformats.org/officeDocument/2006/relationships/image" Target="../media/image725.png"/><Relationship Id="rId113" Type="http://schemas.openxmlformats.org/officeDocument/2006/relationships/image" Target="../media/image747.png"/><Relationship Id="rId134" Type="http://schemas.openxmlformats.org/officeDocument/2006/relationships/customXml" Target="../ink/ink759.xml"/><Relationship Id="rId80" Type="http://schemas.openxmlformats.org/officeDocument/2006/relationships/customXml" Target="../ink/ink732.xml"/><Relationship Id="rId155" Type="http://schemas.openxmlformats.org/officeDocument/2006/relationships/image" Target="../media/image768.png"/><Relationship Id="rId17" Type="http://schemas.openxmlformats.org/officeDocument/2006/relationships/image" Target="../media/image699.png"/><Relationship Id="rId38" Type="http://schemas.openxmlformats.org/officeDocument/2006/relationships/customXml" Target="../ink/ink711.xml"/><Relationship Id="rId59" Type="http://schemas.openxmlformats.org/officeDocument/2006/relationships/image" Target="../media/image720.png"/><Relationship Id="rId103" Type="http://schemas.openxmlformats.org/officeDocument/2006/relationships/image" Target="../media/image742.png"/><Relationship Id="rId124" Type="http://schemas.openxmlformats.org/officeDocument/2006/relationships/customXml" Target="../ink/ink75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0.xml"/><Relationship Id="rId21" Type="http://schemas.openxmlformats.org/officeDocument/2006/relationships/image" Target="../media/image786.png"/><Relationship Id="rId42" Type="http://schemas.openxmlformats.org/officeDocument/2006/relationships/customXml" Target="../ink/ink798.xml"/><Relationship Id="rId47" Type="http://schemas.openxmlformats.org/officeDocument/2006/relationships/image" Target="../media/image799.png"/><Relationship Id="rId63" Type="http://schemas.openxmlformats.org/officeDocument/2006/relationships/image" Target="../media/image807.png"/><Relationship Id="rId68" Type="http://schemas.openxmlformats.org/officeDocument/2006/relationships/customXml" Target="../ink/ink811.xml"/><Relationship Id="rId84" Type="http://schemas.openxmlformats.org/officeDocument/2006/relationships/customXml" Target="../ink/ink819.xml"/><Relationship Id="rId16" Type="http://schemas.openxmlformats.org/officeDocument/2006/relationships/customXml" Target="../ink/ink785.xml"/><Relationship Id="rId11" Type="http://schemas.openxmlformats.org/officeDocument/2006/relationships/image" Target="../media/image781.png"/><Relationship Id="rId32" Type="http://schemas.openxmlformats.org/officeDocument/2006/relationships/customXml" Target="../ink/ink793.xml"/><Relationship Id="rId37" Type="http://schemas.openxmlformats.org/officeDocument/2006/relationships/image" Target="../media/image794.png"/><Relationship Id="rId53" Type="http://schemas.openxmlformats.org/officeDocument/2006/relationships/image" Target="../media/image802.png"/><Relationship Id="rId58" Type="http://schemas.openxmlformats.org/officeDocument/2006/relationships/customXml" Target="../ink/ink806.xml"/><Relationship Id="rId74" Type="http://schemas.openxmlformats.org/officeDocument/2006/relationships/customXml" Target="../ink/ink814.xml"/><Relationship Id="rId79" Type="http://schemas.openxmlformats.org/officeDocument/2006/relationships/image" Target="../media/image815.png"/><Relationship Id="rId5" Type="http://schemas.openxmlformats.org/officeDocument/2006/relationships/image" Target="../media/image778.png"/><Relationship Id="rId19" Type="http://schemas.openxmlformats.org/officeDocument/2006/relationships/image" Target="../media/image785.png"/><Relationship Id="rId14" Type="http://schemas.openxmlformats.org/officeDocument/2006/relationships/customXml" Target="../ink/ink784.xml"/><Relationship Id="rId22" Type="http://schemas.openxmlformats.org/officeDocument/2006/relationships/customXml" Target="../ink/ink788.xml"/><Relationship Id="rId27" Type="http://schemas.openxmlformats.org/officeDocument/2006/relationships/image" Target="../media/image789.png"/><Relationship Id="rId30" Type="http://schemas.openxmlformats.org/officeDocument/2006/relationships/customXml" Target="../ink/ink792.xml"/><Relationship Id="rId35" Type="http://schemas.openxmlformats.org/officeDocument/2006/relationships/image" Target="../media/image793.png"/><Relationship Id="rId43" Type="http://schemas.openxmlformats.org/officeDocument/2006/relationships/image" Target="../media/image797.png"/><Relationship Id="rId48" Type="http://schemas.openxmlformats.org/officeDocument/2006/relationships/customXml" Target="../ink/ink801.xml"/><Relationship Id="rId56" Type="http://schemas.openxmlformats.org/officeDocument/2006/relationships/customXml" Target="../ink/ink805.xml"/><Relationship Id="rId64" Type="http://schemas.openxmlformats.org/officeDocument/2006/relationships/customXml" Target="../ink/ink809.xml"/><Relationship Id="rId69" Type="http://schemas.openxmlformats.org/officeDocument/2006/relationships/image" Target="../media/image810.png"/><Relationship Id="rId77" Type="http://schemas.openxmlformats.org/officeDocument/2006/relationships/image" Target="../media/image814.png"/><Relationship Id="rId8" Type="http://schemas.openxmlformats.org/officeDocument/2006/relationships/customXml" Target="../ink/ink781.xml"/><Relationship Id="rId51" Type="http://schemas.openxmlformats.org/officeDocument/2006/relationships/image" Target="../media/image801.png"/><Relationship Id="rId72" Type="http://schemas.openxmlformats.org/officeDocument/2006/relationships/customXml" Target="../ink/ink813.xml"/><Relationship Id="rId80" Type="http://schemas.openxmlformats.org/officeDocument/2006/relationships/customXml" Target="../ink/ink817.xml"/><Relationship Id="rId85" Type="http://schemas.openxmlformats.org/officeDocument/2006/relationships/image" Target="../media/image818.png"/><Relationship Id="rId3" Type="http://schemas.openxmlformats.org/officeDocument/2006/relationships/image" Target="../media/image777.png"/><Relationship Id="rId12" Type="http://schemas.openxmlformats.org/officeDocument/2006/relationships/customXml" Target="../ink/ink783.xml"/><Relationship Id="rId17" Type="http://schemas.openxmlformats.org/officeDocument/2006/relationships/image" Target="../media/image784.png"/><Relationship Id="rId25" Type="http://schemas.openxmlformats.org/officeDocument/2006/relationships/image" Target="../media/image788.png"/><Relationship Id="rId33" Type="http://schemas.openxmlformats.org/officeDocument/2006/relationships/image" Target="../media/image792.png"/><Relationship Id="rId38" Type="http://schemas.openxmlformats.org/officeDocument/2006/relationships/customXml" Target="../ink/ink796.xml"/><Relationship Id="rId46" Type="http://schemas.openxmlformats.org/officeDocument/2006/relationships/customXml" Target="../ink/ink800.xml"/><Relationship Id="rId59" Type="http://schemas.openxmlformats.org/officeDocument/2006/relationships/image" Target="../media/image805.png"/><Relationship Id="rId67" Type="http://schemas.openxmlformats.org/officeDocument/2006/relationships/image" Target="../media/image809.png"/><Relationship Id="rId20" Type="http://schemas.openxmlformats.org/officeDocument/2006/relationships/customXml" Target="../ink/ink787.xml"/><Relationship Id="rId41" Type="http://schemas.openxmlformats.org/officeDocument/2006/relationships/image" Target="../media/image796.png"/><Relationship Id="rId54" Type="http://schemas.openxmlformats.org/officeDocument/2006/relationships/customXml" Target="../ink/ink804.xml"/><Relationship Id="rId62" Type="http://schemas.openxmlformats.org/officeDocument/2006/relationships/customXml" Target="../ink/ink808.xml"/><Relationship Id="rId70" Type="http://schemas.openxmlformats.org/officeDocument/2006/relationships/customXml" Target="../ink/ink812.xml"/><Relationship Id="rId75" Type="http://schemas.openxmlformats.org/officeDocument/2006/relationships/image" Target="../media/image813.png"/><Relationship Id="rId83" Type="http://schemas.openxmlformats.org/officeDocument/2006/relationships/image" Target="../media/image8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0.xml"/><Relationship Id="rId15" Type="http://schemas.openxmlformats.org/officeDocument/2006/relationships/image" Target="../media/image783.png"/><Relationship Id="rId23" Type="http://schemas.openxmlformats.org/officeDocument/2006/relationships/image" Target="../media/image787.png"/><Relationship Id="rId28" Type="http://schemas.openxmlformats.org/officeDocument/2006/relationships/customXml" Target="../ink/ink791.xml"/><Relationship Id="rId36" Type="http://schemas.openxmlformats.org/officeDocument/2006/relationships/customXml" Target="../ink/ink795.xml"/><Relationship Id="rId49" Type="http://schemas.openxmlformats.org/officeDocument/2006/relationships/image" Target="../media/image800.png"/><Relationship Id="rId57" Type="http://schemas.openxmlformats.org/officeDocument/2006/relationships/image" Target="../media/image804.png"/><Relationship Id="rId10" Type="http://schemas.openxmlformats.org/officeDocument/2006/relationships/customXml" Target="../ink/ink782.xml"/><Relationship Id="rId31" Type="http://schemas.openxmlformats.org/officeDocument/2006/relationships/image" Target="../media/image791.png"/><Relationship Id="rId44" Type="http://schemas.openxmlformats.org/officeDocument/2006/relationships/customXml" Target="../ink/ink799.xml"/><Relationship Id="rId52" Type="http://schemas.openxmlformats.org/officeDocument/2006/relationships/customXml" Target="../ink/ink803.xml"/><Relationship Id="rId60" Type="http://schemas.openxmlformats.org/officeDocument/2006/relationships/customXml" Target="../ink/ink807.xml"/><Relationship Id="rId65" Type="http://schemas.openxmlformats.org/officeDocument/2006/relationships/image" Target="../media/image808.png"/><Relationship Id="rId73" Type="http://schemas.openxmlformats.org/officeDocument/2006/relationships/image" Target="../media/image812.png"/><Relationship Id="rId78" Type="http://schemas.openxmlformats.org/officeDocument/2006/relationships/customXml" Target="../ink/ink816.xml"/><Relationship Id="rId81" Type="http://schemas.openxmlformats.org/officeDocument/2006/relationships/image" Target="../media/image816.png"/><Relationship Id="rId4" Type="http://schemas.openxmlformats.org/officeDocument/2006/relationships/customXml" Target="../ink/ink779.xml"/><Relationship Id="rId9" Type="http://schemas.openxmlformats.org/officeDocument/2006/relationships/image" Target="../media/image780.png"/><Relationship Id="rId13" Type="http://schemas.openxmlformats.org/officeDocument/2006/relationships/image" Target="../media/image782.png"/><Relationship Id="rId18" Type="http://schemas.openxmlformats.org/officeDocument/2006/relationships/customXml" Target="../ink/ink786.xml"/><Relationship Id="rId39" Type="http://schemas.openxmlformats.org/officeDocument/2006/relationships/image" Target="../media/image795.png"/><Relationship Id="rId34" Type="http://schemas.openxmlformats.org/officeDocument/2006/relationships/customXml" Target="../ink/ink794.xml"/><Relationship Id="rId50" Type="http://schemas.openxmlformats.org/officeDocument/2006/relationships/customXml" Target="../ink/ink802.xml"/><Relationship Id="rId55" Type="http://schemas.openxmlformats.org/officeDocument/2006/relationships/image" Target="../media/image803.png"/><Relationship Id="rId76" Type="http://schemas.openxmlformats.org/officeDocument/2006/relationships/customXml" Target="../ink/ink815.xml"/><Relationship Id="rId7" Type="http://schemas.openxmlformats.org/officeDocument/2006/relationships/image" Target="../media/image779.png"/><Relationship Id="rId71" Type="http://schemas.openxmlformats.org/officeDocument/2006/relationships/image" Target="../media/image811.png"/><Relationship Id="rId2" Type="http://schemas.openxmlformats.org/officeDocument/2006/relationships/customXml" Target="../ink/ink778.xml"/><Relationship Id="rId29" Type="http://schemas.openxmlformats.org/officeDocument/2006/relationships/image" Target="../media/image790.png"/><Relationship Id="rId24" Type="http://schemas.openxmlformats.org/officeDocument/2006/relationships/customXml" Target="../ink/ink789.xml"/><Relationship Id="rId40" Type="http://schemas.openxmlformats.org/officeDocument/2006/relationships/customXml" Target="../ink/ink797.xml"/><Relationship Id="rId45" Type="http://schemas.openxmlformats.org/officeDocument/2006/relationships/image" Target="../media/image798.png"/><Relationship Id="rId66" Type="http://schemas.openxmlformats.org/officeDocument/2006/relationships/customXml" Target="../ink/ink810.xml"/><Relationship Id="rId61" Type="http://schemas.openxmlformats.org/officeDocument/2006/relationships/image" Target="../media/image806.png"/><Relationship Id="rId82" Type="http://schemas.openxmlformats.org/officeDocument/2006/relationships/customXml" Target="../ink/ink818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2.xml"/><Relationship Id="rId21" Type="http://schemas.openxmlformats.org/officeDocument/2006/relationships/image" Target="../media/image828.png"/><Relationship Id="rId42" Type="http://schemas.openxmlformats.org/officeDocument/2006/relationships/customXml" Target="../ink/ink840.xml"/><Relationship Id="rId47" Type="http://schemas.openxmlformats.org/officeDocument/2006/relationships/image" Target="../media/image841.png"/><Relationship Id="rId63" Type="http://schemas.openxmlformats.org/officeDocument/2006/relationships/image" Target="../media/image849.png"/><Relationship Id="rId68" Type="http://schemas.openxmlformats.org/officeDocument/2006/relationships/customXml" Target="../ink/ink853.xml"/><Relationship Id="rId2" Type="http://schemas.openxmlformats.org/officeDocument/2006/relationships/customXml" Target="../ink/ink820.xml"/><Relationship Id="rId16" Type="http://schemas.openxmlformats.org/officeDocument/2006/relationships/customXml" Target="../ink/ink827.xml"/><Relationship Id="rId29" Type="http://schemas.openxmlformats.org/officeDocument/2006/relationships/image" Target="../media/image832.png"/><Relationship Id="rId11" Type="http://schemas.openxmlformats.org/officeDocument/2006/relationships/image" Target="../media/image823.png"/><Relationship Id="rId24" Type="http://schemas.openxmlformats.org/officeDocument/2006/relationships/customXml" Target="../ink/ink831.xml"/><Relationship Id="rId32" Type="http://schemas.openxmlformats.org/officeDocument/2006/relationships/customXml" Target="../ink/ink835.xml"/><Relationship Id="rId37" Type="http://schemas.openxmlformats.org/officeDocument/2006/relationships/image" Target="../media/image836.png"/><Relationship Id="rId40" Type="http://schemas.openxmlformats.org/officeDocument/2006/relationships/customXml" Target="../ink/ink839.xml"/><Relationship Id="rId45" Type="http://schemas.openxmlformats.org/officeDocument/2006/relationships/image" Target="../media/image840.png"/><Relationship Id="rId53" Type="http://schemas.openxmlformats.org/officeDocument/2006/relationships/image" Target="../media/image844.png"/><Relationship Id="rId58" Type="http://schemas.openxmlformats.org/officeDocument/2006/relationships/customXml" Target="../ink/ink848.xml"/><Relationship Id="rId66" Type="http://schemas.openxmlformats.org/officeDocument/2006/relationships/customXml" Target="../ink/ink852.xml"/><Relationship Id="rId5" Type="http://schemas.openxmlformats.org/officeDocument/2006/relationships/image" Target="../media/image820.png"/><Relationship Id="rId61" Type="http://schemas.openxmlformats.org/officeDocument/2006/relationships/image" Target="../media/image848.png"/><Relationship Id="rId19" Type="http://schemas.openxmlformats.org/officeDocument/2006/relationships/image" Target="../media/image827.png"/><Relationship Id="rId14" Type="http://schemas.openxmlformats.org/officeDocument/2006/relationships/customXml" Target="../ink/ink826.xml"/><Relationship Id="rId22" Type="http://schemas.openxmlformats.org/officeDocument/2006/relationships/customXml" Target="../ink/ink830.xml"/><Relationship Id="rId27" Type="http://schemas.openxmlformats.org/officeDocument/2006/relationships/image" Target="../media/image831.png"/><Relationship Id="rId30" Type="http://schemas.openxmlformats.org/officeDocument/2006/relationships/customXml" Target="../ink/ink834.xml"/><Relationship Id="rId35" Type="http://schemas.openxmlformats.org/officeDocument/2006/relationships/image" Target="../media/image835.png"/><Relationship Id="rId43" Type="http://schemas.openxmlformats.org/officeDocument/2006/relationships/image" Target="../media/image839.png"/><Relationship Id="rId48" Type="http://schemas.openxmlformats.org/officeDocument/2006/relationships/customXml" Target="../ink/ink843.xml"/><Relationship Id="rId56" Type="http://schemas.openxmlformats.org/officeDocument/2006/relationships/customXml" Target="../ink/ink847.xml"/><Relationship Id="rId64" Type="http://schemas.openxmlformats.org/officeDocument/2006/relationships/customXml" Target="../ink/ink851.xml"/><Relationship Id="rId69" Type="http://schemas.openxmlformats.org/officeDocument/2006/relationships/image" Target="../media/image852.png"/><Relationship Id="rId8" Type="http://schemas.openxmlformats.org/officeDocument/2006/relationships/customXml" Target="../ink/ink823.xml"/><Relationship Id="rId51" Type="http://schemas.openxmlformats.org/officeDocument/2006/relationships/image" Target="../media/image843.png"/><Relationship Id="rId72" Type="http://schemas.openxmlformats.org/officeDocument/2006/relationships/customXml" Target="../ink/ink855.xml"/><Relationship Id="rId3" Type="http://schemas.openxmlformats.org/officeDocument/2006/relationships/image" Target="../media/image819.png"/><Relationship Id="rId12" Type="http://schemas.openxmlformats.org/officeDocument/2006/relationships/customXml" Target="../ink/ink825.xml"/><Relationship Id="rId17" Type="http://schemas.openxmlformats.org/officeDocument/2006/relationships/image" Target="../media/image826.png"/><Relationship Id="rId25" Type="http://schemas.openxmlformats.org/officeDocument/2006/relationships/image" Target="../media/image830.png"/><Relationship Id="rId33" Type="http://schemas.openxmlformats.org/officeDocument/2006/relationships/image" Target="../media/image834.png"/><Relationship Id="rId38" Type="http://schemas.openxmlformats.org/officeDocument/2006/relationships/customXml" Target="../ink/ink838.xml"/><Relationship Id="rId46" Type="http://schemas.openxmlformats.org/officeDocument/2006/relationships/customXml" Target="../ink/ink842.xml"/><Relationship Id="rId59" Type="http://schemas.openxmlformats.org/officeDocument/2006/relationships/image" Target="../media/image847.png"/><Relationship Id="rId67" Type="http://schemas.openxmlformats.org/officeDocument/2006/relationships/image" Target="../media/image851.png"/><Relationship Id="rId20" Type="http://schemas.openxmlformats.org/officeDocument/2006/relationships/customXml" Target="../ink/ink829.xml"/><Relationship Id="rId41" Type="http://schemas.openxmlformats.org/officeDocument/2006/relationships/image" Target="../media/image838.png"/><Relationship Id="rId54" Type="http://schemas.openxmlformats.org/officeDocument/2006/relationships/customXml" Target="../ink/ink846.xml"/><Relationship Id="rId62" Type="http://schemas.openxmlformats.org/officeDocument/2006/relationships/customXml" Target="../ink/ink850.xml"/><Relationship Id="rId70" Type="http://schemas.openxmlformats.org/officeDocument/2006/relationships/customXml" Target="../ink/ink8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2.xml"/><Relationship Id="rId15" Type="http://schemas.openxmlformats.org/officeDocument/2006/relationships/image" Target="../media/image825.png"/><Relationship Id="rId23" Type="http://schemas.openxmlformats.org/officeDocument/2006/relationships/image" Target="../media/image829.png"/><Relationship Id="rId28" Type="http://schemas.openxmlformats.org/officeDocument/2006/relationships/customXml" Target="../ink/ink833.xml"/><Relationship Id="rId36" Type="http://schemas.openxmlformats.org/officeDocument/2006/relationships/customXml" Target="../ink/ink837.xml"/><Relationship Id="rId49" Type="http://schemas.openxmlformats.org/officeDocument/2006/relationships/image" Target="../media/image842.png"/><Relationship Id="rId57" Type="http://schemas.openxmlformats.org/officeDocument/2006/relationships/image" Target="../media/image846.png"/><Relationship Id="rId10" Type="http://schemas.openxmlformats.org/officeDocument/2006/relationships/customXml" Target="../ink/ink824.xml"/><Relationship Id="rId31" Type="http://schemas.openxmlformats.org/officeDocument/2006/relationships/image" Target="../media/image833.png"/><Relationship Id="rId44" Type="http://schemas.openxmlformats.org/officeDocument/2006/relationships/customXml" Target="../ink/ink841.xml"/><Relationship Id="rId52" Type="http://schemas.openxmlformats.org/officeDocument/2006/relationships/customXml" Target="../ink/ink845.xml"/><Relationship Id="rId60" Type="http://schemas.openxmlformats.org/officeDocument/2006/relationships/customXml" Target="../ink/ink849.xml"/><Relationship Id="rId65" Type="http://schemas.openxmlformats.org/officeDocument/2006/relationships/image" Target="../media/image850.png"/><Relationship Id="rId73" Type="http://schemas.openxmlformats.org/officeDocument/2006/relationships/image" Target="../media/image854.png"/><Relationship Id="rId4" Type="http://schemas.openxmlformats.org/officeDocument/2006/relationships/customXml" Target="../ink/ink821.xml"/><Relationship Id="rId9" Type="http://schemas.openxmlformats.org/officeDocument/2006/relationships/image" Target="../media/image822.png"/><Relationship Id="rId13" Type="http://schemas.openxmlformats.org/officeDocument/2006/relationships/image" Target="../media/image824.png"/><Relationship Id="rId18" Type="http://schemas.openxmlformats.org/officeDocument/2006/relationships/customXml" Target="../ink/ink828.xml"/><Relationship Id="rId39" Type="http://schemas.openxmlformats.org/officeDocument/2006/relationships/image" Target="../media/image837.png"/><Relationship Id="rId34" Type="http://schemas.openxmlformats.org/officeDocument/2006/relationships/customXml" Target="../ink/ink836.xml"/><Relationship Id="rId50" Type="http://schemas.openxmlformats.org/officeDocument/2006/relationships/customXml" Target="../ink/ink844.xml"/><Relationship Id="rId55" Type="http://schemas.openxmlformats.org/officeDocument/2006/relationships/image" Target="../media/image845.png"/><Relationship Id="rId7" Type="http://schemas.openxmlformats.org/officeDocument/2006/relationships/image" Target="../media/image821.png"/><Relationship Id="rId71" Type="http://schemas.openxmlformats.org/officeDocument/2006/relationships/image" Target="../media/image8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24" Type="http://schemas.openxmlformats.org/officeDocument/2006/relationships/customXml" Target="../ink/ink34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27.xml"/><Relationship Id="rId19" Type="http://schemas.openxmlformats.org/officeDocument/2006/relationships/image" Target="../media/image31.png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4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57.png"/><Relationship Id="rId50" Type="http://schemas.openxmlformats.org/officeDocument/2006/relationships/customXml" Target="../ink/ink59.xml"/><Relationship Id="rId55" Type="http://schemas.openxmlformats.org/officeDocument/2006/relationships/image" Target="../media/image61.png"/><Relationship Id="rId63" Type="http://schemas.openxmlformats.org/officeDocument/2006/relationships/image" Target="../media/image65.png"/><Relationship Id="rId7" Type="http://schemas.openxmlformats.org/officeDocument/2006/relationships/image" Target="../media/image37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image" Target="../media/image48.png"/><Relationship Id="rId11" Type="http://schemas.openxmlformats.org/officeDocument/2006/relationships/image" Target="../media/image3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2.png"/><Relationship Id="rId40" Type="http://schemas.openxmlformats.org/officeDocument/2006/relationships/customXml" Target="../ink/ink54.xml"/><Relationship Id="rId45" Type="http://schemas.openxmlformats.org/officeDocument/2006/relationships/image" Target="../media/image56.png"/><Relationship Id="rId53" Type="http://schemas.openxmlformats.org/officeDocument/2006/relationships/image" Target="../media/image60.png"/><Relationship Id="rId58" Type="http://schemas.openxmlformats.org/officeDocument/2006/relationships/customXml" Target="../ink/ink63.xml"/><Relationship Id="rId5" Type="http://schemas.openxmlformats.org/officeDocument/2006/relationships/image" Target="../media/image36.png"/><Relationship Id="rId61" Type="http://schemas.openxmlformats.org/officeDocument/2006/relationships/image" Target="../media/image64.png"/><Relationship Id="rId19" Type="http://schemas.openxmlformats.org/officeDocument/2006/relationships/image" Target="../media/image4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7.png"/><Relationship Id="rId30" Type="http://schemas.openxmlformats.org/officeDocument/2006/relationships/customXml" Target="../ink/ink49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59.png"/><Relationship Id="rId3" Type="http://schemas.openxmlformats.org/officeDocument/2006/relationships/image" Target="../media/image35.png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63.png"/><Relationship Id="rId20" Type="http://schemas.openxmlformats.org/officeDocument/2006/relationships/customXml" Target="../ink/ink44.xml"/><Relationship Id="rId41" Type="http://schemas.openxmlformats.org/officeDocument/2006/relationships/image" Target="../media/image5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" Type="http://schemas.openxmlformats.org/officeDocument/2006/relationships/customXml" Target="../ink/ink39.xml"/><Relationship Id="rId31" Type="http://schemas.openxmlformats.org/officeDocument/2006/relationships/image" Target="../media/image4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6.png"/><Relationship Id="rId4" Type="http://schemas.openxmlformats.org/officeDocument/2006/relationships/customXml" Target="../ink/ink36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3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image" Target="../media/image145.png"/><Relationship Id="rId170" Type="http://schemas.openxmlformats.org/officeDocument/2006/relationships/customXml" Target="../ink/ink151.xml"/><Relationship Id="rId226" Type="http://schemas.openxmlformats.org/officeDocument/2006/relationships/customXml" Target="../ink/ink179.xml"/><Relationship Id="rId268" Type="http://schemas.openxmlformats.org/officeDocument/2006/relationships/customXml" Target="../ink/ink200.xml"/><Relationship Id="rId32" Type="http://schemas.openxmlformats.org/officeDocument/2006/relationships/customXml" Target="../ink/ink82.xml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5" Type="http://schemas.openxmlformats.org/officeDocument/2006/relationships/image" Target="../media/image68.png"/><Relationship Id="rId95" Type="http://schemas.openxmlformats.org/officeDocument/2006/relationships/image" Target="../media/image113.png"/><Relationship Id="rId160" Type="http://schemas.openxmlformats.org/officeDocument/2006/relationships/customXml" Target="../ink/ink146.xml"/><Relationship Id="rId181" Type="http://schemas.openxmlformats.org/officeDocument/2006/relationships/image" Target="../media/image156.png"/><Relationship Id="rId216" Type="http://schemas.openxmlformats.org/officeDocument/2006/relationships/customXml" Target="../ink/ink174.xml"/><Relationship Id="rId237" Type="http://schemas.openxmlformats.org/officeDocument/2006/relationships/image" Target="../media/image184.png"/><Relationship Id="rId258" Type="http://schemas.openxmlformats.org/officeDocument/2006/relationships/customXml" Target="../ink/ink195.xml"/><Relationship Id="rId22" Type="http://schemas.openxmlformats.org/officeDocument/2006/relationships/customXml" Target="../ink/ink77.xml"/><Relationship Id="rId43" Type="http://schemas.openxmlformats.org/officeDocument/2006/relationships/image" Target="../media/image87.png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139" Type="http://schemas.openxmlformats.org/officeDocument/2006/relationships/image" Target="../media/image135.png"/><Relationship Id="rId85" Type="http://schemas.openxmlformats.org/officeDocument/2006/relationships/image" Target="../media/image108.png"/><Relationship Id="rId150" Type="http://schemas.openxmlformats.org/officeDocument/2006/relationships/customXml" Target="../ink/ink141.xml"/><Relationship Id="rId171" Type="http://schemas.openxmlformats.org/officeDocument/2006/relationships/image" Target="../media/image151.png"/><Relationship Id="rId192" Type="http://schemas.openxmlformats.org/officeDocument/2006/relationships/customXml" Target="../ink/ink162.xml"/><Relationship Id="rId206" Type="http://schemas.openxmlformats.org/officeDocument/2006/relationships/customXml" Target="../ink/ink169.xml"/><Relationship Id="rId227" Type="http://schemas.openxmlformats.org/officeDocument/2006/relationships/image" Target="../media/image179.png"/><Relationship Id="rId248" Type="http://schemas.openxmlformats.org/officeDocument/2006/relationships/customXml" Target="../ink/ink190.xml"/><Relationship Id="rId269" Type="http://schemas.openxmlformats.org/officeDocument/2006/relationships/image" Target="../media/image200.png"/><Relationship Id="rId12" Type="http://schemas.openxmlformats.org/officeDocument/2006/relationships/customXml" Target="../ink/ink72.xml"/><Relationship Id="rId33" Type="http://schemas.openxmlformats.org/officeDocument/2006/relationships/image" Target="../media/image82.png"/><Relationship Id="rId108" Type="http://schemas.openxmlformats.org/officeDocument/2006/relationships/customXml" Target="../ink/ink120.xml"/><Relationship Id="rId129" Type="http://schemas.openxmlformats.org/officeDocument/2006/relationships/image" Target="../media/image130.png"/><Relationship Id="rId54" Type="http://schemas.openxmlformats.org/officeDocument/2006/relationships/customXml" Target="../ink/ink93.xml"/><Relationship Id="rId75" Type="http://schemas.openxmlformats.org/officeDocument/2006/relationships/image" Target="../media/image103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61" Type="http://schemas.openxmlformats.org/officeDocument/2006/relationships/image" Target="../media/image146.png"/><Relationship Id="rId182" Type="http://schemas.openxmlformats.org/officeDocument/2006/relationships/customXml" Target="../ink/ink157.xml"/><Relationship Id="rId217" Type="http://schemas.openxmlformats.org/officeDocument/2006/relationships/image" Target="../media/image174.png"/><Relationship Id="rId6" Type="http://schemas.openxmlformats.org/officeDocument/2006/relationships/customXml" Target="../ink/ink69.xml"/><Relationship Id="rId238" Type="http://schemas.openxmlformats.org/officeDocument/2006/relationships/customXml" Target="../ink/ink185.xml"/><Relationship Id="rId259" Type="http://schemas.openxmlformats.org/officeDocument/2006/relationships/image" Target="../media/image195.png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270" Type="http://schemas.openxmlformats.org/officeDocument/2006/relationships/customXml" Target="../ink/ink201.xml"/><Relationship Id="rId44" Type="http://schemas.openxmlformats.org/officeDocument/2006/relationships/customXml" Target="../ink/ink88.xml"/><Relationship Id="rId65" Type="http://schemas.openxmlformats.org/officeDocument/2006/relationships/image" Target="../media/image98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51" Type="http://schemas.openxmlformats.org/officeDocument/2006/relationships/image" Target="../media/image141.png"/><Relationship Id="rId172" Type="http://schemas.openxmlformats.org/officeDocument/2006/relationships/customXml" Target="../ink/ink152.xml"/><Relationship Id="rId193" Type="http://schemas.openxmlformats.org/officeDocument/2006/relationships/image" Target="../media/image162.png"/><Relationship Id="rId207" Type="http://schemas.openxmlformats.org/officeDocument/2006/relationships/image" Target="../media/image169.png"/><Relationship Id="rId228" Type="http://schemas.openxmlformats.org/officeDocument/2006/relationships/customXml" Target="../ink/ink180.xml"/><Relationship Id="rId249" Type="http://schemas.openxmlformats.org/officeDocument/2006/relationships/image" Target="../media/image190.png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260" Type="http://schemas.openxmlformats.org/officeDocument/2006/relationships/customXml" Target="../ink/ink196.xml"/><Relationship Id="rId34" Type="http://schemas.openxmlformats.org/officeDocument/2006/relationships/customXml" Target="../ink/ink83.xml"/><Relationship Id="rId55" Type="http://schemas.openxmlformats.org/officeDocument/2006/relationships/image" Target="../media/image93.png"/><Relationship Id="rId76" Type="http://schemas.openxmlformats.org/officeDocument/2006/relationships/customXml" Target="../ink/ink104.xml"/><Relationship Id="rId97" Type="http://schemas.openxmlformats.org/officeDocument/2006/relationships/image" Target="../media/image114.png"/><Relationship Id="rId120" Type="http://schemas.openxmlformats.org/officeDocument/2006/relationships/customXml" Target="../ink/ink126.xml"/><Relationship Id="rId141" Type="http://schemas.openxmlformats.org/officeDocument/2006/relationships/image" Target="../media/image136.png"/><Relationship Id="rId7" Type="http://schemas.openxmlformats.org/officeDocument/2006/relationships/image" Target="../media/image69.png"/><Relationship Id="rId162" Type="http://schemas.openxmlformats.org/officeDocument/2006/relationships/customXml" Target="../ink/ink147.xml"/><Relationship Id="rId183" Type="http://schemas.openxmlformats.org/officeDocument/2006/relationships/image" Target="../media/image157.png"/><Relationship Id="rId218" Type="http://schemas.openxmlformats.org/officeDocument/2006/relationships/customXml" Target="../ink/ink175.xml"/><Relationship Id="rId239" Type="http://schemas.openxmlformats.org/officeDocument/2006/relationships/image" Target="../media/image185.png"/><Relationship Id="rId250" Type="http://schemas.openxmlformats.org/officeDocument/2006/relationships/customXml" Target="../ink/ink191.xml"/><Relationship Id="rId271" Type="http://schemas.openxmlformats.org/officeDocument/2006/relationships/image" Target="../media/image201.png"/><Relationship Id="rId24" Type="http://schemas.openxmlformats.org/officeDocument/2006/relationships/customXml" Target="../ink/ink78.xml"/><Relationship Id="rId45" Type="http://schemas.openxmlformats.org/officeDocument/2006/relationships/image" Target="../media/image88.png"/><Relationship Id="rId66" Type="http://schemas.openxmlformats.org/officeDocument/2006/relationships/customXml" Target="../ink/ink99.xml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131" Type="http://schemas.openxmlformats.org/officeDocument/2006/relationships/image" Target="../media/image131.png"/><Relationship Id="rId152" Type="http://schemas.openxmlformats.org/officeDocument/2006/relationships/customXml" Target="../ink/ink142.xml"/><Relationship Id="rId173" Type="http://schemas.openxmlformats.org/officeDocument/2006/relationships/image" Target="../media/image152.png"/><Relationship Id="rId194" Type="http://schemas.openxmlformats.org/officeDocument/2006/relationships/customXml" Target="../ink/ink163.xml"/><Relationship Id="rId208" Type="http://schemas.openxmlformats.org/officeDocument/2006/relationships/customXml" Target="../ink/ink170.xml"/><Relationship Id="rId229" Type="http://schemas.openxmlformats.org/officeDocument/2006/relationships/image" Target="../media/image180.png"/><Relationship Id="rId240" Type="http://schemas.openxmlformats.org/officeDocument/2006/relationships/customXml" Target="../ink/ink186.xml"/><Relationship Id="rId261" Type="http://schemas.openxmlformats.org/officeDocument/2006/relationships/image" Target="../media/image196.png"/><Relationship Id="rId14" Type="http://schemas.openxmlformats.org/officeDocument/2006/relationships/customXml" Target="../ink/ink73.xml"/><Relationship Id="rId35" Type="http://schemas.openxmlformats.org/officeDocument/2006/relationships/image" Target="../media/image83.png"/><Relationship Id="rId56" Type="http://schemas.openxmlformats.org/officeDocument/2006/relationships/customXml" Target="../ink/ink94.xml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8" Type="http://schemas.openxmlformats.org/officeDocument/2006/relationships/customXml" Target="../ink/ink70.xml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142" Type="http://schemas.openxmlformats.org/officeDocument/2006/relationships/customXml" Target="../ink/ink137.xml"/><Relationship Id="rId163" Type="http://schemas.openxmlformats.org/officeDocument/2006/relationships/image" Target="../media/image147.png"/><Relationship Id="rId184" Type="http://schemas.openxmlformats.org/officeDocument/2006/relationships/customXml" Target="../ink/ink158.xml"/><Relationship Id="rId219" Type="http://schemas.openxmlformats.org/officeDocument/2006/relationships/image" Target="../media/image175.png"/><Relationship Id="rId230" Type="http://schemas.openxmlformats.org/officeDocument/2006/relationships/customXml" Target="../ink/ink181.xml"/><Relationship Id="rId251" Type="http://schemas.openxmlformats.org/officeDocument/2006/relationships/image" Target="../media/image191.png"/><Relationship Id="rId25" Type="http://schemas.openxmlformats.org/officeDocument/2006/relationships/image" Target="../media/image78.png"/><Relationship Id="rId46" Type="http://schemas.openxmlformats.org/officeDocument/2006/relationships/customXml" Target="../ink/ink89.xml"/><Relationship Id="rId67" Type="http://schemas.openxmlformats.org/officeDocument/2006/relationships/image" Target="../media/image99.png"/><Relationship Id="rId272" Type="http://schemas.openxmlformats.org/officeDocument/2006/relationships/customXml" Target="../ink/ink202.xml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32" Type="http://schemas.openxmlformats.org/officeDocument/2006/relationships/customXml" Target="../ink/ink132.xml"/><Relationship Id="rId153" Type="http://schemas.openxmlformats.org/officeDocument/2006/relationships/image" Target="../media/image142.png"/><Relationship Id="rId174" Type="http://schemas.openxmlformats.org/officeDocument/2006/relationships/customXml" Target="../ink/ink153.xml"/><Relationship Id="rId195" Type="http://schemas.openxmlformats.org/officeDocument/2006/relationships/image" Target="../media/image163.png"/><Relationship Id="rId209" Type="http://schemas.openxmlformats.org/officeDocument/2006/relationships/image" Target="../media/image170.png"/><Relationship Id="rId220" Type="http://schemas.openxmlformats.org/officeDocument/2006/relationships/customXml" Target="../ink/ink176.xml"/><Relationship Id="rId241" Type="http://schemas.openxmlformats.org/officeDocument/2006/relationships/image" Target="../media/image186.png"/><Relationship Id="rId15" Type="http://schemas.openxmlformats.org/officeDocument/2006/relationships/image" Target="../media/image73.png"/><Relationship Id="rId36" Type="http://schemas.openxmlformats.org/officeDocument/2006/relationships/customXml" Target="../ink/ink84.xml"/><Relationship Id="rId57" Type="http://schemas.openxmlformats.org/officeDocument/2006/relationships/image" Target="../media/image94.png"/><Relationship Id="rId262" Type="http://schemas.openxmlformats.org/officeDocument/2006/relationships/customXml" Target="../ink/ink197.xml"/><Relationship Id="rId78" Type="http://schemas.openxmlformats.org/officeDocument/2006/relationships/customXml" Target="../ink/ink105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127.xml"/><Relationship Id="rId143" Type="http://schemas.openxmlformats.org/officeDocument/2006/relationships/image" Target="../media/image137.png"/><Relationship Id="rId164" Type="http://schemas.openxmlformats.org/officeDocument/2006/relationships/customXml" Target="../ink/ink148.xml"/><Relationship Id="rId185" Type="http://schemas.openxmlformats.org/officeDocument/2006/relationships/image" Target="../media/image158.png"/><Relationship Id="rId9" Type="http://schemas.openxmlformats.org/officeDocument/2006/relationships/image" Target="../media/image70.png"/><Relationship Id="rId210" Type="http://schemas.openxmlformats.org/officeDocument/2006/relationships/customXml" Target="../ink/ink171.xml"/><Relationship Id="rId26" Type="http://schemas.openxmlformats.org/officeDocument/2006/relationships/customXml" Target="../ink/ink79.xml"/><Relationship Id="rId231" Type="http://schemas.openxmlformats.org/officeDocument/2006/relationships/image" Target="../media/image181.png"/><Relationship Id="rId252" Type="http://schemas.openxmlformats.org/officeDocument/2006/relationships/customXml" Target="../ink/ink192.xml"/><Relationship Id="rId273" Type="http://schemas.openxmlformats.org/officeDocument/2006/relationships/image" Target="../media/image202.png"/><Relationship Id="rId47" Type="http://schemas.openxmlformats.org/officeDocument/2006/relationships/image" Target="../media/image89.png"/><Relationship Id="rId68" Type="http://schemas.openxmlformats.org/officeDocument/2006/relationships/customXml" Target="../ink/ink100.xml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33" Type="http://schemas.openxmlformats.org/officeDocument/2006/relationships/image" Target="../media/image132.png"/><Relationship Id="rId154" Type="http://schemas.openxmlformats.org/officeDocument/2006/relationships/customXml" Target="../ink/ink143.xml"/><Relationship Id="rId175" Type="http://schemas.openxmlformats.org/officeDocument/2006/relationships/image" Target="../media/image153.png"/><Relationship Id="rId196" Type="http://schemas.openxmlformats.org/officeDocument/2006/relationships/customXml" Target="../ink/ink164.xml"/><Relationship Id="rId200" Type="http://schemas.openxmlformats.org/officeDocument/2006/relationships/customXml" Target="../ink/ink166.xml"/><Relationship Id="rId16" Type="http://schemas.openxmlformats.org/officeDocument/2006/relationships/customXml" Target="../ink/ink74.xml"/><Relationship Id="rId221" Type="http://schemas.openxmlformats.org/officeDocument/2006/relationships/image" Target="../media/image176.png"/><Relationship Id="rId242" Type="http://schemas.openxmlformats.org/officeDocument/2006/relationships/customXml" Target="../ink/ink187.xml"/><Relationship Id="rId263" Type="http://schemas.openxmlformats.org/officeDocument/2006/relationships/image" Target="../media/image197.png"/><Relationship Id="rId37" Type="http://schemas.openxmlformats.org/officeDocument/2006/relationships/image" Target="../media/image84.png"/><Relationship Id="rId58" Type="http://schemas.openxmlformats.org/officeDocument/2006/relationships/customXml" Target="../ink/ink95.xml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23" Type="http://schemas.openxmlformats.org/officeDocument/2006/relationships/image" Target="../media/image127.png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65" Type="http://schemas.openxmlformats.org/officeDocument/2006/relationships/image" Target="../media/image148.png"/><Relationship Id="rId186" Type="http://schemas.openxmlformats.org/officeDocument/2006/relationships/customXml" Target="../ink/ink159.xml"/><Relationship Id="rId211" Type="http://schemas.openxmlformats.org/officeDocument/2006/relationships/image" Target="../media/image171.png"/><Relationship Id="rId232" Type="http://schemas.openxmlformats.org/officeDocument/2006/relationships/customXml" Target="../ink/ink182.xml"/><Relationship Id="rId253" Type="http://schemas.openxmlformats.org/officeDocument/2006/relationships/image" Target="../media/image192.png"/><Relationship Id="rId27" Type="http://schemas.openxmlformats.org/officeDocument/2006/relationships/image" Target="../media/image79.png"/><Relationship Id="rId48" Type="http://schemas.openxmlformats.org/officeDocument/2006/relationships/customXml" Target="../ink/ink90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55" Type="http://schemas.openxmlformats.org/officeDocument/2006/relationships/image" Target="../media/image143.png"/><Relationship Id="rId176" Type="http://schemas.openxmlformats.org/officeDocument/2006/relationships/customXml" Target="../ink/ink154.xml"/><Relationship Id="rId197" Type="http://schemas.openxmlformats.org/officeDocument/2006/relationships/image" Target="../media/image164.png"/><Relationship Id="rId201" Type="http://schemas.openxmlformats.org/officeDocument/2006/relationships/image" Target="../media/image166.png"/><Relationship Id="rId222" Type="http://schemas.openxmlformats.org/officeDocument/2006/relationships/customXml" Target="../ink/ink177.xml"/><Relationship Id="rId243" Type="http://schemas.openxmlformats.org/officeDocument/2006/relationships/image" Target="../media/image187.png"/><Relationship Id="rId264" Type="http://schemas.openxmlformats.org/officeDocument/2006/relationships/customXml" Target="../ink/ink198.xml"/><Relationship Id="rId17" Type="http://schemas.openxmlformats.org/officeDocument/2006/relationships/image" Target="../media/image74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8.xml"/><Relationship Id="rId70" Type="http://schemas.openxmlformats.org/officeDocument/2006/relationships/customXml" Target="../ink/ink101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49.xml"/><Relationship Id="rId187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72.xml"/><Relationship Id="rId233" Type="http://schemas.openxmlformats.org/officeDocument/2006/relationships/image" Target="../media/image182.png"/><Relationship Id="rId254" Type="http://schemas.openxmlformats.org/officeDocument/2006/relationships/customXml" Target="../ink/ink193.xml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60" Type="http://schemas.openxmlformats.org/officeDocument/2006/relationships/customXml" Target="../ink/ink96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44.xml"/><Relationship Id="rId177" Type="http://schemas.openxmlformats.org/officeDocument/2006/relationships/image" Target="../media/image154.png"/><Relationship Id="rId198" Type="http://schemas.openxmlformats.org/officeDocument/2006/relationships/customXml" Target="../ink/ink165.xml"/><Relationship Id="rId202" Type="http://schemas.openxmlformats.org/officeDocument/2006/relationships/customXml" Target="../ink/ink167.xml"/><Relationship Id="rId223" Type="http://schemas.openxmlformats.org/officeDocument/2006/relationships/image" Target="../media/image177.png"/><Relationship Id="rId244" Type="http://schemas.openxmlformats.org/officeDocument/2006/relationships/customXml" Target="../ink/ink188.xml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265" Type="http://schemas.openxmlformats.org/officeDocument/2006/relationships/image" Target="../media/image198.png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128.png"/><Relationship Id="rId146" Type="http://schemas.openxmlformats.org/officeDocument/2006/relationships/customXml" Target="../ink/ink139.xml"/><Relationship Id="rId167" Type="http://schemas.openxmlformats.org/officeDocument/2006/relationships/image" Target="../media/image149.png"/><Relationship Id="rId188" Type="http://schemas.openxmlformats.org/officeDocument/2006/relationships/customXml" Target="../ink/ink160.xml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13" Type="http://schemas.openxmlformats.org/officeDocument/2006/relationships/image" Target="../media/image172.png"/><Relationship Id="rId234" Type="http://schemas.openxmlformats.org/officeDocument/2006/relationships/customXml" Target="../ink/ink183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55" Type="http://schemas.openxmlformats.org/officeDocument/2006/relationships/image" Target="../media/image193.png"/><Relationship Id="rId40" Type="http://schemas.openxmlformats.org/officeDocument/2006/relationships/customXml" Target="../ink/ink86.xml"/><Relationship Id="rId115" Type="http://schemas.openxmlformats.org/officeDocument/2006/relationships/image" Target="../media/image123.png"/><Relationship Id="rId136" Type="http://schemas.openxmlformats.org/officeDocument/2006/relationships/customXml" Target="../ink/ink134.xml"/><Relationship Id="rId157" Type="http://schemas.openxmlformats.org/officeDocument/2006/relationships/image" Target="../media/image144.png"/><Relationship Id="rId178" Type="http://schemas.openxmlformats.org/officeDocument/2006/relationships/customXml" Target="../ink/ink155.xml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99" Type="http://schemas.openxmlformats.org/officeDocument/2006/relationships/image" Target="../media/image165.png"/><Relationship Id="rId203" Type="http://schemas.openxmlformats.org/officeDocument/2006/relationships/image" Target="../media/image167.png"/><Relationship Id="rId19" Type="http://schemas.openxmlformats.org/officeDocument/2006/relationships/image" Target="../media/image75.png"/><Relationship Id="rId224" Type="http://schemas.openxmlformats.org/officeDocument/2006/relationships/customXml" Target="../ink/ink178.xml"/><Relationship Id="rId245" Type="http://schemas.openxmlformats.org/officeDocument/2006/relationships/image" Target="../media/image188.png"/><Relationship Id="rId266" Type="http://schemas.openxmlformats.org/officeDocument/2006/relationships/customXml" Target="../ink/ink199.xml"/><Relationship Id="rId30" Type="http://schemas.openxmlformats.org/officeDocument/2006/relationships/customXml" Target="../ink/ink81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147" Type="http://schemas.openxmlformats.org/officeDocument/2006/relationships/image" Target="../media/image139.png"/><Relationship Id="rId168" Type="http://schemas.openxmlformats.org/officeDocument/2006/relationships/customXml" Target="../ink/ink150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189" Type="http://schemas.openxmlformats.org/officeDocument/2006/relationships/image" Target="../media/image160.png"/><Relationship Id="rId3" Type="http://schemas.openxmlformats.org/officeDocument/2006/relationships/image" Target="../media/image67.png"/><Relationship Id="rId214" Type="http://schemas.openxmlformats.org/officeDocument/2006/relationships/customXml" Target="../ink/ink173.xml"/><Relationship Id="rId235" Type="http://schemas.openxmlformats.org/officeDocument/2006/relationships/image" Target="../media/image183.png"/><Relationship Id="rId256" Type="http://schemas.openxmlformats.org/officeDocument/2006/relationships/customXml" Target="../ink/ink194.xml"/><Relationship Id="rId116" Type="http://schemas.openxmlformats.org/officeDocument/2006/relationships/customXml" Target="../ink/ink124.xml"/><Relationship Id="rId137" Type="http://schemas.openxmlformats.org/officeDocument/2006/relationships/image" Target="../media/image134.png"/><Relationship Id="rId158" Type="http://schemas.openxmlformats.org/officeDocument/2006/relationships/customXml" Target="../ink/ink145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179" Type="http://schemas.openxmlformats.org/officeDocument/2006/relationships/image" Target="../media/image155.png"/><Relationship Id="rId190" Type="http://schemas.openxmlformats.org/officeDocument/2006/relationships/customXml" Target="../ink/ink161.xml"/><Relationship Id="rId204" Type="http://schemas.openxmlformats.org/officeDocument/2006/relationships/customXml" Target="../ink/ink168.xml"/><Relationship Id="rId225" Type="http://schemas.openxmlformats.org/officeDocument/2006/relationships/image" Target="../media/image178.png"/><Relationship Id="rId246" Type="http://schemas.openxmlformats.org/officeDocument/2006/relationships/customXml" Target="../ink/ink189.xml"/><Relationship Id="rId267" Type="http://schemas.openxmlformats.org/officeDocument/2006/relationships/image" Target="../media/image199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94" Type="http://schemas.openxmlformats.org/officeDocument/2006/relationships/customXml" Target="../ink/ink113.xml"/><Relationship Id="rId148" Type="http://schemas.openxmlformats.org/officeDocument/2006/relationships/customXml" Target="../ink/ink140.xml"/><Relationship Id="rId169" Type="http://schemas.openxmlformats.org/officeDocument/2006/relationships/image" Target="../media/image150.png"/><Relationship Id="rId4" Type="http://schemas.openxmlformats.org/officeDocument/2006/relationships/customXml" Target="../ink/ink68.xml"/><Relationship Id="rId180" Type="http://schemas.openxmlformats.org/officeDocument/2006/relationships/customXml" Target="../ink/ink156.xml"/><Relationship Id="rId215" Type="http://schemas.openxmlformats.org/officeDocument/2006/relationships/image" Target="../media/image173.png"/><Relationship Id="rId236" Type="http://schemas.openxmlformats.org/officeDocument/2006/relationships/customXml" Target="../ink/ink184.xml"/><Relationship Id="rId257" Type="http://schemas.openxmlformats.org/officeDocument/2006/relationships/image" Target="../media/image194.png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91" Type="http://schemas.openxmlformats.org/officeDocument/2006/relationships/image" Target="../media/image161.png"/><Relationship Id="rId205" Type="http://schemas.openxmlformats.org/officeDocument/2006/relationships/image" Target="../media/image168.png"/><Relationship Id="rId247" Type="http://schemas.openxmlformats.org/officeDocument/2006/relationships/image" Target="../media/image189.png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0.png"/><Relationship Id="rId21" Type="http://schemas.openxmlformats.org/officeDocument/2006/relationships/image" Target="../media/image212.png"/><Relationship Id="rId42" Type="http://schemas.openxmlformats.org/officeDocument/2006/relationships/customXml" Target="../ink/ink223.xml"/><Relationship Id="rId63" Type="http://schemas.openxmlformats.org/officeDocument/2006/relationships/image" Target="../media/image233.png"/><Relationship Id="rId84" Type="http://schemas.openxmlformats.org/officeDocument/2006/relationships/customXml" Target="../ink/ink244.xml"/><Relationship Id="rId16" Type="http://schemas.openxmlformats.org/officeDocument/2006/relationships/customXml" Target="../ink/ink210.xml"/><Relationship Id="rId107" Type="http://schemas.openxmlformats.org/officeDocument/2006/relationships/image" Target="../media/image255.png"/><Relationship Id="rId11" Type="http://schemas.openxmlformats.org/officeDocument/2006/relationships/image" Target="../media/image207.png"/><Relationship Id="rId32" Type="http://schemas.openxmlformats.org/officeDocument/2006/relationships/customXml" Target="../ink/ink218.xml"/><Relationship Id="rId37" Type="http://schemas.openxmlformats.org/officeDocument/2006/relationships/image" Target="../media/image220.png"/><Relationship Id="rId53" Type="http://schemas.openxmlformats.org/officeDocument/2006/relationships/image" Target="../media/image228.png"/><Relationship Id="rId58" Type="http://schemas.openxmlformats.org/officeDocument/2006/relationships/customXml" Target="../ink/ink231.xml"/><Relationship Id="rId74" Type="http://schemas.openxmlformats.org/officeDocument/2006/relationships/customXml" Target="../ink/ink239.xml"/><Relationship Id="rId79" Type="http://schemas.openxmlformats.org/officeDocument/2006/relationships/image" Target="../media/image241.png"/><Relationship Id="rId102" Type="http://schemas.openxmlformats.org/officeDocument/2006/relationships/customXml" Target="../ink/ink253.xml"/><Relationship Id="rId123" Type="http://schemas.openxmlformats.org/officeDocument/2006/relationships/image" Target="../media/image263.png"/><Relationship Id="rId128" Type="http://schemas.openxmlformats.org/officeDocument/2006/relationships/customXml" Target="../ink/ink266.xml"/><Relationship Id="rId5" Type="http://schemas.openxmlformats.org/officeDocument/2006/relationships/image" Target="../media/image204.png"/><Relationship Id="rId90" Type="http://schemas.openxmlformats.org/officeDocument/2006/relationships/customXml" Target="../ink/ink247.xml"/><Relationship Id="rId95" Type="http://schemas.openxmlformats.org/officeDocument/2006/relationships/image" Target="../media/image249.png"/><Relationship Id="rId22" Type="http://schemas.openxmlformats.org/officeDocument/2006/relationships/customXml" Target="../ink/ink213.xml"/><Relationship Id="rId27" Type="http://schemas.openxmlformats.org/officeDocument/2006/relationships/image" Target="../media/image215.png"/><Relationship Id="rId43" Type="http://schemas.openxmlformats.org/officeDocument/2006/relationships/image" Target="../media/image223.png"/><Relationship Id="rId48" Type="http://schemas.openxmlformats.org/officeDocument/2006/relationships/customXml" Target="../ink/ink226.xml"/><Relationship Id="rId64" Type="http://schemas.openxmlformats.org/officeDocument/2006/relationships/customXml" Target="../ink/ink234.xml"/><Relationship Id="rId69" Type="http://schemas.openxmlformats.org/officeDocument/2006/relationships/image" Target="../media/image236.png"/><Relationship Id="rId113" Type="http://schemas.openxmlformats.org/officeDocument/2006/relationships/image" Target="../media/image258.png"/><Relationship Id="rId118" Type="http://schemas.openxmlformats.org/officeDocument/2006/relationships/customXml" Target="../ink/ink261.xml"/><Relationship Id="rId134" Type="http://schemas.openxmlformats.org/officeDocument/2006/relationships/customXml" Target="../ink/ink269.xml"/><Relationship Id="rId80" Type="http://schemas.openxmlformats.org/officeDocument/2006/relationships/customXml" Target="../ink/ink242.xml"/><Relationship Id="rId85" Type="http://schemas.openxmlformats.org/officeDocument/2006/relationships/image" Target="../media/image244.png"/><Relationship Id="rId12" Type="http://schemas.openxmlformats.org/officeDocument/2006/relationships/customXml" Target="../ink/ink208.xml"/><Relationship Id="rId17" Type="http://schemas.openxmlformats.org/officeDocument/2006/relationships/image" Target="../media/image210.png"/><Relationship Id="rId33" Type="http://schemas.openxmlformats.org/officeDocument/2006/relationships/image" Target="../media/image218.png"/><Relationship Id="rId38" Type="http://schemas.openxmlformats.org/officeDocument/2006/relationships/customXml" Target="../ink/ink221.xml"/><Relationship Id="rId59" Type="http://schemas.openxmlformats.org/officeDocument/2006/relationships/image" Target="../media/image231.png"/><Relationship Id="rId103" Type="http://schemas.openxmlformats.org/officeDocument/2006/relationships/image" Target="../media/image253.png"/><Relationship Id="rId108" Type="http://schemas.openxmlformats.org/officeDocument/2006/relationships/customXml" Target="../ink/ink256.xml"/><Relationship Id="rId124" Type="http://schemas.openxmlformats.org/officeDocument/2006/relationships/customXml" Target="../ink/ink264.xml"/><Relationship Id="rId129" Type="http://schemas.openxmlformats.org/officeDocument/2006/relationships/image" Target="../media/image266.png"/><Relationship Id="rId54" Type="http://schemas.openxmlformats.org/officeDocument/2006/relationships/customXml" Target="../ink/ink229.xml"/><Relationship Id="rId70" Type="http://schemas.openxmlformats.org/officeDocument/2006/relationships/customXml" Target="../ink/ink237.xml"/><Relationship Id="rId75" Type="http://schemas.openxmlformats.org/officeDocument/2006/relationships/image" Target="../media/image239.png"/><Relationship Id="rId91" Type="http://schemas.openxmlformats.org/officeDocument/2006/relationships/image" Target="../media/image247.png"/><Relationship Id="rId96" Type="http://schemas.openxmlformats.org/officeDocument/2006/relationships/customXml" Target="../ink/ink2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5.xml"/><Relationship Id="rId23" Type="http://schemas.openxmlformats.org/officeDocument/2006/relationships/image" Target="../media/image213.png"/><Relationship Id="rId28" Type="http://schemas.openxmlformats.org/officeDocument/2006/relationships/customXml" Target="../ink/ink216.xml"/><Relationship Id="rId49" Type="http://schemas.openxmlformats.org/officeDocument/2006/relationships/image" Target="../media/image226.png"/><Relationship Id="rId114" Type="http://schemas.openxmlformats.org/officeDocument/2006/relationships/customXml" Target="../ink/ink259.xml"/><Relationship Id="rId119" Type="http://schemas.openxmlformats.org/officeDocument/2006/relationships/image" Target="../media/image261.png"/><Relationship Id="rId44" Type="http://schemas.openxmlformats.org/officeDocument/2006/relationships/customXml" Target="../ink/ink224.xml"/><Relationship Id="rId60" Type="http://schemas.openxmlformats.org/officeDocument/2006/relationships/customXml" Target="../ink/ink232.xml"/><Relationship Id="rId65" Type="http://schemas.openxmlformats.org/officeDocument/2006/relationships/image" Target="../media/image234.png"/><Relationship Id="rId81" Type="http://schemas.openxmlformats.org/officeDocument/2006/relationships/image" Target="../media/image242.png"/><Relationship Id="rId86" Type="http://schemas.openxmlformats.org/officeDocument/2006/relationships/customXml" Target="../ink/ink245.xml"/><Relationship Id="rId130" Type="http://schemas.openxmlformats.org/officeDocument/2006/relationships/customXml" Target="../ink/ink267.xml"/><Relationship Id="rId135" Type="http://schemas.openxmlformats.org/officeDocument/2006/relationships/image" Target="../media/image269.png"/><Relationship Id="rId13" Type="http://schemas.openxmlformats.org/officeDocument/2006/relationships/image" Target="../media/image208.png"/><Relationship Id="rId18" Type="http://schemas.openxmlformats.org/officeDocument/2006/relationships/customXml" Target="../ink/ink211.xml"/><Relationship Id="rId39" Type="http://schemas.openxmlformats.org/officeDocument/2006/relationships/image" Target="../media/image221.png"/><Relationship Id="rId109" Type="http://schemas.openxmlformats.org/officeDocument/2006/relationships/image" Target="../media/image256.png"/><Relationship Id="rId34" Type="http://schemas.openxmlformats.org/officeDocument/2006/relationships/customXml" Target="../ink/ink219.xml"/><Relationship Id="rId50" Type="http://schemas.openxmlformats.org/officeDocument/2006/relationships/customXml" Target="../ink/ink227.xml"/><Relationship Id="rId55" Type="http://schemas.openxmlformats.org/officeDocument/2006/relationships/image" Target="../media/image229.png"/><Relationship Id="rId76" Type="http://schemas.openxmlformats.org/officeDocument/2006/relationships/customXml" Target="../ink/ink240.xml"/><Relationship Id="rId97" Type="http://schemas.openxmlformats.org/officeDocument/2006/relationships/image" Target="../media/image250.png"/><Relationship Id="rId104" Type="http://schemas.openxmlformats.org/officeDocument/2006/relationships/customXml" Target="../ink/ink254.xml"/><Relationship Id="rId120" Type="http://schemas.openxmlformats.org/officeDocument/2006/relationships/customXml" Target="../ink/ink262.xml"/><Relationship Id="rId125" Type="http://schemas.openxmlformats.org/officeDocument/2006/relationships/image" Target="../media/image264.png"/><Relationship Id="rId7" Type="http://schemas.openxmlformats.org/officeDocument/2006/relationships/image" Target="../media/image205.png"/><Relationship Id="rId71" Type="http://schemas.openxmlformats.org/officeDocument/2006/relationships/image" Target="../media/image237.png"/><Relationship Id="rId92" Type="http://schemas.openxmlformats.org/officeDocument/2006/relationships/customXml" Target="../ink/ink248.xml"/><Relationship Id="rId2" Type="http://schemas.openxmlformats.org/officeDocument/2006/relationships/customXml" Target="../ink/ink203.xml"/><Relationship Id="rId29" Type="http://schemas.openxmlformats.org/officeDocument/2006/relationships/image" Target="../media/image216.png"/><Relationship Id="rId24" Type="http://schemas.openxmlformats.org/officeDocument/2006/relationships/customXml" Target="../ink/ink214.xml"/><Relationship Id="rId40" Type="http://schemas.openxmlformats.org/officeDocument/2006/relationships/customXml" Target="../ink/ink222.xml"/><Relationship Id="rId45" Type="http://schemas.openxmlformats.org/officeDocument/2006/relationships/image" Target="../media/image224.png"/><Relationship Id="rId66" Type="http://schemas.openxmlformats.org/officeDocument/2006/relationships/customXml" Target="../ink/ink235.xml"/><Relationship Id="rId87" Type="http://schemas.openxmlformats.org/officeDocument/2006/relationships/image" Target="../media/image245.png"/><Relationship Id="rId110" Type="http://schemas.openxmlformats.org/officeDocument/2006/relationships/customXml" Target="../ink/ink257.xml"/><Relationship Id="rId115" Type="http://schemas.openxmlformats.org/officeDocument/2006/relationships/image" Target="../media/image259.png"/><Relationship Id="rId131" Type="http://schemas.openxmlformats.org/officeDocument/2006/relationships/image" Target="../media/image267.png"/><Relationship Id="rId136" Type="http://schemas.openxmlformats.org/officeDocument/2006/relationships/customXml" Target="../ink/ink270.xml"/><Relationship Id="rId61" Type="http://schemas.openxmlformats.org/officeDocument/2006/relationships/image" Target="../media/image232.png"/><Relationship Id="rId82" Type="http://schemas.openxmlformats.org/officeDocument/2006/relationships/customXml" Target="../ink/ink243.xml"/><Relationship Id="rId19" Type="http://schemas.openxmlformats.org/officeDocument/2006/relationships/image" Target="../media/image211.png"/><Relationship Id="rId14" Type="http://schemas.openxmlformats.org/officeDocument/2006/relationships/customXml" Target="../ink/ink209.xml"/><Relationship Id="rId30" Type="http://schemas.openxmlformats.org/officeDocument/2006/relationships/customXml" Target="../ink/ink217.xml"/><Relationship Id="rId35" Type="http://schemas.openxmlformats.org/officeDocument/2006/relationships/image" Target="../media/image219.png"/><Relationship Id="rId56" Type="http://schemas.openxmlformats.org/officeDocument/2006/relationships/customXml" Target="../ink/ink230.xml"/><Relationship Id="rId77" Type="http://schemas.openxmlformats.org/officeDocument/2006/relationships/image" Target="../media/image240.png"/><Relationship Id="rId100" Type="http://schemas.openxmlformats.org/officeDocument/2006/relationships/customXml" Target="../ink/ink252.xml"/><Relationship Id="rId105" Type="http://schemas.openxmlformats.org/officeDocument/2006/relationships/image" Target="../media/image254.png"/><Relationship Id="rId126" Type="http://schemas.openxmlformats.org/officeDocument/2006/relationships/customXml" Target="../ink/ink265.xml"/><Relationship Id="rId8" Type="http://schemas.openxmlformats.org/officeDocument/2006/relationships/customXml" Target="../ink/ink206.xml"/><Relationship Id="rId51" Type="http://schemas.openxmlformats.org/officeDocument/2006/relationships/image" Target="../media/image227.png"/><Relationship Id="rId72" Type="http://schemas.openxmlformats.org/officeDocument/2006/relationships/customXml" Target="../ink/ink238.xml"/><Relationship Id="rId93" Type="http://schemas.openxmlformats.org/officeDocument/2006/relationships/image" Target="../media/image248.png"/><Relationship Id="rId98" Type="http://schemas.openxmlformats.org/officeDocument/2006/relationships/customXml" Target="../ink/ink251.xml"/><Relationship Id="rId121" Type="http://schemas.openxmlformats.org/officeDocument/2006/relationships/image" Target="../media/image262.png"/><Relationship Id="rId3" Type="http://schemas.openxmlformats.org/officeDocument/2006/relationships/image" Target="../media/image203.png"/><Relationship Id="rId25" Type="http://schemas.openxmlformats.org/officeDocument/2006/relationships/image" Target="../media/image214.png"/><Relationship Id="rId46" Type="http://schemas.openxmlformats.org/officeDocument/2006/relationships/customXml" Target="../ink/ink225.xml"/><Relationship Id="rId67" Type="http://schemas.openxmlformats.org/officeDocument/2006/relationships/image" Target="../media/image235.png"/><Relationship Id="rId116" Type="http://schemas.openxmlformats.org/officeDocument/2006/relationships/customXml" Target="../ink/ink260.xml"/><Relationship Id="rId137" Type="http://schemas.openxmlformats.org/officeDocument/2006/relationships/image" Target="../media/image270.png"/><Relationship Id="rId20" Type="http://schemas.openxmlformats.org/officeDocument/2006/relationships/customXml" Target="../ink/ink212.xml"/><Relationship Id="rId41" Type="http://schemas.openxmlformats.org/officeDocument/2006/relationships/image" Target="../media/image222.png"/><Relationship Id="rId62" Type="http://schemas.openxmlformats.org/officeDocument/2006/relationships/customXml" Target="../ink/ink233.xml"/><Relationship Id="rId83" Type="http://schemas.openxmlformats.org/officeDocument/2006/relationships/image" Target="../media/image243.png"/><Relationship Id="rId88" Type="http://schemas.openxmlformats.org/officeDocument/2006/relationships/customXml" Target="../ink/ink246.xml"/><Relationship Id="rId111" Type="http://schemas.openxmlformats.org/officeDocument/2006/relationships/image" Target="../media/image257.png"/><Relationship Id="rId132" Type="http://schemas.openxmlformats.org/officeDocument/2006/relationships/customXml" Target="../ink/ink268.xml"/><Relationship Id="rId15" Type="http://schemas.openxmlformats.org/officeDocument/2006/relationships/image" Target="../media/image209.png"/><Relationship Id="rId36" Type="http://schemas.openxmlformats.org/officeDocument/2006/relationships/customXml" Target="../ink/ink220.xml"/><Relationship Id="rId57" Type="http://schemas.openxmlformats.org/officeDocument/2006/relationships/image" Target="../media/image230.png"/><Relationship Id="rId106" Type="http://schemas.openxmlformats.org/officeDocument/2006/relationships/customXml" Target="../ink/ink255.xml"/><Relationship Id="rId127" Type="http://schemas.openxmlformats.org/officeDocument/2006/relationships/image" Target="../media/image265.png"/><Relationship Id="rId10" Type="http://schemas.openxmlformats.org/officeDocument/2006/relationships/customXml" Target="../ink/ink207.xml"/><Relationship Id="rId31" Type="http://schemas.openxmlformats.org/officeDocument/2006/relationships/image" Target="../media/image217.png"/><Relationship Id="rId52" Type="http://schemas.openxmlformats.org/officeDocument/2006/relationships/customXml" Target="../ink/ink228.xml"/><Relationship Id="rId73" Type="http://schemas.openxmlformats.org/officeDocument/2006/relationships/image" Target="../media/image238.png"/><Relationship Id="rId78" Type="http://schemas.openxmlformats.org/officeDocument/2006/relationships/customXml" Target="../ink/ink241.xml"/><Relationship Id="rId94" Type="http://schemas.openxmlformats.org/officeDocument/2006/relationships/customXml" Target="../ink/ink249.xml"/><Relationship Id="rId99" Type="http://schemas.openxmlformats.org/officeDocument/2006/relationships/image" Target="../media/image251.png"/><Relationship Id="rId101" Type="http://schemas.openxmlformats.org/officeDocument/2006/relationships/image" Target="../media/image252.png"/><Relationship Id="rId122" Type="http://schemas.openxmlformats.org/officeDocument/2006/relationships/customXml" Target="../ink/ink263.xml"/><Relationship Id="rId4" Type="http://schemas.openxmlformats.org/officeDocument/2006/relationships/customXml" Target="../ink/ink204.xml"/><Relationship Id="rId9" Type="http://schemas.openxmlformats.org/officeDocument/2006/relationships/image" Target="../media/image206.png"/><Relationship Id="rId26" Type="http://schemas.openxmlformats.org/officeDocument/2006/relationships/customXml" Target="../ink/ink215.xml"/><Relationship Id="rId47" Type="http://schemas.openxmlformats.org/officeDocument/2006/relationships/image" Target="../media/image225.png"/><Relationship Id="rId68" Type="http://schemas.openxmlformats.org/officeDocument/2006/relationships/customXml" Target="../ink/ink236.xml"/><Relationship Id="rId89" Type="http://schemas.openxmlformats.org/officeDocument/2006/relationships/image" Target="../media/image246.png"/><Relationship Id="rId112" Type="http://schemas.openxmlformats.org/officeDocument/2006/relationships/customXml" Target="../ink/ink258.xml"/><Relationship Id="rId133" Type="http://schemas.openxmlformats.org/officeDocument/2006/relationships/image" Target="../media/image26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3.xml"/><Relationship Id="rId21" Type="http://schemas.openxmlformats.org/officeDocument/2006/relationships/image" Target="../media/image280.png"/><Relationship Id="rId42" Type="http://schemas.openxmlformats.org/officeDocument/2006/relationships/customXml" Target="../ink/ink291.xml"/><Relationship Id="rId47" Type="http://schemas.openxmlformats.org/officeDocument/2006/relationships/image" Target="../media/image293.png"/><Relationship Id="rId63" Type="http://schemas.openxmlformats.org/officeDocument/2006/relationships/image" Target="../media/image301.png"/><Relationship Id="rId68" Type="http://schemas.openxmlformats.org/officeDocument/2006/relationships/customXml" Target="../ink/ink304.xml"/><Relationship Id="rId84" Type="http://schemas.openxmlformats.org/officeDocument/2006/relationships/customXml" Target="../ink/ink312.xml"/><Relationship Id="rId89" Type="http://schemas.openxmlformats.org/officeDocument/2006/relationships/image" Target="../media/image314.png"/><Relationship Id="rId16" Type="http://schemas.openxmlformats.org/officeDocument/2006/relationships/customXml" Target="../ink/ink278.xml"/><Relationship Id="rId11" Type="http://schemas.openxmlformats.org/officeDocument/2006/relationships/image" Target="../media/image275.png"/><Relationship Id="rId32" Type="http://schemas.openxmlformats.org/officeDocument/2006/relationships/customXml" Target="../ink/ink286.xml"/><Relationship Id="rId37" Type="http://schemas.openxmlformats.org/officeDocument/2006/relationships/image" Target="../media/image288.png"/><Relationship Id="rId53" Type="http://schemas.openxmlformats.org/officeDocument/2006/relationships/image" Target="../media/image296.png"/><Relationship Id="rId58" Type="http://schemas.openxmlformats.org/officeDocument/2006/relationships/customXml" Target="../ink/ink299.xml"/><Relationship Id="rId74" Type="http://schemas.openxmlformats.org/officeDocument/2006/relationships/customXml" Target="../ink/ink307.xml"/><Relationship Id="rId79" Type="http://schemas.openxmlformats.org/officeDocument/2006/relationships/image" Target="../media/image309.png"/><Relationship Id="rId5" Type="http://schemas.openxmlformats.org/officeDocument/2006/relationships/image" Target="../media/image272.png"/><Relationship Id="rId90" Type="http://schemas.openxmlformats.org/officeDocument/2006/relationships/customXml" Target="../ink/ink315.xml"/><Relationship Id="rId95" Type="http://schemas.openxmlformats.org/officeDocument/2006/relationships/image" Target="../media/image317.png"/><Relationship Id="rId22" Type="http://schemas.openxmlformats.org/officeDocument/2006/relationships/customXml" Target="../ink/ink281.xml"/><Relationship Id="rId27" Type="http://schemas.openxmlformats.org/officeDocument/2006/relationships/image" Target="../media/image283.png"/><Relationship Id="rId43" Type="http://schemas.openxmlformats.org/officeDocument/2006/relationships/image" Target="../media/image291.png"/><Relationship Id="rId48" Type="http://schemas.openxmlformats.org/officeDocument/2006/relationships/customXml" Target="../ink/ink294.xml"/><Relationship Id="rId64" Type="http://schemas.openxmlformats.org/officeDocument/2006/relationships/customXml" Target="../ink/ink302.xml"/><Relationship Id="rId69" Type="http://schemas.openxmlformats.org/officeDocument/2006/relationships/image" Target="../media/image304.png"/><Relationship Id="rId8" Type="http://schemas.openxmlformats.org/officeDocument/2006/relationships/customXml" Target="../ink/ink274.xml"/><Relationship Id="rId51" Type="http://schemas.openxmlformats.org/officeDocument/2006/relationships/image" Target="../media/image295.png"/><Relationship Id="rId72" Type="http://schemas.openxmlformats.org/officeDocument/2006/relationships/customXml" Target="../ink/ink306.xml"/><Relationship Id="rId80" Type="http://schemas.openxmlformats.org/officeDocument/2006/relationships/customXml" Target="../ink/ink310.xml"/><Relationship Id="rId85" Type="http://schemas.openxmlformats.org/officeDocument/2006/relationships/image" Target="../media/image312.png"/><Relationship Id="rId93" Type="http://schemas.openxmlformats.org/officeDocument/2006/relationships/image" Target="../media/image316.png"/><Relationship Id="rId3" Type="http://schemas.openxmlformats.org/officeDocument/2006/relationships/image" Target="../media/image271.png"/><Relationship Id="rId12" Type="http://schemas.openxmlformats.org/officeDocument/2006/relationships/customXml" Target="../ink/ink276.xml"/><Relationship Id="rId17" Type="http://schemas.openxmlformats.org/officeDocument/2006/relationships/image" Target="../media/image278.png"/><Relationship Id="rId25" Type="http://schemas.openxmlformats.org/officeDocument/2006/relationships/image" Target="../media/image282.png"/><Relationship Id="rId33" Type="http://schemas.openxmlformats.org/officeDocument/2006/relationships/image" Target="../media/image286.png"/><Relationship Id="rId38" Type="http://schemas.openxmlformats.org/officeDocument/2006/relationships/customXml" Target="../ink/ink289.xml"/><Relationship Id="rId46" Type="http://schemas.openxmlformats.org/officeDocument/2006/relationships/customXml" Target="../ink/ink293.xml"/><Relationship Id="rId59" Type="http://schemas.openxmlformats.org/officeDocument/2006/relationships/image" Target="../media/image299.png"/><Relationship Id="rId67" Type="http://schemas.openxmlformats.org/officeDocument/2006/relationships/image" Target="../media/image303.png"/><Relationship Id="rId20" Type="http://schemas.openxmlformats.org/officeDocument/2006/relationships/customXml" Target="../ink/ink280.xml"/><Relationship Id="rId41" Type="http://schemas.openxmlformats.org/officeDocument/2006/relationships/image" Target="../media/image290.png"/><Relationship Id="rId54" Type="http://schemas.openxmlformats.org/officeDocument/2006/relationships/customXml" Target="../ink/ink297.xml"/><Relationship Id="rId62" Type="http://schemas.openxmlformats.org/officeDocument/2006/relationships/customXml" Target="../ink/ink301.xml"/><Relationship Id="rId70" Type="http://schemas.openxmlformats.org/officeDocument/2006/relationships/customXml" Target="../ink/ink305.xml"/><Relationship Id="rId75" Type="http://schemas.openxmlformats.org/officeDocument/2006/relationships/image" Target="../media/image307.png"/><Relationship Id="rId83" Type="http://schemas.openxmlformats.org/officeDocument/2006/relationships/image" Target="../media/image311.png"/><Relationship Id="rId88" Type="http://schemas.openxmlformats.org/officeDocument/2006/relationships/customXml" Target="../ink/ink314.xml"/><Relationship Id="rId91" Type="http://schemas.openxmlformats.org/officeDocument/2006/relationships/image" Target="../media/image3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3.xml"/><Relationship Id="rId15" Type="http://schemas.openxmlformats.org/officeDocument/2006/relationships/image" Target="../media/image277.png"/><Relationship Id="rId23" Type="http://schemas.openxmlformats.org/officeDocument/2006/relationships/image" Target="../media/image281.png"/><Relationship Id="rId28" Type="http://schemas.openxmlformats.org/officeDocument/2006/relationships/customXml" Target="../ink/ink284.xml"/><Relationship Id="rId36" Type="http://schemas.openxmlformats.org/officeDocument/2006/relationships/customXml" Target="../ink/ink288.xml"/><Relationship Id="rId49" Type="http://schemas.openxmlformats.org/officeDocument/2006/relationships/image" Target="../media/image294.png"/><Relationship Id="rId57" Type="http://schemas.openxmlformats.org/officeDocument/2006/relationships/image" Target="../media/image298.png"/><Relationship Id="rId10" Type="http://schemas.openxmlformats.org/officeDocument/2006/relationships/customXml" Target="../ink/ink275.xml"/><Relationship Id="rId31" Type="http://schemas.openxmlformats.org/officeDocument/2006/relationships/image" Target="../media/image285.png"/><Relationship Id="rId44" Type="http://schemas.openxmlformats.org/officeDocument/2006/relationships/customXml" Target="../ink/ink292.xml"/><Relationship Id="rId52" Type="http://schemas.openxmlformats.org/officeDocument/2006/relationships/customXml" Target="../ink/ink296.xml"/><Relationship Id="rId60" Type="http://schemas.openxmlformats.org/officeDocument/2006/relationships/customXml" Target="../ink/ink300.xml"/><Relationship Id="rId65" Type="http://schemas.openxmlformats.org/officeDocument/2006/relationships/image" Target="../media/image302.png"/><Relationship Id="rId73" Type="http://schemas.openxmlformats.org/officeDocument/2006/relationships/image" Target="../media/image306.png"/><Relationship Id="rId78" Type="http://schemas.openxmlformats.org/officeDocument/2006/relationships/customXml" Target="../ink/ink309.xml"/><Relationship Id="rId81" Type="http://schemas.openxmlformats.org/officeDocument/2006/relationships/image" Target="../media/image310.png"/><Relationship Id="rId86" Type="http://schemas.openxmlformats.org/officeDocument/2006/relationships/customXml" Target="../ink/ink313.xml"/><Relationship Id="rId94" Type="http://schemas.openxmlformats.org/officeDocument/2006/relationships/customXml" Target="../ink/ink317.xml"/><Relationship Id="rId4" Type="http://schemas.openxmlformats.org/officeDocument/2006/relationships/customXml" Target="../ink/ink272.xml"/><Relationship Id="rId9" Type="http://schemas.openxmlformats.org/officeDocument/2006/relationships/image" Target="../media/image274.png"/><Relationship Id="rId13" Type="http://schemas.openxmlformats.org/officeDocument/2006/relationships/image" Target="../media/image276.png"/><Relationship Id="rId18" Type="http://schemas.openxmlformats.org/officeDocument/2006/relationships/customXml" Target="../ink/ink279.xml"/><Relationship Id="rId39" Type="http://schemas.openxmlformats.org/officeDocument/2006/relationships/image" Target="../media/image289.png"/><Relationship Id="rId34" Type="http://schemas.openxmlformats.org/officeDocument/2006/relationships/customXml" Target="../ink/ink287.xml"/><Relationship Id="rId50" Type="http://schemas.openxmlformats.org/officeDocument/2006/relationships/customXml" Target="../ink/ink295.xml"/><Relationship Id="rId55" Type="http://schemas.openxmlformats.org/officeDocument/2006/relationships/image" Target="../media/image297.png"/><Relationship Id="rId76" Type="http://schemas.openxmlformats.org/officeDocument/2006/relationships/customXml" Target="../ink/ink308.xml"/><Relationship Id="rId7" Type="http://schemas.openxmlformats.org/officeDocument/2006/relationships/image" Target="../media/image273.png"/><Relationship Id="rId71" Type="http://schemas.openxmlformats.org/officeDocument/2006/relationships/image" Target="../media/image305.png"/><Relationship Id="rId92" Type="http://schemas.openxmlformats.org/officeDocument/2006/relationships/customXml" Target="../ink/ink316.xml"/><Relationship Id="rId2" Type="http://schemas.openxmlformats.org/officeDocument/2006/relationships/customXml" Target="../ink/ink271.xml"/><Relationship Id="rId29" Type="http://schemas.openxmlformats.org/officeDocument/2006/relationships/image" Target="../media/image284.png"/><Relationship Id="rId24" Type="http://schemas.openxmlformats.org/officeDocument/2006/relationships/customXml" Target="../ink/ink282.xml"/><Relationship Id="rId40" Type="http://schemas.openxmlformats.org/officeDocument/2006/relationships/customXml" Target="../ink/ink290.xml"/><Relationship Id="rId45" Type="http://schemas.openxmlformats.org/officeDocument/2006/relationships/image" Target="../media/image292.png"/><Relationship Id="rId66" Type="http://schemas.openxmlformats.org/officeDocument/2006/relationships/customXml" Target="../ink/ink303.xml"/><Relationship Id="rId87" Type="http://schemas.openxmlformats.org/officeDocument/2006/relationships/image" Target="../media/image313.png"/><Relationship Id="rId61" Type="http://schemas.openxmlformats.org/officeDocument/2006/relationships/image" Target="../media/image300.png"/><Relationship Id="rId82" Type="http://schemas.openxmlformats.org/officeDocument/2006/relationships/customXml" Target="../ink/ink311.xml"/><Relationship Id="rId19" Type="http://schemas.openxmlformats.org/officeDocument/2006/relationships/image" Target="../media/image279.png"/><Relationship Id="rId14" Type="http://schemas.openxmlformats.org/officeDocument/2006/relationships/customXml" Target="../ink/ink277.xml"/><Relationship Id="rId30" Type="http://schemas.openxmlformats.org/officeDocument/2006/relationships/customXml" Target="../ink/ink285.xml"/><Relationship Id="rId35" Type="http://schemas.openxmlformats.org/officeDocument/2006/relationships/image" Target="../media/image287.png"/><Relationship Id="rId56" Type="http://schemas.openxmlformats.org/officeDocument/2006/relationships/customXml" Target="../ink/ink298.xml"/><Relationship Id="rId77" Type="http://schemas.openxmlformats.org/officeDocument/2006/relationships/image" Target="../media/image308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0.xml"/><Relationship Id="rId117" Type="http://schemas.openxmlformats.org/officeDocument/2006/relationships/image" Target="../media/image375.png"/><Relationship Id="rId21" Type="http://schemas.openxmlformats.org/officeDocument/2006/relationships/image" Target="../media/image327.png"/><Relationship Id="rId42" Type="http://schemas.openxmlformats.org/officeDocument/2006/relationships/customXml" Target="../ink/ink338.xml"/><Relationship Id="rId47" Type="http://schemas.openxmlformats.org/officeDocument/2006/relationships/image" Target="../media/image340.png"/><Relationship Id="rId63" Type="http://schemas.openxmlformats.org/officeDocument/2006/relationships/image" Target="../media/image348.png"/><Relationship Id="rId68" Type="http://schemas.openxmlformats.org/officeDocument/2006/relationships/customXml" Target="../ink/ink351.xml"/><Relationship Id="rId84" Type="http://schemas.openxmlformats.org/officeDocument/2006/relationships/customXml" Target="../ink/ink359.xml"/><Relationship Id="rId89" Type="http://schemas.openxmlformats.org/officeDocument/2006/relationships/image" Target="../media/image361.png"/><Relationship Id="rId112" Type="http://schemas.openxmlformats.org/officeDocument/2006/relationships/customXml" Target="../ink/ink373.xml"/><Relationship Id="rId16" Type="http://schemas.openxmlformats.org/officeDocument/2006/relationships/customXml" Target="../ink/ink325.xml"/><Relationship Id="rId107" Type="http://schemas.openxmlformats.org/officeDocument/2006/relationships/image" Target="../media/image370.png"/><Relationship Id="rId11" Type="http://schemas.openxmlformats.org/officeDocument/2006/relationships/image" Target="../media/image322.png"/><Relationship Id="rId32" Type="http://schemas.openxmlformats.org/officeDocument/2006/relationships/customXml" Target="../ink/ink333.xml"/><Relationship Id="rId37" Type="http://schemas.openxmlformats.org/officeDocument/2006/relationships/image" Target="../media/image335.png"/><Relationship Id="rId53" Type="http://schemas.openxmlformats.org/officeDocument/2006/relationships/image" Target="../media/image343.png"/><Relationship Id="rId58" Type="http://schemas.openxmlformats.org/officeDocument/2006/relationships/customXml" Target="../ink/ink346.xml"/><Relationship Id="rId74" Type="http://schemas.openxmlformats.org/officeDocument/2006/relationships/customXml" Target="../ink/ink354.xml"/><Relationship Id="rId79" Type="http://schemas.openxmlformats.org/officeDocument/2006/relationships/image" Target="../media/image356.png"/><Relationship Id="rId102" Type="http://schemas.openxmlformats.org/officeDocument/2006/relationships/customXml" Target="../ink/ink368.xml"/><Relationship Id="rId123" Type="http://schemas.openxmlformats.org/officeDocument/2006/relationships/image" Target="../media/image378.png"/><Relationship Id="rId5" Type="http://schemas.openxmlformats.org/officeDocument/2006/relationships/image" Target="../media/image319.png"/><Relationship Id="rId90" Type="http://schemas.openxmlformats.org/officeDocument/2006/relationships/customXml" Target="../ink/ink362.xml"/><Relationship Id="rId95" Type="http://schemas.openxmlformats.org/officeDocument/2006/relationships/image" Target="../media/image364.png"/><Relationship Id="rId22" Type="http://schemas.openxmlformats.org/officeDocument/2006/relationships/customXml" Target="../ink/ink328.xml"/><Relationship Id="rId27" Type="http://schemas.openxmlformats.org/officeDocument/2006/relationships/image" Target="../media/image330.png"/><Relationship Id="rId43" Type="http://schemas.openxmlformats.org/officeDocument/2006/relationships/image" Target="../media/image338.png"/><Relationship Id="rId48" Type="http://schemas.openxmlformats.org/officeDocument/2006/relationships/customXml" Target="../ink/ink341.xml"/><Relationship Id="rId64" Type="http://schemas.openxmlformats.org/officeDocument/2006/relationships/customXml" Target="../ink/ink349.xml"/><Relationship Id="rId69" Type="http://schemas.openxmlformats.org/officeDocument/2006/relationships/image" Target="../media/image351.png"/><Relationship Id="rId113" Type="http://schemas.openxmlformats.org/officeDocument/2006/relationships/image" Target="../media/image373.png"/><Relationship Id="rId118" Type="http://schemas.openxmlformats.org/officeDocument/2006/relationships/customXml" Target="../ink/ink376.xml"/><Relationship Id="rId80" Type="http://schemas.openxmlformats.org/officeDocument/2006/relationships/customXml" Target="../ink/ink357.xml"/><Relationship Id="rId85" Type="http://schemas.openxmlformats.org/officeDocument/2006/relationships/image" Target="../media/image359.png"/><Relationship Id="rId12" Type="http://schemas.openxmlformats.org/officeDocument/2006/relationships/customXml" Target="../ink/ink323.xml"/><Relationship Id="rId17" Type="http://schemas.openxmlformats.org/officeDocument/2006/relationships/image" Target="../media/image325.png"/><Relationship Id="rId33" Type="http://schemas.openxmlformats.org/officeDocument/2006/relationships/image" Target="../media/image333.png"/><Relationship Id="rId38" Type="http://schemas.openxmlformats.org/officeDocument/2006/relationships/customXml" Target="../ink/ink336.xml"/><Relationship Id="rId59" Type="http://schemas.openxmlformats.org/officeDocument/2006/relationships/image" Target="../media/image346.png"/><Relationship Id="rId103" Type="http://schemas.openxmlformats.org/officeDocument/2006/relationships/image" Target="../media/image368.png"/><Relationship Id="rId108" Type="http://schemas.openxmlformats.org/officeDocument/2006/relationships/customXml" Target="../ink/ink371.xml"/><Relationship Id="rId54" Type="http://schemas.openxmlformats.org/officeDocument/2006/relationships/customXml" Target="../ink/ink344.xml"/><Relationship Id="rId70" Type="http://schemas.openxmlformats.org/officeDocument/2006/relationships/customXml" Target="../ink/ink352.xml"/><Relationship Id="rId75" Type="http://schemas.openxmlformats.org/officeDocument/2006/relationships/image" Target="../media/image354.png"/><Relationship Id="rId91" Type="http://schemas.openxmlformats.org/officeDocument/2006/relationships/image" Target="../media/image362.png"/><Relationship Id="rId96" Type="http://schemas.openxmlformats.org/officeDocument/2006/relationships/customXml" Target="../ink/ink36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0.xml"/><Relationship Id="rId23" Type="http://schemas.openxmlformats.org/officeDocument/2006/relationships/image" Target="../media/image328.png"/><Relationship Id="rId28" Type="http://schemas.openxmlformats.org/officeDocument/2006/relationships/customXml" Target="../ink/ink331.xml"/><Relationship Id="rId49" Type="http://schemas.openxmlformats.org/officeDocument/2006/relationships/image" Target="../media/image341.png"/><Relationship Id="rId114" Type="http://schemas.openxmlformats.org/officeDocument/2006/relationships/customXml" Target="../ink/ink374.xml"/><Relationship Id="rId119" Type="http://schemas.openxmlformats.org/officeDocument/2006/relationships/image" Target="../media/image376.png"/><Relationship Id="rId44" Type="http://schemas.openxmlformats.org/officeDocument/2006/relationships/customXml" Target="../ink/ink339.xml"/><Relationship Id="rId60" Type="http://schemas.openxmlformats.org/officeDocument/2006/relationships/customXml" Target="../ink/ink347.xml"/><Relationship Id="rId65" Type="http://schemas.openxmlformats.org/officeDocument/2006/relationships/image" Target="../media/image349.png"/><Relationship Id="rId81" Type="http://schemas.openxmlformats.org/officeDocument/2006/relationships/image" Target="../media/image357.png"/><Relationship Id="rId86" Type="http://schemas.openxmlformats.org/officeDocument/2006/relationships/customXml" Target="../ink/ink360.xml"/><Relationship Id="rId4" Type="http://schemas.openxmlformats.org/officeDocument/2006/relationships/customXml" Target="../ink/ink319.xml"/><Relationship Id="rId9" Type="http://schemas.openxmlformats.org/officeDocument/2006/relationships/image" Target="../media/image321.png"/><Relationship Id="rId13" Type="http://schemas.openxmlformats.org/officeDocument/2006/relationships/image" Target="../media/image323.png"/><Relationship Id="rId18" Type="http://schemas.openxmlformats.org/officeDocument/2006/relationships/customXml" Target="../ink/ink326.xml"/><Relationship Id="rId39" Type="http://schemas.openxmlformats.org/officeDocument/2006/relationships/image" Target="../media/image336.png"/><Relationship Id="rId109" Type="http://schemas.openxmlformats.org/officeDocument/2006/relationships/image" Target="../media/image371.png"/><Relationship Id="rId34" Type="http://schemas.openxmlformats.org/officeDocument/2006/relationships/customXml" Target="../ink/ink334.xml"/><Relationship Id="rId50" Type="http://schemas.openxmlformats.org/officeDocument/2006/relationships/customXml" Target="../ink/ink342.xml"/><Relationship Id="rId55" Type="http://schemas.openxmlformats.org/officeDocument/2006/relationships/image" Target="../media/image344.png"/><Relationship Id="rId76" Type="http://schemas.openxmlformats.org/officeDocument/2006/relationships/customXml" Target="../ink/ink355.xml"/><Relationship Id="rId97" Type="http://schemas.openxmlformats.org/officeDocument/2006/relationships/image" Target="../media/image365.png"/><Relationship Id="rId104" Type="http://schemas.openxmlformats.org/officeDocument/2006/relationships/customXml" Target="../ink/ink369.xml"/><Relationship Id="rId120" Type="http://schemas.openxmlformats.org/officeDocument/2006/relationships/customXml" Target="../ink/ink377.xml"/><Relationship Id="rId7" Type="http://schemas.openxmlformats.org/officeDocument/2006/relationships/image" Target="../media/image320.png"/><Relationship Id="rId71" Type="http://schemas.openxmlformats.org/officeDocument/2006/relationships/image" Target="../media/image352.png"/><Relationship Id="rId92" Type="http://schemas.openxmlformats.org/officeDocument/2006/relationships/customXml" Target="../ink/ink363.xml"/><Relationship Id="rId2" Type="http://schemas.openxmlformats.org/officeDocument/2006/relationships/customXml" Target="../ink/ink318.xml"/><Relationship Id="rId29" Type="http://schemas.openxmlformats.org/officeDocument/2006/relationships/image" Target="../media/image331.png"/><Relationship Id="rId24" Type="http://schemas.openxmlformats.org/officeDocument/2006/relationships/customXml" Target="../ink/ink329.xml"/><Relationship Id="rId40" Type="http://schemas.openxmlformats.org/officeDocument/2006/relationships/customXml" Target="../ink/ink337.xml"/><Relationship Id="rId45" Type="http://schemas.openxmlformats.org/officeDocument/2006/relationships/image" Target="../media/image339.png"/><Relationship Id="rId66" Type="http://schemas.openxmlformats.org/officeDocument/2006/relationships/customXml" Target="../ink/ink350.xml"/><Relationship Id="rId87" Type="http://schemas.openxmlformats.org/officeDocument/2006/relationships/image" Target="../media/image360.png"/><Relationship Id="rId110" Type="http://schemas.openxmlformats.org/officeDocument/2006/relationships/customXml" Target="../ink/ink372.xml"/><Relationship Id="rId115" Type="http://schemas.openxmlformats.org/officeDocument/2006/relationships/image" Target="../media/image374.png"/><Relationship Id="rId61" Type="http://schemas.openxmlformats.org/officeDocument/2006/relationships/image" Target="../media/image347.png"/><Relationship Id="rId82" Type="http://schemas.openxmlformats.org/officeDocument/2006/relationships/customXml" Target="../ink/ink358.xml"/><Relationship Id="rId19" Type="http://schemas.openxmlformats.org/officeDocument/2006/relationships/image" Target="../media/image326.png"/><Relationship Id="rId14" Type="http://schemas.openxmlformats.org/officeDocument/2006/relationships/customXml" Target="../ink/ink324.xml"/><Relationship Id="rId30" Type="http://schemas.openxmlformats.org/officeDocument/2006/relationships/customXml" Target="../ink/ink332.xml"/><Relationship Id="rId35" Type="http://schemas.openxmlformats.org/officeDocument/2006/relationships/image" Target="../media/image334.png"/><Relationship Id="rId56" Type="http://schemas.openxmlformats.org/officeDocument/2006/relationships/customXml" Target="../ink/ink345.xml"/><Relationship Id="rId77" Type="http://schemas.openxmlformats.org/officeDocument/2006/relationships/image" Target="../media/image355.png"/><Relationship Id="rId100" Type="http://schemas.openxmlformats.org/officeDocument/2006/relationships/customXml" Target="../ink/ink367.xml"/><Relationship Id="rId105" Type="http://schemas.openxmlformats.org/officeDocument/2006/relationships/image" Target="../media/image369.png"/><Relationship Id="rId8" Type="http://schemas.openxmlformats.org/officeDocument/2006/relationships/customXml" Target="../ink/ink321.xml"/><Relationship Id="rId51" Type="http://schemas.openxmlformats.org/officeDocument/2006/relationships/image" Target="../media/image342.png"/><Relationship Id="rId72" Type="http://schemas.openxmlformats.org/officeDocument/2006/relationships/customXml" Target="../ink/ink353.xml"/><Relationship Id="rId93" Type="http://schemas.openxmlformats.org/officeDocument/2006/relationships/image" Target="../media/image363.png"/><Relationship Id="rId98" Type="http://schemas.openxmlformats.org/officeDocument/2006/relationships/customXml" Target="../ink/ink366.xml"/><Relationship Id="rId121" Type="http://schemas.openxmlformats.org/officeDocument/2006/relationships/image" Target="../media/image377.png"/><Relationship Id="rId3" Type="http://schemas.openxmlformats.org/officeDocument/2006/relationships/image" Target="../media/image318.png"/><Relationship Id="rId25" Type="http://schemas.openxmlformats.org/officeDocument/2006/relationships/image" Target="../media/image329.png"/><Relationship Id="rId46" Type="http://schemas.openxmlformats.org/officeDocument/2006/relationships/customXml" Target="../ink/ink340.xml"/><Relationship Id="rId67" Type="http://schemas.openxmlformats.org/officeDocument/2006/relationships/image" Target="../media/image350.png"/><Relationship Id="rId116" Type="http://schemas.openxmlformats.org/officeDocument/2006/relationships/customXml" Target="../ink/ink375.xml"/><Relationship Id="rId20" Type="http://schemas.openxmlformats.org/officeDocument/2006/relationships/customXml" Target="../ink/ink327.xml"/><Relationship Id="rId41" Type="http://schemas.openxmlformats.org/officeDocument/2006/relationships/image" Target="../media/image337.png"/><Relationship Id="rId62" Type="http://schemas.openxmlformats.org/officeDocument/2006/relationships/customXml" Target="../ink/ink348.xml"/><Relationship Id="rId83" Type="http://schemas.openxmlformats.org/officeDocument/2006/relationships/image" Target="../media/image358.png"/><Relationship Id="rId88" Type="http://schemas.openxmlformats.org/officeDocument/2006/relationships/customXml" Target="../ink/ink361.xml"/><Relationship Id="rId111" Type="http://schemas.openxmlformats.org/officeDocument/2006/relationships/image" Target="../media/image372.png"/><Relationship Id="rId15" Type="http://schemas.openxmlformats.org/officeDocument/2006/relationships/image" Target="../media/image324.png"/><Relationship Id="rId36" Type="http://schemas.openxmlformats.org/officeDocument/2006/relationships/customXml" Target="../ink/ink335.xml"/><Relationship Id="rId57" Type="http://schemas.openxmlformats.org/officeDocument/2006/relationships/image" Target="../media/image345.png"/><Relationship Id="rId106" Type="http://schemas.openxmlformats.org/officeDocument/2006/relationships/customXml" Target="../ink/ink370.xml"/><Relationship Id="rId10" Type="http://schemas.openxmlformats.org/officeDocument/2006/relationships/customXml" Target="../ink/ink322.xml"/><Relationship Id="rId31" Type="http://schemas.openxmlformats.org/officeDocument/2006/relationships/image" Target="../media/image332.png"/><Relationship Id="rId52" Type="http://schemas.openxmlformats.org/officeDocument/2006/relationships/customXml" Target="../ink/ink343.xml"/><Relationship Id="rId73" Type="http://schemas.openxmlformats.org/officeDocument/2006/relationships/image" Target="../media/image353.png"/><Relationship Id="rId78" Type="http://schemas.openxmlformats.org/officeDocument/2006/relationships/customXml" Target="../ink/ink356.xml"/><Relationship Id="rId94" Type="http://schemas.openxmlformats.org/officeDocument/2006/relationships/customXml" Target="../ink/ink364.xml"/><Relationship Id="rId99" Type="http://schemas.openxmlformats.org/officeDocument/2006/relationships/image" Target="../media/image366.png"/><Relationship Id="rId101" Type="http://schemas.openxmlformats.org/officeDocument/2006/relationships/image" Target="../media/image367.png"/><Relationship Id="rId122" Type="http://schemas.openxmlformats.org/officeDocument/2006/relationships/customXml" Target="../ink/ink37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6.png"/><Relationship Id="rId21" Type="http://schemas.openxmlformats.org/officeDocument/2006/relationships/image" Target="../media/image388.png"/><Relationship Id="rId42" Type="http://schemas.openxmlformats.org/officeDocument/2006/relationships/customXml" Target="../ink/ink399.xml"/><Relationship Id="rId63" Type="http://schemas.openxmlformats.org/officeDocument/2006/relationships/image" Target="../media/image409.png"/><Relationship Id="rId84" Type="http://schemas.openxmlformats.org/officeDocument/2006/relationships/customXml" Target="../ink/ink420.xml"/><Relationship Id="rId138" Type="http://schemas.openxmlformats.org/officeDocument/2006/relationships/customXml" Target="../ink/ink447.xml"/><Relationship Id="rId107" Type="http://schemas.openxmlformats.org/officeDocument/2006/relationships/image" Target="../media/image431.png"/><Relationship Id="rId11" Type="http://schemas.openxmlformats.org/officeDocument/2006/relationships/image" Target="../media/image383.png"/><Relationship Id="rId32" Type="http://schemas.openxmlformats.org/officeDocument/2006/relationships/customXml" Target="../ink/ink394.xml"/><Relationship Id="rId53" Type="http://schemas.openxmlformats.org/officeDocument/2006/relationships/image" Target="../media/image404.png"/><Relationship Id="rId74" Type="http://schemas.openxmlformats.org/officeDocument/2006/relationships/customXml" Target="../ink/ink415.xml"/><Relationship Id="rId128" Type="http://schemas.openxmlformats.org/officeDocument/2006/relationships/customXml" Target="../ink/ink442.xml"/><Relationship Id="rId149" Type="http://schemas.openxmlformats.org/officeDocument/2006/relationships/image" Target="../media/image452.png"/><Relationship Id="rId5" Type="http://schemas.openxmlformats.org/officeDocument/2006/relationships/image" Target="../media/image380.png"/><Relationship Id="rId95" Type="http://schemas.openxmlformats.org/officeDocument/2006/relationships/image" Target="../media/image425.png"/><Relationship Id="rId22" Type="http://schemas.openxmlformats.org/officeDocument/2006/relationships/customXml" Target="../ink/ink389.xml"/><Relationship Id="rId27" Type="http://schemas.openxmlformats.org/officeDocument/2006/relationships/image" Target="../media/image391.png"/><Relationship Id="rId43" Type="http://schemas.openxmlformats.org/officeDocument/2006/relationships/image" Target="../media/image399.png"/><Relationship Id="rId48" Type="http://schemas.openxmlformats.org/officeDocument/2006/relationships/customXml" Target="../ink/ink402.xml"/><Relationship Id="rId64" Type="http://schemas.openxmlformats.org/officeDocument/2006/relationships/customXml" Target="../ink/ink410.xml"/><Relationship Id="rId69" Type="http://schemas.openxmlformats.org/officeDocument/2006/relationships/image" Target="../media/image412.png"/><Relationship Id="rId113" Type="http://schemas.openxmlformats.org/officeDocument/2006/relationships/image" Target="../media/image434.png"/><Relationship Id="rId118" Type="http://schemas.openxmlformats.org/officeDocument/2006/relationships/customXml" Target="../ink/ink437.xml"/><Relationship Id="rId134" Type="http://schemas.openxmlformats.org/officeDocument/2006/relationships/customXml" Target="../ink/ink445.xml"/><Relationship Id="rId139" Type="http://schemas.openxmlformats.org/officeDocument/2006/relationships/image" Target="../media/image447.png"/><Relationship Id="rId80" Type="http://schemas.openxmlformats.org/officeDocument/2006/relationships/customXml" Target="../ink/ink418.xml"/><Relationship Id="rId85" Type="http://schemas.openxmlformats.org/officeDocument/2006/relationships/image" Target="../media/image420.png"/><Relationship Id="rId150" Type="http://schemas.openxmlformats.org/officeDocument/2006/relationships/customXml" Target="../ink/ink453.xml"/><Relationship Id="rId12" Type="http://schemas.openxmlformats.org/officeDocument/2006/relationships/customXml" Target="../ink/ink384.xml"/><Relationship Id="rId17" Type="http://schemas.openxmlformats.org/officeDocument/2006/relationships/image" Target="../media/image386.png"/><Relationship Id="rId33" Type="http://schemas.openxmlformats.org/officeDocument/2006/relationships/image" Target="../media/image394.png"/><Relationship Id="rId38" Type="http://schemas.openxmlformats.org/officeDocument/2006/relationships/customXml" Target="../ink/ink397.xml"/><Relationship Id="rId59" Type="http://schemas.openxmlformats.org/officeDocument/2006/relationships/image" Target="../media/image407.png"/><Relationship Id="rId103" Type="http://schemas.openxmlformats.org/officeDocument/2006/relationships/image" Target="../media/image429.png"/><Relationship Id="rId108" Type="http://schemas.openxmlformats.org/officeDocument/2006/relationships/customXml" Target="../ink/ink432.xml"/><Relationship Id="rId124" Type="http://schemas.openxmlformats.org/officeDocument/2006/relationships/customXml" Target="../ink/ink440.xml"/><Relationship Id="rId129" Type="http://schemas.openxmlformats.org/officeDocument/2006/relationships/image" Target="../media/image442.png"/><Relationship Id="rId54" Type="http://schemas.openxmlformats.org/officeDocument/2006/relationships/customXml" Target="../ink/ink405.xml"/><Relationship Id="rId70" Type="http://schemas.openxmlformats.org/officeDocument/2006/relationships/customXml" Target="../ink/ink413.xml"/><Relationship Id="rId75" Type="http://schemas.openxmlformats.org/officeDocument/2006/relationships/image" Target="../media/image415.png"/><Relationship Id="rId91" Type="http://schemas.openxmlformats.org/officeDocument/2006/relationships/image" Target="../media/image423.png"/><Relationship Id="rId96" Type="http://schemas.openxmlformats.org/officeDocument/2006/relationships/customXml" Target="../ink/ink426.xml"/><Relationship Id="rId140" Type="http://schemas.openxmlformats.org/officeDocument/2006/relationships/customXml" Target="../ink/ink448.xml"/><Relationship Id="rId145" Type="http://schemas.openxmlformats.org/officeDocument/2006/relationships/image" Target="../media/image4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1.xml"/><Relationship Id="rId23" Type="http://schemas.openxmlformats.org/officeDocument/2006/relationships/image" Target="../media/image389.png"/><Relationship Id="rId28" Type="http://schemas.openxmlformats.org/officeDocument/2006/relationships/customXml" Target="../ink/ink392.xml"/><Relationship Id="rId49" Type="http://schemas.openxmlformats.org/officeDocument/2006/relationships/image" Target="../media/image402.png"/><Relationship Id="rId114" Type="http://schemas.openxmlformats.org/officeDocument/2006/relationships/customXml" Target="../ink/ink435.xml"/><Relationship Id="rId119" Type="http://schemas.openxmlformats.org/officeDocument/2006/relationships/image" Target="../media/image437.png"/><Relationship Id="rId44" Type="http://schemas.openxmlformats.org/officeDocument/2006/relationships/customXml" Target="../ink/ink400.xml"/><Relationship Id="rId60" Type="http://schemas.openxmlformats.org/officeDocument/2006/relationships/customXml" Target="../ink/ink408.xml"/><Relationship Id="rId65" Type="http://schemas.openxmlformats.org/officeDocument/2006/relationships/image" Target="../media/image410.png"/><Relationship Id="rId81" Type="http://schemas.openxmlformats.org/officeDocument/2006/relationships/image" Target="../media/image418.png"/><Relationship Id="rId86" Type="http://schemas.openxmlformats.org/officeDocument/2006/relationships/customXml" Target="../ink/ink421.xml"/><Relationship Id="rId130" Type="http://schemas.openxmlformats.org/officeDocument/2006/relationships/customXml" Target="../ink/ink443.xml"/><Relationship Id="rId135" Type="http://schemas.openxmlformats.org/officeDocument/2006/relationships/image" Target="../media/image445.png"/><Relationship Id="rId151" Type="http://schemas.openxmlformats.org/officeDocument/2006/relationships/image" Target="../media/image453.png"/><Relationship Id="rId13" Type="http://schemas.openxmlformats.org/officeDocument/2006/relationships/image" Target="../media/image384.png"/><Relationship Id="rId18" Type="http://schemas.openxmlformats.org/officeDocument/2006/relationships/customXml" Target="../ink/ink387.xml"/><Relationship Id="rId39" Type="http://schemas.openxmlformats.org/officeDocument/2006/relationships/image" Target="../media/image397.png"/><Relationship Id="rId109" Type="http://schemas.openxmlformats.org/officeDocument/2006/relationships/image" Target="../media/image432.png"/><Relationship Id="rId34" Type="http://schemas.openxmlformats.org/officeDocument/2006/relationships/customXml" Target="../ink/ink395.xml"/><Relationship Id="rId50" Type="http://schemas.openxmlformats.org/officeDocument/2006/relationships/customXml" Target="../ink/ink403.xml"/><Relationship Id="rId55" Type="http://schemas.openxmlformats.org/officeDocument/2006/relationships/image" Target="../media/image405.png"/><Relationship Id="rId76" Type="http://schemas.openxmlformats.org/officeDocument/2006/relationships/customXml" Target="../ink/ink416.xml"/><Relationship Id="rId97" Type="http://schemas.openxmlformats.org/officeDocument/2006/relationships/image" Target="../media/image426.png"/><Relationship Id="rId104" Type="http://schemas.openxmlformats.org/officeDocument/2006/relationships/customXml" Target="../ink/ink430.xml"/><Relationship Id="rId120" Type="http://schemas.openxmlformats.org/officeDocument/2006/relationships/customXml" Target="../ink/ink438.xml"/><Relationship Id="rId125" Type="http://schemas.openxmlformats.org/officeDocument/2006/relationships/image" Target="../media/image440.png"/><Relationship Id="rId141" Type="http://schemas.openxmlformats.org/officeDocument/2006/relationships/image" Target="../media/image448.png"/><Relationship Id="rId146" Type="http://schemas.openxmlformats.org/officeDocument/2006/relationships/customXml" Target="../ink/ink451.xml"/><Relationship Id="rId7" Type="http://schemas.openxmlformats.org/officeDocument/2006/relationships/image" Target="../media/image381.png"/><Relationship Id="rId71" Type="http://schemas.openxmlformats.org/officeDocument/2006/relationships/image" Target="../media/image413.png"/><Relationship Id="rId92" Type="http://schemas.openxmlformats.org/officeDocument/2006/relationships/customXml" Target="../ink/ink424.xml"/><Relationship Id="rId2" Type="http://schemas.openxmlformats.org/officeDocument/2006/relationships/customXml" Target="../ink/ink379.xml"/><Relationship Id="rId29" Type="http://schemas.openxmlformats.org/officeDocument/2006/relationships/image" Target="../media/image392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400.png"/><Relationship Id="rId66" Type="http://schemas.openxmlformats.org/officeDocument/2006/relationships/customXml" Target="../ink/ink411.xml"/><Relationship Id="rId87" Type="http://schemas.openxmlformats.org/officeDocument/2006/relationships/image" Target="../media/image421.png"/><Relationship Id="rId110" Type="http://schemas.openxmlformats.org/officeDocument/2006/relationships/customXml" Target="../ink/ink433.xml"/><Relationship Id="rId115" Type="http://schemas.openxmlformats.org/officeDocument/2006/relationships/image" Target="../media/image435.png"/><Relationship Id="rId131" Type="http://schemas.openxmlformats.org/officeDocument/2006/relationships/image" Target="../media/image443.png"/><Relationship Id="rId136" Type="http://schemas.openxmlformats.org/officeDocument/2006/relationships/customXml" Target="../ink/ink446.xml"/><Relationship Id="rId61" Type="http://schemas.openxmlformats.org/officeDocument/2006/relationships/image" Target="../media/image408.png"/><Relationship Id="rId82" Type="http://schemas.openxmlformats.org/officeDocument/2006/relationships/customXml" Target="../ink/ink419.xml"/><Relationship Id="rId152" Type="http://schemas.openxmlformats.org/officeDocument/2006/relationships/customXml" Target="../ink/ink454.xml"/><Relationship Id="rId19" Type="http://schemas.openxmlformats.org/officeDocument/2006/relationships/image" Target="../media/image387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395.png"/><Relationship Id="rId56" Type="http://schemas.openxmlformats.org/officeDocument/2006/relationships/customXml" Target="../ink/ink406.xml"/><Relationship Id="rId77" Type="http://schemas.openxmlformats.org/officeDocument/2006/relationships/image" Target="../media/image416.png"/><Relationship Id="rId100" Type="http://schemas.openxmlformats.org/officeDocument/2006/relationships/customXml" Target="../ink/ink428.xml"/><Relationship Id="rId105" Type="http://schemas.openxmlformats.org/officeDocument/2006/relationships/image" Target="../media/image430.png"/><Relationship Id="rId126" Type="http://schemas.openxmlformats.org/officeDocument/2006/relationships/customXml" Target="../ink/ink441.xml"/><Relationship Id="rId147" Type="http://schemas.openxmlformats.org/officeDocument/2006/relationships/image" Target="../media/image451.png"/><Relationship Id="rId8" Type="http://schemas.openxmlformats.org/officeDocument/2006/relationships/customXml" Target="../ink/ink382.xml"/><Relationship Id="rId51" Type="http://schemas.openxmlformats.org/officeDocument/2006/relationships/image" Target="../media/image403.png"/><Relationship Id="rId72" Type="http://schemas.openxmlformats.org/officeDocument/2006/relationships/customXml" Target="../ink/ink414.xml"/><Relationship Id="rId93" Type="http://schemas.openxmlformats.org/officeDocument/2006/relationships/image" Target="../media/image424.png"/><Relationship Id="rId98" Type="http://schemas.openxmlformats.org/officeDocument/2006/relationships/customXml" Target="../ink/ink427.xml"/><Relationship Id="rId121" Type="http://schemas.openxmlformats.org/officeDocument/2006/relationships/image" Target="../media/image438.png"/><Relationship Id="rId142" Type="http://schemas.openxmlformats.org/officeDocument/2006/relationships/customXml" Target="../ink/ink449.xml"/><Relationship Id="rId3" Type="http://schemas.openxmlformats.org/officeDocument/2006/relationships/image" Target="../media/image379.png"/><Relationship Id="rId25" Type="http://schemas.openxmlformats.org/officeDocument/2006/relationships/image" Target="../media/image390.png"/><Relationship Id="rId46" Type="http://schemas.openxmlformats.org/officeDocument/2006/relationships/customXml" Target="../ink/ink401.xml"/><Relationship Id="rId67" Type="http://schemas.openxmlformats.org/officeDocument/2006/relationships/image" Target="../media/image411.png"/><Relationship Id="rId116" Type="http://schemas.openxmlformats.org/officeDocument/2006/relationships/customXml" Target="../ink/ink436.xml"/><Relationship Id="rId137" Type="http://schemas.openxmlformats.org/officeDocument/2006/relationships/image" Target="../media/image446.png"/><Relationship Id="rId20" Type="http://schemas.openxmlformats.org/officeDocument/2006/relationships/customXml" Target="../ink/ink388.xml"/><Relationship Id="rId41" Type="http://schemas.openxmlformats.org/officeDocument/2006/relationships/image" Target="../media/image398.png"/><Relationship Id="rId62" Type="http://schemas.openxmlformats.org/officeDocument/2006/relationships/customXml" Target="../ink/ink409.xml"/><Relationship Id="rId83" Type="http://schemas.openxmlformats.org/officeDocument/2006/relationships/image" Target="../media/image419.png"/><Relationship Id="rId88" Type="http://schemas.openxmlformats.org/officeDocument/2006/relationships/customXml" Target="../ink/ink422.xml"/><Relationship Id="rId111" Type="http://schemas.openxmlformats.org/officeDocument/2006/relationships/image" Target="../media/image433.png"/><Relationship Id="rId132" Type="http://schemas.openxmlformats.org/officeDocument/2006/relationships/customXml" Target="../ink/ink444.xml"/><Relationship Id="rId153" Type="http://schemas.openxmlformats.org/officeDocument/2006/relationships/image" Target="../media/image454.png"/><Relationship Id="rId15" Type="http://schemas.openxmlformats.org/officeDocument/2006/relationships/image" Target="../media/image385.png"/><Relationship Id="rId36" Type="http://schemas.openxmlformats.org/officeDocument/2006/relationships/customXml" Target="../ink/ink396.xml"/><Relationship Id="rId57" Type="http://schemas.openxmlformats.org/officeDocument/2006/relationships/image" Target="../media/image406.png"/><Relationship Id="rId106" Type="http://schemas.openxmlformats.org/officeDocument/2006/relationships/customXml" Target="../ink/ink431.xml"/><Relationship Id="rId127" Type="http://schemas.openxmlformats.org/officeDocument/2006/relationships/image" Target="../media/image441.png"/><Relationship Id="rId10" Type="http://schemas.openxmlformats.org/officeDocument/2006/relationships/customXml" Target="../ink/ink383.xml"/><Relationship Id="rId31" Type="http://schemas.openxmlformats.org/officeDocument/2006/relationships/image" Target="../media/image393.png"/><Relationship Id="rId52" Type="http://schemas.openxmlformats.org/officeDocument/2006/relationships/customXml" Target="../ink/ink404.xml"/><Relationship Id="rId73" Type="http://schemas.openxmlformats.org/officeDocument/2006/relationships/image" Target="../media/image414.png"/><Relationship Id="rId78" Type="http://schemas.openxmlformats.org/officeDocument/2006/relationships/customXml" Target="../ink/ink417.xml"/><Relationship Id="rId94" Type="http://schemas.openxmlformats.org/officeDocument/2006/relationships/customXml" Target="../ink/ink425.xml"/><Relationship Id="rId99" Type="http://schemas.openxmlformats.org/officeDocument/2006/relationships/image" Target="../media/image427.png"/><Relationship Id="rId101" Type="http://schemas.openxmlformats.org/officeDocument/2006/relationships/image" Target="../media/image428.png"/><Relationship Id="rId122" Type="http://schemas.openxmlformats.org/officeDocument/2006/relationships/customXml" Target="../ink/ink439.xml"/><Relationship Id="rId143" Type="http://schemas.openxmlformats.org/officeDocument/2006/relationships/image" Target="../media/image449.png"/><Relationship Id="rId148" Type="http://schemas.openxmlformats.org/officeDocument/2006/relationships/customXml" Target="../ink/ink452.xml"/><Relationship Id="rId4" Type="http://schemas.openxmlformats.org/officeDocument/2006/relationships/customXml" Target="../ink/ink380.xml"/><Relationship Id="rId9" Type="http://schemas.openxmlformats.org/officeDocument/2006/relationships/image" Target="../media/image382.png"/><Relationship Id="rId26" Type="http://schemas.openxmlformats.org/officeDocument/2006/relationships/customXml" Target="../ink/ink391.xml"/><Relationship Id="rId47" Type="http://schemas.openxmlformats.org/officeDocument/2006/relationships/image" Target="../media/image401.png"/><Relationship Id="rId68" Type="http://schemas.openxmlformats.org/officeDocument/2006/relationships/customXml" Target="../ink/ink412.xml"/><Relationship Id="rId89" Type="http://schemas.openxmlformats.org/officeDocument/2006/relationships/image" Target="../media/image422.png"/><Relationship Id="rId112" Type="http://schemas.openxmlformats.org/officeDocument/2006/relationships/customXml" Target="../ink/ink434.xml"/><Relationship Id="rId133" Type="http://schemas.openxmlformats.org/officeDocument/2006/relationships/image" Target="../media/image444.png"/><Relationship Id="rId16" Type="http://schemas.openxmlformats.org/officeDocument/2006/relationships/customXml" Target="../ink/ink386.xml"/><Relationship Id="rId37" Type="http://schemas.openxmlformats.org/officeDocument/2006/relationships/image" Target="../media/image396.png"/><Relationship Id="rId58" Type="http://schemas.openxmlformats.org/officeDocument/2006/relationships/customXml" Target="../ink/ink407.xml"/><Relationship Id="rId79" Type="http://schemas.openxmlformats.org/officeDocument/2006/relationships/image" Target="../media/image417.png"/><Relationship Id="rId102" Type="http://schemas.openxmlformats.org/officeDocument/2006/relationships/customXml" Target="../ink/ink429.xml"/><Relationship Id="rId123" Type="http://schemas.openxmlformats.org/officeDocument/2006/relationships/image" Target="../media/image439.png"/><Relationship Id="rId144" Type="http://schemas.openxmlformats.org/officeDocument/2006/relationships/customXml" Target="../ink/ink450.xml"/><Relationship Id="rId90" Type="http://schemas.openxmlformats.org/officeDocument/2006/relationships/customXml" Target="../ink/ink42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2.png"/><Relationship Id="rId21" Type="http://schemas.openxmlformats.org/officeDocument/2006/relationships/image" Target="../media/image464.png"/><Relationship Id="rId42" Type="http://schemas.openxmlformats.org/officeDocument/2006/relationships/customXml" Target="../ink/ink475.xml"/><Relationship Id="rId63" Type="http://schemas.openxmlformats.org/officeDocument/2006/relationships/image" Target="../media/image485.png"/><Relationship Id="rId84" Type="http://schemas.openxmlformats.org/officeDocument/2006/relationships/customXml" Target="../ink/ink496.xml"/><Relationship Id="rId138" Type="http://schemas.openxmlformats.org/officeDocument/2006/relationships/customXml" Target="../ink/ink523.xml"/><Relationship Id="rId159" Type="http://schemas.openxmlformats.org/officeDocument/2006/relationships/image" Target="../media/image533.png"/><Relationship Id="rId170" Type="http://schemas.openxmlformats.org/officeDocument/2006/relationships/customXml" Target="../ink/ink539.xml"/><Relationship Id="rId191" Type="http://schemas.openxmlformats.org/officeDocument/2006/relationships/image" Target="../media/image549.png"/><Relationship Id="rId107" Type="http://schemas.openxmlformats.org/officeDocument/2006/relationships/image" Target="../media/image507.png"/><Relationship Id="rId11" Type="http://schemas.openxmlformats.org/officeDocument/2006/relationships/image" Target="../media/image459.png"/><Relationship Id="rId32" Type="http://schemas.openxmlformats.org/officeDocument/2006/relationships/customXml" Target="../ink/ink470.xml"/><Relationship Id="rId53" Type="http://schemas.openxmlformats.org/officeDocument/2006/relationships/image" Target="../media/image480.png"/><Relationship Id="rId74" Type="http://schemas.openxmlformats.org/officeDocument/2006/relationships/customXml" Target="../ink/ink491.xml"/><Relationship Id="rId128" Type="http://schemas.openxmlformats.org/officeDocument/2006/relationships/customXml" Target="../ink/ink518.xml"/><Relationship Id="rId149" Type="http://schemas.openxmlformats.org/officeDocument/2006/relationships/image" Target="../media/image528.png"/><Relationship Id="rId5" Type="http://schemas.openxmlformats.org/officeDocument/2006/relationships/image" Target="../media/image456.png"/><Relationship Id="rId95" Type="http://schemas.openxmlformats.org/officeDocument/2006/relationships/image" Target="../media/image501.png"/><Relationship Id="rId160" Type="http://schemas.openxmlformats.org/officeDocument/2006/relationships/customXml" Target="../ink/ink534.xml"/><Relationship Id="rId181" Type="http://schemas.openxmlformats.org/officeDocument/2006/relationships/image" Target="../media/image544.png"/><Relationship Id="rId22" Type="http://schemas.openxmlformats.org/officeDocument/2006/relationships/customXml" Target="../ink/ink465.xml"/><Relationship Id="rId43" Type="http://schemas.openxmlformats.org/officeDocument/2006/relationships/image" Target="../media/image475.png"/><Relationship Id="rId64" Type="http://schemas.openxmlformats.org/officeDocument/2006/relationships/customXml" Target="../ink/ink486.xml"/><Relationship Id="rId118" Type="http://schemas.openxmlformats.org/officeDocument/2006/relationships/customXml" Target="../ink/ink513.xml"/><Relationship Id="rId139" Type="http://schemas.openxmlformats.org/officeDocument/2006/relationships/image" Target="../media/image523.png"/><Relationship Id="rId85" Type="http://schemas.openxmlformats.org/officeDocument/2006/relationships/image" Target="../media/image496.png"/><Relationship Id="rId150" Type="http://schemas.openxmlformats.org/officeDocument/2006/relationships/customXml" Target="../ink/ink529.xml"/><Relationship Id="rId171" Type="http://schemas.openxmlformats.org/officeDocument/2006/relationships/image" Target="../media/image539.png"/><Relationship Id="rId192" Type="http://schemas.openxmlformats.org/officeDocument/2006/relationships/customXml" Target="../ink/ink550.xml"/><Relationship Id="rId12" Type="http://schemas.openxmlformats.org/officeDocument/2006/relationships/customXml" Target="../ink/ink460.xml"/><Relationship Id="rId33" Type="http://schemas.openxmlformats.org/officeDocument/2006/relationships/image" Target="../media/image470.png"/><Relationship Id="rId108" Type="http://schemas.openxmlformats.org/officeDocument/2006/relationships/customXml" Target="../ink/ink508.xml"/><Relationship Id="rId129" Type="http://schemas.openxmlformats.org/officeDocument/2006/relationships/image" Target="../media/image518.png"/><Relationship Id="rId54" Type="http://schemas.openxmlformats.org/officeDocument/2006/relationships/customXml" Target="../ink/ink481.xml"/><Relationship Id="rId75" Type="http://schemas.openxmlformats.org/officeDocument/2006/relationships/image" Target="../media/image491.png"/><Relationship Id="rId96" Type="http://schemas.openxmlformats.org/officeDocument/2006/relationships/customXml" Target="../ink/ink502.xml"/><Relationship Id="rId140" Type="http://schemas.openxmlformats.org/officeDocument/2006/relationships/customXml" Target="../ink/ink524.xml"/><Relationship Id="rId161" Type="http://schemas.openxmlformats.org/officeDocument/2006/relationships/image" Target="../media/image534.png"/><Relationship Id="rId182" Type="http://schemas.openxmlformats.org/officeDocument/2006/relationships/customXml" Target="../ink/ink545.xml"/><Relationship Id="rId6" Type="http://schemas.openxmlformats.org/officeDocument/2006/relationships/customXml" Target="../ink/ink457.xml"/><Relationship Id="rId23" Type="http://schemas.openxmlformats.org/officeDocument/2006/relationships/image" Target="../media/image465.png"/><Relationship Id="rId119" Type="http://schemas.openxmlformats.org/officeDocument/2006/relationships/image" Target="../media/image513.png"/><Relationship Id="rId44" Type="http://schemas.openxmlformats.org/officeDocument/2006/relationships/customXml" Target="../ink/ink476.xml"/><Relationship Id="rId65" Type="http://schemas.openxmlformats.org/officeDocument/2006/relationships/image" Target="../media/image486.png"/><Relationship Id="rId86" Type="http://schemas.openxmlformats.org/officeDocument/2006/relationships/customXml" Target="../ink/ink497.xml"/><Relationship Id="rId130" Type="http://schemas.openxmlformats.org/officeDocument/2006/relationships/customXml" Target="../ink/ink519.xml"/><Relationship Id="rId151" Type="http://schemas.openxmlformats.org/officeDocument/2006/relationships/image" Target="../media/image529.png"/><Relationship Id="rId172" Type="http://schemas.openxmlformats.org/officeDocument/2006/relationships/customXml" Target="../ink/ink540.xml"/><Relationship Id="rId193" Type="http://schemas.openxmlformats.org/officeDocument/2006/relationships/image" Target="../media/image550.png"/><Relationship Id="rId13" Type="http://schemas.openxmlformats.org/officeDocument/2006/relationships/image" Target="../media/image460.png"/><Relationship Id="rId109" Type="http://schemas.openxmlformats.org/officeDocument/2006/relationships/image" Target="../media/image508.png"/><Relationship Id="rId34" Type="http://schemas.openxmlformats.org/officeDocument/2006/relationships/customXml" Target="../ink/ink471.xml"/><Relationship Id="rId55" Type="http://schemas.openxmlformats.org/officeDocument/2006/relationships/image" Target="../media/image481.png"/><Relationship Id="rId76" Type="http://schemas.openxmlformats.org/officeDocument/2006/relationships/customXml" Target="../ink/ink492.xml"/><Relationship Id="rId97" Type="http://schemas.openxmlformats.org/officeDocument/2006/relationships/image" Target="../media/image502.png"/><Relationship Id="rId120" Type="http://schemas.openxmlformats.org/officeDocument/2006/relationships/customXml" Target="../ink/ink514.xml"/><Relationship Id="rId141" Type="http://schemas.openxmlformats.org/officeDocument/2006/relationships/image" Target="../media/image524.png"/><Relationship Id="rId7" Type="http://schemas.openxmlformats.org/officeDocument/2006/relationships/image" Target="../media/image457.png"/><Relationship Id="rId71" Type="http://schemas.openxmlformats.org/officeDocument/2006/relationships/image" Target="../media/image489.png"/><Relationship Id="rId92" Type="http://schemas.openxmlformats.org/officeDocument/2006/relationships/customXml" Target="../ink/ink500.xml"/><Relationship Id="rId162" Type="http://schemas.openxmlformats.org/officeDocument/2006/relationships/customXml" Target="../ink/ink535.xml"/><Relationship Id="rId183" Type="http://schemas.openxmlformats.org/officeDocument/2006/relationships/image" Target="../media/image545.png"/><Relationship Id="rId2" Type="http://schemas.openxmlformats.org/officeDocument/2006/relationships/customXml" Target="../ink/ink455.xml"/><Relationship Id="rId29" Type="http://schemas.openxmlformats.org/officeDocument/2006/relationships/image" Target="../media/image468.png"/><Relationship Id="rId24" Type="http://schemas.openxmlformats.org/officeDocument/2006/relationships/customXml" Target="../ink/ink466.xml"/><Relationship Id="rId40" Type="http://schemas.openxmlformats.org/officeDocument/2006/relationships/customXml" Target="../ink/ink474.xml"/><Relationship Id="rId45" Type="http://schemas.openxmlformats.org/officeDocument/2006/relationships/image" Target="../media/image476.png"/><Relationship Id="rId66" Type="http://schemas.openxmlformats.org/officeDocument/2006/relationships/customXml" Target="../ink/ink487.xml"/><Relationship Id="rId87" Type="http://schemas.openxmlformats.org/officeDocument/2006/relationships/image" Target="../media/image497.png"/><Relationship Id="rId110" Type="http://schemas.openxmlformats.org/officeDocument/2006/relationships/customXml" Target="../ink/ink509.xml"/><Relationship Id="rId115" Type="http://schemas.openxmlformats.org/officeDocument/2006/relationships/image" Target="../media/image511.png"/><Relationship Id="rId131" Type="http://schemas.openxmlformats.org/officeDocument/2006/relationships/image" Target="../media/image519.png"/><Relationship Id="rId136" Type="http://schemas.openxmlformats.org/officeDocument/2006/relationships/customXml" Target="../ink/ink522.xml"/><Relationship Id="rId157" Type="http://schemas.openxmlformats.org/officeDocument/2006/relationships/image" Target="../media/image532.png"/><Relationship Id="rId178" Type="http://schemas.openxmlformats.org/officeDocument/2006/relationships/customXml" Target="../ink/ink543.xml"/><Relationship Id="rId61" Type="http://schemas.openxmlformats.org/officeDocument/2006/relationships/image" Target="../media/image484.png"/><Relationship Id="rId82" Type="http://schemas.openxmlformats.org/officeDocument/2006/relationships/customXml" Target="../ink/ink495.xml"/><Relationship Id="rId152" Type="http://schemas.openxmlformats.org/officeDocument/2006/relationships/customXml" Target="../ink/ink530.xml"/><Relationship Id="rId173" Type="http://schemas.openxmlformats.org/officeDocument/2006/relationships/image" Target="../media/image540.png"/><Relationship Id="rId194" Type="http://schemas.openxmlformats.org/officeDocument/2006/relationships/customXml" Target="../ink/ink551.xml"/><Relationship Id="rId199" Type="http://schemas.openxmlformats.org/officeDocument/2006/relationships/image" Target="../media/image553.png"/><Relationship Id="rId19" Type="http://schemas.openxmlformats.org/officeDocument/2006/relationships/image" Target="../media/image463.png"/><Relationship Id="rId14" Type="http://schemas.openxmlformats.org/officeDocument/2006/relationships/customXml" Target="../ink/ink461.xml"/><Relationship Id="rId30" Type="http://schemas.openxmlformats.org/officeDocument/2006/relationships/customXml" Target="../ink/ink469.xml"/><Relationship Id="rId35" Type="http://schemas.openxmlformats.org/officeDocument/2006/relationships/image" Target="../media/image471.png"/><Relationship Id="rId56" Type="http://schemas.openxmlformats.org/officeDocument/2006/relationships/customXml" Target="../ink/ink482.xml"/><Relationship Id="rId77" Type="http://schemas.openxmlformats.org/officeDocument/2006/relationships/image" Target="../media/image492.png"/><Relationship Id="rId100" Type="http://schemas.openxmlformats.org/officeDocument/2006/relationships/customXml" Target="../ink/ink504.xml"/><Relationship Id="rId105" Type="http://schemas.openxmlformats.org/officeDocument/2006/relationships/image" Target="../media/image506.png"/><Relationship Id="rId126" Type="http://schemas.openxmlformats.org/officeDocument/2006/relationships/customXml" Target="../ink/ink517.xml"/><Relationship Id="rId147" Type="http://schemas.openxmlformats.org/officeDocument/2006/relationships/image" Target="../media/image527.png"/><Relationship Id="rId168" Type="http://schemas.openxmlformats.org/officeDocument/2006/relationships/customXml" Target="../ink/ink538.xml"/><Relationship Id="rId8" Type="http://schemas.openxmlformats.org/officeDocument/2006/relationships/customXml" Target="../ink/ink458.xml"/><Relationship Id="rId51" Type="http://schemas.openxmlformats.org/officeDocument/2006/relationships/image" Target="../media/image479.png"/><Relationship Id="rId72" Type="http://schemas.openxmlformats.org/officeDocument/2006/relationships/customXml" Target="../ink/ink490.xml"/><Relationship Id="rId93" Type="http://schemas.openxmlformats.org/officeDocument/2006/relationships/image" Target="../media/image500.png"/><Relationship Id="rId98" Type="http://schemas.openxmlformats.org/officeDocument/2006/relationships/customXml" Target="../ink/ink503.xml"/><Relationship Id="rId121" Type="http://schemas.openxmlformats.org/officeDocument/2006/relationships/image" Target="../media/image514.png"/><Relationship Id="rId142" Type="http://schemas.openxmlformats.org/officeDocument/2006/relationships/customXml" Target="../ink/ink525.xml"/><Relationship Id="rId163" Type="http://schemas.openxmlformats.org/officeDocument/2006/relationships/image" Target="../media/image535.png"/><Relationship Id="rId184" Type="http://schemas.openxmlformats.org/officeDocument/2006/relationships/customXml" Target="../ink/ink546.xml"/><Relationship Id="rId189" Type="http://schemas.openxmlformats.org/officeDocument/2006/relationships/image" Target="../media/image548.png"/><Relationship Id="rId3" Type="http://schemas.openxmlformats.org/officeDocument/2006/relationships/image" Target="../media/image455.png"/><Relationship Id="rId25" Type="http://schemas.openxmlformats.org/officeDocument/2006/relationships/image" Target="../media/image466.png"/><Relationship Id="rId46" Type="http://schemas.openxmlformats.org/officeDocument/2006/relationships/customXml" Target="../ink/ink477.xml"/><Relationship Id="rId67" Type="http://schemas.openxmlformats.org/officeDocument/2006/relationships/image" Target="../media/image487.png"/><Relationship Id="rId116" Type="http://schemas.openxmlformats.org/officeDocument/2006/relationships/customXml" Target="../ink/ink512.xml"/><Relationship Id="rId137" Type="http://schemas.openxmlformats.org/officeDocument/2006/relationships/image" Target="../media/image522.png"/><Relationship Id="rId158" Type="http://schemas.openxmlformats.org/officeDocument/2006/relationships/customXml" Target="../ink/ink533.xml"/><Relationship Id="rId20" Type="http://schemas.openxmlformats.org/officeDocument/2006/relationships/customXml" Target="../ink/ink464.xml"/><Relationship Id="rId41" Type="http://schemas.openxmlformats.org/officeDocument/2006/relationships/image" Target="../media/image474.png"/><Relationship Id="rId62" Type="http://schemas.openxmlformats.org/officeDocument/2006/relationships/customXml" Target="../ink/ink485.xml"/><Relationship Id="rId83" Type="http://schemas.openxmlformats.org/officeDocument/2006/relationships/image" Target="../media/image495.png"/><Relationship Id="rId88" Type="http://schemas.openxmlformats.org/officeDocument/2006/relationships/customXml" Target="../ink/ink498.xml"/><Relationship Id="rId111" Type="http://schemas.openxmlformats.org/officeDocument/2006/relationships/image" Target="../media/image509.png"/><Relationship Id="rId132" Type="http://schemas.openxmlformats.org/officeDocument/2006/relationships/customXml" Target="../ink/ink520.xml"/><Relationship Id="rId153" Type="http://schemas.openxmlformats.org/officeDocument/2006/relationships/image" Target="../media/image530.png"/><Relationship Id="rId174" Type="http://schemas.openxmlformats.org/officeDocument/2006/relationships/customXml" Target="../ink/ink541.xml"/><Relationship Id="rId179" Type="http://schemas.openxmlformats.org/officeDocument/2006/relationships/image" Target="../media/image543.png"/><Relationship Id="rId195" Type="http://schemas.openxmlformats.org/officeDocument/2006/relationships/image" Target="../media/image551.png"/><Relationship Id="rId190" Type="http://schemas.openxmlformats.org/officeDocument/2006/relationships/customXml" Target="../ink/ink549.xml"/><Relationship Id="rId15" Type="http://schemas.openxmlformats.org/officeDocument/2006/relationships/image" Target="../media/image461.png"/><Relationship Id="rId36" Type="http://schemas.openxmlformats.org/officeDocument/2006/relationships/customXml" Target="../ink/ink472.xml"/><Relationship Id="rId57" Type="http://schemas.openxmlformats.org/officeDocument/2006/relationships/image" Target="../media/image482.png"/><Relationship Id="rId106" Type="http://schemas.openxmlformats.org/officeDocument/2006/relationships/customXml" Target="../ink/ink507.xml"/><Relationship Id="rId127" Type="http://schemas.openxmlformats.org/officeDocument/2006/relationships/image" Target="../media/image517.png"/><Relationship Id="rId10" Type="http://schemas.openxmlformats.org/officeDocument/2006/relationships/customXml" Target="../ink/ink459.xml"/><Relationship Id="rId31" Type="http://schemas.openxmlformats.org/officeDocument/2006/relationships/image" Target="../media/image469.png"/><Relationship Id="rId52" Type="http://schemas.openxmlformats.org/officeDocument/2006/relationships/customXml" Target="../ink/ink480.xml"/><Relationship Id="rId73" Type="http://schemas.openxmlformats.org/officeDocument/2006/relationships/image" Target="../media/image490.png"/><Relationship Id="rId78" Type="http://schemas.openxmlformats.org/officeDocument/2006/relationships/customXml" Target="../ink/ink493.xml"/><Relationship Id="rId94" Type="http://schemas.openxmlformats.org/officeDocument/2006/relationships/customXml" Target="../ink/ink501.xml"/><Relationship Id="rId99" Type="http://schemas.openxmlformats.org/officeDocument/2006/relationships/image" Target="../media/image503.png"/><Relationship Id="rId101" Type="http://schemas.openxmlformats.org/officeDocument/2006/relationships/image" Target="../media/image504.png"/><Relationship Id="rId122" Type="http://schemas.openxmlformats.org/officeDocument/2006/relationships/customXml" Target="../ink/ink515.xml"/><Relationship Id="rId143" Type="http://schemas.openxmlformats.org/officeDocument/2006/relationships/image" Target="../media/image525.png"/><Relationship Id="rId148" Type="http://schemas.openxmlformats.org/officeDocument/2006/relationships/customXml" Target="../ink/ink528.xml"/><Relationship Id="rId164" Type="http://schemas.openxmlformats.org/officeDocument/2006/relationships/customXml" Target="../ink/ink536.xml"/><Relationship Id="rId169" Type="http://schemas.openxmlformats.org/officeDocument/2006/relationships/image" Target="../media/image538.png"/><Relationship Id="rId185" Type="http://schemas.openxmlformats.org/officeDocument/2006/relationships/image" Target="../media/image546.png"/><Relationship Id="rId4" Type="http://schemas.openxmlformats.org/officeDocument/2006/relationships/customXml" Target="../ink/ink456.xml"/><Relationship Id="rId9" Type="http://schemas.openxmlformats.org/officeDocument/2006/relationships/image" Target="../media/image458.png"/><Relationship Id="rId180" Type="http://schemas.openxmlformats.org/officeDocument/2006/relationships/customXml" Target="../ink/ink544.xml"/><Relationship Id="rId26" Type="http://schemas.openxmlformats.org/officeDocument/2006/relationships/customXml" Target="../ink/ink467.xml"/><Relationship Id="rId47" Type="http://schemas.openxmlformats.org/officeDocument/2006/relationships/image" Target="../media/image477.png"/><Relationship Id="rId68" Type="http://schemas.openxmlformats.org/officeDocument/2006/relationships/customXml" Target="../ink/ink488.xml"/><Relationship Id="rId89" Type="http://schemas.openxmlformats.org/officeDocument/2006/relationships/image" Target="../media/image498.png"/><Relationship Id="rId112" Type="http://schemas.openxmlformats.org/officeDocument/2006/relationships/customXml" Target="../ink/ink510.xml"/><Relationship Id="rId133" Type="http://schemas.openxmlformats.org/officeDocument/2006/relationships/image" Target="../media/image520.png"/><Relationship Id="rId154" Type="http://schemas.openxmlformats.org/officeDocument/2006/relationships/customXml" Target="../ink/ink531.xml"/><Relationship Id="rId175" Type="http://schemas.openxmlformats.org/officeDocument/2006/relationships/image" Target="../media/image541.png"/><Relationship Id="rId196" Type="http://schemas.openxmlformats.org/officeDocument/2006/relationships/customXml" Target="../ink/ink552.xml"/><Relationship Id="rId16" Type="http://schemas.openxmlformats.org/officeDocument/2006/relationships/customXml" Target="../ink/ink462.xml"/><Relationship Id="rId37" Type="http://schemas.openxmlformats.org/officeDocument/2006/relationships/image" Target="../media/image472.png"/><Relationship Id="rId58" Type="http://schemas.openxmlformats.org/officeDocument/2006/relationships/customXml" Target="../ink/ink483.xml"/><Relationship Id="rId79" Type="http://schemas.openxmlformats.org/officeDocument/2006/relationships/image" Target="../media/image493.png"/><Relationship Id="rId102" Type="http://schemas.openxmlformats.org/officeDocument/2006/relationships/customXml" Target="../ink/ink505.xml"/><Relationship Id="rId123" Type="http://schemas.openxmlformats.org/officeDocument/2006/relationships/image" Target="../media/image515.png"/><Relationship Id="rId144" Type="http://schemas.openxmlformats.org/officeDocument/2006/relationships/customXml" Target="../ink/ink526.xml"/><Relationship Id="rId90" Type="http://schemas.openxmlformats.org/officeDocument/2006/relationships/customXml" Target="../ink/ink499.xml"/><Relationship Id="rId165" Type="http://schemas.openxmlformats.org/officeDocument/2006/relationships/image" Target="../media/image536.png"/><Relationship Id="rId186" Type="http://schemas.openxmlformats.org/officeDocument/2006/relationships/customXml" Target="../ink/ink547.xml"/><Relationship Id="rId27" Type="http://schemas.openxmlformats.org/officeDocument/2006/relationships/image" Target="../media/image467.png"/><Relationship Id="rId48" Type="http://schemas.openxmlformats.org/officeDocument/2006/relationships/customXml" Target="../ink/ink478.xml"/><Relationship Id="rId69" Type="http://schemas.openxmlformats.org/officeDocument/2006/relationships/image" Target="../media/image488.png"/><Relationship Id="rId113" Type="http://schemas.openxmlformats.org/officeDocument/2006/relationships/image" Target="../media/image510.png"/><Relationship Id="rId134" Type="http://schemas.openxmlformats.org/officeDocument/2006/relationships/customXml" Target="../ink/ink521.xml"/><Relationship Id="rId80" Type="http://schemas.openxmlformats.org/officeDocument/2006/relationships/customXml" Target="../ink/ink494.xml"/><Relationship Id="rId155" Type="http://schemas.openxmlformats.org/officeDocument/2006/relationships/image" Target="../media/image531.png"/><Relationship Id="rId176" Type="http://schemas.openxmlformats.org/officeDocument/2006/relationships/customXml" Target="../ink/ink542.xml"/><Relationship Id="rId197" Type="http://schemas.openxmlformats.org/officeDocument/2006/relationships/image" Target="../media/image552.png"/><Relationship Id="rId17" Type="http://schemas.openxmlformats.org/officeDocument/2006/relationships/image" Target="../media/image462.png"/><Relationship Id="rId38" Type="http://schemas.openxmlformats.org/officeDocument/2006/relationships/customXml" Target="../ink/ink473.xml"/><Relationship Id="rId59" Type="http://schemas.openxmlformats.org/officeDocument/2006/relationships/image" Target="../media/image483.png"/><Relationship Id="rId103" Type="http://schemas.openxmlformats.org/officeDocument/2006/relationships/image" Target="../media/image505.png"/><Relationship Id="rId124" Type="http://schemas.openxmlformats.org/officeDocument/2006/relationships/customXml" Target="../ink/ink516.xml"/><Relationship Id="rId70" Type="http://schemas.openxmlformats.org/officeDocument/2006/relationships/customXml" Target="../ink/ink489.xml"/><Relationship Id="rId91" Type="http://schemas.openxmlformats.org/officeDocument/2006/relationships/image" Target="../media/image499.png"/><Relationship Id="rId145" Type="http://schemas.openxmlformats.org/officeDocument/2006/relationships/image" Target="../media/image526.png"/><Relationship Id="rId166" Type="http://schemas.openxmlformats.org/officeDocument/2006/relationships/customXml" Target="../ink/ink537.xml"/><Relationship Id="rId187" Type="http://schemas.openxmlformats.org/officeDocument/2006/relationships/image" Target="../media/image54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68.xml"/><Relationship Id="rId49" Type="http://schemas.openxmlformats.org/officeDocument/2006/relationships/image" Target="../media/image478.png"/><Relationship Id="rId114" Type="http://schemas.openxmlformats.org/officeDocument/2006/relationships/customXml" Target="../ink/ink511.xml"/><Relationship Id="rId60" Type="http://schemas.openxmlformats.org/officeDocument/2006/relationships/customXml" Target="../ink/ink484.xml"/><Relationship Id="rId81" Type="http://schemas.openxmlformats.org/officeDocument/2006/relationships/image" Target="../media/image494.png"/><Relationship Id="rId135" Type="http://schemas.openxmlformats.org/officeDocument/2006/relationships/image" Target="../media/image521.png"/><Relationship Id="rId156" Type="http://schemas.openxmlformats.org/officeDocument/2006/relationships/customXml" Target="../ink/ink532.xml"/><Relationship Id="rId177" Type="http://schemas.openxmlformats.org/officeDocument/2006/relationships/image" Target="../media/image542.png"/><Relationship Id="rId198" Type="http://schemas.openxmlformats.org/officeDocument/2006/relationships/customXml" Target="../ink/ink553.xml"/><Relationship Id="rId18" Type="http://schemas.openxmlformats.org/officeDocument/2006/relationships/customXml" Target="../ink/ink463.xml"/><Relationship Id="rId39" Type="http://schemas.openxmlformats.org/officeDocument/2006/relationships/image" Target="../media/image473.png"/><Relationship Id="rId50" Type="http://schemas.openxmlformats.org/officeDocument/2006/relationships/customXml" Target="../ink/ink479.xml"/><Relationship Id="rId104" Type="http://schemas.openxmlformats.org/officeDocument/2006/relationships/customXml" Target="../ink/ink506.xml"/><Relationship Id="rId125" Type="http://schemas.openxmlformats.org/officeDocument/2006/relationships/image" Target="../media/image516.png"/><Relationship Id="rId146" Type="http://schemas.openxmlformats.org/officeDocument/2006/relationships/customXml" Target="../ink/ink527.xml"/><Relationship Id="rId167" Type="http://schemas.openxmlformats.org/officeDocument/2006/relationships/image" Target="../media/image537.png"/><Relationship Id="rId188" Type="http://schemas.openxmlformats.org/officeDocument/2006/relationships/customXml" Target="../ink/ink5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8ABAC5E6-693E-ED78-74AF-F83EF95C1E09}"/>
                  </a:ext>
                </a:extLst>
              </p14:cNvPr>
              <p14:cNvContentPartPr/>
              <p14:nvPr/>
            </p14:nvContentPartPr>
            <p14:xfrm>
              <a:off x="1028263" y="503204"/>
              <a:ext cx="3854520" cy="86940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8ABAC5E6-693E-ED78-74AF-F83EF95C1E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702" y="495644"/>
                <a:ext cx="3869641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2E4BC1F4-47BD-FF18-1844-303F9477F998}"/>
                  </a:ext>
                </a:extLst>
              </p14:cNvPr>
              <p14:cNvContentPartPr/>
              <p14:nvPr/>
            </p14:nvContentPartPr>
            <p14:xfrm>
              <a:off x="352903" y="211244"/>
              <a:ext cx="11709720" cy="157068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2E4BC1F4-47BD-FF18-1844-303F9477F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43" y="203684"/>
                <a:ext cx="11724840" cy="15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AE696084-2826-3BBF-8153-1D0E2A1CDDDA}"/>
                  </a:ext>
                </a:extLst>
              </p14:cNvPr>
              <p14:cNvContentPartPr/>
              <p14:nvPr/>
            </p14:nvContentPartPr>
            <p14:xfrm>
              <a:off x="5153503" y="1592924"/>
              <a:ext cx="3029040" cy="1144800"/>
            </p14:xfrm>
          </p:contentPart>
        </mc:Choice>
        <mc:Fallback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AE696084-2826-3BBF-8153-1D0E2A1CDD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5944" y="1585362"/>
                <a:ext cx="3044158" cy="115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8B2BD600-11A7-5E34-D87C-C12BFC9789B0}"/>
                  </a:ext>
                </a:extLst>
              </p14:cNvPr>
              <p14:cNvContentPartPr/>
              <p14:nvPr/>
            </p14:nvContentPartPr>
            <p14:xfrm>
              <a:off x="1514623" y="2177924"/>
              <a:ext cx="2858040" cy="91404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8B2BD600-11A7-5E34-D87C-C12BFC9789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7064" y="2170364"/>
                <a:ext cx="2873158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C7C2CA63-9C55-FD83-1771-F29FB2BAEFE0}"/>
                  </a:ext>
                </a:extLst>
              </p14:cNvPr>
              <p14:cNvContentPartPr/>
              <p14:nvPr/>
            </p14:nvContentPartPr>
            <p14:xfrm>
              <a:off x="8268223" y="1349924"/>
              <a:ext cx="1895760" cy="507600"/>
            </p14:xfrm>
          </p:contentPart>
        </mc:Choice>
        <mc:Fallback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C7C2CA63-9C55-FD83-1771-F29FB2BAEF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0662" y="1342359"/>
                <a:ext cx="1910883" cy="522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339E188F-6AA5-03DC-CB6E-396F940694FE}"/>
                  </a:ext>
                </a:extLst>
              </p14:cNvPr>
              <p14:cNvContentPartPr/>
              <p14:nvPr/>
            </p14:nvContentPartPr>
            <p14:xfrm>
              <a:off x="7488823" y="2177924"/>
              <a:ext cx="946080" cy="87408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339E188F-6AA5-03DC-CB6E-396F940694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81266" y="2170367"/>
                <a:ext cx="961194" cy="88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342D6CAA-30EE-2B38-FAD3-26461CA88D30}"/>
                  </a:ext>
                </a:extLst>
              </p14:cNvPr>
              <p14:cNvContentPartPr/>
              <p14:nvPr/>
            </p14:nvContentPartPr>
            <p14:xfrm>
              <a:off x="10264783" y="1305284"/>
              <a:ext cx="1974240" cy="57744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342D6CAA-30EE-2B38-FAD3-26461CA88D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57222" y="1297719"/>
                <a:ext cx="1989363" cy="592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3403B327-A39D-34AB-1E86-4827D15B9A74}"/>
                  </a:ext>
                </a:extLst>
              </p14:cNvPr>
              <p14:cNvContentPartPr/>
              <p14:nvPr/>
            </p14:nvContentPartPr>
            <p14:xfrm>
              <a:off x="8529943" y="2166044"/>
              <a:ext cx="2105640" cy="404640"/>
            </p14:xfrm>
          </p:contentPart>
        </mc:Choice>
        <mc:Fallback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3403B327-A39D-34AB-1E86-4827D15B9A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2384" y="2158491"/>
                <a:ext cx="2120757" cy="419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F8DCD5B6-31F5-A72A-9E7A-80F39860093D}"/>
                  </a:ext>
                </a:extLst>
              </p14:cNvPr>
              <p14:cNvContentPartPr/>
              <p14:nvPr/>
            </p14:nvContentPartPr>
            <p14:xfrm>
              <a:off x="8724703" y="3070724"/>
              <a:ext cx="1308240" cy="38376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F8DCD5B6-31F5-A72A-9E7A-80F3986009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7141" y="3063164"/>
                <a:ext cx="1323364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BDC9ACF-A46D-0E94-D401-88A32521E16A}"/>
                  </a:ext>
                </a:extLst>
              </p14:cNvPr>
              <p14:cNvContentPartPr/>
              <p14:nvPr/>
            </p14:nvContentPartPr>
            <p14:xfrm>
              <a:off x="10573303" y="2128964"/>
              <a:ext cx="483120" cy="1287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BDC9ACF-A46D-0E94-D401-88A32521E1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65743" y="2121406"/>
                <a:ext cx="498240" cy="1302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974EBCB8-7776-B035-30F7-929A1E7713E1}"/>
                  </a:ext>
                </a:extLst>
              </p14:cNvPr>
              <p14:cNvContentPartPr/>
              <p14:nvPr/>
            </p14:nvContentPartPr>
            <p14:xfrm>
              <a:off x="633343" y="3626924"/>
              <a:ext cx="7458840" cy="292680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974EBCB8-7776-B035-30F7-929A1E7713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5783" y="3619365"/>
                <a:ext cx="7473960" cy="2941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A57EA15-2D36-8F3C-190E-6CE60EDBB9CE}"/>
                  </a:ext>
                </a:extLst>
              </p14:cNvPr>
              <p14:cNvContentPartPr/>
              <p14:nvPr/>
            </p14:nvContentPartPr>
            <p14:xfrm>
              <a:off x="4763983" y="5880884"/>
              <a:ext cx="1414440" cy="761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A57EA15-2D36-8F3C-190E-6CE60EDBB9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423" y="5873324"/>
                <a:ext cx="142956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2" name="Ink 133">
                <a:extLst>
                  <a:ext uri="{FF2B5EF4-FFF2-40B4-BE49-F238E27FC236}">
                    <a16:creationId xmlns:a16="http://schemas.microsoft.com/office/drawing/2014/main" id="{AF44005A-07BB-D13A-F2F3-469384E1AC98}"/>
                  </a:ext>
                </a:extLst>
              </p14:cNvPr>
              <p14:cNvContentPartPr/>
              <p14:nvPr/>
            </p14:nvContentPartPr>
            <p14:xfrm>
              <a:off x="331303" y="5805644"/>
              <a:ext cx="786240" cy="553680"/>
            </p14:xfrm>
          </p:contentPart>
        </mc:Choice>
        <mc:Fallback>
          <p:pic>
            <p:nvPicPr>
              <p:cNvPr id="132" name="Ink 133">
                <a:extLst>
                  <a:ext uri="{FF2B5EF4-FFF2-40B4-BE49-F238E27FC236}">
                    <a16:creationId xmlns:a16="http://schemas.microsoft.com/office/drawing/2014/main" id="{AF44005A-07BB-D13A-F2F3-469384E1AC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863" y="5795204"/>
                <a:ext cx="8064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73852ADC-2D22-F453-BDFC-CB077CFFF3DB}"/>
                  </a:ext>
                </a:extLst>
              </p14:cNvPr>
              <p14:cNvContentPartPr/>
              <p14:nvPr/>
            </p14:nvContentPartPr>
            <p14:xfrm>
              <a:off x="458023" y="4545284"/>
              <a:ext cx="565200" cy="575280"/>
            </p14:xfrm>
          </p:contentPart>
        </mc:Choice>
        <mc:Fallback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73852ADC-2D22-F453-BDFC-CB077CFFF3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590" y="4534844"/>
                <a:ext cx="585347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7" name="Ink 148">
                <a:extLst>
                  <a:ext uri="{FF2B5EF4-FFF2-40B4-BE49-F238E27FC236}">
                    <a16:creationId xmlns:a16="http://schemas.microsoft.com/office/drawing/2014/main" id="{351A1818-F9C7-ABA9-0089-C88164CAA047}"/>
                  </a:ext>
                </a:extLst>
              </p14:cNvPr>
              <p14:cNvContentPartPr/>
              <p14:nvPr/>
            </p14:nvContentPartPr>
            <p14:xfrm>
              <a:off x="8501863" y="5522684"/>
              <a:ext cx="751320" cy="509400"/>
            </p14:xfrm>
          </p:contentPart>
        </mc:Choice>
        <mc:Fallback>
          <p:pic>
            <p:nvPicPr>
              <p:cNvPr id="147" name="Ink 148">
                <a:extLst>
                  <a:ext uri="{FF2B5EF4-FFF2-40B4-BE49-F238E27FC236}">
                    <a16:creationId xmlns:a16="http://schemas.microsoft.com/office/drawing/2014/main" id="{351A1818-F9C7-ABA9-0089-C88164CAA0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94303" y="5515129"/>
                <a:ext cx="768960" cy="527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75BA282E-990A-C1C9-0E5A-067AA29508E4}"/>
                  </a:ext>
                </a:extLst>
              </p14:cNvPr>
              <p14:cNvContentPartPr/>
              <p14:nvPr/>
            </p14:nvContentPartPr>
            <p14:xfrm>
              <a:off x="8429863" y="3724484"/>
              <a:ext cx="861120" cy="1396080"/>
            </p14:xfrm>
          </p:contentPart>
        </mc:Choice>
        <mc:Fallback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75BA282E-990A-C1C9-0E5A-067AA29508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22300" y="3716924"/>
                <a:ext cx="876246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2634F30C-44FF-AF2B-6B3F-9882AD75C17A}"/>
                  </a:ext>
                </a:extLst>
              </p14:cNvPr>
              <p14:cNvContentPartPr/>
              <p14:nvPr/>
            </p14:nvContentPartPr>
            <p14:xfrm>
              <a:off x="9303223" y="3781004"/>
              <a:ext cx="2075040" cy="1459080"/>
            </p14:xfrm>
          </p:contentPart>
        </mc:Choice>
        <mc:Fallback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2634F30C-44FF-AF2B-6B3F-9882AD75C1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92783" y="3770561"/>
                <a:ext cx="2095200" cy="1479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2974185-99F7-4CF4-199F-C0BBF2EFD0A7}"/>
                  </a:ext>
                </a:extLst>
              </p14:cNvPr>
              <p14:cNvContentPartPr/>
              <p14:nvPr/>
            </p14:nvContentPartPr>
            <p14:xfrm>
              <a:off x="8328703" y="2775164"/>
              <a:ext cx="2163240" cy="880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2974185-99F7-4CF4-199F-C0BBF2EFD0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21143" y="2767607"/>
                <a:ext cx="2178360" cy="895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8" name="Ink 179">
                <a:extLst>
                  <a:ext uri="{FF2B5EF4-FFF2-40B4-BE49-F238E27FC236}">
                    <a16:creationId xmlns:a16="http://schemas.microsoft.com/office/drawing/2014/main" id="{1691CEE5-882A-1950-C36F-35102C440A0D}"/>
                  </a:ext>
                </a:extLst>
              </p14:cNvPr>
              <p14:cNvContentPartPr/>
              <p14:nvPr/>
            </p14:nvContentPartPr>
            <p14:xfrm>
              <a:off x="5813743" y="3372404"/>
              <a:ext cx="1213920" cy="484200"/>
            </p14:xfrm>
          </p:contentPart>
        </mc:Choice>
        <mc:Fallback>
          <p:pic>
            <p:nvPicPr>
              <p:cNvPr id="178" name="Ink 179">
                <a:extLst>
                  <a:ext uri="{FF2B5EF4-FFF2-40B4-BE49-F238E27FC236}">
                    <a16:creationId xmlns:a16="http://schemas.microsoft.com/office/drawing/2014/main" id="{1691CEE5-882A-1950-C36F-35102C440A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06181" y="3364850"/>
                <a:ext cx="1229044" cy="499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0D60D8E3-8D9A-39E8-3A3D-AAE5F7973ADC}"/>
                  </a:ext>
                </a:extLst>
              </p14:cNvPr>
              <p14:cNvContentPartPr/>
              <p14:nvPr/>
            </p14:nvContentPartPr>
            <p14:xfrm>
              <a:off x="2053903" y="3831404"/>
              <a:ext cx="1195200" cy="36504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0D60D8E3-8D9A-39E8-3A3D-AAE5F7973A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46341" y="3823844"/>
                <a:ext cx="1210325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0966461-0109-1B39-CEE7-E2A5A64A16F0}"/>
                  </a:ext>
                </a:extLst>
              </p14:cNvPr>
              <p14:cNvContentPartPr/>
              <p14:nvPr/>
            </p14:nvContentPartPr>
            <p14:xfrm>
              <a:off x="5483263" y="2966324"/>
              <a:ext cx="1847520" cy="10602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0966461-0109-1B39-CEE7-E2A5A64A16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75703" y="2958767"/>
                <a:ext cx="1862640" cy="107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14324DB-778B-6D15-059E-DAC987B02D9D}"/>
                  </a:ext>
                </a:extLst>
              </p14:cNvPr>
              <p14:cNvContentPartPr/>
              <p14:nvPr/>
            </p14:nvContentPartPr>
            <p14:xfrm>
              <a:off x="1798663" y="3482564"/>
              <a:ext cx="1708200" cy="8683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14324DB-778B-6D15-059E-DAC987B02D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91103" y="3475004"/>
                <a:ext cx="1723320" cy="8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5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64E9E5-29BA-D539-F70D-C21F326CD9F7}"/>
                  </a:ext>
                </a:extLst>
              </p14:cNvPr>
              <p14:cNvContentPartPr/>
              <p14:nvPr/>
            </p14:nvContentPartPr>
            <p14:xfrm>
              <a:off x="841063" y="295124"/>
              <a:ext cx="218880" cy="9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64E9E5-29BA-D539-F70D-C21F326CD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503" y="287536"/>
                <a:ext cx="234000" cy="112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E7108B-A6AA-815E-1BE3-7FA893E92AF3}"/>
                  </a:ext>
                </a:extLst>
              </p14:cNvPr>
              <p14:cNvContentPartPr/>
              <p14:nvPr/>
            </p14:nvContentPartPr>
            <p14:xfrm>
              <a:off x="1588063" y="555764"/>
              <a:ext cx="18252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E7108B-A6AA-815E-1BE3-7FA893E92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518" y="548265"/>
                <a:ext cx="19761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E536A4-28E9-177E-1D1F-D0BCDE454A8D}"/>
                  </a:ext>
                </a:extLst>
              </p14:cNvPr>
              <p14:cNvContentPartPr/>
              <p14:nvPr/>
            </p14:nvContentPartPr>
            <p14:xfrm>
              <a:off x="1631983" y="694004"/>
              <a:ext cx="201600" cy="2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E536A4-28E9-177E-1D1F-D0BCDE454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4423" y="686336"/>
                <a:ext cx="216720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82DAC7DC-E56C-C73D-3A10-145B8D2DD343}"/>
                  </a:ext>
                </a:extLst>
              </p14:cNvPr>
              <p14:cNvContentPartPr/>
              <p14:nvPr/>
            </p14:nvContentPartPr>
            <p14:xfrm>
              <a:off x="2162983" y="420764"/>
              <a:ext cx="1324080" cy="292320"/>
            </p14:xfrm>
          </p:contentPart>
        </mc:Choice>
        <mc:Fallback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82DAC7DC-E56C-C73D-3A10-145B8D2DD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5423" y="413204"/>
                <a:ext cx="1339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FDFB7111-6734-0F63-468B-75900E9985E5}"/>
                  </a:ext>
                </a:extLst>
              </p14:cNvPr>
              <p14:cNvContentPartPr/>
              <p14:nvPr/>
            </p14:nvContentPartPr>
            <p14:xfrm>
              <a:off x="833503" y="537044"/>
              <a:ext cx="452880" cy="30852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FDFB7111-6734-0F63-468B-75900E9985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949" y="529484"/>
                <a:ext cx="467988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3D9E4645-7F62-6528-3994-033E752D2256}"/>
                  </a:ext>
                </a:extLst>
              </p14:cNvPr>
              <p14:cNvContentPartPr/>
              <p14:nvPr/>
            </p14:nvContentPartPr>
            <p14:xfrm>
              <a:off x="4404703" y="222404"/>
              <a:ext cx="811440" cy="453240"/>
            </p14:xfrm>
          </p:contentPart>
        </mc:Choice>
        <mc:Fallback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3D9E4645-7F62-6528-3994-033E752D22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7143" y="214838"/>
                <a:ext cx="826560" cy="46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274C1A1A-4E80-7D20-D014-3B4E17DC5F1E}"/>
                  </a:ext>
                </a:extLst>
              </p14:cNvPr>
              <p14:cNvContentPartPr/>
              <p14:nvPr/>
            </p14:nvContentPartPr>
            <p14:xfrm>
              <a:off x="3713143" y="393044"/>
              <a:ext cx="478080" cy="26388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274C1A1A-4E80-7D20-D014-3B4E17DC5F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05583" y="385484"/>
                <a:ext cx="4932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747E7CE-7C09-135F-4414-4A94689F045B}"/>
                  </a:ext>
                </a:extLst>
              </p14:cNvPr>
              <p14:cNvContentPartPr/>
              <p14:nvPr/>
            </p14:nvContentPartPr>
            <p14:xfrm>
              <a:off x="865543" y="1021604"/>
              <a:ext cx="144360" cy="81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747E7CE-7C09-135F-4414-4A94689F0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964" y="1014044"/>
                <a:ext cx="159518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64DB9C-C831-69BA-C3A7-772ADD8DB86D}"/>
                  </a:ext>
                </a:extLst>
              </p14:cNvPr>
              <p14:cNvContentPartPr/>
              <p14:nvPr/>
            </p14:nvContentPartPr>
            <p14:xfrm>
              <a:off x="1663303" y="1241204"/>
              <a:ext cx="195120" cy="4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64DB9C-C831-69BA-C3A7-772ADD8DB8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743" y="1233644"/>
                <a:ext cx="210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6E033E-A191-E479-0DCB-0D8263DC6980}"/>
                  </a:ext>
                </a:extLst>
              </p14:cNvPr>
              <p14:cNvContentPartPr/>
              <p14:nvPr/>
            </p14:nvContentPartPr>
            <p14:xfrm>
              <a:off x="1694983" y="1379444"/>
              <a:ext cx="239400" cy="19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6E033E-A191-E479-0DCB-0D8263DC69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7423" y="1372024"/>
                <a:ext cx="25452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BB0F580-41CF-6B11-EAD9-60674809AECE}"/>
                  </a:ext>
                </a:extLst>
              </p14:cNvPr>
              <p14:cNvContentPartPr/>
              <p14:nvPr/>
            </p14:nvContentPartPr>
            <p14:xfrm>
              <a:off x="839623" y="1228604"/>
              <a:ext cx="585360" cy="289440"/>
            </p14:xfrm>
          </p:contentPart>
        </mc:Choice>
        <mc:Fallback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BB0F580-41CF-6B11-EAD9-60674809AE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058" y="1221044"/>
                <a:ext cx="600489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7F7AC1B4-EF0D-B1B3-E81F-C43FDA64A044}"/>
                  </a:ext>
                </a:extLst>
              </p14:cNvPr>
              <p14:cNvContentPartPr/>
              <p14:nvPr/>
            </p14:nvContentPartPr>
            <p14:xfrm>
              <a:off x="2235343" y="1109084"/>
              <a:ext cx="1251720" cy="38376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7F7AC1B4-EF0D-B1B3-E81F-C43FDA64A0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7781" y="1101531"/>
                <a:ext cx="1266844" cy="39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0667A4E9-E77F-C9C9-FC0D-D766797AD02E}"/>
                  </a:ext>
                </a:extLst>
              </p14:cNvPr>
              <p14:cNvContentPartPr/>
              <p14:nvPr/>
            </p14:nvContentPartPr>
            <p14:xfrm>
              <a:off x="3559423" y="1027364"/>
              <a:ext cx="1826280" cy="42804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0667A4E9-E77F-C9C9-FC0D-D766797AD0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51864" y="1019804"/>
                <a:ext cx="1841397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B5F4485D-B11F-A6A7-255B-8B979DF20CE5}"/>
                  </a:ext>
                </a:extLst>
              </p14:cNvPr>
              <p14:cNvContentPartPr/>
              <p14:nvPr/>
            </p14:nvContentPartPr>
            <p14:xfrm>
              <a:off x="5416663" y="1071284"/>
              <a:ext cx="942120" cy="26424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B5F4485D-B11F-A6A7-255B-8B979DF20C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9103" y="1063734"/>
                <a:ext cx="957240" cy="279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C158990D-3615-5519-C844-306CC47988E6}"/>
                  </a:ext>
                </a:extLst>
              </p14:cNvPr>
              <p14:cNvContentPartPr/>
              <p14:nvPr/>
            </p14:nvContentPartPr>
            <p14:xfrm>
              <a:off x="6517183" y="1100084"/>
              <a:ext cx="836640" cy="31104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C158990D-3615-5519-C844-306CC47988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9623" y="1092533"/>
                <a:ext cx="851760" cy="326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A7CF1B3-6483-A81F-BEFA-66AA94F7BFB9}"/>
                  </a:ext>
                </a:extLst>
              </p14:cNvPr>
              <p14:cNvContentPartPr/>
              <p14:nvPr/>
            </p14:nvContentPartPr>
            <p14:xfrm>
              <a:off x="1323823" y="2957324"/>
              <a:ext cx="264240" cy="1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A7CF1B3-6483-A81F-BEFA-66AA94F7BF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16263" y="2949764"/>
                <a:ext cx="279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F37D668-55DC-D9D9-6E82-4B548D48207E}"/>
                  </a:ext>
                </a:extLst>
              </p14:cNvPr>
              <p14:cNvContentPartPr/>
              <p14:nvPr/>
            </p14:nvContentPartPr>
            <p14:xfrm>
              <a:off x="2141383" y="2441804"/>
              <a:ext cx="207720" cy="50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F37D668-55DC-D9D9-6E82-4B548D4820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3823" y="2434190"/>
                <a:ext cx="22284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76D2ADD-5702-504A-EFDB-EE026EDEBEC5}"/>
                  </a:ext>
                </a:extLst>
              </p14:cNvPr>
              <p14:cNvContentPartPr/>
              <p14:nvPr/>
            </p14:nvContentPartPr>
            <p14:xfrm>
              <a:off x="2172703" y="2693444"/>
              <a:ext cx="232920" cy="25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76D2ADD-5702-504A-EFDB-EE026EDEBE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65155" y="2685884"/>
                <a:ext cx="24801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0D3609F-D375-F26F-B727-41728A19BAE5}"/>
                  </a:ext>
                </a:extLst>
              </p14:cNvPr>
              <p14:cNvContentPartPr/>
              <p14:nvPr/>
            </p14:nvContentPartPr>
            <p14:xfrm>
              <a:off x="2763463" y="1995404"/>
              <a:ext cx="421560" cy="2301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0D3609F-D375-F26F-B727-41728A19BA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5903" y="1987844"/>
                <a:ext cx="436680" cy="23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9CBBBDC0-AA29-8271-6BFD-03F7B47B220D}"/>
                  </a:ext>
                </a:extLst>
              </p14:cNvPr>
              <p14:cNvContentPartPr/>
              <p14:nvPr/>
            </p14:nvContentPartPr>
            <p14:xfrm>
              <a:off x="1261183" y="2234444"/>
              <a:ext cx="497160" cy="528480"/>
            </p14:xfrm>
          </p:contentPart>
        </mc:Choice>
        <mc:Fallback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CBBBDC0-AA29-8271-6BFD-03F7B47B22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53623" y="2226884"/>
                <a:ext cx="512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B590C847-3791-368F-5F49-6E2812345A31}"/>
                  </a:ext>
                </a:extLst>
              </p14:cNvPr>
              <p14:cNvContentPartPr/>
              <p14:nvPr/>
            </p14:nvContentPartPr>
            <p14:xfrm>
              <a:off x="3263143" y="1794164"/>
              <a:ext cx="1770480" cy="64188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B590C847-3791-368F-5F49-6E2812345A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55585" y="1786600"/>
                <a:ext cx="1785597" cy="657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A9A42AF9-15E3-5FC2-5BE0-AB8221923BC8}"/>
                  </a:ext>
                </a:extLst>
              </p14:cNvPr>
              <p14:cNvContentPartPr/>
              <p14:nvPr/>
            </p14:nvContentPartPr>
            <p14:xfrm>
              <a:off x="6442303" y="1888484"/>
              <a:ext cx="1816560" cy="44028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A9A42AF9-15E3-5FC2-5BE0-AB8221923B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34743" y="1880924"/>
                <a:ext cx="18316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B5C02583-108F-9889-1E5B-A628CB70943D}"/>
                  </a:ext>
                </a:extLst>
              </p14:cNvPr>
              <p14:cNvContentPartPr/>
              <p14:nvPr/>
            </p14:nvContentPartPr>
            <p14:xfrm>
              <a:off x="3096823" y="3322004"/>
              <a:ext cx="1522080" cy="34632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B5C02583-108F-9889-1E5B-A628CB7094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89261" y="3314436"/>
                <a:ext cx="1537204" cy="36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87FCBEB9-42F9-883D-E635-AB1A9F173B6A}"/>
                  </a:ext>
                </a:extLst>
              </p14:cNvPr>
              <p14:cNvContentPartPr/>
              <p14:nvPr/>
            </p14:nvContentPartPr>
            <p14:xfrm>
              <a:off x="4835623" y="3266924"/>
              <a:ext cx="1304280" cy="29448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87FCBEB9-42F9-883D-E635-AB1A9F173B6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28065" y="3259364"/>
                <a:ext cx="1319396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CD26729F-855E-65D6-D838-B32A2BD1D731}"/>
                  </a:ext>
                </a:extLst>
              </p14:cNvPr>
              <p14:cNvContentPartPr/>
              <p14:nvPr/>
            </p14:nvContentPartPr>
            <p14:xfrm>
              <a:off x="7032703" y="3045524"/>
              <a:ext cx="1179360" cy="35244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CD26729F-855E-65D6-D838-B32A2BD1D7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25145" y="3037964"/>
                <a:ext cx="1194475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DA10988D-CCDC-B354-B0EF-546C59D9865B}"/>
                  </a:ext>
                </a:extLst>
              </p14:cNvPr>
              <p14:cNvContentPartPr/>
              <p14:nvPr/>
            </p14:nvContentPartPr>
            <p14:xfrm>
              <a:off x="8409343" y="1530284"/>
              <a:ext cx="2451960" cy="199980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DA10988D-CCDC-B354-B0EF-546C59D9865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1782" y="1522724"/>
                <a:ext cx="2467082" cy="20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CFCE0F84-1674-696A-DDA4-47DAFCF8123E}"/>
                  </a:ext>
                </a:extLst>
              </p14:cNvPr>
              <p14:cNvContentPartPr/>
              <p14:nvPr/>
            </p14:nvContentPartPr>
            <p14:xfrm>
              <a:off x="11175943" y="1587524"/>
              <a:ext cx="911880" cy="205560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CFCE0F84-1674-696A-DDA4-47DAFCF812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8383" y="1579964"/>
                <a:ext cx="927000" cy="20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632A16C9-D0DD-44D1-7876-3DFE2F187530}"/>
                  </a:ext>
                </a:extLst>
              </p14:cNvPr>
              <p14:cNvContentPartPr/>
              <p14:nvPr/>
            </p14:nvContentPartPr>
            <p14:xfrm>
              <a:off x="2537383" y="4385444"/>
              <a:ext cx="639360" cy="671760"/>
            </p14:xfrm>
          </p:contentPart>
        </mc:Choice>
        <mc:Fallback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632A16C9-D0DD-44D1-7876-3DFE2F1875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29827" y="4377884"/>
                <a:ext cx="654471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69598DA7-73B6-0BD5-DC4F-10FAF307D6E4}"/>
                  </a:ext>
                </a:extLst>
              </p14:cNvPr>
              <p14:cNvContentPartPr/>
              <p14:nvPr/>
            </p14:nvContentPartPr>
            <p14:xfrm>
              <a:off x="682663" y="4355924"/>
              <a:ext cx="1411920" cy="821160"/>
            </p14:xfrm>
          </p:contentPart>
        </mc:Choice>
        <mc:Fallback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69598DA7-73B6-0BD5-DC4F-10FAF307D6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5103" y="4348364"/>
                <a:ext cx="14270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99BBFFE-75A0-9CB5-4CF4-6560C70CFF68}"/>
                  </a:ext>
                </a:extLst>
              </p14:cNvPr>
              <p14:cNvContentPartPr/>
              <p14:nvPr/>
            </p14:nvContentPartPr>
            <p14:xfrm>
              <a:off x="3758503" y="4208684"/>
              <a:ext cx="470520" cy="1464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99BBFFE-75A0-9CB5-4CF4-6560C70CFF6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50943" y="4201124"/>
                <a:ext cx="485640" cy="14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7BE2ED41-7FDD-92BF-3C76-9D5354E26DFD}"/>
                  </a:ext>
                </a:extLst>
              </p14:cNvPr>
              <p14:cNvContentPartPr/>
              <p14:nvPr/>
            </p14:nvContentPartPr>
            <p14:xfrm>
              <a:off x="4533943" y="4054244"/>
              <a:ext cx="386640" cy="34344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7BE2ED41-7FDD-92BF-3C76-9D5354E26DF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26383" y="4046684"/>
                <a:ext cx="4017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C419C03-8119-92BC-70F0-862849146643}"/>
                  </a:ext>
                </a:extLst>
              </p14:cNvPr>
              <p14:cNvContentPartPr/>
              <p14:nvPr/>
            </p14:nvContentPartPr>
            <p14:xfrm>
              <a:off x="4385623" y="4888364"/>
              <a:ext cx="299520" cy="348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C419C03-8119-92BC-70F0-8628491466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78054" y="4880812"/>
                <a:ext cx="314658" cy="363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29CF2B11-233D-F466-3A90-B61590F95D88}"/>
                  </a:ext>
                </a:extLst>
              </p14:cNvPr>
              <p14:cNvContentPartPr/>
              <p14:nvPr/>
            </p14:nvContentPartPr>
            <p14:xfrm>
              <a:off x="5725543" y="3775604"/>
              <a:ext cx="1207080" cy="169092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29CF2B11-233D-F466-3A90-B61590F95D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15103" y="3765164"/>
                <a:ext cx="1227240" cy="17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5BA81AB0-1B9F-C2F6-ADA2-DE0602191A32}"/>
                  </a:ext>
                </a:extLst>
              </p14:cNvPr>
              <p14:cNvContentPartPr/>
              <p14:nvPr/>
            </p14:nvContentPartPr>
            <p14:xfrm>
              <a:off x="7174543" y="4082684"/>
              <a:ext cx="339480" cy="49068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5BA81AB0-1B9F-C2F6-ADA2-DE0602191A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66983" y="4075124"/>
                <a:ext cx="3546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71BD52C2-11E1-BCAA-2127-9D5F9CB09620}"/>
                  </a:ext>
                </a:extLst>
              </p14:cNvPr>
              <p14:cNvContentPartPr/>
              <p14:nvPr/>
            </p14:nvContentPartPr>
            <p14:xfrm>
              <a:off x="7876543" y="3711884"/>
              <a:ext cx="3069720" cy="704520"/>
            </p14:xfrm>
          </p:contentPart>
        </mc:Choice>
        <mc:Fallback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71BD52C2-11E1-BCAA-2127-9D5F9CB096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68984" y="3704324"/>
                <a:ext cx="3084838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BB9DEC61-C0CB-4457-EF88-400522C0DF22}"/>
                  </a:ext>
                </a:extLst>
              </p14:cNvPr>
              <p14:cNvContentPartPr/>
              <p14:nvPr/>
            </p14:nvContentPartPr>
            <p14:xfrm>
              <a:off x="11188543" y="3831404"/>
              <a:ext cx="568800" cy="251640"/>
            </p14:xfrm>
          </p:contentPart>
        </mc:Choice>
        <mc:Fallback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BB9DEC61-C0CB-4457-EF88-400522C0DF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80988" y="3823855"/>
                <a:ext cx="583910" cy="26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3" name="Ink 175">
                <a:extLst>
                  <a:ext uri="{FF2B5EF4-FFF2-40B4-BE49-F238E27FC236}">
                    <a16:creationId xmlns:a16="http://schemas.microsoft.com/office/drawing/2014/main" id="{CACF1117-3791-5DC7-1A2E-0E15FA033223}"/>
                  </a:ext>
                </a:extLst>
              </p14:cNvPr>
              <p14:cNvContentPartPr/>
              <p14:nvPr/>
            </p14:nvContentPartPr>
            <p14:xfrm>
              <a:off x="10076143" y="4498484"/>
              <a:ext cx="1074960" cy="905040"/>
            </p14:xfrm>
          </p:contentPart>
        </mc:Choice>
        <mc:Fallback>
          <p:pic>
            <p:nvPicPr>
              <p:cNvPr id="173" name="Ink 175">
                <a:extLst>
                  <a:ext uri="{FF2B5EF4-FFF2-40B4-BE49-F238E27FC236}">
                    <a16:creationId xmlns:a16="http://schemas.microsoft.com/office/drawing/2014/main" id="{CACF1117-3791-5DC7-1A2E-0E15FA0332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68580" y="4490924"/>
                <a:ext cx="1090085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4" name="Ink 175">
                <a:extLst>
                  <a:ext uri="{FF2B5EF4-FFF2-40B4-BE49-F238E27FC236}">
                    <a16:creationId xmlns:a16="http://schemas.microsoft.com/office/drawing/2014/main" id="{ED072E07-654F-0CC2-B56B-CB907C74A8C5}"/>
                  </a:ext>
                </a:extLst>
              </p14:cNvPr>
              <p14:cNvContentPartPr/>
              <p14:nvPr/>
            </p14:nvContentPartPr>
            <p14:xfrm>
              <a:off x="8786623" y="4736804"/>
              <a:ext cx="628920" cy="484560"/>
            </p14:xfrm>
          </p:contentPart>
        </mc:Choice>
        <mc:Fallback>
          <p:pic>
            <p:nvPicPr>
              <p:cNvPr id="174" name="Ink 175">
                <a:extLst>
                  <a:ext uri="{FF2B5EF4-FFF2-40B4-BE49-F238E27FC236}">
                    <a16:creationId xmlns:a16="http://schemas.microsoft.com/office/drawing/2014/main" id="{ED072E07-654F-0CC2-B56B-CB907C74A8C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79063" y="4729244"/>
                <a:ext cx="6440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FC0D390B-7C35-842C-DD0C-5863635C4DF7}"/>
                  </a:ext>
                </a:extLst>
              </p14:cNvPr>
              <p14:cNvContentPartPr/>
              <p14:nvPr/>
            </p14:nvContentPartPr>
            <p14:xfrm>
              <a:off x="7847023" y="4806644"/>
              <a:ext cx="600480" cy="50904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FC0D390B-7C35-842C-DD0C-5863635C4D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39463" y="4799084"/>
                <a:ext cx="61560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EC7460C-17A3-97D2-7DB0-5E758D055DA9}"/>
                  </a:ext>
                </a:extLst>
              </p14:cNvPr>
              <p14:cNvContentPartPr/>
              <p14:nvPr/>
            </p14:nvContentPartPr>
            <p14:xfrm>
              <a:off x="6699343" y="6079244"/>
              <a:ext cx="12960" cy="41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EC7460C-17A3-97D2-7DB0-5E758D055D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1783" y="6071617"/>
                <a:ext cx="28080" cy="5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51E2004F-B193-12EF-9A2D-16F41E52E389}"/>
                  </a:ext>
                </a:extLst>
              </p14:cNvPr>
              <p14:cNvContentPartPr/>
              <p14:nvPr/>
            </p14:nvContentPartPr>
            <p14:xfrm>
              <a:off x="3583183" y="5667044"/>
              <a:ext cx="2840040" cy="572400"/>
            </p14:xfrm>
          </p:contentPart>
        </mc:Choice>
        <mc:Fallback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51E2004F-B193-12EF-9A2D-16F41E52E3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75623" y="5659484"/>
                <a:ext cx="2855160" cy="5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14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20">
                <a:extLst>
                  <a:ext uri="{FF2B5EF4-FFF2-40B4-BE49-F238E27FC236}">
                    <a16:creationId xmlns:a16="http://schemas.microsoft.com/office/drawing/2014/main" id="{422D98C1-1FE7-C3CF-5D6A-4488C92AED53}"/>
                  </a:ext>
                </a:extLst>
              </p14:cNvPr>
              <p14:cNvContentPartPr/>
              <p14:nvPr/>
            </p14:nvContentPartPr>
            <p14:xfrm>
              <a:off x="4926343" y="222404"/>
              <a:ext cx="947520" cy="2282760"/>
            </p14:xfrm>
          </p:contentPart>
        </mc:Choice>
        <mc:Fallback>
          <p:pic>
            <p:nvPicPr>
              <p:cNvPr id="17" name="Ink 20">
                <a:extLst>
                  <a:ext uri="{FF2B5EF4-FFF2-40B4-BE49-F238E27FC236}">
                    <a16:creationId xmlns:a16="http://schemas.microsoft.com/office/drawing/2014/main" id="{422D98C1-1FE7-C3CF-5D6A-4488C92AE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8783" y="214843"/>
                <a:ext cx="962640" cy="229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20">
                <a:extLst>
                  <a:ext uri="{FF2B5EF4-FFF2-40B4-BE49-F238E27FC236}">
                    <a16:creationId xmlns:a16="http://schemas.microsoft.com/office/drawing/2014/main" id="{D37558C6-70D5-8569-7FD8-BBEEFA9CF4B2}"/>
                  </a:ext>
                </a:extLst>
              </p14:cNvPr>
              <p14:cNvContentPartPr/>
              <p14:nvPr/>
            </p14:nvContentPartPr>
            <p14:xfrm>
              <a:off x="3411823" y="599684"/>
              <a:ext cx="1144080" cy="660600"/>
            </p14:xfrm>
          </p:contentPart>
        </mc:Choice>
        <mc:Fallback>
          <p:pic>
            <p:nvPicPr>
              <p:cNvPr id="18" name="Ink 20">
                <a:extLst>
                  <a:ext uri="{FF2B5EF4-FFF2-40B4-BE49-F238E27FC236}">
                    <a16:creationId xmlns:a16="http://schemas.microsoft.com/office/drawing/2014/main" id="{D37558C6-70D5-8569-7FD8-BBEEFA9CF4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261" y="592120"/>
                <a:ext cx="1159205" cy="675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A80CB71C-8625-D161-DCDD-8C59459F7A48}"/>
                  </a:ext>
                </a:extLst>
              </p14:cNvPr>
              <p14:cNvContentPartPr/>
              <p14:nvPr/>
            </p14:nvContentPartPr>
            <p14:xfrm>
              <a:off x="2512183" y="483764"/>
              <a:ext cx="514440" cy="569160"/>
            </p14:xfrm>
          </p:contentPart>
        </mc:Choice>
        <mc:Fallback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A80CB71C-8625-D161-DCDD-8C59459F7A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4628" y="476199"/>
                <a:ext cx="529549" cy="58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89AFC714-E80A-40A6-C06A-C462920F15EB}"/>
                  </a:ext>
                </a:extLst>
              </p14:cNvPr>
              <p14:cNvContentPartPr/>
              <p14:nvPr/>
            </p14:nvContentPartPr>
            <p14:xfrm>
              <a:off x="506623" y="160484"/>
              <a:ext cx="1446120" cy="74160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89AFC714-E80A-40A6-C06A-C462920F15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065" y="152924"/>
                <a:ext cx="1461236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DECDA1AC-DE74-9C7C-EF5E-94470AE58712}"/>
                  </a:ext>
                </a:extLst>
              </p14:cNvPr>
              <p14:cNvContentPartPr/>
              <p14:nvPr/>
            </p14:nvContentPartPr>
            <p14:xfrm>
              <a:off x="7039543" y="140684"/>
              <a:ext cx="1131480" cy="211788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DECDA1AC-DE74-9C7C-EF5E-94470AE587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1981" y="133123"/>
                <a:ext cx="1146605" cy="2133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79D1615B-EB4C-3F4D-3EF2-340B7889AA21}"/>
                  </a:ext>
                </a:extLst>
              </p14:cNvPr>
              <p14:cNvContentPartPr/>
              <p14:nvPr/>
            </p14:nvContentPartPr>
            <p14:xfrm>
              <a:off x="5510983" y="1619564"/>
              <a:ext cx="474840" cy="59004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79D1615B-EB4C-3F4D-3EF2-340B7889AA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03417" y="1611999"/>
                <a:ext cx="489971" cy="60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5AA4A7C-6F16-3504-7212-49F004DEA2E6}"/>
                  </a:ext>
                </a:extLst>
              </p14:cNvPr>
              <p14:cNvContentPartPr/>
              <p14:nvPr/>
            </p14:nvContentPartPr>
            <p14:xfrm>
              <a:off x="7145743" y="1511924"/>
              <a:ext cx="388800" cy="379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5AA4A7C-6F16-3504-7212-49F004DEA2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8176" y="1504364"/>
                <a:ext cx="403934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9BCC6E-34C3-6DF1-2CC3-377AC5CFF03C}"/>
                  </a:ext>
                </a:extLst>
              </p14:cNvPr>
              <p14:cNvContentPartPr/>
              <p14:nvPr/>
            </p14:nvContentPartPr>
            <p14:xfrm>
              <a:off x="3329383" y="2718644"/>
              <a:ext cx="82080" cy="434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9BCC6E-34C3-6DF1-2CC3-377AC5CFF0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1823" y="2711084"/>
                <a:ext cx="972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CC6E33-0404-2838-0951-171E344FAAA2}"/>
                  </a:ext>
                </a:extLst>
              </p14:cNvPr>
              <p14:cNvContentPartPr/>
              <p14:nvPr/>
            </p14:nvContentPartPr>
            <p14:xfrm>
              <a:off x="4171783" y="3365924"/>
              <a:ext cx="195120" cy="19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CC6E33-0404-2838-0951-171E344FAA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4223" y="3358364"/>
                <a:ext cx="210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62">
                <a:extLst>
                  <a:ext uri="{FF2B5EF4-FFF2-40B4-BE49-F238E27FC236}">
                    <a16:creationId xmlns:a16="http://schemas.microsoft.com/office/drawing/2014/main" id="{C5D02832-19D9-6C8C-EE6B-63259175E6B2}"/>
                  </a:ext>
                </a:extLst>
              </p14:cNvPr>
              <p14:cNvContentPartPr/>
              <p14:nvPr/>
            </p14:nvContentPartPr>
            <p14:xfrm>
              <a:off x="8736583" y="1955084"/>
              <a:ext cx="1226160" cy="1700640"/>
            </p14:xfrm>
          </p:contentPart>
        </mc:Choice>
        <mc:Fallback>
          <p:pic>
            <p:nvPicPr>
              <p:cNvPr id="57" name="Ink 62">
                <a:extLst>
                  <a:ext uri="{FF2B5EF4-FFF2-40B4-BE49-F238E27FC236}">
                    <a16:creationId xmlns:a16="http://schemas.microsoft.com/office/drawing/2014/main" id="{C5D02832-19D9-6C8C-EE6B-63259175E6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29025" y="1947524"/>
                <a:ext cx="1241276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62">
                <a:extLst>
                  <a:ext uri="{FF2B5EF4-FFF2-40B4-BE49-F238E27FC236}">
                    <a16:creationId xmlns:a16="http://schemas.microsoft.com/office/drawing/2014/main" id="{BF362CA7-4CEB-B9D5-1FC5-8E7DE9C843DF}"/>
                  </a:ext>
                </a:extLst>
              </p14:cNvPr>
              <p14:cNvContentPartPr/>
              <p14:nvPr/>
            </p14:nvContentPartPr>
            <p14:xfrm>
              <a:off x="7109383" y="2386004"/>
              <a:ext cx="1112040" cy="1571400"/>
            </p14:xfrm>
          </p:contentPart>
        </mc:Choice>
        <mc:Fallback>
          <p:pic>
            <p:nvPicPr>
              <p:cNvPr id="58" name="Ink 62">
                <a:extLst>
                  <a:ext uri="{FF2B5EF4-FFF2-40B4-BE49-F238E27FC236}">
                    <a16:creationId xmlns:a16="http://schemas.microsoft.com/office/drawing/2014/main" id="{BF362CA7-4CEB-B9D5-1FC5-8E7DE9C843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1821" y="2378446"/>
                <a:ext cx="1127165" cy="1586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62">
                <a:extLst>
                  <a:ext uri="{FF2B5EF4-FFF2-40B4-BE49-F238E27FC236}">
                    <a16:creationId xmlns:a16="http://schemas.microsoft.com/office/drawing/2014/main" id="{8B4DCAF0-64D4-92A6-EADE-28AE50D70EFF}"/>
                  </a:ext>
                </a:extLst>
              </p14:cNvPr>
              <p14:cNvContentPartPr/>
              <p14:nvPr/>
            </p14:nvContentPartPr>
            <p14:xfrm>
              <a:off x="6491983" y="2800364"/>
              <a:ext cx="276840" cy="213840"/>
            </p14:xfrm>
          </p:contentPart>
        </mc:Choice>
        <mc:Fallback>
          <p:pic>
            <p:nvPicPr>
              <p:cNvPr id="59" name="Ink 62">
                <a:extLst>
                  <a:ext uri="{FF2B5EF4-FFF2-40B4-BE49-F238E27FC236}">
                    <a16:creationId xmlns:a16="http://schemas.microsoft.com/office/drawing/2014/main" id="{8B4DCAF0-64D4-92A6-EADE-28AE50D70E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84433" y="2792817"/>
                <a:ext cx="291940" cy="22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62">
                <a:extLst>
                  <a:ext uri="{FF2B5EF4-FFF2-40B4-BE49-F238E27FC236}">
                    <a16:creationId xmlns:a16="http://schemas.microsoft.com/office/drawing/2014/main" id="{8E2DDF1E-4C5D-BDE1-A33C-CCA53B22EDBF}"/>
                  </a:ext>
                </a:extLst>
              </p14:cNvPr>
              <p14:cNvContentPartPr/>
              <p14:nvPr/>
            </p14:nvContentPartPr>
            <p14:xfrm>
              <a:off x="4744183" y="2530724"/>
              <a:ext cx="1282320" cy="690840"/>
            </p14:xfrm>
          </p:contentPart>
        </mc:Choice>
        <mc:Fallback>
          <p:pic>
            <p:nvPicPr>
              <p:cNvPr id="60" name="Ink 62">
                <a:extLst>
                  <a:ext uri="{FF2B5EF4-FFF2-40B4-BE49-F238E27FC236}">
                    <a16:creationId xmlns:a16="http://schemas.microsoft.com/office/drawing/2014/main" id="{8E2DDF1E-4C5D-BDE1-A33C-CCA53B22ED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36623" y="2523168"/>
                <a:ext cx="1297440" cy="705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3E518C14-CD5B-8C4A-73C4-4A85E60E9E45}"/>
                  </a:ext>
                </a:extLst>
              </p14:cNvPr>
              <p14:cNvContentPartPr/>
              <p14:nvPr/>
            </p14:nvContentPartPr>
            <p14:xfrm>
              <a:off x="3668863" y="2649164"/>
              <a:ext cx="804960" cy="484920"/>
            </p14:xfrm>
          </p:contentPart>
        </mc:Choice>
        <mc:Fallback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3E518C14-CD5B-8C4A-73C4-4A85E60E9E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61303" y="2641598"/>
                <a:ext cx="820080" cy="500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786E3F8-751F-F089-6994-8CE433CF6129}"/>
                  </a:ext>
                </a:extLst>
              </p14:cNvPr>
              <p14:cNvContentPartPr/>
              <p14:nvPr/>
            </p14:nvContentPartPr>
            <p14:xfrm>
              <a:off x="2236063" y="2782004"/>
              <a:ext cx="754200" cy="48384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786E3F8-751F-F089-6994-8CE433CF61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28503" y="2774438"/>
                <a:ext cx="769320" cy="498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8120BCC8-4EAF-0A06-68FC-4213253183D6}"/>
                  </a:ext>
                </a:extLst>
              </p14:cNvPr>
              <p14:cNvContentPartPr/>
              <p14:nvPr/>
            </p14:nvContentPartPr>
            <p14:xfrm>
              <a:off x="6456343" y="3199964"/>
              <a:ext cx="633240" cy="468360"/>
            </p14:xfrm>
          </p:contentPart>
        </mc:Choice>
        <mc:Fallback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8120BCC8-4EAF-0A06-68FC-4213253183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48783" y="3192404"/>
                <a:ext cx="6483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EB413505-038E-6571-7B08-5FC38B4AF57E}"/>
                  </a:ext>
                </a:extLst>
              </p14:cNvPr>
              <p14:cNvContentPartPr/>
              <p14:nvPr/>
            </p14:nvContentPartPr>
            <p14:xfrm>
              <a:off x="6994903" y="3927164"/>
              <a:ext cx="754920" cy="621360"/>
            </p14:xfrm>
          </p:contentPart>
        </mc:Choice>
        <mc:Fallback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EB413505-038E-6571-7B08-5FC38B4AF5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7343" y="3919604"/>
                <a:ext cx="77004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98A2E74A-2FD1-A54E-C967-C2108346F22F}"/>
                  </a:ext>
                </a:extLst>
              </p14:cNvPr>
              <p14:cNvContentPartPr/>
              <p14:nvPr/>
            </p14:nvContentPartPr>
            <p14:xfrm>
              <a:off x="6279583" y="4309124"/>
              <a:ext cx="325800" cy="18900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98A2E74A-2FD1-A54E-C967-C2108346F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72031" y="4301550"/>
                <a:ext cx="340903" cy="204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Ink 98">
                <a:extLst>
                  <a:ext uri="{FF2B5EF4-FFF2-40B4-BE49-F238E27FC236}">
                    <a16:creationId xmlns:a16="http://schemas.microsoft.com/office/drawing/2014/main" id="{C64E8F67-3035-23C9-735E-CB5F2CC09166}"/>
                  </a:ext>
                </a:extLst>
              </p14:cNvPr>
              <p14:cNvContentPartPr/>
              <p14:nvPr/>
            </p14:nvContentPartPr>
            <p14:xfrm>
              <a:off x="4228663" y="4705124"/>
              <a:ext cx="2672280" cy="566280"/>
            </p14:xfrm>
          </p:contentPart>
        </mc:Choice>
        <mc:Fallback>
          <p:pic>
            <p:nvPicPr>
              <p:cNvPr id="97" name="Ink 98">
                <a:extLst>
                  <a:ext uri="{FF2B5EF4-FFF2-40B4-BE49-F238E27FC236}">
                    <a16:creationId xmlns:a16="http://schemas.microsoft.com/office/drawing/2014/main" id="{C64E8F67-3035-23C9-735E-CB5F2CC091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21103" y="4697564"/>
                <a:ext cx="268740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ECB8F38D-93DE-BF7D-D721-C592BAEC34A5}"/>
                  </a:ext>
                </a:extLst>
              </p14:cNvPr>
              <p14:cNvContentPartPr/>
              <p14:nvPr/>
            </p14:nvContentPartPr>
            <p14:xfrm>
              <a:off x="8025943" y="3982244"/>
              <a:ext cx="1936800" cy="41544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ECB8F38D-93DE-BF7D-D721-C592BAEC34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18383" y="3974684"/>
                <a:ext cx="19519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93D4ABF8-463E-FF25-26C4-88858981AE04}"/>
                  </a:ext>
                </a:extLst>
              </p14:cNvPr>
              <p14:cNvContentPartPr/>
              <p14:nvPr/>
            </p14:nvContentPartPr>
            <p14:xfrm>
              <a:off x="9273703" y="4850564"/>
              <a:ext cx="1397520" cy="105300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93D4ABF8-463E-FF25-26C4-88858981AE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66143" y="4843004"/>
                <a:ext cx="141264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59DEF84A-EEB5-9C20-DAE5-D7B9470771FE}"/>
                  </a:ext>
                </a:extLst>
              </p14:cNvPr>
              <p14:cNvContentPartPr/>
              <p14:nvPr/>
            </p14:nvContentPartPr>
            <p14:xfrm>
              <a:off x="3119143" y="5475884"/>
              <a:ext cx="4653720" cy="90180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59DEF84A-EEB5-9C20-DAE5-D7B9470771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11582" y="5465448"/>
                <a:ext cx="4668841" cy="9194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1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21">
                <a:extLst>
                  <a:ext uri="{FF2B5EF4-FFF2-40B4-BE49-F238E27FC236}">
                    <a16:creationId xmlns:a16="http://schemas.microsoft.com/office/drawing/2014/main" id="{C2B5B7D8-3259-8F34-1EB2-B45039EABEDC}"/>
                  </a:ext>
                </a:extLst>
              </p14:cNvPr>
              <p14:cNvContentPartPr/>
              <p14:nvPr/>
            </p14:nvContentPartPr>
            <p14:xfrm>
              <a:off x="5122183" y="587084"/>
              <a:ext cx="244800" cy="226800"/>
            </p14:xfrm>
          </p:contentPart>
        </mc:Choice>
        <mc:Fallback>
          <p:pic>
            <p:nvPicPr>
              <p:cNvPr id="17" name="Ink 21">
                <a:extLst>
                  <a:ext uri="{FF2B5EF4-FFF2-40B4-BE49-F238E27FC236}">
                    <a16:creationId xmlns:a16="http://schemas.microsoft.com/office/drawing/2014/main" id="{C2B5B7D8-3259-8F34-1EB2-B45039EAB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4623" y="579512"/>
                <a:ext cx="259920" cy="24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2E034E11-2780-5852-1915-CC1F08C6773C}"/>
                  </a:ext>
                </a:extLst>
              </p14:cNvPr>
              <p14:cNvContentPartPr/>
              <p14:nvPr/>
            </p14:nvContentPartPr>
            <p14:xfrm>
              <a:off x="4241263" y="385844"/>
              <a:ext cx="572400" cy="685800"/>
            </p14:xfrm>
          </p:contentPart>
        </mc:Choice>
        <mc:Fallback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2E034E11-2780-5852-1915-CC1F08C677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3703" y="378288"/>
                <a:ext cx="587520" cy="7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21">
                <a:extLst>
                  <a:ext uri="{FF2B5EF4-FFF2-40B4-BE49-F238E27FC236}">
                    <a16:creationId xmlns:a16="http://schemas.microsoft.com/office/drawing/2014/main" id="{E547A77D-1721-A656-77DA-592DC2CA090F}"/>
                  </a:ext>
                </a:extLst>
              </p14:cNvPr>
              <p14:cNvContentPartPr/>
              <p14:nvPr/>
            </p14:nvContentPartPr>
            <p14:xfrm>
              <a:off x="3078103" y="345524"/>
              <a:ext cx="483120" cy="644400"/>
            </p14:xfrm>
          </p:contentPart>
        </mc:Choice>
        <mc:Fallback>
          <p:pic>
            <p:nvPicPr>
              <p:cNvPr id="19" name="Ink 21">
                <a:extLst>
                  <a:ext uri="{FF2B5EF4-FFF2-40B4-BE49-F238E27FC236}">
                    <a16:creationId xmlns:a16="http://schemas.microsoft.com/office/drawing/2014/main" id="{E547A77D-1721-A656-77DA-592DC2CA09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0543" y="337964"/>
                <a:ext cx="49824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5E38E44D-BB2D-83E8-F254-9C512DE3881E}"/>
                  </a:ext>
                </a:extLst>
              </p14:cNvPr>
              <p14:cNvContentPartPr/>
              <p14:nvPr/>
            </p14:nvContentPartPr>
            <p14:xfrm>
              <a:off x="911263" y="322844"/>
              <a:ext cx="607680" cy="1092600"/>
            </p14:xfrm>
          </p:contentPart>
        </mc:Choice>
        <mc:Fallback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5E38E44D-BB2D-83E8-F254-9C512DE388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703" y="315284"/>
                <a:ext cx="62280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DA48913-AEEE-C37E-0B7F-BA45B9F6D75B}"/>
                  </a:ext>
                </a:extLst>
              </p14:cNvPr>
              <p14:cNvContentPartPr/>
              <p14:nvPr/>
            </p14:nvContentPartPr>
            <p14:xfrm>
              <a:off x="1789663" y="461444"/>
              <a:ext cx="615240" cy="47808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DA48913-AEEE-C37E-0B7F-BA45B9F6D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2103" y="453890"/>
                <a:ext cx="630360" cy="493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3">
                <a:extLst>
                  <a:ext uri="{FF2B5EF4-FFF2-40B4-BE49-F238E27FC236}">
                    <a16:creationId xmlns:a16="http://schemas.microsoft.com/office/drawing/2014/main" id="{59178FA9-2564-AC9C-43EF-F5018619ADE3}"/>
                  </a:ext>
                </a:extLst>
              </p14:cNvPr>
              <p14:cNvContentPartPr/>
              <p14:nvPr/>
            </p14:nvContentPartPr>
            <p14:xfrm>
              <a:off x="9629023" y="389444"/>
              <a:ext cx="2194560" cy="631800"/>
            </p14:xfrm>
          </p:contentPart>
        </mc:Choice>
        <mc:Fallback>
          <p:pic>
            <p:nvPicPr>
              <p:cNvPr id="41" name="Ink 43">
                <a:extLst>
                  <a:ext uri="{FF2B5EF4-FFF2-40B4-BE49-F238E27FC236}">
                    <a16:creationId xmlns:a16="http://schemas.microsoft.com/office/drawing/2014/main" id="{59178FA9-2564-AC9C-43EF-F5018619AD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21463" y="381884"/>
                <a:ext cx="22096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A398F3F5-A3B1-2F45-250F-24C70EB1C22E}"/>
                  </a:ext>
                </a:extLst>
              </p14:cNvPr>
              <p14:cNvContentPartPr/>
              <p14:nvPr/>
            </p14:nvContentPartPr>
            <p14:xfrm>
              <a:off x="7548943" y="172364"/>
              <a:ext cx="1150200" cy="1631520"/>
            </p14:xfrm>
          </p:contentPart>
        </mc:Choice>
        <mc:Fallback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A398F3F5-A3B1-2F45-250F-24C70EB1C2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1383" y="164804"/>
                <a:ext cx="1165320" cy="16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344FAD65-A2DC-1945-325D-7CDC3A170B4E}"/>
                  </a:ext>
                </a:extLst>
              </p14:cNvPr>
              <p14:cNvContentPartPr/>
              <p14:nvPr/>
            </p14:nvContentPartPr>
            <p14:xfrm>
              <a:off x="5850463" y="316724"/>
              <a:ext cx="1371240" cy="153432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344FAD65-A2DC-1945-325D-7CDC3A170B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42901" y="309164"/>
                <a:ext cx="1386364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D4F2790-C855-4381-CD36-E5003EC72CCA}"/>
                  </a:ext>
                </a:extLst>
              </p14:cNvPr>
              <p14:cNvContentPartPr/>
              <p14:nvPr/>
            </p14:nvContentPartPr>
            <p14:xfrm>
              <a:off x="5291023" y="2127524"/>
              <a:ext cx="50760" cy="56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D4F2790-C855-4381-CD36-E5003EC72C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3409" y="2120012"/>
                <a:ext cx="65988" cy="71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63207727-FF0A-2BDC-0903-4DCA5A00A463}"/>
                  </a:ext>
                </a:extLst>
              </p14:cNvPr>
              <p14:cNvContentPartPr/>
              <p14:nvPr/>
            </p14:nvContentPartPr>
            <p14:xfrm>
              <a:off x="2025823" y="1876604"/>
              <a:ext cx="3026880" cy="59508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63207727-FF0A-2BDC-0903-4DCA5A00A4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8262" y="1869039"/>
                <a:ext cx="3042002" cy="610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F58426-B95D-EE33-02C1-1DB6ECAB7FF8}"/>
                  </a:ext>
                </a:extLst>
              </p14:cNvPr>
              <p14:cNvContentPartPr/>
              <p14:nvPr/>
            </p14:nvContentPartPr>
            <p14:xfrm>
              <a:off x="2279623" y="3232724"/>
              <a:ext cx="38160" cy="127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F58426-B95D-EE33-02C1-1DB6ECAB7F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2063" y="3225164"/>
                <a:ext cx="53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9">
                <a:extLst>
                  <a:ext uri="{FF2B5EF4-FFF2-40B4-BE49-F238E27FC236}">
                    <a16:creationId xmlns:a16="http://schemas.microsoft.com/office/drawing/2014/main" id="{87B6ED4F-B29B-EBE9-B4F5-A7487BDC8EFC}"/>
                  </a:ext>
                </a:extLst>
              </p14:cNvPr>
              <p14:cNvContentPartPr/>
              <p14:nvPr/>
            </p14:nvContentPartPr>
            <p14:xfrm>
              <a:off x="3329383" y="2832404"/>
              <a:ext cx="620640" cy="552960"/>
            </p14:xfrm>
          </p:contentPart>
        </mc:Choice>
        <mc:Fallback>
          <p:pic>
            <p:nvPicPr>
              <p:cNvPr id="67" name="Ink 69">
                <a:extLst>
                  <a:ext uri="{FF2B5EF4-FFF2-40B4-BE49-F238E27FC236}">
                    <a16:creationId xmlns:a16="http://schemas.microsoft.com/office/drawing/2014/main" id="{87B6ED4F-B29B-EBE9-B4F5-A7487BDC8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1823" y="2824844"/>
                <a:ext cx="6357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E2AA0F55-CA51-984A-20F5-C983EDCFBECD}"/>
                  </a:ext>
                </a:extLst>
              </p14:cNvPr>
              <p14:cNvContentPartPr/>
              <p14:nvPr/>
            </p14:nvContentPartPr>
            <p14:xfrm>
              <a:off x="2581303" y="2819084"/>
              <a:ext cx="389160" cy="490680"/>
            </p14:xfrm>
          </p:contentPart>
        </mc:Choice>
        <mc:Fallback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E2AA0F55-CA51-984A-20F5-C983EDCFBE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3743" y="2811524"/>
                <a:ext cx="4042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259C109C-1628-A539-A358-1A08CEC1C46F}"/>
                  </a:ext>
                </a:extLst>
              </p14:cNvPr>
              <p14:cNvContentPartPr/>
              <p14:nvPr/>
            </p14:nvContentPartPr>
            <p14:xfrm>
              <a:off x="1311943" y="2907284"/>
              <a:ext cx="697680" cy="44028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259C109C-1628-A539-A358-1A08CEC1C4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04379" y="2899730"/>
                <a:ext cx="712808" cy="4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0A404A-A85B-06EA-CFB4-2F82F40A7FE3}"/>
                  </a:ext>
                </a:extLst>
              </p14:cNvPr>
              <p14:cNvContentPartPr/>
              <p14:nvPr/>
            </p14:nvContentPartPr>
            <p14:xfrm>
              <a:off x="5617903" y="2831684"/>
              <a:ext cx="254520" cy="94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0A404A-A85B-06EA-CFB4-2F82F40A7F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10343" y="2824124"/>
                <a:ext cx="269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B8DD42F-A9A0-1405-40EC-617CBE0B83EF}"/>
                  </a:ext>
                </a:extLst>
              </p14:cNvPr>
              <p14:cNvContentPartPr/>
              <p14:nvPr/>
            </p14:nvContentPartPr>
            <p14:xfrm>
              <a:off x="5567863" y="3127244"/>
              <a:ext cx="32724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B8DD42F-A9A0-1405-40EC-617CBE0B83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0303" y="3119684"/>
                <a:ext cx="3423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91">
                <a:extLst>
                  <a:ext uri="{FF2B5EF4-FFF2-40B4-BE49-F238E27FC236}">
                    <a16:creationId xmlns:a16="http://schemas.microsoft.com/office/drawing/2014/main" id="{56884992-FA4B-20D5-1B5A-36B2FCD4D4CF}"/>
                  </a:ext>
                </a:extLst>
              </p14:cNvPr>
              <p14:cNvContentPartPr/>
              <p14:nvPr/>
            </p14:nvContentPartPr>
            <p14:xfrm>
              <a:off x="7975543" y="2309684"/>
              <a:ext cx="2226240" cy="1509120"/>
            </p14:xfrm>
          </p:contentPart>
        </mc:Choice>
        <mc:Fallback>
          <p:pic>
            <p:nvPicPr>
              <p:cNvPr id="89" name="Ink 91">
                <a:extLst>
                  <a:ext uri="{FF2B5EF4-FFF2-40B4-BE49-F238E27FC236}">
                    <a16:creationId xmlns:a16="http://schemas.microsoft.com/office/drawing/2014/main" id="{56884992-FA4B-20D5-1B5A-36B2FCD4D4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7982" y="2302124"/>
                <a:ext cx="2241362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91">
                <a:extLst>
                  <a:ext uri="{FF2B5EF4-FFF2-40B4-BE49-F238E27FC236}">
                    <a16:creationId xmlns:a16="http://schemas.microsoft.com/office/drawing/2014/main" id="{1D585BA9-20CA-A2CC-BC1C-FA16E3125DDC}"/>
                  </a:ext>
                </a:extLst>
              </p14:cNvPr>
              <p14:cNvContentPartPr/>
              <p14:nvPr/>
            </p14:nvContentPartPr>
            <p14:xfrm>
              <a:off x="6296863" y="2548724"/>
              <a:ext cx="1081080" cy="1245240"/>
            </p14:xfrm>
          </p:contentPart>
        </mc:Choice>
        <mc:Fallback>
          <p:pic>
            <p:nvPicPr>
              <p:cNvPr id="90" name="Ink 91">
                <a:extLst>
                  <a:ext uri="{FF2B5EF4-FFF2-40B4-BE49-F238E27FC236}">
                    <a16:creationId xmlns:a16="http://schemas.microsoft.com/office/drawing/2014/main" id="{1D585BA9-20CA-A2CC-BC1C-FA16E3125D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89303" y="2541162"/>
                <a:ext cx="1096200" cy="1260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E98C882B-88E4-0BFF-FC6D-561823EA3554}"/>
                  </a:ext>
                </a:extLst>
              </p14:cNvPr>
              <p14:cNvContentPartPr/>
              <p14:nvPr/>
            </p14:nvContentPartPr>
            <p14:xfrm>
              <a:off x="4718983" y="2770124"/>
              <a:ext cx="497160" cy="533520"/>
            </p14:xfrm>
          </p:contentPart>
        </mc:Choice>
        <mc:Fallback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E98C882B-88E4-0BFF-FC6D-561823EA35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1423" y="2762559"/>
                <a:ext cx="512280" cy="54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E4BC2947-02DD-B404-A530-BC664292863A}"/>
                  </a:ext>
                </a:extLst>
              </p14:cNvPr>
              <p14:cNvContentPartPr/>
              <p14:nvPr/>
            </p14:nvContentPartPr>
            <p14:xfrm>
              <a:off x="10314463" y="2253524"/>
              <a:ext cx="1817280" cy="66348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E4BC2947-02DD-B404-A530-BC66429286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06903" y="2245964"/>
                <a:ext cx="183240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0" name="Ink 155">
                <a:extLst>
                  <a:ext uri="{FF2B5EF4-FFF2-40B4-BE49-F238E27FC236}">
                    <a16:creationId xmlns:a16="http://schemas.microsoft.com/office/drawing/2014/main" id="{CD32AF1D-407F-7095-ACA3-881B9F9B4F54}"/>
                  </a:ext>
                </a:extLst>
              </p14:cNvPr>
              <p14:cNvContentPartPr/>
              <p14:nvPr/>
            </p14:nvContentPartPr>
            <p14:xfrm>
              <a:off x="7592143" y="4115084"/>
              <a:ext cx="4212720" cy="1526760"/>
            </p14:xfrm>
          </p:contentPart>
        </mc:Choice>
        <mc:Fallback>
          <p:pic>
            <p:nvPicPr>
              <p:cNvPr id="150" name="Ink 155">
                <a:extLst>
                  <a:ext uri="{FF2B5EF4-FFF2-40B4-BE49-F238E27FC236}">
                    <a16:creationId xmlns:a16="http://schemas.microsoft.com/office/drawing/2014/main" id="{CD32AF1D-407F-7095-ACA3-881B9F9B4F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84583" y="4107524"/>
                <a:ext cx="4227840" cy="15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1" name="Ink 155">
                <a:extLst>
                  <a:ext uri="{FF2B5EF4-FFF2-40B4-BE49-F238E27FC236}">
                    <a16:creationId xmlns:a16="http://schemas.microsoft.com/office/drawing/2014/main" id="{5B022D6E-EBDC-4CD7-AB30-4153F275AB52}"/>
                  </a:ext>
                </a:extLst>
              </p14:cNvPr>
              <p14:cNvContentPartPr/>
              <p14:nvPr/>
            </p14:nvContentPartPr>
            <p14:xfrm>
              <a:off x="4693783" y="4365644"/>
              <a:ext cx="2251080" cy="1310760"/>
            </p14:xfrm>
          </p:contentPart>
        </mc:Choice>
        <mc:Fallback>
          <p:pic>
            <p:nvPicPr>
              <p:cNvPr id="151" name="Ink 155">
                <a:extLst>
                  <a:ext uri="{FF2B5EF4-FFF2-40B4-BE49-F238E27FC236}">
                    <a16:creationId xmlns:a16="http://schemas.microsoft.com/office/drawing/2014/main" id="{5B022D6E-EBDC-4CD7-AB30-4153F275AB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6223" y="4358084"/>
                <a:ext cx="226620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2" name="Ink 155">
                <a:extLst>
                  <a:ext uri="{FF2B5EF4-FFF2-40B4-BE49-F238E27FC236}">
                    <a16:creationId xmlns:a16="http://schemas.microsoft.com/office/drawing/2014/main" id="{D2EE964D-E593-6CE8-9715-48E2515FB288}"/>
                  </a:ext>
                </a:extLst>
              </p14:cNvPr>
              <p14:cNvContentPartPr/>
              <p14:nvPr/>
            </p14:nvContentPartPr>
            <p14:xfrm>
              <a:off x="3800983" y="4611524"/>
              <a:ext cx="408600" cy="590760"/>
            </p14:xfrm>
          </p:contentPart>
        </mc:Choice>
        <mc:Fallback>
          <p:pic>
            <p:nvPicPr>
              <p:cNvPr id="152" name="Ink 155">
                <a:extLst>
                  <a:ext uri="{FF2B5EF4-FFF2-40B4-BE49-F238E27FC236}">
                    <a16:creationId xmlns:a16="http://schemas.microsoft.com/office/drawing/2014/main" id="{D2EE964D-E593-6CE8-9715-48E2515FB2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3416" y="4603959"/>
                <a:ext cx="423733" cy="605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3" name="Ink 155">
                <a:extLst>
                  <a:ext uri="{FF2B5EF4-FFF2-40B4-BE49-F238E27FC236}">
                    <a16:creationId xmlns:a16="http://schemas.microsoft.com/office/drawing/2014/main" id="{86E45363-0118-3985-5D60-6C413E3EB05A}"/>
                  </a:ext>
                </a:extLst>
              </p14:cNvPr>
              <p14:cNvContentPartPr/>
              <p14:nvPr/>
            </p14:nvContentPartPr>
            <p14:xfrm>
              <a:off x="2798743" y="4623404"/>
              <a:ext cx="536760" cy="591480"/>
            </p14:xfrm>
          </p:contentPart>
        </mc:Choice>
        <mc:Fallback>
          <p:pic>
            <p:nvPicPr>
              <p:cNvPr id="153" name="Ink 155">
                <a:extLst>
                  <a:ext uri="{FF2B5EF4-FFF2-40B4-BE49-F238E27FC236}">
                    <a16:creationId xmlns:a16="http://schemas.microsoft.com/office/drawing/2014/main" id="{86E45363-0118-3985-5D60-6C413E3EB0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91183" y="4615839"/>
                <a:ext cx="551880" cy="606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4" name="Ink 155">
                <a:extLst>
                  <a:ext uri="{FF2B5EF4-FFF2-40B4-BE49-F238E27FC236}">
                    <a16:creationId xmlns:a16="http://schemas.microsoft.com/office/drawing/2014/main" id="{B60FCC91-2D85-EE28-6F83-AB31AA4F6105}"/>
                  </a:ext>
                </a:extLst>
              </p14:cNvPr>
              <p14:cNvContentPartPr/>
              <p14:nvPr/>
            </p14:nvContentPartPr>
            <p14:xfrm>
              <a:off x="1550983" y="4712324"/>
              <a:ext cx="986760" cy="540360"/>
            </p14:xfrm>
          </p:contentPart>
        </mc:Choice>
        <mc:Fallback>
          <p:pic>
            <p:nvPicPr>
              <p:cNvPr id="154" name="Ink 155">
                <a:extLst>
                  <a:ext uri="{FF2B5EF4-FFF2-40B4-BE49-F238E27FC236}">
                    <a16:creationId xmlns:a16="http://schemas.microsoft.com/office/drawing/2014/main" id="{B60FCC91-2D85-EE28-6F83-AB31AA4F61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43423" y="4704764"/>
                <a:ext cx="100188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F8BB30E9-F875-09EF-CDC3-F5935346B5F8}"/>
                  </a:ext>
                </a:extLst>
              </p14:cNvPr>
              <p14:cNvContentPartPr/>
              <p14:nvPr/>
            </p14:nvContentPartPr>
            <p14:xfrm>
              <a:off x="2301943" y="3624404"/>
              <a:ext cx="3379320" cy="67140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F8BB30E9-F875-09EF-CDC3-F5935346B5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4383" y="3616840"/>
                <a:ext cx="3394440" cy="686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4EA4C7A-03D8-BE0B-2342-46E48B5D94CD}"/>
                  </a:ext>
                </a:extLst>
              </p14:cNvPr>
              <p14:cNvContentPartPr/>
              <p14:nvPr/>
            </p14:nvContentPartPr>
            <p14:xfrm>
              <a:off x="5630503" y="5975204"/>
              <a:ext cx="56880" cy="31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4EA4C7A-03D8-BE0B-2342-46E48B5D94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22943" y="5967644"/>
                <a:ext cx="72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B8BBC43E-7968-FFA7-6986-2274163713D2}"/>
                  </a:ext>
                </a:extLst>
              </p14:cNvPr>
              <p14:cNvContentPartPr/>
              <p14:nvPr/>
            </p14:nvContentPartPr>
            <p14:xfrm>
              <a:off x="1984783" y="5646164"/>
              <a:ext cx="3363120" cy="63756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B8BBC43E-7968-FFA7-6986-2274163713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77224" y="5638240"/>
                <a:ext cx="3378238" cy="6526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07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CA287-CD5F-362B-E21A-8DDA4839E6FF}"/>
                  </a:ext>
                </a:extLst>
              </p14:cNvPr>
              <p14:cNvContentPartPr/>
              <p14:nvPr/>
            </p14:nvContentPartPr>
            <p14:xfrm>
              <a:off x="1414543" y="417524"/>
              <a:ext cx="142200" cy="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CA287-CD5F-362B-E21A-8DDA4839E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983" y="409964"/>
                <a:ext cx="157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8">
                <a:extLst>
                  <a:ext uri="{FF2B5EF4-FFF2-40B4-BE49-F238E27FC236}">
                    <a16:creationId xmlns:a16="http://schemas.microsoft.com/office/drawing/2014/main" id="{EF890306-B290-22DA-83E9-583C97244A09}"/>
                  </a:ext>
                </a:extLst>
              </p14:cNvPr>
              <p14:cNvContentPartPr/>
              <p14:nvPr/>
            </p14:nvContentPartPr>
            <p14:xfrm>
              <a:off x="2109703" y="731804"/>
              <a:ext cx="384120" cy="138600"/>
            </p14:xfrm>
          </p:contentPart>
        </mc:Choice>
        <mc:Fallback>
          <p:pic>
            <p:nvPicPr>
              <p:cNvPr id="7" name="Ink 8">
                <a:extLst>
                  <a:ext uri="{FF2B5EF4-FFF2-40B4-BE49-F238E27FC236}">
                    <a16:creationId xmlns:a16="http://schemas.microsoft.com/office/drawing/2014/main" id="{EF890306-B290-22DA-83E9-583C97244A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2136" y="724264"/>
                <a:ext cx="399254" cy="153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E9F902D1-D165-52EC-60D6-BC0C94F8B295}"/>
                  </a:ext>
                </a:extLst>
              </p14:cNvPr>
              <p14:cNvContentPartPr/>
              <p14:nvPr/>
            </p14:nvContentPartPr>
            <p14:xfrm>
              <a:off x="1374223" y="706604"/>
              <a:ext cx="289440" cy="33372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E9F902D1-D165-52EC-60D6-BC0C94F8B2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6672" y="699036"/>
                <a:ext cx="304541" cy="348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AA5149-D18A-EC29-1E58-965AED80447E}"/>
                  </a:ext>
                </a:extLst>
              </p14:cNvPr>
              <p14:cNvContentPartPr/>
              <p14:nvPr/>
            </p14:nvContentPartPr>
            <p14:xfrm>
              <a:off x="1455943" y="1468724"/>
              <a:ext cx="307800" cy="250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AA5149-D18A-EC29-1E58-965AED804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8383" y="1461153"/>
                <a:ext cx="322920" cy="265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5">
                <a:extLst>
                  <a:ext uri="{FF2B5EF4-FFF2-40B4-BE49-F238E27FC236}">
                    <a16:creationId xmlns:a16="http://schemas.microsoft.com/office/drawing/2014/main" id="{FF787BAB-0953-07A2-F495-82DDAB780374}"/>
                  </a:ext>
                </a:extLst>
              </p14:cNvPr>
              <p14:cNvContentPartPr/>
              <p14:nvPr/>
            </p14:nvContentPartPr>
            <p14:xfrm>
              <a:off x="2040583" y="1555484"/>
              <a:ext cx="308520" cy="176040"/>
            </p14:xfrm>
          </p:contentPart>
        </mc:Choice>
        <mc:Fallback>
          <p:pic>
            <p:nvPicPr>
              <p:cNvPr id="22" name="Ink 25">
                <a:extLst>
                  <a:ext uri="{FF2B5EF4-FFF2-40B4-BE49-F238E27FC236}">
                    <a16:creationId xmlns:a16="http://schemas.microsoft.com/office/drawing/2014/main" id="{FF787BAB-0953-07A2-F495-82DDAB7803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3014" y="1547939"/>
                <a:ext cx="323658" cy="191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3E024F35-5502-2716-2F8E-C2AB70A197A7}"/>
                  </a:ext>
                </a:extLst>
              </p14:cNvPr>
              <p14:cNvContentPartPr/>
              <p14:nvPr/>
            </p14:nvContentPartPr>
            <p14:xfrm>
              <a:off x="4454743" y="499964"/>
              <a:ext cx="1043280" cy="671400"/>
            </p14:xfrm>
          </p:contentPart>
        </mc:Choice>
        <mc:Fallback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3E024F35-5502-2716-2F8E-C2AB70A197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7183" y="492408"/>
                <a:ext cx="1058400" cy="686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897E8186-1088-C54C-03D3-DC90D662AAC5}"/>
                  </a:ext>
                </a:extLst>
              </p14:cNvPr>
              <p14:cNvContentPartPr/>
              <p14:nvPr/>
            </p14:nvContentPartPr>
            <p14:xfrm>
              <a:off x="3802423" y="612284"/>
              <a:ext cx="401400" cy="27684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897E8186-1088-C54C-03D3-DC90D662A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4863" y="604724"/>
                <a:ext cx="416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DF72F719-5127-4AB6-B8D0-CDE73B70A238}"/>
                  </a:ext>
                </a:extLst>
              </p14:cNvPr>
              <p14:cNvContentPartPr/>
              <p14:nvPr/>
            </p14:nvContentPartPr>
            <p14:xfrm>
              <a:off x="2792983" y="561884"/>
              <a:ext cx="750960" cy="2772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DF72F719-5127-4AB6-B8D0-CDE73B70A2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5423" y="554314"/>
                <a:ext cx="766080" cy="29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0DE3FC0-CBE4-2EDE-EE63-FB82EB6D1CF1}"/>
                  </a:ext>
                </a:extLst>
              </p14:cNvPr>
              <p14:cNvContentPartPr/>
              <p14:nvPr/>
            </p14:nvContentPartPr>
            <p14:xfrm>
              <a:off x="5234503" y="1376564"/>
              <a:ext cx="31680" cy="292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0DE3FC0-CBE4-2EDE-EE63-FB82EB6D1C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27028" y="1369013"/>
                <a:ext cx="46630" cy="307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4BCF63B7-D92F-861D-AE27-8B533EFF3D93}"/>
                  </a:ext>
                </a:extLst>
              </p14:cNvPr>
              <p14:cNvContentPartPr/>
              <p14:nvPr/>
            </p14:nvContentPartPr>
            <p14:xfrm>
              <a:off x="2933383" y="1248044"/>
              <a:ext cx="2037240" cy="89100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4BCF63B7-D92F-861D-AE27-8B533EFF3D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5823" y="1240487"/>
                <a:ext cx="2052360" cy="906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F91FC63F-2ADF-894F-0F1F-39AB102198C3}"/>
                  </a:ext>
                </a:extLst>
              </p14:cNvPr>
              <p14:cNvContentPartPr/>
              <p14:nvPr/>
            </p14:nvContentPartPr>
            <p14:xfrm>
              <a:off x="3763183" y="2303564"/>
              <a:ext cx="538920" cy="509760"/>
            </p14:xfrm>
          </p:contentPart>
        </mc:Choice>
        <mc:Fallback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F91FC63F-2ADF-894F-0F1F-39AB102198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5623" y="2296004"/>
                <a:ext cx="5540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B3EF2781-9C6F-F4C8-5939-953F852218E4}"/>
                  </a:ext>
                </a:extLst>
              </p14:cNvPr>
              <p14:cNvContentPartPr/>
              <p14:nvPr/>
            </p14:nvContentPartPr>
            <p14:xfrm>
              <a:off x="852223" y="2479604"/>
              <a:ext cx="2400120" cy="64188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B3EF2781-9C6F-F4C8-5939-953F852218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662" y="2472044"/>
                <a:ext cx="2415242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4DF1FF-0E85-910C-D5FE-8FC8B960AB24}"/>
                  </a:ext>
                </a:extLst>
              </p14:cNvPr>
              <p14:cNvContentPartPr/>
              <p14:nvPr/>
            </p14:nvContentPartPr>
            <p14:xfrm>
              <a:off x="4875943" y="2272244"/>
              <a:ext cx="200880" cy="333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4DF1FF-0E85-910C-D5FE-8FC8B960AB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8383" y="2264684"/>
                <a:ext cx="216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73B4FB8C-667B-9056-6D95-C5F83E1AE5BB}"/>
                  </a:ext>
                </a:extLst>
              </p14:cNvPr>
              <p14:cNvContentPartPr/>
              <p14:nvPr/>
            </p14:nvContentPartPr>
            <p14:xfrm>
              <a:off x="5347543" y="2366564"/>
              <a:ext cx="270720" cy="16380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73B4FB8C-667B-9056-6D95-C5F83E1AE5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9983" y="2359004"/>
                <a:ext cx="2858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89B3F3D-E773-2A68-FE44-B957AB2194E2}"/>
                  </a:ext>
                </a:extLst>
              </p14:cNvPr>
              <p14:cNvContentPartPr/>
              <p14:nvPr/>
            </p14:nvContentPartPr>
            <p14:xfrm>
              <a:off x="4794943" y="3145964"/>
              <a:ext cx="226080" cy="245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89B3F3D-E773-2A68-FE44-B957AB2194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87383" y="3138404"/>
                <a:ext cx="2412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E4EBD7E2-5DA1-7CF4-9C5F-FBBA65BE2A2E}"/>
                  </a:ext>
                </a:extLst>
              </p14:cNvPr>
              <p14:cNvContentPartPr/>
              <p14:nvPr/>
            </p14:nvContentPartPr>
            <p14:xfrm>
              <a:off x="5561383" y="2052644"/>
              <a:ext cx="2911320" cy="169632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E4EBD7E2-5DA1-7CF4-9C5F-FBBA65BE2A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3823" y="2045084"/>
                <a:ext cx="2926440" cy="17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76A01DA1-8646-EDCA-CE3D-1D5E1DD68F78}"/>
                  </a:ext>
                </a:extLst>
              </p14:cNvPr>
              <p14:cNvContentPartPr/>
              <p14:nvPr/>
            </p14:nvContentPartPr>
            <p14:xfrm>
              <a:off x="8679703" y="2071004"/>
              <a:ext cx="520200" cy="49068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76A01DA1-8646-EDCA-CE3D-1D5E1DD68F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72143" y="2063444"/>
                <a:ext cx="5353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091F91EB-960D-EF6B-24E5-6D87BE4DAC98}"/>
                  </a:ext>
                </a:extLst>
              </p14:cNvPr>
              <p14:cNvContentPartPr/>
              <p14:nvPr/>
            </p14:nvContentPartPr>
            <p14:xfrm>
              <a:off x="5787823" y="1259924"/>
              <a:ext cx="2800800" cy="72972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091F91EB-960D-EF6B-24E5-6D87BE4DAC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0264" y="1252364"/>
                <a:ext cx="2815918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088C42DD-543F-F4CC-1E6A-8263451856D4}"/>
                  </a:ext>
                </a:extLst>
              </p14:cNvPr>
              <p14:cNvContentPartPr/>
              <p14:nvPr/>
            </p14:nvContentPartPr>
            <p14:xfrm>
              <a:off x="9377743" y="1703444"/>
              <a:ext cx="2590560" cy="94644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088C42DD-543F-F4CC-1E6A-8263451856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70184" y="1695881"/>
                <a:ext cx="2608198" cy="964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3B362CF5-CED7-FC55-3F86-7F1E181BB7F7}"/>
                  </a:ext>
                </a:extLst>
              </p14:cNvPr>
              <p14:cNvContentPartPr/>
              <p14:nvPr/>
            </p14:nvContentPartPr>
            <p14:xfrm>
              <a:off x="8768623" y="3252884"/>
              <a:ext cx="370440" cy="214200"/>
            </p14:xfrm>
          </p:contentPart>
        </mc:Choice>
        <mc:Fallback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3B362CF5-CED7-FC55-3F86-7F1E181BB7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61070" y="3245311"/>
                <a:ext cx="385545" cy="229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3B648187-9F4D-69BC-E268-E84AF0A35D3E}"/>
                  </a:ext>
                </a:extLst>
              </p14:cNvPr>
              <p14:cNvContentPartPr/>
              <p14:nvPr/>
            </p14:nvContentPartPr>
            <p14:xfrm>
              <a:off x="8749543" y="3108164"/>
              <a:ext cx="276120" cy="4428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3B648187-9F4D-69BC-E268-E84AF0A35D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41983" y="3100604"/>
                <a:ext cx="291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B137F615-85AB-FF21-DE9F-A41E5CD2D453}"/>
                  </a:ext>
                </a:extLst>
              </p14:cNvPr>
              <p14:cNvContentPartPr/>
              <p14:nvPr/>
            </p14:nvContentPartPr>
            <p14:xfrm>
              <a:off x="8874823" y="2964524"/>
              <a:ext cx="258120" cy="55296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B137F615-85AB-FF21-DE9F-A41E5CD2D4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67263" y="2956964"/>
                <a:ext cx="2732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0CAA18A7-386A-F51C-5B16-ECC1016EC88F}"/>
                  </a:ext>
                </a:extLst>
              </p14:cNvPr>
              <p14:cNvContentPartPr/>
              <p14:nvPr/>
            </p14:nvContentPartPr>
            <p14:xfrm>
              <a:off x="9403663" y="2863724"/>
              <a:ext cx="1885680" cy="905040"/>
            </p14:xfrm>
          </p:contentPart>
        </mc:Choice>
        <mc:Fallback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0CAA18A7-386A-F51C-5B16-ECC1016EC8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96104" y="2856164"/>
                <a:ext cx="1900797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F7E9786-D076-974F-552D-489BCCB80C5B}"/>
                  </a:ext>
                </a:extLst>
              </p14:cNvPr>
              <p14:cNvContentPartPr/>
              <p14:nvPr/>
            </p14:nvContentPartPr>
            <p14:xfrm>
              <a:off x="10100623" y="3246764"/>
              <a:ext cx="113400" cy="12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F7E9786-D076-974F-552D-489BCCB80C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93063" y="3239204"/>
                <a:ext cx="128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EEEF8B5-FF66-1D35-2A3E-65BADACA99BD}"/>
                  </a:ext>
                </a:extLst>
              </p14:cNvPr>
              <p14:cNvContentPartPr/>
              <p14:nvPr/>
            </p14:nvContentPartPr>
            <p14:xfrm>
              <a:off x="10452703" y="3134084"/>
              <a:ext cx="94680" cy="313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EEEF8B5-FF66-1D35-2A3E-65BADACA99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45143" y="3126524"/>
                <a:ext cx="1098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7">
                <a:extLst>
                  <a:ext uri="{FF2B5EF4-FFF2-40B4-BE49-F238E27FC236}">
                    <a16:creationId xmlns:a16="http://schemas.microsoft.com/office/drawing/2014/main" id="{6F65D739-1D12-434F-48CC-24879F6F294F}"/>
                  </a:ext>
                </a:extLst>
              </p14:cNvPr>
              <p14:cNvContentPartPr/>
              <p14:nvPr/>
            </p14:nvContentPartPr>
            <p14:xfrm>
              <a:off x="3329383" y="3919244"/>
              <a:ext cx="934200" cy="711000"/>
            </p14:xfrm>
          </p:contentPart>
        </mc:Choice>
        <mc:Fallback>
          <p:pic>
            <p:nvPicPr>
              <p:cNvPr id="146" name="Ink 147">
                <a:extLst>
                  <a:ext uri="{FF2B5EF4-FFF2-40B4-BE49-F238E27FC236}">
                    <a16:creationId xmlns:a16="http://schemas.microsoft.com/office/drawing/2014/main" id="{6F65D739-1D12-434F-48CC-24879F6F29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1823" y="3911680"/>
                <a:ext cx="949320" cy="726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EDCE4D8E-194E-15B1-3017-18B9725B100D}"/>
                  </a:ext>
                </a:extLst>
              </p14:cNvPr>
              <p14:cNvContentPartPr/>
              <p14:nvPr/>
            </p14:nvContentPartPr>
            <p14:xfrm>
              <a:off x="2587423" y="4083404"/>
              <a:ext cx="565920" cy="678600"/>
            </p14:xfrm>
          </p:contentPart>
        </mc:Choice>
        <mc:Fallback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EDCE4D8E-194E-15B1-3017-18B9725B10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79858" y="4075844"/>
                <a:ext cx="58105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E9C105F-2B3A-CB1D-A843-CF238206A3EC}"/>
                  </a:ext>
                </a:extLst>
              </p14:cNvPr>
              <p14:cNvContentPartPr/>
              <p14:nvPr/>
            </p14:nvContentPartPr>
            <p14:xfrm>
              <a:off x="4586863" y="4279244"/>
              <a:ext cx="56880" cy="187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E9C105F-2B3A-CB1D-A843-CF238206A3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79303" y="4271684"/>
                <a:ext cx="720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4" name="Ink 185">
                <a:extLst>
                  <a:ext uri="{FF2B5EF4-FFF2-40B4-BE49-F238E27FC236}">
                    <a16:creationId xmlns:a16="http://schemas.microsoft.com/office/drawing/2014/main" id="{155BABFE-FE46-DFA4-9C91-D9A8A5760AA5}"/>
                  </a:ext>
                </a:extLst>
              </p14:cNvPr>
              <p14:cNvContentPartPr/>
              <p14:nvPr/>
            </p14:nvContentPartPr>
            <p14:xfrm>
              <a:off x="8283703" y="3743924"/>
              <a:ext cx="3551400" cy="2017800"/>
            </p14:xfrm>
          </p:contentPart>
        </mc:Choice>
        <mc:Fallback>
          <p:pic>
            <p:nvPicPr>
              <p:cNvPr id="184" name="Ink 185">
                <a:extLst>
                  <a:ext uri="{FF2B5EF4-FFF2-40B4-BE49-F238E27FC236}">
                    <a16:creationId xmlns:a16="http://schemas.microsoft.com/office/drawing/2014/main" id="{155BABFE-FE46-DFA4-9C91-D9A8A5760A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76142" y="3736364"/>
                <a:ext cx="3566522" cy="20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E70F77C9-9820-5DC4-29BD-1E1373C1C32D}"/>
                  </a:ext>
                </a:extLst>
              </p14:cNvPr>
              <p14:cNvContentPartPr/>
              <p14:nvPr/>
            </p14:nvContentPartPr>
            <p14:xfrm>
              <a:off x="5165383" y="4271324"/>
              <a:ext cx="360" cy="360"/>
            </p14:xfrm>
          </p:contentPart>
        </mc:Choice>
        <mc:Fallback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E70F77C9-9820-5DC4-29BD-1E1373C1C3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57823" y="426376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B585D270-5210-4FFC-913A-8A93E3541B3E}"/>
                  </a:ext>
                </a:extLst>
              </p14:cNvPr>
              <p14:cNvContentPartPr/>
              <p14:nvPr/>
            </p14:nvContentPartPr>
            <p14:xfrm>
              <a:off x="4989343" y="3743204"/>
              <a:ext cx="2212200" cy="1044000"/>
            </p14:xfrm>
          </p:contentPart>
        </mc:Choice>
        <mc:Fallback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B585D270-5210-4FFC-913A-8A93E3541B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1783" y="3735644"/>
                <a:ext cx="222732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B8291F4-F249-298C-DC5B-0F8C054B42A2}"/>
                  </a:ext>
                </a:extLst>
              </p14:cNvPr>
              <p14:cNvContentPartPr/>
              <p14:nvPr/>
            </p14:nvContentPartPr>
            <p14:xfrm>
              <a:off x="7372183" y="4246124"/>
              <a:ext cx="38160" cy="694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B8291F4-F249-298C-DC5B-0F8C054B42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64623" y="4238564"/>
                <a:ext cx="532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2" name="Ink 223">
                <a:extLst>
                  <a:ext uri="{FF2B5EF4-FFF2-40B4-BE49-F238E27FC236}">
                    <a16:creationId xmlns:a16="http://schemas.microsoft.com/office/drawing/2014/main" id="{9806EDAF-E1FA-25D9-0EBE-71EF05FBB07F}"/>
                  </a:ext>
                </a:extLst>
              </p14:cNvPr>
              <p14:cNvContentPartPr/>
              <p14:nvPr/>
            </p14:nvContentPartPr>
            <p14:xfrm>
              <a:off x="6824983" y="4890884"/>
              <a:ext cx="739080" cy="751320"/>
            </p14:xfrm>
          </p:contentPart>
        </mc:Choice>
        <mc:Fallback>
          <p:pic>
            <p:nvPicPr>
              <p:cNvPr id="222" name="Ink 223">
                <a:extLst>
                  <a:ext uri="{FF2B5EF4-FFF2-40B4-BE49-F238E27FC236}">
                    <a16:creationId xmlns:a16="http://schemas.microsoft.com/office/drawing/2014/main" id="{9806EDAF-E1FA-25D9-0EBE-71EF05FBB0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17419" y="4883324"/>
                <a:ext cx="754207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166A5CBC-0AA1-5052-B2F9-A0FFEB3E81E8}"/>
                  </a:ext>
                </a:extLst>
              </p14:cNvPr>
              <p14:cNvContentPartPr/>
              <p14:nvPr/>
            </p14:nvContentPartPr>
            <p14:xfrm>
              <a:off x="5118583" y="4950284"/>
              <a:ext cx="1448640" cy="990360"/>
            </p14:xfrm>
          </p:contentPart>
        </mc:Choice>
        <mc:Fallback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166A5CBC-0AA1-5052-B2F9-A0FFEB3E81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11023" y="4942724"/>
                <a:ext cx="146376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29FC01A2-B865-10E9-CD79-F6A8008166DA}"/>
                  </a:ext>
                </a:extLst>
              </p14:cNvPr>
              <p14:cNvContentPartPr/>
              <p14:nvPr/>
            </p14:nvContentPartPr>
            <p14:xfrm>
              <a:off x="6234223" y="505364"/>
              <a:ext cx="496440" cy="452880"/>
            </p14:xfrm>
          </p:contentPart>
        </mc:Choice>
        <mc:Fallback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29FC01A2-B865-10E9-CD79-F6A8008166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26663" y="497804"/>
                <a:ext cx="5115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6" name="Ink 248">
                <a:extLst>
                  <a:ext uri="{FF2B5EF4-FFF2-40B4-BE49-F238E27FC236}">
                    <a16:creationId xmlns:a16="http://schemas.microsoft.com/office/drawing/2014/main" id="{75A6F6D5-F132-93FE-0022-45CAB3E0486B}"/>
                  </a:ext>
                </a:extLst>
              </p14:cNvPr>
              <p14:cNvContentPartPr/>
              <p14:nvPr/>
            </p14:nvContentPartPr>
            <p14:xfrm>
              <a:off x="2920783" y="5931284"/>
              <a:ext cx="861480" cy="465480"/>
            </p14:xfrm>
          </p:contentPart>
        </mc:Choice>
        <mc:Fallback>
          <p:pic>
            <p:nvPicPr>
              <p:cNvPr id="246" name="Ink 248">
                <a:extLst>
                  <a:ext uri="{FF2B5EF4-FFF2-40B4-BE49-F238E27FC236}">
                    <a16:creationId xmlns:a16="http://schemas.microsoft.com/office/drawing/2014/main" id="{75A6F6D5-F132-93FE-0022-45CAB3E048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3223" y="5923730"/>
                <a:ext cx="876600" cy="480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7" name="Ink 248">
                <a:extLst>
                  <a:ext uri="{FF2B5EF4-FFF2-40B4-BE49-F238E27FC236}">
                    <a16:creationId xmlns:a16="http://schemas.microsoft.com/office/drawing/2014/main" id="{12560DAD-4DCA-91A9-F5C2-6AC53A508B6A}"/>
                  </a:ext>
                </a:extLst>
              </p14:cNvPr>
              <p14:cNvContentPartPr/>
              <p14:nvPr/>
            </p14:nvContentPartPr>
            <p14:xfrm>
              <a:off x="2147503" y="5888084"/>
              <a:ext cx="534240" cy="578160"/>
            </p14:xfrm>
          </p:contentPart>
        </mc:Choice>
        <mc:Fallback>
          <p:pic>
            <p:nvPicPr>
              <p:cNvPr id="247" name="Ink 248">
                <a:extLst>
                  <a:ext uri="{FF2B5EF4-FFF2-40B4-BE49-F238E27FC236}">
                    <a16:creationId xmlns:a16="http://schemas.microsoft.com/office/drawing/2014/main" id="{12560DAD-4DCA-91A9-F5C2-6AC53A508B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39943" y="5880524"/>
                <a:ext cx="5493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DD99F150-DE4B-B4BC-34C1-FF916A85453A}"/>
                  </a:ext>
                </a:extLst>
              </p14:cNvPr>
              <p14:cNvContentPartPr/>
              <p14:nvPr/>
            </p14:nvContentPartPr>
            <p14:xfrm>
              <a:off x="494023" y="5786564"/>
              <a:ext cx="1364040" cy="746280"/>
            </p14:xfrm>
          </p:contentPart>
        </mc:Choice>
        <mc:Fallback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DD99F150-DE4B-B4BC-34C1-FF916A8545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6463" y="5779004"/>
                <a:ext cx="137916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9F8959A9-CA6C-25A0-3632-78A9AC85B22E}"/>
                  </a:ext>
                </a:extLst>
              </p14:cNvPr>
              <p14:cNvContentPartPr/>
              <p14:nvPr/>
            </p14:nvContentPartPr>
            <p14:xfrm>
              <a:off x="594463" y="5995364"/>
              <a:ext cx="2074320" cy="4510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9F8959A9-CA6C-25A0-3632-78A9AC85B2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6903" y="5987798"/>
                <a:ext cx="2089440" cy="46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6" name="Ink 256">
                <a:extLst>
                  <a:ext uri="{FF2B5EF4-FFF2-40B4-BE49-F238E27FC236}">
                    <a16:creationId xmlns:a16="http://schemas.microsoft.com/office/drawing/2014/main" id="{7DFB2303-84D0-84E5-70CB-43D39E82AE73}"/>
                  </a:ext>
                </a:extLst>
              </p14:cNvPr>
              <p14:cNvContentPartPr/>
              <p14:nvPr/>
            </p14:nvContentPartPr>
            <p14:xfrm>
              <a:off x="4002223" y="5969084"/>
              <a:ext cx="1766880" cy="804240"/>
            </p14:xfrm>
          </p:contentPart>
        </mc:Choice>
        <mc:Fallback>
          <p:pic>
            <p:nvPicPr>
              <p:cNvPr id="256" name="Ink 256">
                <a:extLst>
                  <a:ext uri="{FF2B5EF4-FFF2-40B4-BE49-F238E27FC236}">
                    <a16:creationId xmlns:a16="http://schemas.microsoft.com/office/drawing/2014/main" id="{7DFB2303-84D0-84E5-70CB-43D39E82AE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94665" y="5961527"/>
                <a:ext cx="1781997" cy="819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745E6BC7-2D58-D313-C69D-72674AEED67E}"/>
                  </a:ext>
                </a:extLst>
              </p14:cNvPr>
              <p14:cNvContentPartPr/>
              <p14:nvPr/>
            </p14:nvContentPartPr>
            <p14:xfrm>
              <a:off x="5863063" y="6043604"/>
              <a:ext cx="752040" cy="856800"/>
            </p14:xfrm>
          </p:contentPart>
        </mc:Choice>
        <mc:Fallback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745E6BC7-2D58-D313-C69D-72674AEED6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55503" y="6036044"/>
                <a:ext cx="7671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03F1542-FE00-476E-6D0B-0FAC4747FD05}"/>
                  </a:ext>
                </a:extLst>
              </p14:cNvPr>
              <p14:cNvContentPartPr/>
              <p14:nvPr/>
            </p14:nvContentPartPr>
            <p14:xfrm>
              <a:off x="7051423" y="6359324"/>
              <a:ext cx="56880" cy="1702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03F1542-FE00-476E-6D0B-0FAC4747FD0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43863" y="6351764"/>
                <a:ext cx="720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285D9A0-7CFF-DB2C-7285-C4DD8E3E91A3}"/>
                  </a:ext>
                </a:extLst>
              </p14:cNvPr>
              <p14:cNvContentPartPr/>
              <p14:nvPr/>
            </p14:nvContentPartPr>
            <p14:xfrm>
              <a:off x="8095063" y="6177164"/>
              <a:ext cx="189000" cy="633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285D9A0-7CFF-DB2C-7285-C4DD8E3E91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87503" y="6169561"/>
                <a:ext cx="204120" cy="7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81A22F9-D8C7-DDFD-338A-46F3002D64C5}"/>
                  </a:ext>
                </a:extLst>
              </p14:cNvPr>
              <p14:cNvContentPartPr/>
              <p14:nvPr/>
            </p14:nvContentPartPr>
            <p14:xfrm>
              <a:off x="8088943" y="6384524"/>
              <a:ext cx="295920" cy="12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81A22F9-D8C7-DDFD-338A-46F3002D64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81383" y="6376964"/>
                <a:ext cx="311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6AAEC0F2-C9A5-E1BA-C7DA-52E5CA71D018}"/>
                  </a:ext>
                </a:extLst>
              </p14:cNvPr>
              <p14:cNvContentPartPr/>
              <p14:nvPr/>
            </p14:nvContentPartPr>
            <p14:xfrm>
              <a:off x="7449583" y="6076724"/>
              <a:ext cx="394560" cy="497160"/>
            </p14:xfrm>
          </p:contentPart>
        </mc:Choice>
        <mc:Fallback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6AAEC0F2-C9A5-E1BA-C7DA-52E5CA71D0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42016" y="6066284"/>
                <a:ext cx="412216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9EED921-4B27-16BA-994C-12CFAF23E548}"/>
                  </a:ext>
                </a:extLst>
              </p14:cNvPr>
              <p14:cNvContentPartPr/>
              <p14:nvPr/>
            </p14:nvContentPartPr>
            <p14:xfrm>
              <a:off x="9660703" y="6347804"/>
              <a:ext cx="132480" cy="3013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9EED921-4B27-16BA-994C-12CFAF23E5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53143" y="6340244"/>
                <a:ext cx="1476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0671337E-B6A4-E1B2-9A12-41C4B06880E9}"/>
                  </a:ext>
                </a:extLst>
              </p14:cNvPr>
              <p14:cNvContentPartPr/>
              <p14:nvPr/>
            </p14:nvContentPartPr>
            <p14:xfrm>
              <a:off x="10176223" y="6290204"/>
              <a:ext cx="107280" cy="3776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0671337E-B6A4-E1B2-9A12-41C4B06880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65783" y="6279764"/>
                <a:ext cx="1274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9F59F46E-FEBF-5201-3256-45A5973D412D}"/>
                  </a:ext>
                </a:extLst>
              </p14:cNvPr>
              <p14:cNvContentPartPr/>
              <p14:nvPr/>
            </p14:nvContentPartPr>
            <p14:xfrm>
              <a:off x="8586103" y="5925524"/>
              <a:ext cx="867600" cy="654120"/>
            </p14:xfrm>
          </p:contentPart>
        </mc:Choice>
        <mc:Fallback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9F59F46E-FEBF-5201-3256-45A5973D41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75663" y="5915084"/>
                <a:ext cx="887760" cy="6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44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E77486E4-826C-3E83-53E0-8F83C3D8C1DC}"/>
                  </a:ext>
                </a:extLst>
              </p14:cNvPr>
              <p14:cNvContentPartPr/>
              <p14:nvPr/>
            </p14:nvContentPartPr>
            <p14:xfrm>
              <a:off x="864823" y="285404"/>
              <a:ext cx="874440" cy="45864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E77486E4-826C-3E83-53E0-8F83C3D8C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260" y="277844"/>
                <a:ext cx="889566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67DF43-E2DD-A329-CA9A-19A9433D8A3D}"/>
                  </a:ext>
                </a:extLst>
              </p14:cNvPr>
              <p14:cNvContentPartPr/>
              <p14:nvPr/>
            </p14:nvContentPartPr>
            <p14:xfrm>
              <a:off x="3920503" y="36644"/>
              <a:ext cx="31680" cy="99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67DF43-E2DD-A329-CA9A-19A9433D8A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0180" y="26200"/>
                <a:ext cx="51613" cy="1011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CEF649-E6F4-2A06-FE66-EC367DAE1549}"/>
                  </a:ext>
                </a:extLst>
              </p14:cNvPr>
              <p14:cNvContentPartPr/>
              <p14:nvPr/>
            </p14:nvContentPartPr>
            <p14:xfrm>
              <a:off x="4165663" y="601124"/>
              <a:ext cx="100800" cy="256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CEF649-E6F4-2A06-FE66-EC367DAE15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8103" y="593564"/>
                <a:ext cx="115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266BB99-6F4F-E7C8-F0CC-C20222CE0F97}"/>
                  </a:ext>
                </a:extLst>
              </p14:cNvPr>
              <p14:cNvContentPartPr/>
              <p14:nvPr/>
            </p14:nvContentPartPr>
            <p14:xfrm>
              <a:off x="4618183" y="599684"/>
              <a:ext cx="100800" cy="276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266BB99-6F4F-E7C8-F0CC-C20222CE0F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0623" y="592124"/>
                <a:ext cx="1159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6DCACE-6A4E-F1DE-D7E5-3741C45EB120}"/>
                  </a:ext>
                </a:extLst>
              </p14:cNvPr>
              <p14:cNvContentPartPr/>
              <p14:nvPr/>
            </p14:nvContentPartPr>
            <p14:xfrm>
              <a:off x="5372743" y="524444"/>
              <a:ext cx="44280" cy="8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6DCACE-6A4E-F1DE-D7E5-3741C45EB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5183" y="516915"/>
                <a:ext cx="59400" cy="103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D422E0-74A4-F780-08E9-E470E3926218}"/>
                  </a:ext>
                </a:extLst>
              </p14:cNvPr>
              <p14:cNvContentPartPr/>
              <p14:nvPr/>
            </p14:nvContentPartPr>
            <p14:xfrm>
              <a:off x="7686463" y="134564"/>
              <a:ext cx="132480" cy="63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D422E0-74A4-F780-08E9-E470E39262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78882" y="127004"/>
                <a:ext cx="147641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0D76AB5-CFA6-4FB9-780E-EEE9D537F527}"/>
                  </a:ext>
                </a:extLst>
              </p14:cNvPr>
              <p14:cNvContentPartPr/>
              <p14:nvPr/>
            </p14:nvContentPartPr>
            <p14:xfrm>
              <a:off x="8076343" y="551444"/>
              <a:ext cx="82080" cy="21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0D76AB5-CFA6-4FB9-780E-EEE9D537F5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65903" y="541004"/>
                <a:ext cx="102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8146F8-9CF6-A7D3-75F4-75AFB407A67A}"/>
                  </a:ext>
                </a:extLst>
              </p14:cNvPr>
              <p14:cNvContentPartPr/>
              <p14:nvPr/>
            </p14:nvContentPartPr>
            <p14:xfrm>
              <a:off x="8403223" y="543164"/>
              <a:ext cx="145080" cy="226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8146F8-9CF6-A7D3-75F4-75AFB407A6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5663" y="535604"/>
                <a:ext cx="160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F0AF0F-AE2E-B6BA-E65E-94E6DC3ECB63}"/>
                  </a:ext>
                </a:extLst>
              </p14:cNvPr>
              <p14:cNvContentPartPr/>
              <p14:nvPr/>
            </p14:nvContentPartPr>
            <p14:xfrm>
              <a:off x="1216903" y="1247324"/>
              <a:ext cx="295920" cy="336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F0AF0F-AE2E-B6BA-E65E-94E6DC3ECB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9343" y="1239772"/>
                <a:ext cx="311040" cy="352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9F14D4-C9E1-0331-F99A-DBEC2BCBEE28}"/>
                  </a:ext>
                </a:extLst>
              </p14:cNvPr>
              <p14:cNvContentPartPr/>
              <p14:nvPr/>
            </p14:nvContentPartPr>
            <p14:xfrm>
              <a:off x="1782823" y="1322924"/>
              <a:ext cx="270720" cy="56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9F14D4-C9E1-0331-F99A-DBEC2BCBEE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75263" y="1315364"/>
                <a:ext cx="285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184248-F2B1-E955-7A15-87086C1B1C33}"/>
                  </a:ext>
                </a:extLst>
              </p14:cNvPr>
              <p14:cNvContentPartPr/>
              <p14:nvPr/>
            </p14:nvContentPartPr>
            <p14:xfrm>
              <a:off x="1792543" y="1549004"/>
              <a:ext cx="248400" cy="19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184248-F2B1-E955-7A15-87086C1B1C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4983" y="1541444"/>
                <a:ext cx="263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33">
                <a:extLst>
                  <a:ext uri="{FF2B5EF4-FFF2-40B4-BE49-F238E27FC236}">
                    <a16:creationId xmlns:a16="http://schemas.microsoft.com/office/drawing/2014/main" id="{A472F89E-4FDC-A0E8-2B4C-F2FC81221AE8}"/>
                  </a:ext>
                </a:extLst>
              </p14:cNvPr>
              <p14:cNvContentPartPr/>
              <p14:nvPr/>
            </p14:nvContentPartPr>
            <p14:xfrm>
              <a:off x="6866383" y="222404"/>
              <a:ext cx="650880" cy="376200"/>
            </p14:xfrm>
          </p:contentPart>
        </mc:Choice>
        <mc:Fallback>
          <p:pic>
            <p:nvPicPr>
              <p:cNvPr id="30" name="Ink 33">
                <a:extLst>
                  <a:ext uri="{FF2B5EF4-FFF2-40B4-BE49-F238E27FC236}">
                    <a16:creationId xmlns:a16="http://schemas.microsoft.com/office/drawing/2014/main" id="{A472F89E-4FDC-A0E8-2B4C-F2FC81221A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8823" y="214844"/>
                <a:ext cx="6660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3">
                <a:extLst>
                  <a:ext uri="{FF2B5EF4-FFF2-40B4-BE49-F238E27FC236}">
                    <a16:creationId xmlns:a16="http://schemas.microsoft.com/office/drawing/2014/main" id="{B39A9F15-3B55-8169-0467-1A8B56CC4C6F}"/>
                  </a:ext>
                </a:extLst>
              </p14:cNvPr>
              <p14:cNvContentPartPr/>
              <p14:nvPr/>
            </p14:nvContentPartPr>
            <p14:xfrm>
              <a:off x="6385063" y="379724"/>
              <a:ext cx="226800" cy="214200"/>
            </p14:xfrm>
          </p:contentPart>
        </mc:Choice>
        <mc:Fallback>
          <p:pic>
            <p:nvPicPr>
              <p:cNvPr id="31" name="Ink 33">
                <a:extLst>
                  <a:ext uri="{FF2B5EF4-FFF2-40B4-BE49-F238E27FC236}">
                    <a16:creationId xmlns:a16="http://schemas.microsoft.com/office/drawing/2014/main" id="{B39A9F15-3B55-8169-0467-1A8B56CC4C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77503" y="372164"/>
                <a:ext cx="241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BB33A704-D66C-DF28-25F2-9AECE2AEEB8E}"/>
                  </a:ext>
                </a:extLst>
              </p14:cNvPr>
              <p14:cNvContentPartPr/>
              <p14:nvPr/>
            </p14:nvContentPartPr>
            <p14:xfrm>
              <a:off x="5856943" y="116204"/>
              <a:ext cx="270720" cy="534240"/>
            </p14:xfrm>
          </p:contentPart>
        </mc:Choice>
        <mc:Fallback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BB33A704-D66C-DF28-25F2-9AECE2AEEB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9383" y="108639"/>
                <a:ext cx="285840" cy="549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C41B2F9E-7AB2-D0E7-A577-A5030CF9D92C}"/>
                  </a:ext>
                </a:extLst>
              </p14:cNvPr>
              <p14:cNvContentPartPr/>
              <p14:nvPr/>
            </p14:nvContentPartPr>
            <p14:xfrm>
              <a:off x="2108983" y="219884"/>
              <a:ext cx="1510200" cy="57456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C41B2F9E-7AB2-D0E7-A577-A5030CF9D9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01421" y="212324"/>
                <a:ext cx="1525324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182B3D-E972-2202-1A5A-F85A8AFE866C}"/>
                  </a:ext>
                </a:extLst>
              </p14:cNvPr>
              <p14:cNvContentPartPr/>
              <p14:nvPr/>
            </p14:nvContentPartPr>
            <p14:xfrm>
              <a:off x="4555543" y="1423364"/>
              <a:ext cx="150480" cy="352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182B3D-E972-2202-1A5A-F85A8AFE86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48001" y="1415804"/>
                <a:ext cx="165564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CEB245-F936-DEE9-8A4E-A55759961FCD}"/>
                  </a:ext>
                </a:extLst>
              </p14:cNvPr>
              <p14:cNvContentPartPr/>
              <p14:nvPr/>
            </p14:nvContentPartPr>
            <p14:xfrm>
              <a:off x="5467063" y="1372964"/>
              <a:ext cx="88200" cy="170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CEB245-F936-DEE9-8A4E-A55759961F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59503" y="1365388"/>
                <a:ext cx="103320" cy="18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8">
                <a:extLst>
                  <a:ext uri="{FF2B5EF4-FFF2-40B4-BE49-F238E27FC236}">
                    <a16:creationId xmlns:a16="http://schemas.microsoft.com/office/drawing/2014/main" id="{4D3081B8-E9AD-5090-2FD7-E3455BF7C42D}"/>
                  </a:ext>
                </a:extLst>
              </p14:cNvPr>
              <p14:cNvContentPartPr/>
              <p14:nvPr/>
            </p14:nvContentPartPr>
            <p14:xfrm>
              <a:off x="6624103" y="1247324"/>
              <a:ext cx="276840" cy="195120"/>
            </p14:xfrm>
          </p:contentPart>
        </mc:Choice>
        <mc:Fallback>
          <p:pic>
            <p:nvPicPr>
              <p:cNvPr id="46" name="Ink 48">
                <a:extLst>
                  <a:ext uri="{FF2B5EF4-FFF2-40B4-BE49-F238E27FC236}">
                    <a16:creationId xmlns:a16="http://schemas.microsoft.com/office/drawing/2014/main" id="{4D3081B8-E9AD-5090-2FD7-E3455BF7C4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16543" y="1239778"/>
                <a:ext cx="291960" cy="210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92ECD6C3-4413-BC9D-FF6B-976F1639C198}"/>
                  </a:ext>
                </a:extLst>
              </p14:cNvPr>
              <p14:cNvContentPartPr/>
              <p14:nvPr/>
            </p14:nvContentPartPr>
            <p14:xfrm>
              <a:off x="6007783" y="1084604"/>
              <a:ext cx="330120" cy="464760"/>
            </p14:xfrm>
          </p:contentPart>
        </mc:Choice>
        <mc:Fallback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92ECD6C3-4413-BC9D-FF6B-976F1639C1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00215" y="1077050"/>
                <a:ext cx="345257" cy="479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7CE74320-B9C8-4B4C-4DD6-52FFECA7F0EF}"/>
                  </a:ext>
                </a:extLst>
              </p14:cNvPr>
              <p14:cNvContentPartPr/>
              <p14:nvPr/>
            </p14:nvContentPartPr>
            <p14:xfrm>
              <a:off x="2576983" y="1052564"/>
              <a:ext cx="1727280" cy="67896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7CE74320-B9C8-4B4C-4DD6-52FFECA7F0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69423" y="1045008"/>
                <a:ext cx="1742400" cy="69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2C493F-50AE-0885-7C7F-2B55C68C9D71}"/>
                  </a:ext>
                </a:extLst>
              </p14:cNvPr>
              <p14:cNvContentPartPr/>
              <p14:nvPr/>
            </p14:nvContentPartPr>
            <p14:xfrm>
              <a:off x="7404943" y="1118084"/>
              <a:ext cx="87120" cy="437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2C493F-50AE-0885-7C7F-2B55C68C9D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97383" y="1110524"/>
                <a:ext cx="1022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5AA4AA-7B1B-3359-95D8-8EDE1E9A5AE9}"/>
                  </a:ext>
                </a:extLst>
              </p14:cNvPr>
              <p14:cNvContentPartPr/>
              <p14:nvPr/>
            </p14:nvContentPartPr>
            <p14:xfrm>
              <a:off x="1261183" y="2287364"/>
              <a:ext cx="307080" cy="417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5AA4AA-7B1B-3359-95D8-8EDE1E9A5AE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3623" y="2279804"/>
                <a:ext cx="322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0C8D41A-A0E0-94C0-538C-9CEEDD5D3DC6}"/>
                  </a:ext>
                </a:extLst>
              </p14:cNvPr>
              <p14:cNvContentPartPr/>
              <p14:nvPr/>
            </p14:nvContentPartPr>
            <p14:xfrm>
              <a:off x="1280623" y="2253164"/>
              <a:ext cx="458640" cy="94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0C8D41A-A0E0-94C0-538C-9CEEDD5D3D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73063" y="2245604"/>
                <a:ext cx="4737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B4CB8F4-CB38-7A51-90FE-1C425BCE7581}"/>
                  </a:ext>
                </a:extLst>
              </p14:cNvPr>
              <p14:cNvContentPartPr/>
              <p14:nvPr/>
            </p14:nvContentPartPr>
            <p14:xfrm>
              <a:off x="2141383" y="2360084"/>
              <a:ext cx="232920" cy="44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B4CB8F4-CB38-7A51-90FE-1C425BCE75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33823" y="2352524"/>
                <a:ext cx="2480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CF87411-89C6-D184-E4E8-0FFB7E8B6DE2}"/>
                  </a:ext>
                </a:extLst>
              </p14:cNvPr>
              <p14:cNvContentPartPr/>
              <p14:nvPr/>
            </p14:nvContentPartPr>
            <p14:xfrm>
              <a:off x="2204023" y="2530004"/>
              <a:ext cx="308520" cy="6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CF87411-89C6-D184-E4E8-0FFB7E8B6D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96454" y="2522842"/>
                <a:ext cx="323658" cy="20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0F43B4A-1163-DFF6-B80C-E9C6842CEE3B}"/>
                  </a:ext>
                </a:extLst>
              </p14:cNvPr>
              <p14:cNvContentPartPr/>
              <p14:nvPr/>
            </p14:nvContentPartPr>
            <p14:xfrm>
              <a:off x="2971183" y="2204204"/>
              <a:ext cx="289440" cy="366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0F43B4A-1163-DFF6-B80C-E9C6842CEE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63632" y="2196644"/>
                <a:ext cx="304541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ABF646-D62C-FDD7-519D-A2D089B0DEA4}"/>
                  </a:ext>
                </a:extLst>
              </p14:cNvPr>
              <p14:cNvContentPartPr/>
              <p14:nvPr/>
            </p14:nvContentPartPr>
            <p14:xfrm>
              <a:off x="2971183" y="2435684"/>
              <a:ext cx="145080" cy="50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ABF646-D62C-FDD7-519D-A2D089B0DE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63623" y="2428124"/>
                <a:ext cx="160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D3B186-A6BB-E6D5-8BFA-9B6275937791}"/>
                  </a:ext>
                </a:extLst>
              </p14:cNvPr>
              <p14:cNvContentPartPr/>
              <p14:nvPr/>
            </p14:nvContentPartPr>
            <p14:xfrm>
              <a:off x="3474103" y="2379164"/>
              <a:ext cx="295920" cy="50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D3B186-A6BB-E6D5-8BFA-9B62759377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66543" y="2371604"/>
                <a:ext cx="311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203158D-172B-C9DD-7D83-973A94FCACAE}"/>
                  </a:ext>
                </a:extLst>
              </p14:cNvPr>
              <p14:cNvContentPartPr/>
              <p14:nvPr/>
            </p14:nvContentPartPr>
            <p14:xfrm>
              <a:off x="3945703" y="2131124"/>
              <a:ext cx="119880" cy="361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203158D-172B-C9DD-7D83-973A94FCAC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38143" y="2123564"/>
                <a:ext cx="135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9F51F4E-A322-0075-A504-B8D047E3016A}"/>
                  </a:ext>
                </a:extLst>
              </p14:cNvPr>
              <p14:cNvContentPartPr/>
              <p14:nvPr/>
            </p14:nvContentPartPr>
            <p14:xfrm>
              <a:off x="4027423" y="2085044"/>
              <a:ext cx="320400" cy="407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9F51F4E-A322-0075-A504-B8D047E301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19863" y="2077484"/>
                <a:ext cx="3355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B11A6D-2131-D7FC-6139-0CCD08E8DA60}"/>
                  </a:ext>
                </a:extLst>
              </p14:cNvPr>
              <p14:cNvContentPartPr/>
              <p14:nvPr/>
            </p14:nvContentPartPr>
            <p14:xfrm>
              <a:off x="4496143" y="2193764"/>
              <a:ext cx="103680" cy="273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B11A6D-2131-D7FC-6139-0CCD08E8DA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88609" y="2186204"/>
                <a:ext cx="118748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28928CD-1915-93B6-7754-0E72BDCF6A42}"/>
                  </a:ext>
                </a:extLst>
              </p14:cNvPr>
              <p14:cNvContentPartPr/>
              <p14:nvPr/>
            </p14:nvContentPartPr>
            <p14:xfrm>
              <a:off x="4486423" y="2133644"/>
              <a:ext cx="345600" cy="352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8928CD-1915-93B6-7754-0E72BDCF6A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78863" y="2126084"/>
                <a:ext cx="3607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8ED2D7-C56C-616D-E4FA-CD3F358DF034}"/>
                  </a:ext>
                </a:extLst>
              </p14:cNvPr>
              <p14:cNvContentPartPr/>
              <p14:nvPr/>
            </p14:nvContentPartPr>
            <p14:xfrm>
              <a:off x="4938943" y="2014484"/>
              <a:ext cx="189000" cy="69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8ED2D7-C56C-616D-E4FA-CD3F358DF0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31383" y="2006924"/>
                <a:ext cx="204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F95E54-E2EF-9D73-2D77-11896B1FAA6B}"/>
                  </a:ext>
                </a:extLst>
              </p14:cNvPr>
              <p14:cNvContentPartPr/>
              <p14:nvPr/>
            </p14:nvContentPartPr>
            <p14:xfrm>
              <a:off x="5234503" y="1837724"/>
              <a:ext cx="82080" cy="240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F95E54-E2EF-9D73-2D77-11896B1FAA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26943" y="1830164"/>
                <a:ext cx="97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03DE43-4C3C-491D-10A4-05DE79C69D84}"/>
                  </a:ext>
                </a:extLst>
              </p14:cNvPr>
              <p14:cNvContentPartPr/>
              <p14:nvPr/>
            </p14:nvContentPartPr>
            <p14:xfrm>
              <a:off x="5487223" y="2051924"/>
              <a:ext cx="332280" cy="371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03DE43-4C3C-491D-10A4-05DE79C69D8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79663" y="2044364"/>
                <a:ext cx="3474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76FC7F6D-2469-8197-B5F6-E515F4B345AD}"/>
                  </a:ext>
                </a:extLst>
              </p14:cNvPr>
              <p14:cNvContentPartPr/>
              <p14:nvPr/>
            </p14:nvContentPartPr>
            <p14:xfrm>
              <a:off x="1704703" y="2972804"/>
              <a:ext cx="680760" cy="513000"/>
            </p14:xfrm>
          </p:contentPart>
        </mc:Choice>
        <mc:Fallback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76FC7F6D-2469-8197-B5F6-E515F4B345A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97143" y="2965249"/>
                <a:ext cx="695880" cy="528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420FD903-A403-7EA4-9EFB-9529180B0B88}"/>
                  </a:ext>
                </a:extLst>
              </p14:cNvPr>
              <p14:cNvContentPartPr/>
              <p14:nvPr/>
            </p14:nvContentPartPr>
            <p14:xfrm>
              <a:off x="588343" y="3172604"/>
              <a:ext cx="887040" cy="48312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420FD903-A403-7EA4-9EFB-9529180B0B8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0783" y="3165044"/>
                <a:ext cx="9021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C2999CD6-2A10-A863-EBF1-061DC8CF1720}"/>
                  </a:ext>
                </a:extLst>
              </p14:cNvPr>
              <p14:cNvContentPartPr/>
              <p14:nvPr/>
            </p14:nvContentPartPr>
            <p14:xfrm>
              <a:off x="2857783" y="2913404"/>
              <a:ext cx="609480" cy="49068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C2999CD6-2A10-A863-EBF1-061DC8CF17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0223" y="2905850"/>
                <a:ext cx="624600" cy="50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74A99223-E9B7-1232-8614-CEDFBDBEDB58}"/>
                  </a:ext>
                </a:extLst>
              </p14:cNvPr>
              <p14:cNvContentPartPr/>
              <p14:nvPr/>
            </p14:nvContentPartPr>
            <p14:xfrm>
              <a:off x="3701263" y="2932124"/>
              <a:ext cx="747720" cy="43992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74A99223-E9B7-1232-8614-CEDFBDBEDB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3703" y="2924558"/>
                <a:ext cx="762840" cy="455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627297B-A2DA-27AE-64E4-70A9FAD2A912}"/>
                  </a:ext>
                </a:extLst>
              </p14:cNvPr>
              <p14:cNvContentPartPr/>
              <p14:nvPr/>
            </p14:nvContentPartPr>
            <p14:xfrm>
              <a:off x="5693503" y="3191324"/>
              <a:ext cx="50760" cy="99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627297B-A2DA-27AE-64E4-70A9FAD2A9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85943" y="3183737"/>
                <a:ext cx="65880" cy="11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2" name="Ink 94">
                <a:extLst>
                  <a:ext uri="{FF2B5EF4-FFF2-40B4-BE49-F238E27FC236}">
                    <a16:creationId xmlns:a16="http://schemas.microsoft.com/office/drawing/2014/main" id="{F2ACB611-7EFE-65D7-D34D-8B192339340E}"/>
                  </a:ext>
                </a:extLst>
              </p14:cNvPr>
              <p14:cNvContentPartPr/>
              <p14:nvPr/>
            </p14:nvContentPartPr>
            <p14:xfrm>
              <a:off x="6837583" y="2894684"/>
              <a:ext cx="308520" cy="195120"/>
            </p14:xfrm>
          </p:contentPart>
        </mc:Choice>
        <mc:Fallback>
          <p:pic>
            <p:nvPicPr>
              <p:cNvPr id="92" name="Ink 94">
                <a:extLst>
                  <a:ext uri="{FF2B5EF4-FFF2-40B4-BE49-F238E27FC236}">
                    <a16:creationId xmlns:a16="http://schemas.microsoft.com/office/drawing/2014/main" id="{F2ACB611-7EFE-65D7-D34D-8B192339340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30023" y="2887124"/>
                <a:ext cx="323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B3899FA9-81F5-C344-351B-AE12A9DD7104}"/>
                  </a:ext>
                </a:extLst>
              </p14:cNvPr>
              <p14:cNvContentPartPr/>
              <p14:nvPr/>
            </p14:nvContentPartPr>
            <p14:xfrm>
              <a:off x="6209023" y="2787764"/>
              <a:ext cx="344880" cy="465480"/>
            </p14:xfrm>
          </p:contentPart>
        </mc:Choice>
        <mc:Fallback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B3899FA9-81F5-C344-351B-AE12A9DD71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01463" y="2780210"/>
                <a:ext cx="360000" cy="480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4CD74166-A08F-47CA-22C4-B34B79AE9236}"/>
                  </a:ext>
                </a:extLst>
              </p14:cNvPr>
              <p14:cNvContentPartPr/>
              <p14:nvPr/>
            </p14:nvContentPartPr>
            <p14:xfrm>
              <a:off x="4712503" y="2907644"/>
              <a:ext cx="616680" cy="395640"/>
            </p14:xfrm>
          </p:contentPart>
        </mc:Choice>
        <mc:Fallback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4CD74166-A08F-47CA-22C4-B34B79AE923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04939" y="2900084"/>
                <a:ext cx="631809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2DBC6F17-73CC-C29C-14A8-FFFABAD14C74}"/>
                  </a:ext>
                </a:extLst>
              </p14:cNvPr>
              <p14:cNvContentPartPr/>
              <p14:nvPr/>
            </p14:nvContentPartPr>
            <p14:xfrm>
              <a:off x="7397383" y="2784884"/>
              <a:ext cx="528480" cy="39924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2DBC6F17-73CC-C29C-14A8-FFFABAD14C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89823" y="2777324"/>
                <a:ext cx="5436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8" name="Ink 109">
                <a:extLst>
                  <a:ext uri="{FF2B5EF4-FFF2-40B4-BE49-F238E27FC236}">
                    <a16:creationId xmlns:a16="http://schemas.microsoft.com/office/drawing/2014/main" id="{AA9948D8-F716-979F-7AA6-AE9A921B7B50}"/>
                  </a:ext>
                </a:extLst>
              </p14:cNvPr>
              <p14:cNvContentPartPr/>
              <p14:nvPr/>
            </p14:nvContentPartPr>
            <p14:xfrm>
              <a:off x="11069023" y="2395004"/>
              <a:ext cx="583560" cy="399240"/>
            </p14:xfrm>
          </p:contentPart>
        </mc:Choice>
        <mc:Fallback>
          <p:pic>
            <p:nvPicPr>
              <p:cNvPr id="108" name="Ink 109">
                <a:extLst>
                  <a:ext uri="{FF2B5EF4-FFF2-40B4-BE49-F238E27FC236}">
                    <a16:creationId xmlns:a16="http://schemas.microsoft.com/office/drawing/2014/main" id="{AA9948D8-F716-979F-7AA6-AE9A921B7B5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61468" y="2384564"/>
                <a:ext cx="601189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300B7A8A-6FAF-B66A-1241-08E71FB52B7A}"/>
                  </a:ext>
                </a:extLst>
              </p14:cNvPr>
              <p14:cNvContentPartPr/>
              <p14:nvPr/>
            </p14:nvContentPartPr>
            <p14:xfrm>
              <a:off x="8484943" y="2479604"/>
              <a:ext cx="2256840" cy="62928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300B7A8A-6FAF-B66A-1241-08E71FB52B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77383" y="2472044"/>
                <a:ext cx="227196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FADCF41-0756-C01F-29BE-FB749901DE61}"/>
                  </a:ext>
                </a:extLst>
              </p14:cNvPr>
              <p14:cNvContentPartPr/>
              <p14:nvPr/>
            </p14:nvContentPartPr>
            <p14:xfrm>
              <a:off x="3379783" y="3869204"/>
              <a:ext cx="358560" cy="377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FADCF41-0756-C01F-29BE-FB749901DE6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72231" y="3861644"/>
                <a:ext cx="373665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9A1ABB3-3465-FD68-5843-29F002310265}"/>
                  </a:ext>
                </a:extLst>
              </p14:cNvPr>
              <p14:cNvContentPartPr/>
              <p14:nvPr/>
            </p14:nvContentPartPr>
            <p14:xfrm>
              <a:off x="3450343" y="3868844"/>
              <a:ext cx="388800" cy="88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9A1ABB3-3465-FD68-5843-29F0023102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42783" y="3861284"/>
                <a:ext cx="4039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D04B8ED-AA00-EFCA-D097-7538A6F5869C}"/>
                  </a:ext>
                </a:extLst>
              </p14:cNvPr>
              <p14:cNvContentPartPr/>
              <p14:nvPr/>
            </p14:nvContentPartPr>
            <p14:xfrm>
              <a:off x="4317223" y="3938324"/>
              <a:ext cx="301320" cy="56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D04B8ED-AA00-EFCA-D097-7538A6F586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09663" y="3930764"/>
                <a:ext cx="316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A7E8B2A-AB39-7F77-A4C3-55725FE3C744}"/>
                  </a:ext>
                </a:extLst>
              </p14:cNvPr>
              <p14:cNvContentPartPr/>
              <p14:nvPr/>
            </p14:nvContentPartPr>
            <p14:xfrm>
              <a:off x="4333423" y="4158284"/>
              <a:ext cx="385920" cy="6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A7E8B2A-AB39-7F77-A4C3-55725FE3C7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25863" y="4150724"/>
                <a:ext cx="401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D14AFFA-CAD6-F6F0-C48B-B3547D0A5594}"/>
                  </a:ext>
                </a:extLst>
              </p14:cNvPr>
              <p14:cNvContentPartPr/>
              <p14:nvPr/>
            </p14:nvContentPartPr>
            <p14:xfrm>
              <a:off x="5008783" y="3718724"/>
              <a:ext cx="388800" cy="477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D14AFFA-CAD6-F6F0-C48B-B3547D0A559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01223" y="3711164"/>
                <a:ext cx="4039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730992F-2A5E-B277-D9BA-A77302F0BC6B}"/>
                  </a:ext>
                </a:extLst>
              </p14:cNvPr>
              <p14:cNvContentPartPr/>
              <p14:nvPr/>
            </p14:nvContentPartPr>
            <p14:xfrm>
              <a:off x="5102383" y="4013564"/>
              <a:ext cx="195120" cy="50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730992F-2A5E-B277-D9BA-A77302F0BC6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94823" y="4005950"/>
                <a:ext cx="21024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04E6E39-3D62-900D-B48C-4C300367E0FE}"/>
                  </a:ext>
                </a:extLst>
              </p14:cNvPr>
              <p14:cNvContentPartPr/>
              <p14:nvPr/>
            </p14:nvContentPartPr>
            <p14:xfrm>
              <a:off x="5624383" y="3969644"/>
              <a:ext cx="264240" cy="50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04E6E39-3D62-900D-B48C-4C300367E0F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16833" y="3962084"/>
                <a:ext cx="279339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B44A59F-4B49-2D81-3E0D-97AB114BC4DA}"/>
                  </a:ext>
                </a:extLst>
              </p14:cNvPr>
              <p14:cNvContentPartPr/>
              <p14:nvPr/>
            </p14:nvContentPartPr>
            <p14:xfrm>
              <a:off x="6070783" y="3749684"/>
              <a:ext cx="163800" cy="428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B44A59F-4B49-2D81-3E0D-97AB114BC4D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63223" y="3742124"/>
                <a:ext cx="1789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F62EB60-DDC6-4089-68DC-ED7AA5E8A8F6}"/>
                  </a:ext>
                </a:extLst>
              </p14:cNvPr>
              <p14:cNvContentPartPr/>
              <p14:nvPr/>
            </p14:nvContentPartPr>
            <p14:xfrm>
              <a:off x="6108223" y="3718724"/>
              <a:ext cx="358560" cy="464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F62EB60-DDC6-4089-68DC-ED7AA5E8A8F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00663" y="3711164"/>
                <a:ext cx="3736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14AC357-21D0-0766-E928-BE14DB4DB98D}"/>
                  </a:ext>
                </a:extLst>
              </p14:cNvPr>
              <p14:cNvContentPartPr/>
              <p14:nvPr/>
            </p14:nvContentPartPr>
            <p14:xfrm>
              <a:off x="6593863" y="3822764"/>
              <a:ext cx="117720" cy="291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14AC357-21D0-0766-E928-BE14DB4DB98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6303" y="3815204"/>
                <a:ext cx="1328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85326D4-B703-1FCE-D598-4CD392582D2B}"/>
                  </a:ext>
                </a:extLst>
              </p14:cNvPr>
              <p14:cNvContentPartPr/>
              <p14:nvPr/>
            </p14:nvContentPartPr>
            <p14:xfrm>
              <a:off x="6448063" y="3743204"/>
              <a:ext cx="457200" cy="440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85326D4-B703-1FCE-D598-4CD392582D2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40503" y="3735644"/>
                <a:ext cx="4723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5E34F9-F3D1-FCED-29C0-C3772BE0AE09}"/>
                  </a:ext>
                </a:extLst>
              </p14:cNvPr>
              <p14:cNvContentPartPr/>
              <p14:nvPr/>
            </p14:nvContentPartPr>
            <p14:xfrm>
              <a:off x="6950983" y="3607124"/>
              <a:ext cx="182520" cy="67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5E34F9-F3D1-FCED-29C0-C3772BE0AE0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43438" y="3599604"/>
                <a:ext cx="197610" cy="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F029A26-0F30-0426-A242-20D997CA668C}"/>
                  </a:ext>
                </a:extLst>
              </p14:cNvPr>
              <p14:cNvContentPartPr/>
              <p14:nvPr/>
            </p14:nvContentPartPr>
            <p14:xfrm>
              <a:off x="7202263" y="3431804"/>
              <a:ext cx="82080" cy="242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F029A26-0F30-0426-A242-20D997CA668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91823" y="3421379"/>
                <a:ext cx="102240" cy="262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527369A-923B-56CA-C4CC-BFFD1E60DC9C}"/>
                  </a:ext>
                </a:extLst>
              </p14:cNvPr>
              <p14:cNvContentPartPr/>
              <p14:nvPr/>
            </p14:nvContentPartPr>
            <p14:xfrm>
              <a:off x="7492423" y="3769844"/>
              <a:ext cx="333000" cy="357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527369A-923B-56CA-C4CC-BFFD1E60DC9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84863" y="3762276"/>
                <a:ext cx="348120" cy="372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1" name="Ink 132">
                <a:extLst>
                  <a:ext uri="{FF2B5EF4-FFF2-40B4-BE49-F238E27FC236}">
                    <a16:creationId xmlns:a16="http://schemas.microsoft.com/office/drawing/2014/main" id="{53734A93-1761-7B04-D463-28D6EF3C4085}"/>
                  </a:ext>
                </a:extLst>
              </p14:cNvPr>
              <p14:cNvContentPartPr/>
              <p14:nvPr/>
            </p14:nvContentPartPr>
            <p14:xfrm>
              <a:off x="8906143" y="3479324"/>
              <a:ext cx="646560" cy="477360"/>
            </p14:xfrm>
          </p:contentPart>
        </mc:Choice>
        <mc:Fallback>
          <p:pic>
            <p:nvPicPr>
              <p:cNvPr id="131" name="Ink 132">
                <a:extLst>
                  <a:ext uri="{FF2B5EF4-FFF2-40B4-BE49-F238E27FC236}">
                    <a16:creationId xmlns:a16="http://schemas.microsoft.com/office/drawing/2014/main" id="{53734A93-1761-7B04-D463-28D6EF3C408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98583" y="3471770"/>
                <a:ext cx="661680" cy="492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8FD409CB-0254-E881-CCCE-915110D65D82}"/>
                  </a:ext>
                </a:extLst>
              </p14:cNvPr>
              <p14:cNvContentPartPr/>
              <p14:nvPr/>
            </p14:nvContentPartPr>
            <p14:xfrm>
              <a:off x="8264983" y="3824924"/>
              <a:ext cx="333360" cy="15768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8FD409CB-0254-E881-CCCE-915110D65D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57431" y="3817347"/>
                <a:ext cx="348464" cy="172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4" name="Ink 145">
                <a:extLst>
                  <a:ext uri="{FF2B5EF4-FFF2-40B4-BE49-F238E27FC236}">
                    <a16:creationId xmlns:a16="http://schemas.microsoft.com/office/drawing/2014/main" id="{784B0BBF-7909-C594-D9C8-94417B75FE19}"/>
                  </a:ext>
                </a:extLst>
              </p14:cNvPr>
              <p14:cNvContentPartPr/>
              <p14:nvPr/>
            </p14:nvContentPartPr>
            <p14:xfrm>
              <a:off x="2611183" y="4448084"/>
              <a:ext cx="2346840" cy="540360"/>
            </p14:xfrm>
          </p:contentPart>
        </mc:Choice>
        <mc:Fallback>
          <p:pic>
            <p:nvPicPr>
              <p:cNvPr id="144" name="Ink 145">
                <a:extLst>
                  <a:ext uri="{FF2B5EF4-FFF2-40B4-BE49-F238E27FC236}">
                    <a16:creationId xmlns:a16="http://schemas.microsoft.com/office/drawing/2014/main" id="{784B0BBF-7909-C594-D9C8-94417B75FE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03623" y="4440524"/>
                <a:ext cx="23619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C86698B5-C50F-1390-FFD0-75486303C45F}"/>
                  </a:ext>
                </a:extLst>
              </p14:cNvPr>
              <p14:cNvContentPartPr/>
              <p14:nvPr/>
            </p14:nvContentPartPr>
            <p14:xfrm>
              <a:off x="1831063" y="4636004"/>
              <a:ext cx="354600" cy="35244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C86698B5-C50F-1390-FFD0-75486303C45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23503" y="4628444"/>
                <a:ext cx="3697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481FF3AC-9882-0012-8501-0F1116D43133}"/>
                  </a:ext>
                </a:extLst>
              </p14:cNvPr>
              <p14:cNvContentPartPr/>
              <p14:nvPr/>
            </p14:nvContentPartPr>
            <p14:xfrm>
              <a:off x="10538743" y="3303284"/>
              <a:ext cx="1178280" cy="893160"/>
            </p14:xfrm>
          </p:contentPart>
        </mc:Choice>
        <mc:Fallback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481FF3AC-9882-0012-8501-0F1116D431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531183" y="3295724"/>
                <a:ext cx="119340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5" name="Ink 166">
                <a:extLst>
                  <a:ext uri="{FF2B5EF4-FFF2-40B4-BE49-F238E27FC236}">
                    <a16:creationId xmlns:a16="http://schemas.microsoft.com/office/drawing/2014/main" id="{77375A9B-B39B-D61E-C3D9-A833D1EA05A4}"/>
                  </a:ext>
                </a:extLst>
              </p14:cNvPr>
              <p14:cNvContentPartPr/>
              <p14:nvPr/>
            </p14:nvContentPartPr>
            <p14:xfrm>
              <a:off x="3078103" y="5428364"/>
              <a:ext cx="559080" cy="739440"/>
            </p14:xfrm>
          </p:contentPart>
        </mc:Choice>
        <mc:Fallback>
          <p:pic>
            <p:nvPicPr>
              <p:cNvPr id="165" name="Ink 166">
                <a:extLst>
                  <a:ext uri="{FF2B5EF4-FFF2-40B4-BE49-F238E27FC236}">
                    <a16:creationId xmlns:a16="http://schemas.microsoft.com/office/drawing/2014/main" id="{77375A9B-B39B-D61E-C3D9-A833D1EA05A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70548" y="5420804"/>
                <a:ext cx="57419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1660C2BC-ECFE-375B-7B7B-7BCA068DC187}"/>
                  </a:ext>
                </a:extLst>
              </p14:cNvPr>
              <p14:cNvContentPartPr/>
              <p14:nvPr/>
            </p14:nvContentPartPr>
            <p14:xfrm>
              <a:off x="387103" y="5384084"/>
              <a:ext cx="2225160" cy="1188720"/>
            </p14:xfrm>
          </p:contentPart>
        </mc:Choice>
        <mc:Fallback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1660C2BC-ECFE-375B-7B7B-7BCA068DC18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9543" y="5376524"/>
                <a:ext cx="224028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8B1C93FB-0B64-6555-9983-CD56F491D4D9}"/>
                  </a:ext>
                </a:extLst>
              </p14:cNvPr>
              <p14:cNvContentPartPr/>
              <p14:nvPr/>
            </p14:nvContentPartPr>
            <p14:xfrm>
              <a:off x="3844903" y="5417924"/>
              <a:ext cx="780120" cy="413280"/>
            </p14:xfrm>
          </p:contentPart>
        </mc:Choice>
        <mc:Fallback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8B1C93FB-0B64-6555-9983-CD56F491D4D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37340" y="5410364"/>
                <a:ext cx="795247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8" name="Ink 179">
                <a:extLst>
                  <a:ext uri="{FF2B5EF4-FFF2-40B4-BE49-F238E27FC236}">
                    <a16:creationId xmlns:a16="http://schemas.microsoft.com/office/drawing/2014/main" id="{DC9E19EC-3968-04ED-0CE8-37C2B44F2C36}"/>
                  </a:ext>
                </a:extLst>
              </p14:cNvPr>
              <p14:cNvContentPartPr/>
              <p14:nvPr/>
            </p14:nvContentPartPr>
            <p14:xfrm>
              <a:off x="5807263" y="5314964"/>
              <a:ext cx="911160" cy="522360"/>
            </p14:xfrm>
          </p:contentPart>
        </mc:Choice>
        <mc:Fallback>
          <p:pic>
            <p:nvPicPr>
              <p:cNvPr id="178" name="Ink 179">
                <a:extLst>
                  <a:ext uri="{FF2B5EF4-FFF2-40B4-BE49-F238E27FC236}">
                    <a16:creationId xmlns:a16="http://schemas.microsoft.com/office/drawing/2014/main" id="{DC9E19EC-3968-04ED-0CE8-37C2B44F2C3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99703" y="5307399"/>
                <a:ext cx="926280" cy="537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8FE099ED-75DB-ACE2-5AE4-BD84013A6382}"/>
                  </a:ext>
                </a:extLst>
              </p14:cNvPr>
              <p14:cNvContentPartPr/>
              <p14:nvPr/>
            </p14:nvContentPartPr>
            <p14:xfrm>
              <a:off x="4869823" y="5442404"/>
              <a:ext cx="471960" cy="41364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8FE099ED-75DB-ACE2-5AE4-BD84013A638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62257" y="5434851"/>
                <a:ext cx="487092" cy="428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6F35D27-5432-6433-CA29-0BAA3373C27A}"/>
                  </a:ext>
                </a:extLst>
              </p14:cNvPr>
              <p14:cNvContentPartPr/>
              <p14:nvPr/>
            </p14:nvContentPartPr>
            <p14:xfrm>
              <a:off x="8478463" y="5522684"/>
              <a:ext cx="56880" cy="182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6F35D27-5432-6433-CA29-0BAA3373C27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70903" y="5515139"/>
                <a:ext cx="72000" cy="19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723B538-52A5-EDE8-6F04-5BF735FC7927}"/>
                  </a:ext>
                </a:extLst>
              </p14:cNvPr>
              <p14:cNvContentPartPr/>
              <p14:nvPr/>
            </p14:nvContentPartPr>
            <p14:xfrm>
              <a:off x="8888863" y="5572724"/>
              <a:ext cx="237960" cy="31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723B538-52A5-EDE8-6F04-5BF735FC79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881303" y="5565164"/>
                <a:ext cx="253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3" name="Ink 194">
                <a:extLst>
                  <a:ext uri="{FF2B5EF4-FFF2-40B4-BE49-F238E27FC236}">
                    <a16:creationId xmlns:a16="http://schemas.microsoft.com/office/drawing/2014/main" id="{4E2B5BF9-A24B-1CD1-16FD-CB56717B4A3A}"/>
                  </a:ext>
                </a:extLst>
              </p14:cNvPr>
              <p14:cNvContentPartPr/>
              <p14:nvPr/>
            </p14:nvContentPartPr>
            <p14:xfrm>
              <a:off x="8830543" y="5020844"/>
              <a:ext cx="887040" cy="394920"/>
            </p14:xfrm>
          </p:contentPart>
        </mc:Choice>
        <mc:Fallback>
          <p:pic>
            <p:nvPicPr>
              <p:cNvPr id="193" name="Ink 194">
                <a:extLst>
                  <a:ext uri="{FF2B5EF4-FFF2-40B4-BE49-F238E27FC236}">
                    <a16:creationId xmlns:a16="http://schemas.microsoft.com/office/drawing/2014/main" id="{4E2B5BF9-A24B-1CD1-16FD-CB56717B4A3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22980" y="5013284"/>
                <a:ext cx="902166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635C299B-1693-EEAE-CC43-95E95E8077DD}"/>
                  </a:ext>
                </a:extLst>
              </p14:cNvPr>
              <p14:cNvContentPartPr/>
              <p14:nvPr/>
            </p14:nvContentPartPr>
            <p14:xfrm>
              <a:off x="7026943" y="4925444"/>
              <a:ext cx="1068480" cy="1144440"/>
            </p14:xfrm>
          </p:contentPart>
        </mc:Choice>
        <mc:Fallback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635C299B-1693-EEAE-CC43-95E95E8077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019383" y="4917886"/>
                <a:ext cx="1083600" cy="1159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6B11D36F-E62E-D59B-CB68-AB3B4DD2C61A}"/>
                  </a:ext>
                </a:extLst>
              </p14:cNvPr>
              <p14:cNvContentPartPr/>
              <p14:nvPr/>
            </p14:nvContentPartPr>
            <p14:xfrm>
              <a:off x="10025383" y="4668044"/>
              <a:ext cx="1150560" cy="108756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6B11D36F-E62E-D59B-CB68-AB3B4DD2C6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17825" y="4660481"/>
                <a:ext cx="1165675" cy="1102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D4A38A14-CA10-3FA0-70BF-4D658E68E0B1}"/>
                  </a:ext>
                </a:extLst>
              </p14:cNvPr>
              <p14:cNvContentPartPr/>
              <p14:nvPr/>
            </p14:nvContentPartPr>
            <p14:xfrm>
              <a:off x="11351983" y="4912844"/>
              <a:ext cx="685440" cy="471960"/>
            </p14:xfrm>
          </p:contentPart>
        </mc:Choice>
        <mc:Fallback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D4A38A14-CA10-3FA0-70BF-4D658E68E0B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344427" y="4905284"/>
                <a:ext cx="700552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28" name="Ink 230">
                <a:extLst>
                  <a:ext uri="{FF2B5EF4-FFF2-40B4-BE49-F238E27FC236}">
                    <a16:creationId xmlns:a16="http://schemas.microsoft.com/office/drawing/2014/main" id="{EFA17FC7-854F-3DC3-C789-B210561AB5B7}"/>
                  </a:ext>
                </a:extLst>
              </p14:cNvPr>
              <p14:cNvContentPartPr/>
              <p14:nvPr/>
            </p14:nvContentPartPr>
            <p14:xfrm>
              <a:off x="6969703" y="6371204"/>
              <a:ext cx="346320" cy="189000"/>
            </p14:xfrm>
          </p:contentPart>
        </mc:Choice>
        <mc:Fallback>
          <p:pic>
            <p:nvPicPr>
              <p:cNvPr id="228" name="Ink 230">
                <a:extLst>
                  <a:ext uri="{FF2B5EF4-FFF2-40B4-BE49-F238E27FC236}">
                    <a16:creationId xmlns:a16="http://schemas.microsoft.com/office/drawing/2014/main" id="{EFA17FC7-854F-3DC3-C789-B210561AB5B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62135" y="6363644"/>
                <a:ext cx="361456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29" name="Ink 230">
                <a:extLst>
                  <a:ext uri="{FF2B5EF4-FFF2-40B4-BE49-F238E27FC236}">
                    <a16:creationId xmlns:a16="http://schemas.microsoft.com/office/drawing/2014/main" id="{E68DB821-376C-4EAC-932B-F9920391FDC8}"/>
                  </a:ext>
                </a:extLst>
              </p14:cNvPr>
              <p14:cNvContentPartPr/>
              <p14:nvPr/>
            </p14:nvContentPartPr>
            <p14:xfrm>
              <a:off x="3964423" y="6054044"/>
              <a:ext cx="2622240" cy="619200"/>
            </p14:xfrm>
          </p:contentPart>
        </mc:Choice>
        <mc:Fallback>
          <p:pic>
            <p:nvPicPr>
              <p:cNvPr id="229" name="Ink 230">
                <a:extLst>
                  <a:ext uri="{FF2B5EF4-FFF2-40B4-BE49-F238E27FC236}">
                    <a16:creationId xmlns:a16="http://schemas.microsoft.com/office/drawing/2014/main" id="{E68DB821-376C-4EAC-932B-F9920391FDC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956862" y="6046484"/>
                <a:ext cx="2637362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30" name="Ink 230">
                <a:extLst>
                  <a:ext uri="{FF2B5EF4-FFF2-40B4-BE49-F238E27FC236}">
                    <a16:creationId xmlns:a16="http://schemas.microsoft.com/office/drawing/2014/main" id="{AFE226C4-D693-49A6-6003-A4A9277405EA}"/>
                  </a:ext>
                </a:extLst>
              </p14:cNvPr>
              <p14:cNvContentPartPr/>
              <p14:nvPr/>
            </p14:nvContentPartPr>
            <p14:xfrm>
              <a:off x="3423703" y="6342764"/>
              <a:ext cx="270720" cy="393480"/>
            </p14:xfrm>
          </p:contentPart>
        </mc:Choice>
        <mc:Fallback>
          <p:pic>
            <p:nvPicPr>
              <p:cNvPr id="230" name="Ink 230">
                <a:extLst>
                  <a:ext uri="{FF2B5EF4-FFF2-40B4-BE49-F238E27FC236}">
                    <a16:creationId xmlns:a16="http://schemas.microsoft.com/office/drawing/2014/main" id="{AFE226C4-D693-49A6-6003-A4A9277405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16143" y="6335211"/>
                <a:ext cx="285840" cy="408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6F565F9E-CE1E-9B7C-688E-612FF2DABF3D}"/>
                  </a:ext>
                </a:extLst>
              </p14:cNvPr>
              <p14:cNvContentPartPr/>
              <p14:nvPr/>
            </p14:nvContentPartPr>
            <p14:xfrm>
              <a:off x="7667743" y="5931284"/>
              <a:ext cx="3399480" cy="992160"/>
            </p14:xfrm>
          </p:contentPart>
        </mc:Choice>
        <mc:Fallback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6F565F9E-CE1E-9B7C-688E-612FF2DABF3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60183" y="5923724"/>
                <a:ext cx="34146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D8E8140-E8AF-12F3-9C06-AFCB65C8FF60}"/>
                  </a:ext>
                </a:extLst>
              </p14:cNvPr>
              <p14:cNvContentPartPr/>
              <p14:nvPr/>
            </p14:nvContentPartPr>
            <p14:xfrm>
              <a:off x="10140583" y="6473084"/>
              <a:ext cx="564120" cy="4467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D8E8140-E8AF-12F3-9C06-AFCB65C8FF6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33023" y="6465524"/>
                <a:ext cx="5792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CB18A7E0-E27D-C1F3-BA49-B72A064EB625}"/>
                  </a:ext>
                </a:extLst>
              </p14:cNvPr>
              <p14:cNvContentPartPr/>
              <p14:nvPr/>
            </p14:nvContentPartPr>
            <p14:xfrm>
              <a:off x="8258503" y="5887004"/>
              <a:ext cx="937440" cy="1064160"/>
            </p14:xfrm>
          </p:contentPart>
        </mc:Choice>
        <mc:Fallback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CB18A7E0-E27D-C1F3-BA49-B72A064EB62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250940" y="5879441"/>
                <a:ext cx="955087" cy="1081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58129F29-5B2B-91F8-B965-F6A914B653B5}"/>
                  </a:ext>
                </a:extLst>
              </p14:cNvPr>
              <p14:cNvContentPartPr/>
              <p14:nvPr/>
            </p14:nvContentPartPr>
            <p14:xfrm>
              <a:off x="10484383" y="6340964"/>
              <a:ext cx="31680" cy="12960"/>
            </p14:xfrm>
          </p:contentPart>
        </mc:Choice>
        <mc:Fallback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58129F29-5B2B-91F8-B965-F6A914B653B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73943" y="6330524"/>
                <a:ext cx="51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9" name="Ink 259">
                <a:extLst>
                  <a:ext uri="{FF2B5EF4-FFF2-40B4-BE49-F238E27FC236}">
                    <a16:creationId xmlns:a16="http://schemas.microsoft.com/office/drawing/2014/main" id="{EF1AFDB6-04AD-0E48-30E0-743538C69886}"/>
                  </a:ext>
                </a:extLst>
              </p14:cNvPr>
              <p14:cNvContentPartPr/>
              <p14:nvPr/>
            </p14:nvContentPartPr>
            <p14:xfrm>
              <a:off x="11175223" y="6127844"/>
              <a:ext cx="703800" cy="396000"/>
            </p14:xfrm>
          </p:contentPart>
        </mc:Choice>
        <mc:Fallback>
          <p:pic>
            <p:nvPicPr>
              <p:cNvPr id="259" name="Ink 259">
                <a:extLst>
                  <a:ext uri="{FF2B5EF4-FFF2-40B4-BE49-F238E27FC236}">
                    <a16:creationId xmlns:a16="http://schemas.microsoft.com/office/drawing/2014/main" id="{EF1AFDB6-04AD-0E48-30E0-743538C6988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167663" y="6120277"/>
                <a:ext cx="718920" cy="411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BD98F205-D090-C367-1E0C-73BD155E0113}"/>
                  </a:ext>
                </a:extLst>
              </p14:cNvPr>
              <p14:cNvContentPartPr/>
              <p14:nvPr/>
            </p14:nvContentPartPr>
            <p14:xfrm>
              <a:off x="259303" y="6281564"/>
              <a:ext cx="2592720" cy="506160"/>
            </p14:xfrm>
          </p:contentPart>
        </mc:Choice>
        <mc:Fallback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BD98F205-D090-C367-1E0C-73BD155E011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1743" y="6274004"/>
                <a:ext cx="261036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92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68B1730E-21DD-4474-B66E-1C8D146C9CBE}"/>
                  </a:ext>
                </a:extLst>
              </p14:cNvPr>
              <p14:cNvContentPartPr/>
              <p14:nvPr/>
            </p14:nvContentPartPr>
            <p14:xfrm>
              <a:off x="4373743" y="355244"/>
              <a:ext cx="570240" cy="640800"/>
            </p14:xfrm>
          </p:contentPart>
        </mc:Choice>
        <mc:Fallback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68B1730E-21DD-4474-B66E-1C8D146C9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178" y="347688"/>
                <a:ext cx="585370" cy="65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0C561159-9C09-481E-16BA-B40FD0FB80D5}"/>
                  </a:ext>
                </a:extLst>
              </p14:cNvPr>
              <p14:cNvContentPartPr/>
              <p14:nvPr/>
            </p14:nvContentPartPr>
            <p14:xfrm>
              <a:off x="1059943" y="260204"/>
              <a:ext cx="2462040" cy="110628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0C561159-9C09-481E-16BA-B40FD0FB8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384" y="252642"/>
                <a:ext cx="2477158" cy="1121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911743-B485-5D0E-4802-9D20AF18B92A}"/>
                  </a:ext>
                </a:extLst>
              </p14:cNvPr>
              <p14:cNvContentPartPr/>
              <p14:nvPr/>
            </p14:nvContentPartPr>
            <p14:xfrm>
              <a:off x="6039103" y="486644"/>
              <a:ext cx="239400" cy="88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911743-B485-5D0E-4802-9D20AF18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1543" y="479115"/>
                <a:ext cx="254520" cy="103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224BD1-CEFF-A653-1707-0892CB5735E9}"/>
                  </a:ext>
                </a:extLst>
              </p14:cNvPr>
              <p14:cNvContentPartPr/>
              <p14:nvPr/>
            </p14:nvContentPartPr>
            <p14:xfrm>
              <a:off x="6070783" y="681404"/>
              <a:ext cx="321120" cy="2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224BD1-CEFF-A653-1707-0892CB5735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3223" y="673949"/>
                <a:ext cx="336240" cy="4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B656E5A6-A1C0-4C40-5228-64A9A4BA9022}"/>
                  </a:ext>
                </a:extLst>
              </p14:cNvPr>
              <p14:cNvContentPartPr/>
              <p14:nvPr/>
            </p14:nvContentPartPr>
            <p14:xfrm>
              <a:off x="5234503" y="361364"/>
              <a:ext cx="402840" cy="46476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B656E5A6-A1C0-4C40-5228-64A9A4BA9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6943" y="353804"/>
                <a:ext cx="41796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34C5D19-6426-E6F7-9558-075448BDBEAC}"/>
                  </a:ext>
                </a:extLst>
              </p14:cNvPr>
              <p14:cNvContentPartPr/>
              <p14:nvPr/>
            </p14:nvContentPartPr>
            <p14:xfrm>
              <a:off x="8774023" y="1480604"/>
              <a:ext cx="75960" cy="257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34C5D19-6426-E6F7-9558-075448BDBE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6427" y="1473044"/>
                <a:ext cx="91152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0540B9-DFBB-408F-3BEF-BBB02D259950}"/>
                  </a:ext>
                </a:extLst>
              </p14:cNvPr>
              <p14:cNvContentPartPr/>
              <p14:nvPr/>
            </p14:nvContentPartPr>
            <p14:xfrm>
              <a:off x="4725103" y="2366564"/>
              <a:ext cx="170280" cy="4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0540B9-DFBB-408F-3BEF-BBB02D2599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7527" y="2359004"/>
                <a:ext cx="185432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78F6001-34D0-F7B6-51EA-247B839992F8}"/>
                  </a:ext>
                </a:extLst>
              </p14:cNvPr>
              <p14:cNvContentPartPr/>
              <p14:nvPr/>
            </p14:nvContentPartPr>
            <p14:xfrm>
              <a:off x="4737703" y="2617844"/>
              <a:ext cx="276840" cy="12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78F6001-34D0-F7B6-51EA-247B839992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30143" y="2610284"/>
                <a:ext cx="291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64">
                <a:extLst>
                  <a:ext uri="{FF2B5EF4-FFF2-40B4-BE49-F238E27FC236}">
                    <a16:creationId xmlns:a16="http://schemas.microsoft.com/office/drawing/2014/main" id="{E0CC2BB7-58E1-4D7F-747B-889A9FCF3F96}"/>
                  </a:ext>
                </a:extLst>
              </p14:cNvPr>
              <p14:cNvContentPartPr/>
              <p14:nvPr/>
            </p14:nvContentPartPr>
            <p14:xfrm>
              <a:off x="3800983" y="2347484"/>
              <a:ext cx="377280" cy="440640"/>
            </p14:xfrm>
          </p:contentPart>
        </mc:Choice>
        <mc:Fallback>
          <p:pic>
            <p:nvPicPr>
              <p:cNvPr id="58" name="Ink 64">
                <a:extLst>
                  <a:ext uri="{FF2B5EF4-FFF2-40B4-BE49-F238E27FC236}">
                    <a16:creationId xmlns:a16="http://schemas.microsoft.com/office/drawing/2014/main" id="{E0CC2BB7-58E1-4D7F-747B-889A9FCF3F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3423" y="2339918"/>
                <a:ext cx="392400" cy="45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64">
                <a:extLst>
                  <a:ext uri="{FF2B5EF4-FFF2-40B4-BE49-F238E27FC236}">
                    <a16:creationId xmlns:a16="http://schemas.microsoft.com/office/drawing/2014/main" id="{9425A73A-FD52-83C2-F0A8-4998CB7E91F9}"/>
                  </a:ext>
                </a:extLst>
              </p14:cNvPr>
              <p14:cNvContentPartPr/>
              <p14:nvPr/>
            </p14:nvContentPartPr>
            <p14:xfrm>
              <a:off x="7742983" y="1455404"/>
              <a:ext cx="698400" cy="339120"/>
            </p14:xfrm>
          </p:contentPart>
        </mc:Choice>
        <mc:Fallback>
          <p:pic>
            <p:nvPicPr>
              <p:cNvPr id="59" name="Ink 64">
                <a:extLst>
                  <a:ext uri="{FF2B5EF4-FFF2-40B4-BE49-F238E27FC236}">
                    <a16:creationId xmlns:a16="http://schemas.microsoft.com/office/drawing/2014/main" id="{9425A73A-FD52-83C2-F0A8-4998CB7E91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5419" y="1447844"/>
                <a:ext cx="713528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64">
                <a:extLst>
                  <a:ext uri="{FF2B5EF4-FFF2-40B4-BE49-F238E27FC236}">
                    <a16:creationId xmlns:a16="http://schemas.microsoft.com/office/drawing/2014/main" id="{1CB3C311-F8F4-58A1-B324-497E75487389}"/>
                  </a:ext>
                </a:extLst>
              </p14:cNvPr>
              <p14:cNvContentPartPr/>
              <p14:nvPr/>
            </p14:nvContentPartPr>
            <p14:xfrm>
              <a:off x="9931063" y="78044"/>
              <a:ext cx="1867680" cy="1012320"/>
            </p14:xfrm>
          </p:contentPart>
        </mc:Choice>
        <mc:Fallback>
          <p:pic>
            <p:nvPicPr>
              <p:cNvPr id="60" name="Ink 64">
                <a:extLst>
                  <a:ext uri="{FF2B5EF4-FFF2-40B4-BE49-F238E27FC236}">
                    <a16:creationId xmlns:a16="http://schemas.microsoft.com/office/drawing/2014/main" id="{1CB3C311-F8F4-58A1-B324-497E754873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23503" y="70487"/>
                <a:ext cx="1882800" cy="1027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4">
                <a:extLst>
                  <a:ext uri="{FF2B5EF4-FFF2-40B4-BE49-F238E27FC236}">
                    <a16:creationId xmlns:a16="http://schemas.microsoft.com/office/drawing/2014/main" id="{E0A04AC9-FED6-AEEF-5CDB-0ED62C5B9C84}"/>
                  </a:ext>
                </a:extLst>
              </p14:cNvPr>
              <p14:cNvContentPartPr/>
              <p14:nvPr/>
            </p14:nvContentPartPr>
            <p14:xfrm>
              <a:off x="8972383" y="643604"/>
              <a:ext cx="669960" cy="446760"/>
            </p14:xfrm>
          </p:contentPart>
        </mc:Choice>
        <mc:Fallback>
          <p:pic>
            <p:nvPicPr>
              <p:cNvPr id="61" name="Ink 64">
                <a:extLst>
                  <a:ext uri="{FF2B5EF4-FFF2-40B4-BE49-F238E27FC236}">
                    <a16:creationId xmlns:a16="http://schemas.microsoft.com/office/drawing/2014/main" id="{E0A04AC9-FED6-AEEF-5CDB-0ED62C5B9C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64819" y="636044"/>
                <a:ext cx="685088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4">
                <a:extLst>
                  <a:ext uri="{FF2B5EF4-FFF2-40B4-BE49-F238E27FC236}">
                    <a16:creationId xmlns:a16="http://schemas.microsoft.com/office/drawing/2014/main" id="{B707F4C4-1FEE-AA7D-85DF-B519CBD8B2C7}"/>
                  </a:ext>
                </a:extLst>
              </p14:cNvPr>
              <p14:cNvContentPartPr/>
              <p14:nvPr/>
            </p14:nvContentPartPr>
            <p14:xfrm>
              <a:off x="8629663" y="78044"/>
              <a:ext cx="1025280" cy="421560"/>
            </p14:xfrm>
          </p:contentPart>
        </mc:Choice>
        <mc:Fallback>
          <p:pic>
            <p:nvPicPr>
              <p:cNvPr id="62" name="Ink 64">
                <a:extLst>
                  <a:ext uri="{FF2B5EF4-FFF2-40B4-BE49-F238E27FC236}">
                    <a16:creationId xmlns:a16="http://schemas.microsoft.com/office/drawing/2014/main" id="{B707F4C4-1FEE-AA7D-85DF-B519CBD8B2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2103" y="70484"/>
                <a:ext cx="10404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4">
                <a:extLst>
                  <a:ext uri="{FF2B5EF4-FFF2-40B4-BE49-F238E27FC236}">
                    <a16:creationId xmlns:a16="http://schemas.microsoft.com/office/drawing/2014/main" id="{D75C1B7D-8C19-070C-04D8-8A5165B6E5A3}"/>
                  </a:ext>
                </a:extLst>
              </p14:cNvPr>
              <p14:cNvContentPartPr/>
              <p14:nvPr/>
            </p14:nvContentPartPr>
            <p14:xfrm>
              <a:off x="7579543" y="281084"/>
              <a:ext cx="786240" cy="564120"/>
            </p14:xfrm>
          </p:contentPart>
        </mc:Choice>
        <mc:Fallback>
          <p:pic>
            <p:nvPicPr>
              <p:cNvPr id="63" name="Ink 64">
                <a:extLst>
                  <a:ext uri="{FF2B5EF4-FFF2-40B4-BE49-F238E27FC236}">
                    <a16:creationId xmlns:a16="http://schemas.microsoft.com/office/drawing/2014/main" id="{D75C1B7D-8C19-070C-04D8-8A5165B6E5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71983" y="273524"/>
                <a:ext cx="8013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53747EE0-2BE6-EB35-885E-9EE0239EB948}"/>
                  </a:ext>
                </a:extLst>
              </p14:cNvPr>
              <p14:cNvContentPartPr/>
              <p14:nvPr/>
            </p14:nvContentPartPr>
            <p14:xfrm>
              <a:off x="6548503" y="430124"/>
              <a:ext cx="597600" cy="428040"/>
            </p14:xfrm>
          </p:contentPart>
        </mc:Choice>
        <mc:Fallback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53747EE0-2BE6-EB35-885E-9EE0239EB9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0948" y="422564"/>
                <a:ext cx="612711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8">
                <a:extLst>
                  <a:ext uri="{FF2B5EF4-FFF2-40B4-BE49-F238E27FC236}">
                    <a16:creationId xmlns:a16="http://schemas.microsoft.com/office/drawing/2014/main" id="{0D01EC37-7E22-5543-FB1E-6C0E4AAEF7D2}"/>
                  </a:ext>
                </a:extLst>
              </p14:cNvPr>
              <p14:cNvContentPartPr/>
              <p14:nvPr/>
            </p14:nvContentPartPr>
            <p14:xfrm>
              <a:off x="9335263" y="1750964"/>
              <a:ext cx="885600" cy="1074600"/>
            </p14:xfrm>
          </p:contentPart>
        </mc:Choice>
        <mc:Fallback>
          <p:pic>
            <p:nvPicPr>
              <p:cNvPr id="76" name="Ink 78">
                <a:extLst>
                  <a:ext uri="{FF2B5EF4-FFF2-40B4-BE49-F238E27FC236}">
                    <a16:creationId xmlns:a16="http://schemas.microsoft.com/office/drawing/2014/main" id="{0D01EC37-7E22-5543-FB1E-6C0E4AAEF7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27703" y="1743404"/>
                <a:ext cx="90072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C095F28C-F017-424F-F06E-5B9F074CD316}"/>
                  </a:ext>
                </a:extLst>
              </p14:cNvPr>
              <p14:cNvContentPartPr/>
              <p14:nvPr/>
            </p14:nvContentPartPr>
            <p14:xfrm>
              <a:off x="7756303" y="2135084"/>
              <a:ext cx="639360" cy="615240"/>
            </p14:xfrm>
          </p:contentPart>
        </mc:Choice>
        <mc:Fallback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C095F28C-F017-424F-F06E-5B9F074CD3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48743" y="2127520"/>
                <a:ext cx="654480" cy="630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43E91214-6470-9920-8996-C454BFA10F13}"/>
                  </a:ext>
                </a:extLst>
              </p14:cNvPr>
              <p14:cNvContentPartPr/>
              <p14:nvPr/>
            </p14:nvContentPartPr>
            <p14:xfrm>
              <a:off x="5505583" y="2083604"/>
              <a:ext cx="1294560" cy="59760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43E91214-6470-9920-8996-C454BFA10F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8025" y="2076044"/>
                <a:ext cx="1309676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EAD3054C-CAD5-0F3E-1F87-ABA7A2D28BD1}"/>
                  </a:ext>
                </a:extLst>
              </p14:cNvPr>
              <p14:cNvContentPartPr/>
              <p14:nvPr/>
            </p14:nvContentPartPr>
            <p14:xfrm>
              <a:off x="9336343" y="1729364"/>
              <a:ext cx="2154240" cy="95796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EAD3054C-CAD5-0F3E-1F87-ABA7A2D28B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28782" y="1721807"/>
                <a:ext cx="2169363" cy="97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DBC34720-4CB8-5FDC-2586-072FAE2893CA}"/>
                  </a:ext>
                </a:extLst>
              </p14:cNvPr>
              <p14:cNvContentPartPr/>
              <p14:nvPr/>
            </p14:nvContentPartPr>
            <p14:xfrm>
              <a:off x="2751223" y="3030044"/>
              <a:ext cx="3866760" cy="82656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DBC34720-4CB8-5FDC-2586-072FAE2893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43664" y="3022484"/>
                <a:ext cx="3881879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B9504A2-10E5-C196-3832-42012365A029}"/>
                  </a:ext>
                </a:extLst>
              </p14:cNvPr>
              <p14:cNvContentPartPr/>
              <p14:nvPr/>
            </p14:nvContentPartPr>
            <p14:xfrm>
              <a:off x="311503" y="3561044"/>
              <a:ext cx="11554560" cy="327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B9504A2-10E5-C196-3832-42012365A0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943" y="3553484"/>
                <a:ext cx="115696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B9FCE822-9DA2-AB19-84DC-B47C6143C222}"/>
                  </a:ext>
                </a:extLst>
              </p14:cNvPr>
              <p14:cNvContentPartPr/>
              <p14:nvPr/>
            </p14:nvContentPartPr>
            <p14:xfrm>
              <a:off x="1406983" y="4312724"/>
              <a:ext cx="1910160" cy="174456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B9FCE822-9DA2-AB19-84DC-B47C6143C2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99423" y="4305166"/>
                <a:ext cx="1925280" cy="1759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22">
                <a:extLst>
                  <a:ext uri="{FF2B5EF4-FFF2-40B4-BE49-F238E27FC236}">
                    <a16:creationId xmlns:a16="http://schemas.microsoft.com/office/drawing/2014/main" id="{4FDE77F8-70C7-DD8C-A6B1-7AC5FFAFB8EA}"/>
                  </a:ext>
                </a:extLst>
              </p14:cNvPr>
              <p14:cNvContentPartPr/>
              <p14:nvPr/>
            </p14:nvContentPartPr>
            <p14:xfrm>
              <a:off x="657463" y="5507204"/>
              <a:ext cx="346320" cy="348840"/>
            </p14:xfrm>
          </p:contentPart>
        </mc:Choice>
        <mc:Fallback>
          <p:pic>
            <p:nvPicPr>
              <p:cNvPr id="117" name="Ink 122">
                <a:extLst>
                  <a:ext uri="{FF2B5EF4-FFF2-40B4-BE49-F238E27FC236}">
                    <a16:creationId xmlns:a16="http://schemas.microsoft.com/office/drawing/2014/main" id="{4FDE77F8-70C7-DD8C-A6B1-7AC5FFAFB8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9903" y="5499652"/>
                <a:ext cx="361440" cy="363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Ink 122">
                <a:extLst>
                  <a:ext uri="{FF2B5EF4-FFF2-40B4-BE49-F238E27FC236}">
                    <a16:creationId xmlns:a16="http://schemas.microsoft.com/office/drawing/2014/main" id="{D1F9E5ED-A807-FF06-4C8D-4AEC65C5D6B2}"/>
                  </a:ext>
                </a:extLst>
              </p14:cNvPr>
              <p14:cNvContentPartPr/>
              <p14:nvPr/>
            </p14:nvContentPartPr>
            <p14:xfrm>
              <a:off x="679063" y="4744364"/>
              <a:ext cx="293040" cy="351000"/>
            </p14:xfrm>
          </p:contentPart>
        </mc:Choice>
        <mc:Fallback>
          <p:pic>
            <p:nvPicPr>
              <p:cNvPr id="118" name="Ink 122">
                <a:extLst>
                  <a:ext uri="{FF2B5EF4-FFF2-40B4-BE49-F238E27FC236}">
                    <a16:creationId xmlns:a16="http://schemas.microsoft.com/office/drawing/2014/main" id="{D1F9E5ED-A807-FF06-4C8D-4AEC65C5D6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1503" y="4736812"/>
                <a:ext cx="308160" cy="36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Ink 122">
                <a:extLst>
                  <a:ext uri="{FF2B5EF4-FFF2-40B4-BE49-F238E27FC236}">
                    <a16:creationId xmlns:a16="http://schemas.microsoft.com/office/drawing/2014/main" id="{4BE28C0A-1D2F-9722-7D5F-04DD652D6C25}"/>
                  </a:ext>
                </a:extLst>
              </p14:cNvPr>
              <p14:cNvContentPartPr/>
              <p14:nvPr/>
            </p14:nvContentPartPr>
            <p14:xfrm>
              <a:off x="1392943" y="5660924"/>
              <a:ext cx="377640" cy="239400"/>
            </p14:xfrm>
          </p:contentPart>
        </mc:Choice>
        <mc:Fallback>
          <p:pic>
            <p:nvPicPr>
              <p:cNvPr id="119" name="Ink 122">
                <a:extLst>
                  <a:ext uri="{FF2B5EF4-FFF2-40B4-BE49-F238E27FC236}">
                    <a16:creationId xmlns:a16="http://schemas.microsoft.com/office/drawing/2014/main" id="{4BE28C0A-1D2F-9722-7D5F-04DD652D6C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85383" y="5653364"/>
                <a:ext cx="3927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0" name="Ink 122">
                <a:extLst>
                  <a:ext uri="{FF2B5EF4-FFF2-40B4-BE49-F238E27FC236}">
                    <a16:creationId xmlns:a16="http://schemas.microsoft.com/office/drawing/2014/main" id="{B7E72035-7E7F-8C22-662D-25CADD678B68}"/>
                  </a:ext>
                </a:extLst>
              </p14:cNvPr>
              <p14:cNvContentPartPr/>
              <p14:nvPr/>
            </p14:nvContentPartPr>
            <p14:xfrm>
              <a:off x="1512463" y="4532684"/>
              <a:ext cx="390240" cy="556560"/>
            </p14:xfrm>
          </p:contentPart>
        </mc:Choice>
        <mc:Fallback>
          <p:pic>
            <p:nvPicPr>
              <p:cNvPr id="120" name="Ink 122">
                <a:extLst>
                  <a:ext uri="{FF2B5EF4-FFF2-40B4-BE49-F238E27FC236}">
                    <a16:creationId xmlns:a16="http://schemas.microsoft.com/office/drawing/2014/main" id="{B7E72035-7E7F-8C22-662D-25CADD678B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4896" y="4525119"/>
                <a:ext cx="405374" cy="571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B9AD7323-66D9-7510-64EB-393CB6BBD2E8}"/>
                  </a:ext>
                </a:extLst>
              </p14:cNvPr>
              <p14:cNvContentPartPr/>
              <p14:nvPr/>
            </p14:nvContentPartPr>
            <p14:xfrm>
              <a:off x="6412423" y="4111484"/>
              <a:ext cx="2519280" cy="1870560"/>
            </p14:xfrm>
          </p:contentPart>
        </mc:Choice>
        <mc:Fallback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B9AD7323-66D9-7510-64EB-393CB6BBD2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04863" y="4103924"/>
                <a:ext cx="253440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Ink 143">
                <a:extLst>
                  <a:ext uri="{FF2B5EF4-FFF2-40B4-BE49-F238E27FC236}">
                    <a16:creationId xmlns:a16="http://schemas.microsoft.com/office/drawing/2014/main" id="{111B55D5-C3FE-7EB8-85B5-0460C25F5010}"/>
                  </a:ext>
                </a:extLst>
              </p14:cNvPr>
              <p14:cNvContentPartPr/>
              <p14:nvPr/>
            </p14:nvContentPartPr>
            <p14:xfrm>
              <a:off x="5630503" y="5542124"/>
              <a:ext cx="384120" cy="339120"/>
            </p14:xfrm>
          </p:contentPart>
        </mc:Choice>
        <mc:Fallback>
          <p:pic>
            <p:nvPicPr>
              <p:cNvPr id="138" name="Ink 143">
                <a:extLst>
                  <a:ext uri="{FF2B5EF4-FFF2-40B4-BE49-F238E27FC236}">
                    <a16:creationId xmlns:a16="http://schemas.microsoft.com/office/drawing/2014/main" id="{111B55D5-C3FE-7EB8-85B5-0460C25F50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22936" y="5534572"/>
                <a:ext cx="399254" cy="35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43">
                <a:extLst>
                  <a:ext uri="{FF2B5EF4-FFF2-40B4-BE49-F238E27FC236}">
                    <a16:creationId xmlns:a16="http://schemas.microsoft.com/office/drawing/2014/main" id="{ADCE2E05-70A2-2E00-86F9-672503C01473}"/>
                  </a:ext>
                </a:extLst>
              </p14:cNvPr>
              <p14:cNvContentPartPr/>
              <p14:nvPr/>
            </p14:nvContentPartPr>
            <p14:xfrm>
              <a:off x="5599183" y="4652204"/>
              <a:ext cx="408960" cy="405720"/>
            </p14:xfrm>
          </p:contentPart>
        </mc:Choice>
        <mc:Fallback>
          <p:pic>
            <p:nvPicPr>
              <p:cNvPr id="139" name="Ink 143">
                <a:extLst>
                  <a:ext uri="{FF2B5EF4-FFF2-40B4-BE49-F238E27FC236}">
                    <a16:creationId xmlns:a16="http://schemas.microsoft.com/office/drawing/2014/main" id="{ADCE2E05-70A2-2E00-86F9-672503C014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91630" y="4644644"/>
                <a:ext cx="424067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43">
                <a:extLst>
                  <a:ext uri="{FF2B5EF4-FFF2-40B4-BE49-F238E27FC236}">
                    <a16:creationId xmlns:a16="http://schemas.microsoft.com/office/drawing/2014/main" id="{022F5CF3-D93D-4E42-4311-D939616B69DE}"/>
                  </a:ext>
                </a:extLst>
              </p14:cNvPr>
              <p14:cNvContentPartPr/>
              <p14:nvPr/>
            </p14:nvContentPartPr>
            <p14:xfrm>
              <a:off x="6730663" y="5680364"/>
              <a:ext cx="327600" cy="282600"/>
            </p14:xfrm>
          </p:contentPart>
        </mc:Choice>
        <mc:Fallback>
          <p:pic>
            <p:nvPicPr>
              <p:cNvPr id="140" name="Ink 143">
                <a:extLst>
                  <a:ext uri="{FF2B5EF4-FFF2-40B4-BE49-F238E27FC236}">
                    <a16:creationId xmlns:a16="http://schemas.microsoft.com/office/drawing/2014/main" id="{022F5CF3-D93D-4E42-4311-D939616B69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23095" y="5672804"/>
                <a:ext cx="342737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1" name="Ink 143">
                <a:extLst>
                  <a:ext uri="{FF2B5EF4-FFF2-40B4-BE49-F238E27FC236}">
                    <a16:creationId xmlns:a16="http://schemas.microsoft.com/office/drawing/2014/main" id="{80B5491B-0A8E-A666-C4BD-A752A115EDEB}"/>
                  </a:ext>
                </a:extLst>
              </p14:cNvPr>
              <p14:cNvContentPartPr/>
              <p14:nvPr/>
            </p14:nvContentPartPr>
            <p14:xfrm>
              <a:off x="6661543" y="4492004"/>
              <a:ext cx="303480" cy="396000"/>
            </p14:xfrm>
          </p:contentPart>
        </mc:Choice>
        <mc:Fallback>
          <p:pic>
            <p:nvPicPr>
              <p:cNvPr id="141" name="Ink 143">
                <a:extLst>
                  <a:ext uri="{FF2B5EF4-FFF2-40B4-BE49-F238E27FC236}">
                    <a16:creationId xmlns:a16="http://schemas.microsoft.com/office/drawing/2014/main" id="{80B5491B-0A8E-A666-C4BD-A752A115ED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53983" y="4484437"/>
                <a:ext cx="318600" cy="411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BAB986A6-E8D1-F9BB-9799-CF632AA4DCDD}"/>
                  </a:ext>
                </a:extLst>
              </p14:cNvPr>
              <p14:cNvContentPartPr/>
              <p14:nvPr/>
            </p14:nvContentPartPr>
            <p14:xfrm>
              <a:off x="7566943" y="5623844"/>
              <a:ext cx="201600" cy="282600"/>
            </p14:xfrm>
          </p:contentPart>
        </mc:Choice>
        <mc:Fallback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BAB986A6-E8D1-F9BB-9799-CF632AA4DC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59383" y="5616274"/>
                <a:ext cx="216720" cy="297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D5CE95EF-EA7B-8F59-C5CC-669796740A10}"/>
                  </a:ext>
                </a:extLst>
              </p14:cNvPr>
              <p14:cNvContentPartPr/>
              <p14:nvPr/>
            </p14:nvContentPartPr>
            <p14:xfrm>
              <a:off x="7555063" y="4417484"/>
              <a:ext cx="244800" cy="28152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D5CE95EF-EA7B-8F59-C5CC-669796740A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47503" y="4409934"/>
                <a:ext cx="259920" cy="296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FC4A4E6D-0266-0ED0-BC72-4643B1AD4C80}"/>
                  </a:ext>
                </a:extLst>
              </p14:cNvPr>
              <p14:cNvContentPartPr/>
              <p14:nvPr/>
            </p14:nvContentPartPr>
            <p14:xfrm>
              <a:off x="9415543" y="4353044"/>
              <a:ext cx="2760120" cy="1107000"/>
            </p14:xfrm>
          </p:contentPart>
        </mc:Choice>
        <mc:Fallback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FC4A4E6D-0266-0ED0-BC72-4643B1AD4C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07984" y="4345484"/>
                <a:ext cx="2775238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0D0708A4-B3F3-CAB8-EF9A-B3EDE744C7F3}"/>
                  </a:ext>
                </a:extLst>
              </p14:cNvPr>
              <p14:cNvContentPartPr/>
              <p14:nvPr/>
            </p14:nvContentPartPr>
            <p14:xfrm>
              <a:off x="1091623" y="5588204"/>
              <a:ext cx="2483640" cy="1267560"/>
            </p14:xfrm>
          </p:contentPart>
        </mc:Choice>
        <mc:Fallback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id="{0D0708A4-B3F3-CAB8-EF9A-B3EDE744C7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4064" y="5580644"/>
                <a:ext cx="2498758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595F5618-FBE6-3792-693C-6B1A205C7EA1}"/>
                  </a:ext>
                </a:extLst>
              </p14:cNvPr>
              <p14:cNvContentPartPr/>
              <p14:nvPr/>
            </p14:nvContentPartPr>
            <p14:xfrm>
              <a:off x="1047343" y="4577324"/>
              <a:ext cx="252000" cy="41112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595F5618-FBE6-3792-693C-6B1A205C7E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9783" y="4569764"/>
                <a:ext cx="267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43F078B8-EA48-D2F9-F976-28CE82B80531}"/>
                  </a:ext>
                </a:extLst>
              </p14:cNvPr>
              <p14:cNvContentPartPr/>
              <p14:nvPr/>
            </p14:nvContentPartPr>
            <p14:xfrm>
              <a:off x="544423" y="3605324"/>
              <a:ext cx="3409920" cy="830160"/>
            </p14:xfrm>
          </p:contentPart>
        </mc:Choice>
        <mc:Fallback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43F078B8-EA48-D2F9-F976-28CE82B805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6863" y="3597764"/>
                <a:ext cx="342504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80168B33-3839-F4D3-D825-714755375774}"/>
                  </a:ext>
                </a:extLst>
              </p14:cNvPr>
              <p14:cNvContentPartPr/>
              <p14:nvPr/>
            </p14:nvContentPartPr>
            <p14:xfrm>
              <a:off x="8761783" y="3681644"/>
              <a:ext cx="3584160" cy="727920"/>
            </p14:xfrm>
          </p:contentPart>
        </mc:Choice>
        <mc:Fallback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80168B33-3839-F4D3-D825-7147553757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54222" y="3674088"/>
                <a:ext cx="3599282" cy="743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5" name="Ink 208">
                <a:extLst>
                  <a:ext uri="{FF2B5EF4-FFF2-40B4-BE49-F238E27FC236}">
                    <a16:creationId xmlns:a16="http://schemas.microsoft.com/office/drawing/2014/main" id="{CDF85132-4BBA-EC21-6082-4CB18B7A1889}"/>
                  </a:ext>
                </a:extLst>
              </p14:cNvPr>
              <p14:cNvContentPartPr/>
              <p14:nvPr/>
            </p14:nvContentPartPr>
            <p14:xfrm>
              <a:off x="10577623" y="5933084"/>
              <a:ext cx="1103400" cy="376200"/>
            </p14:xfrm>
          </p:contentPart>
        </mc:Choice>
        <mc:Fallback>
          <p:pic>
            <p:nvPicPr>
              <p:cNvPr id="205" name="Ink 208">
                <a:extLst>
                  <a:ext uri="{FF2B5EF4-FFF2-40B4-BE49-F238E27FC236}">
                    <a16:creationId xmlns:a16="http://schemas.microsoft.com/office/drawing/2014/main" id="{CDF85132-4BBA-EC21-6082-4CB18B7A18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70063" y="5922644"/>
                <a:ext cx="11210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6" name="Ink 208">
                <a:extLst>
                  <a:ext uri="{FF2B5EF4-FFF2-40B4-BE49-F238E27FC236}">
                    <a16:creationId xmlns:a16="http://schemas.microsoft.com/office/drawing/2014/main" id="{D87DA333-BA58-5000-3BB8-F0AB9FA84991}"/>
                  </a:ext>
                </a:extLst>
              </p14:cNvPr>
              <p14:cNvContentPartPr/>
              <p14:nvPr/>
            </p14:nvContentPartPr>
            <p14:xfrm>
              <a:off x="8920543" y="5781524"/>
              <a:ext cx="1326600" cy="540360"/>
            </p14:xfrm>
          </p:contentPart>
        </mc:Choice>
        <mc:Fallback>
          <p:pic>
            <p:nvPicPr>
              <p:cNvPr id="206" name="Ink 208">
                <a:extLst>
                  <a:ext uri="{FF2B5EF4-FFF2-40B4-BE49-F238E27FC236}">
                    <a16:creationId xmlns:a16="http://schemas.microsoft.com/office/drawing/2014/main" id="{D87DA333-BA58-5000-3BB8-F0AB9FA8499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10100" y="5771084"/>
                <a:ext cx="1344245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7" name="Ink 208">
                <a:extLst>
                  <a:ext uri="{FF2B5EF4-FFF2-40B4-BE49-F238E27FC236}">
                    <a16:creationId xmlns:a16="http://schemas.microsoft.com/office/drawing/2014/main" id="{CA0323C1-2795-FCAB-0D74-1C80AA440DE5}"/>
                  </a:ext>
                </a:extLst>
              </p14:cNvPr>
              <p14:cNvContentPartPr/>
              <p14:nvPr/>
            </p14:nvContentPartPr>
            <p14:xfrm>
              <a:off x="6198223" y="5881244"/>
              <a:ext cx="2275560" cy="798840"/>
            </p14:xfrm>
          </p:contentPart>
        </mc:Choice>
        <mc:Fallback>
          <p:pic>
            <p:nvPicPr>
              <p:cNvPr id="207" name="Ink 208">
                <a:extLst>
                  <a:ext uri="{FF2B5EF4-FFF2-40B4-BE49-F238E27FC236}">
                    <a16:creationId xmlns:a16="http://schemas.microsoft.com/office/drawing/2014/main" id="{CA0323C1-2795-FCAB-0D74-1C80AA440D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87783" y="5870804"/>
                <a:ext cx="229572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39637D36-EA39-30E5-5EEF-788651FA5D39}"/>
                  </a:ext>
                </a:extLst>
              </p14:cNvPr>
              <p14:cNvContentPartPr/>
              <p14:nvPr/>
            </p14:nvContentPartPr>
            <p14:xfrm>
              <a:off x="4368703" y="6066284"/>
              <a:ext cx="1326960" cy="455040"/>
            </p14:xfrm>
          </p:contentPart>
        </mc:Choice>
        <mc:Fallback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39637D36-EA39-30E5-5EEF-788651FA5D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61143" y="6055844"/>
                <a:ext cx="134208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88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48718E06-212C-CAFA-3E61-7B5BC83F033A}"/>
                  </a:ext>
                </a:extLst>
              </p14:cNvPr>
              <p14:cNvContentPartPr/>
              <p14:nvPr/>
            </p14:nvContentPartPr>
            <p14:xfrm>
              <a:off x="2232823" y="367844"/>
              <a:ext cx="2706480" cy="254664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48718E06-212C-CAFA-3E61-7B5BC83F0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264" y="360284"/>
                <a:ext cx="2721598" cy="25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E9E4AC-2E9B-4DFF-CCD1-5A3D9784AA81}"/>
                  </a:ext>
                </a:extLst>
              </p14:cNvPr>
              <p14:cNvContentPartPr/>
              <p14:nvPr/>
            </p14:nvContentPartPr>
            <p14:xfrm>
              <a:off x="2575183" y="3783884"/>
              <a:ext cx="163800" cy="156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E9E4AC-2E9B-4DFF-CCD1-5A3D9784A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623" y="3776326"/>
                <a:ext cx="178920" cy="15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44B9AC-FAB1-13B9-A581-19456234AA4E}"/>
                  </a:ext>
                </a:extLst>
              </p14:cNvPr>
              <p14:cNvContentPartPr/>
              <p14:nvPr/>
            </p14:nvContentPartPr>
            <p14:xfrm>
              <a:off x="1470703" y="4500644"/>
              <a:ext cx="1806120" cy="36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44B9AC-FAB1-13B9-A581-19456234AA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3143" y="4493084"/>
                <a:ext cx="1821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A9FE8E-D201-509D-B033-5163358E332A}"/>
                  </a:ext>
                </a:extLst>
              </p14:cNvPr>
              <p14:cNvContentPartPr/>
              <p14:nvPr/>
            </p14:nvContentPartPr>
            <p14:xfrm>
              <a:off x="1670503" y="3925724"/>
              <a:ext cx="358200" cy="308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A9FE8E-D201-509D-B033-5163358E33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2943" y="3918164"/>
                <a:ext cx="373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86F11B-0D86-10F2-678A-82CE713D2CD2}"/>
                  </a:ext>
                </a:extLst>
              </p14:cNvPr>
              <p14:cNvContentPartPr/>
              <p14:nvPr/>
            </p14:nvContentPartPr>
            <p14:xfrm>
              <a:off x="1625503" y="3882164"/>
              <a:ext cx="465480" cy="61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86F11B-0D86-10F2-678A-82CE713D2C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7943" y="3874600"/>
                <a:ext cx="480600" cy="63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DB58DF-DACF-5060-6D60-7E0268E88A27}"/>
                  </a:ext>
                </a:extLst>
              </p14:cNvPr>
              <p14:cNvContentPartPr/>
              <p14:nvPr/>
            </p14:nvContentPartPr>
            <p14:xfrm>
              <a:off x="1931503" y="5550404"/>
              <a:ext cx="392400" cy="24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DB58DF-DACF-5060-6D60-7E0268E88A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3936" y="5542844"/>
                <a:ext cx="407534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E54A00-83CF-6F13-74BC-90F3A1BFB7A7}"/>
                  </a:ext>
                </a:extLst>
              </p14:cNvPr>
              <p14:cNvContentPartPr/>
              <p14:nvPr/>
            </p14:nvContentPartPr>
            <p14:xfrm>
              <a:off x="1808023" y="5496044"/>
              <a:ext cx="390240" cy="454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E54A00-83CF-6F13-74BC-90F3A1BFB7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0463" y="5488490"/>
                <a:ext cx="405360" cy="469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EB00D0-7523-80FF-7522-E803DA48C015}"/>
                  </a:ext>
                </a:extLst>
              </p14:cNvPr>
              <p14:cNvContentPartPr/>
              <p14:nvPr/>
            </p14:nvContentPartPr>
            <p14:xfrm>
              <a:off x="834223" y="4246124"/>
              <a:ext cx="263880" cy="283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EB00D0-7523-80FF-7522-E803DA48C0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6663" y="4238564"/>
                <a:ext cx="2790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2018E4-DD63-670E-E818-0663916C09E2}"/>
                  </a:ext>
                </a:extLst>
              </p14:cNvPr>
              <p14:cNvContentPartPr/>
              <p14:nvPr/>
            </p14:nvContentPartPr>
            <p14:xfrm>
              <a:off x="802183" y="4206524"/>
              <a:ext cx="276840" cy="543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2018E4-DD63-670E-E818-0663916C09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4633" y="4198964"/>
                <a:ext cx="2919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5AD6DA8-E457-23CA-1859-9108EB5D4C55}"/>
                  </a:ext>
                </a:extLst>
              </p14:cNvPr>
              <p14:cNvContentPartPr/>
              <p14:nvPr/>
            </p14:nvContentPartPr>
            <p14:xfrm>
              <a:off x="956263" y="5676764"/>
              <a:ext cx="399240" cy="179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5AD6DA8-E457-23CA-1859-9108EB5D4C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703" y="5669204"/>
                <a:ext cx="4143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2F182B-553A-07BF-D44A-EA74E733A7FE}"/>
                  </a:ext>
                </a:extLst>
              </p14:cNvPr>
              <p14:cNvContentPartPr/>
              <p14:nvPr/>
            </p14:nvContentPartPr>
            <p14:xfrm>
              <a:off x="864823" y="5575604"/>
              <a:ext cx="314640" cy="431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2F182B-553A-07BF-D44A-EA74E733A7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7263" y="5568044"/>
                <a:ext cx="3297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2619AB-2A76-3F2A-D804-7751696FE3B2}"/>
                  </a:ext>
                </a:extLst>
              </p14:cNvPr>
              <p14:cNvContentPartPr/>
              <p14:nvPr/>
            </p14:nvContentPartPr>
            <p14:xfrm>
              <a:off x="330583" y="4694684"/>
              <a:ext cx="276840" cy="218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2619AB-2A76-3F2A-D804-7751696FE3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033" y="4687124"/>
                <a:ext cx="2919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3DF8A3-E89F-1D8E-4167-678A1FEA1C33}"/>
                  </a:ext>
                </a:extLst>
              </p14:cNvPr>
              <p14:cNvContentPartPr/>
              <p14:nvPr/>
            </p14:nvContentPartPr>
            <p14:xfrm>
              <a:off x="387103" y="4677404"/>
              <a:ext cx="88200" cy="32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3DF8A3-E89F-1D8E-4167-678A1FEA1C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9543" y="4669852"/>
                <a:ext cx="103320" cy="33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17F0C4-9EC3-D40F-FFB7-87BA28226FB3}"/>
                  </a:ext>
                </a:extLst>
              </p14:cNvPr>
              <p14:cNvContentPartPr/>
              <p14:nvPr/>
            </p14:nvContentPartPr>
            <p14:xfrm>
              <a:off x="481423" y="5522684"/>
              <a:ext cx="302040" cy="176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17F0C4-9EC3-D40F-FFB7-87BA28226F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872" y="5515124"/>
                <a:ext cx="317142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BE2BB7-9048-52F0-B6B1-85FE481D3E6D}"/>
                  </a:ext>
                </a:extLst>
              </p14:cNvPr>
              <p14:cNvContentPartPr/>
              <p14:nvPr/>
            </p14:nvContentPartPr>
            <p14:xfrm>
              <a:off x="393223" y="5472284"/>
              <a:ext cx="289440" cy="45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BE2BB7-9048-52F0-B6B1-85FE481D3E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663" y="5464730"/>
                <a:ext cx="304560" cy="467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BD36370-F390-4E7F-89B4-8F72B7717CA8}"/>
                  </a:ext>
                </a:extLst>
              </p14:cNvPr>
              <p14:cNvContentPartPr/>
              <p14:nvPr/>
            </p14:nvContentPartPr>
            <p14:xfrm>
              <a:off x="5273023" y="4642484"/>
              <a:ext cx="546480" cy="113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BD36370-F390-4E7F-89B4-8F72B7717C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65468" y="4634948"/>
                <a:ext cx="561590" cy="128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D7C011A-BD42-AA98-5FD3-7FDAF43DECDC}"/>
                  </a:ext>
                </a:extLst>
              </p14:cNvPr>
              <p14:cNvContentPartPr/>
              <p14:nvPr/>
            </p14:nvContentPartPr>
            <p14:xfrm>
              <a:off x="5391823" y="3684524"/>
              <a:ext cx="1961640" cy="65628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D7C011A-BD42-AA98-5FD3-7FDAF43DEC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4264" y="3676964"/>
                <a:ext cx="1976757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708AF783-9A18-4F5E-4CBE-E9232E5F19E8}"/>
                  </a:ext>
                </a:extLst>
              </p14:cNvPr>
              <p14:cNvContentPartPr/>
              <p14:nvPr/>
            </p14:nvContentPartPr>
            <p14:xfrm>
              <a:off x="7951063" y="3472844"/>
              <a:ext cx="2521080" cy="67932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708AF783-9A18-4F5E-4CBE-E9232E5F19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3502" y="3465284"/>
                <a:ext cx="2536202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884F1F59-8606-8900-B6D0-7B93DF795D39}"/>
                  </a:ext>
                </a:extLst>
              </p14:cNvPr>
              <p14:cNvContentPartPr/>
              <p14:nvPr/>
            </p14:nvContentPartPr>
            <p14:xfrm>
              <a:off x="9031783" y="5007164"/>
              <a:ext cx="2578320" cy="503280"/>
            </p14:xfrm>
          </p:contentPart>
        </mc:Choice>
        <mc:Fallback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884F1F59-8606-8900-B6D0-7B93DF795D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4222" y="4999604"/>
                <a:ext cx="2593442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3B5846BE-1F2B-DB40-A1F7-AA69FCF4FBD8}"/>
                  </a:ext>
                </a:extLst>
              </p14:cNvPr>
              <p14:cNvContentPartPr/>
              <p14:nvPr/>
            </p14:nvContentPartPr>
            <p14:xfrm>
              <a:off x="9151303" y="4107884"/>
              <a:ext cx="1591200" cy="641520"/>
            </p14:xfrm>
          </p:contentPart>
        </mc:Choice>
        <mc:Fallback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3B5846BE-1F2B-DB40-A1F7-AA69FCF4FB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43741" y="4100324"/>
                <a:ext cx="1606323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BFAF6C0A-71B0-F279-0744-F8EC4F4C2406}"/>
                  </a:ext>
                </a:extLst>
              </p14:cNvPr>
              <p14:cNvContentPartPr/>
              <p14:nvPr/>
            </p14:nvContentPartPr>
            <p14:xfrm>
              <a:off x="3197623" y="851324"/>
              <a:ext cx="829440" cy="85536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BFAF6C0A-71B0-F279-0744-F8EC4F4C24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90063" y="843764"/>
                <a:ext cx="84456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E6399E-E151-98FF-AD16-1683AC4A01C1}"/>
                  </a:ext>
                </a:extLst>
              </p14:cNvPr>
              <p14:cNvContentPartPr/>
              <p14:nvPr/>
            </p14:nvContentPartPr>
            <p14:xfrm>
              <a:off x="3225343" y="1624604"/>
              <a:ext cx="754920" cy="75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E6399E-E151-98FF-AD16-1683AC4A01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17779" y="1617044"/>
                <a:ext cx="770047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9D786DE7-8E45-2281-DB20-A60E06A64831}"/>
                  </a:ext>
                </a:extLst>
              </p14:cNvPr>
              <p14:cNvContentPartPr/>
              <p14:nvPr/>
            </p14:nvContentPartPr>
            <p14:xfrm>
              <a:off x="2807743" y="1844564"/>
              <a:ext cx="679320" cy="27072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9D786DE7-8E45-2281-DB20-A60E06A648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0183" y="1837004"/>
                <a:ext cx="694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5DE09537-669B-2D04-3732-B6D72716F67B}"/>
                  </a:ext>
                </a:extLst>
              </p14:cNvPr>
              <p14:cNvContentPartPr/>
              <p14:nvPr/>
            </p14:nvContentPartPr>
            <p14:xfrm>
              <a:off x="8321503" y="2033204"/>
              <a:ext cx="2301480" cy="522000"/>
            </p14:xfrm>
          </p:contentPart>
        </mc:Choice>
        <mc:Fallback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5DE09537-669B-2D04-3732-B6D72716F6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13943" y="2025649"/>
                <a:ext cx="2316600" cy="537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3F675EA5-1BBE-E13E-B370-9B41AFF43093}"/>
                  </a:ext>
                </a:extLst>
              </p14:cNvPr>
              <p14:cNvContentPartPr/>
              <p14:nvPr/>
            </p14:nvContentPartPr>
            <p14:xfrm>
              <a:off x="3546823" y="2008004"/>
              <a:ext cx="4313880" cy="77328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3F675EA5-1BBE-E13E-B370-9B41AFF430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39264" y="2000440"/>
                <a:ext cx="4328999" cy="78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2EBFCD12-A37C-E1E7-E256-0BF1DA944B29}"/>
                  </a:ext>
                </a:extLst>
              </p14:cNvPr>
              <p14:cNvContentPartPr/>
              <p14:nvPr/>
            </p14:nvContentPartPr>
            <p14:xfrm>
              <a:off x="3770383" y="725324"/>
              <a:ext cx="582840" cy="91836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2EBFCD12-A37C-E1E7-E256-0BF1DA944B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62828" y="717764"/>
                <a:ext cx="597951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141FB4C-050D-C6E6-2C01-39994BA39063}"/>
                  </a:ext>
                </a:extLst>
              </p14:cNvPr>
              <p14:cNvContentPartPr/>
              <p14:nvPr/>
            </p14:nvContentPartPr>
            <p14:xfrm>
              <a:off x="4429903" y="370724"/>
              <a:ext cx="5790600" cy="113472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141FB4C-050D-C6E6-2C01-39994BA390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22343" y="363166"/>
                <a:ext cx="5805719" cy="1149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1" name="Ink 122">
                <a:extLst>
                  <a:ext uri="{FF2B5EF4-FFF2-40B4-BE49-F238E27FC236}">
                    <a16:creationId xmlns:a16="http://schemas.microsoft.com/office/drawing/2014/main" id="{7A9DCE98-40D0-780E-8186-4941F116411B}"/>
                  </a:ext>
                </a:extLst>
              </p14:cNvPr>
              <p14:cNvContentPartPr/>
              <p14:nvPr/>
            </p14:nvContentPartPr>
            <p14:xfrm>
              <a:off x="6869263" y="2794604"/>
              <a:ext cx="1634760" cy="509040"/>
            </p14:xfrm>
          </p:contentPart>
        </mc:Choice>
        <mc:Fallback>
          <p:pic>
            <p:nvPicPr>
              <p:cNvPr id="121" name="Ink 122">
                <a:extLst>
                  <a:ext uri="{FF2B5EF4-FFF2-40B4-BE49-F238E27FC236}">
                    <a16:creationId xmlns:a16="http://schemas.microsoft.com/office/drawing/2014/main" id="{7A9DCE98-40D0-780E-8186-4941F11641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61705" y="2787039"/>
                <a:ext cx="1649877" cy="52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92B6EB10-65D0-08E5-F9FD-E14857597973}"/>
                  </a:ext>
                </a:extLst>
              </p14:cNvPr>
              <p14:cNvContentPartPr/>
              <p14:nvPr/>
            </p14:nvContentPartPr>
            <p14:xfrm>
              <a:off x="4687663" y="2894684"/>
              <a:ext cx="1839240" cy="70452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92B6EB10-65D0-08E5-F9FD-E148575979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80104" y="2887124"/>
                <a:ext cx="1854357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CC702730-DD26-04CB-27F5-3765AB7AF6EF}"/>
                  </a:ext>
                </a:extLst>
              </p14:cNvPr>
              <p14:cNvContentPartPr/>
              <p14:nvPr/>
            </p14:nvContentPartPr>
            <p14:xfrm>
              <a:off x="8711383" y="2520644"/>
              <a:ext cx="2554920" cy="68256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CC702730-DD26-04CB-27F5-3765AB7AF6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03823" y="2513080"/>
                <a:ext cx="2570040" cy="69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25AB973D-37DE-2C9E-A11E-7FCC58D04A7F}"/>
                  </a:ext>
                </a:extLst>
              </p14:cNvPr>
              <p14:cNvContentPartPr/>
              <p14:nvPr/>
            </p14:nvContentPartPr>
            <p14:xfrm>
              <a:off x="9083623" y="3122204"/>
              <a:ext cx="2272320" cy="66528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25AB973D-37DE-2C9E-A11E-7FCC58D04A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6063" y="3114644"/>
                <a:ext cx="228744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EC15F530-DBD0-0A87-EDC0-E83EF0508092}"/>
                  </a:ext>
                </a:extLst>
              </p14:cNvPr>
              <p14:cNvContentPartPr/>
              <p14:nvPr/>
            </p14:nvContentPartPr>
            <p14:xfrm>
              <a:off x="3719263" y="3064244"/>
              <a:ext cx="748440" cy="585000"/>
            </p14:xfrm>
          </p:contentPart>
        </mc:Choice>
        <mc:Fallback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EC15F530-DBD0-0A87-EDC0-E83EF05080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11703" y="3056684"/>
                <a:ext cx="7635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69EB7F3-0389-E791-C681-AF4622F96788}"/>
                  </a:ext>
                </a:extLst>
              </p14:cNvPr>
              <p14:cNvContentPartPr/>
              <p14:nvPr/>
            </p14:nvContentPartPr>
            <p14:xfrm>
              <a:off x="3681463" y="3032924"/>
              <a:ext cx="502560" cy="679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69EB7F3-0389-E791-C681-AF4622F967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73903" y="3025364"/>
                <a:ext cx="5176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6F37B696-9D91-9492-B37D-070E7006BB59}"/>
                  </a:ext>
                </a:extLst>
              </p14:cNvPr>
              <p14:cNvContentPartPr/>
              <p14:nvPr/>
            </p14:nvContentPartPr>
            <p14:xfrm>
              <a:off x="362623" y="882644"/>
              <a:ext cx="1690920" cy="194868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6F37B696-9D91-9492-B37D-070E7006B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5063" y="875084"/>
                <a:ext cx="1706040" cy="19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id="{F280DF9F-7D16-AF92-06FF-8998627C395E}"/>
                  </a:ext>
                </a:extLst>
              </p14:cNvPr>
              <p14:cNvContentPartPr/>
              <p14:nvPr/>
            </p14:nvContentPartPr>
            <p14:xfrm>
              <a:off x="6610783" y="5511524"/>
              <a:ext cx="4075200" cy="982440"/>
            </p14:xfrm>
          </p:contentPart>
        </mc:Choice>
        <mc:Fallback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F280DF9F-7D16-AF92-06FF-8998627C39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03223" y="5503964"/>
                <a:ext cx="409032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B8BCCB76-14EF-43C9-8AE2-A6D83A10E4B0}"/>
                  </a:ext>
                </a:extLst>
              </p14:cNvPr>
              <p14:cNvContentPartPr/>
              <p14:nvPr/>
            </p14:nvContentPartPr>
            <p14:xfrm>
              <a:off x="4083943" y="5742644"/>
              <a:ext cx="1867320" cy="717120"/>
            </p14:xfrm>
          </p:contentPart>
        </mc:Choice>
        <mc:Fallback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B8BCCB76-14EF-43C9-8AE2-A6D83A10E4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6384" y="5735084"/>
                <a:ext cx="1882437" cy="7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0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D5135AAA-5BC1-A777-3D3A-A1C635894652}"/>
                  </a:ext>
                </a:extLst>
              </p14:cNvPr>
              <p14:cNvContentPartPr/>
              <p14:nvPr/>
            </p14:nvContentPartPr>
            <p14:xfrm>
              <a:off x="894343" y="324644"/>
              <a:ext cx="6856200" cy="32680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D5135AAA-5BC1-A777-3D3A-A1C635894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83" y="314205"/>
                <a:ext cx="6871320" cy="328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13AAFDBF-15DA-C42C-5243-7AB6D66D9105}"/>
                  </a:ext>
                </a:extLst>
              </p14:cNvPr>
              <p14:cNvContentPartPr/>
              <p14:nvPr/>
            </p14:nvContentPartPr>
            <p14:xfrm>
              <a:off x="2996383" y="3121484"/>
              <a:ext cx="735840" cy="72288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13AAFDBF-15DA-C42C-5243-7AB6D66D91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8823" y="3113920"/>
                <a:ext cx="750960" cy="738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27D442DA-4559-14B8-5F9C-34D00C64825E}"/>
                  </a:ext>
                </a:extLst>
              </p14:cNvPr>
              <p14:cNvContentPartPr/>
              <p14:nvPr/>
            </p14:nvContentPartPr>
            <p14:xfrm>
              <a:off x="5091943" y="3058124"/>
              <a:ext cx="690120" cy="98712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27D442DA-4559-14B8-5F9C-34D00C6482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4379" y="3050567"/>
                <a:ext cx="705248" cy="1002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C0DFFC2F-EE21-7C4A-D04D-6C3A8E9D88EC}"/>
                  </a:ext>
                </a:extLst>
              </p14:cNvPr>
              <p14:cNvContentPartPr/>
              <p14:nvPr/>
            </p14:nvContentPartPr>
            <p14:xfrm>
              <a:off x="5275543" y="4151804"/>
              <a:ext cx="3145680" cy="70488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C0DFFC2F-EE21-7C4A-D04D-6C3A8E9D88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7982" y="4144240"/>
                <a:ext cx="3160802" cy="72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E538F208-B5DC-4B78-2C8E-71A597B01171}"/>
                  </a:ext>
                </a:extLst>
              </p14:cNvPr>
              <p14:cNvContentPartPr/>
              <p14:nvPr/>
            </p14:nvContentPartPr>
            <p14:xfrm>
              <a:off x="8057983" y="2134364"/>
              <a:ext cx="1066320" cy="46512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E538F208-B5DC-4B78-2C8E-71A597B011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50423" y="2126798"/>
                <a:ext cx="1081440" cy="48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B96BBC5D-EDA7-B32F-277E-40F840330210}"/>
                  </a:ext>
                </a:extLst>
              </p14:cNvPr>
              <p14:cNvContentPartPr/>
              <p14:nvPr/>
            </p14:nvContentPartPr>
            <p14:xfrm>
              <a:off x="9503383" y="2187644"/>
              <a:ext cx="2647080" cy="146196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B96BBC5D-EDA7-B32F-277E-40F8403302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5823" y="2180084"/>
                <a:ext cx="2662200" cy="14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77902267-80F0-68FA-CD7A-B40074B9942D}"/>
                  </a:ext>
                </a:extLst>
              </p14:cNvPr>
              <p14:cNvContentPartPr/>
              <p14:nvPr/>
            </p14:nvContentPartPr>
            <p14:xfrm>
              <a:off x="9792823" y="5132804"/>
              <a:ext cx="1031040" cy="478080"/>
            </p14:xfrm>
          </p:contentPart>
        </mc:Choice>
        <mc:Fallback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77902267-80F0-68FA-CD7A-B40074B994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85266" y="5125250"/>
                <a:ext cx="1048674" cy="493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2AE673FD-D437-47B2-3CF7-FB94B4F5C8AB}"/>
                  </a:ext>
                </a:extLst>
              </p14:cNvPr>
              <p14:cNvContentPartPr/>
              <p14:nvPr/>
            </p14:nvContentPartPr>
            <p14:xfrm>
              <a:off x="10251463" y="3732764"/>
              <a:ext cx="1596600" cy="111096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2AE673FD-D437-47B2-3CF7-FB94B4F5C8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43903" y="3725204"/>
                <a:ext cx="16117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BDC84CAC-9D1F-AC6A-6E8A-995B8D92B151}"/>
                  </a:ext>
                </a:extLst>
              </p14:cNvPr>
              <p14:cNvContentPartPr/>
              <p14:nvPr/>
            </p14:nvContentPartPr>
            <p14:xfrm>
              <a:off x="9491863" y="4189604"/>
              <a:ext cx="2781720" cy="207540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BDC84CAC-9D1F-AC6A-6E8A-995B8D92B1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81423" y="4179162"/>
                <a:ext cx="2801880" cy="209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1" name="Ink 113">
                <a:extLst>
                  <a:ext uri="{FF2B5EF4-FFF2-40B4-BE49-F238E27FC236}">
                    <a16:creationId xmlns:a16="http://schemas.microsoft.com/office/drawing/2014/main" id="{2903E23E-2EB3-EF70-AB7B-F4497054173D}"/>
                  </a:ext>
                </a:extLst>
              </p14:cNvPr>
              <p14:cNvContentPartPr/>
              <p14:nvPr/>
            </p14:nvContentPartPr>
            <p14:xfrm>
              <a:off x="2978743" y="5548964"/>
              <a:ext cx="3382560" cy="696960"/>
            </p14:xfrm>
          </p:contentPart>
        </mc:Choice>
        <mc:Fallback>
          <p:pic>
            <p:nvPicPr>
              <p:cNvPr id="111" name="Ink 113">
                <a:extLst>
                  <a:ext uri="{FF2B5EF4-FFF2-40B4-BE49-F238E27FC236}">
                    <a16:creationId xmlns:a16="http://schemas.microsoft.com/office/drawing/2014/main" id="{2903E23E-2EB3-EF70-AB7B-F449705417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1184" y="5538524"/>
                <a:ext cx="3397678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B9991A85-7A26-AC64-CB6F-4A9EC37B6512}"/>
                  </a:ext>
                </a:extLst>
              </p14:cNvPr>
              <p14:cNvContentPartPr/>
              <p14:nvPr/>
            </p14:nvContentPartPr>
            <p14:xfrm>
              <a:off x="6808783" y="5510804"/>
              <a:ext cx="1168200" cy="810360"/>
            </p14:xfrm>
          </p:contentPart>
        </mc:Choice>
        <mc:Fallback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B9991A85-7A26-AC64-CB6F-4A9EC37B65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01223" y="5503247"/>
                <a:ext cx="1183320" cy="825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AF76CF70-9614-CA50-C01D-73D81CD0EB4C}"/>
                  </a:ext>
                </a:extLst>
              </p14:cNvPr>
              <p14:cNvContentPartPr/>
              <p14:nvPr/>
            </p14:nvContentPartPr>
            <p14:xfrm>
              <a:off x="8483503" y="5095724"/>
              <a:ext cx="543960" cy="60336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AF76CF70-9614-CA50-C01D-73D81CD0EB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5943" y="5088159"/>
                <a:ext cx="559080" cy="6184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5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9E01327F-DA43-40B3-D1DE-67626C6091E2}"/>
                  </a:ext>
                </a:extLst>
              </p14:cNvPr>
              <p14:cNvContentPartPr/>
              <p14:nvPr/>
            </p14:nvContentPartPr>
            <p14:xfrm>
              <a:off x="3254863" y="216284"/>
              <a:ext cx="6456600" cy="73584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9E01327F-DA43-40B3-D1DE-67626C609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303" y="208728"/>
                <a:ext cx="6471720" cy="750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B6D11A08-E2F8-E5F9-CF27-FC5106269DB5}"/>
                  </a:ext>
                </a:extLst>
              </p14:cNvPr>
              <p14:cNvContentPartPr/>
              <p14:nvPr/>
            </p14:nvContentPartPr>
            <p14:xfrm>
              <a:off x="1562863" y="1562324"/>
              <a:ext cx="664920" cy="190476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B6D11A08-E2F8-E5F9-CF27-FC5106269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5303" y="1554763"/>
                <a:ext cx="680040" cy="191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CD1FB7-7D91-1A54-7836-57279E57EA82}"/>
                  </a:ext>
                </a:extLst>
              </p14:cNvPr>
              <p14:cNvContentPartPr/>
              <p14:nvPr/>
            </p14:nvContentPartPr>
            <p14:xfrm>
              <a:off x="1374223" y="3881444"/>
              <a:ext cx="717120" cy="94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CD1FB7-7D91-1A54-7836-57279E57EA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6663" y="3873884"/>
                <a:ext cx="732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D67D17-DC4D-10CB-8B05-5AE5D16524AD}"/>
                  </a:ext>
                </a:extLst>
              </p14:cNvPr>
              <p14:cNvContentPartPr/>
              <p14:nvPr/>
            </p14:nvContentPartPr>
            <p14:xfrm>
              <a:off x="1349023" y="3938324"/>
              <a:ext cx="1238760" cy="1207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D67D17-DC4D-10CB-8B05-5AE5D1652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1463" y="3930764"/>
                <a:ext cx="1253880" cy="12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BFB3819C-6146-6F73-D6B1-E36C048DB235}"/>
                  </a:ext>
                </a:extLst>
              </p14:cNvPr>
              <p14:cNvContentPartPr/>
              <p14:nvPr/>
            </p14:nvContentPartPr>
            <p14:xfrm>
              <a:off x="4706383" y="2253164"/>
              <a:ext cx="541080" cy="197460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BFB3819C-6146-6F73-D6B1-E36C048DB2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8823" y="2245604"/>
                <a:ext cx="556200" cy="19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E013E0-59D5-161D-B962-33F40F2CB94E}"/>
                  </a:ext>
                </a:extLst>
              </p14:cNvPr>
              <p14:cNvContentPartPr/>
              <p14:nvPr/>
            </p14:nvContentPartPr>
            <p14:xfrm>
              <a:off x="5209303" y="4234244"/>
              <a:ext cx="25560" cy="56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E013E0-59D5-161D-B962-33F40F2CB9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1635" y="4226684"/>
                <a:ext cx="40896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9C102F40-9683-4949-EF34-44FC8F5425D6}"/>
                  </a:ext>
                </a:extLst>
              </p14:cNvPr>
              <p14:cNvContentPartPr/>
              <p14:nvPr/>
            </p14:nvContentPartPr>
            <p14:xfrm>
              <a:off x="3456463" y="2510924"/>
              <a:ext cx="1042560" cy="1118160"/>
            </p14:xfrm>
          </p:contentPart>
        </mc:Choice>
        <mc:Fallback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9C102F40-9683-4949-EF34-44FC8F5425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8903" y="2503364"/>
                <a:ext cx="1057680" cy="11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78AF0F21-050D-C09E-07DD-40CFD36CEECC}"/>
                  </a:ext>
                </a:extLst>
              </p14:cNvPr>
              <p14:cNvContentPartPr/>
              <p14:nvPr/>
            </p14:nvContentPartPr>
            <p14:xfrm>
              <a:off x="5397943" y="2523524"/>
              <a:ext cx="1060200" cy="84636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78AF0F21-050D-C09E-07DD-40CFD36CEE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0380" y="2515964"/>
                <a:ext cx="1075325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AC31F5F4-DD3D-93CC-C627-D1B59BDD83D6}"/>
                  </a:ext>
                </a:extLst>
              </p14:cNvPr>
              <p14:cNvContentPartPr/>
              <p14:nvPr/>
            </p14:nvContentPartPr>
            <p14:xfrm>
              <a:off x="1305103" y="5334044"/>
              <a:ext cx="2823480" cy="1163520"/>
            </p14:xfrm>
          </p:contentPart>
        </mc:Choice>
        <mc:Fallback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AC31F5F4-DD3D-93CC-C627-D1B59BDD83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4663" y="5323604"/>
                <a:ext cx="2843640" cy="11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A7A717E-C31A-7DE9-A96A-B009AB30F3F6}"/>
                  </a:ext>
                </a:extLst>
              </p14:cNvPr>
              <p14:cNvContentPartPr/>
              <p14:nvPr/>
            </p14:nvContentPartPr>
            <p14:xfrm>
              <a:off x="4297783" y="4497764"/>
              <a:ext cx="2609640" cy="59004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A7A717E-C31A-7DE9-A96A-B009AB30F3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90223" y="4490204"/>
                <a:ext cx="26247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514E715F-C607-7B03-2E52-1A32B3DECABE}"/>
                  </a:ext>
                </a:extLst>
              </p14:cNvPr>
              <p14:cNvContentPartPr/>
              <p14:nvPr/>
            </p14:nvContentPartPr>
            <p14:xfrm>
              <a:off x="4662463" y="5380844"/>
              <a:ext cx="2565360" cy="582120"/>
            </p14:xfrm>
          </p:contentPart>
        </mc:Choice>
        <mc:Fallback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514E715F-C607-7B03-2E52-1A32B3DECA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2024" y="5370410"/>
                <a:ext cx="2585517" cy="60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F766C8B3-A321-FB8A-0BF8-83F87F69BD89}"/>
                  </a:ext>
                </a:extLst>
              </p14:cNvPr>
              <p14:cNvContentPartPr/>
              <p14:nvPr/>
            </p14:nvContentPartPr>
            <p14:xfrm>
              <a:off x="9101623" y="1838444"/>
              <a:ext cx="508320" cy="178560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F766C8B3-A321-FB8A-0BF8-83F87F69BD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94063" y="1830886"/>
                <a:ext cx="523440" cy="1800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25F1F1B4-7DAB-40C3-DD0D-AE99A9AE07D5}"/>
                  </a:ext>
                </a:extLst>
              </p14:cNvPr>
              <p14:cNvContentPartPr/>
              <p14:nvPr/>
            </p14:nvContentPartPr>
            <p14:xfrm>
              <a:off x="6850183" y="3919964"/>
              <a:ext cx="4527000" cy="178524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25F1F1B4-7DAB-40C3-DD0D-AE99A9AE07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2623" y="3912404"/>
                <a:ext cx="4542120" cy="18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7DFF8E-BA0A-DD4C-670C-577EE5BC5A97}"/>
                  </a:ext>
                </a:extLst>
              </p14:cNvPr>
              <p14:cNvContentPartPr/>
              <p14:nvPr/>
            </p14:nvContentPartPr>
            <p14:xfrm>
              <a:off x="11421103" y="6044324"/>
              <a:ext cx="50760" cy="25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7DFF8E-BA0A-DD4C-670C-577EE5BC5A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10663" y="6033884"/>
                <a:ext cx="70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31431B2-7AC8-15F3-D5E0-8C94EC420F23}"/>
                  </a:ext>
                </a:extLst>
              </p14:cNvPr>
              <p14:cNvContentPartPr/>
              <p14:nvPr/>
            </p14:nvContentPartPr>
            <p14:xfrm>
              <a:off x="8610583" y="5705564"/>
              <a:ext cx="2301480" cy="62820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31431B2-7AC8-15F3-D5E0-8C94EC420F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03023" y="5698004"/>
                <a:ext cx="23166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D40D1EF-6EAF-FA24-648A-FD0DDEC56645}"/>
                  </a:ext>
                </a:extLst>
              </p14:cNvPr>
              <p14:cNvContentPartPr/>
              <p14:nvPr/>
            </p14:nvContentPartPr>
            <p14:xfrm>
              <a:off x="475303" y="511844"/>
              <a:ext cx="2559240" cy="956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D40D1EF-6EAF-FA24-648A-FD0DDEC566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7743" y="504284"/>
                <a:ext cx="257436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863CBDC-52DC-A439-3C6B-5D6F3B6ED8D0}"/>
                  </a:ext>
                </a:extLst>
              </p14:cNvPr>
              <p14:cNvContentPartPr/>
              <p14:nvPr/>
            </p14:nvContentPartPr>
            <p14:xfrm>
              <a:off x="761503" y="474764"/>
              <a:ext cx="72360" cy="68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863CBDC-52DC-A439-3C6B-5D6F3B6ED8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3905" y="467204"/>
                <a:ext cx="87556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C2D74F8-B1B0-2D51-8C0C-2867F3E9E9A6}"/>
                  </a:ext>
                </a:extLst>
              </p14:cNvPr>
              <p14:cNvContentPartPr/>
              <p14:nvPr/>
            </p14:nvContentPartPr>
            <p14:xfrm>
              <a:off x="1015663" y="1455404"/>
              <a:ext cx="38160" cy="18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C2D74F8-B1B0-2D51-8C0C-2867F3E9E9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8103" y="1447844"/>
                <a:ext cx="53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914F153B-A54B-5901-B9FB-86D775895450}"/>
                  </a:ext>
                </a:extLst>
              </p14:cNvPr>
              <p14:cNvContentPartPr/>
              <p14:nvPr/>
            </p14:nvContentPartPr>
            <p14:xfrm>
              <a:off x="445063" y="1531004"/>
              <a:ext cx="2595240" cy="1162440"/>
            </p14:xfrm>
          </p:contentPart>
        </mc:Choice>
        <mc:Fallback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914F153B-A54B-5901-B9FB-86D7758954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7503" y="1523446"/>
                <a:ext cx="2610360" cy="1177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15D8065A-829A-1722-B060-968273417C2A}"/>
                  </a:ext>
                </a:extLst>
              </p14:cNvPr>
              <p14:cNvContentPartPr/>
              <p14:nvPr/>
            </p14:nvContentPartPr>
            <p14:xfrm>
              <a:off x="4530343" y="1083884"/>
              <a:ext cx="176400" cy="8820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15D8065A-829A-1722-B060-968273417C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9903" y="1076355"/>
                <a:ext cx="196560" cy="105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9CD474FF-571F-E968-7832-6110265F1756}"/>
                  </a:ext>
                </a:extLst>
              </p14:cNvPr>
              <p14:cNvContentPartPr/>
              <p14:nvPr/>
            </p14:nvContentPartPr>
            <p14:xfrm>
              <a:off x="3624943" y="1146884"/>
              <a:ext cx="3898440" cy="86148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9CD474FF-571F-E968-7832-6110265F17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17382" y="1139327"/>
                <a:ext cx="3916082" cy="87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640D55E9-07D8-7880-1222-574A6C66F3C2}"/>
                  </a:ext>
                </a:extLst>
              </p14:cNvPr>
              <p14:cNvContentPartPr/>
              <p14:nvPr/>
            </p14:nvContentPartPr>
            <p14:xfrm>
              <a:off x="3295183" y="1109084"/>
              <a:ext cx="1656720" cy="58356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640D55E9-07D8-7880-1222-574A6C66F3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87623" y="1101529"/>
                <a:ext cx="1671840" cy="598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FC5C8EE-6B91-64EC-6DB8-5E6C64A8D2DC}"/>
                  </a:ext>
                </a:extLst>
              </p14:cNvPr>
              <p14:cNvContentPartPr/>
              <p14:nvPr/>
            </p14:nvContentPartPr>
            <p14:xfrm>
              <a:off x="8786623" y="-40756"/>
              <a:ext cx="3438720" cy="2178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FC5C8EE-6B91-64EC-6DB8-5E6C64A8D2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79063" y="-48315"/>
                <a:ext cx="3453840" cy="2193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095DB05E-9FF3-1738-414A-0CC8AA0A50D6}"/>
                  </a:ext>
                </a:extLst>
              </p14:cNvPr>
              <p14:cNvContentPartPr/>
              <p14:nvPr/>
            </p14:nvContentPartPr>
            <p14:xfrm>
              <a:off x="9541903" y="2266484"/>
              <a:ext cx="2439720" cy="1465560"/>
            </p14:xfrm>
          </p:contentPart>
        </mc:Choice>
        <mc:Fallback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095DB05E-9FF3-1738-414A-0CC8AA0A50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34343" y="2258922"/>
                <a:ext cx="2457360" cy="1480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7FF1265-456C-E69B-3B98-770713DFDEB9}"/>
                  </a:ext>
                </a:extLst>
              </p14:cNvPr>
              <p14:cNvContentPartPr/>
              <p14:nvPr/>
            </p14:nvContentPartPr>
            <p14:xfrm>
              <a:off x="289903" y="2914124"/>
              <a:ext cx="1154520" cy="1457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7FF1265-456C-E69B-3B98-770713DFDE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343" y="2906562"/>
                <a:ext cx="1169640" cy="1472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559256D3-BB0F-EED0-3124-AE1311A68E47}"/>
                  </a:ext>
                </a:extLst>
              </p14:cNvPr>
              <p14:cNvContentPartPr/>
              <p14:nvPr/>
            </p14:nvContentPartPr>
            <p14:xfrm>
              <a:off x="5719423" y="3574364"/>
              <a:ext cx="679320" cy="761040"/>
            </p14:xfrm>
          </p:contentPart>
        </mc:Choice>
        <mc:Fallback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559256D3-BB0F-EED0-3124-AE1311A68E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11863" y="3566808"/>
                <a:ext cx="694440" cy="776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77AEAA09-8AB0-B18C-5F42-992FB810C388}"/>
                  </a:ext>
                </a:extLst>
              </p14:cNvPr>
              <p14:cNvContentPartPr/>
              <p14:nvPr/>
            </p14:nvContentPartPr>
            <p14:xfrm>
              <a:off x="8184703" y="2128244"/>
              <a:ext cx="703800" cy="710640"/>
            </p14:xfrm>
          </p:contentPart>
        </mc:Choice>
        <mc:Fallback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77AEAA09-8AB0-B18C-5F42-992FB810C3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77143" y="2120684"/>
                <a:ext cx="7189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2" name="Ink 192">
                <a:extLst>
                  <a:ext uri="{FF2B5EF4-FFF2-40B4-BE49-F238E27FC236}">
                    <a16:creationId xmlns:a16="http://schemas.microsoft.com/office/drawing/2014/main" id="{93D7E82E-DF78-C2E2-AF51-B59F155C763C}"/>
                  </a:ext>
                </a:extLst>
              </p14:cNvPr>
              <p14:cNvContentPartPr/>
              <p14:nvPr/>
            </p14:nvContentPartPr>
            <p14:xfrm>
              <a:off x="176143" y="4551044"/>
              <a:ext cx="1016640" cy="1016640"/>
            </p14:xfrm>
          </p:contentPart>
        </mc:Choice>
        <mc:Fallback>
          <p:pic>
            <p:nvPicPr>
              <p:cNvPr id="192" name="Ink 192">
                <a:extLst>
                  <a:ext uri="{FF2B5EF4-FFF2-40B4-BE49-F238E27FC236}">
                    <a16:creationId xmlns:a16="http://schemas.microsoft.com/office/drawing/2014/main" id="{93D7E82E-DF78-C2E2-AF51-B59F155C76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8583" y="4543487"/>
                <a:ext cx="1031760" cy="103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9" name="Ink 199">
                <a:extLst>
                  <a:ext uri="{FF2B5EF4-FFF2-40B4-BE49-F238E27FC236}">
                    <a16:creationId xmlns:a16="http://schemas.microsoft.com/office/drawing/2014/main" id="{C50412D8-4162-F9E2-E9F0-8FDA7C02B12C}"/>
                  </a:ext>
                </a:extLst>
              </p14:cNvPr>
              <p14:cNvContentPartPr/>
              <p14:nvPr/>
            </p14:nvContentPartPr>
            <p14:xfrm>
              <a:off x="3047143" y="3816644"/>
              <a:ext cx="1138680" cy="928080"/>
            </p14:xfrm>
          </p:contentPart>
        </mc:Choice>
        <mc:Fallback>
          <p:pic>
            <p:nvPicPr>
              <p:cNvPr id="199" name="Ink 199">
                <a:extLst>
                  <a:ext uri="{FF2B5EF4-FFF2-40B4-BE49-F238E27FC236}">
                    <a16:creationId xmlns:a16="http://schemas.microsoft.com/office/drawing/2014/main" id="{C50412D8-4162-F9E2-E9F0-8FDA7C02B1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39581" y="3809084"/>
                <a:ext cx="1156326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B0B87FFE-BFAF-8C12-95C1-CF7AA6A2B6A7}"/>
                  </a:ext>
                </a:extLst>
              </p14:cNvPr>
              <p14:cNvContentPartPr/>
              <p14:nvPr/>
            </p14:nvContentPartPr>
            <p14:xfrm>
              <a:off x="7657303" y="3122204"/>
              <a:ext cx="766080" cy="729000"/>
            </p14:xfrm>
          </p:contentPart>
        </mc:Choice>
        <mc:Fallback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B0B87FFE-BFAF-8C12-95C1-CF7AA6A2B6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49743" y="3114644"/>
                <a:ext cx="7812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7" name="Ink 208">
                <a:extLst>
                  <a:ext uri="{FF2B5EF4-FFF2-40B4-BE49-F238E27FC236}">
                    <a16:creationId xmlns:a16="http://schemas.microsoft.com/office/drawing/2014/main" id="{E508C312-7B9D-0AAA-FB02-FACCDF685372}"/>
                  </a:ext>
                </a:extLst>
              </p14:cNvPr>
              <p14:cNvContentPartPr/>
              <p14:nvPr/>
            </p14:nvContentPartPr>
            <p14:xfrm>
              <a:off x="8271823" y="3601724"/>
              <a:ext cx="308520" cy="306360"/>
            </p14:xfrm>
          </p:contentPart>
        </mc:Choice>
        <mc:Fallback>
          <p:pic>
            <p:nvPicPr>
              <p:cNvPr id="207" name="Ink 208">
                <a:extLst>
                  <a:ext uri="{FF2B5EF4-FFF2-40B4-BE49-F238E27FC236}">
                    <a16:creationId xmlns:a16="http://schemas.microsoft.com/office/drawing/2014/main" id="{E508C312-7B9D-0AAA-FB02-FACCDF68537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64263" y="3594164"/>
                <a:ext cx="323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8" name="Ink 208">
                <a:extLst>
                  <a:ext uri="{FF2B5EF4-FFF2-40B4-BE49-F238E27FC236}">
                    <a16:creationId xmlns:a16="http://schemas.microsoft.com/office/drawing/2014/main" id="{1B52659D-2ECD-5409-FE37-E03A7E172C0D}"/>
                  </a:ext>
                </a:extLst>
              </p14:cNvPr>
              <p14:cNvContentPartPr/>
              <p14:nvPr/>
            </p14:nvContentPartPr>
            <p14:xfrm>
              <a:off x="8108383" y="3014924"/>
              <a:ext cx="295920" cy="308520"/>
            </p14:xfrm>
          </p:contentPart>
        </mc:Choice>
        <mc:Fallback>
          <p:pic>
            <p:nvPicPr>
              <p:cNvPr id="208" name="Ink 208">
                <a:extLst>
                  <a:ext uri="{FF2B5EF4-FFF2-40B4-BE49-F238E27FC236}">
                    <a16:creationId xmlns:a16="http://schemas.microsoft.com/office/drawing/2014/main" id="{1B52659D-2ECD-5409-FE37-E03A7E172C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00823" y="3007364"/>
                <a:ext cx="31104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7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7">
                <a:extLst>
                  <a:ext uri="{FF2B5EF4-FFF2-40B4-BE49-F238E27FC236}">
                    <a16:creationId xmlns:a16="http://schemas.microsoft.com/office/drawing/2014/main" id="{CA089AD2-E33A-6BAE-3A99-058FAAA12761}"/>
                  </a:ext>
                </a:extLst>
              </p14:cNvPr>
              <p14:cNvContentPartPr/>
              <p14:nvPr/>
            </p14:nvContentPartPr>
            <p14:xfrm>
              <a:off x="2481943" y="550004"/>
              <a:ext cx="1627920" cy="792000"/>
            </p14:xfrm>
          </p:contentPart>
        </mc:Choice>
        <mc:Fallback>
          <p:pic>
            <p:nvPicPr>
              <p:cNvPr id="15" name="Ink 17">
                <a:extLst>
                  <a:ext uri="{FF2B5EF4-FFF2-40B4-BE49-F238E27FC236}">
                    <a16:creationId xmlns:a16="http://schemas.microsoft.com/office/drawing/2014/main" id="{CA089AD2-E33A-6BAE-3A99-058FAAA12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4383" y="542441"/>
                <a:ext cx="1643040" cy="80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69F0BBB6-D0D6-4F85-021E-A0ECE2D697A2}"/>
                  </a:ext>
                </a:extLst>
              </p14:cNvPr>
              <p14:cNvContentPartPr/>
              <p14:nvPr/>
            </p14:nvContentPartPr>
            <p14:xfrm>
              <a:off x="1917103" y="813524"/>
              <a:ext cx="293400" cy="157320"/>
            </p14:xfrm>
          </p:contentPart>
        </mc:Choice>
        <mc:Fallback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69F0BBB6-D0D6-4F85-021E-A0ECE2D69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9552" y="805981"/>
                <a:ext cx="308501" cy="172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73054966-E34F-1723-168A-CB32D8E2D654}"/>
                  </a:ext>
                </a:extLst>
              </p14:cNvPr>
              <p14:cNvContentPartPr/>
              <p14:nvPr/>
            </p14:nvContentPartPr>
            <p14:xfrm>
              <a:off x="1261183" y="564764"/>
              <a:ext cx="333720" cy="5760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73054966-E34F-1723-168A-CB32D8E2D6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3623" y="557204"/>
                <a:ext cx="3488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4B23F2-1461-1366-C5AA-3BDACC35FB7A}"/>
                  </a:ext>
                </a:extLst>
              </p14:cNvPr>
              <p14:cNvContentPartPr/>
              <p14:nvPr/>
            </p14:nvContentPartPr>
            <p14:xfrm>
              <a:off x="8245903" y="764564"/>
              <a:ext cx="270720" cy="225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4B23F2-1461-1366-C5AA-3BDACC35FB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8343" y="756992"/>
                <a:ext cx="285840" cy="240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BDF307-E2F4-0673-3363-C185845816AE}"/>
                  </a:ext>
                </a:extLst>
              </p14:cNvPr>
              <p14:cNvContentPartPr/>
              <p14:nvPr/>
            </p14:nvContentPartPr>
            <p14:xfrm>
              <a:off x="8233303" y="716324"/>
              <a:ext cx="245520" cy="355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BDF307-E2F4-0673-3363-C185845816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25743" y="708756"/>
                <a:ext cx="260640" cy="37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A5DE82-0F64-1D0B-B497-EDCF7FBF9049}"/>
                  </a:ext>
                </a:extLst>
              </p14:cNvPr>
              <p14:cNvContentPartPr/>
              <p14:nvPr/>
            </p14:nvContentPartPr>
            <p14:xfrm>
              <a:off x="8107663" y="1102604"/>
              <a:ext cx="258120" cy="5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A5DE82-0F64-1D0B-B497-EDCF7FBF90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00103" y="1095044"/>
                <a:ext cx="273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1EB801-DA0A-8091-C575-D6B19D1B1776}"/>
                  </a:ext>
                </a:extLst>
              </p14:cNvPr>
              <p14:cNvContentPartPr/>
              <p14:nvPr/>
            </p14:nvContentPartPr>
            <p14:xfrm>
              <a:off x="8269663" y="493484"/>
              <a:ext cx="96120" cy="62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1EB801-DA0A-8091-C575-D6B19D1B17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62103" y="485880"/>
                <a:ext cx="111240" cy="77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988577-6471-1931-E792-37DCEF8C07D2}"/>
                  </a:ext>
                </a:extLst>
              </p14:cNvPr>
              <p14:cNvContentPartPr/>
              <p14:nvPr/>
            </p14:nvContentPartPr>
            <p14:xfrm>
              <a:off x="8748823" y="757004"/>
              <a:ext cx="138600" cy="50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988577-6471-1931-E792-37DCEF8C07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41263" y="749444"/>
                <a:ext cx="153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72063E-120A-89B4-7B2A-6F1E3EE3E2BC}"/>
                  </a:ext>
                </a:extLst>
              </p14:cNvPr>
              <p14:cNvContentPartPr/>
              <p14:nvPr/>
            </p14:nvContentPartPr>
            <p14:xfrm>
              <a:off x="8756743" y="907844"/>
              <a:ext cx="187560" cy="1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72063E-120A-89B4-7B2A-6F1E3EE3E2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9183" y="900424"/>
                <a:ext cx="20268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3A0F6D-E5E6-9B41-6412-578CA18C58D2}"/>
                  </a:ext>
                </a:extLst>
              </p14:cNvPr>
              <p14:cNvContentPartPr/>
              <p14:nvPr/>
            </p14:nvContentPartPr>
            <p14:xfrm>
              <a:off x="9195223" y="493484"/>
              <a:ext cx="270720" cy="64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3A0F6D-E5E6-9B41-6412-578CA18C58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87663" y="485924"/>
                <a:ext cx="28584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76B960-2B6C-2BD4-DEE2-6B1B8B1B3876}"/>
                  </a:ext>
                </a:extLst>
              </p14:cNvPr>
              <p14:cNvContentPartPr/>
              <p14:nvPr/>
            </p14:nvContentPartPr>
            <p14:xfrm>
              <a:off x="9151303" y="808484"/>
              <a:ext cx="333720" cy="9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76B960-2B6C-2BD4-DEE2-6B1B8B1B38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3735" y="800897"/>
                <a:ext cx="348856" cy="11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769EBB-7B57-3980-B452-363F1E125F31}"/>
                  </a:ext>
                </a:extLst>
              </p14:cNvPr>
              <p14:cNvContentPartPr/>
              <p14:nvPr/>
            </p14:nvContentPartPr>
            <p14:xfrm>
              <a:off x="9032503" y="1253444"/>
              <a:ext cx="213480" cy="2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769EBB-7B57-3980-B452-363F1E125F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24943" y="1245884"/>
                <a:ext cx="228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77B78B-3995-CE37-1643-E2DFD79C1B07}"/>
                  </a:ext>
                </a:extLst>
              </p14:cNvPr>
              <p14:cNvContentPartPr/>
              <p14:nvPr/>
            </p14:nvContentPartPr>
            <p14:xfrm>
              <a:off x="9685903" y="701204"/>
              <a:ext cx="214200" cy="402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77B78B-3995-CE37-1643-E2DFD79C1B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78343" y="693644"/>
                <a:ext cx="2293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9A062D-7DF6-4446-ACAB-BEB93F16B2FA}"/>
                  </a:ext>
                </a:extLst>
              </p14:cNvPr>
              <p14:cNvContentPartPr/>
              <p14:nvPr/>
            </p14:nvContentPartPr>
            <p14:xfrm>
              <a:off x="10000183" y="782204"/>
              <a:ext cx="346320" cy="176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9A062D-7DF6-4446-ACAB-BEB93F16B2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92623" y="774644"/>
                <a:ext cx="361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EA441C-21E6-93EC-9231-0836A73BFBEA}"/>
                  </a:ext>
                </a:extLst>
              </p14:cNvPr>
              <p14:cNvContentPartPr/>
              <p14:nvPr/>
            </p14:nvContentPartPr>
            <p14:xfrm>
              <a:off x="10132303" y="706604"/>
              <a:ext cx="182520" cy="27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EA441C-21E6-93EC-9231-0836A73BFB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24758" y="699044"/>
                <a:ext cx="19761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62B4F5-5DF1-9F4F-6CA7-BE1A8440DDC1}"/>
                  </a:ext>
                </a:extLst>
              </p14:cNvPr>
              <p14:cNvContentPartPr/>
              <p14:nvPr/>
            </p14:nvContentPartPr>
            <p14:xfrm>
              <a:off x="9931063" y="1146884"/>
              <a:ext cx="2394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62B4F5-5DF1-9F4F-6CA7-BE1A8440DD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23503" y="1139324"/>
                <a:ext cx="2545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17B7E46-DE96-E6F9-0C81-F10F201659CA}"/>
                  </a:ext>
                </a:extLst>
              </p14:cNvPr>
              <p14:cNvContentPartPr/>
              <p14:nvPr/>
            </p14:nvContentPartPr>
            <p14:xfrm>
              <a:off x="10534423" y="952484"/>
              <a:ext cx="6480" cy="87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17B7E46-DE96-E6F9-0C81-F10F201659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26863" y="944893"/>
                <a:ext cx="21600" cy="103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89CD42-1D19-2181-4560-CB5892A93871}"/>
                  </a:ext>
                </a:extLst>
              </p14:cNvPr>
              <p14:cNvContentPartPr/>
              <p14:nvPr/>
            </p14:nvContentPartPr>
            <p14:xfrm>
              <a:off x="10680583" y="705884"/>
              <a:ext cx="307080" cy="630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89CD42-1D19-2181-4560-CB5892A938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70143" y="695444"/>
                <a:ext cx="3272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C7B5552-05DD-C903-9168-354378DE1B8E}"/>
                  </a:ext>
                </a:extLst>
              </p14:cNvPr>
              <p14:cNvContentPartPr/>
              <p14:nvPr/>
            </p14:nvContentPartPr>
            <p14:xfrm>
              <a:off x="10685263" y="1002164"/>
              <a:ext cx="289440" cy="5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C7B5552-05DD-C903-9168-354378DE1B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77703" y="994604"/>
                <a:ext cx="304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A797EA-D6E6-93DB-B224-80BF8EDB174A}"/>
                  </a:ext>
                </a:extLst>
              </p14:cNvPr>
              <p14:cNvContentPartPr/>
              <p14:nvPr/>
            </p14:nvContentPartPr>
            <p14:xfrm>
              <a:off x="11289703" y="618764"/>
              <a:ext cx="173880" cy="42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A797EA-D6E6-93DB-B224-80BF8EDB17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282159" y="611204"/>
                <a:ext cx="188969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C1B97-6C60-0557-CACE-13A1897768BF}"/>
                  </a:ext>
                </a:extLst>
              </p14:cNvPr>
              <p14:cNvContentPartPr/>
              <p14:nvPr/>
            </p14:nvContentPartPr>
            <p14:xfrm>
              <a:off x="8356423" y="1442084"/>
              <a:ext cx="302760" cy="220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C1B97-6C60-0557-CACE-13A1897768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48872" y="1434524"/>
                <a:ext cx="317862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CCC2F57-2C8A-D61B-9F26-58E5280CFFB1}"/>
                  </a:ext>
                </a:extLst>
              </p14:cNvPr>
              <p14:cNvContentPartPr/>
              <p14:nvPr/>
            </p14:nvContentPartPr>
            <p14:xfrm>
              <a:off x="8293423" y="1875884"/>
              <a:ext cx="248400" cy="31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CCC2F57-2C8A-D61B-9F26-58E5280CFF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85863" y="1868324"/>
                <a:ext cx="263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90D4441-C2C5-59BD-0F92-6165D8B91950}"/>
                  </a:ext>
                </a:extLst>
              </p14:cNvPr>
              <p14:cNvContentPartPr/>
              <p14:nvPr/>
            </p14:nvContentPartPr>
            <p14:xfrm>
              <a:off x="8943943" y="1663124"/>
              <a:ext cx="220320" cy="43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90D4441-C2C5-59BD-0F92-6165D8B919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36395" y="1655564"/>
                <a:ext cx="235415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4DCED4-B724-0BA7-76B7-C178302433EC}"/>
                  </a:ext>
                </a:extLst>
              </p14:cNvPr>
              <p14:cNvContentPartPr/>
              <p14:nvPr/>
            </p14:nvContentPartPr>
            <p14:xfrm>
              <a:off x="8943943" y="1838444"/>
              <a:ext cx="220320" cy="1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4DCED4-B724-0BA7-76B7-C178302433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36395" y="1830884"/>
                <a:ext cx="235415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E334B6-A877-BFDA-CF79-81518B7390D8}"/>
                  </a:ext>
                </a:extLst>
              </p14:cNvPr>
              <p14:cNvContentPartPr/>
              <p14:nvPr/>
            </p14:nvContentPartPr>
            <p14:xfrm>
              <a:off x="9465583" y="1543604"/>
              <a:ext cx="283320" cy="634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E334B6-A877-BFDA-CF79-81518B7390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58023" y="1536044"/>
                <a:ext cx="2984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F6424F9-43B4-F915-8CE5-0DFBF9749F52}"/>
                  </a:ext>
                </a:extLst>
              </p14:cNvPr>
              <p14:cNvContentPartPr/>
              <p14:nvPr/>
            </p14:nvContentPartPr>
            <p14:xfrm>
              <a:off x="9421663" y="1882724"/>
              <a:ext cx="295920" cy="3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F6424F9-43B4-F915-8CE5-0DFBF9749F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14094" y="1875164"/>
                <a:ext cx="311058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7F2BB4-F201-9D33-DC76-24906917E048}"/>
                  </a:ext>
                </a:extLst>
              </p14:cNvPr>
              <p14:cNvContentPartPr/>
              <p14:nvPr/>
            </p14:nvContentPartPr>
            <p14:xfrm>
              <a:off x="9874543" y="1556204"/>
              <a:ext cx="170280" cy="345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7F2BB4-F201-9D33-DC76-24906917E0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66983" y="1548644"/>
                <a:ext cx="1854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75CBA7-1A69-7C34-5E2A-204116B2FCF3}"/>
                  </a:ext>
                </a:extLst>
              </p14:cNvPr>
              <p14:cNvContentPartPr/>
              <p14:nvPr/>
            </p14:nvContentPartPr>
            <p14:xfrm>
              <a:off x="10184503" y="1574924"/>
              <a:ext cx="299880" cy="18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75CBA7-1A69-7C34-5E2A-204116B2FC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76943" y="1567364"/>
                <a:ext cx="315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AF9A752-C33C-5A71-D3E3-53ADCBBBE5A8}"/>
                  </a:ext>
                </a:extLst>
              </p14:cNvPr>
              <p14:cNvContentPartPr/>
              <p14:nvPr/>
            </p14:nvContentPartPr>
            <p14:xfrm>
              <a:off x="10226623" y="1493204"/>
              <a:ext cx="214200" cy="301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AF9A752-C33C-5A71-D3E3-53ADCBBBE5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19063" y="1485644"/>
                <a:ext cx="2293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A6D093D-B950-28B3-5E42-FFF377974FDD}"/>
                  </a:ext>
                </a:extLst>
              </p14:cNvPr>
              <p14:cNvContentPartPr/>
              <p14:nvPr/>
            </p14:nvContentPartPr>
            <p14:xfrm>
              <a:off x="10100623" y="1926284"/>
              <a:ext cx="232920" cy="19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A6D093D-B950-28B3-5E42-FFF377974F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93063" y="1918724"/>
                <a:ext cx="248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9407CF-9674-C0FA-6371-609F17FDC649}"/>
                  </a:ext>
                </a:extLst>
              </p14:cNvPr>
              <p14:cNvContentPartPr/>
              <p14:nvPr/>
            </p14:nvContentPartPr>
            <p14:xfrm>
              <a:off x="10748263" y="1669244"/>
              <a:ext cx="75960" cy="137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9407CF-9674-C0FA-6371-609F17FDC6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40667" y="1661684"/>
                <a:ext cx="91152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7967AF-7501-A48A-AE4F-76A5BA49060B}"/>
                  </a:ext>
                </a:extLst>
              </p14:cNvPr>
              <p14:cNvContentPartPr/>
              <p14:nvPr/>
            </p14:nvContentPartPr>
            <p14:xfrm>
              <a:off x="10955623" y="1445684"/>
              <a:ext cx="358560" cy="760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7967AF-7501-A48A-AE4F-76A5BA49060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45183" y="1435244"/>
                <a:ext cx="3787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DD899E5-C832-C9AF-A9DD-0F0177CBF67A}"/>
                  </a:ext>
                </a:extLst>
              </p14:cNvPr>
              <p14:cNvContentPartPr/>
              <p14:nvPr/>
            </p14:nvContentPartPr>
            <p14:xfrm>
              <a:off x="10974703" y="1800644"/>
              <a:ext cx="377640" cy="56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DD899E5-C832-C9AF-A9DD-0F0177CBF6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67143" y="1793084"/>
                <a:ext cx="392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35C14BB-DAEA-A5A4-C8D8-0EDB7CF10B59}"/>
                  </a:ext>
                </a:extLst>
              </p14:cNvPr>
              <p14:cNvContentPartPr/>
              <p14:nvPr/>
            </p14:nvContentPartPr>
            <p14:xfrm>
              <a:off x="11490223" y="1335164"/>
              <a:ext cx="250560" cy="497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35C14BB-DAEA-A5A4-C8D8-0EDB7CF10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79783" y="1324724"/>
                <a:ext cx="2707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E4B69A0-2ED2-CE12-9A38-4CBD36DF86EE}"/>
                  </a:ext>
                </a:extLst>
              </p14:cNvPr>
              <p14:cNvContentPartPr/>
              <p14:nvPr/>
            </p14:nvContentPartPr>
            <p14:xfrm>
              <a:off x="1274863" y="1234724"/>
              <a:ext cx="332280" cy="88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E4B69A0-2ED2-CE12-9A38-4CBD36DF86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7303" y="1227164"/>
                <a:ext cx="3474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285140C-80EF-D16F-A5F6-7D48D988FA56}"/>
                  </a:ext>
                </a:extLst>
              </p14:cNvPr>
              <p14:cNvContentPartPr/>
              <p14:nvPr/>
            </p14:nvContentPartPr>
            <p14:xfrm>
              <a:off x="3234343" y="1498964"/>
              <a:ext cx="334440" cy="352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285140C-80EF-D16F-A5F6-7D48D988FA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26775" y="1491404"/>
                <a:ext cx="349576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D6CB86F8-6AE9-AE17-DA64-A5173D93BEA9}"/>
                  </a:ext>
                </a:extLst>
              </p14:cNvPr>
              <p14:cNvContentPartPr/>
              <p14:nvPr/>
            </p14:nvContentPartPr>
            <p14:xfrm>
              <a:off x="2480863" y="1630724"/>
              <a:ext cx="446400" cy="264240"/>
            </p14:xfrm>
          </p:contentPart>
        </mc:Choice>
        <mc:Fallback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D6CB86F8-6AE9-AE17-DA64-A5173D93BE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73309" y="1623164"/>
                <a:ext cx="461508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F8CCF59E-5C18-2151-6410-6953692D2D32}"/>
                  </a:ext>
                </a:extLst>
              </p14:cNvPr>
              <p14:cNvContentPartPr/>
              <p14:nvPr/>
            </p14:nvContentPartPr>
            <p14:xfrm>
              <a:off x="1057063" y="1580684"/>
              <a:ext cx="1002600" cy="52812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F8CCF59E-5C18-2151-6410-6953692D2D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9506" y="1573129"/>
                <a:ext cx="1017715" cy="5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45AF9E8A-65E7-1556-B926-B1A1E2DD5E68}"/>
                  </a:ext>
                </a:extLst>
              </p14:cNvPr>
              <p14:cNvContentPartPr/>
              <p14:nvPr/>
            </p14:nvContentPartPr>
            <p14:xfrm>
              <a:off x="6116143" y="989564"/>
              <a:ext cx="1369440" cy="60408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45AF9E8A-65E7-1556-B926-B1A1E2DD5E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08585" y="982004"/>
                <a:ext cx="1384556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54F91AF-D3A2-C7FE-07FF-D27101E155F6}"/>
                  </a:ext>
                </a:extLst>
              </p14:cNvPr>
              <p14:cNvContentPartPr/>
              <p14:nvPr/>
            </p14:nvContentPartPr>
            <p14:xfrm>
              <a:off x="6389383" y="1517684"/>
              <a:ext cx="1115280" cy="63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54F91AF-D3A2-C7FE-07FF-D27101E155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1823" y="1510124"/>
                <a:ext cx="1130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18FC0D8-D416-B58E-43B5-62256A416B91}"/>
                  </a:ext>
                </a:extLst>
              </p14:cNvPr>
              <p14:cNvContentPartPr/>
              <p14:nvPr/>
            </p14:nvContentPartPr>
            <p14:xfrm>
              <a:off x="1235983" y="2026724"/>
              <a:ext cx="2181960" cy="151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18FC0D8-D416-B58E-43B5-62256A416B9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28423" y="2019164"/>
                <a:ext cx="2197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73BCB363-3DBE-DF6A-A9D5-332A60173C4E}"/>
                  </a:ext>
                </a:extLst>
              </p14:cNvPr>
              <p14:cNvContentPartPr/>
              <p14:nvPr/>
            </p14:nvContentPartPr>
            <p14:xfrm>
              <a:off x="1909903" y="2269364"/>
              <a:ext cx="948960" cy="71352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73BCB363-3DBE-DF6A-A9D5-332A60173C4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02343" y="2261808"/>
                <a:ext cx="964080" cy="728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38AE458A-5A13-EF6F-605E-160B64537797}"/>
                  </a:ext>
                </a:extLst>
              </p14:cNvPr>
              <p14:cNvContentPartPr/>
              <p14:nvPr/>
            </p14:nvContentPartPr>
            <p14:xfrm>
              <a:off x="1142383" y="3051644"/>
              <a:ext cx="2576520" cy="72360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38AE458A-5A13-EF6F-605E-160B6453779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4824" y="3044080"/>
                <a:ext cx="2591638" cy="738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F544D5-BB57-FBCA-6728-84884BDDA87F}"/>
                  </a:ext>
                </a:extLst>
              </p14:cNvPr>
              <p14:cNvContentPartPr/>
              <p14:nvPr/>
            </p14:nvContentPartPr>
            <p14:xfrm>
              <a:off x="8421943" y="2606684"/>
              <a:ext cx="251280" cy="267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F544D5-BB57-FBCA-6728-84884BDDA8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14372" y="2599124"/>
                <a:ext cx="266422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A104C7B-AED4-63B9-2A1A-5703B0866779}"/>
                  </a:ext>
                </a:extLst>
              </p14:cNvPr>
              <p14:cNvContentPartPr/>
              <p14:nvPr/>
            </p14:nvContentPartPr>
            <p14:xfrm>
              <a:off x="8419423" y="3089444"/>
              <a:ext cx="172800" cy="6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A104C7B-AED4-63B9-2A1A-5703B086677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11863" y="3082282"/>
                <a:ext cx="187920" cy="20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2F4F2C8-288F-0983-7EC4-E8148BE16502}"/>
                  </a:ext>
                </a:extLst>
              </p14:cNvPr>
              <p14:cNvContentPartPr/>
              <p14:nvPr/>
            </p14:nvContentPartPr>
            <p14:xfrm>
              <a:off x="8981743" y="2724764"/>
              <a:ext cx="132480" cy="50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2F4F2C8-288F-0983-7EC4-E8148BE1650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74183" y="2717150"/>
                <a:ext cx="14760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674454C-7BE8-6831-E73F-DFF7CBEE8153}"/>
                  </a:ext>
                </a:extLst>
              </p14:cNvPr>
              <p14:cNvContentPartPr/>
              <p14:nvPr/>
            </p14:nvContentPartPr>
            <p14:xfrm>
              <a:off x="8962663" y="2894684"/>
              <a:ext cx="201600" cy="25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674454C-7BE8-6831-E73F-DFF7CBEE815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55103" y="2887124"/>
                <a:ext cx="216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F96BEB0-BE1B-24FF-F93B-4A00B283F150}"/>
                  </a:ext>
                </a:extLst>
              </p14:cNvPr>
              <p14:cNvContentPartPr/>
              <p14:nvPr/>
            </p14:nvContentPartPr>
            <p14:xfrm>
              <a:off x="9383863" y="2448284"/>
              <a:ext cx="182520" cy="616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F96BEB0-BE1B-24FF-F93B-4A00B283F15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76303" y="2440728"/>
                <a:ext cx="197640" cy="631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1A18A53-1708-70EC-9057-B0FB03D29711}"/>
                  </a:ext>
                </a:extLst>
              </p14:cNvPr>
              <p14:cNvContentPartPr/>
              <p14:nvPr/>
            </p14:nvContentPartPr>
            <p14:xfrm>
              <a:off x="9296023" y="2793884"/>
              <a:ext cx="201600" cy="44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1A18A53-1708-70EC-9057-B0FB03D2971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88463" y="2786324"/>
                <a:ext cx="216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0026FD8-BF39-2293-4DD9-A335132E5BB5}"/>
                  </a:ext>
                </a:extLst>
              </p14:cNvPr>
              <p14:cNvContentPartPr/>
              <p14:nvPr/>
            </p14:nvContentPartPr>
            <p14:xfrm>
              <a:off x="9780223" y="2498324"/>
              <a:ext cx="119880" cy="415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0026FD8-BF39-2293-4DD9-A335132E5B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72663" y="2490757"/>
                <a:ext cx="135000" cy="430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EAAC08A-31B2-0A2B-7796-A84FBB13756B}"/>
                  </a:ext>
                </a:extLst>
              </p14:cNvPr>
              <p14:cNvContentPartPr/>
              <p14:nvPr/>
            </p14:nvContentPartPr>
            <p14:xfrm>
              <a:off x="10016023" y="2550164"/>
              <a:ext cx="348840" cy="218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EAAC08A-31B2-0A2B-7796-A84FBB1375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08463" y="2542616"/>
                <a:ext cx="363960" cy="23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99E46D4-DC77-C600-7946-12E0DAC31C9B}"/>
                  </a:ext>
                </a:extLst>
              </p14:cNvPr>
              <p14:cNvContentPartPr/>
              <p14:nvPr/>
            </p14:nvContentPartPr>
            <p14:xfrm>
              <a:off x="10157143" y="2499044"/>
              <a:ext cx="75960" cy="276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99E46D4-DC77-C600-7946-12E0DAC31C9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49583" y="2491484"/>
                <a:ext cx="910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CE6222-C288-B77C-D69B-AAABFE0007C8}"/>
                  </a:ext>
                </a:extLst>
              </p14:cNvPr>
              <p14:cNvContentPartPr/>
              <p14:nvPr/>
            </p14:nvContentPartPr>
            <p14:xfrm>
              <a:off x="9911983" y="2900804"/>
              <a:ext cx="264600" cy="25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CE6222-C288-B77C-D69B-AAABFE0007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04413" y="2893136"/>
                <a:ext cx="279741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2CFEC0D-4484-BB04-0329-909929E8417B}"/>
                  </a:ext>
                </a:extLst>
              </p14:cNvPr>
              <p14:cNvContentPartPr/>
              <p14:nvPr/>
            </p14:nvContentPartPr>
            <p14:xfrm>
              <a:off x="10623343" y="2502644"/>
              <a:ext cx="43560" cy="222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2CFEC0D-4484-BB04-0329-909929E841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15845" y="2495096"/>
                <a:ext cx="58556" cy="237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9A6F15C-9DA4-728B-89A1-6A6477CC499B}"/>
                  </a:ext>
                </a:extLst>
              </p14:cNvPr>
              <p14:cNvContentPartPr/>
              <p14:nvPr/>
            </p14:nvContentPartPr>
            <p14:xfrm>
              <a:off x="10804783" y="2479604"/>
              <a:ext cx="408960" cy="569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9A6F15C-9DA4-728B-89A1-6A6477CC499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97223" y="2472044"/>
                <a:ext cx="4240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ECEDFF7-A478-7925-3933-5D5B39FCE9BB}"/>
                  </a:ext>
                </a:extLst>
              </p14:cNvPr>
              <p14:cNvContentPartPr/>
              <p14:nvPr/>
            </p14:nvContentPartPr>
            <p14:xfrm>
              <a:off x="10849063" y="2680844"/>
              <a:ext cx="239400" cy="38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ECEDFF7-A478-7925-3933-5D5B39FCE9B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41503" y="2673284"/>
                <a:ext cx="254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8DB8281-45F5-32DC-98C7-A9EF7EE04159}"/>
                  </a:ext>
                </a:extLst>
              </p14:cNvPr>
              <p14:cNvContentPartPr/>
              <p14:nvPr/>
            </p14:nvContentPartPr>
            <p14:xfrm>
              <a:off x="11414623" y="2272244"/>
              <a:ext cx="199440" cy="390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8DB8281-45F5-32DC-98C7-A9EF7EE041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407063" y="2264684"/>
                <a:ext cx="2145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75E5E1A-2563-A301-BB78-4CAF10D5E4E3}"/>
                  </a:ext>
                </a:extLst>
              </p14:cNvPr>
              <p14:cNvContentPartPr/>
              <p14:nvPr/>
            </p14:nvContentPartPr>
            <p14:xfrm>
              <a:off x="9283423" y="3102044"/>
              <a:ext cx="339840" cy="44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75E5E1A-2563-A301-BB78-4CAF10D5E4E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75863" y="3094545"/>
                <a:ext cx="35496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8A8331B-C022-FEF5-40D6-C84C3180570C}"/>
                  </a:ext>
                </a:extLst>
              </p14:cNvPr>
              <p14:cNvContentPartPr/>
              <p14:nvPr/>
            </p14:nvContentPartPr>
            <p14:xfrm>
              <a:off x="8522743" y="3387164"/>
              <a:ext cx="264600" cy="241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8A8331B-C022-FEF5-40D6-C84C318057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15183" y="3379615"/>
                <a:ext cx="279720" cy="257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CB1D037-38B5-79AF-0671-E0A0AB02F345}"/>
                  </a:ext>
                </a:extLst>
              </p14:cNvPr>
              <p14:cNvContentPartPr/>
              <p14:nvPr/>
            </p14:nvContentPartPr>
            <p14:xfrm>
              <a:off x="8531023" y="3762284"/>
              <a:ext cx="237240" cy="25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CB1D037-38B5-79AF-0671-E0A0AB02F34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23452" y="3754724"/>
                <a:ext cx="252383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5FE43E0-166C-CBF5-C33B-1D462AFB8BBB}"/>
                  </a:ext>
                </a:extLst>
              </p14:cNvPr>
              <p14:cNvContentPartPr/>
              <p14:nvPr/>
            </p14:nvContentPartPr>
            <p14:xfrm>
              <a:off x="9082183" y="3491924"/>
              <a:ext cx="138600" cy="50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5FE43E0-166C-CBF5-C33B-1D462AFB8BB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74623" y="3484364"/>
                <a:ext cx="153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55AF41-E6DE-9B68-F245-7B1DF99712E5}"/>
                  </a:ext>
                </a:extLst>
              </p14:cNvPr>
              <p14:cNvContentPartPr/>
              <p14:nvPr/>
            </p14:nvContentPartPr>
            <p14:xfrm>
              <a:off x="9050863" y="3667964"/>
              <a:ext cx="207720" cy="19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55AF41-E6DE-9B68-F245-7B1DF99712E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43316" y="3660544"/>
                <a:ext cx="222814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78F2098-34C9-AC35-6888-E604C646C77A}"/>
                  </a:ext>
                </a:extLst>
              </p14:cNvPr>
              <p14:cNvContentPartPr/>
              <p14:nvPr/>
            </p14:nvContentPartPr>
            <p14:xfrm>
              <a:off x="9472063" y="3334604"/>
              <a:ext cx="252000" cy="596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78F2098-34C9-AC35-6888-E604C646C77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64503" y="3327044"/>
                <a:ext cx="2671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C2C9D96-BB75-7049-B4D8-AD6B319582E2}"/>
                  </a:ext>
                </a:extLst>
              </p14:cNvPr>
              <p14:cNvContentPartPr/>
              <p14:nvPr/>
            </p14:nvContentPartPr>
            <p14:xfrm>
              <a:off x="9424543" y="3667604"/>
              <a:ext cx="293040" cy="32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C2C9D96-BB75-7049-B4D8-AD6B319582E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16983" y="3660044"/>
                <a:ext cx="308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5242B07-8511-DCDA-8B65-4F9907C3313A}"/>
                  </a:ext>
                </a:extLst>
              </p14:cNvPr>
              <p14:cNvContentPartPr/>
              <p14:nvPr/>
            </p14:nvContentPartPr>
            <p14:xfrm>
              <a:off x="9875623" y="3359804"/>
              <a:ext cx="118440" cy="321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5242B07-8511-DCDA-8B65-4F9907C3313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68063" y="3352244"/>
                <a:ext cx="1335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0D97E47-C16E-3488-2C6F-097B84A1DEB9}"/>
                  </a:ext>
                </a:extLst>
              </p14:cNvPr>
              <p14:cNvContentPartPr/>
              <p14:nvPr/>
            </p14:nvContentPartPr>
            <p14:xfrm>
              <a:off x="10107103" y="3365924"/>
              <a:ext cx="321120" cy="182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0D97E47-C16E-3488-2C6F-097B84A1DEB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99543" y="3358364"/>
                <a:ext cx="336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AAB18F0-3558-6AEE-BA0C-DD7049610363}"/>
                  </a:ext>
                </a:extLst>
              </p14:cNvPr>
              <p14:cNvContentPartPr/>
              <p14:nvPr/>
            </p14:nvContentPartPr>
            <p14:xfrm>
              <a:off x="10245343" y="3319124"/>
              <a:ext cx="25560" cy="273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AAB18F0-3558-6AEE-BA0C-DD704961036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37783" y="3311564"/>
                <a:ext cx="40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21932AB-23A5-ED43-880A-D509BB997E2A}"/>
                  </a:ext>
                </a:extLst>
              </p14:cNvPr>
              <p14:cNvContentPartPr/>
              <p14:nvPr/>
            </p14:nvContentPartPr>
            <p14:xfrm>
              <a:off x="10037983" y="3642764"/>
              <a:ext cx="327240" cy="56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21932AB-23A5-ED43-880A-D509BB997E2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30423" y="3635252"/>
                <a:ext cx="342360" cy="71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E444BC5-8B2A-A467-17D2-134F0E82CE40}"/>
                  </a:ext>
                </a:extLst>
              </p14:cNvPr>
              <p14:cNvContentPartPr/>
              <p14:nvPr/>
            </p14:nvContentPartPr>
            <p14:xfrm>
              <a:off x="10590943" y="3437924"/>
              <a:ext cx="6480" cy="12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E444BC5-8B2A-A467-17D2-134F0E82CE4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583383" y="3430342"/>
                <a:ext cx="21600" cy="13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59E54A7-FD46-31BE-B259-0396666FBF1B}"/>
                  </a:ext>
                </a:extLst>
              </p14:cNvPr>
              <p14:cNvContentPartPr/>
              <p14:nvPr/>
            </p14:nvContentPartPr>
            <p14:xfrm>
              <a:off x="10798663" y="3319124"/>
              <a:ext cx="360720" cy="654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59E54A7-FD46-31BE-B259-0396666FBF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91111" y="3311564"/>
                <a:ext cx="375825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1AEFCBC-CC8F-222C-6769-C2B0B86AF0A2}"/>
                  </a:ext>
                </a:extLst>
              </p14:cNvPr>
              <p14:cNvContentPartPr/>
              <p14:nvPr/>
            </p14:nvContentPartPr>
            <p14:xfrm>
              <a:off x="10757983" y="3661484"/>
              <a:ext cx="348840" cy="56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1AEFCBC-CC8F-222C-6769-C2B0B86AF0A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50423" y="3653924"/>
                <a:ext cx="363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42B66F2-6774-7C4D-3816-F452702C9682}"/>
                  </a:ext>
                </a:extLst>
              </p14:cNvPr>
              <p14:cNvContentPartPr/>
              <p14:nvPr/>
            </p14:nvContentPartPr>
            <p14:xfrm>
              <a:off x="11345503" y="3162164"/>
              <a:ext cx="240840" cy="594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42B66F2-6774-7C4D-3816-F452702C968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37943" y="3154609"/>
                <a:ext cx="255960" cy="609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B159A58-3EE2-E896-DC67-7439F28CC2C0}"/>
                  </a:ext>
                </a:extLst>
              </p14:cNvPr>
              <p14:cNvContentPartPr/>
              <p14:nvPr/>
            </p14:nvContentPartPr>
            <p14:xfrm>
              <a:off x="4989343" y="2883524"/>
              <a:ext cx="82080" cy="338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B159A58-3EE2-E896-DC67-7439F28CC2C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81783" y="2875964"/>
                <a:ext cx="972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12FCFCF-CD3B-799B-871B-D3A36763FFD7}"/>
                  </a:ext>
                </a:extLst>
              </p14:cNvPr>
              <p14:cNvContentPartPr/>
              <p14:nvPr/>
            </p14:nvContentPartPr>
            <p14:xfrm>
              <a:off x="5020663" y="2907284"/>
              <a:ext cx="195120" cy="75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12FCFCF-CD3B-799B-871B-D3A36763FFD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13103" y="2899724"/>
                <a:ext cx="2102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833F044-1A15-FC4A-FBA8-4A3CB23500CE}"/>
                  </a:ext>
                </a:extLst>
              </p14:cNvPr>
              <p14:cNvContentPartPr/>
              <p14:nvPr/>
            </p14:nvContentPartPr>
            <p14:xfrm>
              <a:off x="5077183" y="3083324"/>
              <a:ext cx="132480" cy="12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833F044-1A15-FC4A-FBA8-4A3CB23500C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69623" y="3075764"/>
                <a:ext cx="147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EFD25C7-0193-5D03-7D58-5F743639A2DE}"/>
                  </a:ext>
                </a:extLst>
              </p14:cNvPr>
              <p14:cNvContentPartPr/>
              <p14:nvPr/>
            </p14:nvContentPartPr>
            <p14:xfrm>
              <a:off x="5108863" y="3189884"/>
              <a:ext cx="107280" cy="12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EFD25C7-0193-5D03-7D58-5F743639A2D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01303" y="3182324"/>
                <a:ext cx="122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C1D5003-FBC8-1339-E4EE-48F646B7380B}"/>
                  </a:ext>
                </a:extLst>
              </p14:cNvPr>
              <p14:cNvContentPartPr/>
              <p14:nvPr/>
            </p14:nvContentPartPr>
            <p14:xfrm>
              <a:off x="5310103" y="3064244"/>
              <a:ext cx="207720" cy="402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C1D5003-FBC8-1339-E4EE-48F646B7380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02543" y="3056677"/>
                <a:ext cx="222840" cy="41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94A069A-39EE-641F-B5A4-010552970F5C}"/>
                  </a:ext>
                </a:extLst>
              </p14:cNvPr>
              <p14:cNvContentPartPr/>
              <p14:nvPr/>
            </p14:nvContentPartPr>
            <p14:xfrm>
              <a:off x="5586583" y="3145964"/>
              <a:ext cx="270720" cy="128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94A069A-39EE-641F-B5A4-010552970F5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579023" y="3138404"/>
                <a:ext cx="285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000E309-A971-2B0D-16D7-F95055593A37}"/>
                  </a:ext>
                </a:extLst>
              </p14:cNvPr>
              <p14:cNvContentPartPr/>
              <p14:nvPr/>
            </p14:nvContentPartPr>
            <p14:xfrm>
              <a:off x="5938663" y="3154964"/>
              <a:ext cx="19080" cy="29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000E309-A971-2B0D-16D7-F95055593A3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31243" y="3147309"/>
                <a:ext cx="33920" cy="4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9E2F8A7-96AE-AF09-6E20-9B1C6385547A}"/>
                  </a:ext>
                </a:extLst>
              </p14:cNvPr>
              <p14:cNvContentPartPr/>
              <p14:nvPr/>
            </p14:nvContentPartPr>
            <p14:xfrm>
              <a:off x="5826343" y="3093044"/>
              <a:ext cx="106560" cy="185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9E2F8A7-96AE-AF09-6E20-9B1C6385547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18783" y="3085484"/>
                <a:ext cx="121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79A2D2A-5227-7266-F9D3-A73574717C0D}"/>
                  </a:ext>
                </a:extLst>
              </p14:cNvPr>
              <p14:cNvContentPartPr/>
              <p14:nvPr/>
            </p14:nvContentPartPr>
            <p14:xfrm>
              <a:off x="5969983" y="2834564"/>
              <a:ext cx="175680" cy="425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79A2D2A-5227-7266-F9D3-A73574717C0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62423" y="2827004"/>
                <a:ext cx="1908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CD96560-7BB6-4881-AEA1-768B351718C3}"/>
                  </a:ext>
                </a:extLst>
              </p14:cNvPr>
              <p14:cNvContentPartPr/>
              <p14:nvPr/>
            </p14:nvContentPartPr>
            <p14:xfrm>
              <a:off x="6202543" y="3165764"/>
              <a:ext cx="56880" cy="112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CD96560-7BB6-4881-AEA1-768B351718C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94983" y="3158204"/>
                <a:ext cx="720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C26A32D-C968-E9EC-F7A9-C6A86EC88000}"/>
                  </a:ext>
                </a:extLst>
              </p14:cNvPr>
              <p14:cNvContentPartPr/>
              <p14:nvPr/>
            </p14:nvContentPartPr>
            <p14:xfrm>
              <a:off x="6341863" y="2891804"/>
              <a:ext cx="659880" cy="411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C26A32D-C968-E9EC-F7A9-C6A86EC8800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334303" y="2884244"/>
                <a:ext cx="675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D40398D-7B45-72EB-0F94-F9106E1417FB}"/>
                  </a:ext>
                </a:extLst>
              </p14:cNvPr>
              <p14:cNvContentPartPr/>
              <p14:nvPr/>
            </p14:nvContentPartPr>
            <p14:xfrm>
              <a:off x="6806263" y="3013124"/>
              <a:ext cx="19080" cy="32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D40398D-7B45-72EB-0F94-F9106E1417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98703" y="3005564"/>
                <a:ext cx="34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E8B3A78-99D9-F75F-25B5-9A9D3F87C60D}"/>
                  </a:ext>
                </a:extLst>
              </p14:cNvPr>
              <p14:cNvContentPartPr/>
              <p14:nvPr/>
            </p14:nvContentPartPr>
            <p14:xfrm>
              <a:off x="7020103" y="3098444"/>
              <a:ext cx="257400" cy="126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E8B3A78-99D9-F75F-25B5-9A9D3F87C60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12543" y="3090884"/>
                <a:ext cx="272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8D81E81-9999-FF0E-CFC0-9CFAC516D6DF}"/>
                  </a:ext>
                </a:extLst>
              </p14:cNvPr>
              <p14:cNvContentPartPr/>
              <p14:nvPr/>
            </p14:nvContentPartPr>
            <p14:xfrm>
              <a:off x="7303063" y="3064964"/>
              <a:ext cx="358560" cy="141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8D81E81-9999-FF0E-CFC0-9CFAC516D6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95511" y="3057404"/>
                <a:ext cx="373665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56C401C-E429-C9E8-A766-9D5AC59A474B}"/>
                  </a:ext>
                </a:extLst>
              </p14:cNvPr>
              <p14:cNvContentPartPr/>
              <p14:nvPr/>
            </p14:nvContentPartPr>
            <p14:xfrm>
              <a:off x="5527183" y="3503804"/>
              <a:ext cx="159480" cy="5292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56C401C-E429-C9E8-A766-9D5AC59A474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19623" y="3496244"/>
                <a:ext cx="1746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344E4C3-F67C-463D-E981-05C45F31FCA4}"/>
                  </a:ext>
                </a:extLst>
              </p14:cNvPr>
              <p14:cNvContentPartPr/>
              <p14:nvPr/>
            </p14:nvContentPartPr>
            <p14:xfrm>
              <a:off x="5561383" y="3551324"/>
              <a:ext cx="230040" cy="2491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344E4C3-F67C-463D-E981-05C45F31FCA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53823" y="3543764"/>
                <a:ext cx="245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28621D0-2B59-A103-D666-EBA9A3827AA0}"/>
                  </a:ext>
                </a:extLst>
              </p14:cNvPr>
              <p14:cNvContentPartPr/>
              <p14:nvPr/>
            </p14:nvContentPartPr>
            <p14:xfrm>
              <a:off x="5938663" y="3632324"/>
              <a:ext cx="150480" cy="149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28621D0-2B59-A103-D666-EBA9A3827AA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31121" y="3624782"/>
                <a:ext cx="165564" cy="164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FA4EF7D-DA05-F2B1-25D3-AF047B33954A}"/>
                  </a:ext>
                </a:extLst>
              </p14:cNvPr>
              <p14:cNvContentPartPr/>
              <p14:nvPr/>
            </p14:nvContentPartPr>
            <p14:xfrm>
              <a:off x="6180943" y="3625124"/>
              <a:ext cx="84960" cy="181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FA4EF7D-DA05-F2B1-25D3-AF047B33954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73383" y="3617549"/>
                <a:ext cx="100080" cy="196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69FFAF6-DD06-E28B-6A62-C5119FDB2F22}"/>
                  </a:ext>
                </a:extLst>
              </p14:cNvPr>
              <p14:cNvContentPartPr/>
              <p14:nvPr/>
            </p14:nvContentPartPr>
            <p14:xfrm>
              <a:off x="6309463" y="3643484"/>
              <a:ext cx="346320" cy="112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69FFAF6-DD06-E28B-6A62-C5119FDB2F2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01895" y="3635948"/>
                <a:ext cx="361456" cy="12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DFF8A1B-65C1-506D-9EE6-2DFB7B4CC325}"/>
                  </a:ext>
                </a:extLst>
              </p14:cNvPr>
              <p14:cNvContentPartPr/>
              <p14:nvPr/>
            </p14:nvContentPartPr>
            <p14:xfrm>
              <a:off x="6561103" y="3455564"/>
              <a:ext cx="189720" cy="300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DFF8A1B-65C1-506D-9EE6-2DFB7B4CC32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553543" y="3448013"/>
                <a:ext cx="204840" cy="315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4DF000E-A546-C68C-24E4-7CDA8F7C4050}"/>
                  </a:ext>
                </a:extLst>
              </p14:cNvPr>
              <p14:cNvContentPartPr/>
              <p14:nvPr/>
            </p14:nvContentPartPr>
            <p14:xfrm>
              <a:off x="6617623" y="3611444"/>
              <a:ext cx="201600" cy="44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4DF000E-A546-C68C-24E4-7CDA8F7C405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10049" y="3603884"/>
                <a:ext cx="216747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C934B60-25D4-9A7D-84F8-B1F7716AE0F3}"/>
                  </a:ext>
                </a:extLst>
              </p14:cNvPr>
              <p14:cNvContentPartPr/>
              <p14:nvPr/>
            </p14:nvContentPartPr>
            <p14:xfrm>
              <a:off x="6818863" y="3561764"/>
              <a:ext cx="137880" cy="2448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C934B60-25D4-9A7D-84F8-B1F7716AE0F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811323" y="3554204"/>
                <a:ext cx="152961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E789FAD-DCDB-48A3-24B9-013BCA1E5120}"/>
                  </a:ext>
                </a:extLst>
              </p14:cNvPr>
              <p14:cNvContentPartPr/>
              <p14:nvPr/>
            </p14:nvContentPartPr>
            <p14:xfrm>
              <a:off x="6178423" y="3466724"/>
              <a:ext cx="87840" cy="69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E789FAD-DCDB-48A3-24B9-013BCA1E512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170863" y="3459164"/>
                <a:ext cx="102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0" name="Ink 151">
                <a:extLst>
                  <a:ext uri="{FF2B5EF4-FFF2-40B4-BE49-F238E27FC236}">
                    <a16:creationId xmlns:a16="http://schemas.microsoft.com/office/drawing/2014/main" id="{4F27A1C5-7099-F190-C0FE-63CAFCA10055}"/>
                  </a:ext>
                </a:extLst>
              </p14:cNvPr>
              <p14:cNvContentPartPr/>
              <p14:nvPr/>
            </p14:nvContentPartPr>
            <p14:xfrm>
              <a:off x="2952823" y="3957044"/>
              <a:ext cx="546840" cy="408960"/>
            </p14:xfrm>
          </p:contentPart>
        </mc:Choice>
        <mc:Fallback>
          <p:pic>
            <p:nvPicPr>
              <p:cNvPr id="150" name="Ink 151">
                <a:extLst>
                  <a:ext uri="{FF2B5EF4-FFF2-40B4-BE49-F238E27FC236}">
                    <a16:creationId xmlns:a16="http://schemas.microsoft.com/office/drawing/2014/main" id="{4F27A1C5-7099-F190-C0FE-63CAFCA1005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945258" y="3949484"/>
                <a:ext cx="56197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F399C0F9-AF73-4C80-5920-BEF045111CA2}"/>
                  </a:ext>
                </a:extLst>
              </p14:cNvPr>
              <p14:cNvContentPartPr/>
              <p14:nvPr/>
            </p14:nvContentPartPr>
            <p14:xfrm>
              <a:off x="2031583" y="3939044"/>
              <a:ext cx="569160" cy="590040"/>
            </p14:xfrm>
          </p:contentPart>
        </mc:Choice>
        <mc:Fallback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F399C0F9-AF73-4C80-5920-BEF045111CA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024023" y="3931484"/>
                <a:ext cx="5842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0DCCD02-8D66-01DC-1F93-C2A483915B0D}"/>
                  </a:ext>
                </a:extLst>
              </p14:cNvPr>
              <p14:cNvContentPartPr/>
              <p14:nvPr/>
            </p14:nvContentPartPr>
            <p14:xfrm>
              <a:off x="9138703" y="3919964"/>
              <a:ext cx="44280" cy="263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0DCCD02-8D66-01DC-1F93-C2A483915B0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31143" y="3912394"/>
                <a:ext cx="59400" cy="279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5D3E83A-9009-9AF0-CABC-B77617294BF8}"/>
                  </a:ext>
                </a:extLst>
              </p14:cNvPr>
              <p14:cNvContentPartPr/>
              <p14:nvPr/>
            </p14:nvContentPartPr>
            <p14:xfrm>
              <a:off x="9258223" y="3904124"/>
              <a:ext cx="163800" cy="286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5D3E83A-9009-9AF0-CABC-B77617294BF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250663" y="3896564"/>
                <a:ext cx="178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C341357-D625-B6D3-E429-A2CB3FA69C85}"/>
                  </a:ext>
                </a:extLst>
              </p14:cNvPr>
              <p14:cNvContentPartPr/>
              <p14:nvPr/>
            </p14:nvContentPartPr>
            <p14:xfrm>
              <a:off x="8905423" y="4196084"/>
              <a:ext cx="584280" cy="163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C341357-D625-B6D3-E429-A2CB3FA69C8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97863" y="4188524"/>
                <a:ext cx="599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81FB7B2-8393-92B3-1CCB-142942E95DC6}"/>
                  </a:ext>
                </a:extLst>
              </p14:cNvPr>
              <p14:cNvContentPartPr/>
              <p14:nvPr/>
            </p14:nvContentPartPr>
            <p14:xfrm>
              <a:off x="9723343" y="4014284"/>
              <a:ext cx="239400" cy="276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81FB7B2-8393-92B3-1CCB-142942E95DC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715783" y="4006724"/>
                <a:ext cx="2545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340B3AC-0D84-AA2D-EC95-2C0FE6151C3C}"/>
                  </a:ext>
                </a:extLst>
              </p14:cNvPr>
              <p14:cNvContentPartPr/>
              <p14:nvPr/>
            </p14:nvContentPartPr>
            <p14:xfrm>
              <a:off x="9972823" y="3963884"/>
              <a:ext cx="209880" cy="251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340B3AC-0D84-AA2D-EC95-2C0FE6151C3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965263" y="3956324"/>
                <a:ext cx="225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F289991-CBA1-51EE-E354-0A2765919575}"/>
                  </a:ext>
                </a:extLst>
              </p14:cNvPr>
              <p14:cNvContentPartPr/>
              <p14:nvPr/>
            </p14:nvContentPartPr>
            <p14:xfrm>
              <a:off x="10056703" y="3958484"/>
              <a:ext cx="145080" cy="275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F289991-CBA1-51EE-E354-0A276591957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049124" y="3950924"/>
                <a:ext cx="160238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8607272-2EF2-5D02-4C33-9F433ABE2B17}"/>
                  </a:ext>
                </a:extLst>
              </p14:cNvPr>
              <p14:cNvContentPartPr/>
              <p14:nvPr/>
            </p14:nvContentPartPr>
            <p14:xfrm>
              <a:off x="9931783" y="4353044"/>
              <a:ext cx="194400" cy="12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8607272-2EF2-5D02-4C33-9F433ABE2B1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924237" y="4345484"/>
                <a:ext cx="209492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F63A15B-1389-F88D-EB81-7E44CB95F29C}"/>
                  </a:ext>
                </a:extLst>
              </p14:cNvPr>
              <p14:cNvContentPartPr/>
              <p14:nvPr/>
            </p14:nvContentPartPr>
            <p14:xfrm>
              <a:off x="10339663" y="4192484"/>
              <a:ext cx="19080" cy="98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F63A15B-1389-F88D-EB81-7E44CB95F29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329416" y="4182044"/>
                <a:ext cx="38867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F46DB17-C247-7C14-2145-56EC7C3EE0AD}"/>
                  </a:ext>
                </a:extLst>
              </p14:cNvPr>
              <p14:cNvContentPartPr/>
              <p14:nvPr/>
            </p14:nvContentPartPr>
            <p14:xfrm>
              <a:off x="10440823" y="4114364"/>
              <a:ext cx="144360" cy="176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F46DB17-C247-7C14-2145-56EC7C3EE0A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33263" y="4106804"/>
                <a:ext cx="159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B45FC3-2D5F-D829-4651-6D4804FBD14E}"/>
                  </a:ext>
                </a:extLst>
              </p14:cNvPr>
              <p14:cNvContentPartPr/>
              <p14:nvPr/>
            </p14:nvContentPartPr>
            <p14:xfrm>
              <a:off x="10704343" y="4208684"/>
              <a:ext cx="12960" cy="107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B45FC3-2D5F-D829-4651-6D4804FBD14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696783" y="4201124"/>
                <a:ext cx="28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91AC1F6-6D03-1B10-CC53-2C23CCD8808F}"/>
                  </a:ext>
                </a:extLst>
              </p14:cNvPr>
              <p14:cNvContentPartPr/>
              <p14:nvPr/>
            </p14:nvContentPartPr>
            <p14:xfrm>
              <a:off x="10343263" y="4095284"/>
              <a:ext cx="248400" cy="264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91AC1F6-6D03-1B10-CC53-2C23CCD8808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335703" y="4087724"/>
                <a:ext cx="2635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262778D-53E1-E7A4-0146-72175E8C2576}"/>
                  </a:ext>
                </a:extLst>
              </p14:cNvPr>
              <p14:cNvContentPartPr/>
              <p14:nvPr/>
            </p14:nvContentPartPr>
            <p14:xfrm>
              <a:off x="10999903" y="3985124"/>
              <a:ext cx="232200" cy="607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262778D-53E1-E7A4-0146-72175E8C257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992343" y="3977564"/>
                <a:ext cx="2473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1457425-E58F-9398-7339-9048C780C245}"/>
                  </a:ext>
                </a:extLst>
              </p14:cNvPr>
              <p14:cNvContentPartPr/>
              <p14:nvPr/>
            </p14:nvContentPartPr>
            <p14:xfrm>
              <a:off x="10997023" y="4296524"/>
              <a:ext cx="241920" cy="38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1457425-E58F-9398-7339-9048C780C24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989474" y="4288892"/>
                <a:ext cx="257018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71B2C18-4F34-D5DD-A657-9549E6CE8320}"/>
                  </a:ext>
                </a:extLst>
              </p14:cNvPr>
              <p14:cNvContentPartPr/>
              <p14:nvPr/>
            </p14:nvContentPartPr>
            <p14:xfrm>
              <a:off x="11266663" y="4151804"/>
              <a:ext cx="274320" cy="226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71B2C18-4F34-D5DD-A657-9549E6CE832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59103" y="4144244"/>
                <a:ext cx="289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2AF04E2-4F01-1002-DD2B-5BBC287781DE}"/>
                  </a:ext>
                </a:extLst>
              </p14:cNvPr>
              <p14:cNvContentPartPr/>
              <p14:nvPr/>
            </p14:nvContentPartPr>
            <p14:xfrm>
              <a:off x="11628463" y="3944444"/>
              <a:ext cx="174240" cy="478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2AF04E2-4F01-1002-DD2B-5BBC287781D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618023" y="3934004"/>
                <a:ext cx="194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7CDDAAE-95EF-F3A0-7618-1EEFFD533DEB}"/>
                  </a:ext>
                </a:extLst>
              </p14:cNvPr>
              <p14:cNvContentPartPr/>
              <p14:nvPr/>
            </p14:nvContentPartPr>
            <p14:xfrm>
              <a:off x="1518943" y="4806644"/>
              <a:ext cx="205560" cy="326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7CDDAAE-95EF-F3A0-7618-1EEFFD533DE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508503" y="4796204"/>
                <a:ext cx="2257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0C99EC9-29FC-B4EA-0204-74B2790692B8}"/>
                  </a:ext>
                </a:extLst>
              </p14:cNvPr>
              <p14:cNvContentPartPr/>
              <p14:nvPr/>
            </p14:nvContentPartPr>
            <p14:xfrm>
              <a:off x="1400863" y="4869284"/>
              <a:ext cx="325800" cy="270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0C99EC9-29FC-B4EA-0204-74B2790692B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390423" y="4858844"/>
                <a:ext cx="3459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C61B394-DC4E-21C9-8B2D-F9366C10F1A8}"/>
                  </a:ext>
                </a:extLst>
              </p14:cNvPr>
              <p14:cNvContentPartPr/>
              <p14:nvPr/>
            </p14:nvContentPartPr>
            <p14:xfrm>
              <a:off x="1386823" y="5321444"/>
              <a:ext cx="339840" cy="25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C61B394-DC4E-21C9-8B2D-F9366C10F1A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376383" y="5311004"/>
                <a:ext cx="360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9D45E06-592D-13AF-0864-357719BE0C5B}"/>
                  </a:ext>
                </a:extLst>
              </p14:cNvPr>
              <p14:cNvContentPartPr/>
              <p14:nvPr/>
            </p14:nvContentPartPr>
            <p14:xfrm>
              <a:off x="1965343" y="5019764"/>
              <a:ext cx="195120" cy="31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9D45E06-592D-13AF-0864-357719BE0C5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954903" y="5009324"/>
                <a:ext cx="215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2FB2ECE-44E8-5CA8-6E72-59974FB86B4C}"/>
                  </a:ext>
                </a:extLst>
              </p14:cNvPr>
              <p14:cNvContentPartPr/>
              <p14:nvPr/>
            </p14:nvContentPartPr>
            <p14:xfrm>
              <a:off x="2015383" y="5195804"/>
              <a:ext cx="201600" cy="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2FB2ECE-44E8-5CA8-6E72-59974FB86B4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004943" y="5185364"/>
                <a:ext cx="2217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34A006A-F486-9218-87C4-A73955B07CF0}"/>
                  </a:ext>
                </a:extLst>
              </p14:cNvPr>
              <p14:cNvContentPartPr/>
              <p14:nvPr/>
            </p14:nvContentPartPr>
            <p14:xfrm>
              <a:off x="2507143" y="4856684"/>
              <a:ext cx="320400" cy="2134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34A006A-F486-9218-87C4-A73955B07CF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496703" y="4846244"/>
                <a:ext cx="3405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1630A71-D47F-D857-2EA8-00E3B2963750}"/>
                  </a:ext>
                </a:extLst>
              </p14:cNvPr>
              <p14:cNvContentPartPr/>
              <p14:nvPr/>
            </p14:nvContentPartPr>
            <p14:xfrm>
              <a:off x="2530903" y="4844084"/>
              <a:ext cx="232920" cy="295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1630A71-D47F-D857-2EA8-00E3B296375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520463" y="4833644"/>
                <a:ext cx="2530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47885E7-6EF8-4B1D-E57B-910DB7A1F081}"/>
                  </a:ext>
                </a:extLst>
              </p14:cNvPr>
              <p14:cNvContentPartPr/>
              <p14:nvPr/>
            </p14:nvContentPartPr>
            <p14:xfrm>
              <a:off x="2505703" y="5220644"/>
              <a:ext cx="226800" cy="25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47885E7-6EF8-4B1D-E57B-910DB7A1F08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495263" y="5210204"/>
                <a:ext cx="246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961F3F2-D86D-8D76-99FA-FC8F99FAAE20}"/>
                  </a:ext>
                </a:extLst>
              </p14:cNvPr>
              <p14:cNvContentPartPr/>
              <p14:nvPr/>
            </p14:nvContentPartPr>
            <p14:xfrm>
              <a:off x="2996383" y="4956764"/>
              <a:ext cx="138600" cy="151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961F3F2-D86D-8D76-99FA-FC8F99FAAE2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985943" y="4946349"/>
                <a:ext cx="158760" cy="17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9E3DAD3-4F40-D12A-1DCB-A8D142969D68}"/>
                  </a:ext>
                </a:extLst>
              </p14:cNvPr>
              <p14:cNvContentPartPr/>
              <p14:nvPr/>
            </p14:nvContentPartPr>
            <p14:xfrm>
              <a:off x="3291583" y="4812764"/>
              <a:ext cx="123480" cy="282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9E3DAD3-4F40-D12A-1DCB-A8D142969D6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81143" y="4802324"/>
                <a:ext cx="143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4460298-4D1A-EC97-CAE6-EF27CF63B919}"/>
                  </a:ext>
                </a:extLst>
              </p14:cNvPr>
              <p14:cNvContentPartPr/>
              <p14:nvPr/>
            </p14:nvContentPartPr>
            <p14:xfrm>
              <a:off x="3285463" y="4969364"/>
              <a:ext cx="232920" cy="633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4460298-4D1A-EC97-CAE6-EF27CF63B91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275023" y="4958924"/>
                <a:ext cx="253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49C39D0-580E-F127-E2AE-6A7DA164269A}"/>
                  </a:ext>
                </a:extLst>
              </p14:cNvPr>
              <p14:cNvContentPartPr/>
              <p14:nvPr/>
            </p14:nvContentPartPr>
            <p14:xfrm>
              <a:off x="3719983" y="4782164"/>
              <a:ext cx="275760" cy="293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49C39D0-580E-F127-E2AE-6A7DA164269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709529" y="4771724"/>
                <a:ext cx="295946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3235015-2371-4345-2922-9E16B374C25E}"/>
                  </a:ext>
                </a:extLst>
              </p14:cNvPr>
              <p14:cNvContentPartPr/>
              <p14:nvPr/>
            </p14:nvContentPartPr>
            <p14:xfrm>
              <a:off x="4054063" y="4831844"/>
              <a:ext cx="281880" cy="1882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3235015-2371-4345-2922-9E16B374C25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043623" y="4821404"/>
                <a:ext cx="302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6D6FFC1-28E0-5669-CFA4-0EFE32AAABA8}"/>
                  </a:ext>
                </a:extLst>
              </p14:cNvPr>
              <p14:cNvContentPartPr/>
              <p14:nvPr/>
            </p14:nvContentPartPr>
            <p14:xfrm>
              <a:off x="4071343" y="4793324"/>
              <a:ext cx="157680" cy="314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6D6FFC1-28E0-5669-CFA4-0EFE32AAABA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060879" y="4782896"/>
                <a:ext cx="177886" cy="334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8FCDA5A-A4E5-E29A-6F91-31F907982095}"/>
                  </a:ext>
                </a:extLst>
              </p14:cNvPr>
              <p14:cNvContentPartPr/>
              <p14:nvPr/>
            </p14:nvContentPartPr>
            <p14:xfrm>
              <a:off x="4020943" y="5170604"/>
              <a:ext cx="207720" cy="38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8FCDA5A-A4E5-E29A-6F91-31F90798209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010503" y="5160164"/>
                <a:ext cx="227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8EBA3516-8B41-229B-683F-6142ED86990F}"/>
                  </a:ext>
                </a:extLst>
              </p14:cNvPr>
              <p14:cNvContentPartPr/>
              <p14:nvPr/>
            </p14:nvContentPartPr>
            <p14:xfrm>
              <a:off x="7492783" y="4555004"/>
              <a:ext cx="4701960" cy="796680"/>
            </p14:xfrm>
          </p:contentPart>
        </mc:Choice>
        <mc:Fallback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8EBA3516-8B41-229B-683F-6142ED86990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485222" y="4547444"/>
                <a:ext cx="4717081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6B770439-0A1C-04FC-157E-0FA75E4227B8}"/>
                  </a:ext>
                </a:extLst>
              </p14:cNvPr>
              <p14:cNvContentPartPr/>
              <p14:nvPr/>
            </p14:nvContentPartPr>
            <p14:xfrm>
              <a:off x="2186383" y="5479124"/>
              <a:ext cx="527760" cy="439920"/>
            </p14:xfrm>
          </p:contentPart>
        </mc:Choice>
        <mc:Fallback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6B770439-0A1C-04FC-157E-0FA75E4227B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178823" y="5471558"/>
                <a:ext cx="542880" cy="455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42407D-21E3-7110-0D8E-4BC627E97B79}"/>
                  </a:ext>
                </a:extLst>
              </p14:cNvPr>
              <p14:cNvContentPartPr/>
              <p14:nvPr/>
            </p14:nvContentPartPr>
            <p14:xfrm>
              <a:off x="1393303" y="5887364"/>
              <a:ext cx="132480" cy="1260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42407D-21E3-7110-0D8E-4BC627E97B7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382863" y="5876924"/>
                <a:ext cx="152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3C987C2-43F3-AEED-516F-3FB017A98B43}"/>
                  </a:ext>
                </a:extLst>
              </p14:cNvPr>
              <p14:cNvContentPartPr/>
              <p14:nvPr/>
            </p14:nvContentPartPr>
            <p14:xfrm>
              <a:off x="2173783" y="6151244"/>
              <a:ext cx="267120" cy="507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3C987C2-43F3-AEED-516F-3FB017A98B4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166233" y="6143630"/>
                <a:ext cx="28222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AABAAB9-1691-D29C-4043-660364E1E01D}"/>
                  </a:ext>
                </a:extLst>
              </p14:cNvPr>
              <p14:cNvContentPartPr/>
              <p14:nvPr/>
            </p14:nvContentPartPr>
            <p14:xfrm>
              <a:off x="2160463" y="6352484"/>
              <a:ext cx="402840" cy="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AABAAB9-1691-D29C-4043-660364E1E01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152903" y="6344924"/>
                <a:ext cx="4179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E627353F-51B6-BD00-D06B-0263C92BA5DB}"/>
                  </a:ext>
                </a:extLst>
              </p14:cNvPr>
              <p14:cNvContentPartPr/>
              <p14:nvPr/>
            </p14:nvContentPartPr>
            <p14:xfrm>
              <a:off x="1094503" y="6148364"/>
              <a:ext cx="726840" cy="286200"/>
            </p14:xfrm>
          </p:contentPart>
        </mc:Choice>
        <mc:Fallback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E627353F-51B6-BD00-D06B-0263C92BA5D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86943" y="6140794"/>
                <a:ext cx="741960" cy="30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2F5C92DC-4DEE-42D6-8A27-8AAF70516071}"/>
                  </a:ext>
                </a:extLst>
              </p14:cNvPr>
              <p14:cNvContentPartPr/>
              <p14:nvPr/>
            </p14:nvContentPartPr>
            <p14:xfrm>
              <a:off x="2694703" y="5888084"/>
              <a:ext cx="2487600" cy="703440"/>
            </p14:xfrm>
          </p:contentPart>
        </mc:Choice>
        <mc:Fallback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2F5C92DC-4DEE-42D6-8A27-8AAF7051607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687142" y="5878369"/>
                <a:ext cx="2505243" cy="72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44" name="Ink 244">
                <a:extLst>
                  <a:ext uri="{FF2B5EF4-FFF2-40B4-BE49-F238E27FC236}">
                    <a16:creationId xmlns:a16="http://schemas.microsoft.com/office/drawing/2014/main" id="{AE77B215-613D-8208-E880-F7AD60A26A98}"/>
                  </a:ext>
                </a:extLst>
              </p14:cNvPr>
              <p14:cNvContentPartPr/>
              <p14:nvPr/>
            </p14:nvContentPartPr>
            <p14:xfrm>
              <a:off x="8587183" y="5177444"/>
              <a:ext cx="795960" cy="463680"/>
            </p14:xfrm>
          </p:contentPart>
        </mc:Choice>
        <mc:Fallback>
          <p:pic>
            <p:nvPicPr>
              <p:cNvPr id="244" name="Ink 244">
                <a:extLst>
                  <a:ext uri="{FF2B5EF4-FFF2-40B4-BE49-F238E27FC236}">
                    <a16:creationId xmlns:a16="http://schemas.microsoft.com/office/drawing/2014/main" id="{AE77B215-613D-8208-E880-F7AD60A26A9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579623" y="5166996"/>
                <a:ext cx="811080" cy="48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04" name="Ink 304">
                <a:extLst>
                  <a:ext uri="{FF2B5EF4-FFF2-40B4-BE49-F238E27FC236}">
                    <a16:creationId xmlns:a16="http://schemas.microsoft.com/office/drawing/2014/main" id="{316CA471-70B6-CF01-2448-DCC18310DB42}"/>
                  </a:ext>
                </a:extLst>
              </p14:cNvPr>
              <p14:cNvContentPartPr/>
              <p14:nvPr/>
            </p14:nvContentPartPr>
            <p14:xfrm>
              <a:off x="7652983" y="5485604"/>
              <a:ext cx="4570920" cy="1337400"/>
            </p14:xfrm>
          </p:contentPart>
        </mc:Choice>
        <mc:Fallback>
          <p:pic>
            <p:nvPicPr>
              <p:cNvPr id="304" name="Ink 304">
                <a:extLst>
                  <a:ext uri="{FF2B5EF4-FFF2-40B4-BE49-F238E27FC236}">
                    <a16:creationId xmlns:a16="http://schemas.microsoft.com/office/drawing/2014/main" id="{316CA471-70B6-CF01-2448-DCC18310DB4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645423" y="5478044"/>
                <a:ext cx="458856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8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F17A5C-C254-AC86-B74D-50DFAA82FC7C}"/>
                  </a:ext>
                </a:extLst>
              </p14:cNvPr>
              <p14:cNvContentPartPr/>
              <p14:nvPr/>
            </p14:nvContentPartPr>
            <p14:xfrm>
              <a:off x="1147783" y="431924"/>
              <a:ext cx="396360" cy="19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F17A5C-C254-AC86-B74D-50DFAA82F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223" y="424364"/>
                <a:ext cx="411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464EC9-5E0B-2E50-BE09-8DAE654DAF51}"/>
                  </a:ext>
                </a:extLst>
              </p14:cNvPr>
              <p14:cNvContentPartPr/>
              <p14:nvPr/>
            </p14:nvContentPartPr>
            <p14:xfrm>
              <a:off x="1210783" y="448844"/>
              <a:ext cx="289440" cy="26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464EC9-5E0B-2E50-BE09-8DAE654DA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3232" y="441284"/>
                <a:ext cx="304541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7CB845-1340-20D0-6A41-2C88FA653F7E}"/>
                  </a:ext>
                </a:extLst>
              </p14:cNvPr>
              <p14:cNvContentPartPr/>
              <p14:nvPr/>
            </p14:nvContentPartPr>
            <p14:xfrm>
              <a:off x="830623" y="486644"/>
              <a:ext cx="291600" cy="22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7CB845-1340-20D0-6A41-2C88FA653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063" y="479084"/>
                <a:ext cx="3067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2F4D6F-34FD-B459-A26A-110180149024}"/>
                  </a:ext>
                </a:extLst>
              </p14:cNvPr>
              <p14:cNvContentPartPr/>
              <p14:nvPr/>
            </p14:nvContentPartPr>
            <p14:xfrm>
              <a:off x="1236703" y="291524"/>
              <a:ext cx="119160" cy="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2F4D6F-34FD-B459-A26A-1101801490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9143" y="283964"/>
                <a:ext cx="134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80FCDB-CBC6-60EA-273A-77B244F1BE72}"/>
                  </a:ext>
                </a:extLst>
              </p14:cNvPr>
              <p14:cNvContentPartPr/>
              <p14:nvPr/>
            </p14:nvContentPartPr>
            <p14:xfrm>
              <a:off x="1164703" y="737924"/>
              <a:ext cx="32940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80FCDB-CBC6-60EA-273A-77B244F1BE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7143" y="730364"/>
                <a:ext cx="344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F18CE0-4EA7-AF2B-755E-F1497F912DDF}"/>
                  </a:ext>
                </a:extLst>
              </p14:cNvPr>
              <p14:cNvContentPartPr/>
              <p14:nvPr/>
            </p14:nvContentPartPr>
            <p14:xfrm>
              <a:off x="1839343" y="467564"/>
              <a:ext cx="207720" cy="5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F18CE0-4EA7-AF2B-755E-F1497F912D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1783" y="460004"/>
                <a:ext cx="222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B855E3-36F4-9804-E792-2F7B4C90EF1C}"/>
                  </a:ext>
                </a:extLst>
              </p14:cNvPr>
              <p14:cNvContentPartPr/>
              <p14:nvPr/>
            </p14:nvContentPartPr>
            <p14:xfrm>
              <a:off x="1883623" y="599684"/>
              <a:ext cx="276840" cy="1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B855E3-36F4-9804-E792-2F7B4C90EF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6063" y="592124"/>
                <a:ext cx="29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C2A611-B514-5520-C3E2-FA2FFFC747CA}"/>
                  </a:ext>
                </a:extLst>
              </p14:cNvPr>
              <p14:cNvContentPartPr/>
              <p14:nvPr/>
            </p14:nvContentPartPr>
            <p14:xfrm>
              <a:off x="2474383" y="272804"/>
              <a:ext cx="100800" cy="54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C2A611-B514-5520-C3E2-FA2FFFC747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6823" y="265244"/>
                <a:ext cx="1159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C83A2A-9EE0-FF38-B2C7-8BFB79A92656}"/>
                  </a:ext>
                </a:extLst>
              </p14:cNvPr>
              <p14:cNvContentPartPr/>
              <p14:nvPr/>
            </p14:nvContentPartPr>
            <p14:xfrm>
              <a:off x="2395543" y="574484"/>
              <a:ext cx="261720" cy="3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C83A2A-9EE0-FF38-B2C7-8BFB79A926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7983" y="566924"/>
                <a:ext cx="276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6D8250-B4FC-14FB-B222-E4A8CF451846}"/>
                  </a:ext>
                </a:extLst>
              </p14:cNvPr>
              <p14:cNvContentPartPr/>
              <p14:nvPr/>
            </p14:nvContentPartPr>
            <p14:xfrm>
              <a:off x="2820343" y="392324"/>
              <a:ext cx="100800" cy="30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6D8250-B4FC-14FB-B222-E4A8CF4518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2810" y="384773"/>
                <a:ext cx="115866" cy="31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84C003-4085-D93A-DF9E-FE4CD8C5E81C}"/>
                  </a:ext>
                </a:extLst>
              </p14:cNvPr>
              <p14:cNvContentPartPr/>
              <p14:nvPr/>
            </p14:nvContentPartPr>
            <p14:xfrm>
              <a:off x="2320663" y="964364"/>
              <a:ext cx="355320" cy="50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84C003-4085-D93A-DF9E-FE4CD8C5E8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13095" y="956750"/>
                <a:ext cx="370455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15F06C-78D7-E45B-15E9-01589DA1A935}"/>
                  </a:ext>
                </a:extLst>
              </p14:cNvPr>
              <p14:cNvContentPartPr/>
              <p14:nvPr/>
            </p14:nvContentPartPr>
            <p14:xfrm>
              <a:off x="3087823" y="445964"/>
              <a:ext cx="348840" cy="154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15F06C-78D7-E45B-15E9-01589DA1A9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80271" y="438404"/>
                <a:ext cx="363944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874BBF-9BC1-A183-595B-251398C3A11A}"/>
                  </a:ext>
                </a:extLst>
              </p14:cNvPr>
              <p14:cNvContentPartPr/>
              <p14:nvPr/>
            </p14:nvContentPartPr>
            <p14:xfrm>
              <a:off x="3209863" y="411044"/>
              <a:ext cx="145080" cy="258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874BBF-9BC1-A183-595B-251398C3A1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2303" y="403484"/>
                <a:ext cx="160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847182-CE04-9B7F-223B-E251C522C112}"/>
                  </a:ext>
                </a:extLst>
              </p14:cNvPr>
              <p14:cNvContentPartPr/>
              <p14:nvPr/>
            </p14:nvContentPartPr>
            <p14:xfrm>
              <a:off x="3059743" y="800924"/>
              <a:ext cx="263880" cy="38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847182-CE04-9B7F-223B-E251C522C1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52173" y="793292"/>
                <a:ext cx="279021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A31183-E171-C3E1-3C64-446AD0F83B43}"/>
                  </a:ext>
                </a:extLst>
              </p14:cNvPr>
              <p14:cNvContentPartPr/>
              <p14:nvPr/>
            </p14:nvContentPartPr>
            <p14:xfrm>
              <a:off x="3574543" y="569084"/>
              <a:ext cx="189000" cy="169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A31183-E171-C3E1-3C64-446AD0F83B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6983" y="561524"/>
                <a:ext cx="204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577D7B-E1C6-25F0-7253-5F828293D433}"/>
                  </a:ext>
                </a:extLst>
              </p14:cNvPr>
              <p14:cNvContentPartPr/>
              <p14:nvPr/>
            </p14:nvContentPartPr>
            <p14:xfrm>
              <a:off x="3882703" y="423644"/>
              <a:ext cx="113400" cy="22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577D7B-E1C6-25F0-7253-5F828293D4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5143" y="416084"/>
                <a:ext cx="128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E90580-A234-FFE6-5482-7523EFABB3DD}"/>
                  </a:ext>
                </a:extLst>
              </p14:cNvPr>
              <p14:cNvContentPartPr/>
              <p14:nvPr/>
            </p14:nvContentPartPr>
            <p14:xfrm>
              <a:off x="3876583" y="561884"/>
              <a:ext cx="138600" cy="50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E90580-A234-FFE6-5482-7523EFABB3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69023" y="554324"/>
                <a:ext cx="153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78864B-2D9E-6F97-233D-6E4F9F4699AB}"/>
                  </a:ext>
                </a:extLst>
              </p14:cNvPr>
              <p14:cNvContentPartPr/>
              <p14:nvPr/>
            </p14:nvContentPartPr>
            <p14:xfrm>
              <a:off x="4216063" y="367124"/>
              <a:ext cx="232200" cy="270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78864B-2D9E-6F97-233D-6E4F9F4699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8503" y="359564"/>
                <a:ext cx="247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4035D3-ADFF-54E8-0332-3FCEF1F7315B}"/>
                  </a:ext>
                </a:extLst>
              </p14:cNvPr>
              <p14:cNvContentPartPr/>
              <p14:nvPr/>
            </p14:nvContentPartPr>
            <p14:xfrm>
              <a:off x="4105543" y="731804"/>
              <a:ext cx="236520" cy="5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4035D3-ADFF-54E8-0332-3FCEF1F731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7983" y="724292"/>
                <a:ext cx="251640" cy="71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5A08C2-4F4D-3E92-9E67-B8388DC18461}"/>
                  </a:ext>
                </a:extLst>
              </p14:cNvPr>
              <p14:cNvContentPartPr/>
              <p14:nvPr/>
            </p14:nvContentPartPr>
            <p14:xfrm>
              <a:off x="4505863" y="452444"/>
              <a:ext cx="301320" cy="154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5A08C2-4F4D-3E92-9E67-B8388DC184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98303" y="444884"/>
                <a:ext cx="3164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66B8C53-7634-5380-D9A4-96F2B0BB5FC1}"/>
                  </a:ext>
                </a:extLst>
              </p14:cNvPr>
              <p14:cNvContentPartPr/>
              <p14:nvPr/>
            </p14:nvContentPartPr>
            <p14:xfrm>
              <a:off x="4555543" y="408164"/>
              <a:ext cx="145080" cy="241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66B8C53-7634-5380-D9A4-96F2B0BB5F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47983" y="400604"/>
                <a:ext cx="160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D74B28-B9FC-3DCA-A35D-1E130260CD74}"/>
                  </a:ext>
                </a:extLst>
              </p14:cNvPr>
              <p14:cNvContentPartPr/>
              <p14:nvPr/>
            </p14:nvContentPartPr>
            <p14:xfrm>
              <a:off x="4800703" y="254084"/>
              <a:ext cx="200880" cy="515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D74B28-B9FC-3DCA-A35D-1E130260CD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93143" y="246524"/>
                <a:ext cx="2160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67068310-393D-9DC6-75EC-744F00C17535}"/>
                  </a:ext>
                </a:extLst>
              </p14:cNvPr>
              <p14:cNvContentPartPr/>
              <p14:nvPr/>
            </p14:nvContentPartPr>
            <p14:xfrm>
              <a:off x="1808743" y="1229324"/>
              <a:ext cx="2470680" cy="65340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67068310-393D-9DC6-75EC-744F00C175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01183" y="1221764"/>
                <a:ext cx="24858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673C5457-6094-B030-87D5-B480678B8F06}"/>
                  </a:ext>
                </a:extLst>
              </p14:cNvPr>
              <p14:cNvContentPartPr/>
              <p14:nvPr/>
            </p14:nvContentPartPr>
            <p14:xfrm>
              <a:off x="4405423" y="1052564"/>
              <a:ext cx="716400" cy="110052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673C5457-6094-B030-87D5-B480678B8F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97863" y="1045004"/>
                <a:ext cx="73152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B0F254E-369F-1914-534F-CA87DE4F9810}"/>
                  </a:ext>
                </a:extLst>
              </p14:cNvPr>
              <p14:cNvContentPartPr/>
              <p14:nvPr/>
            </p14:nvContentPartPr>
            <p14:xfrm>
              <a:off x="5177983" y="948884"/>
              <a:ext cx="981000" cy="118512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B0F254E-369F-1914-534F-CA87DE4F98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70426" y="941324"/>
                <a:ext cx="996114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5C161DAE-7A30-A1D9-FA90-B9CE1F04C8A4}"/>
                  </a:ext>
                </a:extLst>
              </p14:cNvPr>
              <p14:cNvContentPartPr/>
              <p14:nvPr/>
            </p14:nvContentPartPr>
            <p14:xfrm>
              <a:off x="6139903" y="983804"/>
              <a:ext cx="735840" cy="51552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5C161DAE-7A30-A1D9-FA90-B9CE1F04C8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32347" y="976239"/>
                <a:ext cx="750953" cy="53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3B4798D4-317A-E4D2-6FB5-852316B87B92}"/>
                  </a:ext>
                </a:extLst>
              </p14:cNvPr>
              <p14:cNvContentPartPr/>
              <p14:nvPr/>
            </p14:nvContentPartPr>
            <p14:xfrm>
              <a:off x="6978703" y="1102604"/>
              <a:ext cx="399960" cy="28332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3B4798D4-317A-E4D2-6FB5-852316B87B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71143" y="1095044"/>
                <a:ext cx="4150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1" name="Ink 92">
                <a:extLst>
                  <a:ext uri="{FF2B5EF4-FFF2-40B4-BE49-F238E27FC236}">
                    <a16:creationId xmlns:a16="http://schemas.microsoft.com/office/drawing/2014/main" id="{406EB0E6-A071-2A9E-342A-BE9EFFF0AF3D}"/>
                  </a:ext>
                </a:extLst>
              </p14:cNvPr>
              <p14:cNvContentPartPr/>
              <p14:nvPr/>
            </p14:nvContentPartPr>
            <p14:xfrm>
              <a:off x="9573223" y="600404"/>
              <a:ext cx="2539440" cy="866520"/>
            </p14:xfrm>
          </p:contentPart>
        </mc:Choice>
        <mc:Fallback>
          <p:pic>
            <p:nvPicPr>
              <p:cNvPr id="91" name="Ink 92">
                <a:extLst>
                  <a:ext uri="{FF2B5EF4-FFF2-40B4-BE49-F238E27FC236}">
                    <a16:creationId xmlns:a16="http://schemas.microsoft.com/office/drawing/2014/main" id="{406EB0E6-A071-2A9E-342A-BE9EFFF0AF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65663" y="592844"/>
                <a:ext cx="2554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29C6C9D3-A148-602A-C5B5-848BF736DE6B}"/>
                  </a:ext>
                </a:extLst>
              </p14:cNvPr>
              <p14:cNvContentPartPr/>
              <p14:nvPr/>
            </p14:nvContentPartPr>
            <p14:xfrm>
              <a:off x="7774663" y="739364"/>
              <a:ext cx="1420920" cy="92952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29C6C9D3-A148-602A-C5B5-848BF736DE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67105" y="731804"/>
                <a:ext cx="1436036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E048D9C0-5162-823A-14A4-8BD0E45ACE95}"/>
                  </a:ext>
                </a:extLst>
              </p14:cNvPr>
              <p14:cNvContentPartPr/>
              <p14:nvPr/>
            </p14:nvContentPartPr>
            <p14:xfrm>
              <a:off x="7912903" y="431204"/>
              <a:ext cx="3672000" cy="147024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E048D9C0-5162-823A-14A4-8BD0E45ACE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05343" y="423644"/>
                <a:ext cx="3687120" cy="14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99C5826F-9AEA-C7C8-03E1-988D10139A0C}"/>
                  </a:ext>
                </a:extLst>
              </p14:cNvPr>
              <p14:cNvContentPartPr/>
              <p14:nvPr/>
            </p14:nvContentPartPr>
            <p14:xfrm>
              <a:off x="2147503" y="1034204"/>
              <a:ext cx="1773360" cy="111240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99C5826F-9AEA-C7C8-03E1-988D10139A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9943" y="1026644"/>
                <a:ext cx="178848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A7C18E1C-73AB-386A-6E12-E86D62ACE581}"/>
                  </a:ext>
                </a:extLst>
              </p14:cNvPr>
              <p14:cNvContentPartPr/>
              <p14:nvPr/>
            </p14:nvContentPartPr>
            <p14:xfrm>
              <a:off x="1107463" y="2552324"/>
              <a:ext cx="782640" cy="44928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A7C18E1C-73AB-386A-6E12-E86D62ACE5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9903" y="2544770"/>
                <a:ext cx="797760" cy="464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21">
                <a:extLst>
                  <a:ext uri="{FF2B5EF4-FFF2-40B4-BE49-F238E27FC236}">
                    <a16:creationId xmlns:a16="http://schemas.microsoft.com/office/drawing/2014/main" id="{FC0E3E4C-7B31-E549-9409-D35E0FC609D1}"/>
                  </a:ext>
                </a:extLst>
              </p14:cNvPr>
              <p14:cNvContentPartPr/>
              <p14:nvPr/>
            </p14:nvContentPartPr>
            <p14:xfrm>
              <a:off x="3838783" y="2573924"/>
              <a:ext cx="773640" cy="327240"/>
            </p14:xfrm>
          </p:contentPart>
        </mc:Choice>
        <mc:Fallback>
          <p:pic>
            <p:nvPicPr>
              <p:cNvPr id="120" name="Ink 121">
                <a:extLst>
                  <a:ext uri="{FF2B5EF4-FFF2-40B4-BE49-F238E27FC236}">
                    <a16:creationId xmlns:a16="http://schemas.microsoft.com/office/drawing/2014/main" id="{FC0E3E4C-7B31-E549-9409-D35E0FC609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31223" y="2566372"/>
                <a:ext cx="788760" cy="34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D3AC8D5A-8E98-7FE0-12CA-8D2D895D627E}"/>
                  </a:ext>
                </a:extLst>
              </p14:cNvPr>
              <p14:cNvContentPartPr/>
              <p14:nvPr/>
            </p14:nvContentPartPr>
            <p14:xfrm>
              <a:off x="3059023" y="2520284"/>
              <a:ext cx="459720" cy="48780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D3AC8D5A-8E98-7FE0-12CA-8D2D895D62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51457" y="2512724"/>
                <a:ext cx="474852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CA2E9BA-EB8B-FCC9-9C37-CC0B19909FA7}"/>
                  </a:ext>
                </a:extLst>
              </p14:cNvPr>
              <p14:cNvContentPartPr/>
              <p14:nvPr/>
            </p14:nvContentPartPr>
            <p14:xfrm>
              <a:off x="6114703" y="3165044"/>
              <a:ext cx="220320" cy="50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CA2E9BA-EB8B-FCC9-9C37-CC0B19909F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07155" y="3157484"/>
                <a:ext cx="235415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8FB79F3-E12F-86F8-8B6E-63794FF93CD0}"/>
                  </a:ext>
                </a:extLst>
              </p14:cNvPr>
              <p14:cNvContentPartPr/>
              <p14:nvPr/>
            </p14:nvContentPartPr>
            <p14:xfrm>
              <a:off x="7082743" y="2737364"/>
              <a:ext cx="151200" cy="38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8FB79F3-E12F-86F8-8B6E-63794FF93C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75183" y="2729804"/>
                <a:ext cx="166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FC715D4-80D4-D5A5-4BE5-0A3D3C149174}"/>
                  </a:ext>
                </a:extLst>
              </p14:cNvPr>
              <p14:cNvContentPartPr/>
              <p14:nvPr/>
            </p14:nvContentPartPr>
            <p14:xfrm>
              <a:off x="7082743" y="2919524"/>
              <a:ext cx="258120" cy="19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FC715D4-80D4-D5A5-4BE5-0A3D3C1491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75183" y="2911964"/>
                <a:ext cx="2732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A9E158D3-60F7-4436-BAC4-CB439BFAFF07}"/>
                  </a:ext>
                </a:extLst>
              </p14:cNvPr>
              <p14:cNvContentPartPr/>
              <p14:nvPr/>
            </p14:nvContentPartPr>
            <p14:xfrm>
              <a:off x="7812103" y="2159564"/>
              <a:ext cx="1968480" cy="1338840"/>
            </p14:xfrm>
          </p:contentPart>
        </mc:Choice>
        <mc:Fallback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A9E158D3-60F7-4436-BAC4-CB439BFAFF0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04542" y="2152004"/>
                <a:ext cx="1983603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8DA31792-4934-FFA8-3432-3B74D0BE5090}"/>
                  </a:ext>
                </a:extLst>
              </p14:cNvPr>
              <p14:cNvContentPartPr/>
              <p14:nvPr/>
            </p14:nvContentPartPr>
            <p14:xfrm>
              <a:off x="6016063" y="2523524"/>
              <a:ext cx="520200" cy="45180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8DA31792-4934-FFA8-3432-3B74D0BE50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08503" y="2515958"/>
                <a:ext cx="535320" cy="46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5" name="Ink 167">
                <a:extLst>
                  <a:ext uri="{FF2B5EF4-FFF2-40B4-BE49-F238E27FC236}">
                    <a16:creationId xmlns:a16="http://schemas.microsoft.com/office/drawing/2014/main" id="{A4FE30F2-8A1B-81E7-2487-4E71627A5590}"/>
                  </a:ext>
                </a:extLst>
              </p14:cNvPr>
              <p14:cNvContentPartPr/>
              <p14:nvPr/>
            </p14:nvContentPartPr>
            <p14:xfrm>
              <a:off x="6605023" y="3428924"/>
              <a:ext cx="1641240" cy="591480"/>
            </p14:xfrm>
          </p:contentPart>
        </mc:Choice>
        <mc:Fallback>
          <p:pic>
            <p:nvPicPr>
              <p:cNvPr id="165" name="Ink 167">
                <a:extLst>
                  <a:ext uri="{FF2B5EF4-FFF2-40B4-BE49-F238E27FC236}">
                    <a16:creationId xmlns:a16="http://schemas.microsoft.com/office/drawing/2014/main" id="{A4FE30F2-8A1B-81E7-2487-4E71627A559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97463" y="3421359"/>
                <a:ext cx="1656360" cy="606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id="{546EDB8C-5C46-EE1F-0BA0-38993FA5EFDB}"/>
                  </a:ext>
                </a:extLst>
              </p14:cNvPr>
              <p14:cNvContentPartPr/>
              <p14:nvPr/>
            </p14:nvContentPartPr>
            <p14:xfrm>
              <a:off x="4631503" y="3353324"/>
              <a:ext cx="1628280" cy="682200"/>
            </p14:xfrm>
          </p:contentPart>
        </mc:Choice>
        <mc:Fallback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546EDB8C-5C46-EE1F-0BA0-38993FA5EFD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23941" y="3345764"/>
                <a:ext cx="1643403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10B430D2-6D51-42C0-DC43-529BBBA66DF4}"/>
                  </a:ext>
                </a:extLst>
              </p14:cNvPr>
              <p14:cNvContentPartPr/>
              <p14:nvPr/>
            </p14:nvContentPartPr>
            <p14:xfrm>
              <a:off x="1349743" y="3414884"/>
              <a:ext cx="2684160" cy="50472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10B430D2-6D51-42C0-DC43-529BBBA66DF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42184" y="3407324"/>
                <a:ext cx="2699278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2" name="Ink 195">
                <a:extLst>
                  <a:ext uri="{FF2B5EF4-FFF2-40B4-BE49-F238E27FC236}">
                    <a16:creationId xmlns:a16="http://schemas.microsoft.com/office/drawing/2014/main" id="{6A795539-62B8-F159-8439-629EFB0E80AB}"/>
                  </a:ext>
                </a:extLst>
              </p14:cNvPr>
              <p14:cNvContentPartPr/>
              <p14:nvPr/>
            </p14:nvContentPartPr>
            <p14:xfrm>
              <a:off x="7686463" y="4136684"/>
              <a:ext cx="1452960" cy="511560"/>
            </p14:xfrm>
          </p:contentPart>
        </mc:Choice>
        <mc:Fallback>
          <p:pic>
            <p:nvPicPr>
              <p:cNvPr id="192" name="Ink 195">
                <a:extLst>
                  <a:ext uri="{FF2B5EF4-FFF2-40B4-BE49-F238E27FC236}">
                    <a16:creationId xmlns:a16="http://schemas.microsoft.com/office/drawing/2014/main" id="{6A795539-62B8-F159-8439-629EFB0E80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8901" y="4129129"/>
                <a:ext cx="1468084" cy="52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3" name="Ink 195">
                <a:extLst>
                  <a:ext uri="{FF2B5EF4-FFF2-40B4-BE49-F238E27FC236}">
                    <a16:creationId xmlns:a16="http://schemas.microsoft.com/office/drawing/2014/main" id="{38210264-8777-C67F-ABD7-CF76AD839271}"/>
                  </a:ext>
                </a:extLst>
              </p14:cNvPr>
              <p14:cNvContentPartPr/>
              <p14:nvPr/>
            </p14:nvContentPartPr>
            <p14:xfrm>
              <a:off x="4329103" y="3972524"/>
              <a:ext cx="2754360" cy="885240"/>
            </p14:xfrm>
          </p:contentPart>
        </mc:Choice>
        <mc:Fallback>
          <p:pic>
            <p:nvPicPr>
              <p:cNvPr id="193" name="Ink 195">
                <a:extLst>
                  <a:ext uri="{FF2B5EF4-FFF2-40B4-BE49-F238E27FC236}">
                    <a16:creationId xmlns:a16="http://schemas.microsoft.com/office/drawing/2014/main" id="{38210264-8777-C67F-ABD7-CF76AD83927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21542" y="3964967"/>
                <a:ext cx="2769482" cy="900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4" name="Ink 195">
                <a:extLst>
                  <a:ext uri="{FF2B5EF4-FFF2-40B4-BE49-F238E27FC236}">
                    <a16:creationId xmlns:a16="http://schemas.microsoft.com/office/drawing/2014/main" id="{ACF9D0B1-6DA2-3230-9C6C-B74E99F1934D}"/>
                  </a:ext>
                </a:extLst>
              </p14:cNvPr>
              <p14:cNvContentPartPr/>
              <p14:nvPr/>
            </p14:nvContentPartPr>
            <p14:xfrm>
              <a:off x="3285463" y="4194644"/>
              <a:ext cx="400680" cy="391680"/>
            </p14:xfrm>
          </p:contentPart>
        </mc:Choice>
        <mc:Fallback>
          <p:pic>
            <p:nvPicPr>
              <p:cNvPr id="194" name="Ink 195">
                <a:extLst>
                  <a:ext uri="{FF2B5EF4-FFF2-40B4-BE49-F238E27FC236}">
                    <a16:creationId xmlns:a16="http://schemas.microsoft.com/office/drawing/2014/main" id="{ACF9D0B1-6DA2-3230-9C6C-B74E99F1934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77896" y="4187084"/>
                <a:ext cx="415814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CC640218-AC19-E18F-3B60-E58ACA5DDC48}"/>
                  </a:ext>
                </a:extLst>
              </p14:cNvPr>
              <p14:cNvContentPartPr/>
              <p14:nvPr/>
            </p14:nvContentPartPr>
            <p14:xfrm>
              <a:off x="1946263" y="4277084"/>
              <a:ext cx="660600" cy="510480"/>
            </p14:xfrm>
          </p:contentPart>
        </mc:Choice>
        <mc:Fallback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CC640218-AC19-E18F-3B60-E58ACA5DDC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38699" y="4269524"/>
                <a:ext cx="675728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B23835A4-8F02-7CD2-28EB-527EEEBB62E4}"/>
                  </a:ext>
                </a:extLst>
              </p14:cNvPr>
              <p14:cNvContentPartPr/>
              <p14:nvPr/>
            </p14:nvContentPartPr>
            <p14:xfrm>
              <a:off x="544423" y="2026724"/>
              <a:ext cx="4640040" cy="149076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B23835A4-8F02-7CD2-28EB-527EEEBB62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6864" y="2019164"/>
                <a:ext cx="4655159" cy="15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7" name="Ink 220">
                <a:extLst>
                  <a:ext uri="{FF2B5EF4-FFF2-40B4-BE49-F238E27FC236}">
                    <a16:creationId xmlns:a16="http://schemas.microsoft.com/office/drawing/2014/main" id="{41FB7F83-17D2-B96F-E638-7032591C288B}"/>
                  </a:ext>
                </a:extLst>
              </p14:cNvPr>
              <p14:cNvContentPartPr/>
              <p14:nvPr/>
            </p14:nvContentPartPr>
            <p14:xfrm>
              <a:off x="5463463" y="4979084"/>
              <a:ext cx="1475280" cy="429840"/>
            </p14:xfrm>
          </p:contentPart>
        </mc:Choice>
        <mc:Fallback>
          <p:pic>
            <p:nvPicPr>
              <p:cNvPr id="217" name="Ink 220">
                <a:extLst>
                  <a:ext uri="{FF2B5EF4-FFF2-40B4-BE49-F238E27FC236}">
                    <a16:creationId xmlns:a16="http://schemas.microsoft.com/office/drawing/2014/main" id="{41FB7F83-17D2-B96F-E638-7032591C28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55901" y="4971530"/>
                <a:ext cx="1490404" cy="444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8" name="Ink 220">
                <a:extLst>
                  <a:ext uri="{FF2B5EF4-FFF2-40B4-BE49-F238E27FC236}">
                    <a16:creationId xmlns:a16="http://schemas.microsoft.com/office/drawing/2014/main" id="{3C8E5542-174B-0765-AF31-E00999814AC1}"/>
                  </a:ext>
                </a:extLst>
              </p14:cNvPr>
              <p14:cNvContentPartPr/>
              <p14:nvPr/>
            </p14:nvContentPartPr>
            <p14:xfrm>
              <a:off x="3123463" y="4927244"/>
              <a:ext cx="1891080" cy="721080"/>
            </p14:xfrm>
          </p:contentPart>
        </mc:Choice>
        <mc:Fallback>
          <p:pic>
            <p:nvPicPr>
              <p:cNvPr id="218" name="Ink 220">
                <a:extLst>
                  <a:ext uri="{FF2B5EF4-FFF2-40B4-BE49-F238E27FC236}">
                    <a16:creationId xmlns:a16="http://schemas.microsoft.com/office/drawing/2014/main" id="{3C8E5542-174B-0765-AF31-E00999814A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15904" y="4919684"/>
                <a:ext cx="1906197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9" name="Ink 220">
                <a:extLst>
                  <a:ext uri="{FF2B5EF4-FFF2-40B4-BE49-F238E27FC236}">
                    <a16:creationId xmlns:a16="http://schemas.microsoft.com/office/drawing/2014/main" id="{CAFFFAAB-8CE8-78CA-2559-AC7906BF98E7}"/>
                  </a:ext>
                </a:extLst>
              </p14:cNvPr>
              <p14:cNvContentPartPr/>
              <p14:nvPr/>
            </p14:nvContentPartPr>
            <p14:xfrm>
              <a:off x="2016103" y="5191484"/>
              <a:ext cx="376920" cy="388080"/>
            </p14:xfrm>
          </p:contentPart>
        </mc:Choice>
        <mc:Fallback>
          <p:pic>
            <p:nvPicPr>
              <p:cNvPr id="219" name="Ink 220">
                <a:extLst>
                  <a:ext uri="{FF2B5EF4-FFF2-40B4-BE49-F238E27FC236}">
                    <a16:creationId xmlns:a16="http://schemas.microsoft.com/office/drawing/2014/main" id="{CAFFFAAB-8CE8-78CA-2559-AC7906BF98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08543" y="5183924"/>
                <a:ext cx="392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2E616340-17B5-814E-EE74-9A7C397DD064}"/>
                  </a:ext>
                </a:extLst>
              </p14:cNvPr>
              <p14:cNvContentPartPr/>
              <p14:nvPr/>
            </p14:nvContentPartPr>
            <p14:xfrm>
              <a:off x="764383" y="5258444"/>
              <a:ext cx="824040" cy="465840"/>
            </p14:xfrm>
          </p:contentPart>
        </mc:Choice>
        <mc:Fallback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2E616340-17B5-814E-EE74-9A7C397DD06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6823" y="5250878"/>
                <a:ext cx="841680" cy="480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E14863E-E089-DD8F-9AB0-CD4D64E2CC88}"/>
                  </a:ext>
                </a:extLst>
              </p14:cNvPr>
              <p14:cNvContentPartPr/>
              <p14:nvPr/>
            </p14:nvContentPartPr>
            <p14:xfrm>
              <a:off x="7560823" y="4906364"/>
              <a:ext cx="1408680" cy="371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E14863E-E089-DD8F-9AB0-CD4D64E2CC8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53263" y="4898804"/>
                <a:ext cx="14238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0" name="Ink 243">
                <a:extLst>
                  <a:ext uri="{FF2B5EF4-FFF2-40B4-BE49-F238E27FC236}">
                    <a16:creationId xmlns:a16="http://schemas.microsoft.com/office/drawing/2014/main" id="{BACB1D71-7369-E909-A3A1-17FDB49B4291}"/>
                  </a:ext>
                </a:extLst>
              </p14:cNvPr>
              <p14:cNvContentPartPr/>
              <p14:nvPr/>
            </p14:nvContentPartPr>
            <p14:xfrm>
              <a:off x="5542663" y="5730044"/>
              <a:ext cx="465480" cy="534960"/>
            </p14:xfrm>
          </p:contentPart>
        </mc:Choice>
        <mc:Fallback>
          <p:pic>
            <p:nvPicPr>
              <p:cNvPr id="240" name="Ink 243">
                <a:extLst>
                  <a:ext uri="{FF2B5EF4-FFF2-40B4-BE49-F238E27FC236}">
                    <a16:creationId xmlns:a16="http://schemas.microsoft.com/office/drawing/2014/main" id="{BACB1D71-7369-E909-A3A1-17FDB49B42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35109" y="5722484"/>
                <a:ext cx="480588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1" name="Ink 243">
                <a:extLst>
                  <a:ext uri="{FF2B5EF4-FFF2-40B4-BE49-F238E27FC236}">
                    <a16:creationId xmlns:a16="http://schemas.microsoft.com/office/drawing/2014/main" id="{A65A424F-1AE5-4BD2-B725-222F97D2BCF3}"/>
                  </a:ext>
                </a:extLst>
              </p14:cNvPr>
              <p14:cNvContentPartPr/>
              <p14:nvPr/>
            </p14:nvContentPartPr>
            <p14:xfrm>
              <a:off x="4254223" y="5668484"/>
              <a:ext cx="615960" cy="715680"/>
            </p14:xfrm>
          </p:contentPart>
        </mc:Choice>
        <mc:Fallback>
          <p:pic>
            <p:nvPicPr>
              <p:cNvPr id="241" name="Ink 243">
                <a:extLst>
                  <a:ext uri="{FF2B5EF4-FFF2-40B4-BE49-F238E27FC236}">
                    <a16:creationId xmlns:a16="http://schemas.microsoft.com/office/drawing/2014/main" id="{A65A424F-1AE5-4BD2-B725-222F97D2BC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46663" y="5658044"/>
                <a:ext cx="6336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2" name="Ink 243">
                <a:extLst>
                  <a:ext uri="{FF2B5EF4-FFF2-40B4-BE49-F238E27FC236}">
                    <a16:creationId xmlns:a16="http://schemas.microsoft.com/office/drawing/2014/main" id="{D778A039-35DC-AC81-2609-EC4906296A46}"/>
                  </a:ext>
                </a:extLst>
              </p14:cNvPr>
              <p14:cNvContentPartPr/>
              <p14:nvPr/>
            </p14:nvContentPartPr>
            <p14:xfrm>
              <a:off x="1067503" y="5852444"/>
              <a:ext cx="2828160" cy="736920"/>
            </p14:xfrm>
          </p:contentPart>
        </mc:Choice>
        <mc:Fallback>
          <p:pic>
            <p:nvPicPr>
              <p:cNvPr id="242" name="Ink 243">
                <a:extLst>
                  <a:ext uri="{FF2B5EF4-FFF2-40B4-BE49-F238E27FC236}">
                    <a16:creationId xmlns:a16="http://schemas.microsoft.com/office/drawing/2014/main" id="{D778A039-35DC-AC81-2609-EC4906296A4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9943" y="5844888"/>
                <a:ext cx="2845800" cy="754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75CA96AF-9B9D-E794-BD46-20F5FA572B08}"/>
                  </a:ext>
                </a:extLst>
              </p14:cNvPr>
              <p14:cNvContentPartPr/>
              <p14:nvPr/>
            </p14:nvContentPartPr>
            <p14:xfrm>
              <a:off x="9466303" y="4705844"/>
              <a:ext cx="779400" cy="489960"/>
            </p14:xfrm>
          </p:contentPart>
        </mc:Choice>
        <mc:Fallback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75CA96AF-9B9D-E794-BD46-20F5FA572B0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58740" y="4695404"/>
                <a:ext cx="797048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1" name="Ink 276">
                <a:extLst>
                  <a:ext uri="{FF2B5EF4-FFF2-40B4-BE49-F238E27FC236}">
                    <a16:creationId xmlns:a16="http://schemas.microsoft.com/office/drawing/2014/main" id="{FEC4196D-1BA2-4AED-3856-86D11F400CD2}"/>
                  </a:ext>
                </a:extLst>
              </p14:cNvPr>
              <p14:cNvContentPartPr/>
              <p14:nvPr/>
            </p14:nvContentPartPr>
            <p14:xfrm>
              <a:off x="7655143" y="6176444"/>
              <a:ext cx="1295280" cy="604080"/>
            </p14:xfrm>
          </p:contentPart>
        </mc:Choice>
        <mc:Fallback>
          <p:pic>
            <p:nvPicPr>
              <p:cNvPr id="271" name="Ink 276">
                <a:extLst>
                  <a:ext uri="{FF2B5EF4-FFF2-40B4-BE49-F238E27FC236}">
                    <a16:creationId xmlns:a16="http://schemas.microsoft.com/office/drawing/2014/main" id="{FEC4196D-1BA2-4AED-3856-86D11F400C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47585" y="6168884"/>
                <a:ext cx="1310396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2" name="Ink 276">
                <a:extLst>
                  <a:ext uri="{FF2B5EF4-FFF2-40B4-BE49-F238E27FC236}">
                    <a16:creationId xmlns:a16="http://schemas.microsoft.com/office/drawing/2014/main" id="{7CDCD91E-136F-7F7F-A3DF-11A447690E6C}"/>
                  </a:ext>
                </a:extLst>
              </p14:cNvPr>
              <p14:cNvContentPartPr/>
              <p14:nvPr/>
            </p14:nvContentPartPr>
            <p14:xfrm>
              <a:off x="6316663" y="6214964"/>
              <a:ext cx="848160" cy="364680"/>
            </p14:xfrm>
          </p:contentPart>
        </mc:Choice>
        <mc:Fallback>
          <p:pic>
            <p:nvPicPr>
              <p:cNvPr id="272" name="Ink 276">
                <a:extLst>
                  <a:ext uri="{FF2B5EF4-FFF2-40B4-BE49-F238E27FC236}">
                    <a16:creationId xmlns:a16="http://schemas.microsoft.com/office/drawing/2014/main" id="{7CDCD91E-136F-7F7F-A3DF-11A447690E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09106" y="6207411"/>
                <a:ext cx="863274" cy="379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3" name="Ink 276">
                <a:extLst>
                  <a:ext uri="{FF2B5EF4-FFF2-40B4-BE49-F238E27FC236}">
                    <a16:creationId xmlns:a16="http://schemas.microsoft.com/office/drawing/2014/main" id="{59393899-B03C-EB74-6187-93D65DC373D5}"/>
                  </a:ext>
                </a:extLst>
              </p14:cNvPr>
              <p14:cNvContentPartPr/>
              <p14:nvPr/>
            </p14:nvContentPartPr>
            <p14:xfrm>
              <a:off x="9686623" y="5424044"/>
              <a:ext cx="1816560" cy="639720"/>
            </p14:xfrm>
          </p:contentPart>
        </mc:Choice>
        <mc:Fallback>
          <p:pic>
            <p:nvPicPr>
              <p:cNvPr id="273" name="Ink 276">
                <a:extLst>
                  <a:ext uri="{FF2B5EF4-FFF2-40B4-BE49-F238E27FC236}">
                    <a16:creationId xmlns:a16="http://schemas.microsoft.com/office/drawing/2014/main" id="{59393899-B03C-EB74-6187-93D65DC373D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79063" y="5416480"/>
                <a:ext cx="1834200" cy="654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4" name="Ink 276">
                <a:extLst>
                  <a:ext uri="{FF2B5EF4-FFF2-40B4-BE49-F238E27FC236}">
                    <a16:creationId xmlns:a16="http://schemas.microsoft.com/office/drawing/2014/main" id="{FA9E729B-F2E8-AF45-7BE3-90A474DF2FF1}"/>
                  </a:ext>
                </a:extLst>
              </p14:cNvPr>
              <p14:cNvContentPartPr/>
              <p14:nvPr/>
            </p14:nvContentPartPr>
            <p14:xfrm>
              <a:off x="8296303" y="5532404"/>
              <a:ext cx="962280" cy="424440"/>
            </p14:xfrm>
          </p:contentPart>
        </mc:Choice>
        <mc:Fallback>
          <p:pic>
            <p:nvPicPr>
              <p:cNvPr id="274" name="Ink 276">
                <a:extLst>
                  <a:ext uri="{FF2B5EF4-FFF2-40B4-BE49-F238E27FC236}">
                    <a16:creationId xmlns:a16="http://schemas.microsoft.com/office/drawing/2014/main" id="{FA9E729B-F2E8-AF45-7BE3-90A474DF2F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85863" y="5521964"/>
                <a:ext cx="9824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5" name="Ink 276">
                <a:extLst>
                  <a:ext uri="{FF2B5EF4-FFF2-40B4-BE49-F238E27FC236}">
                    <a16:creationId xmlns:a16="http://schemas.microsoft.com/office/drawing/2014/main" id="{32BFBD17-129C-990D-44E4-4276541C447A}"/>
                  </a:ext>
                </a:extLst>
              </p14:cNvPr>
              <p14:cNvContentPartPr/>
              <p14:nvPr/>
            </p14:nvContentPartPr>
            <p14:xfrm>
              <a:off x="6492703" y="5667764"/>
              <a:ext cx="1445760" cy="373320"/>
            </p14:xfrm>
          </p:contentPart>
        </mc:Choice>
        <mc:Fallback>
          <p:pic>
            <p:nvPicPr>
              <p:cNvPr id="275" name="Ink 276">
                <a:extLst>
                  <a:ext uri="{FF2B5EF4-FFF2-40B4-BE49-F238E27FC236}">
                    <a16:creationId xmlns:a16="http://schemas.microsoft.com/office/drawing/2014/main" id="{32BFBD17-129C-990D-44E4-4276541C44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85143" y="5660204"/>
                <a:ext cx="1460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0A1F3CCD-57F7-7D93-81CA-DC3B4BC354D9}"/>
                  </a:ext>
                </a:extLst>
              </p14:cNvPr>
              <p14:cNvContentPartPr/>
              <p14:nvPr/>
            </p14:nvContentPartPr>
            <p14:xfrm>
              <a:off x="10766983" y="4699004"/>
              <a:ext cx="824040" cy="503280"/>
            </p14:xfrm>
          </p:contentPart>
        </mc:Choice>
        <mc:Fallback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0A1F3CCD-57F7-7D93-81CA-DC3B4BC354D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756543" y="4688564"/>
                <a:ext cx="8442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BE0746F-A38D-BABC-D0DC-8F877BAAEB00}"/>
                  </a:ext>
                </a:extLst>
              </p14:cNvPr>
              <p14:cNvContentPartPr/>
              <p14:nvPr/>
            </p14:nvContentPartPr>
            <p14:xfrm>
              <a:off x="9710743" y="3674084"/>
              <a:ext cx="2364480" cy="4647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BE0746F-A38D-BABC-D0DC-8F877BAAEB0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03183" y="3666524"/>
                <a:ext cx="23796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B74D72ED-A624-780B-30EE-DDACB9C46660}"/>
                  </a:ext>
                </a:extLst>
              </p14:cNvPr>
              <p14:cNvContentPartPr/>
              <p14:nvPr/>
            </p14:nvContentPartPr>
            <p14:xfrm>
              <a:off x="9176503" y="3833564"/>
              <a:ext cx="471960" cy="431280"/>
            </p14:xfrm>
          </p:contentPart>
        </mc:Choice>
        <mc:Fallback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B74D72ED-A624-780B-30EE-DDACB9C4666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66055" y="3823124"/>
                <a:ext cx="492135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8727E41-F262-A823-E859-449594825D77}"/>
                  </a:ext>
                </a:extLst>
              </p14:cNvPr>
              <p14:cNvContentPartPr/>
              <p14:nvPr/>
            </p14:nvContentPartPr>
            <p14:xfrm>
              <a:off x="9559903" y="2177924"/>
              <a:ext cx="2546640" cy="4957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8727E41-F262-A823-E859-449594825D7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52343" y="2170364"/>
                <a:ext cx="25617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FBAE650-B756-4E01-1CF0-25EFEA8AD4C9}"/>
                  </a:ext>
                </a:extLst>
              </p14:cNvPr>
              <p14:cNvContentPartPr/>
              <p14:nvPr/>
            </p14:nvContentPartPr>
            <p14:xfrm>
              <a:off x="3128143" y="5516204"/>
              <a:ext cx="4121280" cy="1638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FBAE650-B756-4E01-1CF0-25EFEA8AD4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20583" y="5508644"/>
                <a:ext cx="41364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C05271F8-0C13-C1F8-117D-CF86A166DFAF}"/>
                  </a:ext>
                </a:extLst>
              </p14:cNvPr>
              <p14:cNvContentPartPr/>
              <p14:nvPr/>
            </p14:nvContentPartPr>
            <p14:xfrm>
              <a:off x="9368743" y="5239724"/>
              <a:ext cx="1144080" cy="151200"/>
            </p14:xfrm>
          </p:contentPart>
        </mc:Choice>
        <mc:Fallback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C05271F8-0C13-C1F8-117D-CF86A166DFA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61183" y="5232164"/>
                <a:ext cx="11592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E53D46EC-D0C0-13E8-2F0E-1349B712C82D}"/>
                  </a:ext>
                </a:extLst>
              </p14:cNvPr>
              <p14:cNvContentPartPr/>
              <p14:nvPr/>
            </p14:nvContentPartPr>
            <p14:xfrm>
              <a:off x="10943023" y="5925524"/>
              <a:ext cx="572400" cy="691200"/>
            </p14:xfrm>
          </p:contentPart>
        </mc:Choice>
        <mc:Fallback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E53D46EC-D0C0-13E8-2F0E-1349B712C82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935463" y="5917964"/>
                <a:ext cx="58752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30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22B766-32F3-F7DE-7C47-BC9D13FE001B}"/>
                  </a:ext>
                </a:extLst>
              </p14:cNvPr>
              <p14:cNvContentPartPr/>
              <p14:nvPr/>
            </p14:nvContentPartPr>
            <p14:xfrm>
              <a:off x="2229943" y="269924"/>
              <a:ext cx="75240" cy="11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22B766-32F3-F7DE-7C47-BC9D13FE0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383" y="262339"/>
                <a:ext cx="90360" cy="125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9B6308-A59A-4AA9-D9F2-90082EBF91AE}"/>
                  </a:ext>
                </a:extLst>
              </p14:cNvPr>
              <p14:cNvContentPartPr/>
              <p14:nvPr/>
            </p14:nvContentPartPr>
            <p14:xfrm>
              <a:off x="2776783" y="580964"/>
              <a:ext cx="226080" cy="1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9B6308-A59A-4AA9-D9F2-90082EBF91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223" y="573404"/>
                <a:ext cx="241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B621C5-7F06-68DF-D24A-94C7D14AEB22}"/>
                  </a:ext>
                </a:extLst>
              </p14:cNvPr>
              <p14:cNvContentPartPr/>
              <p14:nvPr/>
            </p14:nvContentPartPr>
            <p14:xfrm>
              <a:off x="2776063" y="725324"/>
              <a:ext cx="270720" cy="1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B621C5-7F06-68DF-D24A-94C7D14AE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8503" y="717764"/>
                <a:ext cx="285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C993CC4D-2145-529D-C0C5-C35458BBC41D}"/>
                  </a:ext>
                </a:extLst>
              </p14:cNvPr>
              <p14:cNvContentPartPr/>
              <p14:nvPr/>
            </p14:nvContentPartPr>
            <p14:xfrm>
              <a:off x="1682383" y="511844"/>
              <a:ext cx="748440" cy="50292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C993CC4D-2145-529D-C0C5-C35458BBC4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4823" y="504289"/>
                <a:ext cx="763560" cy="518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7">
                <a:extLst>
                  <a:ext uri="{FF2B5EF4-FFF2-40B4-BE49-F238E27FC236}">
                    <a16:creationId xmlns:a16="http://schemas.microsoft.com/office/drawing/2014/main" id="{AD0FC428-74F2-78CA-6151-D546F9C770B6}"/>
                  </a:ext>
                </a:extLst>
              </p14:cNvPr>
              <p14:cNvContentPartPr/>
              <p14:nvPr/>
            </p14:nvContentPartPr>
            <p14:xfrm>
              <a:off x="5558503" y="431204"/>
              <a:ext cx="851760" cy="395280"/>
            </p14:xfrm>
          </p:contentPart>
        </mc:Choice>
        <mc:Fallback>
          <p:pic>
            <p:nvPicPr>
              <p:cNvPr id="25" name="Ink 27">
                <a:extLst>
                  <a:ext uri="{FF2B5EF4-FFF2-40B4-BE49-F238E27FC236}">
                    <a16:creationId xmlns:a16="http://schemas.microsoft.com/office/drawing/2014/main" id="{AD0FC428-74F2-78CA-6151-D546F9C770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0943" y="423637"/>
                <a:ext cx="866880" cy="410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7">
                <a:extLst>
                  <a:ext uri="{FF2B5EF4-FFF2-40B4-BE49-F238E27FC236}">
                    <a16:creationId xmlns:a16="http://schemas.microsoft.com/office/drawing/2014/main" id="{A33F0BA7-39BE-6C91-38E7-FED79DFEBA41}"/>
                  </a:ext>
                </a:extLst>
              </p14:cNvPr>
              <p14:cNvContentPartPr/>
              <p14:nvPr/>
            </p14:nvContentPartPr>
            <p14:xfrm>
              <a:off x="4020943" y="486644"/>
              <a:ext cx="1270440" cy="465480"/>
            </p14:xfrm>
          </p:contentPart>
        </mc:Choice>
        <mc:Fallback>
          <p:pic>
            <p:nvPicPr>
              <p:cNvPr id="26" name="Ink 27">
                <a:extLst>
                  <a:ext uri="{FF2B5EF4-FFF2-40B4-BE49-F238E27FC236}">
                    <a16:creationId xmlns:a16="http://schemas.microsoft.com/office/drawing/2014/main" id="{A33F0BA7-39BE-6C91-38E7-FED79DFEBA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3383" y="479090"/>
                <a:ext cx="1285560" cy="480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C8D37A7A-A24F-A0C3-F69F-DFC2E2A425F9}"/>
                  </a:ext>
                </a:extLst>
              </p14:cNvPr>
              <p14:cNvContentPartPr/>
              <p14:nvPr/>
            </p14:nvContentPartPr>
            <p14:xfrm>
              <a:off x="3417583" y="304844"/>
              <a:ext cx="289440" cy="71640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C8D37A7A-A24F-A0C3-F69F-DFC2E2A425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0032" y="297284"/>
                <a:ext cx="304541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E2E2FC5-DC7B-C135-75E6-A510450F1D68}"/>
                  </a:ext>
                </a:extLst>
              </p14:cNvPr>
              <p14:cNvContentPartPr/>
              <p14:nvPr/>
            </p14:nvContentPartPr>
            <p14:xfrm>
              <a:off x="1952743" y="1335164"/>
              <a:ext cx="224640" cy="283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E2E2FC5-DC7B-C135-75E6-A510450F1D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183" y="1327604"/>
                <a:ext cx="2397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E193D1C-1B9B-E3FA-BF6D-1779AEB868AB}"/>
                  </a:ext>
                </a:extLst>
              </p14:cNvPr>
              <p14:cNvContentPartPr/>
              <p14:nvPr/>
            </p14:nvContentPartPr>
            <p14:xfrm>
              <a:off x="1946263" y="1750244"/>
              <a:ext cx="270720" cy="31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E193D1C-1B9B-E3FA-BF6D-1779AEB868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8703" y="1742684"/>
                <a:ext cx="285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45E3B7-3D9D-1136-F0AD-6668F77569A6}"/>
                  </a:ext>
                </a:extLst>
              </p14:cNvPr>
              <p14:cNvContentPartPr/>
              <p14:nvPr/>
            </p14:nvContentPartPr>
            <p14:xfrm>
              <a:off x="2669503" y="1555484"/>
              <a:ext cx="107280" cy="19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45E3B7-3D9D-1136-F0AD-6668F77569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1943" y="1548064"/>
                <a:ext cx="12240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DF172A-25E4-183F-2E0D-8980E5DED74C}"/>
                  </a:ext>
                </a:extLst>
              </p14:cNvPr>
              <p14:cNvContentPartPr/>
              <p14:nvPr/>
            </p14:nvContentPartPr>
            <p14:xfrm>
              <a:off x="2757343" y="1699844"/>
              <a:ext cx="151200" cy="19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DF172A-25E4-183F-2E0D-8980E5DED7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49783" y="1692284"/>
                <a:ext cx="166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7">
                <a:extLst>
                  <a:ext uri="{FF2B5EF4-FFF2-40B4-BE49-F238E27FC236}">
                    <a16:creationId xmlns:a16="http://schemas.microsoft.com/office/drawing/2014/main" id="{4E720DEE-16C9-3D68-4267-C7402DFDE184}"/>
                  </a:ext>
                </a:extLst>
              </p14:cNvPr>
              <p14:cNvContentPartPr/>
              <p14:nvPr/>
            </p14:nvContentPartPr>
            <p14:xfrm>
              <a:off x="6246823" y="1311404"/>
              <a:ext cx="2326680" cy="690120"/>
            </p14:xfrm>
          </p:contentPart>
        </mc:Choice>
        <mc:Fallback>
          <p:pic>
            <p:nvPicPr>
              <p:cNvPr id="64" name="Ink 67">
                <a:extLst>
                  <a:ext uri="{FF2B5EF4-FFF2-40B4-BE49-F238E27FC236}">
                    <a16:creationId xmlns:a16="http://schemas.microsoft.com/office/drawing/2014/main" id="{4E720DEE-16C9-3D68-4267-C7402DFDE1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39263" y="1300959"/>
                <a:ext cx="2344320" cy="707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7">
                <a:extLst>
                  <a:ext uri="{FF2B5EF4-FFF2-40B4-BE49-F238E27FC236}">
                    <a16:creationId xmlns:a16="http://schemas.microsoft.com/office/drawing/2014/main" id="{4097F4E1-D12B-0168-B490-2E18BE5509BC}"/>
                  </a:ext>
                </a:extLst>
              </p14:cNvPr>
              <p14:cNvContentPartPr/>
              <p14:nvPr/>
            </p14:nvContentPartPr>
            <p14:xfrm>
              <a:off x="5363743" y="1373684"/>
              <a:ext cx="625320" cy="364320"/>
            </p14:xfrm>
          </p:contentPart>
        </mc:Choice>
        <mc:Fallback>
          <p:pic>
            <p:nvPicPr>
              <p:cNvPr id="65" name="Ink 67">
                <a:extLst>
                  <a:ext uri="{FF2B5EF4-FFF2-40B4-BE49-F238E27FC236}">
                    <a16:creationId xmlns:a16="http://schemas.microsoft.com/office/drawing/2014/main" id="{4097F4E1-D12B-0168-B490-2E18BE5509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187" y="1366124"/>
                <a:ext cx="640431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DD93D8E5-44C1-4E82-59F5-F7F8ECAE2498}"/>
                  </a:ext>
                </a:extLst>
              </p14:cNvPr>
              <p14:cNvContentPartPr/>
              <p14:nvPr/>
            </p14:nvContentPartPr>
            <p14:xfrm>
              <a:off x="3323263" y="1385564"/>
              <a:ext cx="1792080" cy="679320"/>
            </p14:xfrm>
          </p:contentPart>
        </mc:Choice>
        <mc:Fallback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DD93D8E5-44C1-4E82-59F5-F7F8ECAE24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15705" y="1378004"/>
                <a:ext cx="1807197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DCC5D019-E1CB-4913-6AAD-BEA65615A4D5}"/>
                  </a:ext>
                </a:extLst>
              </p14:cNvPr>
              <p14:cNvContentPartPr/>
              <p14:nvPr/>
            </p14:nvContentPartPr>
            <p14:xfrm>
              <a:off x="6755863" y="342644"/>
              <a:ext cx="1804320" cy="62820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DCC5D019-E1CB-4913-6AAD-BEA65615A4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8301" y="335084"/>
                <a:ext cx="1819443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069A10C-7CE4-D79C-7317-26E559EABCEE}"/>
                  </a:ext>
                </a:extLst>
              </p14:cNvPr>
              <p14:cNvContentPartPr/>
              <p14:nvPr/>
            </p14:nvContentPartPr>
            <p14:xfrm>
              <a:off x="1383943" y="2191244"/>
              <a:ext cx="103680" cy="81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069A10C-7CE4-D79C-7317-26E559EABC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76383" y="2183684"/>
                <a:ext cx="118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867D253-D0DF-F9A8-93F9-E3F702FED359}"/>
                  </a:ext>
                </a:extLst>
              </p14:cNvPr>
              <p14:cNvContentPartPr/>
              <p14:nvPr/>
            </p14:nvContentPartPr>
            <p14:xfrm>
              <a:off x="2141383" y="2530004"/>
              <a:ext cx="182520" cy="31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867D253-D0DF-F9A8-93F9-E3F702FED3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33823" y="2522444"/>
                <a:ext cx="197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42D773-FE8B-4CC5-08C7-D59C78879709}"/>
                  </a:ext>
                </a:extLst>
              </p14:cNvPr>
              <p14:cNvContentPartPr/>
              <p14:nvPr/>
            </p14:nvContentPartPr>
            <p14:xfrm>
              <a:off x="2178823" y="2719364"/>
              <a:ext cx="283320" cy="18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42D773-FE8B-4CC5-08C7-D59C788797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71263" y="2711804"/>
                <a:ext cx="2984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65D26F3A-A9D0-74BF-24C7-AB88831AB6DB}"/>
                  </a:ext>
                </a:extLst>
              </p14:cNvPr>
              <p14:cNvContentPartPr/>
              <p14:nvPr/>
            </p14:nvContentPartPr>
            <p14:xfrm>
              <a:off x="987223" y="2438924"/>
              <a:ext cx="695520" cy="45576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65D26F3A-A9D0-74BF-24C7-AB88831AB6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9663" y="2431364"/>
                <a:ext cx="710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3D1B624-C1A8-72C5-C504-718025A0727B}"/>
                  </a:ext>
                </a:extLst>
              </p14:cNvPr>
              <p14:cNvContentPartPr/>
              <p14:nvPr/>
            </p14:nvContentPartPr>
            <p14:xfrm>
              <a:off x="5454463" y="2611724"/>
              <a:ext cx="283320" cy="25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3D1B624-C1A8-72C5-C504-718025A072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6903" y="2604164"/>
                <a:ext cx="298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1C8A5E5-F382-8CE3-79A8-FC3D7DDB7674}"/>
                  </a:ext>
                </a:extLst>
              </p14:cNvPr>
              <p14:cNvContentPartPr/>
              <p14:nvPr/>
            </p14:nvContentPartPr>
            <p14:xfrm>
              <a:off x="5586583" y="2486444"/>
              <a:ext cx="69480" cy="301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1C8A5E5-F382-8CE3-79A8-FC3D7DDB76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79062" y="2478884"/>
                <a:ext cx="84522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D6EC76FE-FEF5-1E7D-B28E-D297369F0773}"/>
                  </a:ext>
                </a:extLst>
              </p14:cNvPr>
              <p14:cNvContentPartPr/>
              <p14:nvPr/>
            </p14:nvContentPartPr>
            <p14:xfrm>
              <a:off x="6033703" y="1831964"/>
              <a:ext cx="3463920" cy="169740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D6EC76FE-FEF5-1E7D-B28E-D297369F07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26143" y="1824402"/>
                <a:ext cx="3479040" cy="1712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BDA1C991-3478-2D84-3DD1-231A70BD79FC}"/>
                  </a:ext>
                </a:extLst>
              </p14:cNvPr>
              <p14:cNvContentPartPr/>
              <p14:nvPr/>
            </p14:nvContentPartPr>
            <p14:xfrm>
              <a:off x="9038263" y="1901084"/>
              <a:ext cx="339840" cy="635400"/>
            </p14:xfrm>
          </p:contentPart>
        </mc:Choice>
        <mc:Fallback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BDA1C991-3478-2D84-3DD1-231A70BD79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0703" y="1893524"/>
                <a:ext cx="35496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B160918F-B90F-3F47-C3B7-01AB50A5BBEC}"/>
                  </a:ext>
                </a:extLst>
              </p14:cNvPr>
              <p14:cNvContentPartPr/>
              <p14:nvPr/>
            </p14:nvContentPartPr>
            <p14:xfrm>
              <a:off x="9660703" y="1737644"/>
              <a:ext cx="1546920" cy="1722600"/>
            </p14:xfrm>
          </p:contentPart>
        </mc:Choice>
        <mc:Fallback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B160918F-B90F-3F47-C3B7-01AB50A5BB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53143" y="1730082"/>
                <a:ext cx="1562040" cy="1737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73C6965B-50F7-6A0A-370B-54C8C14A3598}"/>
                  </a:ext>
                </a:extLst>
              </p14:cNvPr>
              <p14:cNvContentPartPr/>
              <p14:nvPr/>
            </p14:nvContentPartPr>
            <p14:xfrm>
              <a:off x="11156863" y="1895684"/>
              <a:ext cx="993600" cy="58428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73C6965B-50F7-6A0A-370B-54C8C14A35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49303" y="1888124"/>
                <a:ext cx="10087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1D095360-7854-EB58-B324-2A87B529435E}"/>
                  </a:ext>
                </a:extLst>
              </p14:cNvPr>
              <p14:cNvContentPartPr/>
              <p14:nvPr/>
            </p14:nvContentPartPr>
            <p14:xfrm>
              <a:off x="11150743" y="1706324"/>
              <a:ext cx="1006200" cy="113184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1D095360-7854-EB58-B324-2A87B52943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43186" y="1698766"/>
                <a:ext cx="1021315" cy="1146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2ED95547-86F5-D85E-7D91-F80100F283D3}"/>
                  </a:ext>
                </a:extLst>
              </p14:cNvPr>
              <p14:cNvContentPartPr/>
              <p14:nvPr/>
            </p14:nvContentPartPr>
            <p14:xfrm>
              <a:off x="2697943" y="2045804"/>
              <a:ext cx="2460960" cy="128916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2ED95547-86F5-D85E-7D91-F80100F283D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0382" y="2038246"/>
                <a:ext cx="2476082" cy="130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E32366B-13B9-A5DD-5609-4032A7E44339}"/>
                  </a:ext>
                </a:extLst>
              </p14:cNvPr>
              <p14:cNvContentPartPr/>
              <p14:nvPr/>
            </p14:nvContentPartPr>
            <p14:xfrm>
              <a:off x="1942303" y="3479324"/>
              <a:ext cx="79920" cy="63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E32366B-13B9-A5DD-5609-4032A7E443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34743" y="3471764"/>
                <a:ext cx="95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0" name="Ink 193">
                <a:extLst>
                  <a:ext uri="{FF2B5EF4-FFF2-40B4-BE49-F238E27FC236}">
                    <a16:creationId xmlns:a16="http://schemas.microsoft.com/office/drawing/2014/main" id="{4B0F72F9-E45E-CB81-C281-CEC2909B1910}"/>
                  </a:ext>
                </a:extLst>
              </p14:cNvPr>
              <p14:cNvContentPartPr/>
              <p14:nvPr/>
            </p14:nvContentPartPr>
            <p14:xfrm>
              <a:off x="6161503" y="3721604"/>
              <a:ext cx="815040" cy="668160"/>
            </p14:xfrm>
          </p:contentPart>
        </mc:Choice>
        <mc:Fallback>
          <p:pic>
            <p:nvPicPr>
              <p:cNvPr id="190" name="Ink 193">
                <a:extLst>
                  <a:ext uri="{FF2B5EF4-FFF2-40B4-BE49-F238E27FC236}">
                    <a16:creationId xmlns:a16="http://schemas.microsoft.com/office/drawing/2014/main" id="{4B0F72F9-E45E-CB81-C281-CEC2909B19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3943" y="3714044"/>
                <a:ext cx="8301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1" name="Ink 193">
                <a:extLst>
                  <a:ext uri="{FF2B5EF4-FFF2-40B4-BE49-F238E27FC236}">
                    <a16:creationId xmlns:a16="http://schemas.microsoft.com/office/drawing/2014/main" id="{BBDCB999-82F5-1897-9403-585541FA938C}"/>
                  </a:ext>
                </a:extLst>
              </p14:cNvPr>
              <p14:cNvContentPartPr/>
              <p14:nvPr/>
            </p14:nvContentPartPr>
            <p14:xfrm>
              <a:off x="4067743" y="3586244"/>
              <a:ext cx="1808640" cy="628920"/>
            </p14:xfrm>
          </p:contentPart>
        </mc:Choice>
        <mc:Fallback>
          <p:pic>
            <p:nvPicPr>
              <p:cNvPr id="191" name="Ink 193">
                <a:extLst>
                  <a:ext uri="{FF2B5EF4-FFF2-40B4-BE49-F238E27FC236}">
                    <a16:creationId xmlns:a16="http://schemas.microsoft.com/office/drawing/2014/main" id="{BBDCB999-82F5-1897-9403-585541FA938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60181" y="3578688"/>
                <a:ext cx="1823763" cy="64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2" name="Ink 193">
                <a:extLst>
                  <a:ext uri="{FF2B5EF4-FFF2-40B4-BE49-F238E27FC236}">
                    <a16:creationId xmlns:a16="http://schemas.microsoft.com/office/drawing/2014/main" id="{A4496420-7DB7-F0B7-5141-4A66C961B89B}"/>
                  </a:ext>
                </a:extLst>
              </p14:cNvPr>
              <p14:cNvContentPartPr/>
              <p14:nvPr/>
            </p14:nvContentPartPr>
            <p14:xfrm>
              <a:off x="3285463" y="3593084"/>
              <a:ext cx="377640" cy="659880"/>
            </p14:xfrm>
          </p:contentPart>
        </mc:Choice>
        <mc:Fallback>
          <p:pic>
            <p:nvPicPr>
              <p:cNvPr id="192" name="Ink 193">
                <a:extLst>
                  <a:ext uri="{FF2B5EF4-FFF2-40B4-BE49-F238E27FC236}">
                    <a16:creationId xmlns:a16="http://schemas.microsoft.com/office/drawing/2014/main" id="{A4496420-7DB7-F0B7-5141-4A66C961B8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77896" y="3585520"/>
                <a:ext cx="392774" cy="675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3" name="Ink 193">
                <a:extLst>
                  <a:ext uri="{FF2B5EF4-FFF2-40B4-BE49-F238E27FC236}">
                    <a16:creationId xmlns:a16="http://schemas.microsoft.com/office/drawing/2014/main" id="{E5866F59-1243-B916-B8D0-450FB09C2FEB}"/>
                  </a:ext>
                </a:extLst>
              </p14:cNvPr>
              <p14:cNvContentPartPr/>
              <p14:nvPr/>
            </p14:nvContentPartPr>
            <p14:xfrm>
              <a:off x="1487983" y="3743924"/>
              <a:ext cx="647280" cy="458640"/>
            </p14:xfrm>
          </p:contentPart>
        </mc:Choice>
        <mc:Fallback>
          <p:pic>
            <p:nvPicPr>
              <p:cNvPr id="193" name="Ink 193">
                <a:extLst>
                  <a:ext uri="{FF2B5EF4-FFF2-40B4-BE49-F238E27FC236}">
                    <a16:creationId xmlns:a16="http://schemas.microsoft.com/office/drawing/2014/main" id="{E5866F59-1243-B916-B8D0-450FB09C2F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80423" y="3736364"/>
                <a:ext cx="6624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EB28C93-6508-1619-9A07-6F668E5E8CAD}"/>
                  </a:ext>
                </a:extLst>
              </p14:cNvPr>
              <p14:cNvContentPartPr/>
              <p14:nvPr/>
            </p14:nvContentPartPr>
            <p14:xfrm>
              <a:off x="7246543" y="4086284"/>
              <a:ext cx="50760" cy="97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EB28C93-6508-1619-9A07-6F668E5E8C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38983" y="4078696"/>
                <a:ext cx="65880" cy="112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3BB7D73A-4475-204D-3C05-5178E7B25C6B}"/>
                  </a:ext>
                </a:extLst>
              </p14:cNvPr>
              <p14:cNvContentPartPr/>
              <p14:nvPr/>
            </p14:nvContentPartPr>
            <p14:xfrm>
              <a:off x="7805983" y="3561764"/>
              <a:ext cx="3801960" cy="1149840"/>
            </p14:xfrm>
          </p:contentPart>
        </mc:Choice>
        <mc:Fallback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3BB7D73A-4475-204D-3C05-5178E7B25C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98423" y="3554206"/>
                <a:ext cx="3819600" cy="116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5" name="Ink 245">
                <a:extLst>
                  <a:ext uri="{FF2B5EF4-FFF2-40B4-BE49-F238E27FC236}">
                    <a16:creationId xmlns:a16="http://schemas.microsoft.com/office/drawing/2014/main" id="{57D04829-A87D-0836-5E8D-930D3C96FC87}"/>
                  </a:ext>
                </a:extLst>
              </p14:cNvPr>
              <p14:cNvContentPartPr/>
              <p14:nvPr/>
            </p14:nvContentPartPr>
            <p14:xfrm>
              <a:off x="7831903" y="4680644"/>
              <a:ext cx="4111560" cy="1192320"/>
            </p14:xfrm>
          </p:contentPart>
        </mc:Choice>
        <mc:Fallback>
          <p:pic>
            <p:nvPicPr>
              <p:cNvPr id="245" name="Ink 245">
                <a:extLst>
                  <a:ext uri="{FF2B5EF4-FFF2-40B4-BE49-F238E27FC236}">
                    <a16:creationId xmlns:a16="http://schemas.microsoft.com/office/drawing/2014/main" id="{57D04829-A87D-0836-5E8D-930D3C96FC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24343" y="4673082"/>
                <a:ext cx="4129200" cy="1207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9" name="Ink 294">
                <a:extLst>
                  <a:ext uri="{FF2B5EF4-FFF2-40B4-BE49-F238E27FC236}">
                    <a16:creationId xmlns:a16="http://schemas.microsoft.com/office/drawing/2014/main" id="{98A3301B-A795-DB1F-1F60-96D2E2AA3DEA}"/>
                  </a:ext>
                </a:extLst>
              </p14:cNvPr>
              <p14:cNvContentPartPr/>
              <p14:nvPr/>
            </p14:nvContentPartPr>
            <p14:xfrm>
              <a:off x="3254143" y="5428364"/>
              <a:ext cx="2665440" cy="1188000"/>
            </p14:xfrm>
          </p:contentPart>
        </mc:Choice>
        <mc:Fallback>
          <p:pic>
            <p:nvPicPr>
              <p:cNvPr id="289" name="Ink 294">
                <a:extLst>
                  <a:ext uri="{FF2B5EF4-FFF2-40B4-BE49-F238E27FC236}">
                    <a16:creationId xmlns:a16="http://schemas.microsoft.com/office/drawing/2014/main" id="{98A3301B-A795-DB1F-1F60-96D2E2AA3D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46583" y="5420804"/>
                <a:ext cx="2683080" cy="12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90" name="Ink 294">
                <a:extLst>
                  <a:ext uri="{FF2B5EF4-FFF2-40B4-BE49-F238E27FC236}">
                    <a16:creationId xmlns:a16="http://schemas.microsoft.com/office/drawing/2014/main" id="{E50943A8-224E-2F7B-C612-8141AD6ABF94}"/>
                  </a:ext>
                </a:extLst>
              </p14:cNvPr>
              <p14:cNvContentPartPr/>
              <p14:nvPr/>
            </p14:nvContentPartPr>
            <p14:xfrm>
              <a:off x="2034463" y="5817884"/>
              <a:ext cx="937080" cy="541440"/>
            </p14:xfrm>
          </p:contentPart>
        </mc:Choice>
        <mc:Fallback>
          <p:pic>
            <p:nvPicPr>
              <p:cNvPr id="290" name="Ink 294">
                <a:extLst>
                  <a:ext uri="{FF2B5EF4-FFF2-40B4-BE49-F238E27FC236}">
                    <a16:creationId xmlns:a16="http://schemas.microsoft.com/office/drawing/2014/main" id="{E50943A8-224E-2F7B-C612-8141AD6ABF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26903" y="5810319"/>
                <a:ext cx="954720" cy="55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1" name="Ink 294">
                <a:extLst>
                  <a:ext uri="{FF2B5EF4-FFF2-40B4-BE49-F238E27FC236}">
                    <a16:creationId xmlns:a16="http://schemas.microsoft.com/office/drawing/2014/main" id="{D7A6B468-6322-622A-7688-2338090BFD73}"/>
                  </a:ext>
                </a:extLst>
              </p14:cNvPr>
              <p14:cNvContentPartPr/>
              <p14:nvPr/>
            </p14:nvContentPartPr>
            <p14:xfrm>
              <a:off x="6215143" y="4492004"/>
              <a:ext cx="905040" cy="666360"/>
            </p14:xfrm>
          </p:contentPart>
        </mc:Choice>
        <mc:Fallback>
          <p:pic>
            <p:nvPicPr>
              <p:cNvPr id="291" name="Ink 294">
                <a:extLst>
                  <a:ext uri="{FF2B5EF4-FFF2-40B4-BE49-F238E27FC236}">
                    <a16:creationId xmlns:a16="http://schemas.microsoft.com/office/drawing/2014/main" id="{D7A6B468-6322-622A-7688-2338090BFD7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07583" y="4484440"/>
                <a:ext cx="920160" cy="681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2" name="Ink 294">
                <a:extLst>
                  <a:ext uri="{FF2B5EF4-FFF2-40B4-BE49-F238E27FC236}">
                    <a16:creationId xmlns:a16="http://schemas.microsoft.com/office/drawing/2014/main" id="{C1B82FE8-E01B-9B2E-E96B-DB78AD1C0143}"/>
                  </a:ext>
                </a:extLst>
              </p14:cNvPr>
              <p14:cNvContentPartPr/>
              <p14:nvPr/>
            </p14:nvContentPartPr>
            <p14:xfrm>
              <a:off x="5510983" y="4455284"/>
              <a:ext cx="433440" cy="652680"/>
            </p14:xfrm>
          </p:contentPart>
        </mc:Choice>
        <mc:Fallback>
          <p:pic>
            <p:nvPicPr>
              <p:cNvPr id="292" name="Ink 294">
                <a:extLst>
                  <a:ext uri="{FF2B5EF4-FFF2-40B4-BE49-F238E27FC236}">
                    <a16:creationId xmlns:a16="http://schemas.microsoft.com/office/drawing/2014/main" id="{C1B82FE8-E01B-9B2E-E96B-DB78AD1C01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03423" y="4447728"/>
                <a:ext cx="448560" cy="667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3" name="Ink 294">
                <a:extLst>
                  <a:ext uri="{FF2B5EF4-FFF2-40B4-BE49-F238E27FC236}">
                    <a16:creationId xmlns:a16="http://schemas.microsoft.com/office/drawing/2014/main" id="{4209AC4D-F36F-55F2-923B-2D6199D1C134}"/>
                  </a:ext>
                </a:extLst>
              </p14:cNvPr>
              <p14:cNvContentPartPr/>
              <p14:nvPr/>
            </p14:nvContentPartPr>
            <p14:xfrm>
              <a:off x="3936703" y="4560764"/>
              <a:ext cx="1266840" cy="484560"/>
            </p14:xfrm>
          </p:contentPart>
        </mc:Choice>
        <mc:Fallback>
          <p:pic>
            <p:nvPicPr>
              <p:cNvPr id="293" name="Ink 294">
                <a:extLst>
                  <a:ext uri="{FF2B5EF4-FFF2-40B4-BE49-F238E27FC236}">
                    <a16:creationId xmlns:a16="http://schemas.microsoft.com/office/drawing/2014/main" id="{4209AC4D-F36F-55F2-923B-2D6199D1C1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29143" y="4553204"/>
                <a:ext cx="12819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43B7C1BF-930B-2971-D85F-2B94FD2BD153}"/>
                  </a:ext>
                </a:extLst>
              </p14:cNvPr>
              <p14:cNvContentPartPr/>
              <p14:nvPr/>
            </p14:nvContentPartPr>
            <p14:xfrm>
              <a:off x="3260263" y="4529084"/>
              <a:ext cx="402840" cy="528120"/>
            </p14:xfrm>
          </p:contentPart>
        </mc:Choice>
        <mc:Fallback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43B7C1BF-930B-2971-D85F-2B94FD2BD15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52696" y="4521519"/>
                <a:ext cx="417974" cy="543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7" name="Ink 307">
                <a:extLst>
                  <a:ext uri="{FF2B5EF4-FFF2-40B4-BE49-F238E27FC236}">
                    <a16:creationId xmlns:a16="http://schemas.microsoft.com/office/drawing/2014/main" id="{A266705A-8D0B-372B-9DC4-56272421CDF1}"/>
                  </a:ext>
                </a:extLst>
              </p14:cNvPr>
              <p14:cNvContentPartPr/>
              <p14:nvPr/>
            </p14:nvContentPartPr>
            <p14:xfrm>
              <a:off x="6064303" y="5510084"/>
              <a:ext cx="1641600" cy="1188360"/>
            </p14:xfrm>
          </p:contentPart>
        </mc:Choice>
        <mc:Fallback>
          <p:pic>
            <p:nvPicPr>
              <p:cNvPr id="307" name="Ink 307">
                <a:extLst>
                  <a:ext uri="{FF2B5EF4-FFF2-40B4-BE49-F238E27FC236}">
                    <a16:creationId xmlns:a16="http://schemas.microsoft.com/office/drawing/2014/main" id="{A266705A-8D0B-372B-9DC4-56272421CD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56741" y="5502526"/>
                <a:ext cx="1656723" cy="1203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0" name="Ink 320">
                <a:extLst>
                  <a:ext uri="{FF2B5EF4-FFF2-40B4-BE49-F238E27FC236}">
                    <a16:creationId xmlns:a16="http://schemas.microsoft.com/office/drawing/2014/main" id="{5AA1FAC5-E592-88AD-7A1D-DA53CCFED04E}"/>
                  </a:ext>
                </a:extLst>
              </p14:cNvPr>
              <p14:cNvContentPartPr/>
              <p14:nvPr/>
            </p14:nvContentPartPr>
            <p14:xfrm>
              <a:off x="7422943" y="5424764"/>
              <a:ext cx="2210760" cy="1286280"/>
            </p14:xfrm>
          </p:contentPart>
        </mc:Choice>
        <mc:Fallback>
          <p:pic>
            <p:nvPicPr>
              <p:cNvPr id="320" name="Ink 320">
                <a:extLst>
                  <a:ext uri="{FF2B5EF4-FFF2-40B4-BE49-F238E27FC236}">
                    <a16:creationId xmlns:a16="http://schemas.microsoft.com/office/drawing/2014/main" id="{5AA1FAC5-E592-88AD-7A1D-DA53CCFED0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15383" y="5417206"/>
                <a:ext cx="2228400" cy="1301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30" name="Ink 330">
                <a:extLst>
                  <a:ext uri="{FF2B5EF4-FFF2-40B4-BE49-F238E27FC236}">
                    <a16:creationId xmlns:a16="http://schemas.microsoft.com/office/drawing/2014/main" id="{3E9FAB0B-CD5D-10BF-097B-C7E343F5C5EB}"/>
                  </a:ext>
                </a:extLst>
              </p14:cNvPr>
              <p14:cNvContentPartPr/>
              <p14:nvPr/>
            </p14:nvContentPartPr>
            <p14:xfrm>
              <a:off x="9842863" y="594284"/>
              <a:ext cx="1672920" cy="848520"/>
            </p14:xfrm>
          </p:contentPart>
        </mc:Choice>
        <mc:Fallback>
          <p:pic>
            <p:nvPicPr>
              <p:cNvPr id="330" name="Ink 330">
                <a:extLst>
                  <a:ext uri="{FF2B5EF4-FFF2-40B4-BE49-F238E27FC236}">
                    <a16:creationId xmlns:a16="http://schemas.microsoft.com/office/drawing/2014/main" id="{3E9FAB0B-CD5D-10BF-097B-C7E343F5C5E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35301" y="586724"/>
                <a:ext cx="1688043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33" name="Ink 333">
                <a:extLst>
                  <a:ext uri="{FF2B5EF4-FFF2-40B4-BE49-F238E27FC236}">
                    <a16:creationId xmlns:a16="http://schemas.microsoft.com/office/drawing/2014/main" id="{65A1A5B7-FACB-01BC-7A6B-4F826B7170BC}"/>
                  </a:ext>
                </a:extLst>
              </p14:cNvPr>
              <p14:cNvContentPartPr/>
              <p14:nvPr/>
            </p14:nvContentPartPr>
            <p14:xfrm>
              <a:off x="1047343" y="3322004"/>
              <a:ext cx="6318000" cy="2031480"/>
            </p14:xfrm>
          </p:contentPart>
        </mc:Choice>
        <mc:Fallback>
          <p:pic>
            <p:nvPicPr>
              <p:cNvPr id="333" name="Ink 333">
                <a:extLst>
                  <a:ext uri="{FF2B5EF4-FFF2-40B4-BE49-F238E27FC236}">
                    <a16:creationId xmlns:a16="http://schemas.microsoft.com/office/drawing/2014/main" id="{65A1A5B7-FACB-01BC-7A6B-4F826B7170B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9783" y="3314443"/>
                <a:ext cx="6333119" cy="204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8FF9F00-BD7D-F6CE-5F48-EBD95F1DF07D}"/>
                  </a:ext>
                </a:extLst>
              </p14:cNvPr>
              <p14:cNvContentPartPr/>
              <p14:nvPr/>
            </p14:nvContentPartPr>
            <p14:xfrm>
              <a:off x="1267303" y="5245844"/>
              <a:ext cx="6089760" cy="4831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8FF9F00-BD7D-F6CE-5F48-EBD95F1DF07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59743" y="5238284"/>
                <a:ext cx="61048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38" name="Ink 338">
                <a:extLst>
                  <a:ext uri="{FF2B5EF4-FFF2-40B4-BE49-F238E27FC236}">
                    <a16:creationId xmlns:a16="http://schemas.microsoft.com/office/drawing/2014/main" id="{4A2E7B84-74CA-B106-2E09-7D146C74DF21}"/>
                  </a:ext>
                </a:extLst>
              </p14:cNvPr>
              <p14:cNvContentPartPr/>
              <p14:nvPr/>
            </p14:nvContentPartPr>
            <p14:xfrm>
              <a:off x="721183" y="4737524"/>
              <a:ext cx="821880" cy="764640"/>
            </p14:xfrm>
          </p:contentPart>
        </mc:Choice>
        <mc:Fallback>
          <p:pic>
            <p:nvPicPr>
              <p:cNvPr id="338" name="Ink 338">
                <a:extLst>
                  <a:ext uri="{FF2B5EF4-FFF2-40B4-BE49-F238E27FC236}">
                    <a16:creationId xmlns:a16="http://schemas.microsoft.com/office/drawing/2014/main" id="{4A2E7B84-74CA-B106-2E09-7D146C74DF2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3623" y="4729964"/>
                <a:ext cx="837000" cy="7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2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61F522-7A62-A8B1-678B-9D2FAC918E49}"/>
                  </a:ext>
                </a:extLst>
              </p14:cNvPr>
              <p14:cNvContentPartPr/>
              <p14:nvPr/>
            </p14:nvContentPartPr>
            <p14:xfrm>
              <a:off x="1250383" y="425084"/>
              <a:ext cx="303480" cy="26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61F522-7A62-A8B1-678B-9D2FAC918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823" y="417524"/>
                <a:ext cx="318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321CCB-91BE-1397-1033-DBEBE57837C8}"/>
                  </a:ext>
                </a:extLst>
              </p14:cNvPr>
              <p14:cNvContentPartPr/>
              <p14:nvPr/>
            </p14:nvContentPartPr>
            <p14:xfrm>
              <a:off x="2103583" y="555764"/>
              <a:ext cx="245520" cy="3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321CCB-91BE-1397-1033-DBEBE57837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6023" y="548289"/>
                <a:ext cx="260640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54659-36BB-B619-86B8-CADD9AB08758}"/>
                  </a:ext>
                </a:extLst>
              </p14:cNvPr>
              <p14:cNvContentPartPr/>
              <p14:nvPr/>
            </p14:nvContentPartPr>
            <p14:xfrm>
              <a:off x="2086663" y="744404"/>
              <a:ext cx="281160" cy="3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54659-36BB-B619-86B8-CADD9AB087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9103" y="736844"/>
                <a:ext cx="296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950C54-95F1-5E7D-BA4A-9FAE24917276}"/>
                  </a:ext>
                </a:extLst>
              </p14:cNvPr>
              <p14:cNvContentPartPr/>
              <p14:nvPr/>
            </p14:nvContentPartPr>
            <p14:xfrm>
              <a:off x="2834743" y="294404"/>
              <a:ext cx="293760" cy="38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950C54-95F1-5E7D-BA4A-9FAE249172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7183" y="286844"/>
                <a:ext cx="3088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97C981-BFD9-C0A9-3232-0818ECF58E0F}"/>
                  </a:ext>
                </a:extLst>
              </p14:cNvPr>
              <p14:cNvContentPartPr/>
              <p14:nvPr/>
            </p14:nvContentPartPr>
            <p14:xfrm>
              <a:off x="2788663" y="838724"/>
              <a:ext cx="314640" cy="2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97C981-BFD9-C0A9-3232-0818ECF58E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103" y="831164"/>
                <a:ext cx="329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33">
                <a:extLst>
                  <a:ext uri="{FF2B5EF4-FFF2-40B4-BE49-F238E27FC236}">
                    <a16:creationId xmlns:a16="http://schemas.microsoft.com/office/drawing/2014/main" id="{74D60CCD-6FE6-0AD9-C79A-F3A591131240}"/>
                  </a:ext>
                </a:extLst>
              </p14:cNvPr>
              <p14:cNvContentPartPr/>
              <p14:nvPr/>
            </p14:nvContentPartPr>
            <p14:xfrm>
              <a:off x="6824983" y="347684"/>
              <a:ext cx="1899360" cy="810360"/>
            </p14:xfrm>
          </p:contentPart>
        </mc:Choice>
        <mc:Fallback>
          <p:pic>
            <p:nvPicPr>
              <p:cNvPr id="30" name="Ink 33">
                <a:extLst>
                  <a:ext uri="{FF2B5EF4-FFF2-40B4-BE49-F238E27FC236}">
                    <a16:creationId xmlns:a16="http://schemas.microsoft.com/office/drawing/2014/main" id="{74D60CCD-6FE6-0AD9-C79A-F3A5911312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7422" y="340127"/>
                <a:ext cx="1914483" cy="825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3">
                <a:extLst>
                  <a:ext uri="{FF2B5EF4-FFF2-40B4-BE49-F238E27FC236}">
                    <a16:creationId xmlns:a16="http://schemas.microsoft.com/office/drawing/2014/main" id="{D061E8E5-63A8-7191-A570-31B4A3A2E81F}"/>
                  </a:ext>
                </a:extLst>
              </p14:cNvPr>
              <p14:cNvContentPartPr/>
              <p14:nvPr/>
            </p14:nvContentPartPr>
            <p14:xfrm>
              <a:off x="5555263" y="280364"/>
              <a:ext cx="951480" cy="664200"/>
            </p14:xfrm>
          </p:contentPart>
        </mc:Choice>
        <mc:Fallback>
          <p:pic>
            <p:nvPicPr>
              <p:cNvPr id="31" name="Ink 33">
                <a:extLst>
                  <a:ext uri="{FF2B5EF4-FFF2-40B4-BE49-F238E27FC236}">
                    <a16:creationId xmlns:a16="http://schemas.microsoft.com/office/drawing/2014/main" id="{D061E8E5-63A8-7191-A570-31B4A3A2E8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44823" y="269918"/>
                <a:ext cx="971640" cy="681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029ABA72-95F6-D3C6-76AB-7808E8F22B32}"/>
                  </a:ext>
                </a:extLst>
              </p14:cNvPr>
              <p14:cNvContentPartPr/>
              <p14:nvPr/>
            </p14:nvContentPartPr>
            <p14:xfrm>
              <a:off x="3474103" y="153284"/>
              <a:ext cx="1684800" cy="723600"/>
            </p14:xfrm>
          </p:contentPart>
        </mc:Choice>
        <mc:Fallback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029ABA72-95F6-D3C6-76AB-7808E8F22B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6543" y="145720"/>
                <a:ext cx="1699920" cy="738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31E30FA4-4CCE-CF62-CB1A-C0B834CF6B01}"/>
                  </a:ext>
                </a:extLst>
              </p14:cNvPr>
              <p14:cNvContentPartPr/>
              <p14:nvPr/>
            </p14:nvContentPartPr>
            <p14:xfrm>
              <a:off x="1229503" y="870044"/>
              <a:ext cx="440640" cy="11340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31E30FA4-4CCE-CF62-CB1A-C0B834CF6B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1937" y="862484"/>
                <a:ext cx="455772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7E1316EA-817F-7BE5-E050-D11339BED2EF}"/>
                  </a:ext>
                </a:extLst>
              </p14:cNvPr>
              <p14:cNvContentPartPr/>
              <p14:nvPr/>
            </p14:nvContentPartPr>
            <p14:xfrm>
              <a:off x="10955623" y="451724"/>
              <a:ext cx="648000" cy="431280"/>
            </p14:xfrm>
          </p:contentPart>
        </mc:Choice>
        <mc:Fallback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7E1316EA-817F-7BE5-E050-D11339BED2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48063" y="444170"/>
                <a:ext cx="663120" cy="44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C03F02D9-61FA-EFA8-3968-3B05A28222E3}"/>
                  </a:ext>
                </a:extLst>
              </p14:cNvPr>
              <p14:cNvContentPartPr/>
              <p14:nvPr/>
            </p14:nvContentPartPr>
            <p14:xfrm>
              <a:off x="8996863" y="167324"/>
              <a:ext cx="1676520" cy="88560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C03F02D9-61FA-EFA8-3968-3B05A28222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9301" y="159764"/>
                <a:ext cx="1691643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B93698-379B-CC55-F6A0-67DC4F258FCC}"/>
                  </a:ext>
                </a:extLst>
              </p14:cNvPr>
              <p14:cNvContentPartPr/>
              <p14:nvPr/>
            </p14:nvContentPartPr>
            <p14:xfrm>
              <a:off x="2072623" y="1247324"/>
              <a:ext cx="75240" cy="69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B93698-379B-CC55-F6A0-67DC4F258F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65027" y="1239803"/>
                <a:ext cx="90433" cy="84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9">
                <a:extLst>
                  <a:ext uri="{FF2B5EF4-FFF2-40B4-BE49-F238E27FC236}">
                    <a16:creationId xmlns:a16="http://schemas.microsoft.com/office/drawing/2014/main" id="{F5DEA162-BF19-E379-6AAF-3DEEA9E9835A}"/>
                  </a:ext>
                </a:extLst>
              </p14:cNvPr>
              <p14:cNvContentPartPr/>
              <p14:nvPr/>
            </p14:nvContentPartPr>
            <p14:xfrm>
              <a:off x="2625223" y="2611724"/>
              <a:ext cx="226800" cy="157320"/>
            </p14:xfrm>
          </p:contentPart>
        </mc:Choice>
        <mc:Fallback>
          <p:pic>
            <p:nvPicPr>
              <p:cNvPr id="74" name="Ink 79">
                <a:extLst>
                  <a:ext uri="{FF2B5EF4-FFF2-40B4-BE49-F238E27FC236}">
                    <a16:creationId xmlns:a16="http://schemas.microsoft.com/office/drawing/2014/main" id="{F5DEA162-BF19-E379-6AAF-3DEEA9E983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7651" y="2604181"/>
                <a:ext cx="241944" cy="172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9">
                <a:extLst>
                  <a:ext uri="{FF2B5EF4-FFF2-40B4-BE49-F238E27FC236}">
                    <a16:creationId xmlns:a16="http://schemas.microsoft.com/office/drawing/2014/main" id="{7DCC2C40-1C94-2CF1-E09D-6ACA805CD947}"/>
                  </a:ext>
                </a:extLst>
              </p14:cNvPr>
              <p14:cNvContentPartPr/>
              <p14:nvPr/>
            </p14:nvContentPartPr>
            <p14:xfrm>
              <a:off x="6209023" y="1343084"/>
              <a:ext cx="1054800" cy="645120"/>
            </p14:xfrm>
          </p:contentPart>
        </mc:Choice>
        <mc:Fallback>
          <p:pic>
            <p:nvPicPr>
              <p:cNvPr id="75" name="Ink 79">
                <a:extLst>
                  <a:ext uri="{FF2B5EF4-FFF2-40B4-BE49-F238E27FC236}">
                    <a16:creationId xmlns:a16="http://schemas.microsoft.com/office/drawing/2014/main" id="{7DCC2C40-1C94-2CF1-E09D-6ACA805CD9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1466" y="1335524"/>
                <a:ext cx="1069915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9">
                <a:extLst>
                  <a:ext uri="{FF2B5EF4-FFF2-40B4-BE49-F238E27FC236}">
                    <a16:creationId xmlns:a16="http://schemas.microsoft.com/office/drawing/2014/main" id="{7739AEDE-CBE7-6A7E-C65C-549240D50F1B}"/>
                  </a:ext>
                </a:extLst>
              </p14:cNvPr>
              <p14:cNvContentPartPr/>
              <p14:nvPr/>
            </p14:nvContentPartPr>
            <p14:xfrm>
              <a:off x="3990343" y="1216724"/>
              <a:ext cx="1886040" cy="684720"/>
            </p14:xfrm>
          </p:contentPart>
        </mc:Choice>
        <mc:Fallback>
          <p:pic>
            <p:nvPicPr>
              <p:cNvPr id="76" name="Ink 79">
                <a:extLst>
                  <a:ext uri="{FF2B5EF4-FFF2-40B4-BE49-F238E27FC236}">
                    <a16:creationId xmlns:a16="http://schemas.microsoft.com/office/drawing/2014/main" id="{7739AEDE-CBE7-6A7E-C65C-549240D50F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82783" y="1209168"/>
                <a:ext cx="1901160" cy="699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9">
                <a:extLst>
                  <a:ext uri="{FF2B5EF4-FFF2-40B4-BE49-F238E27FC236}">
                    <a16:creationId xmlns:a16="http://schemas.microsoft.com/office/drawing/2014/main" id="{DD242E20-2546-75EE-3B98-73883282F701}"/>
                  </a:ext>
                </a:extLst>
              </p14:cNvPr>
              <p14:cNvContentPartPr/>
              <p14:nvPr/>
            </p14:nvContentPartPr>
            <p14:xfrm>
              <a:off x="3190423" y="1291244"/>
              <a:ext cx="441000" cy="566280"/>
            </p14:xfrm>
          </p:contentPart>
        </mc:Choice>
        <mc:Fallback>
          <p:pic>
            <p:nvPicPr>
              <p:cNvPr id="77" name="Ink 79">
                <a:extLst>
                  <a:ext uri="{FF2B5EF4-FFF2-40B4-BE49-F238E27FC236}">
                    <a16:creationId xmlns:a16="http://schemas.microsoft.com/office/drawing/2014/main" id="{DD242E20-2546-75EE-3B98-73883282F7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82863" y="1283679"/>
                <a:ext cx="456120" cy="581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9">
                <a:extLst>
                  <a:ext uri="{FF2B5EF4-FFF2-40B4-BE49-F238E27FC236}">
                    <a16:creationId xmlns:a16="http://schemas.microsoft.com/office/drawing/2014/main" id="{FD238906-B201-71C3-484A-B8DF4422EE9A}"/>
                  </a:ext>
                </a:extLst>
              </p14:cNvPr>
              <p14:cNvContentPartPr/>
              <p14:nvPr/>
            </p14:nvContentPartPr>
            <p14:xfrm>
              <a:off x="2581303" y="1517684"/>
              <a:ext cx="314640" cy="170280"/>
            </p14:xfrm>
          </p:contentPart>
        </mc:Choice>
        <mc:Fallback>
          <p:pic>
            <p:nvPicPr>
              <p:cNvPr id="78" name="Ink 79">
                <a:extLst>
                  <a:ext uri="{FF2B5EF4-FFF2-40B4-BE49-F238E27FC236}">
                    <a16:creationId xmlns:a16="http://schemas.microsoft.com/office/drawing/2014/main" id="{FD238906-B201-71C3-484A-B8DF4422EE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73743" y="1510124"/>
                <a:ext cx="3297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8E8B1DF0-7120-F76A-CF3E-E8090F12567D}"/>
                  </a:ext>
                </a:extLst>
              </p14:cNvPr>
              <p14:cNvContentPartPr/>
              <p14:nvPr/>
            </p14:nvContentPartPr>
            <p14:xfrm>
              <a:off x="1425343" y="1486364"/>
              <a:ext cx="829440" cy="44028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8E8B1DF0-7120-F76A-CF3E-E8090F1256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17783" y="1478810"/>
                <a:ext cx="844560" cy="4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4A998757-EFF1-5EF3-5188-EAA539325FF3}"/>
                  </a:ext>
                </a:extLst>
              </p14:cNvPr>
              <p14:cNvContentPartPr/>
              <p14:nvPr/>
            </p14:nvContentPartPr>
            <p14:xfrm>
              <a:off x="7793383" y="1164164"/>
              <a:ext cx="1685160" cy="91944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4A998757-EFF1-5EF3-5188-EAA539325F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5825" y="1156604"/>
                <a:ext cx="1700277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CAF518B-CE33-BFD9-F14F-980AA9C6E644}"/>
                  </a:ext>
                </a:extLst>
              </p14:cNvPr>
              <p14:cNvContentPartPr/>
              <p14:nvPr/>
            </p14:nvContentPartPr>
            <p14:xfrm>
              <a:off x="3398503" y="2417324"/>
              <a:ext cx="226800" cy="394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CAF518B-CE33-BFD9-F14F-980AA9C6E6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90943" y="2409764"/>
                <a:ext cx="241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0396C30-B6A1-1E00-70A8-81EC42D8177A}"/>
                  </a:ext>
                </a:extLst>
              </p14:cNvPr>
              <p14:cNvContentPartPr/>
              <p14:nvPr/>
            </p14:nvContentPartPr>
            <p14:xfrm>
              <a:off x="3392383" y="2674364"/>
              <a:ext cx="182520" cy="69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0396C30-B6A1-1E00-70A8-81EC42D817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84838" y="2666804"/>
                <a:ext cx="19761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F60F6B2-1BCF-6805-3993-C376E4F7B010}"/>
                  </a:ext>
                </a:extLst>
              </p14:cNvPr>
              <p14:cNvContentPartPr/>
              <p14:nvPr/>
            </p14:nvContentPartPr>
            <p14:xfrm>
              <a:off x="3332983" y="2932124"/>
              <a:ext cx="261000" cy="31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F60F6B2-1BCF-6805-3993-C376E4F7B0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25423" y="2924564"/>
                <a:ext cx="276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39CCF36-67BF-5224-1F44-D47C62316303}"/>
                  </a:ext>
                </a:extLst>
              </p14:cNvPr>
              <p14:cNvContentPartPr/>
              <p14:nvPr/>
            </p14:nvContentPartPr>
            <p14:xfrm>
              <a:off x="3898903" y="2731244"/>
              <a:ext cx="185400" cy="19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39CCF36-67BF-5224-1F44-D47C623163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91343" y="2723684"/>
                <a:ext cx="200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997383-C2E3-38D0-F2C3-DF1273474200}"/>
                  </a:ext>
                </a:extLst>
              </p14:cNvPr>
              <p14:cNvContentPartPr/>
              <p14:nvPr/>
            </p14:nvContentPartPr>
            <p14:xfrm>
              <a:off x="4404703" y="2451524"/>
              <a:ext cx="112680" cy="399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997383-C2E3-38D0-F2C3-DF12734742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97167" y="2443964"/>
                <a:ext cx="127752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C8EAFD2-D297-A195-1686-D42E9F4D0507}"/>
                  </a:ext>
                </a:extLst>
              </p14:cNvPr>
              <p14:cNvContentPartPr/>
              <p14:nvPr/>
            </p14:nvContentPartPr>
            <p14:xfrm>
              <a:off x="4470223" y="2448284"/>
              <a:ext cx="264600" cy="452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C8EAFD2-D297-A195-1686-D42E9F4D05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62653" y="2440730"/>
                <a:ext cx="279741" cy="467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BCD6A8E-AD89-91EA-78F9-A6B5EE433443}"/>
                  </a:ext>
                </a:extLst>
              </p14:cNvPr>
              <p14:cNvContentPartPr/>
              <p14:nvPr/>
            </p14:nvContentPartPr>
            <p14:xfrm>
              <a:off x="4342423" y="3039044"/>
              <a:ext cx="288720" cy="56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BCD6A8E-AD89-91EA-78F9-A6B5EE4334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34872" y="3031484"/>
                <a:ext cx="303821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6447BCE-D5C4-E2DD-A2B6-E0093ABB2B55}"/>
                  </a:ext>
                </a:extLst>
              </p14:cNvPr>
              <p14:cNvContentPartPr/>
              <p14:nvPr/>
            </p14:nvContentPartPr>
            <p14:xfrm>
              <a:off x="4983583" y="2471324"/>
              <a:ext cx="163080" cy="379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6447BCE-D5C4-E2DD-A2B6-E0093ABB2B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76023" y="2463764"/>
                <a:ext cx="1782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8A4CCB3-7EA2-9D6B-24DA-9669E04355B2}"/>
                  </a:ext>
                </a:extLst>
              </p14:cNvPr>
              <p14:cNvContentPartPr/>
              <p14:nvPr/>
            </p14:nvContentPartPr>
            <p14:xfrm>
              <a:off x="5008063" y="2392124"/>
              <a:ext cx="308520" cy="502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8A4CCB3-7EA2-9D6B-24DA-9669E04355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00494" y="2384564"/>
                <a:ext cx="323658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C5FCA16-4DCC-1B9C-E26B-9369FDABF637}"/>
                  </a:ext>
                </a:extLst>
              </p14:cNvPr>
              <p14:cNvContentPartPr/>
              <p14:nvPr/>
            </p14:nvContentPartPr>
            <p14:xfrm>
              <a:off x="5045863" y="3007724"/>
              <a:ext cx="138600" cy="56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C5FCA16-4DCC-1B9C-E26B-9369FDABF6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8303" y="3000212"/>
                <a:ext cx="153720" cy="71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7515E03-062B-CECB-ADEC-970AD5E9BCD1}"/>
                  </a:ext>
                </a:extLst>
              </p14:cNvPr>
              <p14:cNvContentPartPr/>
              <p14:nvPr/>
            </p14:nvContentPartPr>
            <p14:xfrm>
              <a:off x="5473543" y="2303564"/>
              <a:ext cx="201600" cy="50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7515E03-062B-CECB-ADEC-970AD5E9BC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65983" y="2296004"/>
                <a:ext cx="216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BFFB06D-FCA1-91A8-4B87-F72A0B279489}"/>
                  </a:ext>
                </a:extLst>
              </p14:cNvPr>
              <p14:cNvContentPartPr/>
              <p14:nvPr/>
            </p14:nvContentPartPr>
            <p14:xfrm>
              <a:off x="5751463" y="2128964"/>
              <a:ext cx="61920" cy="231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BFFB06D-FCA1-91A8-4B87-F72A0B2794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43903" y="2121416"/>
                <a:ext cx="77040" cy="246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300DD4-8ABC-89A9-F537-B002EE977880}"/>
                  </a:ext>
                </a:extLst>
              </p14:cNvPr>
              <p14:cNvContentPartPr/>
              <p14:nvPr/>
            </p14:nvContentPartPr>
            <p14:xfrm>
              <a:off x="5844343" y="2574644"/>
              <a:ext cx="239400" cy="333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300DD4-8ABC-89A9-F537-B002EE9778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36783" y="2567084"/>
                <a:ext cx="2545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326E2B7-FEE3-D394-86B0-633CF1D36239}"/>
                  </a:ext>
                </a:extLst>
              </p14:cNvPr>
              <p14:cNvContentPartPr/>
              <p14:nvPr/>
            </p14:nvContentPartPr>
            <p14:xfrm>
              <a:off x="5804383" y="3058124"/>
              <a:ext cx="322920" cy="19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326E2B7-FEE3-D394-86B0-633CF1D362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96823" y="3050704"/>
                <a:ext cx="33804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5C0DE79-29B9-3A72-A66A-A4DA83BDE230}"/>
                  </a:ext>
                </a:extLst>
              </p14:cNvPr>
              <p14:cNvContentPartPr/>
              <p14:nvPr/>
            </p14:nvContentPartPr>
            <p14:xfrm>
              <a:off x="6498103" y="2373404"/>
              <a:ext cx="194040" cy="767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5C0DE79-29B9-3A72-A66A-A4DA83BDE2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90529" y="2365840"/>
                <a:ext cx="209188" cy="783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F021C7-E452-A70C-2AB1-ACB10BF382B7}"/>
                  </a:ext>
                </a:extLst>
              </p14:cNvPr>
              <p14:cNvContentPartPr/>
              <p14:nvPr/>
            </p14:nvContentPartPr>
            <p14:xfrm>
              <a:off x="3119143" y="2414084"/>
              <a:ext cx="336240" cy="581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F021C7-E452-A70C-2AB1-ACB10BF382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11583" y="2406529"/>
                <a:ext cx="351360" cy="596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CFB2A7D-05DD-23DB-853E-8C9C60C5378D}"/>
                  </a:ext>
                </a:extLst>
              </p14:cNvPr>
              <p14:cNvContentPartPr/>
              <p14:nvPr/>
            </p14:nvContentPartPr>
            <p14:xfrm>
              <a:off x="6835063" y="2518124"/>
              <a:ext cx="354600" cy="270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CFB2A7D-05DD-23DB-853E-8C9C60C537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27503" y="2510564"/>
                <a:ext cx="369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973F90-28A4-C773-5D3B-DFDE5EB30DFA}"/>
                  </a:ext>
                </a:extLst>
              </p14:cNvPr>
              <p14:cNvContentPartPr/>
              <p14:nvPr/>
            </p14:nvContentPartPr>
            <p14:xfrm>
              <a:off x="7271383" y="2527124"/>
              <a:ext cx="283320" cy="217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973F90-28A4-C773-5D3B-DFDE5EB30D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3823" y="2519564"/>
                <a:ext cx="298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0BD943D-6693-E766-624E-44168EC09C86}"/>
                  </a:ext>
                </a:extLst>
              </p14:cNvPr>
              <p14:cNvContentPartPr/>
              <p14:nvPr/>
            </p14:nvContentPartPr>
            <p14:xfrm>
              <a:off x="7434823" y="2514524"/>
              <a:ext cx="56880" cy="273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0BD943D-6693-E766-624E-44168EC09C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27263" y="2506964"/>
                <a:ext cx="72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E8FD34F-1915-1022-827F-9A570253EDD4}"/>
                  </a:ext>
                </a:extLst>
              </p14:cNvPr>
              <p14:cNvContentPartPr/>
              <p14:nvPr/>
            </p14:nvContentPartPr>
            <p14:xfrm>
              <a:off x="7208743" y="2926004"/>
              <a:ext cx="321120" cy="69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E8FD34F-1915-1022-827F-9A570253ED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01183" y="2918483"/>
                <a:ext cx="336240" cy="84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F127BFE-69EC-5E69-5BF5-35E7E9F1DAB6}"/>
                  </a:ext>
                </a:extLst>
              </p14:cNvPr>
              <p14:cNvContentPartPr/>
              <p14:nvPr/>
            </p14:nvContentPartPr>
            <p14:xfrm>
              <a:off x="2870383" y="3598844"/>
              <a:ext cx="270720" cy="69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F127BFE-69EC-5E69-5BF5-35E7E9F1DA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62823" y="3591284"/>
                <a:ext cx="285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00AC0DB-7044-C441-CC65-888D16F127BC}"/>
                  </a:ext>
                </a:extLst>
              </p14:cNvPr>
              <p14:cNvContentPartPr/>
              <p14:nvPr/>
            </p14:nvContentPartPr>
            <p14:xfrm>
              <a:off x="2830783" y="3793604"/>
              <a:ext cx="316800" cy="25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00AC0DB-7044-C441-CC65-888D16F127B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23223" y="3786044"/>
                <a:ext cx="331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25FA24E-EDD0-2CC8-CA0F-A3801836E5C9}"/>
                  </a:ext>
                </a:extLst>
              </p14:cNvPr>
              <p14:cNvContentPartPr/>
              <p14:nvPr/>
            </p14:nvContentPartPr>
            <p14:xfrm>
              <a:off x="3550063" y="4070084"/>
              <a:ext cx="351720" cy="75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25FA24E-EDD0-2CC8-CA0F-A3801836E5C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42503" y="4062488"/>
                <a:ext cx="366840" cy="91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8" name="Ink 119">
                <a:extLst>
                  <a:ext uri="{FF2B5EF4-FFF2-40B4-BE49-F238E27FC236}">
                    <a16:creationId xmlns:a16="http://schemas.microsoft.com/office/drawing/2014/main" id="{7700FE01-A92D-0355-FCA4-731065BF4968}"/>
                  </a:ext>
                </a:extLst>
              </p14:cNvPr>
              <p14:cNvContentPartPr/>
              <p14:nvPr/>
            </p14:nvContentPartPr>
            <p14:xfrm>
              <a:off x="4561663" y="3523244"/>
              <a:ext cx="704520" cy="459360"/>
            </p14:xfrm>
          </p:contentPart>
        </mc:Choice>
        <mc:Fallback>
          <p:pic>
            <p:nvPicPr>
              <p:cNvPr id="118" name="Ink 119">
                <a:extLst>
                  <a:ext uri="{FF2B5EF4-FFF2-40B4-BE49-F238E27FC236}">
                    <a16:creationId xmlns:a16="http://schemas.microsoft.com/office/drawing/2014/main" id="{7700FE01-A92D-0355-FCA4-731065BF496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54103" y="3515678"/>
                <a:ext cx="719640" cy="474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F07A846C-9124-7C29-9317-95651A14EC9A}"/>
                  </a:ext>
                </a:extLst>
              </p14:cNvPr>
              <p14:cNvContentPartPr/>
              <p14:nvPr/>
            </p14:nvContentPartPr>
            <p14:xfrm>
              <a:off x="3539623" y="3447644"/>
              <a:ext cx="582480" cy="452880"/>
            </p14:xfrm>
          </p:contentPart>
        </mc:Choice>
        <mc:Fallback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F07A846C-9124-7C29-9317-95651A14EC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32058" y="3440084"/>
                <a:ext cx="597609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9631568-7932-F64D-EC5A-BAEF2650B37A}"/>
                  </a:ext>
                </a:extLst>
              </p14:cNvPr>
              <p14:cNvContentPartPr/>
              <p14:nvPr/>
            </p14:nvContentPartPr>
            <p14:xfrm>
              <a:off x="1669783" y="5032004"/>
              <a:ext cx="428040" cy="69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9631568-7932-F64D-EC5A-BAEF2650B37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62223" y="5024444"/>
                <a:ext cx="443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40536AF-91C9-007E-50A9-62066E5B5CF1}"/>
                  </a:ext>
                </a:extLst>
              </p14:cNvPr>
              <p14:cNvContentPartPr/>
              <p14:nvPr/>
            </p14:nvContentPartPr>
            <p14:xfrm>
              <a:off x="2637823" y="4522964"/>
              <a:ext cx="207720" cy="50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40536AF-91C9-007E-50A9-62066E5B5CF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30263" y="4515404"/>
                <a:ext cx="222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559A808-6232-EE06-B417-73B84CB94F44}"/>
                  </a:ext>
                </a:extLst>
              </p14:cNvPr>
              <p14:cNvContentPartPr/>
              <p14:nvPr/>
            </p14:nvContentPartPr>
            <p14:xfrm>
              <a:off x="2587423" y="4767764"/>
              <a:ext cx="408960" cy="19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559A808-6232-EE06-B417-73B84CB94F4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79863" y="4760204"/>
                <a:ext cx="4240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C91438C-8DB3-C7E7-5671-916FFDA68AB6}"/>
                  </a:ext>
                </a:extLst>
              </p14:cNvPr>
              <p14:cNvContentPartPr/>
              <p14:nvPr/>
            </p14:nvContentPartPr>
            <p14:xfrm>
              <a:off x="4384903" y="4749404"/>
              <a:ext cx="15840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C91438C-8DB3-C7E7-5671-916FFDA68A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7326" y="4741844"/>
                <a:ext cx="173554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3" name="Ink 135">
                <a:extLst>
                  <a:ext uri="{FF2B5EF4-FFF2-40B4-BE49-F238E27FC236}">
                    <a16:creationId xmlns:a16="http://schemas.microsoft.com/office/drawing/2014/main" id="{FADE73A0-FD9D-CC27-7F8F-D1A88C2A0DB7}"/>
                  </a:ext>
                </a:extLst>
              </p14:cNvPr>
              <p14:cNvContentPartPr/>
              <p14:nvPr/>
            </p14:nvContentPartPr>
            <p14:xfrm>
              <a:off x="5102383" y="4296524"/>
              <a:ext cx="333720" cy="528480"/>
            </p14:xfrm>
          </p:contentPart>
        </mc:Choice>
        <mc:Fallback>
          <p:pic>
            <p:nvPicPr>
              <p:cNvPr id="133" name="Ink 135">
                <a:extLst>
                  <a:ext uri="{FF2B5EF4-FFF2-40B4-BE49-F238E27FC236}">
                    <a16:creationId xmlns:a16="http://schemas.microsoft.com/office/drawing/2014/main" id="{FADE73A0-FD9D-CC27-7F8F-D1A88C2A0DB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94815" y="4288964"/>
                <a:ext cx="348856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4" name="Ink 135">
                <a:extLst>
                  <a:ext uri="{FF2B5EF4-FFF2-40B4-BE49-F238E27FC236}">
                    <a16:creationId xmlns:a16="http://schemas.microsoft.com/office/drawing/2014/main" id="{4F4F2B9B-0664-F287-4736-0CEEF11AAD6A}"/>
                  </a:ext>
                </a:extLst>
              </p14:cNvPr>
              <p14:cNvContentPartPr/>
              <p14:nvPr/>
            </p14:nvContentPartPr>
            <p14:xfrm>
              <a:off x="3549703" y="4303004"/>
              <a:ext cx="387360" cy="698040"/>
            </p14:xfrm>
          </p:contentPart>
        </mc:Choice>
        <mc:Fallback>
          <p:pic>
            <p:nvPicPr>
              <p:cNvPr id="134" name="Ink 135">
                <a:extLst>
                  <a:ext uri="{FF2B5EF4-FFF2-40B4-BE49-F238E27FC236}">
                    <a16:creationId xmlns:a16="http://schemas.microsoft.com/office/drawing/2014/main" id="{4F4F2B9B-0664-F287-4736-0CEEF11AAD6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42143" y="4295448"/>
                <a:ext cx="402480" cy="713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3B62BED8-93DF-2A13-4904-EF7F483D3EF8}"/>
                  </a:ext>
                </a:extLst>
              </p14:cNvPr>
              <p14:cNvContentPartPr/>
              <p14:nvPr/>
            </p14:nvContentPartPr>
            <p14:xfrm>
              <a:off x="1562863" y="4390844"/>
              <a:ext cx="528120" cy="494280"/>
            </p14:xfrm>
          </p:contentPart>
        </mc:Choice>
        <mc:Fallback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3B62BED8-93DF-2A13-4904-EF7F483D3E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55308" y="4383284"/>
                <a:ext cx="54323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0FA0F0A-60DD-B05A-823A-870730A4D9B6}"/>
                  </a:ext>
                </a:extLst>
              </p14:cNvPr>
              <p14:cNvContentPartPr/>
              <p14:nvPr/>
            </p14:nvContentPartPr>
            <p14:xfrm>
              <a:off x="7008223" y="4266644"/>
              <a:ext cx="452160" cy="483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0FA0F0A-60DD-B05A-823A-870730A4D9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00669" y="4259084"/>
                <a:ext cx="467268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CD19741-9381-0A71-05F6-A896CDD55963}"/>
                  </a:ext>
                </a:extLst>
              </p14:cNvPr>
              <p14:cNvContentPartPr/>
              <p14:nvPr/>
            </p14:nvContentPartPr>
            <p14:xfrm>
              <a:off x="7061143" y="4950284"/>
              <a:ext cx="437040" cy="255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CD19741-9381-0A71-05F6-A896CDD559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53583" y="4942724"/>
                <a:ext cx="452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06BF890-0551-EA50-1715-4D5D837E67FA}"/>
                  </a:ext>
                </a:extLst>
              </p14:cNvPr>
              <p14:cNvContentPartPr/>
              <p14:nvPr/>
            </p14:nvContentPartPr>
            <p14:xfrm>
              <a:off x="8365423" y="4557164"/>
              <a:ext cx="19080" cy="478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06BF890-0551-EA50-1715-4D5D837E67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57863" y="4549604"/>
                <a:ext cx="34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5" name="Ink 146">
                <a:extLst>
                  <a:ext uri="{FF2B5EF4-FFF2-40B4-BE49-F238E27FC236}">
                    <a16:creationId xmlns:a16="http://schemas.microsoft.com/office/drawing/2014/main" id="{AD5421C4-11A4-1662-65DE-092D87569DF9}"/>
                  </a:ext>
                </a:extLst>
              </p14:cNvPr>
              <p14:cNvContentPartPr/>
              <p14:nvPr/>
            </p14:nvContentPartPr>
            <p14:xfrm>
              <a:off x="5793943" y="4064684"/>
              <a:ext cx="893160" cy="892440"/>
            </p14:xfrm>
          </p:contentPart>
        </mc:Choice>
        <mc:Fallback>
          <p:pic>
            <p:nvPicPr>
              <p:cNvPr id="145" name="Ink 146">
                <a:extLst>
                  <a:ext uri="{FF2B5EF4-FFF2-40B4-BE49-F238E27FC236}">
                    <a16:creationId xmlns:a16="http://schemas.microsoft.com/office/drawing/2014/main" id="{AD5421C4-11A4-1662-65DE-092D87569DF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86383" y="4057124"/>
                <a:ext cx="90828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FB10C3A0-F6FD-621D-3B60-90A0A1FE62A3}"/>
                  </a:ext>
                </a:extLst>
              </p14:cNvPr>
              <p14:cNvContentPartPr/>
              <p14:nvPr/>
            </p14:nvContentPartPr>
            <p14:xfrm>
              <a:off x="5067463" y="4340444"/>
              <a:ext cx="362520" cy="679680"/>
            </p14:xfrm>
          </p:contentPart>
        </mc:Choice>
        <mc:Fallback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FB10C3A0-F6FD-621D-3B60-90A0A1FE62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59895" y="4332880"/>
                <a:ext cx="377655" cy="69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76F40F1E-481D-073C-05DC-1DE832F19C41}"/>
                  </a:ext>
                </a:extLst>
              </p14:cNvPr>
              <p14:cNvContentPartPr/>
              <p14:nvPr/>
            </p14:nvContentPartPr>
            <p14:xfrm>
              <a:off x="1739623" y="3482564"/>
              <a:ext cx="729000" cy="550440"/>
            </p14:xfrm>
          </p:contentPart>
        </mc:Choice>
        <mc:Fallback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76F40F1E-481D-073C-05DC-1DE832F19C4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32063" y="3474999"/>
                <a:ext cx="744120" cy="56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DD395186-0A32-4537-F66D-E1FBB3CEAB06}"/>
                  </a:ext>
                </a:extLst>
              </p14:cNvPr>
              <p14:cNvContentPartPr/>
              <p14:nvPr/>
            </p14:nvContentPartPr>
            <p14:xfrm>
              <a:off x="2285743" y="3234164"/>
              <a:ext cx="195120" cy="207720"/>
            </p14:xfrm>
          </p:contentPart>
        </mc:Choice>
        <mc:Fallback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DD395186-0A32-4537-F66D-E1FBB3CEAB0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78183" y="3226604"/>
                <a:ext cx="210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05E48C-BC67-D64B-F7CE-FAFFAB49AA26}"/>
                  </a:ext>
                </a:extLst>
              </p14:cNvPr>
              <p14:cNvContentPartPr/>
              <p14:nvPr/>
            </p14:nvContentPartPr>
            <p14:xfrm>
              <a:off x="2279623" y="3376004"/>
              <a:ext cx="50760" cy="716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05E48C-BC67-D64B-F7CE-FAFFAB49AA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72063" y="3368444"/>
                <a:ext cx="65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3" name="Ink 224">
                <a:extLst>
                  <a:ext uri="{FF2B5EF4-FFF2-40B4-BE49-F238E27FC236}">
                    <a16:creationId xmlns:a16="http://schemas.microsoft.com/office/drawing/2014/main" id="{6B984A3C-A55C-E7DB-986E-993275B5025E}"/>
                  </a:ext>
                </a:extLst>
              </p14:cNvPr>
              <p14:cNvContentPartPr/>
              <p14:nvPr/>
            </p14:nvContentPartPr>
            <p14:xfrm>
              <a:off x="7972303" y="4969364"/>
              <a:ext cx="3234600" cy="1716480"/>
            </p14:xfrm>
          </p:contentPart>
        </mc:Choice>
        <mc:Fallback>
          <p:pic>
            <p:nvPicPr>
              <p:cNvPr id="223" name="Ink 224">
                <a:extLst>
                  <a:ext uri="{FF2B5EF4-FFF2-40B4-BE49-F238E27FC236}">
                    <a16:creationId xmlns:a16="http://schemas.microsoft.com/office/drawing/2014/main" id="{6B984A3C-A55C-E7DB-986E-993275B5025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64744" y="4961806"/>
                <a:ext cx="3249718" cy="1731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8F3FC11F-B48B-8120-92F1-7AF38A9BBE8B}"/>
                  </a:ext>
                </a:extLst>
              </p14:cNvPr>
              <p14:cNvContentPartPr/>
              <p14:nvPr/>
            </p14:nvContentPartPr>
            <p14:xfrm>
              <a:off x="585463" y="5057204"/>
              <a:ext cx="6881040" cy="1505880"/>
            </p14:xfrm>
          </p:contentPart>
        </mc:Choice>
        <mc:Fallback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8F3FC11F-B48B-8120-92F1-7AF38A9BBE8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5024" y="5046764"/>
                <a:ext cx="6898679" cy="15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0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3AA1F-2388-C9F1-C01E-12DF4EE34FB8}"/>
                  </a:ext>
                </a:extLst>
              </p14:cNvPr>
              <p14:cNvContentPartPr/>
              <p14:nvPr/>
            </p14:nvContentPartPr>
            <p14:xfrm>
              <a:off x="1680223" y="319604"/>
              <a:ext cx="128160" cy="9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3AA1F-2388-C9F1-C01E-12DF4EE34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663" y="312044"/>
                <a:ext cx="143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2">
                <a:extLst>
                  <a:ext uri="{FF2B5EF4-FFF2-40B4-BE49-F238E27FC236}">
                    <a16:creationId xmlns:a16="http://schemas.microsoft.com/office/drawing/2014/main" id="{622EB383-86E2-19A1-91A8-42A89E9D1C1F}"/>
                  </a:ext>
                </a:extLst>
              </p14:cNvPr>
              <p14:cNvContentPartPr/>
              <p14:nvPr/>
            </p14:nvContentPartPr>
            <p14:xfrm>
              <a:off x="2899183" y="266684"/>
              <a:ext cx="896040" cy="395280"/>
            </p14:xfrm>
          </p:contentPart>
        </mc:Choice>
        <mc:Fallback>
          <p:pic>
            <p:nvPicPr>
              <p:cNvPr id="11" name="Ink 12">
                <a:extLst>
                  <a:ext uri="{FF2B5EF4-FFF2-40B4-BE49-F238E27FC236}">
                    <a16:creationId xmlns:a16="http://schemas.microsoft.com/office/drawing/2014/main" id="{622EB383-86E2-19A1-91A8-42A89E9D1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1623" y="259131"/>
                <a:ext cx="911160" cy="410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2737FE7D-7088-E055-8330-6224DE489952}"/>
                  </a:ext>
                </a:extLst>
              </p14:cNvPr>
              <p14:cNvContentPartPr/>
              <p14:nvPr/>
            </p14:nvContentPartPr>
            <p14:xfrm>
              <a:off x="1499863" y="517964"/>
              <a:ext cx="434160" cy="34632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2737FE7D-7088-E055-8330-6224DE4899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303" y="510396"/>
                <a:ext cx="449280" cy="36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838BBD29-54CF-7EED-A7B1-C076629FADD6}"/>
                  </a:ext>
                </a:extLst>
              </p14:cNvPr>
              <p14:cNvContentPartPr/>
              <p14:nvPr/>
            </p14:nvContentPartPr>
            <p14:xfrm>
              <a:off x="3901783" y="341924"/>
              <a:ext cx="427680" cy="277200"/>
            </p14:xfrm>
          </p:contentPart>
        </mc:Choice>
        <mc:Fallback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838BBD29-54CF-7EED-A7B1-C076629FA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4229" y="334354"/>
                <a:ext cx="442787" cy="29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0ADB2BD4-0BA8-EEF4-DFD1-92D8EF8849CF}"/>
                  </a:ext>
                </a:extLst>
              </p14:cNvPr>
              <p14:cNvContentPartPr/>
              <p14:nvPr/>
            </p14:nvContentPartPr>
            <p14:xfrm>
              <a:off x="2185303" y="486644"/>
              <a:ext cx="791640" cy="2268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0ADB2BD4-0BA8-EEF4-DFD1-92D8EF8849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7746" y="479084"/>
                <a:ext cx="806753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5">
                <a:extLst>
                  <a:ext uri="{FF2B5EF4-FFF2-40B4-BE49-F238E27FC236}">
                    <a16:creationId xmlns:a16="http://schemas.microsoft.com/office/drawing/2014/main" id="{6F634AA3-D1F3-460B-81F3-0881CB6DDAFD}"/>
                  </a:ext>
                </a:extLst>
              </p14:cNvPr>
              <p14:cNvContentPartPr/>
              <p14:nvPr/>
            </p14:nvContentPartPr>
            <p14:xfrm>
              <a:off x="5524303" y="159764"/>
              <a:ext cx="990000" cy="622440"/>
            </p14:xfrm>
          </p:contentPart>
        </mc:Choice>
        <mc:Fallback>
          <p:pic>
            <p:nvPicPr>
              <p:cNvPr id="42" name="Ink 45">
                <a:extLst>
                  <a:ext uri="{FF2B5EF4-FFF2-40B4-BE49-F238E27FC236}">
                    <a16:creationId xmlns:a16="http://schemas.microsoft.com/office/drawing/2014/main" id="{6F634AA3-D1F3-460B-81F3-0881CB6DDA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16740" y="152208"/>
                <a:ext cx="1005126" cy="637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5">
                <a:extLst>
                  <a:ext uri="{FF2B5EF4-FFF2-40B4-BE49-F238E27FC236}">
                    <a16:creationId xmlns:a16="http://schemas.microsoft.com/office/drawing/2014/main" id="{2DFAD7CD-40A9-A6F9-70FD-F6351203A464}"/>
                  </a:ext>
                </a:extLst>
              </p14:cNvPr>
              <p14:cNvContentPartPr/>
              <p14:nvPr/>
            </p14:nvContentPartPr>
            <p14:xfrm>
              <a:off x="4536463" y="217004"/>
              <a:ext cx="742320" cy="646920"/>
            </p14:xfrm>
          </p:contentPart>
        </mc:Choice>
        <mc:Fallback>
          <p:pic>
            <p:nvPicPr>
              <p:cNvPr id="43" name="Ink 45">
                <a:extLst>
                  <a:ext uri="{FF2B5EF4-FFF2-40B4-BE49-F238E27FC236}">
                    <a16:creationId xmlns:a16="http://schemas.microsoft.com/office/drawing/2014/main" id="{2DFAD7CD-40A9-A6F9-70FD-F6351203A4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8903" y="209448"/>
                <a:ext cx="757440" cy="662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37E83832-D515-48C5-5974-BE48456BE445}"/>
                  </a:ext>
                </a:extLst>
              </p14:cNvPr>
              <p14:cNvContentPartPr/>
              <p14:nvPr/>
            </p14:nvContentPartPr>
            <p14:xfrm>
              <a:off x="1971463" y="1150844"/>
              <a:ext cx="1364760" cy="662760"/>
            </p14:xfrm>
          </p:contentPart>
        </mc:Choice>
        <mc:Fallback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37E83832-D515-48C5-5974-BE48456BE4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3901" y="1143280"/>
                <a:ext cx="1379884" cy="677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C2B30A4A-874C-11B2-C1C8-14734F2AC084}"/>
                  </a:ext>
                </a:extLst>
              </p14:cNvPr>
              <p14:cNvContentPartPr/>
              <p14:nvPr/>
            </p14:nvContentPartPr>
            <p14:xfrm>
              <a:off x="748903" y="1213124"/>
              <a:ext cx="833040" cy="59436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C2B30A4A-874C-11B2-C1C8-14734F2AC0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1343" y="1205564"/>
                <a:ext cx="84816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71">
                <a:extLst>
                  <a:ext uri="{FF2B5EF4-FFF2-40B4-BE49-F238E27FC236}">
                    <a16:creationId xmlns:a16="http://schemas.microsoft.com/office/drawing/2014/main" id="{AA509534-2232-E6C9-440D-08A51CD3FA94}"/>
                  </a:ext>
                </a:extLst>
              </p14:cNvPr>
              <p14:cNvContentPartPr/>
              <p14:nvPr/>
            </p14:nvContentPartPr>
            <p14:xfrm>
              <a:off x="8454343" y="769604"/>
              <a:ext cx="2336760" cy="480960"/>
            </p14:xfrm>
          </p:contentPart>
        </mc:Choice>
        <mc:Fallback>
          <p:pic>
            <p:nvPicPr>
              <p:cNvPr id="69" name="Ink 71">
                <a:extLst>
                  <a:ext uri="{FF2B5EF4-FFF2-40B4-BE49-F238E27FC236}">
                    <a16:creationId xmlns:a16="http://schemas.microsoft.com/office/drawing/2014/main" id="{AA509534-2232-E6C9-440D-08A51CD3FA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46784" y="762044"/>
                <a:ext cx="2351878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71">
                <a:extLst>
                  <a:ext uri="{FF2B5EF4-FFF2-40B4-BE49-F238E27FC236}">
                    <a16:creationId xmlns:a16="http://schemas.microsoft.com/office/drawing/2014/main" id="{1834D45C-3AAD-6FDD-B4E2-2D983702ADFC}"/>
                  </a:ext>
                </a:extLst>
              </p14:cNvPr>
              <p14:cNvContentPartPr/>
              <p14:nvPr/>
            </p14:nvContentPartPr>
            <p14:xfrm>
              <a:off x="7516543" y="852044"/>
              <a:ext cx="520200" cy="565560"/>
            </p14:xfrm>
          </p:contentPart>
        </mc:Choice>
        <mc:Fallback>
          <p:pic>
            <p:nvPicPr>
              <p:cNvPr id="70" name="Ink 71">
                <a:extLst>
                  <a:ext uri="{FF2B5EF4-FFF2-40B4-BE49-F238E27FC236}">
                    <a16:creationId xmlns:a16="http://schemas.microsoft.com/office/drawing/2014/main" id="{1834D45C-3AAD-6FDD-B4E2-2D983702AD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8983" y="844484"/>
                <a:ext cx="5353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83B7419D-D7B7-6C9C-6229-5A7995CF6B10}"/>
                  </a:ext>
                </a:extLst>
              </p14:cNvPr>
              <p14:cNvContentPartPr/>
              <p14:nvPr/>
            </p14:nvContentPartPr>
            <p14:xfrm>
              <a:off x="3848503" y="998564"/>
              <a:ext cx="3163320" cy="75204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83B7419D-D7B7-6C9C-6229-5A7995CF6B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40943" y="991004"/>
                <a:ext cx="318096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5565152-28E2-A7EE-277D-C1EED0E37DD7}"/>
                  </a:ext>
                </a:extLst>
              </p14:cNvPr>
              <p14:cNvContentPartPr/>
              <p14:nvPr/>
            </p14:nvContentPartPr>
            <p14:xfrm>
              <a:off x="4247383" y="2171444"/>
              <a:ext cx="88560" cy="214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5565152-28E2-A7EE-277D-C1EED0E37D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39792" y="2163871"/>
                <a:ext cx="103742" cy="229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081D8EA-22A4-3A80-4624-D818DF2F19A6}"/>
                  </a:ext>
                </a:extLst>
              </p14:cNvPr>
              <p14:cNvContentPartPr/>
              <p14:nvPr/>
            </p14:nvContentPartPr>
            <p14:xfrm>
              <a:off x="8811823" y="1875884"/>
              <a:ext cx="44280" cy="31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081D8EA-22A4-3A80-4624-D818DF2F19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04263" y="1868324"/>
                <a:ext cx="59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E4AD990-2F3E-9357-F8C4-1D61EFCA251E}"/>
                  </a:ext>
                </a:extLst>
              </p14:cNvPr>
              <p14:cNvContentPartPr/>
              <p14:nvPr/>
            </p14:nvContentPartPr>
            <p14:xfrm>
              <a:off x="9239503" y="1831964"/>
              <a:ext cx="38160" cy="69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E4AD990-2F3E-9357-F8C4-1D61EFCA25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29063" y="1821524"/>
                <a:ext cx="58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5D45177-C684-91BE-1793-3E278650F54F}"/>
                  </a:ext>
                </a:extLst>
              </p14:cNvPr>
              <p14:cNvContentPartPr/>
              <p14:nvPr/>
            </p14:nvContentPartPr>
            <p14:xfrm>
              <a:off x="9780223" y="1781564"/>
              <a:ext cx="6480" cy="44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5D45177-C684-91BE-1793-3E278650F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73061" y="1774004"/>
                <a:ext cx="20804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58BFA73-652E-BD2B-D21E-4182D828677A}"/>
                  </a:ext>
                </a:extLst>
              </p14:cNvPr>
              <p14:cNvContentPartPr/>
              <p14:nvPr/>
            </p14:nvContentPartPr>
            <p14:xfrm>
              <a:off x="10069303" y="1851044"/>
              <a:ext cx="44280" cy="44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58BFA73-652E-BD2B-D21E-4182D82867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61804" y="1843484"/>
                <a:ext cx="59278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" name="Ink 106">
                <a:extLst>
                  <a:ext uri="{FF2B5EF4-FFF2-40B4-BE49-F238E27FC236}">
                    <a16:creationId xmlns:a16="http://schemas.microsoft.com/office/drawing/2014/main" id="{77DCD077-F75C-C0E8-B490-F10F2114A0AA}"/>
                  </a:ext>
                </a:extLst>
              </p14:cNvPr>
              <p14:cNvContentPartPr/>
              <p14:nvPr/>
            </p14:nvContentPartPr>
            <p14:xfrm>
              <a:off x="7177063" y="1762844"/>
              <a:ext cx="1301760" cy="289800"/>
            </p14:xfrm>
          </p:contentPart>
        </mc:Choice>
        <mc:Fallback>
          <p:pic>
            <p:nvPicPr>
              <p:cNvPr id="102" name="Ink 106">
                <a:extLst>
                  <a:ext uri="{FF2B5EF4-FFF2-40B4-BE49-F238E27FC236}">
                    <a16:creationId xmlns:a16="http://schemas.microsoft.com/office/drawing/2014/main" id="{77DCD077-F75C-C0E8-B490-F10F2114A0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9503" y="1755275"/>
                <a:ext cx="1316880" cy="304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3" name="Ink 106">
                <a:extLst>
                  <a:ext uri="{FF2B5EF4-FFF2-40B4-BE49-F238E27FC236}">
                    <a16:creationId xmlns:a16="http://schemas.microsoft.com/office/drawing/2014/main" id="{D77A5AAE-F436-DC63-A1A3-BB59A6077E15}"/>
                  </a:ext>
                </a:extLst>
              </p14:cNvPr>
              <p14:cNvContentPartPr/>
              <p14:nvPr/>
            </p14:nvContentPartPr>
            <p14:xfrm>
              <a:off x="5819143" y="1951484"/>
              <a:ext cx="1075680" cy="345960"/>
            </p14:xfrm>
          </p:contentPart>
        </mc:Choice>
        <mc:Fallback>
          <p:pic>
            <p:nvPicPr>
              <p:cNvPr id="103" name="Ink 106">
                <a:extLst>
                  <a:ext uri="{FF2B5EF4-FFF2-40B4-BE49-F238E27FC236}">
                    <a16:creationId xmlns:a16="http://schemas.microsoft.com/office/drawing/2014/main" id="{D77A5AAE-F436-DC63-A1A3-BB59A6077E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11580" y="1943932"/>
                <a:ext cx="1090805" cy="36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4" name="Ink 106">
                <a:extLst>
                  <a:ext uri="{FF2B5EF4-FFF2-40B4-BE49-F238E27FC236}">
                    <a16:creationId xmlns:a16="http://schemas.microsoft.com/office/drawing/2014/main" id="{458236FD-CE9B-30EA-D07F-6863674F9919}"/>
                  </a:ext>
                </a:extLst>
              </p14:cNvPr>
              <p14:cNvContentPartPr/>
              <p14:nvPr/>
            </p14:nvContentPartPr>
            <p14:xfrm>
              <a:off x="4655983" y="1919804"/>
              <a:ext cx="817560" cy="403200"/>
            </p14:xfrm>
          </p:contentPart>
        </mc:Choice>
        <mc:Fallback>
          <p:pic>
            <p:nvPicPr>
              <p:cNvPr id="104" name="Ink 106">
                <a:extLst>
                  <a:ext uri="{FF2B5EF4-FFF2-40B4-BE49-F238E27FC236}">
                    <a16:creationId xmlns:a16="http://schemas.microsoft.com/office/drawing/2014/main" id="{458236FD-CE9B-30EA-D07F-6863674F99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48423" y="1912237"/>
                <a:ext cx="832680" cy="418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3512708C-6BF9-FF94-DD13-7CD2712C8773}"/>
                  </a:ext>
                </a:extLst>
              </p14:cNvPr>
              <p14:cNvContentPartPr/>
              <p14:nvPr/>
            </p14:nvContentPartPr>
            <p14:xfrm>
              <a:off x="2971183" y="2015564"/>
              <a:ext cx="1018800" cy="464400"/>
            </p14:xfrm>
          </p:contentPart>
        </mc:Choice>
        <mc:Fallback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3512708C-6BF9-FF94-DD13-7CD2712C87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3626" y="2007998"/>
                <a:ext cx="1033915" cy="479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9889809B-374F-63CC-12EA-F63C7170E755}"/>
                  </a:ext>
                </a:extLst>
              </p14:cNvPr>
              <p14:cNvContentPartPr/>
              <p14:nvPr/>
            </p14:nvContentPartPr>
            <p14:xfrm>
              <a:off x="1770943" y="2209964"/>
              <a:ext cx="213480" cy="326520"/>
            </p14:xfrm>
          </p:contentPart>
        </mc:Choice>
        <mc:Fallback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9889809B-374F-63CC-12EA-F63C7170E7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63370" y="2202412"/>
                <a:ext cx="228626" cy="341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9DA0A43-C051-CC9B-9AE8-BCA34D5FD16D}"/>
                  </a:ext>
                </a:extLst>
              </p14:cNvPr>
              <p14:cNvContentPartPr/>
              <p14:nvPr/>
            </p14:nvContentPartPr>
            <p14:xfrm>
              <a:off x="2468263" y="3309404"/>
              <a:ext cx="239400" cy="38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9DA0A43-C051-CC9B-9AE8-BCA34D5FD1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60703" y="3301844"/>
                <a:ext cx="254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02F2F6A-4DE0-F62F-90B7-88701FFDFCD4}"/>
                  </a:ext>
                </a:extLst>
              </p14:cNvPr>
              <p14:cNvContentPartPr/>
              <p14:nvPr/>
            </p14:nvContentPartPr>
            <p14:xfrm>
              <a:off x="2480863" y="3460244"/>
              <a:ext cx="346320" cy="38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02F2F6A-4DE0-F62F-90B7-88701FFDFC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73303" y="3452684"/>
                <a:ext cx="361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AD4DCD56-C54F-7F83-E26D-7F88226FA0B2}"/>
                  </a:ext>
                </a:extLst>
              </p14:cNvPr>
              <p14:cNvContentPartPr/>
              <p14:nvPr/>
            </p14:nvContentPartPr>
            <p14:xfrm>
              <a:off x="1437583" y="3711884"/>
              <a:ext cx="590760" cy="258120"/>
            </p14:xfrm>
          </p:contentPart>
        </mc:Choice>
        <mc:Fallback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AD4DCD56-C54F-7F83-E26D-7F88226FA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30023" y="3704324"/>
                <a:ext cx="605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E185F39F-220B-280C-FF8F-269118482B8C}"/>
                  </a:ext>
                </a:extLst>
              </p14:cNvPr>
              <p14:cNvContentPartPr/>
              <p14:nvPr/>
            </p14:nvContentPartPr>
            <p14:xfrm>
              <a:off x="1311223" y="2920244"/>
              <a:ext cx="648000" cy="62208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E185F39F-220B-280C-FF8F-269118482B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03663" y="2912684"/>
                <a:ext cx="6631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7D26B1E-AF52-C561-CF2B-A277BF5144A6}"/>
                  </a:ext>
                </a:extLst>
              </p14:cNvPr>
              <p14:cNvContentPartPr/>
              <p14:nvPr/>
            </p14:nvContentPartPr>
            <p14:xfrm>
              <a:off x="3185023" y="3290684"/>
              <a:ext cx="258120" cy="44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7D26B1E-AF52-C561-CF2B-A277BF5144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77463" y="3283185"/>
                <a:ext cx="27324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5">
                <a:extLst>
                  <a:ext uri="{FF2B5EF4-FFF2-40B4-BE49-F238E27FC236}">
                    <a16:creationId xmlns:a16="http://schemas.microsoft.com/office/drawing/2014/main" id="{3D3EDB79-62E4-9896-B8B1-8ABF3C7DEE27}"/>
                  </a:ext>
                </a:extLst>
              </p14:cNvPr>
              <p14:cNvContentPartPr/>
              <p14:nvPr/>
            </p14:nvContentPartPr>
            <p14:xfrm>
              <a:off x="4668583" y="2970644"/>
              <a:ext cx="289440" cy="276120"/>
            </p14:xfrm>
          </p:contentPart>
        </mc:Choice>
        <mc:Fallback>
          <p:pic>
            <p:nvPicPr>
              <p:cNvPr id="124" name="Ink 125">
                <a:extLst>
                  <a:ext uri="{FF2B5EF4-FFF2-40B4-BE49-F238E27FC236}">
                    <a16:creationId xmlns:a16="http://schemas.microsoft.com/office/drawing/2014/main" id="{3D3EDB79-62E4-9896-B8B1-8ABF3C7DEE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61023" y="2963084"/>
                <a:ext cx="3045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7D609100-CE43-5B05-60FC-B951FC7B87F9}"/>
                  </a:ext>
                </a:extLst>
              </p14:cNvPr>
              <p14:cNvContentPartPr/>
              <p14:nvPr/>
            </p14:nvContentPartPr>
            <p14:xfrm>
              <a:off x="3782263" y="2989004"/>
              <a:ext cx="635400" cy="402480"/>
            </p14:xfrm>
          </p:contentPart>
        </mc:Choice>
        <mc:Fallback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7D609100-CE43-5B05-60FC-B951FC7B87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74703" y="2981451"/>
                <a:ext cx="650520" cy="41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3E22D97-52DB-4006-E585-E1A11B5746A8}"/>
                  </a:ext>
                </a:extLst>
              </p14:cNvPr>
              <p14:cNvContentPartPr/>
              <p14:nvPr/>
            </p14:nvContentPartPr>
            <p14:xfrm>
              <a:off x="1418143" y="4497764"/>
              <a:ext cx="245520" cy="44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3E22D97-52DB-4006-E585-E1A11B5746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10583" y="4490265"/>
                <a:ext cx="26064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72F84EF-F123-D32F-DDF0-D7B9C0256282}"/>
                  </a:ext>
                </a:extLst>
              </p14:cNvPr>
              <p14:cNvContentPartPr/>
              <p14:nvPr/>
            </p14:nvContentPartPr>
            <p14:xfrm>
              <a:off x="1412023" y="4642484"/>
              <a:ext cx="289440" cy="50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72F84EF-F123-D32F-DDF0-D7B9C02562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04472" y="4634924"/>
                <a:ext cx="304541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A5E9741-50EA-5AC2-B15B-BB92369AEB03}"/>
                  </a:ext>
                </a:extLst>
              </p14:cNvPr>
              <p14:cNvContentPartPr/>
              <p14:nvPr/>
            </p14:nvContentPartPr>
            <p14:xfrm>
              <a:off x="2016103" y="4378244"/>
              <a:ext cx="318240" cy="264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A5E9741-50EA-5AC2-B15B-BB92369AE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08543" y="4370684"/>
                <a:ext cx="333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4" name="Ink 135">
                <a:extLst>
                  <a:ext uri="{FF2B5EF4-FFF2-40B4-BE49-F238E27FC236}">
                    <a16:creationId xmlns:a16="http://schemas.microsoft.com/office/drawing/2014/main" id="{BC59E74D-D86A-70B3-CD30-A820D14738D0}"/>
                  </a:ext>
                </a:extLst>
              </p14:cNvPr>
              <p14:cNvContentPartPr/>
              <p14:nvPr/>
            </p14:nvContentPartPr>
            <p14:xfrm>
              <a:off x="3178543" y="4115084"/>
              <a:ext cx="646560" cy="571680"/>
            </p14:xfrm>
          </p:contentPart>
        </mc:Choice>
        <mc:Fallback>
          <p:pic>
            <p:nvPicPr>
              <p:cNvPr id="134" name="Ink 135">
                <a:extLst>
                  <a:ext uri="{FF2B5EF4-FFF2-40B4-BE49-F238E27FC236}">
                    <a16:creationId xmlns:a16="http://schemas.microsoft.com/office/drawing/2014/main" id="{BC59E74D-D86A-70B3-CD30-A820D14738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70983" y="4107524"/>
                <a:ext cx="66168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07D2E4D6-D826-0F0E-468F-F7E42D975E87}"/>
                  </a:ext>
                </a:extLst>
              </p14:cNvPr>
              <p14:cNvContentPartPr/>
              <p14:nvPr/>
            </p14:nvContentPartPr>
            <p14:xfrm>
              <a:off x="871303" y="4439084"/>
              <a:ext cx="264240" cy="354600"/>
            </p14:xfrm>
          </p:contentPart>
        </mc:Choice>
        <mc:Fallback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07D2E4D6-D826-0F0E-468F-F7E42D975E8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3753" y="4431524"/>
                <a:ext cx="279339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167CCB6-26A1-77AA-C675-9555C198A561}"/>
                  </a:ext>
                </a:extLst>
              </p14:cNvPr>
              <p14:cNvContentPartPr/>
              <p14:nvPr/>
            </p14:nvContentPartPr>
            <p14:xfrm>
              <a:off x="5699623" y="4139564"/>
              <a:ext cx="176400" cy="56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167CCB6-26A1-77AA-C675-9555C198A5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92063" y="4132004"/>
                <a:ext cx="191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DCA767B-4B11-AA36-DA94-E729CCBDCA3F}"/>
                  </a:ext>
                </a:extLst>
              </p14:cNvPr>
              <p14:cNvContentPartPr/>
              <p14:nvPr/>
            </p14:nvContentPartPr>
            <p14:xfrm>
              <a:off x="5655703" y="4346924"/>
              <a:ext cx="327240" cy="12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DCA767B-4B11-AA36-DA94-E729CCBDCA3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48143" y="4339364"/>
                <a:ext cx="342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AB289B20-FA4F-4B06-4CAA-9EC9A9FE598C}"/>
                  </a:ext>
                </a:extLst>
              </p14:cNvPr>
              <p14:cNvContentPartPr/>
              <p14:nvPr/>
            </p14:nvContentPartPr>
            <p14:xfrm>
              <a:off x="4303903" y="4038764"/>
              <a:ext cx="1012680" cy="534600"/>
            </p14:xfrm>
          </p:contentPart>
        </mc:Choice>
        <mc:Fallback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AB289B20-FA4F-4B06-4CAA-9EC9A9FE59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96340" y="4031209"/>
                <a:ext cx="1027805" cy="549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60D0DB8D-AD27-1104-8007-12DBC2FF6C24}"/>
                  </a:ext>
                </a:extLst>
              </p14:cNvPr>
              <p14:cNvContentPartPr/>
              <p14:nvPr/>
            </p14:nvContentPartPr>
            <p14:xfrm>
              <a:off x="6356983" y="3598844"/>
              <a:ext cx="2197080" cy="93060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60D0DB8D-AD27-1104-8007-12DBC2FF6C2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49422" y="3591287"/>
                <a:ext cx="2212202" cy="945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8CD7808-16C9-AD3D-1A0B-E89FB88044ED}"/>
                  </a:ext>
                </a:extLst>
              </p14:cNvPr>
              <p14:cNvContentPartPr/>
              <p14:nvPr/>
            </p14:nvContentPartPr>
            <p14:xfrm>
              <a:off x="8774023" y="3768404"/>
              <a:ext cx="252000" cy="56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8CD7808-16C9-AD3D-1A0B-E89FB88044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66452" y="3760844"/>
                <a:ext cx="26714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5664641-8BA6-2408-B279-0CFD1A49E40E}"/>
                  </a:ext>
                </a:extLst>
              </p14:cNvPr>
              <p14:cNvContentPartPr/>
              <p14:nvPr/>
            </p14:nvContentPartPr>
            <p14:xfrm>
              <a:off x="8855743" y="3944444"/>
              <a:ext cx="214200" cy="19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5664641-8BA6-2408-B279-0CFD1A49E4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48183" y="3936884"/>
                <a:ext cx="229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5CF1360-3D16-C3C1-8A82-E9A6902FA138}"/>
                  </a:ext>
                </a:extLst>
              </p14:cNvPr>
              <p14:cNvContentPartPr/>
              <p14:nvPr/>
            </p14:nvContentPartPr>
            <p14:xfrm>
              <a:off x="9534703" y="3887924"/>
              <a:ext cx="302040" cy="12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5CF1360-3D16-C3C1-8A82-E9A6902FA1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27143" y="3880364"/>
                <a:ext cx="317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68D4459-05EA-4A60-78AB-5C6CCE1F77FC}"/>
                  </a:ext>
                </a:extLst>
              </p14:cNvPr>
              <p14:cNvContentPartPr/>
              <p14:nvPr/>
            </p14:nvContentPartPr>
            <p14:xfrm>
              <a:off x="10766983" y="3694964"/>
              <a:ext cx="176400" cy="155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68D4459-05EA-4A60-78AB-5C6CCE1F77F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59423" y="3687404"/>
                <a:ext cx="1915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7" name="Ink 168">
                <a:extLst>
                  <a:ext uri="{FF2B5EF4-FFF2-40B4-BE49-F238E27FC236}">
                    <a16:creationId xmlns:a16="http://schemas.microsoft.com/office/drawing/2014/main" id="{C270595A-0B66-C838-A8A7-33336DB01234}"/>
                  </a:ext>
                </a:extLst>
              </p14:cNvPr>
              <p14:cNvContentPartPr/>
              <p14:nvPr/>
            </p14:nvContentPartPr>
            <p14:xfrm>
              <a:off x="11138143" y="3564644"/>
              <a:ext cx="679320" cy="330120"/>
            </p14:xfrm>
          </p:contentPart>
        </mc:Choice>
        <mc:Fallback>
          <p:pic>
            <p:nvPicPr>
              <p:cNvPr id="167" name="Ink 168">
                <a:extLst>
                  <a:ext uri="{FF2B5EF4-FFF2-40B4-BE49-F238E27FC236}">
                    <a16:creationId xmlns:a16="http://schemas.microsoft.com/office/drawing/2014/main" id="{C270595A-0B66-C838-A8A7-33336DB0123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30587" y="3554204"/>
                <a:ext cx="696951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7E58FC41-D5D6-4C28-766E-D66692E08592}"/>
                  </a:ext>
                </a:extLst>
              </p14:cNvPr>
              <p14:cNvContentPartPr/>
              <p14:nvPr/>
            </p14:nvContentPartPr>
            <p14:xfrm>
              <a:off x="10018903" y="3573644"/>
              <a:ext cx="534960" cy="39024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7E58FC41-D5D6-4C28-766E-D66692E085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11338" y="3566084"/>
                <a:ext cx="55009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13BCCC08-DEF3-7792-8D3A-FEC644F8E17F}"/>
                  </a:ext>
                </a:extLst>
              </p14:cNvPr>
              <p14:cNvContentPartPr/>
              <p14:nvPr/>
            </p14:nvContentPartPr>
            <p14:xfrm>
              <a:off x="10361983" y="2242724"/>
              <a:ext cx="1027800" cy="972720"/>
            </p14:xfrm>
          </p:contentPart>
        </mc:Choice>
        <mc:Fallback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13BCCC08-DEF3-7792-8D3A-FEC644F8E17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54423" y="2235164"/>
                <a:ext cx="104292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A9E217D-84C0-AD49-AA00-60EA9FC54242}"/>
                  </a:ext>
                </a:extLst>
              </p14:cNvPr>
              <p14:cNvContentPartPr/>
              <p14:nvPr/>
            </p14:nvContentPartPr>
            <p14:xfrm>
              <a:off x="7001023" y="5089604"/>
              <a:ext cx="12240" cy="122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A9E217D-84C0-AD49-AA00-60EA9FC5424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93463" y="5082044"/>
                <a:ext cx="27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8" name="Ink 190">
                <a:extLst>
                  <a:ext uri="{FF2B5EF4-FFF2-40B4-BE49-F238E27FC236}">
                    <a16:creationId xmlns:a16="http://schemas.microsoft.com/office/drawing/2014/main" id="{35702445-5819-3E3D-E6FE-1961B311681F}"/>
                  </a:ext>
                </a:extLst>
              </p14:cNvPr>
              <p14:cNvContentPartPr/>
              <p14:nvPr/>
            </p14:nvContentPartPr>
            <p14:xfrm>
              <a:off x="5291743" y="4690724"/>
              <a:ext cx="1483560" cy="524160"/>
            </p14:xfrm>
          </p:contentPart>
        </mc:Choice>
        <mc:Fallback>
          <p:pic>
            <p:nvPicPr>
              <p:cNvPr id="188" name="Ink 190">
                <a:extLst>
                  <a:ext uri="{FF2B5EF4-FFF2-40B4-BE49-F238E27FC236}">
                    <a16:creationId xmlns:a16="http://schemas.microsoft.com/office/drawing/2014/main" id="{35702445-5819-3E3D-E6FE-1961B31168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84181" y="4683164"/>
                <a:ext cx="1498684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7960B339-2A5C-4D1F-7DA4-03878BC4C42E}"/>
                  </a:ext>
                </a:extLst>
              </p14:cNvPr>
              <p14:cNvContentPartPr/>
              <p14:nvPr/>
            </p14:nvContentPartPr>
            <p14:xfrm>
              <a:off x="4110583" y="4863884"/>
              <a:ext cx="904320" cy="363600"/>
            </p14:xfrm>
          </p:contentPart>
        </mc:Choice>
        <mc:Fallback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7960B339-2A5C-4D1F-7DA4-03878BC4C4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03023" y="4856324"/>
                <a:ext cx="9194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A515A0D8-F0C9-B2F6-F1B3-35FE49218AF8}"/>
                  </a:ext>
                </a:extLst>
              </p14:cNvPr>
              <p14:cNvContentPartPr/>
              <p14:nvPr/>
            </p14:nvContentPartPr>
            <p14:xfrm>
              <a:off x="3310663" y="4862444"/>
              <a:ext cx="495360" cy="484560"/>
            </p14:xfrm>
          </p:contentPart>
        </mc:Choice>
        <mc:Fallback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A515A0D8-F0C9-B2F6-F1B3-35FE49218AF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03108" y="4854884"/>
                <a:ext cx="510469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1" name="Ink 202">
                <a:extLst>
                  <a:ext uri="{FF2B5EF4-FFF2-40B4-BE49-F238E27FC236}">
                    <a16:creationId xmlns:a16="http://schemas.microsoft.com/office/drawing/2014/main" id="{0693CFEF-13F4-C83F-F16B-6FF1BEA1E015}"/>
                  </a:ext>
                </a:extLst>
              </p14:cNvPr>
              <p14:cNvContentPartPr/>
              <p14:nvPr/>
            </p14:nvContentPartPr>
            <p14:xfrm>
              <a:off x="2964703" y="5618084"/>
              <a:ext cx="444240" cy="508320"/>
            </p14:xfrm>
          </p:contentPart>
        </mc:Choice>
        <mc:Fallback>
          <p:pic>
            <p:nvPicPr>
              <p:cNvPr id="201" name="Ink 202">
                <a:extLst>
                  <a:ext uri="{FF2B5EF4-FFF2-40B4-BE49-F238E27FC236}">
                    <a16:creationId xmlns:a16="http://schemas.microsoft.com/office/drawing/2014/main" id="{0693CFEF-13F4-C83F-F16B-6FF1BEA1E01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57137" y="5610524"/>
                <a:ext cx="459372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70E0F5E1-9691-4A86-6533-3F65F69CDDCD}"/>
                  </a:ext>
                </a:extLst>
              </p14:cNvPr>
              <p14:cNvContentPartPr/>
              <p14:nvPr/>
            </p14:nvContentPartPr>
            <p14:xfrm>
              <a:off x="959143" y="5676764"/>
              <a:ext cx="1611720" cy="412200"/>
            </p14:xfrm>
          </p:contentPart>
        </mc:Choice>
        <mc:Fallback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70E0F5E1-9691-4A86-6533-3F65F69CDDC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1583" y="5669197"/>
                <a:ext cx="1626840" cy="427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536755B6-1601-7D7E-3A21-7B78CED68C5B}"/>
                  </a:ext>
                </a:extLst>
              </p14:cNvPr>
              <p14:cNvContentPartPr/>
              <p14:nvPr/>
            </p14:nvContentPartPr>
            <p14:xfrm>
              <a:off x="3706663" y="5698724"/>
              <a:ext cx="893160" cy="346320"/>
            </p14:xfrm>
          </p:contentPart>
        </mc:Choice>
        <mc:Fallback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536755B6-1601-7D7E-3A21-7B78CED68C5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99103" y="5691164"/>
                <a:ext cx="9082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7310411-5B40-AF06-B700-40F26B07113B}"/>
                  </a:ext>
                </a:extLst>
              </p14:cNvPr>
              <p14:cNvContentPartPr/>
              <p14:nvPr/>
            </p14:nvContentPartPr>
            <p14:xfrm>
              <a:off x="4951543" y="5855684"/>
              <a:ext cx="201600" cy="31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7310411-5B40-AF06-B700-40F26B07113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3969" y="5848124"/>
                <a:ext cx="21674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FDA7C6D6-0652-021F-FE28-8B05A50696C3}"/>
                  </a:ext>
                </a:extLst>
              </p14:cNvPr>
              <p14:cNvContentPartPr/>
              <p14:nvPr/>
            </p14:nvContentPartPr>
            <p14:xfrm>
              <a:off x="5429263" y="5419004"/>
              <a:ext cx="2496600" cy="694800"/>
            </p14:xfrm>
          </p:contentPart>
        </mc:Choice>
        <mc:Fallback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FDA7C6D6-0652-021F-FE28-8B05A50696C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21702" y="5408564"/>
                <a:ext cx="2511722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8F82FBD-14C0-757F-4F99-6933915D82A5}"/>
                  </a:ext>
                </a:extLst>
              </p14:cNvPr>
              <p14:cNvContentPartPr/>
              <p14:nvPr/>
            </p14:nvContentPartPr>
            <p14:xfrm>
              <a:off x="8302423" y="5585324"/>
              <a:ext cx="226800" cy="31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8F82FBD-14C0-757F-4F99-6933915D82A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94863" y="5577764"/>
                <a:ext cx="241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F8B2F77-1D9B-CFD8-B411-F5FCDE3F9AA5}"/>
                  </a:ext>
                </a:extLst>
              </p14:cNvPr>
              <p14:cNvContentPartPr/>
              <p14:nvPr/>
            </p14:nvContentPartPr>
            <p14:xfrm>
              <a:off x="8297023" y="5755244"/>
              <a:ext cx="238680" cy="129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F8B2F77-1D9B-CFD8-B411-F5FCDE3F9A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89463" y="5747684"/>
                <a:ext cx="253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8B5FF849-E696-1B09-904C-9D9956B88461}"/>
                  </a:ext>
                </a:extLst>
              </p14:cNvPr>
              <p14:cNvContentPartPr/>
              <p14:nvPr/>
            </p14:nvContentPartPr>
            <p14:xfrm>
              <a:off x="8789503" y="5375804"/>
              <a:ext cx="588240" cy="385920"/>
            </p14:xfrm>
          </p:contentPart>
        </mc:Choice>
        <mc:Fallback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8B5FF849-E696-1B09-904C-9D9956B8846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81943" y="5368244"/>
                <a:ext cx="603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433A75FF-8C2E-E7FC-E1AB-689BEBE5C7A9}"/>
                  </a:ext>
                </a:extLst>
              </p14:cNvPr>
              <p14:cNvContentPartPr/>
              <p14:nvPr/>
            </p14:nvContentPartPr>
            <p14:xfrm>
              <a:off x="10371703" y="4900244"/>
              <a:ext cx="1055880" cy="79236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433A75FF-8C2E-E7FC-E1AB-689BEBE5C7A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64143" y="4889809"/>
                <a:ext cx="1071000" cy="812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6F523FF-47DC-EF00-8CF1-43450E81F984}"/>
                  </a:ext>
                </a:extLst>
              </p14:cNvPr>
              <p14:cNvContentPartPr/>
              <p14:nvPr/>
            </p14:nvContentPartPr>
            <p14:xfrm>
              <a:off x="3515863" y="6402884"/>
              <a:ext cx="310680" cy="568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6F523FF-47DC-EF00-8CF1-43450E81F98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08294" y="6395324"/>
                <a:ext cx="325818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B9812C5-F1CF-AB65-5FD8-6F06A3EE9680}"/>
                  </a:ext>
                </a:extLst>
              </p14:cNvPr>
              <p14:cNvContentPartPr/>
              <p14:nvPr/>
            </p14:nvContentPartPr>
            <p14:xfrm>
              <a:off x="3522343" y="6559844"/>
              <a:ext cx="316800" cy="507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B9812C5-F1CF-AB65-5FD8-6F06A3EE968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14783" y="6552230"/>
                <a:ext cx="33192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34EFD6D-5405-2885-4852-CA665CC3A001}"/>
                  </a:ext>
                </a:extLst>
              </p14:cNvPr>
              <p14:cNvContentPartPr/>
              <p14:nvPr/>
            </p14:nvContentPartPr>
            <p14:xfrm>
              <a:off x="3844903" y="6267884"/>
              <a:ext cx="168120" cy="4622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34EFD6D-5405-2885-4852-CA665CC3A00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37343" y="6260318"/>
                <a:ext cx="183240" cy="477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14CBA63-0309-6E28-FC99-5F4557A599AD}"/>
                  </a:ext>
                </a:extLst>
              </p14:cNvPr>
              <p14:cNvContentPartPr/>
              <p14:nvPr/>
            </p14:nvContentPartPr>
            <p14:xfrm>
              <a:off x="4238383" y="6283364"/>
              <a:ext cx="235800" cy="3211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14CBA63-0309-6E28-FC99-5F4557A599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30823" y="6275804"/>
                <a:ext cx="2509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C71506C-C439-C679-93AF-441505DE2202}"/>
                  </a:ext>
                </a:extLst>
              </p14:cNvPr>
              <p14:cNvContentPartPr/>
              <p14:nvPr/>
            </p14:nvContentPartPr>
            <p14:xfrm>
              <a:off x="4612063" y="6466964"/>
              <a:ext cx="63360" cy="367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C71506C-C439-C679-93AF-441505DE22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04503" y="6459404"/>
                <a:ext cx="784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E3A1B2B-F66A-A838-A947-F59D7C6887BB}"/>
                  </a:ext>
                </a:extLst>
              </p14:cNvPr>
              <p14:cNvContentPartPr/>
              <p14:nvPr/>
            </p14:nvContentPartPr>
            <p14:xfrm>
              <a:off x="4829143" y="6264284"/>
              <a:ext cx="184680" cy="2894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E3A1B2B-F66A-A838-A947-F59D7C6887B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21583" y="6256724"/>
                <a:ext cx="199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98BBA08-73D6-ABC0-6863-06F6253F1E64}"/>
                  </a:ext>
                </a:extLst>
              </p14:cNvPr>
              <p14:cNvContentPartPr/>
              <p14:nvPr/>
            </p14:nvContentPartPr>
            <p14:xfrm>
              <a:off x="5165383" y="6472004"/>
              <a:ext cx="50760" cy="50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98BBA08-73D6-ABC0-6863-06F6253F1E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57823" y="6464444"/>
                <a:ext cx="65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FFA144C-082C-E7F4-09F2-F78B84F915C7}"/>
                  </a:ext>
                </a:extLst>
              </p14:cNvPr>
              <p14:cNvContentPartPr/>
              <p14:nvPr/>
            </p14:nvContentPartPr>
            <p14:xfrm>
              <a:off x="5291743" y="6341324"/>
              <a:ext cx="370440" cy="200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FFA144C-082C-E7F4-09F2-F78B84F915C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84183" y="6333764"/>
                <a:ext cx="385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9470779-9314-6B3E-ABFD-70C7ED4A29E9}"/>
                  </a:ext>
                </a:extLst>
              </p14:cNvPr>
              <p14:cNvContentPartPr/>
              <p14:nvPr/>
            </p14:nvContentPartPr>
            <p14:xfrm>
              <a:off x="5743903" y="6328004"/>
              <a:ext cx="239400" cy="2574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9470779-9314-6B3E-ABFD-70C7ED4A29E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36343" y="6320444"/>
                <a:ext cx="254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9895735-975C-4F68-4C60-7B4125AE6905}"/>
                  </a:ext>
                </a:extLst>
              </p14:cNvPr>
              <p14:cNvContentPartPr/>
              <p14:nvPr/>
            </p14:nvContentPartPr>
            <p14:xfrm>
              <a:off x="6040543" y="6255284"/>
              <a:ext cx="319680" cy="373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9895735-975C-4F68-4C60-7B4125AE690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32983" y="6247724"/>
                <a:ext cx="3348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42E2148-C51D-3EAF-2B74-FF4D33CB146D}"/>
                  </a:ext>
                </a:extLst>
              </p14:cNvPr>
              <p14:cNvContentPartPr/>
              <p14:nvPr/>
            </p14:nvContentPartPr>
            <p14:xfrm>
              <a:off x="6273103" y="6391724"/>
              <a:ext cx="149760" cy="619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42E2148-C51D-3EAF-2B74-FF4D33CB14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65543" y="6384164"/>
                <a:ext cx="1648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55DA29A-4030-240C-2149-2CD815C2348D}"/>
                  </a:ext>
                </a:extLst>
              </p14:cNvPr>
              <p14:cNvContentPartPr/>
              <p14:nvPr/>
            </p14:nvContentPartPr>
            <p14:xfrm>
              <a:off x="6485503" y="6377684"/>
              <a:ext cx="163800" cy="145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55DA29A-4030-240C-2149-2CD815C2348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77943" y="6370124"/>
                <a:ext cx="1789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53D8B9A-D02D-D29E-6D2F-A977BE65F205}"/>
                  </a:ext>
                </a:extLst>
              </p14:cNvPr>
              <p14:cNvContentPartPr/>
              <p14:nvPr/>
            </p14:nvContentPartPr>
            <p14:xfrm>
              <a:off x="6737863" y="6256004"/>
              <a:ext cx="200880" cy="3330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53D8B9A-D02D-D29E-6D2F-A977BE65F20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27423" y="6245553"/>
                <a:ext cx="221040" cy="35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196F5A3-61D2-BC53-CE1E-5F0F89EEB101}"/>
                  </a:ext>
                </a:extLst>
              </p14:cNvPr>
              <p14:cNvContentPartPr/>
              <p14:nvPr/>
            </p14:nvContentPartPr>
            <p14:xfrm>
              <a:off x="7038823" y="6261764"/>
              <a:ext cx="50760" cy="3175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196F5A3-61D2-BC53-CE1E-5F0F89EEB1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28308" y="6251324"/>
                <a:ext cx="71064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6B5B5E1-4ACC-3ADF-C0E7-1A7B4CE6842B}"/>
                  </a:ext>
                </a:extLst>
              </p14:cNvPr>
              <p14:cNvContentPartPr/>
              <p14:nvPr/>
            </p14:nvContentPartPr>
            <p14:xfrm>
              <a:off x="7152223" y="6384524"/>
              <a:ext cx="176400" cy="2196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6B5B5E1-4ACC-3ADF-C0E7-1A7B4CE6842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41783" y="6374084"/>
                <a:ext cx="196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78D1ABD-8366-9B99-853E-4B68E593E896}"/>
                  </a:ext>
                </a:extLst>
              </p14:cNvPr>
              <p14:cNvContentPartPr/>
              <p14:nvPr/>
            </p14:nvContentPartPr>
            <p14:xfrm>
              <a:off x="7504303" y="6503324"/>
              <a:ext cx="12960" cy="190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78D1ABD-8366-9B99-853E-4B68E593E89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96743" y="6495764"/>
                <a:ext cx="280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10D9F23C-7358-A763-C8F4-F3821D897B33}"/>
                  </a:ext>
                </a:extLst>
              </p14:cNvPr>
              <p14:cNvContentPartPr/>
              <p14:nvPr/>
            </p14:nvContentPartPr>
            <p14:xfrm>
              <a:off x="2229223" y="1920164"/>
              <a:ext cx="1310760" cy="905760"/>
            </p14:xfrm>
          </p:contentPart>
        </mc:Choice>
        <mc:Fallback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10D9F23C-7358-A763-C8F4-F3821D897B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21663" y="1912604"/>
                <a:ext cx="132588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9" name="Ink 259">
                <a:extLst>
                  <a:ext uri="{FF2B5EF4-FFF2-40B4-BE49-F238E27FC236}">
                    <a16:creationId xmlns:a16="http://schemas.microsoft.com/office/drawing/2014/main" id="{86900066-9D2E-A41D-E525-B6EDC24707AB}"/>
                  </a:ext>
                </a:extLst>
              </p14:cNvPr>
              <p14:cNvContentPartPr/>
              <p14:nvPr/>
            </p14:nvContentPartPr>
            <p14:xfrm>
              <a:off x="5617903" y="1568084"/>
              <a:ext cx="2842560" cy="1077840"/>
            </p14:xfrm>
          </p:contentPart>
        </mc:Choice>
        <mc:Fallback>
          <p:pic>
            <p:nvPicPr>
              <p:cNvPr id="259" name="Ink 259">
                <a:extLst>
                  <a:ext uri="{FF2B5EF4-FFF2-40B4-BE49-F238E27FC236}">
                    <a16:creationId xmlns:a16="http://schemas.microsoft.com/office/drawing/2014/main" id="{86900066-9D2E-A41D-E525-B6EDC24707A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10342" y="1560524"/>
                <a:ext cx="2857682" cy="10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88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4DE2B5-B51B-C8BB-82B4-F59B7B60606B}"/>
                  </a:ext>
                </a:extLst>
              </p14:cNvPr>
              <p14:cNvContentPartPr/>
              <p14:nvPr/>
            </p14:nvContentPartPr>
            <p14:xfrm>
              <a:off x="1455943" y="275684"/>
              <a:ext cx="119880" cy="8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4DE2B5-B51B-C8BB-82B4-F59B7B606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383" y="268124"/>
                <a:ext cx="135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1768CB-AFFC-06BD-8BE8-238A4E9D7039}"/>
                  </a:ext>
                </a:extLst>
              </p14:cNvPr>
              <p14:cNvContentPartPr/>
              <p14:nvPr/>
            </p14:nvContentPartPr>
            <p14:xfrm>
              <a:off x="2097103" y="530564"/>
              <a:ext cx="270720" cy="5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1768CB-AFFC-06BD-8BE8-238A4E9D7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9543" y="522950"/>
                <a:ext cx="28584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C88896-6EEF-5DE9-9FA6-7AF1AE56BD6B}"/>
                  </a:ext>
                </a:extLst>
              </p14:cNvPr>
              <p14:cNvContentPartPr/>
              <p14:nvPr/>
            </p14:nvContentPartPr>
            <p14:xfrm>
              <a:off x="2103583" y="681404"/>
              <a:ext cx="365040" cy="4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C88896-6EEF-5DE9-9FA6-7AF1AE56BD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6023" y="673844"/>
                <a:ext cx="380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A5546B89-7533-E74F-4C9A-BB5D5784D431}"/>
                  </a:ext>
                </a:extLst>
              </p14:cNvPr>
              <p14:cNvContentPartPr/>
              <p14:nvPr/>
            </p14:nvContentPartPr>
            <p14:xfrm>
              <a:off x="1343623" y="568364"/>
              <a:ext cx="464760" cy="34596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A5546B89-7533-E74F-4C9A-BB5D5784D4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6063" y="560812"/>
                <a:ext cx="479880" cy="36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0DC372-BA86-47AD-AF0A-A6AF4F2EE3C3}"/>
                  </a:ext>
                </a:extLst>
              </p14:cNvPr>
              <p14:cNvContentPartPr/>
              <p14:nvPr/>
            </p14:nvContentPartPr>
            <p14:xfrm>
              <a:off x="8303143" y="555764"/>
              <a:ext cx="3778200" cy="193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0DC372-BA86-47AD-AF0A-A6AF4F2EE3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5583" y="548204"/>
                <a:ext cx="379332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6DDCA8-E5D1-C762-20EA-05A16C4F8600}"/>
                  </a:ext>
                </a:extLst>
              </p14:cNvPr>
              <p14:cNvContentPartPr/>
              <p14:nvPr/>
            </p14:nvContentPartPr>
            <p14:xfrm>
              <a:off x="11571943" y="1756724"/>
              <a:ext cx="641520" cy="553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6DDCA8-E5D1-C762-20EA-05A16C4F86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64387" y="1749164"/>
                <a:ext cx="656632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561109E8-F2FC-D359-4B35-09B6742E5F5E}"/>
                  </a:ext>
                </a:extLst>
              </p14:cNvPr>
              <p14:cNvContentPartPr/>
              <p14:nvPr/>
            </p14:nvContentPartPr>
            <p14:xfrm>
              <a:off x="6561823" y="1153724"/>
              <a:ext cx="1860480" cy="11440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561109E8-F2FC-D359-4B35-09B6742E5F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4264" y="1146164"/>
                <a:ext cx="1875597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D16F1FB7-A251-B671-6052-AAA8F619346E}"/>
                  </a:ext>
                </a:extLst>
              </p14:cNvPr>
              <p14:cNvContentPartPr/>
              <p14:nvPr/>
            </p14:nvContentPartPr>
            <p14:xfrm>
              <a:off x="9667543" y="1430924"/>
              <a:ext cx="420840" cy="388800"/>
            </p14:xfrm>
          </p:contentPart>
        </mc:Choice>
        <mc:Fallback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D16F1FB7-A251-B671-6052-AAA8F61934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9989" y="1423364"/>
                <a:ext cx="435947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2764C29D-E03A-8EAD-59DB-95B570821AFB}"/>
                  </a:ext>
                </a:extLst>
              </p14:cNvPr>
              <p14:cNvContentPartPr/>
              <p14:nvPr/>
            </p14:nvContentPartPr>
            <p14:xfrm>
              <a:off x="7636783" y="1543604"/>
              <a:ext cx="522360" cy="35820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2764C29D-E03A-8EAD-59DB-95B570821A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9218" y="1536044"/>
                <a:ext cx="53749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B4C16BC-F209-07C6-5EB8-67E46780EBC5}"/>
                  </a:ext>
                </a:extLst>
              </p14:cNvPr>
              <p14:cNvContentPartPr/>
              <p14:nvPr/>
            </p14:nvContentPartPr>
            <p14:xfrm>
              <a:off x="11509663" y="1857884"/>
              <a:ext cx="387000" cy="51804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B4C16BC-F209-07C6-5EB8-67E46780EB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02096" y="1850324"/>
                <a:ext cx="402134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7A186251-E137-155A-F4B2-241F6FAE250C}"/>
                  </a:ext>
                </a:extLst>
              </p14:cNvPr>
              <p14:cNvContentPartPr/>
              <p14:nvPr/>
            </p14:nvContentPartPr>
            <p14:xfrm>
              <a:off x="6894823" y="745124"/>
              <a:ext cx="371160" cy="427320"/>
            </p14:xfrm>
          </p:contentPart>
        </mc:Choice>
        <mc:Fallback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7A186251-E137-155A-F4B2-241F6FAE25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7263" y="737564"/>
                <a:ext cx="3862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A1D1B2D6-E190-7CDC-0150-60024F42BE94}"/>
                  </a:ext>
                </a:extLst>
              </p14:cNvPr>
              <p14:cNvContentPartPr/>
              <p14:nvPr/>
            </p14:nvContentPartPr>
            <p14:xfrm>
              <a:off x="8686903" y="248324"/>
              <a:ext cx="361440" cy="402120"/>
            </p14:xfrm>
          </p:contentPart>
        </mc:Choice>
        <mc:Fallback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A1D1B2D6-E190-7CDC-0150-60024F42BE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79343" y="240757"/>
                <a:ext cx="376560" cy="417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3C0A2C14-AC9F-F9A1-5E60-AB64389CB02F}"/>
                  </a:ext>
                </a:extLst>
              </p14:cNvPr>
              <p14:cNvContentPartPr/>
              <p14:nvPr/>
            </p14:nvContentPartPr>
            <p14:xfrm>
              <a:off x="10365583" y="839444"/>
              <a:ext cx="440280" cy="39564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3C0A2C14-AC9F-F9A1-5E60-AB64389CB0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58029" y="831891"/>
                <a:ext cx="455388" cy="410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885283E-0412-8E6C-C9F0-A7DE54840A20}"/>
                  </a:ext>
                </a:extLst>
              </p14:cNvPr>
              <p14:cNvContentPartPr/>
              <p14:nvPr/>
            </p14:nvContentPartPr>
            <p14:xfrm>
              <a:off x="5618983" y="1210964"/>
              <a:ext cx="1018440" cy="246960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885283E-0412-8E6C-C9F0-A7DE54840A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1423" y="1203404"/>
                <a:ext cx="1033560" cy="24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99F7D8-D934-CF1F-806A-6F9F0D151203}"/>
                  </a:ext>
                </a:extLst>
              </p14:cNvPr>
              <p14:cNvContentPartPr/>
              <p14:nvPr/>
            </p14:nvContentPartPr>
            <p14:xfrm>
              <a:off x="7517263" y="1008284"/>
              <a:ext cx="44280" cy="38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99F7D8-D934-CF1F-806A-6F9F0D1512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06823" y="997844"/>
                <a:ext cx="64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31A4F06-E5D1-6A6F-8F73-FC9D501AF7A8}"/>
                  </a:ext>
                </a:extLst>
              </p14:cNvPr>
              <p14:cNvContentPartPr/>
              <p14:nvPr/>
            </p14:nvContentPartPr>
            <p14:xfrm>
              <a:off x="7020823" y="389444"/>
              <a:ext cx="38160" cy="449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31A4F06-E5D1-6A6F-8F73-FC9D501AF7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10383" y="378996"/>
                <a:ext cx="58320" cy="469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CAD3AA1-DBF3-4B6C-1B05-B8C1784C0982}"/>
                  </a:ext>
                </a:extLst>
              </p14:cNvPr>
              <p14:cNvContentPartPr/>
              <p14:nvPr/>
            </p14:nvContentPartPr>
            <p14:xfrm>
              <a:off x="9158143" y="159764"/>
              <a:ext cx="239400" cy="465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CAD3AA1-DBF3-4B6C-1B05-B8C1784C09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47703" y="149332"/>
                <a:ext cx="259560" cy="485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3">
                <a:extLst>
                  <a:ext uri="{FF2B5EF4-FFF2-40B4-BE49-F238E27FC236}">
                    <a16:creationId xmlns:a16="http://schemas.microsoft.com/office/drawing/2014/main" id="{FD187B78-C54B-DDEC-F459-F7E5857BC68F}"/>
                  </a:ext>
                </a:extLst>
              </p14:cNvPr>
              <p14:cNvContentPartPr/>
              <p14:nvPr/>
            </p14:nvContentPartPr>
            <p14:xfrm>
              <a:off x="10541623" y="312044"/>
              <a:ext cx="578520" cy="457200"/>
            </p14:xfrm>
          </p:contentPart>
        </mc:Choice>
        <mc:Fallback>
          <p:pic>
            <p:nvPicPr>
              <p:cNvPr id="51" name="Ink 53">
                <a:extLst>
                  <a:ext uri="{FF2B5EF4-FFF2-40B4-BE49-F238E27FC236}">
                    <a16:creationId xmlns:a16="http://schemas.microsoft.com/office/drawing/2014/main" id="{FD187B78-C54B-DDEC-F459-F7E5857BC68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34068" y="304484"/>
                <a:ext cx="593631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EEF9ECA1-3DB2-8292-F049-4A9C0C5ACA91}"/>
                  </a:ext>
                </a:extLst>
              </p14:cNvPr>
              <p14:cNvContentPartPr/>
              <p14:nvPr/>
            </p14:nvContentPartPr>
            <p14:xfrm>
              <a:off x="9756103" y="2055524"/>
              <a:ext cx="446040" cy="361800"/>
            </p14:xfrm>
          </p:contentPart>
        </mc:Choice>
        <mc:Fallback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EEF9ECA1-3DB2-8292-F049-4A9C0C5AC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48543" y="2047956"/>
                <a:ext cx="461160" cy="376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69001E79-3AA6-E824-ABAB-E96576DFC08F}"/>
                  </a:ext>
                </a:extLst>
              </p14:cNvPr>
              <p14:cNvContentPartPr/>
              <p14:nvPr/>
            </p14:nvContentPartPr>
            <p14:xfrm>
              <a:off x="7731103" y="2090444"/>
              <a:ext cx="604080" cy="29520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69001E79-3AA6-E824-ABAB-E96576DFC0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23543" y="2082875"/>
                <a:ext cx="619200" cy="310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487401C1-F115-9A73-3719-F607B082717B}"/>
                  </a:ext>
                </a:extLst>
              </p14:cNvPr>
              <p14:cNvContentPartPr/>
              <p14:nvPr/>
            </p14:nvContentPartPr>
            <p14:xfrm>
              <a:off x="7021183" y="2438924"/>
              <a:ext cx="4783680" cy="136764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487401C1-F115-9A73-3719-F607B08271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10742" y="2428481"/>
                <a:ext cx="4803842" cy="138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223AE595-5410-20AD-CCF1-792A05C2A156}"/>
                  </a:ext>
                </a:extLst>
              </p14:cNvPr>
              <p14:cNvContentPartPr/>
              <p14:nvPr/>
            </p14:nvContentPartPr>
            <p14:xfrm>
              <a:off x="7086343" y="3916004"/>
              <a:ext cx="4687920" cy="695520"/>
            </p14:xfrm>
          </p:contentPart>
        </mc:Choice>
        <mc:Fallback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223AE595-5410-20AD-CCF1-792A05C2A1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75903" y="3908444"/>
                <a:ext cx="470808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B4F7270C-BEB3-3BC6-A209-46B1D629F7B7}"/>
                  </a:ext>
                </a:extLst>
              </p14:cNvPr>
              <p14:cNvContentPartPr/>
              <p14:nvPr/>
            </p14:nvContentPartPr>
            <p14:xfrm>
              <a:off x="9095503" y="574484"/>
              <a:ext cx="2785680" cy="111348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B4F7270C-BEB3-3BC6-A209-46B1D629F7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7943" y="566922"/>
                <a:ext cx="2800800" cy="1128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AC6A4C3-29B6-64C8-F79A-E375F2AC80AF}"/>
                  </a:ext>
                </a:extLst>
              </p14:cNvPr>
              <p14:cNvContentPartPr/>
              <p14:nvPr/>
            </p14:nvContentPartPr>
            <p14:xfrm>
              <a:off x="9761863" y="1725044"/>
              <a:ext cx="6480" cy="12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AC6A4C3-29B6-64C8-F79A-E375F2AC80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51972" y="1714604"/>
                <a:ext cx="25579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CC41491-16FB-F4B2-F5C8-6E41CD93B8D8}"/>
                  </a:ext>
                </a:extLst>
              </p14:cNvPr>
              <p14:cNvContentPartPr/>
              <p14:nvPr/>
            </p14:nvContentPartPr>
            <p14:xfrm>
              <a:off x="2657263" y="650084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CC41491-16FB-F4B2-F5C8-6E41CD93B8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9703" y="64252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4A6EC9C-F47E-6659-B938-1D2FA08034BC}"/>
                  </a:ext>
                </a:extLst>
              </p14:cNvPr>
              <p14:cNvContentPartPr/>
              <p14:nvPr/>
            </p14:nvContentPartPr>
            <p14:xfrm>
              <a:off x="2890183" y="404924"/>
              <a:ext cx="226080" cy="283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4A6EC9C-F47E-6659-B938-1D2FA08034B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82623" y="397364"/>
                <a:ext cx="241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3C7D2CA-6C81-E49D-767D-F98746B7861A}"/>
                  </a:ext>
                </a:extLst>
              </p14:cNvPr>
              <p14:cNvContentPartPr/>
              <p14:nvPr/>
            </p14:nvContentPartPr>
            <p14:xfrm>
              <a:off x="2657983" y="599684"/>
              <a:ext cx="226080" cy="25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3C7D2CA-6C81-E49D-767D-F98746B786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50423" y="592124"/>
                <a:ext cx="241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1F1DA5F-0CEA-2517-BFEB-B1A4C425D073}"/>
                  </a:ext>
                </a:extLst>
              </p14:cNvPr>
              <p14:cNvContentPartPr/>
              <p14:nvPr/>
            </p14:nvContentPartPr>
            <p14:xfrm>
              <a:off x="3110143" y="411044"/>
              <a:ext cx="182520" cy="239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1F1DA5F-0CEA-2517-BFEB-B1A4C425D0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02598" y="403473"/>
                <a:ext cx="197610" cy="254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93F67EF-61F9-96E4-9C30-60A5C98715D3}"/>
                  </a:ext>
                </a:extLst>
              </p14:cNvPr>
              <p14:cNvContentPartPr/>
              <p14:nvPr/>
            </p14:nvContentPartPr>
            <p14:xfrm>
              <a:off x="3430543" y="543164"/>
              <a:ext cx="69480" cy="170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93F67EF-61F9-96E4-9C30-60A5C98715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22983" y="535604"/>
                <a:ext cx="84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53B9B01-78D0-BA05-E4AB-428C3250B714}"/>
                  </a:ext>
                </a:extLst>
              </p14:cNvPr>
              <p14:cNvContentPartPr/>
              <p14:nvPr/>
            </p14:nvContentPartPr>
            <p14:xfrm>
              <a:off x="3700903" y="517964"/>
              <a:ext cx="276840" cy="25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53B9B01-78D0-BA05-E4AB-428C3250B7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93343" y="510296"/>
                <a:ext cx="291960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025CA88-3F88-4F97-9C93-2C39A669AA1D}"/>
                  </a:ext>
                </a:extLst>
              </p14:cNvPr>
              <p14:cNvContentPartPr/>
              <p14:nvPr/>
            </p14:nvContentPartPr>
            <p14:xfrm>
              <a:off x="3757783" y="341924"/>
              <a:ext cx="50760" cy="339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025CA88-3F88-4F97-9C93-2C39A669AA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50223" y="334364"/>
                <a:ext cx="65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5B57021-690A-FDDF-6D63-F714A1333236}"/>
                  </a:ext>
                </a:extLst>
              </p14:cNvPr>
              <p14:cNvContentPartPr/>
              <p14:nvPr/>
            </p14:nvContentPartPr>
            <p14:xfrm>
              <a:off x="4109863" y="386564"/>
              <a:ext cx="201600" cy="238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5B57021-690A-FDDF-6D63-F714A13332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02303" y="379004"/>
                <a:ext cx="216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23834B7-091F-2D2C-1F29-386830D7F9E0}"/>
                  </a:ext>
                </a:extLst>
              </p14:cNvPr>
              <p14:cNvContentPartPr/>
              <p14:nvPr/>
            </p14:nvContentPartPr>
            <p14:xfrm>
              <a:off x="4298503" y="367124"/>
              <a:ext cx="138600" cy="239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23834B7-091F-2D2C-1F29-386830D7F9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90943" y="359564"/>
                <a:ext cx="1537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4BED45B-16A5-9A9C-3867-8D081C24F8D8}"/>
                  </a:ext>
                </a:extLst>
              </p14:cNvPr>
              <p14:cNvContentPartPr/>
              <p14:nvPr/>
            </p14:nvContentPartPr>
            <p14:xfrm>
              <a:off x="4505863" y="525164"/>
              <a:ext cx="88200" cy="144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4BED45B-16A5-9A9C-3867-8D081C24F8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98334" y="517604"/>
                <a:ext cx="103259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E56CD2C-E74B-672D-577B-4729309CE572}"/>
                  </a:ext>
                </a:extLst>
              </p14:cNvPr>
              <p14:cNvContentPartPr/>
              <p14:nvPr/>
            </p14:nvContentPartPr>
            <p14:xfrm>
              <a:off x="4826623" y="404924"/>
              <a:ext cx="175680" cy="245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E56CD2C-E74B-672D-577B-4729309CE57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19063" y="397364"/>
                <a:ext cx="190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F5C9F47-7F2D-0188-985B-524BF53D7718}"/>
                  </a:ext>
                </a:extLst>
              </p14:cNvPr>
              <p14:cNvContentPartPr/>
              <p14:nvPr/>
            </p14:nvContentPartPr>
            <p14:xfrm>
              <a:off x="5002663" y="361004"/>
              <a:ext cx="113400" cy="276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F5C9F47-7F2D-0188-985B-524BF53D77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95103" y="353444"/>
                <a:ext cx="128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983B1F5-65D8-3407-EE2B-E1B62AA6CF4D}"/>
                  </a:ext>
                </a:extLst>
              </p14:cNvPr>
              <p14:cNvContentPartPr/>
              <p14:nvPr/>
            </p14:nvContentPartPr>
            <p14:xfrm>
              <a:off x="5159623" y="593564"/>
              <a:ext cx="314640" cy="2268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983B1F5-65D8-3407-EE2B-E1B62AA6CF4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52063" y="586004"/>
                <a:ext cx="329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1CA833F-EF09-A0EC-B5CB-78FCCBE26AD0}"/>
                  </a:ext>
                </a:extLst>
              </p14:cNvPr>
              <p14:cNvContentPartPr/>
              <p14:nvPr/>
            </p14:nvContentPartPr>
            <p14:xfrm>
              <a:off x="5348263" y="154004"/>
              <a:ext cx="239400" cy="276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1CA833F-EF09-A0EC-B5CB-78FCCBE26A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40692" y="146444"/>
                <a:ext cx="254543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8F8F903-B767-1790-CF32-EE238E6696BB}"/>
                  </a:ext>
                </a:extLst>
              </p14:cNvPr>
              <p14:cNvContentPartPr/>
              <p14:nvPr/>
            </p14:nvContentPartPr>
            <p14:xfrm>
              <a:off x="1538383" y="1084604"/>
              <a:ext cx="88200" cy="62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8F8F903-B767-1790-CF32-EE238E6696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30854" y="1077044"/>
                <a:ext cx="103259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EAFC441A-BBA0-36B1-3B85-ADED0BF9B31C}"/>
                  </a:ext>
                </a:extLst>
              </p14:cNvPr>
              <p14:cNvContentPartPr/>
              <p14:nvPr/>
            </p14:nvContentPartPr>
            <p14:xfrm>
              <a:off x="1481863" y="1278644"/>
              <a:ext cx="999720" cy="37764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EAFC441A-BBA0-36B1-3B85-ADED0BF9B31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74306" y="1271084"/>
                <a:ext cx="1014835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DA74F7B6-1736-5DAA-FB8E-D3132BDFF6FE}"/>
                  </a:ext>
                </a:extLst>
              </p14:cNvPr>
              <p14:cNvContentPartPr/>
              <p14:nvPr/>
            </p14:nvContentPartPr>
            <p14:xfrm>
              <a:off x="2682463" y="1210244"/>
              <a:ext cx="1263960" cy="43848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DA74F7B6-1736-5DAA-FB8E-D3132BDFF6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74903" y="1202678"/>
                <a:ext cx="1279080" cy="453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97A30277-61F3-AA6D-2FB5-6E56102C99A7}"/>
                  </a:ext>
                </a:extLst>
              </p14:cNvPr>
              <p14:cNvContentPartPr/>
              <p14:nvPr/>
            </p14:nvContentPartPr>
            <p14:xfrm>
              <a:off x="4002223" y="1008284"/>
              <a:ext cx="1000800" cy="50364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97A30277-61F3-AA6D-2FB5-6E56102C99A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94663" y="1000719"/>
                <a:ext cx="1015920" cy="518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A40074B3-6F69-CCA7-AC83-2C74C3A8A723}"/>
                  </a:ext>
                </a:extLst>
              </p14:cNvPr>
              <p14:cNvContentPartPr/>
              <p14:nvPr/>
            </p14:nvContentPartPr>
            <p14:xfrm>
              <a:off x="5059183" y="1190804"/>
              <a:ext cx="591480" cy="33912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A40074B3-6F69-CCA7-AC83-2C74C3A8A72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51623" y="1183244"/>
                <a:ext cx="6066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D6CE6EB0-0469-47C1-648E-4034E6E787AE}"/>
                  </a:ext>
                </a:extLst>
              </p14:cNvPr>
              <p14:cNvContentPartPr/>
              <p14:nvPr/>
            </p14:nvContentPartPr>
            <p14:xfrm>
              <a:off x="3310663" y="1863284"/>
              <a:ext cx="1830600" cy="365400"/>
            </p14:xfrm>
          </p:contentPart>
        </mc:Choice>
        <mc:Fallback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D6CE6EB0-0469-47C1-648E-4034E6E787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03103" y="1855717"/>
                <a:ext cx="1845720" cy="380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767FA0F-214A-FB05-2B79-DC0BEC2EFC25}"/>
                  </a:ext>
                </a:extLst>
              </p14:cNvPr>
              <p14:cNvContentPartPr/>
              <p14:nvPr/>
            </p14:nvContentPartPr>
            <p14:xfrm>
              <a:off x="488263" y="3158564"/>
              <a:ext cx="300600" cy="275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767FA0F-214A-FB05-2B79-DC0BEC2EFC2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0703" y="3150994"/>
                <a:ext cx="315720" cy="29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8" name="Ink 169">
                <a:extLst>
                  <a:ext uri="{FF2B5EF4-FFF2-40B4-BE49-F238E27FC236}">
                    <a16:creationId xmlns:a16="http://schemas.microsoft.com/office/drawing/2014/main" id="{D7371A05-1A2D-3653-D8D5-301AED3D9BDA}"/>
                  </a:ext>
                </a:extLst>
              </p14:cNvPr>
              <p14:cNvContentPartPr/>
              <p14:nvPr/>
            </p14:nvContentPartPr>
            <p14:xfrm>
              <a:off x="3600463" y="2643764"/>
              <a:ext cx="648000" cy="716400"/>
            </p14:xfrm>
          </p:contentPart>
        </mc:Choice>
        <mc:Fallback>
          <p:pic>
            <p:nvPicPr>
              <p:cNvPr id="168" name="Ink 169">
                <a:extLst>
                  <a:ext uri="{FF2B5EF4-FFF2-40B4-BE49-F238E27FC236}">
                    <a16:creationId xmlns:a16="http://schemas.microsoft.com/office/drawing/2014/main" id="{D7371A05-1A2D-3653-D8D5-301AED3D9BD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92903" y="2636204"/>
                <a:ext cx="6631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054A7484-41B8-8A8F-CA26-683CFF69DA68}"/>
                  </a:ext>
                </a:extLst>
              </p14:cNvPr>
              <p14:cNvContentPartPr/>
              <p14:nvPr/>
            </p14:nvContentPartPr>
            <p14:xfrm>
              <a:off x="997663" y="3045524"/>
              <a:ext cx="2389320" cy="31464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054A7484-41B8-8A8F-CA26-683CFF69DA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90104" y="3037964"/>
                <a:ext cx="2404438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28BC9EE-06F4-A557-D8D7-1996C6E4C8E9}"/>
                  </a:ext>
                </a:extLst>
              </p14:cNvPr>
              <p14:cNvContentPartPr/>
              <p14:nvPr/>
            </p14:nvContentPartPr>
            <p14:xfrm>
              <a:off x="502303" y="3948044"/>
              <a:ext cx="281160" cy="284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28BC9EE-06F4-A557-D8D7-1996C6E4C8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4753" y="3940484"/>
                <a:ext cx="296261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3A5C007-BD98-0196-525B-194FC2B70D83}"/>
                  </a:ext>
                </a:extLst>
              </p14:cNvPr>
              <p14:cNvContentPartPr/>
              <p14:nvPr/>
            </p14:nvContentPartPr>
            <p14:xfrm>
              <a:off x="1022863" y="4082684"/>
              <a:ext cx="151200" cy="190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3A5C007-BD98-0196-525B-194FC2B70D8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5303" y="4075124"/>
                <a:ext cx="166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B4F2A65-4B10-D173-C41B-53B01D598F01}"/>
                  </a:ext>
                </a:extLst>
              </p14:cNvPr>
              <p14:cNvContentPartPr/>
              <p14:nvPr/>
            </p14:nvContentPartPr>
            <p14:xfrm>
              <a:off x="1022863" y="4202204"/>
              <a:ext cx="252000" cy="129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B4F2A65-4B10-D173-C41B-53B01D598F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5303" y="4194644"/>
                <a:ext cx="2671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93363CF-69B7-81DC-6CFB-9AF9581C686E}"/>
                  </a:ext>
                </a:extLst>
              </p14:cNvPr>
              <p14:cNvContentPartPr/>
              <p14:nvPr/>
            </p14:nvContentPartPr>
            <p14:xfrm>
              <a:off x="1500583" y="4107884"/>
              <a:ext cx="201600" cy="31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93363CF-69B7-81DC-6CFB-9AF9581C686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93023" y="4100324"/>
                <a:ext cx="216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D50B9F1-3E9A-15E1-F22C-883ED896CEC2}"/>
                  </a:ext>
                </a:extLst>
              </p14:cNvPr>
              <p14:cNvContentPartPr/>
              <p14:nvPr/>
            </p14:nvContentPartPr>
            <p14:xfrm>
              <a:off x="1865263" y="3856604"/>
              <a:ext cx="270720" cy="377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D50B9F1-3E9A-15E1-F22C-883ED896CEC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57703" y="3849044"/>
                <a:ext cx="2858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EA14FBB-8B0C-163C-86B3-18B59E37A42C}"/>
                  </a:ext>
                </a:extLst>
              </p14:cNvPr>
              <p14:cNvContentPartPr/>
              <p14:nvPr/>
            </p14:nvContentPartPr>
            <p14:xfrm>
              <a:off x="2186023" y="3913124"/>
              <a:ext cx="252000" cy="2678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EA14FBB-8B0C-163C-86B3-18B59E37A42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78463" y="3905574"/>
                <a:ext cx="267120" cy="282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82DA22B-8558-E531-38F1-7037786C2B67}"/>
                  </a:ext>
                </a:extLst>
              </p14:cNvPr>
              <p14:cNvContentPartPr/>
              <p14:nvPr/>
            </p14:nvContentPartPr>
            <p14:xfrm>
              <a:off x="2368183" y="3875324"/>
              <a:ext cx="189000" cy="2581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82DA22B-8558-E531-38F1-7037786C2B6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60623" y="3867764"/>
                <a:ext cx="204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5F9B184-D835-0EEA-1F7F-C344170DCF11}"/>
                  </a:ext>
                </a:extLst>
              </p14:cNvPr>
              <p14:cNvContentPartPr/>
              <p14:nvPr/>
            </p14:nvContentPartPr>
            <p14:xfrm>
              <a:off x="2591023" y="4020044"/>
              <a:ext cx="293040" cy="239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5F9B184-D835-0EEA-1F7F-C344170DCF1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83463" y="4012484"/>
                <a:ext cx="308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3533D14-34A9-FEF2-A1B9-C97F7AB8B236}"/>
                  </a:ext>
                </a:extLst>
              </p14:cNvPr>
              <p14:cNvContentPartPr/>
              <p14:nvPr/>
            </p14:nvContentPartPr>
            <p14:xfrm>
              <a:off x="2953543" y="4063964"/>
              <a:ext cx="288720" cy="12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3533D14-34A9-FEF2-A1B9-C97F7AB8B23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45983" y="4056404"/>
                <a:ext cx="303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7AF2BA9-0057-232B-078C-2FE8CD74AA6A}"/>
                  </a:ext>
                </a:extLst>
              </p14:cNvPr>
              <p14:cNvContentPartPr/>
              <p14:nvPr/>
            </p14:nvContentPartPr>
            <p14:xfrm>
              <a:off x="3072343" y="3943724"/>
              <a:ext cx="132480" cy="233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7AF2BA9-0057-232B-078C-2FE8CD74AA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64783" y="3936164"/>
                <a:ext cx="147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4EEB204-6DB3-359D-1BFF-3CA952C601B9}"/>
                  </a:ext>
                </a:extLst>
              </p14:cNvPr>
              <p14:cNvContentPartPr/>
              <p14:nvPr/>
            </p14:nvContentPartPr>
            <p14:xfrm>
              <a:off x="3342703" y="3887924"/>
              <a:ext cx="239400" cy="276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4EEB204-6DB3-359D-1BFF-3CA952C601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35143" y="3880374"/>
                <a:ext cx="254520" cy="29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9134BB4-8BD4-B21D-6ED3-B8189C5797C2}"/>
                  </a:ext>
                </a:extLst>
              </p14:cNvPr>
              <p14:cNvContentPartPr/>
              <p14:nvPr/>
            </p14:nvContentPartPr>
            <p14:xfrm>
              <a:off x="3532063" y="3864164"/>
              <a:ext cx="144360" cy="263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9134BB4-8BD4-B21D-6ED3-B8189C5797C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24503" y="3856604"/>
                <a:ext cx="159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2D2D03F-9BE2-9121-F1F3-7970A40EFCAD}"/>
                  </a:ext>
                </a:extLst>
              </p14:cNvPr>
              <p14:cNvContentPartPr/>
              <p14:nvPr/>
            </p14:nvContentPartPr>
            <p14:xfrm>
              <a:off x="3789103" y="4020764"/>
              <a:ext cx="113400" cy="112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2D2D03F-9BE2-9121-F1F3-7970A40EFC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81567" y="4013228"/>
                <a:ext cx="128472" cy="12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9E3171E-206E-43AA-1F30-1B34A11295CC}"/>
                  </a:ext>
                </a:extLst>
              </p14:cNvPr>
              <p14:cNvContentPartPr/>
              <p14:nvPr/>
            </p14:nvContentPartPr>
            <p14:xfrm>
              <a:off x="3834463" y="3633764"/>
              <a:ext cx="281880" cy="261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9E3171E-206E-43AA-1F30-1B34A11295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26903" y="3626204"/>
                <a:ext cx="2970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2335CF8-CE42-D56A-74AA-AF3CD77B44DF}"/>
                  </a:ext>
                </a:extLst>
              </p14:cNvPr>
              <p14:cNvContentPartPr/>
              <p14:nvPr/>
            </p14:nvContentPartPr>
            <p14:xfrm>
              <a:off x="4115983" y="3913124"/>
              <a:ext cx="214200" cy="238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2335CF8-CE42-D56A-74AA-AF3CD77B44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08410" y="3905564"/>
                <a:ext cx="229345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32526C1-1DD2-01BE-017B-2EFAE4BD1BE0}"/>
                  </a:ext>
                </a:extLst>
              </p14:cNvPr>
              <p14:cNvContentPartPr/>
              <p14:nvPr/>
            </p14:nvContentPartPr>
            <p14:xfrm>
              <a:off x="4323343" y="3888644"/>
              <a:ext cx="119880" cy="282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32526C1-1DD2-01BE-017B-2EFAE4BD1BE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15783" y="3881084"/>
                <a:ext cx="135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FD79B95-E2AB-BEB1-9379-21770915BCD2}"/>
                  </a:ext>
                </a:extLst>
              </p14:cNvPr>
              <p14:cNvContentPartPr/>
              <p14:nvPr/>
            </p14:nvContentPartPr>
            <p14:xfrm>
              <a:off x="4493263" y="4014284"/>
              <a:ext cx="333720" cy="232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FD79B95-E2AB-BEB1-9379-21770915BCD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5703" y="4006724"/>
                <a:ext cx="348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4E4C199-2B28-3AAA-C540-96744376A639}"/>
                  </a:ext>
                </a:extLst>
              </p14:cNvPr>
              <p14:cNvContentPartPr/>
              <p14:nvPr/>
            </p14:nvContentPartPr>
            <p14:xfrm>
              <a:off x="4908703" y="3975764"/>
              <a:ext cx="200880" cy="507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4E4C199-2B28-3AAA-C540-96744376A63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01143" y="3968204"/>
                <a:ext cx="216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EAE0604-AA3C-A34C-D569-F6F48DBAB113}"/>
                  </a:ext>
                </a:extLst>
              </p14:cNvPr>
              <p14:cNvContentPartPr/>
              <p14:nvPr/>
            </p14:nvContentPartPr>
            <p14:xfrm>
              <a:off x="5191663" y="3763004"/>
              <a:ext cx="358200" cy="3391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EAE0604-AA3C-A34C-D569-F6F48DBAB1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84095" y="3755444"/>
                <a:ext cx="373335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D5EE93D-2044-316F-81BD-AAAA6E4D3767}"/>
                  </a:ext>
                </a:extLst>
              </p14:cNvPr>
              <p14:cNvContentPartPr/>
              <p14:nvPr/>
            </p14:nvContentPartPr>
            <p14:xfrm>
              <a:off x="5536903" y="3856604"/>
              <a:ext cx="200880" cy="258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D5EE93D-2044-316F-81BD-AAAA6E4D376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529343" y="3849044"/>
                <a:ext cx="216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5D8E6CB-6B62-11AE-2C10-94ADC62370AE}"/>
                  </a:ext>
                </a:extLst>
              </p14:cNvPr>
              <p14:cNvContentPartPr/>
              <p14:nvPr/>
            </p14:nvContentPartPr>
            <p14:xfrm>
              <a:off x="5706823" y="3856604"/>
              <a:ext cx="138600" cy="232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5D8E6CB-6B62-11AE-2C10-94ADC62370A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99263" y="3849044"/>
                <a:ext cx="1537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E0AEE43-122E-A145-3C88-723FED318D00}"/>
                  </a:ext>
                </a:extLst>
              </p14:cNvPr>
              <p14:cNvContentPartPr/>
              <p14:nvPr/>
            </p14:nvContentPartPr>
            <p14:xfrm>
              <a:off x="5901583" y="3985844"/>
              <a:ext cx="38160" cy="1036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E0AEE43-122E-A145-3C88-723FED318D0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94023" y="3978284"/>
                <a:ext cx="532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FA5826E-262A-2FD4-F9C5-802EA86001C6}"/>
                  </a:ext>
                </a:extLst>
              </p14:cNvPr>
              <p14:cNvContentPartPr/>
              <p14:nvPr/>
            </p14:nvContentPartPr>
            <p14:xfrm>
              <a:off x="6071143" y="3881444"/>
              <a:ext cx="170280" cy="239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FA5826E-262A-2FD4-F9C5-802EA86001C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63567" y="3873884"/>
                <a:ext cx="185432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EFD7044-FF96-E7DE-8F66-42E738E986C0}"/>
                  </a:ext>
                </a:extLst>
              </p14:cNvPr>
              <p14:cNvContentPartPr/>
              <p14:nvPr/>
            </p14:nvContentPartPr>
            <p14:xfrm>
              <a:off x="6217303" y="3869204"/>
              <a:ext cx="137160" cy="239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EFD7044-FF96-E7DE-8F66-42E738E986C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09763" y="3861644"/>
                <a:ext cx="152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6F33496-44D3-06C3-C9C0-3CF9FAA9E202}"/>
                  </a:ext>
                </a:extLst>
              </p14:cNvPr>
              <p14:cNvContentPartPr/>
              <p14:nvPr/>
            </p14:nvContentPartPr>
            <p14:xfrm>
              <a:off x="6361303" y="4007444"/>
              <a:ext cx="339120" cy="2520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6F33496-44D3-06C3-C9C0-3CF9FAA9E20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53743" y="3999884"/>
                <a:ext cx="3542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DBFDCCA-EC9B-7EA4-2A0A-4F6FC1D3EF7D}"/>
                  </a:ext>
                </a:extLst>
              </p14:cNvPr>
              <p14:cNvContentPartPr/>
              <p14:nvPr/>
            </p14:nvContentPartPr>
            <p14:xfrm>
              <a:off x="689503" y="4981964"/>
              <a:ext cx="348840" cy="2959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DBFDCCA-EC9B-7EA4-2A0A-4F6FC1D3EF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1943" y="4974404"/>
                <a:ext cx="3639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05" name="Ink 206">
                <a:extLst>
                  <a:ext uri="{FF2B5EF4-FFF2-40B4-BE49-F238E27FC236}">
                    <a16:creationId xmlns:a16="http://schemas.microsoft.com/office/drawing/2014/main" id="{48C2169B-972F-CCD2-EBFF-9CB6C261CAEC}"/>
                  </a:ext>
                </a:extLst>
              </p14:cNvPr>
              <p14:cNvContentPartPr/>
              <p14:nvPr/>
            </p14:nvContentPartPr>
            <p14:xfrm>
              <a:off x="1934383" y="4950284"/>
              <a:ext cx="1006200" cy="345600"/>
            </p14:xfrm>
          </p:contentPart>
        </mc:Choice>
        <mc:Fallback>
          <p:pic>
            <p:nvPicPr>
              <p:cNvPr id="205" name="Ink 206">
                <a:extLst>
                  <a:ext uri="{FF2B5EF4-FFF2-40B4-BE49-F238E27FC236}">
                    <a16:creationId xmlns:a16="http://schemas.microsoft.com/office/drawing/2014/main" id="{48C2169B-972F-CCD2-EBFF-9CB6C261CAE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26826" y="4942724"/>
                <a:ext cx="1021315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D476A798-959B-CBA2-461C-BF96301EFAF5}"/>
                  </a:ext>
                </a:extLst>
              </p14:cNvPr>
              <p14:cNvContentPartPr/>
              <p14:nvPr/>
            </p14:nvContentPartPr>
            <p14:xfrm>
              <a:off x="1293223" y="5120204"/>
              <a:ext cx="245160" cy="151200"/>
            </p14:xfrm>
          </p:contentPart>
        </mc:Choice>
        <mc:Fallback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D476A798-959B-CBA2-461C-BF96301EFA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285674" y="5112662"/>
                <a:ext cx="260258" cy="166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052BED2E-633D-3E31-F626-2B2DCD759EE8}"/>
                  </a:ext>
                </a:extLst>
              </p14:cNvPr>
              <p14:cNvContentPartPr/>
              <p14:nvPr/>
            </p14:nvContentPartPr>
            <p14:xfrm>
              <a:off x="3250543" y="4680644"/>
              <a:ext cx="2033640" cy="659880"/>
            </p14:xfrm>
          </p:contentPart>
        </mc:Choice>
        <mc:Fallback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052BED2E-633D-3E31-F626-2B2DCD759EE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42984" y="4673084"/>
                <a:ext cx="2048757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AA361714-2A69-EAAA-62C6-A2668A8969AC}"/>
                  </a:ext>
                </a:extLst>
              </p14:cNvPr>
              <p14:cNvContentPartPr/>
              <p14:nvPr/>
            </p14:nvContentPartPr>
            <p14:xfrm>
              <a:off x="5672263" y="4726364"/>
              <a:ext cx="623160" cy="676440"/>
            </p14:xfrm>
          </p:contentPart>
        </mc:Choice>
        <mc:Fallback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AA361714-2A69-EAAA-62C6-A2668A8969A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64699" y="4718804"/>
                <a:ext cx="638289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25" name="Ink 225">
                <a:extLst>
                  <a:ext uri="{FF2B5EF4-FFF2-40B4-BE49-F238E27FC236}">
                    <a16:creationId xmlns:a16="http://schemas.microsoft.com/office/drawing/2014/main" id="{C18B4F15-AE59-9C98-52A6-C7DF76D44C37}"/>
                  </a:ext>
                </a:extLst>
              </p14:cNvPr>
              <p14:cNvContentPartPr/>
              <p14:nvPr/>
            </p14:nvContentPartPr>
            <p14:xfrm>
              <a:off x="6464623" y="4925444"/>
              <a:ext cx="1348560" cy="352440"/>
            </p14:xfrm>
          </p:contentPart>
        </mc:Choice>
        <mc:Fallback>
          <p:pic>
            <p:nvPicPr>
              <p:cNvPr id="225" name="Ink 225">
                <a:extLst>
                  <a:ext uri="{FF2B5EF4-FFF2-40B4-BE49-F238E27FC236}">
                    <a16:creationId xmlns:a16="http://schemas.microsoft.com/office/drawing/2014/main" id="{C18B4F15-AE59-9C98-52A6-C7DF76D44C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457065" y="4917884"/>
                <a:ext cx="1363676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A8A344E-F729-79E9-1F32-BB5E0C2F407F}"/>
                  </a:ext>
                </a:extLst>
              </p14:cNvPr>
              <p14:cNvContentPartPr/>
              <p14:nvPr/>
            </p14:nvContentPartPr>
            <p14:xfrm>
              <a:off x="8334823" y="4975484"/>
              <a:ext cx="553680" cy="2016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A8A344E-F729-79E9-1F32-BB5E0C2F407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327263" y="4967924"/>
                <a:ext cx="568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9BCE38A3-7D8B-6B20-AEE8-2DC6C4AFE586}"/>
                  </a:ext>
                </a:extLst>
              </p14:cNvPr>
              <p14:cNvContentPartPr/>
              <p14:nvPr/>
            </p14:nvContentPartPr>
            <p14:xfrm>
              <a:off x="9284143" y="4887644"/>
              <a:ext cx="1320840" cy="377280"/>
            </p14:xfrm>
          </p:contentPart>
        </mc:Choice>
        <mc:Fallback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9BCE38A3-7D8B-6B20-AEE8-2DC6C4AFE58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73703" y="4877214"/>
                <a:ext cx="1338480" cy="394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9800E7BB-1E33-F28B-97EE-B7BA8F982710}"/>
                  </a:ext>
                </a:extLst>
              </p14:cNvPr>
              <p14:cNvContentPartPr/>
              <p14:nvPr/>
            </p14:nvContentPartPr>
            <p14:xfrm>
              <a:off x="10928623" y="4828244"/>
              <a:ext cx="493560" cy="298800"/>
            </p14:xfrm>
          </p:contentPart>
        </mc:Choice>
        <mc:Fallback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9800E7BB-1E33-F28B-97EE-B7BA8F98271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921063" y="4820684"/>
                <a:ext cx="508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1" name="Ink 241">
                <a:extLst>
                  <a:ext uri="{FF2B5EF4-FFF2-40B4-BE49-F238E27FC236}">
                    <a16:creationId xmlns:a16="http://schemas.microsoft.com/office/drawing/2014/main" id="{ACF4C09B-EB0E-6259-ECEB-ADBC48A38298}"/>
                  </a:ext>
                </a:extLst>
              </p14:cNvPr>
              <p14:cNvContentPartPr/>
              <p14:nvPr/>
            </p14:nvContentPartPr>
            <p14:xfrm>
              <a:off x="840343" y="5724284"/>
              <a:ext cx="887040" cy="281160"/>
            </p14:xfrm>
          </p:contentPart>
        </mc:Choice>
        <mc:Fallback>
          <p:pic>
            <p:nvPicPr>
              <p:cNvPr id="241" name="Ink 241">
                <a:extLst>
                  <a:ext uri="{FF2B5EF4-FFF2-40B4-BE49-F238E27FC236}">
                    <a16:creationId xmlns:a16="http://schemas.microsoft.com/office/drawing/2014/main" id="{ACF4C09B-EB0E-6259-ECEB-ADBC48A3829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32780" y="5716724"/>
                <a:ext cx="902166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F2102B55-46F2-8269-803B-F7EB609F8A4A}"/>
                  </a:ext>
                </a:extLst>
              </p14:cNvPr>
              <p14:cNvContentPartPr/>
              <p14:nvPr/>
            </p14:nvContentPartPr>
            <p14:xfrm>
              <a:off x="2007103" y="5694404"/>
              <a:ext cx="1323360" cy="569520"/>
            </p14:xfrm>
          </p:contentPart>
        </mc:Choice>
        <mc:Fallback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F2102B55-46F2-8269-803B-F7EB609F8A4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999545" y="5683964"/>
                <a:ext cx="1340995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0" name="Ink 250">
                <a:extLst>
                  <a:ext uri="{FF2B5EF4-FFF2-40B4-BE49-F238E27FC236}">
                    <a16:creationId xmlns:a16="http://schemas.microsoft.com/office/drawing/2014/main" id="{6875103D-AFD1-D752-7DCA-6B1D3215961C}"/>
                  </a:ext>
                </a:extLst>
              </p14:cNvPr>
              <p14:cNvContentPartPr/>
              <p14:nvPr/>
            </p14:nvContentPartPr>
            <p14:xfrm>
              <a:off x="3543943" y="5742644"/>
              <a:ext cx="716760" cy="390240"/>
            </p14:xfrm>
          </p:contentPart>
        </mc:Choice>
        <mc:Fallback>
          <p:pic>
            <p:nvPicPr>
              <p:cNvPr id="250" name="Ink 250">
                <a:extLst>
                  <a:ext uri="{FF2B5EF4-FFF2-40B4-BE49-F238E27FC236}">
                    <a16:creationId xmlns:a16="http://schemas.microsoft.com/office/drawing/2014/main" id="{6875103D-AFD1-D752-7DCA-6B1D3215961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33508" y="5732204"/>
                <a:ext cx="734391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3CD981AE-A12C-D8F3-8813-CDB7CF95922C}"/>
                  </a:ext>
                </a:extLst>
              </p14:cNvPr>
              <p14:cNvContentPartPr/>
              <p14:nvPr/>
            </p14:nvContentPartPr>
            <p14:xfrm>
              <a:off x="4405063" y="5456804"/>
              <a:ext cx="836640" cy="625680"/>
            </p14:xfrm>
          </p:contentPart>
        </mc:Choice>
        <mc:Fallback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3CD981AE-A12C-D8F3-8813-CDB7CF95922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97503" y="5446358"/>
                <a:ext cx="854280" cy="643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A6808869-18C8-8326-7823-7E883EA68B6C}"/>
                  </a:ext>
                </a:extLst>
              </p14:cNvPr>
              <p14:cNvContentPartPr/>
              <p14:nvPr/>
            </p14:nvContentPartPr>
            <p14:xfrm>
              <a:off x="5379583" y="5586764"/>
              <a:ext cx="1772640" cy="508320"/>
            </p14:xfrm>
          </p:contentPart>
        </mc:Choice>
        <mc:Fallback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A6808869-18C8-8326-7823-7E883EA68B6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69143" y="5576317"/>
                <a:ext cx="1792800" cy="52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67" name="Ink 267">
                <a:extLst>
                  <a:ext uri="{FF2B5EF4-FFF2-40B4-BE49-F238E27FC236}">
                    <a16:creationId xmlns:a16="http://schemas.microsoft.com/office/drawing/2014/main" id="{A535935A-260E-19D7-2E88-8F968A8FAA6B}"/>
                  </a:ext>
                </a:extLst>
              </p14:cNvPr>
              <p14:cNvContentPartPr/>
              <p14:nvPr/>
            </p14:nvContentPartPr>
            <p14:xfrm>
              <a:off x="7416823" y="5692964"/>
              <a:ext cx="792360" cy="307800"/>
            </p14:xfrm>
          </p:contentPart>
        </mc:Choice>
        <mc:Fallback>
          <p:pic>
            <p:nvPicPr>
              <p:cNvPr id="267" name="Ink 267">
                <a:extLst>
                  <a:ext uri="{FF2B5EF4-FFF2-40B4-BE49-F238E27FC236}">
                    <a16:creationId xmlns:a16="http://schemas.microsoft.com/office/drawing/2014/main" id="{A535935A-260E-19D7-2E88-8F968A8FAA6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06388" y="5682512"/>
                <a:ext cx="812511" cy="327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C030A2C0-5CA6-6E85-6703-E91D1CC83094}"/>
                  </a:ext>
                </a:extLst>
              </p14:cNvPr>
              <p14:cNvContentPartPr/>
              <p14:nvPr/>
            </p14:nvContentPartPr>
            <p14:xfrm>
              <a:off x="7404223" y="5597924"/>
              <a:ext cx="2539440" cy="773640"/>
            </p14:xfrm>
          </p:contentPart>
        </mc:Choice>
        <mc:Fallback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C030A2C0-5CA6-6E85-6703-E91D1CC8309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396664" y="5587484"/>
                <a:ext cx="2557077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A5D1A6A-7F46-EDC2-360C-5BEA18ED982C}"/>
                  </a:ext>
                </a:extLst>
              </p14:cNvPr>
              <p14:cNvContentPartPr/>
              <p14:nvPr/>
            </p14:nvContentPartPr>
            <p14:xfrm>
              <a:off x="10007023" y="5834084"/>
              <a:ext cx="12960" cy="1918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A5D1A6A-7F46-EDC2-360C-5BEA18ED982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999247" y="5826510"/>
                <a:ext cx="28512" cy="207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CB27EC7E-C2F0-2689-0F54-E4A70B901158}"/>
                  </a:ext>
                </a:extLst>
              </p14:cNvPr>
              <p14:cNvContentPartPr/>
              <p14:nvPr/>
            </p14:nvContentPartPr>
            <p14:xfrm>
              <a:off x="10296103" y="5460404"/>
              <a:ext cx="1679400" cy="446040"/>
            </p14:xfrm>
          </p:contentPart>
        </mc:Choice>
        <mc:Fallback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CB27EC7E-C2F0-2689-0F54-E4A70B90115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88541" y="5449964"/>
                <a:ext cx="1697044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60B17AAE-3F48-AD64-41CE-8F27B8DF1F07}"/>
                  </a:ext>
                </a:extLst>
              </p14:cNvPr>
              <p14:cNvContentPartPr/>
              <p14:nvPr/>
            </p14:nvContentPartPr>
            <p14:xfrm>
              <a:off x="1978303" y="6255284"/>
              <a:ext cx="1465560" cy="518760"/>
            </p14:xfrm>
          </p:contentPart>
        </mc:Choice>
        <mc:Fallback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60B17AAE-3F48-AD64-41CE-8F27B8DF1F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970741" y="6247724"/>
                <a:ext cx="1480684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2D7D9A5-D7A5-95FB-42D7-FB04F7CB30F9}"/>
                  </a:ext>
                </a:extLst>
              </p14:cNvPr>
              <p14:cNvContentPartPr/>
              <p14:nvPr/>
            </p14:nvContentPartPr>
            <p14:xfrm>
              <a:off x="3814303" y="6572444"/>
              <a:ext cx="56880" cy="2077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2D7D9A5-D7A5-95FB-42D7-FB04F7CB30F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06743" y="6564884"/>
                <a:ext cx="72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05" name="Ink 305">
                <a:extLst>
                  <a:ext uri="{FF2B5EF4-FFF2-40B4-BE49-F238E27FC236}">
                    <a16:creationId xmlns:a16="http://schemas.microsoft.com/office/drawing/2014/main" id="{88D88826-2808-31F3-49FB-0AD0CDA62A71}"/>
                  </a:ext>
                </a:extLst>
              </p14:cNvPr>
              <p14:cNvContentPartPr/>
              <p14:nvPr/>
            </p14:nvContentPartPr>
            <p14:xfrm>
              <a:off x="4040383" y="6270764"/>
              <a:ext cx="1590840" cy="490680"/>
            </p14:xfrm>
          </p:contentPart>
        </mc:Choice>
        <mc:Fallback>
          <p:pic>
            <p:nvPicPr>
              <p:cNvPr id="305" name="Ink 305">
                <a:extLst>
                  <a:ext uri="{FF2B5EF4-FFF2-40B4-BE49-F238E27FC236}">
                    <a16:creationId xmlns:a16="http://schemas.microsoft.com/office/drawing/2014/main" id="{88D88826-2808-31F3-49FB-0AD0CDA62A7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032823" y="6263210"/>
                <a:ext cx="1605960" cy="50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1641BCE5-29A9-F6C9-ACDD-D0389E7ECEE3}"/>
                  </a:ext>
                </a:extLst>
              </p14:cNvPr>
              <p14:cNvContentPartPr/>
              <p14:nvPr/>
            </p14:nvContentPartPr>
            <p14:xfrm>
              <a:off x="5788543" y="6258884"/>
              <a:ext cx="170280" cy="6346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1641BCE5-29A9-F6C9-ACDD-D0389E7ECEE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80983" y="6251324"/>
                <a:ext cx="1854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3807066F-F47B-E1EC-BE7E-4865D8631F61}"/>
                  </a:ext>
                </a:extLst>
              </p14:cNvPr>
              <p14:cNvContentPartPr/>
              <p14:nvPr/>
            </p14:nvContentPartPr>
            <p14:xfrm>
              <a:off x="7417543" y="6436364"/>
              <a:ext cx="56160" cy="3070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3807066F-F47B-E1EC-BE7E-4865D8631F6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09983" y="6428804"/>
                <a:ext cx="71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23" name="Ink 323">
                <a:extLst>
                  <a:ext uri="{FF2B5EF4-FFF2-40B4-BE49-F238E27FC236}">
                    <a16:creationId xmlns:a16="http://schemas.microsoft.com/office/drawing/2014/main" id="{FCBBCC6C-A524-F14D-0CC9-E658A4E8A4D9}"/>
                  </a:ext>
                </a:extLst>
              </p14:cNvPr>
              <p14:cNvContentPartPr/>
              <p14:nvPr/>
            </p14:nvContentPartPr>
            <p14:xfrm>
              <a:off x="5920303" y="6277604"/>
              <a:ext cx="1242000" cy="522360"/>
            </p14:xfrm>
          </p:contentPart>
        </mc:Choice>
        <mc:Fallback>
          <p:pic>
            <p:nvPicPr>
              <p:cNvPr id="323" name="Ink 323">
                <a:extLst>
                  <a:ext uri="{FF2B5EF4-FFF2-40B4-BE49-F238E27FC236}">
                    <a16:creationId xmlns:a16="http://schemas.microsoft.com/office/drawing/2014/main" id="{FCBBCC6C-A524-F14D-0CC9-E658A4E8A4D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912741" y="6267157"/>
                <a:ext cx="1257124" cy="542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15F9C732-956F-8757-E5EB-F64C4BF1413A}"/>
                  </a:ext>
                </a:extLst>
              </p14:cNvPr>
              <p14:cNvContentPartPr/>
              <p14:nvPr/>
            </p14:nvContentPartPr>
            <p14:xfrm>
              <a:off x="8869063" y="6624284"/>
              <a:ext cx="56880" cy="939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15F9C732-956F-8757-E5EB-F64C4BF1413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61503" y="6616724"/>
                <a:ext cx="72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32" name="Ink 332">
                <a:extLst>
                  <a:ext uri="{FF2B5EF4-FFF2-40B4-BE49-F238E27FC236}">
                    <a16:creationId xmlns:a16="http://schemas.microsoft.com/office/drawing/2014/main" id="{14F1B7D2-871B-6139-50A4-6514A2E18AAC}"/>
                  </a:ext>
                </a:extLst>
              </p14:cNvPr>
              <p14:cNvContentPartPr/>
              <p14:nvPr/>
            </p14:nvContentPartPr>
            <p14:xfrm>
              <a:off x="7668103" y="6293084"/>
              <a:ext cx="979920" cy="456480"/>
            </p14:xfrm>
          </p:contentPart>
        </mc:Choice>
        <mc:Fallback>
          <p:pic>
            <p:nvPicPr>
              <p:cNvPr id="332" name="Ink 332">
                <a:extLst>
                  <a:ext uri="{FF2B5EF4-FFF2-40B4-BE49-F238E27FC236}">
                    <a16:creationId xmlns:a16="http://schemas.microsoft.com/office/drawing/2014/main" id="{14F1B7D2-871B-6139-50A4-6514A2E18AA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660540" y="6282644"/>
                <a:ext cx="997566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38" name="Ink 338">
                <a:extLst>
                  <a:ext uri="{FF2B5EF4-FFF2-40B4-BE49-F238E27FC236}">
                    <a16:creationId xmlns:a16="http://schemas.microsoft.com/office/drawing/2014/main" id="{0C47ED83-4C34-7123-45E4-4D715AE90F87}"/>
                  </a:ext>
                </a:extLst>
              </p14:cNvPr>
              <p14:cNvContentPartPr/>
              <p14:nvPr/>
            </p14:nvContentPartPr>
            <p14:xfrm>
              <a:off x="9170743" y="6177884"/>
              <a:ext cx="1268640" cy="584280"/>
            </p14:xfrm>
          </p:contentPart>
        </mc:Choice>
        <mc:Fallback>
          <p:pic>
            <p:nvPicPr>
              <p:cNvPr id="338" name="Ink 338">
                <a:extLst>
                  <a:ext uri="{FF2B5EF4-FFF2-40B4-BE49-F238E27FC236}">
                    <a16:creationId xmlns:a16="http://schemas.microsoft.com/office/drawing/2014/main" id="{0C47ED83-4C34-7123-45E4-4D715AE90F8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163183" y="6170329"/>
                <a:ext cx="1283760" cy="599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25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5" ma:contentTypeDescription="Create a new document." ma:contentTypeScope="" ma:versionID="d8c15693701ca074a50f0cb871deea31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2d68bccd8a873b2c5f1868f9b6317606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8b29e2-e056-46d7-9f03-f58d16224128" xsi:nil="true"/>
  </documentManagement>
</p:properties>
</file>

<file path=customXml/itemProps1.xml><?xml version="1.0" encoding="utf-8"?>
<ds:datastoreItem xmlns:ds="http://schemas.openxmlformats.org/officeDocument/2006/customXml" ds:itemID="{F24DB3C2-976A-4D74-90B8-852A1B066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1C8FBB-E504-41AF-BDEF-8D144DC7B17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48b29e2-e056-46d7-9f03-f58d16224128"/>
    <ds:schemaRef ds:uri="29140ecd-3393-4559-a649-14a34457867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1D8E03-6857-4A17-9CF7-0130898FC909}">
  <ds:schemaRefs>
    <ds:schemaRef ds:uri="http://schemas.microsoft.com/office/2006/metadata/properties"/>
    <ds:schemaRef ds:uri="http://www.w3.org/2000/xmlns/"/>
    <ds:schemaRef ds:uri="048b29e2-e056-46d7-9f03-f58d16224128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1</cp:revision>
  <dcterms:created xsi:type="dcterms:W3CDTF">2023-03-06T02:38:43Z</dcterms:created>
  <dcterms:modified xsi:type="dcterms:W3CDTF">2023-03-26T01:19:29Z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