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1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subramanian, Mani V." userId="fbe5ce37-0145-4c31-b84a-b36f8beac5f3" providerId="ADAL" clId="{2A78E037-73DA-4564-BDD9-824FF9C1064B}"/>
    <pc:docChg chg="delSld">
      <pc:chgData name="Venkatasubramanian, Mani V." userId="fbe5ce37-0145-4c31-b84a-b36f8beac5f3" providerId="ADAL" clId="{2A78E037-73DA-4564-BDD9-824FF9C1064B}" dt="2023-03-29T02:37:17.601" v="0" actId="2696"/>
      <pc:docMkLst>
        <pc:docMk/>
      </pc:docMkLst>
      <pc:sldChg chg="del">
        <pc:chgData name="Venkatasubramanian, Mani V." userId="fbe5ce37-0145-4c31-b84a-b36f8beac5f3" providerId="ADAL" clId="{2A78E037-73DA-4564-BDD9-824FF9C1064B}" dt="2023-03-29T02:37:17.601" v="0" actId="2696"/>
        <pc:sldMkLst>
          <pc:docMk/>
          <pc:sldMk cId="1027525787" sldId="274"/>
        </pc:sldMkLst>
      </pc:sldChg>
      <pc:sldChg chg="del">
        <pc:chgData name="Venkatasubramanian, Mani V." userId="fbe5ce37-0145-4c31-b84a-b36f8beac5f3" providerId="ADAL" clId="{2A78E037-73DA-4564-BDD9-824FF9C1064B}" dt="2023-03-29T02:37:17.601" v="0" actId="2696"/>
        <pc:sldMkLst>
          <pc:docMk/>
          <pc:sldMk cId="2131344938" sldId="275"/>
        </pc:sldMkLst>
      </pc:sldChg>
      <pc:sldChg chg="del">
        <pc:chgData name="Venkatasubramanian, Mani V." userId="fbe5ce37-0145-4c31-b84a-b36f8beac5f3" providerId="ADAL" clId="{2A78E037-73DA-4564-BDD9-824FF9C1064B}" dt="2023-03-29T02:37:17.601" v="0" actId="2696"/>
        <pc:sldMkLst>
          <pc:docMk/>
          <pc:sldMk cId="3416270682" sldId="276"/>
        </pc:sldMkLst>
      </pc:sldChg>
      <pc:sldChg chg="del">
        <pc:chgData name="Venkatasubramanian, Mani V." userId="fbe5ce37-0145-4c31-b84a-b36f8beac5f3" providerId="ADAL" clId="{2A78E037-73DA-4564-BDD9-824FF9C1064B}" dt="2023-03-29T02:37:17.601" v="0" actId="2696"/>
        <pc:sldMkLst>
          <pc:docMk/>
          <pc:sldMk cId="2677137618" sldId="277"/>
        </pc:sldMkLst>
      </pc:sldChg>
      <pc:sldChg chg="del">
        <pc:chgData name="Venkatasubramanian, Mani V." userId="fbe5ce37-0145-4c31-b84a-b36f8beac5f3" providerId="ADAL" clId="{2A78E037-73DA-4564-BDD9-824FF9C1064B}" dt="2023-03-29T02:37:17.601" v="0" actId="2696"/>
        <pc:sldMkLst>
          <pc:docMk/>
          <pc:sldMk cId="1794343571" sldId="278"/>
        </pc:sldMkLst>
      </pc:sldChg>
      <pc:sldChg chg="del">
        <pc:chgData name="Venkatasubramanian, Mani V." userId="fbe5ce37-0145-4c31-b84a-b36f8beac5f3" providerId="ADAL" clId="{2A78E037-73DA-4564-BDD9-824FF9C1064B}" dt="2023-03-29T02:37:17.601" v="0" actId="2696"/>
        <pc:sldMkLst>
          <pc:docMk/>
          <pc:sldMk cId="1998004111" sldId="279"/>
        </pc:sldMkLst>
      </pc:sldChg>
    </pc:docChg>
  </pc:docChgLst>
  <pc:docChgLst>
    <pc:chgData name="Venkatasubramanian, Mani V." userId="fbe5ce37-0145-4c31-b84a-b36f8beac5f3" providerId="ADAL" clId="{0FD0B19D-4776-3142-A01A-915AA0983175}"/>
    <pc:docChg chg="undo custSel modSld">
      <pc:chgData name="Venkatasubramanian, Mani V." userId="fbe5ce37-0145-4c31-b84a-b36f8beac5f3" providerId="ADAL" clId="{0FD0B19D-4776-3142-A01A-915AA0983175}" dt="2023-03-28T15:56:11.397" v="3168"/>
      <pc:docMkLst>
        <pc:docMk/>
      </pc:docMkLst>
      <pc:sldChg chg="addSp delSp">
        <pc:chgData name="Venkatasubramanian, Mani V." userId="fbe5ce37-0145-4c31-b84a-b36f8beac5f3" providerId="ADAL" clId="{0FD0B19D-4776-3142-A01A-915AA0983175}" dt="2023-03-28T14:54:37.332" v="234"/>
        <pc:sldMkLst>
          <pc:docMk/>
          <pc:sldMk cId="3949165723" sldId="256"/>
        </pc:sldMkLst>
        <pc:inkChg chg="add del">
          <ac:chgData name="Venkatasubramanian, Mani V." userId="fbe5ce37-0145-4c31-b84a-b36f8beac5f3" providerId="ADAL" clId="{0FD0B19D-4776-3142-A01A-915AA0983175}" dt="2023-03-28T14:52:31.399" v="27"/>
          <ac:inkMkLst>
            <pc:docMk/>
            <pc:sldMk cId="3949165723" sldId="256"/>
            <ac:inkMk id="4" creationId="{D4E86242-68F8-05D6-0815-C90DE4945E11}"/>
          </ac:inkMkLst>
        </pc:inkChg>
        <pc:inkChg chg="add del">
          <ac:chgData name="Venkatasubramanian, Mani V." userId="fbe5ce37-0145-4c31-b84a-b36f8beac5f3" providerId="ADAL" clId="{0FD0B19D-4776-3142-A01A-915AA0983175}" dt="2023-03-28T14:52:31.399" v="27"/>
          <ac:inkMkLst>
            <pc:docMk/>
            <pc:sldMk cId="3949165723" sldId="256"/>
            <ac:inkMk id="5" creationId="{33DE6598-3147-3C05-CEB8-C71376C43125}"/>
          </ac:inkMkLst>
        </pc:inkChg>
        <pc:inkChg chg="add del">
          <ac:chgData name="Venkatasubramanian, Mani V." userId="fbe5ce37-0145-4c31-b84a-b36f8beac5f3" providerId="ADAL" clId="{0FD0B19D-4776-3142-A01A-915AA0983175}" dt="2023-03-28T14:52:31.399" v="27"/>
          <ac:inkMkLst>
            <pc:docMk/>
            <pc:sldMk cId="3949165723" sldId="256"/>
            <ac:inkMk id="6" creationId="{506C5A45-7C83-37CB-08FE-4D6470E99BFD}"/>
          </ac:inkMkLst>
        </pc:inkChg>
        <pc:inkChg chg="add del">
          <ac:chgData name="Venkatasubramanian, Mani V." userId="fbe5ce37-0145-4c31-b84a-b36f8beac5f3" providerId="ADAL" clId="{0FD0B19D-4776-3142-A01A-915AA0983175}" dt="2023-03-28T14:52:31.399" v="27"/>
          <ac:inkMkLst>
            <pc:docMk/>
            <pc:sldMk cId="3949165723" sldId="256"/>
            <ac:inkMk id="7" creationId="{C72E47EC-7528-945B-7782-8D85A6BF0ADF}"/>
          </ac:inkMkLst>
        </pc:inkChg>
        <pc:inkChg chg="add del">
          <ac:chgData name="Venkatasubramanian, Mani V." userId="fbe5ce37-0145-4c31-b84a-b36f8beac5f3" providerId="ADAL" clId="{0FD0B19D-4776-3142-A01A-915AA0983175}" dt="2023-03-28T14:52:31.399" v="27"/>
          <ac:inkMkLst>
            <pc:docMk/>
            <pc:sldMk cId="3949165723" sldId="256"/>
            <ac:inkMk id="8" creationId="{B2193781-FF74-9F25-A6D9-CEB47E6F0169}"/>
          </ac:inkMkLst>
        </pc:inkChg>
        <pc:inkChg chg="add del">
          <ac:chgData name="Venkatasubramanian, Mani V." userId="fbe5ce37-0145-4c31-b84a-b36f8beac5f3" providerId="ADAL" clId="{0FD0B19D-4776-3142-A01A-915AA0983175}" dt="2023-03-28T14:52:31.399" v="27"/>
          <ac:inkMkLst>
            <pc:docMk/>
            <pc:sldMk cId="3949165723" sldId="256"/>
            <ac:inkMk id="9" creationId="{71BABB32-B25C-E341-8F56-C6C5807475D9}"/>
          </ac:inkMkLst>
        </pc:inkChg>
        <pc:inkChg chg="add del">
          <ac:chgData name="Venkatasubramanian, Mani V." userId="fbe5ce37-0145-4c31-b84a-b36f8beac5f3" providerId="ADAL" clId="{0FD0B19D-4776-3142-A01A-915AA0983175}" dt="2023-03-28T14:52:31.399" v="27"/>
          <ac:inkMkLst>
            <pc:docMk/>
            <pc:sldMk cId="3949165723" sldId="256"/>
            <ac:inkMk id="10" creationId="{0883C161-C14D-A5E0-D6CA-33FB1623BCB3}"/>
          </ac:inkMkLst>
        </pc:inkChg>
        <pc:inkChg chg="add del">
          <ac:chgData name="Venkatasubramanian, Mani V." userId="fbe5ce37-0145-4c31-b84a-b36f8beac5f3" providerId="ADAL" clId="{0FD0B19D-4776-3142-A01A-915AA0983175}" dt="2023-03-28T14:52:31.399" v="27"/>
          <ac:inkMkLst>
            <pc:docMk/>
            <pc:sldMk cId="3949165723" sldId="256"/>
            <ac:inkMk id="11" creationId="{391B00A5-A934-4E78-7717-A99C884B9FD4}"/>
          </ac:inkMkLst>
        </pc:inkChg>
        <pc:inkChg chg="add del">
          <ac:chgData name="Venkatasubramanian, Mani V." userId="fbe5ce37-0145-4c31-b84a-b36f8beac5f3" providerId="ADAL" clId="{0FD0B19D-4776-3142-A01A-915AA0983175}" dt="2023-03-28T14:52:31.399" v="27"/>
          <ac:inkMkLst>
            <pc:docMk/>
            <pc:sldMk cId="3949165723" sldId="256"/>
            <ac:inkMk id="12" creationId="{9610F48E-8F1B-BC57-0B2C-9F83730776D4}"/>
          </ac:inkMkLst>
        </pc:inkChg>
        <pc:inkChg chg="add del">
          <ac:chgData name="Venkatasubramanian, Mani V." userId="fbe5ce37-0145-4c31-b84a-b36f8beac5f3" providerId="ADAL" clId="{0FD0B19D-4776-3142-A01A-915AA0983175}" dt="2023-03-28T14:52:31.399" v="27"/>
          <ac:inkMkLst>
            <pc:docMk/>
            <pc:sldMk cId="3949165723" sldId="256"/>
            <ac:inkMk id="13" creationId="{308F114E-0AD6-B947-CA53-151A3FE76170}"/>
          </ac:inkMkLst>
        </pc:inkChg>
        <pc:inkChg chg="add del">
          <ac:chgData name="Venkatasubramanian, Mani V." userId="fbe5ce37-0145-4c31-b84a-b36f8beac5f3" providerId="ADAL" clId="{0FD0B19D-4776-3142-A01A-915AA0983175}" dt="2023-03-28T14:52:31.399" v="27"/>
          <ac:inkMkLst>
            <pc:docMk/>
            <pc:sldMk cId="3949165723" sldId="256"/>
            <ac:inkMk id="14" creationId="{98EC24F6-5E0B-05E8-51D2-B26BF22930AD}"/>
          </ac:inkMkLst>
        </pc:inkChg>
        <pc:inkChg chg="add del">
          <ac:chgData name="Venkatasubramanian, Mani V." userId="fbe5ce37-0145-4c31-b84a-b36f8beac5f3" providerId="ADAL" clId="{0FD0B19D-4776-3142-A01A-915AA0983175}" dt="2023-03-28T14:52:31.399" v="27"/>
          <ac:inkMkLst>
            <pc:docMk/>
            <pc:sldMk cId="3949165723" sldId="256"/>
            <ac:inkMk id="15" creationId="{B38BF4B5-91B6-DAD6-2AE0-058D485569C1}"/>
          </ac:inkMkLst>
        </pc:inkChg>
        <pc:inkChg chg="add del">
          <ac:chgData name="Venkatasubramanian, Mani V." userId="fbe5ce37-0145-4c31-b84a-b36f8beac5f3" providerId="ADAL" clId="{0FD0B19D-4776-3142-A01A-915AA0983175}" dt="2023-03-28T14:52:31.399" v="27"/>
          <ac:inkMkLst>
            <pc:docMk/>
            <pc:sldMk cId="3949165723" sldId="256"/>
            <ac:inkMk id="16" creationId="{F8A2A841-9BE6-DB86-CAAD-DD568765B8B9}"/>
          </ac:inkMkLst>
        </pc:inkChg>
        <pc:inkChg chg="add del">
          <ac:chgData name="Venkatasubramanian, Mani V." userId="fbe5ce37-0145-4c31-b84a-b36f8beac5f3" providerId="ADAL" clId="{0FD0B19D-4776-3142-A01A-915AA0983175}" dt="2023-03-28T14:52:31.399" v="27"/>
          <ac:inkMkLst>
            <pc:docMk/>
            <pc:sldMk cId="3949165723" sldId="256"/>
            <ac:inkMk id="17" creationId="{FC2BDED6-96D1-4AD0-1684-F95E3CECCCDF}"/>
          </ac:inkMkLst>
        </pc:inkChg>
        <pc:inkChg chg="add del">
          <ac:chgData name="Venkatasubramanian, Mani V." userId="fbe5ce37-0145-4c31-b84a-b36f8beac5f3" providerId="ADAL" clId="{0FD0B19D-4776-3142-A01A-915AA0983175}" dt="2023-03-28T14:52:31.399" v="27"/>
          <ac:inkMkLst>
            <pc:docMk/>
            <pc:sldMk cId="3949165723" sldId="256"/>
            <ac:inkMk id="18" creationId="{D1A37600-B432-01F1-EAA7-3A70C169FD79}"/>
          </ac:inkMkLst>
        </pc:inkChg>
        <pc:inkChg chg="add del">
          <ac:chgData name="Venkatasubramanian, Mani V." userId="fbe5ce37-0145-4c31-b84a-b36f8beac5f3" providerId="ADAL" clId="{0FD0B19D-4776-3142-A01A-915AA0983175}" dt="2023-03-28T14:52:31.399" v="27"/>
          <ac:inkMkLst>
            <pc:docMk/>
            <pc:sldMk cId="3949165723" sldId="256"/>
            <ac:inkMk id="19" creationId="{047CDB8C-0E1D-5B40-52F7-4E34A299F00B}"/>
          </ac:inkMkLst>
        </pc:inkChg>
        <pc:inkChg chg="add del">
          <ac:chgData name="Venkatasubramanian, Mani V." userId="fbe5ce37-0145-4c31-b84a-b36f8beac5f3" providerId="ADAL" clId="{0FD0B19D-4776-3142-A01A-915AA0983175}" dt="2023-03-28T14:52:31.399" v="27"/>
          <ac:inkMkLst>
            <pc:docMk/>
            <pc:sldMk cId="3949165723" sldId="256"/>
            <ac:inkMk id="20" creationId="{1EC60559-CEEF-7285-55B6-E1A48F094203}"/>
          </ac:inkMkLst>
        </pc:inkChg>
        <pc:inkChg chg="add del">
          <ac:chgData name="Venkatasubramanian, Mani V." userId="fbe5ce37-0145-4c31-b84a-b36f8beac5f3" providerId="ADAL" clId="{0FD0B19D-4776-3142-A01A-915AA0983175}" dt="2023-03-28T14:52:31.399" v="27"/>
          <ac:inkMkLst>
            <pc:docMk/>
            <pc:sldMk cId="3949165723" sldId="256"/>
            <ac:inkMk id="21" creationId="{C035C592-6F27-755A-8EAA-2C22AD96705E}"/>
          </ac:inkMkLst>
        </pc:inkChg>
        <pc:inkChg chg="add del">
          <ac:chgData name="Venkatasubramanian, Mani V." userId="fbe5ce37-0145-4c31-b84a-b36f8beac5f3" providerId="ADAL" clId="{0FD0B19D-4776-3142-A01A-915AA0983175}" dt="2023-03-28T14:52:31.399" v="27"/>
          <ac:inkMkLst>
            <pc:docMk/>
            <pc:sldMk cId="3949165723" sldId="256"/>
            <ac:inkMk id="22" creationId="{15BE3FA7-D11C-F546-6664-06D514006298}"/>
          </ac:inkMkLst>
        </pc:inkChg>
        <pc:inkChg chg="add del">
          <ac:chgData name="Venkatasubramanian, Mani V." userId="fbe5ce37-0145-4c31-b84a-b36f8beac5f3" providerId="ADAL" clId="{0FD0B19D-4776-3142-A01A-915AA0983175}" dt="2023-03-28T14:52:31.399" v="27"/>
          <ac:inkMkLst>
            <pc:docMk/>
            <pc:sldMk cId="3949165723" sldId="256"/>
            <ac:inkMk id="23" creationId="{4FC2D568-938E-208F-B667-22CA324D3816}"/>
          </ac:inkMkLst>
        </pc:inkChg>
        <pc:inkChg chg="add del">
          <ac:chgData name="Venkatasubramanian, Mani V." userId="fbe5ce37-0145-4c31-b84a-b36f8beac5f3" providerId="ADAL" clId="{0FD0B19D-4776-3142-A01A-915AA0983175}" dt="2023-03-28T14:52:31.399" v="27"/>
          <ac:inkMkLst>
            <pc:docMk/>
            <pc:sldMk cId="3949165723" sldId="256"/>
            <ac:inkMk id="24" creationId="{0B4F4A84-76E5-C45A-40E4-390C8219A970}"/>
          </ac:inkMkLst>
        </pc:inkChg>
        <pc:inkChg chg="add del">
          <ac:chgData name="Venkatasubramanian, Mani V." userId="fbe5ce37-0145-4c31-b84a-b36f8beac5f3" providerId="ADAL" clId="{0FD0B19D-4776-3142-A01A-915AA0983175}" dt="2023-03-28T14:52:31.399" v="27"/>
          <ac:inkMkLst>
            <pc:docMk/>
            <pc:sldMk cId="3949165723" sldId="256"/>
            <ac:inkMk id="25" creationId="{C64148A3-E000-3754-6ACD-960764AC74C3}"/>
          </ac:inkMkLst>
        </pc:inkChg>
        <pc:inkChg chg="add del">
          <ac:chgData name="Venkatasubramanian, Mani V." userId="fbe5ce37-0145-4c31-b84a-b36f8beac5f3" providerId="ADAL" clId="{0FD0B19D-4776-3142-A01A-915AA0983175}" dt="2023-03-28T14:52:31.399" v="27"/>
          <ac:inkMkLst>
            <pc:docMk/>
            <pc:sldMk cId="3949165723" sldId="256"/>
            <ac:inkMk id="26" creationId="{B3814E98-C9D0-6CE5-928C-4F4CCF8937AC}"/>
          </ac:inkMkLst>
        </pc:inkChg>
        <pc:inkChg chg="add del">
          <ac:chgData name="Venkatasubramanian, Mani V." userId="fbe5ce37-0145-4c31-b84a-b36f8beac5f3" providerId="ADAL" clId="{0FD0B19D-4776-3142-A01A-915AA0983175}" dt="2023-03-28T14:52:31.399" v="27"/>
          <ac:inkMkLst>
            <pc:docMk/>
            <pc:sldMk cId="3949165723" sldId="256"/>
            <ac:inkMk id="27" creationId="{48911FED-ACEC-5DD5-CE24-40941AB37A67}"/>
          </ac:inkMkLst>
        </pc:inkChg>
        <pc:inkChg chg="add del">
          <ac:chgData name="Venkatasubramanian, Mani V." userId="fbe5ce37-0145-4c31-b84a-b36f8beac5f3" providerId="ADAL" clId="{0FD0B19D-4776-3142-A01A-915AA0983175}" dt="2023-03-28T14:52:31.399" v="27"/>
          <ac:inkMkLst>
            <pc:docMk/>
            <pc:sldMk cId="3949165723" sldId="256"/>
            <ac:inkMk id="28" creationId="{AC90EA69-AF15-F890-7FCC-E11F1EE60820}"/>
          </ac:inkMkLst>
        </pc:inkChg>
        <pc:inkChg chg="add del">
          <ac:chgData name="Venkatasubramanian, Mani V." userId="fbe5ce37-0145-4c31-b84a-b36f8beac5f3" providerId="ADAL" clId="{0FD0B19D-4776-3142-A01A-915AA0983175}" dt="2023-03-28T14:52:31.399" v="27"/>
          <ac:inkMkLst>
            <pc:docMk/>
            <pc:sldMk cId="3949165723" sldId="256"/>
            <ac:inkMk id="29" creationId="{59DEB290-AA11-1C89-D0A6-71CF93F67306}"/>
          </ac:inkMkLst>
        </pc:inkChg>
        <pc:inkChg chg="add del">
          <ac:chgData name="Venkatasubramanian, Mani V." userId="fbe5ce37-0145-4c31-b84a-b36f8beac5f3" providerId="ADAL" clId="{0FD0B19D-4776-3142-A01A-915AA0983175}" dt="2023-03-28T14:52:31.399" v="27"/>
          <ac:inkMkLst>
            <pc:docMk/>
            <pc:sldMk cId="3949165723" sldId="256"/>
            <ac:inkMk id="30" creationId="{2E4CA969-556C-F1F8-F297-7C9A1E6F94D4}"/>
          </ac:inkMkLst>
        </pc:inkChg>
        <pc:inkChg chg="add reco">
          <ac:chgData name="Venkatasubramanian, Mani V." userId="fbe5ce37-0145-4c31-b84a-b36f8beac5f3" providerId="ADAL" clId="{0FD0B19D-4776-3142-A01A-915AA0983175}" dt="2023-03-28T14:52:31.399" v="27"/>
          <ac:inkMkLst>
            <pc:docMk/>
            <pc:sldMk cId="3949165723" sldId="256"/>
            <ac:inkMk id="31" creationId="{A2C4E5EC-3101-384D-D362-9BF6AF37194D}"/>
          </ac:inkMkLst>
        </pc:inkChg>
        <pc:inkChg chg="add reco">
          <ac:chgData name="Venkatasubramanian, Mani V." userId="fbe5ce37-0145-4c31-b84a-b36f8beac5f3" providerId="ADAL" clId="{0FD0B19D-4776-3142-A01A-915AA0983175}" dt="2023-03-28T14:52:31.399" v="27"/>
          <ac:inkMkLst>
            <pc:docMk/>
            <pc:sldMk cId="3949165723" sldId="256"/>
            <ac:inkMk id="32" creationId="{EAE8C850-C0DF-46BD-15A9-402DAF77C4AD}"/>
          </ac:inkMkLst>
        </pc:inkChg>
        <pc:inkChg chg="add reco">
          <ac:chgData name="Venkatasubramanian, Mani V." userId="fbe5ce37-0145-4c31-b84a-b36f8beac5f3" providerId="ADAL" clId="{0FD0B19D-4776-3142-A01A-915AA0983175}" dt="2023-03-28T14:52:31.399" v="27"/>
          <ac:inkMkLst>
            <pc:docMk/>
            <pc:sldMk cId="3949165723" sldId="256"/>
            <ac:inkMk id="33" creationId="{BEDAD567-BA55-7921-4FDC-8219FEBEB453}"/>
          </ac:inkMkLst>
        </pc:inkChg>
        <pc:inkChg chg="add reco">
          <ac:chgData name="Venkatasubramanian, Mani V." userId="fbe5ce37-0145-4c31-b84a-b36f8beac5f3" providerId="ADAL" clId="{0FD0B19D-4776-3142-A01A-915AA0983175}" dt="2023-03-28T14:52:31.399" v="27"/>
          <ac:inkMkLst>
            <pc:docMk/>
            <pc:sldMk cId="3949165723" sldId="256"/>
            <ac:inkMk id="34" creationId="{BCE85F55-74D3-5DC1-4FEE-E808058B1F43}"/>
          </ac:inkMkLst>
        </pc:inkChg>
        <pc:inkChg chg="add reco">
          <ac:chgData name="Venkatasubramanian, Mani V." userId="fbe5ce37-0145-4c31-b84a-b36f8beac5f3" providerId="ADAL" clId="{0FD0B19D-4776-3142-A01A-915AA0983175}" dt="2023-03-28T14:52:31.399" v="27"/>
          <ac:inkMkLst>
            <pc:docMk/>
            <pc:sldMk cId="3949165723" sldId="256"/>
            <ac:inkMk id="35" creationId="{0870D231-EE58-893B-6EB5-B97707EB1F54}"/>
          </ac:inkMkLst>
        </pc:inkChg>
        <pc:inkChg chg="add reco">
          <ac:chgData name="Venkatasubramanian, Mani V." userId="fbe5ce37-0145-4c31-b84a-b36f8beac5f3" providerId="ADAL" clId="{0FD0B19D-4776-3142-A01A-915AA0983175}" dt="2023-03-28T14:52:31.399" v="27"/>
          <ac:inkMkLst>
            <pc:docMk/>
            <pc:sldMk cId="3949165723" sldId="256"/>
            <ac:inkMk id="36" creationId="{44D77092-17CE-3FA9-67E4-7F55358A2A52}"/>
          </ac:inkMkLst>
        </pc:inkChg>
        <pc:inkChg chg="add del">
          <ac:chgData name="Venkatasubramanian, Mani V." userId="fbe5ce37-0145-4c31-b84a-b36f8beac5f3" providerId="ADAL" clId="{0FD0B19D-4776-3142-A01A-915AA0983175}" dt="2023-03-28T14:52:59.890" v="42"/>
          <ac:inkMkLst>
            <pc:docMk/>
            <pc:sldMk cId="3949165723" sldId="256"/>
            <ac:inkMk id="37" creationId="{57BE40FB-6E5E-DC4A-1B33-85368D5850D6}"/>
          </ac:inkMkLst>
        </pc:inkChg>
        <pc:inkChg chg="add del">
          <ac:chgData name="Venkatasubramanian, Mani V." userId="fbe5ce37-0145-4c31-b84a-b36f8beac5f3" providerId="ADAL" clId="{0FD0B19D-4776-3142-A01A-915AA0983175}" dt="2023-03-28T14:52:59.890" v="42"/>
          <ac:inkMkLst>
            <pc:docMk/>
            <pc:sldMk cId="3949165723" sldId="256"/>
            <ac:inkMk id="38" creationId="{7BB86851-3F21-9CE8-CEFB-70881B051BE8}"/>
          </ac:inkMkLst>
        </pc:inkChg>
        <pc:inkChg chg="add del">
          <ac:chgData name="Venkatasubramanian, Mani V." userId="fbe5ce37-0145-4c31-b84a-b36f8beac5f3" providerId="ADAL" clId="{0FD0B19D-4776-3142-A01A-915AA0983175}" dt="2023-03-28T14:52:59.890" v="42"/>
          <ac:inkMkLst>
            <pc:docMk/>
            <pc:sldMk cId="3949165723" sldId="256"/>
            <ac:inkMk id="39" creationId="{4B8F48BD-80B1-62E0-F815-559A281ECD1B}"/>
          </ac:inkMkLst>
        </pc:inkChg>
        <pc:inkChg chg="add">
          <ac:chgData name="Venkatasubramanian, Mani V." userId="fbe5ce37-0145-4c31-b84a-b36f8beac5f3" providerId="ADAL" clId="{0FD0B19D-4776-3142-A01A-915AA0983175}" dt="2023-03-28T14:52:56.955" v="31"/>
          <ac:inkMkLst>
            <pc:docMk/>
            <pc:sldMk cId="3949165723" sldId="256"/>
            <ac:inkMk id="40" creationId="{E422BFD1-4684-142A-8EC5-FC368BC7124F}"/>
          </ac:inkMkLst>
        </pc:inkChg>
        <pc:inkChg chg="add del">
          <ac:chgData name="Venkatasubramanian, Mani V." userId="fbe5ce37-0145-4c31-b84a-b36f8beac5f3" providerId="ADAL" clId="{0FD0B19D-4776-3142-A01A-915AA0983175}" dt="2023-03-28T14:52:59.890" v="42"/>
          <ac:inkMkLst>
            <pc:docMk/>
            <pc:sldMk cId="3949165723" sldId="256"/>
            <ac:inkMk id="41" creationId="{F23E34AA-4FEB-7F7B-FCE5-121311F08CF6}"/>
          </ac:inkMkLst>
        </pc:inkChg>
        <pc:inkChg chg="add del">
          <ac:chgData name="Venkatasubramanian, Mani V." userId="fbe5ce37-0145-4c31-b84a-b36f8beac5f3" providerId="ADAL" clId="{0FD0B19D-4776-3142-A01A-915AA0983175}" dt="2023-03-28T14:52:59.890" v="42"/>
          <ac:inkMkLst>
            <pc:docMk/>
            <pc:sldMk cId="3949165723" sldId="256"/>
            <ac:inkMk id="42" creationId="{E85C9C05-19C7-9CEB-A1C3-FA6181873442}"/>
          </ac:inkMkLst>
        </pc:inkChg>
        <pc:inkChg chg="add del">
          <ac:chgData name="Venkatasubramanian, Mani V." userId="fbe5ce37-0145-4c31-b84a-b36f8beac5f3" providerId="ADAL" clId="{0FD0B19D-4776-3142-A01A-915AA0983175}" dt="2023-03-28T14:52:59.890" v="42"/>
          <ac:inkMkLst>
            <pc:docMk/>
            <pc:sldMk cId="3949165723" sldId="256"/>
            <ac:inkMk id="43" creationId="{5729434B-2651-B40C-E8A8-A173C169846D}"/>
          </ac:inkMkLst>
        </pc:inkChg>
        <pc:inkChg chg="add del">
          <ac:chgData name="Venkatasubramanian, Mani V." userId="fbe5ce37-0145-4c31-b84a-b36f8beac5f3" providerId="ADAL" clId="{0FD0B19D-4776-3142-A01A-915AA0983175}" dt="2023-03-28T14:52:59.890" v="42"/>
          <ac:inkMkLst>
            <pc:docMk/>
            <pc:sldMk cId="3949165723" sldId="256"/>
            <ac:inkMk id="44" creationId="{F30B1EE6-C1FE-6AD6-8822-DBAB12E3B9EC}"/>
          </ac:inkMkLst>
        </pc:inkChg>
        <pc:inkChg chg="add del">
          <ac:chgData name="Venkatasubramanian, Mani V." userId="fbe5ce37-0145-4c31-b84a-b36f8beac5f3" providerId="ADAL" clId="{0FD0B19D-4776-3142-A01A-915AA0983175}" dt="2023-03-28T14:52:59.890" v="42"/>
          <ac:inkMkLst>
            <pc:docMk/>
            <pc:sldMk cId="3949165723" sldId="256"/>
            <ac:inkMk id="45" creationId="{17AC3412-1C2C-BCC7-6625-7C818C2203E5}"/>
          </ac:inkMkLst>
        </pc:inkChg>
        <pc:inkChg chg="add del">
          <ac:chgData name="Venkatasubramanian, Mani V." userId="fbe5ce37-0145-4c31-b84a-b36f8beac5f3" providerId="ADAL" clId="{0FD0B19D-4776-3142-A01A-915AA0983175}" dt="2023-03-28T14:52:59.890" v="42"/>
          <ac:inkMkLst>
            <pc:docMk/>
            <pc:sldMk cId="3949165723" sldId="256"/>
            <ac:inkMk id="46" creationId="{8CA387CA-F256-BF3F-78F2-C9E2A9B72933}"/>
          </ac:inkMkLst>
        </pc:inkChg>
        <pc:inkChg chg="add del">
          <ac:chgData name="Venkatasubramanian, Mani V." userId="fbe5ce37-0145-4c31-b84a-b36f8beac5f3" providerId="ADAL" clId="{0FD0B19D-4776-3142-A01A-915AA0983175}" dt="2023-03-28T14:52:59.890" v="42"/>
          <ac:inkMkLst>
            <pc:docMk/>
            <pc:sldMk cId="3949165723" sldId="256"/>
            <ac:inkMk id="47" creationId="{B9141943-E10E-01E1-1B3C-7B3736A70F9E}"/>
          </ac:inkMkLst>
        </pc:inkChg>
        <pc:inkChg chg="add del">
          <ac:chgData name="Venkatasubramanian, Mani V." userId="fbe5ce37-0145-4c31-b84a-b36f8beac5f3" providerId="ADAL" clId="{0FD0B19D-4776-3142-A01A-915AA0983175}" dt="2023-03-28T14:52:59.890" v="42"/>
          <ac:inkMkLst>
            <pc:docMk/>
            <pc:sldMk cId="3949165723" sldId="256"/>
            <ac:inkMk id="48" creationId="{2CA2671C-30BA-DC58-19E6-0BE2185FCBAA}"/>
          </ac:inkMkLst>
        </pc:inkChg>
        <pc:inkChg chg="add del">
          <ac:chgData name="Venkatasubramanian, Mani V." userId="fbe5ce37-0145-4c31-b84a-b36f8beac5f3" providerId="ADAL" clId="{0FD0B19D-4776-3142-A01A-915AA0983175}" dt="2023-03-28T14:52:59.890" v="42"/>
          <ac:inkMkLst>
            <pc:docMk/>
            <pc:sldMk cId="3949165723" sldId="256"/>
            <ac:inkMk id="49" creationId="{7E015FD7-DBDE-7594-0990-989F25D18627}"/>
          </ac:inkMkLst>
        </pc:inkChg>
        <pc:inkChg chg="add del">
          <ac:chgData name="Venkatasubramanian, Mani V." userId="fbe5ce37-0145-4c31-b84a-b36f8beac5f3" providerId="ADAL" clId="{0FD0B19D-4776-3142-A01A-915AA0983175}" dt="2023-03-28T14:52:59.890" v="42"/>
          <ac:inkMkLst>
            <pc:docMk/>
            <pc:sldMk cId="3949165723" sldId="256"/>
            <ac:inkMk id="50" creationId="{51DE2326-B8AE-D659-7C69-6286356B031E}"/>
          </ac:inkMkLst>
        </pc:inkChg>
        <pc:inkChg chg="add reco">
          <ac:chgData name="Venkatasubramanian, Mani V." userId="fbe5ce37-0145-4c31-b84a-b36f8beac5f3" providerId="ADAL" clId="{0FD0B19D-4776-3142-A01A-915AA0983175}" dt="2023-03-28T14:52:59.890" v="42"/>
          <ac:inkMkLst>
            <pc:docMk/>
            <pc:sldMk cId="3949165723" sldId="256"/>
            <ac:inkMk id="51" creationId="{84F6639F-3D57-2728-D0BB-2425A7DEDCB6}"/>
          </ac:inkMkLst>
        </pc:inkChg>
        <pc:inkChg chg="add reco">
          <ac:chgData name="Venkatasubramanian, Mani V." userId="fbe5ce37-0145-4c31-b84a-b36f8beac5f3" providerId="ADAL" clId="{0FD0B19D-4776-3142-A01A-915AA0983175}" dt="2023-03-28T14:52:59.890" v="42"/>
          <ac:inkMkLst>
            <pc:docMk/>
            <pc:sldMk cId="3949165723" sldId="256"/>
            <ac:inkMk id="52" creationId="{F8A7E5AB-B4D2-CBF9-A236-DF9BA663F4E0}"/>
          </ac:inkMkLst>
        </pc:inkChg>
        <pc:inkChg chg="add del">
          <ac:chgData name="Venkatasubramanian, Mani V." userId="fbe5ce37-0145-4c31-b84a-b36f8beac5f3" providerId="ADAL" clId="{0FD0B19D-4776-3142-A01A-915AA0983175}" dt="2023-03-28T14:53:08.861" v="75"/>
          <ac:inkMkLst>
            <pc:docMk/>
            <pc:sldMk cId="3949165723" sldId="256"/>
            <ac:inkMk id="53" creationId="{C3DE153A-E637-FCFF-8B9B-DC7E3F2DF39D}"/>
          </ac:inkMkLst>
        </pc:inkChg>
        <pc:inkChg chg="add del">
          <ac:chgData name="Venkatasubramanian, Mani V." userId="fbe5ce37-0145-4c31-b84a-b36f8beac5f3" providerId="ADAL" clId="{0FD0B19D-4776-3142-A01A-915AA0983175}" dt="2023-03-28T14:53:08.861" v="75"/>
          <ac:inkMkLst>
            <pc:docMk/>
            <pc:sldMk cId="3949165723" sldId="256"/>
            <ac:inkMk id="54" creationId="{19F02B72-125C-76E1-C7AC-4AEFFB7D470F}"/>
          </ac:inkMkLst>
        </pc:inkChg>
        <pc:inkChg chg="add del">
          <ac:chgData name="Venkatasubramanian, Mani V." userId="fbe5ce37-0145-4c31-b84a-b36f8beac5f3" providerId="ADAL" clId="{0FD0B19D-4776-3142-A01A-915AA0983175}" dt="2023-03-28T14:53:08.861" v="75"/>
          <ac:inkMkLst>
            <pc:docMk/>
            <pc:sldMk cId="3949165723" sldId="256"/>
            <ac:inkMk id="55" creationId="{ADCE8258-B655-2AE6-686B-89F884AAEE76}"/>
          </ac:inkMkLst>
        </pc:inkChg>
        <pc:inkChg chg="add">
          <ac:chgData name="Venkatasubramanian, Mani V." userId="fbe5ce37-0145-4c31-b84a-b36f8beac5f3" providerId="ADAL" clId="{0FD0B19D-4776-3142-A01A-915AA0983175}" dt="2023-03-28T14:53:00.756" v="46"/>
          <ac:inkMkLst>
            <pc:docMk/>
            <pc:sldMk cId="3949165723" sldId="256"/>
            <ac:inkMk id="56" creationId="{1C76A9DD-9B73-B0B2-4454-5716E0979E5A}"/>
          </ac:inkMkLst>
        </pc:inkChg>
        <pc:inkChg chg="add del">
          <ac:chgData name="Venkatasubramanian, Mani V." userId="fbe5ce37-0145-4c31-b84a-b36f8beac5f3" providerId="ADAL" clId="{0FD0B19D-4776-3142-A01A-915AA0983175}" dt="2023-03-28T14:53:08.861" v="75"/>
          <ac:inkMkLst>
            <pc:docMk/>
            <pc:sldMk cId="3949165723" sldId="256"/>
            <ac:inkMk id="57" creationId="{0161F3F3-2880-B318-EC47-887955950034}"/>
          </ac:inkMkLst>
        </pc:inkChg>
        <pc:inkChg chg="add del">
          <ac:chgData name="Venkatasubramanian, Mani V." userId="fbe5ce37-0145-4c31-b84a-b36f8beac5f3" providerId="ADAL" clId="{0FD0B19D-4776-3142-A01A-915AA0983175}" dt="2023-03-28T14:53:08.861" v="75"/>
          <ac:inkMkLst>
            <pc:docMk/>
            <pc:sldMk cId="3949165723" sldId="256"/>
            <ac:inkMk id="58" creationId="{EE174244-9EE8-B228-21A0-4B474D92E461}"/>
          </ac:inkMkLst>
        </pc:inkChg>
        <pc:inkChg chg="add del">
          <ac:chgData name="Venkatasubramanian, Mani V." userId="fbe5ce37-0145-4c31-b84a-b36f8beac5f3" providerId="ADAL" clId="{0FD0B19D-4776-3142-A01A-915AA0983175}" dt="2023-03-28T14:53:08.861" v="75"/>
          <ac:inkMkLst>
            <pc:docMk/>
            <pc:sldMk cId="3949165723" sldId="256"/>
            <ac:inkMk id="59" creationId="{F3231B8F-0DEB-380E-D46C-C4765B4EEB8B}"/>
          </ac:inkMkLst>
        </pc:inkChg>
        <pc:inkChg chg="add del">
          <ac:chgData name="Venkatasubramanian, Mani V." userId="fbe5ce37-0145-4c31-b84a-b36f8beac5f3" providerId="ADAL" clId="{0FD0B19D-4776-3142-A01A-915AA0983175}" dt="2023-03-28T14:53:08.861" v="75"/>
          <ac:inkMkLst>
            <pc:docMk/>
            <pc:sldMk cId="3949165723" sldId="256"/>
            <ac:inkMk id="60" creationId="{199F0056-F28F-3A3D-968A-EACA211715AD}"/>
          </ac:inkMkLst>
        </pc:inkChg>
        <pc:inkChg chg="add del">
          <ac:chgData name="Venkatasubramanian, Mani V." userId="fbe5ce37-0145-4c31-b84a-b36f8beac5f3" providerId="ADAL" clId="{0FD0B19D-4776-3142-A01A-915AA0983175}" dt="2023-03-28T14:53:08.861" v="75"/>
          <ac:inkMkLst>
            <pc:docMk/>
            <pc:sldMk cId="3949165723" sldId="256"/>
            <ac:inkMk id="61" creationId="{B65388E9-C9C7-DC2D-7F47-B1EF785BFBDD}"/>
          </ac:inkMkLst>
        </pc:inkChg>
        <pc:inkChg chg="add del">
          <ac:chgData name="Venkatasubramanian, Mani V." userId="fbe5ce37-0145-4c31-b84a-b36f8beac5f3" providerId="ADAL" clId="{0FD0B19D-4776-3142-A01A-915AA0983175}" dt="2023-03-28T14:53:08.861" v="75"/>
          <ac:inkMkLst>
            <pc:docMk/>
            <pc:sldMk cId="3949165723" sldId="256"/>
            <ac:inkMk id="62" creationId="{91764A72-25B1-3340-EF04-11006B3E87DC}"/>
          </ac:inkMkLst>
        </pc:inkChg>
        <pc:inkChg chg="add del">
          <ac:chgData name="Venkatasubramanian, Mani V." userId="fbe5ce37-0145-4c31-b84a-b36f8beac5f3" providerId="ADAL" clId="{0FD0B19D-4776-3142-A01A-915AA0983175}" dt="2023-03-28T14:53:08.861" v="75"/>
          <ac:inkMkLst>
            <pc:docMk/>
            <pc:sldMk cId="3949165723" sldId="256"/>
            <ac:inkMk id="63" creationId="{F87FEF06-7D16-8975-804D-EC8815FCDBEF}"/>
          </ac:inkMkLst>
        </pc:inkChg>
        <pc:inkChg chg="add del">
          <ac:chgData name="Venkatasubramanian, Mani V." userId="fbe5ce37-0145-4c31-b84a-b36f8beac5f3" providerId="ADAL" clId="{0FD0B19D-4776-3142-A01A-915AA0983175}" dt="2023-03-28T14:53:08.861" v="75"/>
          <ac:inkMkLst>
            <pc:docMk/>
            <pc:sldMk cId="3949165723" sldId="256"/>
            <ac:inkMk id="64" creationId="{61308766-8533-D164-8483-56B79E2E3624}"/>
          </ac:inkMkLst>
        </pc:inkChg>
        <pc:inkChg chg="add del">
          <ac:chgData name="Venkatasubramanian, Mani V." userId="fbe5ce37-0145-4c31-b84a-b36f8beac5f3" providerId="ADAL" clId="{0FD0B19D-4776-3142-A01A-915AA0983175}" dt="2023-03-28T14:53:08.861" v="75"/>
          <ac:inkMkLst>
            <pc:docMk/>
            <pc:sldMk cId="3949165723" sldId="256"/>
            <ac:inkMk id="65" creationId="{09AEB091-937C-0C73-78A6-85C69FD0FE36}"/>
          </ac:inkMkLst>
        </pc:inkChg>
        <pc:inkChg chg="add del">
          <ac:chgData name="Venkatasubramanian, Mani V." userId="fbe5ce37-0145-4c31-b84a-b36f8beac5f3" providerId="ADAL" clId="{0FD0B19D-4776-3142-A01A-915AA0983175}" dt="2023-03-28T14:53:08.861" v="75"/>
          <ac:inkMkLst>
            <pc:docMk/>
            <pc:sldMk cId="3949165723" sldId="256"/>
            <ac:inkMk id="66" creationId="{F2BE90ED-6B9A-2D10-5755-1446C84A001C}"/>
          </ac:inkMkLst>
        </pc:inkChg>
        <pc:inkChg chg="add del">
          <ac:chgData name="Venkatasubramanian, Mani V." userId="fbe5ce37-0145-4c31-b84a-b36f8beac5f3" providerId="ADAL" clId="{0FD0B19D-4776-3142-A01A-915AA0983175}" dt="2023-03-28T14:53:08.861" v="75"/>
          <ac:inkMkLst>
            <pc:docMk/>
            <pc:sldMk cId="3949165723" sldId="256"/>
            <ac:inkMk id="67" creationId="{DAB34B9E-0D1C-1204-8FEC-AE3FF2999C29}"/>
          </ac:inkMkLst>
        </pc:inkChg>
        <pc:inkChg chg="add del">
          <ac:chgData name="Venkatasubramanian, Mani V." userId="fbe5ce37-0145-4c31-b84a-b36f8beac5f3" providerId="ADAL" clId="{0FD0B19D-4776-3142-A01A-915AA0983175}" dt="2023-03-28T14:53:08.861" v="75"/>
          <ac:inkMkLst>
            <pc:docMk/>
            <pc:sldMk cId="3949165723" sldId="256"/>
            <ac:inkMk id="68" creationId="{483F13A4-9C4F-1995-CD7D-610C5BC508CE}"/>
          </ac:inkMkLst>
        </pc:inkChg>
        <pc:inkChg chg="add del">
          <ac:chgData name="Venkatasubramanian, Mani V." userId="fbe5ce37-0145-4c31-b84a-b36f8beac5f3" providerId="ADAL" clId="{0FD0B19D-4776-3142-A01A-915AA0983175}" dt="2023-03-28T14:53:08.861" v="75"/>
          <ac:inkMkLst>
            <pc:docMk/>
            <pc:sldMk cId="3949165723" sldId="256"/>
            <ac:inkMk id="69" creationId="{94FD87C9-E5AF-B827-C1A1-0AD16E63B0FA}"/>
          </ac:inkMkLst>
        </pc:inkChg>
        <pc:inkChg chg="add">
          <ac:chgData name="Venkatasubramanian, Mani V." userId="fbe5ce37-0145-4c31-b84a-b36f8beac5f3" providerId="ADAL" clId="{0FD0B19D-4776-3142-A01A-915AA0983175}" dt="2023-03-28T14:53:04.789" v="60"/>
          <ac:inkMkLst>
            <pc:docMk/>
            <pc:sldMk cId="3949165723" sldId="256"/>
            <ac:inkMk id="70" creationId="{4EE1AC4A-A4E3-E797-2E86-8E8FD07173DA}"/>
          </ac:inkMkLst>
        </pc:inkChg>
        <pc:inkChg chg="add">
          <ac:chgData name="Venkatasubramanian, Mani V." userId="fbe5ce37-0145-4c31-b84a-b36f8beac5f3" providerId="ADAL" clId="{0FD0B19D-4776-3142-A01A-915AA0983175}" dt="2023-03-28T14:53:04.988" v="61"/>
          <ac:inkMkLst>
            <pc:docMk/>
            <pc:sldMk cId="3949165723" sldId="256"/>
            <ac:inkMk id="71" creationId="{CBC37D04-14EC-7A44-9095-F320D4E49F56}"/>
          </ac:inkMkLst>
        </pc:inkChg>
        <pc:inkChg chg="add">
          <ac:chgData name="Venkatasubramanian, Mani V." userId="fbe5ce37-0145-4c31-b84a-b36f8beac5f3" providerId="ADAL" clId="{0FD0B19D-4776-3142-A01A-915AA0983175}" dt="2023-03-28T14:53:05.205" v="62"/>
          <ac:inkMkLst>
            <pc:docMk/>
            <pc:sldMk cId="3949165723" sldId="256"/>
            <ac:inkMk id="72" creationId="{92124D89-1098-BD8E-0F0A-E5D48EABCB97}"/>
          </ac:inkMkLst>
        </pc:inkChg>
        <pc:inkChg chg="add">
          <ac:chgData name="Venkatasubramanian, Mani V." userId="fbe5ce37-0145-4c31-b84a-b36f8beac5f3" providerId="ADAL" clId="{0FD0B19D-4776-3142-A01A-915AA0983175}" dt="2023-03-28T14:53:05.338" v="63"/>
          <ac:inkMkLst>
            <pc:docMk/>
            <pc:sldMk cId="3949165723" sldId="256"/>
            <ac:inkMk id="73" creationId="{3BC2D473-1958-346B-7E73-A14DFB7233F2}"/>
          </ac:inkMkLst>
        </pc:inkChg>
        <pc:inkChg chg="add del">
          <ac:chgData name="Venkatasubramanian, Mani V." userId="fbe5ce37-0145-4c31-b84a-b36f8beac5f3" providerId="ADAL" clId="{0FD0B19D-4776-3142-A01A-915AA0983175}" dt="2023-03-28T14:53:08.861" v="75"/>
          <ac:inkMkLst>
            <pc:docMk/>
            <pc:sldMk cId="3949165723" sldId="256"/>
            <ac:inkMk id="74" creationId="{064B2FE0-0BCD-26ED-47D2-CE10068C9B25}"/>
          </ac:inkMkLst>
        </pc:inkChg>
        <pc:inkChg chg="add del">
          <ac:chgData name="Venkatasubramanian, Mani V." userId="fbe5ce37-0145-4c31-b84a-b36f8beac5f3" providerId="ADAL" clId="{0FD0B19D-4776-3142-A01A-915AA0983175}" dt="2023-03-28T14:53:08.861" v="75"/>
          <ac:inkMkLst>
            <pc:docMk/>
            <pc:sldMk cId="3949165723" sldId="256"/>
            <ac:inkMk id="75" creationId="{C2B1A901-84B0-4F83-1E7F-A3D5FEDFDEC5}"/>
          </ac:inkMkLst>
        </pc:inkChg>
        <pc:inkChg chg="add del">
          <ac:chgData name="Venkatasubramanian, Mani V." userId="fbe5ce37-0145-4c31-b84a-b36f8beac5f3" providerId="ADAL" clId="{0FD0B19D-4776-3142-A01A-915AA0983175}" dt="2023-03-28T14:53:08.861" v="75"/>
          <ac:inkMkLst>
            <pc:docMk/>
            <pc:sldMk cId="3949165723" sldId="256"/>
            <ac:inkMk id="76" creationId="{BC688CA7-2D4B-2932-8F50-D14223B710D8}"/>
          </ac:inkMkLst>
        </pc:inkChg>
        <pc:inkChg chg="add del">
          <ac:chgData name="Venkatasubramanian, Mani V." userId="fbe5ce37-0145-4c31-b84a-b36f8beac5f3" providerId="ADAL" clId="{0FD0B19D-4776-3142-A01A-915AA0983175}" dt="2023-03-28T14:53:08.861" v="75"/>
          <ac:inkMkLst>
            <pc:docMk/>
            <pc:sldMk cId="3949165723" sldId="256"/>
            <ac:inkMk id="77" creationId="{6029F4C9-AF50-8626-CCFA-9B400EB8F042}"/>
          </ac:inkMkLst>
        </pc:inkChg>
        <pc:inkChg chg="add del">
          <ac:chgData name="Venkatasubramanian, Mani V." userId="fbe5ce37-0145-4c31-b84a-b36f8beac5f3" providerId="ADAL" clId="{0FD0B19D-4776-3142-A01A-915AA0983175}" dt="2023-03-28T14:53:08.861" v="75"/>
          <ac:inkMkLst>
            <pc:docMk/>
            <pc:sldMk cId="3949165723" sldId="256"/>
            <ac:inkMk id="78" creationId="{2B015D0E-806A-6541-5CAB-E1F97A85C592}"/>
          </ac:inkMkLst>
        </pc:inkChg>
        <pc:inkChg chg="add del">
          <ac:chgData name="Venkatasubramanian, Mani V." userId="fbe5ce37-0145-4c31-b84a-b36f8beac5f3" providerId="ADAL" clId="{0FD0B19D-4776-3142-A01A-915AA0983175}" dt="2023-03-28T14:53:08.861" v="75"/>
          <ac:inkMkLst>
            <pc:docMk/>
            <pc:sldMk cId="3949165723" sldId="256"/>
            <ac:inkMk id="79" creationId="{72FFF2DB-6A20-7EE5-2DA9-C94EBF289F08}"/>
          </ac:inkMkLst>
        </pc:inkChg>
        <pc:inkChg chg="add del">
          <ac:chgData name="Venkatasubramanian, Mani V." userId="fbe5ce37-0145-4c31-b84a-b36f8beac5f3" providerId="ADAL" clId="{0FD0B19D-4776-3142-A01A-915AA0983175}" dt="2023-03-28T14:53:08.861" v="75"/>
          <ac:inkMkLst>
            <pc:docMk/>
            <pc:sldMk cId="3949165723" sldId="256"/>
            <ac:inkMk id="80" creationId="{B350FF40-08F2-222F-BCA4-006E591EABC7}"/>
          </ac:inkMkLst>
        </pc:inkChg>
        <pc:inkChg chg="add del">
          <ac:chgData name="Venkatasubramanian, Mani V." userId="fbe5ce37-0145-4c31-b84a-b36f8beac5f3" providerId="ADAL" clId="{0FD0B19D-4776-3142-A01A-915AA0983175}" dt="2023-03-28T14:53:08.861" v="75"/>
          <ac:inkMkLst>
            <pc:docMk/>
            <pc:sldMk cId="3949165723" sldId="256"/>
            <ac:inkMk id="81" creationId="{FBD833B4-D0A8-E2E7-60F6-F4A8BC1FD82B}"/>
          </ac:inkMkLst>
        </pc:inkChg>
        <pc:inkChg chg="add del">
          <ac:chgData name="Venkatasubramanian, Mani V." userId="fbe5ce37-0145-4c31-b84a-b36f8beac5f3" providerId="ADAL" clId="{0FD0B19D-4776-3142-A01A-915AA0983175}" dt="2023-03-28T14:53:08.861" v="75"/>
          <ac:inkMkLst>
            <pc:docMk/>
            <pc:sldMk cId="3949165723" sldId="256"/>
            <ac:inkMk id="82" creationId="{352A513C-0BD4-19CB-D385-D8DBAF8C1528}"/>
          </ac:inkMkLst>
        </pc:inkChg>
        <pc:inkChg chg="add del">
          <ac:chgData name="Venkatasubramanian, Mani V." userId="fbe5ce37-0145-4c31-b84a-b36f8beac5f3" providerId="ADAL" clId="{0FD0B19D-4776-3142-A01A-915AA0983175}" dt="2023-03-28T14:53:08.861" v="75"/>
          <ac:inkMkLst>
            <pc:docMk/>
            <pc:sldMk cId="3949165723" sldId="256"/>
            <ac:inkMk id="83" creationId="{D5B67DB9-2A8A-6CF2-6AA7-B18461BC8172}"/>
          </ac:inkMkLst>
        </pc:inkChg>
        <pc:inkChg chg="add del">
          <ac:chgData name="Venkatasubramanian, Mani V." userId="fbe5ce37-0145-4c31-b84a-b36f8beac5f3" providerId="ADAL" clId="{0FD0B19D-4776-3142-A01A-915AA0983175}" dt="2023-03-28T14:53:08.861" v="75"/>
          <ac:inkMkLst>
            <pc:docMk/>
            <pc:sldMk cId="3949165723" sldId="256"/>
            <ac:inkMk id="84" creationId="{7D83F3B0-D83E-D308-E60A-C5ACEC8C09FF}"/>
          </ac:inkMkLst>
        </pc:inkChg>
        <pc:inkChg chg="add reco">
          <ac:chgData name="Venkatasubramanian, Mani V." userId="fbe5ce37-0145-4c31-b84a-b36f8beac5f3" providerId="ADAL" clId="{0FD0B19D-4776-3142-A01A-915AA0983175}" dt="2023-03-28T14:53:08.861" v="75"/>
          <ac:inkMkLst>
            <pc:docMk/>
            <pc:sldMk cId="3949165723" sldId="256"/>
            <ac:inkMk id="85" creationId="{6F011D72-9F9E-47B6-217E-CBA3ECD9F9C4}"/>
          </ac:inkMkLst>
        </pc:inkChg>
        <pc:inkChg chg="add reco">
          <ac:chgData name="Venkatasubramanian, Mani V." userId="fbe5ce37-0145-4c31-b84a-b36f8beac5f3" providerId="ADAL" clId="{0FD0B19D-4776-3142-A01A-915AA0983175}" dt="2023-03-28T14:53:08.861" v="75"/>
          <ac:inkMkLst>
            <pc:docMk/>
            <pc:sldMk cId="3949165723" sldId="256"/>
            <ac:inkMk id="86" creationId="{3BC83BBF-B23C-527C-A99E-E91C64574E29}"/>
          </ac:inkMkLst>
        </pc:inkChg>
        <pc:inkChg chg="add reco">
          <ac:chgData name="Venkatasubramanian, Mani V." userId="fbe5ce37-0145-4c31-b84a-b36f8beac5f3" providerId="ADAL" clId="{0FD0B19D-4776-3142-A01A-915AA0983175}" dt="2023-03-28T14:53:08.861" v="75"/>
          <ac:inkMkLst>
            <pc:docMk/>
            <pc:sldMk cId="3949165723" sldId="256"/>
            <ac:inkMk id="87" creationId="{32F4C50E-619C-DDB8-F5EA-343C0A78E526}"/>
          </ac:inkMkLst>
        </pc:inkChg>
        <pc:inkChg chg="add reco">
          <ac:chgData name="Venkatasubramanian, Mani V." userId="fbe5ce37-0145-4c31-b84a-b36f8beac5f3" providerId="ADAL" clId="{0FD0B19D-4776-3142-A01A-915AA0983175}" dt="2023-03-28T14:53:08.861" v="75"/>
          <ac:inkMkLst>
            <pc:docMk/>
            <pc:sldMk cId="3949165723" sldId="256"/>
            <ac:inkMk id="88" creationId="{E823D801-3C3C-ECC5-867D-9F949D9A37DC}"/>
          </ac:inkMkLst>
        </pc:inkChg>
        <pc:inkChg chg="add del">
          <ac:chgData name="Venkatasubramanian, Mani V." userId="fbe5ce37-0145-4c31-b84a-b36f8beac5f3" providerId="ADAL" clId="{0FD0B19D-4776-3142-A01A-915AA0983175}" dt="2023-03-28T14:53:13.006" v="79"/>
          <ac:inkMkLst>
            <pc:docMk/>
            <pc:sldMk cId="3949165723" sldId="256"/>
            <ac:inkMk id="89" creationId="{1FC4008D-4861-2752-CFBD-A02EF18F3BBC}"/>
          </ac:inkMkLst>
        </pc:inkChg>
        <pc:inkChg chg="add del">
          <ac:chgData name="Venkatasubramanian, Mani V." userId="fbe5ce37-0145-4c31-b84a-b36f8beac5f3" providerId="ADAL" clId="{0FD0B19D-4776-3142-A01A-915AA0983175}" dt="2023-03-28T14:53:13.006" v="79"/>
          <ac:inkMkLst>
            <pc:docMk/>
            <pc:sldMk cId="3949165723" sldId="256"/>
            <ac:inkMk id="90" creationId="{51A03093-3176-F4C4-0F12-F1225F8C6EEA}"/>
          </ac:inkMkLst>
        </pc:inkChg>
        <pc:inkChg chg="add del">
          <ac:chgData name="Venkatasubramanian, Mani V." userId="fbe5ce37-0145-4c31-b84a-b36f8beac5f3" providerId="ADAL" clId="{0FD0B19D-4776-3142-A01A-915AA0983175}" dt="2023-03-28T14:53:13.006" v="79"/>
          <ac:inkMkLst>
            <pc:docMk/>
            <pc:sldMk cId="3949165723" sldId="256"/>
            <ac:inkMk id="91" creationId="{963CE2AD-57D3-6D24-FC7A-60AEC48CA8C8}"/>
          </ac:inkMkLst>
        </pc:inkChg>
        <pc:inkChg chg="add reco">
          <ac:chgData name="Venkatasubramanian, Mani V." userId="fbe5ce37-0145-4c31-b84a-b36f8beac5f3" providerId="ADAL" clId="{0FD0B19D-4776-3142-A01A-915AA0983175}" dt="2023-03-28T14:53:13.006" v="79"/>
          <ac:inkMkLst>
            <pc:docMk/>
            <pc:sldMk cId="3949165723" sldId="256"/>
            <ac:inkMk id="92" creationId="{42F0C62D-F505-17DC-F8C1-097098B151C3}"/>
          </ac:inkMkLst>
        </pc:inkChg>
        <pc:inkChg chg="add del">
          <ac:chgData name="Venkatasubramanian, Mani V." userId="fbe5ce37-0145-4c31-b84a-b36f8beac5f3" providerId="ADAL" clId="{0FD0B19D-4776-3142-A01A-915AA0983175}" dt="2023-03-28T14:53:14.810" v="84"/>
          <ac:inkMkLst>
            <pc:docMk/>
            <pc:sldMk cId="3949165723" sldId="256"/>
            <ac:inkMk id="93" creationId="{C9324605-D917-34B1-D420-F93644A86812}"/>
          </ac:inkMkLst>
        </pc:inkChg>
        <pc:inkChg chg="add del">
          <ac:chgData name="Venkatasubramanian, Mani V." userId="fbe5ce37-0145-4c31-b84a-b36f8beac5f3" providerId="ADAL" clId="{0FD0B19D-4776-3142-A01A-915AA0983175}" dt="2023-03-28T14:53:14.810" v="84"/>
          <ac:inkMkLst>
            <pc:docMk/>
            <pc:sldMk cId="3949165723" sldId="256"/>
            <ac:inkMk id="94" creationId="{29CC0E7C-A87D-FE96-85D0-9E0ADB268A53}"/>
          </ac:inkMkLst>
        </pc:inkChg>
        <pc:inkChg chg="add del">
          <ac:chgData name="Venkatasubramanian, Mani V." userId="fbe5ce37-0145-4c31-b84a-b36f8beac5f3" providerId="ADAL" clId="{0FD0B19D-4776-3142-A01A-915AA0983175}" dt="2023-03-28T14:53:14.810" v="84"/>
          <ac:inkMkLst>
            <pc:docMk/>
            <pc:sldMk cId="3949165723" sldId="256"/>
            <ac:inkMk id="95" creationId="{876C91B6-B53C-4405-B0F3-F601383D29BE}"/>
          </ac:inkMkLst>
        </pc:inkChg>
        <pc:inkChg chg="add del">
          <ac:chgData name="Venkatasubramanian, Mani V." userId="fbe5ce37-0145-4c31-b84a-b36f8beac5f3" providerId="ADAL" clId="{0FD0B19D-4776-3142-A01A-915AA0983175}" dt="2023-03-28T14:53:14.810" v="84"/>
          <ac:inkMkLst>
            <pc:docMk/>
            <pc:sldMk cId="3949165723" sldId="256"/>
            <ac:inkMk id="96" creationId="{85C79E05-F504-23E4-4890-E054488B397A}"/>
          </ac:inkMkLst>
        </pc:inkChg>
        <pc:inkChg chg="add reco">
          <ac:chgData name="Venkatasubramanian, Mani V." userId="fbe5ce37-0145-4c31-b84a-b36f8beac5f3" providerId="ADAL" clId="{0FD0B19D-4776-3142-A01A-915AA0983175}" dt="2023-03-28T14:53:14.810" v="84"/>
          <ac:inkMkLst>
            <pc:docMk/>
            <pc:sldMk cId="3949165723" sldId="256"/>
            <ac:inkMk id="97" creationId="{92ECDD3A-DDB1-5128-E147-88136C31DB7D}"/>
          </ac:inkMkLst>
        </pc:inkChg>
        <pc:inkChg chg="add del">
          <ac:chgData name="Venkatasubramanian, Mani V." userId="fbe5ce37-0145-4c31-b84a-b36f8beac5f3" providerId="ADAL" clId="{0FD0B19D-4776-3142-A01A-915AA0983175}" dt="2023-03-28T14:53:22.036" v="97"/>
          <ac:inkMkLst>
            <pc:docMk/>
            <pc:sldMk cId="3949165723" sldId="256"/>
            <ac:inkMk id="98" creationId="{007A29E5-9CD8-0850-893A-B301528B4AF5}"/>
          </ac:inkMkLst>
        </pc:inkChg>
        <pc:inkChg chg="add del">
          <ac:chgData name="Venkatasubramanian, Mani V." userId="fbe5ce37-0145-4c31-b84a-b36f8beac5f3" providerId="ADAL" clId="{0FD0B19D-4776-3142-A01A-915AA0983175}" dt="2023-03-28T14:53:22.036" v="97"/>
          <ac:inkMkLst>
            <pc:docMk/>
            <pc:sldMk cId="3949165723" sldId="256"/>
            <ac:inkMk id="99" creationId="{6054B6B7-994F-A519-10A2-5E45B641B7CD}"/>
          </ac:inkMkLst>
        </pc:inkChg>
        <pc:inkChg chg="add del">
          <ac:chgData name="Venkatasubramanian, Mani V." userId="fbe5ce37-0145-4c31-b84a-b36f8beac5f3" providerId="ADAL" clId="{0FD0B19D-4776-3142-A01A-915AA0983175}" dt="2023-03-28T14:53:22.036" v="97"/>
          <ac:inkMkLst>
            <pc:docMk/>
            <pc:sldMk cId="3949165723" sldId="256"/>
            <ac:inkMk id="100" creationId="{EFE40730-FA91-0726-DDDC-9EB4BBB63398}"/>
          </ac:inkMkLst>
        </pc:inkChg>
        <pc:inkChg chg="add del">
          <ac:chgData name="Venkatasubramanian, Mani V." userId="fbe5ce37-0145-4c31-b84a-b36f8beac5f3" providerId="ADAL" clId="{0FD0B19D-4776-3142-A01A-915AA0983175}" dt="2023-03-28T14:53:22.036" v="97"/>
          <ac:inkMkLst>
            <pc:docMk/>
            <pc:sldMk cId="3949165723" sldId="256"/>
            <ac:inkMk id="101" creationId="{6370777A-752F-B822-7691-31DEB0F397D2}"/>
          </ac:inkMkLst>
        </pc:inkChg>
        <pc:inkChg chg="add del">
          <ac:chgData name="Venkatasubramanian, Mani V." userId="fbe5ce37-0145-4c31-b84a-b36f8beac5f3" providerId="ADAL" clId="{0FD0B19D-4776-3142-A01A-915AA0983175}" dt="2023-03-28T14:53:22.036" v="97"/>
          <ac:inkMkLst>
            <pc:docMk/>
            <pc:sldMk cId="3949165723" sldId="256"/>
            <ac:inkMk id="102" creationId="{358DB20C-2C27-08B3-2D24-E12A51D7FC3F}"/>
          </ac:inkMkLst>
        </pc:inkChg>
        <pc:inkChg chg="add del">
          <ac:chgData name="Venkatasubramanian, Mani V." userId="fbe5ce37-0145-4c31-b84a-b36f8beac5f3" providerId="ADAL" clId="{0FD0B19D-4776-3142-A01A-915AA0983175}" dt="2023-03-28T14:53:22.036" v="97"/>
          <ac:inkMkLst>
            <pc:docMk/>
            <pc:sldMk cId="3949165723" sldId="256"/>
            <ac:inkMk id="103" creationId="{11479EE1-6AD9-6217-5AD7-DD9075B9DB92}"/>
          </ac:inkMkLst>
        </pc:inkChg>
        <pc:inkChg chg="add del">
          <ac:chgData name="Venkatasubramanian, Mani V." userId="fbe5ce37-0145-4c31-b84a-b36f8beac5f3" providerId="ADAL" clId="{0FD0B19D-4776-3142-A01A-915AA0983175}" dt="2023-03-28T14:53:22.036" v="97"/>
          <ac:inkMkLst>
            <pc:docMk/>
            <pc:sldMk cId="3949165723" sldId="256"/>
            <ac:inkMk id="104" creationId="{C01EB7B2-BE3E-4EAA-8CDF-1B9B24B14E68}"/>
          </ac:inkMkLst>
        </pc:inkChg>
        <pc:inkChg chg="add del">
          <ac:chgData name="Venkatasubramanian, Mani V." userId="fbe5ce37-0145-4c31-b84a-b36f8beac5f3" providerId="ADAL" clId="{0FD0B19D-4776-3142-A01A-915AA0983175}" dt="2023-03-28T14:53:22.036" v="97"/>
          <ac:inkMkLst>
            <pc:docMk/>
            <pc:sldMk cId="3949165723" sldId="256"/>
            <ac:inkMk id="105" creationId="{4239BBC3-F1DA-A6D3-0B99-72EE5AC4FAC4}"/>
          </ac:inkMkLst>
        </pc:inkChg>
        <pc:inkChg chg="add del">
          <ac:chgData name="Venkatasubramanian, Mani V." userId="fbe5ce37-0145-4c31-b84a-b36f8beac5f3" providerId="ADAL" clId="{0FD0B19D-4776-3142-A01A-915AA0983175}" dt="2023-03-28T14:53:22.036" v="97"/>
          <ac:inkMkLst>
            <pc:docMk/>
            <pc:sldMk cId="3949165723" sldId="256"/>
            <ac:inkMk id="106" creationId="{47013E13-6556-0051-EC05-F339E740E363}"/>
          </ac:inkMkLst>
        </pc:inkChg>
        <pc:inkChg chg="add del">
          <ac:chgData name="Venkatasubramanian, Mani V." userId="fbe5ce37-0145-4c31-b84a-b36f8beac5f3" providerId="ADAL" clId="{0FD0B19D-4776-3142-A01A-915AA0983175}" dt="2023-03-28T14:53:22.036" v="97"/>
          <ac:inkMkLst>
            <pc:docMk/>
            <pc:sldMk cId="3949165723" sldId="256"/>
            <ac:inkMk id="107" creationId="{9D84ABA7-0C25-B29E-5450-34663E9C8096}"/>
          </ac:inkMkLst>
        </pc:inkChg>
        <pc:inkChg chg="add del">
          <ac:chgData name="Venkatasubramanian, Mani V." userId="fbe5ce37-0145-4c31-b84a-b36f8beac5f3" providerId="ADAL" clId="{0FD0B19D-4776-3142-A01A-915AA0983175}" dt="2023-03-28T14:53:22.036" v="97"/>
          <ac:inkMkLst>
            <pc:docMk/>
            <pc:sldMk cId="3949165723" sldId="256"/>
            <ac:inkMk id="108" creationId="{0E31F011-AEC3-3106-3DE2-6B424ADA8A5E}"/>
          </ac:inkMkLst>
        </pc:inkChg>
        <pc:inkChg chg="add del">
          <ac:chgData name="Venkatasubramanian, Mani V." userId="fbe5ce37-0145-4c31-b84a-b36f8beac5f3" providerId="ADAL" clId="{0FD0B19D-4776-3142-A01A-915AA0983175}" dt="2023-03-28T14:53:22.036" v="97"/>
          <ac:inkMkLst>
            <pc:docMk/>
            <pc:sldMk cId="3949165723" sldId="256"/>
            <ac:inkMk id="109" creationId="{A3B7A529-3C03-113B-3CF7-42043D67416B}"/>
          </ac:inkMkLst>
        </pc:inkChg>
        <pc:inkChg chg="add reco">
          <ac:chgData name="Venkatasubramanian, Mani V." userId="fbe5ce37-0145-4c31-b84a-b36f8beac5f3" providerId="ADAL" clId="{0FD0B19D-4776-3142-A01A-915AA0983175}" dt="2023-03-28T14:53:22.036" v="97"/>
          <ac:inkMkLst>
            <pc:docMk/>
            <pc:sldMk cId="3949165723" sldId="256"/>
            <ac:inkMk id="110" creationId="{84F10023-9393-72DB-147E-2144BC88512F}"/>
          </ac:inkMkLst>
        </pc:inkChg>
        <pc:inkChg chg="add del">
          <ac:chgData name="Venkatasubramanian, Mani V." userId="fbe5ce37-0145-4c31-b84a-b36f8beac5f3" providerId="ADAL" clId="{0FD0B19D-4776-3142-A01A-915AA0983175}" dt="2023-03-28T14:53:29.743" v="112"/>
          <ac:inkMkLst>
            <pc:docMk/>
            <pc:sldMk cId="3949165723" sldId="256"/>
            <ac:inkMk id="111" creationId="{ECA4EFF1-4EFA-CF1E-1C07-61CE6AF9A3AE}"/>
          </ac:inkMkLst>
        </pc:inkChg>
        <pc:inkChg chg="add del">
          <ac:chgData name="Venkatasubramanian, Mani V." userId="fbe5ce37-0145-4c31-b84a-b36f8beac5f3" providerId="ADAL" clId="{0FD0B19D-4776-3142-A01A-915AA0983175}" dt="2023-03-28T14:53:29.743" v="112"/>
          <ac:inkMkLst>
            <pc:docMk/>
            <pc:sldMk cId="3949165723" sldId="256"/>
            <ac:inkMk id="112" creationId="{2F6CF5EC-9416-7896-77BB-815C54B67D1F}"/>
          </ac:inkMkLst>
        </pc:inkChg>
        <pc:inkChg chg="add del">
          <ac:chgData name="Venkatasubramanian, Mani V." userId="fbe5ce37-0145-4c31-b84a-b36f8beac5f3" providerId="ADAL" clId="{0FD0B19D-4776-3142-A01A-915AA0983175}" dt="2023-03-28T14:53:29.743" v="112"/>
          <ac:inkMkLst>
            <pc:docMk/>
            <pc:sldMk cId="3949165723" sldId="256"/>
            <ac:inkMk id="113" creationId="{B58E6015-1FB7-885F-F1F0-DF4B04ED459C}"/>
          </ac:inkMkLst>
        </pc:inkChg>
        <pc:inkChg chg="add">
          <ac:chgData name="Venkatasubramanian, Mani V." userId="fbe5ce37-0145-4c31-b84a-b36f8beac5f3" providerId="ADAL" clId="{0FD0B19D-4776-3142-A01A-915AA0983175}" dt="2023-03-28T14:53:25.403" v="101"/>
          <ac:inkMkLst>
            <pc:docMk/>
            <pc:sldMk cId="3949165723" sldId="256"/>
            <ac:inkMk id="114" creationId="{7796FA1B-9459-00C8-A999-305E315E3796}"/>
          </ac:inkMkLst>
        </pc:inkChg>
        <pc:inkChg chg="add del">
          <ac:chgData name="Venkatasubramanian, Mani V." userId="fbe5ce37-0145-4c31-b84a-b36f8beac5f3" providerId="ADAL" clId="{0FD0B19D-4776-3142-A01A-915AA0983175}" dt="2023-03-28T14:53:29.743" v="112"/>
          <ac:inkMkLst>
            <pc:docMk/>
            <pc:sldMk cId="3949165723" sldId="256"/>
            <ac:inkMk id="115" creationId="{337A5884-0755-F488-3AD6-60020B75C46B}"/>
          </ac:inkMkLst>
        </pc:inkChg>
        <pc:inkChg chg="add">
          <ac:chgData name="Venkatasubramanian, Mani V." userId="fbe5ce37-0145-4c31-b84a-b36f8beac5f3" providerId="ADAL" clId="{0FD0B19D-4776-3142-A01A-915AA0983175}" dt="2023-03-28T14:53:26.720" v="103"/>
          <ac:inkMkLst>
            <pc:docMk/>
            <pc:sldMk cId="3949165723" sldId="256"/>
            <ac:inkMk id="116" creationId="{AE5A21EC-ED51-C8AC-8FE4-E9E71ADAFDCF}"/>
          </ac:inkMkLst>
        </pc:inkChg>
        <pc:inkChg chg="add">
          <ac:chgData name="Venkatasubramanian, Mani V." userId="fbe5ce37-0145-4c31-b84a-b36f8beac5f3" providerId="ADAL" clId="{0FD0B19D-4776-3142-A01A-915AA0983175}" dt="2023-03-28T14:53:26.854" v="104"/>
          <ac:inkMkLst>
            <pc:docMk/>
            <pc:sldMk cId="3949165723" sldId="256"/>
            <ac:inkMk id="117" creationId="{20B2F54D-68E4-1288-07F2-C77429446995}"/>
          </ac:inkMkLst>
        </pc:inkChg>
        <pc:inkChg chg="add del">
          <ac:chgData name="Venkatasubramanian, Mani V." userId="fbe5ce37-0145-4c31-b84a-b36f8beac5f3" providerId="ADAL" clId="{0FD0B19D-4776-3142-A01A-915AA0983175}" dt="2023-03-28T14:53:29.743" v="112"/>
          <ac:inkMkLst>
            <pc:docMk/>
            <pc:sldMk cId="3949165723" sldId="256"/>
            <ac:inkMk id="118" creationId="{9EE940DA-D7B8-F93D-6427-FE5E7FA6D15D}"/>
          </ac:inkMkLst>
        </pc:inkChg>
        <pc:inkChg chg="add del">
          <ac:chgData name="Venkatasubramanian, Mani V." userId="fbe5ce37-0145-4c31-b84a-b36f8beac5f3" providerId="ADAL" clId="{0FD0B19D-4776-3142-A01A-915AA0983175}" dt="2023-03-28T14:53:29.743" v="112"/>
          <ac:inkMkLst>
            <pc:docMk/>
            <pc:sldMk cId="3949165723" sldId="256"/>
            <ac:inkMk id="119" creationId="{B678B678-64F9-FA7A-8BC2-CFB601D6A3E3}"/>
          </ac:inkMkLst>
        </pc:inkChg>
        <pc:inkChg chg="add del">
          <ac:chgData name="Venkatasubramanian, Mani V." userId="fbe5ce37-0145-4c31-b84a-b36f8beac5f3" providerId="ADAL" clId="{0FD0B19D-4776-3142-A01A-915AA0983175}" dt="2023-03-28T14:53:29.743" v="112"/>
          <ac:inkMkLst>
            <pc:docMk/>
            <pc:sldMk cId="3949165723" sldId="256"/>
            <ac:inkMk id="120" creationId="{E5E87EDB-5EEA-264F-DA1B-1F47188D0409}"/>
          </ac:inkMkLst>
        </pc:inkChg>
        <pc:inkChg chg="add del">
          <ac:chgData name="Venkatasubramanian, Mani V." userId="fbe5ce37-0145-4c31-b84a-b36f8beac5f3" providerId="ADAL" clId="{0FD0B19D-4776-3142-A01A-915AA0983175}" dt="2023-03-28T14:53:29.743" v="112"/>
          <ac:inkMkLst>
            <pc:docMk/>
            <pc:sldMk cId="3949165723" sldId="256"/>
            <ac:inkMk id="121" creationId="{1EC294FC-56DB-88FA-719D-E9371EE06A0E}"/>
          </ac:inkMkLst>
        </pc:inkChg>
        <pc:inkChg chg="add del">
          <ac:chgData name="Venkatasubramanian, Mani V." userId="fbe5ce37-0145-4c31-b84a-b36f8beac5f3" providerId="ADAL" clId="{0FD0B19D-4776-3142-A01A-915AA0983175}" dt="2023-03-28T14:53:29.743" v="112"/>
          <ac:inkMkLst>
            <pc:docMk/>
            <pc:sldMk cId="3949165723" sldId="256"/>
            <ac:inkMk id="122" creationId="{13D93664-C951-BE6F-CFD5-5D8DA1B806F3}"/>
          </ac:inkMkLst>
        </pc:inkChg>
        <pc:inkChg chg="add del">
          <ac:chgData name="Venkatasubramanian, Mani V." userId="fbe5ce37-0145-4c31-b84a-b36f8beac5f3" providerId="ADAL" clId="{0FD0B19D-4776-3142-A01A-915AA0983175}" dt="2023-03-28T14:53:29.743" v="112"/>
          <ac:inkMkLst>
            <pc:docMk/>
            <pc:sldMk cId="3949165723" sldId="256"/>
            <ac:inkMk id="123" creationId="{7B6D9FFA-6E53-5270-F242-1C21EE9EF127}"/>
          </ac:inkMkLst>
        </pc:inkChg>
        <pc:inkChg chg="add del">
          <ac:chgData name="Venkatasubramanian, Mani V." userId="fbe5ce37-0145-4c31-b84a-b36f8beac5f3" providerId="ADAL" clId="{0FD0B19D-4776-3142-A01A-915AA0983175}" dt="2023-03-28T14:53:29.743" v="112"/>
          <ac:inkMkLst>
            <pc:docMk/>
            <pc:sldMk cId="3949165723" sldId="256"/>
            <ac:inkMk id="124" creationId="{503E10AC-32FA-EB41-FBE6-A2E6783FFBE3}"/>
          </ac:inkMkLst>
        </pc:inkChg>
        <pc:inkChg chg="add reco">
          <ac:chgData name="Venkatasubramanian, Mani V." userId="fbe5ce37-0145-4c31-b84a-b36f8beac5f3" providerId="ADAL" clId="{0FD0B19D-4776-3142-A01A-915AA0983175}" dt="2023-03-28T14:53:29.743" v="112"/>
          <ac:inkMkLst>
            <pc:docMk/>
            <pc:sldMk cId="3949165723" sldId="256"/>
            <ac:inkMk id="125" creationId="{06B830E0-1DA0-3731-C6B0-31569B59D6F4}"/>
          </ac:inkMkLst>
        </pc:inkChg>
        <pc:inkChg chg="add reco">
          <ac:chgData name="Venkatasubramanian, Mani V." userId="fbe5ce37-0145-4c31-b84a-b36f8beac5f3" providerId="ADAL" clId="{0FD0B19D-4776-3142-A01A-915AA0983175}" dt="2023-03-28T14:53:29.743" v="112"/>
          <ac:inkMkLst>
            <pc:docMk/>
            <pc:sldMk cId="3949165723" sldId="256"/>
            <ac:inkMk id="126" creationId="{45EC619E-1DE1-8980-FC9B-9842AB106234}"/>
          </ac:inkMkLst>
        </pc:inkChg>
        <pc:inkChg chg="add reco">
          <ac:chgData name="Venkatasubramanian, Mani V." userId="fbe5ce37-0145-4c31-b84a-b36f8beac5f3" providerId="ADAL" clId="{0FD0B19D-4776-3142-A01A-915AA0983175}" dt="2023-03-28T14:53:29.743" v="112"/>
          <ac:inkMkLst>
            <pc:docMk/>
            <pc:sldMk cId="3949165723" sldId="256"/>
            <ac:inkMk id="127" creationId="{D0D4CE64-0B48-27AD-18DB-439E8CDD90DB}"/>
          </ac:inkMkLst>
        </pc:inkChg>
        <pc:inkChg chg="add del">
          <ac:chgData name="Venkatasubramanian, Mani V." userId="fbe5ce37-0145-4c31-b84a-b36f8beac5f3" providerId="ADAL" clId="{0FD0B19D-4776-3142-A01A-915AA0983175}" dt="2023-03-28T14:53:40.983" v="133"/>
          <ac:inkMkLst>
            <pc:docMk/>
            <pc:sldMk cId="3949165723" sldId="256"/>
            <ac:inkMk id="128" creationId="{82E19ACD-66A4-AC3E-16CB-3AC9717768C8}"/>
          </ac:inkMkLst>
        </pc:inkChg>
        <pc:inkChg chg="add del">
          <ac:chgData name="Venkatasubramanian, Mani V." userId="fbe5ce37-0145-4c31-b84a-b36f8beac5f3" providerId="ADAL" clId="{0FD0B19D-4776-3142-A01A-915AA0983175}" dt="2023-03-28T14:53:40.983" v="133"/>
          <ac:inkMkLst>
            <pc:docMk/>
            <pc:sldMk cId="3949165723" sldId="256"/>
            <ac:inkMk id="129" creationId="{0EB8153E-0993-4626-35BC-C8BF6B1E0EAE}"/>
          </ac:inkMkLst>
        </pc:inkChg>
        <pc:inkChg chg="add del">
          <ac:chgData name="Venkatasubramanian, Mani V." userId="fbe5ce37-0145-4c31-b84a-b36f8beac5f3" providerId="ADAL" clId="{0FD0B19D-4776-3142-A01A-915AA0983175}" dt="2023-03-28T14:53:40.983" v="133"/>
          <ac:inkMkLst>
            <pc:docMk/>
            <pc:sldMk cId="3949165723" sldId="256"/>
            <ac:inkMk id="130" creationId="{C9881519-9DA3-F03D-E6AA-CA7AE3C2DD3A}"/>
          </ac:inkMkLst>
        </pc:inkChg>
        <pc:inkChg chg="add del">
          <ac:chgData name="Venkatasubramanian, Mani V." userId="fbe5ce37-0145-4c31-b84a-b36f8beac5f3" providerId="ADAL" clId="{0FD0B19D-4776-3142-A01A-915AA0983175}" dt="2023-03-28T14:53:40.983" v="133"/>
          <ac:inkMkLst>
            <pc:docMk/>
            <pc:sldMk cId="3949165723" sldId="256"/>
            <ac:inkMk id="131" creationId="{70B663AD-86A4-628B-05AA-65909448087E}"/>
          </ac:inkMkLst>
        </pc:inkChg>
        <pc:inkChg chg="add del">
          <ac:chgData name="Venkatasubramanian, Mani V." userId="fbe5ce37-0145-4c31-b84a-b36f8beac5f3" providerId="ADAL" clId="{0FD0B19D-4776-3142-A01A-915AA0983175}" dt="2023-03-28T14:53:40.983" v="133"/>
          <ac:inkMkLst>
            <pc:docMk/>
            <pc:sldMk cId="3949165723" sldId="256"/>
            <ac:inkMk id="132" creationId="{71E4BD6B-F309-2839-01C0-8569BB61CF29}"/>
          </ac:inkMkLst>
        </pc:inkChg>
        <pc:inkChg chg="add del">
          <ac:chgData name="Venkatasubramanian, Mani V." userId="fbe5ce37-0145-4c31-b84a-b36f8beac5f3" providerId="ADAL" clId="{0FD0B19D-4776-3142-A01A-915AA0983175}" dt="2023-03-28T14:53:40.983" v="133"/>
          <ac:inkMkLst>
            <pc:docMk/>
            <pc:sldMk cId="3949165723" sldId="256"/>
            <ac:inkMk id="133" creationId="{B4176340-C2A3-3BA7-1C8E-0F62525F443C}"/>
          </ac:inkMkLst>
        </pc:inkChg>
        <pc:inkChg chg="add del">
          <ac:chgData name="Venkatasubramanian, Mani V." userId="fbe5ce37-0145-4c31-b84a-b36f8beac5f3" providerId="ADAL" clId="{0FD0B19D-4776-3142-A01A-915AA0983175}" dt="2023-03-28T14:53:40.983" v="133"/>
          <ac:inkMkLst>
            <pc:docMk/>
            <pc:sldMk cId="3949165723" sldId="256"/>
            <ac:inkMk id="134" creationId="{BCC8DD17-93B1-5B51-886D-AB769A1439E5}"/>
          </ac:inkMkLst>
        </pc:inkChg>
        <pc:inkChg chg="add del">
          <ac:chgData name="Venkatasubramanian, Mani V." userId="fbe5ce37-0145-4c31-b84a-b36f8beac5f3" providerId="ADAL" clId="{0FD0B19D-4776-3142-A01A-915AA0983175}" dt="2023-03-28T14:53:40.983" v="133"/>
          <ac:inkMkLst>
            <pc:docMk/>
            <pc:sldMk cId="3949165723" sldId="256"/>
            <ac:inkMk id="135" creationId="{5F3F09AA-A861-E805-C91F-4B1904E6E000}"/>
          </ac:inkMkLst>
        </pc:inkChg>
        <pc:inkChg chg="add del">
          <ac:chgData name="Venkatasubramanian, Mani V." userId="fbe5ce37-0145-4c31-b84a-b36f8beac5f3" providerId="ADAL" clId="{0FD0B19D-4776-3142-A01A-915AA0983175}" dt="2023-03-28T14:53:40.983" v="133"/>
          <ac:inkMkLst>
            <pc:docMk/>
            <pc:sldMk cId="3949165723" sldId="256"/>
            <ac:inkMk id="136" creationId="{21CC8D04-F599-2970-18C1-454B077A4CA0}"/>
          </ac:inkMkLst>
        </pc:inkChg>
        <pc:inkChg chg="add del">
          <ac:chgData name="Venkatasubramanian, Mani V." userId="fbe5ce37-0145-4c31-b84a-b36f8beac5f3" providerId="ADAL" clId="{0FD0B19D-4776-3142-A01A-915AA0983175}" dt="2023-03-28T14:53:40.983" v="133"/>
          <ac:inkMkLst>
            <pc:docMk/>
            <pc:sldMk cId="3949165723" sldId="256"/>
            <ac:inkMk id="137" creationId="{843031BA-6D89-B0FE-4EFE-07921F3CDEE9}"/>
          </ac:inkMkLst>
        </pc:inkChg>
        <pc:inkChg chg="add del">
          <ac:chgData name="Venkatasubramanian, Mani V." userId="fbe5ce37-0145-4c31-b84a-b36f8beac5f3" providerId="ADAL" clId="{0FD0B19D-4776-3142-A01A-915AA0983175}" dt="2023-03-28T14:53:40.983" v="133"/>
          <ac:inkMkLst>
            <pc:docMk/>
            <pc:sldMk cId="3949165723" sldId="256"/>
            <ac:inkMk id="138" creationId="{0F5EA25A-74E3-0379-C3C5-B26B6852E162}"/>
          </ac:inkMkLst>
        </pc:inkChg>
        <pc:inkChg chg="add del">
          <ac:chgData name="Venkatasubramanian, Mani V." userId="fbe5ce37-0145-4c31-b84a-b36f8beac5f3" providerId="ADAL" clId="{0FD0B19D-4776-3142-A01A-915AA0983175}" dt="2023-03-28T14:53:40.983" v="133"/>
          <ac:inkMkLst>
            <pc:docMk/>
            <pc:sldMk cId="3949165723" sldId="256"/>
            <ac:inkMk id="139" creationId="{9FCF4707-5144-7E24-DA0E-20BDF8162F98}"/>
          </ac:inkMkLst>
        </pc:inkChg>
        <pc:inkChg chg="add del">
          <ac:chgData name="Venkatasubramanian, Mani V." userId="fbe5ce37-0145-4c31-b84a-b36f8beac5f3" providerId="ADAL" clId="{0FD0B19D-4776-3142-A01A-915AA0983175}" dt="2023-03-28T14:53:40.983" v="133"/>
          <ac:inkMkLst>
            <pc:docMk/>
            <pc:sldMk cId="3949165723" sldId="256"/>
            <ac:inkMk id="140" creationId="{3556554D-4D49-29BD-A46F-FAACA2F9CC29}"/>
          </ac:inkMkLst>
        </pc:inkChg>
        <pc:inkChg chg="add del">
          <ac:chgData name="Venkatasubramanian, Mani V." userId="fbe5ce37-0145-4c31-b84a-b36f8beac5f3" providerId="ADAL" clId="{0FD0B19D-4776-3142-A01A-915AA0983175}" dt="2023-03-28T14:53:40.983" v="133"/>
          <ac:inkMkLst>
            <pc:docMk/>
            <pc:sldMk cId="3949165723" sldId="256"/>
            <ac:inkMk id="141" creationId="{4800554F-1BC4-1B68-42DF-9D0A2E179F8D}"/>
          </ac:inkMkLst>
        </pc:inkChg>
        <pc:inkChg chg="add del">
          <ac:chgData name="Venkatasubramanian, Mani V." userId="fbe5ce37-0145-4c31-b84a-b36f8beac5f3" providerId="ADAL" clId="{0FD0B19D-4776-3142-A01A-915AA0983175}" dt="2023-03-28T14:53:40.983" v="133"/>
          <ac:inkMkLst>
            <pc:docMk/>
            <pc:sldMk cId="3949165723" sldId="256"/>
            <ac:inkMk id="142" creationId="{82255EB6-533B-6815-121A-44341C58E3B1}"/>
          </ac:inkMkLst>
        </pc:inkChg>
        <pc:inkChg chg="add del">
          <ac:chgData name="Venkatasubramanian, Mani V." userId="fbe5ce37-0145-4c31-b84a-b36f8beac5f3" providerId="ADAL" clId="{0FD0B19D-4776-3142-A01A-915AA0983175}" dt="2023-03-28T14:53:40.983" v="133"/>
          <ac:inkMkLst>
            <pc:docMk/>
            <pc:sldMk cId="3949165723" sldId="256"/>
            <ac:inkMk id="143" creationId="{66DDBFA5-B623-E05D-4034-047C5BC231B6}"/>
          </ac:inkMkLst>
        </pc:inkChg>
        <pc:inkChg chg="add del">
          <ac:chgData name="Venkatasubramanian, Mani V." userId="fbe5ce37-0145-4c31-b84a-b36f8beac5f3" providerId="ADAL" clId="{0FD0B19D-4776-3142-A01A-915AA0983175}" dt="2023-03-28T14:53:40.983" v="133"/>
          <ac:inkMkLst>
            <pc:docMk/>
            <pc:sldMk cId="3949165723" sldId="256"/>
            <ac:inkMk id="144" creationId="{DB492C93-1FC5-77B7-E7CE-38E70D8F2CFD}"/>
          </ac:inkMkLst>
        </pc:inkChg>
        <pc:inkChg chg="add del">
          <ac:chgData name="Venkatasubramanian, Mani V." userId="fbe5ce37-0145-4c31-b84a-b36f8beac5f3" providerId="ADAL" clId="{0FD0B19D-4776-3142-A01A-915AA0983175}" dt="2023-03-28T14:53:40.983" v="133"/>
          <ac:inkMkLst>
            <pc:docMk/>
            <pc:sldMk cId="3949165723" sldId="256"/>
            <ac:inkMk id="145" creationId="{CA8AC96C-0644-327D-A17B-AE275970B714}"/>
          </ac:inkMkLst>
        </pc:inkChg>
        <pc:inkChg chg="add del">
          <ac:chgData name="Venkatasubramanian, Mani V." userId="fbe5ce37-0145-4c31-b84a-b36f8beac5f3" providerId="ADAL" clId="{0FD0B19D-4776-3142-A01A-915AA0983175}" dt="2023-03-28T14:53:40.983" v="133"/>
          <ac:inkMkLst>
            <pc:docMk/>
            <pc:sldMk cId="3949165723" sldId="256"/>
            <ac:inkMk id="146" creationId="{29F57917-75A4-2063-46A1-9274E684FD18}"/>
          </ac:inkMkLst>
        </pc:inkChg>
        <pc:inkChg chg="add del">
          <ac:chgData name="Venkatasubramanian, Mani V." userId="fbe5ce37-0145-4c31-b84a-b36f8beac5f3" providerId="ADAL" clId="{0FD0B19D-4776-3142-A01A-915AA0983175}" dt="2023-03-28T14:53:40.983" v="133"/>
          <ac:inkMkLst>
            <pc:docMk/>
            <pc:sldMk cId="3949165723" sldId="256"/>
            <ac:inkMk id="147" creationId="{D3549069-A80D-568C-7F9E-2C35A79C91B3}"/>
          </ac:inkMkLst>
        </pc:inkChg>
        <pc:inkChg chg="add reco">
          <ac:chgData name="Venkatasubramanian, Mani V." userId="fbe5ce37-0145-4c31-b84a-b36f8beac5f3" providerId="ADAL" clId="{0FD0B19D-4776-3142-A01A-915AA0983175}" dt="2023-03-28T14:53:40.983" v="133"/>
          <ac:inkMkLst>
            <pc:docMk/>
            <pc:sldMk cId="3949165723" sldId="256"/>
            <ac:inkMk id="148" creationId="{A5FB18EE-F01B-377B-4471-0D1B876FE7E7}"/>
          </ac:inkMkLst>
        </pc:inkChg>
        <pc:inkChg chg="add reco">
          <ac:chgData name="Venkatasubramanian, Mani V." userId="fbe5ce37-0145-4c31-b84a-b36f8beac5f3" providerId="ADAL" clId="{0FD0B19D-4776-3142-A01A-915AA0983175}" dt="2023-03-28T14:53:40.983" v="133"/>
          <ac:inkMkLst>
            <pc:docMk/>
            <pc:sldMk cId="3949165723" sldId="256"/>
            <ac:inkMk id="149" creationId="{868D096A-A5C3-9466-C8F8-7009994DD5F6}"/>
          </ac:inkMkLst>
        </pc:inkChg>
        <pc:inkChg chg="add del">
          <ac:chgData name="Venkatasubramanian, Mani V." userId="fbe5ce37-0145-4c31-b84a-b36f8beac5f3" providerId="ADAL" clId="{0FD0B19D-4776-3142-A01A-915AA0983175}" dt="2023-03-28T14:53:55.510" v="137"/>
          <ac:inkMkLst>
            <pc:docMk/>
            <pc:sldMk cId="3949165723" sldId="256"/>
            <ac:inkMk id="150" creationId="{A6E0ED18-490F-9A94-37CA-F6BC00481163}"/>
          </ac:inkMkLst>
        </pc:inkChg>
        <pc:inkChg chg="add del">
          <ac:chgData name="Venkatasubramanian, Mani V." userId="fbe5ce37-0145-4c31-b84a-b36f8beac5f3" providerId="ADAL" clId="{0FD0B19D-4776-3142-A01A-915AA0983175}" dt="2023-03-28T14:53:55.510" v="137"/>
          <ac:inkMkLst>
            <pc:docMk/>
            <pc:sldMk cId="3949165723" sldId="256"/>
            <ac:inkMk id="151" creationId="{BC1B8EA6-632F-64E0-2294-684DCE532999}"/>
          </ac:inkMkLst>
        </pc:inkChg>
        <pc:inkChg chg="add del">
          <ac:chgData name="Venkatasubramanian, Mani V." userId="fbe5ce37-0145-4c31-b84a-b36f8beac5f3" providerId="ADAL" clId="{0FD0B19D-4776-3142-A01A-915AA0983175}" dt="2023-03-28T14:53:55.510" v="137"/>
          <ac:inkMkLst>
            <pc:docMk/>
            <pc:sldMk cId="3949165723" sldId="256"/>
            <ac:inkMk id="152" creationId="{00EB8392-1EF4-0B47-8378-9FEE668AAB4C}"/>
          </ac:inkMkLst>
        </pc:inkChg>
        <pc:inkChg chg="add reco">
          <ac:chgData name="Venkatasubramanian, Mani V." userId="fbe5ce37-0145-4c31-b84a-b36f8beac5f3" providerId="ADAL" clId="{0FD0B19D-4776-3142-A01A-915AA0983175}" dt="2023-03-28T14:53:55.510" v="137"/>
          <ac:inkMkLst>
            <pc:docMk/>
            <pc:sldMk cId="3949165723" sldId="256"/>
            <ac:inkMk id="153" creationId="{E410ABD6-CF90-213C-275B-CC4642F04F4C}"/>
          </ac:inkMkLst>
        </pc:inkChg>
        <pc:inkChg chg="add del">
          <ac:chgData name="Venkatasubramanian, Mani V." userId="fbe5ce37-0145-4c31-b84a-b36f8beac5f3" providerId="ADAL" clId="{0FD0B19D-4776-3142-A01A-915AA0983175}" dt="2023-03-28T14:54:03.676" v="157"/>
          <ac:inkMkLst>
            <pc:docMk/>
            <pc:sldMk cId="3949165723" sldId="256"/>
            <ac:inkMk id="154" creationId="{B6BEE97C-C819-FD6D-A041-E9A4FCD523C1}"/>
          </ac:inkMkLst>
        </pc:inkChg>
        <pc:inkChg chg="add del">
          <ac:chgData name="Venkatasubramanian, Mani V." userId="fbe5ce37-0145-4c31-b84a-b36f8beac5f3" providerId="ADAL" clId="{0FD0B19D-4776-3142-A01A-915AA0983175}" dt="2023-03-28T14:54:03.676" v="157"/>
          <ac:inkMkLst>
            <pc:docMk/>
            <pc:sldMk cId="3949165723" sldId="256"/>
            <ac:inkMk id="155" creationId="{5815AFF4-0243-D68A-8674-1820C187CD80}"/>
          </ac:inkMkLst>
        </pc:inkChg>
        <pc:inkChg chg="add">
          <ac:chgData name="Venkatasubramanian, Mani V." userId="fbe5ce37-0145-4c31-b84a-b36f8beac5f3" providerId="ADAL" clId="{0FD0B19D-4776-3142-A01A-915AA0983175}" dt="2023-03-28T14:53:58.384" v="140"/>
          <ac:inkMkLst>
            <pc:docMk/>
            <pc:sldMk cId="3949165723" sldId="256"/>
            <ac:inkMk id="156" creationId="{5A6EE8B2-4B84-C51B-B125-C018CEC4FF12}"/>
          </ac:inkMkLst>
        </pc:inkChg>
        <pc:inkChg chg="add del">
          <ac:chgData name="Venkatasubramanian, Mani V." userId="fbe5ce37-0145-4c31-b84a-b36f8beac5f3" providerId="ADAL" clId="{0FD0B19D-4776-3142-A01A-915AA0983175}" dt="2023-03-28T14:54:03.676" v="157"/>
          <ac:inkMkLst>
            <pc:docMk/>
            <pc:sldMk cId="3949165723" sldId="256"/>
            <ac:inkMk id="157" creationId="{F8554077-F437-EA15-AB2A-B979015D5CDF}"/>
          </ac:inkMkLst>
        </pc:inkChg>
        <pc:inkChg chg="add del">
          <ac:chgData name="Venkatasubramanian, Mani V." userId="fbe5ce37-0145-4c31-b84a-b36f8beac5f3" providerId="ADAL" clId="{0FD0B19D-4776-3142-A01A-915AA0983175}" dt="2023-03-28T14:54:03.676" v="157"/>
          <ac:inkMkLst>
            <pc:docMk/>
            <pc:sldMk cId="3949165723" sldId="256"/>
            <ac:inkMk id="158" creationId="{6238D67E-3542-300B-4A25-C201A7107DD0}"/>
          </ac:inkMkLst>
        </pc:inkChg>
        <pc:inkChg chg="add del">
          <ac:chgData name="Venkatasubramanian, Mani V." userId="fbe5ce37-0145-4c31-b84a-b36f8beac5f3" providerId="ADAL" clId="{0FD0B19D-4776-3142-A01A-915AA0983175}" dt="2023-03-28T14:54:03.676" v="157"/>
          <ac:inkMkLst>
            <pc:docMk/>
            <pc:sldMk cId="3949165723" sldId="256"/>
            <ac:inkMk id="159" creationId="{551930CF-3AB9-DD60-DE31-F000831A2F4A}"/>
          </ac:inkMkLst>
        </pc:inkChg>
        <pc:inkChg chg="add del">
          <ac:chgData name="Venkatasubramanian, Mani V." userId="fbe5ce37-0145-4c31-b84a-b36f8beac5f3" providerId="ADAL" clId="{0FD0B19D-4776-3142-A01A-915AA0983175}" dt="2023-03-28T14:54:03.676" v="157"/>
          <ac:inkMkLst>
            <pc:docMk/>
            <pc:sldMk cId="3949165723" sldId="256"/>
            <ac:inkMk id="160" creationId="{8C972663-507E-594B-86E6-F280C4684ADA}"/>
          </ac:inkMkLst>
        </pc:inkChg>
        <pc:inkChg chg="add del">
          <ac:chgData name="Venkatasubramanian, Mani V." userId="fbe5ce37-0145-4c31-b84a-b36f8beac5f3" providerId="ADAL" clId="{0FD0B19D-4776-3142-A01A-915AA0983175}" dt="2023-03-28T14:54:03.676" v="157"/>
          <ac:inkMkLst>
            <pc:docMk/>
            <pc:sldMk cId="3949165723" sldId="256"/>
            <ac:inkMk id="161" creationId="{D993CFDB-3EE3-C5F9-193E-95B99D87559E}"/>
          </ac:inkMkLst>
        </pc:inkChg>
        <pc:inkChg chg="add del">
          <ac:chgData name="Venkatasubramanian, Mani V." userId="fbe5ce37-0145-4c31-b84a-b36f8beac5f3" providerId="ADAL" clId="{0FD0B19D-4776-3142-A01A-915AA0983175}" dt="2023-03-28T14:54:03.676" v="157"/>
          <ac:inkMkLst>
            <pc:docMk/>
            <pc:sldMk cId="3949165723" sldId="256"/>
            <ac:inkMk id="162" creationId="{0A68F2EA-688D-0415-D127-51339451671F}"/>
          </ac:inkMkLst>
        </pc:inkChg>
        <pc:inkChg chg="add del">
          <ac:chgData name="Venkatasubramanian, Mani V." userId="fbe5ce37-0145-4c31-b84a-b36f8beac5f3" providerId="ADAL" clId="{0FD0B19D-4776-3142-A01A-915AA0983175}" dt="2023-03-28T14:54:03.676" v="157"/>
          <ac:inkMkLst>
            <pc:docMk/>
            <pc:sldMk cId="3949165723" sldId="256"/>
            <ac:inkMk id="163" creationId="{610DBC64-B48D-432D-585F-5AAA190797E9}"/>
          </ac:inkMkLst>
        </pc:inkChg>
        <pc:inkChg chg="add del">
          <ac:chgData name="Venkatasubramanian, Mani V." userId="fbe5ce37-0145-4c31-b84a-b36f8beac5f3" providerId="ADAL" clId="{0FD0B19D-4776-3142-A01A-915AA0983175}" dt="2023-03-28T14:54:03.676" v="157"/>
          <ac:inkMkLst>
            <pc:docMk/>
            <pc:sldMk cId="3949165723" sldId="256"/>
            <ac:inkMk id="164" creationId="{8C1EFF76-35C4-5D1F-0231-C4D6041A2EA5}"/>
          </ac:inkMkLst>
        </pc:inkChg>
        <pc:inkChg chg="add del">
          <ac:chgData name="Venkatasubramanian, Mani V." userId="fbe5ce37-0145-4c31-b84a-b36f8beac5f3" providerId="ADAL" clId="{0FD0B19D-4776-3142-A01A-915AA0983175}" dt="2023-03-28T14:54:03.676" v="157"/>
          <ac:inkMkLst>
            <pc:docMk/>
            <pc:sldMk cId="3949165723" sldId="256"/>
            <ac:inkMk id="165" creationId="{A23CA81F-018C-1415-94E4-61B7FD6BED41}"/>
          </ac:inkMkLst>
        </pc:inkChg>
        <pc:inkChg chg="add del">
          <ac:chgData name="Venkatasubramanian, Mani V." userId="fbe5ce37-0145-4c31-b84a-b36f8beac5f3" providerId="ADAL" clId="{0FD0B19D-4776-3142-A01A-915AA0983175}" dt="2023-03-28T14:54:03.676" v="157"/>
          <ac:inkMkLst>
            <pc:docMk/>
            <pc:sldMk cId="3949165723" sldId="256"/>
            <ac:inkMk id="166" creationId="{590BD01F-065A-837B-1699-F088B7992CA6}"/>
          </ac:inkMkLst>
        </pc:inkChg>
        <pc:inkChg chg="add del">
          <ac:chgData name="Venkatasubramanian, Mani V." userId="fbe5ce37-0145-4c31-b84a-b36f8beac5f3" providerId="ADAL" clId="{0FD0B19D-4776-3142-A01A-915AA0983175}" dt="2023-03-28T14:54:03.676" v="157"/>
          <ac:inkMkLst>
            <pc:docMk/>
            <pc:sldMk cId="3949165723" sldId="256"/>
            <ac:inkMk id="167" creationId="{08E2A3CA-3361-4432-18A9-90D077AE3B48}"/>
          </ac:inkMkLst>
        </pc:inkChg>
        <pc:inkChg chg="add del">
          <ac:chgData name="Venkatasubramanian, Mani V." userId="fbe5ce37-0145-4c31-b84a-b36f8beac5f3" providerId="ADAL" clId="{0FD0B19D-4776-3142-A01A-915AA0983175}" dt="2023-03-28T14:54:03.676" v="157"/>
          <ac:inkMkLst>
            <pc:docMk/>
            <pc:sldMk cId="3949165723" sldId="256"/>
            <ac:inkMk id="168" creationId="{74E9BF9B-A9F5-8825-958A-AB396351D4EE}"/>
          </ac:inkMkLst>
        </pc:inkChg>
        <pc:inkChg chg="add del">
          <ac:chgData name="Venkatasubramanian, Mani V." userId="fbe5ce37-0145-4c31-b84a-b36f8beac5f3" providerId="ADAL" clId="{0FD0B19D-4776-3142-A01A-915AA0983175}" dt="2023-03-28T14:54:03.676" v="157"/>
          <ac:inkMkLst>
            <pc:docMk/>
            <pc:sldMk cId="3949165723" sldId="256"/>
            <ac:inkMk id="169" creationId="{4DFB5C5E-5AE4-DB21-C104-7B31EF186D96}"/>
          </ac:inkMkLst>
        </pc:inkChg>
        <pc:inkChg chg="add del">
          <ac:chgData name="Venkatasubramanian, Mani V." userId="fbe5ce37-0145-4c31-b84a-b36f8beac5f3" providerId="ADAL" clId="{0FD0B19D-4776-3142-A01A-915AA0983175}" dt="2023-03-28T14:54:03.676" v="157"/>
          <ac:inkMkLst>
            <pc:docMk/>
            <pc:sldMk cId="3949165723" sldId="256"/>
            <ac:inkMk id="170" creationId="{9D8A1DA6-6222-41F3-9747-2D7073ED7945}"/>
          </ac:inkMkLst>
        </pc:inkChg>
        <pc:inkChg chg="add del">
          <ac:chgData name="Venkatasubramanian, Mani V." userId="fbe5ce37-0145-4c31-b84a-b36f8beac5f3" providerId="ADAL" clId="{0FD0B19D-4776-3142-A01A-915AA0983175}" dt="2023-03-28T14:54:03.676" v="157"/>
          <ac:inkMkLst>
            <pc:docMk/>
            <pc:sldMk cId="3949165723" sldId="256"/>
            <ac:inkMk id="171" creationId="{BEF89318-B6A9-7226-3FC5-4A45F5674F97}"/>
          </ac:inkMkLst>
        </pc:inkChg>
        <pc:inkChg chg="add del">
          <ac:chgData name="Venkatasubramanian, Mani V." userId="fbe5ce37-0145-4c31-b84a-b36f8beac5f3" providerId="ADAL" clId="{0FD0B19D-4776-3142-A01A-915AA0983175}" dt="2023-03-28T14:54:03.676" v="157"/>
          <ac:inkMkLst>
            <pc:docMk/>
            <pc:sldMk cId="3949165723" sldId="256"/>
            <ac:inkMk id="172" creationId="{2311883E-4D04-184C-5FAF-50772D03C917}"/>
          </ac:inkMkLst>
        </pc:inkChg>
        <pc:inkChg chg="add reco">
          <ac:chgData name="Venkatasubramanian, Mani V." userId="fbe5ce37-0145-4c31-b84a-b36f8beac5f3" providerId="ADAL" clId="{0FD0B19D-4776-3142-A01A-915AA0983175}" dt="2023-03-28T14:54:03.676" v="157"/>
          <ac:inkMkLst>
            <pc:docMk/>
            <pc:sldMk cId="3949165723" sldId="256"/>
            <ac:inkMk id="173" creationId="{9D9B982F-48C2-0B0D-2B37-438520D66725}"/>
          </ac:inkMkLst>
        </pc:inkChg>
        <pc:inkChg chg="add reco">
          <ac:chgData name="Venkatasubramanian, Mani V." userId="fbe5ce37-0145-4c31-b84a-b36f8beac5f3" providerId="ADAL" clId="{0FD0B19D-4776-3142-A01A-915AA0983175}" dt="2023-03-28T14:54:03.676" v="157"/>
          <ac:inkMkLst>
            <pc:docMk/>
            <pc:sldMk cId="3949165723" sldId="256"/>
            <ac:inkMk id="174" creationId="{13A2C466-AC18-4AEB-1DBE-B19C268866CA}"/>
          </ac:inkMkLst>
        </pc:inkChg>
        <pc:inkChg chg="add del">
          <ac:chgData name="Venkatasubramanian, Mani V." userId="fbe5ce37-0145-4c31-b84a-b36f8beac5f3" providerId="ADAL" clId="{0FD0B19D-4776-3142-A01A-915AA0983175}" dt="2023-03-28T14:54:10.772" v="172"/>
          <ac:inkMkLst>
            <pc:docMk/>
            <pc:sldMk cId="3949165723" sldId="256"/>
            <ac:inkMk id="175" creationId="{6F6C1E84-831D-3D6E-990C-EA4C74E47CE2}"/>
          </ac:inkMkLst>
        </pc:inkChg>
        <pc:inkChg chg="add del">
          <ac:chgData name="Venkatasubramanian, Mani V." userId="fbe5ce37-0145-4c31-b84a-b36f8beac5f3" providerId="ADAL" clId="{0FD0B19D-4776-3142-A01A-915AA0983175}" dt="2023-03-28T14:54:10.772" v="172"/>
          <ac:inkMkLst>
            <pc:docMk/>
            <pc:sldMk cId="3949165723" sldId="256"/>
            <ac:inkMk id="176" creationId="{46D811BA-0DDC-243F-8CF7-878F65165145}"/>
          </ac:inkMkLst>
        </pc:inkChg>
        <pc:inkChg chg="add del">
          <ac:chgData name="Venkatasubramanian, Mani V." userId="fbe5ce37-0145-4c31-b84a-b36f8beac5f3" providerId="ADAL" clId="{0FD0B19D-4776-3142-A01A-915AA0983175}" dt="2023-03-28T14:54:10.772" v="172"/>
          <ac:inkMkLst>
            <pc:docMk/>
            <pc:sldMk cId="3949165723" sldId="256"/>
            <ac:inkMk id="177" creationId="{65640191-3AF2-A429-202F-513B68F1E685}"/>
          </ac:inkMkLst>
        </pc:inkChg>
        <pc:inkChg chg="add del">
          <ac:chgData name="Venkatasubramanian, Mani V." userId="fbe5ce37-0145-4c31-b84a-b36f8beac5f3" providerId="ADAL" clId="{0FD0B19D-4776-3142-A01A-915AA0983175}" dt="2023-03-28T14:54:10.772" v="172"/>
          <ac:inkMkLst>
            <pc:docMk/>
            <pc:sldMk cId="3949165723" sldId="256"/>
            <ac:inkMk id="178" creationId="{4BE01F90-24AA-7A3D-BB48-40BD3906B538}"/>
          </ac:inkMkLst>
        </pc:inkChg>
        <pc:inkChg chg="add del">
          <ac:chgData name="Venkatasubramanian, Mani V." userId="fbe5ce37-0145-4c31-b84a-b36f8beac5f3" providerId="ADAL" clId="{0FD0B19D-4776-3142-A01A-915AA0983175}" dt="2023-03-28T14:54:10.772" v="172"/>
          <ac:inkMkLst>
            <pc:docMk/>
            <pc:sldMk cId="3949165723" sldId="256"/>
            <ac:inkMk id="179" creationId="{9E56D261-125E-A31E-97A7-6299FD8ED0DA}"/>
          </ac:inkMkLst>
        </pc:inkChg>
        <pc:inkChg chg="add del">
          <ac:chgData name="Venkatasubramanian, Mani V." userId="fbe5ce37-0145-4c31-b84a-b36f8beac5f3" providerId="ADAL" clId="{0FD0B19D-4776-3142-A01A-915AA0983175}" dt="2023-03-28T14:54:10.772" v="172"/>
          <ac:inkMkLst>
            <pc:docMk/>
            <pc:sldMk cId="3949165723" sldId="256"/>
            <ac:inkMk id="180" creationId="{998DAB3F-4112-EE72-9DDD-243269CC2298}"/>
          </ac:inkMkLst>
        </pc:inkChg>
        <pc:inkChg chg="add del">
          <ac:chgData name="Venkatasubramanian, Mani V." userId="fbe5ce37-0145-4c31-b84a-b36f8beac5f3" providerId="ADAL" clId="{0FD0B19D-4776-3142-A01A-915AA0983175}" dt="2023-03-28T14:54:10.772" v="172"/>
          <ac:inkMkLst>
            <pc:docMk/>
            <pc:sldMk cId="3949165723" sldId="256"/>
            <ac:inkMk id="181" creationId="{EFEEE2C9-19DF-E00E-0A9C-765F45014ACA}"/>
          </ac:inkMkLst>
        </pc:inkChg>
        <pc:inkChg chg="add del">
          <ac:chgData name="Venkatasubramanian, Mani V." userId="fbe5ce37-0145-4c31-b84a-b36f8beac5f3" providerId="ADAL" clId="{0FD0B19D-4776-3142-A01A-915AA0983175}" dt="2023-03-28T14:54:10.772" v="172"/>
          <ac:inkMkLst>
            <pc:docMk/>
            <pc:sldMk cId="3949165723" sldId="256"/>
            <ac:inkMk id="182" creationId="{FB2CA431-87B8-7F7F-2DBD-D3940F887B87}"/>
          </ac:inkMkLst>
        </pc:inkChg>
        <pc:inkChg chg="add del">
          <ac:chgData name="Venkatasubramanian, Mani V." userId="fbe5ce37-0145-4c31-b84a-b36f8beac5f3" providerId="ADAL" clId="{0FD0B19D-4776-3142-A01A-915AA0983175}" dt="2023-03-28T14:54:10.772" v="172"/>
          <ac:inkMkLst>
            <pc:docMk/>
            <pc:sldMk cId="3949165723" sldId="256"/>
            <ac:inkMk id="183" creationId="{E7AE6D54-C4CC-AEFD-5B9A-A31FF0CB0EC5}"/>
          </ac:inkMkLst>
        </pc:inkChg>
        <pc:inkChg chg="add del">
          <ac:chgData name="Venkatasubramanian, Mani V." userId="fbe5ce37-0145-4c31-b84a-b36f8beac5f3" providerId="ADAL" clId="{0FD0B19D-4776-3142-A01A-915AA0983175}" dt="2023-03-28T14:54:10.772" v="172"/>
          <ac:inkMkLst>
            <pc:docMk/>
            <pc:sldMk cId="3949165723" sldId="256"/>
            <ac:inkMk id="184" creationId="{8719C763-1864-50F9-D314-A2A7452D34F8}"/>
          </ac:inkMkLst>
        </pc:inkChg>
        <pc:inkChg chg="add del">
          <ac:chgData name="Venkatasubramanian, Mani V." userId="fbe5ce37-0145-4c31-b84a-b36f8beac5f3" providerId="ADAL" clId="{0FD0B19D-4776-3142-A01A-915AA0983175}" dt="2023-03-28T14:54:10.772" v="172"/>
          <ac:inkMkLst>
            <pc:docMk/>
            <pc:sldMk cId="3949165723" sldId="256"/>
            <ac:inkMk id="185" creationId="{02432CC6-0048-F8F4-B632-35E99882B446}"/>
          </ac:inkMkLst>
        </pc:inkChg>
        <pc:inkChg chg="add del">
          <ac:chgData name="Venkatasubramanian, Mani V." userId="fbe5ce37-0145-4c31-b84a-b36f8beac5f3" providerId="ADAL" clId="{0FD0B19D-4776-3142-A01A-915AA0983175}" dt="2023-03-28T14:54:10.772" v="172"/>
          <ac:inkMkLst>
            <pc:docMk/>
            <pc:sldMk cId="3949165723" sldId="256"/>
            <ac:inkMk id="186" creationId="{CD9D7B7F-CCCF-4166-30C2-6362C903EBB1}"/>
          </ac:inkMkLst>
        </pc:inkChg>
        <pc:inkChg chg="add del">
          <ac:chgData name="Venkatasubramanian, Mani V." userId="fbe5ce37-0145-4c31-b84a-b36f8beac5f3" providerId="ADAL" clId="{0FD0B19D-4776-3142-A01A-915AA0983175}" dt="2023-03-28T14:54:10.772" v="172"/>
          <ac:inkMkLst>
            <pc:docMk/>
            <pc:sldMk cId="3949165723" sldId="256"/>
            <ac:inkMk id="187" creationId="{00B5FB2C-C5A9-9E51-9732-60FA382DEFAC}"/>
          </ac:inkMkLst>
        </pc:inkChg>
        <pc:inkChg chg="add del">
          <ac:chgData name="Venkatasubramanian, Mani V." userId="fbe5ce37-0145-4c31-b84a-b36f8beac5f3" providerId="ADAL" clId="{0FD0B19D-4776-3142-A01A-915AA0983175}" dt="2023-03-28T14:54:10.772" v="172"/>
          <ac:inkMkLst>
            <pc:docMk/>
            <pc:sldMk cId="3949165723" sldId="256"/>
            <ac:inkMk id="188" creationId="{45955A24-17AE-C257-EC46-AB741ACC3956}"/>
          </ac:inkMkLst>
        </pc:inkChg>
        <pc:inkChg chg="add reco">
          <ac:chgData name="Venkatasubramanian, Mani V." userId="fbe5ce37-0145-4c31-b84a-b36f8beac5f3" providerId="ADAL" clId="{0FD0B19D-4776-3142-A01A-915AA0983175}" dt="2023-03-28T14:54:10.772" v="172"/>
          <ac:inkMkLst>
            <pc:docMk/>
            <pc:sldMk cId="3949165723" sldId="256"/>
            <ac:inkMk id="189" creationId="{91A299D3-F23E-5250-8760-EF4F14B469A8}"/>
          </ac:inkMkLst>
        </pc:inkChg>
        <pc:inkChg chg="add reco">
          <ac:chgData name="Venkatasubramanian, Mani V." userId="fbe5ce37-0145-4c31-b84a-b36f8beac5f3" providerId="ADAL" clId="{0FD0B19D-4776-3142-A01A-915AA0983175}" dt="2023-03-28T14:54:10.772" v="172"/>
          <ac:inkMkLst>
            <pc:docMk/>
            <pc:sldMk cId="3949165723" sldId="256"/>
            <ac:inkMk id="190" creationId="{58F18963-C0C6-DD4B-186B-9DDC929BDEE1}"/>
          </ac:inkMkLst>
        </pc:inkChg>
        <pc:inkChg chg="add del">
          <ac:chgData name="Venkatasubramanian, Mani V." userId="fbe5ce37-0145-4c31-b84a-b36f8beac5f3" providerId="ADAL" clId="{0FD0B19D-4776-3142-A01A-915AA0983175}" dt="2023-03-28T14:54:24.364" v="197"/>
          <ac:inkMkLst>
            <pc:docMk/>
            <pc:sldMk cId="3949165723" sldId="256"/>
            <ac:inkMk id="191" creationId="{36FD9D8F-E46B-45B3-426A-A28EBFB36B6A}"/>
          </ac:inkMkLst>
        </pc:inkChg>
        <pc:inkChg chg="add del">
          <ac:chgData name="Venkatasubramanian, Mani V." userId="fbe5ce37-0145-4c31-b84a-b36f8beac5f3" providerId="ADAL" clId="{0FD0B19D-4776-3142-A01A-915AA0983175}" dt="2023-03-28T14:54:24.364" v="197"/>
          <ac:inkMkLst>
            <pc:docMk/>
            <pc:sldMk cId="3949165723" sldId="256"/>
            <ac:inkMk id="192" creationId="{741FA2EE-5DD7-C63C-4465-5313A452D830}"/>
          </ac:inkMkLst>
        </pc:inkChg>
        <pc:inkChg chg="add del">
          <ac:chgData name="Venkatasubramanian, Mani V." userId="fbe5ce37-0145-4c31-b84a-b36f8beac5f3" providerId="ADAL" clId="{0FD0B19D-4776-3142-A01A-915AA0983175}" dt="2023-03-28T14:54:24.364" v="197"/>
          <ac:inkMkLst>
            <pc:docMk/>
            <pc:sldMk cId="3949165723" sldId="256"/>
            <ac:inkMk id="193" creationId="{6F519E73-404A-4D18-D5D2-F2920A101C24}"/>
          </ac:inkMkLst>
        </pc:inkChg>
        <pc:inkChg chg="add del">
          <ac:chgData name="Venkatasubramanian, Mani V." userId="fbe5ce37-0145-4c31-b84a-b36f8beac5f3" providerId="ADAL" clId="{0FD0B19D-4776-3142-A01A-915AA0983175}" dt="2023-03-28T14:54:24.364" v="197"/>
          <ac:inkMkLst>
            <pc:docMk/>
            <pc:sldMk cId="3949165723" sldId="256"/>
            <ac:inkMk id="194" creationId="{026C8CF8-1A56-3C48-0B81-8211F9CAC173}"/>
          </ac:inkMkLst>
        </pc:inkChg>
        <pc:inkChg chg="add del">
          <ac:chgData name="Venkatasubramanian, Mani V." userId="fbe5ce37-0145-4c31-b84a-b36f8beac5f3" providerId="ADAL" clId="{0FD0B19D-4776-3142-A01A-915AA0983175}" dt="2023-03-28T14:54:24.364" v="197"/>
          <ac:inkMkLst>
            <pc:docMk/>
            <pc:sldMk cId="3949165723" sldId="256"/>
            <ac:inkMk id="195" creationId="{60FFFFAD-5761-61C3-9B45-2BFA079CE98A}"/>
          </ac:inkMkLst>
        </pc:inkChg>
        <pc:inkChg chg="add del">
          <ac:chgData name="Venkatasubramanian, Mani V." userId="fbe5ce37-0145-4c31-b84a-b36f8beac5f3" providerId="ADAL" clId="{0FD0B19D-4776-3142-A01A-915AA0983175}" dt="2023-03-28T14:54:24.364" v="197"/>
          <ac:inkMkLst>
            <pc:docMk/>
            <pc:sldMk cId="3949165723" sldId="256"/>
            <ac:inkMk id="196" creationId="{2E5987A7-E9A9-668A-2303-F0C6891A8666}"/>
          </ac:inkMkLst>
        </pc:inkChg>
        <pc:inkChg chg="add del">
          <ac:chgData name="Venkatasubramanian, Mani V." userId="fbe5ce37-0145-4c31-b84a-b36f8beac5f3" providerId="ADAL" clId="{0FD0B19D-4776-3142-A01A-915AA0983175}" dt="2023-03-28T14:54:24.364" v="197"/>
          <ac:inkMkLst>
            <pc:docMk/>
            <pc:sldMk cId="3949165723" sldId="256"/>
            <ac:inkMk id="197" creationId="{E30A2DF3-C0AB-17F7-BEF2-13C006B31E1D}"/>
          </ac:inkMkLst>
        </pc:inkChg>
        <pc:inkChg chg="add del">
          <ac:chgData name="Venkatasubramanian, Mani V." userId="fbe5ce37-0145-4c31-b84a-b36f8beac5f3" providerId="ADAL" clId="{0FD0B19D-4776-3142-A01A-915AA0983175}" dt="2023-03-28T14:54:24.364" v="197"/>
          <ac:inkMkLst>
            <pc:docMk/>
            <pc:sldMk cId="3949165723" sldId="256"/>
            <ac:inkMk id="198" creationId="{C59709AD-00A8-2236-6E38-DD7553EC6A6C}"/>
          </ac:inkMkLst>
        </pc:inkChg>
        <pc:inkChg chg="add del">
          <ac:chgData name="Venkatasubramanian, Mani V." userId="fbe5ce37-0145-4c31-b84a-b36f8beac5f3" providerId="ADAL" clId="{0FD0B19D-4776-3142-A01A-915AA0983175}" dt="2023-03-28T14:54:24.364" v="197"/>
          <ac:inkMkLst>
            <pc:docMk/>
            <pc:sldMk cId="3949165723" sldId="256"/>
            <ac:inkMk id="199" creationId="{A8D85D45-C44E-6F80-1649-3947597734F7}"/>
          </ac:inkMkLst>
        </pc:inkChg>
        <pc:inkChg chg="add del">
          <ac:chgData name="Venkatasubramanian, Mani V." userId="fbe5ce37-0145-4c31-b84a-b36f8beac5f3" providerId="ADAL" clId="{0FD0B19D-4776-3142-A01A-915AA0983175}" dt="2023-03-28T14:54:24.364" v="197"/>
          <ac:inkMkLst>
            <pc:docMk/>
            <pc:sldMk cId="3949165723" sldId="256"/>
            <ac:inkMk id="200" creationId="{7EA6BB04-DAC9-95D7-54D0-A696DA0ADD24}"/>
          </ac:inkMkLst>
        </pc:inkChg>
        <pc:inkChg chg="add del">
          <ac:chgData name="Venkatasubramanian, Mani V." userId="fbe5ce37-0145-4c31-b84a-b36f8beac5f3" providerId="ADAL" clId="{0FD0B19D-4776-3142-A01A-915AA0983175}" dt="2023-03-28T14:54:24.364" v="197"/>
          <ac:inkMkLst>
            <pc:docMk/>
            <pc:sldMk cId="3949165723" sldId="256"/>
            <ac:inkMk id="201" creationId="{FC755DD1-DB3B-A92B-D972-C2D98290A843}"/>
          </ac:inkMkLst>
        </pc:inkChg>
        <pc:inkChg chg="add del">
          <ac:chgData name="Venkatasubramanian, Mani V." userId="fbe5ce37-0145-4c31-b84a-b36f8beac5f3" providerId="ADAL" clId="{0FD0B19D-4776-3142-A01A-915AA0983175}" dt="2023-03-28T14:54:24.364" v="197"/>
          <ac:inkMkLst>
            <pc:docMk/>
            <pc:sldMk cId="3949165723" sldId="256"/>
            <ac:inkMk id="202" creationId="{6071307A-7801-2621-1773-4B1D7D9ED406}"/>
          </ac:inkMkLst>
        </pc:inkChg>
        <pc:inkChg chg="add del">
          <ac:chgData name="Venkatasubramanian, Mani V." userId="fbe5ce37-0145-4c31-b84a-b36f8beac5f3" providerId="ADAL" clId="{0FD0B19D-4776-3142-A01A-915AA0983175}" dt="2023-03-28T14:54:24.364" v="197"/>
          <ac:inkMkLst>
            <pc:docMk/>
            <pc:sldMk cId="3949165723" sldId="256"/>
            <ac:inkMk id="203" creationId="{CEF1D69A-CC7D-FF4E-6E4A-4CB54BE9E1EC}"/>
          </ac:inkMkLst>
        </pc:inkChg>
        <pc:inkChg chg="add del">
          <ac:chgData name="Venkatasubramanian, Mani V." userId="fbe5ce37-0145-4c31-b84a-b36f8beac5f3" providerId="ADAL" clId="{0FD0B19D-4776-3142-A01A-915AA0983175}" dt="2023-03-28T14:54:24.364" v="197"/>
          <ac:inkMkLst>
            <pc:docMk/>
            <pc:sldMk cId="3949165723" sldId="256"/>
            <ac:inkMk id="204" creationId="{6E87806C-9112-58A7-B3E8-84CBDF605BA2}"/>
          </ac:inkMkLst>
        </pc:inkChg>
        <pc:inkChg chg="add del">
          <ac:chgData name="Venkatasubramanian, Mani V." userId="fbe5ce37-0145-4c31-b84a-b36f8beac5f3" providerId="ADAL" clId="{0FD0B19D-4776-3142-A01A-915AA0983175}" dt="2023-03-28T14:54:24.364" v="197"/>
          <ac:inkMkLst>
            <pc:docMk/>
            <pc:sldMk cId="3949165723" sldId="256"/>
            <ac:inkMk id="205" creationId="{C8712717-8FC5-873E-4AE5-CF98B6CAC5DD}"/>
          </ac:inkMkLst>
        </pc:inkChg>
        <pc:inkChg chg="add del">
          <ac:chgData name="Venkatasubramanian, Mani V." userId="fbe5ce37-0145-4c31-b84a-b36f8beac5f3" providerId="ADAL" clId="{0FD0B19D-4776-3142-A01A-915AA0983175}" dt="2023-03-28T14:54:24.364" v="197"/>
          <ac:inkMkLst>
            <pc:docMk/>
            <pc:sldMk cId="3949165723" sldId="256"/>
            <ac:inkMk id="206" creationId="{9375D732-E2EC-37A8-23C7-F0534BF89598}"/>
          </ac:inkMkLst>
        </pc:inkChg>
        <pc:inkChg chg="add del">
          <ac:chgData name="Venkatasubramanian, Mani V." userId="fbe5ce37-0145-4c31-b84a-b36f8beac5f3" providerId="ADAL" clId="{0FD0B19D-4776-3142-A01A-915AA0983175}" dt="2023-03-28T14:54:24.364" v="197"/>
          <ac:inkMkLst>
            <pc:docMk/>
            <pc:sldMk cId="3949165723" sldId="256"/>
            <ac:inkMk id="207" creationId="{EFDAC380-BDF3-25FC-162D-6B1669C8CAA4}"/>
          </ac:inkMkLst>
        </pc:inkChg>
        <pc:inkChg chg="add del">
          <ac:chgData name="Venkatasubramanian, Mani V." userId="fbe5ce37-0145-4c31-b84a-b36f8beac5f3" providerId="ADAL" clId="{0FD0B19D-4776-3142-A01A-915AA0983175}" dt="2023-03-28T14:54:24.364" v="197"/>
          <ac:inkMkLst>
            <pc:docMk/>
            <pc:sldMk cId="3949165723" sldId="256"/>
            <ac:inkMk id="208" creationId="{50C22B90-0EE4-5399-16A8-C62CDF137574}"/>
          </ac:inkMkLst>
        </pc:inkChg>
        <pc:inkChg chg="add del">
          <ac:chgData name="Venkatasubramanian, Mani V." userId="fbe5ce37-0145-4c31-b84a-b36f8beac5f3" providerId="ADAL" clId="{0FD0B19D-4776-3142-A01A-915AA0983175}" dt="2023-03-28T14:54:24.364" v="197"/>
          <ac:inkMkLst>
            <pc:docMk/>
            <pc:sldMk cId="3949165723" sldId="256"/>
            <ac:inkMk id="209" creationId="{8FA665E0-5832-E77A-9F7E-0B21CA5408DE}"/>
          </ac:inkMkLst>
        </pc:inkChg>
        <pc:inkChg chg="add del">
          <ac:chgData name="Venkatasubramanian, Mani V." userId="fbe5ce37-0145-4c31-b84a-b36f8beac5f3" providerId="ADAL" clId="{0FD0B19D-4776-3142-A01A-915AA0983175}" dt="2023-03-28T14:54:24.364" v="197"/>
          <ac:inkMkLst>
            <pc:docMk/>
            <pc:sldMk cId="3949165723" sldId="256"/>
            <ac:inkMk id="210" creationId="{5AB88E69-595A-9306-CF0E-61FCDD36A4F1}"/>
          </ac:inkMkLst>
        </pc:inkChg>
        <pc:inkChg chg="add del">
          <ac:chgData name="Venkatasubramanian, Mani V." userId="fbe5ce37-0145-4c31-b84a-b36f8beac5f3" providerId="ADAL" clId="{0FD0B19D-4776-3142-A01A-915AA0983175}" dt="2023-03-28T14:54:24.364" v="197"/>
          <ac:inkMkLst>
            <pc:docMk/>
            <pc:sldMk cId="3949165723" sldId="256"/>
            <ac:inkMk id="211" creationId="{DCD69D50-3E2A-6297-DF23-1C09DF26A5D8}"/>
          </ac:inkMkLst>
        </pc:inkChg>
        <pc:inkChg chg="add del">
          <ac:chgData name="Venkatasubramanian, Mani V." userId="fbe5ce37-0145-4c31-b84a-b36f8beac5f3" providerId="ADAL" clId="{0FD0B19D-4776-3142-A01A-915AA0983175}" dt="2023-03-28T14:54:24.364" v="197"/>
          <ac:inkMkLst>
            <pc:docMk/>
            <pc:sldMk cId="3949165723" sldId="256"/>
            <ac:inkMk id="212" creationId="{0D8EBAC2-4E2C-B7D9-6384-DE21C0EA58AF}"/>
          </ac:inkMkLst>
        </pc:inkChg>
        <pc:inkChg chg="add del">
          <ac:chgData name="Venkatasubramanian, Mani V." userId="fbe5ce37-0145-4c31-b84a-b36f8beac5f3" providerId="ADAL" clId="{0FD0B19D-4776-3142-A01A-915AA0983175}" dt="2023-03-28T14:54:24.364" v="197"/>
          <ac:inkMkLst>
            <pc:docMk/>
            <pc:sldMk cId="3949165723" sldId="256"/>
            <ac:inkMk id="213" creationId="{D71A273C-F627-871E-E1CE-F01F1D49D507}"/>
          </ac:inkMkLst>
        </pc:inkChg>
        <pc:inkChg chg="add del">
          <ac:chgData name="Venkatasubramanian, Mani V." userId="fbe5ce37-0145-4c31-b84a-b36f8beac5f3" providerId="ADAL" clId="{0FD0B19D-4776-3142-A01A-915AA0983175}" dt="2023-03-28T14:54:24.364" v="197"/>
          <ac:inkMkLst>
            <pc:docMk/>
            <pc:sldMk cId="3949165723" sldId="256"/>
            <ac:inkMk id="214" creationId="{39C9EB4E-8B64-D8A1-A3E3-EB43619598F6}"/>
          </ac:inkMkLst>
        </pc:inkChg>
        <pc:inkChg chg="add reco">
          <ac:chgData name="Venkatasubramanian, Mani V." userId="fbe5ce37-0145-4c31-b84a-b36f8beac5f3" providerId="ADAL" clId="{0FD0B19D-4776-3142-A01A-915AA0983175}" dt="2023-03-28T14:54:24.364" v="197"/>
          <ac:inkMkLst>
            <pc:docMk/>
            <pc:sldMk cId="3949165723" sldId="256"/>
            <ac:inkMk id="215" creationId="{913D5A2F-1FA7-8A32-8B6D-DD9EBBA6BF71}"/>
          </ac:inkMkLst>
        </pc:inkChg>
        <pc:inkChg chg="add reco">
          <ac:chgData name="Venkatasubramanian, Mani V." userId="fbe5ce37-0145-4c31-b84a-b36f8beac5f3" providerId="ADAL" clId="{0FD0B19D-4776-3142-A01A-915AA0983175}" dt="2023-03-28T14:54:24.364" v="197"/>
          <ac:inkMkLst>
            <pc:docMk/>
            <pc:sldMk cId="3949165723" sldId="256"/>
            <ac:inkMk id="216" creationId="{F8CF7AB5-8828-1ABA-759B-F327BC2653CF}"/>
          </ac:inkMkLst>
        </pc:inkChg>
        <pc:inkChg chg="add reco">
          <ac:chgData name="Venkatasubramanian, Mani V." userId="fbe5ce37-0145-4c31-b84a-b36f8beac5f3" providerId="ADAL" clId="{0FD0B19D-4776-3142-A01A-915AA0983175}" dt="2023-03-28T14:54:24.364" v="197"/>
          <ac:inkMkLst>
            <pc:docMk/>
            <pc:sldMk cId="3949165723" sldId="256"/>
            <ac:inkMk id="217" creationId="{EEE4964D-E1C2-ECE3-7D12-B29170399EE2}"/>
          </ac:inkMkLst>
        </pc:inkChg>
        <pc:inkChg chg="add del">
          <ac:chgData name="Venkatasubramanian, Mani V." userId="fbe5ce37-0145-4c31-b84a-b36f8beac5f3" providerId="ADAL" clId="{0FD0B19D-4776-3142-A01A-915AA0983175}" dt="2023-03-28T14:54:31.364" v="216"/>
          <ac:inkMkLst>
            <pc:docMk/>
            <pc:sldMk cId="3949165723" sldId="256"/>
            <ac:inkMk id="218" creationId="{3B696701-7F39-F61E-482C-1BA9969D7048}"/>
          </ac:inkMkLst>
        </pc:inkChg>
        <pc:inkChg chg="add del">
          <ac:chgData name="Venkatasubramanian, Mani V." userId="fbe5ce37-0145-4c31-b84a-b36f8beac5f3" providerId="ADAL" clId="{0FD0B19D-4776-3142-A01A-915AA0983175}" dt="2023-03-28T14:54:31.364" v="216"/>
          <ac:inkMkLst>
            <pc:docMk/>
            <pc:sldMk cId="3949165723" sldId="256"/>
            <ac:inkMk id="219" creationId="{3B2AA285-EA63-F908-9AE5-B110DD9A7237}"/>
          </ac:inkMkLst>
        </pc:inkChg>
        <pc:inkChg chg="add del">
          <ac:chgData name="Venkatasubramanian, Mani V." userId="fbe5ce37-0145-4c31-b84a-b36f8beac5f3" providerId="ADAL" clId="{0FD0B19D-4776-3142-A01A-915AA0983175}" dt="2023-03-28T14:54:31.364" v="216"/>
          <ac:inkMkLst>
            <pc:docMk/>
            <pc:sldMk cId="3949165723" sldId="256"/>
            <ac:inkMk id="220" creationId="{CCC88B50-DE7F-CD4D-F0EF-6586C37E19C3}"/>
          </ac:inkMkLst>
        </pc:inkChg>
        <pc:inkChg chg="add del">
          <ac:chgData name="Venkatasubramanian, Mani V." userId="fbe5ce37-0145-4c31-b84a-b36f8beac5f3" providerId="ADAL" clId="{0FD0B19D-4776-3142-A01A-915AA0983175}" dt="2023-03-28T14:54:31.364" v="216"/>
          <ac:inkMkLst>
            <pc:docMk/>
            <pc:sldMk cId="3949165723" sldId="256"/>
            <ac:inkMk id="221" creationId="{E49C081D-4A86-330E-94BA-795C611BEDCA}"/>
          </ac:inkMkLst>
        </pc:inkChg>
        <pc:inkChg chg="add del">
          <ac:chgData name="Venkatasubramanian, Mani V." userId="fbe5ce37-0145-4c31-b84a-b36f8beac5f3" providerId="ADAL" clId="{0FD0B19D-4776-3142-A01A-915AA0983175}" dt="2023-03-28T14:54:31.364" v="216"/>
          <ac:inkMkLst>
            <pc:docMk/>
            <pc:sldMk cId="3949165723" sldId="256"/>
            <ac:inkMk id="222" creationId="{F66B09C2-79E8-252E-3F21-F015E04CBB18}"/>
          </ac:inkMkLst>
        </pc:inkChg>
        <pc:inkChg chg="add del">
          <ac:chgData name="Venkatasubramanian, Mani V." userId="fbe5ce37-0145-4c31-b84a-b36f8beac5f3" providerId="ADAL" clId="{0FD0B19D-4776-3142-A01A-915AA0983175}" dt="2023-03-28T14:54:31.364" v="216"/>
          <ac:inkMkLst>
            <pc:docMk/>
            <pc:sldMk cId="3949165723" sldId="256"/>
            <ac:inkMk id="223" creationId="{030F491D-70B0-98FB-C56D-33B394AAFA3F}"/>
          </ac:inkMkLst>
        </pc:inkChg>
        <pc:inkChg chg="add del">
          <ac:chgData name="Venkatasubramanian, Mani V." userId="fbe5ce37-0145-4c31-b84a-b36f8beac5f3" providerId="ADAL" clId="{0FD0B19D-4776-3142-A01A-915AA0983175}" dt="2023-03-28T14:54:31.364" v="216"/>
          <ac:inkMkLst>
            <pc:docMk/>
            <pc:sldMk cId="3949165723" sldId="256"/>
            <ac:inkMk id="224" creationId="{E0A56ACA-DB07-15C8-1F44-73B22DB4AC99}"/>
          </ac:inkMkLst>
        </pc:inkChg>
        <pc:inkChg chg="add del">
          <ac:chgData name="Venkatasubramanian, Mani V." userId="fbe5ce37-0145-4c31-b84a-b36f8beac5f3" providerId="ADAL" clId="{0FD0B19D-4776-3142-A01A-915AA0983175}" dt="2023-03-28T14:54:31.364" v="216"/>
          <ac:inkMkLst>
            <pc:docMk/>
            <pc:sldMk cId="3949165723" sldId="256"/>
            <ac:inkMk id="225" creationId="{FC4968E7-4D83-8AAF-9D48-4C3528F3889B}"/>
          </ac:inkMkLst>
        </pc:inkChg>
        <pc:inkChg chg="add del">
          <ac:chgData name="Venkatasubramanian, Mani V." userId="fbe5ce37-0145-4c31-b84a-b36f8beac5f3" providerId="ADAL" clId="{0FD0B19D-4776-3142-A01A-915AA0983175}" dt="2023-03-28T14:54:31.364" v="216"/>
          <ac:inkMkLst>
            <pc:docMk/>
            <pc:sldMk cId="3949165723" sldId="256"/>
            <ac:inkMk id="226" creationId="{05927037-6B21-D679-2EF7-A306E01D58AA}"/>
          </ac:inkMkLst>
        </pc:inkChg>
        <pc:inkChg chg="add del">
          <ac:chgData name="Venkatasubramanian, Mani V." userId="fbe5ce37-0145-4c31-b84a-b36f8beac5f3" providerId="ADAL" clId="{0FD0B19D-4776-3142-A01A-915AA0983175}" dt="2023-03-28T14:54:31.364" v="216"/>
          <ac:inkMkLst>
            <pc:docMk/>
            <pc:sldMk cId="3949165723" sldId="256"/>
            <ac:inkMk id="227" creationId="{B334777C-4134-5BD1-BFAB-9C8A23066701}"/>
          </ac:inkMkLst>
        </pc:inkChg>
        <pc:inkChg chg="add del">
          <ac:chgData name="Venkatasubramanian, Mani V." userId="fbe5ce37-0145-4c31-b84a-b36f8beac5f3" providerId="ADAL" clId="{0FD0B19D-4776-3142-A01A-915AA0983175}" dt="2023-03-28T14:54:31.364" v="216"/>
          <ac:inkMkLst>
            <pc:docMk/>
            <pc:sldMk cId="3949165723" sldId="256"/>
            <ac:inkMk id="228" creationId="{2B17F3B5-7DAF-306F-FD98-67F15840D7B8}"/>
          </ac:inkMkLst>
        </pc:inkChg>
        <pc:inkChg chg="add del">
          <ac:chgData name="Venkatasubramanian, Mani V." userId="fbe5ce37-0145-4c31-b84a-b36f8beac5f3" providerId="ADAL" clId="{0FD0B19D-4776-3142-A01A-915AA0983175}" dt="2023-03-28T14:54:31.364" v="216"/>
          <ac:inkMkLst>
            <pc:docMk/>
            <pc:sldMk cId="3949165723" sldId="256"/>
            <ac:inkMk id="229" creationId="{9F3EE869-B574-5EF6-7F06-884C3B94A600}"/>
          </ac:inkMkLst>
        </pc:inkChg>
        <pc:inkChg chg="add del">
          <ac:chgData name="Venkatasubramanian, Mani V." userId="fbe5ce37-0145-4c31-b84a-b36f8beac5f3" providerId="ADAL" clId="{0FD0B19D-4776-3142-A01A-915AA0983175}" dt="2023-03-28T14:54:31.364" v="216"/>
          <ac:inkMkLst>
            <pc:docMk/>
            <pc:sldMk cId="3949165723" sldId="256"/>
            <ac:inkMk id="230" creationId="{1DE80ACC-E386-6E6A-D877-8391B705BDD0}"/>
          </ac:inkMkLst>
        </pc:inkChg>
        <pc:inkChg chg="add del">
          <ac:chgData name="Venkatasubramanian, Mani V." userId="fbe5ce37-0145-4c31-b84a-b36f8beac5f3" providerId="ADAL" clId="{0FD0B19D-4776-3142-A01A-915AA0983175}" dt="2023-03-28T14:54:31.364" v="216"/>
          <ac:inkMkLst>
            <pc:docMk/>
            <pc:sldMk cId="3949165723" sldId="256"/>
            <ac:inkMk id="231" creationId="{1D76D0B2-CB9E-B9CE-E26D-4999905D7711}"/>
          </ac:inkMkLst>
        </pc:inkChg>
        <pc:inkChg chg="add del">
          <ac:chgData name="Venkatasubramanian, Mani V." userId="fbe5ce37-0145-4c31-b84a-b36f8beac5f3" providerId="ADAL" clId="{0FD0B19D-4776-3142-A01A-915AA0983175}" dt="2023-03-28T14:54:31.364" v="216"/>
          <ac:inkMkLst>
            <pc:docMk/>
            <pc:sldMk cId="3949165723" sldId="256"/>
            <ac:inkMk id="232" creationId="{9001AF49-97B3-41C2-1863-13F42AA633AE}"/>
          </ac:inkMkLst>
        </pc:inkChg>
        <pc:inkChg chg="add del">
          <ac:chgData name="Venkatasubramanian, Mani V." userId="fbe5ce37-0145-4c31-b84a-b36f8beac5f3" providerId="ADAL" clId="{0FD0B19D-4776-3142-A01A-915AA0983175}" dt="2023-03-28T14:54:31.364" v="216"/>
          <ac:inkMkLst>
            <pc:docMk/>
            <pc:sldMk cId="3949165723" sldId="256"/>
            <ac:inkMk id="233" creationId="{AC0734B1-C2EB-F783-F8A4-AABCEAE86478}"/>
          </ac:inkMkLst>
        </pc:inkChg>
        <pc:inkChg chg="add del">
          <ac:chgData name="Venkatasubramanian, Mani V." userId="fbe5ce37-0145-4c31-b84a-b36f8beac5f3" providerId="ADAL" clId="{0FD0B19D-4776-3142-A01A-915AA0983175}" dt="2023-03-28T14:54:31.364" v="216"/>
          <ac:inkMkLst>
            <pc:docMk/>
            <pc:sldMk cId="3949165723" sldId="256"/>
            <ac:inkMk id="234" creationId="{A10F2B9B-62BB-7628-DD0B-48DAE068CC13}"/>
          </ac:inkMkLst>
        </pc:inkChg>
        <pc:inkChg chg="add del">
          <ac:chgData name="Venkatasubramanian, Mani V." userId="fbe5ce37-0145-4c31-b84a-b36f8beac5f3" providerId="ADAL" clId="{0FD0B19D-4776-3142-A01A-915AA0983175}" dt="2023-03-28T14:54:31.364" v="216"/>
          <ac:inkMkLst>
            <pc:docMk/>
            <pc:sldMk cId="3949165723" sldId="256"/>
            <ac:inkMk id="235" creationId="{17B19B6A-336E-C94F-D42D-913673908C9F}"/>
          </ac:inkMkLst>
        </pc:inkChg>
        <pc:inkChg chg="add reco">
          <ac:chgData name="Venkatasubramanian, Mani V." userId="fbe5ce37-0145-4c31-b84a-b36f8beac5f3" providerId="ADAL" clId="{0FD0B19D-4776-3142-A01A-915AA0983175}" dt="2023-03-28T14:54:31.364" v="216"/>
          <ac:inkMkLst>
            <pc:docMk/>
            <pc:sldMk cId="3949165723" sldId="256"/>
            <ac:inkMk id="236" creationId="{1ED3051E-BA4A-E714-DA9F-49764873491C}"/>
          </ac:inkMkLst>
        </pc:inkChg>
        <pc:inkChg chg="add del">
          <ac:chgData name="Venkatasubramanian, Mani V." userId="fbe5ce37-0145-4c31-b84a-b36f8beac5f3" providerId="ADAL" clId="{0FD0B19D-4776-3142-A01A-915AA0983175}" dt="2023-03-28T14:54:37.332" v="234"/>
          <ac:inkMkLst>
            <pc:docMk/>
            <pc:sldMk cId="3949165723" sldId="256"/>
            <ac:inkMk id="237" creationId="{1E5B5D75-155B-A1BE-5F57-D1D5B96159DB}"/>
          </ac:inkMkLst>
        </pc:inkChg>
        <pc:inkChg chg="add del">
          <ac:chgData name="Venkatasubramanian, Mani V." userId="fbe5ce37-0145-4c31-b84a-b36f8beac5f3" providerId="ADAL" clId="{0FD0B19D-4776-3142-A01A-915AA0983175}" dt="2023-03-28T14:54:37.332" v="234"/>
          <ac:inkMkLst>
            <pc:docMk/>
            <pc:sldMk cId="3949165723" sldId="256"/>
            <ac:inkMk id="238" creationId="{32B9E09E-9701-1141-9D8B-846B935AB5D2}"/>
          </ac:inkMkLst>
        </pc:inkChg>
        <pc:inkChg chg="add del">
          <ac:chgData name="Venkatasubramanian, Mani V." userId="fbe5ce37-0145-4c31-b84a-b36f8beac5f3" providerId="ADAL" clId="{0FD0B19D-4776-3142-A01A-915AA0983175}" dt="2023-03-28T14:54:37.332" v="234"/>
          <ac:inkMkLst>
            <pc:docMk/>
            <pc:sldMk cId="3949165723" sldId="256"/>
            <ac:inkMk id="239" creationId="{9417A96C-30DB-158A-2FEF-0758494AC55B}"/>
          </ac:inkMkLst>
        </pc:inkChg>
        <pc:inkChg chg="add del">
          <ac:chgData name="Venkatasubramanian, Mani V." userId="fbe5ce37-0145-4c31-b84a-b36f8beac5f3" providerId="ADAL" clId="{0FD0B19D-4776-3142-A01A-915AA0983175}" dt="2023-03-28T14:54:37.332" v="234"/>
          <ac:inkMkLst>
            <pc:docMk/>
            <pc:sldMk cId="3949165723" sldId="256"/>
            <ac:inkMk id="240" creationId="{7F694543-4942-879E-282F-C695B40A0F6F}"/>
          </ac:inkMkLst>
        </pc:inkChg>
        <pc:inkChg chg="add del">
          <ac:chgData name="Venkatasubramanian, Mani V." userId="fbe5ce37-0145-4c31-b84a-b36f8beac5f3" providerId="ADAL" clId="{0FD0B19D-4776-3142-A01A-915AA0983175}" dt="2023-03-28T14:54:37.332" v="234"/>
          <ac:inkMkLst>
            <pc:docMk/>
            <pc:sldMk cId="3949165723" sldId="256"/>
            <ac:inkMk id="241" creationId="{5CD4EBFF-ED1D-4B93-E896-89B1A4EBA227}"/>
          </ac:inkMkLst>
        </pc:inkChg>
        <pc:inkChg chg="add del">
          <ac:chgData name="Venkatasubramanian, Mani V." userId="fbe5ce37-0145-4c31-b84a-b36f8beac5f3" providerId="ADAL" clId="{0FD0B19D-4776-3142-A01A-915AA0983175}" dt="2023-03-28T14:54:37.332" v="234"/>
          <ac:inkMkLst>
            <pc:docMk/>
            <pc:sldMk cId="3949165723" sldId="256"/>
            <ac:inkMk id="242" creationId="{5F0EE8F5-5092-DB23-9A82-5C5AB591D807}"/>
          </ac:inkMkLst>
        </pc:inkChg>
        <pc:inkChg chg="add del">
          <ac:chgData name="Venkatasubramanian, Mani V." userId="fbe5ce37-0145-4c31-b84a-b36f8beac5f3" providerId="ADAL" clId="{0FD0B19D-4776-3142-A01A-915AA0983175}" dt="2023-03-28T14:54:37.332" v="234"/>
          <ac:inkMkLst>
            <pc:docMk/>
            <pc:sldMk cId="3949165723" sldId="256"/>
            <ac:inkMk id="243" creationId="{0CAC4031-6682-F214-0C8A-B115886DF5DB}"/>
          </ac:inkMkLst>
        </pc:inkChg>
        <pc:inkChg chg="add del">
          <ac:chgData name="Venkatasubramanian, Mani V." userId="fbe5ce37-0145-4c31-b84a-b36f8beac5f3" providerId="ADAL" clId="{0FD0B19D-4776-3142-A01A-915AA0983175}" dt="2023-03-28T14:54:37.332" v="234"/>
          <ac:inkMkLst>
            <pc:docMk/>
            <pc:sldMk cId="3949165723" sldId="256"/>
            <ac:inkMk id="244" creationId="{FCA45960-D597-57DB-82ED-7BA10EB111AB}"/>
          </ac:inkMkLst>
        </pc:inkChg>
        <pc:inkChg chg="add del">
          <ac:chgData name="Venkatasubramanian, Mani V." userId="fbe5ce37-0145-4c31-b84a-b36f8beac5f3" providerId="ADAL" clId="{0FD0B19D-4776-3142-A01A-915AA0983175}" dt="2023-03-28T14:54:37.332" v="234"/>
          <ac:inkMkLst>
            <pc:docMk/>
            <pc:sldMk cId="3949165723" sldId="256"/>
            <ac:inkMk id="245" creationId="{C225EB28-9564-8F0B-BB16-41E712A180FF}"/>
          </ac:inkMkLst>
        </pc:inkChg>
        <pc:inkChg chg="add del">
          <ac:chgData name="Venkatasubramanian, Mani V." userId="fbe5ce37-0145-4c31-b84a-b36f8beac5f3" providerId="ADAL" clId="{0FD0B19D-4776-3142-A01A-915AA0983175}" dt="2023-03-28T14:54:37.332" v="234"/>
          <ac:inkMkLst>
            <pc:docMk/>
            <pc:sldMk cId="3949165723" sldId="256"/>
            <ac:inkMk id="246" creationId="{3E359B82-09B3-F6E8-80A5-12791B12DDB2}"/>
          </ac:inkMkLst>
        </pc:inkChg>
        <pc:inkChg chg="add del">
          <ac:chgData name="Venkatasubramanian, Mani V." userId="fbe5ce37-0145-4c31-b84a-b36f8beac5f3" providerId="ADAL" clId="{0FD0B19D-4776-3142-A01A-915AA0983175}" dt="2023-03-28T14:54:37.332" v="234"/>
          <ac:inkMkLst>
            <pc:docMk/>
            <pc:sldMk cId="3949165723" sldId="256"/>
            <ac:inkMk id="247" creationId="{A8C93647-73B4-2670-6489-D002961D52E0}"/>
          </ac:inkMkLst>
        </pc:inkChg>
        <pc:inkChg chg="add del">
          <ac:chgData name="Venkatasubramanian, Mani V." userId="fbe5ce37-0145-4c31-b84a-b36f8beac5f3" providerId="ADAL" clId="{0FD0B19D-4776-3142-A01A-915AA0983175}" dt="2023-03-28T14:54:37.332" v="234"/>
          <ac:inkMkLst>
            <pc:docMk/>
            <pc:sldMk cId="3949165723" sldId="256"/>
            <ac:inkMk id="248" creationId="{1E0373B1-CE5A-6B75-937C-A472CE0DD13B}"/>
          </ac:inkMkLst>
        </pc:inkChg>
        <pc:inkChg chg="add del">
          <ac:chgData name="Venkatasubramanian, Mani V." userId="fbe5ce37-0145-4c31-b84a-b36f8beac5f3" providerId="ADAL" clId="{0FD0B19D-4776-3142-A01A-915AA0983175}" dt="2023-03-28T14:54:37.332" v="234"/>
          <ac:inkMkLst>
            <pc:docMk/>
            <pc:sldMk cId="3949165723" sldId="256"/>
            <ac:inkMk id="249" creationId="{73EE2040-A500-D460-D5CD-FD850D36388F}"/>
          </ac:inkMkLst>
        </pc:inkChg>
        <pc:inkChg chg="add del">
          <ac:chgData name="Venkatasubramanian, Mani V." userId="fbe5ce37-0145-4c31-b84a-b36f8beac5f3" providerId="ADAL" clId="{0FD0B19D-4776-3142-A01A-915AA0983175}" dt="2023-03-28T14:54:37.332" v="234"/>
          <ac:inkMkLst>
            <pc:docMk/>
            <pc:sldMk cId="3949165723" sldId="256"/>
            <ac:inkMk id="250" creationId="{58DDE500-6C10-DA3B-BE63-F4F261D8F37B}"/>
          </ac:inkMkLst>
        </pc:inkChg>
        <pc:inkChg chg="add del">
          <ac:chgData name="Venkatasubramanian, Mani V." userId="fbe5ce37-0145-4c31-b84a-b36f8beac5f3" providerId="ADAL" clId="{0FD0B19D-4776-3142-A01A-915AA0983175}" dt="2023-03-28T14:54:37.332" v="234"/>
          <ac:inkMkLst>
            <pc:docMk/>
            <pc:sldMk cId="3949165723" sldId="256"/>
            <ac:inkMk id="251" creationId="{4AC850E0-7730-2EA7-26E4-B80E161452C9}"/>
          </ac:inkMkLst>
        </pc:inkChg>
        <pc:inkChg chg="add del">
          <ac:chgData name="Venkatasubramanian, Mani V." userId="fbe5ce37-0145-4c31-b84a-b36f8beac5f3" providerId="ADAL" clId="{0FD0B19D-4776-3142-A01A-915AA0983175}" dt="2023-03-28T14:54:37.332" v="234"/>
          <ac:inkMkLst>
            <pc:docMk/>
            <pc:sldMk cId="3949165723" sldId="256"/>
            <ac:inkMk id="252" creationId="{614AB8F3-F957-216D-2360-0C1B666134DE}"/>
          </ac:inkMkLst>
        </pc:inkChg>
        <pc:inkChg chg="add del">
          <ac:chgData name="Venkatasubramanian, Mani V." userId="fbe5ce37-0145-4c31-b84a-b36f8beac5f3" providerId="ADAL" clId="{0FD0B19D-4776-3142-A01A-915AA0983175}" dt="2023-03-28T14:54:37.332" v="234"/>
          <ac:inkMkLst>
            <pc:docMk/>
            <pc:sldMk cId="3949165723" sldId="256"/>
            <ac:inkMk id="253" creationId="{9D54F671-4DD1-6159-BC53-6340C7A9C611}"/>
          </ac:inkMkLst>
        </pc:inkChg>
        <pc:inkChg chg="add reco">
          <ac:chgData name="Venkatasubramanian, Mani V." userId="fbe5ce37-0145-4c31-b84a-b36f8beac5f3" providerId="ADAL" clId="{0FD0B19D-4776-3142-A01A-915AA0983175}" dt="2023-03-28T14:54:37.332" v="234"/>
          <ac:inkMkLst>
            <pc:docMk/>
            <pc:sldMk cId="3949165723" sldId="256"/>
            <ac:inkMk id="254" creationId="{59002750-0739-C094-62B5-880E3841D156}"/>
          </ac:inkMkLst>
        </pc:inkChg>
      </pc:sldChg>
      <pc:sldChg chg="addSp delSp">
        <pc:chgData name="Venkatasubramanian, Mani V." userId="fbe5ce37-0145-4c31-b84a-b36f8beac5f3" providerId="ADAL" clId="{0FD0B19D-4776-3142-A01A-915AA0983175}" dt="2023-03-28T14:59:43.812" v="492"/>
        <pc:sldMkLst>
          <pc:docMk/>
          <pc:sldMk cId="846449661" sldId="257"/>
        </pc:sldMkLst>
        <pc:inkChg chg="add del">
          <ac:chgData name="Venkatasubramanian, Mani V." userId="fbe5ce37-0145-4c31-b84a-b36f8beac5f3" providerId="ADAL" clId="{0FD0B19D-4776-3142-A01A-915AA0983175}" dt="2023-03-28T14:54:56.955" v="241"/>
          <ac:inkMkLst>
            <pc:docMk/>
            <pc:sldMk cId="846449661" sldId="257"/>
            <ac:inkMk id="2" creationId="{80CA8DFC-3AA2-4737-889B-7D6EE8082751}"/>
          </ac:inkMkLst>
        </pc:inkChg>
        <pc:inkChg chg="add del">
          <ac:chgData name="Venkatasubramanian, Mani V." userId="fbe5ce37-0145-4c31-b84a-b36f8beac5f3" providerId="ADAL" clId="{0FD0B19D-4776-3142-A01A-915AA0983175}" dt="2023-03-28T14:54:56.955" v="241"/>
          <ac:inkMkLst>
            <pc:docMk/>
            <pc:sldMk cId="846449661" sldId="257"/>
            <ac:inkMk id="3" creationId="{165398C8-65AA-B86A-2A9C-038CAA3E0517}"/>
          </ac:inkMkLst>
        </pc:inkChg>
        <pc:inkChg chg="add del">
          <ac:chgData name="Venkatasubramanian, Mani V." userId="fbe5ce37-0145-4c31-b84a-b36f8beac5f3" providerId="ADAL" clId="{0FD0B19D-4776-3142-A01A-915AA0983175}" dt="2023-03-28T14:54:56.955" v="241"/>
          <ac:inkMkLst>
            <pc:docMk/>
            <pc:sldMk cId="846449661" sldId="257"/>
            <ac:inkMk id="4" creationId="{4AA5C56C-B43F-E20D-62EF-3F844DAEC0EE}"/>
          </ac:inkMkLst>
        </pc:inkChg>
        <pc:inkChg chg="add">
          <ac:chgData name="Venkatasubramanian, Mani V." userId="fbe5ce37-0145-4c31-b84a-b36f8beac5f3" providerId="ADAL" clId="{0FD0B19D-4776-3142-A01A-915AA0983175}" dt="2023-03-28T14:54:55.580" v="238"/>
          <ac:inkMkLst>
            <pc:docMk/>
            <pc:sldMk cId="846449661" sldId="257"/>
            <ac:inkMk id="5" creationId="{2BA0E9F0-C905-05E1-7F38-2B6BD35CBAEE}"/>
          </ac:inkMkLst>
        </pc:inkChg>
        <pc:inkChg chg="add del">
          <ac:chgData name="Venkatasubramanian, Mani V." userId="fbe5ce37-0145-4c31-b84a-b36f8beac5f3" providerId="ADAL" clId="{0FD0B19D-4776-3142-A01A-915AA0983175}" dt="2023-03-28T14:54:56.955" v="241"/>
          <ac:inkMkLst>
            <pc:docMk/>
            <pc:sldMk cId="846449661" sldId="257"/>
            <ac:inkMk id="6" creationId="{6E5B7ABA-0122-751E-84E8-0148FA8266A7}"/>
          </ac:inkMkLst>
        </pc:inkChg>
        <pc:inkChg chg="add del">
          <ac:chgData name="Venkatasubramanian, Mani V." userId="fbe5ce37-0145-4c31-b84a-b36f8beac5f3" providerId="ADAL" clId="{0FD0B19D-4776-3142-A01A-915AA0983175}" dt="2023-03-28T14:54:56.955" v="241"/>
          <ac:inkMkLst>
            <pc:docMk/>
            <pc:sldMk cId="846449661" sldId="257"/>
            <ac:inkMk id="7" creationId="{B6F2293D-356D-0133-7549-293440CF5C1F}"/>
          </ac:inkMkLst>
        </pc:inkChg>
        <pc:inkChg chg="add reco">
          <ac:chgData name="Venkatasubramanian, Mani V." userId="fbe5ce37-0145-4c31-b84a-b36f8beac5f3" providerId="ADAL" clId="{0FD0B19D-4776-3142-A01A-915AA0983175}" dt="2023-03-28T14:54:56.955" v="241"/>
          <ac:inkMkLst>
            <pc:docMk/>
            <pc:sldMk cId="846449661" sldId="257"/>
            <ac:inkMk id="8" creationId="{399741AE-D1E2-FE9D-AB99-CCC78315689E}"/>
          </ac:inkMkLst>
        </pc:inkChg>
        <pc:inkChg chg="add reco">
          <ac:chgData name="Venkatasubramanian, Mani V." userId="fbe5ce37-0145-4c31-b84a-b36f8beac5f3" providerId="ADAL" clId="{0FD0B19D-4776-3142-A01A-915AA0983175}" dt="2023-03-28T14:54:56.955" v="241"/>
          <ac:inkMkLst>
            <pc:docMk/>
            <pc:sldMk cId="846449661" sldId="257"/>
            <ac:inkMk id="9" creationId="{14C7E74B-C7D0-21D0-DD45-E3D71A0D12DE}"/>
          </ac:inkMkLst>
        </pc:inkChg>
        <pc:inkChg chg="add">
          <ac:chgData name="Venkatasubramanian, Mani V." userId="fbe5ce37-0145-4c31-b84a-b36f8beac5f3" providerId="ADAL" clId="{0FD0B19D-4776-3142-A01A-915AA0983175}" dt="2023-03-28T14:54:58.146" v="242"/>
          <ac:inkMkLst>
            <pc:docMk/>
            <pc:sldMk cId="846449661" sldId="257"/>
            <ac:inkMk id="10" creationId="{1BC63D67-1FD8-B4D4-503F-6161A7A92275}"/>
          </ac:inkMkLst>
        </pc:inkChg>
        <pc:inkChg chg="add">
          <ac:chgData name="Venkatasubramanian, Mani V." userId="fbe5ce37-0145-4c31-b84a-b36f8beac5f3" providerId="ADAL" clId="{0FD0B19D-4776-3142-A01A-915AA0983175}" dt="2023-03-28T14:54:58.362" v="243"/>
          <ac:inkMkLst>
            <pc:docMk/>
            <pc:sldMk cId="846449661" sldId="257"/>
            <ac:inkMk id="11" creationId="{8B393D6D-B4D5-7C0E-EE4A-1BB2A04EB3D0}"/>
          </ac:inkMkLst>
        </pc:inkChg>
        <pc:inkChg chg="add">
          <ac:chgData name="Venkatasubramanian, Mani V." userId="fbe5ce37-0145-4c31-b84a-b36f8beac5f3" providerId="ADAL" clId="{0FD0B19D-4776-3142-A01A-915AA0983175}" dt="2023-03-28T14:54:58.579" v="244"/>
          <ac:inkMkLst>
            <pc:docMk/>
            <pc:sldMk cId="846449661" sldId="257"/>
            <ac:inkMk id="12" creationId="{EBF3845C-DCCC-9CC4-3DF8-240839E55259}"/>
          </ac:inkMkLst>
        </pc:inkChg>
        <pc:inkChg chg="add">
          <ac:chgData name="Venkatasubramanian, Mani V." userId="fbe5ce37-0145-4c31-b84a-b36f8beac5f3" providerId="ADAL" clId="{0FD0B19D-4776-3142-A01A-915AA0983175}" dt="2023-03-28T14:54:58.862" v="245"/>
          <ac:inkMkLst>
            <pc:docMk/>
            <pc:sldMk cId="846449661" sldId="257"/>
            <ac:inkMk id="13" creationId="{3AFB0FAE-8E2F-D201-7D37-3DA3579B9C5A}"/>
          </ac:inkMkLst>
        </pc:inkChg>
        <pc:inkChg chg="add">
          <ac:chgData name="Venkatasubramanian, Mani V." userId="fbe5ce37-0145-4c31-b84a-b36f8beac5f3" providerId="ADAL" clId="{0FD0B19D-4776-3142-A01A-915AA0983175}" dt="2023-03-28T14:54:59.078" v="246"/>
          <ac:inkMkLst>
            <pc:docMk/>
            <pc:sldMk cId="846449661" sldId="257"/>
            <ac:inkMk id="14" creationId="{407CA113-A954-5B8A-45AF-2AD7ED0EF64B}"/>
          </ac:inkMkLst>
        </pc:inkChg>
        <pc:inkChg chg="add">
          <ac:chgData name="Venkatasubramanian, Mani V." userId="fbe5ce37-0145-4c31-b84a-b36f8beac5f3" providerId="ADAL" clId="{0FD0B19D-4776-3142-A01A-915AA0983175}" dt="2023-03-28T14:54:59.279" v="247"/>
          <ac:inkMkLst>
            <pc:docMk/>
            <pc:sldMk cId="846449661" sldId="257"/>
            <ac:inkMk id="15" creationId="{540A331D-DCBE-6324-1F0E-B927FF6F2846}"/>
          </ac:inkMkLst>
        </pc:inkChg>
        <pc:inkChg chg="add del">
          <ac:chgData name="Venkatasubramanian, Mani V." userId="fbe5ce37-0145-4c31-b84a-b36f8beac5f3" providerId="ADAL" clId="{0FD0B19D-4776-3142-A01A-915AA0983175}" dt="2023-03-28T14:55:10.045" v="258"/>
          <ac:inkMkLst>
            <pc:docMk/>
            <pc:sldMk cId="846449661" sldId="257"/>
            <ac:inkMk id="18" creationId="{503D9180-2B26-9EC0-94ED-C52FC206449A}"/>
          </ac:inkMkLst>
        </pc:inkChg>
        <pc:inkChg chg="add del">
          <ac:chgData name="Venkatasubramanian, Mani V." userId="fbe5ce37-0145-4c31-b84a-b36f8beac5f3" providerId="ADAL" clId="{0FD0B19D-4776-3142-A01A-915AA0983175}" dt="2023-03-28T14:55:10.045" v="258"/>
          <ac:inkMkLst>
            <pc:docMk/>
            <pc:sldMk cId="846449661" sldId="257"/>
            <ac:inkMk id="19" creationId="{7D7ECAEF-B9B9-E141-F2C8-0895054ABDF7}"/>
          </ac:inkMkLst>
        </pc:inkChg>
        <pc:inkChg chg="add del">
          <ac:chgData name="Venkatasubramanian, Mani V." userId="fbe5ce37-0145-4c31-b84a-b36f8beac5f3" providerId="ADAL" clId="{0FD0B19D-4776-3142-A01A-915AA0983175}" dt="2023-03-28T14:55:10.045" v="258"/>
          <ac:inkMkLst>
            <pc:docMk/>
            <pc:sldMk cId="846449661" sldId="257"/>
            <ac:inkMk id="20" creationId="{D267DA7A-E134-9582-9918-8D92E0B5F46E}"/>
          </ac:inkMkLst>
        </pc:inkChg>
        <pc:inkChg chg="add del">
          <ac:chgData name="Venkatasubramanian, Mani V." userId="fbe5ce37-0145-4c31-b84a-b36f8beac5f3" providerId="ADAL" clId="{0FD0B19D-4776-3142-A01A-915AA0983175}" dt="2023-03-28T14:55:10.045" v="258"/>
          <ac:inkMkLst>
            <pc:docMk/>
            <pc:sldMk cId="846449661" sldId="257"/>
            <ac:inkMk id="21" creationId="{708604C3-5E55-BF97-9CE8-9C840960B633}"/>
          </ac:inkMkLst>
        </pc:inkChg>
        <pc:inkChg chg="add del">
          <ac:chgData name="Venkatasubramanian, Mani V." userId="fbe5ce37-0145-4c31-b84a-b36f8beac5f3" providerId="ADAL" clId="{0FD0B19D-4776-3142-A01A-915AA0983175}" dt="2023-03-28T14:55:10.045" v="258"/>
          <ac:inkMkLst>
            <pc:docMk/>
            <pc:sldMk cId="846449661" sldId="257"/>
            <ac:inkMk id="22" creationId="{E7A653D6-27AB-7B0A-DCE3-5722C853AFB7}"/>
          </ac:inkMkLst>
        </pc:inkChg>
        <pc:inkChg chg="add del">
          <ac:chgData name="Venkatasubramanian, Mani V." userId="fbe5ce37-0145-4c31-b84a-b36f8beac5f3" providerId="ADAL" clId="{0FD0B19D-4776-3142-A01A-915AA0983175}" dt="2023-03-28T14:55:10.045" v="258"/>
          <ac:inkMkLst>
            <pc:docMk/>
            <pc:sldMk cId="846449661" sldId="257"/>
            <ac:inkMk id="23" creationId="{4630026B-A7C7-D0B0-DC7D-0B3101C72515}"/>
          </ac:inkMkLst>
        </pc:inkChg>
        <pc:inkChg chg="add del">
          <ac:chgData name="Venkatasubramanian, Mani V." userId="fbe5ce37-0145-4c31-b84a-b36f8beac5f3" providerId="ADAL" clId="{0FD0B19D-4776-3142-A01A-915AA0983175}" dt="2023-03-28T14:55:10.045" v="258"/>
          <ac:inkMkLst>
            <pc:docMk/>
            <pc:sldMk cId="846449661" sldId="257"/>
            <ac:inkMk id="24" creationId="{B599C9A2-81EC-419F-79A8-405856EA5FD4}"/>
          </ac:inkMkLst>
        </pc:inkChg>
        <pc:inkChg chg="add del">
          <ac:chgData name="Venkatasubramanian, Mani V." userId="fbe5ce37-0145-4c31-b84a-b36f8beac5f3" providerId="ADAL" clId="{0FD0B19D-4776-3142-A01A-915AA0983175}" dt="2023-03-28T14:55:10.045" v="258"/>
          <ac:inkMkLst>
            <pc:docMk/>
            <pc:sldMk cId="846449661" sldId="257"/>
            <ac:inkMk id="25" creationId="{C0E93D82-8DCF-308F-97AA-6E59605080BA}"/>
          </ac:inkMkLst>
        </pc:inkChg>
        <pc:inkChg chg="add del">
          <ac:chgData name="Venkatasubramanian, Mani V." userId="fbe5ce37-0145-4c31-b84a-b36f8beac5f3" providerId="ADAL" clId="{0FD0B19D-4776-3142-A01A-915AA0983175}" dt="2023-03-28T14:55:10.045" v="258"/>
          <ac:inkMkLst>
            <pc:docMk/>
            <pc:sldMk cId="846449661" sldId="257"/>
            <ac:inkMk id="26" creationId="{07BA352E-E77B-0491-54F2-C0437E9940F6}"/>
          </ac:inkMkLst>
        </pc:inkChg>
        <pc:inkChg chg="add del">
          <ac:chgData name="Venkatasubramanian, Mani V." userId="fbe5ce37-0145-4c31-b84a-b36f8beac5f3" providerId="ADAL" clId="{0FD0B19D-4776-3142-A01A-915AA0983175}" dt="2023-03-28T14:55:10.045" v="258"/>
          <ac:inkMkLst>
            <pc:docMk/>
            <pc:sldMk cId="846449661" sldId="257"/>
            <ac:inkMk id="27" creationId="{DAA9BB06-0977-8C47-315C-D15378AA3457}"/>
          </ac:inkMkLst>
        </pc:inkChg>
        <pc:inkChg chg="add reco">
          <ac:chgData name="Venkatasubramanian, Mani V." userId="fbe5ce37-0145-4c31-b84a-b36f8beac5f3" providerId="ADAL" clId="{0FD0B19D-4776-3142-A01A-915AA0983175}" dt="2023-03-28T14:55:10.045" v="258"/>
          <ac:inkMkLst>
            <pc:docMk/>
            <pc:sldMk cId="846449661" sldId="257"/>
            <ac:inkMk id="28" creationId="{BD30E2F3-22EA-6D91-D6E6-47FAA5D04E54}"/>
          </ac:inkMkLst>
        </pc:inkChg>
        <pc:inkChg chg="add del">
          <ac:chgData name="Venkatasubramanian, Mani V." userId="fbe5ce37-0145-4c31-b84a-b36f8beac5f3" providerId="ADAL" clId="{0FD0B19D-4776-3142-A01A-915AA0983175}" dt="2023-03-28T14:55:25.842" v="262"/>
          <ac:inkMkLst>
            <pc:docMk/>
            <pc:sldMk cId="846449661" sldId="257"/>
            <ac:inkMk id="29" creationId="{207026F7-C0BD-5F3F-D24C-86506211C11A}"/>
          </ac:inkMkLst>
        </pc:inkChg>
        <pc:inkChg chg="add del">
          <ac:chgData name="Venkatasubramanian, Mani V." userId="fbe5ce37-0145-4c31-b84a-b36f8beac5f3" providerId="ADAL" clId="{0FD0B19D-4776-3142-A01A-915AA0983175}" dt="2023-03-28T14:55:25.842" v="262"/>
          <ac:inkMkLst>
            <pc:docMk/>
            <pc:sldMk cId="846449661" sldId="257"/>
            <ac:inkMk id="30" creationId="{4A3A2ADD-96A7-66C9-9C4D-F36F47ACCAC1}"/>
          </ac:inkMkLst>
        </pc:inkChg>
        <pc:inkChg chg="add del">
          <ac:chgData name="Venkatasubramanian, Mani V." userId="fbe5ce37-0145-4c31-b84a-b36f8beac5f3" providerId="ADAL" clId="{0FD0B19D-4776-3142-A01A-915AA0983175}" dt="2023-03-28T14:55:25.842" v="262"/>
          <ac:inkMkLst>
            <pc:docMk/>
            <pc:sldMk cId="846449661" sldId="257"/>
            <ac:inkMk id="31" creationId="{CD7CD260-BED4-55DB-4B68-BEFE693A6C9A}"/>
          </ac:inkMkLst>
        </pc:inkChg>
        <pc:inkChg chg="add reco">
          <ac:chgData name="Venkatasubramanian, Mani V." userId="fbe5ce37-0145-4c31-b84a-b36f8beac5f3" providerId="ADAL" clId="{0FD0B19D-4776-3142-A01A-915AA0983175}" dt="2023-03-28T14:55:25.842" v="262"/>
          <ac:inkMkLst>
            <pc:docMk/>
            <pc:sldMk cId="846449661" sldId="257"/>
            <ac:inkMk id="32" creationId="{3D107DCE-34DF-3E91-CE04-25A7D23C244F}"/>
          </ac:inkMkLst>
        </pc:inkChg>
        <pc:inkChg chg="add del">
          <ac:chgData name="Venkatasubramanian, Mani V." userId="fbe5ce37-0145-4c31-b84a-b36f8beac5f3" providerId="ADAL" clId="{0FD0B19D-4776-3142-A01A-915AA0983175}" dt="2023-03-28T14:55:40.887" v="276"/>
          <ac:inkMkLst>
            <pc:docMk/>
            <pc:sldMk cId="846449661" sldId="257"/>
            <ac:inkMk id="33" creationId="{B73C27B2-1587-CEF1-8F81-02313FFDBCA8}"/>
          </ac:inkMkLst>
        </pc:inkChg>
        <pc:inkChg chg="add del">
          <ac:chgData name="Venkatasubramanian, Mani V." userId="fbe5ce37-0145-4c31-b84a-b36f8beac5f3" providerId="ADAL" clId="{0FD0B19D-4776-3142-A01A-915AA0983175}" dt="2023-03-28T14:55:40.887" v="276"/>
          <ac:inkMkLst>
            <pc:docMk/>
            <pc:sldMk cId="846449661" sldId="257"/>
            <ac:inkMk id="34" creationId="{75FDE1CF-BCD3-B97C-A995-77A2AD7B472A}"/>
          </ac:inkMkLst>
        </pc:inkChg>
        <pc:inkChg chg="add del">
          <ac:chgData name="Venkatasubramanian, Mani V." userId="fbe5ce37-0145-4c31-b84a-b36f8beac5f3" providerId="ADAL" clId="{0FD0B19D-4776-3142-A01A-915AA0983175}" dt="2023-03-28T14:55:40.887" v="276"/>
          <ac:inkMkLst>
            <pc:docMk/>
            <pc:sldMk cId="846449661" sldId="257"/>
            <ac:inkMk id="35" creationId="{0C697D31-A053-A586-FCA7-FAC3B2D10381}"/>
          </ac:inkMkLst>
        </pc:inkChg>
        <pc:inkChg chg="add del">
          <ac:chgData name="Venkatasubramanian, Mani V." userId="fbe5ce37-0145-4c31-b84a-b36f8beac5f3" providerId="ADAL" clId="{0FD0B19D-4776-3142-A01A-915AA0983175}" dt="2023-03-28T14:55:40.887" v="276"/>
          <ac:inkMkLst>
            <pc:docMk/>
            <pc:sldMk cId="846449661" sldId="257"/>
            <ac:inkMk id="36" creationId="{0B421F94-E278-4818-3313-48AEA878AC64}"/>
          </ac:inkMkLst>
        </pc:inkChg>
        <pc:inkChg chg="add del">
          <ac:chgData name="Venkatasubramanian, Mani V." userId="fbe5ce37-0145-4c31-b84a-b36f8beac5f3" providerId="ADAL" clId="{0FD0B19D-4776-3142-A01A-915AA0983175}" dt="2023-03-28T14:55:40.887" v="276"/>
          <ac:inkMkLst>
            <pc:docMk/>
            <pc:sldMk cId="846449661" sldId="257"/>
            <ac:inkMk id="37" creationId="{F7BFA40C-1917-D7E1-1B41-FDE02B299FCA}"/>
          </ac:inkMkLst>
        </pc:inkChg>
        <pc:inkChg chg="add del">
          <ac:chgData name="Venkatasubramanian, Mani V." userId="fbe5ce37-0145-4c31-b84a-b36f8beac5f3" providerId="ADAL" clId="{0FD0B19D-4776-3142-A01A-915AA0983175}" dt="2023-03-28T14:55:40.887" v="276"/>
          <ac:inkMkLst>
            <pc:docMk/>
            <pc:sldMk cId="846449661" sldId="257"/>
            <ac:inkMk id="38" creationId="{FB7A715E-39EC-CAFD-65B2-67F9D2E5E113}"/>
          </ac:inkMkLst>
        </pc:inkChg>
        <pc:inkChg chg="add del">
          <ac:chgData name="Venkatasubramanian, Mani V." userId="fbe5ce37-0145-4c31-b84a-b36f8beac5f3" providerId="ADAL" clId="{0FD0B19D-4776-3142-A01A-915AA0983175}" dt="2023-03-28T14:55:40.887" v="276"/>
          <ac:inkMkLst>
            <pc:docMk/>
            <pc:sldMk cId="846449661" sldId="257"/>
            <ac:inkMk id="39" creationId="{FBDBD3DC-44CD-181D-3F7D-6276EB70EDAA}"/>
          </ac:inkMkLst>
        </pc:inkChg>
        <pc:inkChg chg="add del">
          <ac:chgData name="Venkatasubramanian, Mani V." userId="fbe5ce37-0145-4c31-b84a-b36f8beac5f3" providerId="ADAL" clId="{0FD0B19D-4776-3142-A01A-915AA0983175}" dt="2023-03-28T14:55:40.887" v="276"/>
          <ac:inkMkLst>
            <pc:docMk/>
            <pc:sldMk cId="846449661" sldId="257"/>
            <ac:inkMk id="40" creationId="{BBBC69D7-FF93-259B-33DA-248331DEFB9A}"/>
          </ac:inkMkLst>
        </pc:inkChg>
        <pc:inkChg chg="add del">
          <ac:chgData name="Venkatasubramanian, Mani V." userId="fbe5ce37-0145-4c31-b84a-b36f8beac5f3" providerId="ADAL" clId="{0FD0B19D-4776-3142-A01A-915AA0983175}" dt="2023-03-28T14:55:40.887" v="276"/>
          <ac:inkMkLst>
            <pc:docMk/>
            <pc:sldMk cId="846449661" sldId="257"/>
            <ac:inkMk id="41" creationId="{FE79117E-D531-0CDC-C501-D6CE53A008BF}"/>
          </ac:inkMkLst>
        </pc:inkChg>
        <pc:inkChg chg="add del">
          <ac:chgData name="Venkatasubramanian, Mani V." userId="fbe5ce37-0145-4c31-b84a-b36f8beac5f3" providerId="ADAL" clId="{0FD0B19D-4776-3142-A01A-915AA0983175}" dt="2023-03-28T14:55:40.887" v="276"/>
          <ac:inkMkLst>
            <pc:docMk/>
            <pc:sldMk cId="846449661" sldId="257"/>
            <ac:inkMk id="42" creationId="{41B0B097-4427-39FA-855B-B8CE9B63131F}"/>
          </ac:inkMkLst>
        </pc:inkChg>
        <pc:inkChg chg="add del">
          <ac:chgData name="Venkatasubramanian, Mani V." userId="fbe5ce37-0145-4c31-b84a-b36f8beac5f3" providerId="ADAL" clId="{0FD0B19D-4776-3142-A01A-915AA0983175}" dt="2023-03-28T14:55:40.887" v="276"/>
          <ac:inkMkLst>
            <pc:docMk/>
            <pc:sldMk cId="846449661" sldId="257"/>
            <ac:inkMk id="43" creationId="{4A7E9CA6-384C-61A1-B451-FDCD089164E2}"/>
          </ac:inkMkLst>
        </pc:inkChg>
        <pc:inkChg chg="add del">
          <ac:chgData name="Venkatasubramanian, Mani V." userId="fbe5ce37-0145-4c31-b84a-b36f8beac5f3" providerId="ADAL" clId="{0FD0B19D-4776-3142-A01A-915AA0983175}" dt="2023-03-28T14:55:40.887" v="276"/>
          <ac:inkMkLst>
            <pc:docMk/>
            <pc:sldMk cId="846449661" sldId="257"/>
            <ac:inkMk id="44" creationId="{FDEEC916-8452-5E23-763C-573B9FEE4E12}"/>
          </ac:inkMkLst>
        </pc:inkChg>
        <pc:inkChg chg="add del">
          <ac:chgData name="Venkatasubramanian, Mani V." userId="fbe5ce37-0145-4c31-b84a-b36f8beac5f3" providerId="ADAL" clId="{0FD0B19D-4776-3142-A01A-915AA0983175}" dt="2023-03-28T14:55:40.887" v="276"/>
          <ac:inkMkLst>
            <pc:docMk/>
            <pc:sldMk cId="846449661" sldId="257"/>
            <ac:inkMk id="45" creationId="{AE86E55F-C8B6-F4F3-1818-829EECA981A5}"/>
          </ac:inkMkLst>
        </pc:inkChg>
        <pc:inkChg chg="add reco">
          <ac:chgData name="Venkatasubramanian, Mani V." userId="fbe5ce37-0145-4c31-b84a-b36f8beac5f3" providerId="ADAL" clId="{0FD0B19D-4776-3142-A01A-915AA0983175}" dt="2023-03-28T14:55:40.887" v="276"/>
          <ac:inkMkLst>
            <pc:docMk/>
            <pc:sldMk cId="846449661" sldId="257"/>
            <ac:inkMk id="46" creationId="{461D11BA-792C-38CD-A865-2DE1FF756A22}"/>
          </ac:inkMkLst>
        </pc:inkChg>
        <pc:inkChg chg="add">
          <ac:chgData name="Venkatasubramanian, Mani V." userId="fbe5ce37-0145-4c31-b84a-b36f8beac5f3" providerId="ADAL" clId="{0FD0B19D-4776-3142-A01A-915AA0983175}" dt="2023-03-28T14:55:41.093" v="277"/>
          <ac:inkMkLst>
            <pc:docMk/>
            <pc:sldMk cId="846449661" sldId="257"/>
            <ac:inkMk id="47" creationId="{1A5A55D9-DF08-9B8C-D845-867775F679CE}"/>
          </ac:inkMkLst>
        </pc:inkChg>
        <pc:inkChg chg="add del">
          <ac:chgData name="Venkatasubramanian, Mani V." userId="fbe5ce37-0145-4c31-b84a-b36f8beac5f3" providerId="ADAL" clId="{0FD0B19D-4776-3142-A01A-915AA0983175}" dt="2023-03-28T14:55:56.533" v="288"/>
          <ac:inkMkLst>
            <pc:docMk/>
            <pc:sldMk cId="846449661" sldId="257"/>
            <ac:inkMk id="48" creationId="{4B0E271F-FA43-C4CD-E57E-914261C8BCE3}"/>
          </ac:inkMkLst>
        </pc:inkChg>
        <pc:inkChg chg="add del">
          <ac:chgData name="Venkatasubramanian, Mani V." userId="fbe5ce37-0145-4c31-b84a-b36f8beac5f3" providerId="ADAL" clId="{0FD0B19D-4776-3142-A01A-915AA0983175}" dt="2023-03-28T14:55:56.530" v="287"/>
          <ac:inkMkLst>
            <pc:docMk/>
            <pc:sldMk cId="846449661" sldId="257"/>
            <ac:inkMk id="49" creationId="{88C4B188-232C-11A8-8002-9CF278C9686E}"/>
          </ac:inkMkLst>
        </pc:inkChg>
        <pc:inkChg chg="add del">
          <ac:chgData name="Venkatasubramanian, Mani V." userId="fbe5ce37-0145-4c31-b84a-b36f8beac5f3" providerId="ADAL" clId="{0FD0B19D-4776-3142-A01A-915AA0983175}" dt="2023-03-28T14:55:56.526" v="286"/>
          <ac:inkMkLst>
            <pc:docMk/>
            <pc:sldMk cId="846449661" sldId="257"/>
            <ac:inkMk id="50" creationId="{923FD99A-0EA7-838A-A14A-C2C6E8E0D931}"/>
          </ac:inkMkLst>
        </pc:inkChg>
        <pc:inkChg chg="add del">
          <ac:chgData name="Venkatasubramanian, Mani V." userId="fbe5ce37-0145-4c31-b84a-b36f8beac5f3" providerId="ADAL" clId="{0FD0B19D-4776-3142-A01A-915AA0983175}" dt="2023-03-28T14:55:51.792" v="285"/>
          <ac:inkMkLst>
            <pc:docMk/>
            <pc:sldMk cId="846449661" sldId="257"/>
            <ac:inkMk id="51" creationId="{4FA9A6C3-3756-4019-80ED-FFF0CE4A9DE4}"/>
          </ac:inkMkLst>
        </pc:inkChg>
        <pc:inkChg chg="add del">
          <ac:chgData name="Venkatasubramanian, Mani V." userId="fbe5ce37-0145-4c31-b84a-b36f8beac5f3" providerId="ADAL" clId="{0FD0B19D-4776-3142-A01A-915AA0983175}" dt="2023-03-28T14:55:51.792" v="285"/>
          <ac:inkMkLst>
            <pc:docMk/>
            <pc:sldMk cId="846449661" sldId="257"/>
            <ac:inkMk id="52" creationId="{D89BB20B-6F97-9839-6A7F-CEDC7AD6F6CF}"/>
          </ac:inkMkLst>
        </pc:inkChg>
        <pc:inkChg chg="add del">
          <ac:chgData name="Venkatasubramanian, Mani V." userId="fbe5ce37-0145-4c31-b84a-b36f8beac5f3" providerId="ADAL" clId="{0FD0B19D-4776-3142-A01A-915AA0983175}" dt="2023-03-28T14:55:51.792" v="285"/>
          <ac:inkMkLst>
            <pc:docMk/>
            <pc:sldMk cId="846449661" sldId="257"/>
            <ac:inkMk id="53" creationId="{34AAF530-0711-1FE6-7A37-29EA566A6A4F}"/>
          </ac:inkMkLst>
        </pc:inkChg>
        <pc:inkChg chg="add del reco">
          <ac:chgData name="Venkatasubramanian, Mani V." userId="fbe5ce37-0145-4c31-b84a-b36f8beac5f3" providerId="ADAL" clId="{0FD0B19D-4776-3142-A01A-915AA0983175}" dt="2023-03-28T14:55:51.792" v="285"/>
          <ac:inkMkLst>
            <pc:docMk/>
            <pc:sldMk cId="846449661" sldId="257"/>
            <ac:inkMk id="54" creationId="{18375977-AC70-78F3-AA71-2BF8F00985D8}"/>
          </ac:inkMkLst>
        </pc:inkChg>
        <pc:inkChg chg="add del">
          <ac:chgData name="Venkatasubramanian, Mani V." userId="fbe5ce37-0145-4c31-b84a-b36f8beac5f3" providerId="ADAL" clId="{0FD0B19D-4776-3142-A01A-915AA0983175}" dt="2023-03-28T14:56:00.574" v="292"/>
          <ac:inkMkLst>
            <pc:docMk/>
            <pc:sldMk cId="846449661" sldId="257"/>
            <ac:inkMk id="55" creationId="{8FF74237-4FFD-6062-8BC8-75F72D707583}"/>
          </ac:inkMkLst>
        </pc:inkChg>
        <pc:inkChg chg="add del">
          <ac:chgData name="Venkatasubramanian, Mani V." userId="fbe5ce37-0145-4c31-b84a-b36f8beac5f3" providerId="ADAL" clId="{0FD0B19D-4776-3142-A01A-915AA0983175}" dt="2023-03-28T14:56:00.574" v="292"/>
          <ac:inkMkLst>
            <pc:docMk/>
            <pc:sldMk cId="846449661" sldId="257"/>
            <ac:inkMk id="56" creationId="{579CDF28-0D58-7CEA-4452-6A879E803244}"/>
          </ac:inkMkLst>
        </pc:inkChg>
        <pc:inkChg chg="add">
          <ac:chgData name="Venkatasubramanian, Mani V." userId="fbe5ce37-0145-4c31-b84a-b36f8beac5f3" providerId="ADAL" clId="{0FD0B19D-4776-3142-A01A-915AA0983175}" dt="2023-03-28T14:56:00.041" v="291"/>
          <ac:inkMkLst>
            <pc:docMk/>
            <pc:sldMk cId="846449661" sldId="257"/>
            <ac:inkMk id="57" creationId="{2F9B19F0-9299-1D70-8400-1C02A81F0110}"/>
          </ac:inkMkLst>
        </pc:inkChg>
        <pc:inkChg chg="add reco">
          <ac:chgData name="Venkatasubramanian, Mani V." userId="fbe5ce37-0145-4c31-b84a-b36f8beac5f3" providerId="ADAL" clId="{0FD0B19D-4776-3142-A01A-915AA0983175}" dt="2023-03-28T14:56:00.574" v="292"/>
          <ac:inkMkLst>
            <pc:docMk/>
            <pc:sldMk cId="846449661" sldId="257"/>
            <ac:inkMk id="58" creationId="{461CD3C7-C5C3-C20E-E962-133731AF70BC}"/>
          </ac:inkMkLst>
        </pc:inkChg>
        <pc:inkChg chg="add del">
          <ac:chgData name="Venkatasubramanian, Mani V." userId="fbe5ce37-0145-4c31-b84a-b36f8beac5f3" providerId="ADAL" clId="{0FD0B19D-4776-3142-A01A-915AA0983175}" dt="2023-03-28T14:56:03.827" v="295"/>
          <ac:inkMkLst>
            <pc:docMk/>
            <pc:sldMk cId="846449661" sldId="257"/>
            <ac:inkMk id="59" creationId="{0F7C52B6-B6B7-1C6A-1385-08B34DA0FDF2}"/>
          </ac:inkMkLst>
        </pc:inkChg>
        <pc:inkChg chg="add del">
          <ac:chgData name="Venkatasubramanian, Mani V." userId="fbe5ce37-0145-4c31-b84a-b36f8beac5f3" providerId="ADAL" clId="{0FD0B19D-4776-3142-A01A-915AA0983175}" dt="2023-03-28T14:56:03.827" v="295"/>
          <ac:inkMkLst>
            <pc:docMk/>
            <pc:sldMk cId="846449661" sldId="257"/>
            <ac:inkMk id="60" creationId="{E0E7C152-2CB2-0A25-ED6B-F725B0910155}"/>
          </ac:inkMkLst>
        </pc:inkChg>
        <pc:inkChg chg="add reco">
          <ac:chgData name="Venkatasubramanian, Mani V." userId="fbe5ce37-0145-4c31-b84a-b36f8beac5f3" providerId="ADAL" clId="{0FD0B19D-4776-3142-A01A-915AA0983175}" dt="2023-03-28T14:56:03.827" v="295"/>
          <ac:inkMkLst>
            <pc:docMk/>
            <pc:sldMk cId="846449661" sldId="257"/>
            <ac:inkMk id="61" creationId="{5837FEB4-92CC-E4E6-522D-6771C786B245}"/>
          </ac:inkMkLst>
        </pc:inkChg>
        <pc:inkChg chg="add del">
          <ac:chgData name="Venkatasubramanian, Mani V." userId="fbe5ce37-0145-4c31-b84a-b36f8beac5f3" providerId="ADAL" clId="{0FD0B19D-4776-3142-A01A-915AA0983175}" dt="2023-03-28T14:56:06.382" v="299"/>
          <ac:inkMkLst>
            <pc:docMk/>
            <pc:sldMk cId="846449661" sldId="257"/>
            <ac:inkMk id="62" creationId="{9E1EB1CA-1892-8746-F0E1-31241EAD6661}"/>
          </ac:inkMkLst>
        </pc:inkChg>
        <pc:inkChg chg="add del">
          <ac:chgData name="Venkatasubramanian, Mani V." userId="fbe5ce37-0145-4c31-b84a-b36f8beac5f3" providerId="ADAL" clId="{0FD0B19D-4776-3142-A01A-915AA0983175}" dt="2023-03-28T14:56:06.382" v="299"/>
          <ac:inkMkLst>
            <pc:docMk/>
            <pc:sldMk cId="846449661" sldId="257"/>
            <ac:inkMk id="63" creationId="{3BB1AE3D-8DBD-4001-0CC7-CBCAE7643C2B}"/>
          </ac:inkMkLst>
        </pc:inkChg>
        <pc:inkChg chg="add del">
          <ac:chgData name="Venkatasubramanian, Mani V." userId="fbe5ce37-0145-4c31-b84a-b36f8beac5f3" providerId="ADAL" clId="{0FD0B19D-4776-3142-A01A-915AA0983175}" dt="2023-03-28T14:56:06.382" v="299"/>
          <ac:inkMkLst>
            <pc:docMk/>
            <pc:sldMk cId="846449661" sldId="257"/>
            <ac:inkMk id="64" creationId="{07FDB9F3-A678-0C95-0325-672972FC03C8}"/>
          </ac:inkMkLst>
        </pc:inkChg>
        <pc:inkChg chg="add reco">
          <ac:chgData name="Venkatasubramanian, Mani V." userId="fbe5ce37-0145-4c31-b84a-b36f8beac5f3" providerId="ADAL" clId="{0FD0B19D-4776-3142-A01A-915AA0983175}" dt="2023-03-28T14:56:06.382" v="299"/>
          <ac:inkMkLst>
            <pc:docMk/>
            <pc:sldMk cId="846449661" sldId="257"/>
            <ac:inkMk id="65" creationId="{CD4E202D-F033-13AE-9E3F-8768072552FB}"/>
          </ac:inkMkLst>
        </pc:inkChg>
        <pc:inkChg chg="add del">
          <ac:chgData name="Venkatasubramanian, Mani V." userId="fbe5ce37-0145-4c31-b84a-b36f8beac5f3" providerId="ADAL" clId="{0FD0B19D-4776-3142-A01A-915AA0983175}" dt="2023-03-28T14:56:23.759" v="323"/>
          <ac:inkMkLst>
            <pc:docMk/>
            <pc:sldMk cId="846449661" sldId="257"/>
            <ac:inkMk id="66" creationId="{46B52812-2799-54C1-23DC-60CDA163DAED}"/>
          </ac:inkMkLst>
        </pc:inkChg>
        <pc:inkChg chg="add del">
          <ac:chgData name="Venkatasubramanian, Mani V." userId="fbe5ce37-0145-4c31-b84a-b36f8beac5f3" providerId="ADAL" clId="{0FD0B19D-4776-3142-A01A-915AA0983175}" dt="2023-03-28T14:56:23.759" v="323"/>
          <ac:inkMkLst>
            <pc:docMk/>
            <pc:sldMk cId="846449661" sldId="257"/>
            <ac:inkMk id="67" creationId="{6C9F138C-00A2-FCA1-A7EB-B258FD13D0BD}"/>
          </ac:inkMkLst>
        </pc:inkChg>
        <pc:inkChg chg="add del">
          <ac:chgData name="Venkatasubramanian, Mani V." userId="fbe5ce37-0145-4c31-b84a-b36f8beac5f3" providerId="ADAL" clId="{0FD0B19D-4776-3142-A01A-915AA0983175}" dt="2023-03-28T14:56:23.759" v="323"/>
          <ac:inkMkLst>
            <pc:docMk/>
            <pc:sldMk cId="846449661" sldId="257"/>
            <ac:inkMk id="68" creationId="{2E2EC7BF-026D-CA66-0771-54A833783FEE}"/>
          </ac:inkMkLst>
        </pc:inkChg>
        <pc:inkChg chg="add del">
          <ac:chgData name="Venkatasubramanian, Mani V." userId="fbe5ce37-0145-4c31-b84a-b36f8beac5f3" providerId="ADAL" clId="{0FD0B19D-4776-3142-A01A-915AA0983175}" dt="2023-03-28T14:56:23.759" v="323"/>
          <ac:inkMkLst>
            <pc:docMk/>
            <pc:sldMk cId="846449661" sldId="257"/>
            <ac:inkMk id="69" creationId="{23845701-0018-5A41-E99C-D163F1C6CD99}"/>
          </ac:inkMkLst>
        </pc:inkChg>
        <pc:inkChg chg="add del">
          <ac:chgData name="Venkatasubramanian, Mani V." userId="fbe5ce37-0145-4c31-b84a-b36f8beac5f3" providerId="ADAL" clId="{0FD0B19D-4776-3142-A01A-915AA0983175}" dt="2023-03-28T14:56:23.759" v="323"/>
          <ac:inkMkLst>
            <pc:docMk/>
            <pc:sldMk cId="846449661" sldId="257"/>
            <ac:inkMk id="70" creationId="{320A51E9-7606-A52B-FF49-27E18427E4F9}"/>
          </ac:inkMkLst>
        </pc:inkChg>
        <pc:inkChg chg="add del">
          <ac:chgData name="Venkatasubramanian, Mani V." userId="fbe5ce37-0145-4c31-b84a-b36f8beac5f3" providerId="ADAL" clId="{0FD0B19D-4776-3142-A01A-915AA0983175}" dt="2023-03-28T14:56:23.759" v="323"/>
          <ac:inkMkLst>
            <pc:docMk/>
            <pc:sldMk cId="846449661" sldId="257"/>
            <ac:inkMk id="71" creationId="{70A737C1-9548-A554-3277-6428B2F180C3}"/>
          </ac:inkMkLst>
        </pc:inkChg>
        <pc:inkChg chg="add del">
          <ac:chgData name="Venkatasubramanian, Mani V." userId="fbe5ce37-0145-4c31-b84a-b36f8beac5f3" providerId="ADAL" clId="{0FD0B19D-4776-3142-A01A-915AA0983175}" dt="2023-03-28T14:56:23.759" v="323"/>
          <ac:inkMkLst>
            <pc:docMk/>
            <pc:sldMk cId="846449661" sldId="257"/>
            <ac:inkMk id="72" creationId="{9BBA51A2-8FF3-64A9-5EB2-3BF562BF8085}"/>
          </ac:inkMkLst>
        </pc:inkChg>
        <pc:inkChg chg="add del">
          <ac:chgData name="Venkatasubramanian, Mani V." userId="fbe5ce37-0145-4c31-b84a-b36f8beac5f3" providerId="ADAL" clId="{0FD0B19D-4776-3142-A01A-915AA0983175}" dt="2023-03-28T14:56:23.759" v="323"/>
          <ac:inkMkLst>
            <pc:docMk/>
            <pc:sldMk cId="846449661" sldId="257"/>
            <ac:inkMk id="73" creationId="{D8D231AD-8390-9DFB-06CE-CCA8550C95FA}"/>
          </ac:inkMkLst>
        </pc:inkChg>
        <pc:inkChg chg="add del">
          <ac:chgData name="Venkatasubramanian, Mani V." userId="fbe5ce37-0145-4c31-b84a-b36f8beac5f3" providerId="ADAL" clId="{0FD0B19D-4776-3142-A01A-915AA0983175}" dt="2023-03-28T14:56:23.759" v="323"/>
          <ac:inkMkLst>
            <pc:docMk/>
            <pc:sldMk cId="846449661" sldId="257"/>
            <ac:inkMk id="74" creationId="{F3BDFADE-DC5B-E141-F5E3-6E8899D934A7}"/>
          </ac:inkMkLst>
        </pc:inkChg>
        <pc:inkChg chg="add del">
          <ac:chgData name="Venkatasubramanian, Mani V." userId="fbe5ce37-0145-4c31-b84a-b36f8beac5f3" providerId="ADAL" clId="{0FD0B19D-4776-3142-A01A-915AA0983175}" dt="2023-03-28T14:56:23.759" v="323"/>
          <ac:inkMkLst>
            <pc:docMk/>
            <pc:sldMk cId="846449661" sldId="257"/>
            <ac:inkMk id="75" creationId="{DB7ABF4F-1A74-8B8F-6E81-FCBF8C49350B}"/>
          </ac:inkMkLst>
        </pc:inkChg>
        <pc:inkChg chg="add del">
          <ac:chgData name="Venkatasubramanian, Mani V." userId="fbe5ce37-0145-4c31-b84a-b36f8beac5f3" providerId="ADAL" clId="{0FD0B19D-4776-3142-A01A-915AA0983175}" dt="2023-03-28T14:56:23.759" v="323"/>
          <ac:inkMkLst>
            <pc:docMk/>
            <pc:sldMk cId="846449661" sldId="257"/>
            <ac:inkMk id="76" creationId="{46BD2FFC-AA9C-AD07-9718-CE96BAF92A2D}"/>
          </ac:inkMkLst>
        </pc:inkChg>
        <pc:inkChg chg="add del">
          <ac:chgData name="Venkatasubramanian, Mani V." userId="fbe5ce37-0145-4c31-b84a-b36f8beac5f3" providerId="ADAL" clId="{0FD0B19D-4776-3142-A01A-915AA0983175}" dt="2023-03-28T14:56:23.759" v="323"/>
          <ac:inkMkLst>
            <pc:docMk/>
            <pc:sldMk cId="846449661" sldId="257"/>
            <ac:inkMk id="77" creationId="{B9727BB6-7FEE-C335-00A1-19B13DE34AFA}"/>
          </ac:inkMkLst>
        </pc:inkChg>
        <pc:inkChg chg="add del">
          <ac:chgData name="Venkatasubramanian, Mani V." userId="fbe5ce37-0145-4c31-b84a-b36f8beac5f3" providerId="ADAL" clId="{0FD0B19D-4776-3142-A01A-915AA0983175}" dt="2023-03-28T14:56:23.759" v="323"/>
          <ac:inkMkLst>
            <pc:docMk/>
            <pc:sldMk cId="846449661" sldId="257"/>
            <ac:inkMk id="78" creationId="{213D6397-C197-63E1-59DE-099B56BE8198}"/>
          </ac:inkMkLst>
        </pc:inkChg>
        <pc:inkChg chg="add del">
          <ac:chgData name="Venkatasubramanian, Mani V." userId="fbe5ce37-0145-4c31-b84a-b36f8beac5f3" providerId="ADAL" clId="{0FD0B19D-4776-3142-A01A-915AA0983175}" dt="2023-03-28T14:56:23.759" v="323"/>
          <ac:inkMkLst>
            <pc:docMk/>
            <pc:sldMk cId="846449661" sldId="257"/>
            <ac:inkMk id="79" creationId="{0D64BDB8-97BA-47F9-F701-3A1127587592}"/>
          </ac:inkMkLst>
        </pc:inkChg>
        <pc:inkChg chg="add del">
          <ac:chgData name="Venkatasubramanian, Mani V." userId="fbe5ce37-0145-4c31-b84a-b36f8beac5f3" providerId="ADAL" clId="{0FD0B19D-4776-3142-A01A-915AA0983175}" dt="2023-03-28T14:56:23.759" v="323"/>
          <ac:inkMkLst>
            <pc:docMk/>
            <pc:sldMk cId="846449661" sldId="257"/>
            <ac:inkMk id="80" creationId="{543BABEF-89CC-5EF9-1B62-96373D9141C4}"/>
          </ac:inkMkLst>
        </pc:inkChg>
        <pc:inkChg chg="add del">
          <ac:chgData name="Venkatasubramanian, Mani V." userId="fbe5ce37-0145-4c31-b84a-b36f8beac5f3" providerId="ADAL" clId="{0FD0B19D-4776-3142-A01A-915AA0983175}" dt="2023-03-28T14:56:23.759" v="323"/>
          <ac:inkMkLst>
            <pc:docMk/>
            <pc:sldMk cId="846449661" sldId="257"/>
            <ac:inkMk id="81" creationId="{26440BD6-568C-4E15-005B-F85ABFD111BE}"/>
          </ac:inkMkLst>
        </pc:inkChg>
        <pc:inkChg chg="add del">
          <ac:chgData name="Venkatasubramanian, Mani V." userId="fbe5ce37-0145-4c31-b84a-b36f8beac5f3" providerId="ADAL" clId="{0FD0B19D-4776-3142-A01A-915AA0983175}" dt="2023-03-28T14:56:23.759" v="323"/>
          <ac:inkMkLst>
            <pc:docMk/>
            <pc:sldMk cId="846449661" sldId="257"/>
            <ac:inkMk id="82" creationId="{3D9920F8-DF17-997B-2C53-8E2BEFE98B60}"/>
          </ac:inkMkLst>
        </pc:inkChg>
        <pc:inkChg chg="add del">
          <ac:chgData name="Venkatasubramanian, Mani V." userId="fbe5ce37-0145-4c31-b84a-b36f8beac5f3" providerId="ADAL" clId="{0FD0B19D-4776-3142-A01A-915AA0983175}" dt="2023-03-28T14:56:23.759" v="323"/>
          <ac:inkMkLst>
            <pc:docMk/>
            <pc:sldMk cId="846449661" sldId="257"/>
            <ac:inkMk id="83" creationId="{EFD0848C-B408-C8AE-33F2-D0AA8FEBF70E}"/>
          </ac:inkMkLst>
        </pc:inkChg>
        <pc:inkChg chg="add del">
          <ac:chgData name="Venkatasubramanian, Mani V." userId="fbe5ce37-0145-4c31-b84a-b36f8beac5f3" providerId="ADAL" clId="{0FD0B19D-4776-3142-A01A-915AA0983175}" dt="2023-03-28T14:56:23.759" v="323"/>
          <ac:inkMkLst>
            <pc:docMk/>
            <pc:sldMk cId="846449661" sldId="257"/>
            <ac:inkMk id="84" creationId="{7E46D7F7-0DFB-3673-BD71-1129D500A71C}"/>
          </ac:inkMkLst>
        </pc:inkChg>
        <pc:inkChg chg="add del">
          <ac:chgData name="Venkatasubramanian, Mani V." userId="fbe5ce37-0145-4c31-b84a-b36f8beac5f3" providerId="ADAL" clId="{0FD0B19D-4776-3142-A01A-915AA0983175}" dt="2023-03-28T14:56:23.759" v="323"/>
          <ac:inkMkLst>
            <pc:docMk/>
            <pc:sldMk cId="846449661" sldId="257"/>
            <ac:inkMk id="85" creationId="{7B39D283-3709-955A-57DE-1E12C1708F56}"/>
          </ac:inkMkLst>
        </pc:inkChg>
        <pc:inkChg chg="add del">
          <ac:chgData name="Venkatasubramanian, Mani V." userId="fbe5ce37-0145-4c31-b84a-b36f8beac5f3" providerId="ADAL" clId="{0FD0B19D-4776-3142-A01A-915AA0983175}" dt="2023-03-28T14:56:23.759" v="323"/>
          <ac:inkMkLst>
            <pc:docMk/>
            <pc:sldMk cId="846449661" sldId="257"/>
            <ac:inkMk id="86" creationId="{D1984E36-50C0-5E87-A0D0-08C897E1FCB4}"/>
          </ac:inkMkLst>
        </pc:inkChg>
        <pc:inkChg chg="add del">
          <ac:chgData name="Venkatasubramanian, Mani V." userId="fbe5ce37-0145-4c31-b84a-b36f8beac5f3" providerId="ADAL" clId="{0FD0B19D-4776-3142-A01A-915AA0983175}" dt="2023-03-28T14:56:23.759" v="323"/>
          <ac:inkMkLst>
            <pc:docMk/>
            <pc:sldMk cId="846449661" sldId="257"/>
            <ac:inkMk id="87" creationId="{6EBE1EEF-CA99-895D-0DDC-1E34912BADCA}"/>
          </ac:inkMkLst>
        </pc:inkChg>
        <pc:inkChg chg="add del">
          <ac:chgData name="Venkatasubramanian, Mani V." userId="fbe5ce37-0145-4c31-b84a-b36f8beac5f3" providerId="ADAL" clId="{0FD0B19D-4776-3142-A01A-915AA0983175}" dt="2023-03-28T14:56:23.759" v="323"/>
          <ac:inkMkLst>
            <pc:docMk/>
            <pc:sldMk cId="846449661" sldId="257"/>
            <ac:inkMk id="88" creationId="{09D9CF36-6560-D90B-B1F3-A5D558CFC9CE}"/>
          </ac:inkMkLst>
        </pc:inkChg>
        <pc:inkChg chg="add reco">
          <ac:chgData name="Venkatasubramanian, Mani V." userId="fbe5ce37-0145-4c31-b84a-b36f8beac5f3" providerId="ADAL" clId="{0FD0B19D-4776-3142-A01A-915AA0983175}" dt="2023-03-28T14:56:23.759" v="323"/>
          <ac:inkMkLst>
            <pc:docMk/>
            <pc:sldMk cId="846449661" sldId="257"/>
            <ac:inkMk id="89" creationId="{D31C7BA9-B3B9-C1B4-5332-3A7DDB27E6A6}"/>
          </ac:inkMkLst>
        </pc:inkChg>
        <pc:inkChg chg="add reco">
          <ac:chgData name="Venkatasubramanian, Mani V." userId="fbe5ce37-0145-4c31-b84a-b36f8beac5f3" providerId="ADAL" clId="{0FD0B19D-4776-3142-A01A-915AA0983175}" dt="2023-03-28T14:56:23.759" v="323"/>
          <ac:inkMkLst>
            <pc:docMk/>
            <pc:sldMk cId="846449661" sldId="257"/>
            <ac:inkMk id="90" creationId="{B8530BCF-2D1C-6155-889B-8DE494DA7596}"/>
          </ac:inkMkLst>
        </pc:inkChg>
        <pc:inkChg chg="add reco">
          <ac:chgData name="Venkatasubramanian, Mani V." userId="fbe5ce37-0145-4c31-b84a-b36f8beac5f3" providerId="ADAL" clId="{0FD0B19D-4776-3142-A01A-915AA0983175}" dt="2023-03-28T14:56:23.759" v="323"/>
          <ac:inkMkLst>
            <pc:docMk/>
            <pc:sldMk cId="846449661" sldId="257"/>
            <ac:inkMk id="91" creationId="{92F570DD-4758-38B3-ABAD-A0A7C63E3AD4}"/>
          </ac:inkMkLst>
        </pc:inkChg>
        <pc:inkChg chg="add reco">
          <ac:chgData name="Venkatasubramanian, Mani V." userId="fbe5ce37-0145-4c31-b84a-b36f8beac5f3" providerId="ADAL" clId="{0FD0B19D-4776-3142-A01A-915AA0983175}" dt="2023-03-28T14:56:23.759" v="323"/>
          <ac:inkMkLst>
            <pc:docMk/>
            <pc:sldMk cId="846449661" sldId="257"/>
            <ac:inkMk id="92" creationId="{AD96E7B3-9F57-3C72-577F-AA2849464E8A}"/>
          </ac:inkMkLst>
        </pc:inkChg>
        <pc:inkChg chg="add reco">
          <ac:chgData name="Venkatasubramanian, Mani V." userId="fbe5ce37-0145-4c31-b84a-b36f8beac5f3" providerId="ADAL" clId="{0FD0B19D-4776-3142-A01A-915AA0983175}" dt="2023-03-28T14:56:23.759" v="323"/>
          <ac:inkMkLst>
            <pc:docMk/>
            <pc:sldMk cId="846449661" sldId="257"/>
            <ac:inkMk id="93" creationId="{A91716E8-A661-D9EF-0B35-F87E292D827C}"/>
          </ac:inkMkLst>
        </pc:inkChg>
        <pc:inkChg chg="add reco">
          <ac:chgData name="Venkatasubramanian, Mani V." userId="fbe5ce37-0145-4c31-b84a-b36f8beac5f3" providerId="ADAL" clId="{0FD0B19D-4776-3142-A01A-915AA0983175}" dt="2023-03-28T14:56:23.759" v="323"/>
          <ac:inkMkLst>
            <pc:docMk/>
            <pc:sldMk cId="846449661" sldId="257"/>
            <ac:inkMk id="94" creationId="{328342D4-083E-0D01-FC84-6DC5266A15B0}"/>
          </ac:inkMkLst>
        </pc:inkChg>
        <pc:inkChg chg="add del">
          <ac:chgData name="Venkatasubramanian, Mani V." userId="fbe5ce37-0145-4c31-b84a-b36f8beac5f3" providerId="ADAL" clId="{0FD0B19D-4776-3142-A01A-915AA0983175}" dt="2023-03-28T14:56:51.385" v="333"/>
          <ac:inkMkLst>
            <pc:docMk/>
            <pc:sldMk cId="846449661" sldId="257"/>
            <ac:inkMk id="95" creationId="{35180145-FA9D-53A2-79CA-90BB09093279}"/>
          </ac:inkMkLst>
        </pc:inkChg>
        <pc:inkChg chg="add del">
          <ac:chgData name="Venkatasubramanian, Mani V." userId="fbe5ce37-0145-4c31-b84a-b36f8beac5f3" providerId="ADAL" clId="{0FD0B19D-4776-3142-A01A-915AA0983175}" dt="2023-03-28T14:56:51.385" v="333"/>
          <ac:inkMkLst>
            <pc:docMk/>
            <pc:sldMk cId="846449661" sldId="257"/>
            <ac:inkMk id="96" creationId="{A30A64FF-232C-B54A-9D39-DC66BE797266}"/>
          </ac:inkMkLst>
        </pc:inkChg>
        <pc:inkChg chg="add del">
          <ac:chgData name="Venkatasubramanian, Mani V." userId="fbe5ce37-0145-4c31-b84a-b36f8beac5f3" providerId="ADAL" clId="{0FD0B19D-4776-3142-A01A-915AA0983175}" dt="2023-03-28T14:56:51.385" v="333"/>
          <ac:inkMkLst>
            <pc:docMk/>
            <pc:sldMk cId="846449661" sldId="257"/>
            <ac:inkMk id="97" creationId="{1CEFFC34-A639-E813-C784-F6D8B0674AD8}"/>
          </ac:inkMkLst>
        </pc:inkChg>
        <pc:inkChg chg="add del">
          <ac:chgData name="Venkatasubramanian, Mani V." userId="fbe5ce37-0145-4c31-b84a-b36f8beac5f3" providerId="ADAL" clId="{0FD0B19D-4776-3142-A01A-915AA0983175}" dt="2023-03-28T14:56:51.385" v="333"/>
          <ac:inkMkLst>
            <pc:docMk/>
            <pc:sldMk cId="846449661" sldId="257"/>
            <ac:inkMk id="98" creationId="{2CF78E8F-4798-7ABF-2C15-0EBA33C2A655}"/>
          </ac:inkMkLst>
        </pc:inkChg>
        <pc:inkChg chg="add del">
          <ac:chgData name="Venkatasubramanian, Mani V." userId="fbe5ce37-0145-4c31-b84a-b36f8beac5f3" providerId="ADAL" clId="{0FD0B19D-4776-3142-A01A-915AA0983175}" dt="2023-03-28T14:56:51.385" v="333"/>
          <ac:inkMkLst>
            <pc:docMk/>
            <pc:sldMk cId="846449661" sldId="257"/>
            <ac:inkMk id="99" creationId="{36A145DA-5AF0-5422-22BC-2B61A76CF02A}"/>
          </ac:inkMkLst>
        </pc:inkChg>
        <pc:inkChg chg="add del">
          <ac:chgData name="Venkatasubramanian, Mani V." userId="fbe5ce37-0145-4c31-b84a-b36f8beac5f3" providerId="ADAL" clId="{0FD0B19D-4776-3142-A01A-915AA0983175}" dt="2023-03-28T14:56:51.385" v="333"/>
          <ac:inkMkLst>
            <pc:docMk/>
            <pc:sldMk cId="846449661" sldId="257"/>
            <ac:inkMk id="100" creationId="{81EEE0A1-14C8-A0A5-08EC-BD1F2131F695}"/>
          </ac:inkMkLst>
        </pc:inkChg>
        <pc:inkChg chg="add del">
          <ac:chgData name="Venkatasubramanian, Mani V." userId="fbe5ce37-0145-4c31-b84a-b36f8beac5f3" providerId="ADAL" clId="{0FD0B19D-4776-3142-A01A-915AA0983175}" dt="2023-03-28T14:56:51.385" v="333"/>
          <ac:inkMkLst>
            <pc:docMk/>
            <pc:sldMk cId="846449661" sldId="257"/>
            <ac:inkMk id="101" creationId="{81487046-17AA-5C9E-719D-838D0CC3A4C1}"/>
          </ac:inkMkLst>
        </pc:inkChg>
        <pc:inkChg chg="add del">
          <ac:chgData name="Venkatasubramanian, Mani V." userId="fbe5ce37-0145-4c31-b84a-b36f8beac5f3" providerId="ADAL" clId="{0FD0B19D-4776-3142-A01A-915AA0983175}" dt="2023-03-28T14:56:51.385" v="333"/>
          <ac:inkMkLst>
            <pc:docMk/>
            <pc:sldMk cId="846449661" sldId="257"/>
            <ac:inkMk id="102" creationId="{6915E1F4-E25A-C258-699A-706DD04BE79B}"/>
          </ac:inkMkLst>
        </pc:inkChg>
        <pc:inkChg chg="add del">
          <ac:chgData name="Venkatasubramanian, Mani V." userId="fbe5ce37-0145-4c31-b84a-b36f8beac5f3" providerId="ADAL" clId="{0FD0B19D-4776-3142-A01A-915AA0983175}" dt="2023-03-28T14:56:51.385" v="333"/>
          <ac:inkMkLst>
            <pc:docMk/>
            <pc:sldMk cId="846449661" sldId="257"/>
            <ac:inkMk id="103" creationId="{82591728-4D08-4876-3D48-14BDCE6F7204}"/>
          </ac:inkMkLst>
        </pc:inkChg>
        <pc:inkChg chg="add reco">
          <ac:chgData name="Venkatasubramanian, Mani V." userId="fbe5ce37-0145-4c31-b84a-b36f8beac5f3" providerId="ADAL" clId="{0FD0B19D-4776-3142-A01A-915AA0983175}" dt="2023-03-28T14:56:51.385" v="333"/>
          <ac:inkMkLst>
            <pc:docMk/>
            <pc:sldMk cId="846449661" sldId="257"/>
            <ac:inkMk id="104" creationId="{55A2D59A-9E0A-DA83-5F39-F18A08B437EE}"/>
          </ac:inkMkLst>
        </pc:inkChg>
        <pc:inkChg chg="add reco">
          <ac:chgData name="Venkatasubramanian, Mani V." userId="fbe5ce37-0145-4c31-b84a-b36f8beac5f3" providerId="ADAL" clId="{0FD0B19D-4776-3142-A01A-915AA0983175}" dt="2023-03-28T14:56:51.385" v="333"/>
          <ac:inkMkLst>
            <pc:docMk/>
            <pc:sldMk cId="846449661" sldId="257"/>
            <ac:inkMk id="105" creationId="{42F5E57F-8F9C-3801-EFA0-7FCD6CFF25DD}"/>
          </ac:inkMkLst>
        </pc:inkChg>
        <pc:inkChg chg="add del">
          <ac:chgData name="Venkatasubramanian, Mani V." userId="fbe5ce37-0145-4c31-b84a-b36f8beac5f3" providerId="ADAL" clId="{0FD0B19D-4776-3142-A01A-915AA0983175}" dt="2023-03-28T14:56:53.623" v="336"/>
          <ac:inkMkLst>
            <pc:docMk/>
            <pc:sldMk cId="846449661" sldId="257"/>
            <ac:inkMk id="106" creationId="{51499FF6-1F1D-77B5-7F61-83F3DB6FE1EC}"/>
          </ac:inkMkLst>
        </pc:inkChg>
        <pc:inkChg chg="add del">
          <ac:chgData name="Venkatasubramanian, Mani V." userId="fbe5ce37-0145-4c31-b84a-b36f8beac5f3" providerId="ADAL" clId="{0FD0B19D-4776-3142-A01A-915AA0983175}" dt="2023-03-28T14:56:53.623" v="336"/>
          <ac:inkMkLst>
            <pc:docMk/>
            <pc:sldMk cId="846449661" sldId="257"/>
            <ac:inkMk id="107" creationId="{6928CD13-4BF2-D69C-AAD3-68ED18E64DEC}"/>
          </ac:inkMkLst>
        </pc:inkChg>
        <pc:inkChg chg="add reco">
          <ac:chgData name="Venkatasubramanian, Mani V." userId="fbe5ce37-0145-4c31-b84a-b36f8beac5f3" providerId="ADAL" clId="{0FD0B19D-4776-3142-A01A-915AA0983175}" dt="2023-03-28T14:56:53.623" v="336"/>
          <ac:inkMkLst>
            <pc:docMk/>
            <pc:sldMk cId="846449661" sldId="257"/>
            <ac:inkMk id="108" creationId="{66E2AC9C-61A8-11FC-2284-4165A37BD66A}"/>
          </ac:inkMkLst>
        </pc:inkChg>
        <pc:inkChg chg="add del">
          <ac:chgData name="Venkatasubramanian, Mani V." userId="fbe5ce37-0145-4c31-b84a-b36f8beac5f3" providerId="ADAL" clId="{0FD0B19D-4776-3142-A01A-915AA0983175}" dt="2023-03-28T14:57:01.792" v="352"/>
          <ac:inkMkLst>
            <pc:docMk/>
            <pc:sldMk cId="846449661" sldId="257"/>
            <ac:inkMk id="109" creationId="{5DFBCBAB-0257-C2CC-8E1E-D2BA49C24F77}"/>
          </ac:inkMkLst>
        </pc:inkChg>
        <pc:inkChg chg="add del">
          <ac:chgData name="Venkatasubramanian, Mani V." userId="fbe5ce37-0145-4c31-b84a-b36f8beac5f3" providerId="ADAL" clId="{0FD0B19D-4776-3142-A01A-915AA0983175}" dt="2023-03-28T14:57:01.792" v="352"/>
          <ac:inkMkLst>
            <pc:docMk/>
            <pc:sldMk cId="846449661" sldId="257"/>
            <ac:inkMk id="110" creationId="{AC604AF8-2A7B-23A3-61BA-B9002BF782A2}"/>
          </ac:inkMkLst>
        </pc:inkChg>
        <pc:inkChg chg="add del">
          <ac:chgData name="Venkatasubramanian, Mani V." userId="fbe5ce37-0145-4c31-b84a-b36f8beac5f3" providerId="ADAL" clId="{0FD0B19D-4776-3142-A01A-915AA0983175}" dt="2023-03-28T14:57:01.792" v="352"/>
          <ac:inkMkLst>
            <pc:docMk/>
            <pc:sldMk cId="846449661" sldId="257"/>
            <ac:inkMk id="111" creationId="{0A6EF171-07DA-355F-069B-98A40A535CC1}"/>
          </ac:inkMkLst>
        </pc:inkChg>
        <pc:inkChg chg="add del">
          <ac:chgData name="Venkatasubramanian, Mani V." userId="fbe5ce37-0145-4c31-b84a-b36f8beac5f3" providerId="ADAL" clId="{0FD0B19D-4776-3142-A01A-915AA0983175}" dt="2023-03-28T14:57:01.792" v="352"/>
          <ac:inkMkLst>
            <pc:docMk/>
            <pc:sldMk cId="846449661" sldId="257"/>
            <ac:inkMk id="112" creationId="{84E5964F-1228-C4DE-2588-CC47C88D61DD}"/>
          </ac:inkMkLst>
        </pc:inkChg>
        <pc:inkChg chg="add del">
          <ac:chgData name="Venkatasubramanian, Mani V." userId="fbe5ce37-0145-4c31-b84a-b36f8beac5f3" providerId="ADAL" clId="{0FD0B19D-4776-3142-A01A-915AA0983175}" dt="2023-03-28T14:57:01.792" v="352"/>
          <ac:inkMkLst>
            <pc:docMk/>
            <pc:sldMk cId="846449661" sldId="257"/>
            <ac:inkMk id="113" creationId="{4BA7CB2C-72C9-6547-F82B-97967D653133}"/>
          </ac:inkMkLst>
        </pc:inkChg>
        <pc:inkChg chg="add">
          <ac:chgData name="Venkatasubramanian, Mani V." userId="fbe5ce37-0145-4c31-b84a-b36f8beac5f3" providerId="ADAL" clId="{0FD0B19D-4776-3142-A01A-915AA0983175}" dt="2023-03-28T14:56:58.520" v="342"/>
          <ac:inkMkLst>
            <pc:docMk/>
            <pc:sldMk cId="846449661" sldId="257"/>
            <ac:inkMk id="114" creationId="{D037C5F8-B9AD-57F7-FDE5-545E84C7281E}"/>
          </ac:inkMkLst>
        </pc:inkChg>
        <pc:inkChg chg="add">
          <ac:chgData name="Venkatasubramanian, Mani V." userId="fbe5ce37-0145-4c31-b84a-b36f8beac5f3" providerId="ADAL" clId="{0FD0B19D-4776-3142-A01A-915AA0983175}" dt="2023-03-28T14:56:58.686" v="343"/>
          <ac:inkMkLst>
            <pc:docMk/>
            <pc:sldMk cId="846449661" sldId="257"/>
            <ac:inkMk id="115" creationId="{0068D0A8-4F08-1337-E12B-15213BDE189E}"/>
          </ac:inkMkLst>
        </pc:inkChg>
        <pc:inkChg chg="add del">
          <ac:chgData name="Venkatasubramanian, Mani V." userId="fbe5ce37-0145-4c31-b84a-b36f8beac5f3" providerId="ADAL" clId="{0FD0B19D-4776-3142-A01A-915AA0983175}" dt="2023-03-28T14:57:01.792" v="352"/>
          <ac:inkMkLst>
            <pc:docMk/>
            <pc:sldMk cId="846449661" sldId="257"/>
            <ac:inkMk id="116" creationId="{17D41269-019A-2BB3-9A05-4496BE021820}"/>
          </ac:inkMkLst>
        </pc:inkChg>
        <pc:inkChg chg="add del">
          <ac:chgData name="Venkatasubramanian, Mani V." userId="fbe5ce37-0145-4c31-b84a-b36f8beac5f3" providerId="ADAL" clId="{0FD0B19D-4776-3142-A01A-915AA0983175}" dt="2023-03-28T14:57:01.792" v="352"/>
          <ac:inkMkLst>
            <pc:docMk/>
            <pc:sldMk cId="846449661" sldId="257"/>
            <ac:inkMk id="117" creationId="{F181BEAB-260E-A87B-7F33-2693098DB723}"/>
          </ac:inkMkLst>
        </pc:inkChg>
        <pc:inkChg chg="add del">
          <ac:chgData name="Venkatasubramanian, Mani V." userId="fbe5ce37-0145-4c31-b84a-b36f8beac5f3" providerId="ADAL" clId="{0FD0B19D-4776-3142-A01A-915AA0983175}" dt="2023-03-28T14:57:01.792" v="352"/>
          <ac:inkMkLst>
            <pc:docMk/>
            <pc:sldMk cId="846449661" sldId="257"/>
            <ac:inkMk id="118" creationId="{C97183E3-0CE4-C40E-8388-5834337F238C}"/>
          </ac:inkMkLst>
        </pc:inkChg>
        <pc:inkChg chg="add del">
          <ac:chgData name="Venkatasubramanian, Mani V." userId="fbe5ce37-0145-4c31-b84a-b36f8beac5f3" providerId="ADAL" clId="{0FD0B19D-4776-3142-A01A-915AA0983175}" dt="2023-03-28T14:57:01.792" v="352"/>
          <ac:inkMkLst>
            <pc:docMk/>
            <pc:sldMk cId="846449661" sldId="257"/>
            <ac:inkMk id="119" creationId="{3B34873A-423A-97F8-5533-F0FDA53033EF}"/>
          </ac:inkMkLst>
        </pc:inkChg>
        <pc:inkChg chg="add del">
          <ac:chgData name="Venkatasubramanian, Mani V." userId="fbe5ce37-0145-4c31-b84a-b36f8beac5f3" providerId="ADAL" clId="{0FD0B19D-4776-3142-A01A-915AA0983175}" dt="2023-03-28T14:57:01.792" v="352"/>
          <ac:inkMkLst>
            <pc:docMk/>
            <pc:sldMk cId="846449661" sldId="257"/>
            <ac:inkMk id="120" creationId="{6D5D215E-CC07-FBEE-9C8E-8A4E639E9B41}"/>
          </ac:inkMkLst>
        </pc:inkChg>
        <pc:inkChg chg="add del">
          <ac:chgData name="Venkatasubramanian, Mani V." userId="fbe5ce37-0145-4c31-b84a-b36f8beac5f3" providerId="ADAL" clId="{0FD0B19D-4776-3142-A01A-915AA0983175}" dt="2023-03-28T14:57:01.792" v="352"/>
          <ac:inkMkLst>
            <pc:docMk/>
            <pc:sldMk cId="846449661" sldId="257"/>
            <ac:inkMk id="121" creationId="{5B26EC5D-6236-EE40-CF52-67BE4964201E}"/>
          </ac:inkMkLst>
        </pc:inkChg>
        <pc:inkChg chg="add del">
          <ac:chgData name="Venkatasubramanian, Mani V." userId="fbe5ce37-0145-4c31-b84a-b36f8beac5f3" providerId="ADAL" clId="{0FD0B19D-4776-3142-A01A-915AA0983175}" dt="2023-03-28T14:57:01.792" v="352"/>
          <ac:inkMkLst>
            <pc:docMk/>
            <pc:sldMk cId="846449661" sldId="257"/>
            <ac:inkMk id="122" creationId="{68DF2D3D-B0FD-4E55-F261-D8E64D01D14D}"/>
          </ac:inkMkLst>
        </pc:inkChg>
        <pc:inkChg chg="add">
          <ac:chgData name="Venkatasubramanian, Mani V." userId="fbe5ce37-0145-4c31-b84a-b36f8beac5f3" providerId="ADAL" clId="{0FD0B19D-4776-3142-A01A-915AA0983175}" dt="2023-03-28T14:57:00.898" v="351"/>
          <ac:inkMkLst>
            <pc:docMk/>
            <pc:sldMk cId="846449661" sldId="257"/>
            <ac:inkMk id="123" creationId="{18320336-5F07-5E73-4C57-633C9D5DBDE4}"/>
          </ac:inkMkLst>
        </pc:inkChg>
        <pc:inkChg chg="add reco">
          <ac:chgData name="Venkatasubramanian, Mani V." userId="fbe5ce37-0145-4c31-b84a-b36f8beac5f3" providerId="ADAL" clId="{0FD0B19D-4776-3142-A01A-915AA0983175}" dt="2023-03-28T14:57:01.792" v="352"/>
          <ac:inkMkLst>
            <pc:docMk/>
            <pc:sldMk cId="846449661" sldId="257"/>
            <ac:inkMk id="124" creationId="{6D573DE8-D78D-7D6F-E30E-72C2E8289D0E}"/>
          </ac:inkMkLst>
        </pc:inkChg>
        <pc:inkChg chg="add reco">
          <ac:chgData name="Venkatasubramanian, Mani V." userId="fbe5ce37-0145-4c31-b84a-b36f8beac5f3" providerId="ADAL" clId="{0FD0B19D-4776-3142-A01A-915AA0983175}" dt="2023-03-28T14:57:01.792" v="352"/>
          <ac:inkMkLst>
            <pc:docMk/>
            <pc:sldMk cId="846449661" sldId="257"/>
            <ac:inkMk id="125" creationId="{1C602A13-9F17-DD83-4513-5AF532CFDA4A}"/>
          </ac:inkMkLst>
        </pc:inkChg>
        <pc:inkChg chg="add reco">
          <ac:chgData name="Venkatasubramanian, Mani V." userId="fbe5ce37-0145-4c31-b84a-b36f8beac5f3" providerId="ADAL" clId="{0FD0B19D-4776-3142-A01A-915AA0983175}" dt="2023-03-28T14:57:01.792" v="352"/>
          <ac:inkMkLst>
            <pc:docMk/>
            <pc:sldMk cId="846449661" sldId="257"/>
            <ac:inkMk id="126" creationId="{F023061F-38C3-74C8-8BA0-E294C3DDB25B}"/>
          </ac:inkMkLst>
        </pc:inkChg>
        <pc:inkChg chg="add">
          <ac:chgData name="Venkatasubramanian, Mani V." userId="fbe5ce37-0145-4c31-b84a-b36f8beac5f3" providerId="ADAL" clId="{0FD0B19D-4776-3142-A01A-915AA0983175}" dt="2023-03-28T14:57:07.735" v="353"/>
          <ac:inkMkLst>
            <pc:docMk/>
            <pc:sldMk cId="846449661" sldId="257"/>
            <ac:inkMk id="127" creationId="{9712BD8D-E8CC-059C-601A-63BD7337DFBE}"/>
          </ac:inkMkLst>
        </pc:inkChg>
        <pc:inkChg chg="add">
          <ac:chgData name="Venkatasubramanian, Mani V." userId="fbe5ce37-0145-4c31-b84a-b36f8beac5f3" providerId="ADAL" clId="{0FD0B19D-4776-3142-A01A-915AA0983175}" dt="2023-03-28T14:57:08.468" v="354"/>
          <ac:inkMkLst>
            <pc:docMk/>
            <pc:sldMk cId="846449661" sldId="257"/>
            <ac:inkMk id="128" creationId="{CB48AE1C-A5F6-497C-5FD7-9243CAF86D42}"/>
          </ac:inkMkLst>
        </pc:inkChg>
        <pc:inkChg chg="add del">
          <ac:chgData name="Venkatasubramanian, Mani V." userId="fbe5ce37-0145-4c31-b84a-b36f8beac5f3" providerId="ADAL" clId="{0FD0B19D-4776-3142-A01A-915AA0983175}" dt="2023-03-28T14:57:19.055" v="360"/>
          <ac:inkMkLst>
            <pc:docMk/>
            <pc:sldMk cId="846449661" sldId="257"/>
            <ac:inkMk id="129" creationId="{79DFA946-C4F9-9C03-7D3F-49889DE10302}"/>
          </ac:inkMkLst>
        </pc:inkChg>
        <pc:inkChg chg="add del">
          <ac:chgData name="Venkatasubramanian, Mani V." userId="fbe5ce37-0145-4c31-b84a-b36f8beac5f3" providerId="ADAL" clId="{0FD0B19D-4776-3142-A01A-915AA0983175}" dt="2023-03-28T14:57:19.055" v="360"/>
          <ac:inkMkLst>
            <pc:docMk/>
            <pc:sldMk cId="846449661" sldId="257"/>
            <ac:inkMk id="130" creationId="{ED6B5623-8BB5-A15C-F5D8-5FA9F9E10DA0}"/>
          </ac:inkMkLst>
        </pc:inkChg>
        <pc:inkChg chg="add del">
          <ac:chgData name="Venkatasubramanian, Mani V." userId="fbe5ce37-0145-4c31-b84a-b36f8beac5f3" providerId="ADAL" clId="{0FD0B19D-4776-3142-A01A-915AA0983175}" dt="2023-03-28T14:57:19.055" v="360"/>
          <ac:inkMkLst>
            <pc:docMk/>
            <pc:sldMk cId="846449661" sldId="257"/>
            <ac:inkMk id="131" creationId="{DDD7CE5D-24FC-B8A6-6DFC-2B3BEDFA3480}"/>
          </ac:inkMkLst>
        </pc:inkChg>
        <pc:inkChg chg="add del">
          <ac:chgData name="Venkatasubramanian, Mani V." userId="fbe5ce37-0145-4c31-b84a-b36f8beac5f3" providerId="ADAL" clId="{0FD0B19D-4776-3142-A01A-915AA0983175}" dt="2023-03-28T14:57:19.055" v="360"/>
          <ac:inkMkLst>
            <pc:docMk/>
            <pc:sldMk cId="846449661" sldId="257"/>
            <ac:inkMk id="132" creationId="{6250A750-08DE-6595-4034-870AEF87590E}"/>
          </ac:inkMkLst>
        </pc:inkChg>
        <pc:inkChg chg="add del">
          <ac:chgData name="Venkatasubramanian, Mani V." userId="fbe5ce37-0145-4c31-b84a-b36f8beac5f3" providerId="ADAL" clId="{0FD0B19D-4776-3142-A01A-915AA0983175}" dt="2023-03-28T14:57:19.055" v="360"/>
          <ac:inkMkLst>
            <pc:docMk/>
            <pc:sldMk cId="846449661" sldId="257"/>
            <ac:inkMk id="133" creationId="{18259A63-ED2D-34B5-693F-E67E8ACB72B1}"/>
          </ac:inkMkLst>
        </pc:inkChg>
        <pc:inkChg chg="add reco">
          <ac:chgData name="Venkatasubramanian, Mani V." userId="fbe5ce37-0145-4c31-b84a-b36f8beac5f3" providerId="ADAL" clId="{0FD0B19D-4776-3142-A01A-915AA0983175}" dt="2023-03-28T14:57:19.055" v="360"/>
          <ac:inkMkLst>
            <pc:docMk/>
            <pc:sldMk cId="846449661" sldId="257"/>
            <ac:inkMk id="134" creationId="{B42349AE-9B65-1F7D-E4FB-872F4986E1ED}"/>
          </ac:inkMkLst>
        </pc:inkChg>
        <pc:inkChg chg="add reco">
          <ac:chgData name="Venkatasubramanian, Mani V." userId="fbe5ce37-0145-4c31-b84a-b36f8beac5f3" providerId="ADAL" clId="{0FD0B19D-4776-3142-A01A-915AA0983175}" dt="2023-03-28T14:57:19.055" v="360"/>
          <ac:inkMkLst>
            <pc:docMk/>
            <pc:sldMk cId="846449661" sldId="257"/>
            <ac:inkMk id="135" creationId="{F9593499-1D1E-6A4E-2513-75FD2124BDDB}"/>
          </ac:inkMkLst>
        </pc:inkChg>
        <pc:inkChg chg="add">
          <ac:chgData name="Venkatasubramanian, Mani V." userId="fbe5ce37-0145-4c31-b84a-b36f8beac5f3" providerId="ADAL" clId="{0FD0B19D-4776-3142-A01A-915AA0983175}" dt="2023-03-28T14:57:20.134" v="361"/>
          <ac:inkMkLst>
            <pc:docMk/>
            <pc:sldMk cId="846449661" sldId="257"/>
            <ac:inkMk id="136" creationId="{F55EE391-F470-BBE0-4058-4015DE8DB891}"/>
          </ac:inkMkLst>
        </pc:inkChg>
        <pc:inkChg chg="add del">
          <ac:chgData name="Venkatasubramanian, Mani V." userId="fbe5ce37-0145-4c31-b84a-b36f8beac5f3" providerId="ADAL" clId="{0FD0B19D-4776-3142-A01A-915AA0983175}" dt="2023-03-28T14:57:22.738" v="368"/>
          <ac:inkMkLst>
            <pc:docMk/>
            <pc:sldMk cId="846449661" sldId="257"/>
            <ac:inkMk id="137" creationId="{3328FD3F-F504-CBD6-7223-3C1CBF3AB8A0}"/>
          </ac:inkMkLst>
        </pc:inkChg>
        <pc:inkChg chg="add del">
          <ac:chgData name="Venkatasubramanian, Mani V." userId="fbe5ce37-0145-4c31-b84a-b36f8beac5f3" providerId="ADAL" clId="{0FD0B19D-4776-3142-A01A-915AA0983175}" dt="2023-03-28T14:57:22.738" v="368"/>
          <ac:inkMkLst>
            <pc:docMk/>
            <pc:sldMk cId="846449661" sldId="257"/>
            <ac:inkMk id="138" creationId="{A10EAA93-F76F-7B6A-7CB0-32FBC8492D86}"/>
          </ac:inkMkLst>
        </pc:inkChg>
        <pc:inkChg chg="add del">
          <ac:chgData name="Venkatasubramanian, Mani V." userId="fbe5ce37-0145-4c31-b84a-b36f8beac5f3" providerId="ADAL" clId="{0FD0B19D-4776-3142-A01A-915AA0983175}" dt="2023-03-28T14:57:22.738" v="368"/>
          <ac:inkMkLst>
            <pc:docMk/>
            <pc:sldMk cId="846449661" sldId="257"/>
            <ac:inkMk id="139" creationId="{7AE5F6C1-2932-5770-813E-FBE9692FF627}"/>
          </ac:inkMkLst>
        </pc:inkChg>
        <pc:inkChg chg="add del">
          <ac:chgData name="Venkatasubramanian, Mani V." userId="fbe5ce37-0145-4c31-b84a-b36f8beac5f3" providerId="ADAL" clId="{0FD0B19D-4776-3142-A01A-915AA0983175}" dt="2023-03-28T14:57:22.738" v="368"/>
          <ac:inkMkLst>
            <pc:docMk/>
            <pc:sldMk cId="846449661" sldId="257"/>
            <ac:inkMk id="140" creationId="{8B45FEEC-C8AC-A400-F6BA-88A8691A8E37}"/>
          </ac:inkMkLst>
        </pc:inkChg>
        <pc:inkChg chg="add del">
          <ac:chgData name="Venkatasubramanian, Mani V." userId="fbe5ce37-0145-4c31-b84a-b36f8beac5f3" providerId="ADAL" clId="{0FD0B19D-4776-3142-A01A-915AA0983175}" dt="2023-03-28T14:57:22.738" v="368"/>
          <ac:inkMkLst>
            <pc:docMk/>
            <pc:sldMk cId="846449661" sldId="257"/>
            <ac:inkMk id="141" creationId="{716FBD54-AFF2-DB5A-25BD-1D40BE24D93B}"/>
          </ac:inkMkLst>
        </pc:inkChg>
        <pc:inkChg chg="add del">
          <ac:chgData name="Venkatasubramanian, Mani V." userId="fbe5ce37-0145-4c31-b84a-b36f8beac5f3" providerId="ADAL" clId="{0FD0B19D-4776-3142-A01A-915AA0983175}" dt="2023-03-28T14:57:22.738" v="368"/>
          <ac:inkMkLst>
            <pc:docMk/>
            <pc:sldMk cId="846449661" sldId="257"/>
            <ac:inkMk id="142" creationId="{1AE00DF5-8CDD-7E37-7175-5F28D288021D}"/>
          </ac:inkMkLst>
        </pc:inkChg>
        <pc:inkChg chg="add reco">
          <ac:chgData name="Venkatasubramanian, Mani V." userId="fbe5ce37-0145-4c31-b84a-b36f8beac5f3" providerId="ADAL" clId="{0FD0B19D-4776-3142-A01A-915AA0983175}" dt="2023-03-28T14:57:22.738" v="368"/>
          <ac:inkMkLst>
            <pc:docMk/>
            <pc:sldMk cId="846449661" sldId="257"/>
            <ac:inkMk id="143" creationId="{B0BF42D9-EE23-C7F2-D483-F630282FEE14}"/>
          </ac:inkMkLst>
        </pc:inkChg>
        <pc:inkChg chg="add del">
          <ac:chgData name="Venkatasubramanian, Mani V." userId="fbe5ce37-0145-4c31-b84a-b36f8beac5f3" providerId="ADAL" clId="{0FD0B19D-4776-3142-A01A-915AA0983175}" dt="2023-03-28T14:57:25.622" v="377"/>
          <ac:inkMkLst>
            <pc:docMk/>
            <pc:sldMk cId="846449661" sldId="257"/>
            <ac:inkMk id="144" creationId="{5B16F844-DC7A-9419-7190-0DBC803E0574}"/>
          </ac:inkMkLst>
        </pc:inkChg>
        <pc:inkChg chg="add del">
          <ac:chgData name="Venkatasubramanian, Mani V." userId="fbe5ce37-0145-4c31-b84a-b36f8beac5f3" providerId="ADAL" clId="{0FD0B19D-4776-3142-A01A-915AA0983175}" dt="2023-03-28T14:57:25.622" v="377"/>
          <ac:inkMkLst>
            <pc:docMk/>
            <pc:sldMk cId="846449661" sldId="257"/>
            <ac:inkMk id="145" creationId="{610164F8-0770-22E9-598B-C930D80C0073}"/>
          </ac:inkMkLst>
        </pc:inkChg>
        <pc:inkChg chg="add del">
          <ac:chgData name="Venkatasubramanian, Mani V." userId="fbe5ce37-0145-4c31-b84a-b36f8beac5f3" providerId="ADAL" clId="{0FD0B19D-4776-3142-A01A-915AA0983175}" dt="2023-03-28T14:57:25.622" v="377"/>
          <ac:inkMkLst>
            <pc:docMk/>
            <pc:sldMk cId="846449661" sldId="257"/>
            <ac:inkMk id="146" creationId="{CD294A11-3980-0688-0AFB-498B54344E86}"/>
          </ac:inkMkLst>
        </pc:inkChg>
        <pc:inkChg chg="add del">
          <ac:chgData name="Venkatasubramanian, Mani V." userId="fbe5ce37-0145-4c31-b84a-b36f8beac5f3" providerId="ADAL" clId="{0FD0B19D-4776-3142-A01A-915AA0983175}" dt="2023-03-28T14:57:25.622" v="377"/>
          <ac:inkMkLst>
            <pc:docMk/>
            <pc:sldMk cId="846449661" sldId="257"/>
            <ac:inkMk id="147" creationId="{2EF50A72-A756-D6DD-18F9-D17C557A7BD2}"/>
          </ac:inkMkLst>
        </pc:inkChg>
        <pc:inkChg chg="add del">
          <ac:chgData name="Venkatasubramanian, Mani V." userId="fbe5ce37-0145-4c31-b84a-b36f8beac5f3" providerId="ADAL" clId="{0FD0B19D-4776-3142-A01A-915AA0983175}" dt="2023-03-28T14:57:25.622" v="377"/>
          <ac:inkMkLst>
            <pc:docMk/>
            <pc:sldMk cId="846449661" sldId="257"/>
            <ac:inkMk id="148" creationId="{C5A05B77-DD0F-D556-9ACA-34E00B30A2D5}"/>
          </ac:inkMkLst>
        </pc:inkChg>
        <pc:inkChg chg="add del">
          <ac:chgData name="Venkatasubramanian, Mani V." userId="fbe5ce37-0145-4c31-b84a-b36f8beac5f3" providerId="ADAL" clId="{0FD0B19D-4776-3142-A01A-915AA0983175}" dt="2023-03-28T14:57:25.622" v="377"/>
          <ac:inkMkLst>
            <pc:docMk/>
            <pc:sldMk cId="846449661" sldId="257"/>
            <ac:inkMk id="149" creationId="{B2B7D499-76AD-489D-1502-768A73F0C222}"/>
          </ac:inkMkLst>
        </pc:inkChg>
        <pc:inkChg chg="add del">
          <ac:chgData name="Venkatasubramanian, Mani V." userId="fbe5ce37-0145-4c31-b84a-b36f8beac5f3" providerId="ADAL" clId="{0FD0B19D-4776-3142-A01A-915AA0983175}" dt="2023-03-28T14:57:25.622" v="377"/>
          <ac:inkMkLst>
            <pc:docMk/>
            <pc:sldMk cId="846449661" sldId="257"/>
            <ac:inkMk id="150" creationId="{7ED8913D-1A4A-E5EC-5F91-E1041BDADD4A}"/>
          </ac:inkMkLst>
        </pc:inkChg>
        <pc:inkChg chg="add">
          <ac:chgData name="Venkatasubramanian, Mani V." userId="fbe5ce37-0145-4c31-b84a-b36f8beac5f3" providerId="ADAL" clId="{0FD0B19D-4776-3142-A01A-915AA0983175}" dt="2023-03-28T14:57:24.986" v="376"/>
          <ac:inkMkLst>
            <pc:docMk/>
            <pc:sldMk cId="846449661" sldId="257"/>
            <ac:inkMk id="151" creationId="{DF9EB843-6235-CECA-C906-D57A95E77329}"/>
          </ac:inkMkLst>
        </pc:inkChg>
        <pc:inkChg chg="add reco">
          <ac:chgData name="Venkatasubramanian, Mani V." userId="fbe5ce37-0145-4c31-b84a-b36f8beac5f3" providerId="ADAL" clId="{0FD0B19D-4776-3142-A01A-915AA0983175}" dt="2023-03-28T14:57:25.622" v="377"/>
          <ac:inkMkLst>
            <pc:docMk/>
            <pc:sldMk cId="846449661" sldId="257"/>
            <ac:inkMk id="152" creationId="{502B46B5-2B1E-15F4-771B-CA52FD60D58D}"/>
          </ac:inkMkLst>
        </pc:inkChg>
        <pc:inkChg chg="add del">
          <ac:chgData name="Venkatasubramanian, Mani V." userId="fbe5ce37-0145-4c31-b84a-b36f8beac5f3" providerId="ADAL" clId="{0FD0B19D-4776-3142-A01A-915AA0983175}" dt="2023-03-28T14:57:29.013" v="384"/>
          <ac:inkMkLst>
            <pc:docMk/>
            <pc:sldMk cId="846449661" sldId="257"/>
            <ac:inkMk id="153" creationId="{BEB1BA65-59EA-D145-951C-3166E6D0417A}"/>
          </ac:inkMkLst>
        </pc:inkChg>
        <pc:inkChg chg="add del">
          <ac:chgData name="Venkatasubramanian, Mani V." userId="fbe5ce37-0145-4c31-b84a-b36f8beac5f3" providerId="ADAL" clId="{0FD0B19D-4776-3142-A01A-915AA0983175}" dt="2023-03-28T14:57:29.013" v="384"/>
          <ac:inkMkLst>
            <pc:docMk/>
            <pc:sldMk cId="846449661" sldId="257"/>
            <ac:inkMk id="154" creationId="{1150FA39-6264-850B-7F70-3A1FABF88684}"/>
          </ac:inkMkLst>
        </pc:inkChg>
        <pc:inkChg chg="add del">
          <ac:chgData name="Venkatasubramanian, Mani V." userId="fbe5ce37-0145-4c31-b84a-b36f8beac5f3" providerId="ADAL" clId="{0FD0B19D-4776-3142-A01A-915AA0983175}" dt="2023-03-28T14:57:29.013" v="384"/>
          <ac:inkMkLst>
            <pc:docMk/>
            <pc:sldMk cId="846449661" sldId="257"/>
            <ac:inkMk id="155" creationId="{C403E09E-852A-4C8A-D41E-45A44CAD50E0}"/>
          </ac:inkMkLst>
        </pc:inkChg>
        <pc:inkChg chg="add del">
          <ac:chgData name="Venkatasubramanian, Mani V." userId="fbe5ce37-0145-4c31-b84a-b36f8beac5f3" providerId="ADAL" clId="{0FD0B19D-4776-3142-A01A-915AA0983175}" dt="2023-03-28T14:57:29.013" v="384"/>
          <ac:inkMkLst>
            <pc:docMk/>
            <pc:sldMk cId="846449661" sldId="257"/>
            <ac:inkMk id="156" creationId="{520F0FDB-4E96-424C-2B6F-E513843265FE}"/>
          </ac:inkMkLst>
        </pc:inkChg>
        <pc:inkChg chg="add del">
          <ac:chgData name="Venkatasubramanian, Mani V." userId="fbe5ce37-0145-4c31-b84a-b36f8beac5f3" providerId="ADAL" clId="{0FD0B19D-4776-3142-A01A-915AA0983175}" dt="2023-03-28T14:57:29.013" v="384"/>
          <ac:inkMkLst>
            <pc:docMk/>
            <pc:sldMk cId="846449661" sldId="257"/>
            <ac:inkMk id="157" creationId="{8AF55CA2-E963-83FA-A058-58D76C449BB2}"/>
          </ac:inkMkLst>
        </pc:inkChg>
        <pc:inkChg chg="add del">
          <ac:chgData name="Venkatasubramanian, Mani V." userId="fbe5ce37-0145-4c31-b84a-b36f8beac5f3" providerId="ADAL" clId="{0FD0B19D-4776-3142-A01A-915AA0983175}" dt="2023-03-28T14:57:29.013" v="384"/>
          <ac:inkMkLst>
            <pc:docMk/>
            <pc:sldMk cId="846449661" sldId="257"/>
            <ac:inkMk id="158" creationId="{D662196A-4C81-F109-0C7A-6ABA6B945D01}"/>
          </ac:inkMkLst>
        </pc:inkChg>
        <pc:inkChg chg="add reco">
          <ac:chgData name="Venkatasubramanian, Mani V." userId="fbe5ce37-0145-4c31-b84a-b36f8beac5f3" providerId="ADAL" clId="{0FD0B19D-4776-3142-A01A-915AA0983175}" dt="2023-03-28T14:57:29.013" v="384"/>
          <ac:inkMkLst>
            <pc:docMk/>
            <pc:sldMk cId="846449661" sldId="257"/>
            <ac:inkMk id="159" creationId="{DD721120-9A65-E88E-BEA5-81459B5E8083}"/>
          </ac:inkMkLst>
        </pc:inkChg>
        <pc:inkChg chg="add del">
          <ac:chgData name="Venkatasubramanian, Mani V." userId="fbe5ce37-0145-4c31-b84a-b36f8beac5f3" providerId="ADAL" clId="{0FD0B19D-4776-3142-A01A-915AA0983175}" dt="2023-03-28T14:57:39.547" v="406"/>
          <ac:inkMkLst>
            <pc:docMk/>
            <pc:sldMk cId="846449661" sldId="257"/>
            <ac:inkMk id="160" creationId="{18047FC5-8DDE-7463-01FD-C686902428A1}"/>
          </ac:inkMkLst>
        </pc:inkChg>
        <pc:inkChg chg="add del">
          <ac:chgData name="Venkatasubramanian, Mani V." userId="fbe5ce37-0145-4c31-b84a-b36f8beac5f3" providerId="ADAL" clId="{0FD0B19D-4776-3142-A01A-915AA0983175}" dt="2023-03-28T14:57:39.547" v="406"/>
          <ac:inkMkLst>
            <pc:docMk/>
            <pc:sldMk cId="846449661" sldId="257"/>
            <ac:inkMk id="161" creationId="{6001CF49-FEBC-BE26-4517-670A75AD8597}"/>
          </ac:inkMkLst>
        </pc:inkChg>
        <pc:inkChg chg="add del">
          <ac:chgData name="Venkatasubramanian, Mani V." userId="fbe5ce37-0145-4c31-b84a-b36f8beac5f3" providerId="ADAL" clId="{0FD0B19D-4776-3142-A01A-915AA0983175}" dt="2023-03-28T14:57:39.547" v="406"/>
          <ac:inkMkLst>
            <pc:docMk/>
            <pc:sldMk cId="846449661" sldId="257"/>
            <ac:inkMk id="162" creationId="{71F5059F-FC19-71E2-5CFE-63E9F1E0CD4E}"/>
          </ac:inkMkLst>
        </pc:inkChg>
        <pc:inkChg chg="add del">
          <ac:chgData name="Venkatasubramanian, Mani V." userId="fbe5ce37-0145-4c31-b84a-b36f8beac5f3" providerId="ADAL" clId="{0FD0B19D-4776-3142-A01A-915AA0983175}" dt="2023-03-28T14:57:39.547" v="406"/>
          <ac:inkMkLst>
            <pc:docMk/>
            <pc:sldMk cId="846449661" sldId="257"/>
            <ac:inkMk id="163" creationId="{CF4B75F8-FEB2-9499-A607-AD6A0FB2B05A}"/>
          </ac:inkMkLst>
        </pc:inkChg>
        <pc:inkChg chg="add del">
          <ac:chgData name="Venkatasubramanian, Mani V." userId="fbe5ce37-0145-4c31-b84a-b36f8beac5f3" providerId="ADAL" clId="{0FD0B19D-4776-3142-A01A-915AA0983175}" dt="2023-03-28T14:57:39.547" v="406"/>
          <ac:inkMkLst>
            <pc:docMk/>
            <pc:sldMk cId="846449661" sldId="257"/>
            <ac:inkMk id="164" creationId="{97472783-42E3-01C2-DAEE-1DDA506C2B98}"/>
          </ac:inkMkLst>
        </pc:inkChg>
        <pc:inkChg chg="add del">
          <ac:chgData name="Venkatasubramanian, Mani V." userId="fbe5ce37-0145-4c31-b84a-b36f8beac5f3" providerId="ADAL" clId="{0FD0B19D-4776-3142-A01A-915AA0983175}" dt="2023-03-28T14:57:39.547" v="406"/>
          <ac:inkMkLst>
            <pc:docMk/>
            <pc:sldMk cId="846449661" sldId="257"/>
            <ac:inkMk id="165" creationId="{09BF841F-008D-2EBB-638D-F7B5A2B9652E}"/>
          </ac:inkMkLst>
        </pc:inkChg>
        <pc:inkChg chg="add del">
          <ac:chgData name="Venkatasubramanian, Mani V." userId="fbe5ce37-0145-4c31-b84a-b36f8beac5f3" providerId="ADAL" clId="{0FD0B19D-4776-3142-A01A-915AA0983175}" dt="2023-03-28T14:57:39.547" v="406"/>
          <ac:inkMkLst>
            <pc:docMk/>
            <pc:sldMk cId="846449661" sldId="257"/>
            <ac:inkMk id="166" creationId="{0EC3A27C-5CF9-4CC7-6804-F62FAEDC2E81}"/>
          </ac:inkMkLst>
        </pc:inkChg>
        <pc:inkChg chg="add del">
          <ac:chgData name="Venkatasubramanian, Mani V." userId="fbe5ce37-0145-4c31-b84a-b36f8beac5f3" providerId="ADAL" clId="{0FD0B19D-4776-3142-A01A-915AA0983175}" dt="2023-03-28T14:57:39.547" v="406"/>
          <ac:inkMkLst>
            <pc:docMk/>
            <pc:sldMk cId="846449661" sldId="257"/>
            <ac:inkMk id="167" creationId="{66B1E596-5C85-A8E6-DE25-88E105E644BD}"/>
          </ac:inkMkLst>
        </pc:inkChg>
        <pc:inkChg chg="add del">
          <ac:chgData name="Venkatasubramanian, Mani V." userId="fbe5ce37-0145-4c31-b84a-b36f8beac5f3" providerId="ADAL" clId="{0FD0B19D-4776-3142-A01A-915AA0983175}" dt="2023-03-28T14:57:39.547" v="406"/>
          <ac:inkMkLst>
            <pc:docMk/>
            <pc:sldMk cId="846449661" sldId="257"/>
            <ac:inkMk id="168" creationId="{F4712938-1EE0-86D4-A964-6F0F1F51F639}"/>
          </ac:inkMkLst>
        </pc:inkChg>
        <pc:inkChg chg="add del">
          <ac:chgData name="Venkatasubramanian, Mani V." userId="fbe5ce37-0145-4c31-b84a-b36f8beac5f3" providerId="ADAL" clId="{0FD0B19D-4776-3142-A01A-915AA0983175}" dt="2023-03-28T14:57:39.547" v="406"/>
          <ac:inkMkLst>
            <pc:docMk/>
            <pc:sldMk cId="846449661" sldId="257"/>
            <ac:inkMk id="169" creationId="{0C112F44-FF4F-C05E-70D7-A49A0ACCBE8A}"/>
          </ac:inkMkLst>
        </pc:inkChg>
        <pc:inkChg chg="add del">
          <ac:chgData name="Venkatasubramanian, Mani V." userId="fbe5ce37-0145-4c31-b84a-b36f8beac5f3" providerId="ADAL" clId="{0FD0B19D-4776-3142-A01A-915AA0983175}" dt="2023-03-28T14:57:39.547" v="406"/>
          <ac:inkMkLst>
            <pc:docMk/>
            <pc:sldMk cId="846449661" sldId="257"/>
            <ac:inkMk id="170" creationId="{80286ED5-9475-EFF7-7A45-2CE18057DB8F}"/>
          </ac:inkMkLst>
        </pc:inkChg>
        <pc:inkChg chg="add del">
          <ac:chgData name="Venkatasubramanian, Mani V." userId="fbe5ce37-0145-4c31-b84a-b36f8beac5f3" providerId="ADAL" clId="{0FD0B19D-4776-3142-A01A-915AA0983175}" dt="2023-03-28T14:57:39.547" v="406"/>
          <ac:inkMkLst>
            <pc:docMk/>
            <pc:sldMk cId="846449661" sldId="257"/>
            <ac:inkMk id="171" creationId="{D97ABAF1-CA63-D58C-DEBA-4C3A4FDC6665}"/>
          </ac:inkMkLst>
        </pc:inkChg>
        <pc:inkChg chg="add del">
          <ac:chgData name="Venkatasubramanian, Mani V." userId="fbe5ce37-0145-4c31-b84a-b36f8beac5f3" providerId="ADAL" clId="{0FD0B19D-4776-3142-A01A-915AA0983175}" dt="2023-03-28T14:57:39.547" v="406"/>
          <ac:inkMkLst>
            <pc:docMk/>
            <pc:sldMk cId="846449661" sldId="257"/>
            <ac:inkMk id="172" creationId="{205D1913-4666-6D12-965D-73AB2219D49C}"/>
          </ac:inkMkLst>
        </pc:inkChg>
        <pc:inkChg chg="add del">
          <ac:chgData name="Venkatasubramanian, Mani V." userId="fbe5ce37-0145-4c31-b84a-b36f8beac5f3" providerId="ADAL" clId="{0FD0B19D-4776-3142-A01A-915AA0983175}" dt="2023-03-28T14:57:39.547" v="406"/>
          <ac:inkMkLst>
            <pc:docMk/>
            <pc:sldMk cId="846449661" sldId="257"/>
            <ac:inkMk id="173" creationId="{8FCB5D79-FC67-9B09-D92A-3D187ED3E343}"/>
          </ac:inkMkLst>
        </pc:inkChg>
        <pc:inkChg chg="add del">
          <ac:chgData name="Venkatasubramanian, Mani V." userId="fbe5ce37-0145-4c31-b84a-b36f8beac5f3" providerId="ADAL" clId="{0FD0B19D-4776-3142-A01A-915AA0983175}" dt="2023-03-28T14:57:39.547" v="406"/>
          <ac:inkMkLst>
            <pc:docMk/>
            <pc:sldMk cId="846449661" sldId="257"/>
            <ac:inkMk id="174" creationId="{2C81053D-5CE3-17EB-AF6D-6B4FDA3166E1}"/>
          </ac:inkMkLst>
        </pc:inkChg>
        <pc:inkChg chg="add del">
          <ac:chgData name="Venkatasubramanian, Mani V." userId="fbe5ce37-0145-4c31-b84a-b36f8beac5f3" providerId="ADAL" clId="{0FD0B19D-4776-3142-A01A-915AA0983175}" dt="2023-03-28T14:57:39.547" v="406"/>
          <ac:inkMkLst>
            <pc:docMk/>
            <pc:sldMk cId="846449661" sldId="257"/>
            <ac:inkMk id="175" creationId="{2DF294B5-3D7A-40F4-CB26-72B591A554E1}"/>
          </ac:inkMkLst>
        </pc:inkChg>
        <pc:inkChg chg="add del">
          <ac:chgData name="Venkatasubramanian, Mani V." userId="fbe5ce37-0145-4c31-b84a-b36f8beac5f3" providerId="ADAL" clId="{0FD0B19D-4776-3142-A01A-915AA0983175}" dt="2023-03-28T14:57:39.547" v="406"/>
          <ac:inkMkLst>
            <pc:docMk/>
            <pc:sldMk cId="846449661" sldId="257"/>
            <ac:inkMk id="176" creationId="{188FE25F-89F7-4A0F-329E-A43DFAFA0719}"/>
          </ac:inkMkLst>
        </pc:inkChg>
        <pc:inkChg chg="add del">
          <ac:chgData name="Venkatasubramanian, Mani V." userId="fbe5ce37-0145-4c31-b84a-b36f8beac5f3" providerId="ADAL" clId="{0FD0B19D-4776-3142-A01A-915AA0983175}" dt="2023-03-28T14:57:39.547" v="406"/>
          <ac:inkMkLst>
            <pc:docMk/>
            <pc:sldMk cId="846449661" sldId="257"/>
            <ac:inkMk id="177" creationId="{58D44BDA-DE58-D1B1-0AB4-220DFDB6B37C}"/>
          </ac:inkMkLst>
        </pc:inkChg>
        <pc:inkChg chg="add del">
          <ac:chgData name="Venkatasubramanian, Mani V." userId="fbe5ce37-0145-4c31-b84a-b36f8beac5f3" providerId="ADAL" clId="{0FD0B19D-4776-3142-A01A-915AA0983175}" dt="2023-03-28T14:57:39.547" v="406"/>
          <ac:inkMkLst>
            <pc:docMk/>
            <pc:sldMk cId="846449661" sldId="257"/>
            <ac:inkMk id="178" creationId="{DA3C33AE-6CEE-C6C4-C49F-3AAD080F2D9F}"/>
          </ac:inkMkLst>
        </pc:inkChg>
        <pc:inkChg chg="add del">
          <ac:chgData name="Venkatasubramanian, Mani V." userId="fbe5ce37-0145-4c31-b84a-b36f8beac5f3" providerId="ADAL" clId="{0FD0B19D-4776-3142-A01A-915AA0983175}" dt="2023-03-28T14:57:39.547" v="406"/>
          <ac:inkMkLst>
            <pc:docMk/>
            <pc:sldMk cId="846449661" sldId="257"/>
            <ac:inkMk id="179" creationId="{5363F36B-E339-29AD-4C63-3D839B3B987A}"/>
          </ac:inkMkLst>
        </pc:inkChg>
        <pc:inkChg chg="add del">
          <ac:chgData name="Venkatasubramanian, Mani V." userId="fbe5ce37-0145-4c31-b84a-b36f8beac5f3" providerId="ADAL" clId="{0FD0B19D-4776-3142-A01A-915AA0983175}" dt="2023-03-28T14:57:39.547" v="406"/>
          <ac:inkMkLst>
            <pc:docMk/>
            <pc:sldMk cId="846449661" sldId="257"/>
            <ac:inkMk id="180" creationId="{ED21A0F7-CEE7-0FD4-916D-B17238EC0335}"/>
          </ac:inkMkLst>
        </pc:inkChg>
        <pc:inkChg chg="add reco">
          <ac:chgData name="Venkatasubramanian, Mani V." userId="fbe5ce37-0145-4c31-b84a-b36f8beac5f3" providerId="ADAL" clId="{0FD0B19D-4776-3142-A01A-915AA0983175}" dt="2023-03-28T14:57:39.547" v="406"/>
          <ac:inkMkLst>
            <pc:docMk/>
            <pc:sldMk cId="846449661" sldId="257"/>
            <ac:inkMk id="181" creationId="{B8C69AA0-35F6-9FA2-EC8B-AB42DDE7B9EC}"/>
          </ac:inkMkLst>
        </pc:inkChg>
        <pc:inkChg chg="add">
          <ac:chgData name="Venkatasubramanian, Mani V." userId="fbe5ce37-0145-4c31-b84a-b36f8beac5f3" providerId="ADAL" clId="{0FD0B19D-4776-3142-A01A-915AA0983175}" dt="2023-03-28T14:57:50.189" v="407"/>
          <ac:inkMkLst>
            <pc:docMk/>
            <pc:sldMk cId="846449661" sldId="257"/>
            <ac:inkMk id="182" creationId="{A025D7FF-F679-4E34-4781-83A668B0BD09}"/>
          </ac:inkMkLst>
        </pc:inkChg>
        <pc:inkChg chg="add">
          <ac:chgData name="Venkatasubramanian, Mani V." userId="fbe5ce37-0145-4c31-b84a-b36f8beac5f3" providerId="ADAL" clId="{0FD0B19D-4776-3142-A01A-915AA0983175}" dt="2023-03-28T14:58:22.021" v="408"/>
          <ac:inkMkLst>
            <pc:docMk/>
            <pc:sldMk cId="846449661" sldId="257"/>
            <ac:inkMk id="183" creationId="{D4BAD112-A3BD-FEE5-03EA-21CCE892CA34}"/>
          </ac:inkMkLst>
        </pc:inkChg>
        <pc:inkChg chg="add">
          <ac:chgData name="Venkatasubramanian, Mani V." userId="fbe5ce37-0145-4c31-b84a-b36f8beac5f3" providerId="ADAL" clId="{0FD0B19D-4776-3142-A01A-915AA0983175}" dt="2023-03-28T14:58:22.143" v="409"/>
          <ac:inkMkLst>
            <pc:docMk/>
            <pc:sldMk cId="846449661" sldId="257"/>
            <ac:inkMk id="184" creationId="{E7BC9E0A-0416-BC91-03E9-4ECAFB0932CC}"/>
          </ac:inkMkLst>
        </pc:inkChg>
        <pc:inkChg chg="add">
          <ac:chgData name="Venkatasubramanian, Mani V." userId="fbe5ce37-0145-4c31-b84a-b36f8beac5f3" providerId="ADAL" clId="{0FD0B19D-4776-3142-A01A-915AA0983175}" dt="2023-03-28T14:58:22.371" v="410"/>
          <ac:inkMkLst>
            <pc:docMk/>
            <pc:sldMk cId="846449661" sldId="257"/>
            <ac:inkMk id="185" creationId="{96CB5278-24E4-82C3-D267-410BA783E7A3}"/>
          </ac:inkMkLst>
        </pc:inkChg>
        <pc:inkChg chg="add">
          <ac:chgData name="Venkatasubramanian, Mani V." userId="fbe5ce37-0145-4c31-b84a-b36f8beac5f3" providerId="ADAL" clId="{0FD0B19D-4776-3142-A01A-915AA0983175}" dt="2023-03-28T14:58:22.562" v="411"/>
          <ac:inkMkLst>
            <pc:docMk/>
            <pc:sldMk cId="846449661" sldId="257"/>
            <ac:inkMk id="186" creationId="{6B4653E3-A6F9-AEAB-480C-1027DFCD99A0}"/>
          </ac:inkMkLst>
        </pc:inkChg>
        <pc:inkChg chg="add">
          <ac:chgData name="Venkatasubramanian, Mani V." userId="fbe5ce37-0145-4c31-b84a-b36f8beac5f3" providerId="ADAL" clId="{0FD0B19D-4776-3142-A01A-915AA0983175}" dt="2023-03-28T14:58:23.330" v="412"/>
          <ac:inkMkLst>
            <pc:docMk/>
            <pc:sldMk cId="846449661" sldId="257"/>
            <ac:inkMk id="187" creationId="{795E73D7-1E95-98A6-42EE-23CCA9041B35}"/>
          </ac:inkMkLst>
        </pc:inkChg>
        <pc:inkChg chg="add">
          <ac:chgData name="Venkatasubramanian, Mani V." userId="fbe5ce37-0145-4c31-b84a-b36f8beac5f3" providerId="ADAL" clId="{0FD0B19D-4776-3142-A01A-915AA0983175}" dt="2023-03-28T14:58:24.164" v="413"/>
          <ac:inkMkLst>
            <pc:docMk/>
            <pc:sldMk cId="846449661" sldId="257"/>
            <ac:inkMk id="188" creationId="{73706B7B-D0E4-7C4D-E9E9-C30E9FBB819D}"/>
          </ac:inkMkLst>
        </pc:inkChg>
        <pc:inkChg chg="add">
          <ac:chgData name="Venkatasubramanian, Mani V." userId="fbe5ce37-0145-4c31-b84a-b36f8beac5f3" providerId="ADAL" clId="{0FD0B19D-4776-3142-A01A-915AA0983175}" dt="2023-03-28T14:58:24.431" v="414"/>
          <ac:inkMkLst>
            <pc:docMk/>
            <pc:sldMk cId="846449661" sldId="257"/>
            <ac:inkMk id="189" creationId="{77DEC95F-713E-EF03-FEF5-909229CF7039}"/>
          </ac:inkMkLst>
        </pc:inkChg>
        <pc:inkChg chg="add">
          <ac:chgData name="Venkatasubramanian, Mani V." userId="fbe5ce37-0145-4c31-b84a-b36f8beac5f3" providerId="ADAL" clId="{0FD0B19D-4776-3142-A01A-915AA0983175}" dt="2023-03-28T14:58:24.897" v="415"/>
          <ac:inkMkLst>
            <pc:docMk/>
            <pc:sldMk cId="846449661" sldId="257"/>
            <ac:inkMk id="190" creationId="{2255A9AD-DB55-CE68-215D-D4DBD7249A52}"/>
          </ac:inkMkLst>
        </pc:inkChg>
        <pc:inkChg chg="add">
          <ac:chgData name="Venkatasubramanian, Mani V." userId="fbe5ce37-0145-4c31-b84a-b36f8beac5f3" providerId="ADAL" clId="{0FD0B19D-4776-3142-A01A-915AA0983175}" dt="2023-03-28T14:58:25.198" v="416"/>
          <ac:inkMkLst>
            <pc:docMk/>
            <pc:sldMk cId="846449661" sldId="257"/>
            <ac:inkMk id="191" creationId="{44829D31-5A65-13E9-B404-ECF09F5EDAAB}"/>
          </ac:inkMkLst>
        </pc:inkChg>
        <pc:inkChg chg="add">
          <ac:chgData name="Venkatasubramanian, Mani V." userId="fbe5ce37-0145-4c31-b84a-b36f8beac5f3" providerId="ADAL" clId="{0FD0B19D-4776-3142-A01A-915AA0983175}" dt="2023-03-28T14:58:25.414" v="417"/>
          <ac:inkMkLst>
            <pc:docMk/>
            <pc:sldMk cId="846449661" sldId="257"/>
            <ac:inkMk id="192" creationId="{922FF3BF-553F-1024-CCA8-261A6BD742E0}"/>
          </ac:inkMkLst>
        </pc:inkChg>
        <pc:inkChg chg="add">
          <ac:chgData name="Venkatasubramanian, Mani V." userId="fbe5ce37-0145-4c31-b84a-b36f8beac5f3" providerId="ADAL" clId="{0FD0B19D-4776-3142-A01A-915AA0983175}" dt="2023-03-28T14:58:25.994" v="418"/>
          <ac:inkMkLst>
            <pc:docMk/>
            <pc:sldMk cId="846449661" sldId="257"/>
            <ac:inkMk id="193" creationId="{B97EA363-EC2E-299A-4952-273D2BACC474}"/>
          </ac:inkMkLst>
        </pc:inkChg>
        <pc:inkChg chg="add">
          <ac:chgData name="Venkatasubramanian, Mani V." userId="fbe5ce37-0145-4c31-b84a-b36f8beac5f3" providerId="ADAL" clId="{0FD0B19D-4776-3142-A01A-915AA0983175}" dt="2023-03-28T14:58:26.532" v="419"/>
          <ac:inkMkLst>
            <pc:docMk/>
            <pc:sldMk cId="846449661" sldId="257"/>
            <ac:inkMk id="194" creationId="{0E313593-20D1-C27A-6EBE-5B1877E874DC}"/>
          </ac:inkMkLst>
        </pc:inkChg>
        <pc:inkChg chg="add">
          <ac:chgData name="Venkatasubramanian, Mani V." userId="fbe5ce37-0145-4c31-b84a-b36f8beac5f3" providerId="ADAL" clId="{0FD0B19D-4776-3142-A01A-915AA0983175}" dt="2023-03-28T14:58:26.714" v="420"/>
          <ac:inkMkLst>
            <pc:docMk/>
            <pc:sldMk cId="846449661" sldId="257"/>
            <ac:inkMk id="195" creationId="{D95E87E7-37B0-7695-6CA4-FBA540E6F0B6}"/>
          </ac:inkMkLst>
        </pc:inkChg>
        <pc:inkChg chg="add">
          <ac:chgData name="Venkatasubramanian, Mani V." userId="fbe5ce37-0145-4c31-b84a-b36f8beac5f3" providerId="ADAL" clId="{0FD0B19D-4776-3142-A01A-915AA0983175}" dt="2023-03-28T14:58:26.844" v="421"/>
          <ac:inkMkLst>
            <pc:docMk/>
            <pc:sldMk cId="846449661" sldId="257"/>
            <ac:inkMk id="196" creationId="{051E3D81-DC1A-E356-9A24-457006A2E161}"/>
          </ac:inkMkLst>
        </pc:inkChg>
        <pc:inkChg chg="add">
          <ac:chgData name="Venkatasubramanian, Mani V." userId="fbe5ce37-0145-4c31-b84a-b36f8beac5f3" providerId="ADAL" clId="{0FD0B19D-4776-3142-A01A-915AA0983175}" dt="2023-03-28T14:58:27.215" v="422"/>
          <ac:inkMkLst>
            <pc:docMk/>
            <pc:sldMk cId="846449661" sldId="257"/>
            <ac:inkMk id="197" creationId="{E3A77543-0BAF-7303-3952-0AE241645AAC}"/>
          </ac:inkMkLst>
        </pc:inkChg>
        <pc:inkChg chg="add">
          <ac:chgData name="Venkatasubramanian, Mani V." userId="fbe5ce37-0145-4c31-b84a-b36f8beac5f3" providerId="ADAL" clId="{0FD0B19D-4776-3142-A01A-915AA0983175}" dt="2023-03-28T14:58:27.362" v="423"/>
          <ac:inkMkLst>
            <pc:docMk/>
            <pc:sldMk cId="846449661" sldId="257"/>
            <ac:inkMk id="198" creationId="{5262B368-F968-0867-2EBF-9EF8B6A12C6F}"/>
          </ac:inkMkLst>
        </pc:inkChg>
        <pc:inkChg chg="add">
          <ac:chgData name="Venkatasubramanian, Mani V." userId="fbe5ce37-0145-4c31-b84a-b36f8beac5f3" providerId="ADAL" clId="{0FD0B19D-4776-3142-A01A-915AA0983175}" dt="2023-03-28T14:58:27.914" v="424"/>
          <ac:inkMkLst>
            <pc:docMk/>
            <pc:sldMk cId="846449661" sldId="257"/>
            <ac:inkMk id="199" creationId="{16117D86-22A2-195B-1460-A5C6E4324E05}"/>
          </ac:inkMkLst>
        </pc:inkChg>
        <pc:inkChg chg="add">
          <ac:chgData name="Venkatasubramanian, Mani V." userId="fbe5ce37-0145-4c31-b84a-b36f8beac5f3" providerId="ADAL" clId="{0FD0B19D-4776-3142-A01A-915AA0983175}" dt="2023-03-28T14:58:28.882" v="425"/>
          <ac:inkMkLst>
            <pc:docMk/>
            <pc:sldMk cId="846449661" sldId="257"/>
            <ac:inkMk id="200" creationId="{DC3B4F89-AB30-9005-2C00-447C5A2D22F1}"/>
          </ac:inkMkLst>
        </pc:inkChg>
        <pc:inkChg chg="add">
          <ac:chgData name="Venkatasubramanian, Mani V." userId="fbe5ce37-0145-4c31-b84a-b36f8beac5f3" providerId="ADAL" clId="{0FD0B19D-4776-3142-A01A-915AA0983175}" dt="2023-03-28T14:58:29.116" v="426"/>
          <ac:inkMkLst>
            <pc:docMk/>
            <pc:sldMk cId="846449661" sldId="257"/>
            <ac:inkMk id="201" creationId="{B9CD3F8A-8FBE-2886-4C11-42C023284919}"/>
          </ac:inkMkLst>
        </pc:inkChg>
        <pc:inkChg chg="add">
          <ac:chgData name="Venkatasubramanian, Mani V." userId="fbe5ce37-0145-4c31-b84a-b36f8beac5f3" providerId="ADAL" clId="{0FD0B19D-4776-3142-A01A-915AA0983175}" dt="2023-03-28T14:58:29.350" v="427"/>
          <ac:inkMkLst>
            <pc:docMk/>
            <pc:sldMk cId="846449661" sldId="257"/>
            <ac:inkMk id="202" creationId="{7F8C3FAF-8DCA-1FA6-5643-7393CFC84A6D}"/>
          </ac:inkMkLst>
        </pc:inkChg>
        <pc:inkChg chg="add del">
          <ac:chgData name="Venkatasubramanian, Mani V." userId="fbe5ce37-0145-4c31-b84a-b36f8beac5f3" providerId="ADAL" clId="{0FD0B19D-4776-3142-A01A-915AA0983175}" dt="2023-03-28T14:58:34.101" v="441"/>
          <ac:inkMkLst>
            <pc:docMk/>
            <pc:sldMk cId="846449661" sldId="257"/>
            <ac:inkMk id="203" creationId="{7047C3EC-D0F7-685A-110D-453ADB25E541}"/>
          </ac:inkMkLst>
        </pc:inkChg>
        <pc:inkChg chg="add del">
          <ac:chgData name="Venkatasubramanian, Mani V." userId="fbe5ce37-0145-4c31-b84a-b36f8beac5f3" providerId="ADAL" clId="{0FD0B19D-4776-3142-A01A-915AA0983175}" dt="2023-03-28T14:58:34.101" v="441"/>
          <ac:inkMkLst>
            <pc:docMk/>
            <pc:sldMk cId="846449661" sldId="257"/>
            <ac:inkMk id="204" creationId="{969985CF-A328-7187-961C-600AD2626814}"/>
          </ac:inkMkLst>
        </pc:inkChg>
        <pc:inkChg chg="add del">
          <ac:chgData name="Venkatasubramanian, Mani V." userId="fbe5ce37-0145-4c31-b84a-b36f8beac5f3" providerId="ADAL" clId="{0FD0B19D-4776-3142-A01A-915AA0983175}" dt="2023-03-28T14:58:34.101" v="441"/>
          <ac:inkMkLst>
            <pc:docMk/>
            <pc:sldMk cId="846449661" sldId="257"/>
            <ac:inkMk id="205" creationId="{B8AA42A7-EF0A-6661-1EA2-185520FD0E91}"/>
          </ac:inkMkLst>
        </pc:inkChg>
        <pc:inkChg chg="add del">
          <ac:chgData name="Venkatasubramanian, Mani V." userId="fbe5ce37-0145-4c31-b84a-b36f8beac5f3" providerId="ADAL" clId="{0FD0B19D-4776-3142-A01A-915AA0983175}" dt="2023-03-28T14:58:34.101" v="441"/>
          <ac:inkMkLst>
            <pc:docMk/>
            <pc:sldMk cId="846449661" sldId="257"/>
            <ac:inkMk id="206" creationId="{85D2E7A8-0D9D-B417-46E7-8E3C6F733AA1}"/>
          </ac:inkMkLst>
        </pc:inkChg>
        <pc:inkChg chg="add del">
          <ac:chgData name="Venkatasubramanian, Mani V." userId="fbe5ce37-0145-4c31-b84a-b36f8beac5f3" providerId="ADAL" clId="{0FD0B19D-4776-3142-A01A-915AA0983175}" dt="2023-03-28T14:58:34.101" v="441"/>
          <ac:inkMkLst>
            <pc:docMk/>
            <pc:sldMk cId="846449661" sldId="257"/>
            <ac:inkMk id="207" creationId="{25EF3885-6695-1496-1535-9D4A0E297D68}"/>
          </ac:inkMkLst>
        </pc:inkChg>
        <pc:inkChg chg="add del">
          <ac:chgData name="Venkatasubramanian, Mani V." userId="fbe5ce37-0145-4c31-b84a-b36f8beac5f3" providerId="ADAL" clId="{0FD0B19D-4776-3142-A01A-915AA0983175}" dt="2023-03-28T14:58:34.101" v="441"/>
          <ac:inkMkLst>
            <pc:docMk/>
            <pc:sldMk cId="846449661" sldId="257"/>
            <ac:inkMk id="214" creationId="{73AFA0F7-E281-5CCA-30CF-EBF788E4FD1C}"/>
          </ac:inkMkLst>
        </pc:inkChg>
        <pc:inkChg chg="add del">
          <ac:chgData name="Venkatasubramanian, Mani V." userId="fbe5ce37-0145-4c31-b84a-b36f8beac5f3" providerId="ADAL" clId="{0FD0B19D-4776-3142-A01A-915AA0983175}" dt="2023-03-28T14:58:34.101" v="441"/>
          <ac:inkMkLst>
            <pc:docMk/>
            <pc:sldMk cId="846449661" sldId="257"/>
            <ac:inkMk id="215" creationId="{1322E163-7B4D-8002-D281-B14537552B0F}"/>
          </ac:inkMkLst>
        </pc:inkChg>
        <pc:inkChg chg="add del">
          <ac:chgData name="Venkatasubramanian, Mani V." userId="fbe5ce37-0145-4c31-b84a-b36f8beac5f3" providerId="ADAL" clId="{0FD0B19D-4776-3142-A01A-915AA0983175}" dt="2023-03-28T14:58:34.101" v="441"/>
          <ac:inkMkLst>
            <pc:docMk/>
            <pc:sldMk cId="846449661" sldId="257"/>
            <ac:inkMk id="216" creationId="{BE8449F8-7B76-52E4-BCFF-6557EF08426B}"/>
          </ac:inkMkLst>
        </pc:inkChg>
        <pc:inkChg chg="add del">
          <ac:chgData name="Venkatasubramanian, Mani V." userId="fbe5ce37-0145-4c31-b84a-b36f8beac5f3" providerId="ADAL" clId="{0FD0B19D-4776-3142-A01A-915AA0983175}" dt="2023-03-28T14:58:34.101" v="441"/>
          <ac:inkMkLst>
            <pc:docMk/>
            <pc:sldMk cId="846449661" sldId="257"/>
            <ac:inkMk id="217" creationId="{C5DB57F0-8E9A-D22C-89EE-FFE784C1DDC7}"/>
          </ac:inkMkLst>
        </pc:inkChg>
        <pc:inkChg chg="add del">
          <ac:chgData name="Venkatasubramanian, Mani V." userId="fbe5ce37-0145-4c31-b84a-b36f8beac5f3" providerId="ADAL" clId="{0FD0B19D-4776-3142-A01A-915AA0983175}" dt="2023-03-28T14:58:34.101" v="441"/>
          <ac:inkMkLst>
            <pc:docMk/>
            <pc:sldMk cId="846449661" sldId="257"/>
            <ac:inkMk id="218" creationId="{3A7AC1E0-6DA1-85CA-8E82-3E1847D75FEC}"/>
          </ac:inkMkLst>
        </pc:inkChg>
        <pc:inkChg chg="add del">
          <ac:chgData name="Venkatasubramanian, Mani V." userId="fbe5ce37-0145-4c31-b84a-b36f8beac5f3" providerId="ADAL" clId="{0FD0B19D-4776-3142-A01A-915AA0983175}" dt="2023-03-28T14:58:34.101" v="441"/>
          <ac:inkMkLst>
            <pc:docMk/>
            <pc:sldMk cId="846449661" sldId="257"/>
            <ac:inkMk id="219" creationId="{F98F3E24-8AC3-0F51-2300-9071E0425D9C}"/>
          </ac:inkMkLst>
        </pc:inkChg>
        <pc:inkChg chg="add del">
          <ac:chgData name="Venkatasubramanian, Mani V." userId="fbe5ce37-0145-4c31-b84a-b36f8beac5f3" providerId="ADAL" clId="{0FD0B19D-4776-3142-A01A-915AA0983175}" dt="2023-03-28T14:58:34.101" v="441"/>
          <ac:inkMkLst>
            <pc:docMk/>
            <pc:sldMk cId="846449661" sldId="257"/>
            <ac:inkMk id="220" creationId="{12AA413A-7976-F6F9-5589-186E13FB632E}"/>
          </ac:inkMkLst>
        </pc:inkChg>
        <pc:inkChg chg="add del">
          <ac:chgData name="Venkatasubramanian, Mani V." userId="fbe5ce37-0145-4c31-b84a-b36f8beac5f3" providerId="ADAL" clId="{0FD0B19D-4776-3142-A01A-915AA0983175}" dt="2023-03-28T14:58:34.101" v="441"/>
          <ac:inkMkLst>
            <pc:docMk/>
            <pc:sldMk cId="846449661" sldId="257"/>
            <ac:inkMk id="221" creationId="{CE9A64D7-4507-FD14-142D-C8CBBBB5D06F}"/>
          </ac:inkMkLst>
        </pc:inkChg>
        <pc:inkChg chg="add reco">
          <ac:chgData name="Venkatasubramanian, Mani V." userId="fbe5ce37-0145-4c31-b84a-b36f8beac5f3" providerId="ADAL" clId="{0FD0B19D-4776-3142-A01A-915AA0983175}" dt="2023-03-28T14:58:34.101" v="441"/>
          <ac:inkMkLst>
            <pc:docMk/>
            <pc:sldMk cId="846449661" sldId="257"/>
            <ac:inkMk id="222" creationId="{88967496-0066-E2CA-1709-7249D11974A6}"/>
          </ac:inkMkLst>
        </pc:inkChg>
        <pc:inkChg chg="add del">
          <ac:chgData name="Venkatasubramanian, Mani V." userId="fbe5ce37-0145-4c31-b84a-b36f8beac5f3" providerId="ADAL" clId="{0FD0B19D-4776-3142-A01A-915AA0983175}" dt="2023-03-28T14:58:38.770" v="453"/>
          <ac:inkMkLst>
            <pc:docMk/>
            <pc:sldMk cId="846449661" sldId="257"/>
            <ac:inkMk id="223" creationId="{9772F804-9C0C-728C-96CE-9F5EEFB056B1}"/>
          </ac:inkMkLst>
        </pc:inkChg>
        <pc:inkChg chg="add del">
          <ac:chgData name="Venkatasubramanian, Mani V." userId="fbe5ce37-0145-4c31-b84a-b36f8beac5f3" providerId="ADAL" clId="{0FD0B19D-4776-3142-A01A-915AA0983175}" dt="2023-03-28T14:58:38.770" v="453"/>
          <ac:inkMkLst>
            <pc:docMk/>
            <pc:sldMk cId="846449661" sldId="257"/>
            <ac:inkMk id="224" creationId="{AF7A82C1-52AA-1FBE-4B4C-FFDD679625AE}"/>
          </ac:inkMkLst>
        </pc:inkChg>
        <pc:inkChg chg="add del">
          <ac:chgData name="Venkatasubramanian, Mani V." userId="fbe5ce37-0145-4c31-b84a-b36f8beac5f3" providerId="ADAL" clId="{0FD0B19D-4776-3142-A01A-915AA0983175}" dt="2023-03-28T14:58:38.770" v="453"/>
          <ac:inkMkLst>
            <pc:docMk/>
            <pc:sldMk cId="846449661" sldId="257"/>
            <ac:inkMk id="225" creationId="{3F469C81-CE14-950D-B1E5-570414B0C529}"/>
          </ac:inkMkLst>
        </pc:inkChg>
        <pc:inkChg chg="add del">
          <ac:chgData name="Venkatasubramanian, Mani V." userId="fbe5ce37-0145-4c31-b84a-b36f8beac5f3" providerId="ADAL" clId="{0FD0B19D-4776-3142-A01A-915AA0983175}" dt="2023-03-28T14:58:38.770" v="453"/>
          <ac:inkMkLst>
            <pc:docMk/>
            <pc:sldMk cId="846449661" sldId="257"/>
            <ac:inkMk id="226" creationId="{3BCED2AB-F5AE-5F77-F013-D27490712668}"/>
          </ac:inkMkLst>
        </pc:inkChg>
        <pc:inkChg chg="add del">
          <ac:chgData name="Venkatasubramanian, Mani V." userId="fbe5ce37-0145-4c31-b84a-b36f8beac5f3" providerId="ADAL" clId="{0FD0B19D-4776-3142-A01A-915AA0983175}" dt="2023-03-28T14:58:38.770" v="453"/>
          <ac:inkMkLst>
            <pc:docMk/>
            <pc:sldMk cId="846449661" sldId="257"/>
            <ac:inkMk id="227" creationId="{7FE6D549-439C-6CA3-0205-7204D59D2987}"/>
          </ac:inkMkLst>
        </pc:inkChg>
        <pc:inkChg chg="add del">
          <ac:chgData name="Venkatasubramanian, Mani V." userId="fbe5ce37-0145-4c31-b84a-b36f8beac5f3" providerId="ADAL" clId="{0FD0B19D-4776-3142-A01A-915AA0983175}" dt="2023-03-28T14:58:38.770" v="453"/>
          <ac:inkMkLst>
            <pc:docMk/>
            <pc:sldMk cId="846449661" sldId="257"/>
            <ac:inkMk id="228" creationId="{17B6743C-03CE-89A6-8D67-E64E0E8DE70E}"/>
          </ac:inkMkLst>
        </pc:inkChg>
        <pc:inkChg chg="add del">
          <ac:chgData name="Venkatasubramanian, Mani V." userId="fbe5ce37-0145-4c31-b84a-b36f8beac5f3" providerId="ADAL" clId="{0FD0B19D-4776-3142-A01A-915AA0983175}" dt="2023-03-28T14:58:38.770" v="453"/>
          <ac:inkMkLst>
            <pc:docMk/>
            <pc:sldMk cId="846449661" sldId="257"/>
            <ac:inkMk id="229" creationId="{1CEA64F2-86DC-1853-2E75-4FB632A23BB2}"/>
          </ac:inkMkLst>
        </pc:inkChg>
        <pc:inkChg chg="add del">
          <ac:chgData name="Venkatasubramanian, Mani V." userId="fbe5ce37-0145-4c31-b84a-b36f8beac5f3" providerId="ADAL" clId="{0FD0B19D-4776-3142-A01A-915AA0983175}" dt="2023-03-28T14:58:38.770" v="453"/>
          <ac:inkMkLst>
            <pc:docMk/>
            <pc:sldMk cId="846449661" sldId="257"/>
            <ac:inkMk id="230" creationId="{34F08435-0A17-6EB3-BACB-B90FFBFB2309}"/>
          </ac:inkMkLst>
        </pc:inkChg>
        <pc:inkChg chg="add del">
          <ac:chgData name="Venkatasubramanian, Mani V." userId="fbe5ce37-0145-4c31-b84a-b36f8beac5f3" providerId="ADAL" clId="{0FD0B19D-4776-3142-A01A-915AA0983175}" dt="2023-03-28T14:58:38.770" v="453"/>
          <ac:inkMkLst>
            <pc:docMk/>
            <pc:sldMk cId="846449661" sldId="257"/>
            <ac:inkMk id="231" creationId="{5439D99F-8942-8CCE-56AA-5E75B2A8A014}"/>
          </ac:inkMkLst>
        </pc:inkChg>
        <pc:inkChg chg="add del">
          <ac:chgData name="Venkatasubramanian, Mani V." userId="fbe5ce37-0145-4c31-b84a-b36f8beac5f3" providerId="ADAL" clId="{0FD0B19D-4776-3142-A01A-915AA0983175}" dt="2023-03-28T14:58:38.770" v="453"/>
          <ac:inkMkLst>
            <pc:docMk/>
            <pc:sldMk cId="846449661" sldId="257"/>
            <ac:inkMk id="232" creationId="{4485D915-EF73-BEB9-A612-F7AF175E670E}"/>
          </ac:inkMkLst>
        </pc:inkChg>
        <pc:inkChg chg="add del">
          <ac:chgData name="Venkatasubramanian, Mani V." userId="fbe5ce37-0145-4c31-b84a-b36f8beac5f3" providerId="ADAL" clId="{0FD0B19D-4776-3142-A01A-915AA0983175}" dt="2023-03-28T14:58:38.770" v="453"/>
          <ac:inkMkLst>
            <pc:docMk/>
            <pc:sldMk cId="846449661" sldId="257"/>
            <ac:inkMk id="233" creationId="{16D90B81-E7F3-525A-0BA7-A6BBC251564C}"/>
          </ac:inkMkLst>
        </pc:inkChg>
        <pc:inkChg chg="add reco">
          <ac:chgData name="Venkatasubramanian, Mani V." userId="fbe5ce37-0145-4c31-b84a-b36f8beac5f3" providerId="ADAL" clId="{0FD0B19D-4776-3142-A01A-915AA0983175}" dt="2023-03-28T14:58:38.770" v="453"/>
          <ac:inkMkLst>
            <pc:docMk/>
            <pc:sldMk cId="846449661" sldId="257"/>
            <ac:inkMk id="234" creationId="{3225FCA3-EAC5-0591-9DC7-AD8339E27636}"/>
          </ac:inkMkLst>
        </pc:inkChg>
        <pc:inkChg chg="add del">
          <ac:chgData name="Venkatasubramanian, Mani V." userId="fbe5ce37-0145-4c31-b84a-b36f8beac5f3" providerId="ADAL" clId="{0FD0B19D-4776-3142-A01A-915AA0983175}" dt="2023-03-28T14:58:50.023" v="470"/>
          <ac:inkMkLst>
            <pc:docMk/>
            <pc:sldMk cId="846449661" sldId="257"/>
            <ac:inkMk id="235" creationId="{1534C624-0CA8-53E0-B8EA-0513E9935364}"/>
          </ac:inkMkLst>
        </pc:inkChg>
        <pc:inkChg chg="add del">
          <ac:chgData name="Venkatasubramanian, Mani V." userId="fbe5ce37-0145-4c31-b84a-b36f8beac5f3" providerId="ADAL" clId="{0FD0B19D-4776-3142-A01A-915AA0983175}" dt="2023-03-28T14:58:50.023" v="470"/>
          <ac:inkMkLst>
            <pc:docMk/>
            <pc:sldMk cId="846449661" sldId="257"/>
            <ac:inkMk id="236" creationId="{45ADE523-434B-91EC-FE22-AD99085C18C1}"/>
          </ac:inkMkLst>
        </pc:inkChg>
        <pc:inkChg chg="add del">
          <ac:chgData name="Venkatasubramanian, Mani V." userId="fbe5ce37-0145-4c31-b84a-b36f8beac5f3" providerId="ADAL" clId="{0FD0B19D-4776-3142-A01A-915AA0983175}" dt="2023-03-28T14:58:50.023" v="470"/>
          <ac:inkMkLst>
            <pc:docMk/>
            <pc:sldMk cId="846449661" sldId="257"/>
            <ac:inkMk id="237" creationId="{5EF6767E-5125-BDFD-39E0-60FE9733D8FB}"/>
          </ac:inkMkLst>
        </pc:inkChg>
        <pc:inkChg chg="add del">
          <ac:chgData name="Venkatasubramanian, Mani V." userId="fbe5ce37-0145-4c31-b84a-b36f8beac5f3" providerId="ADAL" clId="{0FD0B19D-4776-3142-A01A-915AA0983175}" dt="2023-03-28T14:58:50.023" v="470"/>
          <ac:inkMkLst>
            <pc:docMk/>
            <pc:sldMk cId="846449661" sldId="257"/>
            <ac:inkMk id="238" creationId="{A37A3927-87BF-BDD3-63B2-22E5C37B5220}"/>
          </ac:inkMkLst>
        </pc:inkChg>
        <pc:inkChg chg="add del">
          <ac:chgData name="Venkatasubramanian, Mani V." userId="fbe5ce37-0145-4c31-b84a-b36f8beac5f3" providerId="ADAL" clId="{0FD0B19D-4776-3142-A01A-915AA0983175}" dt="2023-03-28T14:58:50.023" v="470"/>
          <ac:inkMkLst>
            <pc:docMk/>
            <pc:sldMk cId="846449661" sldId="257"/>
            <ac:inkMk id="239" creationId="{F72ACEF5-EDC1-B96D-9B4A-FCD54318345D}"/>
          </ac:inkMkLst>
        </pc:inkChg>
        <pc:inkChg chg="add del">
          <ac:chgData name="Venkatasubramanian, Mani V." userId="fbe5ce37-0145-4c31-b84a-b36f8beac5f3" providerId="ADAL" clId="{0FD0B19D-4776-3142-A01A-915AA0983175}" dt="2023-03-28T14:58:50.023" v="470"/>
          <ac:inkMkLst>
            <pc:docMk/>
            <pc:sldMk cId="846449661" sldId="257"/>
            <ac:inkMk id="240" creationId="{7ACBF3BF-ADC3-69D6-B461-10F297FD9DE6}"/>
          </ac:inkMkLst>
        </pc:inkChg>
        <pc:inkChg chg="add del">
          <ac:chgData name="Venkatasubramanian, Mani V." userId="fbe5ce37-0145-4c31-b84a-b36f8beac5f3" providerId="ADAL" clId="{0FD0B19D-4776-3142-A01A-915AA0983175}" dt="2023-03-28T14:58:50.023" v="470"/>
          <ac:inkMkLst>
            <pc:docMk/>
            <pc:sldMk cId="846449661" sldId="257"/>
            <ac:inkMk id="241" creationId="{5E197465-E07B-BBB6-7F95-20AED160F03C}"/>
          </ac:inkMkLst>
        </pc:inkChg>
        <pc:inkChg chg="add del">
          <ac:chgData name="Venkatasubramanian, Mani V." userId="fbe5ce37-0145-4c31-b84a-b36f8beac5f3" providerId="ADAL" clId="{0FD0B19D-4776-3142-A01A-915AA0983175}" dt="2023-03-28T14:58:50.023" v="470"/>
          <ac:inkMkLst>
            <pc:docMk/>
            <pc:sldMk cId="846449661" sldId="257"/>
            <ac:inkMk id="242" creationId="{AC0F91D2-D381-84E5-F5A0-E6884AB0A0F4}"/>
          </ac:inkMkLst>
        </pc:inkChg>
        <pc:inkChg chg="add del">
          <ac:chgData name="Venkatasubramanian, Mani V." userId="fbe5ce37-0145-4c31-b84a-b36f8beac5f3" providerId="ADAL" clId="{0FD0B19D-4776-3142-A01A-915AA0983175}" dt="2023-03-28T14:58:50.023" v="470"/>
          <ac:inkMkLst>
            <pc:docMk/>
            <pc:sldMk cId="846449661" sldId="257"/>
            <ac:inkMk id="243" creationId="{3BE76709-2181-F150-EEE7-623077B59C07}"/>
          </ac:inkMkLst>
        </pc:inkChg>
        <pc:inkChg chg="add del">
          <ac:chgData name="Venkatasubramanian, Mani V." userId="fbe5ce37-0145-4c31-b84a-b36f8beac5f3" providerId="ADAL" clId="{0FD0B19D-4776-3142-A01A-915AA0983175}" dt="2023-03-28T14:58:50.023" v="470"/>
          <ac:inkMkLst>
            <pc:docMk/>
            <pc:sldMk cId="846449661" sldId="257"/>
            <ac:inkMk id="244" creationId="{CC529483-5719-69B3-2380-3E9CA9E69884}"/>
          </ac:inkMkLst>
        </pc:inkChg>
        <pc:inkChg chg="add del">
          <ac:chgData name="Venkatasubramanian, Mani V." userId="fbe5ce37-0145-4c31-b84a-b36f8beac5f3" providerId="ADAL" clId="{0FD0B19D-4776-3142-A01A-915AA0983175}" dt="2023-03-28T14:58:50.023" v="470"/>
          <ac:inkMkLst>
            <pc:docMk/>
            <pc:sldMk cId="846449661" sldId="257"/>
            <ac:inkMk id="245" creationId="{35588D14-214E-F94B-D344-BDC8A08CAB48}"/>
          </ac:inkMkLst>
        </pc:inkChg>
        <pc:inkChg chg="add del">
          <ac:chgData name="Venkatasubramanian, Mani V." userId="fbe5ce37-0145-4c31-b84a-b36f8beac5f3" providerId="ADAL" clId="{0FD0B19D-4776-3142-A01A-915AA0983175}" dt="2023-03-28T14:58:50.023" v="470"/>
          <ac:inkMkLst>
            <pc:docMk/>
            <pc:sldMk cId="846449661" sldId="257"/>
            <ac:inkMk id="246" creationId="{D342D073-1EBB-AEAA-162F-343ADD6B313C}"/>
          </ac:inkMkLst>
        </pc:inkChg>
        <pc:inkChg chg="add del">
          <ac:chgData name="Venkatasubramanian, Mani V." userId="fbe5ce37-0145-4c31-b84a-b36f8beac5f3" providerId="ADAL" clId="{0FD0B19D-4776-3142-A01A-915AA0983175}" dt="2023-03-28T14:58:50.023" v="470"/>
          <ac:inkMkLst>
            <pc:docMk/>
            <pc:sldMk cId="846449661" sldId="257"/>
            <ac:inkMk id="247" creationId="{AD8EF427-2F3D-F37F-5EE8-202FE762C3C0}"/>
          </ac:inkMkLst>
        </pc:inkChg>
        <pc:inkChg chg="add">
          <ac:chgData name="Venkatasubramanian, Mani V." userId="fbe5ce37-0145-4c31-b84a-b36f8beac5f3" providerId="ADAL" clId="{0FD0B19D-4776-3142-A01A-915AA0983175}" dt="2023-03-28T14:58:48.982" v="467"/>
          <ac:inkMkLst>
            <pc:docMk/>
            <pc:sldMk cId="846449661" sldId="257"/>
            <ac:inkMk id="248" creationId="{EB03C6EA-F278-BC0F-277B-581DB1275A30}"/>
          </ac:inkMkLst>
        </pc:inkChg>
        <pc:inkChg chg="add del">
          <ac:chgData name="Venkatasubramanian, Mani V." userId="fbe5ce37-0145-4c31-b84a-b36f8beac5f3" providerId="ADAL" clId="{0FD0B19D-4776-3142-A01A-915AA0983175}" dt="2023-03-28T14:58:50.023" v="470"/>
          <ac:inkMkLst>
            <pc:docMk/>
            <pc:sldMk cId="846449661" sldId="257"/>
            <ac:inkMk id="249" creationId="{0D20AECC-C622-71D8-FF1C-8F47779DC8DA}"/>
          </ac:inkMkLst>
        </pc:inkChg>
        <pc:inkChg chg="add del">
          <ac:chgData name="Venkatasubramanian, Mani V." userId="fbe5ce37-0145-4c31-b84a-b36f8beac5f3" providerId="ADAL" clId="{0FD0B19D-4776-3142-A01A-915AA0983175}" dt="2023-03-28T14:58:50.023" v="470"/>
          <ac:inkMkLst>
            <pc:docMk/>
            <pc:sldMk cId="846449661" sldId="257"/>
            <ac:inkMk id="250" creationId="{6BB0978C-5291-FCB1-BD9C-9BBDF836F15E}"/>
          </ac:inkMkLst>
        </pc:inkChg>
        <pc:inkChg chg="add reco">
          <ac:chgData name="Venkatasubramanian, Mani V." userId="fbe5ce37-0145-4c31-b84a-b36f8beac5f3" providerId="ADAL" clId="{0FD0B19D-4776-3142-A01A-915AA0983175}" dt="2023-03-28T14:58:50.023" v="470"/>
          <ac:inkMkLst>
            <pc:docMk/>
            <pc:sldMk cId="846449661" sldId="257"/>
            <ac:inkMk id="251" creationId="{B9E02983-5CEA-79DD-62E1-6A4D21D1C925}"/>
          </ac:inkMkLst>
        </pc:inkChg>
        <pc:inkChg chg="add reco">
          <ac:chgData name="Venkatasubramanian, Mani V." userId="fbe5ce37-0145-4c31-b84a-b36f8beac5f3" providerId="ADAL" clId="{0FD0B19D-4776-3142-A01A-915AA0983175}" dt="2023-03-28T14:58:50.023" v="470"/>
          <ac:inkMkLst>
            <pc:docMk/>
            <pc:sldMk cId="846449661" sldId="257"/>
            <ac:inkMk id="252" creationId="{EA1DEE05-F5BF-086A-2680-4BBE7513C93C}"/>
          </ac:inkMkLst>
        </pc:inkChg>
        <pc:inkChg chg="add reco">
          <ac:chgData name="Venkatasubramanian, Mani V." userId="fbe5ce37-0145-4c31-b84a-b36f8beac5f3" providerId="ADAL" clId="{0FD0B19D-4776-3142-A01A-915AA0983175}" dt="2023-03-28T14:58:50.023" v="470"/>
          <ac:inkMkLst>
            <pc:docMk/>
            <pc:sldMk cId="846449661" sldId="257"/>
            <ac:inkMk id="253" creationId="{C00810FD-EB31-DD87-1568-D92A96408685}"/>
          </ac:inkMkLst>
        </pc:inkChg>
        <pc:inkChg chg="add reco">
          <ac:chgData name="Venkatasubramanian, Mani V." userId="fbe5ce37-0145-4c31-b84a-b36f8beac5f3" providerId="ADAL" clId="{0FD0B19D-4776-3142-A01A-915AA0983175}" dt="2023-03-28T14:58:50.023" v="470"/>
          <ac:inkMkLst>
            <pc:docMk/>
            <pc:sldMk cId="846449661" sldId="257"/>
            <ac:inkMk id="254" creationId="{F0CF49AA-3727-6E76-3E1F-DCEFB8BC0855}"/>
          </ac:inkMkLst>
        </pc:inkChg>
        <pc:inkChg chg="add del">
          <ac:chgData name="Venkatasubramanian, Mani V." userId="fbe5ce37-0145-4c31-b84a-b36f8beac5f3" providerId="ADAL" clId="{0FD0B19D-4776-3142-A01A-915AA0983175}" dt="2023-03-28T14:59:20.152" v="483"/>
          <ac:inkMkLst>
            <pc:docMk/>
            <pc:sldMk cId="846449661" sldId="257"/>
            <ac:inkMk id="255" creationId="{A5846055-E87D-115B-90B2-A502EDD4CA1E}"/>
          </ac:inkMkLst>
        </pc:inkChg>
        <pc:inkChg chg="add del">
          <ac:chgData name="Venkatasubramanian, Mani V." userId="fbe5ce37-0145-4c31-b84a-b36f8beac5f3" providerId="ADAL" clId="{0FD0B19D-4776-3142-A01A-915AA0983175}" dt="2023-03-28T14:59:20.152" v="483"/>
          <ac:inkMkLst>
            <pc:docMk/>
            <pc:sldMk cId="846449661" sldId="257"/>
            <ac:inkMk id="256" creationId="{30D29DC7-288A-17B1-6C54-39751588A7B6}"/>
          </ac:inkMkLst>
        </pc:inkChg>
        <pc:inkChg chg="add del">
          <ac:chgData name="Venkatasubramanian, Mani V." userId="fbe5ce37-0145-4c31-b84a-b36f8beac5f3" providerId="ADAL" clId="{0FD0B19D-4776-3142-A01A-915AA0983175}" dt="2023-03-28T14:59:20.152" v="483"/>
          <ac:inkMkLst>
            <pc:docMk/>
            <pc:sldMk cId="846449661" sldId="257"/>
            <ac:inkMk id="257" creationId="{2061E121-21B2-A368-7835-835CAEDDE6B5}"/>
          </ac:inkMkLst>
        </pc:inkChg>
        <pc:inkChg chg="add del">
          <ac:chgData name="Venkatasubramanian, Mani V." userId="fbe5ce37-0145-4c31-b84a-b36f8beac5f3" providerId="ADAL" clId="{0FD0B19D-4776-3142-A01A-915AA0983175}" dt="2023-03-28T14:59:20.152" v="483"/>
          <ac:inkMkLst>
            <pc:docMk/>
            <pc:sldMk cId="846449661" sldId="257"/>
            <ac:inkMk id="258" creationId="{39429547-479E-D0E0-5C69-C2FE2C721D66}"/>
          </ac:inkMkLst>
        </pc:inkChg>
        <pc:inkChg chg="add del">
          <ac:chgData name="Venkatasubramanian, Mani V." userId="fbe5ce37-0145-4c31-b84a-b36f8beac5f3" providerId="ADAL" clId="{0FD0B19D-4776-3142-A01A-915AA0983175}" dt="2023-03-28T14:59:20.152" v="483"/>
          <ac:inkMkLst>
            <pc:docMk/>
            <pc:sldMk cId="846449661" sldId="257"/>
            <ac:inkMk id="259" creationId="{96347FA7-761A-9691-AE84-0620E860DB9E}"/>
          </ac:inkMkLst>
        </pc:inkChg>
        <pc:inkChg chg="add del">
          <ac:chgData name="Venkatasubramanian, Mani V." userId="fbe5ce37-0145-4c31-b84a-b36f8beac5f3" providerId="ADAL" clId="{0FD0B19D-4776-3142-A01A-915AA0983175}" dt="2023-03-28T14:59:20.152" v="483"/>
          <ac:inkMkLst>
            <pc:docMk/>
            <pc:sldMk cId="846449661" sldId="257"/>
            <ac:inkMk id="260" creationId="{2A6C348E-6971-D9D4-A112-8D2CEB586440}"/>
          </ac:inkMkLst>
        </pc:inkChg>
        <pc:inkChg chg="add del">
          <ac:chgData name="Venkatasubramanian, Mani V." userId="fbe5ce37-0145-4c31-b84a-b36f8beac5f3" providerId="ADAL" clId="{0FD0B19D-4776-3142-A01A-915AA0983175}" dt="2023-03-28T14:59:20.152" v="483"/>
          <ac:inkMkLst>
            <pc:docMk/>
            <pc:sldMk cId="846449661" sldId="257"/>
            <ac:inkMk id="261" creationId="{DEC3C463-4319-5007-8ABB-2F93219EFD74}"/>
          </ac:inkMkLst>
        </pc:inkChg>
        <pc:inkChg chg="add del">
          <ac:chgData name="Venkatasubramanian, Mani V." userId="fbe5ce37-0145-4c31-b84a-b36f8beac5f3" providerId="ADAL" clId="{0FD0B19D-4776-3142-A01A-915AA0983175}" dt="2023-03-28T14:59:20.152" v="483"/>
          <ac:inkMkLst>
            <pc:docMk/>
            <pc:sldMk cId="846449661" sldId="257"/>
            <ac:inkMk id="262" creationId="{FE029B4F-7BB6-19DC-AA72-F4756F308FDF}"/>
          </ac:inkMkLst>
        </pc:inkChg>
        <pc:inkChg chg="add del">
          <ac:chgData name="Venkatasubramanian, Mani V." userId="fbe5ce37-0145-4c31-b84a-b36f8beac5f3" providerId="ADAL" clId="{0FD0B19D-4776-3142-A01A-915AA0983175}" dt="2023-03-28T14:59:20.152" v="483"/>
          <ac:inkMkLst>
            <pc:docMk/>
            <pc:sldMk cId="846449661" sldId="257"/>
            <ac:inkMk id="263" creationId="{12E25954-31C5-2C4D-F569-AC3F76A7AABB}"/>
          </ac:inkMkLst>
        </pc:inkChg>
        <pc:inkChg chg="add del">
          <ac:chgData name="Venkatasubramanian, Mani V." userId="fbe5ce37-0145-4c31-b84a-b36f8beac5f3" providerId="ADAL" clId="{0FD0B19D-4776-3142-A01A-915AA0983175}" dt="2023-03-28T14:59:20.152" v="483"/>
          <ac:inkMkLst>
            <pc:docMk/>
            <pc:sldMk cId="846449661" sldId="257"/>
            <ac:inkMk id="264" creationId="{3FE301FD-507C-3183-3903-E4EF7C33B0AB}"/>
          </ac:inkMkLst>
        </pc:inkChg>
        <pc:inkChg chg="add del">
          <ac:chgData name="Venkatasubramanian, Mani V." userId="fbe5ce37-0145-4c31-b84a-b36f8beac5f3" providerId="ADAL" clId="{0FD0B19D-4776-3142-A01A-915AA0983175}" dt="2023-03-28T14:59:20.152" v="483"/>
          <ac:inkMkLst>
            <pc:docMk/>
            <pc:sldMk cId="846449661" sldId="257"/>
            <ac:inkMk id="265" creationId="{0AAC8652-ED17-4ED4-87AF-19ACCA8BBB37}"/>
          </ac:inkMkLst>
        </pc:inkChg>
        <pc:inkChg chg="add del">
          <ac:chgData name="Venkatasubramanian, Mani V." userId="fbe5ce37-0145-4c31-b84a-b36f8beac5f3" providerId="ADAL" clId="{0FD0B19D-4776-3142-A01A-915AA0983175}" dt="2023-03-28T14:59:20.152" v="483"/>
          <ac:inkMkLst>
            <pc:docMk/>
            <pc:sldMk cId="846449661" sldId="257"/>
            <ac:inkMk id="266" creationId="{CD973F88-ABCB-B182-8145-3224E5BAE7D2}"/>
          </ac:inkMkLst>
        </pc:inkChg>
        <pc:inkChg chg="add reco">
          <ac:chgData name="Venkatasubramanian, Mani V." userId="fbe5ce37-0145-4c31-b84a-b36f8beac5f3" providerId="ADAL" clId="{0FD0B19D-4776-3142-A01A-915AA0983175}" dt="2023-03-28T14:59:20.152" v="483"/>
          <ac:inkMkLst>
            <pc:docMk/>
            <pc:sldMk cId="846449661" sldId="257"/>
            <ac:inkMk id="267" creationId="{7C4B5F51-A9FE-0C15-0F82-F3A8AB202267}"/>
          </ac:inkMkLst>
        </pc:inkChg>
        <pc:inkChg chg="add del">
          <ac:chgData name="Venkatasubramanian, Mani V." userId="fbe5ce37-0145-4c31-b84a-b36f8beac5f3" providerId="ADAL" clId="{0FD0B19D-4776-3142-A01A-915AA0983175}" dt="2023-03-28T14:59:22.318" v="488"/>
          <ac:inkMkLst>
            <pc:docMk/>
            <pc:sldMk cId="846449661" sldId="257"/>
            <ac:inkMk id="268" creationId="{3C4DA502-9036-E6AA-B9F7-8B348710C07D}"/>
          </ac:inkMkLst>
        </pc:inkChg>
        <pc:inkChg chg="add del">
          <ac:chgData name="Venkatasubramanian, Mani V." userId="fbe5ce37-0145-4c31-b84a-b36f8beac5f3" providerId="ADAL" clId="{0FD0B19D-4776-3142-A01A-915AA0983175}" dt="2023-03-28T14:59:22.318" v="488"/>
          <ac:inkMkLst>
            <pc:docMk/>
            <pc:sldMk cId="846449661" sldId="257"/>
            <ac:inkMk id="269" creationId="{3C14161A-9650-11D9-2BDB-137290E30FFE}"/>
          </ac:inkMkLst>
        </pc:inkChg>
        <pc:inkChg chg="add del">
          <ac:chgData name="Venkatasubramanian, Mani V." userId="fbe5ce37-0145-4c31-b84a-b36f8beac5f3" providerId="ADAL" clId="{0FD0B19D-4776-3142-A01A-915AA0983175}" dt="2023-03-28T14:59:22.318" v="488"/>
          <ac:inkMkLst>
            <pc:docMk/>
            <pc:sldMk cId="846449661" sldId="257"/>
            <ac:inkMk id="270" creationId="{F79CB079-5161-26F1-520E-DC8EF2AF132E}"/>
          </ac:inkMkLst>
        </pc:inkChg>
        <pc:inkChg chg="add del">
          <ac:chgData name="Venkatasubramanian, Mani V." userId="fbe5ce37-0145-4c31-b84a-b36f8beac5f3" providerId="ADAL" clId="{0FD0B19D-4776-3142-A01A-915AA0983175}" dt="2023-03-28T14:59:22.318" v="488"/>
          <ac:inkMkLst>
            <pc:docMk/>
            <pc:sldMk cId="846449661" sldId="257"/>
            <ac:inkMk id="271" creationId="{F1007486-0815-7ED4-CBA3-59009DA0A295}"/>
          </ac:inkMkLst>
        </pc:inkChg>
        <pc:inkChg chg="add reco">
          <ac:chgData name="Venkatasubramanian, Mani V." userId="fbe5ce37-0145-4c31-b84a-b36f8beac5f3" providerId="ADAL" clId="{0FD0B19D-4776-3142-A01A-915AA0983175}" dt="2023-03-28T14:59:22.318" v="488"/>
          <ac:inkMkLst>
            <pc:docMk/>
            <pc:sldMk cId="846449661" sldId="257"/>
            <ac:inkMk id="272" creationId="{51B791D8-3D72-03EA-995E-E9C8775A8D77}"/>
          </ac:inkMkLst>
        </pc:inkChg>
        <pc:inkChg chg="add reco">
          <ac:chgData name="Venkatasubramanian, Mani V." userId="fbe5ce37-0145-4c31-b84a-b36f8beac5f3" providerId="ADAL" clId="{0FD0B19D-4776-3142-A01A-915AA0983175}" dt="2023-03-28T14:59:22.318" v="488"/>
          <ac:inkMkLst>
            <pc:docMk/>
            <pc:sldMk cId="846449661" sldId="257"/>
            <ac:inkMk id="273" creationId="{15EC5334-3C6A-EDB7-5BB1-829FCEA68209}"/>
          </ac:inkMkLst>
        </pc:inkChg>
        <pc:inkChg chg="add">
          <ac:chgData name="Venkatasubramanian, Mani V." userId="fbe5ce37-0145-4c31-b84a-b36f8beac5f3" providerId="ADAL" clId="{0FD0B19D-4776-3142-A01A-915AA0983175}" dt="2023-03-28T14:59:22.681" v="489"/>
          <ac:inkMkLst>
            <pc:docMk/>
            <pc:sldMk cId="846449661" sldId="257"/>
            <ac:inkMk id="274" creationId="{7DB1360C-E6A2-B3CF-D379-88A3E5D10E2E}"/>
          </ac:inkMkLst>
        </pc:inkChg>
        <pc:inkChg chg="add del">
          <ac:chgData name="Venkatasubramanian, Mani V." userId="fbe5ce37-0145-4c31-b84a-b36f8beac5f3" providerId="ADAL" clId="{0FD0B19D-4776-3142-A01A-915AA0983175}" dt="2023-03-28T14:59:43.812" v="492"/>
          <ac:inkMkLst>
            <pc:docMk/>
            <pc:sldMk cId="846449661" sldId="257"/>
            <ac:inkMk id="275" creationId="{8EFFF1F2-A554-32D6-2721-0F38181FE6CE}"/>
          </ac:inkMkLst>
        </pc:inkChg>
        <pc:inkChg chg="add del">
          <ac:chgData name="Venkatasubramanian, Mani V." userId="fbe5ce37-0145-4c31-b84a-b36f8beac5f3" providerId="ADAL" clId="{0FD0B19D-4776-3142-A01A-915AA0983175}" dt="2023-03-28T14:59:43.812" v="492"/>
          <ac:inkMkLst>
            <pc:docMk/>
            <pc:sldMk cId="846449661" sldId="257"/>
            <ac:inkMk id="276" creationId="{3E8368B2-39B2-3882-1555-FEF4F89CF8EE}"/>
          </ac:inkMkLst>
        </pc:inkChg>
        <pc:inkChg chg="add reco">
          <ac:chgData name="Venkatasubramanian, Mani V." userId="fbe5ce37-0145-4c31-b84a-b36f8beac5f3" providerId="ADAL" clId="{0FD0B19D-4776-3142-A01A-915AA0983175}" dt="2023-03-28T14:59:43.812" v="492"/>
          <ac:inkMkLst>
            <pc:docMk/>
            <pc:sldMk cId="846449661" sldId="257"/>
            <ac:inkMk id="277" creationId="{41C06CA2-E6A8-1878-BB02-BE3AA032EF75}"/>
          </ac:inkMkLst>
        </pc:inkChg>
      </pc:sldChg>
      <pc:sldChg chg="addSp delSp">
        <pc:chgData name="Venkatasubramanian, Mani V." userId="fbe5ce37-0145-4c31-b84a-b36f8beac5f3" providerId="ADAL" clId="{0FD0B19D-4776-3142-A01A-915AA0983175}" dt="2023-03-28T15:53:27.276" v="3056"/>
        <pc:sldMkLst>
          <pc:docMk/>
          <pc:sldMk cId="4195329454" sldId="258"/>
        </pc:sldMkLst>
        <pc:inkChg chg="add del">
          <ac:chgData name="Venkatasubramanian, Mani V." userId="fbe5ce37-0145-4c31-b84a-b36f8beac5f3" providerId="ADAL" clId="{0FD0B19D-4776-3142-A01A-915AA0983175}" dt="2023-03-28T15:53:26.873" v="3055"/>
          <ac:inkMkLst>
            <pc:docMk/>
            <pc:sldMk cId="4195329454" sldId="258"/>
            <ac:inkMk id="2" creationId="{5252CF1F-7B5C-025D-D98E-F2E46B0A3D96}"/>
          </ac:inkMkLst>
        </pc:inkChg>
        <pc:inkChg chg="add del">
          <ac:chgData name="Venkatasubramanian, Mani V." userId="fbe5ce37-0145-4c31-b84a-b36f8beac5f3" providerId="ADAL" clId="{0FD0B19D-4776-3142-A01A-915AA0983175}" dt="2023-03-28T15:00:28.174" v="507"/>
          <ac:inkMkLst>
            <pc:docMk/>
            <pc:sldMk cId="4195329454" sldId="258"/>
            <ac:inkMk id="2" creationId="{9E27120B-210E-6959-70B9-1F805528C29D}"/>
          </ac:inkMkLst>
        </pc:inkChg>
        <pc:inkChg chg="add del">
          <ac:chgData name="Venkatasubramanian, Mani V." userId="fbe5ce37-0145-4c31-b84a-b36f8beac5f3" providerId="ADAL" clId="{0FD0B19D-4776-3142-A01A-915AA0983175}" dt="2023-03-28T15:00:28.174" v="507"/>
          <ac:inkMkLst>
            <pc:docMk/>
            <pc:sldMk cId="4195329454" sldId="258"/>
            <ac:inkMk id="3" creationId="{4498D0D9-D7AE-8677-2088-869CB1C24D43}"/>
          </ac:inkMkLst>
        </pc:inkChg>
        <pc:inkChg chg="add del">
          <ac:chgData name="Venkatasubramanian, Mani V." userId="fbe5ce37-0145-4c31-b84a-b36f8beac5f3" providerId="ADAL" clId="{0FD0B19D-4776-3142-A01A-915AA0983175}" dt="2023-03-28T15:53:26.873" v="3055"/>
          <ac:inkMkLst>
            <pc:docMk/>
            <pc:sldMk cId="4195329454" sldId="258"/>
            <ac:inkMk id="3" creationId="{7536A628-EEE8-AF40-BB8E-2BA38B6B734F}"/>
          </ac:inkMkLst>
        </pc:inkChg>
        <pc:inkChg chg="add del">
          <ac:chgData name="Venkatasubramanian, Mani V." userId="fbe5ce37-0145-4c31-b84a-b36f8beac5f3" providerId="ADAL" clId="{0FD0B19D-4776-3142-A01A-915AA0983175}" dt="2023-03-28T15:00:28.174" v="507"/>
          <ac:inkMkLst>
            <pc:docMk/>
            <pc:sldMk cId="4195329454" sldId="258"/>
            <ac:inkMk id="4" creationId="{790E3B8F-E030-DEA0-8CCA-8958778BC493}"/>
          </ac:inkMkLst>
        </pc:inkChg>
        <pc:inkChg chg="add del">
          <ac:chgData name="Venkatasubramanian, Mani V." userId="fbe5ce37-0145-4c31-b84a-b36f8beac5f3" providerId="ADAL" clId="{0FD0B19D-4776-3142-A01A-915AA0983175}" dt="2023-03-28T15:53:26.873" v="3055"/>
          <ac:inkMkLst>
            <pc:docMk/>
            <pc:sldMk cId="4195329454" sldId="258"/>
            <ac:inkMk id="4" creationId="{F84FF80E-79B5-F5AE-4354-83A056B500F4}"/>
          </ac:inkMkLst>
        </pc:inkChg>
        <pc:inkChg chg="add del">
          <ac:chgData name="Venkatasubramanian, Mani V." userId="fbe5ce37-0145-4c31-b84a-b36f8beac5f3" providerId="ADAL" clId="{0FD0B19D-4776-3142-A01A-915AA0983175}" dt="2023-03-28T15:53:26.873" v="3055"/>
          <ac:inkMkLst>
            <pc:docMk/>
            <pc:sldMk cId="4195329454" sldId="258"/>
            <ac:inkMk id="5" creationId="{858B650B-117C-0557-D160-EB26CA9B8279}"/>
          </ac:inkMkLst>
        </pc:inkChg>
        <pc:inkChg chg="add del">
          <ac:chgData name="Venkatasubramanian, Mani V." userId="fbe5ce37-0145-4c31-b84a-b36f8beac5f3" providerId="ADAL" clId="{0FD0B19D-4776-3142-A01A-915AA0983175}" dt="2023-03-28T15:00:28.174" v="507"/>
          <ac:inkMkLst>
            <pc:docMk/>
            <pc:sldMk cId="4195329454" sldId="258"/>
            <ac:inkMk id="5" creationId="{E2696BE0-774D-6A1A-41C3-69DC132836B5}"/>
          </ac:inkMkLst>
        </pc:inkChg>
        <pc:inkChg chg="add del">
          <ac:chgData name="Venkatasubramanian, Mani V." userId="fbe5ce37-0145-4c31-b84a-b36f8beac5f3" providerId="ADAL" clId="{0FD0B19D-4776-3142-A01A-915AA0983175}" dt="2023-03-28T15:53:26.873" v="3055"/>
          <ac:inkMkLst>
            <pc:docMk/>
            <pc:sldMk cId="4195329454" sldId="258"/>
            <ac:inkMk id="6" creationId="{2B31C86C-0112-7C2C-E529-3D72FFF31CD8}"/>
          </ac:inkMkLst>
        </pc:inkChg>
        <pc:inkChg chg="add del">
          <ac:chgData name="Venkatasubramanian, Mani V." userId="fbe5ce37-0145-4c31-b84a-b36f8beac5f3" providerId="ADAL" clId="{0FD0B19D-4776-3142-A01A-915AA0983175}" dt="2023-03-28T15:00:28.174" v="507"/>
          <ac:inkMkLst>
            <pc:docMk/>
            <pc:sldMk cId="4195329454" sldId="258"/>
            <ac:inkMk id="6" creationId="{871CD77C-C86A-0207-6F39-C8E66009EA0A}"/>
          </ac:inkMkLst>
        </pc:inkChg>
        <pc:inkChg chg="add del">
          <ac:chgData name="Venkatasubramanian, Mani V." userId="fbe5ce37-0145-4c31-b84a-b36f8beac5f3" providerId="ADAL" clId="{0FD0B19D-4776-3142-A01A-915AA0983175}" dt="2023-03-28T15:00:28.174" v="507"/>
          <ac:inkMkLst>
            <pc:docMk/>
            <pc:sldMk cId="4195329454" sldId="258"/>
            <ac:inkMk id="7" creationId="{028E998F-580E-BCE9-ED57-512752B04A7A}"/>
          </ac:inkMkLst>
        </pc:inkChg>
        <pc:inkChg chg="add del">
          <ac:chgData name="Venkatasubramanian, Mani V." userId="fbe5ce37-0145-4c31-b84a-b36f8beac5f3" providerId="ADAL" clId="{0FD0B19D-4776-3142-A01A-915AA0983175}" dt="2023-03-28T15:53:26.873" v="3055"/>
          <ac:inkMkLst>
            <pc:docMk/>
            <pc:sldMk cId="4195329454" sldId="258"/>
            <ac:inkMk id="7" creationId="{8C5306DA-E75F-80C9-17F6-2157A07977C4}"/>
          </ac:inkMkLst>
        </pc:inkChg>
        <pc:inkChg chg="add del">
          <ac:chgData name="Venkatasubramanian, Mani V." userId="fbe5ce37-0145-4c31-b84a-b36f8beac5f3" providerId="ADAL" clId="{0FD0B19D-4776-3142-A01A-915AA0983175}" dt="2023-03-28T15:00:28.174" v="507"/>
          <ac:inkMkLst>
            <pc:docMk/>
            <pc:sldMk cId="4195329454" sldId="258"/>
            <ac:inkMk id="8" creationId="{C5294E5B-EB1A-830B-4AF0-36E860C71FB1}"/>
          </ac:inkMkLst>
        </pc:inkChg>
        <pc:inkChg chg="add del">
          <ac:chgData name="Venkatasubramanian, Mani V." userId="fbe5ce37-0145-4c31-b84a-b36f8beac5f3" providerId="ADAL" clId="{0FD0B19D-4776-3142-A01A-915AA0983175}" dt="2023-03-28T15:53:26.873" v="3055"/>
          <ac:inkMkLst>
            <pc:docMk/>
            <pc:sldMk cId="4195329454" sldId="258"/>
            <ac:inkMk id="8" creationId="{C5FA2A21-E123-C862-68C4-8894BF82CF12}"/>
          </ac:inkMkLst>
        </pc:inkChg>
        <pc:inkChg chg="add del">
          <ac:chgData name="Venkatasubramanian, Mani V." userId="fbe5ce37-0145-4c31-b84a-b36f8beac5f3" providerId="ADAL" clId="{0FD0B19D-4776-3142-A01A-915AA0983175}" dt="2023-03-28T15:00:28.174" v="507"/>
          <ac:inkMkLst>
            <pc:docMk/>
            <pc:sldMk cId="4195329454" sldId="258"/>
            <ac:inkMk id="9" creationId="{3FD9BD31-6A65-0243-8CF9-CB6AE6AD4BD9}"/>
          </ac:inkMkLst>
        </pc:inkChg>
        <pc:inkChg chg="add del">
          <ac:chgData name="Venkatasubramanian, Mani V." userId="fbe5ce37-0145-4c31-b84a-b36f8beac5f3" providerId="ADAL" clId="{0FD0B19D-4776-3142-A01A-915AA0983175}" dt="2023-03-28T15:53:26.873" v="3055"/>
          <ac:inkMkLst>
            <pc:docMk/>
            <pc:sldMk cId="4195329454" sldId="258"/>
            <ac:inkMk id="9" creationId="{85477261-6360-F478-8A6C-2FC03BB72E17}"/>
          </ac:inkMkLst>
        </pc:inkChg>
        <pc:inkChg chg="add del">
          <ac:chgData name="Venkatasubramanian, Mani V." userId="fbe5ce37-0145-4c31-b84a-b36f8beac5f3" providerId="ADAL" clId="{0FD0B19D-4776-3142-A01A-915AA0983175}" dt="2023-03-28T15:00:28.174" v="507"/>
          <ac:inkMkLst>
            <pc:docMk/>
            <pc:sldMk cId="4195329454" sldId="258"/>
            <ac:inkMk id="10" creationId="{051533F2-BDFF-6A16-E527-6C57E24664ED}"/>
          </ac:inkMkLst>
        </pc:inkChg>
        <pc:inkChg chg="add del">
          <ac:chgData name="Venkatasubramanian, Mani V." userId="fbe5ce37-0145-4c31-b84a-b36f8beac5f3" providerId="ADAL" clId="{0FD0B19D-4776-3142-A01A-915AA0983175}" dt="2023-03-28T15:53:26.873" v="3055"/>
          <ac:inkMkLst>
            <pc:docMk/>
            <pc:sldMk cId="4195329454" sldId="258"/>
            <ac:inkMk id="10" creationId="{4E378004-A2DD-AB61-84BC-A5DE73BB095E}"/>
          </ac:inkMkLst>
        </pc:inkChg>
        <pc:inkChg chg="add del">
          <ac:chgData name="Venkatasubramanian, Mani V." userId="fbe5ce37-0145-4c31-b84a-b36f8beac5f3" providerId="ADAL" clId="{0FD0B19D-4776-3142-A01A-915AA0983175}" dt="2023-03-28T15:53:26.873" v="3055"/>
          <ac:inkMkLst>
            <pc:docMk/>
            <pc:sldMk cId="4195329454" sldId="258"/>
            <ac:inkMk id="11" creationId="{98A838C4-DE76-1DED-2C7D-839692CD65D0}"/>
          </ac:inkMkLst>
        </pc:inkChg>
        <pc:inkChg chg="add del">
          <ac:chgData name="Venkatasubramanian, Mani V." userId="fbe5ce37-0145-4c31-b84a-b36f8beac5f3" providerId="ADAL" clId="{0FD0B19D-4776-3142-A01A-915AA0983175}" dt="2023-03-28T15:00:28.174" v="507"/>
          <ac:inkMkLst>
            <pc:docMk/>
            <pc:sldMk cId="4195329454" sldId="258"/>
            <ac:inkMk id="11" creationId="{A56560F3-2090-6433-1FB2-04B1EDF7C89D}"/>
          </ac:inkMkLst>
        </pc:inkChg>
        <pc:inkChg chg="add del">
          <ac:chgData name="Venkatasubramanian, Mani V." userId="fbe5ce37-0145-4c31-b84a-b36f8beac5f3" providerId="ADAL" clId="{0FD0B19D-4776-3142-A01A-915AA0983175}" dt="2023-03-28T15:00:28.174" v="507"/>
          <ac:inkMkLst>
            <pc:docMk/>
            <pc:sldMk cId="4195329454" sldId="258"/>
            <ac:inkMk id="12" creationId="{AA859D64-C8BC-877B-34AE-79AECDC44D25}"/>
          </ac:inkMkLst>
        </pc:inkChg>
        <pc:inkChg chg="add reco">
          <ac:chgData name="Venkatasubramanian, Mani V." userId="fbe5ce37-0145-4c31-b84a-b36f8beac5f3" providerId="ADAL" clId="{0FD0B19D-4776-3142-A01A-915AA0983175}" dt="2023-03-28T15:53:26.873" v="3055"/>
          <ac:inkMkLst>
            <pc:docMk/>
            <pc:sldMk cId="4195329454" sldId="258"/>
            <ac:inkMk id="12" creationId="{EBA4973B-D4C1-DE7A-B351-2DD72813DBBC}"/>
          </ac:inkMkLst>
        </pc:inkChg>
        <pc:inkChg chg="add del">
          <ac:chgData name="Venkatasubramanian, Mani V." userId="fbe5ce37-0145-4c31-b84a-b36f8beac5f3" providerId="ADAL" clId="{0FD0B19D-4776-3142-A01A-915AA0983175}" dt="2023-03-28T15:00:28.174" v="507"/>
          <ac:inkMkLst>
            <pc:docMk/>
            <pc:sldMk cId="4195329454" sldId="258"/>
            <ac:inkMk id="13" creationId="{59C57645-D439-1BE1-CBF6-B0A08E881962}"/>
          </ac:inkMkLst>
        </pc:inkChg>
        <pc:inkChg chg="add">
          <ac:chgData name="Venkatasubramanian, Mani V." userId="fbe5ce37-0145-4c31-b84a-b36f8beac5f3" providerId="ADAL" clId="{0FD0B19D-4776-3142-A01A-915AA0983175}" dt="2023-03-28T15:53:27.276" v="3056"/>
          <ac:inkMkLst>
            <pc:docMk/>
            <pc:sldMk cId="4195329454" sldId="258"/>
            <ac:inkMk id="13" creationId="{5B4179E0-F0B7-C313-5FB0-84B35C39F331}"/>
          </ac:inkMkLst>
        </pc:inkChg>
        <pc:inkChg chg="add del">
          <ac:chgData name="Venkatasubramanian, Mani V." userId="fbe5ce37-0145-4c31-b84a-b36f8beac5f3" providerId="ADAL" clId="{0FD0B19D-4776-3142-A01A-915AA0983175}" dt="2023-03-28T15:00:28.174" v="507"/>
          <ac:inkMkLst>
            <pc:docMk/>
            <pc:sldMk cId="4195329454" sldId="258"/>
            <ac:inkMk id="14" creationId="{F05B209D-846A-5CC9-956D-99E71F1ABD07}"/>
          </ac:inkMkLst>
        </pc:inkChg>
        <pc:inkChg chg="add del">
          <ac:chgData name="Venkatasubramanian, Mani V." userId="fbe5ce37-0145-4c31-b84a-b36f8beac5f3" providerId="ADAL" clId="{0FD0B19D-4776-3142-A01A-915AA0983175}" dt="2023-03-28T15:00:28.174" v="507"/>
          <ac:inkMkLst>
            <pc:docMk/>
            <pc:sldMk cId="4195329454" sldId="258"/>
            <ac:inkMk id="15" creationId="{6AECA5C9-12C8-A8D3-0B33-1BD860201B55}"/>
          </ac:inkMkLst>
        </pc:inkChg>
        <pc:inkChg chg="add reco">
          <ac:chgData name="Venkatasubramanian, Mani V." userId="fbe5ce37-0145-4c31-b84a-b36f8beac5f3" providerId="ADAL" clId="{0FD0B19D-4776-3142-A01A-915AA0983175}" dt="2023-03-28T15:00:28.174" v="507"/>
          <ac:inkMkLst>
            <pc:docMk/>
            <pc:sldMk cId="4195329454" sldId="258"/>
            <ac:inkMk id="16" creationId="{659FEFC0-CF58-C3A7-522F-F550DD98B00B}"/>
          </ac:inkMkLst>
        </pc:inkChg>
        <pc:inkChg chg="add">
          <ac:chgData name="Venkatasubramanian, Mani V." userId="fbe5ce37-0145-4c31-b84a-b36f8beac5f3" providerId="ADAL" clId="{0FD0B19D-4776-3142-A01A-915AA0983175}" dt="2023-03-28T15:00:28.446" v="508"/>
          <ac:inkMkLst>
            <pc:docMk/>
            <pc:sldMk cId="4195329454" sldId="258"/>
            <ac:inkMk id="17" creationId="{025B2209-32D1-D998-91AA-B3DE37423C47}"/>
          </ac:inkMkLst>
        </pc:inkChg>
        <pc:inkChg chg="add del">
          <ac:chgData name="Venkatasubramanian, Mani V." userId="fbe5ce37-0145-4c31-b84a-b36f8beac5f3" providerId="ADAL" clId="{0FD0B19D-4776-3142-A01A-915AA0983175}" dt="2023-03-28T15:00:50.737" v="515"/>
          <ac:inkMkLst>
            <pc:docMk/>
            <pc:sldMk cId="4195329454" sldId="258"/>
            <ac:inkMk id="18" creationId="{7EC5AD40-CBB4-1B2E-91CD-4C8EEC68E474}"/>
          </ac:inkMkLst>
        </pc:inkChg>
        <pc:inkChg chg="add del">
          <ac:chgData name="Venkatasubramanian, Mani V." userId="fbe5ce37-0145-4c31-b84a-b36f8beac5f3" providerId="ADAL" clId="{0FD0B19D-4776-3142-A01A-915AA0983175}" dt="2023-03-28T15:00:50.737" v="515"/>
          <ac:inkMkLst>
            <pc:docMk/>
            <pc:sldMk cId="4195329454" sldId="258"/>
            <ac:inkMk id="19" creationId="{A2F54969-312A-1D36-E9DA-AEC846426E95}"/>
          </ac:inkMkLst>
        </pc:inkChg>
        <pc:inkChg chg="add del">
          <ac:chgData name="Venkatasubramanian, Mani V." userId="fbe5ce37-0145-4c31-b84a-b36f8beac5f3" providerId="ADAL" clId="{0FD0B19D-4776-3142-A01A-915AA0983175}" dt="2023-03-28T15:00:50.737" v="515"/>
          <ac:inkMkLst>
            <pc:docMk/>
            <pc:sldMk cId="4195329454" sldId="258"/>
            <ac:inkMk id="20" creationId="{768998CB-D62F-699E-1EC8-2480B98FD8D0}"/>
          </ac:inkMkLst>
        </pc:inkChg>
        <pc:inkChg chg="add">
          <ac:chgData name="Venkatasubramanian, Mani V." userId="fbe5ce37-0145-4c31-b84a-b36f8beac5f3" providerId="ADAL" clId="{0FD0B19D-4776-3142-A01A-915AA0983175}" dt="2023-03-28T15:00:49.860" v="512"/>
          <ac:inkMkLst>
            <pc:docMk/>
            <pc:sldMk cId="4195329454" sldId="258"/>
            <ac:inkMk id="21" creationId="{FB98201B-0925-48DC-9C33-84F4C4CE87BC}"/>
          </ac:inkMkLst>
        </pc:inkChg>
        <pc:inkChg chg="add">
          <ac:chgData name="Venkatasubramanian, Mani V." userId="fbe5ce37-0145-4c31-b84a-b36f8beac5f3" providerId="ADAL" clId="{0FD0B19D-4776-3142-A01A-915AA0983175}" dt="2023-03-28T15:00:50.061" v="513"/>
          <ac:inkMkLst>
            <pc:docMk/>
            <pc:sldMk cId="4195329454" sldId="258"/>
            <ac:inkMk id="22" creationId="{B2885E1E-225E-566A-F690-BFA00C600399}"/>
          </ac:inkMkLst>
        </pc:inkChg>
        <pc:inkChg chg="add">
          <ac:chgData name="Venkatasubramanian, Mani V." userId="fbe5ce37-0145-4c31-b84a-b36f8beac5f3" providerId="ADAL" clId="{0FD0B19D-4776-3142-A01A-915AA0983175}" dt="2023-03-28T15:00:50.212" v="514"/>
          <ac:inkMkLst>
            <pc:docMk/>
            <pc:sldMk cId="4195329454" sldId="258"/>
            <ac:inkMk id="23" creationId="{76548588-2DB9-71B7-CB4D-778B9D567A57}"/>
          </ac:inkMkLst>
        </pc:inkChg>
        <pc:inkChg chg="add reco">
          <ac:chgData name="Venkatasubramanian, Mani V." userId="fbe5ce37-0145-4c31-b84a-b36f8beac5f3" providerId="ADAL" clId="{0FD0B19D-4776-3142-A01A-915AA0983175}" dt="2023-03-28T15:00:50.737" v="515"/>
          <ac:inkMkLst>
            <pc:docMk/>
            <pc:sldMk cId="4195329454" sldId="258"/>
            <ac:inkMk id="24" creationId="{A4238672-3C03-E20B-0671-A9E818668CDA}"/>
          </ac:inkMkLst>
        </pc:inkChg>
        <pc:inkChg chg="add del">
          <ac:chgData name="Venkatasubramanian, Mani V." userId="fbe5ce37-0145-4c31-b84a-b36f8beac5f3" providerId="ADAL" clId="{0FD0B19D-4776-3142-A01A-915AA0983175}" dt="2023-03-28T15:00:53.554" v="524"/>
          <ac:inkMkLst>
            <pc:docMk/>
            <pc:sldMk cId="4195329454" sldId="258"/>
            <ac:inkMk id="25" creationId="{1F9D9B5E-8202-F013-5CC9-ECA87B955780}"/>
          </ac:inkMkLst>
        </pc:inkChg>
        <pc:inkChg chg="add del">
          <ac:chgData name="Venkatasubramanian, Mani V." userId="fbe5ce37-0145-4c31-b84a-b36f8beac5f3" providerId="ADAL" clId="{0FD0B19D-4776-3142-A01A-915AA0983175}" dt="2023-03-28T15:00:53.554" v="524"/>
          <ac:inkMkLst>
            <pc:docMk/>
            <pc:sldMk cId="4195329454" sldId="258"/>
            <ac:inkMk id="26" creationId="{4821A953-2593-2CC8-B6C5-9308E7419A9A}"/>
          </ac:inkMkLst>
        </pc:inkChg>
        <pc:inkChg chg="add">
          <ac:chgData name="Venkatasubramanian, Mani V." userId="fbe5ce37-0145-4c31-b84a-b36f8beac5f3" providerId="ADAL" clId="{0FD0B19D-4776-3142-A01A-915AA0983175}" dt="2023-03-28T15:00:51.294" v="518"/>
          <ac:inkMkLst>
            <pc:docMk/>
            <pc:sldMk cId="4195329454" sldId="258"/>
            <ac:inkMk id="27" creationId="{5A095594-AABB-C431-E16E-B473FDF69608}"/>
          </ac:inkMkLst>
        </pc:inkChg>
        <pc:inkChg chg="add del">
          <ac:chgData name="Venkatasubramanian, Mani V." userId="fbe5ce37-0145-4c31-b84a-b36f8beac5f3" providerId="ADAL" clId="{0FD0B19D-4776-3142-A01A-915AA0983175}" dt="2023-03-28T15:00:53.554" v="524"/>
          <ac:inkMkLst>
            <pc:docMk/>
            <pc:sldMk cId="4195329454" sldId="258"/>
            <ac:inkMk id="28" creationId="{D6D40E30-F944-B5E6-45D5-EDF86541F484}"/>
          </ac:inkMkLst>
        </pc:inkChg>
        <pc:inkChg chg="add del">
          <ac:chgData name="Venkatasubramanian, Mani V." userId="fbe5ce37-0145-4c31-b84a-b36f8beac5f3" providerId="ADAL" clId="{0FD0B19D-4776-3142-A01A-915AA0983175}" dt="2023-03-28T15:00:53.554" v="524"/>
          <ac:inkMkLst>
            <pc:docMk/>
            <pc:sldMk cId="4195329454" sldId="258"/>
            <ac:inkMk id="29" creationId="{CAD97F20-97A1-17A9-6F0A-D442659EBA2B}"/>
          </ac:inkMkLst>
        </pc:inkChg>
        <pc:inkChg chg="add del">
          <ac:chgData name="Venkatasubramanian, Mani V." userId="fbe5ce37-0145-4c31-b84a-b36f8beac5f3" providerId="ADAL" clId="{0FD0B19D-4776-3142-A01A-915AA0983175}" dt="2023-03-28T15:00:53.554" v="524"/>
          <ac:inkMkLst>
            <pc:docMk/>
            <pc:sldMk cId="4195329454" sldId="258"/>
            <ac:inkMk id="30" creationId="{582D11A8-28AC-D6C6-11AC-13EB904FD081}"/>
          </ac:inkMkLst>
        </pc:inkChg>
        <pc:inkChg chg="add del">
          <ac:chgData name="Venkatasubramanian, Mani V." userId="fbe5ce37-0145-4c31-b84a-b36f8beac5f3" providerId="ADAL" clId="{0FD0B19D-4776-3142-A01A-915AA0983175}" dt="2023-03-28T15:00:53.554" v="524"/>
          <ac:inkMkLst>
            <pc:docMk/>
            <pc:sldMk cId="4195329454" sldId="258"/>
            <ac:inkMk id="31" creationId="{F99C800A-9393-D478-9A10-7EB909034142}"/>
          </ac:inkMkLst>
        </pc:inkChg>
        <pc:inkChg chg="add">
          <ac:chgData name="Venkatasubramanian, Mani V." userId="fbe5ce37-0145-4c31-b84a-b36f8beac5f3" providerId="ADAL" clId="{0FD0B19D-4776-3142-A01A-915AA0983175}" dt="2023-03-28T15:00:53.026" v="523"/>
          <ac:inkMkLst>
            <pc:docMk/>
            <pc:sldMk cId="4195329454" sldId="258"/>
            <ac:inkMk id="32" creationId="{89BFB460-FE43-EE85-3F2C-CC3876760ADA}"/>
          </ac:inkMkLst>
        </pc:inkChg>
        <pc:inkChg chg="add reco">
          <ac:chgData name="Venkatasubramanian, Mani V." userId="fbe5ce37-0145-4c31-b84a-b36f8beac5f3" providerId="ADAL" clId="{0FD0B19D-4776-3142-A01A-915AA0983175}" dt="2023-03-28T15:00:53.554" v="524"/>
          <ac:inkMkLst>
            <pc:docMk/>
            <pc:sldMk cId="4195329454" sldId="258"/>
            <ac:inkMk id="33" creationId="{98991C33-1698-8B5F-E961-42DC1F20CD70}"/>
          </ac:inkMkLst>
        </pc:inkChg>
        <pc:inkChg chg="add del">
          <ac:chgData name="Venkatasubramanian, Mani V." userId="fbe5ce37-0145-4c31-b84a-b36f8beac5f3" providerId="ADAL" clId="{0FD0B19D-4776-3142-A01A-915AA0983175}" dt="2023-03-28T15:00:57.543" v="535"/>
          <ac:inkMkLst>
            <pc:docMk/>
            <pc:sldMk cId="4195329454" sldId="258"/>
            <ac:inkMk id="34" creationId="{A8651FD8-86AB-83E4-057A-1A5F875F5747}"/>
          </ac:inkMkLst>
        </pc:inkChg>
        <pc:inkChg chg="add del">
          <ac:chgData name="Venkatasubramanian, Mani V." userId="fbe5ce37-0145-4c31-b84a-b36f8beac5f3" providerId="ADAL" clId="{0FD0B19D-4776-3142-A01A-915AA0983175}" dt="2023-03-28T15:00:57.543" v="535"/>
          <ac:inkMkLst>
            <pc:docMk/>
            <pc:sldMk cId="4195329454" sldId="258"/>
            <ac:inkMk id="35" creationId="{28CC78CC-0CF9-5FB5-D0C8-421A76324793}"/>
          </ac:inkMkLst>
        </pc:inkChg>
        <pc:inkChg chg="add del">
          <ac:chgData name="Venkatasubramanian, Mani V." userId="fbe5ce37-0145-4c31-b84a-b36f8beac5f3" providerId="ADAL" clId="{0FD0B19D-4776-3142-A01A-915AA0983175}" dt="2023-03-28T15:00:57.543" v="535"/>
          <ac:inkMkLst>
            <pc:docMk/>
            <pc:sldMk cId="4195329454" sldId="258"/>
            <ac:inkMk id="36" creationId="{1A6A10C5-E83E-FECF-3479-6809D563B0E8}"/>
          </ac:inkMkLst>
        </pc:inkChg>
        <pc:inkChg chg="add del">
          <ac:chgData name="Venkatasubramanian, Mani V." userId="fbe5ce37-0145-4c31-b84a-b36f8beac5f3" providerId="ADAL" clId="{0FD0B19D-4776-3142-A01A-915AA0983175}" dt="2023-03-28T15:00:57.543" v="535"/>
          <ac:inkMkLst>
            <pc:docMk/>
            <pc:sldMk cId="4195329454" sldId="258"/>
            <ac:inkMk id="37" creationId="{0CCC5F3C-58F0-BC58-7714-9525BDB3E24E}"/>
          </ac:inkMkLst>
        </pc:inkChg>
        <pc:inkChg chg="add del">
          <ac:chgData name="Venkatasubramanian, Mani V." userId="fbe5ce37-0145-4c31-b84a-b36f8beac5f3" providerId="ADAL" clId="{0FD0B19D-4776-3142-A01A-915AA0983175}" dt="2023-03-28T15:00:57.543" v="535"/>
          <ac:inkMkLst>
            <pc:docMk/>
            <pc:sldMk cId="4195329454" sldId="258"/>
            <ac:inkMk id="38" creationId="{23B77B5F-FD0B-14D7-10EA-AD074D2F57E7}"/>
          </ac:inkMkLst>
        </pc:inkChg>
        <pc:inkChg chg="add del">
          <ac:chgData name="Venkatasubramanian, Mani V." userId="fbe5ce37-0145-4c31-b84a-b36f8beac5f3" providerId="ADAL" clId="{0FD0B19D-4776-3142-A01A-915AA0983175}" dt="2023-03-28T15:00:57.543" v="535"/>
          <ac:inkMkLst>
            <pc:docMk/>
            <pc:sldMk cId="4195329454" sldId="258"/>
            <ac:inkMk id="39" creationId="{0F4E68A0-CD0B-FFD0-8C98-3F7B3D57CA2D}"/>
          </ac:inkMkLst>
        </pc:inkChg>
        <pc:inkChg chg="add del">
          <ac:chgData name="Venkatasubramanian, Mani V." userId="fbe5ce37-0145-4c31-b84a-b36f8beac5f3" providerId="ADAL" clId="{0FD0B19D-4776-3142-A01A-915AA0983175}" dt="2023-03-28T15:00:57.543" v="535"/>
          <ac:inkMkLst>
            <pc:docMk/>
            <pc:sldMk cId="4195329454" sldId="258"/>
            <ac:inkMk id="40" creationId="{92BE7077-8E05-95B7-D744-C06AFE9F6B5D}"/>
          </ac:inkMkLst>
        </pc:inkChg>
        <pc:inkChg chg="add del">
          <ac:chgData name="Venkatasubramanian, Mani V." userId="fbe5ce37-0145-4c31-b84a-b36f8beac5f3" providerId="ADAL" clId="{0FD0B19D-4776-3142-A01A-915AA0983175}" dt="2023-03-28T15:00:57.543" v="535"/>
          <ac:inkMkLst>
            <pc:docMk/>
            <pc:sldMk cId="4195329454" sldId="258"/>
            <ac:inkMk id="41" creationId="{CD0CCE23-E78D-37C2-84E0-BF0156157826}"/>
          </ac:inkMkLst>
        </pc:inkChg>
        <pc:inkChg chg="add del">
          <ac:chgData name="Venkatasubramanian, Mani V." userId="fbe5ce37-0145-4c31-b84a-b36f8beac5f3" providerId="ADAL" clId="{0FD0B19D-4776-3142-A01A-915AA0983175}" dt="2023-03-28T15:00:57.543" v="535"/>
          <ac:inkMkLst>
            <pc:docMk/>
            <pc:sldMk cId="4195329454" sldId="258"/>
            <ac:inkMk id="42" creationId="{3F3E782F-E8EE-4347-202A-98CFB0BF9BC6}"/>
          </ac:inkMkLst>
        </pc:inkChg>
        <pc:inkChg chg="add del">
          <ac:chgData name="Venkatasubramanian, Mani V." userId="fbe5ce37-0145-4c31-b84a-b36f8beac5f3" providerId="ADAL" clId="{0FD0B19D-4776-3142-A01A-915AA0983175}" dt="2023-03-28T15:00:57.543" v="535"/>
          <ac:inkMkLst>
            <pc:docMk/>
            <pc:sldMk cId="4195329454" sldId="258"/>
            <ac:inkMk id="43" creationId="{049ECD39-AB08-3C2C-F9CF-C3E3FD8A1866}"/>
          </ac:inkMkLst>
        </pc:inkChg>
        <pc:inkChg chg="add reco">
          <ac:chgData name="Venkatasubramanian, Mani V." userId="fbe5ce37-0145-4c31-b84a-b36f8beac5f3" providerId="ADAL" clId="{0FD0B19D-4776-3142-A01A-915AA0983175}" dt="2023-03-28T15:00:57.543" v="535"/>
          <ac:inkMkLst>
            <pc:docMk/>
            <pc:sldMk cId="4195329454" sldId="258"/>
            <ac:inkMk id="44" creationId="{6CFA62EA-8101-0437-86BD-C8F111869593}"/>
          </ac:inkMkLst>
        </pc:inkChg>
        <pc:inkChg chg="add reco">
          <ac:chgData name="Venkatasubramanian, Mani V." userId="fbe5ce37-0145-4c31-b84a-b36f8beac5f3" providerId="ADAL" clId="{0FD0B19D-4776-3142-A01A-915AA0983175}" dt="2023-03-28T15:00:57.543" v="535"/>
          <ac:inkMkLst>
            <pc:docMk/>
            <pc:sldMk cId="4195329454" sldId="258"/>
            <ac:inkMk id="45" creationId="{A3597F07-1B46-725E-DB87-FC0AB397D04D}"/>
          </ac:inkMkLst>
        </pc:inkChg>
        <pc:inkChg chg="add del">
          <ac:chgData name="Venkatasubramanian, Mani V." userId="fbe5ce37-0145-4c31-b84a-b36f8beac5f3" providerId="ADAL" clId="{0FD0B19D-4776-3142-A01A-915AA0983175}" dt="2023-03-28T15:01:03.330" v="549"/>
          <ac:inkMkLst>
            <pc:docMk/>
            <pc:sldMk cId="4195329454" sldId="258"/>
            <ac:inkMk id="46" creationId="{E0C32E4C-6E6D-DB16-C61D-93B16EF6326E}"/>
          </ac:inkMkLst>
        </pc:inkChg>
        <pc:inkChg chg="add del">
          <ac:chgData name="Venkatasubramanian, Mani V." userId="fbe5ce37-0145-4c31-b84a-b36f8beac5f3" providerId="ADAL" clId="{0FD0B19D-4776-3142-A01A-915AA0983175}" dt="2023-03-28T15:01:03.330" v="549"/>
          <ac:inkMkLst>
            <pc:docMk/>
            <pc:sldMk cId="4195329454" sldId="258"/>
            <ac:inkMk id="47" creationId="{9A1FA196-703A-2A6E-9064-37F087C5B08D}"/>
          </ac:inkMkLst>
        </pc:inkChg>
        <pc:inkChg chg="add del">
          <ac:chgData name="Venkatasubramanian, Mani V." userId="fbe5ce37-0145-4c31-b84a-b36f8beac5f3" providerId="ADAL" clId="{0FD0B19D-4776-3142-A01A-915AA0983175}" dt="2023-03-28T15:01:03.330" v="549"/>
          <ac:inkMkLst>
            <pc:docMk/>
            <pc:sldMk cId="4195329454" sldId="258"/>
            <ac:inkMk id="48" creationId="{829EDBBD-587B-D0B1-F468-930E041A555D}"/>
          </ac:inkMkLst>
        </pc:inkChg>
        <pc:inkChg chg="add del">
          <ac:chgData name="Venkatasubramanian, Mani V." userId="fbe5ce37-0145-4c31-b84a-b36f8beac5f3" providerId="ADAL" clId="{0FD0B19D-4776-3142-A01A-915AA0983175}" dt="2023-03-28T15:01:03.330" v="549"/>
          <ac:inkMkLst>
            <pc:docMk/>
            <pc:sldMk cId="4195329454" sldId="258"/>
            <ac:inkMk id="49" creationId="{075B087D-91DD-F66A-64C7-4FE30DDAFFE9}"/>
          </ac:inkMkLst>
        </pc:inkChg>
        <pc:inkChg chg="add del">
          <ac:chgData name="Venkatasubramanian, Mani V." userId="fbe5ce37-0145-4c31-b84a-b36f8beac5f3" providerId="ADAL" clId="{0FD0B19D-4776-3142-A01A-915AA0983175}" dt="2023-03-28T15:01:03.330" v="549"/>
          <ac:inkMkLst>
            <pc:docMk/>
            <pc:sldMk cId="4195329454" sldId="258"/>
            <ac:inkMk id="50" creationId="{183B289D-93D2-4A67-71B2-9BF33FFE82CB}"/>
          </ac:inkMkLst>
        </pc:inkChg>
        <pc:inkChg chg="add del">
          <ac:chgData name="Venkatasubramanian, Mani V." userId="fbe5ce37-0145-4c31-b84a-b36f8beac5f3" providerId="ADAL" clId="{0FD0B19D-4776-3142-A01A-915AA0983175}" dt="2023-03-28T15:01:03.330" v="549"/>
          <ac:inkMkLst>
            <pc:docMk/>
            <pc:sldMk cId="4195329454" sldId="258"/>
            <ac:inkMk id="51" creationId="{75DDC807-D9D0-ABA2-F132-98421DA35874}"/>
          </ac:inkMkLst>
        </pc:inkChg>
        <pc:inkChg chg="add del">
          <ac:chgData name="Venkatasubramanian, Mani V." userId="fbe5ce37-0145-4c31-b84a-b36f8beac5f3" providerId="ADAL" clId="{0FD0B19D-4776-3142-A01A-915AA0983175}" dt="2023-03-28T15:01:03.330" v="549"/>
          <ac:inkMkLst>
            <pc:docMk/>
            <pc:sldMk cId="4195329454" sldId="258"/>
            <ac:inkMk id="52" creationId="{CF548DED-FCD5-0EA2-BD90-0A091773C0E3}"/>
          </ac:inkMkLst>
        </pc:inkChg>
        <pc:inkChg chg="add del">
          <ac:chgData name="Venkatasubramanian, Mani V." userId="fbe5ce37-0145-4c31-b84a-b36f8beac5f3" providerId="ADAL" clId="{0FD0B19D-4776-3142-A01A-915AA0983175}" dt="2023-03-28T15:01:03.330" v="549"/>
          <ac:inkMkLst>
            <pc:docMk/>
            <pc:sldMk cId="4195329454" sldId="258"/>
            <ac:inkMk id="53" creationId="{643C3380-C9C7-FEC2-0C9E-59205451CE71}"/>
          </ac:inkMkLst>
        </pc:inkChg>
        <pc:inkChg chg="add del">
          <ac:chgData name="Venkatasubramanian, Mani V." userId="fbe5ce37-0145-4c31-b84a-b36f8beac5f3" providerId="ADAL" clId="{0FD0B19D-4776-3142-A01A-915AA0983175}" dt="2023-03-28T15:01:03.330" v="549"/>
          <ac:inkMkLst>
            <pc:docMk/>
            <pc:sldMk cId="4195329454" sldId="258"/>
            <ac:inkMk id="54" creationId="{211110C4-2B18-F326-8C6F-05F1AB4F350C}"/>
          </ac:inkMkLst>
        </pc:inkChg>
        <pc:inkChg chg="add del">
          <ac:chgData name="Venkatasubramanian, Mani V." userId="fbe5ce37-0145-4c31-b84a-b36f8beac5f3" providerId="ADAL" clId="{0FD0B19D-4776-3142-A01A-915AA0983175}" dt="2023-03-28T15:01:03.330" v="549"/>
          <ac:inkMkLst>
            <pc:docMk/>
            <pc:sldMk cId="4195329454" sldId="258"/>
            <ac:inkMk id="55" creationId="{EF228DA2-7C7D-6C8C-E5C0-67DAA5C85EE6}"/>
          </ac:inkMkLst>
        </pc:inkChg>
        <pc:inkChg chg="add del">
          <ac:chgData name="Venkatasubramanian, Mani V." userId="fbe5ce37-0145-4c31-b84a-b36f8beac5f3" providerId="ADAL" clId="{0FD0B19D-4776-3142-A01A-915AA0983175}" dt="2023-03-28T15:01:03.330" v="549"/>
          <ac:inkMkLst>
            <pc:docMk/>
            <pc:sldMk cId="4195329454" sldId="258"/>
            <ac:inkMk id="56" creationId="{C6B0035B-6F8D-6864-4217-AE758F616FC4}"/>
          </ac:inkMkLst>
        </pc:inkChg>
        <pc:inkChg chg="add del">
          <ac:chgData name="Venkatasubramanian, Mani V." userId="fbe5ce37-0145-4c31-b84a-b36f8beac5f3" providerId="ADAL" clId="{0FD0B19D-4776-3142-A01A-915AA0983175}" dt="2023-03-28T15:01:03.330" v="549"/>
          <ac:inkMkLst>
            <pc:docMk/>
            <pc:sldMk cId="4195329454" sldId="258"/>
            <ac:inkMk id="57" creationId="{8413FA8C-32E0-305C-33AC-0813D21652D9}"/>
          </ac:inkMkLst>
        </pc:inkChg>
        <pc:inkChg chg="add del">
          <ac:chgData name="Venkatasubramanian, Mani V." userId="fbe5ce37-0145-4c31-b84a-b36f8beac5f3" providerId="ADAL" clId="{0FD0B19D-4776-3142-A01A-915AA0983175}" dt="2023-03-28T15:01:03.330" v="549"/>
          <ac:inkMkLst>
            <pc:docMk/>
            <pc:sldMk cId="4195329454" sldId="258"/>
            <ac:inkMk id="58" creationId="{B6D22C6E-E830-9D61-6AA2-2666AFA80B1B}"/>
          </ac:inkMkLst>
        </pc:inkChg>
        <pc:inkChg chg="add reco">
          <ac:chgData name="Venkatasubramanian, Mani V." userId="fbe5ce37-0145-4c31-b84a-b36f8beac5f3" providerId="ADAL" clId="{0FD0B19D-4776-3142-A01A-915AA0983175}" dt="2023-03-28T15:01:03.330" v="549"/>
          <ac:inkMkLst>
            <pc:docMk/>
            <pc:sldMk cId="4195329454" sldId="258"/>
            <ac:inkMk id="59" creationId="{1F002291-B1E5-19BC-D77F-9FFA89E2AD8A}"/>
          </ac:inkMkLst>
        </pc:inkChg>
        <pc:inkChg chg="add reco">
          <ac:chgData name="Venkatasubramanian, Mani V." userId="fbe5ce37-0145-4c31-b84a-b36f8beac5f3" providerId="ADAL" clId="{0FD0B19D-4776-3142-A01A-915AA0983175}" dt="2023-03-28T15:01:03.330" v="549"/>
          <ac:inkMkLst>
            <pc:docMk/>
            <pc:sldMk cId="4195329454" sldId="258"/>
            <ac:inkMk id="60" creationId="{8C5736FB-D4CF-CCBB-C326-E4ED1F34A6D6}"/>
          </ac:inkMkLst>
        </pc:inkChg>
        <pc:inkChg chg="add del">
          <ac:chgData name="Venkatasubramanian, Mani V." userId="fbe5ce37-0145-4c31-b84a-b36f8beac5f3" providerId="ADAL" clId="{0FD0B19D-4776-3142-A01A-915AA0983175}" dt="2023-03-28T15:01:10.202" v="563"/>
          <ac:inkMkLst>
            <pc:docMk/>
            <pc:sldMk cId="4195329454" sldId="258"/>
            <ac:inkMk id="61" creationId="{44B16714-622B-CA7A-FD33-B959648A71E4}"/>
          </ac:inkMkLst>
        </pc:inkChg>
        <pc:inkChg chg="add del">
          <ac:chgData name="Venkatasubramanian, Mani V." userId="fbe5ce37-0145-4c31-b84a-b36f8beac5f3" providerId="ADAL" clId="{0FD0B19D-4776-3142-A01A-915AA0983175}" dt="2023-03-28T15:01:10.202" v="563"/>
          <ac:inkMkLst>
            <pc:docMk/>
            <pc:sldMk cId="4195329454" sldId="258"/>
            <ac:inkMk id="62" creationId="{3CDFAB3B-575A-3341-EDBD-B0513279B393}"/>
          </ac:inkMkLst>
        </pc:inkChg>
        <pc:inkChg chg="add del">
          <ac:chgData name="Venkatasubramanian, Mani V." userId="fbe5ce37-0145-4c31-b84a-b36f8beac5f3" providerId="ADAL" clId="{0FD0B19D-4776-3142-A01A-915AA0983175}" dt="2023-03-28T15:01:10.202" v="563"/>
          <ac:inkMkLst>
            <pc:docMk/>
            <pc:sldMk cId="4195329454" sldId="258"/>
            <ac:inkMk id="63" creationId="{6BE70F2E-99FB-E2AC-A43B-AE778D5B2A87}"/>
          </ac:inkMkLst>
        </pc:inkChg>
        <pc:inkChg chg="add del">
          <ac:chgData name="Venkatasubramanian, Mani V." userId="fbe5ce37-0145-4c31-b84a-b36f8beac5f3" providerId="ADAL" clId="{0FD0B19D-4776-3142-A01A-915AA0983175}" dt="2023-03-28T15:01:10.202" v="563"/>
          <ac:inkMkLst>
            <pc:docMk/>
            <pc:sldMk cId="4195329454" sldId="258"/>
            <ac:inkMk id="64" creationId="{8CA317F0-DF92-40CC-D968-7A8E0F88ABCE}"/>
          </ac:inkMkLst>
        </pc:inkChg>
        <pc:inkChg chg="add del">
          <ac:chgData name="Venkatasubramanian, Mani V." userId="fbe5ce37-0145-4c31-b84a-b36f8beac5f3" providerId="ADAL" clId="{0FD0B19D-4776-3142-A01A-915AA0983175}" dt="2023-03-28T15:01:10.202" v="563"/>
          <ac:inkMkLst>
            <pc:docMk/>
            <pc:sldMk cId="4195329454" sldId="258"/>
            <ac:inkMk id="65" creationId="{3AAEA05D-F941-F128-D07D-A9E945878384}"/>
          </ac:inkMkLst>
        </pc:inkChg>
        <pc:inkChg chg="add del">
          <ac:chgData name="Venkatasubramanian, Mani V." userId="fbe5ce37-0145-4c31-b84a-b36f8beac5f3" providerId="ADAL" clId="{0FD0B19D-4776-3142-A01A-915AA0983175}" dt="2023-03-28T15:01:10.202" v="563"/>
          <ac:inkMkLst>
            <pc:docMk/>
            <pc:sldMk cId="4195329454" sldId="258"/>
            <ac:inkMk id="66" creationId="{31C4557D-5B30-8B8C-A39F-301E5ED93107}"/>
          </ac:inkMkLst>
        </pc:inkChg>
        <pc:inkChg chg="add del">
          <ac:chgData name="Venkatasubramanian, Mani V." userId="fbe5ce37-0145-4c31-b84a-b36f8beac5f3" providerId="ADAL" clId="{0FD0B19D-4776-3142-A01A-915AA0983175}" dt="2023-03-28T15:01:10.202" v="563"/>
          <ac:inkMkLst>
            <pc:docMk/>
            <pc:sldMk cId="4195329454" sldId="258"/>
            <ac:inkMk id="67" creationId="{EEC558E2-03E1-70F2-6DB5-E88930664524}"/>
          </ac:inkMkLst>
        </pc:inkChg>
        <pc:inkChg chg="add del">
          <ac:chgData name="Venkatasubramanian, Mani V." userId="fbe5ce37-0145-4c31-b84a-b36f8beac5f3" providerId="ADAL" clId="{0FD0B19D-4776-3142-A01A-915AA0983175}" dt="2023-03-28T15:01:10.202" v="563"/>
          <ac:inkMkLst>
            <pc:docMk/>
            <pc:sldMk cId="4195329454" sldId="258"/>
            <ac:inkMk id="68" creationId="{66092548-CE1D-A3E6-D2FC-A3C84AB2BFE7}"/>
          </ac:inkMkLst>
        </pc:inkChg>
        <pc:inkChg chg="add del">
          <ac:chgData name="Venkatasubramanian, Mani V." userId="fbe5ce37-0145-4c31-b84a-b36f8beac5f3" providerId="ADAL" clId="{0FD0B19D-4776-3142-A01A-915AA0983175}" dt="2023-03-28T15:01:10.202" v="563"/>
          <ac:inkMkLst>
            <pc:docMk/>
            <pc:sldMk cId="4195329454" sldId="258"/>
            <ac:inkMk id="69" creationId="{EC3DF9E8-C2EE-A3BB-87BF-2A9752BD5E41}"/>
          </ac:inkMkLst>
        </pc:inkChg>
        <pc:inkChg chg="add del">
          <ac:chgData name="Venkatasubramanian, Mani V." userId="fbe5ce37-0145-4c31-b84a-b36f8beac5f3" providerId="ADAL" clId="{0FD0B19D-4776-3142-A01A-915AA0983175}" dt="2023-03-28T15:01:10.202" v="563"/>
          <ac:inkMkLst>
            <pc:docMk/>
            <pc:sldMk cId="4195329454" sldId="258"/>
            <ac:inkMk id="70" creationId="{993ECDFE-034B-8F2E-679C-45101B245777}"/>
          </ac:inkMkLst>
        </pc:inkChg>
        <pc:inkChg chg="add del">
          <ac:chgData name="Venkatasubramanian, Mani V." userId="fbe5ce37-0145-4c31-b84a-b36f8beac5f3" providerId="ADAL" clId="{0FD0B19D-4776-3142-A01A-915AA0983175}" dt="2023-03-28T15:01:10.202" v="563"/>
          <ac:inkMkLst>
            <pc:docMk/>
            <pc:sldMk cId="4195329454" sldId="258"/>
            <ac:inkMk id="71" creationId="{9FA805DB-77C8-D619-F0B0-F50B16E48F88}"/>
          </ac:inkMkLst>
        </pc:inkChg>
        <pc:inkChg chg="add del">
          <ac:chgData name="Venkatasubramanian, Mani V." userId="fbe5ce37-0145-4c31-b84a-b36f8beac5f3" providerId="ADAL" clId="{0FD0B19D-4776-3142-A01A-915AA0983175}" dt="2023-03-28T15:01:10.202" v="563"/>
          <ac:inkMkLst>
            <pc:docMk/>
            <pc:sldMk cId="4195329454" sldId="258"/>
            <ac:inkMk id="72" creationId="{AF1BDC0F-A04C-DFB3-12BA-B315DA174393}"/>
          </ac:inkMkLst>
        </pc:inkChg>
        <pc:inkChg chg="add del">
          <ac:chgData name="Venkatasubramanian, Mani V." userId="fbe5ce37-0145-4c31-b84a-b36f8beac5f3" providerId="ADAL" clId="{0FD0B19D-4776-3142-A01A-915AA0983175}" dt="2023-03-28T15:01:10.202" v="563"/>
          <ac:inkMkLst>
            <pc:docMk/>
            <pc:sldMk cId="4195329454" sldId="258"/>
            <ac:inkMk id="73" creationId="{D33590C3-6247-DC82-8635-D4900BEC6DBB}"/>
          </ac:inkMkLst>
        </pc:inkChg>
        <pc:inkChg chg="add reco">
          <ac:chgData name="Venkatasubramanian, Mani V." userId="fbe5ce37-0145-4c31-b84a-b36f8beac5f3" providerId="ADAL" clId="{0FD0B19D-4776-3142-A01A-915AA0983175}" dt="2023-03-28T15:01:10.202" v="563"/>
          <ac:inkMkLst>
            <pc:docMk/>
            <pc:sldMk cId="4195329454" sldId="258"/>
            <ac:inkMk id="74" creationId="{5CCB5C2D-38A9-FCB6-F2AC-E78515543908}"/>
          </ac:inkMkLst>
        </pc:inkChg>
        <pc:inkChg chg="add del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75" creationId="{73962EDF-3ADC-EC69-7F33-E7EFF77443AF}"/>
          </ac:inkMkLst>
        </pc:inkChg>
        <pc:inkChg chg="add del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76" creationId="{3B55034A-DBC1-2D75-63A1-E4628F4B1C8B}"/>
          </ac:inkMkLst>
        </pc:inkChg>
        <pc:inkChg chg="add del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77" creationId="{01511B25-08E6-326C-1418-F20D3C3F5DD3}"/>
          </ac:inkMkLst>
        </pc:inkChg>
        <pc:inkChg chg="add del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78" creationId="{04C81A08-1CC2-0075-18BF-0A882B75632A}"/>
          </ac:inkMkLst>
        </pc:inkChg>
        <pc:inkChg chg="add del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79" creationId="{69EB38A6-BB0D-937E-3866-9F78C45F3ECE}"/>
          </ac:inkMkLst>
        </pc:inkChg>
        <pc:inkChg chg="add del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80" creationId="{1CE30966-CBFA-3506-9FF4-42C4B8E41480}"/>
          </ac:inkMkLst>
        </pc:inkChg>
        <pc:inkChg chg="add del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81" creationId="{AF1FB311-F2A9-4D49-9E46-F26AD586A787}"/>
          </ac:inkMkLst>
        </pc:inkChg>
        <pc:inkChg chg="add del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82" creationId="{E680CCBD-CE90-0BE6-8033-346CFAD552E3}"/>
          </ac:inkMkLst>
        </pc:inkChg>
        <pc:inkChg chg="add del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83" creationId="{E5C8E599-2A07-9AEF-C69C-77BAD465EAB5}"/>
          </ac:inkMkLst>
        </pc:inkChg>
        <pc:inkChg chg="add del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84" creationId="{BD41E4E6-084B-72A7-AF51-413FA6B909CF}"/>
          </ac:inkMkLst>
        </pc:inkChg>
        <pc:inkChg chg="add del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85" creationId="{0506D932-A1D3-07FC-8F8B-3B5AE4B07274}"/>
          </ac:inkMkLst>
        </pc:inkChg>
        <pc:inkChg chg="add del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86" creationId="{664CBA8C-D636-6A16-5ABC-EC23A827CCCF}"/>
          </ac:inkMkLst>
        </pc:inkChg>
        <pc:inkChg chg="add del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87" creationId="{BDF22BD1-26C1-7855-C9E8-032F57A0DAB4}"/>
          </ac:inkMkLst>
        </pc:inkChg>
        <pc:inkChg chg="add del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88" creationId="{790390A0-FA5E-8BFA-4556-F20C5428517A}"/>
          </ac:inkMkLst>
        </pc:inkChg>
        <pc:inkChg chg="add del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89" creationId="{D3355DE6-9444-2245-89C2-12C5E8652061}"/>
          </ac:inkMkLst>
        </pc:inkChg>
        <pc:inkChg chg="add del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90" creationId="{0C9A6DE6-0812-88B7-F24F-4ACB6A2D9B95}"/>
          </ac:inkMkLst>
        </pc:inkChg>
        <pc:inkChg chg="add del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91" creationId="{C7D1D751-5560-6D6F-D9CA-23430B1226C1}"/>
          </ac:inkMkLst>
        </pc:inkChg>
        <pc:inkChg chg="add del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92" creationId="{7D0A26E9-1C4C-F020-A5A7-C4CB098F393F}"/>
          </ac:inkMkLst>
        </pc:inkChg>
        <pc:inkChg chg="add del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93" creationId="{291E2BFA-6343-6242-DE57-1903DCDD81CF}"/>
          </ac:inkMkLst>
        </pc:inkChg>
        <pc:inkChg chg="add del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94" creationId="{BC5BFAA1-292E-2AF4-587A-18F133FAF670}"/>
          </ac:inkMkLst>
        </pc:inkChg>
        <pc:inkChg chg="add del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95" creationId="{EA02FFDA-FDB2-DECB-3FEB-E319D5729C6B}"/>
          </ac:inkMkLst>
        </pc:inkChg>
        <pc:inkChg chg="add del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96" creationId="{240E5E8E-002F-FE7F-CD94-97A485401562}"/>
          </ac:inkMkLst>
        </pc:inkChg>
        <pc:inkChg chg="add del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97" creationId="{EB189462-F528-79DF-8665-5E2F868D1DCD}"/>
          </ac:inkMkLst>
        </pc:inkChg>
        <pc:inkChg chg="add del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98" creationId="{4E9EF4DD-5BA5-0638-30F8-6DCBFB454F3D}"/>
          </ac:inkMkLst>
        </pc:inkChg>
        <pc:inkChg chg="add del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99" creationId="{FB1BAE7D-74B4-F8A8-ADBE-A659AF9BA96E}"/>
          </ac:inkMkLst>
        </pc:inkChg>
        <pc:inkChg chg="add del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100" creationId="{376E6776-079E-0894-32C5-C56E528A0871}"/>
          </ac:inkMkLst>
        </pc:inkChg>
        <pc:inkChg chg="add del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101" creationId="{9C953CDA-AAB1-0689-4552-218984EDBC76}"/>
          </ac:inkMkLst>
        </pc:inkChg>
        <pc:inkChg chg="add del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102" creationId="{B6B52259-2C33-0503-B880-AB00F37BC457}"/>
          </ac:inkMkLst>
        </pc:inkChg>
        <pc:inkChg chg="add del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103" creationId="{781C9379-3621-94E2-47CA-D20660259B0E}"/>
          </ac:inkMkLst>
        </pc:inkChg>
        <pc:inkChg chg="add del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104" creationId="{E4370394-C082-D4DB-72B3-158482B215F5}"/>
          </ac:inkMkLst>
        </pc:inkChg>
        <pc:inkChg chg="add del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105" creationId="{AEC1ED4E-1A50-DB9C-0ABA-AA49803A195F}"/>
          </ac:inkMkLst>
        </pc:inkChg>
        <pc:inkChg chg="add del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106" creationId="{8BD54208-9EA5-6E37-FA83-AEF9E7410BFF}"/>
          </ac:inkMkLst>
        </pc:inkChg>
        <pc:inkChg chg="add del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107" creationId="{050798C8-AA1F-604E-0D86-43CDCE896502}"/>
          </ac:inkMkLst>
        </pc:inkChg>
        <pc:inkChg chg="add del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108" creationId="{93044F4D-6405-DF01-B97F-15C53A44CBA0}"/>
          </ac:inkMkLst>
        </pc:inkChg>
        <pc:inkChg chg="add del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109" creationId="{50269E58-B5A3-780B-31F5-4FE6F5DA5B51}"/>
          </ac:inkMkLst>
        </pc:inkChg>
        <pc:inkChg chg="add del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110" creationId="{6077F383-9654-C171-C338-1F2F8CE96D31}"/>
          </ac:inkMkLst>
        </pc:inkChg>
        <pc:inkChg chg="add del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111" creationId="{33E8BD4A-71D0-4A2C-0941-EF4C31E2E1F4}"/>
          </ac:inkMkLst>
        </pc:inkChg>
        <pc:inkChg chg="add del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112" creationId="{456F5EA5-9A12-7EBA-BC7F-8DF5584002D3}"/>
          </ac:inkMkLst>
        </pc:inkChg>
        <pc:inkChg chg="add del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113" creationId="{318B56F4-7463-3353-E2B8-CF76439D8156}"/>
          </ac:inkMkLst>
        </pc:inkChg>
        <pc:inkChg chg="add del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114" creationId="{0B44B5C6-2826-D9D0-C377-E90D70467AD0}"/>
          </ac:inkMkLst>
        </pc:inkChg>
        <pc:inkChg chg="add del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115" creationId="{AF92AF89-37CC-C147-F7E6-097095A9702B}"/>
          </ac:inkMkLst>
        </pc:inkChg>
        <pc:inkChg chg="add del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116" creationId="{7FBC31F5-2CC3-09C7-61AA-26813D18EE88}"/>
          </ac:inkMkLst>
        </pc:inkChg>
        <pc:inkChg chg="add del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117" creationId="{34CAC05D-A50D-3340-3504-0B220BD5BDD8}"/>
          </ac:inkMkLst>
        </pc:inkChg>
        <pc:inkChg chg="add del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118" creationId="{BFA6FA73-00EA-854A-EB33-99DE7E7E1DE2}"/>
          </ac:inkMkLst>
        </pc:inkChg>
        <pc:inkChg chg="add del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119" creationId="{7F1DFD72-57A2-EFD8-E660-20C11C7E1728}"/>
          </ac:inkMkLst>
        </pc:inkChg>
        <pc:inkChg chg="add reco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120" creationId="{281775F9-DB34-04EF-1B5C-66C7980FE9D0}"/>
          </ac:inkMkLst>
        </pc:inkChg>
        <pc:inkChg chg="add reco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121" creationId="{0FC6DA9A-E044-20E3-9A94-1C29D8DF3BDA}"/>
          </ac:inkMkLst>
        </pc:inkChg>
        <pc:inkChg chg="add reco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122" creationId="{7651D7AE-555F-528A-DA63-C2E176450404}"/>
          </ac:inkMkLst>
        </pc:inkChg>
        <pc:inkChg chg="add reco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123" creationId="{C5AE40C6-E93B-C52D-9268-5B149CC35943}"/>
          </ac:inkMkLst>
        </pc:inkChg>
        <pc:inkChg chg="add reco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124" creationId="{27C110EC-011E-0D94-6AF2-82102F61CBA4}"/>
          </ac:inkMkLst>
        </pc:inkChg>
        <pc:inkChg chg="add reco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125" creationId="{AE9B4297-242F-7CF0-4E8D-BFFF6DE37177}"/>
          </ac:inkMkLst>
        </pc:inkChg>
        <pc:inkChg chg="add reco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126" creationId="{DB9821C4-C2A6-EFEA-07A6-C066B92331FC}"/>
          </ac:inkMkLst>
        </pc:inkChg>
        <pc:inkChg chg="add reco">
          <ac:chgData name="Venkatasubramanian, Mani V." userId="fbe5ce37-0145-4c31-b84a-b36f8beac5f3" providerId="ADAL" clId="{0FD0B19D-4776-3142-A01A-915AA0983175}" dt="2023-03-28T15:01:31.152" v="609"/>
          <ac:inkMkLst>
            <pc:docMk/>
            <pc:sldMk cId="4195329454" sldId="258"/>
            <ac:inkMk id="127" creationId="{64519E0C-4FDA-64D8-2C33-7D8409B9B7EB}"/>
          </ac:inkMkLst>
        </pc:inkChg>
        <pc:inkChg chg="add del">
          <ac:chgData name="Venkatasubramanian, Mani V." userId="fbe5ce37-0145-4c31-b84a-b36f8beac5f3" providerId="ADAL" clId="{0FD0B19D-4776-3142-A01A-915AA0983175}" dt="2023-03-28T15:01:35.654" v="620"/>
          <ac:inkMkLst>
            <pc:docMk/>
            <pc:sldMk cId="4195329454" sldId="258"/>
            <ac:inkMk id="128" creationId="{637D418A-0418-10B8-7677-CFBBB355851A}"/>
          </ac:inkMkLst>
        </pc:inkChg>
        <pc:inkChg chg="add del">
          <ac:chgData name="Venkatasubramanian, Mani V." userId="fbe5ce37-0145-4c31-b84a-b36f8beac5f3" providerId="ADAL" clId="{0FD0B19D-4776-3142-A01A-915AA0983175}" dt="2023-03-28T15:01:35.654" v="620"/>
          <ac:inkMkLst>
            <pc:docMk/>
            <pc:sldMk cId="4195329454" sldId="258"/>
            <ac:inkMk id="129" creationId="{FBF143A7-E82C-4C9F-7D4B-0A93F11CA879}"/>
          </ac:inkMkLst>
        </pc:inkChg>
        <pc:inkChg chg="add del">
          <ac:chgData name="Venkatasubramanian, Mani V." userId="fbe5ce37-0145-4c31-b84a-b36f8beac5f3" providerId="ADAL" clId="{0FD0B19D-4776-3142-A01A-915AA0983175}" dt="2023-03-28T15:01:35.654" v="620"/>
          <ac:inkMkLst>
            <pc:docMk/>
            <pc:sldMk cId="4195329454" sldId="258"/>
            <ac:inkMk id="130" creationId="{6C9D775D-0707-D78D-F36B-2869E894BC79}"/>
          </ac:inkMkLst>
        </pc:inkChg>
        <pc:inkChg chg="add del">
          <ac:chgData name="Venkatasubramanian, Mani V." userId="fbe5ce37-0145-4c31-b84a-b36f8beac5f3" providerId="ADAL" clId="{0FD0B19D-4776-3142-A01A-915AA0983175}" dt="2023-03-28T15:01:35.654" v="620"/>
          <ac:inkMkLst>
            <pc:docMk/>
            <pc:sldMk cId="4195329454" sldId="258"/>
            <ac:inkMk id="131" creationId="{9240D9E2-748E-49DB-3AE5-D95FB8576F7D}"/>
          </ac:inkMkLst>
        </pc:inkChg>
        <pc:inkChg chg="add del">
          <ac:chgData name="Venkatasubramanian, Mani V." userId="fbe5ce37-0145-4c31-b84a-b36f8beac5f3" providerId="ADAL" clId="{0FD0B19D-4776-3142-A01A-915AA0983175}" dt="2023-03-28T15:01:35.654" v="620"/>
          <ac:inkMkLst>
            <pc:docMk/>
            <pc:sldMk cId="4195329454" sldId="258"/>
            <ac:inkMk id="132" creationId="{88FA73AA-C400-8028-ABE8-5DF063B06FBD}"/>
          </ac:inkMkLst>
        </pc:inkChg>
        <pc:inkChg chg="add del">
          <ac:chgData name="Venkatasubramanian, Mani V." userId="fbe5ce37-0145-4c31-b84a-b36f8beac5f3" providerId="ADAL" clId="{0FD0B19D-4776-3142-A01A-915AA0983175}" dt="2023-03-28T15:01:35.654" v="620"/>
          <ac:inkMkLst>
            <pc:docMk/>
            <pc:sldMk cId="4195329454" sldId="258"/>
            <ac:inkMk id="133" creationId="{48151760-20E7-49FA-5375-E853B49C1B2C}"/>
          </ac:inkMkLst>
        </pc:inkChg>
        <pc:inkChg chg="add del">
          <ac:chgData name="Venkatasubramanian, Mani V." userId="fbe5ce37-0145-4c31-b84a-b36f8beac5f3" providerId="ADAL" clId="{0FD0B19D-4776-3142-A01A-915AA0983175}" dt="2023-03-28T15:01:35.654" v="620"/>
          <ac:inkMkLst>
            <pc:docMk/>
            <pc:sldMk cId="4195329454" sldId="258"/>
            <ac:inkMk id="134" creationId="{ACE6B82A-FDF1-B30F-B6DC-AB3D155443CE}"/>
          </ac:inkMkLst>
        </pc:inkChg>
        <pc:inkChg chg="add del">
          <ac:chgData name="Venkatasubramanian, Mani V." userId="fbe5ce37-0145-4c31-b84a-b36f8beac5f3" providerId="ADAL" clId="{0FD0B19D-4776-3142-A01A-915AA0983175}" dt="2023-03-28T15:01:35.654" v="620"/>
          <ac:inkMkLst>
            <pc:docMk/>
            <pc:sldMk cId="4195329454" sldId="258"/>
            <ac:inkMk id="135" creationId="{4418299F-499B-CECE-5245-8538C89FC82F}"/>
          </ac:inkMkLst>
        </pc:inkChg>
        <pc:inkChg chg="add del">
          <ac:chgData name="Venkatasubramanian, Mani V." userId="fbe5ce37-0145-4c31-b84a-b36f8beac5f3" providerId="ADAL" clId="{0FD0B19D-4776-3142-A01A-915AA0983175}" dt="2023-03-28T15:01:35.654" v="620"/>
          <ac:inkMkLst>
            <pc:docMk/>
            <pc:sldMk cId="4195329454" sldId="258"/>
            <ac:inkMk id="136" creationId="{4AFE6DE8-6AED-F9E9-0F2D-FDE068D13DC9}"/>
          </ac:inkMkLst>
        </pc:inkChg>
        <pc:inkChg chg="add del">
          <ac:chgData name="Venkatasubramanian, Mani V." userId="fbe5ce37-0145-4c31-b84a-b36f8beac5f3" providerId="ADAL" clId="{0FD0B19D-4776-3142-A01A-915AA0983175}" dt="2023-03-28T15:01:35.654" v="620"/>
          <ac:inkMkLst>
            <pc:docMk/>
            <pc:sldMk cId="4195329454" sldId="258"/>
            <ac:inkMk id="137" creationId="{DE81B7FA-3712-D8DC-4E64-59D88537EEA0}"/>
          </ac:inkMkLst>
        </pc:inkChg>
        <pc:inkChg chg="add reco">
          <ac:chgData name="Venkatasubramanian, Mani V." userId="fbe5ce37-0145-4c31-b84a-b36f8beac5f3" providerId="ADAL" clId="{0FD0B19D-4776-3142-A01A-915AA0983175}" dt="2023-03-28T15:01:35.654" v="620"/>
          <ac:inkMkLst>
            <pc:docMk/>
            <pc:sldMk cId="4195329454" sldId="258"/>
            <ac:inkMk id="138" creationId="{737A3F29-6780-33CB-20A4-49AA8D2D453D}"/>
          </ac:inkMkLst>
        </pc:inkChg>
        <pc:inkChg chg="add">
          <ac:chgData name="Venkatasubramanian, Mani V." userId="fbe5ce37-0145-4c31-b84a-b36f8beac5f3" providerId="ADAL" clId="{0FD0B19D-4776-3142-A01A-915AA0983175}" dt="2023-03-28T15:01:41.188" v="621"/>
          <ac:inkMkLst>
            <pc:docMk/>
            <pc:sldMk cId="4195329454" sldId="258"/>
            <ac:inkMk id="139" creationId="{5FC5F5EA-2C56-0EE6-4755-5D4CD33F90FB}"/>
          </ac:inkMkLst>
        </pc:inkChg>
        <pc:inkChg chg="add">
          <ac:chgData name="Venkatasubramanian, Mani V." userId="fbe5ce37-0145-4c31-b84a-b36f8beac5f3" providerId="ADAL" clId="{0FD0B19D-4776-3142-A01A-915AA0983175}" dt="2023-03-28T15:01:42.040" v="622"/>
          <ac:inkMkLst>
            <pc:docMk/>
            <pc:sldMk cId="4195329454" sldId="258"/>
            <ac:inkMk id="140" creationId="{DA280F3C-8097-D679-DADF-0BB044179F56}"/>
          </ac:inkMkLst>
        </pc:inkChg>
        <pc:inkChg chg="add del">
          <ac:chgData name="Venkatasubramanian, Mani V." userId="fbe5ce37-0145-4c31-b84a-b36f8beac5f3" providerId="ADAL" clId="{0FD0B19D-4776-3142-A01A-915AA0983175}" dt="2023-03-28T15:01:47.480" v="634"/>
          <ac:inkMkLst>
            <pc:docMk/>
            <pc:sldMk cId="4195329454" sldId="258"/>
            <ac:inkMk id="141" creationId="{C23092D0-61EC-BDF2-2AA5-96CC4A9E795B}"/>
          </ac:inkMkLst>
        </pc:inkChg>
        <pc:inkChg chg="add del">
          <ac:chgData name="Venkatasubramanian, Mani V." userId="fbe5ce37-0145-4c31-b84a-b36f8beac5f3" providerId="ADAL" clId="{0FD0B19D-4776-3142-A01A-915AA0983175}" dt="2023-03-28T15:01:47.480" v="634"/>
          <ac:inkMkLst>
            <pc:docMk/>
            <pc:sldMk cId="4195329454" sldId="258"/>
            <ac:inkMk id="142" creationId="{679125FE-9858-A4CC-F677-D905CC3F8280}"/>
          </ac:inkMkLst>
        </pc:inkChg>
        <pc:inkChg chg="add del">
          <ac:chgData name="Venkatasubramanian, Mani V." userId="fbe5ce37-0145-4c31-b84a-b36f8beac5f3" providerId="ADAL" clId="{0FD0B19D-4776-3142-A01A-915AA0983175}" dt="2023-03-28T15:01:47.480" v="634"/>
          <ac:inkMkLst>
            <pc:docMk/>
            <pc:sldMk cId="4195329454" sldId="258"/>
            <ac:inkMk id="143" creationId="{9342EE67-54F6-619C-F74E-27EE3A8397AA}"/>
          </ac:inkMkLst>
        </pc:inkChg>
        <pc:inkChg chg="add del">
          <ac:chgData name="Venkatasubramanian, Mani V." userId="fbe5ce37-0145-4c31-b84a-b36f8beac5f3" providerId="ADAL" clId="{0FD0B19D-4776-3142-A01A-915AA0983175}" dt="2023-03-28T15:01:47.480" v="634"/>
          <ac:inkMkLst>
            <pc:docMk/>
            <pc:sldMk cId="4195329454" sldId="258"/>
            <ac:inkMk id="144" creationId="{1803B010-0ADF-B846-1410-4F40DB868A56}"/>
          </ac:inkMkLst>
        </pc:inkChg>
        <pc:inkChg chg="add del">
          <ac:chgData name="Venkatasubramanian, Mani V." userId="fbe5ce37-0145-4c31-b84a-b36f8beac5f3" providerId="ADAL" clId="{0FD0B19D-4776-3142-A01A-915AA0983175}" dt="2023-03-28T15:01:47.480" v="634"/>
          <ac:inkMkLst>
            <pc:docMk/>
            <pc:sldMk cId="4195329454" sldId="258"/>
            <ac:inkMk id="145" creationId="{356BD9B3-7059-0336-21A6-E20C67D1B49C}"/>
          </ac:inkMkLst>
        </pc:inkChg>
        <pc:inkChg chg="add">
          <ac:chgData name="Venkatasubramanian, Mani V." userId="fbe5ce37-0145-4c31-b84a-b36f8beac5f3" providerId="ADAL" clId="{0FD0B19D-4776-3142-A01A-915AA0983175}" dt="2023-03-28T15:01:44.334" v="628"/>
          <ac:inkMkLst>
            <pc:docMk/>
            <pc:sldMk cId="4195329454" sldId="258"/>
            <ac:inkMk id="146" creationId="{70AFFB7A-197F-3F82-A856-DE5B39602BAF}"/>
          </ac:inkMkLst>
        </pc:inkChg>
        <pc:inkChg chg="add del">
          <ac:chgData name="Venkatasubramanian, Mani V." userId="fbe5ce37-0145-4c31-b84a-b36f8beac5f3" providerId="ADAL" clId="{0FD0B19D-4776-3142-A01A-915AA0983175}" dt="2023-03-28T15:01:47.480" v="634"/>
          <ac:inkMkLst>
            <pc:docMk/>
            <pc:sldMk cId="4195329454" sldId="258"/>
            <ac:inkMk id="147" creationId="{DCC2C8ED-0EC6-53D0-A552-45D8C0868D53}"/>
          </ac:inkMkLst>
        </pc:inkChg>
        <pc:inkChg chg="add del">
          <ac:chgData name="Venkatasubramanian, Mani V." userId="fbe5ce37-0145-4c31-b84a-b36f8beac5f3" providerId="ADAL" clId="{0FD0B19D-4776-3142-A01A-915AA0983175}" dt="2023-03-28T15:01:47.480" v="634"/>
          <ac:inkMkLst>
            <pc:docMk/>
            <pc:sldMk cId="4195329454" sldId="258"/>
            <ac:inkMk id="148" creationId="{68823FF4-2E62-A56D-D2CD-E4F82077EF3F}"/>
          </ac:inkMkLst>
        </pc:inkChg>
        <pc:inkChg chg="add del">
          <ac:chgData name="Venkatasubramanian, Mani V." userId="fbe5ce37-0145-4c31-b84a-b36f8beac5f3" providerId="ADAL" clId="{0FD0B19D-4776-3142-A01A-915AA0983175}" dt="2023-03-28T15:01:47.480" v="634"/>
          <ac:inkMkLst>
            <pc:docMk/>
            <pc:sldMk cId="4195329454" sldId="258"/>
            <ac:inkMk id="149" creationId="{6926C400-7E8F-FEF8-BBF9-B1C20E528DE0}"/>
          </ac:inkMkLst>
        </pc:inkChg>
        <pc:inkChg chg="add del">
          <ac:chgData name="Venkatasubramanian, Mani V." userId="fbe5ce37-0145-4c31-b84a-b36f8beac5f3" providerId="ADAL" clId="{0FD0B19D-4776-3142-A01A-915AA0983175}" dt="2023-03-28T15:01:47.480" v="634"/>
          <ac:inkMkLst>
            <pc:docMk/>
            <pc:sldMk cId="4195329454" sldId="258"/>
            <ac:inkMk id="150" creationId="{DFD81999-EB1F-9823-E754-4261E6467F2A}"/>
          </ac:inkMkLst>
        </pc:inkChg>
        <pc:inkChg chg="add">
          <ac:chgData name="Venkatasubramanian, Mani V." userId="fbe5ce37-0145-4c31-b84a-b36f8beac5f3" providerId="ADAL" clId="{0FD0B19D-4776-3142-A01A-915AA0983175}" dt="2023-03-28T15:01:46.840" v="633"/>
          <ac:inkMkLst>
            <pc:docMk/>
            <pc:sldMk cId="4195329454" sldId="258"/>
            <ac:inkMk id="151" creationId="{7DE1807E-1215-B0A5-8762-690DC64C06EF}"/>
          </ac:inkMkLst>
        </pc:inkChg>
        <pc:inkChg chg="add reco">
          <ac:chgData name="Venkatasubramanian, Mani V." userId="fbe5ce37-0145-4c31-b84a-b36f8beac5f3" providerId="ADAL" clId="{0FD0B19D-4776-3142-A01A-915AA0983175}" dt="2023-03-28T15:01:47.480" v="634"/>
          <ac:inkMkLst>
            <pc:docMk/>
            <pc:sldMk cId="4195329454" sldId="258"/>
            <ac:inkMk id="152" creationId="{CA88CC7E-BEBD-9E69-815B-B186A4B80948}"/>
          </ac:inkMkLst>
        </pc:inkChg>
        <pc:inkChg chg="add reco">
          <ac:chgData name="Venkatasubramanian, Mani V." userId="fbe5ce37-0145-4c31-b84a-b36f8beac5f3" providerId="ADAL" clId="{0FD0B19D-4776-3142-A01A-915AA0983175}" dt="2023-03-28T15:01:47.480" v="634"/>
          <ac:inkMkLst>
            <pc:docMk/>
            <pc:sldMk cId="4195329454" sldId="258"/>
            <ac:inkMk id="153" creationId="{E3E67AD0-7583-7325-76CE-AA63959AAE5E}"/>
          </ac:inkMkLst>
        </pc:inkChg>
        <pc:inkChg chg="add del">
          <ac:chgData name="Venkatasubramanian, Mani V." userId="fbe5ce37-0145-4c31-b84a-b36f8beac5f3" providerId="ADAL" clId="{0FD0B19D-4776-3142-A01A-915AA0983175}" dt="2023-03-28T15:01:54.574" v="639"/>
          <ac:inkMkLst>
            <pc:docMk/>
            <pc:sldMk cId="4195329454" sldId="258"/>
            <ac:inkMk id="154" creationId="{64B7FE88-F265-58DE-ADBE-123D55CD29D0}"/>
          </ac:inkMkLst>
        </pc:inkChg>
        <pc:inkChg chg="add del">
          <ac:chgData name="Venkatasubramanian, Mani V." userId="fbe5ce37-0145-4c31-b84a-b36f8beac5f3" providerId="ADAL" clId="{0FD0B19D-4776-3142-A01A-915AA0983175}" dt="2023-03-28T15:01:54.574" v="639"/>
          <ac:inkMkLst>
            <pc:docMk/>
            <pc:sldMk cId="4195329454" sldId="258"/>
            <ac:inkMk id="155" creationId="{D9CA6E9A-7DAD-1E4B-7E73-CA2D52F887A4}"/>
          </ac:inkMkLst>
        </pc:inkChg>
        <pc:inkChg chg="add del">
          <ac:chgData name="Venkatasubramanian, Mani V." userId="fbe5ce37-0145-4c31-b84a-b36f8beac5f3" providerId="ADAL" clId="{0FD0B19D-4776-3142-A01A-915AA0983175}" dt="2023-03-28T15:01:54.574" v="639"/>
          <ac:inkMkLst>
            <pc:docMk/>
            <pc:sldMk cId="4195329454" sldId="258"/>
            <ac:inkMk id="156" creationId="{FA7E4CDC-F850-F7E6-C92B-E3EC9E72F276}"/>
          </ac:inkMkLst>
        </pc:inkChg>
        <pc:inkChg chg="add del">
          <ac:chgData name="Venkatasubramanian, Mani V." userId="fbe5ce37-0145-4c31-b84a-b36f8beac5f3" providerId="ADAL" clId="{0FD0B19D-4776-3142-A01A-915AA0983175}" dt="2023-03-28T15:01:54.574" v="639"/>
          <ac:inkMkLst>
            <pc:docMk/>
            <pc:sldMk cId="4195329454" sldId="258"/>
            <ac:inkMk id="157" creationId="{75452EEC-059E-BBA2-5DD4-A02A4F96BF59}"/>
          </ac:inkMkLst>
        </pc:inkChg>
        <pc:inkChg chg="add reco">
          <ac:chgData name="Venkatasubramanian, Mani V." userId="fbe5ce37-0145-4c31-b84a-b36f8beac5f3" providerId="ADAL" clId="{0FD0B19D-4776-3142-A01A-915AA0983175}" dt="2023-03-28T15:01:54.574" v="639"/>
          <ac:inkMkLst>
            <pc:docMk/>
            <pc:sldMk cId="4195329454" sldId="258"/>
            <ac:inkMk id="158" creationId="{B38300AF-1069-FAC6-1DD1-933C82B6078A}"/>
          </ac:inkMkLst>
        </pc:inkChg>
        <pc:inkChg chg="add del">
          <ac:chgData name="Venkatasubramanian, Mani V." userId="fbe5ce37-0145-4c31-b84a-b36f8beac5f3" providerId="ADAL" clId="{0FD0B19D-4776-3142-A01A-915AA0983175}" dt="2023-03-28T15:01:58.555" v="642"/>
          <ac:inkMkLst>
            <pc:docMk/>
            <pc:sldMk cId="4195329454" sldId="258"/>
            <ac:inkMk id="159" creationId="{54A61949-49D9-BBDC-2DD4-032DD586160A}"/>
          </ac:inkMkLst>
        </pc:inkChg>
        <pc:inkChg chg="add del">
          <ac:chgData name="Venkatasubramanian, Mani V." userId="fbe5ce37-0145-4c31-b84a-b36f8beac5f3" providerId="ADAL" clId="{0FD0B19D-4776-3142-A01A-915AA0983175}" dt="2023-03-28T15:01:58.555" v="642"/>
          <ac:inkMkLst>
            <pc:docMk/>
            <pc:sldMk cId="4195329454" sldId="258"/>
            <ac:inkMk id="160" creationId="{CB9C0902-DCB0-B494-B8B6-B56B3EC02EAA}"/>
          </ac:inkMkLst>
        </pc:inkChg>
        <pc:inkChg chg="add reco">
          <ac:chgData name="Venkatasubramanian, Mani V." userId="fbe5ce37-0145-4c31-b84a-b36f8beac5f3" providerId="ADAL" clId="{0FD0B19D-4776-3142-A01A-915AA0983175}" dt="2023-03-28T15:01:58.555" v="642"/>
          <ac:inkMkLst>
            <pc:docMk/>
            <pc:sldMk cId="4195329454" sldId="258"/>
            <ac:inkMk id="161" creationId="{C6AC3898-3287-59D1-DAB9-E68C429867F7}"/>
          </ac:inkMkLst>
        </pc:inkChg>
        <pc:inkChg chg="add del">
          <ac:chgData name="Venkatasubramanian, Mani V." userId="fbe5ce37-0145-4c31-b84a-b36f8beac5f3" providerId="ADAL" clId="{0FD0B19D-4776-3142-A01A-915AA0983175}" dt="2023-03-28T15:02:15.311" v="648"/>
          <ac:inkMkLst>
            <pc:docMk/>
            <pc:sldMk cId="4195329454" sldId="258"/>
            <ac:inkMk id="162" creationId="{D54509A6-8580-AC28-B078-BEE324843278}"/>
          </ac:inkMkLst>
        </pc:inkChg>
        <pc:inkChg chg="add del">
          <ac:chgData name="Venkatasubramanian, Mani V." userId="fbe5ce37-0145-4c31-b84a-b36f8beac5f3" providerId="ADAL" clId="{0FD0B19D-4776-3142-A01A-915AA0983175}" dt="2023-03-28T15:02:15.311" v="648"/>
          <ac:inkMkLst>
            <pc:docMk/>
            <pc:sldMk cId="4195329454" sldId="258"/>
            <ac:inkMk id="163" creationId="{7ADE58CE-7DFE-34A7-020A-3776397A57C1}"/>
          </ac:inkMkLst>
        </pc:inkChg>
        <pc:inkChg chg="add del">
          <ac:chgData name="Venkatasubramanian, Mani V." userId="fbe5ce37-0145-4c31-b84a-b36f8beac5f3" providerId="ADAL" clId="{0FD0B19D-4776-3142-A01A-915AA0983175}" dt="2023-03-28T15:02:15.311" v="648"/>
          <ac:inkMkLst>
            <pc:docMk/>
            <pc:sldMk cId="4195329454" sldId="258"/>
            <ac:inkMk id="164" creationId="{50ED4520-5A02-EDFB-B45C-3F9621A2F77C}"/>
          </ac:inkMkLst>
        </pc:inkChg>
        <pc:inkChg chg="add del">
          <ac:chgData name="Venkatasubramanian, Mani V." userId="fbe5ce37-0145-4c31-b84a-b36f8beac5f3" providerId="ADAL" clId="{0FD0B19D-4776-3142-A01A-915AA0983175}" dt="2023-03-28T15:02:15.311" v="648"/>
          <ac:inkMkLst>
            <pc:docMk/>
            <pc:sldMk cId="4195329454" sldId="258"/>
            <ac:inkMk id="165" creationId="{CF6D0944-B3E9-6629-2862-BA32CD65BFA3}"/>
          </ac:inkMkLst>
        </pc:inkChg>
        <pc:inkChg chg="add del">
          <ac:chgData name="Venkatasubramanian, Mani V." userId="fbe5ce37-0145-4c31-b84a-b36f8beac5f3" providerId="ADAL" clId="{0FD0B19D-4776-3142-A01A-915AA0983175}" dt="2023-03-28T15:02:15.311" v="648"/>
          <ac:inkMkLst>
            <pc:docMk/>
            <pc:sldMk cId="4195329454" sldId="258"/>
            <ac:inkMk id="166" creationId="{BD461258-65D1-0071-AC5F-C5528850DBFD}"/>
          </ac:inkMkLst>
        </pc:inkChg>
        <pc:inkChg chg="add reco">
          <ac:chgData name="Venkatasubramanian, Mani V." userId="fbe5ce37-0145-4c31-b84a-b36f8beac5f3" providerId="ADAL" clId="{0FD0B19D-4776-3142-A01A-915AA0983175}" dt="2023-03-28T15:02:15.311" v="648"/>
          <ac:inkMkLst>
            <pc:docMk/>
            <pc:sldMk cId="4195329454" sldId="258"/>
            <ac:inkMk id="167" creationId="{F384EEFB-3946-5314-522C-3E873A2DD496}"/>
          </ac:inkMkLst>
        </pc:inkChg>
        <pc:inkChg chg="add del">
          <ac:chgData name="Venkatasubramanian, Mani V." userId="fbe5ce37-0145-4c31-b84a-b36f8beac5f3" providerId="ADAL" clId="{0FD0B19D-4776-3142-A01A-915AA0983175}" dt="2023-03-28T15:02:20.128" v="654"/>
          <ac:inkMkLst>
            <pc:docMk/>
            <pc:sldMk cId="4195329454" sldId="258"/>
            <ac:inkMk id="168" creationId="{25D1D8BF-0E96-0853-0352-D7C58F7F95DB}"/>
          </ac:inkMkLst>
        </pc:inkChg>
        <pc:inkChg chg="add del">
          <ac:chgData name="Venkatasubramanian, Mani V." userId="fbe5ce37-0145-4c31-b84a-b36f8beac5f3" providerId="ADAL" clId="{0FD0B19D-4776-3142-A01A-915AA0983175}" dt="2023-03-28T15:02:20.128" v="654"/>
          <ac:inkMkLst>
            <pc:docMk/>
            <pc:sldMk cId="4195329454" sldId="258"/>
            <ac:inkMk id="169" creationId="{21F34D17-0C28-5211-337E-0E479D5C9979}"/>
          </ac:inkMkLst>
        </pc:inkChg>
        <pc:inkChg chg="add del">
          <ac:chgData name="Venkatasubramanian, Mani V." userId="fbe5ce37-0145-4c31-b84a-b36f8beac5f3" providerId="ADAL" clId="{0FD0B19D-4776-3142-A01A-915AA0983175}" dt="2023-03-28T15:02:20.128" v="654"/>
          <ac:inkMkLst>
            <pc:docMk/>
            <pc:sldMk cId="4195329454" sldId="258"/>
            <ac:inkMk id="170" creationId="{39E4A409-C904-1611-DBBB-527BC93B09B8}"/>
          </ac:inkMkLst>
        </pc:inkChg>
        <pc:inkChg chg="add del">
          <ac:chgData name="Venkatasubramanian, Mani V." userId="fbe5ce37-0145-4c31-b84a-b36f8beac5f3" providerId="ADAL" clId="{0FD0B19D-4776-3142-A01A-915AA0983175}" dt="2023-03-28T15:02:20.128" v="654"/>
          <ac:inkMkLst>
            <pc:docMk/>
            <pc:sldMk cId="4195329454" sldId="258"/>
            <ac:inkMk id="171" creationId="{D543DCEB-765C-BC9D-6B56-004BF696B433}"/>
          </ac:inkMkLst>
        </pc:inkChg>
        <pc:inkChg chg="add del">
          <ac:chgData name="Venkatasubramanian, Mani V." userId="fbe5ce37-0145-4c31-b84a-b36f8beac5f3" providerId="ADAL" clId="{0FD0B19D-4776-3142-A01A-915AA0983175}" dt="2023-03-28T15:02:20.128" v="654"/>
          <ac:inkMkLst>
            <pc:docMk/>
            <pc:sldMk cId="4195329454" sldId="258"/>
            <ac:inkMk id="172" creationId="{1861BB6A-06D1-2045-0057-A883E736810F}"/>
          </ac:inkMkLst>
        </pc:inkChg>
        <pc:inkChg chg="add reco">
          <ac:chgData name="Venkatasubramanian, Mani V." userId="fbe5ce37-0145-4c31-b84a-b36f8beac5f3" providerId="ADAL" clId="{0FD0B19D-4776-3142-A01A-915AA0983175}" dt="2023-03-28T15:02:20.128" v="654"/>
          <ac:inkMkLst>
            <pc:docMk/>
            <pc:sldMk cId="4195329454" sldId="258"/>
            <ac:inkMk id="173" creationId="{64BE2BF3-54F9-4DF7-7B6C-98137E57E244}"/>
          </ac:inkMkLst>
        </pc:inkChg>
        <pc:inkChg chg="add del">
          <ac:chgData name="Venkatasubramanian, Mani V." userId="fbe5ce37-0145-4c31-b84a-b36f8beac5f3" providerId="ADAL" clId="{0FD0B19D-4776-3142-A01A-915AA0983175}" dt="2023-03-28T15:02:23.078" v="658"/>
          <ac:inkMkLst>
            <pc:docMk/>
            <pc:sldMk cId="4195329454" sldId="258"/>
            <ac:inkMk id="174" creationId="{A1DEFB18-9B2E-2D3C-6BBE-E342EB5EF31F}"/>
          </ac:inkMkLst>
        </pc:inkChg>
        <pc:inkChg chg="add del">
          <ac:chgData name="Venkatasubramanian, Mani V." userId="fbe5ce37-0145-4c31-b84a-b36f8beac5f3" providerId="ADAL" clId="{0FD0B19D-4776-3142-A01A-915AA0983175}" dt="2023-03-28T15:02:23.078" v="658"/>
          <ac:inkMkLst>
            <pc:docMk/>
            <pc:sldMk cId="4195329454" sldId="258"/>
            <ac:inkMk id="175" creationId="{1EDB8929-6790-31B3-5A1B-0153A96D4175}"/>
          </ac:inkMkLst>
        </pc:inkChg>
        <pc:inkChg chg="add del">
          <ac:chgData name="Venkatasubramanian, Mani V." userId="fbe5ce37-0145-4c31-b84a-b36f8beac5f3" providerId="ADAL" clId="{0FD0B19D-4776-3142-A01A-915AA0983175}" dt="2023-03-28T15:02:23.078" v="658"/>
          <ac:inkMkLst>
            <pc:docMk/>
            <pc:sldMk cId="4195329454" sldId="258"/>
            <ac:inkMk id="176" creationId="{15B9E686-B2F3-752D-580A-D98250346ABA}"/>
          </ac:inkMkLst>
        </pc:inkChg>
        <pc:inkChg chg="add reco">
          <ac:chgData name="Venkatasubramanian, Mani V." userId="fbe5ce37-0145-4c31-b84a-b36f8beac5f3" providerId="ADAL" clId="{0FD0B19D-4776-3142-A01A-915AA0983175}" dt="2023-03-28T15:02:23.078" v="658"/>
          <ac:inkMkLst>
            <pc:docMk/>
            <pc:sldMk cId="4195329454" sldId="258"/>
            <ac:inkMk id="177" creationId="{498AA6B8-10DF-D378-4A83-3E4FE2CEC07F}"/>
          </ac:inkMkLst>
        </pc:inkChg>
        <pc:inkChg chg="add">
          <ac:chgData name="Venkatasubramanian, Mani V." userId="fbe5ce37-0145-4c31-b84a-b36f8beac5f3" providerId="ADAL" clId="{0FD0B19D-4776-3142-A01A-915AA0983175}" dt="2023-03-28T15:02:52.110" v="659"/>
          <ac:inkMkLst>
            <pc:docMk/>
            <pc:sldMk cId="4195329454" sldId="258"/>
            <ac:inkMk id="178" creationId="{076ECACA-6D45-1EB2-FA5F-BA56E47BDAF1}"/>
          </ac:inkMkLst>
        </pc:inkChg>
        <pc:inkChg chg="add del">
          <ac:chgData name="Venkatasubramanian, Mani V." userId="fbe5ce37-0145-4c31-b84a-b36f8beac5f3" providerId="ADAL" clId="{0FD0B19D-4776-3142-A01A-915AA0983175}" dt="2023-03-28T15:03:00.908" v="662"/>
          <ac:inkMkLst>
            <pc:docMk/>
            <pc:sldMk cId="4195329454" sldId="258"/>
            <ac:inkMk id="179" creationId="{60DA17EF-C234-5B3E-77B9-93F84506D020}"/>
          </ac:inkMkLst>
        </pc:inkChg>
        <pc:inkChg chg="add del">
          <ac:chgData name="Venkatasubramanian, Mani V." userId="fbe5ce37-0145-4c31-b84a-b36f8beac5f3" providerId="ADAL" clId="{0FD0B19D-4776-3142-A01A-915AA0983175}" dt="2023-03-28T15:03:00.908" v="662"/>
          <ac:inkMkLst>
            <pc:docMk/>
            <pc:sldMk cId="4195329454" sldId="258"/>
            <ac:inkMk id="180" creationId="{73364908-DE7C-6603-AF71-A37BADCDFBCB}"/>
          </ac:inkMkLst>
        </pc:inkChg>
        <pc:inkChg chg="add reco">
          <ac:chgData name="Venkatasubramanian, Mani V." userId="fbe5ce37-0145-4c31-b84a-b36f8beac5f3" providerId="ADAL" clId="{0FD0B19D-4776-3142-A01A-915AA0983175}" dt="2023-03-28T15:03:00.908" v="662"/>
          <ac:inkMkLst>
            <pc:docMk/>
            <pc:sldMk cId="4195329454" sldId="258"/>
            <ac:inkMk id="181" creationId="{099E6EE1-54E8-BDD0-13AB-AA88601555BB}"/>
          </ac:inkMkLst>
        </pc:inkChg>
        <pc:inkChg chg="add del">
          <ac:chgData name="Venkatasubramanian, Mani V." userId="fbe5ce37-0145-4c31-b84a-b36f8beac5f3" providerId="ADAL" clId="{0FD0B19D-4776-3142-A01A-915AA0983175}" dt="2023-03-28T15:03:03.498" v="665"/>
          <ac:inkMkLst>
            <pc:docMk/>
            <pc:sldMk cId="4195329454" sldId="258"/>
            <ac:inkMk id="182" creationId="{52322CB5-BA8F-5AE6-19DD-BC17F022AF06}"/>
          </ac:inkMkLst>
        </pc:inkChg>
        <pc:inkChg chg="add del">
          <ac:chgData name="Venkatasubramanian, Mani V." userId="fbe5ce37-0145-4c31-b84a-b36f8beac5f3" providerId="ADAL" clId="{0FD0B19D-4776-3142-A01A-915AA0983175}" dt="2023-03-28T15:03:03.498" v="665"/>
          <ac:inkMkLst>
            <pc:docMk/>
            <pc:sldMk cId="4195329454" sldId="258"/>
            <ac:inkMk id="183" creationId="{289BB4FB-69B5-B11A-224C-D07475FFCDC0}"/>
          </ac:inkMkLst>
        </pc:inkChg>
        <pc:inkChg chg="add reco">
          <ac:chgData name="Venkatasubramanian, Mani V." userId="fbe5ce37-0145-4c31-b84a-b36f8beac5f3" providerId="ADAL" clId="{0FD0B19D-4776-3142-A01A-915AA0983175}" dt="2023-03-28T15:03:03.498" v="665"/>
          <ac:inkMkLst>
            <pc:docMk/>
            <pc:sldMk cId="4195329454" sldId="258"/>
            <ac:inkMk id="184" creationId="{4517A73E-2365-67DF-3339-1F5F13140B24}"/>
          </ac:inkMkLst>
        </pc:inkChg>
        <pc:inkChg chg="add del">
          <ac:chgData name="Venkatasubramanian, Mani V." userId="fbe5ce37-0145-4c31-b84a-b36f8beac5f3" providerId="ADAL" clId="{0FD0B19D-4776-3142-A01A-915AA0983175}" dt="2023-03-28T15:03:25.038" v="692"/>
          <ac:inkMkLst>
            <pc:docMk/>
            <pc:sldMk cId="4195329454" sldId="258"/>
            <ac:inkMk id="185" creationId="{1B19B58E-19F3-E0CB-FBDB-AFB3AFEC715D}"/>
          </ac:inkMkLst>
        </pc:inkChg>
        <pc:inkChg chg="add del">
          <ac:chgData name="Venkatasubramanian, Mani V." userId="fbe5ce37-0145-4c31-b84a-b36f8beac5f3" providerId="ADAL" clId="{0FD0B19D-4776-3142-A01A-915AA0983175}" dt="2023-03-28T15:03:25.038" v="692"/>
          <ac:inkMkLst>
            <pc:docMk/>
            <pc:sldMk cId="4195329454" sldId="258"/>
            <ac:inkMk id="186" creationId="{3C3CB7D1-8C5A-BF62-77F0-9BB5888EEB80}"/>
          </ac:inkMkLst>
        </pc:inkChg>
        <pc:inkChg chg="add del">
          <ac:chgData name="Venkatasubramanian, Mani V." userId="fbe5ce37-0145-4c31-b84a-b36f8beac5f3" providerId="ADAL" clId="{0FD0B19D-4776-3142-A01A-915AA0983175}" dt="2023-03-28T15:03:25.038" v="692"/>
          <ac:inkMkLst>
            <pc:docMk/>
            <pc:sldMk cId="4195329454" sldId="258"/>
            <ac:inkMk id="187" creationId="{21638EE1-02CB-FFB1-1707-6287BBBE4DF1}"/>
          </ac:inkMkLst>
        </pc:inkChg>
        <pc:inkChg chg="add del">
          <ac:chgData name="Venkatasubramanian, Mani V." userId="fbe5ce37-0145-4c31-b84a-b36f8beac5f3" providerId="ADAL" clId="{0FD0B19D-4776-3142-A01A-915AA0983175}" dt="2023-03-28T15:03:25.038" v="692"/>
          <ac:inkMkLst>
            <pc:docMk/>
            <pc:sldMk cId="4195329454" sldId="258"/>
            <ac:inkMk id="188" creationId="{09EBD691-980C-3A6D-89AE-D22D8ED7DFCD}"/>
          </ac:inkMkLst>
        </pc:inkChg>
        <pc:inkChg chg="add del">
          <ac:chgData name="Venkatasubramanian, Mani V." userId="fbe5ce37-0145-4c31-b84a-b36f8beac5f3" providerId="ADAL" clId="{0FD0B19D-4776-3142-A01A-915AA0983175}" dt="2023-03-28T15:03:25.038" v="692"/>
          <ac:inkMkLst>
            <pc:docMk/>
            <pc:sldMk cId="4195329454" sldId="258"/>
            <ac:inkMk id="189" creationId="{AE1094C5-59FC-1979-9444-8CDF2FCDFF58}"/>
          </ac:inkMkLst>
        </pc:inkChg>
        <pc:inkChg chg="add del">
          <ac:chgData name="Venkatasubramanian, Mani V." userId="fbe5ce37-0145-4c31-b84a-b36f8beac5f3" providerId="ADAL" clId="{0FD0B19D-4776-3142-A01A-915AA0983175}" dt="2023-03-28T15:03:25.038" v="692"/>
          <ac:inkMkLst>
            <pc:docMk/>
            <pc:sldMk cId="4195329454" sldId="258"/>
            <ac:inkMk id="190" creationId="{C408ED36-3876-4FF6-DA43-689AFA809291}"/>
          </ac:inkMkLst>
        </pc:inkChg>
        <pc:inkChg chg="add del">
          <ac:chgData name="Venkatasubramanian, Mani V." userId="fbe5ce37-0145-4c31-b84a-b36f8beac5f3" providerId="ADAL" clId="{0FD0B19D-4776-3142-A01A-915AA0983175}" dt="2023-03-28T15:03:25.038" v="692"/>
          <ac:inkMkLst>
            <pc:docMk/>
            <pc:sldMk cId="4195329454" sldId="258"/>
            <ac:inkMk id="191" creationId="{21273412-E8BA-1C86-0FD0-54D510C51440}"/>
          </ac:inkMkLst>
        </pc:inkChg>
        <pc:inkChg chg="add del">
          <ac:chgData name="Venkatasubramanian, Mani V." userId="fbe5ce37-0145-4c31-b84a-b36f8beac5f3" providerId="ADAL" clId="{0FD0B19D-4776-3142-A01A-915AA0983175}" dt="2023-03-28T15:03:25.038" v="692"/>
          <ac:inkMkLst>
            <pc:docMk/>
            <pc:sldMk cId="4195329454" sldId="258"/>
            <ac:inkMk id="192" creationId="{9F0106CA-54E9-47E1-0D7F-97DED1EE99F5}"/>
          </ac:inkMkLst>
        </pc:inkChg>
        <pc:inkChg chg="add del">
          <ac:chgData name="Venkatasubramanian, Mani V." userId="fbe5ce37-0145-4c31-b84a-b36f8beac5f3" providerId="ADAL" clId="{0FD0B19D-4776-3142-A01A-915AA0983175}" dt="2023-03-28T15:03:25.038" v="692"/>
          <ac:inkMkLst>
            <pc:docMk/>
            <pc:sldMk cId="4195329454" sldId="258"/>
            <ac:inkMk id="193" creationId="{1A239C1E-AACB-4F5D-A640-6A7606DAB1A3}"/>
          </ac:inkMkLst>
        </pc:inkChg>
        <pc:inkChg chg="add del">
          <ac:chgData name="Venkatasubramanian, Mani V." userId="fbe5ce37-0145-4c31-b84a-b36f8beac5f3" providerId="ADAL" clId="{0FD0B19D-4776-3142-A01A-915AA0983175}" dt="2023-03-28T15:03:25.038" v="692"/>
          <ac:inkMkLst>
            <pc:docMk/>
            <pc:sldMk cId="4195329454" sldId="258"/>
            <ac:inkMk id="194" creationId="{A7FA9AC5-E73B-7A33-687F-A798788133AB}"/>
          </ac:inkMkLst>
        </pc:inkChg>
        <pc:inkChg chg="add del">
          <ac:chgData name="Venkatasubramanian, Mani V." userId="fbe5ce37-0145-4c31-b84a-b36f8beac5f3" providerId="ADAL" clId="{0FD0B19D-4776-3142-A01A-915AA0983175}" dt="2023-03-28T15:03:25.038" v="692"/>
          <ac:inkMkLst>
            <pc:docMk/>
            <pc:sldMk cId="4195329454" sldId="258"/>
            <ac:inkMk id="195" creationId="{45BA8CBE-D990-98A4-2F30-EC09D32CA5D9}"/>
          </ac:inkMkLst>
        </pc:inkChg>
        <pc:inkChg chg="add del">
          <ac:chgData name="Venkatasubramanian, Mani V." userId="fbe5ce37-0145-4c31-b84a-b36f8beac5f3" providerId="ADAL" clId="{0FD0B19D-4776-3142-A01A-915AA0983175}" dt="2023-03-28T15:03:25.038" v="692"/>
          <ac:inkMkLst>
            <pc:docMk/>
            <pc:sldMk cId="4195329454" sldId="258"/>
            <ac:inkMk id="196" creationId="{3DF73EA8-EB6C-9009-3EC6-F5019C45FAF8}"/>
          </ac:inkMkLst>
        </pc:inkChg>
        <pc:inkChg chg="add del">
          <ac:chgData name="Venkatasubramanian, Mani V." userId="fbe5ce37-0145-4c31-b84a-b36f8beac5f3" providerId="ADAL" clId="{0FD0B19D-4776-3142-A01A-915AA0983175}" dt="2023-03-28T15:03:25.038" v="692"/>
          <ac:inkMkLst>
            <pc:docMk/>
            <pc:sldMk cId="4195329454" sldId="258"/>
            <ac:inkMk id="197" creationId="{5DFFB5BA-99F5-4511-EBC4-027DD02F7080}"/>
          </ac:inkMkLst>
        </pc:inkChg>
        <pc:inkChg chg="add del">
          <ac:chgData name="Venkatasubramanian, Mani V." userId="fbe5ce37-0145-4c31-b84a-b36f8beac5f3" providerId="ADAL" clId="{0FD0B19D-4776-3142-A01A-915AA0983175}" dt="2023-03-28T15:03:25.038" v="692"/>
          <ac:inkMkLst>
            <pc:docMk/>
            <pc:sldMk cId="4195329454" sldId="258"/>
            <ac:inkMk id="198" creationId="{A4506A56-AC03-83CC-1928-AA8B65F5DBA7}"/>
          </ac:inkMkLst>
        </pc:inkChg>
        <pc:inkChg chg="add del">
          <ac:chgData name="Venkatasubramanian, Mani V." userId="fbe5ce37-0145-4c31-b84a-b36f8beac5f3" providerId="ADAL" clId="{0FD0B19D-4776-3142-A01A-915AA0983175}" dt="2023-03-28T15:03:25.038" v="692"/>
          <ac:inkMkLst>
            <pc:docMk/>
            <pc:sldMk cId="4195329454" sldId="258"/>
            <ac:inkMk id="199" creationId="{64C223B3-FA99-33ED-0BE3-7F6CEE3C1625}"/>
          </ac:inkMkLst>
        </pc:inkChg>
        <pc:inkChg chg="add del">
          <ac:chgData name="Venkatasubramanian, Mani V." userId="fbe5ce37-0145-4c31-b84a-b36f8beac5f3" providerId="ADAL" clId="{0FD0B19D-4776-3142-A01A-915AA0983175}" dt="2023-03-28T15:03:25.038" v="692"/>
          <ac:inkMkLst>
            <pc:docMk/>
            <pc:sldMk cId="4195329454" sldId="258"/>
            <ac:inkMk id="200" creationId="{8EA293F7-78E4-FA49-97AE-B50956127FB8}"/>
          </ac:inkMkLst>
        </pc:inkChg>
        <pc:inkChg chg="add del">
          <ac:chgData name="Venkatasubramanian, Mani V." userId="fbe5ce37-0145-4c31-b84a-b36f8beac5f3" providerId="ADAL" clId="{0FD0B19D-4776-3142-A01A-915AA0983175}" dt="2023-03-28T15:03:25.038" v="692"/>
          <ac:inkMkLst>
            <pc:docMk/>
            <pc:sldMk cId="4195329454" sldId="258"/>
            <ac:inkMk id="201" creationId="{43BE4406-EF5D-2328-2AAF-FD70FBEBD005}"/>
          </ac:inkMkLst>
        </pc:inkChg>
        <pc:inkChg chg="add del">
          <ac:chgData name="Venkatasubramanian, Mani V." userId="fbe5ce37-0145-4c31-b84a-b36f8beac5f3" providerId="ADAL" clId="{0FD0B19D-4776-3142-A01A-915AA0983175}" dt="2023-03-28T15:03:25.038" v="692"/>
          <ac:inkMkLst>
            <pc:docMk/>
            <pc:sldMk cId="4195329454" sldId="258"/>
            <ac:inkMk id="202" creationId="{8AC941D9-31FC-D15F-489B-B115663129C5}"/>
          </ac:inkMkLst>
        </pc:inkChg>
        <pc:inkChg chg="add del">
          <ac:chgData name="Venkatasubramanian, Mani V." userId="fbe5ce37-0145-4c31-b84a-b36f8beac5f3" providerId="ADAL" clId="{0FD0B19D-4776-3142-A01A-915AA0983175}" dt="2023-03-28T15:03:25.038" v="692"/>
          <ac:inkMkLst>
            <pc:docMk/>
            <pc:sldMk cId="4195329454" sldId="258"/>
            <ac:inkMk id="203" creationId="{302992EC-3B49-AD91-4544-74ABF07B6C3F}"/>
          </ac:inkMkLst>
        </pc:inkChg>
        <pc:inkChg chg="add del">
          <ac:chgData name="Venkatasubramanian, Mani V." userId="fbe5ce37-0145-4c31-b84a-b36f8beac5f3" providerId="ADAL" clId="{0FD0B19D-4776-3142-A01A-915AA0983175}" dt="2023-03-28T15:03:25.038" v="692"/>
          <ac:inkMkLst>
            <pc:docMk/>
            <pc:sldMk cId="4195329454" sldId="258"/>
            <ac:inkMk id="204" creationId="{262C1957-0D08-0CB3-FA2E-8B7AC0A6DB9B}"/>
          </ac:inkMkLst>
        </pc:inkChg>
        <pc:inkChg chg="add del">
          <ac:chgData name="Venkatasubramanian, Mani V." userId="fbe5ce37-0145-4c31-b84a-b36f8beac5f3" providerId="ADAL" clId="{0FD0B19D-4776-3142-A01A-915AA0983175}" dt="2023-03-28T15:03:25.038" v="692"/>
          <ac:inkMkLst>
            <pc:docMk/>
            <pc:sldMk cId="4195329454" sldId="258"/>
            <ac:inkMk id="205" creationId="{090FF0A5-A4E9-B931-DFFE-61B30053EE57}"/>
          </ac:inkMkLst>
        </pc:inkChg>
        <pc:inkChg chg="add del">
          <ac:chgData name="Venkatasubramanian, Mani V." userId="fbe5ce37-0145-4c31-b84a-b36f8beac5f3" providerId="ADAL" clId="{0FD0B19D-4776-3142-A01A-915AA0983175}" dt="2023-03-28T15:03:25.038" v="692"/>
          <ac:inkMkLst>
            <pc:docMk/>
            <pc:sldMk cId="4195329454" sldId="258"/>
            <ac:inkMk id="206" creationId="{B2612FEA-58D1-DDF5-BBE0-56B62B93AACE}"/>
          </ac:inkMkLst>
        </pc:inkChg>
        <pc:inkChg chg="add del">
          <ac:chgData name="Venkatasubramanian, Mani V." userId="fbe5ce37-0145-4c31-b84a-b36f8beac5f3" providerId="ADAL" clId="{0FD0B19D-4776-3142-A01A-915AA0983175}" dt="2023-03-28T15:03:25.038" v="692"/>
          <ac:inkMkLst>
            <pc:docMk/>
            <pc:sldMk cId="4195329454" sldId="258"/>
            <ac:inkMk id="207" creationId="{63361E9F-4BC5-C3B2-8F3A-47BB24286FEC}"/>
          </ac:inkMkLst>
        </pc:inkChg>
        <pc:inkChg chg="add del">
          <ac:chgData name="Venkatasubramanian, Mani V." userId="fbe5ce37-0145-4c31-b84a-b36f8beac5f3" providerId="ADAL" clId="{0FD0B19D-4776-3142-A01A-915AA0983175}" dt="2023-03-28T15:03:25.038" v="692"/>
          <ac:inkMkLst>
            <pc:docMk/>
            <pc:sldMk cId="4195329454" sldId="258"/>
            <ac:inkMk id="208" creationId="{4E53904C-521F-BD41-F8E8-6B7B2D375A04}"/>
          </ac:inkMkLst>
        </pc:inkChg>
        <pc:inkChg chg="add del">
          <ac:chgData name="Venkatasubramanian, Mani V." userId="fbe5ce37-0145-4c31-b84a-b36f8beac5f3" providerId="ADAL" clId="{0FD0B19D-4776-3142-A01A-915AA0983175}" dt="2023-03-28T15:03:25.038" v="692"/>
          <ac:inkMkLst>
            <pc:docMk/>
            <pc:sldMk cId="4195329454" sldId="258"/>
            <ac:inkMk id="209" creationId="{89BE2D86-3D0D-D323-B21A-471A8F050BAB}"/>
          </ac:inkMkLst>
        </pc:inkChg>
        <pc:inkChg chg="add del">
          <ac:chgData name="Venkatasubramanian, Mani V." userId="fbe5ce37-0145-4c31-b84a-b36f8beac5f3" providerId="ADAL" clId="{0FD0B19D-4776-3142-A01A-915AA0983175}" dt="2023-03-28T15:03:25.038" v="692"/>
          <ac:inkMkLst>
            <pc:docMk/>
            <pc:sldMk cId="4195329454" sldId="258"/>
            <ac:inkMk id="210" creationId="{74545FD3-9AEB-58D0-2BA8-486D9CDE2D01}"/>
          </ac:inkMkLst>
        </pc:inkChg>
        <pc:inkChg chg="add reco">
          <ac:chgData name="Venkatasubramanian, Mani V." userId="fbe5ce37-0145-4c31-b84a-b36f8beac5f3" providerId="ADAL" clId="{0FD0B19D-4776-3142-A01A-915AA0983175}" dt="2023-03-28T15:03:25.038" v="692"/>
          <ac:inkMkLst>
            <pc:docMk/>
            <pc:sldMk cId="4195329454" sldId="258"/>
            <ac:inkMk id="211" creationId="{FD25A6C2-AE28-F11C-EEDD-C58476A36201}"/>
          </ac:inkMkLst>
        </pc:inkChg>
        <pc:inkChg chg="add reco">
          <ac:chgData name="Venkatasubramanian, Mani V." userId="fbe5ce37-0145-4c31-b84a-b36f8beac5f3" providerId="ADAL" clId="{0FD0B19D-4776-3142-A01A-915AA0983175}" dt="2023-03-28T15:03:25.038" v="692"/>
          <ac:inkMkLst>
            <pc:docMk/>
            <pc:sldMk cId="4195329454" sldId="258"/>
            <ac:inkMk id="212" creationId="{0F285F30-6113-F997-88B1-B83D4BA52AB2}"/>
          </ac:inkMkLst>
        </pc:inkChg>
        <pc:inkChg chg="add del">
          <ac:chgData name="Venkatasubramanian, Mani V." userId="fbe5ce37-0145-4c31-b84a-b36f8beac5f3" providerId="ADAL" clId="{0FD0B19D-4776-3142-A01A-915AA0983175}" dt="2023-03-28T15:03:35.085" v="707"/>
          <ac:inkMkLst>
            <pc:docMk/>
            <pc:sldMk cId="4195329454" sldId="258"/>
            <ac:inkMk id="213" creationId="{5F50D747-4CB7-D99B-0860-F2F887F1A9D9}"/>
          </ac:inkMkLst>
        </pc:inkChg>
        <pc:inkChg chg="add del">
          <ac:chgData name="Venkatasubramanian, Mani V." userId="fbe5ce37-0145-4c31-b84a-b36f8beac5f3" providerId="ADAL" clId="{0FD0B19D-4776-3142-A01A-915AA0983175}" dt="2023-03-28T15:03:35.085" v="707"/>
          <ac:inkMkLst>
            <pc:docMk/>
            <pc:sldMk cId="4195329454" sldId="258"/>
            <ac:inkMk id="214" creationId="{E3EE0814-4108-512E-68EC-03A2CA3977BB}"/>
          </ac:inkMkLst>
        </pc:inkChg>
        <pc:inkChg chg="add del">
          <ac:chgData name="Venkatasubramanian, Mani V." userId="fbe5ce37-0145-4c31-b84a-b36f8beac5f3" providerId="ADAL" clId="{0FD0B19D-4776-3142-A01A-915AA0983175}" dt="2023-03-28T15:03:35.085" v="707"/>
          <ac:inkMkLst>
            <pc:docMk/>
            <pc:sldMk cId="4195329454" sldId="258"/>
            <ac:inkMk id="215" creationId="{82B23D32-7316-9A53-7C5D-56B4842274FA}"/>
          </ac:inkMkLst>
        </pc:inkChg>
        <pc:inkChg chg="add del">
          <ac:chgData name="Venkatasubramanian, Mani V." userId="fbe5ce37-0145-4c31-b84a-b36f8beac5f3" providerId="ADAL" clId="{0FD0B19D-4776-3142-A01A-915AA0983175}" dt="2023-03-28T15:03:35.085" v="707"/>
          <ac:inkMkLst>
            <pc:docMk/>
            <pc:sldMk cId="4195329454" sldId="258"/>
            <ac:inkMk id="216" creationId="{EBF0398E-7D3C-A9CA-2F1C-8A5E2770AD53}"/>
          </ac:inkMkLst>
        </pc:inkChg>
        <pc:inkChg chg="add del">
          <ac:chgData name="Venkatasubramanian, Mani V." userId="fbe5ce37-0145-4c31-b84a-b36f8beac5f3" providerId="ADAL" clId="{0FD0B19D-4776-3142-A01A-915AA0983175}" dt="2023-03-28T15:03:35.085" v="707"/>
          <ac:inkMkLst>
            <pc:docMk/>
            <pc:sldMk cId="4195329454" sldId="258"/>
            <ac:inkMk id="217" creationId="{696D2264-CBDE-B615-9440-F7AD1A6054DD}"/>
          </ac:inkMkLst>
        </pc:inkChg>
        <pc:inkChg chg="add del">
          <ac:chgData name="Venkatasubramanian, Mani V." userId="fbe5ce37-0145-4c31-b84a-b36f8beac5f3" providerId="ADAL" clId="{0FD0B19D-4776-3142-A01A-915AA0983175}" dt="2023-03-28T15:03:35.085" v="707"/>
          <ac:inkMkLst>
            <pc:docMk/>
            <pc:sldMk cId="4195329454" sldId="258"/>
            <ac:inkMk id="218" creationId="{8BF7F81B-7C9E-9898-EB01-79ECDA066EDD}"/>
          </ac:inkMkLst>
        </pc:inkChg>
        <pc:inkChg chg="add del">
          <ac:chgData name="Venkatasubramanian, Mani V." userId="fbe5ce37-0145-4c31-b84a-b36f8beac5f3" providerId="ADAL" clId="{0FD0B19D-4776-3142-A01A-915AA0983175}" dt="2023-03-28T15:03:35.085" v="707"/>
          <ac:inkMkLst>
            <pc:docMk/>
            <pc:sldMk cId="4195329454" sldId="258"/>
            <ac:inkMk id="219" creationId="{64FA7B18-D35E-6EB8-C8BB-C2B884F59CEE}"/>
          </ac:inkMkLst>
        </pc:inkChg>
        <pc:inkChg chg="add del">
          <ac:chgData name="Venkatasubramanian, Mani V." userId="fbe5ce37-0145-4c31-b84a-b36f8beac5f3" providerId="ADAL" clId="{0FD0B19D-4776-3142-A01A-915AA0983175}" dt="2023-03-28T15:03:35.085" v="707"/>
          <ac:inkMkLst>
            <pc:docMk/>
            <pc:sldMk cId="4195329454" sldId="258"/>
            <ac:inkMk id="220" creationId="{B7A257DD-0D94-191F-CB69-B48BE57B4AC4}"/>
          </ac:inkMkLst>
        </pc:inkChg>
        <pc:inkChg chg="add del">
          <ac:chgData name="Venkatasubramanian, Mani V." userId="fbe5ce37-0145-4c31-b84a-b36f8beac5f3" providerId="ADAL" clId="{0FD0B19D-4776-3142-A01A-915AA0983175}" dt="2023-03-28T15:03:35.085" v="707"/>
          <ac:inkMkLst>
            <pc:docMk/>
            <pc:sldMk cId="4195329454" sldId="258"/>
            <ac:inkMk id="221" creationId="{6E7421C2-878B-070B-A108-49600521E088}"/>
          </ac:inkMkLst>
        </pc:inkChg>
        <pc:inkChg chg="add del">
          <ac:chgData name="Venkatasubramanian, Mani V." userId="fbe5ce37-0145-4c31-b84a-b36f8beac5f3" providerId="ADAL" clId="{0FD0B19D-4776-3142-A01A-915AA0983175}" dt="2023-03-28T15:03:35.085" v="707"/>
          <ac:inkMkLst>
            <pc:docMk/>
            <pc:sldMk cId="4195329454" sldId="258"/>
            <ac:inkMk id="222" creationId="{91D81621-E6A7-6E4D-4CBA-8A23B8887359}"/>
          </ac:inkMkLst>
        </pc:inkChg>
        <pc:inkChg chg="add del">
          <ac:chgData name="Venkatasubramanian, Mani V." userId="fbe5ce37-0145-4c31-b84a-b36f8beac5f3" providerId="ADAL" clId="{0FD0B19D-4776-3142-A01A-915AA0983175}" dt="2023-03-28T15:03:35.085" v="707"/>
          <ac:inkMkLst>
            <pc:docMk/>
            <pc:sldMk cId="4195329454" sldId="258"/>
            <ac:inkMk id="223" creationId="{E69F4208-FA10-20BB-F5C5-B607B1995536}"/>
          </ac:inkMkLst>
        </pc:inkChg>
        <pc:inkChg chg="add del">
          <ac:chgData name="Venkatasubramanian, Mani V." userId="fbe5ce37-0145-4c31-b84a-b36f8beac5f3" providerId="ADAL" clId="{0FD0B19D-4776-3142-A01A-915AA0983175}" dt="2023-03-28T15:03:35.085" v="707"/>
          <ac:inkMkLst>
            <pc:docMk/>
            <pc:sldMk cId="4195329454" sldId="258"/>
            <ac:inkMk id="224" creationId="{22642DBD-066D-E608-ED71-63D158DD35CF}"/>
          </ac:inkMkLst>
        </pc:inkChg>
        <pc:inkChg chg="add del">
          <ac:chgData name="Venkatasubramanian, Mani V." userId="fbe5ce37-0145-4c31-b84a-b36f8beac5f3" providerId="ADAL" clId="{0FD0B19D-4776-3142-A01A-915AA0983175}" dt="2023-03-28T15:03:35.085" v="707"/>
          <ac:inkMkLst>
            <pc:docMk/>
            <pc:sldMk cId="4195329454" sldId="258"/>
            <ac:inkMk id="225" creationId="{F6BC874E-4B45-500C-8981-14C913E7537B}"/>
          </ac:inkMkLst>
        </pc:inkChg>
        <pc:inkChg chg="add del">
          <ac:chgData name="Venkatasubramanian, Mani V." userId="fbe5ce37-0145-4c31-b84a-b36f8beac5f3" providerId="ADAL" clId="{0FD0B19D-4776-3142-A01A-915AA0983175}" dt="2023-03-28T15:03:35.085" v="707"/>
          <ac:inkMkLst>
            <pc:docMk/>
            <pc:sldMk cId="4195329454" sldId="258"/>
            <ac:inkMk id="226" creationId="{67BB4576-ABE9-85FE-B4CF-1691E50A68BF}"/>
          </ac:inkMkLst>
        </pc:inkChg>
        <pc:inkChg chg="add reco">
          <ac:chgData name="Venkatasubramanian, Mani V." userId="fbe5ce37-0145-4c31-b84a-b36f8beac5f3" providerId="ADAL" clId="{0FD0B19D-4776-3142-A01A-915AA0983175}" dt="2023-03-28T15:03:35.085" v="707"/>
          <ac:inkMkLst>
            <pc:docMk/>
            <pc:sldMk cId="4195329454" sldId="258"/>
            <ac:inkMk id="227" creationId="{6EFEF9B4-971F-15F1-0BB5-2B27E8B89298}"/>
          </ac:inkMkLst>
        </pc:inkChg>
        <pc:inkChg chg="add reco">
          <ac:chgData name="Venkatasubramanian, Mani V." userId="fbe5ce37-0145-4c31-b84a-b36f8beac5f3" providerId="ADAL" clId="{0FD0B19D-4776-3142-A01A-915AA0983175}" dt="2023-03-28T15:03:35.085" v="707"/>
          <ac:inkMkLst>
            <pc:docMk/>
            <pc:sldMk cId="4195329454" sldId="258"/>
            <ac:inkMk id="228" creationId="{FA85A8D5-800B-84CB-14BC-7134AEAF307E}"/>
          </ac:inkMkLst>
        </pc:inkChg>
        <pc:inkChg chg="add del">
          <ac:chgData name="Venkatasubramanian, Mani V." userId="fbe5ce37-0145-4c31-b84a-b36f8beac5f3" providerId="ADAL" clId="{0FD0B19D-4776-3142-A01A-915AA0983175}" dt="2023-03-28T15:03:43.037" v="724"/>
          <ac:inkMkLst>
            <pc:docMk/>
            <pc:sldMk cId="4195329454" sldId="258"/>
            <ac:inkMk id="229" creationId="{C0D9FE77-ED39-F304-8BEF-7B4B44510D0E}"/>
          </ac:inkMkLst>
        </pc:inkChg>
        <pc:inkChg chg="add del">
          <ac:chgData name="Venkatasubramanian, Mani V." userId="fbe5ce37-0145-4c31-b84a-b36f8beac5f3" providerId="ADAL" clId="{0FD0B19D-4776-3142-A01A-915AA0983175}" dt="2023-03-28T15:03:43.037" v="724"/>
          <ac:inkMkLst>
            <pc:docMk/>
            <pc:sldMk cId="4195329454" sldId="258"/>
            <ac:inkMk id="230" creationId="{DC4B656E-67D9-CC2A-16A1-C47F611C6EBB}"/>
          </ac:inkMkLst>
        </pc:inkChg>
        <pc:inkChg chg="add del">
          <ac:chgData name="Venkatasubramanian, Mani V." userId="fbe5ce37-0145-4c31-b84a-b36f8beac5f3" providerId="ADAL" clId="{0FD0B19D-4776-3142-A01A-915AA0983175}" dt="2023-03-28T15:03:43.037" v="724"/>
          <ac:inkMkLst>
            <pc:docMk/>
            <pc:sldMk cId="4195329454" sldId="258"/>
            <ac:inkMk id="231" creationId="{E35FDD20-8813-2A88-E6D7-701E93686B04}"/>
          </ac:inkMkLst>
        </pc:inkChg>
        <pc:inkChg chg="add del">
          <ac:chgData name="Venkatasubramanian, Mani V." userId="fbe5ce37-0145-4c31-b84a-b36f8beac5f3" providerId="ADAL" clId="{0FD0B19D-4776-3142-A01A-915AA0983175}" dt="2023-03-28T15:03:43.037" v="724"/>
          <ac:inkMkLst>
            <pc:docMk/>
            <pc:sldMk cId="4195329454" sldId="258"/>
            <ac:inkMk id="232" creationId="{43D232B0-0204-4036-0235-2456A3F2BBC4}"/>
          </ac:inkMkLst>
        </pc:inkChg>
        <pc:inkChg chg="add del">
          <ac:chgData name="Venkatasubramanian, Mani V." userId="fbe5ce37-0145-4c31-b84a-b36f8beac5f3" providerId="ADAL" clId="{0FD0B19D-4776-3142-A01A-915AA0983175}" dt="2023-03-28T15:03:43.037" v="724"/>
          <ac:inkMkLst>
            <pc:docMk/>
            <pc:sldMk cId="4195329454" sldId="258"/>
            <ac:inkMk id="233" creationId="{62B94522-0BF5-D091-D16B-429B05EB81B6}"/>
          </ac:inkMkLst>
        </pc:inkChg>
        <pc:inkChg chg="add del">
          <ac:chgData name="Venkatasubramanian, Mani V." userId="fbe5ce37-0145-4c31-b84a-b36f8beac5f3" providerId="ADAL" clId="{0FD0B19D-4776-3142-A01A-915AA0983175}" dt="2023-03-28T15:03:43.037" v="724"/>
          <ac:inkMkLst>
            <pc:docMk/>
            <pc:sldMk cId="4195329454" sldId="258"/>
            <ac:inkMk id="234" creationId="{0B559A9D-F927-98E2-0865-03D5380E86FC}"/>
          </ac:inkMkLst>
        </pc:inkChg>
        <pc:inkChg chg="add del">
          <ac:chgData name="Venkatasubramanian, Mani V." userId="fbe5ce37-0145-4c31-b84a-b36f8beac5f3" providerId="ADAL" clId="{0FD0B19D-4776-3142-A01A-915AA0983175}" dt="2023-03-28T15:03:43.037" v="724"/>
          <ac:inkMkLst>
            <pc:docMk/>
            <pc:sldMk cId="4195329454" sldId="258"/>
            <ac:inkMk id="235" creationId="{E682E709-04FF-6C3C-EA2B-1A3420563CDF}"/>
          </ac:inkMkLst>
        </pc:inkChg>
        <pc:inkChg chg="add del">
          <ac:chgData name="Venkatasubramanian, Mani V." userId="fbe5ce37-0145-4c31-b84a-b36f8beac5f3" providerId="ADAL" clId="{0FD0B19D-4776-3142-A01A-915AA0983175}" dt="2023-03-28T15:03:43.037" v="724"/>
          <ac:inkMkLst>
            <pc:docMk/>
            <pc:sldMk cId="4195329454" sldId="258"/>
            <ac:inkMk id="236" creationId="{081DBB46-B43A-4B98-F140-0CEF6A486DC3}"/>
          </ac:inkMkLst>
        </pc:inkChg>
        <pc:inkChg chg="add del">
          <ac:chgData name="Venkatasubramanian, Mani V." userId="fbe5ce37-0145-4c31-b84a-b36f8beac5f3" providerId="ADAL" clId="{0FD0B19D-4776-3142-A01A-915AA0983175}" dt="2023-03-28T15:03:43.037" v="724"/>
          <ac:inkMkLst>
            <pc:docMk/>
            <pc:sldMk cId="4195329454" sldId="258"/>
            <ac:inkMk id="237" creationId="{A522AE36-825B-B70E-43F9-EDF30E52D6EE}"/>
          </ac:inkMkLst>
        </pc:inkChg>
        <pc:inkChg chg="add del">
          <ac:chgData name="Venkatasubramanian, Mani V." userId="fbe5ce37-0145-4c31-b84a-b36f8beac5f3" providerId="ADAL" clId="{0FD0B19D-4776-3142-A01A-915AA0983175}" dt="2023-03-28T15:03:43.037" v="724"/>
          <ac:inkMkLst>
            <pc:docMk/>
            <pc:sldMk cId="4195329454" sldId="258"/>
            <ac:inkMk id="238" creationId="{B66BD814-42F9-4935-633E-0B9B09C3D6FB}"/>
          </ac:inkMkLst>
        </pc:inkChg>
        <pc:inkChg chg="add del">
          <ac:chgData name="Venkatasubramanian, Mani V." userId="fbe5ce37-0145-4c31-b84a-b36f8beac5f3" providerId="ADAL" clId="{0FD0B19D-4776-3142-A01A-915AA0983175}" dt="2023-03-28T15:03:43.037" v="724"/>
          <ac:inkMkLst>
            <pc:docMk/>
            <pc:sldMk cId="4195329454" sldId="258"/>
            <ac:inkMk id="239" creationId="{2F91878A-2C5E-BD9E-4514-A4D84AA1C445}"/>
          </ac:inkMkLst>
        </pc:inkChg>
        <pc:inkChg chg="add del">
          <ac:chgData name="Venkatasubramanian, Mani V." userId="fbe5ce37-0145-4c31-b84a-b36f8beac5f3" providerId="ADAL" clId="{0FD0B19D-4776-3142-A01A-915AA0983175}" dt="2023-03-28T15:03:43.037" v="724"/>
          <ac:inkMkLst>
            <pc:docMk/>
            <pc:sldMk cId="4195329454" sldId="258"/>
            <ac:inkMk id="240" creationId="{7768651C-25B7-9994-E0CF-2A21C8DB43D2}"/>
          </ac:inkMkLst>
        </pc:inkChg>
        <pc:inkChg chg="add del">
          <ac:chgData name="Venkatasubramanian, Mani V." userId="fbe5ce37-0145-4c31-b84a-b36f8beac5f3" providerId="ADAL" clId="{0FD0B19D-4776-3142-A01A-915AA0983175}" dt="2023-03-28T15:03:43.037" v="724"/>
          <ac:inkMkLst>
            <pc:docMk/>
            <pc:sldMk cId="4195329454" sldId="258"/>
            <ac:inkMk id="241" creationId="{D4B0FAE2-CB93-417A-2EAC-B89C9D407C95}"/>
          </ac:inkMkLst>
        </pc:inkChg>
        <pc:inkChg chg="add del">
          <ac:chgData name="Venkatasubramanian, Mani V." userId="fbe5ce37-0145-4c31-b84a-b36f8beac5f3" providerId="ADAL" clId="{0FD0B19D-4776-3142-A01A-915AA0983175}" dt="2023-03-28T15:03:43.037" v="724"/>
          <ac:inkMkLst>
            <pc:docMk/>
            <pc:sldMk cId="4195329454" sldId="258"/>
            <ac:inkMk id="242" creationId="{A895A9C1-6F24-38A7-12FF-910AD396CA9A}"/>
          </ac:inkMkLst>
        </pc:inkChg>
        <pc:inkChg chg="add del">
          <ac:chgData name="Venkatasubramanian, Mani V." userId="fbe5ce37-0145-4c31-b84a-b36f8beac5f3" providerId="ADAL" clId="{0FD0B19D-4776-3142-A01A-915AA0983175}" dt="2023-03-28T15:03:43.037" v="724"/>
          <ac:inkMkLst>
            <pc:docMk/>
            <pc:sldMk cId="4195329454" sldId="258"/>
            <ac:inkMk id="243" creationId="{BB63A046-F9C7-6612-7BC4-3B233A46CFA4}"/>
          </ac:inkMkLst>
        </pc:inkChg>
        <pc:inkChg chg="add del">
          <ac:chgData name="Venkatasubramanian, Mani V." userId="fbe5ce37-0145-4c31-b84a-b36f8beac5f3" providerId="ADAL" clId="{0FD0B19D-4776-3142-A01A-915AA0983175}" dt="2023-03-28T15:03:43.037" v="724"/>
          <ac:inkMkLst>
            <pc:docMk/>
            <pc:sldMk cId="4195329454" sldId="258"/>
            <ac:inkMk id="244" creationId="{CEE85D72-A726-C958-8264-3F5A39F66F54}"/>
          </ac:inkMkLst>
        </pc:inkChg>
        <pc:inkChg chg="add reco">
          <ac:chgData name="Venkatasubramanian, Mani V." userId="fbe5ce37-0145-4c31-b84a-b36f8beac5f3" providerId="ADAL" clId="{0FD0B19D-4776-3142-A01A-915AA0983175}" dt="2023-03-28T15:03:43.037" v="724"/>
          <ac:inkMkLst>
            <pc:docMk/>
            <pc:sldMk cId="4195329454" sldId="258"/>
            <ac:inkMk id="245" creationId="{E5DD0594-E2F2-A978-7033-2F7284E16AA4}"/>
          </ac:inkMkLst>
        </pc:inkChg>
        <pc:inkChg chg="add">
          <ac:chgData name="Venkatasubramanian, Mani V." userId="fbe5ce37-0145-4c31-b84a-b36f8beac5f3" providerId="ADAL" clId="{0FD0B19D-4776-3142-A01A-915AA0983175}" dt="2023-03-28T15:05:37.114" v="725"/>
          <ac:inkMkLst>
            <pc:docMk/>
            <pc:sldMk cId="4195329454" sldId="258"/>
            <ac:inkMk id="246" creationId="{E53FA48C-D71E-6351-AC0A-9EC026D97541}"/>
          </ac:inkMkLst>
        </pc:inkChg>
      </pc:sldChg>
      <pc:sldChg chg="addSp delSp modSp">
        <pc:chgData name="Venkatasubramanian, Mani V." userId="fbe5ce37-0145-4c31-b84a-b36f8beac5f3" providerId="ADAL" clId="{0FD0B19D-4776-3142-A01A-915AA0983175}" dt="2023-03-28T15:09:25.535" v="945"/>
        <pc:sldMkLst>
          <pc:docMk/>
          <pc:sldMk cId="2897781593" sldId="259"/>
        </pc:sldMkLst>
        <pc:inkChg chg="add del">
          <ac:chgData name="Venkatasubramanian, Mani V." userId="fbe5ce37-0145-4c31-b84a-b36f8beac5f3" providerId="ADAL" clId="{0FD0B19D-4776-3142-A01A-915AA0983175}" dt="2023-03-28T15:06:21.688" v="739"/>
          <ac:inkMkLst>
            <pc:docMk/>
            <pc:sldMk cId="2897781593" sldId="259"/>
            <ac:inkMk id="2" creationId="{A56504BE-D8FC-56A5-7856-5E0DDAF3BE75}"/>
          </ac:inkMkLst>
        </pc:inkChg>
        <pc:inkChg chg="add del">
          <ac:chgData name="Venkatasubramanian, Mani V." userId="fbe5ce37-0145-4c31-b84a-b36f8beac5f3" providerId="ADAL" clId="{0FD0B19D-4776-3142-A01A-915AA0983175}" dt="2023-03-28T15:06:21.688" v="739"/>
          <ac:inkMkLst>
            <pc:docMk/>
            <pc:sldMk cId="2897781593" sldId="259"/>
            <ac:inkMk id="3" creationId="{AAF0F879-C6ED-31F4-9895-F38D17584C16}"/>
          </ac:inkMkLst>
        </pc:inkChg>
        <pc:inkChg chg="add del">
          <ac:chgData name="Venkatasubramanian, Mani V." userId="fbe5ce37-0145-4c31-b84a-b36f8beac5f3" providerId="ADAL" clId="{0FD0B19D-4776-3142-A01A-915AA0983175}" dt="2023-03-28T15:06:21.688" v="739"/>
          <ac:inkMkLst>
            <pc:docMk/>
            <pc:sldMk cId="2897781593" sldId="259"/>
            <ac:inkMk id="4" creationId="{D552F179-0B1F-1081-9509-9C24E5D8B12B}"/>
          </ac:inkMkLst>
        </pc:inkChg>
        <pc:inkChg chg="add del">
          <ac:chgData name="Venkatasubramanian, Mani V." userId="fbe5ce37-0145-4c31-b84a-b36f8beac5f3" providerId="ADAL" clId="{0FD0B19D-4776-3142-A01A-915AA0983175}" dt="2023-03-28T15:06:21.688" v="739"/>
          <ac:inkMkLst>
            <pc:docMk/>
            <pc:sldMk cId="2897781593" sldId="259"/>
            <ac:inkMk id="5" creationId="{533E5B17-2276-4CB5-DE51-404353091993}"/>
          </ac:inkMkLst>
        </pc:inkChg>
        <pc:inkChg chg="add del">
          <ac:chgData name="Venkatasubramanian, Mani V." userId="fbe5ce37-0145-4c31-b84a-b36f8beac5f3" providerId="ADAL" clId="{0FD0B19D-4776-3142-A01A-915AA0983175}" dt="2023-03-28T15:06:21.688" v="739"/>
          <ac:inkMkLst>
            <pc:docMk/>
            <pc:sldMk cId="2897781593" sldId="259"/>
            <ac:inkMk id="6" creationId="{22213B6A-B357-882F-CD7D-E5106E876FB5}"/>
          </ac:inkMkLst>
        </pc:inkChg>
        <pc:inkChg chg="add del">
          <ac:chgData name="Venkatasubramanian, Mani V." userId="fbe5ce37-0145-4c31-b84a-b36f8beac5f3" providerId="ADAL" clId="{0FD0B19D-4776-3142-A01A-915AA0983175}" dt="2023-03-28T15:06:21.688" v="739"/>
          <ac:inkMkLst>
            <pc:docMk/>
            <pc:sldMk cId="2897781593" sldId="259"/>
            <ac:inkMk id="7" creationId="{AAD7156A-3695-A2FC-85FC-964D62139CCB}"/>
          </ac:inkMkLst>
        </pc:inkChg>
        <pc:inkChg chg="add del">
          <ac:chgData name="Venkatasubramanian, Mani V." userId="fbe5ce37-0145-4c31-b84a-b36f8beac5f3" providerId="ADAL" clId="{0FD0B19D-4776-3142-A01A-915AA0983175}" dt="2023-03-28T15:06:21.688" v="739"/>
          <ac:inkMkLst>
            <pc:docMk/>
            <pc:sldMk cId="2897781593" sldId="259"/>
            <ac:inkMk id="8" creationId="{13918CEF-BE7E-C767-3FDD-F44D13D7AFA2}"/>
          </ac:inkMkLst>
        </pc:inkChg>
        <pc:inkChg chg="add del">
          <ac:chgData name="Venkatasubramanian, Mani V." userId="fbe5ce37-0145-4c31-b84a-b36f8beac5f3" providerId="ADAL" clId="{0FD0B19D-4776-3142-A01A-915AA0983175}" dt="2023-03-28T15:06:21.688" v="739"/>
          <ac:inkMkLst>
            <pc:docMk/>
            <pc:sldMk cId="2897781593" sldId="259"/>
            <ac:inkMk id="9" creationId="{BA55DD1F-E478-09E4-1E23-E936F41E5A76}"/>
          </ac:inkMkLst>
        </pc:inkChg>
        <pc:inkChg chg="add del">
          <ac:chgData name="Venkatasubramanian, Mani V." userId="fbe5ce37-0145-4c31-b84a-b36f8beac5f3" providerId="ADAL" clId="{0FD0B19D-4776-3142-A01A-915AA0983175}" dt="2023-03-28T15:06:21.688" v="739"/>
          <ac:inkMkLst>
            <pc:docMk/>
            <pc:sldMk cId="2897781593" sldId="259"/>
            <ac:inkMk id="10" creationId="{8387A1EE-5928-CB4B-A824-80EFD55BF28E}"/>
          </ac:inkMkLst>
        </pc:inkChg>
        <pc:inkChg chg="add del">
          <ac:chgData name="Venkatasubramanian, Mani V." userId="fbe5ce37-0145-4c31-b84a-b36f8beac5f3" providerId="ADAL" clId="{0FD0B19D-4776-3142-A01A-915AA0983175}" dt="2023-03-28T15:06:21.688" v="739"/>
          <ac:inkMkLst>
            <pc:docMk/>
            <pc:sldMk cId="2897781593" sldId="259"/>
            <ac:inkMk id="11" creationId="{494DF219-93DD-2D9F-9898-68CA96F61EFD}"/>
          </ac:inkMkLst>
        </pc:inkChg>
        <pc:inkChg chg="add del">
          <ac:chgData name="Venkatasubramanian, Mani V." userId="fbe5ce37-0145-4c31-b84a-b36f8beac5f3" providerId="ADAL" clId="{0FD0B19D-4776-3142-A01A-915AA0983175}" dt="2023-03-28T15:06:21.688" v="739"/>
          <ac:inkMkLst>
            <pc:docMk/>
            <pc:sldMk cId="2897781593" sldId="259"/>
            <ac:inkMk id="12" creationId="{7E25325A-0300-9F01-B5C9-5E9B1DCC0D9C}"/>
          </ac:inkMkLst>
        </pc:inkChg>
        <pc:inkChg chg="add del">
          <ac:chgData name="Venkatasubramanian, Mani V." userId="fbe5ce37-0145-4c31-b84a-b36f8beac5f3" providerId="ADAL" clId="{0FD0B19D-4776-3142-A01A-915AA0983175}" dt="2023-03-28T15:06:21.688" v="739"/>
          <ac:inkMkLst>
            <pc:docMk/>
            <pc:sldMk cId="2897781593" sldId="259"/>
            <ac:inkMk id="13" creationId="{C52C9158-5246-0CCF-111E-85CF7DA5ED11}"/>
          </ac:inkMkLst>
        </pc:inkChg>
        <pc:inkChg chg="add">
          <ac:chgData name="Venkatasubramanian, Mani V." userId="fbe5ce37-0145-4c31-b84a-b36f8beac5f3" providerId="ADAL" clId="{0FD0B19D-4776-3142-A01A-915AA0983175}" dt="2023-03-28T15:06:20.803" v="738"/>
          <ac:inkMkLst>
            <pc:docMk/>
            <pc:sldMk cId="2897781593" sldId="259"/>
            <ac:inkMk id="14" creationId="{41B4B0AA-3525-C229-E6DA-79E34296A3AD}"/>
          </ac:inkMkLst>
        </pc:inkChg>
        <pc:inkChg chg="add reco">
          <ac:chgData name="Venkatasubramanian, Mani V." userId="fbe5ce37-0145-4c31-b84a-b36f8beac5f3" providerId="ADAL" clId="{0FD0B19D-4776-3142-A01A-915AA0983175}" dt="2023-03-28T15:06:21.688" v="739"/>
          <ac:inkMkLst>
            <pc:docMk/>
            <pc:sldMk cId="2897781593" sldId="259"/>
            <ac:inkMk id="15" creationId="{A49266CD-BD20-4CB7-B959-841FD6AFBA6F}"/>
          </ac:inkMkLst>
        </pc:inkChg>
        <pc:inkChg chg="add reco">
          <ac:chgData name="Venkatasubramanian, Mani V." userId="fbe5ce37-0145-4c31-b84a-b36f8beac5f3" providerId="ADAL" clId="{0FD0B19D-4776-3142-A01A-915AA0983175}" dt="2023-03-28T15:06:21.688" v="739"/>
          <ac:inkMkLst>
            <pc:docMk/>
            <pc:sldMk cId="2897781593" sldId="259"/>
            <ac:inkMk id="16" creationId="{DD528EA7-1A4C-BCE5-B653-A6D07939A0B8}"/>
          </ac:inkMkLst>
        </pc:inkChg>
        <pc:inkChg chg="add del">
          <ac:chgData name="Venkatasubramanian, Mani V." userId="fbe5ce37-0145-4c31-b84a-b36f8beac5f3" providerId="ADAL" clId="{0FD0B19D-4776-3142-A01A-915AA0983175}" dt="2023-03-28T15:06:32.439" v="754"/>
          <ac:inkMkLst>
            <pc:docMk/>
            <pc:sldMk cId="2897781593" sldId="259"/>
            <ac:inkMk id="17" creationId="{DD6DFC5A-907E-A03F-8497-FBE4B0736E18}"/>
          </ac:inkMkLst>
        </pc:inkChg>
        <pc:inkChg chg="add del">
          <ac:chgData name="Venkatasubramanian, Mani V." userId="fbe5ce37-0145-4c31-b84a-b36f8beac5f3" providerId="ADAL" clId="{0FD0B19D-4776-3142-A01A-915AA0983175}" dt="2023-03-28T15:06:32.439" v="754"/>
          <ac:inkMkLst>
            <pc:docMk/>
            <pc:sldMk cId="2897781593" sldId="259"/>
            <ac:inkMk id="18" creationId="{C62F51D0-5BA3-68CC-BB04-95AB20A7871F}"/>
          </ac:inkMkLst>
        </pc:inkChg>
        <pc:inkChg chg="add del">
          <ac:chgData name="Venkatasubramanian, Mani V." userId="fbe5ce37-0145-4c31-b84a-b36f8beac5f3" providerId="ADAL" clId="{0FD0B19D-4776-3142-A01A-915AA0983175}" dt="2023-03-28T15:06:32.439" v="754"/>
          <ac:inkMkLst>
            <pc:docMk/>
            <pc:sldMk cId="2897781593" sldId="259"/>
            <ac:inkMk id="19" creationId="{2A2D5628-FE71-7C21-75F6-284C8B336CF4}"/>
          </ac:inkMkLst>
        </pc:inkChg>
        <pc:inkChg chg="add del">
          <ac:chgData name="Venkatasubramanian, Mani V." userId="fbe5ce37-0145-4c31-b84a-b36f8beac5f3" providerId="ADAL" clId="{0FD0B19D-4776-3142-A01A-915AA0983175}" dt="2023-03-28T15:06:32.439" v="754"/>
          <ac:inkMkLst>
            <pc:docMk/>
            <pc:sldMk cId="2897781593" sldId="259"/>
            <ac:inkMk id="20" creationId="{51925AA0-4118-2BD2-A559-5D31842D7DC3}"/>
          </ac:inkMkLst>
        </pc:inkChg>
        <pc:inkChg chg="add del">
          <ac:chgData name="Venkatasubramanian, Mani V." userId="fbe5ce37-0145-4c31-b84a-b36f8beac5f3" providerId="ADAL" clId="{0FD0B19D-4776-3142-A01A-915AA0983175}" dt="2023-03-28T15:06:32.439" v="754"/>
          <ac:inkMkLst>
            <pc:docMk/>
            <pc:sldMk cId="2897781593" sldId="259"/>
            <ac:inkMk id="21" creationId="{A0828C74-33B4-4DE4-AA5F-049F6B53D279}"/>
          </ac:inkMkLst>
        </pc:inkChg>
        <pc:inkChg chg="add del">
          <ac:chgData name="Venkatasubramanian, Mani V." userId="fbe5ce37-0145-4c31-b84a-b36f8beac5f3" providerId="ADAL" clId="{0FD0B19D-4776-3142-A01A-915AA0983175}" dt="2023-03-28T15:06:32.439" v="754"/>
          <ac:inkMkLst>
            <pc:docMk/>
            <pc:sldMk cId="2897781593" sldId="259"/>
            <ac:inkMk id="22" creationId="{CDBB7DC1-AF09-7DF8-5C26-04799C7D8E15}"/>
          </ac:inkMkLst>
        </pc:inkChg>
        <pc:inkChg chg="add del">
          <ac:chgData name="Venkatasubramanian, Mani V." userId="fbe5ce37-0145-4c31-b84a-b36f8beac5f3" providerId="ADAL" clId="{0FD0B19D-4776-3142-A01A-915AA0983175}" dt="2023-03-28T15:06:32.439" v="754"/>
          <ac:inkMkLst>
            <pc:docMk/>
            <pc:sldMk cId="2897781593" sldId="259"/>
            <ac:inkMk id="23" creationId="{46147C3F-9613-5A45-3E27-6FC1EB2C989E}"/>
          </ac:inkMkLst>
        </pc:inkChg>
        <pc:inkChg chg="add del">
          <ac:chgData name="Venkatasubramanian, Mani V." userId="fbe5ce37-0145-4c31-b84a-b36f8beac5f3" providerId="ADAL" clId="{0FD0B19D-4776-3142-A01A-915AA0983175}" dt="2023-03-28T15:06:32.439" v="754"/>
          <ac:inkMkLst>
            <pc:docMk/>
            <pc:sldMk cId="2897781593" sldId="259"/>
            <ac:inkMk id="24" creationId="{35C8A1B3-6C26-BA46-9CB2-BA95727A97FA}"/>
          </ac:inkMkLst>
        </pc:inkChg>
        <pc:inkChg chg="add del">
          <ac:chgData name="Venkatasubramanian, Mani V." userId="fbe5ce37-0145-4c31-b84a-b36f8beac5f3" providerId="ADAL" clId="{0FD0B19D-4776-3142-A01A-915AA0983175}" dt="2023-03-28T15:06:32.439" v="754"/>
          <ac:inkMkLst>
            <pc:docMk/>
            <pc:sldMk cId="2897781593" sldId="259"/>
            <ac:inkMk id="25" creationId="{DA9011BB-C562-2ACD-7640-022FCC7D979F}"/>
          </ac:inkMkLst>
        </pc:inkChg>
        <pc:inkChg chg="add del">
          <ac:chgData name="Venkatasubramanian, Mani V." userId="fbe5ce37-0145-4c31-b84a-b36f8beac5f3" providerId="ADAL" clId="{0FD0B19D-4776-3142-A01A-915AA0983175}" dt="2023-03-28T15:06:32.439" v="754"/>
          <ac:inkMkLst>
            <pc:docMk/>
            <pc:sldMk cId="2897781593" sldId="259"/>
            <ac:inkMk id="26" creationId="{D43F6554-BCBD-7FC2-885D-DEC93A05C479}"/>
          </ac:inkMkLst>
        </pc:inkChg>
        <pc:inkChg chg="add del">
          <ac:chgData name="Venkatasubramanian, Mani V." userId="fbe5ce37-0145-4c31-b84a-b36f8beac5f3" providerId="ADAL" clId="{0FD0B19D-4776-3142-A01A-915AA0983175}" dt="2023-03-28T15:06:32.439" v="754"/>
          <ac:inkMkLst>
            <pc:docMk/>
            <pc:sldMk cId="2897781593" sldId="259"/>
            <ac:inkMk id="27" creationId="{13CC0D0A-B718-3064-70CE-FAF33CBD3D8F}"/>
          </ac:inkMkLst>
        </pc:inkChg>
        <pc:inkChg chg="add del">
          <ac:chgData name="Venkatasubramanian, Mani V." userId="fbe5ce37-0145-4c31-b84a-b36f8beac5f3" providerId="ADAL" clId="{0FD0B19D-4776-3142-A01A-915AA0983175}" dt="2023-03-28T15:06:32.439" v="754"/>
          <ac:inkMkLst>
            <pc:docMk/>
            <pc:sldMk cId="2897781593" sldId="259"/>
            <ac:inkMk id="28" creationId="{1F3F0B42-53B6-7F83-3071-74FA7D32C52C}"/>
          </ac:inkMkLst>
        </pc:inkChg>
        <pc:inkChg chg="add del">
          <ac:chgData name="Venkatasubramanian, Mani V." userId="fbe5ce37-0145-4c31-b84a-b36f8beac5f3" providerId="ADAL" clId="{0FD0B19D-4776-3142-A01A-915AA0983175}" dt="2023-03-28T15:06:32.439" v="754"/>
          <ac:inkMkLst>
            <pc:docMk/>
            <pc:sldMk cId="2897781593" sldId="259"/>
            <ac:inkMk id="29" creationId="{1EDF8013-36A9-70DC-4B98-8796FEDEAB82}"/>
          </ac:inkMkLst>
        </pc:inkChg>
        <pc:inkChg chg="add del">
          <ac:chgData name="Venkatasubramanian, Mani V." userId="fbe5ce37-0145-4c31-b84a-b36f8beac5f3" providerId="ADAL" clId="{0FD0B19D-4776-3142-A01A-915AA0983175}" dt="2023-03-28T15:06:32.439" v="754"/>
          <ac:inkMkLst>
            <pc:docMk/>
            <pc:sldMk cId="2897781593" sldId="259"/>
            <ac:inkMk id="30" creationId="{001CF366-9E57-8A95-0383-A7DBE0E4E370}"/>
          </ac:inkMkLst>
        </pc:inkChg>
        <pc:inkChg chg="add reco">
          <ac:chgData name="Venkatasubramanian, Mani V." userId="fbe5ce37-0145-4c31-b84a-b36f8beac5f3" providerId="ADAL" clId="{0FD0B19D-4776-3142-A01A-915AA0983175}" dt="2023-03-28T15:06:32.439" v="754"/>
          <ac:inkMkLst>
            <pc:docMk/>
            <pc:sldMk cId="2897781593" sldId="259"/>
            <ac:inkMk id="31" creationId="{44D7E28D-3C4A-F45C-5FFF-CF57C28F99BF}"/>
          </ac:inkMkLst>
        </pc:inkChg>
        <pc:inkChg chg="add reco">
          <ac:chgData name="Venkatasubramanian, Mani V." userId="fbe5ce37-0145-4c31-b84a-b36f8beac5f3" providerId="ADAL" clId="{0FD0B19D-4776-3142-A01A-915AA0983175}" dt="2023-03-28T15:06:32.439" v="754"/>
          <ac:inkMkLst>
            <pc:docMk/>
            <pc:sldMk cId="2897781593" sldId="259"/>
            <ac:inkMk id="32" creationId="{CF33818C-AB59-2720-576C-FBEA0B982FC0}"/>
          </ac:inkMkLst>
        </pc:inkChg>
        <pc:inkChg chg="add reco">
          <ac:chgData name="Venkatasubramanian, Mani V." userId="fbe5ce37-0145-4c31-b84a-b36f8beac5f3" providerId="ADAL" clId="{0FD0B19D-4776-3142-A01A-915AA0983175}" dt="2023-03-28T15:06:32.439" v="754"/>
          <ac:inkMkLst>
            <pc:docMk/>
            <pc:sldMk cId="2897781593" sldId="259"/>
            <ac:inkMk id="33" creationId="{50D84223-89B9-E960-B73D-5C2C9A7CCE12}"/>
          </ac:inkMkLst>
        </pc:inkChg>
        <pc:inkChg chg="add del">
          <ac:chgData name="Venkatasubramanian, Mani V." userId="fbe5ce37-0145-4c31-b84a-b36f8beac5f3" providerId="ADAL" clId="{0FD0B19D-4776-3142-A01A-915AA0983175}" dt="2023-03-28T15:06:42.098" v="766"/>
          <ac:inkMkLst>
            <pc:docMk/>
            <pc:sldMk cId="2897781593" sldId="259"/>
            <ac:inkMk id="34" creationId="{595117CE-E9E7-D6BA-A480-EB868FC43E9E}"/>
          </ac:inkMkLst>
        </pc:inkChg>
        <pc:inkChg chg="add del">
          <ac:chgData name="Venkatasubramanian, Mani V." userId="fbe5ce37-0145-4c31-b84a-b36f8beac5f3" providerId="ADAL" clId="{0FD0B19D-4776-3142-A01A-915AA0983175}" dt="2023-03-28T15:06:42.098" v="766"/>
          <ac:inkMkLst>
            <pc:docMk/>
            <pc:sldMk cId="2897781593" sldId="259"/>
            <ac:inkMk id="35" creationId="{824A2AD7-3437-33E0-3FD9-DDE9EBF7440E}"/>
          </ac:inkMkLst>
        </pc:inkChg>
        <pc:inkChg chg="add del">
          <ac:chgData name="Venkatasubramanian, Mani V." userId="fbe5ce37-0145-4c31-b84a-b36f8beac5f3" providerId="ADAL" clId="{0FD0B19D-4776-3142-A01A-915AA0983175}" dt="2023-03-28T15:06:42.098" v="766"/>
          <ac:inkMkLst>
            <pc:docMk/>
            <pc:sldMk cId="2897781593" sldId="259"/>
            <ac:inkMk id="36" creationId="{B7FDF52A-EF32-E9DE-6433-212D1547E155}"/>
          </ac:inkMkLst>
        </pc:inkChg>
        <pc:inkChg chg="add del">
          <ac:chgData name="Venkatasubramanian, Mani V." userId="fbe5ce37-0145-4c31-b84a-b36f8beac5f3" providerId="ADAL" clId="{0FD0B19D-4776-3142-A01A-915AA0983175}" dt="2023-03-28T15:06:42.098" v="766"/>
          <ac:inkMkLst>
            <pc:docMk/>
            <pc:sldMk cId="2897781593" sldId="259"/>
            <ac:inkMk id="37" creationId="{90051AED-C17C-FD54-1ED6-DD306480F83C}"/>
          </ac:inkMkLst>
        </pc:inkChg>
        <pc:inkChg chg="add">
          <ac:chgData name="Venkatasubramanian, Mani V." userId="fbe5ce37-0145-4c31-b84a-b36f8beac5f3" providerId="ADAL" clId="{0FD0B19D-4776-3142-A01A-915AA0983175}" dt="2023-03-28T15:06:39.029" v="759"/>
          <ac:inkMkLst>
            <pc:docMk/>
            <pc:sldMk cId="2897781593" sldId="259"/>
            <ac:inkMk id="38" creationId="{B4817A67-986D-FCFF-7903-429A5A2807A7}"/>
          </ac:inkMkLst>
        </pc:inkChg>
        <pc:inkChg chg="add">
          <ac:chgData name="Venkatasubramanian, Mani V." userId="fbe5ce37-0145-4c31-b84a-b36f8beac5f3" providerId="ADAL" clId="{0FD0B19D-4776-3142-A01A-915AA0983175}" dt="2023-03-28T15:06:39.198" v="760"/>
          <ac:inkMkLst>
            <pc:docMk/>
            <pc:sldMk cId="2897781593" sldId="259"/>
            <ac:inkMk id="39" creationId="{C1080126-8A8A-894F-D40A-25442CF10EB7}"/>
          </ac:inkMkLst>
        </pc:inkChg>
        <pc:inkChg chg="add">
          <ac:chgData name="Venkatasubramanian, Mani V." userId="fbe5ce37-0145-4c31-b84a-b36f8beac5f3" providerId="ADAL" clId="{0FD0B19D-4776-3142-A01A-915AA0983175}" dt="2023-03-28T15:06:39.348" v="761"/>
          <ac:inkMkLst>
            <pc:docMk/>
            <pc:sldMk cId="2897781593" sldId="259"/>
            <ac:inkMk id="40" creationId="{29D399DA-3415-E0B4-47D7-5F941BAD1028}"/>
          </ac:inkMkLst>
        </pc:inkChg>
        <pc:inkChg chg="add del">
          <ac:chgData name="Venkatasubramanian, Mani V." userId="fbe5ce37-0145-4c31-b84a-b36f8beac5f3" providerId="ADAL" clId="{0FD0B19D-4776-3142-A01A-915AA0983175}" dt="2023-03-28T15:06:42.098" v="766"/>
          <ac:inkMkLst>
            <pc:docMk/>
            <pc:sldMk cId="2897781593" sldId="259"/>
            <ac:inkMk id="41" creationId="{13E9CD3A-DEC1-2FA1-80A4-3068716D9CB6}"/>
          </ac:inkMkLst>
        </pc:inkChg>
        <pc:inkChg chg="add del">
          <ac:chgData name="Venkatasubramanian, Mani V." userId="fbe5ce37-0145-4c31-b84a-b36f8beac5f3" providerId="ADAL" clId="{0FD0B19D-4776-3142-A01A-915AA0983175}" dt="2023-03-28T15:06:42.098" v="766"/>
          <ac:inkMkLst>
            <pc:docMk/>
            <pc:sldMk cId="2897781593" sldId="259"/>
            <ac:inkMk id="42" creationId="{44AF5E97-9C50-DF4D-3B82-4288788F4754}"/>
          </ac:inkMkLst>
        </pc:inkChg>
        <pc:inkChg chg="add del">
          <ac:chgData name="Venkatasubramanian, Mani V." userId="fbe5ce37-0145-4c31-b84a-b36f8beac5f3" providerId="ADAL" clId="{0FD0B19D-4776-3142-A01A-915AA0983175}" dt="2023-03-28T15:06:42.098" v="766"/>
          <ac:inkMkLst>
            <pc:docMk/>
            <pc:sldMk cId="2897781593" sldId="259"/>
            <ac:inkMk id="43" creationId="{235FA33D-60B8-C9DB-7A84-D8F2B4CC3ECC}"/>
          </ac:inkMkLst>
        </pc:inkChg>
        <pc:inkChg chg="add del">
          <ac:chgData name="Venkatasubramanian, Mani V." userId="fbe5ce37-0145-4c31-b84a-b36f8beac5f3" providerId="ADAL" clId="{0FD0B19D-4776-3142-A01A-915AA0983175}" dt="2023-03-28T15:06:42.098" v="766"/>
          <ac:inkMkLst>
            <pc:docMk/>
            <pc:sldMk cId="2897781593" sldId="259"/>
            <ac:inkMk id="44" creationId="{EAF55E54-8817-EBE3-DE23-FFC0D127829D}"/>
          </ac:inkMkLst>
        </pc:inkChg>
        <pc:inkChg chg="add reco">
          <ac:chgData name="Venkatasubramanian, Mani V." userId="fbe5ce37-0145-4c31-b84a-b36f8beac5f3" providerId="ADAL" clId="{0FD0B19D-4776-3142-A01A-915AA0983175}" dt="2023-03-28T15:06:42.098" v="766"/>
          <ac:inkMkLst>
            <pc:docMk/>
            <pc:sldMk cId="2897781593" sldId="259"/>
            <ac:inkMk id="45" creationId="{F42C1FEE-8065-9F88-172C-E1C94E305F8B}"/>
          </ac:inkMkLst>
        </pc:inkChg>
        <pc:inkChg chg="add reco">
          <ac:chgData name="Venkatasubramanian, Mani V." userId="fbe5ce37-0145-4c31-b84a-b36f8beac5f3" providerId="ADAL" clId="{0FD0B19D-4776-3142-A01A-915AA0983175}" dt="2023-03-28T15:06:42.098" v="766"/>
          <ac:inkMkLst>
            <pc:docMk/>
            <pc:sldMk cId="2897781593" sldId="259"/>
            <ac:inkMk id="46" creationId="{EE9C8709-4F36-B589-0D51-E17DF6F12D3B}"/>
          </ac:inkMkLst>
        </pc:inkChg>
        <pc:inkChg chg="add">
          <ac:chgData name="Venkatasubramanian, Mani V." userId="fbe5ce37-0145-4c31-b84a-b36f8beac5f3" providerId="ADAL" clId="{0FD0B19D-4776-3142-A01A-915AA0983175}" dt="2023-03-28T15:07:02.008" v="767"/>
          <ac:inkMkLst>
            <pc:docMk/>
            <pc:sldMk cId="2897781593" sldId="259"/>
            <ac:inkMk id="47" creationId="{1EF812B3-97C8-D7F5-D4DA-C987A583C503}"/>
          </ac:inkMkLst>
        </pc:inkChg>
        <pc:inkChg chg="add">
          <ac:chgData name="Venkatasubramanian, Mani V." userId="fbe5ce37-0145-4c31-b84a-b36f8beac5f3" providerId="ADAL" clId="{0FD0B19D-4776-3142-A01A-915AA0983175}" dt="2023-03-28T15:07:02.166" v="768"/>
          <ac:inkMkLst>
            <pc:docMk/>
            <pc:sldMk cId="2897781593" sldId="259"/>
            <ac:inkMk id="48" creationId="{DE8CF86A-05B8-ED41-6737-5FE4D30397D6}"/>
          </ac:inkMkLst>
        </pc:inkChg>
        <pc:inkChg chg="add del">
          <ac:chgData name="Venkatasubramanian, Mani V." userId="fbe5ce37-0145-4c31-b84a-b36f8beac5f3" providerId="ADAL" clId="{0FD0B19D-4776-3142-A01A-915AA0983175}" dt="2023-03-28T15:07:05.419" v="771"/>
          <ac:inkMkLst>
            <pc:docMk/>
            <pc:sldMk cId="2897781593" sldId="259"/>
            <ac:inkMk id="49" creationId="{C2655CA9-AC68-1C92-A5E4-5475EA63ADEC}"/>
          </ac:inkMkLst>
        </pc:inkChg>
        <pc:inkChg chg="add del">
          <ac:chgData name="Venkatasubramanian, Mani V." userId="fbe5ce37-0145-4c31-b84a-b36f8beac5f3" providerId="ADAL" clId="{0FD0B19D-4776-3142-A01A-915AA0983175}" dt="2023-03-28T15:07:05.419" v="771"/>
          <ac:inkMkLst>
            <pc:docMk/>
            <pc:sldMk cId="2897781593" sldId="259"/>
            <ac:inkMk id="50" creationId="{37E98563-1958-141A-6EEC-26FFEF78B9EF}"/>
          </ac:inkMkLst>
        </pc:inkChg>
        <pc:inkChg chg="add del mod reco modStrokes">
          <ac:chgData name="Venkatasubramanian, Mani V." userId="fbe5ce37-0145-4c31-b84a-b36f8beac5f3" providerId="ADAL" clId="{0FD0B19D-4776-3142-A01A-915AA0983175}" dt="2023-03-28T15:07:12.329" v="777"/>
          <ac:inkMkLst>
            <pc:docMk/>
            <pc:sldMk cId="2897781593" sldId="259"/>
            <ac:inkMk id="51" creationId="{15A2A130-9EFD-B41E-7DE8-FE0A66B01375}"/>
          </ac:inkMkLst>
        </pc:inkChg>
        <pc:inkChg chg="add del">
          <ac:chgData name="Venkatasubramanian, Mani V." userId="fbe5ce37-0145-4c31-b84a-b36f8beac5f3" providerId="ADAL" clId="{0FD0B19D-4776-3142-A01A-915AA0983175}" dt="2023-03-28T15:07:07.119" v="775"/>
          <ac:inkMkLst>
            <pc:docMk/>
            <pc:sldMk cId="2897781593" sldId="259"/>
            <ac:inkMk id="52" creationId="{486D3DC3-F786-0A28-3212-E04760CD1BA8}"/>
          </ac:inkMkLst>
        </pc:inkChg>
        <pc:inkChg chg="add del">
          <ac:chgData name="Venkatasubramanian, Mani V." userId="fbe5ce37-0145-4c31-b84a-b36f8beac5f3" providerId="ADAL" clId="{0FD0B19D-4776-3142-A01A-915AA0983175}" dt="2023-03-28T15:07:07.119" v="775"/>
          <ac:inkMkLst>
            <pc:docMk/>
            <pc:sldMk cId="2897781593" sldId="259"/>
            <ac:inkMk id="53" creationId="{D50AADD9-95C4-0844-07F6-76233DE116BC}"/>
          </ac:inkMkLst>
        </pc:inkChg>
        <pc:inkChg chg="add">
          <ac:chgData name="Venkatasubramanian, Mani V." userId="fbe5ce37-0145-4c31-b84a-b36f8beac5f3" providerId="ADAL" clId="{0FD0B19D-4776-3142-A01A-915AA0983175}" dt="2023-03-28T15:07:06.117" v="774"/>
          <ac:inkMkLst>
            <pc:docMk/>
            <pc:sldMk cId="2897781593" sldId="259"/>
            <ac:inkMk id="54" creationId="{9627CFA1-77EA-BAEB-592A-E39AC1504039}"/>
          </ac:inkMkLst>
        </pc:inkChg>
        <pc:inkChg chg="add reco">
          <ac:chgData name="Venkatasubramanian, Mani V." userId="fbe5ce37-0145-4c31-b84a-b36f8beac5f3" providerId="ADAL" clId="{0FD0B19D-4776-3142-A01A-915AA0983175}" dt="2023-03-28T15:07:07.119" v="775"/>
          <ac:inkMkLst>
            <pc:docMk/>
            <pc:sldMk cId="2897781593" sldId="259"/>
            <ac:inkMk id="55" creationId="{8A62A02D-D101-9B94-F9A9-F296E8D15628}"/>
          </ac:inkMkLst>
        </pc:inkChg>
        <pc:inkChg chg="add del">
          <ac:chgData name="Venkatasubramanian, Mani V." userId="fbe5ce37-0145-4c31-b84a-b36f8beac5f3" providerId="ADAL" clId="{0FD0B19D-4776-3142-A01A-915AA0983175}" dt="2023-03-28T15:07:17.565" v="780"/>
          <ac:inkMkLst>
            <pc:docMk/>
            <pc:sldMk cId="2897781593" sldId="259"/>
            <ac:inkMk id="56" creationId="{FF1E764C-608F-2E6B-64AB-BC258678AF56}"/>
          </ac:inkMkLst>
        </pc:inkChg>
        <pc:inkChg chg="add del">
          <ac:chgData name="Venkatasubramanian, Mani V." userId="fbe5ce37-0145-4c31-b84a-b36f8beac5f3" providerId="ADAL" clId="{0FD0B19D-4776-3142-A01A-915AA0983175}" dt="2023-03-28T15:07:17.565" v="780"/>
          <ac:inkMkLst>
            <pc:docMk/>
            <pc:sldMk cId="2897781593" sldId="259"/>
            <ac:inkMk id="57" creationId="{3DDE458D-C262-35ED-5867-E6B4E1F962EB}"/>
          </ac:inkMkLst>
        </pc:inkChg>
        <pc:inkChg chg="add reco">
          <ac:chgData name="Venkatasubramanian, Mani V." userId="fbe5ce37-0145-4c31-b84a-b36f8beac5f3" providerId="ADAL" clId="{0FD0B19D-4776-3142-A01A-915AA0983175}" dt="2023-03-28T15:07:17.565" v="780"/>
          <ac:inkMkLst>
            <pc:docMk/>
            <pc:sldMk cId="2897781593" sldId="259"/>
            <ac:inkMk id="58" creationId="{29614672-CDD3-0E86-5163-3DFAA56D6109}"/>
          </ac:inkMkLst>
        </pc:inkChg>
        <pc:inkChg chg="add del">
          <ac:chgData name="Venkatasubramanian, Mani V." userId="fbe5ce37-0145-4c31-b84a-b36f8beac5f3" providerId="ADAL" clId="{0FD0B19D-4776-3142-A01A-915AA0983175}" dt="2023-03-28T15:07:20.585" v="787"/>
          <ac:inkMkLst>
            <pc:docMk/>
            <pc:sldMk cId="2897781593" sldId="259"/>
            <ac:inkMk id="59" creationId="{81D6FD8A-E84E-B533-E4E0-20AA9BE85C66}"/>
          </ac:inkMkLst>
        </pc:inkChg>
        <pc:inkChg chg="add del">
          <ac:chgData name="Venkatasubramanian, Mani V." userId="fbe5ce37-0145-4c31-b84a-b36f8beac5f3" providerId="ADAL" clId="{0FD0B19D-4776-3142-A01A-915AA0983175}" dt="2023-03-28T15:07:20.585" v="787"/>
          <ac:inkMkLst>
            <pc:docMk/>
            <pc:sldMk cId="2897781593" sldId="259"/>
            <ac:inkMk id="60" creationId="{EBCC0840-3B1F-51C5-ED2E-705583AC922E}"/>
          </ac:inkMkLst>
        </pc:inkChg>
        <pc:inkChg chg="add del">
          <ac:chgData name="Venkatasubramanian, Mani V." userId="fbe5ce37-0145-4c31-b84a-b36f8beac5f3" providerId="ADAL" clId="{0FD0B19D-4776-3142-A01A-915AA0983175}" dt="2023-03-28T15:07:20.585" v="787"/>
          <ac:inkMkLst>
            <pc:docMk/>
            <pc:sldMk cId="2897781593" sldId="259"/>
            <ac:inkMk id="61" creationId="{4E524969-1750-4B47-0EF6-D9F35902B324}"/>
          </ac:inkMkLst>
        </pc:inkChg>
        <pc:inkChg chg="add del">
          <ac:chgData name="Venkatasubramanian, Mani V." userId="fbe5ce37-0145-4c31-b84a-b36f8beac5f3" providerId="ADAL" clId="{0FD0B19D-4776-3142-A01A-915AA0983175}" dt="2023-03-28T15:07:20.585" v="787"/>
          <ac:inkMkLst>
            <pc:docMk/>
            <pc:sldMk cId="2897781593" sldId="259"/>
            <ac:inkMk id="62" creationId="{B8292F53-E9E0-B83C-B5A4-A4A7D8717273}"/>
          </ac:inkMkLst>
        </pc:inkChg>
        <pc:inkChg chg="add">
          <ac:chgData name="Venkatasubramanian, Mani V." userId="fbe5ce37-0145-4c31-b84a-b36f8beac5f3" providerId="ADAL" clId="{0FD0B19D-4776-3142-A01A-915AA0983175}" dt="2023-03-28T15:07:19.765" v="785"/>
          <ac:inkMkLst>
            <pc:docMk/>
            <pc:sldMk cId="2897781593" sldId="259"/>
            <ac:inkMk id="63" creationId="{D5900A0F-A538-483A-D5ED-C28F56D0CE27}"/>
          </ac:inkMkLst>
        </pc:inkChg>
        <pc:inkChg chg="add">
          <ac:chgData name="Venkatasubramanian, Mani V." userId="fbe5ce37-0145-4c31-b84a-b36f8beac5f3" providerId="ADAL" clId="{0FD0B19D-4776-3142-A01A-915AA0983175}" dt="2023-03-28T15:07:19.899" v="786"/>
          <ac:inkMkLst>
            <pc:docMk/>
            <pc:sldMk cId="2897781593" sldId="259"/>
            <ac:inkMk id="64" creationId="{2CEBFE8D-B347-5078-C7F1-02EFDB79EEDD}"/>
          </ac:inkMkLst>
        </pc:inkChg>
        <pc:inkChg chg="add reco">
          <ac:chgData name="Venkatasubramanian, Mani V." userId="fbe5ce37-0145-4c31-b84a-b36f8beac5f3" providerId="ADAL" clId="{0FD0B19D-4776-3142-A01A-915AA0983175}" dt="2023-03-28T15:07:20.585" v="787"/>
          <ac:inkMkLst>
            <pc:docMk/>
            <pc:sldMk cId="2897781593" sldId="259"/>
            <ac:inkMk id="65" creationId="{B2CA210E-BAC8-1942-BBF8-4AC4EA4E3FC5}"/>
          </ac:inkMkLst>
        </pc:inkChg>
        <pc:inkChg chg="add">
          <ac:chgData name="Venkatasubramanian, Mani V." userId="fbe5ce37-0145-4c31-b84a-b36f8beac5f3" providerId="ADAL" clId="{0FD0B19D-4776-3142-A01A-915AA0983175}" dt="2023-03-28T15:07:21.766" v="788"/>
          <ac:inkMkLst>
            <pc:docMk/>
            <pc:sldMk cId="2897781593" sldId="259"/>
            <ac:inkMk id="66" creationId="{7E8F1ECD-FCDD-A5BA-0135-44B350F099DF}"/>
          </ac:inkMkLst>
        </pc:inkChg>
        <pc:inkChg chg="add del">
          <ac:chgData name="Venkatasubramanian, Mani V." userId="fbe5ce37-0145-4c31-b84a-b36f8beac5f3" providerId="ADAL" clId="{0FD0B19D-4776-3142-A01A-915AA0983175}" dt="2023-03-28T15:07:26.970" v="803"/>
          <ac:inkMkLst>
            <pc:docMk/>
            <pc:sldMk cId="2897781593" sldId="259"/>
            <ac:inkMk id="67" creationId="{3DB41CCF-131E-84D0-4181-7BEE8B134580}"/>
          </ac:inkMkLst>
        </pc:inkChg>
        <pc:inkChg chg="add del">
          <ac:chgData name="Venkatasubramanian, Mani V." userId="fbe5ce37-0145-4c31-b84a-b36f8beac5f3" providerId="ADAL" clId="{0FD0B19D-4776-3142-A01A-915AA0983175}" dt="2023-03-28T15:07:26.970" v="803"/>
          <ac:inkMkLst>
            <pc:docMk/>
            <pc:sldMk cId="2897781593" sldId="259"/>
            <ac:inkMk id="68" creationId="{1930089F-F5D1-FA0F-A1BF-E58994386C45}"/>
          </ac:inkMkLst>
        </pc:inkChg>
        <pc:inkChg chg="add del">
          <ac:chgData name="Venkatasubramanian, Mani V." userId="fbe5ce37-0145-4c31-b84a-b36f8beac5f3" providerId="ADAL" clId="{0FD0B19D-4776-3142-A01A-915AA0983175}" dt="2023-03-28T15:07:26.970" v="803"/>
          <ac:inkMkLst>
            <pc:docMk/>
            <pc:sldMk cId="2897781593" sldId="259"/>
            <ac:inkMk id="69" creationId="{C982029E-BB09-512F-6FE8-CEC504B6AB17}"/>
          </ac:inkMkLst>
        </pc:inkChg>
        <pc:inkChg chg="add del">
          <ac:chgData name="Venkatasubramanian, Mani V." userId="fbe5ce37-0145-4c31-b84a-b36f8beac5f3" providerId="ADAL" clId="{0FD0B19D-4776-3142-A01A-915AA0983175}" dt="2023-03-28T15:07:26.970" v="803"/>
          <ac:inkMkLst>
            <pc:docMk/>
            <pc:sldMk cId="2897781593" sldId="259"/>
            <ac:inkMk id="70" creationId="{2E407044-FCAE-75E5-6A99-B0C6BA8E60F3}"/>
          </ac:inkMkLst>
        </pc:inkChg>
        <pc:inkChg chg="add">
          <ac:chgData name="Venkatasubramanian, Mani V." userId="fbe5ce37-0145-4c31-b84a-b36f8beac5f3" providerId="ADAL" clId="{0FD0B19D-4776-3142-A01A-915AA0983175}" dt="2023-03-28T15:07:23.561" v="793"/>
          <ac:inkMkLst>
            <pc:docMk/>
            <pc:sldMk cId="2897781593" sldId="259"/>
            <ac:inkMk id="71" creationId="{9B47331D-A47E-5951-F1D1-53E82422E941}"/>
          </ac:inkMkLst>
        </pc:inkChg>
        <pc:inkChg chg="add">
          <ac:chgData name="Venkatasubramanian, Mani V." userId="fbe5ce37-0145-4c31-b84a-b36f8beac5f3" providerId="ADAL" clId="{0FD0B19D-4776-3142-A01A-915AA0983175}" dt="2023-03-28T15:07:23.712" v="794"/>
          <ac:inkMkLst>
            <pc:docMk/>
            <pc:sldMk cId="2897781593" sldId="259"/>
            <ac:inkMk id="72" creationId="{8E8268A5-FBE3-A7C4-704A-51E6EB9765B7}"/>
          </ac:inkMkLst>
        </pc:inkChg>
        <pc:inkChg chg="add">
          <ac:chgData name="Venkatasubramanian, Mani V." userId="fbe5ce37-0145-4c31-b84a-b36f8beac5f3" providerId="ADAL" clId="{0FD0B19D-4776-3142-A01A-915AA0983175}" dt="2023-03-28T15:07:23.848" v="795"/>
          <ac:inkMkLst>
            <pc:docMk/>
            <pc:sldMk cId="2897781593" sldId="259"/>
            <ac:inkMk id="73" creationId="{E7642B24-BA43-C123-4E2C-4EAE8482F43C}"/>
          </ac:inkMkLst>
        </pc:inkChg>
        <pc:inkChg chg="add del">
          <ac:chgData name="Venkatasubramanian, Mani V." userId="fbe5ce37-0145-4c31-b84a-b36f8beac5f3" providerId="ADAL" clId="{0FD0B19D-4776-3142-A01A-915AA0983175}" dt="2023-03-28T15:07:26.970" v="803"/>
          <ac:inkMkLst>
            <pc:docMk/>
            <pc:sldMk cId="2897781593" sldId="259"/>
            <ac:inkMk id="74" creationId="{BD4EDE15-8601-585C-61D6-FC0D5CABD822}"/>
          </ac:inkMkLst>
        </pc:inkChg>
        <pc:inkChg chg="add del">
          <ac:chgData name="Venkatasubramanian, Mani V." userId="fbe5ce37-0145-4c31-b84a-b36f8beac5f3" providerId="ADAL" clId="{0FD0B19D-4776-3142-A01A-915AA0983175}" dt="2023-03-28T15:07:26.970" v="803"/>
          <ac:inkMkLst>
            <pc:docMk/>
            <pc:sldMk cId="2897781593" sldId="259"/>
            <ac:inkMk id="75" creationId="{347688AE-0E9D-40EE-2BB0-33D1D47446F6}"/>
          </ac:inkMkLst>
        </pc:inkChg>
        <pc:inkChg chg="add del">
          <ac:chgData name="Venkatasubramanian, Mani V." userId="fbe5ce37-0145-4c31-b84a-b36f8beac5f3" providerId="ADAL" clId="{0FD0B19D-4776-3142-A01A-915AA0983175}" dt="2023-03-28T15:07:26.970" v="803"/>
          <ac:inkMkLst>
            <pc:docMk/>
            <pc:sldMk cId="2897781593" sldId="259"/>
            <ac:inkMk id="76" creationId="{9B6133AC-5CE9-89C9-8159-2D3D4DA2BF1D}"/>
          </ac:inkMkLst>
        </pc:inkChg>
        <pc:inkChg chg="add del">
          <ac:chgData name="Venkatasubramanian, Mani V." userId="fbe5ce37-0145-4c31-b84a-b36f8beac5f3" providerId="ADAL" clId="{0FD0B19D-4776-3142-A01A-915AA0983175}" dt="2023-03-28T15:07:26.970" v="803"/>
          <ac:inkMkLst>
            <pc:docMk/>
            <pc:sldMk cId="2897781593" sldId="259"/>
            <ac:inkMk id="77" creationId="{7F6491E0-668C-6278-1EAC-36BAA5D9934B}"/>
          </ac:inkMkLst>
        </pc:inkChg>
        <pc:inkChg chg="add del">
          <ac:chgData name="Venkatasubramanian, Mani V." userId="fbe5ce37-0145-4c31-b84a-b36f8beac5f3" providerId="ADAL" clId="{0FD0B19D-4776-3142-A01A-915AA0983175}" dt="2023-03-28T15:07:26.970" v="803"/>
          <ac:inkMkLst>
            <pc:docMk/>
            <pc:sldMk cId="2897781593" sldId="259"/>
            <ac:inkMk id="78" creationId="{95EA31AD-3706-4195-67C3-7AC36649C2AA}"/>
          </ac:inkMkLst>
        </pc:inkChg>
        <pc:inkChg chg="add del">
          <ac:chgData name="Venkatasubramanian, Mani V." userId="fbe5ce37-0145-4c31-b84a-b36f8beac5f3" providerId="ADAL" clId="{0FD0B19D-4776-3142-A01A-915AA0983175}" dt="2023-03-28T15:07:26.970" v="803"/>
          <ac:inkMkLst>
            <pc:docMk/>
            <pc:sldMk cId="2897781593" sldId="259"/>
            <ac:inkMk id="79" creationId="{52F3BD13-5BB0-A74E-F3B0-EFBD911C4856}"/>
          </ac:inkMkLst>
        </pc:inkChg>
        <pc:inkChg chg="add del">
          <ac:chgData name="Venkatasubramanian, Mani V." userId="fbe5ce37-0145-4c31-b84a-b36f8beac5f3" providerId="ADAL" clId="{0FD0B19D-4776-3142-A01A-915AA0983175}" dt="2023-03-28T15:07:26.970" v="803"/>
          <ac:inkMkLst>
            <pc:docMk/>
            <pc:sldMk cId="2897781593" sldId="259"/>
            <ac:inkMk id="80" creationId="{056A05D8-4087-5D27-15EF-1EB40CC9B66D}"/>
          </ac:inkMkLst>
        </pc:inkChg>
        <pc:inkChg chg="add reco">
          <ac:chgData name="Venkatasubramanian, Mani V." userId="fbe5ce37-0145-4c31-b84a-b36f8beac5f3" providerId="ADAL" clId="{0FD0B19D-4776-3142-A01A-915AA0983175}" dt="2023-03-28T15:07:26.970" v="803"/>
          <ac:inkMkLst>
            <pc:docMk/>
            <pc:sldMk cId="2897781593" sldId="259"/>
            <ac:inkMk id="81" creationId="{28006159-77ED-F647-8E9A-7772CD7150C9}"/>
          </ac:inkMkLst>
        </pc:inkChg>
        <pc:inkChg chg="add reco">
          <ac:chgData name="Venkatasubramanian, Mani V." userId="fbe5ce37-0145-4c31-b84a-b36f8beac5f3" providerId="ADAL" clId="{0FD0B19D-4776-3142-A01A-915AA0983175}" dt="2023-03-28T15:07:26.970" v="803"/>
          <ac:inkMkLst>
            <pc:docMk/>
            <pc:sldMk cId="2897781593" sldId="259"/>
            <ac:inkMk id="82" creationId="{71783C61-B30F-B3A9-4F63-7A20FA2EEB39}"/>
          </ac:inkMkLst>
        </pc:inkChg>
        <pc:inkChg chg="add reco">
          <ac:chgData name="Venkatasubramanian, Mani V." userId="fbe5ce37-0145-4c31-b84a-b36f8beac5f3" providerId="ADAL" clId="{0FD0B19D-4776-3142-A01A-915AA0983175}" dt="2023-03-28T15:07:26.970" v="803"/>
          <ac:inkMkLst>
            <pc:docMk/>
            <pc:sldMk cId="2897781593" sldId="259"/>
            <ac:inkMk id="83" creationId="{DAF2E778-55A4-B3B1-5A06-583DDE6DBC2A}"/>
          </ac:inkMkLst>
        </pc:inkChg>
        <pc:inkChg chg="add del">
          <ac:chgData name="Venkatasubramanian, Mani V." userId="fbe5ce37-0145-4c31-b84a-b36f8beac5f3" providerId="ADAL" clId="{0FD0B19D-4776-3142-A01A-915AA0983175}" dt="2023-03-28T15:07:46.168" v="809"/>
          <ac:inkMkLst>
            <pc:docMk/>
            <pc:sldMk cId="2897781593" sldId="259"/>
            <ac:inkMk id="84" creationId="{E9D38728-AF91-95B1-CC32-F2F8A71FF9E5}"/>
          </ac:inkMkLst>
        </pc:inkChg>
        <pc:inkChg chg="add del">
          <ac:chgData name="Venkatasubramanian, Mani V." userId="fbe5ce37-0145-4c31-b84a-b36f8beac5f3" providerId="ADAL" clId="{0FD0B19D-4776-3142-A01A-915AA0983175}" dt="2023-03-28T15:07:46.168" v="809"/>
          <ac:inkMkLst>
            <pc:docMk/>
            <pc:sldMk cId="2897781593" sldId="259"/>
            <ac:inkMk id="85" creationId="{6DE8DFED-D1C1-5B51-33E4-30D78B196EC0}"/>
          </ac:inkMkLst>
        </pc:inkChg>
        <pc:inkChg chg="add del">
          <ac:chgData name="Venkatasubramanian, Mani V." userId="fbe5ce37-0145-4c31-b84a-b36f8beac5f3" providerId="ADAL" clId="{0FD0B19D-4776-3142-A01A-915AA0983175}" dt="2023-03-28T15:07:46.168" v="809"/>
          <ac:inkMkLst>
            <pc:docMk/>
            <pc:sldMk cId="2897781593" sldId="259"/>
            <ac:inkMk id="86" creationId="{727728ED-D3CC-0D8F-CC77-A004F605771A}"/>
          </ac:inkMkLst>
        </pc:inkChg>
        <pc:inkChg chg="add">
          <ac:chgData name="Venkatasubramanian, Mani V." userId="fbe5ce37-0145-4c31-b84a-b36f8beac5f3" providerId="ADAL" clId="{0FD0B19D-4776-3142-A01A-915AA0983175}" dt="2023-03-28T15:07:45.263" v="807"/>
          <ac:inkMkLst>
            <pc:docMk/>
            <pc:sldMk cId="2897781593" sldId="259"/>
            <ac:inkMk id="87" creationId="{A48BAA7E-0FA4-50E9-1BDD-0B61EA155ACC}"/>
          </ac:inkMkLst>
        </pc:inkChg>
        <pc:inkChg chg="add">
          <ac:chgData name="Venkatasubramanian, Mani V." userId="fbe5ce37-0145-4c31-b84a-b36f8beac5f3" providerId="ADAL" clId="{0FD0B19D-4776-3142-A01A-915AA0983175}" dt="2023-03-28T15:07:45.413" v="808"/>
          <ac:inkMkLst>
            <pc:docMk/>
            <pc:sldMk cId="2897781593" sldId="259"/>
            <ac:inkMk id="88" creationId="{FFBFFE86-A147-B082-3486-F87BA7D6149E}"/>
          </ac:inkMkLst>
        </pc:inkChg>
        <pc:inkChg chg="add reco">
          <ac:chgData name="Venkatasubramanian, Mani V." userId="fbe5ce37-0145-4c31-b84a-b36f8beac5f3" providerId="ADAL" clId="{0FD0B19D-4776-3142-A01A-915AA0983175}" dt="2023-03-28T15:07:46.168" v="809"/>
          <ac:inkMkLst>
            <pc:docMk/>
            <pc:sldMk cId="2897781593" sldId="259"/>
            <ac:inkMk id="89" creationId="{0A8563B1-86A0-AFC9-CD71-2CAE5EE99DE4}"/>
          </ac:inkMkLst>
        </pc:inkChg>
        <pc:inkChg chg="add del">
          <ac:chgData name="Venkatasubramanian, Mani V." userId="fbe5ce37-0145-4c31-b84a-b36f8beac5f3" providerId="ADAL" clId="{0FD0B19D-4776-3142-A01A-915AA0983175}" dt="2023-03-28T15:07:54.144" v="819"/>
          <ac:inkMkLst>
            <pc:docMk/>
            <pc:sldMk cId="2897781593" sldId="259"/>
            <ac:inkMk id="90" creationId="{4DE23036-DE11-B074-D7DC-48FBEF4A6A8A}"/>
          </ac:inkMkLst>
        </pc:inkChg>
        <pc:inkChg chg="add del">
          <ac:chgData name="Venkatasubramanian, Mani V." userId="fbe5ce37-0145-4c31-b84a-b36f8beac5f3" providerId="ADAL" clId="{0FD0B19D-4776-3142-A01A-915AA0983175}" dt="2023-03-28T15:07:54.144" v="819"/>
          <ac:inkMkLst>
            <pc:docMk/>
            <pc:sldMk cId="2897781593" sldId="259"/>
            <ac:inkMk id="91" creationId="{F8D5E6EE-E836-57F5-2093-81E3658A1859}"/>
          </ac:inkMkLst>
        </pc:inkChg>
        <pc:inkChg chg="add">
          <ac:chgData name="Venkatasubramanian, Mani V." userId="fbe5ce37-0145-4c31-b84a-b36f8beac5f3" providerId="ADAL" clId="{0FD0B19D-4776-3142-A01A-915AA0983175}" dt="2023-03-28T15:07:50.413" v="812"/>
          <ac:inkMkLst>
            <pc:docMk/>
            <pc:sldMk cId="2897781593" sldId="259"/>
            <ac:inkMk id="92" creationId="{FFFD9EB5-1252-351B-5873-050F398252DF}"/>
          </ac:inkMkLst>
        </pc:inkChg>
        <pc:inkChg chg="add del">
          <ac:chgData name="Venkatasubramanian, Mani V." userId="fbe5ce37-0145-4c31-b84a-b36f8beac5f3" providerId="ADAL" clId="{0FD0B19D-4776-3142-A01A-915AA0983175}" dt="2023-03-28T15:07:54.144" v="819"/>
          <ac:inkMkLst>
            <pc:docMk/>
            <pc:sldMk cId="2897781593" sldId="259"/>
            <ac:inkMk id="93" creationId="{8771E567-DC69-FDBD-81A4-82CBDD76DBA6}"/>
          </ac:inkMkLst>
        </pc:inkChg>
        <pc:inkChg chg="add del">
          <ac:chgData name="Venkatasubramanian, Mani V." userId="fbe5ce37-0145-4c31-b84a-b36f8beac5f3" providerId="ADAL" clId="{0FD0B19D-4776-3142-A01A-915AA0983175}" dt="2023-03-28T15:07:54.144" v="819"/>
          <ac:inkMkLst>
            <pc:docMk/>
            <pc:sldMk cId="2897781593" sldId="259"/>
            <ac:inkMk id="94" creationId="{DF6C25FD-C3AF-5ECF-1E89-B9D4903B0C7A}"/>
          </ac:inkMkLst>
        </pc:inkChg>
        <pc:inkChg chg="add del">
          <ac:chgData name="Venkatasubramanian, Mani V." userId="fbe5ce37-0145-4c31-b84a-b36f8beac5f3" providerId="ADAL" clId="{0FD0B19D-4776-3142-A01A-915AA0983175}" dt="2023-03-28T15:07:54.144" v="819"/>
          <ac:inkMkLst>
            <pc:docMk/>
            <pc:sldMk cId="2897781593" sldId="259"/>
            <ac:inkMk id="95" creationId="{419083E7-6DDC-AB75-9272-F234D377A715}"/>
          </ac:inkMkLst>
        </pc:inkChg>
        <pc:inkChg chg="add del">
          <ac:chgData name="Venkatasubramanian, Mani V." userId="fbe5ce37-0145-4c31-b84a-b36f8beac5f3" providerId="ADAL" clId="{0FD0B19D-4776-3142-A01A-915AA0983175}" dt="2023-03-28T15:07:54.144" v="819"/>
          <ac:inkMkLst>
            <pc:docMk/>
            <pc:sldMk cId="2897781593" sldId="259"/>
            <ac:inkMk id="96" creationId="{F182B094-BD82-EE14-BF9D-E7D66D3342A9}"/>
          </ac:inkMkLst>
        </pc:inkChg>
        <pc:inkChg chg="add del">
          <ac:chgData name="Venkatasubramanian, Mani V." userId="fbe5ce37-0145-4c31-b84a-b36f8beac5f3" providerId="ADAL" clId="{0FD0B19D-4776-3142-A01A-915AA0983175}" dt="2023-03-28T15:07:54.144" v="819"/>
          <ac:inkMkLst>
            <pc:docMk/>
            <pc:sldMk cId="2897781593" sldId="259"/>
            <ac:inkMk id="97" creationId="{90478E0B-3EB2-0C71-17B9-86CA94F78B46}"/>
          </ac:inkMkLst>
        </pc:inkChg>
        <pc:inkChg chg="add del">
          <ac:chgData name="Venkatasubramanian, Mani V." userId="fbe5ce37-0145-4c31-b84a-b36f8beac5f3" providerId="ADAL" clId="{0FD0B19D-4776-3142-A01A-915AA0983175}" dt="2023-03-28T15:07:54.144" v="819"/>
          <ac:inkMkLst>
            <pc:docMk/>
            <pc:sldMk cId="2897781593" sldId="259"/>
            <ac:inkMk id="98" creationId="{F34D0223-0230-8168-6AA5-803DD93393C8}"/>
          </ac:inkMkLst>
        </pc:inkChg>
        <pc:inkChg chg="add reco">
          <ac:chgData name="Venkatasubramanian, Mani V." userId="fbe5ce37-0145-4c31-b84a-b36f8beac5f3" providerId="ADAL" clId="{0FD0B19D-4776-3142-A01A-915AA0983175}" dt="2023-03-28T15:07:54.144" v="819"/>
          <ac:inkMkLst>
            <pc:docMk/>
            <pc:sldMk cId="2897781593" sldId="259"/>
            <ac:inkMk id="99" creationId="{2C8029BC-D151-1725-FC1A-938534EF6D9A}"/>
          </ac:inkMkLst>
        </pc:inkChg>
        <pc:inkChg chg="add reco">
          <ac:chgData name="Venkatasubramanian, Mani V." userId="fbe5ce37-0145-4c31-b84a-b36f8beac5f3" providerId="ADAL" clId="{0FD0B19D-4776-3142-A01A-915AA0983175}" dt="2023-03-28T15:07:54.144" v="819"/>
          <ac:inkMkLst>
            <pc:docMk/>
            <pc:sldMk cId="2897781593" sldId="259"/>
            <ac:inkMk id="100" creationId="{9C210434-F775-93B9-7357-1D4EE67430C5}"/>
          </ac:inkMkLst>
        </pc:inkChg>
        <pc:inkChg chg="add del">
          <ac:chgData name="Venkatasubramanian, Mani V." userId="fbe5ce37-0145-4c31-b84a-b36f8beac5f3" providerId="ADAL" clId="{0FD0B19D-4776-3142-A01A-915AA0983175}" dt="2023-03-28T15:07:58.075" v="829"/>
          <ac:inkMkLst>
            <pc:docMk/>
            <pc:sldMk cId="2897781593" sldId="259"/>
            <ac:inkMk id="101" creationId="{AD4EFCB5-03F1-784D-0A61-3B984FFD66F7}"/>
          </ac:inkMkLst>
        </pc:inkChg>
        <pc:inkChg chg="add del">
          <ac:chgData name="Venkatasubramanian, Mani V." userId="fbe5ce37-0145-4c31-b84a-b36f8beac5f3" providerId="ADAL" clId="{0FD0B19D-4776-3142-A01A-915AA0983175}" dt="2023-03-28T15:07:58.075" v="829"/>
          <ac:inkMkLst>
            <pc:docMk/>
            <pc:sldMk cId="2897781593" sldId="259"/>
            <ac:inkMk id="102" creationId="{CA9CDBEF-EF15-6C6B-A8DD-2D78D69CBBDB}"/>
          </ac:inkMkLst>
        </pc:inkChg>
        <pc:inkChg chg="add del">
          <ac:chgData name="Venkatasubramanian, Mani V." userId="fbe5ce37-0145-4c31-b84a-b36f8beac5f3" providerId="ADAL" clId="{0FD0B19D-4776-3142-A01A-915AA0983175}" dt="2023-03-28T15:07:58.075" v="829"/>
          <ac:inkMkLst>
            <pc:docMk/>
            <pc:sldMk cId="2897781593" sldId="259"/>
            <ac:inkMk id="103" creationId="{C5CA16E2-BA3F-79B7-164D-A4BCB32BE84B}"/>
          </ac:inkMkLst>
        </pc:inkChg>
        <pc:inkChg chg="add del">
          <ac:chgData name="Venkatasubramanian, Mani V." userId="fbe5ce37-0145-4c31-b84a-b36f8beac5f3" providerId="ADAL" clId="{0FD0B19D-4776-3142-A01A-915AA0983175}" dt="2023-03-28T15:07:58.075" v="829"/>
          <ac:inkMkLst>
            <pc:docMk/>
            <pc:sldMk cId="2897781593" sldId="259"/>
            <ac:inkMk id="104" creationId="{94A818B9-B8C7-21B9-D87B-66C9F0E15C83}"/>
          </ac:inkMkLst>
        </pc:inkChg>
        <pc:inkChg chg="add del">
          <ac:chgData name="Venkatasubramanian, Mani V." userId="fbe5ce37-0145-4c31-b84a-b36f8beac5f3" providerId="ADAL" clId="{0FD0B19D-4776-3142-A01A-915AA0983175}" dt="2023-03-28T15:07:58.075" v="829"/>
          <ac:inkMkLst>
            <pc:docMk/>
            <pc:sldMk cId="2897781593" sldId="259"/>
            <ac:inkMk id="105" creationId="{D2B025E9-C87E-985C-AA0B-E37AD0704B62}"/>
          </ac:inkMkLst>
        </pc:inkChg>
        <pc:inkChg chg="add del">
          <ac:chgData name="Venkatasubramanian, Mani V." userId="fbe5ce37-0145-4c31-b84a-b36f8beac5f3" providerId="ADAL" clId="{0FD0B19D-4776-3142-A01A-915AA0983175}" dt="2023-03-28T15:07:58.075" v="829"/>
          <ac:inkMkLst>
            <pc:docMk/>
            <pc:sldMk cId="2897781593" sldId="259"/>
            <ac:inkMk id="106" creationId="{231480D5-F690-1ED2-8D21-E747A615C6BD}"/>
          </ac:inkMkLst>
        </pc:inkChg>
        <pc:inkChg chg="add">
          <ac:chgData name="Venkatasubramanian, Mani V." userId="fbe5ce37-0145-4c31-b84a-b36f8beac5f3" providerId="ADAL" clId="{0FD0B19D-4776-3142-A01A-915AA0983175}" dt="2023-03-28T15:07:56.995" v="826"/>
          <ac:inkMkLst>
            <pc:docMk/>
            <pc:sldMk cId="2897781593" sldId="259"/>
            <ac:inkMk id="107" creationId="{75F1F58C-4BEE-7124-EBC5-65D064A99919}"/>
          </ac:inkMkLst>
        </pc:inkChg>
        <pc:inkChg chg="add">
          <ac:chgData name="Venkatasubramanian, Mani V." userId="fbe5ce37-0145-4c31-b84a-b36f8beac5f3" providerId="ADAL" clId="{0FD0B19D-4776-3142-A01A-915AA0983175}" dt="2023-03-28T15:07:57.211" v="827"/>
          <ac:inkMkLst>
            <pc:docMk/>
            <pc:sldMk cId="2897781593" sldId="259"/>
            <ac:inkMk id="108" creationId="{39CB23AA-2672-883C-3D26-1BC1A691F730}"/>
          </ac:inkMkLst>
        </pc:inkChg>
        <pc:inkChg chg="add">
          <ac:chgData name="Venkatasubramanian, Mani V." userId="fbe5ce37-0145-4c31-b84a-b36f8beac5f3" providerId="ADAL" clId="{0FD0B19D-4776-3142-A01A-915AA0983175}" dt="2023-03-28T15:07:57.341" v="828"/>
          <ac:inkMkLst>
            <pc:docMk/>
            <pc:sldMk cId="2897781593" sldId="259"/>
            <ac:inkMk id="109" creationId="{341419B3-169B-55EC-F54E-DA2DFE1FEAE3}"/>
          </ac:inkMkLst>
        </pc:inkChg>
        <pc:inkChg chg="add reco">
          <ac:chgData name="Venkatasubramanian, Mani V." userId="fbe5ce37-0145-4c31-b84a-b36f8beac5f3" providerId="ADAL" clId="{0FD0B19D-4776-3142-A01A-915AA0983175}" dt="2023-03-28T15:07:58.075" v="829"/>
          <ac:inkMkLst>
            <pc:docMk/>
            <pc:sldMk cId="2897781593" sldId="259"/>
            <ac:inkMk id="110" creationId="{56E6F390-75AF-DA55-9769-0552E598799F}"/>
          </ac:inkMkLst>
        </pc:inkChg>
        <pc:inkChg chg="add reco">
          <ac:chgData name="Venkatasubramanian, Mani V." userId="fbe5ce37-0145-4c31-b84a-b36f8beac5f3" providerId="ADAL" clId="{0FD0B19D-4776-3142-A01A-915AA0983175}" dt="2023-03-28T15:07:58.075" v="829"/>
          <ac:inkMkLst>
            <pc:docMk/>
            <pc:sldMk cId="2897781593" sldId="259"/>
            <ac:inkMk id="111" creationId="{D9C53C8A-948E-8772-F536-9C98F636CC74}"/>
          </ac:inkMkLst>
        </pc:inkChg>
        <pc:inkChg chg="add del">
          <ac:chgData name="Venkatasubramanian, Mani V." userId="fbe5ce37-0145-4c31-b84a-b36f8beac5f3" providerId="ADAL" clId="{0FD0B19D-4776-3142-A01A-915AA0983175}" dt="2023-03-28T15:08:02.191" v="837"/>
          <ac:inkMkLst>
            <pc:docMk/>
            <pc:sldMk cId="2897781593" sldId="259"/>
            <ac:inkMk id="112" creationId="{48583FDD-27BB-FF0E-A980-61C97AE44E5D}"/>
          </ac:inkMkLst>
        </pc:inkChg>
        <pc:inkChg chg="add del">
          <ac:chgData name="Venkatasubramanian, Mani V." userId="fbe5ce37-0145-4c31-b84a-b36f8beac5f3" providerId="ADAL" clId="{0FD0B19D-4776-3142-A01A-915AA0983175}" dt="2023-03-28T15:08:02.191" v="837"/>
          <ac:inkMkLst>
            <pc:docMk/>
            <pc:sldMk cId="2897781593" sldId="259"/>
            <ac:inkMk id="113" creationId="{96338CFB-7EC6-44EB-E937-9C1A7F7355C1}"/>
          </ac:inkMkLst>
        </pc:inkChg>
        <pc:inkChg chg="add">
          <ac:chgData name="Venkatasubramanian, Mani V." userId="fbe5ce37-0145-4c31-b84a-b36f8beac5f3" providerId="ADAL" clId="{0FD0B19D-4776-3142-A01A-915AA0983175}" dt="2023-03-28T15:08:00.028" v="832"/>
          <ac:inkMkLst>
            <pc:docMk/>
            <pc:sldMk cId="2897781593" sldId="259"/>
            <ac:inkMk id="114" creationId="{C32B700F-4C78-6712-9453-65F774000DCF}"/>
          </ac:inkMkLst>
        </pc:inkChg>
        <pc:inkChg chg="add del">
          <ac:chgData name="Venkatasubramanian, Mani V." userId="fbe5ce37-0145-4c31-b84a-b36f8beac5f3" providerId="ADAL" clId="{0FD0B19D-4776-3142-A01A-915AA0983175}" dt="2023-03-28T15:08:02.191" v="837"/>
          <ac:inkMkLst>
            <pc:docMk/>
            <pc:sldMk cId="2897781593" sldId="259"/>
            <ac:inkMk id="115" creationId="{03AE32BA-F476-2558-347F-C28B45FC4574}"/>
          </ac:inkMkLst>
        </pc:inkChg>
        <pc:inkChg chg="add del">
          <ac:chgData name="Venkatasubramanian, Mani V." userId="fbe5ce37-0145-4c31-b84a-b36f8beac5f3" providerId="ADAL" clId="{0FD0B19D-4776-3142-A01A-915AA0983175}" dt="2023-03-28T15:08:02.191" v="837"/>
          <ac:inkMkLst>
            <pc:docMk/>
            <pc:sldMk cId="2897781593" sldId="259"/>
            <ac:inkMk id="116" creationId="{16B731D9-7D51-25AD-B05B-C755D68204EA}"/>
          </ac:inkMkLst>
        </pc:inkChg>
        <pc:inkChg chg="add del">
          <ac:chgData name="Venkatasubramanian, Mani V." userId="fbe5ce37-0145-4c31-b84a-b36f8beac5f3" providerId="ADAL" clId="{0FD0B19D-4776-3142-A01A-915AA0983175}" dt="2023-03-28T15:08:02.191" v="837"/>
          <ac:inkMkLst>
            <pc:docMk/>
            <pc:sldMk cId="2897781593" sldId="259"/>
            <ac:inkMk id="117" creationId="{15D99CD1-3A43-6AC1-1C9A-8E5A80B06AFB}"/>
          </ac:inkMkLst>
        </pc:inkChg>
        <pc:inkChg chg="add">
          <ac:chgData name="Venkatasubramanian, Mani V." userId="fbe5ce37-0145-4c31-b84a-b36f8beac5f3" providerId="ADAL" clId="{0FD0B19D-4776-3142-A01A-915AA0983175}" dt="2023-03-28T15:08:01.178" v="836"/>
          <ac:inkMkLst>
            <pc:docMk/>
            <pc:sldMk cId="2897781593" sldId="259"/>
            <ac:inkMk id="118" creationId="{29D41570-6213-848E-48E3-0B8347376C8A}"/>
          </ac:inkMkLst>
        </pc:inkChg>
        <pc:inkChg chg="add reco">
          <ac:chgData name="Venkatasubramanian, Mani V." userId="fbe5ce37-0145-4c31-b84a-b36f8beac5f3" providerId="ADAL" clId="{0FD0B19D-4776-3142-A01A-915AA0983175}" dt="2023-03-28T15:08:02.191" v="837"/>
          <ac:inkMkLst>
            <pc:docMk/>
            <pc:sldMk cId="2897781593" sldId="259"/>
            <ac:inkMk id="119" creationId="{8E42ABBE-E805-ED0F-3670-2DBA484C1169}"/>
          </ac:inkMkLst>
        </pc:inkChg>
        <pc:inkChg chg="add reco">
          <ac:chgData name="Venkatasubramanian, Mani V." userId="fbe5ce37-0145-4c31-b84a-b36f8beac5f3" providerId="ADAL" clId="{0FD0B19D-4776-3142-A01A-915AA0983175}" dt="2023-03-28T15:08:02.191" v="837"/>
          <ac:inkMkLst>
            <pc:docMk/>
            <pc:sldMk cId="2897781593" sldId="259"/>
            <ac:inkMk id="120" creationId="{171BC2A5-E761-A248-2D99-16EC502AA336}"/>
          </ac:inkMkLst>
        </pc:inkChg>
        <pc:inkChg chg="add del">
          <ac:chgData name="Venkatasubramanian, Mani V." userId="fbe5ce37-0145-4c31-b84a-b36f8beac5f3" providerId="ADAL" clId="{0FD0B19D-4776-3142-A01A-915AA0983175}" dt="2023-03-28T15:08:07.827" v="849"/>
          <ac:inkMkLst>
            <pc:docMk/>
            <pc:sldMk cId="2897781593" sldId="259"/>
            <ac:inkMk id="121" creationId="{046AE99B-5CC8-2169-0382-C9BD471C6F19}"/>
          </ac:inkMkLst>
        </pc:inkChg>
        <pc:inkChg chg="add del">
          <ac:chgData name="Venkatasubramanian, Mani V." userId="fbe5ce37-0145-4c31-b84a-b36f8beac5f3" providerId="ADAL" clId="{0FD0B19D-4776-3142-A01A-915AA0983175}" dt="2023-03-28T15:08:07.827" v="849"/>
          <ac:inkMkLst>
            <pc:docMk/>
            <pc:sldMk cId="2897781593" sldId="259"/>
            <ac:inkMk id="122" creationId="{EA6E826E-EA08-9C2D-30F1-DF72F8FD8DA8}"/>
          </ac:inkMkLst>
        </pc:inkChg>
        <pc:inkChg chg="add del">
          <ac:chgData name="Venkatasubramanian, Mani V." userId="fbe5ce37-0145-4c31-b84a-b36f8beac5f3" providerId="ADAL" clId="{0FD0B19D-4776-3142-A01A-915AA0983175}" dt="2023-03-28T15:08:07.827" v="849"/>
          <ac:inkMkLst>
            <pc:docMk/>
            <pc:sldMk cId="2897781593" sldId="259"/>
            <ac:inkMk id="123" creationId="{5DBEE56A-E075-13B7-C647-E7C5A5FAC902}"/>
          </ac:inkMkLst>
        </pc:inkChg>
        <pc:inkChg chg="add del">
          <ac:chgData name="Venkatasubramanian, Mani V." userId="fbe5ce37-0145-4c31-b84a-b36f8beac5f3" providerId="ADAL" clId="{0FD0B19D-4776-3142-A01A-915AA0983175}" dt="2023-03-28T15:08:07.827" v="849"/>
          <ac:inkMkLst>
            <pc:docMk/>
            <pc:sldMk cId="2897781593" sldId="259"/>
            <ac:inkMk id="124" creationId="{DFE21ADF-27D9-6262-3E07-FD10113F8E29}"/>
          </ac:inkMkLst>
        </pc:inkChg>
        <pc:inkChg chg="add del">
          <ac:chgData name="Venkatasubramanian, Mani V." userId="fbe5ce37-0145-4c31-b84a-b36f8beac5f3" providerId="ADAL" clId="{0FD0B19D-4776-3142-A01A-915AA0983175}" dt="2023-03-28T15:08:07.827" v="849"/>
          <ac:inkMkLst>
            <pc:docMk/>
            <pc:sldMk cId="2897781593" sldId="259"/>
            <ac:inkMk id="125" creationId="{05D7E519-B32F-63BC-935D-5D4C36189A1D}"/>
          </ac:inkMkLst>
        </pc:inkChg>
        <pc:inkChg chg="add del">
          <ac:chgData name="Venkatasubramanian, Mani V." userId="fbe5ce37-0145-4c31-b84a-b36f8beac5f3" providerId="ADAL" clId="{0FD0B19D-4776-3142-A01A-915AA0983175}" dt="2023-03-28T15:08:07.827" v="849"/>
          <ac:inkMkLst>
            <pc:docMk/>
            <pc:sldMk cId="2897781593" sldId="259"/>
            <ac:inkMk id="126" creationId="{A1E87E5F-722A-2DA3-E2CC-49B7B5F1BD9E}"/>
          </ac:inkMkLst>
        </pc:inkChg>
        <pc:inkChg chg="add del">
          <ac:chgData name="Venkatasubramanian, Mani V." userId="fbe5ce37-0145-4c31-b84a-b36f8beac5f3" providerId="ADAL" clId="{0FD0B19D-4776-3142-A01A-915AA0983175}" dt="2023-03-28T15:08:07.827" v="849"/>
          <ac:inkMkLst>
            <pc:docMk/>
            <pc:sldMk cId="2897781593" sldId="259"/>
            <ac:inkMk id="127" creationId="{0E6FA0D3-3ACC-3BC7-7B98-3F6A78C9F43C}"/>
          </ac:inkMkLst>
        </pc:inkChg>
        <pc:inkChg chg="add del">
          <ac:chgData name="Venkatasubramanian, Mani V." userId="fbe5ce37-0145-4c31-b84a-b36f8beac5f3" providerId="ADAL" clId="{0FD0B19D-4776-3142-A01A-915AA0983175}" dt="2023-03-28T15:08:07.827" v="849"/>
          <ac:inkMkLst>
            <pc:docMk/>
            <pc:sldMk cId="2897781593" sldId="259"/>
            <ac:inkMk id="128" creationId="{39EAA286-E7C9-5752-3A90-52420303DC0C}"/>
          </ac:inkMkLst>
        </pc:inkChg>
        <pc:inkChg chg="add del">
          <ac:chgData name="Venkatasubramanian, Mani V." userId="fbe5ce37-0145-4c31-b84a-b36f8beac5f3" providerId="ADAL" clId="{0FD0B19D-4776-3142-A01A-915AA0983175}" dt="2023-03-28T15:08:07.827" v="849"/>
          <ac:inkMkLst>
            <pc:docMk/>
            <pc:sldMk cId="2897781593" sldId="259"/>
            <ac:inkMk id="129" creationId="{F32CC500-FBE7-A9DA-686C-322C045EE2F0}"/>
          </ac:inkMkLst>
        </pc:inkChg>
        <pc:inkChg chg="add del">
          <ac:chgData name="Venkatasubramanian, Mani V." userId="fbe5ce37-0145-4c31-b84a-b36f8beac5f3" providerId="ADAL" clId="{0FD0B19D-4776-3142-A01A-915AA0983175}" dt="2023-03-28T15:08:07.827" v="849"/>
          <ac:inkMkLst>
            <pc:docMk/>
            <pc:sldMk cId="2897781593" sldId="259"/>
            <ac:inkMk id="130" creationId="{3A362D70-D1F3-0701-3C48-521D7344C2BF}"/>
          </ac:inkMkLst>
        </pc:inkChg>
        <pc:inkChg chg="add del">
          <ac:chgData name="Venkatasubramanian, Mani V." userId="fbe5ce37-0145-4c31-b84a-b36f8beac5f3" providerId="ADAL" clId="{0FD0B19D-4776-3142-A01A-915AA0983175}" dt="2023-03-28T15:08:07.827" v="849"/>
          <ac:inkMkLst>
            <pc:docMk/>
            <pc:sldMk cId="2897781593" sldId="259"/>
            <ac:inkMk id="131" creationId="{DCD90902-3EF7-AF13-D4FF-688B69592E90}"/>
          </ac:inkMkLst>
        </pc:inkChg>
        <pc:inkChg chg="add reco">
          <ac:chgData name="Venkatasubramanian, Mani V." userId="fbe5ce37-0145-4c31-b84a-b36f8beac5f3" providerId="ADAL" clId="{0FD0B19D-4776-3142-A01A-915AA0983175}" dt="2023-03-28T15:08:07.827" v="849"/>
          <ac:inkMkLst>
            <pc:docMk/>
            <pc:sldMk cId="2897781593" sldId="259"/>
            <ac:inkMk id="132" creationId="{9DB29CFE-3AC6-BB29-1BEE-0387624DEF81}"/>
          </ac:inkMkLst>
        </pc:inkChg>
        <pc:inkChg chg="add del">
          <ac:chgData name="Venkatasubramanian, Mani V." userId="fbe5ce37-0145-4c31-b84a-b36f8beac5f3" providerId="ADAL" clId="{0FD0B19D-4776-3142-A01A-915AA0983175}" dt="2023-03-28T15:08:19.316" v="860"/>
          <ac:inkMkLst>
            <pc:docMk/>
            <pc:sldMk cId="2897781593" sldId="259"/>
            <ac:inkMk id="133" creationId="{E948AEF6-8A31-24B7-34EF-DCC382E3C879}"/>
          </ac:inkMkLst>
        </pc:inkChg>
        <pc:inkChg chg="add del">
          <ac:chgData name="Venkatasubramanian, Mani V." userId="fbe5ce37-0145-4c31-b84a-b36f8beac5f3" providerId="ADAL" clId="{0FD0B19D-4776-3142-A01A-915AA0983175}" dt="2023-03-28T15:08:19.316" v="860"/>
          <ac:inkMkLst>
            <pc:docMk/>
            <pc:sldMk cId="2897781593" sldId="259"/>
            <ac:inkMk id="134" creationId="{B2EBC786-AEA7-B3E2-304F-19D215B8814F}"/>
          </ac:inkMkLst>
        </pc:inkChg>
        <pc:inkChg chg="add">
          <ac:chgData name="Venkatasubramanian, Mani V." userId="fbe5ce37-0145-4c31-b84a-b36f8beac5f3" providerId="ADAL" clId="{0FD0B19D-4776-3142-A01A-915AA0983175}" dt="2023-03-28T15:08:17.042" v="852"/>
          <ac:inkMkLst>
            <pc:docMk/>
            <pc:sldMk cId="2897781593" sldId="259"/>
            <ac:inkMk id="135" creationId="{0664C42D-D071-2695-D8D3-7F373C449FE1}"/>
          </ac:inkMkLst>
        </pc:inkChg>
        <pc:inkChg chg="add">
          <ac:chgData name="Venkatasubramanian, Mani V." userId="fbe5ce37-0145-4c31-b84a-b36f8beac5f3" providerId="ADAL" clId="{0FD0B19D-4776-3142-A01A-915AA0983175}" dt="2023-03-28T15:08:17.227" v="853"/>
          <ac:inkMkLst>
            <pc:docMk/>
            <pc:sldMk cId="2897781593" sldId="259"/>
            <ac:inkMk id="136" creationId="{B003C210-1ADC-4FCA-C4A9-303E18B29B27}"/>
          </ac:inkMkLst>
        </pc:inkChg>
        <pc:inkChg chg="add">
          <ac:chgData name="Venkatasubramanian, Mani V." userId="fbe5ce37-0145-4c31-b84a-b36f8beac5f3" providerId="ADAL" clId="{0FD0B19D-4776-3142-A01A-915AA0983175}" dt="2023-03-28T15:08:17.360" v="854"/>
          <ac:inkMkLst>
            <pc:docMk/>
            <pc:sldMk cId="2897781593" sldId="259"/>
            <ac:inkMk id="137" creationId="{CB5EA74F-B267-59AD-8023-3A2B5543EFD7}"/>
          </ac:inkMkLst>
        </pc:inkChg>
        <pc:inkChg chg="add del">
          <ac:chgData name="Venkatasubramanian, Mani V." userId="fbe5ce37-0145-4c31-b84a-b36f8beac5f3" providerId="ADAL" clId="{0FD0B19D-4776-3142-A01A-915AA0983175}" dt="2023-03-28T15:08:19.316" v="860"/>
          <ac:inkMkLst>
            <pc:docMk/>
            <pc:sldMk cId="2897781593" sldId="259"/>
            <ac:inkMk id="138" creationId="{2D798C9E-2C71-95C5-330B-13B91F508188}"/>
          </ac:inkMkLst>
        </pc:inkChg>
        <pc:inkChg chg="add del">
          <ac:chgData name="Venkatasubramanian, Mani V." userId="fbe5ce37-0145-4c31-b84a-b36f8beac5f3" providerId="ADAL" clId="{0FD0B19D-4776-3142-A01A-915AA0983175}" dt="2023-03-28T15:08:19.316" v="860"/>
          <ac:inkMkLst>
            <pc:docMk/>
            <pc:sldMk cId="2897781593" sldId="259"/>
            <ac:inkMk id="139" creationId="{48B5B40B-D50B-2FA5-A7A9-BE1A610847B0}"/>
          </ac:inkMkLst>
        </pc:inkChg>
        <pc:inkChg chg="add">
          <ac:chgData name="Venkatasubramanian, Mani V." userId="fbe5ce37-0145-4c31-b84a-b36f8beac5f3" providerId="ADAL" clId="{0FD0B19D-4776-3142-A01A-915AA0983175}" dt="2023-03-28T15:08:18.192" v="857"/>
          <ac:inkMkLst>
            <pc:docMk/>
            <pc:sldMk cId="2897781593" sldId="259"/>
            <ac:inkMk id="140" creationId="{D45F0065-E1A8-B815-C5D2-63EEB4E0BD91}"/>
          </ac:inkMkLst>
        </pc:inkChg>
        <pc:inkChg chg="add del">
          <ac:chgData name="Venkatasubramanian, Mani V." userId="fbe5ce37-0145-4c31-b84a-b36f8beac5f3" providerId="ADAL" clId="{0FD0B19D-4776-3142-A01A-915AA0983175}" dt="2023-03-28T15:08:19.316" v="860"/>
          <ac:inkMkLst>
            <pc:docMk/>
            <pc:sldMk cId="2897781593" sldId="259"/>
            <ac:inkMk id="141" creationId="{1975CFFD-AE21-0B91-5170-747483D463A9}"/>
          </ac:inkMkLst>
        </pc:inkChg>
        <pc:inkChg chg="add del">
          <ac:chgData name="Venkatasubramanian, Mani V." userId="fbe5ce37-0145-4c31-b84a-b36f8beac5f3" providerId="ADAL" clId="{0FD0B19D-4776-3142-A01A-915AA0983175}" dt="2023-03-28T15:08:19.316" v="860"/>
          <ac:inkMkLst>
            <pc:docMk/>
            <pc:sldMk cId="2897781593" sldId="259"/>
            <ac:inkMk id="142" creationId="{55801A39-89D8-EED4-2AF6-40686CB1F4AF}"/>
          </ac:inkMkLst>
        </pc:inkChg>
        <pc:inkChg chg="add reco">
          <ac:chgData name="Venkatasubramanian, Mani V." userId="fbe5ce37-0145-4c31-b84a-b36f8beac5f3" providerId="ADAL" clId="{0FD0B19D-4776-3142-A01A-915AA0983175}" dt="2023-03-28T15:08:19.316" v="860"/>
          <ac:inkMkLst>
            <pc:docMk/>
            <pc:sldMk cId="2897781593" sldId="259"/>
            <ac:inkMk id="143" creationId="{4B3BC90F-77A9-EFE6-A6B3-1CA2F30E24EA}"/>
          </ac:inkMkLst>
        </pc:inkChg>
        <pc:inkChg chg="add reco">
          <ac:chgData name="Venkatasubramanian, Mani V." userId="fbe5ce37-0145-4c31-b84a-b36f8beac5f3" providerId="ADAL" clId="{0FD0B19D-4776-3142-A01A-915AA0983175}" dt="2023-03-28T15:08:19.316" v="860"/>
          <ac:inkMkLst>
            <pc:docMk/>
            <pc:sldMk cId="2897781593" sldId="259"/>
            <ac:inkMk id="144" creationId="{C3C985B8-636F-E78F-4661-7DCEBA012511}"/>
          </ac:inkMkLst>
        </pc:inkChg>
        <pc:inkChg chg="add del">
          <ac:chgData name="Venkatasubramanian, Mani V." userId="fbe5ce37-0145-4c31-b84a-b36f8beac5f3" providerId="ADAL" clId="{0FD0B19D-4776-3142-A01A-915AA0983175}" dt="2023-03-28T15:08:20.600" v="864"/>
          <ac:inkMkLst>
            <pc:docMk/>
            <pc:sldMk cId="2897781593" sldId="259"/>
            <ac:inkMk id="145" creationId="{1E3E164C-847E-F658-CBE6-8D65DF211BFF}"/>
          </ac:inkMkLst>
        </pc:inkChg>
        <pc:inkChg chg="add del">
          <ac:chgData name="Venkatasubramanian, Mani V." userId="fbe5ce37-0145-4c31-b84a-b36f8beac5f3" providerId="ADAL" clId="{0FD0B19D-4776-3142-A01A-915AA0983175}" dt="2023-03-28T15:08:20.600" v="864"/>
          <ac:inkMkLst>
            <pc:docMk/>
            <pc:sldMk cId="2897781593" sldId="259"/>
            <ac:inkMk id="146" creationId="{542331C6-BCA2-F4BF-0951-6114C9A564B2}"/>
          </ac:inkMkLst>
        </pc:inkChg>
        <pc:inkChg chg="add">
          <ac:chgData name="Venkatasubramanian, Mani V." userId="fbe5ce37-0145-4c31-b84a-b36f8beac5f3" providerId="ADAL" clId="{0FD0B19D-4776-3142-A01A-915AA0983175}" dt="2023-03-28T15:08:19.910" v="863"/>
          <ac:inkMkLst>
            <pc:docMk/>
            <pc:sldMk cId="2897781593" sldId="259"/>
            <ac:inkMk id="147" creationId="{B89A4BEC-C732-C2D1-F642-9E81AFF6CB09}"/>
          </ac:inkMkLst>
        </pc:inkChg>
        <pc:inkChg chg="add reco">
          <ac:chgData name="Venkatasubramanian, Mani V." userId="fbe5ce37-0145-4c31-b84a-b36f8beac5f3" providerId="ADAL" clId="{0FD0B19D-4776-3142-A01A-915AA0983175}" dt="2023-03-28T15:08:20.600" v="864"/>
          <ac:inkMkLst>
            <pc:docMk/>
            <pc:sldMk cId="2897781593" sldId="259"/>
            <ac:inkMk id="148" creationId="{DCC92C78-4385-5BCF-6832-C0FEB06E8755}"/>
          </ac:inkMkLst>
        </pc:inkChg>
        <pc:inkChg chg="add del">
          <ac:chgData name="Venkatasubramanian, Mani V." userId="fbe5ce37-0145-4c31-b84a-b36f8beac5f3" providerId="ADAL" clId="{0FD0B19D-4776-3142-A01A-915AA0983175}" dt="2023-03-28T15:08:22.133" v="868"/>
          <ac:inkMkLst>
            <pc:docMk/>
            <pc:sldMk cId="2897781593" sldId="259"/>
            <ac:inkMk id="149" creationId="{A6A48AC6-A98B-F106-0FCE-7211CF9FBE8B}"/>
          </ac:inkMkLst>
        </pc:inkChg>
        <pc:inkChg chg="add del">
          <ac:chgData name="Venkatasubramanian, Mani V." userId="fbe5ce37-0145-4c31-b84a-b36f8beac5f3" providerId="ADAL" clId="{0FD0B19D-4776-3142-A01A-915AA0983175}" dt="2023-03-28T15:08:22.133" v="868"/>
          <ac:inkMkLst>
            <pc:docMk/>
            <pc:sldMk cId="2897781593" sldId="259"/>
            <ac:inkMk id="150" creationId="{F65E3ADE-C1F1-2CB4-868B-56093273709C}"/>
          </ac:inkMkLst>
        </pc:inkChg>
        <pc:inkChg chg="add del">
          <ac:chgData name="Venkatasubramanian, Mani V." userId="fbe5ce37-0145-4c31-b84a-b36f8beac5f3" providerId="ADAL" clId="{0FD0B19D-4776-3142-A01A-915AA0983175}" dt="2023-03-28T15:08:22.133" v="868"/>
          <ac:inkMkLst>
            <pc:docMk/>
            <pc:sldMk cId="2897781593" sldId="259"/>
            <ac:inkMk id="151" creationId="{964EB6B8-5F49-9CD8-1B5A-B8064B9D5510}"/>
          </ac:inkMkLst>
        </pc:inkChg>
        <pc:inkChg chg="add reco">
          <ac:chgData name="Venkatasubramanian, Mani V." userId="fbe5ce37-0145-4c31-b84a-b36f8beac5f3" providerId="ADAL" clId="{0FD0B19D-4776-3142-A01A-915AA0983175}" dt="2023-03-28T15:08:22.133" v="868"/>
          <ac:inkMkLst>
            <pc:docMk/>
            <pc:sldMk cId="2897781593" sldId="259"/>
            <ac:inkMk id="152" creationId="{A703995C-0B04-75C1-1916-FDF8103C962C}"/>
          </ac:inkMkLst>
        </pc:inkChg>
        <pc:inkChg chg="add del">
          <ac:chgData name="Venkatasubramanian, Mani V." userId="fbe5ce37-0145-4c31-b84a-b36f8beac5f3" providerId="ADAL" clId="{0FD0B19D-4776-3142-A01A-915AA0983175}" dt="2023-03-28T15:08:25.181" v="873"/>
          <ac:inkMkLst>
            <pc:docMk/>
            <pc:sldMk cId="2897781593" sldId="259"/>
            <ac:inkMk id="153" creationId="{E7AA61CD-F57C-64DA-A5E1-BFC9DC9ECCD1}"/>
          </ac:inkMkLst>
        </pc:inkChg>
        <pc:inkChg chg="add del">
          <ac:chgData name="Venkatasubramanian, Mani V." userId="fbe5ce37-0145-4c31-b84a-b36f8beac5f3" providerId="ADAL" clId="{0FD0B19D-4776-3142-A01A-915AA0983175}" dt="2023-03-28T15:08:25.181" v="873"/>
          <ac:inkMkLst>
            <pc:docMk/>
            <pc:sldMk cId="2897781593" sldId="259"/>
            <ac:inkMk id="154" creationId="{580B2E10-F238-87A3-30AF-4C5C964929DD}"/>
          </ac:inkMkLst>
        </pc:inkChg>
        <pc:inkChg chg="add">
          <ac:chgData name="Venkatasubramanian, Mani V." userId="fbe5ce37-0145-4c31-b84a-b36f8beac5f3" providerId="ADAL" clId="{0FD0B19D-4776-3142-A01A-915AA0983175}" dt="2023-03-28T15:08:23.993" v="871"/>
          <ac:inkMkLst>
            <pc:docMk/>
            <pc:sldMk cId="2897781593" sldId="259"/>
            <ac:inkMk id="155" creationId="{0AF2AD06-9A3D-740A-DFE2-CC108330868E}"/>
          </ac:inkMkLst>
        </pc:inkChg>
        <pc:inkChg chg="add">
          <ac:chgData name="Venkatasubramanian, Mani V." userId="fbe5ce37-0145-4c31-b84a-b36f8beac5f3" providerId="ADAL" clId="{0FD0B19D-4776-3142-A01A-915AA0983175}" dt="2023-03-28T15:08:24.343" v="872"/>
          <ac:inkMkLst>
            <pc:docMk/>
            <pc:sldMk cId="2897781593" sldId="259"/>
            <ac:inkMk id="156" creationId="{8E417755-AE29-3FA2-7860-F63A45B662C8}"/>
          </ac:inkMkLst>
        </pc:inkChg>
        <pc:inkChg chg="add reco">
          <ac:chgData name="Venkatasubramanian, Mani V." userId="fbe5ce37-0145-4c31-b84a-b36f8beac5f3" providerId="ADAL" clId="{0FD0B19D-4776-3142-A01A-915AA0983175}" dt="2023-03-28T15:08:25.181" v="873"/>
          <ac:inkMkLst>
            <pc:docMk/>
            <pc:sldMk cId="2897781593" sldId="259"/>
            <ac:inkMk id="157" creationId="{6C0A471E-2330-1721-790D-669D715A36BD}"/>
          </ac:inkMkLst>
        </pc:inkChg>
        <pc:inkChg chg="add">
          <ac:chgData name="Venkatasubramanian, Mani V." userId="fbe5ce37-0145-4c31-b84a-b36f8beac5f3" providerId="ADAL" clId="{0FD0B19D-4776-3142-A01A-915AA0983175}" dt="2023-03-28T15:08:29.861" v="874"/>
          <ac:inkMkLst>
            <pc:docMk/>
            <pc:sldMk cId="2897781593" sldId="259"/>
            <ac:inkMk id="158" creationId="{09B781D7-FEF1-9D37-C93A-804558F150BC}"/>
          </ac:inkMkLst>
        </pc:inkChg>
        <pc:inkChg chg="add">
          <ac:chgData name="Venkatasubramanian, Mani V." userId="fbe5ce37-0145-4c31-b84a-b36f8beac5f3" providerId="ADAL" clId="{0FD0B19D-4776-3142-A01A-915AA0983175}" dt="2023-03-28T15:08:30.055" v="875"/>
          <ac:inkMkLst>
            <pc:docMk/>
            <pc:sldMk cId="2897781593" sldId="259"/>
            <ac:inkMk id="159" creationId="{EBDFE4AC-B232-50ED-2FB7-00001A7C5F83}"/>
          </ac:inkMkLst>
        </pc:inkChg>
        <pc:inkChg chg="add del">
          <ac:chgData name="Venkatasubramanian, Mani V." userId="fbe5ce37-0145-4c31-b84a-b36f8beac5f3" providerId="ADAL" clId="{0FD0B19D-4776-3142-A01A-915AA0983175}" dt="2023-03-28T15:08:34.878" v="887"/>
          <ac:inkMkLst>
            <pc:docMk/>
            <pc:sldMk cId="2897781593" sldId="259"/>
            <ac:inkMk id="160" creationId="{BA0F3916-9832-94A2-8CE7-FBA203B204BC}"/>
          </ac:inkMkLst>
        </pc:inkChg>
        <pc:inkChg chg="add del">
          <ac:chgData name="Venkatasubramanian, Mani V." userId="fbe5ce37-0145-4c31-b84a-b36f8beac5f3" providerId="ADAL" clId="{0FD0B19D-4776-3142-A01A-915AA0983175}" dt="2023-03-28T15:08:34.878" v="887"/>
          <ac:inkMkLst>
            <pc:docMk/>
            <pc:sldMk cId="2897781593" sldId="259"/>
            <ac:inkMk id="161" creationId="{EDE85F58-B0B4-7628-4E10-D5C61B0FA416}"/>
          </ac:inkMkLst>
        </pc:inkChg>
        <pc:inkChg chg="add">
          <ac:chgData name="Venkatasubramanian, Mani V." userId="fbe5ce37-0145-4c31-b84a-b36f8beac5f3" providerId="ADAL" clId="{0FD0B19D-4776-3142-A01A-915AA0983175}" dt="2023-03-28T15:08:31.693" v="878"/>
          <ac:inkMkLst>
            <pc:docMk/>
            <pc:sldMk cId="2897781593" sldId="259"/>
            <ac:inkMk id="162" creationId="{B079461D-E10D-002C-A97A-FE0F6325C07D}"/>
          </ac:inkMkLst>
        </pc:inkChg>
        <pc:inkChg chg="add del">
          <ac:chgData name="Venkatasubramanian, Mani V." userId="fbe5ce37-0145-4c31-b84a-b36f8beac5f3" providerId="ADAL" clId="{0FD0B19D-4776-3142-A01A-915AA0983175}" dt="2023-03-28T15:08:34.878" v="887"/>
          <ac:inkMkLst>
            <pc:docMk/>
            <pc:sldMk cId="2897781593" sldId="259"/>
            <ac:inkMk id="163" creationId="{A43671BC-9C6D-7461-784D-86B0EA8D8234}"/>
          </ac:inkMkLst>
        </pc:inkChg>
        <pc:inkChg chg="add del">
          <ac:chgData name="Venkatasubramanian, Mani V." userId="fbe5ce37-0145-4c31-b84a-b36f8beac5f3" providerId="ADAL" clId="{0FD0B19D-4776-3142-A01A-915AA0983175}" dt="2023-03-28T15:08:34.878" v="887"/>
          <ac:inkMkLst>
            <pc:docMk/>
            <pc:sldMk cId="2897781593" sldId="259"/>
            <ac:inkMk id="164" creationId="{FB037E77-8F67-87F4-3200-3B24D383224B}"/>
          </ac:inkMkLst>
        </pc:inkChg>
        <pc:inkChg chg="add">
          <ac:chgData name="Venkatasubramanian, Mani V." userId="fbe5ce37-0145-4c31-b84a-b36f8beac5f3" providerId="ADAL" clId="{0FD0B19D-4776-3142-A01A-915AA0983175}" dt="2023-03-28T15:08:32.726" v="881"/>
          <ac:inkMkLst>
            <pc:docMk/>
            <pc:sldMk cId="2897781593" sldId="259"/>
            <ac:inkMk id="165" creationId="{91CC0261-BEF5-816A-88FC-8ADA9DA5244A}"/>
          </ac:inkMkLst>
        </pc:inkChg>
        <pc:inkChg chg="add del">
          <ac:chgData name="Venkatasubramanian, Mani V." userId="fbe5ce37-0145-4c31-b84a-b36f8beac5f3" providerId="ADAL" clId="{0FD0B19D-4776-3142-A01A-915AA0983175}" dt="2023-03-28T15:08:34.878" v="887"/>
          <ac:inkMkLst>
            <pc:docMk/>
            <pc:sldMk cId="2897781593" sldId="259"/>
            <ac:inkMk id="166" creationId="{4A4F44EB-E6BD-7633-44EC-295DD8AD1B84}"/>
          </ac:inkMkLst>
        </pc:inkChg>
        <pc:inkChg chg="add del">
          <ac:chgData name="Venkatasubramanian, Mani V." userId="fbe5ce37-0145-4c31-b84a-b36f8beac5f3" providerId="ADAL" clId="{0FD0B19D-4776-3142-A01A-915AA0983175}" dt="2023-03-28T15:08:34.878" v="887"/>
          <ac:inkMkLst>
            <pc:docMk/>
            <pc:sldMk cId="2897781593" sldId="259"/>
            <ac:inkMk id="167" creationId="{99E8DCAC-6719-10F6-B83C-49A9BEE3D7B4}"/>
          </ac:inkMkLst>
        </pc:inkChg>
        <pc:inkChg chg="add">
          <ac:chgData name="Venkatasubramanian, Mani V." userId="fbe5ce37-0145-4c31-b84a-b36f8beac5f3" providerId="ADAL" clId="{0FD0B19D-4776-3142-A01A-915AA0983175}" dt="2023-03-28T15:08:33.659" v="884"/>
          <ac:inkMkLst>
            <pc:docMk/>
            <pc:sldMk cId="2897781593" sldId="259"/>
            <ac:inkMk id="168" creationId="{BEBA0AB8-765E-3F10-6A54-ADAA6C2772DB}"/>
          </ac:inkMkLst>
        </pc:inkChg>
        <pc:inkChg chg="add del">
          <ac:chgData name="Venkatasubramanian, Mani V." userId="fbe5ce37-0145-4c31-b84a-b36f8beac5f3" providerId="ADAL" clId="{0FD0B19D-4776-3142-A01A-915AA0983175}" dt="2023-03-28T15:08:34.878" v="887"/>
          <ac:inkMkLst>
            <pc:docMk/>
            <pc:sldMk cId="2897781593" sldId="259"/>
            <ac:inkMk id="169" creationId="{3F8C8F54-673C-B5AD-0F1D-0095D0DCC94C}"/>
          </ac:inkMkLst>
        </pc:inkChg>
        <pc:inkChg chg="add del">
          <ac:chgData name="Venkatasubramanian, Mani V." userId="fbe5ce37-0145-4c31-b84a-b36f8beac5f3" providerId="ADAL" clId="{0FD0B19D-4776-3142-A01A-915AA0983175}" dt="2023-03-28T15:08:34.878" v="887"/>
          <ac:inkMkLst>
            <pc:docMk/>
            <pc:sldMk cId="2897781593" sldId="259"/>
            <ac:inkMk id="170" creationId="{D5D29B96-3431-3803-7B73-2E64066BA7DC}"/>
          </ac:inkMkLst>
        </pc:inkChg>
        <pc:inkChg chg="add reco">
          <ac:chgData name="Venkatasubramanian, Mani V." userId="fbe5ce37-0145-4c31-b84a-b36f8beac5f3" providerId="ADAL" clId="{0FD0B19D-4776-3142-A01A-915AA0983175}" dt="2023-03-28T15:08:34.878" v="887"/>
          <ac:inkMkLst>
            <pc:docMk/>
            <pc:sldMk cId="2897781593" sldId="259"/>
            <ac:inkMk id="171" creationId="{428A169C-F1C8-8A80-B15B-7045C318D22F}"/>
          </ac:inkMkLst>
        </pc:inkChg>
        <pc:inkChg chg="add reco">
          <ac:chgData name="Venkatasubramanian, Mani V." userId="fbe5ce37-0145-4c31-b84a-b36f8beac5f3" providerId="ADAL" clId="{0FD0B19D-4776-3142-A01A-915AA0983175}" dt="2023-03-28T15:08:34.878" v="887"/>
          <ac:inkMkLst>
            <pc:docMk/>
            <pc:sldMk cId="2897781593" sldId="259"/>
            <ac:inkMk id="172" creationId="{9E567795-A248-4DFC-65AB-685AD16B92E9}"/>
          </ac:inkMkLst>
        </pc:inkChg>
        <pc:inkChg chg="add reco">
          <ac:chgData name="Venkatasubramanian, Mani V." userId="fbe5ce37-0145-4c31-b84a-b36f8beac5f3" providerId="ADAL" clId="{0FD0B19D-4776-3142-A01A-915AA0983175}" dt="2023-03-28T15:08:34.878" v="887"/>
          <ac:inkMkLst>
            <pc:docMk/>
            <pc:sldMk cId="2897781593" sldId="259"/>
            <ac:inkMk id="173" creationId="{66EC11E2-63B4-8119-D7F3-718024FF748C}"/>
          </ac:inkMkLst>
        </pc:inkChg>
        <pc:inkChg chg="add del">
          <ac:chgData name="Venkatasubramanian, Mani V." userId="fbe5ce37-0145-4c31-b84a-b36f8beac5f3" providerId="ADAL" clId="{0FD0B19D-4776-3142-A01A-915AA0983175}" dt="2023-03-28T15:08:37.277" v="891"/>
          <ac:inkMkLst>
            <pc:docMk/>
            <pc:sldMk cId="2897781593" sldId="259"/>
            <ac:inkMk id="174" creationId="{8FFCD4C0-1D9B-30B4-F5D4-063A7E1CD2E0}"/>
          </ac:inkMkLst>
        </pc:inkChg>
        <pc:inkChg chg="add del">
          <ac:chgData name="Venkatasubramanian, Mani V." userId="fbe5ce37-0145-4c31-b84a-b36f8beac5f3" providerId="ADAL" clId="{0FD0B19D-4776-3142-A01A-915AA0983175}" dt="2023-03-28T15:08:37.277" v="891"/>
          <ac:inkMkLst>
            <pc:docMk/>
            <pc:sldMk cId="2897781593" sldId="259"/>
            <ac:inkMk id="175" creationId="{E5F55A9F-8E4A-ADA4-29E5-983576770E62}"/>
          </ac:inkMkLst>
        </pc:inkChg>
        <pc:inkChg chg="add">
          <ac:chgData name="Venkatasubramanian, Mani V." userId="fbe5ce37-0145-4c31-b84a-b36f8beac5f3" providerId="ADAL" clId="{0FD0B19D-4776-3142-A01A-915AA0983175}" dt="2023-03-28T15:08:36.642" v="890"/>
          <ac:inkMkLst>
            <pc:docMk/>
            <pc:sldMk cId="2897781593" sldId="259"/>
            <ac:inkMk id="176" creationId="{FE30BA83-0F0A-6B76-A311-38A0693E2BFE}"/>
          </ac:inkMkLst>
        </pc:inkChg>
        <pc:inkChg chg="add reco">
          <ac:chgData name="Venkatasubramanian, Mani V." userId="fbe5ce37-0145-4c31-b84a-b36f8beac5f3" providerId="ADAL" clId="{0FD0B19D-4776-3142-A01A-915AA0983175}" dt="2023-03-28T15:08:37.277" v="891"/>
          <ac:inkMkLst>
            <pc:docMk/>
            <pc:sldMk cId="2897781593" sldId="259"/>
            <ac:inkMk id="177" creationId="{1F1F2E24-20E8-5228-087D-0F09AE808B04}"/>
          </ac:inkMkLst>
        </pc:inkChg>
        <pc:inkChg chg="add">
          <ac:chgData name="Venkatasubramanian, Mani V." userId="fbe5ce37-0145-4c31-b84a-b36f8beac5f3" providerId="ADAL" clId="{0FD0B19D-4776-3142-A01A-915AA0983175}" dt="2023-03-28T15:08:42.692" v="892"/>
          <ac:inkMkLst>
            <pc:docMk/>
            <pc:sldMk cId="2897781593" sldId="259"/>
            <ac:inkMk id="178" creationId="{53ECC771-3AA7-77A5-CA40-6C1CF526D2E9}"/>
          </ac:inkMkLst>
        </pc:inkChg>
        <pc:inkChg chg="add">
          <ac:chgData name="Venkatasubramanian, Mani V." userId="fbe5ce37-0145-4c31-b84a-b36f8beac5f3" providerId="ADAL" clId="{0FD0B19D-4776-3142-A01A-915AA0983175}" dt="2023-03-28T15:08:45.192" v="893"/>
          <ac:inkMkLst>
            <pc:docMk/>
            <pc:sldMk cId="2897781593" sldId="259"/>
            <ac:inkMk id="179" creationId="{E15017CE-6CD1-46D8-81C5-0B35B0ABE0D0}"/>
          </ac:inkMkLst>
        </pc:inkChg>
        <pc:inkChg chg="add">
          <ac:chgData name="Venkatasubramanian, Mani V." userId="fbe5ce37-0145-4c31-b84a-b36f8beac5f3" providerId="ADAL" clId="{0FD0B19D-4776-3142-A01A-915AA0983175}" dt="2023-03-28T15:08:45.246" v="894"/>
          <ac:inkMkLst>
            <pc:docMk/>
            <pc:sldMk cId="2897781593" sldId="259"/>
            <ac:inkMk id="180" creationId="{FA9DE621-0701-8405-F235-D0251525BE17}"/>
          </ac:inkMkLst>
        </pc:inkChg>
        <pc:inkChg chg="add">
          <ac:chgData name="Venkatasubramanian, Mani V." userId="fbe5ce37-0145-4c31-b84a-b36f8beac5f3" providerId="ADAL" clId="{0FD0B19D-4776-3142-A01A-915AA0983175}" dt="2023-03-28T15:08:45.442" v="895"/>
          <ac:inkMkLst>
            <pc:docMk/>
            <pc:sldMk cId="2897781593" sldId="259"/>
            <ac:inkMk id="181" creationId="{49575934-5C5E-977C-C349-50B637D6BD29}"/>
          </ac:inkMkLst>
        </pc:inkChg>
        <pc:inkChg chg="add del">
          <ac:chgData name="Venkatasubramanian, Mani V." userId="fbe5ce37-0145-4c31-b84a-b36f8beac5f3" providerId="ADAL" clId="{0FD0B19D-4776-3142-A01A-915AA0983175}" dt="2023-03-28T15:09:10.090" v="924"/>
          <ac:inkMkLst>
            <pc:docMk/>
            <pc:sldMk cId="2897781593" sldId="259"/>
            <ac:inkMk id="182" creationId="{6C780D46-A245-7D28-AF6A-1A027C433C38}"/>
          </ac:inkMkLst>
        </pc:inkChg>
        <pc:inkChg chg="add del">
          <ac:chgData name="Venkatasubramanian, Mani V." userId="fbe5ce37-0145-4c31-b84a-b36f8beac5f3" providerId="ADAL" clId="{0FD0B19D-4776-3142-A01A-915AA0983175}" dt="2023-03-28T15:09:10.090" v="924"/>
          <ac:inkMkLst>
            <pc:docMk/>
            <pc:sldMk cId="2897781593" sldId="259"/>
            <ac:inkMk id="183" creationId="{2330C6BC-011E-1BEE-31C6-DBBA637631B3}"/>
          </ac:inkMkLst>
        </pc:inkChg>
        <pc:inkChg chg="add del">
          <ac:chgData name="Venkatasubramanian, Mani V." userId="fbe5ce37-0145-4c31-b84a-b36f8beac5f3" providerId="ADAL" clId="{0FD0B19D-4776-3142-A01A-915AA0983175}" dt="2023-03-28T15:09:10.090" v="924"/>
          <ac:inkMkLst>
            <pc:docMk/>
            <pc:sldMk cId="2897781593" sldId="259"/>
            <ac:inkMk id="184" creationId="{2AC47975-AF72-3CCE-EF4E-B4306C5B77D1}"/>
          </ac:inkMkLst>
        </pc:inkChg>
        <pc:inkChg chg="add del">
          <ac:chgData name="Venkatasubramanian, Mani V." userId="fbe5ce37-0145-4c31-b84a-b36f8beac5f3" providerId="ADAL" clId="{0FD0B19D-4776-3142-A01A-915AA0983175}" dt="2023-03-28T15:09:10.090" v="924"/>
          <ac:inkMkLst>
            <pc:docMk/>
            <pc:sldMk cId="2897781593" sldId="259"/>
            <ac:inkMk id="185" creationId="{D31D1A84-3323-9216-0F10-E5F4F3ED15DF}"/>
          </ac:inkMkLst>
        </pc:inkChg>
        <pc:inkChg chg="add del">
          <ac:chgData name="Venkatasubramanian, Mani V." userId="fbe5ce37-0145-4c31-b84a-b36f8beac5f3" providerId="ADAL" clId="{0FD0B19D-4776-3142-A01A-915AA0983175}" dt="2023-03-28T15:09:10.090" v="924"/>
          <ac:inkMkLst>
            <pc:docMk/>
            <pc:sldMk cId="2897781593" sldId="259"/>
            <ac:inkMk id="186" creationId="{0CE30181-4B3E-E3DD-99D6-40A8AB736706}"/>
          </ac:inkMkLst>
        </pc:inkChg>
        <pc:inkChg chg="add del">
          <ac:chgData name="Venkatasubramanian, Mani V." userId="fbe5ce37-0145-4c31-b84a-b36f8beac5f3" providerId="ADAL" clId="{0FD0B19D-4776-3142-A01A-915AA0983175}" dt="2023-03-28T15:09:10.090" v="924"/>
          <ac:inkMkLst>
            <pc:docMk/>
            <pc:sldMk cId="2897781593" sldId="259"/>
            <ac:inkMk id="187" creationId="{A3A3AF19-636C-98F3-C341-0A1940EA01D4}"/>
          </ac:inkMkLst>
        </pc:inkChg>
        <pc:inkChg chg="add del">
          <ac:chgData name="Venkatasubramanian, Mani V." userId="fbe5ce37-0145-4c31-b84a-b36f8beac5f3" providerId="ADAL" clId="{0FD0B19D-4776-3142-A01A-915AA0983175}" dt="2023-03-28T15:09:10.090" v="924"/>
          <ac:inkMkLst>
            <pc:docMk/>
            <pc:sldMk cId="2897781593" sldId="259"/>
            <ac:inkMk id="188" creationId="{67FAEA27-3FFC-1A66-8F1A-4A7B9E2FF393}"/>
          </ac:inkMkLst>
        </pc:inkChg>
        <pc:inkChg chg="add del">
          <ac:chgData name="Venkatasubramanian, Mani V." userId="fbe5ce37-0145-4c31-b84a-b36f8beac5f3" providerId="ADAL" clId="{0FD0B19D-4776-3142-A01A-915AA0983175}" dt="2023-03-28T15:09:10.090" v="924"/>
          <ac:inkMkLst>
            <pc:docMk/>
            <pc:sldMk cId="2897781593" sldId="259"/>
            <ac:inkMk id="189" creationId="{A9630A6B-0859-9655-4BD4-8B85A5AA7DF6}"/>
          </ac:inkMkLst>
        </pc:inkChg>
        <pc:inkChg chg="add del">
          <ac:chgData name="Venkatasubramanian, Mani V." userId="fbe5ce37-0145-4c31-b84a-b36f8beac5f3" providerId="ADAL" clId="{0FD0B19D-4776-3142-A01A-915AA0983175}" dt="2023-03-28T15:09:10.090" v="924"/>
          <ac:inkMkLst>
            <pc:docMk/>
            <pc:sldMk cId="2897781593" sldId="259"/>
            <ac:inkMk id="190" creationId="{6125202C-78D6-3F30-00C8-78CE1B5AE0A6}"/>
          </ac:inkMkLst>
        </pc:inkChg>
        <pc:inkChg chg="add del">
          <ac:chgData name="Venkatasubramanian, Mani V." userId="fbe5ce37-0145-4c31-b84a-b36f8beac5f3" providerId="ADAL" clId="{0FD0B19D-4776-3142-A01A-915AA0983175}" dt="2023-03-28T15:09:10.090" v="924"/>
          <ac:inkMkLst>
            <pc:docMk/>
            <pc:sldMk cId="2897781593" sldId="259"/>
            <ac:inkMk id="191" creationId="{819ED6E2-26E7-82F9-0FDD-05B8144CED58}"/>
          </ac:inkMkLst>
        </pc:inkChg>
        <pc:inkChg chg="add del">
          <ac:chgData name="Venkatasubramanian, Mani V." userId="fbe5ce37-0145-4c31-b84a-b36f8beac5f3" providerId="ADAL" clId="{0FD0B19D-4776-3142-A01A-915AA0983175}" dt="2023-03-28T15:09:10.090" v="924"/>
          <ac:inkMkLst>
            <pc:docMk/>
            <pc:sldMk cId="2897781593" sldId="259"/>
            <ac:inkMk id="192" creationId="{25EA7273-87A4-1831-F8D6-6CA44D2416CD}"/>
          </ac:inkMkLst>
        </pc:inkChg>
        <pc:inkChg chg="add del">
          <ac:chgData name="Venkatasubramanian, Mani V." userId="fbe5ce37-0145-4c31-b84a-b36f8beac5f3" providerId="ADAL" clId="{0FD0B19D-4776-3142-A01A-915AA0983175}" dt="2023-03-28T15:09:10.090" v="924"/>
          <ac:inkMkLst>
            <pc:docMk/>
            <pc:sldMk cId="2897781593" sldId="259"/>
            <ac:inkMk id="193" creationId="{05445542-5DC6-1EA6-B74E-E8BCA9244466}"/>
          </ac:inkMkLst>
        </pc:inkChg>
        <pc:inkChg chg="add del">
          <ac:chgData name="Venkatasubramanian, Mani V." userId="fbe5ce37-0145-4c31-b84a-b36f8beac5f3" providerId="ADAL" clId="{0FD0B19D-4776-3142-A01A-915AA0983175}" dt="2023-03-28T15:09:10.090" v="924"/>
          <ac:inkMkLst>
            <pc:docMk/>
            <pc:sldMk cId="2897781593" sldId="259"/>
            <ac:inkMk id="194" creationId="{EB5F5DE1-83AF-0F8D-E870-260A0400B85F}"/>
          </ac:inkMkLst>
        </pc:inkChg>
        <pc:inkChg chg="add del">
          <ac:chgData name="Venkatasubramanian, Mani V." userId="fbe5ce37-0145-4c31-b84a-b36f8beac5f3" providerId="ADAL" clId="{0FD0B19D-4776-3142-A01A-915AA0983175}" dt="2023-03-28T15:09:10.090" v="924"/>
          <ac:inkMkLst>
            <pc:docMk/>
            <pc:sldMk cId="2897781593" sldId="259"/>
            <ac:inkMk id="198" creationId="{BF7E9243-DC3F-EF1B-41FF-0A4DE6BCFFE4}"/>
          </ac:inkMkLst>
        </pc:inkChg>
        <pc:inkChg chg="add del">
          <ac:chgData name="Venkatasubramanian, Mani V." userId="fbe5ce37-0145-4c31-b84a-b36f8beac5f3" providerId="ADAL" clId="{0FD0B19D-4776-3142-A01A-915AA0983175}" dt="2023-03-28T15:09:10.090" v="924"/>
          <ac:inkMkLst>
            <pc:docMk/>
            <pc:sldMk cId="2897781593" sldId="259"/>
            <ac:inkMk id="199" creationId="{B44EE0F9-E407-2972-C3CE-4A32DB356D71}"/>
          </ac:inkMkLst>
        </pc:inkChg>
        <pc:inkChg chg="add del">
          <ac:chgData name="Venkatasubramanian, Mani V." userId="fbe5ce37-0145-4c31-b84a-b36f8beac5f3" providerId="ADAL" clId="{0FD0B19D-4776-3142-A01A-915AA0983175}" dt="2023-03-28T15:09:10.090" v="924"/>
          <ac:inkMkLst>
            <pc:docMk/>
            <pc:sldMk cId="2897781593" sldId="259"/>
            <ac:inkMk id="200" creationId="{B5B4254C-4014-3877-E3BF-14D5D608E009}"/>
          </ac:inkMkLst>
        </pc:inkChg>
        <pc:inkChg chg="add del">
          <ac:chgData name="Venkatasubramanian, Mani V." userId="fbe5ce37-0145-4c31-b84a-b36f8beac5f3" providerId="ADAL" clId="{0FD0B19D-4776-3142-A01A-915AA0983175}" dt="2023-03-28T15:09:10.090" v="924"/>
          <ac:inkMkLst>
            <pc:docMk/>
            <pc:sldMk cId="2897781593" sldId="259"/>
            <ac:inkMk id="201" creationId="{F56EA772-F2EA-66B3-70FA-53432ADADCDF}"/>
          </ac:inkMkLst>
        </pc:inkChg>
        <pc:inkChg chg="add del">
          <ac:chgData name="Venkatasubramanian, Mani V." userId="fbe5ce37-0145-4c31-b84a-b36f8beac5f3" providerId="ADAL" clId="{0FD0B19D-4776-3142-A01A-915AA0983175}" dt="2023-03-28T15:09:10.090" v="924"/>
          <ac:inkMkLst>
            <pc:docMk/>
            <pc:sldMk cId="2897781593" sldId="259"/>
            <ac:inkMk id="202" creationId="{64193174-2573-FD9E-57D2-7D7E52D9291C}"/>
          </ac:inkMkLst>
        </pc:inkChg>
        <pc:inkChg chg="add del">
          <ac:chgData name="Venkatasubramanian, Mani V." userId="fbe5ce37-0145-4c31-b84a-b36f8beac5f3" providerId="ADAL" clId="{0FD0B19D-4776-3142-A01A-915AA0983175}" dt="2023-03-28T15:09:10.090" v="924"/>
          <ac:inkMkLst>
            <pc:docMk/>
            <pc:sldMk cId="2897781593" sldId="259"/>
            <ac:inkMk id="203" creationId="{2653FB3A-2BA5-8A8E-BAE2-1F8C16EFBCBD}"/>
          </ac:inkMkLst>
        </pc:inkChg>
        <pc:inkChg chg="add del">
          <ac:chgData name="Venkatasubramanian, Mani V." userId="fbe5ce37-0145-4c31-b84a-b36f8beac5f3" providerId="ADAL" clId="{0FD0B19D-4776-3142-A01A-915AA0983175}" dt="2023-03-28T15:09:10.090" v="924"/>
          <ac:inkMkLst>
            <pc:docMk/>
            <pc:sldMk cId="2897781593" sldId="259"/>
            <ac:inkMk id="204" creationId="{597EF2D0-40D4-F9FC-737F-7B5BA3135B12}"/>
          </ac:inkMkLst>
        </pc:inkChg>
        <pc:inkChg chg="add del">
          <ac:chgData name="Venkatasubramanian, Mani V." userId="fbe5ce37-0145-4c31-b84a-b36f8beac5f3" providerId="ADAL" clId="{0FD0B19D-4776-3142-A01A-915AA0983175}" dt="2023-03-28T15:09:10.090" v="924"/>
          <ac:inkMkLst>
            <pc:docMk/>
            <pc:sldMk cId="2897781593" sldId="259"/>
            <ac:inkMk id="205" creationId="{86D65242-572D-7CA4-726D-F3B6475A6707}"/>
          </ac:inkMkLst>
        </pc:inkChg>
        <pc:inkChg chg="add del">
          <ac:chgData name="Venkatasubramanian, Mani V." userId="fbe5ce37-0145-4c31-b84a-b36f8beac5f3" providerId="ADAL" clId="{0FD0B19D-4776-3142-A01A-915AA0983175}" dt="2023-03-28T15:09:10.090" v="924"/>
          <ac:inkMkLst>
            <pc:docMk/>
            <pc:sldMk cId="2897781593" sldId="259"/>
            <ac:inkMk id="206" creationId="{BE68DAD9-8540-7BAA-035E-482674356BA5}"/>
          </ac:inkMkLst>
        </pc:inkChg>
        <pc:inkChg chg="add del">
          <ac:chgData name="Venkatasubramanian, Mani V." userId="fbe5ce37-0145-4c31-b84a-b36f8beac5f3" providerId="ADAL" clId="{0FD0B19D-4776-3142-A01A-915AA0983175}" dt="2023-03-28T15:09:10.090" v="924"/>
          <ac:inkMkLst>
            <pc:docMk/>
            <pc:sldMk cId="2897781593" sldId="259"/>
            <ac:inkMk id="207" creationId="{48FB9D74-B137-42E0-5035-5596582ED873}"/>
          </ac:inkMkLst>
        </pc:inkChg>
        <pc:inkChg chg="add del">
          <ac:chgData name="Venkatasubramanian, Mani V." userId="fbe5ce37-0145-4c31-b84a-b36f8beac5f3" providerId="ADAL" clId="{0FD0B19D-4776-3142-A01A-915AA0983175}" dt="2023-03-28T15:09:10.090" v="924"/>
          <ac:inkMkLst>
            <pc:docMk/>
            <pc:sldMk cId="2897781593" sldId="259"/>
            <ac:inkMk id="208" creationId="{5824624A-55B3-0365-EEEF-8938FDE4D35D}"/>
          </ac:inkMkLst>
        </pc:inkChg>
        <pc:inkChg chg="add del">
          <ac:chgData name="Venkatasubramanian, Mani V." userId="fbe5ce37-0145-4c31-b84a-b36f8beac5f3" providerId="ADAL" clId="{0FD0B19D-4776-3142-A01A-915AA0983175}" dt="2023-03-28T15:09:10.090" v="924"/>
          <ac:inkMkLst>
            <pc:docMk/>
            <pc:sldMk cId="2897781593" sldId="259"/>
            <ac:inkMk id="209" creationId="{B04EE0FB-C010-CDE0-DDC8-56A0BC6A920A}"/>
          </ac:inkMkLst>
        </pc:inkChg>
        <pc:inkChg chg="add del">
          <ac:chgData name="Venkatasubramanian, Mani V." userId="fbe5ce37-0145-4c31-b84a-b36f8beac5f3" providerId="ADAL" clId="{0FD0B19D-4776-3142-A01A-915AA0983175}" dt="2023-03-28T15:09:10.090" v="924"/>
          <ac:inkMkLst>
            <pc:docMk/>
            <pc:sldMk cId="2897781593" sldId="259"/>
            <ac:inkMk id="210" creationId="{208D46E2-A7BB-5A4A-CFA3-0851CA971CB2}"/>
          </ac:inkMkLst>
        </pc:inkChg>
        <pc:inkChg chg="add del">
          <ac:chgData name="Venkatasubramanian, Mani V." userId="fbe5ce37-0145-4c31-b84a-b36f8beac5f3" providerId="ADAL" clId="{0FD0B19D-4776-3142-A01A-915AA0983175}" dt="2023-03-28T15:09:10.090" v="924"/>
          <ac:inkMkLst>
            <pc:docMk/>
            <pc:sldMk cId="2897781593" sldId="259"/>
            <ac:inkMk id="211" creationId="{013124CB-D376-580C-B070-D28DE5F5D31D}"/>
          </ac:inkMkLst>
        </pc:inkChg>
        <pc:inkChg chg="add del">
          <ac:chgData name="Venkatasubramanian, Mani V." userId="fbe5ce37-0145-4c31-b84a-b36f8beac5f3" providerId="ADAL" clId="{0FD0B19D-4776-3142-A01A-915AA0983175}" dt="2023-03-28T15:09:10.090" v="924"/>
          <ac:inkMkLst>
            <pc:docMk/>
            <pc:sldMk cId="2897781593" sldId="259"/>
            <ac:inkMk id="212" creationId="{FF66CA4C-D143-1CC7-D935-38EE7F983FD9}"/>
          </ac:inkMkLst>
        </pc:inkChg>
        <pc:inkChg chg="add reco">
          <ac:chgData name="Venkatasubramanian, Mani V." userId="fbe5ce37-0145-4c31-b84a-b36f8beac5f3" providerId="ADAL" clId="{0FD0B19D-4776-3142-A01A-915AA0983175}" dt="2023-03-28T15:09:10.090" v="924"/>
          <ac:inkMkLst>
            <pc:docMk/>
            <pc:sldMk cId="2897781593" sldId="259"/>
            <ac:inkMk id="213" creationId="{67EE55A4-5FCC-25F8-EC81-04753887D581}"/>
          </ac:inkMkLst>
        </pc:inkChg>
        <pc:inkChg chg="add del">
          <ac:chgData name="Venkatasubramanian, Mani V." userId="fbe5ce37-0145-4c31-b84a-b36f8beac5f3" providerId="ADAL" clId="{0FD0B19D-4776-3142-A01A-915AA0983175}" dt="2023-03-28T15:09:25.535" v="945"/>
          <ac:inkMkLst>
            <pc:docMk/>
            <pc:sldMk cId="2897781593" sldId="259"/>
            <ac:inkMk id="214" creationId="{4BAFE8D1-4C2A-7BFC-1F28-2E4923D1563E}"/>
          </ac:inkMkLst>
        </pc:inkChg>
        <pc:inkChg chg="add del">
          <ac:chgData name="Venkatasubramanian, Mani V." userId="fbe5ce37-0145-4c31-b84a-b36f8beac5f3" providerId="ADAL" clId="{0FD0B19D-4776-3142-A01A-915AA0983175}" dt="2023-03-28T15:09:25.535" v="945"/>
          <ac:inkMkLst>
            <pc:docMk/>
            <pc:sldMk cId="2897781593" sldId="259"/>
            <ac:inkMk id="215" creationId="{5373DD5A-A3E7-F490-12A7-8E430AEBB5EC}"/>
          </ac:inkMkLst>
        </pc:inkChg>
        <pc:inkChg chg="add del">
          <ac:chgData name="Venkatasubramanian, Mani V." userId="fbe5ce37-0145-4c31-b84a-b36f8beac5f3" providerId="ADAL" clId="{0FD0B19D-4776-3142-A01A-915AA0983175}" dt="2023-03-28T15:09:25.535" v="945"/>
          <ac:inkMkLst>
            <pc:docMk/>
            <pc:sldMk cId="2897781593" sldId="259"/>
            <ac:inkMk id="216" creationId="{2EAC6B07-A31D-2C4D-94A8-2B34467CBE60}"/>
          </ac:inkMkLst>
        </pc:inkChg>
        <pc:inkChg chg="add del">
          <ac:chgData name="Venkatasubramanian, Mani V." userId="fbe5ce37-0145-4c31-b84a-b36f8beac5f3" providerId="ADAL" clId="{0FD0B19D-4776-3142-A01A-915AA0983175}" dt="2023-03-28T15:09:25.535" v="945"/>
          <ac:inkMkLst>
            <pc:docMk/>
            <pc:sldMk cId="2897781593" sldId="259"/>
            <ac:inkMk id="217" creationId="{6E815691-96CC-0ADA-A6F3-78B505A90DA8}"/>
          </ac:inkMkLst>
        </pc:inkChg>
        <pc:inkChg chg="add del">
          <ac:chgData name="Venkatasubramanian, Mani V." userId="fbe5ce37-0145-4c31-b84a-b36f8beac5f3" providerId="ADAL" clId="{0FD0B19D-4776-3142-A01A-915AA0983175}" dt="2023-03-28T15:09:25.535" v="945"/>
          <ac:inkMkLst>
            <pc:docMk/>
            <pc:sldMk cId="2897781593" sldId="259"/>
            <ac:inkMk id="218" creationId="{184053CE-F039-73F1-D9DD-4893798FA957}"/>
          </ac:inkMkLst>
        </pc:inkChg>
        <pc:inkChg chg="add del">
          <ac:chgData name="Venkatasubramanian, Mani V." userId="fbe5ce37-0145-4c31-b84a-b36f8beac5f3" providerId="ADAL" clId="{0FD0B19D-4776-3142-A01A-915AA0983175}" dt="2023-03-28T15:09:25.535" v="945"/>
          <ac:inkMkLst>
            <pc:docMk/>
            <pc:sldMk cId="2897781593" sldId="259"/>
            <ac:inkMk id="219" creationId="{0EB23906-EE53-CA04-34A8-0E90361C8C43}"/>
          </ac:inkMkLst>
        </pc:inkChg>
        <pc:inkChg chg="add del">
          <ac:chgData name="Venkatasubramanian, Mani V." userId="fbe5ce37-0145-4c31-b84a-b36f8beac5f3" providerId="ADAL" clId="{0FD0B19D-4776-3142-A01A-915AA0983175}" dt="2023-03-28T15:09:25.535" v="945"/>
          <ac:inkMkLst>
            <pc:docMk/>
            <pc:sldMk cId="2897781593" sldId="259"/>
            <ac:inkMk id="220" creationId="{B5A5455B-9FAF-DB5C-4E93-2F1A5E2C20C9}"/>
          </ac:inkMkLst>
        </pc:inkChg>
        <pc:inkChg chg="add del">
          <ac:chgData name="Venkatasubramanian, Mani V." userId="fbe5ce37-0145-4c31-b84a-b36f8beac5f3" providerId="ADAL" clId="{0FD0B19D-4776-3142-A01A-915AA0983175}" dt="2023-03-28T15:09:25.535" v="945"/>
          <ac:inkMkLst>
            <pc:docMk/>
            <pc:sldMk cId="2897781593" sldId="259"/>
            <ac:inkMk id="221" creationId="{F3DAE977-5CAB-EEEB-5674-E6227FD05D5D}"/>
          </ac:inkMkLst>
        </pc:inkChg>
        <pc:inkChg chg="add del">
          <ac:chgData name="Venkatasubramanian, Mani V." userId="fbe5ce37-0145-4c31-b84a-b36f8beac5f3" providerId="ADAL" clId="{0FD0B19D-4776-3142-A01A-915AA0983175}" dt="2023-03-28T15:09:25.535" v="945"/>
          <ac:inkMkLst>
            <pc:docMk/>
            <pc:sldMk cId="2897781593" sldId="259"/>
            <ac:inkMk id="222" creationId="{5610AFE1-520C-73D8-7F2A-DFD52FFBA6FF}"/>
          </ac:inkMkLst>
        </pc:inkChg>
        <pc:inkChg chg="add del">
          <ac:chgData name="Venkatasubramanian, Mani V." userId="fbe5ce37-0145-4c31-b84a-b36f8beac5f3" providerId="ADAL" clId="{0FD0B19D-4776-3142-A01A-915AA0983175}" dt="2023-03-28T15:09:25.535" v="945"/>
          <ac:inkMkLst>
            <pc:docMk/>
            <pc:sldMk cId="2897781593" sldId="259"/>
            <ac:inkMk id="223" creationId="{FC8026C5-B567-2402-2E3B-99E4B28F819F}"/>
          </ac:inkMkLst>
        </pc:inkChg>
        <pc:inkChg chg="add del">
          <ac:chgData name="Venkatasubramanian, Mani V." userId="fbe5ce37-0145-4c31-b84a-b36f8beac5f3" providerId="ADAL" clId="{0FD0B19D-4776-3142-A01A-915AA0983175}" dt="2023-03-28T15:09:25.535" v="945"/>
          <ac:inkMkLst>
            <pc:docMk/>
            <pc:sldMk cId="2897781593" sldId="259"/>
            <ac:inkMk id="224" creationId="{19742899-C038-7545-45B4-9A32D28137B3}"/>
          </ac:inkMkLst>
        </pc:inkChg>
        <pc:inkChg chg="add del">
          <ac:chgData name="Venkatasubramanian, Mani V." userId="fbe5ce37-0145-4c31-b84a-b36f8beac5f3" providerId="ADAL" clId="{0FD0B19D-4776-3142-A01A-915AA0983175}" dt="2023-03-28T15:09:25.535" v="945"/>
          <ac:inkMkLst>
            <pc:docMk/>
            <pc:sldMk cId="2897781593" sldId="259"/>
            <ac:inkMk id="225" creationId="{D8CCF447-87FF-381E-E4F5-94C597716BA5}"/>
          </ac:inkMkLst>
        </pc:inkChg>
        <pc:inkChg chg="add del">
          <ac:chgData name="Venkatasubramanian, Mani V." userId="fbe5ce37-0145-4c31-b84a-b36f8beac5f3" providerId="ADAL" clId="{0FD0B19D-4776-3142-A01A-915AA0983175}" dt="2023-03-28T15:09:25.535" v="945"/>
          <ac:inkMkLst>
            <pc:docMk/>
            <pc:sldMk cId="2897781593" sldId="259"/>
            <ac:inkMk id="226" creationId="{6FDC4DF9-C65C-1E4F-E3AC-001D1EE4EE3A}"/>
          </ac:inkMkLst>
        </pc:inkChg>
        <pc:inkChg chg="add del">
          <ac:chgData name="Venkatasubramanian, Mani V." userId="fbe5ce37-0145-4c31-b84a-b36f8beac5f3" providerId="ADAL" clId="{0FD0B19D-4776-3142-A01A-915AA0983175}" dt="2023-03-28T15:09:25.535" v="945"/>
          <ac:inkMkLst>
            <pc:docMk/>
            <pc:sldMk cId="2897781593" sldId="259"/>
            <ac:inkMk id="227" creationId="{43C0F83A-01B6-E729-6B88-108BBDB1C730}"/>
          </ac:inkMkLst>
        </pc:inkChg>
        <pc:inkChg chg="add del">
          <ac:chgData name="Venkatasubramanian, Mani V." userId="fbe5ce37-0145-4c31-b84a-b36f8beac5f3" providerId="ADAL" clId="{0FD0B19D-4776-3142-A01A-915AA0983175}" dt="2023-03-28T15:09:25.535" v="945"/>
          <ac:inkMkLst>
            <pc:docMk/>
            <pc:sldMk cId="2897781593" sldId="259"/>
            <ac:inkMk id="228" creationId="{DE5A4CC0-F044-6B9C-751E-EFC65C4532F1}"/>
          </ac:inkMkLst>
        </pc:inkChg>
        <pc:inkChg chg="add del">
          <ac:chgData name="Venkatasubramanian, Mani V." userId="fbe5ce37-0145-4c31-b84a-b36f8beac5f3" providerId="ADAL" clId="{0FD0B19D-4776-3142-A01A-915AA0983175}" dt="2023-03-28T15:09:25.535" v="945"/>
          <ac:inkMkLst>
            <pc:docMk/>
            <pc:sldMk cId="2897781593" sldId="259"/>
            <ac:inkMk id="229" creationId="{8B6ECC45-1EB8-005B-66EB-7E9F33E48B2B}"/>
          </ac:inkMkLst>
        </pc:inkChg>
        <pc:inkChg chg="add del">
          <ac:chgData name="Venkatasubramanian, Mani V." userId="fbe5ce37-0145-4c31-b84a-b36f8beac5f3" providerId="ADAL" clId="{0FD0B19D-4776-3142-A01A-915AA0983175}" dt="2023-03-28T15:09:25.535" v="945"/>
          <ac:inkMkLst>
            <pc:docMk/>
            <pc:sldMk cId="2897781593" sldId="259"/>
            <ac:inkMk id="230" creationId="{9D6E10F9-5E61-6FB8-6D4B-1E8C9CA3E903}"/>
          </ac:inkMkLst>
        </pc:inkChg>
        <pc:inkChg chg="add del">
          <ac:chgData name="Venkatasubramanian, Mani V." userId="fbe5ce37-0145-4c31-b84a-b36f8beac5f3" providerId="ADAL" clId="{0FD0B19D-4776-3142-A01A-915AA0983175}" dt="2023-03-28T15:09:25.535" v="945"/>
          <ac:inkMkLst>
            <pc:docMk/>
            <pc:sldMk cId="2897781593" sldId="259"/>
            <ac:inkMk id="231" creationId="{7570C3FE-2280-34A0-328F-8DFBCB3CA0CF}"/>
          </ac:inkMkLst>
        </pc:inkChg>
        <pc:inkChg chg="add del">
          <ac:chgData name="Venkatasubramanian, Mani V." userId="fbe5ce37-0145-4c31-b84a-b36f8beac5f3" providerId="ADAL" clId="{0FD0B19D-4776-3142-A01A-915AA0983175}" dt="2023-03-28T15:09:25.535" v="945"/>
          <ac:inkMkLst>
            <pc:docMk/>
            <pc:sldMk cId="2897781593" sldId="259"/>
            <ac:inkMk id="232" creationId="{2FBF4126-9A3A-DA44-6D4E-1BE412BDDAB1}"/>
          </ac:inkMkLst>
        </pc:inkChg>
        <pc:inkChg chg="add del">
          <ac:chgData name="Venkatasubramanian, Mani V." userId="fbe5ce37-0145-4c31-b84a-b36f8beac5f3" providerId="ADAL" clId="{0FD0B19D-4776-3142-A01A-915AA0983175}" dt="2023-03-28T15:09:25.535" v="945"/>
          <ac:inkMkLst>
            <pc:docMk/>
            <pc:sldMk cId="2897781593" sldId="259"/>
            <ac:inkMk id="233" creationId="{C1A4B5B6-9B26-F48C-54DD-380CDBFA2122}"/>
          </ac:inkMkLst>
        </pc:inkChg>
        <pc:inkChg chg="add reco">
          <ac:chgData name="Venkatasubramanian, Mani V." userId="fbe5ce37-0145-4c31-b84a-b36f8beac5f3" providerId="ADAL" clId="{0FD0B19D-4776-3142-A01A-915AA0983175}" dt="2023-03-28T15:09:25.535" v="945"/>
          <ac:inkMkLst>
            <pc:docMk/>
            <pc:sldMk cId="2897781593" sldId="259"/>
            <ac:inkMk id="234" creationId="{E2198C43-6F79-2E0D-E1D7-DC61647DE3CF}"/>
          </ac:inkMkLst>
        </pc:inkChg>
        <pc:inkChg chg="add reco">
          <ac:chgData name="Venkatasubramanian, Mani V." userId="fbe5ce37-0145-4c31-b84a-b36f8beac5f3" providerId="ADAL" clId="{0FD0B19D-4776-3142-A01A-915AA0983175}" dt="2023-03-28T15:09:25.535" v="945"/>
          <ac:inkMkLst>
            <pc:docMk/>
            <pc:sldMk cId="2897781593" sldId="259"/>
            <ac:inkMk id="235" creationId="{A8E83FDC-7BC5-5F77-9647-091B0E3F71FE}"/>
          </ac:inkMkLst>
        </pc:inkChg>
      </pc:sldChg>
      <pc:sldChg chg="addSp delSp">
        <pc:chgData name="Venkatasubramanian, Mani V." userId="fbe5ce37-0145-4c31-b84a-b36f8beac5f3" providerId="ADAL" clId="{0FD0B19D-4776-3142-A01A-915AA0983175}" dt="2023-03-28T15:13:06.339" v="1095"/>
        <pc:sldMkLst>
          <pc:docMk/>
          <pc:sldMk cId="2055882040" sldId="260"/>
        </pc:sldMkLst>
        <pc:inkChg chg="add del">
          <ac:chgData name="Venkatasubramanian, Mani V." userId="fbe5ce37-0145-4c31-b84a-b36f8beac5f3" providerId="ADAL" clId="{0FD0B19D-4776-3142-A01A-915AA0983175}" dt="2023-03-28T15:09:45.177" v="963"/>
          <ac:inkMkLst>
            <pc:docMk/>
            <pc:sldMk cId="2055882040" sldId="260"/>
            <ac:inkMk id="2" creationId="{6DF21961-8424-8C7B-3783-8D6CE47EB491}"/>
          </ac:inkMkLst>
        </pc:inkChg>
        <pc:inkChg chg="add del">
          <ac:chgData name="Venkatasubramanian, Mani V." userId="fbe5ce37-0145-4c31-b84a-b36f8beac5f3" providerId="ADAL" clId="{0FD0B19D-4776-3142-A01A-915AA0983175}" dt="2023-03-28T15:09:45.177" v="963"/>
          <ac:inkMkLst>
            <pc:docMk/>
            <pc:sldMk cId="2055882040" sldId="260"/>
            <ac:inkMk id="3" creationId="{23DD052B-E638-D592-26AE-028EDAA498B0}"/>
          </ac:inkMkLst>
        </pc:inkChg>
        <pc:inkChg chg="add">
          <ac:chgData name="Venkatasubramanian, Mani V." userId="fbe5ce37-0145-4c31-b84a-b36f8beac5f3" providerId="ADAL" clId="{0FD0B19D-4776-3142-A01A-915AA0983175}" dt="2023-03-28T15:09:40.054" v="948"/>
          <ac:inkMkLst>
            <pc:docMk/>
            <pc:sldMk cId="2055882040" sldId="260"/>
            <ac:inkMk id="4" creationId="{6C01D9BD-04E0-7D33-B584-19F1CF357DA3}"/>
          </ac:inkMkLst>
        </pc:inkChg>
        <pc:inkChg chg="add del">
          <ac:chgData name="Venkatasubramanian, Mani V." userId="fbe5ce37-0145-4c31-b84a-b36f8beac5f3" providerId="ADAL" clId="{0FD0B19D-4776-3142-A01A-915AA0983175}" dt="2023-03-28T15:09:45.177" v="963"/>
          <ac:inkMkLst>
            <pc:docMk/>
            <pc:sldMk cId="2055882040" sldId="260"/>
            <ac:inkMk id="5" creationId="{7C23D527-2CD1-A860-B0D0-46C8BBF6BF7D}"/>
          </ac:inkMkLst>
        </pc:inkChg>
        <pc:inkChg chg="add del">
          <ac:chgData name="Venkatasubramanian, Mani V." userId="fbe5ce37-0145-4c31-b84a-b36f8beac5f3" providerId="ADAL" clId="{0FD0B19D-4776-3142-A01A-915AA0983175}" dt="2023-03-28T15:09:45.177" v="963"/>
          <ac:inkMkLst>
            <pc:docMk/>
            <pc:sldMk cId="2055882040" sldId="260"/>
            <ac:inkMk id="6" creationId="{CB62AB78-2A2D-2AD4-0470-542D8323E624}"/>
          </ac:inkMkLst>
        </pc:inkChg>
        <pc:inkChg chg="add">
          <ac:chgData name="Venkatasubramanian, Mani V." userId="fbe5ce37-0145-4c31-b84a-b36f8beac5f3" providerId="ADAL" clId="{0FD0B19D-4776-3142-A01A-915AA0983175}" dt="2023-03-28T15:09:41.137" v="951"/>
          <ac:inkMkLst>
            <pc:docMk/>
            <pc:sldMk cId="2055882040" sldId="260"/>
            <ac:inkMk id="7" creationId="{3FC079F5-1FC6-93CF-3E49-9AF8E566C554}"/>
          </ac:inkMkLst>
        </pc:inkChg>
        <pc:inkChg chg="add">
          <ac:chgData name="Venkatasubramanian, Mani V." userId="fbe5ce37-0145-4c31-b84a-b36f8beac5f3" providerId="ADAL" clId="{0FD0B19D-4776-3142-A01A-915AA0983175}" dt="2023-03-28T15:09:41.270" v="952"/>
          <ac:inkMkLst>
            <pc:docMk/>
            <pc:sldMk cId="2055882040" sldId="260"/>
            <ac:inkMk id="8" creationId="{5553AE0D-715C-6860-6158-CAAD745404E9}"/>
          </ac:inkMkLst>
        </pc:inkChg>
        <pc:inkChg chg="add del">
          <ac:chgData name="Venkatasubramanian, Mani V." userId="fbe5ce37-0145-4c31-b84a-b36f8beac5f3" providerId="ADAL" clId="{0FD0B19D-4776-3142-A01A-915AA0983175}" dt="2023-03-28T15:09:45.177" v="963"/>
          <ac:inkMkLst>
            <pc:docMk/>
            <pc:sldMk cId="2055882040" sldId="260"/>
            <ac:inkMk id="9" creationId="{5A63A47C-FDFB-80F6-DC64-3EA388E49A8E}"/>
          </ac:inkMkLst>
        </pc:inkChg>
        <pc:inkChg chg="add del">
          <ac:chgData name="Venkatasubramanian, Mani V." userId="fbe5ce37-0145-4c31-b84a-b36f8beac5f3" providerId="ADAL" clId="{0FD0B19D-4776-3142-A01A-915AA0983175}" dt="2023-03-28T15:09:45.177" v="963"/>
          <ac:inkMkLst>
            <pc:docMk/>
            <pc:sldMk cId="2055882040" sldId="260"/>
            <ac:inkMk id="10" creationId="{4F29D75A-F252-394B-A595-CB3F2B0E4FB1}"/>
          </ac:inkMkLst>
        </pc:inkChg>
        <pc:inkChg chg="add del">
          <ac:chgData name="Venkatasubramanian, Mani V." userId="fbe5ce37-0145-4c31-b84a-b36f8beac5f3" providerId="ADAL" clId="{0FD0B19D-4776-3142-A01A-915AA0983175}" dt="2023-03-28T15:09:45.177" v="963"/>
          <ac:inkMkLst>
            <pc:docMk/>
            <pc:sldMk cId="2055882040" sldId="260"/>
            <ac:inkMk id="11" creationId="{A20C85D0-A8C4-7E0F-1F3C-37C5027C62FC}"/>
          </ac:inkMkLst>
        </pc:inkChg>
        <pc:inkChg chg="add del">
          <ac:chgData name="Venkatasubramanian, Mani V." userId="fbe5ce37-0145-4c31-b84a-b36f8beac5f3" providerId="ADAL" clId="{0FD0B19D-4776-3142-A01A-915AA0983175}" dt="2023-03-28T15:09:45.177" v="963"/>
          <ac:inkMkLst>
            <pc:docMk/>
            <pc:sldMk cId="2055882040" sldId="260"/>
            <ac:inkMk id="12" creationId="{D4B123FF-E9C5-399A-C4FD-F0808E442EB4}"/>
          </ac:inkMkLst>
        </pc:inkChg>
        <pc:inkChg chg="add">
          <ac:chgData name="Venkatasubramanian, Mani V." userId="fbe5ce37-0145-4c31-b84a-b36f8beac5f3" providerId="ADAL" clId="{0FD0B19D-4776-3142-A01A-915AA0983175}" dt="2023-03-28T15:09:42.704" v="957"/>
          <ac:inkMkLst>
            <pc:docMk/>
            <pc:sldMk cId="2055882040" sldId="260"/>
            <ac:inkMk id="13" creationId="{DFA0AD0F-D7AD-E8F4-033D-429C80F60337}"/>
          </ac:inkMkLst>
        </pc:inkChg>
        <pc:inkChg chg="add">
          <ac:chgData name="Venkatasubramanian, Mani V." userId="fbe5ce37-0145-4c31-b84a-b36f8beac5f3" providerId="ADAL" clId="{0FD0B19D-4776-3142-A01A-915AA0983175}" dt="2023-03-28T15:09:42.838" v="958"/>
          <ac:inkMkLst>
            <pc:docMk/>
            <pc:sldMk cId="2055882040" sldId="260"/>
            <ac:inkMk id="14" creationId="{5F2C508E-CD0F-E8D5-5B3F-B99754611D25}"/>
          </ac:inkMkLst>
        </pc:inkChg>
        <pc:inkChg chg="add del">
          <ac:chgData name="Venkatasubramanian, Mani V." userId="fbe5ce37-0145-4c31-b84a-b36f8beac5f3" providerId="ADAL" clId="{0FD0B19D-4776-3142-A01A-915AA0983175}" dt="2023-03-28T15:09:45.177" v="963"/>
          <ac:inkMkLst>
            <pc:docMk/>
            <pc:sldMk cId="2055882040" sldId="260"/>
            <ac:inkMk id="15" creationId="{6AF6D715-B5A7-1811-30E9-6A52931F9844}"/>
          </ac:inkMkLst>
        </pc:inkChg>
        <pc:inkChg chg="add del">
          <ac:chgData name="Venkatasubramanian, Mani V." userId="fbe5ce37-0145-4c31-b84a-b36f8beac5f3" providerId="ADAL" clId="{0FD0B19D-4776-3142-A01A-915AA0983175}" dt="2023-03-28T15:09:45.177" v="963"/>
          <ac:inkMkLst>
            <pc:docMk/>
            <pc:sldMk cId="2055882040" sldId="260"/>
            <ac:inkMk id="16" creationId="{1E532081-0FB6-9F3D-FD83-C56B1BCD0C49}"/>
          </ac:inkMkLst>
        </pc:inkChg>
        <pc:inkChg chg="add del">
          <ac:chgData name="Venkatasubramanian, Mani V." userId="fbe5ce37-0145-4c31-b84a-b36f8beac5f3" providerId="ADAL" clId="{0FD0B19D-4776-3142-A01A-915AA0983175}" dt="2023-03-28T15:09:45.177" v="963"/>
          <ac:inkMkLst>
            <pc:docMk/>
            <pc:sldMk cId="2055882040" sldId="260"/>
            <ac:inkMk id="17" creationId="{475AEAED-F2C3-4074-1E2E-0656195B0D41}"/>
          </ac:inkMkLst>
        </pc:inkChg>
        <pc:inkChg chg="add del">
          <ac:chgData name="Venkatasubramanian, Mani V." userId="fbe5ce37-0145-4c31-b84a-b36f8beac5f3" providerId="ADAL" clId="{0FD0B19D-4776-3142-A01A-915AA0983175}" dt="2023-03-28T15:09:45.177" v="963"/>
          <ac:inkMkLst>
            <pc:docMk/>
            <pc:sldMk cId="2055882040" sldId="260"/>
            <ac:inkMk id="18" creationId="{135DF5DB-46F0-7677-F016-60DB69811473}"/>
          </ac:inkMkLst>
        </pc:inkChg>
        <pc:inkChg chg="add reco">
          <ac:chgData name="Venkatasubramanian, Mani V." userId="fbe5ce37-0145-4c31-b84a-b36f8beac5f3" providerId="ADAL" clId="{0FD0B19D-4776-3142-A01A-915AA0983175}" dt="2023-03-28T15:09:45.177" v="963"/>
          <ac:inkMkLst>
            <pc:docMk/>
            <pc:sldMk cId="2055882040" sldId="260"/>
            <ac:inkMk id="19" creationId="{BC411068-DE90-6013-4013-4381DC44D222}"/>
          </ac:inkMkLst>
        </pc:inkChg>
        <pc:inkChg chg="add reco">
          <ac:chgData name="Venkatasubramanian, Mani V." userId="fbe5ce37-0145-4c31-b84a-b36f8beac5f3" providerId="ADAL" clId="{0FD0B19D-4776-3142-A01A-915AA0983175}" dt="2023-03-28T15:09:45.177" v="963"/>
          <ac:inkMkLst>
            <pc:docMk/>
            <pc:sldMk cId="2055882040" sldId="260"/>
            <ac:inkMk id="20" creationId="{73CC04FC-31AB-2232-0D91-2F26051F3F9B}"/>
          </ac:inkMkLst>
        </pc:inkChg>
        <pc:inkChg chg="add reco">
          <ac:chgData name="Venkatasubramanian, Mani V." userId="fbe5ce37-0145-4c31-b84a-b36f8beac5f3" providerId="ADAL" clId="{0FD0B19D-4776-3142-A01A-915AA0983175}" dt="2023-03-28T15:09:45.177" v="963"/>
          <ac:inkMkLst>
            <pc:docMk/>
            <pc:sldMk cId="2055882040" sldId="260"/>
            <ac:inkMk id="21" creationId="{58C8949C-8D6A-B85D-1F96-630F0CEDB91A}"/>
          </ac:inkMkLst>
        </pc:inkChg>
        <pc:inkChg chg="add del">
          <ac:chgData name="Venkatasubramanian, Mani V." userId="fbe5ce37-0145-4c31-b84a-b36f8beac5f3" providerId="ADAL" clId="{0FD0B19D-4776-3142-A01A-915AA0983175}" dt="2023-03-28T15:09:52.393" v="983"/>
          <ac:inkMkLst>
            <pc:docMk/>
            <pc:sldMk cId="2055882040" sldId="260"/>
            <ac:inkMk id="22" creationId="{9AE43FA1-1041-D65B-0761-228AFC931095}"/>
          </ac:inkMkLst>
        </pc:inkChg>
        <pc:inkChg chg="add del">
          <ac:chgData name="Venkatasubramanian, Mani V." userId="fbe5ce37-0145-4c31-b84a-b36f8beac5f3" providerId="ADAL" clId="{0FD0B19D-4776-3142-A01A-915AA0983175}" dt="2023-03-28T15:09:52.393" v="983"/>
          <ac:inkMkLst>
            <pc:docMk/>
            <pc:sldMk cId="2055882040" sldId="260"/>
            <ac:inkMk id="23" creationId="{F2BF4D17-F58A-CC58-F5AB-9B58C6F8D12A}"/>
          </ac:inkMkLst>
        </pc:inkChg>
        <pc:inkChg chg="add">
          <ac:chgData name="Venkatasubramanian, Mani V." userId="fbe5ce37-0145-4c31-b84a-b36f8beac5f3" providerId="ADAL" clId="{0FD0B19D-4776-3142-A01A-915AA0983175}" dt="2023-03-28T15:09:47.221" v="966"/>
          <ac:inkMkLst>
            <pc:docMk/>
            <pc:sldMk cId="2055882040" sldId="260"/>
            <ac:inkMk id="24" creationId="{4FD35C3D-3595-10D3-7E3D-E489378F6AA2}"/>
          </ac:inkMkLst>
        </pc:inkChg>
        <pc:inkChg chg="add">
          <ac:chgData name="Venkatasubramanian, Mani V." userId="fbe5ce37-0145-4c31-b84a-b36f8beac5f3" providerId="ADAL" clId="{0FD0B19D-4776-3142-A01A-915AA0983175}" dt="2023-03-28T15:09:47.404" v="967"/>
          <ac:inkMkLst>
            <pc:docMk/>
            <pc:sldMk cId="2055882040" sldId="260"/>
            <ac:inkMk id="25" creationId="{6FD5DE4D-FA42-A26A-8E10-2EC162932181}"/>
          </ac:inkMkLst>
        </pc:inkChg>
        <pc:inkChg chg="add">
          <ac:chgData name="Venkatasubramanian, Mani V." userId="fbe5ce37-0145-4c31-b84a-b36f8beac5f3" providerId="ADAL" clId="{0FD0B19D-4776-3142-A01A-915AA0983175}" dt="2023-03-28T15:09:47.522" v="968"/>
          <ac:inkMkLst>
            <pc:docMk/>
            <pc:sldMk cId="2055882040" sldId="260"/>
            <ac:inkMk id="26" creationId="{B6750890-5779-AF3F-703D-7372121A21E1}"/>
          </ac:inkMkLst>
        </pc:inkChg>
        <pc:inkChg chg="add">
          <ac:chgData name="Venkatasubramanian, Mani V." userId="fbe5ce37-0145-4c31-b84a-b36f8beac5f3" providerId="ADAL" clId="{0FD0B19D-4776-3142-A01A-915AA0983175}" dt="2023-03-28T15:09:47.954" v="969"/>
          <ac:inkMkLst>
            <pc:docMk/>
            <pc:sldMk cId="2055882040" sldId="260"/>
            <ac:inkMk id="27" creationId="{2224B327-A565-258E-A0C3-2A71F86F1F4F}"/>
          </ac:inkMkLst>
        </pc:inkChg>
        <pc:inkChg chg="add del">
          <ac:chgData name="Venkatasubramanian, Mani V." userId="fbe5ce37-0145-4c31-b84a-b36f8beac5f3" providerId="ADAL" clId="{0FD0B19D-4776-3142-A01A-915AA0983175}" dt="2023-03-28T15:09:52.393" v="983"/>
          <ac:inkMkLst>
            <pc:docMk/>
            <pc:sldMk cId="2055882040" sldId="260"/>
            <ac:inkMk id="28" creationId="{BD3A6C75-90B1-1521-3976-942B57AF633A}"/>
          </ac:inkMkLst>
        </pc:inkChg>
        <pc:inkChg chg="add">
          <ac:chgData name="Venkatasubramanian, Mani V." userId="fbe5ce37-0145-4c31-b84a-b36f8beac5f3" providerId="ADAL" clId="{0FD0B19D-4776-3142-A01A-915AA0983175}" dt="2023-03-28T15:09:48.605" v="971"/>
          <ac:inkMkLst>
            <pc:docMk/>
            <pc:sldMk cId="2055882040" sldId="260"/>
            <ac:inkMk id="29" creationId="{7BAD512C-1A85-6F02-502E-1B404978086C}"/>
          </ac:inkMkLst>
        </pc:inkChg>
        <pc:inkChg chg="add del">
          <ac:chgData name="Venkatasubramanian, Mani V." userId="fbe5ce37-0145-4c31-b84a-b36f8beac5f3" providerId="ADAL" clId="{0FD0B19D-4776-3142-A01A-915AA0983175}" dt="2023-03-28T15:09:52.393" v="983"/>
          <ac:inkMkLst>
            <pc:docMk/>
            <pc:sldMk cId="2055882040" sldId="260"/>
            <ac:inkMk id="30" creationId="{73A862AC-3233-3D00-B001-F93115488ADA}"/>
          </ac:inkMkLst>
        </pc:inkChg>
        <pc:inkChg chg="add">
          <ac:chgData name="Venkatasubramanian, Mani V." userId="fbe5ce37-0145-4c31-b84a-b36f8beac5f3" providerId="ADAL" clId="{0FD0B19D-4776-3142-A01A-915AA0983175}" dt="2023-03-28T15:09:48.987" v="973"/>
          <ac:inkMkLst>
            <pc:docMk/>
            <pc:sldMk cId="2055882040" sldId="260"/>
            <ac:inkMk id="31" creationId="{7FC86BA2-E600-88D8-7425-F8BF23AA1462}"/>
          </ac:inkMkLst>
        </pc:inkChg>
        <pc:inkChg chg="add">
          <ac:chgData name="Venkatasubramanian, Mani V." userId="fbe5ce37-0145-4c31-b84a-b36f8beac5f3" providerId="ADAL" clId="{0FD0B19D-4776-3142-A01A-915AA0983175}" dt="2023-03-28T15:09:49.120" v="974"/>
          <ac:inkMkLst>
            <pc:docMk/>
            <pc:sldMk cId="2055882040" sldId="260"/>
            <ac:inkMk id="32" creationId="{98800E05-07EC-C3AE-4B76-83AFDAFBF897}"/>
          </ac:inkMkLst>
        </pc:inkChg>
        <pc:inkChg chg="add del">
          <ac:chgData name="Venkatasubramanian, Mani V." userId="fbe5ce37-0145-4c31-b84a-b36f8beac5f3" providerId="ADAL" clId="{0FD0B19D-4776-3142-A01A-915AA0983175}" dt="2023-03-28T15:09:52.393" v="983"/>
          <ac:inkMkLst>
            <pc:docMk/>
            <pc:sldMk cId="2055882040" sldId="260"/>
            <ac:inkMk id="33" creationId="{687C7348-004D-1041-5A54-ED8695EFA8E0}"/>
          </ac:inkMkLst>
        </pc:inkChg>
        <pc:inkChg chg="add del">
          <ac:chgData name="Venkatasubramanian, Mani V." userId="fbe5ce37-0145-4c31-b84a-b36f8beac5f3" providerId="ADAL" clId="{0FD0B19D-4776-3142-A01A-915AA0983175}" dt="2023-03-28T15:09:52.393" v="983"/>
          <ac:inkMkLst>
            <pc:docMk/>
            <pc:sldMk cId="2055882040" sldId="260"/>
            <ac:inkMk id="34" creationId="{03EA39FC-4CBF-4B83-E24D-BF5DBC8CA023}"/>
          </ac:inkMkLst>
        </pc:inkChg>
        <pc:inkChg chg="add del">
          <ac:chgData name="Venkatasubramanian, Mani V." userId="fbe5ce37-0145-4c31-b84a-b36f8beac5f3" providerId="ADAL" clId="{0FD0B19D-4776-3142-A01A-915AA0983175}" dt="2023-03-28T15:09:52.393" v="983"/>
          <ac:inkMkLst>
            <pc:docMk/>
            <pc:sldMk cId="2055882040" sldId="260"/>
            <ac:inkMk id="35" creationId="{D14FC33C-A71B-AB43-B341-D6730B4C6FCF}"/>
          </ac:inkMkLst>
        </pc:inkChg>
        <pc:inkChg chg="add del">
          <ac:chgData name="Venkatasubramanian, Mani V." userId="fbe5ce37-0145-4c31-b84a-b36f8beac5f3" providerId="ADAL" clId="{0FD0B19D-4776-3142-A01A-915AA0983175}" dt="2023-03-28T15:09:52.393" v="983"/>
          <ac:inkMkLst>
            <pc:docMk/>
            <pc:sldMk cId="2055882040" sldId="260"/>
            <ac:inkMk id="36" creationId="{BB661D14-322F-B46D-5417-A57A7F11A1DD}"/>
          </ac:inkMkLst>
        </pc:inkChg>
        <pc:inkChg chg="add del">
          <ac:chgData name="Venkatasubramanian, Mani V." userId="fbe5ce37-0145-4c31-b84a-b36f8beac5f3" providerId="ADAL" clId="{0FD0B19D-4776-3142-A01A-915AA0983175}" dt="2023-03-28T15:09:52.393" v="983"/>
          <ac:inkMkLst>
            <pc:docMk/>
            <pc:sldMk cId="2055882040" sldId="260"/>
            <ac:inkMk id="37" creationId="{6CD93A52-4290-E7C2-D4D1-5F0B241396BA}"/>
          </ac:inkMkLst>
        </pc:inkChg>
        <pc:inkChg chg="add del">
          <ac:chgData name="Venkatasubramanian, Mani V." userId="fbe5ce37-0145-4c31-b84a-b36f8beac5f3" providerId="ADAL" clId="{0FD0B19D-4776-3142-A01A-915AA0983175}" dt="2023-03-28T15:09:52.393" v="983"/>
          <ac:inkMkLst>
            <pc:docMk/>
            <pc:sldMk cId="2055882040" sldId="260"/>
            <ac:inkMk id="38" creationId="{C68E49A1-E4B7-82A8-F016-2BF04C59D114}"/>
          </ac:inkMkLst>
        </pc:inkChg>
        <pc:inkChg chg="add">
          <ac:chgData name="Venkatasubramanian, Mani V." userId="fbe5ce37-0145-4c31-b84a-b36f8beac5f3" providerId="ADAL" clId="{0FD0B19D-4776-3142-A01A-915AA0983175}" dt="2023-03-28T15:09:51.667" v="981"/>
          <ac:inkMkLst>
            <pc:docMk/>
            <pc:sldMk cId="2055882040" sldId="260"/>
            <ac:inkMk id="39" creationId="{1436FEDA-8237-601A-6A2A-9804053A8715}"/>
          </ac:inkMkLst>
        </pc:inkChg>
        <pc:inkChg chg="add">
          <ac:chgData name="Venkatasubramanian, Mani V." userId="fbe5ce37-0145-4c31-b84a-b36f8beac5f3" providerId="ADAL" clId="{0FD0B19D-4776-3142-A01A-915AA0983175}" dt="2023-03-28T15:09:51.799" v="982"/>
          <ac:inkMkLst>
            <pc:docMk/>
            <pc:sldMk cId="2055882040" sldId="260"/>
            <ac:inkMk id="40" creationId="{C7050D6F-1904-D6ED-2448-7D9AA2641213}"/>
          </ac:inkMkLst>
        </pc:inkChg>
        <pc:inkChg chg="add reco">
          <ac:chgData name="Venkatasubramanian, Mani V." userId="fbe5ce37-0145-4c31-b84a-b36f8beac5f3" providerId="ADAL" clId="{0FD0B19D-4776-3142-A01A-915AA0983175}" dt="2023-03-28T15:09:52.393" v="983"/>
          <ac:inkMkLst>
            <pc:docMk/>
            <pc:sldMk cId="2055882040" sldId="260"/>
            <ac:inkMk id="41" creationId="{2EC9FF42-A072-C5CA-EACE-45D31DEAAC75}"/>
          </ac:inkMkLst>
        </pc:inkChg>
        <pc:inkChg chg="add reco">
          <ac:chgData name="Venkatasubramanian, Mani V." userId="fbe5ce37-0145-4c31-b84a-b36f8beac5f3" providerId="ADAL" clId="{0FD0B19D-4776-3142-A01A-915AA0983175}" dt="2023-03-28T15:09:52.393" v="983"/>
          <ac:inkMkLst>
            <pc:docMk/>
            <pc:sldMk cId="2055882040" sldId="260"/>
            <ac:inkMk id="42" creationId="{84F79077-5CD4-9A28-4736-144DC6763626}"/>
          </ac:inkMkLst>
        </pc:inkChg>
        <pc:inkChg chg="add reco">
          <ac:chgData name="Venkatasubramanian, Mani V." userId="fbe5ce37-0145-4c31-b84a-b36f8beac5f3" providerId="ADAL" clId="{0FD0B19D-4776-3142-A01A-915AA0983175}" dt="2023-03-28T15:09:52.393" v="983"/>
          <ac:inkMkLst>
            <pc:docMk/>
            <pc:sldMk cId="2055882040" sldId="260"/>
            <ac:inkMk id="43" creationId="{EBA9F4E0-DD27-D175-9069-A236DAD10C21}"/>
          </ac:inkMkLst>
        </pc:inkChg>
        <pc:inkChg chg="add del">
          <ac:chgData name="Venkatasubramanian, Mani V." userId="fbe5ce37-0145-4c31-b84a-b36f8beac5f3" providerId="ADAL" clId="{0FD0B19D-4776-3142-A01A-915AA0983175}" dt="2023-03-28T15:09:58.754" v="998"/>
          <ac:inkMkLst>
            <pc:docMk/>
            <pc:sldMk cId="2055882040" sldId="260"/>
            <ac:inkMk id="44" creationId="{0A5F0245-DA9C-A0CF-4F6A-5C96A254B072}"/>
          </ac:inkMkLst>
        </pc:inkChg>
        <pc:inkChg chg="add del">
          <ac:chgData name="Venkatasubramanian, Mani V." userId="fbe5ce37-0145-4c31-b84a-b36f8beac5f3" providerId="ADAL" clId="{0FD0B19D-4776-3142-A01A-915AA0983175}" dt="2023-03-28T15:09:58.754" v="998"/>
          <ac:inkMkLst>
            <pc:docMk/>
            <pc:sldMk cId="2055882040" sldId="260"/>
            <ac:inkMk id="45" creationId="{9DE7975A-B383-F0AC-B004-7A9B9DCB82BC}"/>
          </ac:inkMkLst>
        </pc:inkChg>
        <pc:inkChg chg="add del">
          <ac:chgData name="Venkatasubramanian, Mani V." userId="fbe5ce37-0145-4c31-b84a-b36f8beac5f3" providerId="ADAL" clId="{0FD0B19D-4776-3142-A01A-915AA0983175}" dt="2023-03-28T15:09:58.754" v="998"/>
          <ac:inkMkLst>
            <pc:docMk/>
            <pc:sldMk cId="2055882040" sldId="260"/>
            <ac:inkMk id="46" creationId="{02FB36F9-7D30-EB3E-706F-A7902EDBF9F9}"/>
          </ac:inkMkLst>
        </pc:inkChg>
        <pc:inkChg chg="add del">
          <ac:chgData name="Venkatasubramanian, Mani V." userId="fbe5ce37-0145-4c31-b84a-b36f8beac5f3" providerId="ADAL" clId="{0FD0B19D-4776-3142-A01A-915AA0983175}" dt="2023-03-28T15:09:58.754" v="998"/>
          <ac:inkMkLst>
            <pc:docMk/>
            <pc:sldMk cId="2055882040" sldId="260"/>
            <ac:inkMk id="47" creationId="{16044DE0-C57C-FC85-964B-D24920B2C0CE}"/>
          </ac:inkMkLst>
        </pc:inkChg>
        <pc:inkChg chg="add del">
          <ac:chgData name="Venkatasubramanian, Mani V." userId="fbe5ce37-0145-4c31-b84a-b36f8beac5f3" providerId="ADAL" clId="{0FD0B19D-4776-3142-A01A-915AA0983175}" dt="2023-03-28T15:09:58.754" v="998"/>
          <ac:inkMkLst>
            <pc:docMk/>
            <pc:sldMk cId="2055882040" sldId="260"/>
            <ac:inkMk id="48" creationId="{606FB2A7-CAE5-7470-6539-FAEA94103CA4}"/>
          </ac:inkMkLst>
        </pc:inkChg>
        <pc:inkChg chg="add del">
          <ac:chgData name="Venkatasubramanian, Mani V." userId="fbe5ce37-0145-4c31-b84a-b36f8beac5f3" providerId="ADAL" clId="{0FD0B19D-4776-3142-A01A-915AA0983175}" dt="2023-03-28T15:09:58.754" v="998"/>
          <ac:inkMkLst>
            <pc:docMk/>
            <pc:sldMk cId="2055882040" sldId="260"/>
            <ac:inkMk id="49" creationId="{C5AA703C-9808-5CA1-DF0C-2F504A81F23E}"/>
          </ac:inkMkLst>
        </pc:inkChg>
        <pc:inkChg chg="add del">
          <ac:chgData name="Venkatasubramanian, Mani V." userId="fbe5ce37-0145-4c31-b84a-b36f8beac5f3" providerId="ADAL" clId="{0FD0B19D-4776-3142-A01A-915AA0983175}" dt="2023-03-28T15:09:58.754" v="998"/>
          <ac:inkMkLst>
            <pc:docMk/>
            <pc:sldMk cId="2055882040" sldId="260"/>
            <ac:inkMk id="50" creationId="{9DC4B854-16DF-1EEC-3E2F-875AE9A355AA}"/>
          </ac:inkMkLst>
        </pc:inkChg>
        <pc:inkChg chg="add del">
          <ac:chgData name="Venkatasubramanian, Mani V." userId="fbe5ce37-0145-4c31-b84a-b36f8beac5f3" providerId="ADAL" clId="{0FD0B19D-4776-3142-A01A-915AA0983175}" dt="2023-03-28T15:09:58.754" v="998"/>
          <ac:inkMkLst>
            <pc:docMk/>
            <pc:sldMk cId="2055882040" sldId="260"/>
            <ac:inkMk id="51" creationId="{F485CE0A-7A51-2EB1-B251-588DDF263683}"/>
          </ac:inkMkLst>
        </pc:inkChg>
        <pc:inkChg chg="add del">
          <ac:chgData name="Venkatasubramanian, Mani V." userId="fbe5ce37-0145-4c31-b84a-b36f8beac5f3" providerId="ADAL" clId="{0FD0B19D-4776-3142-A01A-915AA0983175}" dt="2023-03-28T15:09:58.754" v="998"/>
          <ac:inkMkLst>
            <pc:docMk/>
            <pc:sldMk cId="2055882040" sldId="260"/>
            <ac:inkMk id="52" creationId="{DFDF7672-FCC5-32F4-389E-4E7448F8AA2C}"/>
          </ac:inkMkLst>
        </pc:inkChg>
        <pc:inkChg chg="add del">
          <ac:chgData name="Venkatasubramanian, Mani V." userId="fbe5ce37-0145-4c31-b84a-b36f8beac5f3" providerId="ADAL" clId="{0FD0B19D-4776-3142-A01A-915AA0983175}" dt="2023-03-28T15:09:58.754" v="998"/>
          <ac:inkMkLst>
            <pc:docMk/>
            <pc:sldMk cId="2055882040" sldId="260"/>
            <ac:inkMk id="53" creationId="{AB0B0439-FA6C-6E5B-94A6-72D113112948}"/>
          </ac:inkMkLst>
        </pc:inkChg>
        <pc:inkChg chg="add del">
          <ac:chgData name="Venkatasubramanian, Mani V." userId="fbe5ce37-0145-4c31-b84a-b36f8beac5f3" providerId="ADAL" clId="{0FD0B19D-4776-3142-A01A-915AA0983175}" dt="2023-03-28T15:09:58.754" v="998"/>
          <ac:inkMkLst>
            <pc:docMk/>
            <pc:sldMk cId="2055882040" sldId="260"/>
            <ac:inkMk id="54" creationId="{5B65FA99-E8C4-C9BA-807A-B7A98C5E3E64}"/>
          </ac:inkMkLst>
        </pc:inkChg>
        <pc:inkChg chg="add del">
          <ac:chgData name="Venkatasubramanian, Mani V." userId="fbe5ce37-0145-4c31-b84a-b36f8beac5f3" providerId="ADAL" clId="{0FD0B19D-4776-3142-A01A-915AA0983175}" dt="2023-03-28T15:09:58.754" v="998"/>
          <ac:inkMkLst>
            <pc:docMk/>
            <pc:sldMk cId="2055882040" sldId="260"/>
            <ac:inkMk id="55" creationId="{F6E3248B-2637-BF4A-101F-1C13BD1681E7}"/>
          </ac:inkMkLst>
        </pc:inkChg>
        <pc:inkChg chg="add del">
          <ac:chgData name="Venkatasubramanian, Mani V." userId="fbe5ce37-0145-4c31-b84a-b36f8beac5f3" providerId="ADAL" clId="{0FD0B19D-4776-3142-A01A-915AA0983175}" dt="2023-03-28T15:09:58.754" v="998"/>
          <ac:inkMkLst>
            <pc:docMk/>
            <pc:sldMk cId="2055882040" sldId="260"/>
            <ac:inkMk id="56" creationId="{FBE2BAA5-AE63-542A-9F0A-59807C46B8E3}"/>
          </ac:inkMkLst>
        </pc:inkChg>
        <pc:inkChg chg="add del">
          <ac:chgData name="Venkatasubramanian, Mani V." userId="fbe5ce37-0145-4c31-b84a-b36f8beac5f3" providerId="ADAL" clId="{0FD0B19D-4776-3142-A01A-915AA0983175}" dt="2023-03-28T15:09:58.754" v="998"/>
          <ac:inkMkLst>
            <pc:docMk/>
            <pc:sldMk cId="2055882040" sldId="260"/>
            <ac:inkMk id="57" creationId="{9C3971BA-E8DB-8B07-3297-4DD7BD717B15}"/>
          </ac:inkMkLst>
        </pc:inkChg>
        <pc:inkChg chg="add reco">
          <ac:chgData name="Venkatasubramanian, Mani V." userId="fbe5ce37-0145-4c31-b84a-b36f8beac5f3" providerId="ADAL" clId="{0FD0B19D-4776-3142-A01A-915AA0983175}" dt="2023-03-28T15:09:58.754" v="998"/>
          <ac:inkMkLst>
            <pc:docMk/>
            <pc:sldMk cId="2055882040" sldId="260"/>
            <ac:inkMk id="58" creationId="{1D812519-CC4F-C537-4274-E590654EF180}"/>
          </ac:inkMkLst>
        </pc:inkChg>
        <pc:inkChg chg="add del">
          <ac:chgData name="Venkatasubramanian, Mani V." userId="fbe5ce37-0145-4c31-b84a-b36f8beac5f3" providerId="ADAL" clId="{0FD0B19D-4776-3142-A01A-915AA0983175}" dt="2023-03-28T15:11:16.493" v="1007"/>
          <ac:inkMkLst>
            <pc:docMk/>
            <pc:sldMk cId="2055882040" sldId="260"/>
            <ac:inkMk id="59" creationId="{37C8AF70-BD53-F51E-2544-E2C7E7DBD69C}"/>
          </ac:inkMkLst>
        </pc:inkChg>
        <pc:inkChg chg="add del">
          <ac:chgData name="Venkatasubramanian, Mani V." userId="fbe5ce37-0145-4c31-b84a-b36f8beac5f3" providerId="ADAL" clId="{0FD0B19D-4776-3142-A01A-915AA0983175}" dt="2023-03-28T15:11:16.493" v="1007"/>
          <ac:inkMkLst>
            <pc:docMk/>
            <pc:sldMk cId="2055882040" sldId="260"/>
            <ac:inkMk id="60" creationId="{CBC0F65E-05F5-90A1-C23B-DE4B709B0D52}"/>
          </ac:inkMkLst>
        </pc:inkChg>
        <pc:inkChg chg="add">
          <ac:chgData name="Venkatasubramanian, Mani V." userId="fbe5ce37-0145-4c31-b84a-b36f8beac5f3" providerId="ADAL" clId="{0FD0B19D-4776-3142-A01A-915AA0983175}" dt="2023-03-28T15:11:13.330" v="1001"/>
          <ac:inkMkLst>
            <pc:docMk/>
            <pc:sldMk cId="2055882040" sldId="260"/>
            <ac:inkMk id="61" creationId="{150A105F-DCFD-7759-00C0-53DB1604F387}"/>
          </ac:inkMkLst>
        </pc:inkChg>
        <pc:inkChg chg="add">
          <ac:chgData name="Venkatasubramanian, Mani V." userId="fbe5ce37-0145-4c31-b84a-b36f8beac5f3" providerId="ADAL" clId="{0FD0B19D-4776-3142-A01A-915AA0983175}" dt="2023-03-28T15:11:13.913" v="1002"/>
          <ac:inkMkLst>
            <pc:docMk/>
            <pc:sldMk cId="2055882040" sldId="260"/>
            <ac:inkMk id="62" creationId="{00EE6A62-F714-4273-1718-F352824F0259}"/>
          </ac:inkMkLst>
        </pc:inkChg>
        <pc:inkChg chg="add">
          <ac:chgData name="Venkatasubramanian, Mani V." userId="fbe5ce37-0145-4c31-b84a-b36f8beac5f3" providerId="ADAL" clId="{0FD0B19D-4776-3142-A01A-915AA0983175}" dt="2023-03-28T15:11:14.064" v="1003"/>
          <ac:inkMkLst>
            <pc:docMk/>
            <pc:sldMk cId="2055882040" sldId="260"/>
            <ac:inkMk id="63" creationId="{BD245A17-8DCF-94E8-9FEC-357CC99330BA}"/>
          </ac:inkMkLst>
        </pc:inkChg>
        <pc:inkChg chg="add del">
          <ac:chgData name="Venkatasubramanian, Mani V." userId="fbe5ce37-0145-4c31-b84a-b36f8beac5f3" providerId="ADAL" clId="{0FD0B19D-4776-3142-A01A-915AA0983175}" dt="2023-03-28T15:11:16.493" v="1007"/>
          <ac:inkMkLst>
            <pc:docMk/>
            <pc:sldMk cId="2055882040" sldId="260"/>
            <ac:inkMk id="64" creationId="{5EB3E5C2-8281-328A-0370-7BABC5B6F2EC}"/>
          </ac:inkMkLst>
        </pc:inkChg>
        <pc:inkChg chg="add del">
          <ac:chgData name="Venkatasubramanian, Mani V." userId="fbe5ce37-0145-4c31-b84a-b36f8beac5f3" providerId="ADAL" clId="{0FD0B19D-4776-3142-A01A-915AA0983175}" dt="2023-03-28T15:11:16.493" v="1007"/>
          <ac:inkMkLst>
            <pc:docMk/>
            <pc:sldMk cId="2055882040" sldId="260"/>
            <ac:inkMk id="65" creationId="{1F104634-1B30-DDB7-5C17-BE60537969AB}"/>
          </ac:inkMkLst>
        </pc:inkChg>
        <pc:inkChg chg="add">
          <ac:chgData name="Venkatasubramanian, Mani V." userId="fbe5ce37-0145-4c31-b84a-b36f8beac5f3" providerId="ADAL" clId="{0FD0B19D-4776-3142-A01A-915AA0983175}" dt="2023-03-28T15:11:15.581" v="1006"/>
          <ac:inkMkLst>
            <pc:docMk/>
            <pc:sldMk cId="2055882040" sldId="260"/>
            <ac:inkMk id="66" creationId="{0184C08A-54B9-9DE9-D384-6DDEDDEDBF03}"/>
          </ac:inkMkLst>
        </pc:inkChg>
        <pc:inkChg chg="add reco">
          <ac:chgData name="Venkatasubramanian, Mani V." userId="fbe5ce37-0145-4c31-b84a-b36f8beac5f3" providerId="ADAL" clId="{0FD0B19D-4776-3142-A01A-915AA0983175}" dt="2023-03-28T15:11:16.493" v="1007"/>
          <ac:inkMkLst>
            <pc:docMk/>
            <pc:sldMk cId="2055882040" sldId="260"/>
            <ac:inkMk id="67" creationId="{F5C0F41F-C9C2-9237-0FF3-5C720E466F8A}"/>
          </ac:inkMkLst>
        </pc:inkChg>
        <pc:inkChg chg="add reco">
          <ac:chgData name="Venkatasubramanian, Mani V." userId="fbe5ce37-0145-4c31-b84a-b36f8beac5f3" providerId="ADAL" clId="{0FD0B19D-4776-3142-A01A-915AA0983175}" dt="2023-03-28T15:11:16.493" v="1007"/>
          <ac:inkMkLst>
            <pc:docMk/>
            <pc:sldMk cId="2055882040" sldId="260"/>
            <ac:inkMk id="68" creationId="{154E6E3E-7E77-5DE5-8017-1DF6A5B79786}"/>
          </ac:inkMkLst>
        </pc:inkChg>
        <pc:inkChg chg="add">
          <ac:chgData name="Venkatasubramanian, Mani V." userId="fbe5ce37-0145-4c31-b84a-b36f8beac5f3" providerId="ADAL" clId="{0FD0B19D-4776-3142-A01A-915AA0983175}" dt="2023-03-28T15:11:37.069" v="1008"/>
          <ac:inkMkLst>
            <pc:docMk/>
            <pc:sldMk cId="2055882040" sldId="260"/>
            <ac:inkMk id="69" creationId="{60EE7F92-77BE-4B14-193E-5BFA694D5E3E}"/>
          </ac:inkMkLst>
        </pc:inkChg>
        <pc:inkChg chg="add">
          <ac:chgData name="Venkatasubramanian, Mani V." userId="fbe5ce37-0145-4c31-b84a-b36f8beac5f3" providerId="ADAL" clId="{0FD0B19D-4776-3142-A01A-915AA0983175}" dt="2023-03-28T15:11:40.963" v="1009"/>
          <ac:inkMkLst>
            <pc:docMk/>
            <pc:sldMk cId="2055882040" sldId="260"/>
            <ac:inkMk id="70" creationId="{78D49C9D-35EC-26BE-47E7-121F205F3D51}"/>
          </ac:inkMkLst>
        </pc:inkChg>
        <pc:inkChg chg="add">
          <ac:chgData name="Venkatasubramanian, Mani V." userId="fbe5ce37-0145-4c31-b84a-b36f8beac5f3" providerId="ADAL" clId="{0FD0B19D-4776-3142-A01A-915AA0983175}" dt="2023-03-28T15:11:41.112" v="1010"/>
          <ac:inkMkLst>
            <pc:docMk/>
            <pc:sldMk cId="2055882040" sldId="260"/>
            <ac:inkMk id="71" creationId="{72680042-B5E1-47BF-8F31-DBE9780BA59C}"/>
          </ac:inkMkLst>
        </pc:inkChg>
        <pc:inkChg chg="add del">
          <ac:chgData name="Venkatasubramanian, Mani V." userId="fbe5ce37-0145-4c31-b84a-b36f8beac5f3" providerId="ADAL" clId="{0FD0B19D-4776-3142-A01A-915AA0983175}" dt="2023-03-28T15:11:43.067" v="1013"/>
          <ac:inkMkLst>
            <pc:docMk/>
            <pc:sldMk cId="2055882040" sldId="260"/>
            <ac:inkMk id="72" creationId="{D5BFA2F8-B436-A67B-8619-298AA17CBC93}"/>
          </ac:inkMkLst>
        </pc:inkChg>
        <pc:inkChg chg="add del">
          <ac:chgData name="Venkatasubramanian, Mani V." userId="fbe5ce37-0145-4c31-b84a-b36f8beac5f3" providerId="ADAL" clId="{0FD0B19D-4776-3142-A01A-915AA0983175}" dt="2023-03-28T15:11:43.067" v="1013"/>
          <ac:inkMkLst>
            <pc:docMk/>
            <pc:sldMk cId="2055882040" sldId="260"/>
            <ac:inkMk id="73" creationId="{9A6C7CB7-E95E-572D-0AE0-12D47EEBA485}"/>
          </ac:inkMkLst>
        </pc:inkChg>
        <pc:inkChg chg="add reco">
          <ac:chgData name="Venkatasubramanian, Mani V." userId="fbe5ce37-0145-4c31-b84a-b36f8beac5f3" providerId="ADAL" clId="{0FD0B19D-4776-3142-A01A-915AA0983175}" dt="2023-03-28T15:11:43.067" v="1013"/>
          <ac:inkMkLst>
            <pc:docMk/>
            <pc:sldMk cId="2055882040" sldId="260"/>
            <ac:inkMk id="74" creationId="{010F78E8-DEAF-938C-063D-C1DE3CDB94A9}"/>
          </ac:inkMkLst>
        </pc:inkChg>
        <pc:inkChg chg="add del">
          <ac:chgData name="Venkatasubramanian, Mani V." userId="fbe5ce37-0145-4c31-b84a-b36f8beac5f3" providerId="ADAL" clId="{0FD0B19D-4776-3142-A01A-915AA0983175}" dt="2023-03-28T15:11:47.759" v="1019"/>
          <ac:inkMkLst>
            <pc:docMk/>
            <pc:sldMk cId="2055882040" sldId="260"/>
            <ac:inkMk id="75" creationId="{65C092AB-8EDB-67D5-DF4B-2F4887AC7157}"/>
          </ac:inkMkLst>
        </pc:inkChg>
        <pc:inkChg chg="add del">
          <ac:chgData name="Venkatasubramanian, Mani V." userId="fbe5ce37-0145-4c31-b84a-b36f8beac5f3" providerId="ADAL" clId="{0FD0B19D-4776-3142-A01A-915AA0983175}" dt="2023-03-28T15:11:47.759" v="1019"/>
          <ac:inkMkLst>
            <pc:docMk/>
            <pc:sldMk cId="2055882040" sldId="260"/>
            <ac:inkMk id="76" creationId="{E117A6A9-9BA5-C671-87BC-85005AD67F01}"/>
          </ac:inkMkLst>
        </pc:inkChg>
        <pc:inkChg chg="add">
          <ac:chgData name="Venkatasubramanian, Mani V." userId="fbe5ce37-0145-4c31-b84a-b36f8beac5f3" providerId="ADAL" clId="{0FD0B19D-4776-3142-A01A-915AA0983175}" dt="2023-03-28T15:11:46.578" v="1016"/>
          <ac:inkMkLst>
            <pc:docMk/>
            <pc:sldMk cId="2055882040" sldId="260"/>
            <ac:inkMk id="77" creationId="{77137D5D-9B90-3C13-17A6-EDD5848C278E}"/>
          </ac:inkMkLst>
        </pc:inkChg>
        <pc:inkChg chg="add del">
          <ac:chgData name="Venkatasubramanian, Mani V." userId="fbe5ce37-0145-4c31-b84a-b36f8beac5f3" providerId="ADAL" clId="{0FD0B19D-4776-3142-A01A-915AA0983175}" dt="2023-03-28T15:11:52.101" v="1030"/>
          <ac:inkMkLst>
            <pc:docMk/>
            <pc:sldMk cId="2055882040" sldId="260"/>
            <ac:inkMk id="78" creationId="{17E29D44-6657-70E3-8F50-B38D665D10F0}"/>
          </ac:inkMkLst>
        </pc:inkChg>
        <pc:inkChg chg="add del">
          <ac:chgData name="Venkatasubramanian, Mani V." userId="fbe5ce37-0145-4c31-b84a-b36f8beac5f3" providerId="ADAL" clId="{0FD0B19D-4776-3142-A01A-915AA0983175}" dt="2023-03-28T15:11:52.101" v="1030"/>
          <ac:inkMkLst>
            <pc:docMk/>
            <pc:sldMk cId="2055882040" sldId="260"/>
            <ac:inkMk id="79" creationId="{4DFDCE64-F14C-8F90-E4BB-DE143D45F6D5}"/>
          </ac:inkMkLst>
        </pc:inkChg>
        <pc:inkChg chg="add reco">
          <ac:chgData name="Venkatasubramanian, Mani V." userId="fbe5ce37-0145-4c31-b84a-b36f8beac5f3" providerId="ADAL" clId="{0FD0B19D-4776-3142-A01A-915AA0983175}" dt="2023-03-28T15:11:47.759" v="1019"/>
          <ac:inkMkLst>
            <pc:docMk/>
            <pc:sldMk cId="2055882040" sldId="260"/>
            <ac:inkMk id="80" creationId="{615A7BF9-AEFC-CFEA-85F7-4DB57A32EAF0}"/>
          </ac:inkMkLst>
        </pc:inkChg>
        <pc:inkChg chg="add del">
          <ac:chgData name="Venkatasubramanian, Mani V." userId="fbe5ce37-0145-4c31-b84a-b36f8beac5f3" providerId="ADAL" clId="{0FD0B19D-4776-3142-A01A-915AA0983175}" dt="2023-03-28T15:11:49.225" v="1023"/>
          <ac:inkMkLst>
            <pc:docMk/>
            <pc:sldMk cId="2055882040" sldId="260"/>
            <ac:inkMk id="81" creationId="{BD1310FC-D1AE-92BE-9865-2C1D5EECE5FD}"/>
          </ac:inkMkLst>
        </pc:inkChg>
        <pc:inkChg chg="add del">
          <ac:chgData name="Venkatasubramanian, Mani V." userId="fbe5ce37-0145-4c31-b84a-b36f8beac5f3" providerId="ADAL" clId="{0FD0B19D-4776-3142-A01A-915AA0983175}" dt="2023-03-28T15:11:49.225" v="1023"/>
          <ac:inkMkLst>
            <pc:docMk/>
            <pc:sldMk cId="2055882040" sldId="260"/>
            <ac:inkMk id="82" creationId="{EAC362A7-3B39-6253-8F60-986D794E1BE9}"/>
          </ac:inkMkLst>
        </pc:inkChg>
        <pc:inkChg chg="add del">
          <ac:chgData name="Venkatasubramanian, Mani V." userId="fbe5ce37-0145-4c31-b84a-b36f8beac5f3" providerId="ADAL" clId="{0FD0B19D-4776-3142-A01A-915AA0983175}" dt="2023-03-28T15:11:49.225" v="1023"/>
          <ac:inkMkLst>
            <pc:docMk/>
            <pc:sldMk cId="2055882040" sldId="260"/>
            <ac:inkMk id="83" creationId="{AC93120E-CDDC-BBBA-B923-163EEEA0F446}"/>
          </ac:inkMkLst>
        </pc:inkChg>
        <pc:inkChg chg="add reco">
          <ac:chgData name="Venkatasubramanian, Mani V." userId="fbe5ce37-0145-4c31-b84a-b36f8beac5f3" providerId="ADAL" clId="{0FD0B19D-4776-3142-A01A-915AA0983175}" dt="2023-03-28T15:11:49.225" v="1023"/>
          <ac:inkMkLst>
            <pc:docMk/>
            <pc:sldMk cId="2055882040" sldId="260"/>
            <ac:inkMk id="84" creationId="{602A3A7C-E3AF-15C7-A5CF-6B6DBAD1DC9E}"/>
          </ac:inkMkLst>
        </pc:inkChg>
        <pc:inkChg chg="add del">
          <ac:chgData name="Venkatasubramanian, Mani V." userId="fbe5ce37-0145-4c31-b84a-b36f8beac5f3" providerId="ADAL" clId="{0FD0B19D-4776-3142-A01A-915AA0983175}" dt="2023-03-28T15:11:52.101" v="1030"/>
          <ac:inkMkLst>
            <pc:docMk/>
            <pc:sldMk cId="2055882040" sldId="260"/>
            <ac:inkMk id="85" creationId="{998D94E0-228D-CEB9-71A7-F06C668A4941}"/>
          </ac:inkMkLst>
        </pc:inkChg>
        <pc:inkChg chg="add del">
          <ac:chgData name="Venkatasubramanian, Mani V." userId="fbe5ce37-0145-4c31-b84a-b36f8beac5f3" providerId="ADAL" clId="{0FD0B19D-4776-3142-A01A-915AA0983175}" dt="2023-03-28T15:11:52.101" v="1030"/>
          <ac:inkMkLst>
            <pc:docMk/>
            <pc:sldMk cId="2055882040" sldId="260"/>
            <ac:inkMk id="86" creationId="{681510CB-FAF7-2688-E2E5-607B0B4E38D9}"/>
          </ac:inkMkLst>
        </pc:inkChg>
        <pc:inkChg chg="add del">
          <ac:chgData name="Venkatasubramanian, Mani V." userId="fbe5ce37-0145-4c31-b84a-b36f8beac5f3" providerId="ADAL" clId="{0FD0B19D-4776-3142-A01A-915AA0983175}" dt="2023-03-28T15:11:52.101" v="1030"/>
          <ac:inkMkLst>
            <pc:docMk/>
            <pc:sldMk cId="2055882040" sldId="260"/>
            <ac:inkMk id="87" creationId="{C565F38D-D2C6-05E2-87DF-24EC827F86FC}"/>
          </ac:inkMkLst>
        </pc:inkChg>
        <pc:inkChg chg="add del">
          <ac:chgData name="Venkatasubramanian, Mani V." userId="fbe5ce37-0145-4c31-b84a-b36f8beac5f3" providerId="ADAL" clId="{0FD0B19D-4776-3142-A01A-915AA0983175}" dt="2023-03-28T15:11:52.101" v="1030"/>
          <ac:inkMkLst>
            <pc:docMk/>
            <pc:sldMk cId="2055882040" sldId="260"/>
            <ac:inkMk id="88" creationId="{325CED75-E2A4-6865-84DC-D215C35EF489}"/>
          </ac:inkMkLst>
        </pc:inkChg>
        <pc:inkChg chg="add del">
          <ac:chgData name="Venkatasubramanian, Mani V." userId="fbe5ce37-0145-4c31-b84a-b36f8beac5f3" providerId="ADAL" clId="{0FD0B19D-4776-3142-A01A-915AA0983175}" dt="2023-03-28T15:11:52.101" v="1030"/>
          <ac:inkMkLst>
            <pc:docMk/>
            <pc:sldMk cId="2055882040" sldId="260"/>
            <ac:inkMk id="89" creationId="{C13E3A7D-539C-A5DC-A9B3-0D37126B1B6C}"/>
          </ac:inkMkLst>
        </pc:inkChg>
        <pc:inkChg chg="add del">
          <ac:chgData name="Venkatasubramanian, Mani V." userId="fbe5ce37-0145-4c31-b84a-b36f8beac5f3" providerId="ADAL" clId="{0FD0B19D-4776-3142-A01A-915AA0983175}" dt="2023-03-28T15:11:52.101" v="1030"/>
          <ac:inkMkLst>
            <pc:docMk/>
            <pc:sldMk cId="2055882040" sldId="260"/>
            <ac:inkMk id="90" creationId="{F81A998F-27C5-BA6C-48C1-3AEE89CDE36B}"/>
          </ac:inkMkLst>
        </pc:inkChg>
        <pc:inkChg chg="add reco">
          <ac:chgData name="Venkatasubramanian, Mani V." userId="fbe5ce37-0145-4c31-b84a-b36f8beac5f3" providerId="ADAL" clId="{0FD0B19D-4776-3142-A01A-915AA0983175}" dt="2023-03-28T15:11:52.101" v="1030"/>
          <ac:inkMkLst>
            <pc:docMk/>
            <pc:sldMk cId="2055882040" sldId="260"/>
            <ac:inkMk id="91" creationId="{E47C4BDC-60B7-3357-7181-E66C680E442C}"/>
          </ac:inkMkLst>
        </pc:inkChg>
        <pc:inkChg chg="add reco">
          <ac:chgData name="Venkatasubramanian, Mani V." userId="fbe5ce37-0145-4c31-b84a-b36f8beac5f3" providerId="ADAL" clId="{0FD0B19D-4776-3142-A01A-915AA0983175}" dt="2023-03-28T15:11:52.101" v="1030"/>
          <ac:inkMkLst>
            <pc:docMk/>
            <pc:sldMk cId="2055882040" sldId="260"/>
            <ac:inkMk id="92" creationId="{D0BE8AD9-50DF-CFA0-A5B7-2F1B61067DA4}"/>
          </ac:inkMkLst>
        </pc:inkChg>
        <pc:inkChg chg="add del">
          <ac:chgData name="Venkatasubramanian, Mani V." userId="fbe5ce37-0145-4c31-b84a-b36f8beac5f3" providerId="ADAL" clId="{0FD0B19D-4776-3142-A01A-915AA0983175}" dt="2023-03-28T15:12:04.776" v="1058"/>
          <ac:inkMkLst>
            <pc:docMk/>
            <pc:sldMk cId="2055882040" sldId="260"/>
            <ac:inkMk id="93" creationId="{CEE3A2CB-B3E7-305B-D787-7A82162FD16C}"/>
          </ac:inkMkLst>
        </pc:inkChg>
        <pc:inkChg chg="add del">
          <ac:chgData name="Venkatasubramanian, Mani V." userId="fbe5ce37-0145-4c31-b84a-b36f8beac5f3" providerId="ADAL" clId="{0FD0B19D-4776-3142-A01A-915AA0983175}" dt="2023-03-28T15:12:04.776" v="1058"/>
          <ac:inkMkLst>
            <pc:docMk/>
            <pc:sldMk cId="2055882040" sldId="260"/>
            <ac:inkMk id="94" creationId="{33D74C49-A1AF-C5C5-4AF3-430F83C95C73}"/>
          </ac:inkMkLst>
        </pc:inkChg>
        <pc:inkChg chg="add del">
          <ac:chgData name="Venkatasubramanian, Mani V." userId="fbe5ce37-0145-4c31-b84a-b36f8beac5f3" providerId="ADAL" clId="{0FD0B19D-4776-3142-A01A-915AA0983175}" dt="2023-03-28T15:12:04.776" v="1058"/>
          <ac:inkMkLst>
            <pc:docMk/>
            <pc:sldMk cId="2055882040" sldId="260"/>
            <ac:inkMk id="95" creationId="{F2B7E0EC-B563-58F8-B38B-C614C623546E}"/>
          </ac:inkMkLst>
        </pc:inkChg>
        <pc:inkChg chg="add del">
          <ac:chgData name="Venkatasubramanian, Mani V." userId="fbe5ce37-0145-4c31-b84a-b36f8beac5f3" providerId="ADAL" clId="{0FD0B19D-4776-3142-A01A-915AA0983175}" dt="2023-03-28T15:12:04.776" v="1058"/>
          <ac:inkMkLst>
            <pc:docMk/>
            <pc:sldMk cId="2055882040" sldId="260"/>
            <ac:inkMk id="96" creationId="{AEF161C5-99D6-C57A-AE41-3A381BBCA4E6}"/>
          </ac:inkMkLst>
        </pc:inkChg>
        <pc:inkChg chg="add del">
          <ac:chgData name="Venkatasubramanian, Mani V." userId="fbe5ce37-0145-4c31-b84a-b36f8beac5f3" providerId="ADAL" clId="{0FD0B19D-4776-3142-A01A-915AA0983175}" dt="2023-03-28T15:12:04.776" v="1058"/>
          <ac:inkMkLst>
            <pc:docMk/>
            <pc:sldMk cId="2055882040" sldId="260"/>
            <ac:inkMk id="97" creationId="{956FE2CD-FACA-1319-2307-EF29BB6B71CA}"/>
          </ac:inkMkLst>
        </pc:inkChg>
        <pc:inkChg chg="add del">
          <ac:chgData name="Venkatasubramanian, Mani V." userId="fbe5ce37-0145-4c31-b84a-b36f8beac5f3" providerId="ADAL" clId="{0FD0B19D-4776-3142-A01A-915AA0983175}" dt="2023-03-28T15:12:04.776" v="1058"/>
          <ac:inkMkLst>
            <pc:docMk/>
            <pc:sldMk cId="2055882040" sldId="260"/>
            <ac:inkMk id="98" creationId="{3B93E797-FC90-E339-2065-0D041B277BDC}"/>
          </ac:inkMkLst>
        </pc:inkChg>
        <pc:inkChg chg="add del">
          <ac:chgData name="Venkatasubramanian, Mani V." userId="fbe5ce37-0145-4c31-b84a-b36f8beac5f3" providerId="ADAL" clId="{0FD0B19D-4776-3142-A01A-915AA0983175}" dt="2023-03-28T15:12:04.776" v="1058"/>
          <ac:inkMkLst>
            <pc:docMk/>
            <pc:sldMk cId="2055882040" sldId="260"/>
            <ac:inkMk id="99" creationId="{624A7F96-BEB6-61EB-41C5-F6F694ABBABC}"/>
          </ac:inkMkLst>
        </pc:inkChg>
        <pc:inkChg chg="add del">
          <ac:chgData name="Venkatasubramanian, Mani V." userId="fbe5ce37-0145-4c31-b84a-b36f8beac5f3" providerId="ADAL" clId="{0FD0B19D-4776-3142-A01A-915AA0983175}" dt="2023-03-28T15:12:04.776" v="1058"/>
          <ac:inkMkLst>
            <pc:docMk/>
            <pc:sldMk cId="2055882040" sldId="260"/>
            <ac:inkMk id="100" creationId="{5CC2B833-C90D-848A-E4B3-DF346DACF046}"/>
          </ac:inkMkLst>
        </pc:inkChg>
        <pc:inkChg chg="add del">
          <ac:chgData name="Venkatasubramanian, Mani V." userId="fbe5ce37-0145-4c31-b84a-b36f8beac5f3" providerId="ADAL" clId="{0FD0B19D-4776-3142-A01A-915AA0983175}" dt="2023-03-28T15:12:04.776" v="1058"/>
          <ac:inkMkLst>
            <pc:docMk/>
            <pc:sldMk cId="2055882040" sldId="260"/>
            <ac:inkMk id="101" creationId="{6991B606-214B-BC70-675A-77A073EF5EB7}"/>
          </ac:inkMkLst>
        </pc:inkChg>
        <pc:inkChg chg="add del">
          <ac:chgData name="Venkatasubramanian, Mani V." userId="fbe5ce37-0145-4c31-b84a-b36f8beac5f3" providerId="ADAL" clId="{0FD0B19D-4776-3142-A01A-915AA0983175}" dt="2023-03-28T15:12:04.776" v="1058"/>
          <ac:inkMkLst>
            <pc:docMk/>
            <pc:sldMk cId="2055882040" sldId="260"/>
            <ac:inkMk id="102" creationId="{5F1C0A72-9101-AFA9-575D-EAB010F2CD5E}"/>
          </ac:inkMkLst>
        </pc:inkChg>
        <pc:inkChg chg="add del">
          <ac:chgData name="Venkatasubramanian, Mani V." userId="fbe5ce37-0145-4c31-b84a-b36f8beac5f3" providerId="ADAL" clId="{0FD0B19D-4776-3142-A01A-915AA0983175}" dt="2023-03-28T15:12:04.776" v="1058"/>
          <ac:inkMkLst>
            <pc:docMk/>
            <pc:sldMk cId="2055882040" sldId="260"/>
            <ac:inkMk id="103" creationId="{9080CDB3-F3EC-533D-6255-269AEFEB712C}"/>
          </ac:inkMkLst>
        </pc:inkChg>
        <pc:inkChg chg="add del">
          <ac:chgData name="Venkatasubramanian, Mani V." userId="fbe5ce37-0145-4c31-b84a-b36f8beac5f3" providerId="ADAL" clId="{0FD0B19D-4776-3142-A01A-915AA0983175}" dt="2023-03-28T15:12:04.776" v="1058"/>
          <ac:inkMkLst>
            <pc:docMk/>
            <pc:sldMk cId="2055882040" sldId="260"/>
            <ac:inkMk id="104" creationId="{97BED9B2-9599-31AD-DB77-00B953A412FC}"/>
          </ac:inkMkLst>
        </pc:inkChg>
        <pc:inkChg chg="add del">
          <ac:chgData name="Venkatasubramanian, Mani V." userId="fbe5ce37-0145-4c31-b84a-b36f8beac5f3" providerId="ADAL" clId="{0FD0B19D-4776-3142-A01A-915AA0983175}" dt="2023-03-28T15:12:04.776" v="1058"/>
          <ac:inkMkLst>
            <pc:docMk/>
            <pc:sldMk cId="2055882040" sldId="260"/>
            <ac:inkMk id="105" creationId="{25BD25F7-9F10-0E93-802E-5F382F52ECE5}"/>
          </ac:inkMkLst>
        </pc:inkChg>
        <pc:inkChg chg="add del">
          <ac:chgData name="Venkatasubramanian, Mani V." userId="fbe5ce37-0145-4c31-b84a-b36f8beac5f3" providerId="ADAL" clId="{0FD0B19D-4776-3142-A01A-915AA0983175}" dt="2023-03-28T15:12:04.776" v="1058"/>
          <ac:inkMkLst>
            <pc:docMk/>
            <pc:sldMk cId="2055882040" sldId="260"/>
            <ac:inkMk id="106" creationId="{5AE1AD4F-C053-07EC-46E0-13F609C790A7}"/>
          </ac:inkMkLst>
        </pc:inkChg>
        <pc:inkChg chg="add del">
          <ac:chgData name="Venkatasubramanian, Mani V." userId="fbe5ce37-0145-4c31-b84a-b36f8beac5f3" providerId="ADAL" clId="{0FD0B19D-4776-3142-A01A-915AA0983175}" dt="2023-03-28T15:12:04.776" v="1058"/>
          <ac:inkMkLst>
            <pc:docMk/>
            <pc:sldMk cId="2055882040" sldId="260"/>
            <ac:inkMk id="107" creationId="{FCF5B4D3-0072-5F62-6A68-B0587DA35C27}"/>
          </ac:inkMkLst>
        </pc:inkChg>
        <pc:inkChg chg="add del">
          <ac:chgData name="Venkatasubramanian, Mani V." userId="fbe5ce37-0145-4c31-b84a-b36f8beac5f3" providerId="ADAL" clId="{0FD0B19D-4776-3142-A01A-915AA0983175}" dt="2023-03-28T15:12:04.776" v="1058"/>
          <ac:inkMkLst>
            <pc:docMk/>
            <pc:sldMk cId="2055882040" sldId="260"/>
            <ac:inkMk id="108" creationId="{59023368-16C3-AFBE-47E5-97357204A08E}"/>
          </ac:inkMkLst>
        </pc:inkChg>
        <pc:inkChg chg="add del">
          <ac:chgData name="Venkatasubramanian, Mani V." userId="fbe5ce37-0145-4c31-b84a-b36f8beac5f3" providerId="ADAL" clId="{0FD0B19D-4776-3142-A01A-915AA0983175}" dt="2023-03-28T15:12:04.776" v="1058"/>
          <ac:inkMkLst>
            <pc:docMk/>
            <pc:sldMk cId="2055882040" sldId="260"/>
            <ac:inkMk id="109" creationId="{CF24A98A-24A9-12E9-3B1C-B1B0150C5D9E}"/>
          </ac:inkMkLst>
        </pc:inkChg>
        <pc:inkChg chg="add del">
          <ac:chgData name="Venkatasubramanian, Mani V." userId="fbe5ce37-0145-4c31-b84a-b36f8beac5f3" providerId="ADAL" clId="{0FD0B19D-4776-3142-A01A-915AA0983175}" dt="2023-03-28T15:12:04.776" v="1058"/>
          <ac:inkMkLst>
            <pc:docMk/>
            <pc:sldMk cId="2055882040" sldId="260"/>
            <ac:inkMk id="110" creationId="{DE2D7257-56F6-B721-340F-A27A33477436}"/>
          </ac:inkMkLst>
        </pc:inkChg>
        <pc:inkChg chg="add del">
          <ac:chgData name="Venkatasubramanian, Mani V." userId="fbe5ce37-0145-4c31-b84a-b36f8beac5f3" providerId="ADAL" clId="{0FD0B19D-4776-3142-A01A-915AA0983175}" dt="2023-03-28T15:12:04.776" v="1058"/>
          <ac:inkMkLst>
            <pc:docMk/>
            <pc:sldMk cId="2055882040" sldId="260"/>
            <ac:inkMk id="111" creationId="{537F7A2C-1237-CFA9-D682-D8E9074B2C3E}"/>
          </ac:inkMkLst>
        </pc:inkChg>
        <pc:inkChg chg="add del">
          <ac:chgData name="Venkatasubramanian, Mani V." userId="fbe5ce37-0145-4c31-b84a-b36f8beac5f3" providerId="ADAL" clId="{0FD0B19D-4776-3142-A01A-915AA0983175}" dt="2023-03-28T15:12:04.776" v="1058"/>
          <ac:inkMkLst>
            <pc:docMk/>
            <pc:sldMk cId="2055882040" sldId="260"/>
            <ac:inkMk id="112" creationId="{74204291-2B7C-9DF9-0A62-B61C4669B5C3}"/>
          </ac:inkMkLst>
        </pc:inkChg>
        <pc:inkChg chg="add del">
          <ac:chgData name="Venkatasubramanian, Mani V." userId="fbe5ce37-0145-4c31-b84a-b36f8beac5f3" providerId="ADAL" clId="{0FD0B19D-4776-3142-A01A-915AA0983175}" dt="2023-03-28T15:12:04.776" v="1058"/>
          <ac:inkMkLst>
            <pc:docMk/>
            <pc:sldMk cId="2055882040" sldId="260"/>
            <ac:inkMk id="113" creationId="{F91B0202-00FD-BB9A-A2EE-2C23B2D1B74D}"/>
          </ac:inkMkLst>
        </pc:inkChg>
        <pc:inkChg chg="add del">
          <ac:chgData name="Venkatasubramanian, Mani V." userId="fbe5ce37-0145-4c31-b84a-b36f8beac5f3" providerId="ADAL" clId="{0FD0B19D-4776-3142-A01A-915AA0983175}" dt="2023-03-28T15:12:04.776" v="1058"/>
          <ac:inkMkLst>
            <pc:docMk/>
            <pc:sldMk cId="2055882040" sldId="260"/>
            <ac:inkMk id="114" creationId="{AC0B29D4-B8B8-3AB2-CB56-D6880127437A}"/>
          </ac:inkMkLst>
        </pc:inkChg>
        <pc:inkChg chg="add del">
          <ac:chgData name="Venkatasubramanian, Mani V." userId="fbe5ce37-0145-4c31-b84a-b36f8beac5f3" providerId="ADAL" clId="{0FD0B19D-4776-3142-A01A-915AA0983175}" dt="2023-03-28T15:12:04.776" v="1058"/>
          <ac:inkMkLst>
            <pc:docMk/>
            <pc:sldMk cId="2055882040" sldId="260"/>
            <ac:inkMk id="115" creationId="{27BC4B4E-17D6-656B-7860-C543137D6792}"/>
          </ac:inkMkLst>
        </pc:inkChg>
        <pc:inkChg chg="add del">
          <ac:chgData name="Venkatasubramanian, Mani V." userId="fbe5ce37-0145-4c31-b84a-b36f8beac5f3" providerId="ADAL" clId="{0FD0B19D-4776-3142-A01A-915AA0983175}" dt="2023-03-28T15:12:04.776" v="1058"/>
          <ac:inkMkLst>
            <pc:docMk/>
            <pc:sldMk cId="2055882040" sldId="260"/>
            <ac:inkMk id="116" creationId="{454E8CE0-3365-4868-6779-7BCBD99C815B}"/>
          </ac:inkMkLst>
        </pc:inkChg>
        <pc:inkChg chg="add del">
          <ac:chgData name="Venkatasubramanian, Mani V." userId="fbe5ce37-0145-4c31-b84a-b36f8beac5f3" providerId="ADAL" clId="{0FD0B19D-4776-3142-A01A-915AA0983175}" dt="2023-03-28T15:12:04.776" v="1058"/>
          <ac:inkMkLst>
            <pc:docMk/>
            <pc:sldMk cId="2055882040" sldId="260"/>
            <ac:inkMk id="117" creationId="{4E8BAAB6-B4F9-DC3B-565D-9D502C74307D}"/>
          </ac:inkMkLst>
        </pc:inkChg>
        <pc:inkChg chg="add del">
          <ac:chgData name="Venkatasubramanian, Mani V." userId="fbe5ce37-0145-4c31-b84a-b36f8beac5f3" providerId="ADAL" clId="{0FD0B19D-4776-3142-A01A-915AA0983175}" dt="2023-03-28T15:12:04.776" v="1058"/>
          <ac:inkMkLst>
            <pc:docMk/>
            <pc:sldMk cId="2055882040" sldId="260"/>
            <ac:inkMk id="118" creationId="{65586D9F-2B28-482F-2114-4632D1546DEE}"/>
          </ac:inkMkLst>
        </pc:inkChg>
        <pc:inkChg chg="add del">
          <ac:chgData name="Venkatasubramanian, Mani V." userId="fbe5ce37-0145-4c31-b84a-b36f8beac5f3" providerId="ADAL" clId="{0FD0B19D-4776-3142-A01A-915AA0983175}" dt="2023-03-28T15:12:04.776" v="1058"/>
          <ac:inkMkLst>
            <pc:docMk/>
            <pc:sldMk cId="2055882040" sldId="260"/>
            <ac:inkMk id="119" creationId="{F7A0A8ED-B15A-824D-B214-AC35C233E9B4}"/>
          </ac:inkMkLst>
        </pc:inkChg>
        <pc:inkChg chg="add reco">
          <ac:chgData name="Venkatasubramanian, Mani V." userId="fbe5ce37-0145-4c31-b84a-b36f8beac5f3" providerId="ADAL" clId="{0FD0B19D-4776-3142-A01A-915AA0983175}" dt="2023-03-28T15:12:04.776" v="1058"/>
          <ac:inkMkLst>
            <pc:docMk/>
            <pc:sldMk cId="2055882040" sldId="260"/>
            <ac:inkMk id="120" creationId="{9884CD07-1E41-3A29-7A28-A5FB44FF1301}"/>
          </ac:inkMkLst>
        </pc:inkChg>
        <pc:inkChg chg="add del">
          <ac:chgData name="Venkatasubramanian, Mani V." userId="fbe5ce37-0145-4c31-b84a-b36f8beac5f3" providerId="ADAL" clId="{0FD0B19D-4776-3142-A01A-915AA0983175}" dt="2023-03-28T15:12:07.061" v="1063"/>
          <ac:inkMkLst>
            <pc:docMk/>
            <pc:sldMk cId="2055882040" sldId="260"/>
            <ac:inkMk id="121" creationId="{B04BE605-D22C-356C-B8E3-61A82507D713}"/>
          </ac:inkMkLst>
        </pc:inkChg>
        <pc:inkChg chg="add del">
          <ac:chgData name="Venkatasubramanian, Mani V." userId="fbe5ce37-0145-4c31-b84a-b36f8beac5f3" providerId="ADAL" clId="{0FD0B19D-4776-3142-A01A-915AA0983175}" dt="2023-03-28T15:12:07.061" v="1063"/>
          <ac:inkMkLst>
            <pc:docMk/>
            <pc:sldMk cId="2055882040" sldId="260"/>
            <ac:inkMk id="122" creationId="{BCE7D242-3BC3-5972-CA19-A97320144D7B}"/>
          </ac:inkMkLst>
        </pc:inkChg>
        <pc:inkChg chg="add del">
          <ac:chgData name="Venkatasubramanian, Mani V." userId="fbe5ce37-0145-4c31-b84a-b36f8beac5f3" providerId="ADAL" clId="{0FD0B19D-4776-3142-A01A-915AA0983175}" dt="2023-03-28T15:12:07.061" v="1063"/>
          <ac:inkMkLst>
            <pc:docMk/>
            <pc:sldMk cId="2055882040" sldId="260"/>
            <ac:inkMk id="123" creationId="{3DC33F99-8D1A-7D78-8AA3-9368D06F5D06}"/>
          </ac:inkMkLst>
        </pc:inkChg>
        <pc:inkChg chg="add del">
          <ac:chgData name="Venkatasubramanian, Mani V." userId="fbe5ce37-0145-4c31-b84a-b36f8beac5f3" providerId="ADAL" clId="{0FD0B19D-4776-3142-A01A-915AA0983175}" dt="2023-03-28T15:12:07.061" v="1063"/>
          <ac:inkMkLst>
            <pc:docMk/>
            <pc:sldMk cId="2055882040" sldId="260"/>
            <ac:inkMk id="124" creationId="{6B22D902-DABB-733B-D68C-2FFFA62B30FE}"/>
          </ac:inkMkLst>
        </pc:inkChg>
        <pc:inkChg chg="add reco">
          <ac:chgData name="Venkatasubramanian, Mani V." userId="fbe5ce37-0145-4c31-b84a-b36f8beac5f3" providerId="ADAL" clId="{0FD0B19D-4776-3142-A01A-915AA0983175}" dt="2023-03-28T15:12:07.061" v="1063"/>
          <ac:inkMkLst>
            <pc:docMk/>
            <pc:sldMk cId="2055882040" sldId="260"/>
            <ac:inkMk id="125" creationId="{584AD022-579C-DB19-67B7-B045571BCA02}"/>
          </ac:inkMkLst>
        </pc:inkChg>
        <pc:inkChg chg="add">
          <ac:chgData name="Venkatasubramanian, Mani V." userId="fbe5ce37-0145-4c31-b84a-b36f8beac5f3" providerId="ADAL" clId="{0FD0B19D-4776-3142-A01A-915AA0983175}" dt="2023-03-28T15:12:09.683" v="1064"/>
          <ac:inkMkLst>
            <pc:docMk/>
            <pc:sldMk cId="2055882040" sldId="260"/>
            <ac:inkMk id="126" creationId="{A6E1EB61-C182-3BA8-B6E5-76F18414D691}"/>
          </ac:inkMkLst>
        </pc:inkChg>
        <pc:inkChg chg="add del">
          <ac:chgData name="Venkatasubramanian, Mani V." userId="fbe5ce37-0145-4c31-b84a-b36f8beac5f3" providerId="ADAL" clId="{0FD0B19D-4776-3142-A01A-915AA0983175}" dt="2023-03-28T15:12:14.964" v="1078"/>
          <ac:inkMkLst>
            <pc:docMk/>
            <pc:sldMk cId="2055882040" sldId="260"/>
            <ac:inkMk id="127" creationId="{6487FB23-193A-7FCD-1A4F-74B5AAAF0D4F}"/>
          </ac:inkMkLst>
        </pc:inkChg>
        <pc:inkChg chg="add del">
          <ac:chgData name="Venkatasubramanian, Mani V." userId="fbe5ce37-0145-4c31-b84a-b36f8beac5f3" providerId="ADAL" clId="{0FD0B19D-4776-3142-A01A-915AA0983175}" dt="2023-03-28T15:12:14.964" v="1078"/>
          <ac:inkMkLst>
            <pc:docMk/>
            <pc:sldMk cId="2055882040" sldId="260"/>
            <ac:inkMk id="128" creationId="{2D8A28EE-A3AC-956B-7406-A75A9FAF4757}"/>
          </ac:inkMkLst>
        </pc:inkChg>
        <pc:inkChg chg="add del">
          <ac:chgData name="Venkatasubramanian, Mani V." userId="fbe5ce37-0145-4c31-b84a-b36f8beac5f3" providerId="ADAL" clId="{0FD0B19D-4776-3142-A01A-915AA0983175}" dt="2023-03-28T15:12:14.964" v="1078"/>
          <ac:inkMkLst>
            <pc:docMk/>
            <pc:sldMk cId="2055882040" sldId="260"/>
            <ac:inkMk id="129" creationId="{A60A240B-EC8D-BE15-8230-B3BB29F8654C}"/>
          </ac:inkMkLst>
        </pc:inkChg>
        <pc:inkChg chg="add del">
          <ac:chgData name="Venkatasubramanian, Mani V." userId="fbe5ce37-0145-4c31-b84a-b36f8beac5f3" providerId="ADAL" clId="{0FD0B19D-4776-3142-A01A-915AA0983175}" dt="2023-03-28T15:12:14.964" v="1078"/>
          <ac:inkMkLst>
            <pc:docMk/>
            <pc:sldMk cId="2055882040" sldId="260"/>
            <ac:inkMk id="130" creationId="{54E9382E-5F46-1AFB-4A03-42F27EE49937}"/>
          </ac:inkMkLst>
        </pc:inkChg>
        <pc:inkChg chg="add del">
          <ac:chgData name="Venkatasubramanian, Mani V." userId="fbe5ce37-0145-4c31-b84a-b36f8beac5f3" providerId="ADAL" clId="{0FD0B19D-4776-3142-A01A-915AA0983175}" dt="2023-03-28T15:12:14.964" v="1078"/>
          <ac:inkMkLst>
            <pc:docMk/>
            <pc:sldMk cId="2055882040" sldId="260"/>
            <ac:inkMk id="131" creationId="{B62FE935-3842-0920-4232-9A18CFA20704}"/>
          </ac:inkMkLst>
        </pc:inkChg>
        <pc:inkChg chg="add del">
          <ac:chgData name="Venkatasubramanian, Mani V." userId="fbe5ce37-0145-4c31-b84a-b36f8beac5f3" providerId="ADAL" clId="{0FD0B19D-4776-3142-A01A-915AA0983175}" dt="2023-03-28T15:12:14.964" v="1078"/>
          <ac:inkMkLst>
            <pc:docMk/>
            <pc:sldMk cId="2055882040" sldId="260"/>
            <ac:inkMk id="132" creationId="{726C219B-1A41-5F27-051F-D4D483F2F91D}"/>
          </ac:inkMkLst>
        </pc:inkChg>
        <pc:inkChg chg="add del">
          <ac:chgData name="Venkatasubramanian, Mani V." userId="fbe5ce37-0145-4c31-b84a-b36f8beac5f3" providerId="ADAL" clId="{0FD0B19D-4776-3142-A01A-915AA0983175}" dt="2023-03-28T15:12:14.964" v="1078"/>
          <ac:inkMkLst>
            <pc:docMk/>
            <pc:sldMk cId="2055882040" sldId="260"/>
            <ac:inkMk id="133" creationId="{A3A1E200-BD93-D944-33CE-5DFC709C7008}"/>
          </ac:inkMkLst>
        </pc:inkChg>
        <pc:inkChg chg="add del">
          <ac:chgData name="Venkatasubramanian, Mani V." userId="fbe5ce37-0145-4c31-b84a-b36f8beac5f3" providerId="ADAL" clId="{0FD0B19D-4776-3142-A01A-915AA0983175}" dt="2023-03-28T15:12:14.964" v="1078"/>
          <ac:inkMkLst>
            <pc:docMk/>
            <pc:sldMk cId="2055882040" sldId="260"/>
            <ac:inkMk id="134" creationId="{7A6E6636-3035-A84B-EC3F-64E88254B682}"/>
          </ac:inkMkLst>
        </pc:inkChg>
        <pc:inkChg chg="add del">
          <ac:chgData name="Venkatasubramanian, Mani V." userId="fbe5ce37-0145-4c31-b84a-b36f8beac5f3" providerId="ADAL" clId="{0FD0B19D-4776-3142-A01A-915AA0983175}" dt="2023-03-28T15:12:14.964" v="1078"/>
          <ac:inkMkLst>
            <pc:docMk/>
            <pc:sldMk cId="2055882040" sldId="260"/>
            <ac:inkMk id="135" creationId="{2446FABA-C178-83C9-B7DF-127CD387E094}"/>
          </ac:inkMkLst>
        </pc:inkChg>
        <pc:inkChg chg="add del">
          <ac:chgData name="Venkatasubramanian, Mani V." userId="fbe5ce37-0145-4c31-b84a-b36f8beac5f3" providerId="ADAL" clId="{0FD0B19D-4776-3142-A01A-915AA0983175}" dt="2023-03-28T15:12:14.964" v="1078"/>
          <ac:inkMkLst>
            <pc:docMk/>
            <pc:sldMk cId="2055882040" sldId="260"/>
            <ac:inkMk id="136" creationId="{872876A7-CF98-20D6-A17A-BA98454B6406}"/>
          </ac:inkMkLst>
        </pc:inkChg>
        <pc:inkChg chg="add del">
          <ac:chgData name="Venkatasubramanian, Mani V." userId="fbe5ce37-0145-4c31-b84a-b36f8beac5f3" providerId="ADAL" clId="{0FD0B19D-4776-3142-A01A-915AA0983175}" dt="2023-03-28T15:12:14.964" v="1078"/>
          <ac:inkMkLst>
            <pc:docMk/>
            <pc:sldMk cId="2055882040" sldId="260"/>
            <ac:inkMk id="137" creationId="{92672290-D3CE-136F-FE16-3927F113C9F7}"/>
          </ac:inkMkLst>
        </pc:inkChg>
        <pc:inkChg chg="add del">
          <ac:chgData name="Venkatasubramanian, Mani V." userId="fbe5ce37-0145-4c31-b84a-b36f8beac5f3" providerId="ADAL" clId="{0FD0B19D-4776-3142-A01A-915AA0983175}" dt="2023-03-28T15:12:14.964" v="1078"/>
          <ac:inkMkLst>
            <pc:docMk/>
            <pc:sldMk cId="2055882040" sldId="260"/>
            <ac:inkMk id="138" creationId="{15F1F5D2-49BE-309F-1742-B53EEEA2E8B4}"/>
          </ac:inkMkLst>
        </pc:inkChg>
        <pc:inkChg chg="add del">
          <ac:chgData name="Venkatasubramanian, Mani V." userId="fbe5ce37-0145-4c31-b84a-b36f8beac5f3" providerId="ADAL" clId="{0FD0B19D-4776-3142-A01A-915AA0983175}" dt="2023-03-28T15:12:14.964" v="1078"/>
          <ac:inkMkLst>
            <pc:docMk/>
            <pc:sldMk cId="2055882040" sldId="260"/>
            <ac:inkMk id="139" creationId="{94476DEF-C005-FA97-F3A4-4778CD90B262}"/>
          </ac:inkMkLst>
        </pc:inkChg>
        <pc:inkChg chg="add reco">
          <ac:chgData name="Venkatasubramanian, Mani V." userId="fbe5ce37-0145-4c31-b84a-b36f8beac5f3" providerId="ADAL" clId="{0FD0B19D-4776-3142-A01A-915AA0983175}" dt="2023-03-28T15:12:14.964" v="1078"/>
          <ac:inkMkLst>
            <pc:docMk/>
            <pc:sldMk cId="2055882040" sldId="260"/>
            <ac:inkMk id="140" creationId="{4EE9537F-9C08-AC50-F720-A3FDEA05928F}"/>
          </ac:inkMkLst>
        </pc:inkChg>
        <pc:inkChg chg="add reco">
          <ac:chgData name="Venkatasubramanian, Mani V." userId="fbe5ce37-0145-4c31-b84a-b36f8beac5f3" providerId="ADAL" clId="{0FD0B19D-4776-3142-A01A-915AA0983175}" dt="2023-03-28T15:12:14.964" v="1078"/>
          <ac:inkMkLst>
            <pc:docMk/>
            <pc:sldMk cId="2055882040" sldId="260"/>
            <ac:inkMk id="141" creationId="{22AFE19F-7865-9258-76B3-AE8917E16008}"/>
          </ac:inkMkLst>
        </pc:inkChg>
        <pc:inkChg chg="add del">
          <ac:chgData name="Venkatasubramanian, Mani V." userId="fbe5ce37-0145-4c31-b84a-b36f8beac5f3" providerId="ADAL" clId="{0FD0B19D-4776-3142-A01A-915AA0983175}" dt="2023-03-28T15:12:37.192" v="1081"/>
          <ac:inkMkLst>
            <pc:docMk/>
            <pc:sldMk cId="2055882040" sldId="260"/>
            <ac:inkMk id="142" creationId="{9EF36DA9-CE9B-A4EB-43D6-19A34D63BA61}"/>
          </ac:inkMkLst>
        </pc:inkChg>
        <pc:inkChg chg="add del">
          <ac:chgData name="Venkatasubramanian, Mani V." userId="fbe5ce37-0145-4c31-b84a-b36f8beac5f3" providerId="ADAL" clId="{0FD0B19D-4776-3142-A01A-915AA0983175}" dt="2023-03-28T15:12:37.192" v="1081"/>
          <ac:inkMkLst>
            <pc:docMk/>
            <pc:sldMk cId="2055882040" sldId="260"/>
            <ac:inkMk id="143" creationId="{ED63A37B-7FC9-9AAF-E71A-DA5106F67F89}"/>
          </ac:inkMkLst>
        </pc:inkChg>
        <pc:inkChg chg="add reco">
          <ac:chgData name="Venkatasubramanian, Mani V." userId="fbe5ce37-0145-4c31-b84a-b36f8beac5f3" providerId="ADAL" clId="{0FD0B19D-4776-3142-A01A-915AA0983175}" dt="2023-03-28T15:12:37.192" v="1081"/>
          <ac:inkMkLst>
            <pc:docMk/>
            <pc:sldMk cId="2055882040" sldId="260"/>
            <ac:inkMk id="144" creationId="{7AC75123-BD3A-F58D-C769-7D86626ECB04}"/>
          </ac:inkMkLst>
        </pc:inkChg>
        <pc:inkChg chg="add del">
          <ac:chgData name="Venkatasubramanian, Mani V." userId="fbe5ce37-0145-4c31-b84a-b36f8beac5f3" providerId="ADAL" clId="{0FD0B19D-4776-3142-A01A-915AA0983175}" dt="2023-03-28T15:12:38.544" v="1084"/>
          <ac:inkMkLst>
            <pc:docMk/>
            <pc:sldMk cId="2055882040" sldId="260"/>
            <ac:inkMk id="145" creationId="{A6EC86A1-7B09-832E-2F92-4313FD570276}"/>
          </ac:inkMkLst>
        </pc:inkChg>
        <pc:inkChg chg="add del">
          <ac:chgData name="Venkatasubramanian, Mani V." userId="fbe5ce37-0145-4c31-b84a-b36f8beac5f3" providerId="ADAL" clId="{0FD0B19D-4776-3142-A01A-915AA0983175}" dt="2023-03-28T15:12:38.544" v="1084"/>
          <ac:inkMkLst>
            <pc:docMk/>
            <pc:sldMk cId="2055882040" sldId="260"/>
            <ac:inkMk id="146" creationId="{540CF536-CBD4-85B2-2B7C-4F863326D07A}"/>
          </ac:inkMkLst>
        </pc:inkChg>
        <pc:inkChg chg="add reco">
          <ac:chgData name="Venkatasubramanian, Mani V." userId="fbe5ce37-0145-4c31-b84a-b36f8beac5f3" providerId="ADAL" clId="{0FD0B19D-4776-3142-A01A-915AA0983175}" dt="2023-03-28T15:12:38.544" v="1084"/>
          <ac:inkMkLst>
            <pc:docMk/>
            <pc:sldMk cId="2055882040" sldId="260"/>
            <ac:inkMk id="147" creationId="{3856263E-2486-B358-55CC-A26115C6B4E4}"/>
          </ac:inkMkLst>
        </pc:inkChg>
        <pc:inkChg chg="add del">
          <ac:chgData name="Venkatasubramanian, Mani V." userId="fbe5ce37-0145-4c31-b84a-b36f8beac5f3" providerId="ADAL" clId="{0FD0B19D-4776-3142-A01A-915AA0983175}" dt="2023-03-28T15:12:51.954" v="1093"/>
          <ac:inkMkLst>
            <pc:docMk/>
            <pc:sldMk cId="2055882040" sldId="260"/>
            <ac:inkMk id="148" creationId="{C740A94A-EF6E-3698-6FF9-58DB8D320D62}"/>
          </ac:inkMkLst>
        </pc:inkChg>
        <pc:inkChg chg="add del">
          <ac:chgData name="Venkatasubramanian, Mani V." userId="fbe5ce37-0145-4c31-b84a-b36f8beac5f3" providerId="ADAL" clId="{0FD0B19D-4776-3142-A01A-915AA0983175}" dt="2023-03-28T15:12:50.855" v="1092"/>
          <ac:inkMkLst>
            <pc:docMk/>
            <pc:sldMk cId="2055882040" sldId="260"/>
            <ac:inkMk id="149" creationId="{53198247-FC85-5A9A-9E00-DA434AB81179}"/>
          </ac:inkMkLst>
        </pc:inkChg>
        <pc:inkChg chg="add del">
          <ac:chgData name="Venkatasubramanian, Mani V." userId="fbe5ce37-0145-4c31-b84a-b36f8beac5f3" providerId="ADAL" clId="{0FD0B19D-4776-3142-A01A-915AA0983175}" dt="2023-03-28T15:12:50.538" v="1091"/>
          <ac:inkMkLst>
            <pc:docMk/>
            <pc:sldMk cId="2055882040" sldId="260"/>
            <ac:inkMk id="150" creationId="{31014920-4DB2-3048-7523-8CCAB4AFA2E0}"/>
          </ac:inkMkLst>
        </pc:inkChg>
        <pc:inkChg chg="add del">
          <ac:chgData name="Venkatasubramanian, Mani V." userId="fbe5ce37-0145-4c31-b84a-b36f8beac5f3" providerId="ADAL" clId="{0FD0B19D-4776-3142-A01A-915AA0983175}" dt="2023-03-28T15:12:49.136" v="1090"/>
          <ac:inkMkLst>
            <pc:docMk/>
            <pc:sldMk cId="2055882040" sldId="260"/>
            <ac:inkMk id="151" creationId="{C8C24FF4-D39A-CDA1-E7E6-7980BB50BC21}"/>
          </ac:inkMkLst>
        </pc:inkChg>
        <pc:inkChg chg="add del reco">
          <ac:chgData name="Venkatasubramanian, Mani V." userId="fbe5ce37-0145-4c31-b84a-b36f8beac5f3" providerId="ADAL" clId="{0FD0B19D-4776-3142-A01A-915AA0983175}" dt="2023-03-28T15:12:49.136" v="1090"/>
          <ac:inkMkLst>
            <pc:docMk/>
            <pc:sldMk cId="2055882040" sldId="260"/>
            <ac:inkMk id="152" creationId="{B93F7116-A26B-DA8D-A4A7-5BF30D0AFC87}"/>
          </ac:inkMkLst>
        </pc:inkChg>
        <pc:inkChg chg="add">
          <ac:chgData name="Venkatasubramanian, Mani V." userId="fbe5ce37-0145-4c31-b84a-b36f8beac5f3" providerId="ADAL" clId="{0FD0B19D-4776-3142-A01A-915AA0983175}" dt="2023-03-28T15:13:05.529" v="1094"/>
          <ac:inkMkLst>
            <pc:docMk/>
            <pc:sldMk cId="2055882040" sldId="260"/>
            <ac:inkMk id="153" creationId="{162D9079-2C8F-3024-A6ED-8EB9BE22C9E2}"/>
          </ac:inkMkLst>
        </pc:inkChg>
        <pc:inkChg chg="add">
          <ac:chgData name="Venkatasubramanian, Mani V." userId="fbe5ce37-0145-4c31-b84a-b36f8beac5f3" providerId="ADAL" clId="{0FD0B19D-4776-3142-A01A-915AA0983175}" dt="2023-03-28T15:13:06.339" v="1095"/>
          <ac:inkMkLst>
            <pc:docMk/>
            <pc:sldMk cId="2055882040" sldId="260"/>
            <ac:inkMk id="154" creationId="{92C15C5B-D8C1-889F-E9F7-28D73AC4064B}"/>
          </ac:inkMkLst>
        </pc:inkChg>
      </pc:sldChg>
      <pc:sldChg chg="addSp delSp">
        <pc:chgData name="Venkatasubramanian, Mani V." userId="fbe5ce37-0145-4c31-b84a-b36f8beac5f3" providerId="ADAL" clId="{0FD0B19D-4776-3142-A01A-915AA0983175}" dt="2023-03-28T15:14:44.893" v="1226"/>
        <pc:sldMkLst>
          <pc:docMk/>
          <pc:sldMk cId="439542290" sldId="261"/>
        </pc:sldMkLst>
        <pc:inkChg chg="add del">
          <ac:chgData name="Venkatasubramanian, Mani V." userId="fbe5ce37-0145-4c31-b84a-b36f8beac5f3" providerId="ADAL" clId="{0FD0B19D-4776-3142-A01A-915AA0983175}" dt="2023-03-28T15:13:30.092" v="1099"/>
          <ac:inkMkLst>
            <pc:docMk/>
            <pc:sldMk cId="439542290" sldId="261"/>
            <ac:inkMk id="2" creationId="{640848E1-58E5-6F18-8430-3826853B2EED}"/>
          </ac:inkMkLst>
        </pc:inkChg>
        <pc:inkChg chg="add del">
          <ac:chgData name="Venkatasubramanian, Mani V." userId="fbe5ce37-0145-4c31-b84a-b36f8beac5f3" providerId="ADAL" clId="{0FD0B19D-4776-3142-A01A-915AA0983175}" dt="2023-03-28T15:13:30.092" v="1099"/>
          <ac:inkMkLst>
            <pc:docMk/>
            <pc:sldMk cId="439542290" sldId="261"/>
            <ac:inkMk id="3" creationId="{FF80DB2D-720F-0A6C-E738-08C3C7E0F6FC}"/>
          </ac:inkMkLst>
        </pc:inkChg>
        <pc:inkChg chg="add del">
          <ac:chgData name="Venkatasubramanian, Mani V." userId="fbe5ce37-0145-4c31-b84a-b36f8beac5f3" providerId="ADAL" clId="{0FD0B19D-4776-3142-A01A-915AA0983175}" dt="2023-03-28T15:13:30.092" v="1099"/>
          <ac:inkMkLst>
            <pc:docMk/>
            <pc:sldMk cId="439542290" sldId="261"/>
            <ac:inkMk id="4" creationId="{9F2045F3-D2E2-B751-628A-9F5E67F85847}"/>
          </ac:inkMkLst>
        </pc:inkChg>
        <pc:inkChg chg="add reco">
          <ac:chgData name="Venkatasubramanian, Mani V." userId="fbe5ce37-0145-4c31-b84a-b36f8beac5f3" providerId="ADAL" clId="{0FD0B19D-4776-3142-A01A-915AA0983175}" dt="2023-03-28T15:13:30.092" v="1099"/>
          <ac:inkMkLst>
            <pc:docMk/>
            <pc:sldMk cId="439542290" sldId="261"/>
            <ac:inkMk id="5" creationId="{ECC3FCA5-BCBA-8D57-5E93-B9823E61E956}"/>
          </ac:inkMkLst>
        </pc:inkChg>
        <pc:inkChg chg="add del">
          <ac:chgData name="Venkatasubramanian, Mani V." userId="fbe5ce37-0145-4c31-b84a-b36f8beac5f3" providerId="ADAL" clId="{0FD0B19D-4776-3142-A01A-915AA0983175}" dt="2023-03-28T15:13:33.567" v="1110"/>
          <ac:inkMkLst>
            <pc:docMk/>
            <pc:sldMk cId="439542290" sldId="261"/>
            <ac:inkMk id="6" creationId="{1D1E6B3F-1C6B-4045-342E-738FBDEB9098}"/>
          </ac:inkMkLst>
        </pc:inkChg>
        <pc:inkChg chg="add del">
          <ac:chgData name="Venkatasubramanian, Mani V." userId="fbe5ce37-0145-4c31-b84a-b36f8beac5f3" providerId="ADAL" clId="{0FD0B19D-4776-3142-A01A-915AA0983175}" dt="2023-03-28T15:13:33.567" v="1110"/>
          <ac:inkMkLst>
            <pc:docMk/>
            <pc:sldMk cId="439542290" sldId="261"/>
            <ac:inkMk id="7" creationId="{1F57BF2F-5DA5-C04D-1F0F-71451C86B767}"/>
          </ac:inkMkLst>
        </pc:inkChg>
        <pc:inkChg chg="add del">
          <ac:chgData name="Venkatasubramanian, Mani V." userId="fbe5ce37-0145-4c31-b84a-b36f8beac5f3" providerId="ADAL" clId="{0FD0B19D-4776-3142-A01A-915AA0983175}" dt="2023-03-28T15:13:33.567" v="1110"/>
          <ac:inkMkLst>
            <pc:docMk/>
            <pc:sldMk cId="439542290" sldId="261"/>
            <ac:inkMk id="8" creationId="{03553BCE-1DAD-BC9C-640A-DB64F08AFEEF}"/>
          </ac:inkMkLst>
        </pc:inkChg>
        <pc:inkChg chg="add del">
          <ac:chgData name="Venkatasubramanian, Mani V." userId="fbe5ce37-0145-4c31-b84a-b36f8beac5f3" providerId="ADAL" clId="{0FD0B19D-4776-3142-A01A-915AA0983175}" dt="2023-03-28T15:13:33.567" v="1110"/>
          <ac:inkMkLst>
            <pc:docMk/>
            <pc:sldMk cId="439542290" sldId="261"/>
            <ac:inkMk id="9" creationId="{305D7F5C-CA49-0C37-F891-022C25D0C7E0}"/>
          </ac:inkMkLst>
        </pc:inkChg>
        <pc:inkChg chg="add del">
          <ac:chgData name="Venkatasubramanian, Mani V." userId="fbe5ce37-0145-4c31-b84a-b36f8beac5f3" providerId="ADAL" clId="{0FD0B19D-4776-3142-A01A-915AA0983175}" dt="2023-03-28T15:13:33.567" v="1110"/>
          <ac:inkMkLst>
            <pc:docMk/>
            <pc:sldMk cId="439542290" sldId="261"/>
            <ac:inkMk id="10" creationId="{880DF147-78E8-9CD7-48E3-B0311A6AC587}"/>
          </ac:inkMkLst>
        </pc:inkChg>
        <pc:inkChg chg="add del">
          <ac:chgData name="Venkatasubramanian, Mani V." userId="fbe5ce37-0145-4c31-b84a-b36f8beac5f3" providerId="ADAL" clId="{0FD0B19D-4776-3142-A01A-915AA0983175}" dt="2023-03-28T15:13:33.567" v="1110"/>
          <ac:inkMkLst>
            <pc:docMk/>
            <pc:sldMk cId="439542290" sldId="261"/>
            <ac:inkMk id="11" creationId="{C4A66D3A-DBF7-6869-5037-CCA0017B7771}"/>
          </ac:inkMkLst>
        </pc:inkChg>
        <pc:inkChg chg="add del">
          <ac:chgData name="Venkatasubramanian, Mani V." userId="fbe5ce37-0145-4c31-b84a-b36f8beac5f3" providerId="ADAL" clId="{0FD0B19D-4776-3142-A01A-915AA0983175}" dt="2023-03-28T15:13:33.567" v="1110"/>
          <ac:inkMkLst>
            <pc:docMk/>
            <pc:sldMk cId="439542290" sldId="261"/>
            <ac:inkMk id="12" creationId="{A85BDD8D-64B6-90AD-9675-3C220D036E50}"/>
          </ac:inkMkLst>
        </pc:inkChg>
        <pc:inkChg chg="add del">
          <ac:chgData name="Venkatasubramanian, Mani V." userId="fbe5ce37-0145-4c31-b84a-b36f8beac5f3" providerId="ADAL" clId="{0FD0B19D-4776-3142-A01A-915AA0983175}" dt="2023-03-28T15:13:33.567" v="1110"/>
          <ac:inkMkLst>
            <pc:docMk/>
            <pc:sldMk cId="439542290" sldId="261"/>
            <ac:inkMk id="13" creationId="{80B858C9-86CA-6984-89B9-17A50103BD41}"/>
          </ac:inkMkLst>
        </pc:inkChg>
        <pc:inkChg chg="add">
          <ac:chgData name="Venkatasubramanian, Mani V." userId="fbe5ce37-0145-4c31-b84a-b36f8beac5f3" providerId="ADAL" clId="{0FD0B19D-4776-3142-A01A-915AA0983175}" dt="2023-03-28T15:13:32.537" v="1108"/>
          <ac:inkMkLst>
            <pc:docMk/>
            <pc:sldMk cId="439542290" sldId="261"/>
            <ac:inkMk id="14" creationId="{2CC19417-B33D-3380-ABA7-D45372D38508}"/>
          </ac:inkMkLst>
        </pc:inkChg>
        <pc:inkChg chg="add">
          <ac:chgData name="Venkatasubramanian, Mani V." userId="fbe5ce37-0145-4c31-b84a-b36f8beac5f3" providerId="ADAL" clId="{0FD0B19D-4776-3142-A01A-915AA0983175}" dt="2023-03-28T15:13:32.687" v="1109"/>
          <ac:inkMkLst>
            <pc:docMk/>
            <pc:sldMk cId="439542290" sldId="261"/>
            <ac:inkMk id="15" creationId="{89E456F5-FC8C-6E04-6C22-31977B7B8479}"/>
          </ac:inkMkLst>
        </pc:inkChg>
        <pc:inkChg chg="add reco">
          <ac:chgData name="Venkatasubramanian, Mani V." userId="fbe5ce37-0145-4c31-b84a-b36f8beac5f3" providerId="ADAL" clId="{0FD0B19D-4776-3142-A01A-915AA0983175}" dt="2023-03-28T15:13:33.567" v="1110"/>
          <ac:inkMkLst>
            <pc:docMk/>
            <pc:sldMk cId="439542290" sldId="261"/>
            <ac:inkMk id="16" creationId="{B9A1B470-134F-A5EF-ECA9-16D4585C50F1}"/>
          </ac:inkMkLst>
        </pc:inkChg>
        <pc:inkChg chg="add reco">
          <ac:chgData name="Venkatasubramanian, Mani V." userId="fbe5ce37-0145-4c31-b84a-b36f8beac5f3" providerId="ADAL" clId="{0FD0B19D-4776-3142-A01A-915AA0983175}" dt="2023-03-28T15:13:33.567" v="1110"/>
          <ac:inkMkLst>
            <pc:docMk/>
            <pc:sldMk cId="439542290" sldId="261"/>
            <ac:inkMk id="17" creationId="{DA99026C-8205-1453-FFCF-9AA41C445C03}"/>
          </ac:inkMkLst>
        </pc:inkChg>
        <pc:inkChg chg="add">
          <ac:chgData name="Venkatasubramanian, Mani V." userId="fbe5ce37-0145-4c31-b84a-b36f8beac5f3" providerId="ADAL" clId="{0FD0B19D-4776-3142-A01A-915AA0983175}" dt="2023-03-28T15:13:34.471" v="1111"/>
          <ac:inkMkLst>
            <pc:docMk/>
            <pc:sldMk cId="439542290" sldId="261"/>
            <ac:inkMk id="18" creationId="{08A0CE9A-DA1A-AB85-B1D9-A8B7AEDFDFE7}"/>
          </ac:inkMkLst>
        </pc:inkChg>
        <pc:inkChg chg="add del">
          <ac:chgData name="Venkatasubramanian, Mani V." userId="fbe5ce37-0145-4c31-b84a-b36f8beac5f3" providerId="ADAL" clId="{0FD0B19D-4776-3142-A01A-915AA0983175}" dt="2023-03-28T15:13:38.590" v="1121"/>
          <ac:inkMkLst>
            <pc:docMk/>
            <pc:sldMk cId="439542290" sldId="261"/>
            <ac:inkMk id="19" creationId="{A873101B-C0FB-CE22-126D-5E333A4AB430}"/>
          </ac:inkMkLst>
        </pc:inkChg>
        <pc:inkChg chg="add del">
          <ac:chgData name="Venkatasubramanian, Mani V." userId="fbe5ce37-0145-4c31-b84a-b36f8beac5f3" providerId="ADAL" clId="{0FD0B19D-4776-3142-A01A-915AA0983175}" dt="2023-03-28T15:13:38.590" v="1121"/>
          <ac:inkMkLst>
            <pc:docMk/>
            <pc:sldMk cId="439542290" sldId="261"/>
            <ac:inkMk id="20" creationId="{33E36F2E-5BBD-A4D7-DE04-38B6A6A4FDD0}"/>
          </ac:inkMkLst>
        </pc:inkChg>
        <pc:inkChg chg="add del">
          <ac:chgData name="Venkatasubramanian, Mani V." userId="fbe5ce37-0145-4c31-b84a-b36f8beac5f3" providerId="ADAL" clId="{0FD0B19D-4776-3142-A01A-915AA0983175}" dt="2023-03-28T15:13:38.590" v="1121"/>
          <ac:inkMkLst>
            <pc:docMk/>
            <pc:sldMk cId="439542290" sldId="261"/>
            <ac:inkMk id="21" creationId="{34A6BD4F-2FA6-DEC4-3CA1-C71F9BB26635}"/>
          </ac:inkMkLst>
        </pc:inkChg>
        <pc:inkChg chg="add">
          <ac:chgData name="Venkatasubramanian, Mani V." userId="fbe5ce37-0145-4c31-b84a-b36f8beac5f3" providerId="ADAL" clId="{0FD0B19D-4776-3142-A01A-915AA0983175}" dt="2023-03-28T15:13:35.937" v="1115"/>
          <ac:inkMkLst>
            <pc:docMk/>
            <pc:sldMk cId="439542290" sldId="261"/>
            <ac:inkMk id="22" creationId="{3B16485F-FB8D-6F37-7A94-F11F244A12CA}"/>
          </ac:inkMkLst>
        </pc:inkChg>
        <pc:inkChg chg="add del">
          <ac:chgData name="Venkatasubramanian, Mani V." userId="fbe5ce37-0145-4c31-b84a-b36f8beac5f3" providerId="ADAL" clId="{0FD0B19D-4776-3142-A01A-915AA0983175}" dt="2023-03-28T15:13:38.590" v="1121"/>
          <ac:inkMkLst>
            <pc:docMk/>
            <pc:sldMk cId="439542290" sldId="261"/>
            <ac:inkMk id="23" creationId="{90AE809B-9EA3-8EE2-225F-36CE22EDFD41}"/>
          </ac:inkMkLst>
        </pc:inkChg>
        <pc:inkChg chg="add del">
          <ac:chgData name="Venkatasubramanian, Mani V." userId="fbe5ce37-0145-4c31-b84a-b36f8beac5f3" providerId="ADAL" clId="{0FD0B19D-4776-3142-A01A-915AA0983175}" dt="2023-03-28T15:13:38.590" v="1121"/>
          <ac:inkMkLst>
            <pc:docMk/>
            <pc:sldMk cId="439542290" sldId="261"/>
            <ac:inkMk id="24" creationId="{0BC6D79D-CCA8-63E2-9421-EF07F33E7E55}"/>
          </ac:inkMkLst>
        </pc:inkChg>
        <pc:inkChg chg="add del">
          <ac:chgData name="Venkatasubramanian, Mani V." userId="fbe5ce37-0145-4c31-b84a-b36f8beac5f3" providerId="ADAL" clId="{0FD0B19D-4776-3142-A01A-915AA0983175}" dt="2023-03-28T15:13:38.590" v="1121"/>
          <ac:inkMkLst>
            <pc:docMk/>
            <pc:sldMk cId="439542290" sldId="261"/>
            <ac:inkMk id="25" creationId="{0BC49C68-677A-74B2-E44C-3C0FFE080786}"/>
          </ac:inkMkLst>
        </pc:inkChg>
        <pc:inkChg chg="add">
          <ac:chgData name="Venkatasubramanian, Mani V." userId="fbe5ce37-0145-4c31-b84a-b36f8beac5f3" providerId="ADAL" clId="{0FD0B19D-4776-3142-A01A-915AA0983175}" dt="2023-03-28T15:13:37.520" v="1119"/>
          <ac:inkMkLst>
            <pc:docMk/>
            <pc:sldMk cId="439542290" sldId="261"/>
            <ac:inkMk id="26" creationId="{15F0A5C7-2531-D21C-3CD2-7A1D56B228F4}"/>
          </ac:inkMkLst>
        </pc:inkChg>
        <pc:inkChg chg="add del">
          <ac:chgData name="Venkatasubramanian, Mani V." userId="fbe5ce37-0145-4c31-b84a-b36f8beac5f3" providerId="ADAL" clId="{0FD0B19D-4776-3142-A01A-915AA0983175}" dt="2023-03-28T15:13:38.590" v="1121"/>
          <ac:inkMkLst>
            <pc:docMk/>
            <pc:sldMk cId="439542290" sldId="261"/>
            <ac:inkMk id="27" creationId="{8B25DFD8-DB74-72F5-C2B9-F16CB66DB6BD}"/>
          </ac:inkMkLst>
        </pc:inkChg>
        <pc:inkChg chg="add reco">
          <ac:chgData name="Venkatasubramanian, Mani V." userId="fbe5ce37-0145-4c31-b84a-b36f8beac5f3" providerId="ADAL" clId="{0FD0B19D-4776-3142-A01A-915AA0983175}" dt="2023-03-28T15:13:38.590" v="1121"/>
          <ac:inkMkLst>
            <pc:docMk/>
            <pc:sldMk cId="439542290" sldId="261"/>
            <ac:inkMk id="28" creationId="{9BD56F45-FDAE-8340-E1AE-C29A36DD6734}"/>
          </ac:inkMkLst>
        </pc:inkChg>
        <pc:inkChg chg="add reco">
          <ac:chgData name="Venkatasubramanian, Mani V." userId="fbe5ce37-0145-4c31-b84a-b36f8beac5f3" providerId="ADAL" clId="{0FD0B19D-4776-3142-A01A-915AA0983175}" dt="2023-03-28T15:13:38.590" v="1121"/>
          <ac:inkMkLst>
            <pc:docMk/>
            <pc:sldMk cId="439542290" sldId="261"/>
            <ac:inkMk id="29" creationId="{6DD3CB7E-F106-6413-E0F8-6E1CE509A4ED}"/>
          </ac:inkMkLst>
        </pc:inkChg>
        <pc:inkChg chg="add">
          <ac:chgData name="Venkatasubramanian, Mani V." userId="fbe5ce37-0145-4c31-b84a-b36f8beac5f3" providerId="ADAL" clId="{0FD0B19D-4776-3142-A01A-915AA0983175}" dt="2023-03-28T15:13:39.870" v="1122"/>
          <ac:inkMkLst>
            <pc:docMk/>
            <pc:sldMk cId="439542290" sldId="261"/>
            <ac:inkMk id="30" creationId="{0A837CEB-ECC1-A827-E425-DF8070667CD4}"/>
          </ac:inkMkLst>
        </pc:inkChg>
        <pc:inkChg chg="add">
          <ac:chgData name="Venkatasubramanian, Mani V." userId="fbe5ce37-0145-4c31-b84a-b36f8beac5f3" providerId="ADAL" clId="{0FD0B19D-4776-3142-A01A-915AA0983175}" dt="2023-03-28T15:13:40.237" v="1123"/>
          <ac:inkMkLst>
            <pc:docMk/>
            <pc:sldMk cId="439542290" sldId="261"/>
            <ac:inkMk id="31" creationId="{864E97BC-0DFD-65E8-8405-FA1063842C40}"/>
          </ac:inkMkLst>
        </pc:inkChg>
        <pc:inkChg chg="add">
          <ac:chgData name="Venkatasubramanian, Mani V." userId="fbe5ce37-0145-4c31-b84a-b36f8beac5f3" providerId="ADAL" clId="{0FD0B19D-4776-3142-A01A-915AA0983175}" dt="2023-03-28T15:13:41.069" v="1124"/>
          <ac:inkMkLst>
            <pc:docMk/>
            <pc:sldMk cId="439542290" sldId="261"/>
            <ac:inkMk id="32" creationId="{AB60F2C0-203E-1D09-4E6B-323178CCE59E}"/>
          </ac:inkMkLst>
        </pc:inkChg>
        <pc:inkChg chg="add">
          <ac:chgData name="Venkatasubramanian, Mani V." userId="fbe5ce37-0145-4c31-b84a-b36f8beac5f3" providerId="ADAL" clId="{0FD0B19D-4776-3142-A01A-915AA0983175}" dt="2023-03-28T15:13:41.253" v="1125"/>
          <ac:inkMkLst>
            <pc:docMk/>
            <pc:sldMk cId="439542290" sldId="261"/>
            <ac:inkMk id="33" creationId="{C235C057-D23B-B12B-6567-206975A3295C}"/>
          </ac:inkMkLst>
        </pc:inkChg>
        <pc:inkChg chg="add">
          <ac:chgData name="Venkatasubramanian, Mani V." userId="fbe5ce37-0145-4c31-b84a-b36f8beac5f3" providerId="ADAL" clId="{0FD0B19D-4776-3142-A01A-915AA0983175}" dt="2023-03-28T15:13:41.433" v="1126"/>
          <ac:inkMkLst>
            <pc:docMk/>
            <pc:sldMk cId="439542290" sldId="261"/>
            <ac:inkMk id="34" creationId="{D470B43E-1589-8A4D-C39D-A8B981F1FC0E}"/>
          </ac:inkMkLst>
        </pc:inkChg>
        <pc:inkChg chg="add del">
          <ac:chgData name="Venkatasubramanian, Mani V." userId="fbe5ce37-0145-4c31-b84a-b36f8beac5f3" providerId="ADAL" clId="{0FD0B19D-4776-3142-A01A-915AA0983175}" dt="2023-03-28T15:13:50.409" v="1143"/>
          <ac:inkMkLst>
            <pc:docMk/>
            <pc:sldMk cId="439542290" sldId="261"/>
            <ac:inkMk id="35" creationId="{2CB254EA-7737-A28A-E6D8-5A2A61B166D2}"/>
          </ac:inkMkLst>
        </pc:inkChg>
        <pc:inkChg chg="add del">
          <ac:chgData name="Venkatasubramanian, Mani V." userId="fbe5ce37-0145-4c31-b84a-b36f8beac5f3" providerId="ADAL" clId="{0FD0B19D-4776-3142-A01A-915AA0983175}" dt="2023-03-28T15:13:50.409" v="1143"/>
          <ac:inkMkLst>
            <pc:docMk/>
            <pc:sldMk cId="439542290" sldId="261"/>
            <ac:inkMk id="36" creationId="{BB612266-5223-F45F-29F7-38A8B2A93D87}"/>
          </ac:inkMkLst>
        </pc:inkChg>
        <pc:inkChg chg="add del">
          <ac:chgData name="Venkatasubramanian, Mani V." userId="fbe5ce37-0145-4c31-b84a-b36f8beac5f3" providerId="ADAL" clId="{0FD0B19D-4776-3142-A01A-915AA0983175}" dt="2023-03-28T15:13:50.409" v="1143"/>
          <ac:inkMkLst>
            <pc:docMk/>
            <pc:sldMk cId="439542290" sldId="261"/>
            <ac:inkMk id="37" creationId="{4EDA1544-738A-EC89-648A-EA238E2AD932}"/>
          </ac:inkMkLst>
        </pc:inkChg>
        <pc:inkChg chg="add del">
          <ac:chgData name="Venkatasubramanian, Mani V." userId="fbe5ce37-0145-4c31-b84a-b36f8beac5f3" providerId="ADAL" clId="{0FD0B19D-4776-3142-A01A-915AA0983175}" dt="2023-03-28T15:13:50.409" v="1143"/>
          <ac:inkMkLst>
            <pc:docMk/>
            <pc:sldMk cId="439542290" sldId="261"/>
            <ac:inkMk id="38" creationId="{0F165B3D-2639-E732-90DC-76BD48011110}"/>
          </ac:inkMkLst>
        </pc:inkChg>
        <pc:inkChg chg="add del">
          <ac:chgData name="Venkatasubramanian, Mani V." userId="fbe5ce37-0145-4c31-b84a-b36f8beac5f3" providerId="ADAL" clId="{0FD0B19D-4776-3142-A01A-915AA0983175}" dt="2023-03-28T15:13:50.409" v="1143"/>
          <ac:inkMkLst>
            <pc:docMk/>
            <pc:sldMk cId="439542290" sldId="261"/>
            <ac:inkMk id="39" creationId="{567F49C0-285F-6B3D-4CCE-1BAC18D2ABE8}"/>
          </ac:inkMkLst>
        </pc:inkChg>
        <pc:inkChg chg="add del">
          <ac:chgData name="Venkatasubramanian, Mani V." userId="fbe5ce37-0145-4c31-b84a-b36f8beac5f3" providerId="ADAL" clId="{0FD0B19D-4776-3142-A01A-915AA0983175}" dt="2023-03-28T15:13:50.409" v="1143"/>
          <ac:inkMkLst>
            <pc:docMk/>
            <pc:sldMk cId="439542290" sldId="261"/>
            <ac:inkMk id="40" creationId="{487694A3-7E4E-79BF-F747-F5DCBE9C9DAF}"/>
          </ac:inkMkLst>
        </pc:inkChg>
        <pc:inkChg chg="add del">
          <ac:chgData name="Venkatasubramanian, Mani V." userId="fbe5ce37-0145-4c31-b84a-b36f8beac5f3" providerId="ADAL" clId="{0FD0B19D-4776-3142-A01A-915AA0983175}" dt="2023-03-28T15:13:50.409" v="1143"/>
          <ac:inkMkLst>
            <pc:docMk/>
            <pc:sldMk cId="439542290" sldId="261"/>
            <ac:inkMk id="41" creationId="{FBCA7BC8-51D7-569F-E129-8AD28F6C0E7D}"/>
          </ac:inkMkLst>
        </pc:inkChg>
        <pc:inkChg chg="add del">
          <ac:chgData name="Venkatasubramanian, Mani V." userId="fbe5ce37-0145-4c31-b84a-b36f8beac5f3" providerId="ADAL" clId="{0FD0B19D-4776-3142-A01A-915AA0983175}" dt="2023-03-28T15:13:50.409" v="1143"/>
          <ac:inkMkLst>
            <pc:docMk/>
            <pc:sldMk cId="439542290" sldId="261"/>
            <ac:inkMk id="42" creationId="{D016F950-8CCE-FCB5-4B46-20EFDE32455B}"/>
          </ac:inkMkLst>
        </pc:inkChg>
        <pc:inkChg chg="add del">
          <ac:chgData name="Venkatasubramanian, Mani V." userId="fbe5ce37-0145-4c31-b84a-b36f8beac5f3" providerId="ADAL" clId="{0FD0B19D-4776-3142-A01A-915AA0983175}" dt="2023-03-28T15:13:50.409" v="1143"/>
          <ac:inkMkLst>
            <pc:docMk/>
            <pc:sldMk cId="439542290" sldId="261"/>
            <ac:inkMk id="47" creationId="{63753D97-E9F6-911B-3C04-5C2D8793E4E7}"/>
          </ac:inkMkLst>
        </pc:inkChg>
        <pc:inkChg chg="add del">
          <ac:chgData name="Venkatasubramanian, Mani V." userId="fbe5ce37-0145-4c31-b84a-b36f8beac5f3" providerId="ADAL" clId="{0FD0B19D-4776-3142-A01A-915AA0983175}" dt="2023-03-28T15:13:50.409" v="1143"/>
          <ac:inkMkLst>
            <pc:docMk/>
            <pc:sldMk cId="439542290" sldId="261"/>
            <ac:inkMk id="48" creationId="{64FBB9E7-F822-4250-0FD9-894272A96CA9}"/>
          </ac:inkMkLst>
        </pc:inkChg>
        <pc:inkChg chg="add del">
          <ac:chgData name="Venkatasubramanian, Mani V." userId="fbe5ce37-0145-4c31-b84a-b36f8beac5f3" providerId="ADAL" clId="{0FD0B19D-4776-3142-A01A-915AA0983175}" dt="2023-03-28T15:13:50.409" v="1143"/>
          <ac:inkMkLst>
            <pc:docMk/>
            <pc:sldMk cId="439542290" sldId="261"/>
            <ac:inkMk id="49" creationId="{A7505E7E-B5CC-E2B5-0676-1289E5F37820}"/>
          </ac:inkMkLst>
        </pc:inkChg>
        <pc:inkChg chg="add del">
          <ac:chgData name="Venkatasubramanian, Mani V." userId="fbe5ce37-0145-4c31-b84a-b36f8beac5f3" providerId="ADAL" clId="{0FD0B19D-4776-3142-A01A-915AA0983175}" dt="2023-03-28T15:13:50.409" v="1143"/>
          <ac:inkMkLst>
            <pc:docMk/>
            <pc:sldMk cId="439542290" sldId="261"/>
            <ac:inkMk id="50" creationId="{210F0AA4-A576-AB25-D525-B787F7347871}"/>
          </ac:inkMkLst>
        </pc:inkChg>
        <pc:inkChg chg="add del">
          <ac:chgData name="Venkatasubramanian, Mani V." userId="fbe5ce37-0145-4c31-b84a-b36f8beac5f3" providerId="ADAL" clId="{0FD0B19D-4776-3142-A01A-915AA0983175}" dt="2023-03-28T15:13:50.409" v="1143"/>
          <ac:inkMkLst>
            <pc:docMk/>
            <pc:sldMk cId="439542290" sldId="261"/>
            <ac:inkMk id="51" creationId="{B76644FB-573F-F87E-8FA3-43C45EE75E5E}"/>
          </ac:inkMkLst>
        </pc:inkChg>
        <pc:inkChg chg="add del">
          <ac:chgData name="Venkatasubramanian, Mani V." userId="fbe5ce37-0145-4c31-b84a-b36f8beac5f3" providerId="ADAL" clId="{0FD0B19D-4776-3142-A01A-915AA0983175}" dt="2023-03-28T15:13:50.409" v="1143"/>
          <ac:inkMkLst>
            <pc:docMk/>
            <pc:sldMk cId="439542290" sldId="261"/>
            <ac:inkMk id="52" creationId="{3BC818D6-68B1-7EAF-B94C-FD4036BCA8E8}"/>
          </ac:inkMkLst>
        </pc:inkChg>
        <pc:inkChg chg="add del">
          <ac:chgData name="Venkatasubramanian, Mani V." userId="fbe5ce37-0145-4c31-b84a-b36f8beac5f3" providerId="ADAL" clId="{0FD0B19D-4776-3142-A01A-915AA0983175}" dt="2023-03-28T15:13:50.409" v="1143"/>
          <ac:inkMkLst>
            <pc:docMk/>
            <pc:sldMk cId="439542290" sldId="261"/>
            <ac:inkMk id="53" creationId="{2D0DA5E8-061C-1D86-F4B8-4FA83F45295A}"/>
          </ac:inkMkLst>
        </pc:inkChg>
        <pc:inkChg chg="add del">
          <ac:chgData name="Venkatasubramanian, Mani V." userId="fbe5ce37-0145-4c31-b84a-b36f8beac5f3" providerId="ADAL" clId="{0FD0B19D-4776-3142-A01A-915AA0983175}" dt="2023-03-28T15:13:50.409" v="1143"/>
          <ac:inkMkLst>
            <pc:docMk/>
            <pc:sldMk cId="439542290" sldId="261"/>
            <ac:inkMk id="54" creationId="{0BF57C57-130D-317D-5071-26B47418206C}"/>
          </ac:inkMkLst>
        </pc:inkChg>
        <pc:inkChg chg="add reco">
          <ac:chgData name="Venkatasubramanian, Mani V." userId="fbe5ce37-0145-4c31-b84a-b36f8beac5f3" providerId="ADAL" clId="{0FD0B19D-4776-3142-A01A-915AA0983175}" dt="2023-03-28T15:13:50.409" v="1143"/>
          <ac:inkMkLst>
            <pc:docMk/>
            <pc:sldMk cId="439542290" sldId="261"/>
            <ac:inkMk id="55" creationId="{062B6356-9A07-02AB-4E32-F528E782BC4E}"/>
          </ac:inkMkLst>
        </pc:inkChg>
        <pc:inkChg chg="add reco">
          <ac:chgData name="Venkatasubramanian, Mani V." userId="fbe5ce37-0145-4c31-b84a-b36f8beac5f3" providerId="ADAL" clId="{0FD0B19D-4776-3142-A01A-915AA0983175}" dt="2023-03-28T15:13:50.409" v="1143"/>
          <ac:inkMkLst>
            <pc:docMk/>
            <pc:sldMk cId="439542290" sldId="261"/>
            <ac:inkMk id="56" creationId="{8EE9F82B-4C1C-80C8-4EA9-8269D6AD9B49}"/>
          </ac:inkMkLst>
        </pc:inkChg>
        <pc:inkChg chg="add del">
          <ac:chgData name="Venkatasubramanian, Mani V." userId="fbe5ce37-0145-4c31-b84a-b36f8beac5f3" providerId="ADAL" clId="{0FD0B19D-4776-3142-A01A-915AA0983175}" dt="2023-03-28T15:13:57.237" v="1158"/>
          <ac:inkMkLst>
            <pc:docMk/>
            <pc:sldMk cId="439542290" sldId="261"/>
            <ac:inkMk id="57" creationId="{8FF0F434-BA8F-C4FC-B365-F9C8E7FDD952}"/>
          </ac:inkMkLst>
        </pc:inkChg>
        <pc:inkChg chg="add del">
          <ac:chgData name="Venkatasubramanian, Mani V." userId="fbe5ce37-0145-4c31-b84a-b36f8beac5f3" providerId="ADAL" clId="{0FD0B19D-4776-3142-A01A-915AA0983175}" dt="2023-03-28T15:13:57.237" v="1158"/>
          <ac:inkMkLst>
            <pc:docMk/>
            <pc:sldMk cId="439542290" sldId="261"/>
            <ac:inkMk id="58" creationId="{B46121B9-4D03-BC08-C0CE-BB2FA4BD4FAA}"/>
          </ac:inkMkLst>
        </pc:inkChg>
        <pc:inkChg chg="add del">
          <ac:chgData name="Venkatasubramanian, Mani V." userId="fbe5ce37-0145-4c31-b84a-b36f8beac5f3" providerId="ADAL" clId="{0FD0B19D-4776-3142-A01A-915AA0983175}" dt="2023-03-28T15:13:57.237" v="1158"/>
          <ac:inkMkLst>
            <pc:docMk/>
            <pc:sldMk cId="439542290" sldId="261"/>
            <ac:inkMk id="59" creationId="{FFE75436-08B2-D448-77C8-9B680EC0BC9E}"/>
          </ac:inkMkLst>
        </pc:inkChg>
        <pc:inkChg chg="add">
          <ac:chgData name="Venkatasubramanian, Mani V." userId="fbe5ce37-0145-4c31-b84a-b36f8beac5f3" providerId="ADAL" clId="{0FD0B19D-4776-3142-A01A-915AA0983175}" dt="2023-03-28T15:13:53.018" v="1147"/>
          <ac:inkMkLst>
            <pc:docMk/>
            <pc:sldMk cId="439542290" sldId="261"/>
            <ac:inkMk id="60" creationId="{572FC330-7E9E-5AB8-7F78-FA0221B9E50A}"/>
          </ac:inkMkLst>
        </pc:inkChg>
        <pc:inkChg chg="add del">
          <ac:chgData name="Venkatasubramanian, Mani V." userId="fbe5ce37-0145-4c31-b84a-b36f8beac5f3" providerId="ADAL" clId="{0FD0B19D-4776-3142-A01A-915AA0983175}" dt="2023-03-28T15:13:57.237" v="1158"/>
          <ac:inkMkLst>
            <pc:docMk/>
            <pc:sldMk cId="439542290" sldId="261"/>
            <ac:inkMk id="61" creationId="{7B773B17-A5E3-D550-39FF-C6FF6D4FF211}"/>
          </ac:inkMkLst>
        </pc:inkChg>
        <pc:inkChg chg="add del">
          <ac:chgData name="Venkatasubramanian, Mani V." userId="fbe5ce37-0145-4c31-b84a-b36f8beac5f3" providerId="ADAL" clId="{0FD0B19D-4776-3142-A01A-915AA0983175}" dt="2023-03-28T15:13:57.237" v="1158"/>
          <ac:inkMkLst>
            <pc:docMk/>
            <pc:sldMk cId="439542290" sldId="261"/>
            <ac:inkMk id="62" creationId="{6A2F2C4D-E262-382C-ADE7-820705CAA281}"/>
          </ac:inkMkLst>
        </pc:inkChg>
        <pc:inkChg chg="add del">
          <ac:chgData name="Venkatasubramanian, Mani V." userId="fbe5ce37-0145-4c31-b84a-b36f8beac5f3" providerId="ADAL" clId="{0FD0B19D-4776-3142-A01A-915AA0983175}" dt="2023-03-28T15:13:57.237" v="1158"/>
          <ac:inkMkLst>
            <pc:docMk/>
            <pc:sldMk cId="439542290" sldId="261"/>
            <ac:inkMk id="63" creationId="{03E9942E-099C-FB1E-FEDB-F266306B2CD9}"/>
          </ac:inkMkLst>
        </pc:inkChg>
        <pc:inkChg chg="add del">
          <ac:chgData name="Venkatasubramanian, Mani V." userId="fbe5ce37-0145-4c31-b84a-b36f8beac5f3" providerId="ADAL" clId="{0FD0B19D-4776-3142-A01A-915AA0983175}" dt="2023-03-28T15:13:57.237" v="1158"/>
          <ac:inkMkLst>
            <pc:docMk/>
            <pc:sldMk cId="439542290" sldId="261"/>
            <ac:inkMk id="64" creationId="{B5723F05-0A1D-DF5C-4E0A-E388FF180345}"/>
          </ac:inkMkLst>
        </pc:inkChg>
        <pc:inkChg chg="add del">
          <ac:chgData name="Venkatasubramanian, Mani V." userId="fbe5ce37-0145-4c31-b84a-b36f8beac5f3" providerId="ADAL" clId="{0FD0B19D-4776-3142-A01A-915AA0983175}" dt="2023-03-28T15:13:57.237" v="1158"/>
          <ac:inkMkLst>
            <pc:docMk/>
            <pc:sldMk cId="439542290" sldId="261"/>
            <ac:inkMk id="65" creationId="{98B4F958-EC22-709F-BC64-9858908F4D8D}"/>
          </ac:inkMkLst>
        </pc:inkChg>
        <pc:inkChg chg="add del">
          <ac:chgData name="Venkatasubramanian, Mani V." userId="fbe5ce37-0145-4c31-b84a-b36f8beac5f3" providerId="ADAL" clId="{0FD0B19D-4776-3142-A01A-915AA0983175}" dt="2023-03-28T15:13:57.237" v="1158"/>
          <ac:inkMkLst>
            <pc:docMk/>
            <pc:sldMk cId="439542290" sldId="261"/>
            <ac:inkMk id="66" creationId="{4EFF0960-418A-01F4-401F-E40027AE3131}"/>
          </ac:inkMkLst>
        </pc:inkChg>
        <pc:inkChg chg="add del">
          <ac:chgData name="Venkatasubramanian, Mani V." userId="fbe5ce37-0145-4c31-b84a-b36f8beac5f3" providerId="ADAL" clId="{0FD0B19D-4776-3142-A01A-915AA0983175}" dt="2023-03-28T15:13:57.237" v="1158"/>
          <ac:inkMkLst>
            <pc:docMk/>
            <pc:sldMk cId="439542290" sldId="261"/>
            <ac:inkMk id="67" creationId="{BAB663A9-21DE-2D7C-0D3E-0BA6FC929FE8}"/>
          </ac:inkMkLst>
        </pc:inkChg>
        <pc:inkChg chg="add">
          <ac:chgData name="Venkatasubramanian, Mani V." userId="fbe5ce37-0145-4c31-b84a-b36f8beac5f3" providerId="ADAL" clId="{0FD0B19D-4776-3142-A01A-915AA0983175}" dt="2023-03-28T15:13:55.619" v="1155"/>
          <ac:inkMkLst>
            <pc:docMk/>
            <pc:sldMk cId="439542290" sldId="261"/>
            <ac:inkMk id="68" creationId="{847F357C-80B3-7C48-BF18-DFFF7492EAD2}"/>
          </ac:inkMkLst>
        </pc:inkChg>
        <pc:inkChg chg="add">
          <ac:chgData name="Venkatasubramanian, Mani V." userId="fbe5ce37-0145-4c31-b84a-b36f8beac5f3" providerId="ADAL" clId="{0FD0B19D-4776-3142-A01A-915AA0983175}" dt="2023-03-28T15:13:55.785" v="1156"/>
          <ac:inkMkLst>
            <pc:docMk/>
            <pc:sldMk cId="439542290" sldId="261"/>
            <ac:inkMk id="69" creationId="{7F95B961-3319-4BF3-2605-0254A2989A7E}"/>
          </ac:inkMkLst>
        </pc:inkChg>
        <pc:inkChg chg="add del">
          <ac:chgData name="Venkatasubramanian, Mani V." userId="fbe5ce37-0145-4c31-b84a-b36f8beac5f3" providerId="ADAL" clId="{0FD0B19D-4776-3142-A01A-915AA0983175}" dt="2023-03-28T15:13:57.237" v="1158"/>
          <ac:inkMkLst>
            <pc:docMk/>
            <pc:sldMk cId="439542290" sldId="261"/>
            <ac:inkMk id="70" creationId="{C17A9404-62E2-E8B4-94CC-AFBBF60A34CE}"/>
          </ac:inkMkLst>
        </pc:inkChg>
        <pc:inkChg chg="add reco">
          <ac:chgData name="Venkatasubramanian, Mani V." userId="fbe5ce37-0145-4c31-b84a-b36f8beac5f3" providerId="ADAL" clId="{0FD0B19D-4776-3142-A01A-915AA0983175}" dt="2023-03-28T15:13:57.237" v="1158"/>
          <ac:inkMkLst>
            <pc:docMk/>
            <pc:sldMk cId="439542290" sldId="261"/>
            <ac:inkMk id="71" creationId="{0ACBF491-E3DC-7EC3-0E5F-0BE2B921A94F}"/>
          </ac:inkMkLst>
        </pc:inkChg>
        <pc:inkChg chg="add reco">
          <ac:chgData name="Venkatasubramanian, Mani V." userId="fbe5ce37-0145-4c31-b84a-b36f8beac5f3" providerId="ADAL" clId="{0FD0B19D-4776-3142-A01A-915AA0983175}" dt="2023-03-28T15:13:57.237" v="1158"/>
          <ac:inkMkLst>
            <pc:docMk/>
            <pc:sldMk cId="439542290" sldId="261"/>
            <ac:inkMk id="72" creationId="{043D1F11-6AF7-7D8A-B1F5-671EA67C98C6}"/>
          </ac:inkMkLst>
        </pc:inkChg>
        <pc:inkChg chg="add del">
          <ac:chgData name="Venkatasubramanian, Mani V." userId="fbe5ce37-0145-4c31-b84a-b36f8beac5f3" providerId="ADAL" clId="{0FD0B19D-4776-3142-A01A-915AA0983175}" dt="2023-03-28T15:14:03.614" v="1165"/>
          <ac:inkMkLst>
            <pc:docMk/>
            <pc:sldMk cId="439542290" sldId="261"/>
            <ac:inkMk id="73" creationId="{E5467EC3-5060-D14E-1193-03A6FFDC5334}"/>
          </ac:inkMkLst>
        </pc:inkChg>
        <pc:inkChg chg="add del">
          <ac:chgData name="Venkatasubramanian, Mani V." userId="fbe5ce37-0145-4c31-b84a-b36f8beac5f3" providerId="ADAL" clId="{0FD0B19D-4776-3142-A01A-915AA0983175}" dt="2023-03-28T15:14:03.614" v="1165"/>
          <ac:inkMkLst>
            <pc:docMk/>
            <pc:sldMk cId="439542290" sldId="261"/>
            <ac:inkMk id="74" creationId="{AD7A05D6-B514-0A9C-5E0A-2D4592025E2B}"/>
          </ac:inkMkLst>
        </pc:inkChg>
        <pc:inkChg chg="add del">
          <ac:chgData name="Venkatasubramanian, Mani V." userId="fbe5ce37-0145-4c31-b84a-b36f8beac5f3" providerId="ADAL" clId="{0FD0B19D-4776-3142-A01A-915AA0983175}" dt="2023-03-28T15:14:03.614" v="1165"/>
          <ac:inkMkLst>
            <pc:docMk/>
            <pc:sldMk cId="439542290" sldId="261"/>
            <ac:inkMk id="75" creationId="{63CF17DE-1402-DEEC-22F2-18502F8C4E47}"/>
          </ac:inkMkLst>
        </pc:inkChg>
        <pc:inkChg chg="add">
          <ac:chgData name="Venkatasubramanian, Mani V." userId="fbe5ce37-0145-4c31-b84a-b36f8beac5f3" providerId="ADAL" clId="{0FD0B19D-4776-3142-A01A-915AA0983175}" dt="2023-03-28T15:14:02.363" v="1162"/>
          <ac:inkMkLst>
            <pc:docMk/>
            <pc:sldMk cId="439542290" sldId="261"/>
            <ac:inkMk id="76" creationId="{E1037AD7-6D5A-64DE-FE4A-7E7AAAE4B029}"/>
          </ac:inkMkLst>
        </pc:inkChg>
        <pc:inkChg chg="add del">
          <ac:chgData name="Venkatasubramanian, Mani V." userId="fbe5ce37-0145-4c31-b84a-b36f8beac5f3" providerId="ADAL" clId="{0FD0B19D-4776-3142-A01A-915AA0983175}" dt="2023-03-28T15:14:03.614" v="1165"/>
          <ac:inkMkLst>
            <pc:docMk/>
            <pc:sldMk cId="439542290" sldId="261"/>
            <ac:inkMk id="77" creationId="{BE4F9C35-A3CD-1588-10DA-C2DB344EA8F0}"/>
          </ac:inkMkLst>
        </pc:inkChg>
        <pc:inkChg chg="add del">
          <ac:chgData name="Venkatasubramanian, Mani V." userId="fbe5ce37-0145-4c31-b84a-b36f8beac5f3" providerId="ADAL" clId="{0FD0B19D-4776-3142-A01A-915AA0983175}" dt="2023-03-28T15:14:03.614" v="1165"/>
          <ac:inkMkLst>
            <pc:docMk/>
            <pc:sldMk cId="439542290" sldId="261"/>
            <ac:inkMk id="78" creationId="{BB5B5C33-3292-CD29-7713-C17776BB638C}"/>
          </ac:inkMkLst>
        </pc:inkChg>
        <pc:inkChg chg="add reco">
          <ac:chgData name="Venkatasubramanian, Mani V." userId="fbe5ce37-0145-4c31-b84a-b36f8beac5f3" providerId="ADAL" clId="{0FD0B19D-4776-3142-A01A-915AA0983175}" dt="2023-03-28T15:14:03.614" v="1165"/>
          <ac:inkMkLst>
            <pc:docMk/>
            <pc:sldMk cId="439542290" sldId="261"/>
            <ac:inkMk id="79" creationId="{CA9917FF-376C-BEA1-BC49-BBAA1DBCB570}"/>
          </ac:inkMkLst>
        </pc:inkChg>
        <pc:inkChg chg="add reco">
          <ac:chgData name="Venkatasubramanian, Mani V." userId="fbe5ce37-0145-4c31-b84a-b36f8beac5f3" providerId="ADAL" clId="{0FD0B19D-4776-3142-A01A-915AA0983175}" dt="2023-03-28T15:14:03.614" v="1165"/>
          <ac:inkMkLst>
            <pc:docMk/>
            <pc:sldMk cId="439542290" sldId="261"/>
            <ac:inkMk id="80" creationId="{BEADBF1C-899F-380B-C334-DB456B08C060}"/>
          </ac:inkMkLst>
        </pc:inkChg>
        <pc:inkChg chg="add">
          <ac:chgData name="Venkatasubramanian, Mani V." userId="fbe5ce37-0145-4c31-b84a-b36f8beac5f3" providerId="ADAL" clId="{0FD0B19D-4776-3142-A01A-915AA0983175}" dt="2023-03-28T15:14:05.285" v="1166"/>
          <ac:inkMkLst>
            <pc:docMk/>
            <pc:sldMk cId="439542290" sldId="261"/>
            <ac:inkMk id="81" creationId="{AC4FD0A5-8FDF-3DD2-4FD5-A6E23BF4FDA4}"/>
          </ac:inkMkLst>
        </pc:inkChg>
        <pc:inkChg chg="add del">
          <ac:chgData name="Venkatasubramanian, Mani V." userId="fbe5ce37-0145-4c31-b84a-b36f8beac5f3" providerId="ADAL" clId="{0FD0B19D-4776-3142-A01A-915AA0983175}" dt="2023-03-28T15:14:07.913" v="1174"/>
          <ac:inkMkLst>
            <pc:docMk/>
            <pc:sldMk cId="439542290" sldId="261"/>
            <ac:inkMk id="82" creationId="{7118DCCD-B110-2EBD-B140-EA040560C7AA}"/>
          </ac:inkMkLst>
        </pc:inkChg>
        <pc:inkChg chg="add del">
          <ac:chgData name="Venkatasubramanian, Mani V." userId="fbe5ce37-0145-4c31-b84a-b36f8beac5f3" providerId="ADAL" clId="{0FD0B19D-4776-3142-A01A-915AA0983175}" dt="2023-03-28T15:14:07.913" v="1174"/>
          <ac:inkMkLst>
            <pc:docMk/>
            <pc:sldMk cId="439542290" sldId="261"/>
            <ac:inkMk id="83" creationId="{F3244673-E844-35D6-D820-1E58DF9A620A}"/>
          </ac:inkMkLst>
        </pc:inkChg>
        <pc:inkChg chg="add del">
          <ac:chgData name="Venkatasubramanian, Mani V." userId="fbe5ce37-0145-4c31-b84a-b36f8beac5f3" providerId="ADAL" clId="{0FD0B19D-4776-3142-A01A-915AA0983175}" dt="2023-03-28T15:14:07.913" v="1174"/>
          <ac:inkMkLst>
            <pc:docMk/>
            <pc:sldMk cId="439542290" sldId="261"/>
            <ac:inkMk id="84" creationId="{FBAF8640-B037-FC35-C20A-4E8296A7367E}"/>
          </ac:inkMkLst>
        </pc:inkChg>
        <pc:inkChg chg="add">
          <ac:chgData name="Venkatasubramanian, Mani V." userId="fbe5ce37-0145-4c31-b84a-b36f8beac5f3" providerId="ADAL" clId="{0FD0B19D-4776-3142-A01A-915AA0983175}" dt="2023-03-28T15:14:06.268" v="1170"/>
          <ac:inkMkLst>
            <pc:docMk/>
            <pc:sldMk cId="439542290" sldId="261"/>
            <ac:inkMk id="85" creationId="{60872692-7B19-5854-B263-9041906642C9}"/>
          </ac:inkMkLst>
        </pc:inkChg>
        <pc:inkChg chg="add">
          <ac:chgData name="Venkatasubramanian, Mani V." userId="fbe5ce37-0145-4c31-b84a-b36f8beac5f3" providerId="ADAL" clId="{0FD0B19D-4776-3142-A01A-915AA0983175}" dt="2023-03-28T15:14:06.400" v="1171"/>
          <ac:inkMkLst>
            <pc:docMk/>
            <pc:sldMk cId="439542290" sldId="261"/>
            <ac:inkMk id="86" creationId="{6F86D3D8-EFE5-AC4E-BDBD-8B70BDA644E4}"/>
          </ac:inkMkLst>
        </pc:inkChg>
        <pc:inkChg chg="add del">
          <ac:chgData name="Venkatasubramanian, Mani V." userId="fbe5ce37-0145-4c31-b84a-b36f8beac5f3" providerId="ADAL" clId="{0FD0B19D-4776-3142-A01A-915AA0983175}" dt="2023-03-28T15:14:07.913" v="1174"/>
          <ac:inkMkLst>
            <pc:docMk/>
            <pc:sldMk cId="439542290" sldId="261"/>
            <ac:inkMk id="87" creationId="{BF141DC6-AB21-177C-626C-A786EA219CFA}"/>
          </ac:inkMkLst>
        </pc:inkChg>
        <pc:inkChg chg="add del">
          <ac:chgData name="Venkatasubramanian, Mani V." userId="fbe5ce37-0145-4c31-b84a-b36f8beac5f3" providerId="ADAL" clId="{0FD0B19D-4776-3142-A01A-915AA0983175}" dt="2023-03-28T15:14:07.913" v="1174"/>
          <ac:inkMkLst>
            <pc:docMk/>
            <pc:sldMk cId="439542290" sldId="261"/>
            <ac:inkMk id="88" creationId="{631E0485-2C96-82B8-8C0B-8A8D9F24F958}"/>
          </ac:inkMkLst>
        </pc:inkChg>
        <pc:inkChg chg="add reco">
          <ac:chgData name="Venkatasubramanian, Mani V." userId="fbe5ce37-0145-4c31-b84a-b36f8beac5f3" providerId="ADAL" clId="{0FD0B19D-4776-3142-A01A-915AA0983175}" dt="2023-03-28T15:14:07.913" v="1174"/>
          <ac:inkMkLst>
            <pc:docMk/>
            <pc:sldMk cId="439542290" sldId="261"/>
            <ac:inkMk id="89" creationId="{B054416E-3F4E-2787-2DE3-B4C1F4E92EF2}"/>
          </ac:inkMkLst>
        </pc:inkChg>
        <pc:inkChg chg="add reco">
          <ac:chgData name="Venkatasubramanian, Mani V." userId="fbe5ce37-0145-4c31-b84a-b36f8beac5f3" providerId="ADAL" clId="{0FD0B19D-4776-3142-A01A-915AA0983175}" dt="2023-03-28T15:14:07.913" v="1174"/>
          <ac:inkMkLst>
            <pc:docMk/>
            <pc:sldMk cId="439542290" sldId="261"/>
            <ac:inkMk id="90" creationId="{D791CCF3-A629-F6AD-05F9-95173159A2DA}"/>
          </ac:inkMkLst>
        </pc:inkChg>
        <pc:inkChg chg="add del">
          <ac:chgData name="Venkatasubramanian, Mani V." userId="fbe5ce37-0145-4c31-b84a-b36f8beac5f3" providerId="ADAL" clId="{0FD0B19D-4776-3142-A01A-915AA0983175}" dt="2023-03-28T15:14:16.253" v="1192"/>
          <ac:inkMkLst>
            <pc:docMk/>
            <pc:sldMk cId="439542290" sldId="261"/>
            <ac:inkMk id="91" creationId="{F6BBD148-6AD0-7F4B-3170-4238E90F581F}"/>
          </ac:inkMkLst>
        </pc:inkChg>
        <pc:inkChg chg="add del">
          <ac:chgData name="Venkatasubramanian, Mani V." userId="fbe5ce37-0145-4c31-b84a-b36f8beac5f3" providerId="ADAL" clId="{0FD0B19D-4776-3142-A01A-915AA0983175}" dt="2023-03-28T15:14:16.253" v="1192"/>
          <ac:inkMkLst>
            <pc:docMk/>
            <pc:sldMk cId="439542290" sldId="261"/>
            <ac:inkMk id="92" creationId="{8820F13E-149F-68CA-AFF2-405C260EE1EC}"/>
          </ac:inkMkLst>
        </pc:inkChg>
        <pc:inkChg chg="add del">
          <ac:chgData name="Venkatasubramanian, Mani V." userId="fbe5ce37-0145-4c31-b84a-b36f8beac5f3" providerId="ADAL" clId="{0FD0B19D-4776-3142-A01A-915AA0983175}" dt="2023-03-28T15:14:16.253" v="1192"/>
          <ac:inkMkLst>
            <pc:docMk/>
            <pc:sldMk cId="439542290" sldId="261"/>
            <ac:inkMk id="93" creationId="{68F91FAD-32D1-C226-7739-3689334AFF44}"/>
          </ac:inkMkLst>
        </pc:inkChg>
        <pc:inkChg chg="add del">
          <ac:chgData name="Venkatasubramanian, Mani V." userId="fbe5ce37-0145-4c31-b84a-b36f8beac5f3" providerId="ADAL" clId="{0FD0B19D-4776-3142-A01A-915AA0983175}" dt="2023-03-28T15:14:16.253" v="1192"/>
          <ac:inkMkLst>
            <pc:docMk/>
            <pc:sldMk cId="439542290" sldId="261"/>
            <ac:inkMk id="94" creationId="{C7E53563-1D0A-C666-C0A1-56C5F3BD1B56}"/>
          </ac:inkMkLst>
        </pc:inkChg>
        <pc:inkChg chg="add del">
          <ac:chgData name="Venkatasubramanian, Mani V." userId="fbe5ce37-0145-4c31-b84a-b36f8beac5f3" providerId="ADAL" clId="{0FD0B19D-4776-3142-A01A-915AA0983175}" dt="2023-03-28T15:14:16.253" v="1192"/>
          <ac:inkMkLst>
            <pc:docMk/>
            <pc:sldMk cId="439542290" sldId="261"/>
            <ac:inkMk id="95" creationId="{147145E0-94FA-03EA-AEBE-F436C621BD48}"/>
          </ac:inkMkLst>
        </pc:inkChg>
        <pc:inkChg chg="add del">
          <ac:chgData name="Venkatasubramanian, Mani V." userId="fbe5ce37-0145-4c31-b84a-b36f8beac5f3" providerId="ADAL" clId="{0FD0B19D-4776-3142-A01A-915AA0983175}" dt="2023-03-28T15:14:16.253" v="1192"/>
          <ac:inkMkLst>
            <pc:docMk/>
            <pc:sldMk cId="439542290" sldId="261"/>
            <ac:inkMk id="96" creationId="{35000991-E248-BAAC-E174-DA4E5529BAAA}"/>
          </ac:inkMkLst>
        </pc:inkChg>
        <pc:inkChg chg="add del">
          <ac:chgData name="Venkatasubramanian, Mani V." userId="fbe5ce37-0145-4c31-b84a-b36f8beac5f3" providerId="ADAL" clId="{0FD0B19D-4776-3142-A01A-915AA0983175}" dt="2023-03-28T15:14:16.253" v="1192"/>
          <ac:inkMkLst>
            <pc:docMk/>
            <pc:sldMk cId="439542290" sldId="261"/>
            <ac:inkMk id="97" creationId="{E342E29E-4D8A-6682-9A0B-54C60DAF785D}"/>
          </ac:inkMkLst>
        </pc:inkChg>
        <pc:inkChg chg="add del">
          <ac:chgData name="Venkatasubramanian, Mani V." userId="fbe5ce37-0145-4c31-b84a-b36f8beac5f3" providerId="ADAL" clId="{0FD0B19D-4776-3142-A01A-915AA0983175}" dt="2023-03-28T15:14:16.253" v="1192"/>
          <ac:inkMkLst>
            <pc:docMk/>
            <pc:sldMk cId="439542290" sldId="261"/>
            <ac:inkMk id="98" creationId="{9C10B1F4-DC5B-F324-A340-F1C25D0D8E19}"/>
          </ac:inkMkLst>
        </pc:inkChg>
        <pc:inkChg chg="add del">
          <ac:chgData name="Venkatasubramanian, Mani V." userId="fbe5ce37-0145-4c31-b84a-b36f8beac5f3" providerId="ADAL" clId="{0FD0B19D-4776-3142-A01A-915AA0983175}" dt="2023-03-28T15:14:16.253" v="1192"/>
          <ac:inkMkLst>
            <pc:docMk/>
            <pc:sldMk cId="439542290" sldId="261"/>
            <ac:inkMk id="99" creationId="{0C1E4C35-BD7F-60C1-B9A2-933BD301381D}"/>
          </ac:inkMkLst>
        </pc:inkChg>
        <pc:inkChg chg="add del">
          <ac:chgData name="Venkatasubramanian, Mani V." userId="fbe5ce37-0145-4c31-b84a-b36f8beac5f3" providerId="ADAL" clId="{0FD0B19D-4776-3142-A01A-915AA0983175}" dt="2023-03-28T15:14:16.253" v="1192"/>
          <ac:inkMkLst>
            <pc:docMk/>
            <pc:sldMk cId="439542290" sldId="261"/>
            <ac:inkMk id="100" creationId="{D3DDBB23-298C-4EC2-3EB9-5CB6861FB9B7}"/>
          </ac:inkMkLst>
        </pc:inkChg>
        <pc:inkChg chg="add del">
          <ac:chgData name="Venkatasubramanian, Mani V." userId="fbe5ce37-0145-4c31-b84a-b36f8beac5f3" providerId="ADAL" clId="{0FD0B19D-4776-3142-A01A-915AA0983175}" dt="2023-03-28T15:14:16.253" v="1192"/>
          <ac:inkMkLst>
            <pc:docMk/>
            <pc:sldMk cId="439542290" sldId="261"/>
            <ac:inkMk id="101" creationId="{36050796-E7A8-67EC-6EB4-7C4870CFDB0F}"/>
          </ac:inkMkLst>
        </pc:inkChg>
        <pc:inkChg chg="add del">
          <ac:chgData name="Venkatasubramanian, Mani V." userId="fbe5ce37-0145-4c31-b84a-b36f8beac5f3" providerId="ADAL" clId="{0FD0B19D-4776-3142-A01A-915AA0983175}" dt="2023-03-28T15:14:16.253" v="1192"/>
          <ac:inkMkLst>
            <pc:docMk/>
            <pc:sldMk cId="439542290" sldId="261"/>
            <ac:inkMk id="102" creationId="{83851F7C-8461-0506-89FC-E7C37315F1AD}"/>
          </ac:inkMkLst>
        </pc:inkChg>
        <pc:inkChg chg="add del">
          <ac:chgData name="Venkatasubramanian, Mani V." userId="fbe5ce37-0145-4c31-b84a-b36f8beac5f3" providerId="ADAL" clId="{0FD0B19D-4776-3142-A01A-915AA0983175}" dt="2023-03-28T15:14:16.253" v="1192"/>
          <ac:inkMkLst>
            <pc:docMk/>
            <pc:sldMk cId="439542290" sldId="261"/>
            <ac:inkMk id="103" creationId="{A4F2DFBA-5174-60BC-C478-E42269FDD899}"/>
          </ac:inkMkLst>
        </pc:inkChg>
        <pc:inkChg chg="add del">
          <ac:chgData name="Venkatasubramanian, Mani V." userId="fbe5ce37-0145-4c31-b84a-b36f8beac5f3" providerId="ADAL" clId="{0FD0B19D-4776-3142-A01A-915AA0983175}" dt="2023-03-28T15:14:16.253" v="1192"/>
          <ac:inkMkLst>
            <pc:docMk/>
            <pc:sldMk cId="439542290" sldId="261"/>
            <ac:inkMk id="104" creationId="{99362E33-F718-AF58-DBB8-25576E727E4E}"/>
          </ac:inkMkLst>
        </pc:inkChg>
        <pc:inkChg chg="add del">
          <ac:chgData name="Venkatasubramanian, Mani V." userId="fbe5ce37-0145-4c31-b84a-b36f8beac5f3" providerId="ADAL" clId="{0FD0B19D-4776-3142-A01A-915AA0983175}" dt="2023-03-28T15:14:16.253" v="1192"/>
          <ac:inkMkLst>
            <pc:docMk/>
            <pc:sldMk cId="439542290" sldId="261"/>
            <ac:inkMk id="105" creationId="{0031E00E-1330-EFCB-02BB-F6467775795E}"/>
          </ac:inkMkLst>
        </pc:inkChg>
        <pc:inkChg chg="add del">
          <ac:chgData name="Venkatasubramanian, Mani V." userId="fbe5ce37-0145-4c31-b84a-b36f8beac5f3" providerId="ADAL" clId="{0FD0B19D-4776-3142-A01A-915AA0983175}" dt="2023-03-28T15:14:16.253" v="1192"/>
          <ac:inkMkLst>
            <pc:docMk/>
            <pc:sldMk cId="439542290" sldId="261"/>
            <ac:inkMk id="106" creationId="{B6379451-A294-5DAF-5A92-64DEC9C40A06}"/>
          </ac:inkMkLst>
        </pc:inkChg>
        <pc:inkChg chg="add del">
          <ac:chgData name="Venkatasubramanian, Mani V." userId="fbe5ce37-0145-4c31-b84a-b36f8beac5f3" providerId="ADAL" clId="{0FD0B19D-4776-3142-A01A-915AA0983175}" dt="2023-03-28T15:14:16.253" v="1192"/>
          <ac:inkMkLst>
            <pc:docMk/>
            <pc:sldMk cId="439542290" sldId="261"/>
            <ac:inkMk id="107" creationId="{65DCED8E-873B-BC8C-E943-99772839B19A}"/>
          </ac:inkMkLst>
        </pc:inkChg>
        <pc:inkChg chg="add reco">
          <ac:chgData name="Venkatasubramanian, Mani V." userId="fbe5ce37-0145-4c31-b84a-b36f8beac5f3" providerId="ADAL" clId="{0FD0B19D-4776-3142-A01A-915AA0983175}" dt="2023-03-28T15:14:16.253" v="1192"/>
          <ac:inkMkLst>
            <pc:docMk/>
            <pc:sldMk cId="439542290" sldId="261"/>
            <ac:inkMk id="108" creationId="{9017A28C-E598-3A16-828B-75731624B77E}"/>
          </ac:inkMkLst>
        </pc:inkChg>
        <pc:inkChg chg="add reco">
          <ac:chgData name="Venkatasubramanian, Mani V." userId="fbe5ce37-0145-4c31-b84a-b36f8beac5f3" providerId="ADAL" clId="{0FD0B19D-4776-3142-A01A-915AA0983175}" dt="2023-03-28T15:14:16.253" v="1192"/>
          <ac:inkMkLst>
            <pc:docMk/>
            <pc:sldMk cId="439542290" sldId="261"/>
            <ac:inkMk id="109" creationId="{2BB69982-CC5E-D837-7F62-6D3191360867}"/>
          </ac:inkMkLst>
        </pc:inkChg>
        <pc:inkChg chg="add del">
          <ac:chgData name="Venkatasubramanian, Mani V." userId="fbe5ce37-0145-4c31-b84a-b36f8beac5f3" providerId="ADAL" clId="{0FD0B19D-4776-3142-A01A-915AA0983175}" dt="2023-03-28T15:14:22.331" v="1202"/>
          <ac:inkMkLst>
            <pc:docMk/>
            <pc:sldMk cId="439542290" sldId="261"/>
            <ac:inkMk id="110" creationId="{98FAA034-246F-88CE-D672-F2C9E79DC61A}"/>
          </ac:inkMkLst>
        </pc:inkChg>
        <pc:inkChg chg="add del">
          <ac:chgData name="Venkatasubramanian, Mani V." userId="fbe5ce37-0145-4c31-b84a-b36f8beac5f3" providerId="ADAL" clId="{0FD0B19D-4776-3142-A01A-915AA0983175}" dt="2023-03-28T15:14:22.331" v="1202"/>
          <ac:inkMkLst>
            <pc:docMk/>
            <pc:sldMk cId="439542290" sldId="261"/>
            <ac:inkMk id="111" creationId="{C8ACEB95-BCAB-08CB-3392-F61061B9B92A}"/>
          </ac:inkMkLst>
        </pc:inkChg>
        <pc:inkChg chg="add del">
          <ac:chgData name="Venkatasubramanian, Mani V." userId="fbe5ce37-0145-4c31-b84a-b36f8beac5f3" providerId="ADAL" clId="{0FD0B19D-4776-3142-A01A-915AA0983175}" dt="2023-03-28T15:14:22.331" v="1202"/>
          <ac:inkMkLst>
            <pc:docMk/>
            <pc:sldMk cId="439542290" sldId="261"/>
            <ac:inkMk id="112" creationId="{32D29F1B-D4B4-5267-691C-9D7A246DAAEC}"/>
          </ac:inkMkLst>
        </pc:inkChg>
        <pc:inkChg chg="add del">
          <ac:chgData name="Venkatasubramanian, Mani V." userId="fbe5ce37-0145-4c31-b84a-b36f8beac5f3" providerId="ADAL" clId="{0FD0B19D-4776-3142-A01A-915AA0983175}" dt="2023-03-28T15:14:22.331" v="1202"/>
          <ac:inkMkLst>
            <pc:docMk/>
            <pc:sldMk cId="439542290" sldId="261"/>
            <ac:inkMk id="113" creationId="{E40EF90F-A372-B01F-4ED7-30643754E4A7}"/>
          </ac:inkMkLst>
        </pc:inkChg>
        <pc:inkChg chg="add del">
          <ac:chgData name="Venkatasubramanian, Mani V." userId="fbe5ce37-0145-4c31-b84a-b36f8beac5f3" providerId="ADAL" clId="{0FD0B19D-4776-3142-A01A-915AA0983175}" dt="2023-03-28T15:14:22.331" v="1202"/>
          <ac:inkMkLst>
            <pc:docMk/>
            <pc:sldMk cId="439542290" sldId="261"/>
            <ac:inkMk id="114" creationId="{4F48A78F-7D1F-0B3A-86FB-23273C815839}"/>
          </ac:inkMkLst>
        </pc:inkChg>
        <pc:inkChg chg="add del">
          <ac:chgData name="Venkatasubramanian, Mani V." userId="fbe5ce37-0145-4c31-b84a-b36f8beac5f3" providerId="ADAL" clId="{0FD0B19D-4776-3142-A01A-915AA0983175}" dt="2023-03-28T15:14:22.331" v="1202"/>
          <ac:inkMkLst>
            <pc:docMk/>
            <pc:sldMk cId="439542290" sldId="261"/>
            <ac:inkMk id="115" creationId="{AE3F5836-FBB5-1090-BCE6-98A75BEA41F9}"/>
          </ac:inkMkLst>
        </pc:inkChg>
        <pc:inkChg chg="add del">
          <ac:chgData name="Venkatasubramanian, Mani V." userId="fbe5ce37-0145-4c31-b84a-b36f8beac5f3" providerId="ADAL" clId="{0FD0B19D-4776-3142-A01A-915AA0983175}" dt="2023-03-28T15:14:22.331" v="1202"/>
          <ac:inkMkLst>
            <pc:docMk/>
            <pc:sldMk cId="439542290" sldId="261"/>
            <ac:inkMk id="116" creationId="{7ED5270F-2F9B-759E-82D5-853A07216232}"/>
          </ac:inkMkLst>
        </pc:inkChg>
        <pc:inkChg chg="add del">
          <ac:chgData name="Venkatasubramanian, Mani V." userId="fbe5ce37-0145-4c31-b84a-b36f8beac5f3" providerId="ADAL" clId="{0FD0B19D-4776-3142-A01A-915AA0983175}" dt="2023-03-28T15:14:22.331" v="1202"/>
          <ac:inkMkLst>
            <pc:docMk/>
            <pc:sldMk cId="439542290" sldId="261"/>
            <ac:inkMk id="117" creationId="{968D6A11-F6DF-46D6-6981-47A1F52972F0}"/>
          </ac:inkMkLst>
        </pc:inkChg>
        <pc:inkChg chg="add">
          <ac:chgData name="Venkatasubramanian, Mani V." userId="fbe5ce37-0145-4c31-b84a-b36f8beac5f3" providerId="ADAL" clId="{0FD0B19D-4776-3142-A01A-915AA0983175}" dt="2023-03-28T15:14:21.683" v="1201"/>
          <ac:inkMkLst>
            <pc:docMk/>
            <pc:sldMk cId="439542290" sldId="261"/>
            <ac:inkMk id="118" creationId="{BABBC3DE-CA44-A8AF-E599-D5EE1057DAF9}"/>
          </ac:inkMkLst>
        </pc:inkChg>
        <pc:inkChg chg="add reco">
          <ac:chgData name="Venkatasubramanian, Mani V." userId="fbe5ce37-0145-4c31-b84a-b36f8beac5f3" providerId="ADAL" clId="{0FD0B19D-4776-3142-A01A-915AA0983175}" dt="2023-03-28T15:14:22.331" v="1202"/>
          <ac:inkMkLst>
            <pc:docMk/>
            <pc:sldMk cId="439542290" sldId="261"/>
            <ac:inkMk id="119" creationId="{94BEA212-87F9-57FD-E367-5F4727A95BD9}"/>
          </ac:inkMkLst>
        </pc:inkChg>
        <pc:inkChg chg="add reco">
          <ac:chgData name="Venkatasubramanian, Mani V." userId="fbe5ce37-0145-4c31-b84a-b36f8beac5f3" providerId="ADAL" clId="{0FD0B19D-4776-3142-A01A-915AA0983175}" dt="2023-03-28T15:14:22.331" v="1202"/>
          <ac:inkMkLst>
            <pc:docMk/>
            <pc:sldMk cId="439542290" sldId="261"/>
            <ac:inkMk id="120" creationId="{0102D4A1-3917-16C2-F16C-2BE4A185B8F9}"/>
          </ac:inkMkLst>
        </pc:inkChg>
        <pc:inkChg chg="add reco">
          <ac:chgData name="Venkatasubramanian, Mani V." userId="fbe5ce37-0145-4c31-b84a-b36f8beac5f3" providerId="ADAL" clId="{0FD0B19D-4776-3142-A01A-915AA0983175}" dt="2023-03-28T15:14:22.331" v="1202"/>
          <ac:inkMkLst>
            <pc:docMk/>
            <pc:sldMk cId="439542290" sldId="261"/>
            <ac:inkMk id="121" creationId="{4CB12DFB-2431-32B8-3436-36F647B2013D}"/>
          </ac:inkMkLst>
        </pc:inkChg>
        <pc:inkChg chg="add del">
          <ac:chgData name="Venkatasubramanian, Mani V." userId="fbe5ce37-0145-4c31-b84a-b36f8beac5f3" providerId="ADAL" clId="{0FD0B19D-4776-3142-A01A-915AA0983175}" dt="2023-03-28T15:14:24.529" v="1206"/>
          <ac:inkMkLst>
            <pc:docMk/>
            <pc:sldMk cId="439542290" sldId="261"/>
            <ac:inkMk id="122" creationId="{4588EBE9-AD5A-95FD-7AC8-EB07E0A6CC2D}"/>
          </ac:inkMkLst>
        </pc:inkChg>
        <pc:inkChg chg="add del">
          <ac:chgData name="Venkatasubramanian, Mani V." userId="fbe5ce37-0145-4c31-b84a-b36f8beac5f3" providerId="ADAL" clId="{0FD0B19D-4776-3142-A01A-915AA0983175}" dt="2023-03-28T15:14:24.529" v="1206"/>
          <ac:inkMkLst>
            <pc:docMk/>
            <pc:sldMk cId="439542290" sldId="261"/>
            <ac:inkMk id="123" creationId="{0CDE082B-10D2-C01D-24C8-A5C54159F106}"/>
          </ac:inkMkLst>
        </pc:inkChg>
        <pc:inkChg chg="add del">
          <ac:chgData name="Venkatasubramanian, Mani V." userId="fbe5ce37-0145-4c31-b84a-b36f8beac5f3" providerId="ADAL" clId="{0FD0B19D-4776-3142-A01A-915AA0983175}" dt="2023-03-28T15:14:24.529" v="1206"/>
          <ac:inkMkLst>
            <pc:docMk/>
            <pc:sldMk cId="439542290" sldId="261"/>
            <ac:inkMk id="124" creationId="{9A2A7108-EEC3-1CF3-532B-6DB3542C47F8}"/>
          </ac:inkMkLst>
        </pc:inkChg>
        <pc:inkChg chg="add reco">
          <ac:chgData name="Venkatasubramanian, Mani V." userId="fbe5ce37-0145-4c31-b84a-b36f8beac5f3" providerId="ADAL" clId="{0FD0B19D-4776-3142-A01A-915AA0983175}" dt="2023-03-28T15:14:24.529" v="1206"/>
          <ac:inkMkLst>
            <pc:docMk/>
            <pc:sldMk cId="439542290" sldId="261"/>
            <ac:inkMk id="125" creationId="{DF571DFE-688B-0CFF-3F41-48882AC6D77D}"/>
          </ac:inkMkLst>
        </pc:inkChg>
        <pc:inkChg chg="add del">
          <ac:chgData name="Venkatasubramanian, Mani V." userId="fbe5ce37-0145-4c31-b84a-b36f8beac5f3" providerId="ADAL" clId="{0FD0B19D-4776-3142-A01A-915AA0983175}" dt="2023-03-28T15:14:28.489" v="1211"/>
          <ac:inkMkLst>
            <pc:docMk/>
            <pc:sldMk cId="439542290" sldId="261"/>
            <ac:inkMk id="126" creationId="{D6EF3962-A628-EAD0-0700-9151DF57D144}"/>
          </ac:inkMkLst>
        </pc:inkChg>
        <pc:inkChg chg="add del">
          <ac:chgData name="Venkatasubramanian, Mani V." userId="fbe5ce37-0145-4c31-b84a-b36f8beac5f3" providerId="ADAL" clId="{0FD0B19D-4776-3142-A01A-915AA0983175}" dt="2023-03-28T15:14:28.489" v="1211"/>
          <ac:inkMkLst>
            <pc:docMk/>
            <pc:sldMk cId="439542290" sldId="261"/>
            <ac:inkMk id="127" creationId="{0FB01264-5529-EF6B-5063-01CE8CCDD6B3}"/>
          </ac:inkMkLst>
        </pc:inkChg>
        <pc:inkChg chg="add del">
          <ac:chgData name="Venkatasubramanian, Mani V." userId="fbe5ce37-0145-4c31-b84a-b36f8beac5f3" providerId="ADAL" clId="{0FD0B19D-4776-3142-A01A-915AA0983175}" dt="2023-03-28T15:14:28.489" v="1211"/>
          <ac:inkMkLst>
            <pc:docMk/>
            <pc:sldMk cId="439542290" sldId="261"/>
            <ac:inkMk id="128" creationId="{00271E7F-CD62-968F-FCCE-2A065402142A}"/>
          </ac:inkMkLst>
        </pc:inkChg>
        <pc:inkChg chg="add del">
          <ac:chgData name="Venkatasubramanian, Mani V." userId="fbe5ce37-0145-4c31-b84a-b36f8beac5f3" providerId="ADAL" clId="{0FD0B19D-4776-3142-A01A-915AA0983175}" dt="2023-03-28T15:14:28.489" v="1211"/>
          <ac:inkMkLst>
            <pc:docMk/>
            <pc:sldMk cId="439542290" sldId="261"/>
            <ac:inkMk id="129" creationId="{88B3942D-D17F-CD32-1A76-02625FA28DA5}"/>
          </ac:inkMkLst>
        </pc:inkChg>
        <pc:inkChg chg="add reco">
          <ac:chgData name="Venkatasubramanian, Mani V." userId="fbe5ce37-0145-4c31-b84a-b36f8beac5f3" providerId="ADAL" clId="{0FD0B19D-4776-3142-A01A-915AA0983175}" dt="2023-03-28T15:14:28.489" v="1211"/>
          <ac:inkMkLst>
            <pc:docMk/>
            <pc:sldMk cId="439542290" sldId="261"/>
            <ac:inkMk id="130" creationId="{6156D37C-0B6B-6D9B-CE1A-35AF8170D870}"/>
          </ac:inkMkLst>
        </pc:inkChg>
        <pc:inkChg chg="add del">
          <ac:chgData name="Venkatasubramanian, Mani V." userId="fbe5ce37-0145-4c31-b84a-b36f8beac5f3" providerId="ADAL" clId="{0FD0B19D-4776-3142-A01A-915AA0983175}" dt="2023-03-28T15:14:36.334" v="1225"/>
          <ac:inkMkLst>
            <pc:docMk/>
            <pc:sldMk cId="439542290" sldId="261"/>
            <ac:inkMk id="131" creationId="{D3FC770F-9C0B-B455-F3B3-46B8ABFCEA34}"/>
          </ac:inkMkLst>
        </pc:inkChg>
        <pc:inkChg chg="add del">
          <ac:chgData name="Venkatasubramanian, Mani V." userId="fbe5ce37-0145-4c31-b84a-b36f8beac5f3" providerId="ADAL" clId="{0FD0B19D-4776-3142-A01A-915AA0983175}" dt="2023-03-28T15:14:36.334" v="1225"/>
          <ac:inkMkLst>
            <pc:docMk/>
            <pc:sldMk cId="439542290" sldId="261"/>
            <ac:inkMk id="132" creationId="{7A4A5BE4-7ECC-E6A1-4380-508FF0D2E10B}"/>
          </ac:inkMkLst>
        </pc:inkChg>
        <pc:inkChg chg="add del">
          <ac:chgData name="Venkatasubramanian, Mani V." userId="fbe5ce37-0145-4c31-b84a-b36f8beac5f3" providerId="ADAL" clId="{0FD0B19D-4776-3142-A01A-915AA0983175}" dt="2023-03-28T15:14:36.334" v="1225"/>
          <ac:inkMkLst>
            <pc:docMk/>
            <pc:sldMk cId="439542290" sldId="261"/>
            <ac:inkMk id="133" creationId="{C80161E4-A9EC-227B-237E-843C7BDEBEE9}"/>
          </ac:inkMkLst>
        </pc:inkChg>
        <pc:inkChg chg="add del">
          <ac:chgData name="Venkatasubramanian, Mani V." userId="fbe5ce37-0145-4c31-b84a-b36f8beac5f3" providerId="ADAL" clId="{0FD0B19D-4776-3142-A01A-915AA0983175}" dt="2023-03-28T15:14:36.334" v="1225"/>
          <ac:inkMkLst>
            <pc:docMk/>
            <pc:sldMk cId="439542290" sldId="261"/>
            <ac:inkMk id="134" creationId="{E099E9E4-1E00-1702-BEA2-5251878FDC3C}"/>
          </ac:inkMkLst>
        </pc:inkChg>
        <pc:inkChg chg="add del">
          <ac:chgData name="Venkatasubramanian, Mani V." userId="fbe5ce37-0145-4c31-b84a-b36f8beac5f3" providerId="ADAL" clId="{0FD0B19D-4776-3142-A01A-915AA0983175}" dt="2023-03-28T15:14:36.334" v="1225"/>
          <ac:inkMkLst>
            <pc:docMk/>
            <pc:sldMk cId="439542290" sldId="261"/>
            <ac:inkMk id="135" creationId="{9B649BE7-83A2-B44E-B2EB-12C8C07FAB68}"/>
          </ac:inkMkLst>
        </pc:inkChg>
        <pc:inkChg chg="add del">
          <ac:chgData name="Venkatasubramanian, Mani V." userId="fbe5ce37-0145-4c31-b84a-b36f8beac5f3" providerId="ADAL" clId="{0FD0B19D-4776-3142-A01A-915AA0983175}" dt="2023-03-28T15:14:36.334" v="1225"/>
          <ac:inkMkLst>
            <pc:docMk/>
            <pc:sldMk cId="439542290" sldId="261"/>
            <ac:inkMk id="136" creationId="{CC746634-D1CE-A031-61D5-308C5F49382F}"/>
          </ac:inkMkLst>
        </pc:inkChg>
        <pc:inkChg chg="add del">
          <ac:chgData name="Venkatasubramanian, Mani V." userId="fbe5ce37-0145-4c31-b84a-b36f8beac5f3" providerId="ADAL" clId="{0FD0B19D-4776-3142-A01A-915AA0983175}" dt="2023-03-28T15:14:36.334" v="1225"/>
          <ac:inkMkLst>
            <pc:docMk/>
            <pc:sldMk cId="439542290" sldId="261"/>
            <ac:inkMk id="137" creationId="{EE93CF24-7961-2E83-8EF8-08C6480C55FC}"/>
          </ac:inkMkLst>
        </pc:inkChg>
        <pc:inkChg chg="add del">
          <ac:chgData name="Venkatasubramanian, Mani V." userId="fbe5ce37-0145-4c31-b84a-b36f8beac5f3" providerId="ADAL" clId="{0FD0B19D-4776-3142-A01A-915AA0983175}" dt="2023-03-28T15:14:36.334" v="1225"/>
          <ac:inkMkLst>
            <pc:docMk/>
            <pc:sldMk cId="439542290" sldId="261"/>
            <ac:inkMk id="138" creationId="{0E641A08-DBA7-09BE-2DEE-FBFBFCC33A2B}"/>
          </ac:inkMkLst>
        </pc:inkChg>
        <pc:inkChg chg="add del">
          <ac:chgData name="Venkatasubramanian, Mani V." userId="fbe5ce37-0145-4c31-b84a-b36f8beac5f3" providerId="ADAL" clId="{0FD0B19D-4776-3142-A01A-915AA0983175}" dt="2023-03-28T15:14:36.334" v="1225"/>
          <ac:inkMkLst>
            <pc:docMk/>
            <pc:sldMk cId="439542290" sldId="261"/>
            <ac:inkMk id="139" creationId="{08D3B151-D735-5AD4-98CA-DCD2E4A3C843}"/>
          </ac:inkMkLst>
        </pc:inkChg>
        <pc:inkChg chg="add del">
          <ac:chgData name="Venkatasubramanian, Mani V." userId="fbe5ce37-0145-4c31-b84a-b36f8beac5f3" providerId="ADAL" clId="{0FD0B19D-4776-3142-A01A-915AA0983175}" dt="2023-03-28T15:14:36.334" v="1225"/>
          <ac:inkMkLst>
            <pc:docMk/>
            <pc:sldMk cId="439542290" sldId="261"/>
            <ac:inkMk id="140" creationId="{8862BBD7-2E36-3029-4142-D38B4A723278}"/>
          </ac:inkMkLst>
        </pc:inkChg>
        <pc:inkChg chg="add del">
          <ac:chgData name="Venkatasubramanian, Mani V." userId="fbe5ce37-0145-4c31-b84a-b36f8beac5f3" providerId="ADAL" clId="{0FD0B19D-4776-3142-A01A-915AA0983175}" dt="2023-03-28T15:14:36.334" v="1225"/>
          <ac:inkMkLst>
            <pc:docMk/>
            <pc:sldMk cId="439542290" sldId="261"/>
            <ac:inkMk id="141" creationId="{E0147B8A-A87B-A095-6E22-CC7F37409A77}"/>
          </ac:inkMkLst>
        </pc:inkChg>
        <pc:inkChg chg="add del">
          <ac:chgData name="Venkatasubramanian, Mani V." userId="fbe5ce37-0145-4c31-b84a-b36f8beac5f3" providerId="ADAL" clId="{0FD0B19D-4776-3142-A01A-915AA0983175}" dt="2023-03-28T15:14:36.334" v="1225"/>
          <ac:inkMkLst>
            <pc:docMk/>
            <pc:sldMk cId="439542290" sldId="261"/>
            <ac:inkMk id="142" creationId="{23736DB4-07AA-FE11-E99A-4DED0445992A}"/>
          </ac:inkMkLst>
        </pc:inkChg>
        <pc:inkChg chg="add del">
          <ac:chgData name="Venkatasubramanian, Mani V." userId="fbe5ce37-0145-4c31-b84a-b36f8beac5f3" providerId="ADAL" clId="{0FD0B19D-4776-3142-A01A-915AA0983175}" dt="2023-03-28T15:14:36.334" v="1225"/>
          <ac:inkMkLst>
            <pc:docMk/>
            <pc:sldMk cId="439542290" sldId="261"/>
            <ac:inkMk id="143" creationId="{52AAF32C-7289-6666-49E3-C909DE724530}"/>
          </ac:inkMkLst>
        </pc:inkChg>
        <pc:inkChg chg="add reco">
          <ac:chgData name="Venkatasubramanian, Mani V." userId="fbe5ce37-0145-4c31-b84a-b36f8beac5f3" providerId="ADAL" clId="{0FD0B19D-4776-3142-A01A-915AA0983175}" dt="2023-03-28T15:14:36.334" v="1225"/>
          <ac:inkMkLst>
            <pc:docMk/>
            <pc:sldMk cId="439542290" sldId="261"/>
            <ac:inkMk id="144" creationId="{D9FDE075-7A99-825D-5278-DB0321A8A3C6}"/>
          </ac:inkMkLst>
        </pc:inkChg>
        <pc:inkChg chg="add">
          <ac:chgData name="Venkatasubramanian, Mani V." userId="fbe5ce37-0145-4c31-b84a-b36f8beac5f3" providerId="ADAL" clId="{0FD0B19D-4776-3142-A01A-915AA0983175}" dt="2023-03-28T15:14:44.893" v="1226"/>
          <ac:inkMkLst>
            <pc:docMk/>
            <pc:sldMk cId="439542290" sldId="261"/>
            <ac:inkMk id="145" creationId="{354232C5-293D-A4BF-E5BD-B1E57696207C}"/>
          </ac:inkMkLst>
        </pc:inkChg>
      </pc:sldChg>
      <pc:sldChg chg="addSp delSp modSp">
        <pc:chgData name="Venkatasubramanian, Mani V." userId="fbe5ce37-0145-4c31-b84a-b36f8beac5f3" providerId="ADAL" clId="{0FD0B19D-4776-3142-A01A-915AA0983175}" dt="2023-03-28T15:18:04.375" v="1415"/>
        <pc:sldMkLst>
          <pc:docMk/>
          <pc:sldMk cId="1327326507" sldId="262"/>
        </pc:sldMkLst>
        <pc:inkChg chg="add del">
          <ac:chgData name="Venkatasubramanian, Mani V." userId="fbe5ce37-0145-4c31-b84a-b36f8beac5f3" providerId="ADAL" clId="{0FD0B19D-4776-3142-A01A-915AA0983175}" dt="2023-03-28T15:15:02.665" v="1239"/>
          <ac:inkMkLst>
            <pc:docMk/>
            <pc:sldMk cId="1327326507" sldId="262"/>
            <ac:inkMk id="2" creationId="{9832E76E-90F9-6A99-70A1-F84835C9B536}"/>
          </ac:inkMkLst>
        </pc:inkChg>
        <pc:inkChg chg="add del">
          <ac:chgData name="Venkatasubramanian, Mani V." userId="fbe5ce37-0145-4c31-b84a-b36f8beac5f3" providerId="ADAL" clId="{0FD0B19D-4776-3142-A01A-915AA0983175}" dt="2023-03-28T15:15:02.665" v="1239"/>
          <ac:inkMkLst>
            <pc:docMk/>
            <pc:sldMk cId="1327326507" sldId="262"/>
            <ac:inkMk id="3" creationId="{91A71511-2F35-477D-B501-8D3B8B290BEC}"/>
          </ac:inkMkLst>
        </pc:inkChg>
        <pc:inkChg chg="add del">
          <ac:chgData name="Venkatasubramanian, Mani V." userId="fbe5ce37-0145-4c31-b84a-b36f8beac5f3" providerId="ADAL" clId="{0FD0B19D-4776-3142-A01A-915AA0983175}" dt="2023-03-28T15:15:02.665" v="1239"/>
          <ac:inkMkLst>
            <pc:docMk/>
            <pc:sldMk cId="1327326507" sldId="262"/>
            <ac:inkMk id="4" creationId="{9372CBB9-DBA0-EDEB-1183-AC8CCC161978}"/>
          </ac:inkMkLst>
        </pc:inkChg>
        <pc:inkChg chg="add">
          <ac:chgData name="Venkatasubramanian, Mani V." userId="fbe5ce37-0145-4c31-b84a-b36f8beac5f3" providerId="ADAL" clId="{0FD0B19D-4776-3142-A01A-915AA0983175}" dt="2023-03-28T15:15:00.164" v="1230"/>
          <ac:inkMkLst>
            <pc:docMk/>
            <pc:sldMk cId="1327326507" sldId="262"/>
            <ac:inkMk id="5" creationId="{2C551EFB-0A65-711F-AB62-12E6F510D6EB}"/>
          </ac:inkMkLst>
        </pc:inkChg>
        <pc:inkChg chg="add del">
          <ac:chgData name="Venkatasubramanian, Mani V." userId="fbe5ce37-0145-4c31-b84a-b36f8beac5f3" providerId="ADAL" clId="{0FD0B19D-4776-3142-A01A-915AA0983175}" dt="2023-03-28T15:15:02.665" v="1239"/>
          <ac:inkMkLst>
            <pc:docMk/>
            <pc:sldMk cId="1327326507" sldId="262"/>
            <ac:inkMk id="6" creationId="{5CC7008E-DFF1-E3D9-5680-770AF015C4B8}"/>
          </ac:inkMkLst>
        </pc:inkChg>
        <pc:inkChg chg="add del">
          <ac:chgData name="Venkatasubramanian, Mani V." userId="fbe5ce37-0145-4c31-b84a-b36f8beac5f3" providerId="ADAL" clId="{0FD0B19D-4776-3142-A01A-915AA0983175}" dt="2023-03-28T15:15:02.665" v="1239"/>
          <ac:inkMkLst>
            <pc:docMk/>
            <pc:sldMk cId="1327326507" sldId="262"/>
            <ac:inkMk id="7" creationId="{73D96E63-6DA5-0376-D698-41C7529251EB}"/>
          </ac:inkMkLst>
        </pc:inkChg>
        <pc:inkChg chg="add del">
          <ac:chgData name="Venkatasubramanian, Mani V." userId="fbe5ce37-0145-4c31-b84a-b36f8beac5f3" providerId="ADAL" clId="{0FD0B19D-4776-3142-A01A-915AA0983175}" dt="2023-03-28T15:15:02.665" v="1239"/>
          <ac:inkMkLst>
            <pc:docMk/>
            <pc:sldMk cId="1327326507" sldId="262"/>
            <ac:inkMk id="8" creationId="{04340762-BC37-2037-C9D3-51368427A2B4}"/>
          </ac:inkMkLst>
        </pc:inkChg>
        <pc:inkChg chg="add del">
          <ac:chgData name="Venkatasubramanian, Mani V." userId="fbe5ce37-0145-4c31-b84a-b36f8beac5f3" providerId="ADAL" clId="{0FD0B19D-4776-3142-A01A-915AA0983175}" dt="2023-03-28T15:15:02.665" v="1239"/>
          <ac:inkMkLst>
            <pc:docMk/>
            <pc:sldMk cId="1327326507" sldId="262"/>
            <ac:inkMk id="9" creationId="{4DA5BDF4-3693-7A07-519F-FBAB17C9EA67}"/>
          </ac:inkMkLst>
        </pc:inkChg>
        <pc:inkChg chg="add">
          <ac:chgData name="Venkatasubramanian, Mani V." userId="fbe5ce37-0145-4c31-b84a-b36f8beac5f3" providerId="ADAL" clId="{0FD0B19D-4776-3142-A01A-915AA0983175}" dt="2023-03-28T15:15:01.399" v="1235"/>
          <ac:inkMkLst>
            <pc:docMk/>
            <pc:sldMk cId="1327326507" sldId="262"/>
            <ac:inkMk id="10" creationId="{37CD7F3F-CDB9-3F48-C8C2-9F6041E8A6D7}"/>
          </ac:inkMkLst>
        </pc:inkChg>
        <pc:inkChg chg="add del">
          <ac:chgData name="Venkatasubramanian, Mani V." userId="fbe5ce37-0145-4c31-b84a-b36f8beac5f3" providerId="ADAL" clId="{0FD0B19D-4776-3142-A01A-915AA0983175}" dt="2023-03-28T15:15:02.665" v="1239"/>
          <ac:inkMkLst>
            <pc:docMk/>
            <pc:sldMk cId="1327326507" sldId="262"/>
            <ac:inkMk id="11" creationId="{127F38DA-C16A-354F-3170-9E08AEEC33E4}"/>
          </ac:inkMkLst>
        </pc:inkChg>
        <pc:inkChg chg="add del">
          <ac:chgData name="Venkatasubramanian, Mani V." userId="fbe5ce37-0145-4c31-b84a-b36f8beac5f3" providerId="ADAL" clId="{0FD0B19D-4776-3142-A01A-915AA0983175}" dt="2023-03-28T15:15:02.665" v="1239"/>
          <ac:inkMkLst>
            <pc:docMk/>
            <pc:sldMk cId="1327326507" sldId="262"/>
            <ac:inkMk id="12" creationId="{3AE75F06-25E7-187D-123A-B60E1716854E}"/>
          </ac:inkMkLst>
        </pc:inkChg>
        <pc:inkChg chg="add del">
          <ac:chgData name="Venkatasubramanian, Mani V." userId="fbe5ce37-0145-4c31-b84a-b36f8beac5f3" providerId="ADAL" clId="{0FD0B19D-4776-3142-A01A-915AA0983175}" dt="2023-03-28T15:15:02.665" v="1239"/>
          <ac:inkMkLst>
            <pc:docMk/>
            <pc:sldMk cId="1327326507" sldId="262"/>
            <ac:inkMk id="13" creationId="{2E123AB0-815D-6701-7CD7-BEC64D884642}"/>
          </ac:inkMkLst>
        </pc:inkChg>
        <pc:inkChg chg="add reco">
          <ac:chgData name="Venkatasubramanian, Mani V." userId="fbe5ce37-0145-4c31-b84a-b36f8beac5f3" providerId="ADAL" clId="{0FD0B19D-4776-3142-A01A-915AA0983175}" dt="2023-03-28T15:15:02.665" v="1239"/>
          <ac:inkMkLst>
            <pc:docMk/>
            <pc:sldMk cId="1327326507" sldId="262"/>
            <ac:inkMk id="14" creationId="{672572F9-19D1-9413-710C-460264244AB6}"/>
          </ac:inkMkLst>
        </pc:inkChg>
        <pc:inkChg chg="add reco">
          <ac:chgData name="Venkatasubramanian, Mani V." userId="fbe5ce37-0145-4c31-b84a-b36f8beac5f3" providerId="ADAL" clId="{0FD0B19D-4776-3142-A01A-915AA0983175}" dt="2023-03-28T15:15:02.665" v="1239"/>
          <ac:inkMkLst>
            <pc:docMk/>
            <pc:sldMk cId="1327326507" sldId="262"/>
            <ac:inkMk id="15" creationId="{E6190887-1157-2FD9-1848-9369F722FE15}"/>
          </ac:inkMkLst>
        </pc:inkChg>
        <pc:inkChg chg="add reco">
          <ac:chgData name="Venkatasubramanian, Mani V." userId="fbe5ce37-0145-4c31-b84a-b36f8beac5f3" providerId="ADAL" clId="{0FD0B19D-4776-3142-A01A-915AA0983175}" dt="2023-03-28T15:15:02.665" v="1239"/>
          <ac:inkMkLst>
            <pc:docMk/>
            <pc:sldMk cId="1327326507" sldId="262"/>
            <ac:inkMk id="16" creationId="{81EB5530-B206-1222-5E75-58D8D0A1E7F5}"/>
          </ac:inkMkLst>
        </pc:inkChg>
        <pc:inkChg chg="add del">
          <ac:chgData name="Venkatasubramanian, Mani V." userId="fbe5ce37-0145-4c31-b84a-b36f8beac5f3" providerId="ADAL" clId="{0FD0B19D-4776-3142-A01A-915AA0983175}" dt="2023-03-28T15:15:10.208" v="1244"/>
          <ac:inkMkLst>
            <pc:docMk/>
            <pc:sldMk cId="1327326507" sldId="262"/>
            <ac:inkMk id="17" creationId="{17027A85-3A34-2262-330B-003AF9EE773F}"/>
          </ac:inkMkLst>
        </pc:inkChg>
        <pc:inkChg chg="add del">
          <ac:chgData name="Venkatasubramanian, Mani V." userId="fbe5ce37-0145-4c31-b84a-b36f8beac5f3" providerId="ADAL" clId="{0FD0B19D-4776-3142-A01A-915AA0983175}" dt="2023-03-28T15:15:10.208" v="1244"/>
          <ac:inkMkLst>
            <pc:docMk/>
            <pc:sldMk cId="1327326507" sldId="262"/>
            <ac:inkMk id="18" creationId="{8C2EBF7D-E2D8-F5A0-0A82-CDEFA5620C27}"/>
          </ac:inkMkLst>
        </pc:inkChg>
        <pc:inkChg chg="add del">
          <ac:chgData name="Venkatasubramanian, Mani V." userId="fbe5ce37-0145-4c31-b84a-b36f8beac5f3" providerId="ADAL" clId="{0FD0B19D-4776-3142-A01A-915AA0983175}" dt="2023-03-28T15:15:10.208" v="1244"/>
          <ac:inkMkLst>
            <pc:docMk/>
            <pc:sldMk cId="1327326507" sldId="262"/>
            <ac:inkMk id="19" creationId="{450EB31C-3F62-E5BD-78D2-9559865F6C4D}"/>
          </ac:inkMkLst>
        </pc:inkChg>
        <pc:inkChg chg="add del">
          <ac:chgData name="Venkatasubramanian, Mani V." userId="fbe5ce37-0145-4c31-b84a-b36f8beac5f3" providerId="ADAL" clId="{0FD0B19D-4776-3142-A01A-915AA0983175}" dt="2023-03-28T15:15:10.208" v="1244"/>
          <ac:inkMkLst>
            <pc:docMk/>
            <pc:sldMk cId="1327326507" sldId="262"/>
            <ac:inkMk id="20" creationId="{51809616-DDB1-3890-6640-F6EE7C584CE8}"/>
          </ac:inkMkLst>
        </pc:inkChg>
        <pc:inkChg chg="add reco">
          <ac:chgData name="Venkatasubramanian, Mani V." userId="fbe5ce37-0145-4c31-b84a-b36f8beac5f3" providerId="ADAL" clId="{0FD0B19D-4776-3142-A01A-915AA0983175}" dt="2023-03-28T15:15:10.208" v="1244"/>
          <ac:inkMkLst>
            <pc:docMk/>
            <pc:sldMk cId="1327326507" sldId="262"/>
            <ac:inkMk id="21" creationId="{12310B74-31EF-A48D-B8CB-E73E1FEBB31C}"/>
          </ac:inkMkLst>
        </pc:inkChg>
        <pc:inkChg chg="add del">
          <ac:chgData name="Venkatasubramanian, Mani V." userId="fbe5ce37-0145-4c31-b84a-b36f8beac5f3" providerId="ADAL" clId="{0FD0B19D-4776-3142-A01A-915AA0983175}" dt="2023-03-28T15:15:13.897" v="1257"/>
          <ac:inkMkLst>
            <pc:docMk/>
            <pc:sldMk cId="1327326507" sldId="262"/>
            <ac:inkMk id="22" creationId="{5C6757FF-5C32-3628-2757-E206A09B514D}"/>
          </ac:inkMkLst>
        </pc:inkChg>
        <pc:inkChg chg="add del">
          <ac:chgData name="Venkatasubramanian, Mani V." userId="fbe5ce37-0145-4c31-b84a-b36f8beac5f3" providerId="ADAL" clId="{0FD0B19D-4776-3142-A01A-915AA0983175}" dt="2023-03-28T15:15:13.897" v="1257"/>
          <ac:inkMkLst>
            <pc:docMk/>
            <pc:sldMk cId="1327326507" sldId="262"/>
            <ac:inkMk id="23" creationId="{0A9E3C8D-06D6-8BDE-A439-CEE1DE9A4C83}"/>
          </ac:inkMkLst>
        </pc:inkChg>
        <pc:inkChg chg="add del">
          <ac:chgData name="Venkatasubramanian, Mani V." userId="fbe5ce37-0145-4c31-b84a-b36f8beac5f3" providerId="ADAL" clId="{0FD0B19D-4776-3142-A01A-915AA0983175}" dt="2023-03-28T15:15:13.897" v="1257"/>
          <ac:inkMkLst>
            <pc:docMk/>
            <pc:sldMk cId="1327326507" sldId="262"/>
            <ac:inkMk id="24" creationId="{40F65ACC-8D2F-29C7-036C-E1AD63DD8774}"/>
          </ac:inkMkLst>
        </pc:inkChg>
        <pc:inkChg chg="add del">
          <ac:chgData name="Venkatasubramanian, Mani V." userId="fbe5ce37-0145-4c31-b84a-b36f8beac5f3" providerId="ADAL" clId="{0FD0B19D-4776-3142-A01A-915AA0983175}" dt="2023-03-28T15:15:13.897" v="1257"/>
          <ac:inkMkLst>
            <pc:docMk/>
            <pc:sldMk cId="1327326507" sldId="262"/>
            <ac:inkMk id="25" creationId="{18272293-1D31-2D3E-C803-2D0DC71E73CA}"/>
          </ac:inkMkLst>
        </pc:inkChg>
        <pc:inkChg chg="add del">
          <ac:chgData name="Venkatasubramanian, Mani V." userId="fbe5ce37-0145-4c31-b84a-b36f8beac5f3" providerId="ADAL" clId="{0FD0B19D-4776-3142-A01A-915AA0983175}" dt="2023-03-28T15:15:13.897" v="1257"/>
          <ac:inkMkLst>
            <pc:docMk/>
            <pc:sldMk cId="1327326507" sldId="262"/>
            <ac:inkMk id="26" creationId="{18C5976E-73FE-B274-41E2-0A6731E415F0}"/>
          </ac:inkMkLst>
        </pc:inkChg>
        <pc:inkChg chg="add del">
          <ac:chgData name="Venkatasubramanian, Mani V." userId="fbe5ce37-0145-4c31-b84a-b36f8beac5f3" providerId="ADAL" clId="{0FD0B19D-4776-3142-A01A-915AA0983175}" dt="2023-03-28T15:15:13.897" v="1257"/>
          <ac:inkMkLst>
            <pc:docMk/>
            <pc:sldMk cId="1327326507" sldId="262"/>
            <ac:inkMk id="27" creationId="{83B347F8-7BDB-430E-C71C-08E6BCC2ACEC}"/>
          </ac:inkMkLst>
        </pc:inkChg>
        <pc:inkChg chg="add del">
          <ac:chgData name="Venkatasubramanian, Mani V." userId="fbe5ce37-0145-4c31-b84a-b36f8beac5f3" providerId="ADAL" clId="{0FD0B19D-4776-3142-A01A-915AA0983175}" dt="2023-03-28T15:15:13.897" v="1257"/>
          <ac:inkMkLst>
            <pc:docMk/>
            <pc:sldMk cId="1327326507" sldId="262"/>
            <ac:inkMk id="28" creationId="{5E584346-856E-77A1-AC4E-187BF5397FD3}"/>
          </ac:inkMkLst>
        </pc:inkChg>
        <pc:inkChg chg="add del">
          <ac:chgData name="Venkatasubramanian, Mani V." userId="fbe5ce37-0145-4c31-b84a-b36f8beac5f3" providerId="ADAL" clId="{0FD0B19D-4776-3142-A01A-915AA0983175}" dt="2023-03-28T15:15:13.897" v="1257"/>
          <ac:inkMkLst>
            <pc:docMk/>
            <pc:sldMk cId="1327326507" sldId="262"/>
            <ac:inkMk id="29" creationId="{1E755904-7E5B-8107-1B6A-D3A60E624309}"/>
          </ac:inkMkLst>
        </pc:inkChg>
        <pc:inkChg chg="add del">
          <ac:chgData name="Venkatasubramanian, Mani V." userId="fbe5ce37-0145-4c31-b84a-b36f8beac5f3" providerId="ADAL" clId="{0FD0B19D-4776-3142-A01A-915AA0983175}" dt="2023-03-28T15:15:13.897" v="1257"/>
          <ac:inkMkLst>
            <pc:docMk/>
            <pc:sldMk cId="1327326507" sldId="262"/>
            <ac:inkMk id="30" creationId="{72255EF8-91EF-6898-64C3-D19327213E0E}"/>
          </ac:inkMkLst>
        </pc:inkChg>
        <pc:inkChg chg="add del">
          <ac:chgData name="Venkatasubramanian, Mani V." userId="fbe5ce37-0145-4c31-b84a-b36f8beac5f3" providerId="ADAL" clId="{0FD0B19D-4776-3142-A01A-915AA0983175}" dt="2023-03-28T15:15:13.897" v="1257"/>
          <ac:inkMkLst>
            <pc:docMk/>
            <pc:sldMk cId="1327326507" sldId="262"/>
            <ac:inkMk id="31" creationId="{B99AD0E1-3A68-4F0F-886D-0116EA9BB5E0}"/>
          </ac:inkMkLst>
        </pc:inkChg>
        <pc:inkChg chg="add del">
          <ac:chgData name="Venkatasubramanian, Mani V." userId="fbe5ce37-0145-4c31-b84a-b36f8beac5f3" providerId="ADAL" clId="{0FD0B19D-4776-3142-A01A-915AA0983175}" dt="2023-03-28T15:15:13.897" v="1257"/>
          <ac:inkMkLst>
            <pc:docMk/>
            <pc:sldMk cId="1327326507" sldId="262"/>
            <ac:inkMk id="32" creationId="{C0703DAC-E188-095E-2919-39FFC29A414B}"/>
          </ac:inkMkLst>
        </pc:inkChg>
        <pc:inkChg chg="add del">
          <ac:chgData name="Venkatasubramanian, Mani V." userId="fbe5ce37-0145-4c31-b84a-b36f8beac5f3" providerId="ADAL" clId="{0FD0B19D-4776-3142-A01A-915AA0983175}" dt="2023-03-28T15:15:13.897" v="1257"/>
          <ac:inkMkLst>
            <pc:docMk/>
            <pc:sldMk cId="1327326507" sldId="262"/>
            <ac:inkMk id="33" creationId="{D5F3457C-61B8-5E2C-9D7B-77C357EBDFDB}"/>
          </ac:inkMkLst>
        </pc:inkChg>
        <pc:inkChg chg="add mod reco modStrokes">
          <ac:chgData name="Venkatasubramanian, Mani V." userId="fbe5ce37-0145-4c31-b84a-b36f8beac5f3" providerId="ADAL" clId="{0FD0B19D-4776-3142-A01A-915AA0983175}" dt="2023-03-28T15:17:43.382" v="1409"/>
          <ac:inkMkLst>
            <pc:docMk/>
            <pc:sldMk cId="1327326507" sldId="262"/>
            <ac:inkMk id="34" creationId="{38933242-8591-3593-C67F-45135ECE5DA6}"/>
          </ac:inkMkLst>
        </pc:inkChg>
        <pc:inkChg chg="add reco">
          <ac:chgData name="Venkatasubramanian, Mani V." userId="fbe5ce37-0145-4c31-b84a-b36f8beac5f3" providerId="ADAL" clId="{0FD0B19D-4776-3142-A01A-915AA0983175}" dt="2023-03-28T15:15:13.897" v="1257"/>
          <ac:inkMkLst>
            <pc:docMk/>
            <pc:sldMk cId="1327326507" sldId="262"/>
            <ac:inkMk id="35" creationId="{92CF74C6-80F5-8D43-4F78-2934DA050812}"/>
          </ac:inkMkLst>
        </pc:inkChg>
        <pc:inkChg chg="add del">
          <ac:chgData name="Venkatasubramanian, Mani V." userId="fbe5ce37-0145-4c31-b84a-b36f8beac5f3" providerId="ADAL" clId="{0FD0B19D-4776-3142-A01A-915AA0983175}" dt="2023-03-28T15:15:15.754" v="1262"/>
          <ac:inkMkLst>
            <pc:docMk/>
            <pc:sldMk cId="1327326507" sldId="262"/>
            <ac:inkMk id="36" creationId="{F37F595A-7DE9-C736-EACF-F2D7D4AB7D80}"/>
          </ac:inkMkLst>
        </pc:inkChg>
        <pc:inkChg chg="add del">
          <ac:chgData name="Venkatasubramanian, Mani V." userId="fbe5ce37-0145-4c31-b84a-b36f8beac5f3" providerId="ADAL" clId="{0FD0B19D-4776-3142-A01A-915AA0983175}" dt="2023-03-28T15:15:15.754" v="1262"/>
          <ac:inkMkLst>
            <pc:docMk/>
            <pc:sldMk cId="1327326507" sldId="262"/>
            <ac:inkMk id="37" creationId="{9D641709-5ED7-2071-A72B-E95A5C60CC12}"/>
          </ac:inkMkLst>
        </pc:inkChg>
        <pc:inkChg chg="add">
          <ac:chgData name="Venkatasubramanian, Mani V." userId="fbe5ce37-0145-4c31-b84a-b36f8beac5f3" providerId="ADAL" clId="{0FD0B19D-4776-3142-A01A-915AA0983175}" dt="2023-03-28T15:15:14.580" v="1260"/>
          <ac:inkMkLst>
            <pc:docMk/>
            <pc:sldMk cId="1327326507" sldId="262"/>
            <ac:inkMk id="38" creationId="{92F53B27-2F87-0270-48DE-3F4C0AFCD4BB}"/>
          </ac:inkMkLst>
        </pc:inkChg>
        <pc:inkChg chg="add del">
          <ac:chgData name="Venkatasubramanian, Mani V." userId="fbe5ce37-0145-4c31-b84a-b36f8beac5f3" providerId="ADAL" clId="{0FD0B19D-4776-3142-A01A-915AA0983175}" dt="2023-03-28T15:15:15.754" v="1262"/>
          <ac:inkMkLst>
            <pc:docMk/>
            <pc:sldMk cId="1327326507" sldId="262"/>
            <ac:inkMk id="39" creationId="{2B15FBE3-C630-D65F-FF2F-46C33ACEA552}"/>
          </ac:inkMkLst>
        </pc:inkChg>
        <pc:inkChg chg="add reco">
          <ac:chgData name="Venkatasubramanian, Mani V." userId="fbe5ce37-0145-4c31-b84a-b36f8beac5f3" providerId="ADAL" clId="{0FD0B19D-4776-3142-A01A-915AA0983175}" dt="2023-03-28T15:15:15.754" v="1262"/>
          <ac:inkMkLst>
            <pc:docMk/>
            <pc:sldMk cId="1327326507" sldId="262"/>
            <ac:inkMk id="40" creationId="{C09E88E3-0D87-4329-A1B2-AAD88129B9DF}"/>
          </ac:inkMkLst>
        </pc:inkChg>
        <pc:inkChg chg="add del">
          <ac:chgData name="Venkatasubramanian, Mani V." userId="fbe5ce37-0145-4c31-b84a-b36f8beac5f3" providerId="ADAL" clId="{0FD0B19D-4776-3142-A01A-915AA0983175}" dt="2023-03-28T15:15:25.776" v="1269"/>
          <ac:inkMkLst>
            <pc:docMk/>
            <pc:sldMk cId="1327326507" sldId="262"/>
            <ac:inkMk id="41" creationId="{DCE52C3A-1597-6968-8F86-11E49D74881D}"/>
          </ac:inkMkLst>
        </pc:inkChg>
        <pc:inkChg chg="add del">
          <ac:chgData name="Venkatasubramanian, Mani V." userId="fbe5ce37-0145-4c31-b84a-b36f8beac5f3" providerId="ADAL" clId="{0FD0B19D-4776-3142-A01A-915AA0983175}" dt="2023-03-28T15:15:25.776" v="1269"/>
          <ac:inkMkLst>
            <pc:docMk/>
            <pc:sldMk cId="1327326507" sldId="262"/>
            <ac:inkMk id="42" creationId="{2496192E-31CE-988D-C4F4-CC569D5FC0BB}"/>
          </ac:inkMkLst>
        </pc:inkChg>
        <pc:inkChg chg="add del">
          <ac:chgData name="Venkatasubramanian, Mani V." userId="fbe5ce37-0145-4c31-b84a-b36f8beac5f3" providerId="ADAL" clId="{0FD0B19D-4776-3142-A01A-915AA0983175}" dt="2023-03-28T15:15:25.776" v="1269"/>
          <ac:inkMkLst>
            <pc:docMk/>
            <pc:sldMk cId="1327326507" sldId="262"/>
            <ac:inkMk id="43" creationId="{7AC7FB62-3B46-BAAD-4C39-1A454818C0E3}"/>
          </ac:inkMkLst>
        </pc:inkChg>
        <pc:inkChg chg="add">
          <ac:chgData name="Venkatasubramanian, Mani V." userId="fbe5ce37-0145-4c31-b84a-b36f8beac5f3" providerId="ADAL" clId="{0FD0B19D-4776-3142-A01A-915AA0983175}" dt="2023-03-28T15:15:24.923" v="1266"/>
          <ac:inkMkLst>
            <pc:docMk/>
            <pc:sldMk cId="1327326507" sldId="262"/>
            <ac:inkMk id="44" creationId="{9369DFB4-A8D0-0E51-0BEE-3D134681A2D4}"/>
          </ac:inkMkLst>
        </pc:inkChg>
        <pc:inkChg chg="add">
          <ac:chgData name="Venkatasubramanian, Mani V." userId="fbe5ce37-0145-4c31-b84a-b36f8beac5f3" providerId="ADAL" clId="{0FD0B19D-4776-3142-A01A-915AA0983175}" dt="2023-03-28T15:15:25.139" v="1267"/>
          <ac:inkMkLst>
            <pc:docMk/>
            <pc:sldMk cId="1327326507" sldId="262"/>
            <ac:inkMk id="45" creationId="{CEC53F4C-A071-8606-9D86-0AC13716767D}"/>
          </ac:inkMkLst>
        </pc:inkChg>
        <pc:inkChg chg="add">
          <ac:chgData name="Venkatasubramanian, Mani V." userId="fbe5ce37-0145-4c31-b84a-b36f8beac5f3" providerId="ADAL" clId="{0FD0B19D-4776-3142-A01A-915AA0983175}" dt="2023-03-28T15:15:25.256" v="1268"/>
          <ac:inkMkLst>
            <pc:docMk/>
            <pc:sldMk cId="1327326507" sldId="262"/>
            <ac:inkMk id="46" creationId="{7F785B05-408C-6074-5497-3FD5F4109079}"/>
          </ac:inkMkLst>
        </pc:inkChg>
        <pc:inkChg chg="add reco">
          <ac:chgData name="Venkatasubramanian, Mani V." userId="fbe5ce37-0145-4c31-b84a-b36f8beac5f3" providerId="ADAL" clId="{0FD0B19D-4776-3142-A01A-915AA0983175}" dt="2023-03-28T15:15:25.776" v="1269"/>
          <ac:inkMkLst>
            <pc:docMk/>
            <pc:sldMk cId="1327326507" sldId="262"/>
            <ac:inkMk id="47" creationId="{11B4110A-48E7-F94D-0ABD-425728ED95CB}"/>
          </ac:inkMkLst>
        </pc:inkChg>
        <pc:inkChg chg="add del">
          <ac:chgData name="Venkatasubramanian, Mani V." userId="fbe5ce37-0145-4c31-b84a-b36f8beac5f3" providerId="ADAL" clId="{0FD0B19D-4776-3142-A01A-915AA0983175}" dt="2023-03-28T15:15:36.336" v="1286"/>
          <ac:inkMkLst>
            <pc:docMk/>
            <pc:sldMk cId="1327326507" sldId="262"/>
            <ac:inkMk id="48" creationId="{D5AC724B-3D4C-6790-7BBB-6FD0C8DA6D10}"/>
          </ac:inkMkLst>
        </pc:inkChg>
        <pc:inkChg chg="add del">
          <ac:chgData name="Venkatasubramanian, Mani V." userId="fbe5ce37-0145-4c31-b84a-b36f8beac5f3" providerId="ADAL" clId="{0FD0B19D-4776-3142-A01A-915AA0983175}" dt="2023-03-28T15:15:36.336" v="1286"/>
          <ac:inkMkLst>
            <pc:docMk/>
            <pc:sldMk cId="1327326507" sldId="262"/>
            <ac:inkMk id="49" creationId="{1DF376E4-483E-5079-3760-3D7364F17D89}"/>
          </ac:inkMkLst>
        </pc:inkChg>
        <pc:inkChg chg="add del">
          <ac:chgData name="Venkatasubramanian, Mani V." userId="fbe5ce37-0145-4c31-b84a-b36f8beac5f3" providerId="ADAL" clId="{0FD0B19D-4776-3142-A01A-915AA0983175}" dt="2023-03-28T15:15:36.336" v="1286"/>
          <ac:inkMkLst>
            <pc:docMk/>
            <pc:sldMk cId="1327326507" sldId="262"/>
            <ac:inkMk id="50" creationId="{AC99E9A8-0CCE-9BD9-7291-D9A531F5D8A7}"/>
          </ac:inkMkLst>
        </pc:inkChg>
        <pc:inkChg chg="add del">
          <ac:chgData name="Venkatasubramanian, Mani V." userId="fbe5ce37-0145-4c31-b84a-b36f8beac5f3" providerId="ADAL" clId="{0FD0B19D-4776-3142-A01A-915AA0983175}" dt="2023-03-28T15:15:36.336" v="1286"/>
          <ac:inkMkLst>
            <pc:docMk/>
            <pc:sldMk cId="1327326507" sldId="262"/>
            <ac:inkMk id="51" creationId="{32C16E41-7BA5-ED33-4F97-BA2ECC431D42}"/>
          </ac:inkMkLst>
        </pc:inkChg>
        <pc:inkChg chg="add del">
          <ac:chgData name="Venkatasubramanian, Mani V." userId="fbe5ce37-0145-4c31-b84a-b36f8beac5f3" providerId="ADAL" clId="{0FD0B19D-4776-3142-A01A-915AA0983175}" dt="2023-03-28T15:15:36.336" v="1286"/>
          <ac:inkMkLst>
            <pc:docMk/>
            <pc:sldMk cId="1327326507" sldId="262"/>
            <ac:inkMk id="52" creationId="{DE2B586E-3871-5E21-4B3A-0121D48BFAF6}"/>
          </ac:inkMkLst>
        </pc:inkChg>
        <pc:inkChg chg="add del">
          <ac:chgData name="Venkatasubramanian, Mani V." userId="fbe5ce37-0145-4c31-b84a-b36f8beac5f3" providerId="ADAL" clId="{0FD0B19D-4776-3142-A01A-915AA0983175}" dt="2023-03-28T15:15:36.336" v="1286"/>
          <ac:inkMkLst>
            <pc:docMk/>
            <pc:sldMk cId="1327326507" sldId="262"/>
            <ac:inkMk id="53" creationId="{0055F6BE-B443-29AC-6F64-B350A002BE13}"/>
          </ac:inkMkLst>
        </pc:inkChg>
        <pc:inkChg chg="add del">
          <ac:chgData name="Venkatasubramanian, Mani V." userId="fbe5ce37-0145-4c31-b84a-b36f8beac5f3" providerId="ADAL" clId="{0FD0B19D-4776-3142-A01A-915AA0983175}" dt="2023-03-28T15:15:36.336" v="1286"/>
          <ac:inkMkLst>
            <pc:docMk/>
            <pc:sldMk cId="1327326507" sldId="262"/>
            <ac:inkMk id="54" creationId="{F20361AB-0D1C-9870-DBC1-7B40306BF31D}"/>
          </ac:inkMkLst>
        </pc:inkChg>
        <pc:inkChg chg="add del">
          <ac:chgData name="Venkatasubramanian, Mani V." userId="fbe5ce37-0145-4c31-b84a-b36f8beac5f3" providerId="ADAL" clId="{0FD0B19D-4776-3142-A01A-915AA0983175}" dt="2023-03-28T15:15:36.336" v="1286"/>
          <ac:inkMkLst>
            <pc:docMk/>
            <pc:sldMk cId="1327326507" sldId="262"/>
            <ac:inkMk id="55" creationId="{567D9F4D-4C12-ED50-EBA9-882A3881F015}"/>
          </ac:inkMkLst>
        </pc:inkChg>
        <pc:inkChg chg="add del">
          <ac:chgData name="Venkatasubramanian, Mani V." userId="fbe5ce37-0145-4c31-b84a-b36f8beac5f3" providerId="ADAL" clId="{0FD0B19D-4776-3142-A01A-915AA0983175}" dt="2023-03-28T15:15:36.336" v="1286"/>
          <ac:inkMkLst>
            <pc:docMk/>
            <pc:sldMk cId="1327326507" sldId="262"/>
            <ac:inkMk id="56" creationId="{83475C6D-4178-CD5F-17FB-A4543A640720}"/>
          </ac:inkMkLst>
        </pc:inkChg>
        <pc:inkChg chg="add del">
          <ac:chgData name="Venkatasubramanian, Mani V." userId="fbe5ce37-0145-4c31-b84a-b36f8beac5f3" providerId="ADAL" clId="{0FD0B19D-4776-3142-A01A-915AA0983175}" dt="2023-03-28T15:15:36.336" v="1286"/>
          <ac:inkMkLst>
            <pc:docMk/>
            <pc:sldMk cId="1327326507" sldId="262"/>
            <ac:inkMk id="57" creationId="{174BAAF7-FF77-12F1-55F5-82D960AC1253}"/>
          </ac:inkMkLst>
        </pc:inkChg>
        <pc:inkChg chg="add del">
          <ac:chgData name="Venkatasubramanian, Mani V." userId="fbe5ce37-0145-4c31-b84a-b36f8beac5f3" providerId="ADAL" clId="{0FD0B19D-4776-3142-A01A-915AA0983175}" dt="2023-03-28T15:15:36.336" v="1286"/>
          <ac:inkMkLst>
            <pc:docMk/>
            <pc:sldMk cId="1327326507" sldId="262"/>
            <ac:inkMk id="58" creationId="{7521BB86-78B0-34FA-5977-BA3DF652A3DE}"/>
          </ac:inkMkLst>
        </pc:inkChg>
        <pc:inkChg chg="add del">
          <ac:chgData name="Venkatasubramanian, Mani V." userId="fbe5ce37-0145-4c31-b84a-b36f8beac5f3" providerId="ADAL" clId="{0FD0B19D-4776-3142-A01A-915AA0983175}" dt="2023-03-28T15:15:36.336" v="1286"/>
          <ac:inkMkLst>
            <pc:docMk/>
            <pc:sldMk cId="1327326507" sldId="262"/>
            <ac:inkMk id="59" creationId="{1E007A6F-B562-E2BF-F36C-EA29935E127E}"/>
          </ac:inkMkLst>
        </pc:inkChg>
        <pc:inkChg chg="add del">
          <ac:chgData name="Venkatasubramanian, Mani V." userId="fbe5ce37-0145-4c31-b84a-b36f8beac5f3" providerId="ADAL" clId="{0FD0B19D-4776-3142-A01A-915AA0983175}" dt="2023-03-28T15:15:36.336" v="1286"/>
          <ac:inkMkLst>
            <pc:docMk/>
            <pc:sldMk cId="1327326507" sldId="262"/>
            <ac:inkMk id="60" creationId="{40FE29BD-4AA6-541B-50FE-CE43E770C60B}"/>
          </ac:inkMkLst>
        </pc:inkChg>
        <pc:inkChg chg="add del">
          <ac:chgData name="Venkatasubramanian, Mani V." userId="fbe5ce37-0145-4c31-b84a-b36f8beac5f3" providerId="ADAL" clId="{0FD0B19D-4776-3142-A01A-915AA0983175}" dt="2023-03-28T15:15:36.336" v="1286"/>
          <ac:inkMkLst>
            <pc:docMk/>
            <pc:sldMk cId="1327326507" sldId="262"/>
            <ac:inkMk id="61" creationId="{64566286-ED54-6575-6BE5-C0DBFA3B9BEF}"/>
          </ac:inkMkLst>
        </pc:inkChg>
        <pc:inkChg chg="add del">
          <ac:chgData name="Venkatasubramanian, Mani V." userId="fbe5ce37-0145-4c31-b84a-b36f8beac5f3" providerId="ADAL" clId="{0FD0B19D-4776-3142-A01A-915AA0983175}" dt="2023-03-28T15:15:36.336" v="1286"/>
          <ac:inkMkLst>
            <pc:docMk/>
            <pc:sldMk cId="1327326507" sldId="262"/>
            <ac:inkMk id="62" creationId="{37C10E8D-4854-62DB-F2D6-8C11503FF415}"/>
          </ac:inkMkLst>
        </pc:inkChg>
        <pc:inkChg chg="add del">
          <ac:chgData name="Venkatasubramanian, Mani V." userId="fbe5ce37-0145-4c31-b84a-b36f8beac5f3" providerId="ADAL" clId="{0FD0B19D-4776-3142-A01A-915AA0983175}" dt="2023-03-28T15:15:36.336" v="1286"/>
          <ac:inkMkLst>
            <pc:docMk/>
            <pc:sldMk cId="1327326507" sldId="262"/>
            <ac:inkMk id="63" creationId="{AE16D57D-CCFB-A94F-BD11-346903FA7894}"/>
          </ac:inkMkLst>
        </pc:inkChg>
        <pc:inkChg chg="add reco">
          <ac:chgData name="Venkatasubramanian, Mani V." userId="fbe5ce37-0145-4c31-b84a-b36f8beac5f3" providerId="ADAL" clId="{0FD0B19D-4776-3142-A01A-915AA0983175}" dt="2023-03-28T15:15:36.336" v="1286"/>
          <ac:inkMkLst>
            <pc:docMk/>
            <pc:sldMk cId="1327326507" sldId="262"/>
            <ac:inkMk id="64" creationId="{06A67BD4-1FC4-3CDB-8392-D5A6833E191C}"/>
          </ac:inkMkLst>
        </pc:inkChg>
        <pc:inkChg chg="add">
          <ac:chgData name="Venkatasubramanian, Mani V." userId="fbe5ce37-0145-4c31-b84a-b36f8beac5f3" providerId="ADAL" clId="{0FD0B19D-4776-3142-A01A-915AA0983175}" dt="2023-03-28T15:15:37.080" v="1287"/>
          <ac:inkMkLst>
            <pc:docMk/>
            <pc:sldMk cId="1327326507" sldId="262"/>
            <ac:inkMk id="65" creationId="{0F36CAB5-7102-2028-D04A-077C85B9E341}"/>
          </ac:inkMkLst>
        </pc:inkChg>
        <pc:inkChg chg="add del">
          <ac:chgData name="Venkatasubramanian, Mani V." userId="fbe5ce37-0145-4c31-b84a-b36f8beac5f3" providerId="ADAL" clId="{0FD0B19D-4776-3142-A01A-915AA0983175}" dt="2023-03-28T15:15:46.312" v="1301"/>
          <ac:inkMkLst>
            <pc:docMk/>
            <pc:sldMk cId="1327326507" sldId="262"/>
            <ac:inkMk id="66" creationId="{F61976F7-7D1A-826A-441F-507D483D54FA}"/>
          </ac:inkMkLst>
        </pc:inkChg>
        <pc:inkChg chg="add del">
          <ac:chgData name="Venkatasubramanian, Mani V." userId="fbe5ce37-0145-4c31-b84a-b36f8beac5f3" providerId="ADAL" clId="{0FD0B19D-4776-3142-A01A-915AA0983175}" dt="2023-03-28T15:15:46.312" v="1301"/>
          <ac:inkMkLst>
            <pc:docMk/>
            <pc:sldMk cId="1327326507" sldId="262"/>
            <ac:inkMk id="67" creationId="{752BDFE3-09CE-40F5-D73F-56E724350270}"/>
          </ac:inkMkLst>
        </pc:inkChg>
        <pc:inkChg chg="add del">
          <ac:chgData name="Venkatasubramanian, Mani V." userId="fbe5ce37-0145-4c31-b84a-b36f8beac5f3" providerId="ADAL" clId="{0FD0B19D-4776-3142-A01A-915AA0983175}" dt="2023-03-28T15:15:46.312" v="1301"/>
          <ac:inkMkLst>
            <pc:docMk/>
            <pc:sldMk cId="1327326507" sldId="262"/>
            <ac:inkMk id="68" creationId="{F1DFC85B-5596-4250-B44F-4C569652F980}"/>
          </ac:inkMkLst>
        </pc:inkChg>
        <pc:inkChg chg="add del">
          <ac:chgData name="Venkatasubramanian, Mani V." userId="fbe5ce37-0145-4c31-b84a-b36f8beac5f3" providerId="ADAL" clId="{0FD0B19D-4776-3142-A01A-915AA0983175}" dt="2023-03-28T15:15:46.312" v="1301"/>
          <ac:inkMkLst>
            <pc:docMk/>
            <pc:sldMk cId="1327326507" sldId="262"/>
            <ac:inkMk id="69" creationId="{1E6EA7C3-18B6-35B6-B1C4-D75682B01122}"/>
          </ac:inkMkLst>
        </pc:inkChg>
        <pc:inkChg chg="add del">
          <ac:chgData name="Venkatasubramanian, Mani V." userId="fbe5ce37-0145-4c31-b84a-b36f8beac5f3" providerId="ADAL" clId="{0FD0B19D-4776-3142-A01A-915AA0983175}" dt="2023-03-28T15:15:46.312" v="1301"/>
          <ac:inkMkLst>
            <pc:docMk/>
            <pc:sldMk cId="1327326507" sldId="262"/>
            <ac:inkMk id="70" creationId="{737FA039-C059-9107-1804-FCAB5F10C644}"/>
          </ac:inkMkLst>
        </pc:inkChg>
        <pc:inkChg chg="add del">
          <ac:chgData name="Venkatasubramanian, Mani V." userId="fbe5ce37-0145-4c31-b84a-b36f8beac5f3" providerId="ADAL" clId="{0FD0B19D-4776-3142-A01A-915AA0983175}" dt="2023-03-28T15:15:46.312" v="1301"/>
          <ac:inkMkLst>
            <pc:docMk/>
            <pc:sldMk cId="1327326507" sldId="262"/>
            <ac:inkMk id="71" creationId="{ED000E97-2D9E-50B9-66AB-15740904A775}"/>
          </ac:inkMkLst>
        </pc:inkChg>
        <pc:inkChg chg="add del">
          <ac:chgData name="Venkatasubramanian, Mani V." userId="fbe5ce37-0145-4c31-b84a-b36f8beac5f3" providerId="ADAL" clId="{0FD0B19D-4776-3142-A01A-915AA0983175}" dt="2023-03-28T15:15:46.312" v="1301"/>
          <ac:inkMkLst>
            <pc:docMk/>
            <pc:sldMk cId="1327326507" sldId="262"/>
            <ac:inkMk id="72" creationId="{13178C36-F74B-1927-8811-F3D499470323}"/>
          </ac:inkMkLst>
        </pc:inkChg>
        <pc:inkChg chg="add del">
          <ac:chgData name="Venkatasubramanian, Mani V." userId="fbe5ce37-0145-4c31-b84a-b36f8beac5f3" providerId="ADAL" clId="{0FD0B19D-4776-3142-A01A-915AA0983175}" dt="2023-03-28T15:15:46.312" v="1301"/>
          <ac:inkMkLst>
            <pc:docMk/>
            <pc:sldMk cId="1327326507" sldId="262"/>
            <ac:inkMk id="73" creationId="{F7EB6DB3-6B57-1ED8-8565-C40A32DCEED3}"/>
          </ac:inkMkLst>
        </pc:inkChg>
        <pc:inkChg chg="add del">
          <ac:chgData name="Venkatasubramanian, Mani V." userId="fbe5ce37-0145-4c31-b84a-b36f8beac5f3" providerId="ADAL" clId="{0FD0B19D-4776-3142-A01A-915AA0983175}" dt="2023-03-28T15:15:46.312" v="1301"/>
          <ac:inkMkLst>
            <pc:docMk/>
            <pc:sldMk cId="1327326507" sldId="262"/>
            <ac:inkMk id="74" creationId="{252A48D8-CFA3-921D-B82F-3D67F4AFB5E7}"/>
          </ac:inkMkLst>
        </pc:inkChg>
        <pc:inkChg chg="add del">
          <ac:chgData name="Venkatasubramanian, Mani V." userId="fbe5ce37-0145-4c31-b84a-b36f8beac5f3" providerId="ADAL" clId="{0FD0B19D-4776-3142-A01A-915AA0983175}" dt="2023-03-28T15:15:46.312" v="1301"/>
          <ac:inkMkLst>
            <pc:docMk/>
            <pc:sldMk cId="1327326507" sldId="262"/>
            <ac:inkMk id="75" creationId="{D15038D6-546F-1931-440C-F19F5DDBEF2A}"/>
          </ac:inkMkLst>
        </pc:inkChg>
        <pc:inkChg chg="add del">
          <ac:chgData name="Venkatasubramanian, Mani V." userId="fbe5ce37-0145-4c31-b84a-b36f8beac5f3" providerId="ADAL" clId="{0FD0B19D-4776-3142-A01A-915AA0983175}" dt="2023-03-28T15:15:46.312" v="1301"/>
          <ac:inkMkLst>
            <pc:docMk/>
            <pc:sldMk cId="1327326507" sldId="262"/>
            <ac:inkMk id="76" creationId="{C94397D4-58C8-933A-DAD1-C28C76E8B0CE}"/>
          </ac:inkMkLst>
        </pc:inkChg>
        <pc:inkChg chg="add del">
          <ac:chgData name="Venkatasubramanian, Mani V." userId="fbe5ce37-0145-4c31-b84a-b36f8beac5f3" providerId="ADAL" clId="{0FD0B19D-4776-3142-A01A-915AA0983175}" dt="2023-03-28T15:15:46.312" v="1301"/>
          <ac:inkMkLst>
            <pc:docMk/>
            <pc:sldMk cId="1327326507" sldId="262"/>
            <ac:inkMk id="77" creationId="{55146490-4782-05B2-E017-27CF22D62952}"/>
          </ac:inkMkLst>
        </pc:inkChg>
        <pc:inkChg chg="add del">
          <ac:chgData name="Venkatasubramanian, Mani V." userId="fbe5ce37-0145-4c31-b84a-b36f8beac5f3" providerId="ADAL" clId="{0FD0B19D-4776-3142-A01A-915AA0983175}" dt="2023-03-28T15:15:46.312" v="1301"/>
          <ac:inkMkLst>
            <pc:docMk/>
            <pc:sldMk cId="1327326507" sldId="262"/>
            <ac:inkMk id="78" creationId="{484CBF20-B216-2342-40F0-9EEF10445492}"/>
          </ac:inkMkLst>
        </pc:inkChg>
        <pc:inkChg chg="add reco">
          <ac:chgData name="Venkatasubramanian, Mani V." userId="fbe5ce37-0145-4c31-b84a-b36f8beac5f3" providerId="ADAL" clId="{0FD0B19D-4776-3142-A01A-915AA0983175}" dt="2023-03-28T15:15:46.312" v="1301"/>
          <ac:inkMkLst>
            <pc:docMk/>
            <pc:sldMk cId="1327326507" sldId="262"/>
            <ac:inkMk id="79" creationId="{ADCB20C0-0313-2092-C630-17726DD52AA9}"/>
          </ac:inkMkLst>
        </pc:inkChg>
        <pc:inkChg chg="add reco">
          <ac:chgData name="Venkatasubramanian, Mani V." userId="fbe5ce37-0145-4c31-b84a-b36f8beac5f3" providerId="ADAL" clId="{0FD0B19D-4776-3142-A01A-915AA0983175}" dt="2023-03-28T15:15:46.312" v="1301"/>
          <ac:inkMkLst>
            <pc:docMk/>
            <pc:sldMk cId="1327326507" sldId="262"/>
            <ac:inkMk id="80" creationId="{89B0D4E0-E4E1-0F66-96F1-A5EDF9EE92CD}"/>
          </ac:inkMkLst>
        </pc:inkChg>
        <pc:inkChg chg="add del">
          <ac:chgData name="Venkatasubramanian, Mani V." userId="fbe5ce37-0145-4c31-b84a-b36f8beac5f3" providerId="ADAL" clId="{0FD0B19D-4776-3142-A01A-915AA0983175}" dt="2023-03-28T15:15:53.819" v="1306"/>
          <ac:inkMkLst>
            <pc:docMk/>
            <pc:sldMk cId="1327326507" sldId="262"/>
            <ac:inkMk id="81" creationId="{FB1633AF-24F1-5BB2-3AA9-48EDDB93C568}"/>
          </ac:inkMkLst>
        </pc:inkChg>
        <pc:inkChg chg="add del">
          <ac:chgData name="Venkatasubramanian, Mani V." userId="fbe5ce37-0145-4c31-b84a-b36f8beac5f3" providerId="ADAL" clId="{0FD0B19D-4776-3142-A01A-915AA0983175}" dt="2023-03-28T15:15:53.819" v="1306"/>
          <ac:inkMkLst>
            <pc:docMk/>
            <pc:sldMk cId="1327326507" sldId="262"/>
            <ac:inkMk id="82" creationId="{366677C5-33A0-32CF-3DF4-12D287630124}"/>
          </ac:inkMkLst>
        </pc:inkChg>
        <pc:inkChg chg="add del">
          <ac:chgData name="Venkatasubramanian, Mani V." userId="fbe5ce37-0145-4c31-b84a-b36f8beac5f3" providerId="ADAL" clId="{0FD0B19D-4776-3142-A01A-915AA0983175}" dt="2023-03-28T15:15:53.819" v="1306"/>
          <ac:inkMkLst>
            <pc:docMk/>
            <pc:sldMk cId="1327326507" sldId="262"/>
            <ac:inkMk id="83" creationId="{3BFA18D5-9553-E026-E800-4394860131C4}"/>
          </ac:inkMkLst>
        </pc:inkChg>
        <pc:inkChg chg="add del">
          <ac:chgData name="Venkatasubramanian, Mani V." userId="fbe5ce37-0145-4c31-b84a-b36f8beac5f3" providerId="ADAL" clId="{0FD0B19D-4776-3142-A01A-915AA0983175}" dt="2023-03-28T15:15:53.819" v="1306"/>
          <ac:inkMkLst>
            <pc:docMk/>
            <pc:sldMk cId="1327326507" sldId="262"/>
            <ac:inkMk id="84" creationId="{D3291DF3-C39C-15C8-ABC4-CDEA684970FF}"/>
          </ac:inkMkLst>
        </pc:inkChg>
        <pc:inkChg chg="add reco">
          <ac:chgData name="Venkatasubramanian, Mani V." userId="fbe5ce37-0145-4c31-b84a-b36f8beac5f3" providerId="ADAL" clId="{0FD0B19D-4776-3142-A01A-915AA0983175}" dt="2023-03-28T15:15:53.819" v="1306"/>
          <ac:inkMkLst>
            <pc:docMk/>
            <pc:sldMk cId="1327326507" sldId="262"/>
            <ac:inkMk id="85" creationId="{9881157F-4533-0E77-027A-B2659EC88E0A}"/>
          </ac:inkMkLst>
        </pc:inkChg>
        <pc:inkChg chg="add del">
          <ac:chgData name="Venkatasubramanian, Mani V." userId="fbe5ce37-0145-4c31-b84a-b36f8beac5f3" providerId="ADAL" clId="{0FD0B19D-4776-3142-A01A-915AA0983175}" dt="2023-03-28T15:16:00.352" v="1311"/>
          <ac:inkMkLst>
            <pc:docMk/>
            <pc:sldMk cId="1327326507" sldId="262"/>
            <ac:inkMk id="86" creationId="{957CE183-3A3A-2EAA-D6F4-F52D7A55E58F}"/>
          </ac:inkMkLst>
        </pc:inkChg>
        <pc:inkChg chg="add del">
          <ac:chgData name="Venkatasubramanian, Mani V." userId="fbe5ce37-0145-4c31-b84a-b36f8beac5f3" providerId="ADAL" clId="{0FD0B19D-4776-3142-A01A-915AA0983175}" dt="2023-03-28T15:16:00.352" v="1311"/>
          <ac:inkMkLst>
            <pc:docMk/>
            <pc:sldMk cId="1327326507" sldId="262"/>
            <ac:inkMk id="87" creationId="{9022ACC6-6EE3-D13B-784D-6D574B706973}"/>
          </ac:inkMkLst>
        </pc:inkChg>
        <pc:inkChg chg="add del">
          <ac:chgData name="Venkatasubramanian, Mani V." userId="fbe5ce37-0145-4c31-b84a-b36f8beac5f3" providerId="ADAL" clId="{0FD0B19D-4776-3142-A01A-915AA0983175}" dt="2023-03-28T15:16:00.352" v="1311"/>
          <ac:inkMkLst>
            <pc:docMk/>
            <pc:sldMk cId="1327326507" sldId="262"/>
            <ac:inkMk id="88" creationId="{3C4F8D18-2F61-BDC3-CAE9-2B2EE0CCC175}"/>
          </ac:inkMkLst>
        </pc:inkChg>
        <pc:inkChg chg="add del">
          <ac:chgData name="Venkatasubramanian, Mani V." userId="fbe5ce37-0145-4c31-b84a-b36f8beac5f3" providerId="ADAL" clId="{0FD0B19D-4776-3142-A01A-915AA0983175}" dt="2023-03-28T15:16:00.352" v="1311"/>
          <ac:inkMkLst>
            <pc:docMk/>
            <pc:sldMk cId="1327326507" sldId="262"/>
            <ac:inkMk id="89" creationId="{40AD0D5B-783A-AD45-0E88-89153F363AF6}"/>
          </ac:inkMkLst>
        </pc:inkChg>
        <pc:inkChg chg="add reco">
          <ac:chgData name="Venkatasubramanian, Mani V." userId="fbe5ce37-0145-4c31-b84a-b36f8beac5f3" providerId="ADAL" clId="{0FD0B19D-4776-3142-A01A-915AA0983175}" dt="2023-03-28T15:16:00.352" v="1311"/>
          <ac:inkMkLst>
            <pc:docMk/>
            <pc:sldMk cId="1327326507" sldId="262"/>
            <ac:inkMk id="90" creationId="{C12C63F9-6DED-E0A1-0A5C-03E87C6FF01F}"/>
          </ac:inkMkLst>
        </pc:inkChg>
        <pc:inkChg chg="add del">
          <ac:chgData name="Venkatasubramanian, Mani V." userId="fbe5ce37-0145-4c31-b84a-b36f8beac5f3" providerId="ADAL" clId="{0FD0B19D-4776-3142-A01A-915AA0983175}" dt="2023-03-28T15:16:06.128" v="1325"/>
          <ac:inkMkLst>
            <pc:docMk/>
            <pc:sldMk cId="1327326507" sldId="262"/>
            <ac:inkMk id="91" creationId="{96F61A55-7BE5-41AD-D1E7-887E7A644FA6}"/>
          </ac:inkMkLst>
        </pc:inkChg>
        <pc:inkChg chg="add del">
          <ac:chgData name="Venkatasubramanian, Mani V." userId="fbe5ce37-0145-4c31-b84a-b36f8beac5f3" providerId="ADAL" clId="{0FD0B19D-4776-3142-A01A-915AA0983175}" dt="2023-03-28T15:16:06.128" v="1325"/>
          <ac:inkMkLst>
            <pc:docMk/>
            <pc:sldMk cId="1327326507" sldId="262"/>
            <ac:inkMk id="92" creationId="{884654F0-999E-54D6-6367-63A59F8B08AF}"/>
          </ac:inkMkLst>
        </pc:inkChg>
        <pc:inkChg chg="add del">
          <ac:chgData name="Venkatasubramanian, Mani V." userId="fbe5ce37-0145-4c31-b84a-b36f8beac5f3" providerId="ADAL" clId="{0FD0B19D-4776-3142-A01A-915AA0983175}" dt="2023-03-28T15:16:06.128" v="1325"/>
          <ac:inkMkLst>
            <pc:docMk/>
            <pc:sldMk cId="1327326507" sldId="262"/>
            <ac:inkMk id="93" creationId="{402A6A2F-D1EA-7FD7-4687-C2DDB099120C}"/>
          </ac:inkMkLst>
        </pc:inkChg>
        <pc:inkChg chg="add del">
          <ac:chgData name="Venkatasubramanian, Mani V." userId="fbe5ce37-0145-4c31-b84a-b36f8beac5f3" providerId="ADAL" clId="{0FD0B19D-4776-3142-A01A-915AA0983175}" dt="2023-03-28T15:16:06.128" v="1325"/>
          <ac:inkMkLst>
            <pc:docMk/>
            <pc:sldMk cId="1327326507" sldId="262"/>
            <ac:inkMk id="94" creationId="{B75D9B56-5D16-300A-9309-9C066E6A30C7}"/>
          </ac:inkMkLst>
        </pc:inkChg>
        <pc:inkChg chg="add">
          <ac:chgData name="Venkatasubramanian, Mani V." userId="fbe5ce37-0145-4c31-b84a-b36f8beac5f3" providerId="ADAL" clId="{0FD0B19D-4776-3142-A01A-915AA0983175}" dt="2023-03-28T15:16:02.560" v="1316"/>
          <ac:inkMkLst>
            <pc:docMk/>
            <pc:sldMk cId="1327326507" sldId="262"/>
            <ac:inkMk id="95" creationId="{6689E74C-E1B2-81D6-6DB0-79067D4381C1}"/>
          </ac:inkMkLst>
        </pc:inkChg>
        <pc:inkChg chg="add">
          <ac:chgData name="Venkatasubramanian, Mani V." userId="fbe5ce37-0145-4c31-b84a-b36f8beac5f3" providerId="ADAL" clId="{0FD0B19D-4776-3142-A01A-915AA0983175}" dt="2023-03-28T15:16:02.812" v="1317"/>
          <ac:inkMkLst>
            <pc:docMk/>
            <pc:sldMk cId="1327326507" sldId="262"/>
            <ac:inkMk id="96" creationId="{BBE1CAEF-60FA-4CA8-F9A4-C8BFEFD29762}"/>
          </ac:inkMkLst>
        </pc:inkChg>
        <pc:inkChg chg="add">
          <ac:chgData name="Venkatasubramanian, Mani V." userId="fbe5ce37-0145-4c31-b84a-b36f8beac5f3" providerId="ADAL" clId="{0FD0B19D-4776-3142-A01A-915AA0983175}" dt="2023-03-28T15:16:02.945" v="1318"/>
          <ac:inkMkLst>
            <pc:docMk/>
            <pc:sldMk cId="1327326507" sldId="262"/>
            <ac:inkMk id="97" creationId="{F35B694E-C36F-ABA1-103C-8F8E3282C6AF}"/>
          </ac:inkMkLst>
        </pc:inkChg>
        <pc:inkChg chg="add del">
          <ac:chgData name="Venkatasubramanian, Mani V." userId="fbe5ce37-0145-4c31-b84a-b36f8beac5f3" providerId="ADAL" clId="{0FD0B19D-4776-3142-A01A-915AA0983175}" dt="2023-03-28T15:16:06.128" v="1325"/>
          <ac:inkMkLst>
            <pc:docMk/>
            <pc:sldMk cId="1327326507" sldId="262"/>
            <ac:inkMk id="98" creationId="{A20D0A3E-55C1-F3D0-456D-A3AC62A8D545}"/>
          </ac:inkMkLst>
        </pc:inkChg>
        <pc:inkChg chg="add del">
          <ac:chgData name="Venkatasubramanian, Mani V." userId="fbe5ce37-0145-4c31-b84a-b36f8beac5f3" providerId="ADAL" clId="{0FD0B19D-4776-3142-A01A-915AA0983175}" dt="2023-03-28T15:16:06.128" v="1325"/>
          <ac:inkMkLst>
            <pc:docMk/>
            <pc:sldMk cId="1327326507" sldId="262"/>
            <ac:inkMk id="99" creationId="{160199AD-CCBD-0B37-A3AE-35D80E3A9897}"/>
          </ac:inkMkLst>
        </pc:inkChg>
        <pc:inkChg chg="add del">
          <ac:chgData name="Venkatasubramanian, Mani V." userId="fbe5ce37-0145-4c31-b84a-b36f8beac5f3" providerId="ADAL" clId="{0FD0B19D-4776-3142-A01A-915AA0983175}" dt="2023-03-28T15:16:06.128" v="1325"/>
          <ac:inkMkLst>
            <pc:docMk/>
            <pc:sldMk cId="1327326507" sldId="262"/>
            <ac:inkMk id="100" creationId="{2CF59781-D607-5DFC-961A-CB9973772CCB}"/>
          </ac:inkMkLst>
        </pc:inkChg>
        <pc:inkChg chg="add del">
          <ac:chgData name="Venkatasubramanian, Mani V." userId="fbe5ce37-0145-4c31-b84a-b36f8beac5f3" providerId="ADAL" clId="{0FD0B19D-4776-3142-A01A-915AA0983175}" dt="2023-03-28T15:16:06.128" v="1325"/>
          <ac:inkMkLst>
            <pc:docMk/>
            <pc:sldMk cId="1327326507" sldId="262"/>
            <ac:inkMk id="101" creationId="{2D4595DF-3719-BCA6-A458-73133BFC344F}"/>
          </ac:inkMkLst>
        </pc:inkChg>
        <pc:inkChg chg="add del">
          <ac:chgData name="Venkatasubramanian, Mani V." userId="fbe5ce37-0145-4c31-b84a-b36f8beac5f3" providerId="ADAL" clId="{0FD0B19D-4776-3142-A01A-915AA0983175}" dt="2023-03-28T15:16:06.128" v="1325"/>
          <ac:inkMkLst>
            <pc:docMk/>
            <pc:sldMk cId="1327326507" sldId="262"/>
            <ac:inkMk id="102" creationId="{242F41D5-CA26-7A3C-AC6C-DBAD3E46C1E2}"/>
          </ac:inkMkLst>
        </pc:inkChg>
        <pc:inkChg chg="add del">
          <ac:chgData name="Venkatasubramanian, Mani V." userId="fbe5ce37-0145-4c31-b84a-b36f8beac5f3" providerId="ADAL" clId="{0FD0B19D-4776-3142-A01A-915AA0983175}" dt="2023-03-28T15:16:06.128" v="1325"/>
          <ac:inkMkLst>
            <pc:docMk/>
            <pc:sldMk cId="1327326507" sldId="262"/>
            <ac:inkMk id="103" creationId="{D9EB8A32-4FA6-A243-C1B9-81FFA424A374}"/>
          </ac:inkMkLst>
        </pc:inkChg>
        <pc:inkChg chg="add reco">
          <ac:chgData name="Venkatasubramanian, Mani V." userId="fbe5ce37-0145-4c31-b84a-b36f8beac5f3" providerId="ADAL" clId="{0FD0B19D-4776-3142-A01A-915AA0983175}" dt="2023-03-28T15:16:06.128" v="1325"/>
          <ac:inkMkLst>
            <pc:docMk/>
            <pc:sldMk cId="1327326507" sldId="262"/>
            <ac:inkMk id="104" creationId="{9BB2D887-CBD2-7598-9152-C576C11651AB}"/>
          </ac:inkMkLst>
        </pc:inkChg>
        <pc:inkChg chg="add reco">
          <ac:chgData name="Venkatasubramanian, Mani V." userId="fbe5ce37-0145-4c31-b84a-b36f8beac5f3" providerId="ADAL" clId="{0FD0B19D-4776-3142-A01A-915AA0983175}" dt="2023-03-28T15:16:06.128" v="1325"/>
          <ac:inkMkLst>
            <pc:docMk/>
            <pc:sldMk cId="1327326507" sldId="262"/>
            <ac:inkMk id="105" creationId="{A5AA6C71-CACC-9402-9889-BE66BE0870D6}"/>
          </ac:inkMkLst>
        </pc:inkChg>
        <pc:inkChg chg="add">
          <ac:chgData name="Venkatasubramanian, Mani V." userId="fbe5ce37-0145-4c31-b84a-b36f8beac5f3" providerId="ADAL" clId="{0FD0B19D-4776-3142-A01A-915AA0983175}" dt="2023-03-28T15:16:06.860" v="1326"/>
          <ac:inkMkLst>
            <pc:docMk/>
            <pc:sldMk cId="1327326507" sldId="262"/>
            <ac:inkMk id="106" creationId="{A02D28F9-5CEE-C32E-6E82-E1CEC116A46D}"/>
          </ac:inkMkLst>
        </pc:inkChg>
        <pc:inkChg chg="add del">
          <ac:chgData name="Venkatasubramanian, Mani V." userId="fbe5ce37-0145-4c31-b84a-b36f8beac5f3" providerId="ADAL" clId="{0FD0B19D-4776-3142-A01A-915AA0983175}" dt="2023-03-28T15:16:09.465" v="1331"/>
          <ac:inkMkLst>
            <pc:docMk/>
            <pc:sldMk cId="1327326507" sldId="262"/>
            <ac:inkMk id="107" creationId="{32F5CC32-6672-3563-0E5E-200CCE2733D4}"/>
          </ac:inkMkLst>
        </pc:inkChg>
        <pc:inkChg chg="add del">
          <ac:chgData name="Venkatasubramanian, Mani V." userId="fbe5ce37-0145-4c31-b84a-b36f8beac5f3" providerId="ADAL" clId="{0FD0B19D-4776-3142-A01A-915AA0983175}" dt="2023-03-28T15:16:09.465" v="1331"/>
          <ac:inkMkLst>
            <pc:docMk/>
            <pc:sldMk cId="1327326507" sldId="262"/>
            <ac:inkMk id="108" creationId="{F2B748B1-FB0B-EFE7-CF94-1D4242C747BA}"/>
          </ac:inkMkLst>
        </pc:inkChg>
        <pc:inkChg chg="add del">
          <ac:chgData name="Venkatasubramanian, Mani V." userId="fbe5ce37-0145-4c31-b84a-b36f8beac5f3" providerId="ADAL" clId="{0FD0B19D-4776-3142-A01A-915AA0983175}" dt="2023-03-28T15:16:09.465" v="1331"/>
          <ac:inkMkLst>
            <pc:docMk/>
            <pc:sldMk cId="1327326507" sldId="262"/>
            <ac:inkMk id="109" creationId="{8B5F4242-8EFF-AAE5-B53A-202370964CCD}"/>
          </ac:inkMkLst>
        </pc:inkChg>
        <pc:inkChg chg="add del">
          <ac:chgData name="Venkatasubramanian, Mani V." userId="fbe5ce37-0145-4c31-b84a-b36f8beac5f3" providerId="ADAL" clId="{0FD0B19D-4776-3142-A01A-915AA0983175}" dt="2023-03-28T15:16:09.465" v="1331"/>
          <ac:inkMkLst>
            <pc:docMk/>
            <pc:sldMk cId="1327326507" sldId="262"/>
            <ac:inkMk id="110" creationId="{AABE4403-62E8-7198-1D5C-CBE59D5013B8}"/>
          </ac:inkMkLst>
        </pc:inkChg>
        <pc:inkChg chg="add reco">
          <ac:chgData name="Venkatasubramanian, Mani V." userId="fbe5ce37-0145-4c31-b84a-b36f8beac5f3" providerId="ADAL" clId="{0FD0B19D-4776-3142-A01A-915AA0983175}" dt="2023-03-28T15:16:09.465" v="1331"/>
          <ac:inkMkLst>
            <pc:docMk/>
            <pc:sldMk cId="1327326507" sldId="262"/>
            <ac:inkMk id="111" creationId="{9C2829CF-0F85-99C4-346A-D185E4061125}"/>
          </ac:inkMkLst>
        </pc:inkChg>
        <pc:inkChg chg="add del">
          <ac:chgData name="Venkatasubramanian, Mani V." userId="fbe5ce37-0145-4c31-b84a-b36f8beac5f3" providerId="ADAL" clId="{0FD0B19D-4776-3142-A01A-915AA0983175}" dt="2023-03-28T15:16:14.639" v="1341"/>
          <ac:inkMkLst>
            <pc:docMk/>
            <pc:sldMk cId="1327326507" sldId="262"/>
            <ac:inkMk id="112" creationId="{5E3C5E34-18DD-AD62-ECA0-10CC38259ECE}"/>
          </ac:inkMkLst>
        </pc:inkChg>
        <pc:inkChg chg="add del">
          <ac:chgData name="Venkatasubramanian, Mani V." userId="fbe5ce37-0145-4c31-b84a-b36f8beac5f3" providerId="ADAL" clId="{0FD0B19D-4776-3142-A01A-915AA0983175}" dt="2023-03-28T15:16:14.639" v="1341"/>
          <ac:inkMkLst>
            <pc:docMk/>
            <pc:sldMk cId="1327326507" sldId="262"/>
            <ac:inkMk id="113" creationId="{780263F4-26F6-9F10-65DA-57FC910A6626}"/>
          </ac:inkMkLst>
        </pc:inkChg>
        <pc:inkChg chg="add del">
          <ac:chgData name="Venkatasubramanian, Mani V." userId="fbe5ce37-0145-4c31-b84a-b36f8beac5f3" providerId="ADAL" clId="{0FD0B19D-4776-3142-A01A-915AA0983175}" dt="2023-03-28T15:16:14.639" v="1341"/>
          <ac:inkMkLst>
            <pc:docMk/>
            <pc:sldMk cId="1327326507" sldId="262"/>
            <ac:inkMk id="114" creationId="{F30E55FE-E5E8-FA00-3003-50A352546C37}"/>
          </ac:inkMkLst>
        </pc:inkChg>
        <pc:inkChg chg="add del">
          <ac:chgData name="Venkatasubramanian, Mani V." userId="fbe5ce37-0145-4c31-b84a-b36f8beac5f3" providerId="ADAL" clId="{0FD0B19D-4776-3142-A01A-915AA0983175}" dt="2023-03-28T15:16:14.639" v="1341"/>
          <ac:inkMkLst>
            <pc:docMk/>
            <pc:sldMk cId="1327326507" sldId="262"/>
            <ac:inkMk id="115" creationId="{3B5F8124-6D49-0218-1FAD-1A2BCECE6D27}"/>
          </ac:inkMkLst>
        </pc:inkChg>
        <pc:inkChg chg="add del">
          <ac:chgData name="Venkatasubramanian, Mani V." userId="fbe5ce37-0145-4c31-b84a-b36f8beac5f3" providerId="ADAL" clId="{0FD0B19D-4776-3142-A01A-915AA0983175}" dt="2023-03-28T15:16:14.639" v="1341"/>
          <ac:inkMkLst>
            <pc:docMk/>
            <pc:sldMk cId="1327326507" sldId="262"/>
            <ac:inkMk id="116" creationId="{821665C3-75F7-0B51-7396-FCF7BECEC2DB}"/>
          </ac:inkMkLst>
        </pc:inkChg>
        <pc:inkChg chg="add del">
          <ac:chgData name="Venkatasubramanian, Mani V." userId="fbe5ce37-0145-4c31-b84a-b36f8beac5f3" providerId="ADAL" clId="{0FD0B19D-4776-3142-A01A-915AA0983175}" dt="2023-03-28T15:16:14.639" v="1341"/>
          <ac:inkMkLst>
            <pc:docMk/>
            <pc:sldMk cId="1327326507" sldId="262"/>
            <ac:inkMk id="117" creationId="{AFB4654C-2F66-017C-3C19-2409438B7616}"/>
          </ac:inkMkLst>
        </pc:inkChg>
        <pc:inkChg chg="add del">
          <ac:chgData name="Venkatasubramanian, Mani V." userId="fbe5ce37-0145-4c31-b84a-b36f8beac5f3" providerId="ADAL" clId="{0FD0B19D-4776-3142-A01A-915AA0983175}" dt="2023-03-28T15:16:14.639" v="1341"/>
          <ac:inkMkLst>
            <pc:docMk/>
            <pc:sldMk cId="1327326507" sldId="262"/>
            <ac:inkMk id="118" creationId="{438E14A2-921E-27D2-21DD-E10F03982641}"/>
          </ac:inkMkLst>
        </pc:inkChg>
        <pc:inkChg chg="add del">
          <ac:chgData name="Venkatasubramanian, Mani V." userId="fbe5ce37-0145-4c31-b84a-b36f8beac5f3" providerId="ADAL" clId="{0FD0B19D-4776-3142-A01A-915AA0983175}" dt="2023-03-28T15:16:14.639" v="1341"/>
          <ac:inkMkLst>
            <pc:docMk/>
            <pc:sldMk cId="1327326507" sldId="262"/>
            <ac:inkMk id="119" creationId="{32DE7AC8-D037-BC9A-6D5D-ECDDAD97F741}"/>
          </ac:inkMkLst>
        </pc:inkChg>
        <pc:inkChg chg="add del">
          <ac:chgData name="Venkatasubramanian, Mani V." userId="fbe5ce37-0145-4c31-b84a-b36f8beac5f3" providerId="ADAL" clId="{0FD0B19D-4776-3142-A01A-915AA0983175}" dt="2023-03-28T15:16:14.639" v="1341"/>
          <ac:inkMkLst>
            <pc:docMk/>
            <pc:sldMk cId="1327326507" sldId="262"/>
            <ac:inkMk id="120" creationId="{2419A21F-E8CE-9F5B-D967-EC025CE736BA}"/>
          </ac:inkMkLst>
        </pc:inkChg>
        <pc:inkChg chg="add reco">
          <ac:chgData name="Venkatasubramanian, Mani V." userId="fbe5ce37-0145-4c31-b84a-b36f8beac5f3" providerId="ADAL" clId="{0FD0B19D-4776-3142-A01A-915AA0983175}" dt="2023-03-28T15:16:14.639" v="1341"/>
          <ac:inkMkLst>
            <pc:docMk/>
            <pc:sldMk cId="1327326507" sldId="262"/>
            <ac:inkMk id="121" creationId="{F55DFB8A-C0B9-D322-529B-C564E7EA32F0}"/>
          </ac:inkMkLst>
        </pc:inkChg>
        <pc:inkChg chg="add del">
          <ac:chgData name="Venkatasubramanian, Mani V." userId="fbe5ce37-0145-4c31-b84a-b36f8beac5f3" providerId="ADAL" clId="{0FD0B19D-4776-3142-A01A-915AA0983175}" dt="2023-03-28T15:16:29.794" v="1353"/>
          <ac:inkMkLst>
            <pc:docMk/>
            <pc:sldMk cId="1327326507" sldId="262"/>
            <ac:inkMk id="122" creationId="{40A36126-5B68-DEE3-A39D-E44AADE39F44}"/>
          </ac:inkMkLst>
        </pc:inkChg>
        <pc:inkChg chg="add del">
          <ac:chgData name="Venkatasubramanian, Mani V." userId="fbe5ce37-0145-4c31-b84a-b36f8beac5f3" providerId="ADAL" clId="{0FD0B19D-4776-3142-A01A-915AA0983175}" dt="2023-03-28T15:16:29.794" v="1353"/>
          <ac:inkMkLst>
            <pc:docMk/>
            <pc:sldMk cId="1327326507" sldId="262"/>
            <ac:inkMk id="123" creationId="{721C9F67-AEF6-F102-E2A0-4612F8BDA7CF}"/>
          </ac:inkMkLst>
        </pc:inkChg>
        <pc:inkChg chg="add del">
          <ac:chgData name="Venkatasubramanian, Mani V." userId="fbe5ce37-0145-4c31-b84a-b36f8beac5f3" providerId="ADAL" clId="{0FD0B19D-4776-3142-A01A-915AA0983175}" dt="2023-03-28T15:16:29.794" v="1353"/>
          <ac:inkMkLst>
            <pc:docMk/>
            <pc:sldMk cId="1327326507" sldId="262"/>
            <ac:inkMk id="124" creationId="{E5CC2526-2866-03B8-1535-F2A0F757324D}"/>
          </ac:inkMkLst>
        </pc:inkChg>
        <pc:inkChg chg="add del">
          <ac:chgData name="Venkatasubramanian, Mani V." userId="fbe5ce37-0145-4c31-b84a-b36f8beac5f3" providerId="ADAL" clId="{0FD0B19D-4776-3142-A01A-915AA0983175}" dt="2023-03-28T15:16:29.794" v="1353"/>
          <ac:inkMkLst>
            <pc:docMk/>
            <pc:sldMk cId="1327326507" sldId="262"/>
            <ac:inkMk id="125" creationId="{04E6F55A-DCA8-14D3-1D60-D6530DF1A419}"/>
          </ac:inkMkLst>
        </pc:inkChg>
        <pc:inkChg chg="add del">
          <ac:chgData name="Venkatasubramanian, Mani V." userId="fbe5ce37-0145-4c31-b84a-b36f8beac5f3" providerId="ADAL" clId="{0FD0B19D-4776-3142-A01A-915AA0983175}" dt="2023-03-28T15:16:29.794" v="1353"/>
          <ac:inkMkLst>
            <pc:docMk/>
            <pc:sldMk cId="1327326507" sldId="262"/>
            <ac:inkMk id="126" creationId="{314DDD5E-9B9C-A020-A0B9-ED5F4C8814C0}"/>
          </ac:inkMkLst>
        </pc:inkChg>
        <pc:inkChg chg="add del">
          <ac:chgData name="Venkatasubramanian, Mani V." userId="fbe5ce37-0145-4c31-b84a-b36f8beac5f3" providerId="ADAL" clId="{0FD0B19D-4776-3142-A01A-915AA0983175}" dt="2023-03-28T15:16:29.794" v="1353"/>
          <ac:inkMkLst>
            <pc:docMk/>
            <pc:sldMk cId="1327326507" sldId="262"/>
            <ac:inkMk id="127" creationId="{71E47350-3AE7-1442-51CA-420F050C5433}"/>
          </ac:inkMkLst>
        </pc:inkChg>
        <pc:inkChg chg="add del">
          <ac:chgData name="Venkatasubramanian, Mani V." userId="fbe5ce37-0145-4c31-b84a-b36f8beac5f3" providerId="ADAL" clId="{0FD0B19D-4776-3142-A01A-915AA0983175}" dt="2023-03-28T15:16:29.794" v="1353"/>
          <ac:inkMkLst>
            <pc:docMk/>
            <pc:sldMk cId="1327326507" sldId="262"/>
            <ac:inkMk id="128" creationId="{10ECE2FA-8F6F-85CC-72AD-D5E92B9D524E}"/>
          </ac:inkMkLst>
        </pc:inkChg>
        <pc:inkChg chg="add del">
          <ac:chgData name="Venkatasubramanian, Mani V." userId="fbe5ce37-0145-4c31-b84a-b36f8beac5f3" providerId="ADAL" clId="{0FD0B19D-4776-3142-A01A-915AA0983175}" dt="2023-03-28T15:16:29.794" v="1353"/>
          <ac:inkMkLst>
            <pc:docMk/>
            <pc:sldMk cId="1327326507" sldId="262"/>
            <ac:inkMk id="129" creationId="{2A908BFE-88D7-731F-1B78-3DD9FAFB25EE}"/>
          </ac:inkMkLst>
        </pc:inkChg>
        <pc:inkChg chg="add del">
          <ac:chgData name="Venkatasubramanian, Mani V." userId="fbe5ce37-0145-4c31-b84a-b36f8beac5f3" providerId="ADAL" clId="{0FD0B19D-4776-3142-A01A-915AA0983175}" dt="2023-03-28T15:16:29.794" v="1353"/>
          <ac:inkMkLst>
            <pc:docMk/>
            <pc:sldMk cId="1327326507" sldId="262"/>
            <ac:inkMk id="130" creationId="{BF8127B3-6FF5-4AE8-D03D-813A88097CA3}"/>
          </ac:inkMkLst>
        </pc:inkChg>
        <pc:inkChg chg="add del">
          <ac:chgData name="Venkatasubramanian, Mani V." userId="fbe5ce37-0145-4c31-b84a-b36f8beac5f3" providerId="ADAL" clId="{0FD0B19D-4776-3142-A01A-915AA0983175}" dt="2023-03-28T15:16:29.794" v="1353"/>
          <ac:inkMkLst>
            <pc:docMk/>
            <pc:sldMk cId="1327326507" sldId="262"/>
            <ac:inkMk id="131" creationId="{9ADD3FA6-77C1-A52E-F362-D3261095F065}"/>
          </ac:inkMkLst>
        </pc:inkChg>
        <pc:inkChg chg="add del">
          <ac:chgData name="Venkatasubramanian, Mani V." userId="fbe5ce37-0145-4c31-b84a-b36f8beac5f3" providerId="ADAL" clId="{0FD0B19D-4776-3142-A01A-915AA0983175}" dt="2023-03-28T15:16:29.794" v="1353"/>
          <ac:inkMkLst>
            <pc:docMk/>
            <pc:sldMk cId="1327326507" sldId="262"/>
            <ac:inkMk id="132" creationId="{59CBC18D-1F45-7D27-FD1B-EEBDF9C44D4E}"/>
          </ac:inkMkLst>
        </pc:inkChg>
        <pc:inkChg chg="add reco">
          <ac:chgData name="Venkatasubramanian, Mani V." userId="fbe5ce37-0145-4c31-b84a-b36f8beac5f3" providerId="ADAL" clId="{0FD0B19D-4776-3142-A01A-915AA0983175}" dt="2023-03-28T15:16:29.794" v="1353"/>
          <ac:inkMkLst>
            <pc:docMk/>
            <pc:sldMk cId="1327326507" sldId="262"/>
            <ac:inkMk id="133" creationId="{F286B1B8-825F-31A6-09E6-6D30C035BD4A}"/>
          </ac:inkMkLst>
        </pc:inkChg>
        <pc:inkChg chg="add del">
          <ac:chgData name="Venkatasubramanian, Mani V." userId="fbe5ce37-0145-4c31-b84a-b36f8beac5f3" providerId="ADAL" clId="{0FD0B19D-4776-3142-A01A-915AA0983175}" dt="2023-03-28T15:16:46.792" v="1363"/>
          <ac:inkMkLst>
            <pc:docMk/>
            <pc:sldMk cId="1327326507" sldId="262"/>
            <ac:inkMk id="134" creationId="{30151E4F-42CD-84B5-5C09-98B37BAB7F8C}"/>
          </ac:inkMkLst>
        </pc:inkChg>
        <pc:inkChg chg="add del">
          <ac:chgData name="Venkatasubramanian, Mani V." userId="fbe5ce37-0145-4c31-b84a-b36f8beac5f3" providerId="ADAL" clId="{0FD0B19D-4776-3142-A01A-915AA0983175}" dt="2023-03-28T15:16:46.792" v="1363"/>
          <ac:inkMkLst>
            <pc:docMk/>
            <pc:sldMk cId="1327326507" sldId="262"/>
            <ac:inkMk id="135" creationId="{BDA3DE0D-487A-6D7A-CDAA-E96CEFB9EB22}"/>
          </ac:inkMkLst>
        </pc:inkChg>
        <pc:inkChg chg="add del">
          <ac:chgData name="Venkatasubramanian, Mani V." userId="fbe5ce37-0145-4c31-b84a-b36f8beac5f3" providerId="ADAL" clId="{0FD0B19D-4776-3142-A01A-915AA0983175}" dt="2023-03-28T15:16:46.792" v="1363"/>
          <ac:inkMkLst>
            <pc:docMk/>
            <pc:sldMk cId="1327326507" sldId="262"/>
            <ac:inkMk id="136" creationId="{F8C1D33A-7E5B-E287-0EDA-FE066180B92B}"/>
          </ac:inkMkLst>
        </pc:inkChg>
        <pc:inkChg chg="add del">
          <ac:chgData name="Venkatasubramanian, Mani V." userId="fbe5ce37-0145-4c31-b84a-b36f8beac5f3" providerId="ADAL" clId="{0FD0B19D-4776-3142-A01A-915AA0983175}" dt="2023-03-28T15:16:46.792" v="1363"/>
          <ac:inkMkLst>
            <pc:docMk/>
            <pc:sldMk cId="1327326507" sldId="262"/>
            <ac:inkMk id="137" creationId="{9E596D7F-D34D-F4A2-060F-D79A23F91A70}"/>
          </ac:inkMkLst>
        </pc:inkChg>
        <pc:inkChg chg="add del">
          <ac:chgData name="Venkatasubramanian, Mani V." userId="fbe5ce37-0145-4c31-b84a-b36f8beac5f3" providerId="ADAL" clId="{0FD0B19D-4776-3142-A01A-915AA0983175}" dt="2023-03-28T15:16:46.792" v="1363"/>
          <ac:inkMkLst>
            <pc:docMk/>
            <pc:sldMk cId="1327326507" sldId="262"/>
            <ac:inkMk id="138" creationId="{0B09AFFB-5813-94C5-7E36-1245BAD6A23D}"/>
          </ac:inkMkLst>
        </pc:inkChg>
        <pc:inkChg chg="add del">
          <ac:chgData name="Venkatasubramanian, Mani V." userId="fbe5ce37-0145-4c31-b84a-b36f8beac5f3" providerId="ADAL" clId="{0FD0B19D-4776-3142-A01A-915AA0983175}" dt="2023-03-28T15:16:46.792" v="1363"/>
          <ac:inkMkLst>
            <pc:docMk/>
            <pc:sldMk cId="1327326507" sldId="262"/>
            <ac:inkMk id="139" creationId="{FFEC521F-7BA9-A870-8E42-A646FFDD1333}"/>
          </ac:inkMkLst>
        </pc:inkChg>
        <pc:inkChg chg="add del">
          <ac:chgData name="Venkatasubramanian, Mani V." userId="fbe5ce37-0145-4c31-b84a-b36f8beac5f3" providerId="ADAL" clId="{0FD0B19D-4776-3142-A01A-915AA0983175}" dt="2023-03-28T15:16:46.792" v="1363"/>
          <ac:inkMkLst>
            <pc:docMk/>
            <pc:sldMk cId="1327326507" sldId="262"/>
            <ac:inkMk id="140" creationId="{F3BE32F5-46AF-942F-E98B-24FC7825EDA9}"/>
          </ac:inkMkLst>
        </pc:inkChg>
        <pc:inkChg chg="add del">
          <ac:chgData name="Venkatasubramanian, Mani V." userId="fbe5ce37-0145-4c31-b84a-b36f8beac5f3" providerId="ADAL" clId="{0FD0B19D-4776-3142-A01A-915AA0983175}" dt="2023-03-28T15:16:46.792" v="1363"/>
          <ac:inkMkLst>
            <pc:docMk/>
            <pc:sldMk cId="1327326507" sldId="262"/>
            <ac:inkMk id="141" creationId="{834395EC-7DC1-03AB-868A-D075D03EB627}"/>
          </ac:inkMkLst>
        </pc:inkChg>
        <pc:inkChg chg="add del">
          <ac:chgData name="Venkatasubramanian, Mani V." userId="fbe5ce37-0145-4c31-b84a-b36f8beac5f3" providerId="ADAL" clId="{0FD0B19D-4776-3142-A01A-915AA0983175}" dt="2023-03-28T15:16:46.792" v="1363"/>
          <ac:inkMkLst>
            <pc:docMk/>
            <pc:sldMk cId="1327326507" sldId="262"/>
            <ac:inkMk id="142" creationId="{B27C6DB8-FBE8-21E4-C5FE-4CA210124A32}"/>
          </ac:inkMkLst>
        </pc:inkChg>
        <pc:inkChg chg="add reco">
          <ac:chgData name="Venkatasubramanian, Mani V." userId="fbe5ce37-0145-4c31-b84a-b36f8beac5f3" providerId="ADAL" clId="{0FD0B19D-4776-3142-A01A-915AA0983175}" dt="2023-03-28T15:16:46.792" v="1363"/>
          <ac:inkMkLst>
            <pc:docMk/>
            <pc:sldMk cId="1327326507" sldId="262"/>
            <ac:inkMk id="143" creationId="{04D7039D-29F6-54AA-7757-01FB2A22F28E}"/>
          </ac:inkMkLst>
        </pc:inkChg>
        <pc:inkChg chg="add reco">
          <ac:chgData name="Venkatasubramanian, Mani V." userId="fbe5ce37-0145-4c31-b84a-b36f8beac5f3" providerId="ADAL" clId="{0FD0B19D-4776-3142-A01A-915AA0983175}" dt="2023-03-28T15:16:46.792" v="1363"/>
          <ac:inkMkLst>
            <pc:docMk/>
            <pc:sldMk cId="1327326507" sldId="262"/>
            <ac:inkMk id="144" creationId="{36A443A2-2457-AB0D-9036-BE94E9070BF9}"/>
          </ac:inkMkLst>
        </pc:inkChg>
        <pc:inkChg chg="add del">
          <ac:chgData name="Venkatasubramanian, Mani V." userId="fbe5ce37-0145-4c31-b84a-b36f8beac5f3" providerId="ADAL" clId="{0FD0B19D-4776-3142-A01A-915AA0983175}" dt="2023-03-28T15:17:02.338" v="1375"/>
          <ac:inkMkLst>
            <pc:docMk/>
            <pc:sldMk cId="1327326507" sldId="262"/>
            <ac:inkMk id="145" creationId="{341120A2-131A-5216-94F0-B32C042A38E8}"/>
          </ac:inkMkLst>
        </pc:inkChg>
        <pc:inkChg chg="add del">
          <ac:chgData name="Venkatasubramanian, Mani V." userId="fbe5ce37-0145-4c31-b84a-b36f8beac5f3" providerId="ADAL" clId="{0FD0B19D-4776-3142-A01A-915AA0983175}" dt="2023-03-28T15:17:02.338" v="1375"/>
          <ac:inkMkLst>
            <pc:docMk/>
            <pc:sldMk cId="1327326507" sldId="262"/>
            <ac:inkMk id="146" creationId="{F2A1F32B-5FE1-8540-5168-26EC96BC05D7}"/>
          </ac:inkMkLst>
        </pc:inkChg>
        <pc:inkChg chg="add del">
          <ac:chgData name="Venkatasubramanian, Mani V." userId="fbe5ce37-0145-4c31-b84a-b36f8beac5f3" providerId="ADAL" clId="{0FD0B19D-4776-3142-A01A-915AA0983175}" dt="2023-03-28T15:17:02.338" v="1375"/>
          <ac:inkMkLst>
            <pc:docMk/>
            <pc:sldMk cId="1327326507" sldId="262"/>
            <ac:inkMk id="147" creationId="{5382BD5D-BEC8-B3B8-0BB0-CB31FEC6C62D}"/>
          </ac:inkMkLst>
        </pc:inkChg>
        <pc:inkChg chg="add del">
          <ac:chgData name="Venkatasubramanian, Mani V." userId="fbe5ce37-0145-4c31-b84a-b36f8beac5f3" providerId="ADAL" clId="{0FD0B19D-4776-3142-A01A-915AA0983175}" dt="2023-03-28T15:17:02.338" v="1375"/>
          <ac:inkMkLst>
            <pc:docMk/>
            <pc:sldMk cId="1327326507" sldId="262"/>
            <ac:inkMk id="148" creationId="{3CB4AF7A-AF48-EE81-7DB1-204164A455E7}"/>
          </ac:inkMkLst>
        </pc:inkChg>
        <pc:inkChg chg="add del">
          <ac:chgData name="Venkatasubramanian, Mani V." userId="fbe5ce37-0145-4c31-b84a-b36f8beac5f3" providerId="ADAL" clId="{0FD0B19D-4776-3142-A01A-915AA0983175}" dt="2023-03-28T15:17:02.338" v="1375"/>
          <ac:inkMkLst>
            <pc:docMk/>
            <pc:sldMk cId="1327326507" sldId="262"/>
            <ac:inkMk id="149" creationId="{69E59C22-836D-D2FB-69FE-4C2E38534E12}"/>
          </ac:inkMkLst>
        </pc:inkChg>
        <pc:inkChg chg="add del">
          <ac:chgData name="Venkatasubramanian, Mani V." userId="fbe5ce37-0145-4c31-b84a-b36f8beac5f3" providerId="ADAL" clId="{0FD0B19D-4776-3142-A01A-915AA0983175}" dt="2023-03-28T15:17:02.338" v="1375"/>
          <ac:inkMkLst>
            <pc:docMk/>
            <pc:sldMk cId="1327326507" sldId="262"/>
            <ac:inkMk id="150" creationId="{3F50CFD4-B697-0F9A-061D-95DE478467A3}"/>
          </ac:inkMkLst>
        </pc:inkChg>
        <pc:inkChg chg="add del">
          <ac:chgData name="Venkatasubramanian, Mani V." userId="fbe5ce37-0145-4c31-b84a-b36f8beac5f3" providerId="ADAL" clId="{0FD0B19D-4776-3142-A01A-915AA0983175}" dt="2023-03-28T15:17:02.338" v="1375"/>
          <ac:inkMkLst>
            <pc:docMk/>
            <pc:sldMk cId="1327326507" sldId="262"/>
            <ac:inkMk id="151" creationId="{722B1752-53B2-9CBB-3FF3-C81F505C87EA}"/>
          </ac:inkMkLst>
        </pc:inkChg>
        <pc:inkChg chg="add del">
          <ac:chgData name="Venkatasubramanian, Mani V." userId="fbe5ce37-0145-4c31-b84a-b36f8beac5f3" providerId="ADAL" clId="{0FD0B19D-4776-3142-A01A-915AA0983175}" dt="2023-03-28T15:17:02.338" v="1375"/>
          <ac:inkMkLst>
            <pc:docMk/>
            <pc:sldMk cId="1327326507" sldId="262"/>
            <ac:inkMk id="152" creationId="{3A497F60-E7A6-9E4E-CF66-84CD82437475}"/>
          </ac:inkMkLst>
        </pc:inkChg>
        <pc:inkChg chg="add del">
          <ac:chgData name="Venkatasubramanian, Mani V." userId="fbe5ce37-0145-4c31-b84a-b36f8beac5f3" providerId="ADAL" clId="{0FD0B19D-4776-3142-A01A-915AA0983175}" dt="2023-03-28T15:17:02.338" v="1375"/>
          <ac:inkMkLst>
            <pc:docMk/>
            <pc:sldMk cId="1327326507" sldId="262"/>
            <ac:inkMk id="153" creationId="{4CFE729B-415A-7661-8D4A-D3FF9E4CF4F5}"/>
          </ac:inkMkLst>
        </pc:inkChg>
        <pc:inkChg chg="add del">
          <ac:chgData name="Venkatasubramanian, Mani V." userId="fbe5ce37-0145-4c31-b84a-b36f8beac5f3" providerId="ADAL" clId="{0FD0B19D-4776-3142-A01A-915AA0983175}" dt="2023-03-28T15:17:02.338" v="1375"/>
          <ac:inkMkLst>
            <pc:docMk/>
            <pc:sldMk cId="1327326507" sldId="262"/>
            <ac:inkMk id="154" creationId="{B09AB3F9-35CA-4B50-DFEC-C80E27ADF377}"/>
          </ac:inkMkLst>
        </pc:inkChg>
        <pc:inkChg chg="add del">
          <ac:chgData name="Venkatasubramanian, Mani V." userId="fbe5ce37-0145-4c31-b84a-b36f8beac5f3" providerId="ADAL" clId="{0FD0B19D-4776-3142-A01A-915AA0983175}" dt="2023-03-28T15:17:02.338" v="1375"/>
          <ac:inkMkLst>
            <pc:docMk/>
            <pc:sldMk cId="1327326507" sldId="262"/>
            <ac:inkMk id="155" creationId="{91273797-B793-7E59-83AD-E5D5F28BE419}"/>
          </ac:inkMkLst>
        </pc:inkChg>
        <pc:inkChg chg="add reco">
          <ac:chgData name="Venkatasubramanian, Mani V." userId="fbe5ce37-0145-4c31-b84a-b36f8beac5f3" providerId="ADAL" clId="{0FD0B19D-4776-3142-A01A-915AA0983175}" dt="2023-03-28T15:17:02.338" v="1375"/>
          <ac:inkMkLst>
            <pc:docMk/>
            <pc:sldMk cId="1327326507" sldId="262"/>
            <ac:inkMk id="156" creationId="{AFFBC9A6-66BD-0E5A-5FE9-2DBEDC4067D9}"/>
          </ac:inkMkLst>
        </pc:inkChg>
        <pc:inkChg chg="add del">
          <ac:chgData name="Venkatasubramanian, Mani V." userId="fbe5ce37-0145-4c31-b84a-b36f8beac5f3" providerId="ADAL" clId="{0FD0B19D-4776-3142-A01A-915AA0983175}" dt="2023-03-28T15:17:09.507" v="1379"/>
          <ac:inkMkLst>
            <pc:docMk/>
            <pc:sldMk cId="1327326507" sldId="262"/>
            <ac:inkMk id="157" creationId="{C8A357ED-49E4-4BFA-B1D4-B25016195CE8}"/>
          </ac:inkMkLst>
        </pc:inkChg>
        <pc:inkChg chg="add del">
          <ac:chgData name="Venkatasubramanian, Mani V." userId="fbe5ce37-0145-4c31-b84a-b36f8beac5f3" providerId="ADAL" clId="{0FD0B19D-4776-3142-A01A-915AA0983175}" dt="2023-03-28T15:17:09.507" v="1379"/>
          <ac:inkMkLst>
            <pc:docMk/>
            <pc:sldMk cId="1327326507" sldId="262"/>
            <ac:inkMk id="158" creationId="{D419E1F6-C348-7BF1-9237-F17C5DD88E03}"/>
          </ac:inkMkLst>
        </pc:inkChg>
        <pc:inkChg chg="add del">
          <ac:chgData name="Venkatasubramanian, Mani V." userId="fbe5ce37-0145-4c31-b84a-b36f8beac5f3" providerId="ADAL" clId="{0FD0B19D-4776-3142-A01A-915AA0983175}" dt="2023-03-28T15:17:09.507" v="1379"/>
          <ac:inkMkLst>
            <pc:docMk/>
            <pc:sldMk cId="1327326507" sldId="262"/>
            <ac:inkMk id="159" creationId="{18738049-4C4D-6E59-A6C7-612E24CB2FF3}"/>
          </ac:inkMkLst>
        </pc:inkChg>
        <pc:inkChg chg="add reco">
          <ac:chgData name="Venkatasubramanian, Mani V." userId="fbe5ce37-0145-4c31-b84a-b36f8beac5f3" providerId="ADAL" clId="{0FD0B19D-4776-3142-A01A-915AA0983175}" dt="2023-03-28T15:17:09.507" v="1379"/>
          <ac:inkMkLst>
            <pc:docMk/>
            <pc:sldMk cId="1327326507" sldId="262"/>
            <ac:inkMk id="160" creationId="{9717E895-8E3E-7E2E-79F3-87C62084736C}"/>
          </ac:inkMkLst>
        </pc:inkChg>
        <pc:inkChg chg="add del">
          <ac:chgData name="Venkatasubramanian, Mani V." userId="fbe5ce37-0145-4c31-b84a-b36f8beac5f3" providerId="ADAL" clId="{0FD0B19D-4776-3142-A01A-915AA0983175}" dt="2023-03-28T15:17:24.079" v="1388"/>
          <ac:inkMkLst>
            <pc:docMk/>
            <pc:sldMk cId="1327326507" sldId="262"/>
            <ac:inkMk id="161" creationId="{B40BC6F8-A776-A8A7-6142-05B7F21A933E}"/>
          </ac:inkMkLst>
        </pc:inkChg>
        <pc:inkChg chg="add del">
          <ac:chgData name="Venkatasubramanian, Mani V." userId="fbe5ce37-0145-4c31-b84a-b36f8beac5f3" providerId="ADAL" clId="{0FD0B19D-4776-3142-A01A-915AA0983175}" dt="2023-03-28T15:17:24.079" v="1388"/>
          <ac:inkMkLst>
            <pc:docMk/>
            <pc:sldMk cId="1327326507" sldId="262"/>
            <ac:inkMk id="162" creationId="{941B55F6-AFEA-3C0E-4AE8-4FF8A6373A32}"/>
          </ac:inkMkLst>
        </pc:inkChg>
        <pc:inkChg chg="add del">
          <ac:chgData name="Venkatasubramanian, Mani V." userId="fbe5ce37-0145-4c31-b84a-b36f8beac5f3" providerId="ADAL" clId="{0FD0B19D-4776-3142-A01A-915AA0983175}" dt="2023-03-28T15:17:24.079" v="1388"/>
          <ac:inkMkLst>
            <pc:docMk/>
            <pc:sldMk cId="1327326507" sldId="262"/>
            <ac:inkMk id="163" creationId="{D87141C6-7850-135A-9D02-E15F06DD8B94}"/>
          </ac:inkMkLst>
        </pc:inkChg>
        <pc:inkChg chg="add del">
          <ac:chgData name="Venkatasubramanian, Mani V." userId="fbe5ce37-0145-4c31-b84a-b36f8beac5f3" providerId="ADAL" clId="{0FD0B19D-4776-3142-A01A-915AA0983175}" dt="2023-03-28T15:17:24.079" v="1388"/>
          <ac:inkMkLst>
            <pc:docMk/>
            <pc:sldMk cId="1327326507" sldId="262"/>
            <ac:inkMk id="164" creationId="{1E6146A4-7C28-102E-30E3-2D13FD641986}"/>
          </ac:inkMkLst>
        </pc:inkChg>
        <pc:inkChg chg="add del">
          <ac:chgData name="Venkatasubramanian, Mani V." userId="fbe5ce37-0145-4c31-b84a-b36f8beac5f3" providerId="ADAL" clId="{0FD0B19D-4776-3142-A01A-915AA0983175}" dt="2023-03-28T15:17:24.079" v="1388"/>
          <ac:inkMkLst>
            <pc:docMk/>
            <pc:sldMk cId="1327326507" sldId="262"/>
            <ac:inkMk id="165" creationId="{3B16EE88-F37D-BB23-DF6A-ED40A118C7D3}"/>
          </ac:inkMkLst>
        </pc:inkChg>
        <pc:inkChg chg="add del">
          <ac:chgData name="Venkatasubramanian, Mani V." userId="fbe5ce37-0145-4c31-b84a-b36f8beac5f3" providerId="ADAL" clId="{0FD0B19D-4776-3142-A01A-915AA0983175}" dt="2023-03-28T15:17:24.079" v="1388"/>
          <ac:inkMkLst>
            <pc:docMk/>
            <pc:sldMk cId="1327326507" sldId="262"/>
            <ac:inkMk id="166" creationId="{76A8B4CD-0646-513B-0374-343402B14516}"/>
          </ac:inkMkLst>
        </pc:inkChg>
        <pc:inkChg chg="add del">
          <ac:chgData name="Venkatasubramanian, Mani V." userId="fbe5ce37-0145-4c31-b84a-b36f8beac5f3" providerId="ADAL" clId="{0FD0B19D-4776-3142-A01A-915AA0983175}" dt="2023-03-28T15:17:24.079" v="1388"/>
          <ac:inkMkLst>
            <pc:docMk/>
            <pc:sldMk cId="1327326507" sldId="262"/>
            <ac:inkMk id="167" creationId="{3CEC777C-ADFC-4600-036D-A171A418399F}"/>
          </ac:inkMkLst>
        </pc:inkChg>
        <pc:inkChg chg="add del">
          <ac:chgData name="Venkatasubramanian, Mani V." userId="fbe5ce37-0145-4c31-b84a-b36f8beac5f3" providerId="ADAL" clId="{0FD0B19D-4776-3142-A01A-915AA0983175}" dt="2023-03-28T15:17:24.079" v="1388"/>
          <ac:inkMkLst>
            <pc:docMk/>
            <pc:sldMk cId="1327326507" sldId="262"/>
            <ac:inkMk id="168" creationId="{76964319-3642-F0DE-67FF-1366E06B4763}"/>
          </ac:inkMkLst>
        </pc:inkChg>
        <pc:inkChg chg="add reco">
          <ac:chgData name="Venkatasubramanian, Mani V." userId="fbe5ce37-0145-4c31-b84a-b36f8beac5f3" providerId="ADAL" clId="{0FD0B19D-4776-3142-A01A-915AA0983175}" dt="2023-03-28T15:17:24.079" v="1388"/>
          <ac:inkMkLst>
            <pc:docMk/>
            <pc:sldMk cId="1327326507" sldId="262"/>
            <ac:inkMk id="169" creationId="{2043155D-72C1-9B24-0B7A-730072D1BA5A}"/>
          </ac:inkMkLst>
        </pc:inkChg>
        <pc:inkChg chg="add del">
          <ac:chgData name="Venkatasubramanian, Mani V." userId="fbe5ce37-0145-4c31-b84a-b36f8beac5f3" providerId="ADAL" clId="{0FD0B19D-4776-3142-A01A-915AA0983175}" dt="2023-03-28T15:17:25.908" v="1391"/>
          <ac:inkMkLst>
            <pc:docMk/>
            <pc:sldMk cId="1327326507" sldId="262"/>
            <ac:inkMk id="170" creationId="{50030712-8B25-B04E-C76C-2E466A334DC9}"/>
          </ac:inkMkLst>
        </pc:inkChg>
        <pc:inkChg chg="add del">
          <ac:chgData name="Venkatasubramanian, Mani V." userId="fbe5ce37-0145-4c31-b84a-b36f8beac5f3" providerId="ADAL" clId="{0FD0B19D-4776-3142-A01A-915AA0983175}" dt="2023-03-28T15:17:25.908" v="1391"/>
          <ac:inkMkLst>
            <pc:docMk/>
            <pc:sldMk cId="1327326507" sldId="262"/>
            <ac:inkMk id="171" creationId="{E7381459-F87A-6CA2-BD42-9924C9EF8972}"/>
          </ac:inkMkLst>
        </pc:inkChg>
        <pc:inkChg chg="add reco">
          <ac:chgData name="Venkatasubramanian, Mani V." userId="fbe5ce37-0145-4c31-b84a-b36f8beac5f3" providerId="ADAL" clId="{0FD0B19D-4776-3142-A01A-915AA0983175}" dt="2023-03-28T15:17:25.908" v="1391"/>
          <ac:inkMkLst>
            <pc:docMk/>
            <pc:sldMk cId="1327326507" sldId="262"/>
            <ac:inkMk id="172" creationId="{322A30A7-D7C9-89E1-D547-3FC2DC951202}"/>
          </ac:inkMkLst>
        </pc:inkChg>
        <pc:inkChg chg="add del">
          <ac:chgData name="Venkatasubramanian, Mani V." userId="fbe5ce37-0145-4c31-b84a-b36f8beac5f3" providerId="ADAL" clId="{0FD0B19D-4776-3142-A01A-915AA0983175}" dt="2023-03-28T15:17:27.808" v="1395"/>
          <ac:inkMkLst>
            <pc:docMk/>
            <pc:sldMk cId="1327326507" sldId="262"/>
            <ac:inkMk id="173" creationId="{2527FEEE-8604-D6C3-42F1-221BD6149509}"/>
          </ac:inkMkLst>
        </pc:inkChg>
        <pc:inkChg chg="add del">
          <ac:chgData name="Venkatasubramanian, Mani V." userId="fbe5ce37-0145-4c31-b84a-b36f8beac5f3" providerId="ADAL" clId="{0FD0B19D-4776-3142-A01A-915AA0983175}" dt="2023-03-28T15:17:27.808" v="1395"/>
          <ac:inkMkLst>
            <pc:docMk/>
            <pc:sldMk cId="1327326507" sldId="262"/>
            <ac:inkMk id="174" creationId="{46414C9B-DF37-9EE5-A3DF-F27AD2DFCC1B}"/>
          </ac:inkMkLst>
        </pc:inkChg>
        <pc:inkChg chg="add">
          <ac:chgData name="Venkatasubramanian, Mani V." userId="fbe5ce37-0145-4c31-b84a-b36f8beac5f3" providerId="ADAL" clId="{0FD0B19D-4776-3142-A01A-915AA0983175}" dt="2023-03-28T15:17:26.953" v="1394"/>
          <ac:inkMkLst>
            <pc:docMk/>
            <pc:sldMk cId="1327326507" sldId="262"/>
            <ac:inkMk id="175" creationId="{C7DC29A3-11DB-56EA-44B7-D4D7E2CEC063}"/>
          </ac:inkMkLst>
        </pc:inkChg>
        <pc:inkChg chg="add reco">
          <ac:chgData name="Venkatasubramanian, Mani V." userId="fbe5ce37-0145-4c31-b84a-b36f8beac5f3" providerId="ADAL" clId="{0FD0B19D-4776-3142-A01A-915AA0983175}" dt="2023-03-28T15:17:27.808" v="1395"/>
          <ac:inkMkLst>
            <pc:docMk/>
            <pc:sldMk cId="1327326507" sldId="262"/>
            <ac:inkMk id="176" creationId="{8F55375C-5001-1E93-6572-FE1E13E6FC7B}"/>
          </ac:inkMkLst>
        </pc:inkChg>
        <pc:inkChg chg="add del">
          <ac:chgData name="Venkatasubramanian, Mani V." userId="fbe5ce37-0145-4c31-b84a-b36f8beac5f3" providerId="ADAL" clId="{0FD0B19D-4776-3142-A01A-915AA0983175}" dt="2023-03-28T15:17:33.477" v="1404"/>
          <ac:inkMkLst>
            <pc:docMk/>
            <pc:sldMk cId="1327326507" sldId="262"/>
            <ac:inkMk id="177" creationId="{F2CC3FEA-15DF-6B7E-1B2D-F8D6F965CEE1}"/>
          </ac:inkMkLst>
        </pc:inkChg>
        <pc:inkChg chg="add del">
          <ac:chgData name="Venkatasubramanian, Mani V." userId="fbe5ce37-0145-4c31-b84a-b36f8beac5f3" providerId="ADAL" clId="{0FD0B19D-4776-3142-A01A-915AA0983175}" dt="2023-03-28T15:17:33.477" v="1404"/>
          <ac:inkMkLst>
            <pc:docMk/>
            <pc:sldMk cId="1327326507" sldId="262"/>
            <ac:inkMk id="178" creationId="{91B893F4-3DFD-84E8-98F1-D3052161421E}"/>
          </ac:inkMkLst>
        </pc:inkChg>
        <pc:inkChg chg="add del">
          <ac:chgData name="Venkatasubramanian, Mani V." userId="fbe5ce37-0145-4c31-b84a-b36f8beac5f3" providerId="ADAL" clId="{0FD0B19D-4776-3142-A01A-915AA0983175}" dt="2023-03-28T15:17:33.477" v="1404"/>
          <ac:inkMkLst>
            <pc:docMk/>
            <pc:sldMk cId="1327326507" sldId="262"/>
            <ac:inkMk id="179" creationId="{88D821DD-7483-6D17-C0C6-E806F47BB347}"/>
          </ac:inkMkLst>
        </pc:inkChg>
        <pc:inkChg chg="add del">
          <ac:chgData name="Venkatasubramanian, Mani V." userId="fbe5ce37-0145-4c31-b84a-b36f8beac5f3" providerId="ADAL" clId="{0FD0B19D-4776-3142-A01A-915AA0983175}" dt="2023-03-28T15:17:33.477" v="1404"/>
          <ac:inkMkLst>
            <pc:docMk/>
            <pc:sldMk cId="1327326507" sldId="262"/>
            <ac:inkMk id="180" creationId="{F4C37967-4D98-61E7-7CD2-6208F88B610B}"/>
          </ac:inkMkLst>
        </pc:inkChg>
        <pc:inkChg chg="add del">
          <ac:chgData name="Venkatasubramanian, Mani V." userId="fbe5ce37-0145-4c31-b84a-b36f8beac5f3" providerId="ADAL" clId="{0FD0B19D-4776-3142-A01A-915AA0983175}" dt="2023-03-28T15:17:33.477" v="1404"/>
          <ac:inkMkLst>
            <pc:docMk/>
            <pc:sldMk cId="1327326507" sldId="262"/>
            <ac:inkMk id="181" creationId="{4F5B13A9-A22B-D00D-7FEB-9839393B427A}"/>
          </ac:inkMkLst>
        </pc:inkChg>
        <pc:inkChg chg="add del">
          <ac:chgData name="Venkatasubramanian, Mani V." userId="fbe5ce37-0145-4c31-b84a-b36f8beac5f3" providerId="ADAL" clId="{0FD0B19D-4776-3142-A01A-915AA0983175}" dt="2023-03-28T15:17:33.477" v="1404"/>
          <ac:inkMkLst>
            <pc:docMk/>
            <pc:sldMk cId="1327326507" sldId="262"/>
            <ac:inkMk id="182" creationId="{8A6DC5C6-E49E-28B8-AF79-ED324E5A2157}"/>
          </ac:inkMkLst>
        </pc:inkChg>
        <pc:inkChg chg="add del">
          <ac:chgData name="Venkatasubramanian, Mani V." userId="fbe5ce37-0145-4c31-b84a-b36f8beac5f3" providerId="ADAL" clId="{0FD0B19D-4776-3142-A01A-915AA0983175}" dt="2023-03-28T15:17:33.477" v="1404"/>
          <ac:inkMkLst>
            <pc:docMk/>
            <pc:sldMk cId="1327326507" sldId="262"/>
            <ac:inkMk id="183" creationId="{ED3FD88A-C08D-829E-0470-57CB1C3E831F}"/>
          </ac:inkMkLst>
        </pc:inkChg>
        <pc:inkChg chg="add del">
          <ac:chgData name="Venkatasubramanian, Mani V." userId="fbe5ce37-0145-4c31-b84a-b36f8beac5f3" providerId="ADAL" clId="{0FD0B19D-4776-3142-A01A-915AA0983175}" dt="2023-03-28T15:17:33.477" v="1404"/>
          <ac:inkMkLst>
            <pc:docMk/>
            <pc:sldMk cId="1327326507" sldId="262"/>
            <ac:inkMk id="184" creationId="{240503A4-1B3E-44FA-8DD1-2D07F788770B}"/>
          </ac:inkMkLst>
        </pc:inkChg>
        <pc:inkChg chg="add reco">
          <ac:chgData name="Venkatasubramanian, Mani V." userId="fbe5ce37-0145-4c31-b84a-b36f8beac5f3" providerId="ADAL" clId="{0FD0B19D-4776-3142-A01A-915AA0983175}" dt="2023-03-28T15:17:33.477" v="1404"/>
          <ac:inkMkLst>
            <pc:docMk/>
            <pc:sldMk cId="1327326507" sldId="262"/>
            <ac:inkMk id="185" creationId="{0D6F4939-ED4E-2A5D-0BCF-70A6FBEBAA43}"/>
          </ac:inkMkLst>
        </pc:inkChg>
        <pc:inkChg chg="add del">
          <ac:chgData name="Venkatasubramanian, Mani V." userId="fbe5ce37-0145-4c31-b84a-b36f8beac5f3" providerId="ADAL" clId="{0FD0B19D-4776-3142-A01A-915AA0983175}" dt="2023-03-28T15:17:35.067" v="1408"/>
          <ac:inkMkLst>
            <pc:docMk/>
            <pc:sldMk cId="1327326507" sldId="262"/>
            <ac:inkMk id="186" creationId="{E2D60E06-E994-5CF3-5779-A8573D65A53E}"/>
          </ac:inkMkLst>
        </pc:inkChg>
        <pc:inkChg chg="add del">
          <ac:chgData name="Venkatasubramanian, Mani V." userId="fbe5ce37-0145-4c31-b84a-b36f8beac5f3" providerId="ADAL" clId="{0FD0B19D-4776-3142-A01A-915AA0983175}" dt="2023-03-28T15:17:35.067" v="1408"/>
          <ac:inkMkLst>
            <pc:docMk/>
            <pc:sldMk cId="1327326507" sldId="262"/>
            <ac:inkMk id="187" creationId="{00074CCC-062E-C3B7-060C-0494624756E4}"/>
          </ac:inkMkLst>
        </pc:inkChg>
        <pc:inkChg chg="add">
          <ac:chgData name="Venkatasubramanian, Mani V." userId="fbe5ce37-0145-4c31-b84a-b36f8beac5f3" providerId="ADAL" clId="{0FD0B19D-4776-3142-A01A-915AA0983175}" dt="2023-03-28T15:17:34.401" v="1407"/>
          <ac:inkMkLst>
            <pc:docMk/>
            <pc:sldMk cId="1327326507" sldId="262"/>
            <ac:inkMk id="188" creationId="{BD1F196A-23C4-E4BF-D3CB-21602D484C29}"/>
          </ac:inkMkLst>
        </pc:inkChg>
        <pc:inkChg chg="add reco">
          <ac:chgData name="Venkatasubramanian, Mani V." userId="fbe5ce37-0145-4c31-b84a-b36f8beac5f3" providerId="ADAL" clId="{0FD0B19D-4776-3142-A01A-915AA0983175}" dt="2023-03-28T15:17:35.067" v="1408"/>
          <ac:inkMkLst>
            <pc:docMk/>
            <pc:sldMk cId="1327326507" sldId="262"/>
            <ac:inkMk id="189" creationId="{ADF046B7-92C1-943A-7E39-A6A849162B40}"/>
          </ac:inkMkLst>
        </pc:inkChg>
        <pc:inkChg chg="add del">
          <ac:chgData name="Venkatasubramanian, Mani V." userId="fbe5ce37-0145-4c31-b84a-b36f8beac5f3" providerId="ADAL" clId="{0FD0B19D-4776-3142-A01A-915AA0983175}" dt="2023-03-28T15:17:48.912" v="1414"/>
          <ac:inkMkLst>
            <pc:docMk/>
            <pc:sldMk cId="1327326507" sldId="262"/>
            <ac:inkMk id="190" creationId="{C52D9B80-68F9-F43A-5DCC-1ABF50C0CC24}"/>
          </ac:inkMkLst>
        </pc:inkChg>
        <pc:inkChg chg="add del">
          <ac:chgData name="Venkatasubramanian, Mani V." userId="fbe5ce37-0145-4c31-b84a-b36f8beac5f3" providerId="ADAL" clId="{0FD0B19D-4776-3142-A01A-915AA0983175}" dt="2023-03-28T15:17:48.912" v="1414"/>
          <ac:inkMkLst>
            <pc:docMk/>
            <pc:sldMk cId="1327326507" sldId="262"/>
            <ac:inkMk id="191" creationId="{1E6CCC5B-84E7-08CD-AA26-E94DD8337AC5}"/>
          </ac:inkMkLst>
        </pc:inkChg>
        <pc:inkChg chg="add del">
          <ac:chgData name="Venkatasubramanian, Mani V." userId="fbe5ce37-0145-4c31-b84a-b36f8beac5f3" providerId="ADAL" clId="{0FD0B19D-4776-3142-A01A-915AA0983175}" dt="2023-03-28T15:17:48.912" v="1414"/>
          <ac:inkMkLst>
            <pc:docMk/>
            <pc:sldMk cId="1327326507" sldId="262"/>
            <ac:inkMk id="192" creationId="{B7C4591A-078A-0607-8249-FE689C5ACDC1}"/>
          </ac:inkMkLst>
        </pc:inkChg>
        <pc:inkChg chg="add del">
          <ac:chgData name="Venkatasubramanian, Mani V." userId="fbe5ce37-0145-4c31-b84a-b36f8beac5f3" providerId="ADAL" clId="{0FD0B19D-4776-3142-A01A-915AA0983175}" dt="2023-03-28T15:17:48.912" v="1414"/>
          <ac:inkMkLst>
            <pc:docMk/>
            <pc:sldMk cId="1327326507" sldId="262"/>
            <ac:inkMk id="193" creationId="{DD0293A4-DE52-E4D0-9452-FE85C1208C19}"/>
          </ac:inkMkLst>
        </pc:inkChg>
        <pc:inkChg chg="add reco">
          <ac:chgData name="Venkatasubramanian, Mani V." userId="fbe5ce37-0145-4c31-b84a-b36f8beac5f3" providerId="ADAL" clId="{0FD0B19D-4776-3142-A01A-915AA0983175}" dt="2023-03-28T15:17:48.912" v="1414"/>
          <ac:inkMkLst>
            <pc:docMk/>
            <pc:sldMk cId="1327326507" sldId="262"/>
            <ac:inkMk id="194" creationId="{83FA10EF-AF23-05B5-6952-DE6A97ED37A2}"/>
          </ac:inkMkLst>
        </pc:inkChg>
        <pc:inkChg chg="add reco">
          <ac:chgData name="Venkatasubramanian, Mani V." userId="fbe5ce37-0145-4c31-b84a-b36f8beac5f3" providerId="ADAL" clId="{0FD0B19D-4776-3142-A01A-915AA0983175}" dt="2023-03-28T15:17:48.912" v="1414"/>
          <ac:inkMkLst>
            <pc:docMk/>
            <pc:sldMk cId="1327326507" sldId="262"/>
            <ac:inkMk id="195" creationId="{88CE6566-A350-EADB-B589-EA4AA1C507AC}"/>
          </ac:inkMkLst>
        </pc:inkChg>
        <pc:inkChg chg="add">
          <ac:chgData name="Venkatasubramanian, Mani V." userId="fbe5ce37-0145-4c31-b84a-b36f8beac5f3" providerId="ADAL" clId="{0FD0B19D-4776-3142-A01A-915AA0983175}" dt="2023-03-28T15:18:04.375" v="1415"/>
          <ac:inkMkLst>
            <pc:docMk/>
            <pc:sldMk cId="1327326507" sldId="262"/>
            <ac:inkMk id="196" creationId="{5D248F91-824C-8B13-5763-FA614E690DED}"/>
          </ac:inkMkLst>
        </pc:inkChg>
      </pc:sldChg>
      <pc:sldChg chg="addSp delSp modSp">
        <pc:chgData name="Venkatasubramanian, Mani V." userId="fbe5ce37-0145-4c31-b84a-b36f8beac5f3" providerId="ADAL" clId="{0FD0B19D-4776-3142-A01A-915AA0983175}" dt="2023-03-28T15:27:46.860" v="1651"/>
        <pc:sldMkLst>
          <pc:docMk/>
          <pc:sldMk cId="862947285" sldId="263"/>
        </pc:sldMkLst>
        <pc:inkChg chg="add del">
          <ac:chgData name="Venkatasubramanian, Mani V." userId="fbe5ce37-0145-4c31-b84a-b36f8beac5f3" providerId="ADAL" clId="{0FD0B19D-4776-3142-A01A-915AA0983175}" dt="2023-03-28T15:18:44.126" v="1426"/>
          <ac:inkMkLst>
            <pc:docMk/>
            <pc:sldMk cId="862947285" sldId="263"/>
            <ac:inkMk id="2" creationId="{98F41264-B6EB-AE88-00B3-7565FB41255E}"/>
          </ac:inkMkLst>
        </pc:inkChg>
        <pc:inkChg chg="add del">
          <ac:chgData name="Venkatasubramanian, Mani V." userId="fbe5ce37-0145-4c31-b84a-b36f8beac5f3" providerId="ADAL" clId="{0FD0B19D-4776-3142-A01A-915AA0983175}" dt="2023-03-28T15:27:31.112" v="1626"/>
          <ac:inkMkLst>
            <pc:docMk/>
            <pc:sldMk cId="862947285" sldId="263"/>
            <ac:inkMk id="2" creationId="{F9642E7B-D311-ABF8-8C4B-537AEEA11590}"/>
          </ac:inkMkLst>
        </pc:inkChg>
        <pc:inkChg chg="add del">
          <ac:chgData name="Venkatasubramanian, Mani V." userId="fbe5ce37-0145-4c31-b84a-b36f8beac5f3" providerId="ADAL" clId="{0FD0B19D-4776-3142-A01A-915AA0983175}" dt="2023-03-28T15:27:31.112" v="1626"/>
          <ac:inkMkLst>
            <pc:docMk/>
            <pc:sldMk cId="862947285" sldId="263"/>
            <ac:inkMk id="3" creationId="{A3D33AFD-0E3E-4B73-A8FA-36912BF1419D}"/>
          </ac:inkMkLst>
        </pc:inkChg>
        <pc:inkChg chg="add del">
          <ac:chgData name="Venkatasubramanian, Mani V." userId="fbe5ce37-0145-4c31-b84a-b36f8beac5f3" providerId="ADAL" clId="{0FD0B19D-4776-3142-A01A-915AA0983175}" dt="2023-03-28T15:18:44.126" v="1426"/>
          <ac:inkMkLst>
            <pc:docMk/>
            <pc:sldMk cId="862947285" sldId="263"/>
            <ac:inkMk id="3" creationId="{E616D8F7-5249-C65D-D648-6F5DF306CE64}"/>
          </ac:inkMkLst>
        </pc:inkChg>
        <pc:inkChg chg="add del">
          <ac:chgData name="Venkatasubramanian, Mani V." userId="fbe5ce37-0145-4c31-b84a-b36f8beac5f3" providerId="ADAL" clId="{0FD0B19D-4776-3142-A01A-915AA0983175}" dt="2023-03-28T15:18:44.126" v="1426"/>
          <ac:inkMkLst>
            <pc:docMk/>
            <pc:sldMk cId="862947285" sldId="263"/>
            <ac:inkMk id="4" creationId="{442ED42E-C7B8-CE0C-6FBE-A0AFD41E71CF}"/>
          </ac:inkMkLst>
        </pc:inkChg>
        <pc:inkChg chg="add del">
          <ac:chgData name="Venkatasubramanian, Mani V." userId="fbe5ce37-0145-4c31-b84a-b36f8beac5f3" providerId="ADAL" clId="{0FD0B19D-4776-3142-A01A-915AA0983175}" dt="2023-03-28T15:27:31.112" v="1626"/>
          <ac:inkMkLst>
            <pc:docMk/>
            <pc:sldMk cId="862947285" sldId="263"/>
            <ac:inkMk id="4" creationId="{7BCCE202-119A-2076-C9DC-51B62EBE923F}"/>
          </ac:inkMkLst>
        </pc:inkChg>
        <pc:inkChg chg="add del">
          <ac:chgData name="Venkatasubramanian, Mani V." userId="fbe5ce37-0145-4c31-b84a-b36f8beac5f3" providerId="ADAL" clId="{0FD0B19D-4776-3142-A01A-915AA0983175}" dt="2023-03-28T15:27:31.112" v="1626"/>
          <ac:inkMkLst>
            <pc:docMk/>
            <pc:sldMk cId="862947285" sldId="263"/>
            <ac:inkMk id="5" creationId="{58138D8F-2D86-B9E5-3EC8-A30D7FB91966}"/>
          </ac:inkMkLst>
        </pc:inkChg>
        <pc:inkChg chg="add del">
          <ac:chgData name="Venkatasubramanian, Mani V." userId="fbe5ce37-0145-4c31-b84a-b36f8beac5f3" providerId="ADAL" clId="{0FD0B19D-4776-3142-A01A-915AA0983175}" dt="2023-03-28T15:18:44.126" v="1426"/>
          <ac:inkMkLst>
            <pc:docMk/>
            <pc:sldMk cId="862947285" sldId="263"/>
            <ac:inkMk id="5" creationId="{F6745F28-7F03-0A80-DE76-EAE6FEEB66DA}"/>
          </ac:inkMkLst>
        </pc:inkChg>
        <pc:inkChg chg="add del">
          <ac:chgData name="Venkatasubramanian, Mani V." userId="fbe5ce37-0145-4c31-b84a-b36f8beac5f3" providerId="ADAL" clId="{0FD0B19D-4776-3142-A01A-915AA0983175}" dt="2023-03-28T15:18:44.126" v="1426"/>
          <ac:inkMkLst>
            <pc:docMk/>
            <pc:sldMk cId="862947285" sldId="263"/>
            <ac:inkMk id="6" creationId="{9D77BECA-552E-D6F7-99E1-EC2DAFEB56E9}"/>
          </ac:inkMkLst>
        </pc:inkChg>
        <pc:inkChg chg="add reco">
          <ac:chgData name="Venkatasubramanian, Mani V." userId="fbe5ce37-0145-4c31-b84a-b36f8beac5f3" providerId="ADAL" clId="{0FD0B19D-4776-3142-A01A-915AA0983175}" dt="2023-03-28T15:27:31.112" v="1626"/>
          <ac:inkMkLst>
            <pc:docMk/>
            <pc:sldMk cId="862947285" sldId="263"/>
            <ac:inkMk id="6" creationId="{F462475B-0150-A10B-1A7F-81C780F8EE30}"/>
          </ac:inkMkLst>
        </pc:inkChg>
        <pc:inkChg chg="add del">
          <ac:chgData name="Venkatasubramanian, Mani V." userId="fbe5ce37-0145-4c31-b84a-b36f8beac5f3" providerId="ADAL" clId="{0FD0B19D-4776-3142-A01A-915AA0983175}" dt="2023-03-28T15:18:44.126" v="1426"/>
          <ac:inkMkLst>
            <pc:docMk/>
            <pc:sldMk cId="862947285" sldId="263"/>
            <ac:inkMk id="7" creationId="{1A0A1C8E-092B-CDB4-52F0-A027C45117A2}"/>
          </ac:inkMkLst>
        </pc:inkChg>
        <pc:inkChg chg="add del">
          <ac:chgData name="Venkatasubramanian, Mani V." userId="fbe5ce37-0145-4c31-b84a-b36f8beac5f3" providerId="ADAL" clId="{0FD0B19D-4776-3142-A01A-915AA0983175}" dt="2023-03-28T15:27:37.083" v="1633"/>
          <ac:inkMkLst>
            <pc:docMk/>
            <pc:sldMk cId="862947285" sldId="263"/>
            <ac:inkMk id="7" creationId="{6F8C3F62-2CFD-B5D0-C537-B982136936A0}"/>
          </ac:inkMkLst>
        </pc:inkChg>
        <pc:inkChg chg="add del">
          <ac:chgData name="Venkatasubramanian, Mani V." userId="fbe5ce37-0145-4c31-b84a-b36f8beac5f3" providerId="ADAL" clId="{0FD0B19D-4776-3142-A01A-915AA0983175}" dt="2023-03-28T15:27:37.083" v="1633"/>
          <ac:inkMkLst>
            <pc:docMk/>
            <pc:sldMk cId="862947285" sldId="263"/>
            <ac:inkMk id="8" creationId="{192B5510-163E-168B-6CF2-E1134F816FA8}"/>
          </ac:inkMkLst>
        </pc:inkChg>
        <pc:inkChg chg="add del">
          <ac:chgData name="Venkatasubramanian, Mani V." userId="fbe5ce37-0145-4c31-b84a-b36f8beac5f3" providerId="ADAL" clId="{0FD0B19D-4776-3142-A01A-915AA0983175}" dt="2023-03-28T15:18:44.126" v="1426"/>
          <ac:inkMkLst>
            <pc:docMk/>
            <pc:sldMk cId="862947285" sldId="263"/>
            <ac:inkMk id="8" creationId="{62D523BF-94A1-F08B-257D-E0EB4718F177}"/>
          </ac:inkMkLst>
        </pc:inkChg>
        <pc:inkChg chg="add del">
          <ac:chgData name="Venkatasubramanian, Mani V." userId="fbe5ce37-0145-4c31-b84a-b36f8beac5f3" providerId="ADAL" clId="{0FD0B19D-4776-3142-A01A-915AA0983175}" dt="2023-03-28T15:18:44.126" v="1426"/>
          <ac:inkMkLst>
            <pc:docMk/>
            <pc:sldMk cId="862947285" sldId="263"/>
            <ac:inkMk id="9" creationId="{699571E0-A410-1FEB-B267-65AF8C0C77A5}"/>
          </ac:inkMkLst>
        </pc:inkChg>
        <pc:inkChg chg="add del">
          <ac:chgData name="Venkatasubramanian, Mani V." userId="fbe5ce37-0145-4c31-b84a-b36f8beac5f3" providerId="ADAL" clId="{0FD0B19D-4776-3142-A01A-915AA0983175}" dt="2023-03-28T15:27:37.083" v="1633"/>
          <ac:inkMkLst>
            <pc:docMk/>
            <pc:sldMk cId="862947285" sldId="263"/>
            <ac:inkMk id="9" creationId="{D84AED2E-1B13-C6BA-3E2D-D511E4E17FE1}"/>
          </ac:inkMkLst>
        </pc:inkChg>
        <pc:inkChg chg="add del">
          <ac:chgData name="Venkatasubramanian, Mani V." userId="fbe5ce37-0145-4c31-b84a-b36f8beac5f3" providerId="ADAL" clId="{0FD0B19D-4776-3142-A01A-915AA0983175}" dt="2023-03-28T15:18:44.126" v="1426"/>
          <ac:inkMkLst>
            <pc:docMk/>
            <pc:sldMk cId="862947285" sldId="263"/>
            <ac:inkMk id="10" creationId="{B54146FC-2C01-9217-8BEC-27A939C02E37}"/>
          </ac:inkMkLst>
        </pc:inkChg>
        <pc:inkChg chg="add del">
          <ac:chgData name="Venkatasubramanian, Mani V." userId="fbe5ce37-0145-4c31-b84a-b36f8beac5f3" providerId="ADAL" clId="{0FD0B19D-4776-3142-A01A-915AA0983175}" dt="2023-03-28T15:27:37.083" v="1633"/>
          <ac:inkMkLst>
            <pc:docMk/>
            <pc:sldMk cId="862947285" sldId="263"/>
            <ac:inkMk id="10" creationId="{DA531FBB-8EE7-C37A-3032-A8AD4419BD5E}"/>
          </ac:inkMkLst>
        </pc:inkChg>
        <pc:inkChg chg="add">
          <ac:chgData name="Venkatasubramanian, Mani V." userId="fbe5ce37-0145-4c31-b84a-b36f8beac5f3" providerId="ADAL" clId="{0FD0B19D-4776-3142-A01A-915AA0983175}" dt="2023-03-28T15:18:43.146" v="1425"/>
          <ac:inkMkLst>
            <pc:docMk/>
            <pc:sldMk cId="862947285" sldId="263"/>
            <ac:inkMk id="11" creationId="{BF5014BC-53AF-6D3F-6DC1-9462B44D9E74}"/>
          </ac:inkMkLst>
        </pc:inkChg>
        <pc:inkChg chg="add reco">
          <ac:chgData name="Venkatasubramanian, Mani V." userId="fbe5ce37-0145-4c31-b84a-b36f8beac5f3" providerId="ADAL" clId="{0FD0B19D-4776-3142-A01A-915AA0983175}" dt="2023-03-28T15:18:44.126" v="1426"/>
          <ac:inkMkLst>
            <pc:docMk/>
            <pc:sldMk cId="862947285" sldId="263"/>
            <ac:inkMk id="12" creationId="{F87072E9-C8B0-8697-9CE9-F241589A702B}"/>
          </ac:inkMkLst>
        </pc:inkChg>
        <pc:inkChg chg="add del">
          <ac:chgData name="Venkatasubramanian, Mani V." userId="fbe5ce37-0145-4c31-b84a-b36f8beac5f3" providerId="ADAL" clId="{0FD0B19D-4776-3142-A01A-915AA0983175}" dt="2023-03-28T15:18:46.153" v="1432"/>
          <ac:inkMkLst>
            <pc:docMk/>
            <pc:sldMk cId="862947285" sldId="263"/>
            <ac:inkMk id="13" creationId="{4CBEAEED-1E03-5CC5-CFB2-6E48B1890C79}"/>
          </ac:inkMkLst>
        </pc:inkChg>
        <pc:inkChg chg="add del">
          <ac:chgData name="Venkatasubramanian, Mani V." userId="fbe5ce37-0145-4c31-b84a-b36f8beac5f3" providerId="ADAL" clId="{0FD0B19D-4776-3142-A01A-915AA0983175}" dt="2023-03-28T15:27:37.083" v="1633"/>
          <ac:inkMkLst>
            <pc:docMk/>
            <pc:sldMk cId="862947285" sldId="263"/>
            <ac:inkMk id="13" creationId="{FACC5F95-D550-1135-32CE-5B573CB3E624}"/>
          </ac:inkMkLst>
        </pc:inkChg>
        <pc:inkChg chg="add del">
          <ac:chgData name="Venkatasubramanian, Mani V." userId="fbe5ce37-0145-4c31-b84a-b36f8beac5f3" providerId="ADAL" clId="{0FD0B19D-4776-3142-A01A-915AA0983175}" dt="2023-03-28T15:27:37.083" v="1633"/>
          <ac:inkMkLst>
            <pc:docMk/>
            <pc:sldMk cId="862947285" sldId="263"/>
            <ac:inkMk id="14" creationId="{3FDD5FF9-9265-7337-36CC-6D5D93C99291}"/>
          </ac:inkMkLst>
        </pc:inkChg>
        <pc:inkChg chg="add del">
          <ac:chgData name="Venkatasubramanian, Mani V." userId="fbe5ce37-0145-4c31-b84a-b36f8beac5f3" providerId="ADAL" clId="{0FD0B19D-4776-3142-A01A-915AA0983175}" dt="2023-03-28T15:18:46.153" v="1432"/>
          <ac:inkMkLst>
            <pc:docMk/>
            <pc:sldMk cId="862947285" sldId="263"/>
            <ac:inkMk id="14" creationId="{D7D37F52-901F-C530-D263-4A42F083E30F}"/>
          </ac:inkMkLst>
        </pc:inkChg>
        <pc:inkChg chg="add reco">
          <ac:chgData name="Venkatasubramanian, Mani V." userId="fbe5ce37-0145-4c31-b84a-b36f8beac5f3" providerId="ADAL" clId="{0FD0B19D-4776-3142-A01A-915AA0983175}" dt="2023-03-28T15:27:37.083" v="1633"/>
          <ac:inkMkLst>
            <pc:docMk/>
            <pc:sldMk cId="862947285" sldId="263"/>
            <ac:inkMk id="15" creationId="{7F5894A9-F3A2-9CDE-71FF-6709A91AD8D5}"/>
          </ac:inkMkLst>
        </pc:inkChg>
        <pc:inkChg chg="add del">
          <ac:chgData name="Venkatasubramanian, Mani V." userId="fbe5ce37-0145-4c31-b84a-b36f8beac5f3" providerId="ADAL" clId="{0FD0B19D-4776-3142-A01A-915AA0983175}" dt="2023-03-28T15:18:46.153" v="1432"/>
          <ac:inkMkLst>
            <pc:docMk/>
            <pc:sldMk cId="862947285" sldId="263"/>
            <ac:inkMk id="15" creationId="{FB0E8C6F-B6D4-4DBD-F61F-CF2056704C28}"/>
          </ac:inkMkLst>
        </pc:inkChg>
        <pc:inkChg chg="add del">
          <ac:chgData name="Venkatasubramanian, Mani V." userId="fbe5ce37-0145-4c31-b84a-b36f8beac5f3" providerId="ADAL" clId="{0FD0B19D-4776-3142-A01A-915AA0983175}" dt="2023-03-28T15:27:42.897" v="1646"/>
          <ac:inkMkLst>
            <pc:docMk/>
            <pc:sldMk cId="862947285" sldId="263"/>
            <ac:inkMk id="16" creationId="{A39AD2C7-D198-C7C4-EC58-451E204064E6}"/>
          </ac:inkMkLst>
        </pc:inkChg>
        <pc:inkChg chg="add del">
          <ac:chgData name="Venkatasubramanian, Mani V." userId="fbe5ce37-0145-4c31-b84a-b36f8beac5f3" providerId="ADAL" clId="{0FD0B19D-4776-3142-A01A-915AA0983175}" dt="2023-03-28T15:18:46.153" v="1432"/>
          <ac:inkMkLst>
            <pc:docMk/>
            <pc:sldMk cId="862947285" sldId="263"/>
            <ac:inkMk id="16" creationId="{E2B2DAF6-8274-052A-40B2-3B2138C1AA29}"/>
          </ac:inkMkLst>
        </pc:inkChg>
        <pc:inkChg chg="add del">
          <ac:chgData name="Venkatasubramanian, Mani V." userId="fbe5ce37-0145-4c31-b84a-b36f8beac5f3" providerId="ADAL" clId="{0FD0B19D-4776-3142-A01A-915AA0983175}" dt="2023-03-28T15:18:46.153" v="1432"/>
          <ac:inkMkLst>
            <pc:docMk/>
            <pc:sldMk cId="862947285" sldId="263"/>
            <ac:inkMk id="17" creationId="{3044444B-79F9-647B-EC63-DDC261078E95}"/>
          </ac:inkMkLst>
        </pc:inkChg>
        <pc:inkChg chg="add del">
          <ac:chgData name="Venkatasubramanian, Mani V." userId="fbe5ce37-0145-4c31-b84a-b36f8beac5f3" providerId="ADAL" clId="{0FD0B19D-4776-3142-A01A-915AA0983175}" dt="2023-03-28T15:27:42.897" v="1646"/>
          <ac:inkMkLst>
            <pc:docMk/>
            <pc:sldMk cId="862947285" sldId="263"/>
            <ac:inkMk id="17" creationId="{54374CE2-9DC6-433E-B5D0-089463BACDA1}"/>
          </ac:inkMkLst>
        </pc:inkChg>
        <pc:inkChg chg="add reco">
          <ac:chgData name="Venkatasubramanian, Mani V." userId="fbe5ce37-0145-4c31-b84a-b36f8beac5f3" providerId="ADAL" clId="{0FD0B19D-4776-3142-A01A-915AA0983175}" dt="2023-03-28T15:18:46.153" v="1432"/>
          <ac:inkMkLst>
            <pc:docMk/>
            <pc:sldMk cId="862947285" sldId="263"/>
            <ac:inkMk id="18" creationId="{E2FA7CA4-62CB-9261-8AE9-80829261DB9C}"/>
          </ac:inkMkLst>
        </pc:inkChg>
        <pc:inkChg chg="add del">
          <ac:chgData name="Venkatasubramanian, Mani V." userId="fbe5ce37-0145-4c31-b84a-b36f8beac5f3" providerId="ADAL" clId="{0FD0B19D-4776-3142-A01A-915AA0983175}" dt="2023-03-28T15:18:48.148" v="1438"/>
          <ac:inkMkLst>
            <pc:docMk/>
            <pc:sldMk cId="862947285" sldId="263"/>
            <ac:inkMk id="19" creationId="{7E66DA0B-2AA3-9CE9-EF20-41602B00604B}"/>
          </ac:inkMkLst>
        </pc:inkChg>
        <pc:inkChg chg="add del">
          <ac:chgData name="Venkatasubramanian, Mani V." userId="fbe5ce37-0145-4c31-b84a-b36f8beac5f3" providerId="ADAL" clId="{0FD0B19D-4776-3142-A01A-915AA0983175}" dt="2023-03-28T15:27:42.897" v="1646"/>
          <ac:inkMkLst>
            <pc:docMk/>
            <pc:sldMk cId="862947285" sldId="263"/>
            <ac:inkMk id="19" creationId="{8D7352C7-8D4C-49AF-EC6C-001126D9A4A3}"/>
          </ac:inkMkLst>
        </pc:inkChg>
        <pc:inkChg chg="add del">
          <ac:chgData name="Venkatasubramanian, Mani V." userId="fbe5ce37-0145-4c31-b84a-b36f8beac5f3" providerId="ADAL" clId="{0FD0B19D-4776-3142-A01A-915AA0983175}" dt="2023-03-28T15:18:48.148" v="1438"/>
          <ac:inkMkLst>
            <pc:docMk/>
            <pc:sldMk cId="862947285" sldId="263"/>
            <ac:inkMk id="20" creationId="{38B71BA3-08DB-033B-FAB5-29A92ECA220A}"/>
          </ac:inkMkLst>
        </pc:inkChg>
        <pc:inkChg chg="add del">
          <ac:chgData name="Venkatasubramanian, Mani V." userId="fbe5ce37-0145-4c31-b84a-b36f8beac5f3" providerId="ADAL" clId="{0FD0B19D-4776-3142-A01A-915AA0983175}" dt="2023-03-28T15:27:42.897" v="1646"/>
          <ac:inkMkLst>
            <pc:docMk/>
            <pc:sldMk cId="862947285" sldId="263"/>
            <ac:inkMk id="20" creationId="{8A2AC336-4075-3B4A-43E5-A7225993D218}"/>
          </ac:inkMkLst>
        </pc:inkChg>
        <pc:inkChg chg="add">
          <ac:chgData name="Venkatasubramanian, Mani V." userId="fbe5ce37-0145-4c31-b84a-b36f8beac5f3" providerId="ADAL" clId="{0FD0B19D-4776-3142-A01A-915AA0983175}" dt="2023-03-28T15:18:47.062" v="1435"/>
          <ac:inkMkLst>
            <pc:docMk/>
            <pc:sldMk cId="862947285" sldId="263"/>
            <ac:inkMk id="21" creationId="{675BEA7E-F949-E445-8273-2F35BB5EFF3A}"/>
          </ac:inkMkLst>
        </pc:inkChg>
        <pc:inkChg chg="add del">
          <ac:chgData name="Venkatasubramanian, Mani V." userId="fbe5ce37-0145-4c31-b84a-b36f8beac5f3" providerId="ADAL" clId="{0FD0B19D-4776-3142-A01A-915AA0983175}" dt="2023-03-28T15:27:42.897" v="1646"/>
          <ac:inkMkLst>
            <pc:docMk/>
            <pc:sldMk cId="862947285" sldId="263"/>
            <ac:inkMk id="22" creationId="{E4E314C2-27E5-29EB-F3CC-27C9BB11F761}"/>
          </ac:inkMkLst>
        </pc:inkChg>
        <pc:inkChg chg="add del">
          <ac:chgData name="Venkatasubramanian, Mani V." userId="fbe5ce37-0145-4c31-b84a-b36f8beac5f3" providerId="ADAL" clId="{0FD0B19D-4776-3142-A01A-915AA0983175}" dt="2023-03-28T15:18:48.148" v="1438"/>
          <ac:inkMkLst>
            <pc:docMk/>
            <pc:sldMk cId="862947285" sldId="263"/>
            <ac:inkMk id="22" creationId="{FFD9260E-CACD-9A92-7E28-98FC8C8F24C8}"/>
          </ac:inkMkLst>
        </pc:inkChg>
        <pc:inkChg chg="add del">
          <ac:chgData name="Venkatasubramanian, Mani V." userId="fbe5ce37-0145-4c31-b84a-b36f8beac5f3" providerId="ADAL" clId="{0FD0B19D-4776-3142-A01A-915AA0983175}" dt="2023-03-28T15:18:48.148" v="1438"/>
          <ac:inkMkLst>
            <pc:docMk/>
            <pc:sldMk cId="862947285" sldId="263"/>
            <ac:inkMk id="23" creationId="{AF842F8D-2676-3872-2A29-13D488610496}"/>
          </ac:inkMkLst>
        </pc:inkChg>
        <pc:inkChg chg="add del">
          <ac:chgData name="Venkatasubramanian, Mani V." userId="fbe5ce37-0145-4c31-b84a-b36f8beac5f3" providerId="ADAL" clId="{0FD0B19D-4776-3142-A01A-915AA0983175}" dt="2023-03-28T15:27:42.897" v="1646"/>
          <ac:inkMkLst>
            <pc:docMk/>
            <pc:sldMk cId="862947285" sldId="263"/>
            <ac:inkMk id="23" creationId="{E2D3E93F-3703-9D8D-26CD-6CEFA8F1B87B}"/>
          </ac:inkMkLst>
        </pc:inkChg>
        <pc:inkChg chg="add reco">
          <ac:chgData name="Venkatasubramanian, Mani V." userId="fbe5ce37-0145-4c31-b84a-b36f8beac5f3" providerId="ADAL" clId="{0FD0B19D-4776-3142-A01A-915AA0983175}" dt="2023-03-28T15:18:48.148" v="1438"/>
          <ac:inkMkLst>
            <pc:docMk/>
            <pc:sldMk cId="862947285" sldId="263"/>
            <ac:inkMk id="24" creationId="{FBC4435F-9318-D9CD-9048-24ACC4F6348D}"/>
          </ac:inkMkLst>
        </pc:inkChg>
        <pc:inkChg chg="add del">
          <ac:chgData name="Venkatasubramanian, Mani V." userId="fbe5ce37-0145-4c31-b84a-b36f8beac5f3" providerId="ADAL" clId="{0FD0B19D-4776-3142-A01A-915AA0983175}" dt="2023-03-28T15:27:42.897" v="1646"/>
          <ac:inkMkLst>
            <pc:docMk/>
            <pc:sldMk cId="862947285" sldId="263"/>
            <ac:inkMk id="25" creationId="{05BA07EE-02AA-4F90-87FA-B5B4D4BFBD23}"/>
          </ac:inkMkLst>
        </pc:inkChg>
        <pc:inkChg chg="add del">
          <ac:chgData name="Venkatasubramanian, Mani V." userId="fbe5ce37-0145-4c31-b84a-b36f8beac5f3" providerId="ADAL" clId="{0FD0B19D-4776-3142-A01A-915AA0983175}" dt="2023-03-28T15:18:50.013" v="1442"/>
          <ac:inkMkLst>
            <pc:docMk/>
            <pc:sldMk cId="862947285" sldId="263"/>
            <ac:inkMk id="25" creationId="{40241761-00D7-FDBC-948B-D241332DFB98}"/>
          </ac:inkMkLst>
        </pc:inkChg>
        <pc:inkChg chg="add del">
          <ac:chgData name="Venkatasubramanian, Mani V." userId="fbe5ce37-0145-4c31-b84a-b36f8beac5f3" providerId="ADAL" clId="{0FD0B19D-4776-3142-A01A-915AA0983175}" dt="2023-03-28T15:27:42.897" v="1646"/>
          <ac:inkMkLst>
            <pc:docMk/>
            <pc:sldMk cId="862947285" sldId="263"/>
            <ac:inkMk id="26" creationId="{069F788D-CC35-20E5-DD83-BB00F1169F4F}"/>
          </ac:inkMkLst>
        </pc:inkChg>
        <pc:inkChg chg="add del">
          <ac:chgData name="Venkatasubramanian, Mani V." userId="fbe5ce37-0145-4c31-b84a-b36f8beac5f3" providerId="ADAL" clId="{0FD0B19D-4776-3142-A01A-915AA0983175}" dt="2023-03-28T15:18:50.013" v="1442"/>
          <ac:inkMkLst>
            <pc:docMk/>
            <pc:sldMk cId="862947285" sldId="263"/>
            <ac:inkMk id="26" creationId="{9C7C8FF7-EB76-AD24-0772-2BCFEDAD5985}"/>
          </ac:inkMkLst>
        </pc:inkChg>
        <pc:inkChg chg="add">
          <ac:chgData name="Venkatasubramanian, Mani V." userId="fbe5ce37-0145-4c31-b84a-b36f8beac5f3" providerId="ADAL" clId="{0FD0B19D-4776-3142-A01A-915AA0983175}" dt="2023-03-28T15:18:49.063" v="1441"/>
          <ac:inkMkLst>
            <pc:docMk/>
            <pc:sldMk cId="862947285" sldId="263"/>
            <ac:inkMk id="27" creationId="{9A7678B9-BAD2-7B45-C5D2-E7764C46AE3B}"/>
          </ac:inkMkLst>
        </pc:inkChg>
        <pc:inkChg chg="add reco">
          <ac:chgData name="Venkatasubramanian, Mani V." userId="fbe5ce37-0145-4c31-b84a-b36f8beac5f3" providerId="ADAL" clId="{0FD0B19D-4776-3142-A01A-915AA0983175}" dt="2023-03-28T15:18:50.013" v="1442"/>
          <ac:inkMkLst>
            <pc:docMk/>
            <pc:sldMk cId="862947285" sldId="263"/>
            <ac:inkMk id="28" creationId="{619400AA-D101-EAB9-BB14-22810B139CAD}"/>
          </ac:inkMkLst>
        </pc:inkChg>
        <pc:inkChg chg="add del">
          <ac:chgData name="Venkatasubramanian, Mani V." userId="fbe5ce37-0145-4c31-b84a-b36f8beac5f3" providerId="ADAL" clId="{0FD0B19D-4776-3142-A01A-915AA0983175}" dt="2023-03-28T15:27:42.897" v="1646"/>
          <ac:inkMkLst>
            <pc:docMk/>
            <pc:sldMk cId="862947285" sldId="263"/>
            <ac:inkMk id="29" creationId="{38F78F7D-C656-487E-E503-3CC40E0048A0}"/>
          </ac:inkMkLst>
        </pc:inkChg>
        <pc:inkChg chg="add del">
          <ac:chgData name="Venkatasubramanian, Mani V." userId="fbe5ce37-0145-4c31-b84a-b36f8beac5f3" providerId="ADAL" clId="{0FD0B19D-4776-3142-A01A-915AA0983175}" dt="2023-03-28T15:18:59.739" v="1461"/>
          <ac:inkMkLst>
            <pc:docMk/>
            <pc:sldMk cId="862947285" sldId="263"/>
            <ac:inkMk id="29" creationId="{81AC6E61-735E-999E-6CDB-28E52894450D}"/>
          </ac:inkMkLst>
        </pc:inkChg>
        <pc:inkChg chg="add del">
          <ac:chgData name="Venkatasubramanian, Mani V." userId="fbe5ce37-0145-4c31-b84a-b36f8beac5f3" providerId="ADAL" clId="{0FD0B19D-4776-3142-A01A-915AA0983175}" dt="2023-03-28T15:18:59.739" v="1461"/>
          <ac:inkMkLst>
            <pc:docMk/>
            <pc:sldMk cId="862947285" sldId="263"/>
            <ac:inkMk id="30" creationId="{BB9B1626-FD02-EA34-23F0-3237E2EC36A7}"/>
          </ac:inkMkLst>
        </pc:inkChg>
        <pc:inkChg chg="add del">
          <ac:chgData name="Venkatasubramanian, Mani V." userId="fbe5ce37-0145-4c31-b84a-b36f8beac5f3" providerId="ADAL" clId="{0FD0B19D-4776-3142-A01A-915AA0983175}" dt="2023-03-28T15:27:42.897" v="1646"/>
          <ac:inkMkLst>
            <pc:docMk/>
            <pc:sldMk cId="862947285" sldId="263"/>
            <ac:inkMk id="30" creationId="{F562D92B-DB33-0692-7428-74038E2BD7C5}"/>
          </ac:inkMkLst>
        </pc:inkChg>
        <pc:inkChg chg="add del">
          <ac:chgData name="Venkatasubramanian, Mani V." userId="fbe5ce37-0145-4c31-b84a-b36f8beac5f3" providerId="ADAL" clId="{0FD0B19D-4776-3142-A01A-915AA0983175}" dt="2023-03-28T15:18:59.739" v="1461"/>
          <ac:inkMkLst>
            <pc:docMk/>
            <pc:sldMk cId="862947285" sldId="263"/>
            <ac:inkMk id="31" creationId="{512DCE96-F196-40C2-F2B4-98FA029B6F1E}"/>
          </ac:inkMkLst>
        </pc:inkChg>
        <pc:inkChg chg="add del">
          <ac:chgData name="Venkatasubramanian, Mani V." userId="fbe5ce37-0145-4c31-b84a-b36f8beac5f3" providerId="ADAL" clId="{0FD0B19D-4776-3142-A01A-915AA0983175}" dt="2023-03-28T15:27:42.897" v="1646"/>
          <ac:inkMkLst>
            <pc:docMk/>
            <pc:sldMk cId="862947285" sldId="263"/>
            <ac:inkMk id="31" creationId="{C55A43FA-D728-55D3-F786-EFF91CF942C8}"/>
          </ac:inkMkLst>
        </pc:inkChg>
        <pc:inkChg chg="add del">
          <ac:chgData name="Venkatasubramanian, Mani V." userId="fbe5ce37-0145-4c31-b84a-b36f8beac5f3" providerId="ADAL" clId="{0FD0B19D-4776-3142-A01A-915AA0983175}" dt="2023-03-28T15:27:42.897" v="1646"/>
          <ac:inkMkLst>
            <pc:docMk/>
            <pc:sldMk cId="862947285" sldId="263"/>
            <ac:inkMk id="32" creationId="{084B2E7C-9160-DFF6-4BEE-9218216D11E8}"/>
          </ac:inkMkLst>
        </pc:inkChg>
        <pc:inkChg chg="add del">
          <ac:chgData name="Venkatasubramanian, Mani V." userId="fbe5ce37-0145-4c31-b84a-b36f8beac5f3" providerId="ADAL" clId="{0FD0B19D-4776-3142-A01A-915AA0983175}" dt="2023-03-28T15:19:31.092" v="1486"/>
          <ac:inkMkLst>
            <pc:docMk/>
            <pc:sldMk cId="862947285" sldId="263"/>
            <ac:inkMk id="32" creationId="{9B00180F-7871-0DEB-F28A-83CEE9954EC9}"/>
          </ac:inkMkLst>
        </pc:inkChg>
        <pc:inkChg chg="add del">
          <ac:chgData name="Venkatasubramanian, Mani V." userId="fbe5ce37-0145-4c31-b84a-b36f8beac5f3" providerId="ADAL" clId="{0FD0B19D-4776-3142-A01A-915AA0983175}" dt="2023-03-28T15:18:59.739" v="1461"/>
          <ac:inkMkLst>
            <pc:docMk/>
            <pc:sldMk cId="862947285" sldId="263"/>
            <ac:inkMk id="33" creationId="{AD70FB03-130E-5062-51DB-F3B2E9C1A260}"/>
          </ac:inkMkLst>
        </pc:inkChg>
        <pc:inkChg chg="add reco">
          <ac:chgData name="Venkatasubramanian, Mani V." userId="fbe5ce37-0145-4c31-b84a-b36f8beac5f3" providerId="ADAL" clId="{0FD0B19D-4776-3142-A01A-915AA0983175}" dt="2023-03-28T15:27:42.897" v="1646"/>
          <ac:inkMkLst>
            <pc:docMk/>
            <pc:sldMk cId="862947285" sldId="263"/>
            <ac:inkMk id="33" creationId="{ECB4C413-6AEC-F464-A562-E635A76A7168}"/>
          </ac:inkMkLst>
        </pc:inkChg>
        <pc:inkChg chg="add del">
          <ac:chgData name="Venkatasubramanian, Mani V." userId="fbe5ce37-0145-4c31-b84a-b36f8beac5f3" providerId="ADAL" clId="{0FD0B19D-4776-3142-A01A-915AA0983175}" dt="2023-03-28T15:18:59.739" v="1461"/>
          <ac:inkMkLst>
            <pc:docMk/>
            <pc:sldMk cId="862947285" sldId="263"/>
            <ac:inkMk id="34" creationId="{CA8A3776-3C37-F19A-8977-8B8E997E053A}"/>
          </ac:inkMkLst>
        </pc:inkChg>
        <pc:inkChg chg="add reco">
          <ac:chgData name="Venkatasubramanian, Mani V." userId="fbe5ce37-0145-4c31-b84a-b36f8beac5f3" providerId="ADAL" clId="{0FD0B19D-4776-3142-A01A-915AA0983175}" dt="2023-03-28T15:27:42.897" v="1646"/>
          <ac:inkMkLst>
            <pc:docMk/>
            <pc:sldMk cId="862947285" sldId="263"/>
            <ac:inkMk id="34" creationId="{D150DABD-DFCE-B3B7-E4F7-7215326F7DAF}"/>
          </ac:inkMkLst>
        </pc:inkChg>
        <pc:inkChg chg="add del">
          <ac:chgData name="Venkatasubramanian, Mani V." userId="fbe5ce37-0145-4c31-b84a-b36f8beac5f3" providerId="ADAL" clId="{0FD0B19D-4776-3142-A01A-915AA0983175}" dt="2023-03-28T15:27:44.915" v="1650"/>
          <ac:inkMkLst>
            <pc:docMk/>
            <pc:sldMk cId="862947285" sldId="263"/>
            <ac:inkMk id="35" creationId="{1EB71E1B-A4FC-CE3B-1A30-1A96F06533AD}"/>
          </ac:inkMkLst>
        </pc:inkChg>
        <pc:inkChg chg="add del">
          <ac:chgData name="Venkatasubramanian, Mani V." userId="fbe5ce37-0145-4c31-b84a-b36f8beac5f3" providerId="ADAL" clId="{0FD0B19D-4776-3142-A01A-915AA0983175}" dt="2023-03-28T15:19:35.935" v="1493"/>
          <ac:inkMkLst>
            <pc:docMk/>
            <pc:sldMk cId="862947285" sldId="263"/>
            <ac:inkMk id="35" creationId="{B51621BD-29D3-269C-7E82-771988ED142C}"/>
          </ac:inkMkLst>
        </pc:inkChg>
        <pc:inkChg chg="add del">
          <ac:chgData name="Venkatasubramanian, Mani V." userId="fbe5ce37-0145-4c31-b84a-b36f8beac5f3" providerId="ADAL" clId="{0FD0B19D-4776-3142-A01A-915AA0983175}" dt="2023-03-28T15:19:35.935" v="1493"/>
          <ac:inkMkLst>
            <pc:docMk/>
            <pc:sldMk cId="862947285" sldId="263"/>
            <ac:inkMk id="36" creationId="{9494A808-14CE-CC7E-836F-DD459CDCB7DD}"/>
          </ac:inkMkLst>
        </pc:inkChg>
        <pc:inkChg chg="add del">
          <ac:chgData name="Venkatasubramanian, Mani V." userId="fbe5ce37-0145-4c31-b84a-b36f8beac5f3" providerId="ADAL" clId="{0FD0B19D-4776-3142-A01A-915AA0983175}" dt="2023-03-28T15:27:44.915" v="1650"/>
          <ac:inkMkLst>
            <pc:docMk/>
            <pc:sldMk cId="862947285" sldId="263"/>
            <ac:inkMk id="36" creationId="{A6590437-9C9B-C8A9-201D-D5AFB54D5C1F}"/>
          </ac:inkMkLst>
        </pc:inkChg>
        <pc:inkChg chg="add del">
          <ac:chgData name="Venkatasubramanian, Mani V." userId="fbe5ce37-0145-4c31-b84a-b36f8beac5f3" providerId="ADAL" clId="{0FD0B19D-4776-3142-A01A-915AA0983175}" dt="2023-03-28T15:18:59.739" v="1461"/>
          <ac:inkMkLst>
            <pc:docMk/>
            <pc:sldMk cId="862947285" sldId="263"/>
            <ac:inkMk id="37" creationId="{030F00E4-F965-7D33-84FF-3F2BB8EB4EC3}"/>
          </ac:inkMkLst>
        </pc:inkChg>
        <pc:inkChg chg="add del">
          <ac:chgData name="Venkatasubramanian, Mani V." userId="fbe5ce37-0145-4c31-b84a-b36f8beac5f3" providerId="ADAL" clId="{0FD0B19D-4776-3142-A01A-915AA0983175}" dt="2023-03-28T15:27:44.915" v="1650"/>
          <ac:inkMkLst>
            <pc:docMk/>
            <pc:sldMk cId="862947285" sldId="263"/>
            <ac:inkMk id="37" creationId="{6EF0E926-DFDE-3B04-FDCC-F1A3170D04C9}"/>
          </ac:inkMkLst>
        </pc:inkChg>
        <pc:inkChg chg="add del">
          <ac:chgData name="Venkatasubramanian, Mani V." userId="fbe5ce37-0145-4c31-b84a-b36f8beac5f3" providerId="ADAL" clId="{0FD0B19D-4776-3142-A01A-915AA0983175}" dt="2023-03-28T15:18:59.739" v="1461"/>
          <ac:inkMkLst>
            <pc:docMk/>
            <pc:sldMk cId="862947285" sldId="263"/>
            <ac:inkMk id="38" creationId="{CBEDD075-6BFA-E016-20E7-741E21C64A5E}"/>
          </ac:inkMkLst>
        </pc:inkChg>
        <pc:inkChg chg="add reco">
          <ac:chgData name="Venkatasubramanian, Mani V." userId="fbe5ce37-0145-4c31-b84a-b36f8beac5f3" providerId="ADAL" clId="{0FD0B19D-4776-3142-A01A-915AA0983175}" dt="2023-03-28T15:27:44.915" v="1650"/>
          <ac:inkMkLst>
            <pc:docMk/>
            <pc:sldMk cId="862947285" sldId="263"/>
            <ac:inkMk id="38" creationId="{E2537A14-EBB9-A41E-7A06-D89C4C71C1F9}"/>
          </ac:inkMkLst>
        </pc:inkChg>
        <pc:inkChg chg="add del">
          <ac:chgData name="Venkatasubramanian, Mani V." userId="fbe5ce37-0145-4c31-b84a-b36f8beac5f3" providerId="ADAL" clId="{0FD0B19D-4776-3142-A01A-915AA0983175}" dt="2023-03-28T15:18:59.739" v="1461"/>
          <ac:inkMkLst>
            <pc:docMk/>
            <pc:sldMk cId="862947285" sldId="263"/>
            <ac:inkMk id="39" creationId="{D8DAF715-6760-1C2B-D203-2D4FFA8DF499}"/>
          </ac:inkMkLst>
        </pc:inkChg>
        <pc:inkChg chg="add">
          <ac:chgData name="Venkatasubramanian, Mani V." userId="fbe5ce37-0145-4c31-b84a-b36f8beac5f3" providerId="ADAL" clId="{0FD0B19D-4776-3142-A01A-915AA0983175}" dt="2023-03-28T15:27:46.860" v="1651"/>
          <ac:inkMkLst>
            <pc:docMk/>
            <pc:sldMk cId="862947285" sldId="263"/>
            <ac:inkMk id="39" creationId="{F4E3DB7E-8E55-7AB1-CD5C-8B2D7B9C5B58}"/>
          </ac:inkMkLst>
        </pc:inkChg>
        <pc:inkChg chg="add del">
          <ac:chgData name="Venkatasubramanian, Mani V." userId="fbe5ce37-0145-4c31-b84a-b36f8beac5f3" providerId="ADAL" clId="{0FD0B19D-4776-3142-A01A-915AA0983175}" dt="2023-03-28T15:18:59.739" v="1461"/>
          <ac:inkMkLst>
            <pc:docMk/>
            <pc:sldMk cId="862947285" sldId="263"/>
            <ac:inkMk id="40" creationId="{F3D3B83E-E92B-B3E2-9423-177501F32F5B}"/>
          </ac:inkMkLst>
        </pc:inkChg>
        <pc:inkChg chg="add del">
          <ac:chgData name="Venkatasubramanian, Mani V." userId="fbe5ce37-0145-4c31-b84a-b36f8beac5f3" providerId="ADAL" clId="{0FD0B19D-4776-3142-A01A-915AA0983175}" dt="2023-03-28T15:18:59.739" v="1461"/>
          <ac:inkMkLst>
            <pc:docMk/>
            <pc:sldMk cId="862947285" sldId="263"/>
            <ac:inkMk id="41" creationId="{5CEC81AF-D704-CFF1-C4F0-DDB100E0100D}"/>
          </ac:inkMkLst>
        </pc:inkChg>
        <pc:inkChg chg="add">
          <ac:chgData name="Venkatasubramanian, Mani V." userId="fbe5ce37-0145-4c31-b84a-b36f8beac5f3" providerId="ADAL" clId="{0FD0B19D-4776-3142-A01A-915AA0983175}" dt="2023-03-28T15:18:57.229" v="1456"/>
          <ac:inkMkLst>
            <pc:docMk/>
            <pc:sldMk cId="862947285" sldId="263"/>
            <ac:inkMk id="42" creationId="{7FBCD961-2C6E-9D9E-DCB0-0950E9889E87}"/>
          </ac:inkMkLst>
        </pc:inkChg>
        <pc:inkChg chg="add del">
          <ac:chgData name="Venkatasubramanian, Mani V." userId="fbe5ce37-0145-4c31-b84a-b36f8beac5f3" providerId="ADAL" clId="{0FD0B19D-4776-3142-A01A-915AA0983175}" dt="2023-03-28T15:18:59.739" v="1461"/>
          <ac:inkMkLst>
            <pc:docMk/>
            <pc:sldMk cId="862947285" sldId="263"/>
            <ac:inkMk id="43" creationId="{5FEC8B39-E166-ACB0-DCBD-3B8BBAB3A80C}"/>
          </ac:inkMkLst>
        </pc:inkChg>
        <pc:inkChg chg="add del">
          <ac:chgData name="Venkatasubramanian, Mani V." userId="fbe5ce37-0145-4c31-b84a-b36f8beac5f3" providerId="ADAL" clId="{0FD0B19D-4776-3142-A01A-915AA0983175}" dt="2023-03-28T15:18:59.739" v="1461"/>
          <ac:inkMkLst>
            <pc:docMk/>
            <pc:sldMk cId="862947285" sldId="263"/>
            <ac:inkMk id="44" creationId="{CECEC872-2E4C-0316-381C-30FFAA0A6E4E}"/>
          </ac:inkMkLst>
        </pc:inkChg>
        <pc:inkChg chg="add del">
          <ac:chgData name="Venkatasubramanian, Mani V." userId="fbe5ce37-0145-4c31-b84a-b36f8beac5f3" providerId="ADAL" clId="{0FD0B19D-4776-3142-A01A-915AA0983175}" dt="2023-03-28T15:18:59.739" v="1461"/>
          <ac:inkMkLst>
            <pc:docMk/>
            <pc:sldMk cId="862947285" sldId="263"/>
            <ac:inkMk id="45" creationId="{33596AF7-5289-B608-C28C-ECAFB371D7B0}"/>
          </ac:inkMkLst>
        </pc:inkChg>
        <pc:inkChg chg="add del">
          <ac:chgData name="Venkatasubramanian, Mani V." userId="fbe5ce37-0145-4c31-b84a-b36f8beac5f3" providerId="ADAL" clId="{0FD0B19D-4776-3142-A01A-915AA0983175}" dt="2023-03-28T15:18:59.739" v="1461"/>
          <ac:inkMkLst>
            <pc:docMk/>
            <pc:sldMk cId="862947285" sldId="263"/>
            <ac:inkMk id="46" creationId="{1B12493C-D597-515C-BDC7-FD1196948745}"/>
          </ac:inkMkLst>
        </pc:inkChg>
        <pc:inkChg chg="add reco">
          <ac:chgData name="Venkatasubramanian, Mani V." userId="fbe5ce37-0145-4c31-b84a-b36f8beac5f3" providerId="ADAL" clId="{0FD0B19D-4776-3142-A01A-915AA0983175}" dt="2023-03-28T15:18:59.739" v="1461"/>
          <ac:inkMkLst>
            <pc:docMk/>
            <pc:sldMk cId="862947285" sldId="263"/>
            <ac:inkMk id="47" creationId="{1D68D251-327A-75E1-0546-7719B08C6CDA}"/>
          </ac:inkMkLst>
        </pc:inkChg>
        <pc:inkChg chg="add reco">
          <ac:chgData name="Venkatasubramanian, Mani V." userId="fbe5ce37-0145-4c31-b84a-b36f8beac5f3" providerId="ADAL" clId="{0FD0B19D-4776-3142-A01A-915AA0983175}" dt="2023-03-28T15:18:59.739" v="1461"/>
          <ac:inkMkLst>
            <pc:docMk/>
            <pc:sldMk cId="862947285" sldId="263"/>
            <ac:inkMk id="48" creationId="{4DD95609-C89F-9BFD-9C1E-DF505E863866}"/>
          </ac:inkMkLst>
        </pc:inkChg>
        <pc:inkChg chg="add del reco">
          <ac:chgData name="Venkatasubramanian, Mani V." userId="fbe5ce37-0145-4c31-b84a-b36f8beac5f3" providerId="ADAL" clId="{0FD0B19D-4776-3142-A01A-915AA0983175}" dt="2023-03-28T15:19:31.088" v="1485"/>
          <ac:inkMkLst>
            <pc:docMk/>
            <pc:sldMk cId="862947285" sldId="263"/>
            <ac:inkMk id="49" creationId="{E068460E-CC03-3E3A-CCA3-2972D5AE807F}"/>
          </ac:inkMkLst>
        </pc:inkChg>
        <pc:inkChg chg="add mod reco modStrokes">
          <ac:chgData name="Venkatasubramanian, Mani V." userId="fbe5ce37-0145-4c31-b84a-b36f8beac5f3" providerId="ADAL" clId="{0FD0B19D-4776-3142-A01A-915AA0983175}" dt="2023-03-28T15:19:31.094" v="1487"/>
          <ac:inkMkLst>
            <pc:docMk/>
            <pc:sldMk cId="862947285" sldId="263"/>
            <ac:inkMk id="50" creationId="{BADE255F-1B78-9B1C-F9A9-94C92FA17142}"/>
          </ac:inkMkLst>
        </pc:inkChg>
        <pc:inkChg chg="add del">
          <ac:chgData name="Venkatasubramanian, Mani V." userId="fbe5ce37-0145-4c31-b84a-b36f8beac5f3" providerId="ADAL" clId="{0FD0B19D-4776-3142-A01A-915AA0983175}" dt="2023-03-28T15:19:17.797" v="1474"/>
          <ac:inkMkLst>
            <pc:docMk/>
            <pc:sldMk cId="862947285" sldId="263"/>
            <ac:inkMk id="51" creationId="{5FBC0962-766E-F6CF-DF1B-8299423C3194}"/>
          </ac:inkMkLst>
        </pc:inkChg>
        <pc:inkChg chg="add del">
          <ac:chgData name="Venkatasubramanian, Mani V." userId="fbe5ce37-0145-4c31-b84a-b36f8beac5f3" providerId="ADAL" clId="{0FD0B19D-4776-3142-A01A-915AA0983175}" dt="2023-03-28T15:19:17.797" v="1474"/>
          <ac:inkMkLst>
            <pc:docMk/>
            <pc:sldMk cId="862947285" sldId="263"/>
            <ac:inkMk id="52" creationId="{146D25D0-5499-4808-D662-D3A9DBE9B794}"/>
          </ac:inkMkLst>
        </pc:inkChg>
        <pc:inkChg chg="add del">
          <ac:chgData name="Venkatasubramanian, Mani V." userId="fbe5ce37-0145-4c31-b84a-b36f8beac5f3" providerId="ADAL" clId="{0FD0B19D-4776-3142-A01A-915AA0983175}" dt="2023-03-28T15:19:17.797" v="1474"/>
          <ac:inkMkLst>
            <pc:docMk/>
            <pc:sldMk cId="862947285" sldId="263"/>
            <ac:inkMk id="53" creationId="{FF22453B-DB0B-B0A1-E138-AC35895A9FA5}"/>
          </ac:inkMkLst>
        </pc:inkChg>
        <pc:inkChg chg="add del">
          <ac:chgData name="Venkatasubramanian, Mani V." userId="fbe5ce37-0145-4c31-b84a-b36f8beac5f3" providerId="ADAL" clId="{0FD0B19D-4776-3142-A01A-915AA0983175}" dt="2023-03-28T15:19:17.797" v="1474"/>
          <ac:inkMkLst>
            <pc:docMk/>
            <pc:sldMk cId="862947285" sldId="263"/>
            <ac:inkMk id="54" creationId="{B20417A8-2E48-2471-0604-B14BCC6A45CE}"/>
          </ac:inkMkLst>
        </pc:inkChg>
        <pc:inkChg chg="add del">
          <ac:chgData name="Venkatasubramanian, Mani V." userId="fbe5ce37-0145-4c31-b84a-b36f8beac5f3" providerId="ADAL" clId="{0FD0B19D-4776-3142-A01A-915AA0983175}" dt="2023-03-28T15:19:17.797" v="1474"/>
          <ac:inkMkLst>
            <pc:docMk/>
            <pc:sldMk cId="862947285" sldId="263"/>
            <ac:inkMk id="55" creationId="{241C550A-C3A7-D0FD-1372-83D663903985}"/>
          </ac:inkMkLst>
        </pc:inkChg>
        <pc:inkChg chg="add del">
          <ac:chgData name="Venkatasubramanian, Mani V." userId="fbe5ce37-0145-4c31-b84a-b36f8beac5f3" providerId="ADAL" clId="{0FD0B19D-4776-3142-A01A-915AA0983175}" dt="2023-03-28T15:19:17.797" v="1474"/>
          <ac:inkMkLst>
            <pc:docMk/>
            <pc:sldMk cId="862947285" sldId="263"/>
            <ac:inkMk id="56" creationId="{C0873F72-B3B0-0041-E5A7-8779CF799F44}"/>
          </ac:inkMkLst>
        </pc:inkChg>
        <pc:inkChg chg="add">
          <ac:chgData name="Venkatasubramanian, Mani V." userId="fbe5ce37-0145-4c31-b84a-b36f8beac5f3" providerId="ADAL" clId="{0FD0B19D-4776-3142-A01A-915AA0983175}" dt="2023-03-28T15:19:14.794" v="1468"/>
          <ac:inkMkLst>
            <pc:docMk/>
            <pc:sldMk cId="862947285" sldId="263"/>
            <ac:inkMk id="57" creationId="{75543FEB-E0DF-4344-BFF2-52C86546BE45}"/>
          </ac:inkMkLst>
        </pc:inkChg>
        <pc:inkChg chg="add">
          <ac:chgData name="Venkatasubramanian, Mani V." userId="fbe5ce37-0145-4c31-b84a-b36f8beac5f3" providerId="ADAL" clId="{0FD0B19D-4776-3142-A01A-915AA0983175}" dt="2023-03-28T15:19:14.927" v="1469"/>
          <ac:inkMkLst>
            <pc:docMk/>
            <pc:sldMk cId="862947285" sldId="263"/>
            <ac:inkMk id="58" creationId="{99056927-2514-D63F-79A6-73CE3B369B56}"/>
          </ac:inkMkLst>
        </pc:inkChg>
        <pc:inkChg chg="add del">
          <ac:chgData name="Venkatasubramanian, Mani V." userId="fbe5ce37-0145-4c31-b84a-b36f8beac5f3" providerId="ADAL" clId="{0FD0B19D-4776-3142-A01A-915AA0983175}" dt="2023-03-28T15:19:17.797" v="1474"/>
          <ac:inkMkLst>
            <pc:docMk/>
            <pc:sldMk cId="862947285" sldId="263"/>
            <ac:inkMk id="59" creationId="{A6062A9A-56F9-D431-D1CA-5116FE653B4C}"/>
          </ac:inkMkLst>
        </pc:inkChg>
        <pc:inkChg chg="add del">
          <ac:chgData name="Venkatasubramanian, Mani V." userId="fbe5ce37-0145-4c31-b84a-b36f8beac5f3" providerId="ADAL" clId="{0FD0B19D-4776-3142-A01A-915AA0983175}" dt="2023-03-28T15:19:17.797" v="1474"/>
          <ac:inkMkLst>
            <pc:docMk/>
            <pc:sldMk cId="862947285" sldId="263"/>
            <ac:inkMk id="60" creationId="{94697AD2-1BED-A26A-F0B5-6FF3C27C464C}"/>
          </ac:inkMkLst>
        </pc:inkChg>
        <pc:inkChg chg="add del">
          <ac:chgData name="Venkatasubramanian, Mani V." userId="fbe5ce37-0145-4c31-b84a-b36f8beac5f3" providerId="ADAL" clId="{0FD0B19D-4776-3142-A01A-915AA0983175}" dt="2023-03-28T15:19:17.797" v="1474"/>
          <ac:inkMkLst>
            <pc:docMk/>
            <pc:sldMk cId="862947285" sldId="263"/>
            <ac:inkMk id="61" creationId="{27F4B3AF-E408-07D3-199D-16D60766C31E}"/>
          </ac:inkMkLst>
        </pc:inkChg>
        <pc:inkChg chg="add del">
          <ac:chgData name="Venkatasubramanian, Mani V." userId="fbe5ce37-0145-4c31-b84a-b36f8beac5f3" providerId="ADAL" clId="{0FD0B19D-4776-3142-A01A-915AA0983175}" dt="2023-03-28T15:19:17.797" v="1474"/>
          <ac:inkMkLst>
            <pc:docMk/>
            <pc:sldMk cId="862947285" sldId="263"/>
            <ac:inkMk id="62" creationId="{7D46272D-C0E1-D68C-D348-554F6A472F8C}"/>
          </ac:inkMkLst>
        </pc:inkChg>
        <pc:inkChg chg="add reco">
          <ac:chgData name="Venkatasubramanian, Mani V." userId="fbe5ce37-0145-4c31-b84a-b36f8beac5f3" providerId="ADAL" clId="{0FD0B19D-4776-3142-A01A-915AA0983175}" dt="2023-03-28T15:19:17.797" v="1474"/>
          <ac:inkMkLst>
            <pc:docMk/>
            <pc:sldMk cId="862947285" sldId="263"/>
            <ac:inkMk id="63" creationId="{2E1E1F66-4FA1-B904-BF71-43E469B5910D}"/>
          </ac:inkMkLst>
        </pc:inkChg>
        <pc:inkChg chg="add reco">
          <ac:chgData name="Venkatasubramanian, Mani V." userId="fbe5ce37-0145-4c31-b84a-b36f8beac5f3" providerId="ADAL" clId="{0FD0B19D-4776-3142-A01A-915AA0983175}" dt="2023-03-28T15:19:17.797" v="1474"/>
          <ac:inkMkLst>
            <pc:docMk/>
            <pc:sldMk cId="862947285" sldId="263"/>
            <ac:inkMk id="64" creationId="{498FE41A-7589-AE59-382B-FEE39B222B42}"/>
          </ac:inkMkLst>
        </pc:inkChg>
        <pc:inkChg chg="add reco">
          <ac:chgData name="Venkatasubramanian, Mani V." userId="fbe5ce37-0145-4c31-b84a-b36f8beac5f3" providerId="ADAL" clId="{0FD0B19D-4776-3142-A01A-915AA0983175}" dt="2023-03-28T15:19:17.797" v="1474"/>
          <ac:inkMkLst>
            <pc:docMk/>
            <pc:sldMk cId="862947285" sldId="263"/>
            <ac:inkMk id="65" creationId="{C37EFFF2-F277-263C-2044-6261BD53D281}"/>
          </ac:inkMkLst>
        </pc:inkChg>
        <pc:inkChg chg="add del">
          <ac:chgData name="Venkatasubramanian, Mani V." userId="fbe5ce37-0145-4c31-b84a-b36f8beac5f3" providerId="ADAL" clId="{0FD0B19D-4776-3142-A01A-915AA0983175}" dt="2023-03-28T15:19:22.543" v="1484"/>
          <ac:inkMkLst>
            <pc:docMk/>
            <pc:sldMk cId="862947285" sldId="263"/>
            <ac:inkMk id="66" creationId="{5530789C-E900-9091-1B0A-1CFA7F49CD6D}"/>
          </ac:inkMkLst>
        </pc:inkChg>
        <pc:inkChg chg="add del">
          <ac:chgData name="Venkatasubramanian, Mani V." userId="fbe5ce37-0145-4c31-b84a-b36f8beac5f3" providerId="ADAL" clId="{0FD0B19D-4776-3142-A01A-915AA0983175}" dt="2023-03-28T15:19:22.543" v="1484"/>
          <ac:inkMkLst>
            <pc:docMk/>
            <pc:sldMk cId="862947285" sldId="263"/>
            <ac:inkMk id="67" creationId="{0F26C2B5-EA3F-0AA5-DAF8-B2E87C1A1408}"/>
          </ac:inkMkLst>
        </pc:inkChg>
        <pc:inkChg chg="add del">
          <ac:chgData name="Venkatasubramanian, Mani V." userId="fbe5ce37-0145-4c31-b84a-b36f8beac5f3" providerId="ADAL" clId="{0FD0B19D-4776-3142-A01A-915AA0983175}" dt="2023-03-28T15:19:22.543" v="1484"/>
          <ac:inkMkLst>
            <pc:docMk/>
            <pc:sldMk cId="862947285" sldId="263"/>
            <ac:inkMk id="68" creationId="{DC4A3352-933F-00FC-C369-35CE29692DA8}"/>
          </ac:inkMkLst>
        </pc:inkChg>
        <pc:inkChg chg="add del">
          <ac:chgData name="Venkatasubramanian, Mani V." userId="fbe5ce37-0145-4c31-b84a-b36f8beac5f3" providerId="ADAL" clId="{0FD0B19D-4776-3142-A01A-915AA0983175}" dt="2023-03-28T15:19:22.543" v="1484"/>
          <ac:inkMkLst>
            <pc:docMk/>
            <pc:sldMk cId="862947285" sldId="263"/>
            <ac:inkMk id="69" creationId="{00F0E974-E0C2-1FCF-3D5A-0356EA69A0DD}"/>
          </ac:inkMkLst>
        </pc:inkChg>
        <pc:inkChg chg="add del">
          <ac:chgData name="Venkatasubramanian, Mani V." userId="fbe5ce37-0145-4c31-b84a-b36f8beac5f3" providerId="ADAL" clId="{0FD0B19D-4776-3142-A01A-915AA0983175}" dt="2023-03-28T15:19:22.543" v="1484"/>
          <ac:inkMkLst>
            <pc:docMk/>
            <pc:sldMk cId="862947285" sldId="263"/>
            <ac:inkMk id="70" creationId="{0FBC588A-0F81-D160-A1CF-8573EE1521C8}"/>
          </ac:inkMkLst>
        </pc:inkChg>
        <pc:inkChg chg="add del">
          <ac:chgData name="Venkatasubramanian, Mani V." userId="fbe5ce37-0145-4c31-b84a-b36f8beac5f3" providerId="ADAL" clId="{0FD0B19D-4776-3142-A01A-915AA0983175}" dt="2023-03-28T15:19:22.543" v="1484"/>
          <ac:inkMkLst>
            <pc:docMk/>
            <pc:sldMk cId="862947285" sldId="263"/>
            <ac:inkMk id="71" creationId="{ABAD1E1E-4A64-44EF-ADAF-73D247C7BFFB}"/>
          </ac:inkMkLst>
        </pc:inkChg>
        <pc:inkChg chg="add del">
          <ac:chgData name="Venkatasubramanian, Mani V." userId="fbe5ce37-0145-4c31-b84a-b36f8beac5f3" providerId="ADAL" clId="{0FD0B19D-4776-3142-A01A-915AA0983175}" dt="2023-03-28T15:19:22.543" v="1484"/>
          <ac:inkMkLst>
            <pc:docMk/>
            <pc:sldMk cId="862947285" sldId="263"/>
            <ac:inkMk id="72" creationId="{94F2B27B-795B-4EFD-7F43-FAF97230B091}"/>
          </ac:inkMkLst>
        </pc:inkChg>
        <pc:inkChg chg="add del">
          <ac:chgData name="Venkatasubramanian, Mani V." userId="fbe5ce37-0145-4c31-b84a-b36f8beac5f3" providerId="ADAL" clId="{0FD0B19D-4776-3142-A01A-915AA0983175}" dt="2023-03-28T15:19:22.543" v="1484"/>
          <ac:inkMkLst>
            <pc:docMk/>
            <pc:sldMk cId="862947285" sldId="263"/>
            <ac:inkMk id="73" creationId="{7886C3D5-3ED2-35AA-6C94-501B611CDFBE}"/>
          </ac:inkMkLst>
        </pc:inkChg>
        <pc:inkChg chg="add del">
          <ac:chgData name="Venkatasubramanian, Mani V." userId="fbe5ce37-0145-4c31-b84a-b36f8beac5f3" providerId="ADAL" clId="{0FD0B19D-4776-3142-A01A-915AA0983175}" dt="2023-03-28T15:19:22.543" v="1484"/>
          <ac:inkMkLst>
            <pc:docMk/>
            <pc:sldMk cId="862947285" sldId="263"/>
            <ac:inkMk id="74" creationId="{446BAA39-5A19-29F3-3132-76A335EE443E}"/>
          </ac:inkMkLst>
        </pc:inkChg>
        <pc:inkChg chg="add reco">
          <ac:chgData name="Venkatasubramanian, Mani V." userId="fbe5ce37-0145-4c31-b84a-b36f8beac5f3" providerId="ADAL" clId="{0FD0B19D-4776-3142-A01A-915AA0983175}" dt="2023-03-28T15:19:22.543" v="1484"/>
          <ac:inkMkLst>
            <pc:docMk/>
            <pc:sldMk cId="862947285" sldId="263"/>
            <ac:inkMk id="75" creationId="{8E84A198-2F1F-3F94-D58A-24F70AB1CF73}"/>
          </ac:inkMkLst>
        </pc:inkChg>
        <pc:inkChg chg="add del">
          <ac:chgData name="Venkatasubramanian, Mani V." userId="fbe5ce37-0145-4c31-b84a-b36f8beac5f3" providerId="ADAL" clId="{0FD0B19D-4776-3142-A01A-915AA0983175}" dt="2023-03-28T15:19:35.935" v="1493"/>
          <ac:inkMkLst>
            <pc:docMk/>
            <pc:sldMk cId="862947285" sldId="263"/>
            <ac:inkMk id="76" creationId="{C3EDD0EE-C854-80FA-775D-B4E070DFEF27}"/>
          </ac:inkMkLst>
        </pc:inkChg>
        <pc:inkChg chg="add del">
          <ac:chgData name="Venkatasubramanian, Mani V." userId="fbe5ce37-0145-4c31-b84a-b36f8beac5f3" providerId="ADAL" clId="{0FD0B19D-4776-3142-A01A-915AA0983175}" dt="2023-03-28T15:19:35.935" v="1493"/>
          <ac:inkMkLst>
            <pc:docMk/>
            <pc:sldMk cId="862947285" sldId="263"/>
            <ac:inkMk id="77" creationId="{A0F1B623-AEB8-8570-0E08-1D19595DC1EA}"/>
          </ac:inkMkLst>
        </pc:inkChg>
        <pc:inkChg chg="add">
          <ac:chgData name="Venkatasubramanian, Mani V." userId="fbe5ce37-0145-4c31-b84a-b36f8beac5f3" providerId="ADAL" clId="{0FD0B19D-4776-3142-A01A-915AA0983175}" dt="2023-03-28T15:19:34.460" v="1490"/>
          <ac:inkMkLst>
            <pc:docMk/>
            <pc:sldMk cId="862947285" sldId="263"/>
            <ac:inkMk id="78" creationId="{632DB3C8-B46D-6FD6-2547-8F4AFA973963}"/>
          </ac:inkMkLst>
        </pc:inkChg>
        <pc:inkChg chg="add del">
          <ac:chgData name="Venkatasubramanian, Mani V." userId="fbe5ce37-0145-4c31-b84a-b36f8beac5f3" providerId="ADAL" clId="{0FD0B19D-4776-3142-A01A-915AA0983175}" dt="2023-03-28T15:19:35.935" v="1493"/>
          <ac:inkMkLst>
            <pc:docMk/>
            <pc:sldMk cId="862947285" sldId="263"/>
            <ac:inkMk id="79" creationId="{EA67527D-4189-B7B3-2C24-B9B5E402D35E}"/>
          </ac:inkMkLst>
        </pc:inkChg>
        <pc:inkChg chg="add del">
          <ac:chgData name="Venkatasubramanian, Mani V." userId="fbe5ce37-0145-4c31-b84a-b36f8beac5f3" providerId="ADAL" clId="{0FD0B19D-4776-3142-A01A-915AA0983175}" dt="2023-03-28T15:19:35.935" v="1493"/>
          <ac:inkMkLst>
            <pc:docMk/>
            <pc:sldMk cId="862947285" sldId="263"/>
            <ac:inkMk id="80" creationId="{E64A89D2-8A1F-F6AA-7D60-1496C186E1E9}"/>
          </ac:inkMkLst>
        </pc:inkChg>
        <pc:inkChg chg="add reco">
          <ac:chgData name="Venkatasubramanian, Mani V." userId="fbe5ce37-0145-4c31-b84a-b36f8beac5f3" providerId="ADAL" clId="{0FD0B19D-4776-3142-A01A-915AA0983175}" dt="2023-03-28T15:19:35.935" v="1493"/>
          <ac:inkMkLst>
            <pc:docMk/>
            <pc:sldMk cId="862947285" sldId="263"/>
            <ac:inkMk id="81" creationId="{EBFB79DD-9B98-817A-5E15-7F03B4D4F057}"/>
          </ac:inkMkLst>
        </pc:inkChg>
        <pc:inkChg chg="add del">
          <ac:chgData name="Venkatasubramanian, Mani V." userId="fbe5ce37-0145-4c31-b84a-b36f8beac5f3" providerId="ADAL" clId="{0FD0B19D-4776-3142-A01A-915AA0983175}" dt="2023-03-28T15:19:42.015" v="1496"/>
          <ac:inkMkLst>
            <pc:docMk/>
            <pc:sldMk cId="862947285" sldId="263"/>
            <ac:inkMk id="82" creationId="{EA9434F9-A2AD-A190-B444-7B58439B2C48}"/>
          </ac:inkMkLst>
        </pc:inkChg>
        <pc:inkChg chg="add del">
          <ac:chgData name="Venkatasubramanian, Mani V." userId="fbe5ce37-0145-4c31-b84a-b36f8beac5f3" providerId="ADAL" clId="{0FD0B19D-4776-3142-A01A-915AA0983175}" dt="2023-03-28T15:19:42.015" v="1496"/>
          <ac:inkMkLst>
            <pc:docMk/>
            <pc:sldMk cId="862947285" sldId="263"/>
            <ac:inkMk id="83" creationId="{18C536F9-6D43-5E03-0F21-F43FDD23213A}"/>
          </ac:inkMkLst>
        </pc:inkChg>
        <pc:inkChg chg="add reco">
          <ac:chgData name="Venkatasubramanian, Mani V." userId="fbe5ce37-0145-4c31-b84a-b36f8beac5f3" providerId="ADAL" clId="{0FD0B19D-4776-3142-A01A-915AA0983175}" dt="2023-03-28T15:19:42.015" v="1496"/>
          <ac:inkMkLst>
            <pc:docMk/>
            <pc:sldMk cId="862947285" sldId="263"/>
            <ac:inkMk id="84" creationId="{E0AC189A-B788-E812-C81C-BDF89E89DBB1}"/>
          </ac:inkMkLst>
        </pc:inkChg>
        <pc:inkChg chg="add del">
          <ac:chgData name="Venkatasubramanian, Mani V." userId="fbe5ce37-0145-4c31-b84a-b36f8beac5f3" providerId="ADAL" clId="{0FD0B19D-4776-3142-A01A-915AA0983175}" dt="2023-03-28T15:21:28.678" v="1610"/>
          <ac:inkMkLst>
            <pc:docMk/>
            <pc:sldMk cId="862947285" sldId="263"/>
            <ac:inkMk id="85" creationId="{18684EC2-5684-C893-2D4B-B9CE8D610140}"/>
          </ac:inkMkLst>
        </pc:inkChg>
        <pc:inkChg chg="add del">
          <ac:chgData name="Venkatasubramanian, Mani V." userId="fbe5ce37-0145-4c31-b84a-b36f8beac5f3" providerId="ADAL" clId="{0FD0B19D-4776-3142-A01A-915AA0983175}" dt="2023-03-28T15:21:28.678" v="1610"/>
          <ac:inkMkLst>
            <pc:docMk/>
            <pc:sldMk cId="862947285" sldId="263"/>
            <ac:inkMk id="86" creationId="{4B427072-E462-6D64-935B-66954C8883A9}"/>
          </ac:inkMkLst>
        </pc:inkChg>
        <pc:inkChg chg="add del">
          <ac:chgData name="Venkatasubramanian, Mani V." userId="fbe5ce37-0145-4c31-b84a-b36f8beac5f3" providerId="ADAL" clId="{0FD0B19D-4776-3142-A01A-915AA0983175}" dt="2023-03-28T15:21:28.678" v="1610"/>
          <ac:inkMkLst>
            <pc:docMk/>
            <pc:sldMk cId="862947285" sldId="263"/>
            <ac:inkMk id="87" creationId="{FF1273E1-AABE-40D4-EF95-A3C94425094E}"/>
          </ac:inkMkLst>
        </pc:inkChg>
        <pc:inkChg chg="add del">
          <ac:chgData name="Venkatasubramanian, Mani V." userId="fbe5ce37-0145-4c31-b84a-b36f8beac5f3" providerId="ADAL" clId="{0FD0B19D-4776-3142-A01A-915AA0983175}" dt="2023-03-28T15:21:28.678" v="1610"/>
          <ac:inkMkLst>
            <pc:docMk/>
            <pc:sldMk cId="862947285" sldId="263"/>
            <ac:inkMk id="88" creationId="{0A3DD557-EDE5-A12D-B497-ED1A72631946}"/>
          </ac:inkMkLst>
        </pc:inkChg>
        <pc:inkChg chg="add del">
          <ac:chgData name="Venkatasubramanian, Mani V." userId="fbe5ce37-0145-4c31-b84a-b36f8beac5f3" providerId="ADAL" clId="{0FD0B19D-4776-3142-A01A-915AA0983175}" dt="2023-03-28T15:21:28.678" v="1610"/>
          <ac:inkMkLst>
            <pc:docMk/>
            <pc:sldMk cId="862947285" sldId="263"/>
            <ac:inkMk id="89" creationId="{8611E7DE-8AF5-7B33-CDEC-F6CEE1E38B9A}"/>
          </ac:inkMkLst>
        </pc:inkChg>
        <pc:inkChg chg="add del">
          <ac:chgData name="Venkatasubramanian, Mani V." userId="fbe5ce37-0145-4c31-b84a-b36f8beac5f3" providerId="ADAL" clId="{0FD0B19D-4776-3142-A01A-915AA0983175}" dt="2023-03-28T15:21:28.678" v="1610"/>
          <ac:inkMkLst>
            <pc:docMk/>
            <pc:sldMk cId="862947285" sldId="263"/>
            <ac:inkMk id="90" creationId="{5A23A645-59FB-E5CE-527B-83A91C800854}"/>
          </ac:inkMkLst>
        </pc:inkChg>
        <pc:inkChg chg="add del">
          <ac:chgData name="Venkatasubramanian, Mani V." userId="fbe5ce37-0145-4c31-b84a-b36f8beac5f3" providerId="ADAL" clId="{0FD0B19D-4776-3142-A01A-915AA0983175}" dt="2023-03-28T15:21:23.146" v="1604"/>
          <ac:inkMkLst>
            <pc:docMk/>
            <pc:sldMk cId="862947285" sldId="263"/>
            <ac:inkMk id="91" creationId="{88161942-02FC-B528-4256-06B55990D300}"/>
          </ac:inkMkLst>
        </pc:inkChg>
        <pc:inkChg chg="add del">
          <ac:chgData name="Venkatasubramanian, Mani V." userId="fbe5ce37-0145-4c31-b84a-b36f8beac5f3" providerId="ADAL" clId="{0FD0B19D-4776-3142-A01A-915AA0983175}" dt="2023-03-28T15:21:23.146" v="1604"/>
          <ac:inkMkLst>
            <pc:docMk/>
            <pc:sldMk cId="862947285" sldId="263"/>
            <ac:inkMk id="92" creationId="{D159355C-24A0-0C46-17F0-8E6EE33C7959}"/>
          </ac:inkMkLst>
        </pc:inkChg>
        <pc:inkChg chg="add del">
          <ac:chgData name="Venkatasubramanian, Mani V." userId="fbe5ce37-0145-4c31-b84a-b36f8beac5f3" providerId="ADAL" clId="{0FD0B19D-4776-3142-A01A-915AA0983175}" dt="2023-03-28T15:21:28.678" v="1610"/>
          <ac:inkMkLst>
            <pc:docMk/>
            <pc:sldMk cId="862947285" sldId="263"/>
            <ac:inkMk id="93" creationId="{C6689661-3186-1E96-6CE8-EB073778C548}"/>
          </ac:inkMkLst>
        </pc:inkChg>
        <pc:inkChg chg="add del">
          <ac:chgData name="Venkatasubramanian, Mani V." userId="fbe5ce37-0145-4c31-b84a-b36f8beac5f3" providerId="ADAL" clId="{0FD0B19D-4776-3142-A01A-915AA0983175}" dt="2023-03-28T15:21:28.678" v="1610"/>
          <ac:inkMkLst>
            <pc:docMk/>
            <pc:sldMk cId="862947285" sldId="263"/>
            <ac:inkMk id="94" creationId="{FC148E34-7DD9-996D-B09A-C4DEAF9E232D}"/>
          </ac:inkMkLst>
        </pc:inkChg>
        <pc:inkChg chg="add del">
          <ac:chgData name="Venkatasubramanian, Mani V." userId="fbe5ce37-0145-4c31-b84a-b36f8beac5f3" providerId="ADAL" clId="{0FD0B19D-4776-3142-A01A-915AA0983175}" dt="2023-03-28T15:21:28.678" v="1610"/>
          <ac:inkMkLst>
            <pc:docMk/>
            <pc:sldMk cId="862947285" sldId="263"/>
            <ac:inkMk id="95" creationId="{075D5700-F912-5587-1A25-06390C6A0A18}"/>
          </ac:inkMkLst>
        </pc:inkChg>
        <pc:inkChg chg="add del">
          <ac:chgData name="Venkatasubramanian, Mani V." userId="fbe5ce37-0145-4c31-b84a-b36f8beac5f3" providerId="ADAL" clId="{0FD0B19D-4776-3142-A01A-915AA0983175}" dt="2023-03-28T15:21:28.678" v="1610"/>
          <ac:inkMkLst>
            <pc:docMk/>
            <pc:sldMk cId="862947285" sldId="263"/>
            <ac:inkMk id="96" creationId="{E1CB415A-F5DF-DE7F-83BF-DAC0634B9458}"/>
          </ac:inkMkLst>
        </pc:inkChg>
        <pc:inkChg chg="add del">
          <ac:chgData name="Venkatasubramanian, Mani V." userId="fbe5ce37-0145-4c31-b84a-b36f8beac5f3" providerId="ADAL" clId="{0FD0B19D-4776-3142-A01A-915AA0983175}" dt="2023-03-28T15:20:36.200" v="1556"/>
          <ac:inkMkLst>
            <pc:docMk/>
            <pc:sldMk cId="862947285" sldId="263"/>
            <ac:inkMk id="97" creationId="{A9B74316-B1C7-4690-3388-30409079A01E}"/>
          </ac:inkMkLst>
        </pc:inkChg>
        <pc:inkChg chg="add del">
          <ac:chgData name="Venkatasubramanian, Mani V." userId="fbe5ce37-0145-4c31-b84a-b36f8beac5f3" providerId="ADAL" clId="{0FD0B19D-4776-3142-A01A-915AA0983175}" dt="2023-03-28T15:20:36.200" v="1556"/>
          <ac:inkMkLst>
            <pc:docMk/>
            <pc:sldMk cId="862947285" sldId="263"/>
            <ac:inkMk id="98" creationId="{F1DFB6D8-4A3E-A891-5A3D-B8FB85E3085C}"/>
          </ac:inkMkLst>
        </pc:inkChg>
        <pc:inkChg chg="add del">
          <ac:chgData name="Venkatasubramanian, Mani V." userId="fbe5ce37-0145-4c31-b84a-b36f8beac5f3" providerId="ADAL" clId="{0FD0B19D-4776-3142-A01A-915AA0983175}" dt="2023-03-28T15:20:36.200" v="1556"/>
          <ac:inkMkLst>
            <pc:docMk/>
            <pc:sldMk cId="862947285" sldId="263"/>
            <ac:inkMk id="99" creationId="{63CC6749-BADD-994D-7100-26FA87A93576}"/>
          </ac:inkMkLst>
        </pc:inkChg>
        <pc:inkChg chg="add del">
          <ac:chgData name="Venkatasubramanian, Mani V." userId="fbe5ce37-0145-4c31-b84a-b36f8beac5f3" providerId="ADAL" clId="{0FD0B19D-4776-3142-A01A-915AA0983175}" dt="2023-03-28T15:20:36.200" v="1556"/>
          <ac:inkMkLst>
            <pc:docMk/>
            <pc:sldMk cId="862947285" sldId="263"/>
            <ac:inkMk id="100" creationId="{3D4D4C6A-26FA-8B38-4B82-A58BFA4522B2}"/>
          </ac:inkMkLst>
        </pc:inkChg>
        <pc:inkChg chg="add del">
          <ac:chgData name="Venkatasubramanian, Mani V." userId="fbe5ce37-0145-4c31-b84a-b36f8beac5f3" providerId="ADAL" clId="{0FD0B19D-4776-3142-A01A-915AA0983175}" dt="2023-03-28T15:20:36.200" v="1556"/>
          <ac:inkMkLst>
            <pc:docMk/>
            <pc:sldMk cId="862947285" sldId="263"/>
            <ac:inkMk id="101" creationId="{2E43D870-7265-EF48-A718-00B6E0E31351}"/>
          </ac:inkMkLst>
        </pc:inkChg>
        <pc:inkChg chg="add del">
          <ac:chgData name="Venkatasubramanian, Mani V." userId="fbe5ce37-0145-4c31-b84a-b36f8beac5f3" providerId="ADAL" clId="{0FD0B19D-4776-3142-A01A-915AA0983175}" dt="2023-03-28T15:20:36.200" v="1556"/>
          <ac:inkMkLst>
            <pc:docMk/>
            <pc:sldMk cId="862947285" sldId="263"/>
            <ac:inkMk id="102" creationId="{3CEE910F-D286-2385-5F7E-E940BD0CD05C}"/>
          </ac:inkMkLst>
        </pc:inkChg>
        <pc:inkChg chg="add del">
          <ac:chgData name="Venkatasubramanian, Mani V." userId="fbe5ce37-0145-4c31-b84a-b36f8beac5f3" providerId="ADAL" clId="{0FD0B19D-4776-3142-A01A-915AA0983175}" dt="2023-03-28T15:20:36.200" v="1556"/>
          <ac:inkMkLst>
            <pc:docMk/>
            <pc:sldMk cId="862947285" sldId="263"/>
            <ac:inkMk id="103" creationId="{154E7C9C-4E22-A778-5540-34D98CC65637}"/>
          </ac:inkMkLst>
        </pc:inkChg>
        <pc:inkChg chg="add del">
          <ac:chgData name="Venkatasubramanian, Mani V." userId="fbe5ce37-0145-4c31-b84a-b36f8beac5f3" providerId="ADAL" clId="{0FD0B19D-4776-3142-A01A-915AA0983175}" dt="2023-03-28T15:20:36.200" v="1556"/>
          <ac:inkMkLst>
            <pc:docMk/>
            <pc:sldMk cId="862947285" sldId="263"/>
            <ac:inkMk id="104" creationId="{66B8CF8A-78C1-3A7A-78EE-A35E9252AC1D}"/>
          </ac:inkMkLst>
        </pc:inkChg>
        <pc:inkChg chg="add del">
          <ac:chgData name="Venkatasubramanian, Mani V." userId="fbe5ce37-0145-4c31-b84a-b36f8beac5f3" providerId="ADAL" clId="{0FD0B19D-4776-3142-A01A-915AA0983175}" dt="2023-03-28T15:20:36.200" v="1556"/>
          <ac:inkMkLst>
            <pc:docMk/>
            <pc:sldMk cId="862947285" sldId="263"/>
            <ac:inkMk id="105" creationId="{479B962B-D7CA-8C91-A327-690C67268BEA}"/>
          </ac:inkMkLst>
        </pc:inkChg>
        <pc:inkChg chg="add del">
          <ac:chgData name="Venkatasubramanian, Mani V." userId="fbe5ce37-0145-4c31-b84a-b36f8beac5f3" providerId="ADAL" clId="{0FD0B19D-4776-3142-A01A-915AA0983175}" dt="2023-03-28T15:20:36.200" v="1556"/>
          <ac:inkMkLst>
            <pc:docMk/>
            <pc:sldMk cId="862947285" sldId="263"/>
            <ac:inkMk id="106" creationId="{E9BE4B9A-04F1-8819-527E-50B63A48A2A9}"/>
          </ac:inkMkLst>
        </pc:inkChg>
        <pc:inkChg chg="add del">
          <ac:chgData name="Venkatasubramanian, Mani V." userId="fbe5ce37-0145-4c31-b84a-b36f8beac5f3" providerId="ADAL" clId="{0FD0B19D-4776-3142-A01A-915AA0983175}" dt="2023-03-28T15:20:36.200" v="1556"/>
          <ac:inkMkLst>
            <pc:docMk/>
            <pc:sldMk cId="862947285" sldId="263"/>
            <ac:inkMk id="107" creationId="{566E775B-6EBD-C91D-2955-E3B098DC36A1}"/>
          </ac:inkMkLst>
        </pc:inkChg>
        <pc:inkChg chg="add del">
          <ac:chgData name="Venkatasubramanian, Mani V." userId="fbe5ce37-0145-4c31-b84a-b36f8beac5f3" providerId="ADAL" clId="{0FD0B19D-4776-3142-A01A-915AA0983175}" dt="2023-03-28T15:20:36.200" v="1556"/>
          <ac:inkMkLst>
            <pc:docMk/>
            <pc:sldMk cId="862947285" sldId="263"/>
            <ac:inkMk id="108" creationId="{0DA9CADC-F274-5AD1-41CA-2F5C277057E1}"/>
          </ac:inkMkLst>
        </pc:inkChg>
        <pc:inkChg chg="add del">
          <ac:chgData name="Venkatasubramanian, Mani V." userId="fbe5ce37-0145-4c31-b84a-b36f8beac5f3" providerId="ADAL" clId="{0FD0B19D-4776-3142-A01A-915AA0983175}" dt="2023-03-28T15:20:36.200" v="1556"/>
          <ac:inkMkLst>
            <pc:docMk/>
            <pc:sldMk cId="862947285" sldId="263"/>
            <ac:inkMk id="109" creationId="{637028BA-A35A-066D-77BF-3B23B67DAA56}"/>
          </ac:inkMkLst>
        </pc:inkChg>
        <pc:inkChg chg="add del">
          <ac:chgData name="Venkatasubramanian, Mani V." userId="fbe5ce37-0145-4c31-b84a-b36f8beac5f3" providerId="ADAL" clId="{0FD0B19D-4776-3142-A01A-915AA0983175}" dt="2023-03-28T15:20:36.200" v="1556"/>
          <ac:inkMkLst>
            <pc:docMk/>
            <pc:sldMk cId="862947285" sldId="263"/>
            <ac:inkMk id="110" creationId="{1794B3EE-4042-C29C-7AF3-BF287C36727B}"/>
          </ac:inkMkLst>
        </pc:inkChg>
        <pc:inkChg chg="add">
          <ac:chgData name="Venkatasubramanian, Mani V." userId="fbe5ce37-0145-4c31-b84a-b36f8beac5f3" providerId="ADAL" clId="{0FD0B19D-4776-3142-A01A-915AA0983175}" dt="2023-03-28T15:19:54.202" v="1523"/>
          <ac:inkMkLst>
            <pc:docMk/>
            <pc:sldMk cId="862947285" sldId="263"/>
            <ac:inkMk id="111" creationId="{D1739FCE-C959-6A92-8134-F75CD72DAB42}"/>
          </ac:inkMkLst>
        </pc:inkChg>
        <pc:inkChg chg="add del">
          <ac:chgData name="Venkatasubramanian, Mani V." userId="fbe5ce37-0145-4c31-b84a-b36f8beac5f3" providerId="ADAL" clId="{0FD0B19D-4776-3142-A01A-915AA0983175}" dt="2023-03-28T15:20:03.549" v="1543"/>
          <ac:inkMkLst>
            <pc:docMk/>
            <pc:sldMk cId="862947285" sldId="263"/>
            <ac:inkMk id="112" creationId="{CD12A1EC-7A36-BA31-BDCD-551EEC763CB9}"/>
          </ac:inkMkLst>
        </pc:inkChg>
        <pc:inkChg chg="add del">
          <ac:chgData name="Venkatasubramanian, Mani V." userId="fbe5ce37-0145-4c31-b84a-b36f8beac5f3" providerId="ADAL" clId="{0FD0B19D-4776-3142-A01A-915AA0983175}" dt="2023-03-28T15:20:03.549" v="1543"/>
          <ac:inkMkLst>
            <pc:docMk/>
            <pc:sldMk cId="862947285" sldId="263"/>
            <ac:inkMk id="113" creationId="{318BCDE5-3884-59F8-5996-53067CEF6A92}"/>
          </ac:inkMkLst>
        </pc:inkChg>
        <pc:inkChg chg="add del">
          <ac:chgData name="Venkatasubramanian, Mani V." userId="fbe5ce37-0145-4c31-b84a-b36f8beac5f3" providerId="ADAL" clId="{0FD0B19D-4776-3142-A01A-915AA0983175}" dt="2023-03-28T15:20:03.549" v="1543"/>
          <ac:inkMkLst>
            <pc:docMk/>
            <pc:sldMk cId="862947285" sldId="263"/>
            <ac:inkMk id="114" creationId="{29873BD3-39F2-62ED-00EC-F52E9EBD1D75}"/>
          </ac:inkMkLst>
        </pc:inkChg>
        <pc:inkChg chg="add del">
          <ac:chgData name="Venkatasubramanian, Mani V." userId="fbe5ce37-0145-4c31-b84a-b36f8beac5f3" providerId="ADAL" clId="{0FD0B19D-4776-3142-A01A-915AA0983175}" dt="2023-03-28T15:20:03.549" v="1543"/>
          <ac:inkMkLst>
            <pc:docMk/>
            <pc:sldMk cId="862947285" sldId="263"/>
            <ac:inkMk id="115" creationId="{37D47653-0F0D-8F3C-594E-5954AD17F147}"/>
          </ac:inkMkLst>
        </pc:inkChg>
        <pc:inkChg chg="add del">
          <ac:chgData name="Venkatasubramanian, Mani V." userId="fbe5ce37-0145-4c31-b84a-b36f8beac5f3" providerId="ADAL" clId="{0FD0B19D-4776-3142-A01A-915AA0983175}" dt="2023-03-28T15:20:03.549" v="1543"/>
          <ac:inkMkLst>
            <pc:docMk/>
            <pc:sldMk cId="862947285" sldId="263"/>
            <ac:inkMk id="116" creationId="{1ECC00DB-192A-4D93-4425-3326D1F1FA4C}"/>
          </ac:inkMkLst>
        </pc:inkChg>
        <pc:inkChg chg="add del">
          <ac:chgData name="Venkatasubramanian, Mani V." userId="fbe5ce37-0145-4c31-b84a-b36f8beac5f3" providerId="ADAL" clId="{0FD0B19D-4776-3142-A01A-915AA0983175}" dt="2023-03-28T15:20:03.549" v="1543"/>
          <ac:inkMkLst>
            <pc:docMk/>
            <pc:sldMk cId="862947285" sldId="263"/>
            <ac:inkMk id="117" creationId="{BDCBF1A8-5367-CCCA-E1B4-E82D8FE22ED4}"/>
          </ac:inkMkLst>
        </pc:inkChg>
        <pc:inkChg chg="add del">
          <ac:chgData name="Venkatasubramanian, Mani V." userId="fbe5ce37-0145-4c31-b84a-b36f8beac5f3" providerId="ADAL" clId="{0FD0B19D-4776-3142-A01A-915AA0983175}" dt="2023-03-28T15:20:03.549" v="1543"/>
          <ac:inkMkLst>
            <pc:docMk/>
            <pc:sldMk cId="862947285" sldId="263"/>
            <ac:inkMk id="118" creationId="{B703B538-DD89-326B-2191-356560D94F6B}"/>
          </ac:inkMkLst>
        </pc:inkChg>
        <pc:inkChg chg="add del">
          <ac:chgData name="Venkatasubramanian, Mani V." userId="fbe5ce37-0145-4c31-b84a-b36f8beac5f3" providerId="ADAL" clId="{0FD0B19D-4776-3142-A01A-915AA0983175}" dt="2023-03-28T15:20:03.549" v="1543"/>
          <ac:inkMkLst>
            <pc:docMk/>
            <pc:sldMk cId="862947285" sldId="263"/>
            <ac:inkMk id="119" creationId="{F56DEA14-E065-01D7-3686-38867F949B75}"/>
          </ac:inkMkLst>
        </pc:inkChg>
        <pc:inkChg chg="add del">
          <ac:chgData name="Venkatasubramanian, Mani V." userId="fbe5ce37-0145-4c31-b84a-b36f8beac5f3" providerId="ADAL" clId="{0FD0B19D-4776-3142-A01A-915AA0983175}" dt="2023-03-28T15:20:03.549" v="1543"/>
          <ac:inkMkLst>
            <pc:docMk/>
            <pc:sldMk cId="862947285" sldId="263"/>
            <ac:inkMk id="120" creationId="{3850919D-CB92-573B-D5DB-2250EEFF113B}"/>
          </ac:inkMkLst>
        </pc:inkChg>
        <pc:inkChg chg="add del">
          <ac:chgData name="Venkatasubramanian, Mani V." userId="fbe5ce37-0145-4c31-b84a-b36f8beac5f3" providerId="ADAL" clId="{0FD0B19D-4776-3142-A01A-915AA0983175}" dt="2023-03-28T15:20:03.549" v="1543"/>
          <ac:inkMkLst>
            <pc:docMk/>
            <pc:sldMk cId="862947285" sldId="263"/>
            <ac:inkMk id="128" creationId="{45F15866-6F74-A15F-ED73-D3E68B46E61C}"/>
          </ac:inkMkLst>
        </pc:inkChg>
        <pc:inkChg chg="add del">
          <ac:chgData name="Venkatasubramanian, Mani V." userId="fbe5ce37-0145-4c31-b84a-b36f8beac5f3" providerId="ADAL" clId="{0FD0B19D-4776-3142-A01A-915AA0983175}" dt="2023-03-28T15:20:03.549" v="1543"/>
          <ac:inkMkLst>
            <pc:docMk/>
            <pc:sldMk cId="862947285" sldId="263"/>
            <ac:inkMk id="129" creationId="{A59A043B-EF86-8D3D-4A8D-C87604F22024}"/>
          </ac:inkMkLst>
        </pc:inkChg>
        <pc:inkChg chg="add del">
          <ac:chgData name="Venkatasubramanian, Mani V." userId="fbe5ce37-0145-4c31-b84a-b36f8beac5f3" providerId="ADAL" clId="{0FD0B19D-4776-3142-A01A-915AA0983175}" dt="2023-03-28T15:20:03.549" v="1543"/>
          <ac:inkMkLst>
            <pc:docMk/>
            <pc:sldMk cId="862947285" sldId="263"/>
            <ac:inkMk id="130" creationId="{0ED91A9F-222A-9523-8F50-F9B492768F78}"/>
          </ac:inkMkLst>
        </pc:inkChg>
        <pc:inkChg chg="add del">
          <ac:chgData name="Venkatasubramanian, Mani V." userId="fbe5ce37-0145-4c31-b84a-b36f8beac5f3" providerId="ADAL" clId="{0FD0B19D-4776-3142-A01A-915AA0983175}" dt="2023-03-28T15:20:03.549" v="1543"/>
          <ac:inkMkLst>
            <pc:docMk/>
            <pc:sldMk cId="862947285" sldId="263"/>
            <ac:inkMk id="131" creationId="{87EB7BAA-33FF-E338-B103-C701C6A3F15A}"/>
          </ac:inkMkLst>
        </pc:inkChg>
        <pc:inkChg chg="add del">
          <ac:chgData name="Venkatasubramanian, Mani V." userId="fbe5ce37-0145-4c31-b84a-b36f8beac5f3" providerId="ADAL" clId="{0FD0B19D-4776-3142-A01A-915AA0983175}" dt="2023-03-28T15:20:03.549" v="1543"/>
          <ac:inkMkLst>
            <pc:docMk/>
            <pc:sldMk cId="862947285" sldId="263"/>
            <ac:inkMk id="132" creationId="{87E4BF20-B0BE-7181-8A60-5899591C8E0B}"/>
          </ac:inkMkLst>
        </pc:inkChg>
        <pc:inkChg chg="add del">
          <ac:chgData name="Venkatasubramanian, Mani V." userId="fbe5ce37-0145-4c31-b84a-b36f8beac5f3" providerId="ADAL" clId="{0FD0B19D-4776-3142-A01A-915AA0983175}" dt="2023-03-28T15:20:03.549" v="1543"/>
          <ac:inkMkLst>
            <pc:docMk/>
            <pc:sldMk cId="862947285" sldId="263"/>
            <ac:inkMk id="133" creationId="{761EA9F9-F5E5-3646-39E8-5D8D745B46A6}"/>
          </ac:inkMkLst>
        </pc:inkChg>
        <pc:inkChg chg="add del">
          <ac:chgData name="Venkatasubramanian, Mani V." userId="fbe5ce37-0145-4c31-b84a-b36f8beac5f3" providerId="ADAL" clId="{0FD0B19D-4776-3142-A01A-915AA0983175}" dt="2023-03-28T15:20:03.549" v="1543"/>
          <ac:inkMkLst>
            <pc:docMk/>
            <pc:sldMk cId="862947285" sldId="263"/>
            <ac:inkMk id="134" creationId="{8B68C52B-0FD1-B7FE-9348-20EE5503F063}"/>
          </ac:inkMkLst>
        </pc:inkChg>
        <pc:inkChg chg="add del">
          <ac:chgData name="Venkatasubramanian, Mani V." userId="fbe5ce37-0145-4c31-b84a-b36f8beac5f3" providerId="ADAL" clId="{0FD0B19D-4776-3142-A01A-915AA0983175}" dt="2023-03-28T15:20:03.549" v="1543"/>
          <ac:inkMkLst>
            <pc:docMk/>
            <pc:sldMk cId="862947285" sldId="263"/>
            <ac:inkMk id="135" creationId="{0E5EB4DE-9CA5-CFAC-19A6-33FDFAB8B676}"/>
          </ac:inkMkLst>
        </pc:inkChg>
        <pc:inkChg chg="add del">
          <ac:chgData name="Venkatasubramanian, Mani V." userId="fbe5ce37-0145-4c31-b84a-b36f8beac5f3" providerId="ADAL" clId="{0FD0B19D-4776-3142-A01A-915AA0983175}" dt="2023-03-28T15:20:03.549" v="1543"/>
          <ac:inkMkLst>
            <pc:docMk/>
            <pc:sldMk cId="862947285" sldId="263"/>
            <ac:inkMk id="136" creationId="{35343509-1F21-674E-1530-ED73BD731DF3}"/>
          </ac:inkMkLst>
        </pc:inkChg>
        <pc:inkChg chg="add del">
          <ac:chgData name="Venkatasubramanian, Mani V." userId="fbe5ce37-0145-4c31-b84a-b36f8beac5f3" providerId="ADAL" clId="{0FD0B19D-4776-3142-A01A-915AA0983175}" dt="2023-03-28T15:20:03.549" v="1543"/>
          <ac:inkMkLst>
            <pc:docMk/>
            <pc:sldMk cId="862947285" sldId="263"/>
            <ac:inkMk id="137" creationId="{71047832-7873-7364-3F84-35AC3141A47C}"/>
          </ac:inkMkLst>
        </pc:inkChg>
        <pc:inkChg chg="add reco">
          <ac:chgData name="Venkatasubramanian, Mani V." userId="fbe5ce37-0145-4c31-b84a-b36f8beac5f3" providerId="ADAL" clId="{0FD0B19D-4776-3142-A01A-915AA0983175}" dt="2023-03-28T15:20:03.549" v="1543"/>
          <ac:inkMkLst>
            <pc:docMk/>
            <pc:sldMk cId="862947285" sldId="263"/>
            <ac:inkMk id="138" creationId="{6CB38EBE-C304-EF4F-4201-CE3D00A13600}"/>
          </ac:inkMkLst>
        </pc:inkChg>
        <pc:inkChg chg="add del">
          <ac:chgData name="Venkatasubramanian, Mani V." userId="fbe5ce37-0145-4c31-b84a-b36f8beac5f3" providerId="ADAL" clId="{0FD0B19D-4776-3142-A01A-915AA0983175}" dt="2023-03-28T15:20:12.687" v="1553"/>
          <ac:inkMkLst>
            <pc:docMk/>
            <pc:sldMk cId="862947285" sldId="263"/>
            <ac:inkMk id="139" creationId="{16AAF4B7-5F81-B12F-B79F-5BD41718B6DC}"/>
          </ac:inkMkLst>
        </pc:inkChg>
        <pc:inkChg chg="add del">
          <ac:chgData name="Venkatasubramanian, Mani V." userId="fbe5ce37-0145-4c31-b84a-b36f8beac5f3" providerId="ADAL" clId="{0FD0B19D-4776-3142-A01A-915AA0983175}" dt="2023-03-28T15:20:36.200" v="1556"/>
          <ac:inkMkLst>
            <pc:docMk/>
            <pc:sldMk cId="862947285" sldId="263"/>
            <ac:inkMk id="140" creationId="{D1278396-24C0-FA77-C046-F21E13E0DE58}"/>
          </ac:inkMkLst>
        </pc:inkChg>
        <pc:inkChg chg="add del">
          <ac:chgData name="Venkatasubramanian, Mani V." userId="fbe5ce37-0145-4c31-b84a-b36f8beac5f3" providerId="ADAL" clId="{0FD0B19D-4776-3142-A01A-915AA0983175}" dt="2023-03-28T15:20:12.687" v="1553"/>
          <ac:inkMkLst>
            <pc:docMk/>
            <pc:sldMk cId="862947285" sldId="263"/>
            <ac:inkMk id="141" creationId="{44063DF4-1DFB-8827-B391-7EDCBEA28BA9}"/>
          </ac:inkMkLst>
        </pc:inkChg>
        <pc:inkChg chg="add del">
          <ac:chgData name="Venkatasubramanian, Mani V." userId="fbe5ce37-0145-4c31-b84a-b36f8beac5f3" providerId="ADAL" clId="{0FD0B19D-4776-3142-A01A-915AA0983175}" dt="2023-03-28T15:20:36.200" v="1556"/>
          <ac:inkMkLst>
            <pc:docMk/>
            <pc:sldMk cId="862947285" sldId="263"/>
            <ac:inkMk id="142" creationId="{283EFC6B-12F3-5E24-CC2C-EFF5EE043AE1}"/>
          </ac:inkMkLst>
        </pc:inkChg>
        <pc:inkChg chg="add del">
          <ac:chgData name="Venkatasubramanian, Mani V." userId="fbe5ce37-0145-4c31-b84a-b36f8beac5f3" providerId="ADAL" clId="{0FD0B19D-4776-3142-A01A-915AA0983175}" dt="2023-03-28T15:20:36.200" v="1556"/>
          <ac:inkMkLst>
            <pc:docMk/>
            <pc:sldMk cId="862947285" sldId="263"/>
            <ac:inkMk id="143" creationId="{707B14AB-CA3A-3492-5123-6F229E1FEB04}"/>
          </ac:inkMkLst>
        </pc:inkChg>
        <pc:inkChg chg="add del">
          <ac:chgData name="Venkatasubramanian, Mani V." userId="fbe5ce37-0145-4c31-b84a-b36f8beac5f3" providerId="ADAL" clId="{0FD0B19D-4776-3142-A01A-915AA0983175}" dt="2023-03-28T15:20:36.200" v="1556"/>
          <ac:inkMkLst>
            <pc:docMk/>
            <pc:sldMk cId="862947285" sldId="263"/>
            <ac:inkMk id="144" creationId="{AF21D2C0-AE21-31FF-BCAE-8B5ED7A51AA4}"/>
          </ac:inkMkLst>
        </pc:inkChg>
        <pc:inkChg chg="add del">
          <ac:chgData name="Venkatasubramanian, Mani V." userId="fbe5ce37-0145-4c31-b84a-b36f8beac5f3" providerId="ADAL" clId="{0FD0B19D-4776-3142-A01A-915AA0983175}" dt="2023-03-28T15:20:36.200" v="1556"/>
          <ac:inkMkLst>
            <pc:docMk/>
            <pc:sldMk cId="862947285" sldId="263"/>
            <ac:inkMk id="145" creationId="{9D89826C-1DBC-5294-A3D7-8626D1AE82F1}"/>
          </ac:inkMkLst>
        </pc:inkChg>
        <pc:inkChg chg="add del">
          <ac:chgData name="Venkatasubramanian, Mani V." userId="fbe5ce37-0145-4c31-b84a-b36f8beac5f3" providerId="ADAL" clId="{0FD0B19D-4776-3142-A01A-915AA0983175}" dt="2023-03-28T15:20:36.200" v="1556"/>
          <ac:inkMkLst>
            <pc:docMk/>
            <pc:sldMk cId="862947285" sldId="263"/>
            <ac:inkMk id="146" creationId="{C5A590CE-D3CE-35E3-8112-E89278E4FA0E}"/>
          </ac:inkMkLst>
        </pc:inkChg>
        <pc:inkChg chg="add del">
          <ac:chgData name="Venkatasubramanian, Mani V." userId="fbe5ce37-0145-4c31-b84a-b36f8beac5f3" providerId="ADAL" clId="{0FD0B19D-4776-3142-A01A-915AA0983175}" dt="2023-03-28T15:20:36.200" v="1556"/>
          <ac:inkMkLst>
            <pc:docMk/>
            <pc:sldMk cId="862947285" sldId="263"/>
            <ac:inkMk id="147" creationId="{22B30D8F-4052-206A-81A0-2F2FB4D43732}"/>
          </ac:inkMkLst>
        </pc:inkChg>
        <pc:inkChg chg="add reco">
          <ac:chgData name="Venkatasubramanian, Mani V." userId="fbe5ce37-0145-4c31-b84a-b36f8beac5f3" providerId="ADAL" clId="{0FD0B19D-4776-3142-A01A-915AA0983175}" dt="2023-03-28T15:20:12.687" v="1553"/>
          <ac:inkMkLst>
            <pc:docMk/>
            <pc:sldMk cId="862947285" sldId="263"/>
            <ac:inkMk id="148" creationId="{AD6C784C-318D-A80A-B3B3-4269596A9829}"/>
          </ac:inkMkLst>
        </pc:inkChg>
        <pc:inkChg chg="add">
          <ac:chgData name="Venkatasubramanian, Mani V." userId="fbe5ce37-0145-4c31-b84a-b36f8beac5f3" providerId="ADAL" clId="{0FD0B19D-4776-3142-A01A-915AA0983175}" dt="2023-03-28T15:20:29.279" v="1554"/>
          <ac:inkMkLst>
            <pc:docMk/>
            <pc:sldMk cId="862947285" sldId="263"/>
            <ac:inkMk id="149" creationId="{E618DAD0-9B3F-7FBF-319B-F48344313E2A}"/>
          </ac:inkMkLst>
        </pc:inkChg>
        <pc:inkChg chg="add del">
          <ac:chgData name="Venkatasubramanian, Mani V." userId="fbe5ce37-0145-4c31-b84a-b36f8beac5f3" providerId="ADAL" clId="{0FD0B19D-4776-3142-A01A-915AA0983175}" dt="2023-03-28T15:20:36.200" v="1556"/>
          <ac:inkMkLst>
            <pc:docMk/>
            <pc:sldMk cId="862947285" sldId="263"/>
            <ac:inkMk id="150" creationId="{22308A2A-9BB2-6442-B603-438F3C683244}"/>
          </ac:inkMkLst>
        </pc:inkChg>
        <pc:inkChg chg="add reco">
          <ac:chgData name="Venkatasubramanian, Mani V." userId="fbe5ce37-0145-4c31-b84a-b36f8beac5f3" providerId="ADAL" clId="{0FD0B19D-4776-3142-A01A-915AA0983175}" dt="2023-03-28T15:20:36.200" v="1556"/>
          <ac:inkMkLst>
            <pc:docMk/>
            <pc:sldMk cId="862947285" sldId="263"/>
            <ac:inkMk id="151" creationId="{8B063472-90DC-63CF-DD9A-186F4CB331E8}"/>
          </ac:inkMkLst>
        </pc:inkChg>
        <pc:inkChg chg="add">
          <ac:chgData name="Venkatasubramanian, Mani V." userId="fbe5ce37-0145-4c31-b84a-b36f8beac5f3" providerId="ADAL" clId="{0FD0B19D-4776-3142-A01A-915AA0983175}" dt="2023-03-28T15:20:38.388" v="1557"/>
          <ac:inkMkLst>
            <pc:docMk/>
            <pc:sldMk cId="862947285" sldId="263"/>
            <ac:inkMk id="152" creationId="{909EA78C-DF7C-3765-3A66-4A5668955C8B}"/>
          </ac:inkMkLst>
        </pc:inkChg>
        <pc:inkChg chg="add del">
          <ac:chgData name="Venkatasubramanian, Mani V." userId="fbe5ce37-0145-4c31-b84a-b36f8beac5f3" providerId="ADAL" clId="{0FD0B19D-4776-3142-A01A-915AA0983175}" dt="2023-03-28T15:20:45.340" v="1560"/>
          <ac:inkMkLst>
            <pc:docMk/>
            <pc:sldMk cId="862947285" sldId="263"/>
            <ac:inkMk id="153" creationId="{9F71904B-CA08-EEA4-A04A-A61D0C7019E0}"/>
          </ac:inkMkLst>
        </pc:inkChg>
        <pc:inkChg chg="add del">
          <ac:chgData name="Venkatasubramanian, Mani V." userId="fbe5ce37-0145-4c31-b84a-b36f8beac5f3" providerId="ADAL" clId="{0FD0B19D-4776-3142-A01A-915AA0983175}" dt="2023-03-28T15:20:45.340" v="1560"/>
          <ac:inkMkLst>
            <pc:docMk/>
            <pc:sldMk cId="862947285" sldId="263"/>
            <ac:inkMk id="154" creationId="{AB184BC0-027F-E5A6-97BE-F7F17BF617D9}"/>
          </ac:inkMkLst>
        </pc:inkChg>
        <pc:inkChg chg="add reco">
          <ac:chgData name="Venkatasubramanian, Mani V." userId="fbe5ce37-0145-4c31-b84a-b36f8beac5f3" providerId="ADAL" clId="{0FD0B19D-4776-3142-A01A-915AA0983175}" dt="2023-03-28T15:20:45.340" v="1560"/>
          <ac:inkMkLst>
            <pc:docMk/>
            <pc:sldMk cId="862947285" sldId="263"/>
            <ac:inkMk id="155" creationId="{1F908455-E2BF-82CC-BCAA-60641789F329}"/>
          </ac:inkMkLst>
        </pc:inkChg>
        <pc:inkChg chg="add del">
          <ac:chgData name="Venkatasubramanian, Mani V." userId="fbe5ce37-0145-4c31-b84a-b36f8beac5f3" providerId="ADAL" clId="{0FD0B19D-4776-3142-A01A-915AA0983175}" dt="2023-03-28T15:20:46.906" v="1563"/>
          <ac:inkMkLst>
            <pc:docMk/>
            <pc:sldMk cId="862947285" sldId="263"/>
            <ac:inkMk id="156" creationId="{C01E757A-E099-9E8E-6BD1-DF75CEB982FA}"/>
          </ac:inkMkLst>
        </pc:inkChg>
        <pc:inkChg chg="add del">
          <ac:chgData name="Venkatasubramanian, Mani V." userId="fbe5ce37-0145-4c31-b84a-b36f8beac5f3" providerId="ADAL" clId="{0FD0B19D-4776-3142-A01A-915AA0983175}" dt="2023-03-28T15:20:46.906" v="1563"/>
          <ac:inkMkLst>
            <pc:docMk/>
            <pc:sldMk cId="862947285" sldId="263"/>
            <ac:inkMk id="157" creationId="{8137ADAA-2189-DE1C-36EA-033645E54D3D}"/>
          </ac:inkMkLst>
        </pc:inkChg>
        <pc:inkChg chg="add reco">
          <ac:chgData name="Venkatasubramanian, Mani V." userId="fbe5ce37-0145-4c31-b84a-b36f8beac5f3" providerId="ADAL" clId="{0FD0B19D-4776-3142-A01A-915AA0983175}" dt="2023-03-28T15:20:46.906" v="1563"/>
          <ac:inkMkLst>
            <pc:docMk/>
            <pc:sldMk cId="862947285" sldId="263"/>
            <ac:inkMk id="158" creationId="{75190B59-8986-F976-5EA3-0DB390DD83D3}"/>
          </ac:inkMkLst>
        </pc:inkChg>
        <pc:inkChg chg="add del">
          <ac:chgData name="Venkatasubramanian, Mani V." userId="fbe5ce37-0145-4c31-b84a-b36f8beac5f3" providerId="ADAL" clId="{0FD0B19D-4776-3142-A01A-915AA0983175}" dt="2023-03-28T15:20:48.108" v="1566"/>
          <ac:inkMkLst>
            <pc:docMk/>
            <pc:sldMk cId="862947285" sldId="263"/>
            <ac:inkMk id="159" creationId="{A53246F0-544F-3002-FF63-3B7CAC7F5A03}"/>
          </ac:inkMkLst>
        </pc:inkChg>
        <pc:inkChg chg="add del">
          <ac:chgData name="Venkatasubramanian, Mani V." userId="fbe5ce37-0145-4c31-b84a-b36f8beac5f3" providerId="ADAL" clId="{0FD0B19D-4776-3142-A01A-915AA0983175}" dt="2023-03-28T15:20:48.108" v="1566"/>
          <ac:inkMkLst>
            <pc:docMk/>
            <pc:sldMk cId="862947285" sldId="263"/>
            <ac:inkMk id="160" creationId="{6DF5C678-CC78-F4F6-8481-1DD5A67F01DB}"/>
          </ac:inkMkLst>
        </pc:inkChg>
        <pc:inkChg chg="add reco">
          <ac:chgData name="Venkatasubramanian, Mani V." userId="fbe5ce37-0145-4c31-b84a-b36f8beac5f3" providerId="ADAL" clId="{0FD0B19D-4776-3142-A01A-915AA0983175}" dt="2023-03-28T15:20:48.108" v="1566"/>
          <ac:inkMkLst>
            <pc:docMk/>
            <pc:sldMk cId="862947285" sldId="263"/>
            <ac:inkMk id="161" creationId="{24BBAF9F-C5C1-C261-DD25-E87C1D0CAF6F}"/>
          </ac:inkMkLst>
        </pc:inkChg>
        <pc:inkChg chg="add del">
          <ac:chgData name="Venkatasubramanian, Mani V." userId="fbe5ce37-0145-4c31-b84a-b36f8beac5f3" providerId="ADAL" clId="{0FD0B19D-4776-3142-A01A-915AA0983175}" dt="2023-03-28T15:20:57.114" v="1574"/>
          <ac:inkMkLst>
            <pc:docMk/>
            <pc:sldMk cId="862947285" sldId="263"/>
            <ac:inkMk id="162" creationId="{771A0754-2552-850F-7B37-184010B96F64}"/>
          </ac:inkMkLst>
        </pc:inkChg>
        <pc:inkChg chg="add del">
          <ac:chgData name="Venkatasubramanian, Mani V." userId="fbe5ce37-0145-4c31-b84a-b36f8beac5f3" providerId="ADAL" clId="{0FD0B19D-4776-3142-A01A-915AA0983175}" dt="2023-03-28T15:20:57.114" v="1574"/>
          <ac:inkMkLst>
            <pc:docMk/>
            <pc:sldMk cId="862947285" sldId="263"/>
            <ac:inkMk id="163" creationId="{A8DA868A-7F40-CACF-5257-36659A8D2F7B}"/>
          </ac:inkMkLst>
        </pc:inkChg>
        <pc:inkChg chg="add del">
          <ac:chgData name="Venkatasubramanian, Mani V." userId="fbe5ce37-0145-4c31-b84a-b36f8beac5f3" providerId="ADAL" clId="{0FD0B19D-4776-3142-A01A-915AA0983175}" dt="2023-03-28T15:20:57.114" v="1574"/>
          <ac:inkMkLst>
            <pc:docMk/>
            <pc:sldMk cId="862947285" sldId="263"/>
            <ac:inkMk id="164" creationId="{BFD0FD90-D28C-EA7C-0084-9D86168E08B1}"/>
          </ac:inkMkLst>
        </pc:inkChg>
        <pc:inkChg chg="add del">
          <ac:chgData name="Venkatasubramanian, Mani V." userId="fbe5ce37-0145-4c31-b84a-b36f8beac5f3" providerId="ADAL" clId="{0FD0B19D-4776-3142-A01A-915AA0983175}" dt="2023-03-28T15:20:57.114" v="1574"/>
          <ac:inkMkLst>
            <pc:docMk/>
            <pc:sldMk cId="862947285" sldId="263"/>
            <ac:inkMk id="165" creationId="{FB807F63-AE24-19B8-C35A-E1F39F2F2B75}"/>
          </ac:inkMkLst>
        </pc:inkChg>
        <pc:inkChg chg="add del">
          <ac:chgData name="Venkatasubramanian, Mani V." userId="fbe5ce37-0145-4c31-b84a-b36f8beac5f3" providerId="ADAL" clId="{0FD0B19D-4776-3142-A01A-915AA0983175}" dt="2023-03-28T15:20:57.114" v="1574"/>
          <ac:inkMkLst>
            <pc:docMk/>
            <pc:sldMk cId="862947285" sldId="263"/>
            <ac:inkMk id="166" creationId="{E44497E6-C281-8E9D-5A76-B9069EA0C22D}"/>
          </ac:inkMkLst>
        </pc:inkChg>
        <pc:inkChg chg="add del">
          <ac:chgData name="Venkatasubramanian, Mani V." userId="fbe5ce37-0145-4c31-b84a-b36f8beac5f3" providerId="ADAL" clId="{0FD0B19D-4776-3142-A01A-915AA0983175}" dt="2023-03-28T15:20:57.114" v="1574"/>
          <ac:inkMkLst>
            <pc:docMk/>
            <pc:sldMk cId="862947285" sldId="263"/>
            <ac:inkMk id="167" creationId="{307194FE-6195-8306-5B7C-AA65344CD101}"/>
          </ac:inkMkLst>
        </pc:inkChg>
        <pc:inkChg chg="add del">
          <ac:chgData name="Venkatasubramanian, Mani V." userId="fbe5ce37-0145-4c31-b84a-b36f8beac5f3" providerId="ADAL" clId="{0FD0B19D-4776-3142-A01A-915AA0983175}" dt="2023-03-28T15:20:57.114" v="1574"/>
          <ac:inkMkLst>
            <pc:docMk/>
            <pc:sldMk cId="862947285" sldId="263"/>
            <ac:inkMk id="168" creationId="{9E9C85D7-A898-1F0E-78F3-0EA5FD429C6D}"/>
          </ac:inkMkLst>
        </pc:inkChg>
        <pc:inkChg chg="add reco">
          <ac:chgData name="Venkatasubramanian, Mani V." userId="fbe5ce37-0145-4c31-b84a-b36f8beac5f3" providerId="ADAL" clId="{0FD0B19D-4776-3142-A01A-915AA0983175}" dt="2023-03-28T15:20:57.114" v="1574"/>
          <ac:inkMkLst>
            <pc:docMk/>
            <pc:sldMk cId="862947285" sldId="263"/>
            <ac:inkMk id="169" creationId="{190FB801-F89D-4DE6-B0C4-3B10D56C883F}"/>
          </ac:inkMkLst>
        </pc:inkChg>
        <pc:inkChg chg="add del">
          <ac:chgData name="Venkatasubramanian, Mani V." userId="fbe5ce37-0145-4c31-b84a-b36f8beac5f3" providerId="ADAL" clId="{0FD0B19D-4776-3142-A01A-915AA0983175}" dt="2023-03-28T15:21:06.184" v="1580"/>
          <ac:inkMkLst>
            <pc:docMk/>
            <pc:sldMk cId="862947285" sldId="263"/>
            <ac:inkMk id="170" creationId="{BF83ACC4-8E45-6FE2-0A8B-92C60F71C317}"/>
          </ac:inkMkLst>
        </pc:inkChg>
        <pc:inkChg chg="add del">
          <ac:chgData name="Venkatasubramanian, Mani V." userId="fbe5ce37-0145-4c31-b84a-b36f8beac5f3" providerId="ADAL" clId="{0FD0B19D-4776-3142-A01A-915AA0983175}" dt="2023-03-28T15:21:06.184" v="1580"/>
          <ac:inkMkLst>
            <pc:docMk/>
            <pc:sldMk cId="862947285" sldId="263"/>
            <ac:inkMk id="171" creationId="{BBD99E18-1DFE-B390-50AE-3B31C24A6F80}"/>
          </ac:inkMkLst>
        </pc:inkChg>
        <pc:inkChg chg="add del">
          <ac:chgData name="Venkatasubramanian, Mani V." userId="fbe5ce37-0145-4c31-b84a-b36f8beac5f3" providerId="ADAL" clId="{0FD0B19D-4776-3142-A01A-915AA0983175}" dt="2023-03-28T15:21:06.184" v="1580"/>
          <ac:inkMkLst>
            <pc:docMk/>
            <pc:sldMk cId="862947285" sldId="263"/>
            <ac:inkMk id="172" creationId="{D0DCA3C8-2F1E-B0A5-15E0-4E8E5EB927D6}"/>
          </ac:inkMkLst>
        </pc:inkChg>
        <pc:inkChg chg="add del">
          <ac:chgData name="Venkatasubramanian, Mani V." userId="fbe5ce37-0145-4c31-b84a-b36f8beac5f3" providerId="ADAL" clId="{0FD0B19D-4776-3142-A01A-915AA0983175}" dt="2023-03-28T15:21:06.184" v="1580"/>
          <ac:inkMkLst>
            <pc:docMk/>
            <pc:sldMk cId="862947285" sldId="263"/>
            <ac:inkMk id="173" creationId="{DD647928-6C24-AEC3-D98E-8125D8DD074D}"/>
          </ac:inkMkLst>
        </pc:inkChg>
        <pc:inkChg chg="add del">
          <ac:chgData name="Venkatasubramanian, Mani V." userId="fbe5ce37-0145-4c31-b84a-b36f8beac5f3" providerId="ADAL" clId="{0FD0B19D-4776-3142-A01A-915AA0983175}" dt="2023-03-28T15:21:06.184" v="1580"/>
          <ac:inkMkLst>
            <pc:docMk/>
            <pc:sldMk cId="862947285" sldId="263"/>
            <ac:inkMk id="174" creationId="{53E63B26-F672-0C5A-44C6-49E7ACFEACFC}"/>
          </ac:inkMkLst>
        </pc:inkChg>
        <pc:inkChg chg="add reco">
          <ac:chgData name="Venkatasubramanian, Mani V." userId="fbe5ce37-0145-4c31-b84a-b36f8beac5f3" providerId="ADAL" clId="{0FD0B19D-4776-3142-A01A-915AA0983175}" dt="2023-03-28T15:21:06.184" v="1580"/>
          <ac:inkMkLst>
            <pc:docMk/>
            <pc:sldMk cId="862947285" sldId="263"/>
            <ac:inkMk id="175" creationId="{6FA46B12-FD97-CAB4-9814-3F9F5EFF31EE}"/>
          </ac:inkMkLst>
        </pc:inkChg>
        <pc:inkChg chg="add del">
          <ac:chgData name="Venkatasubramanian, Mani V." userId="fbe5ce37-0145-4c31-b84a-b36f8beac5f3" providerId="ADAL" clId="{0FD0B19D-4776-3142-A01A-915AA0983175}" dt="2023-03-28T15:21:10.279" v="1591"/>
          <ac:inkMkLst>
            <pc:docMk/>
            <pc:sldMk cId="862947285" sldId="263"/>
            <ac:inkMk id="176" creationId="{85F7F8F9-7EE8-710B-7F13-98C0BB685080}"/>
          </ac:inkMkLst>
        </pc:inkChg>
        <pc:inkChg chg="add del">
          <ac:chgData name="Venkatasubramanian, Mani V." userId="fbe5ce37-0145-4c31-b84a-b36f8beac5f3" providerId="ADAL" clId="{0FD0B19D-4776-3142-A01A-915AA0983175}" dt="2023-03-28T15:21:10.279" v="1591"/>
          <ac:inkMkLst>
            <pc:docMk/>
            <pc:sldMk cId="862947285" sldId="263"/>
            <ac:inkMk id="177" creationId="{69023541-358D-A778-A6AE-D58A130F892B}"/>
          </ac:inkMkLst>
        </pc:inkChg>
        <pc:inkChg chg="add del">
          <ac:chgData name="Venkatasubramanian, Mani V." userId="fbe5ce37-0145-4c31-b84a-b36f8beac5f3" providerId="ADAL" clId="{0FD0B19D-4776-3142-A01A-915AA0983175}" dt="2023-03-28T15:21:10.279" v="1591"/>
          <ac:inkMkLst>
            <pc:docMk/>
            <pc:sldMk cId="862947285" sldId="263"/>
            <ac:inkMk id="178" creationId="{D16F8F2D-D75D-DB09-6BCF-B1F870F19D42}"/>
          </ac:inkMkLst>
        </pc:inkChg>
        <pc:inkChg chg="add del">
          <ac:chgData name="Venkatasubramanian, Mani V." userId="fbe5ce37-0145-4c31-b84a-b36f8beac5f3" providerId="ADAL" clId="{0FD0B19D-4776-3142-A01A-915AA0983175}" dt="2023-03-28T15:21:10.279" v="1591"/>
          <ac:inkMkLst>
            <pc:docMk/>
            <pc:sldMk cId="862947285" sldId="263"/>
            <ac:inkMk id="179" creationId="{1DF5FA9A-E74A-8737-1F92-20B4F5FA0BF0}"/>
          </ac:inkMkLst>
        </pc:inkChg>
        <pc:inkChg chg="add del">
          <ac:chgData name="Venkatasubramanian, Mani V." userId="fbe5ce37-0145-4c31-b84a-b36f8beac5f3" providerId="ADAL" clId="{0FD0B19D-4776-3142-A01A-915AA0983175}" dt="2023-03-28T15:21:10.279" v="1591"/>
          <ac:inkMkLst>
            <pc:docMk/>
            <pc:sldMk cId="862947285" sldId="263"/>
            <ac:inkMk id="180" creationId="{6547C80B-FB3A-8777-20DC-D3AC7C6482C1}"/>
          </ac:inkMkLst>
        </pc:inkChg>
        <pc:inkChg chg="add del">
          <ac:chgData name="Venkatasubramanian, Mani V." userId="fbe5ce37-0145-4c31-b84a-b36f8beac5f3" providerId="ADAL" clId="{0FD0B19D-4776-3142-A01A-915AA0983175}" dt="2023-03-28T15:21:10.279" v="1591"/>
          <ac:inkMkLst>
            <pc:docMk/>
            <pc:sldMk cId="862947285" sldId="263"/>
            <ac:inkMk id="181" creationId="{DD72079E-A26F-E644-E650-FE764088AE48}"/>
          </ac:inkMkLst>
        </pc:inkChg>
        <pc:inkChg chg="add del">
          <ac:chgData name="Venkatasubramanian, Mani V." userId="fbe5ce37-0145-4c31-b84a-b36f8beac5f3" providerId="ADAL" clId="{0FD0B19D-4776-3142-A01A-915AA0983175}" dt="2023-03-28T15:21:10.279" v="1591"/>
          <ac:inkMkLst>
            <pc:docMk/>
            <pc:sldMk cId="862947285" sldId="263"/>
            <ac:inkMk id="182" creationId="{6CE0F4EC-80AC-7F12-FD5E-CA7E5C0BF5E1}"/>
          </ac:inkMkLst>
        </pc:inkChg>
        <pc:inkChg chg="add del">
          <ac:chgData name="Venkatasubramanian, Mani V." userId="fbe5ce37-0145-4c31-b84a-b36f8beac5f3" providerId="ADAL" clId="{0FD0B19D-4776-3142-A01A-915AA0983175}" dt="2023-03-28T15:21:10.279" v="1591"/>
          <ac:inkMkLst>
            <pc:docMk/>
            <pc:sldMk cId="862947285" sldId="263"/>
            <ac:inkMk id="183" creationId="{245B25E2-A56C-1258-2F01-3C6A8E396DED}"/>
          </ac:inkMkLst>
        </pc:inkChg>
        <pc:inkChg chg="add del">
          <ac:chgData name="Venkatasubramanian, Mani V." userId="fbe5ce37-0145-4c31-b84a-b36f8beac5f3" providerId="ADAL" clId="{0FD0B19D-4776-3142-A01A-915AA0983175}" dt="2023-03-28T15:21:10.279" v="1591"/>
          <ac:inkMkLst>
            <pc:docMk/>
            <pc:sldMk cId="862947285" sldId="263"/>
            <ac:inkMk id="184" creationId="{A64A8A74-D45C-EEFB-DB47-F4E6279717BC}"/>
          </ac:inkMkLst>
        </pc:inkChg>
        <pc:inkChg chg="add del">
          <ac:chgData name="Venkatasubramanian, Mani V." userId="fbe5ce37-0145-4c31-b84a-b36f8beac5f3" providerId="ADAL" clId="{0FD0B19D-4776-3142-A01A-915AA0983175}" dt="2023-03-28T15:21:10.279" v="1591"/>
          <ac:inkMkLst>
            <pc:docMk/>
            <pc:sldMk cId="862947285" sldId="263"/>
            <ac:inkMk id="185" creationId="{CCF91886-5D7D-2E7D-20E7-C028C6654657}"/>
          </ac:inkMkLst>
        </pc:inkChg>
        <pc:inkChg chg="add reco">
          <ac:chgData name="Venkatasubramanian, Mani V." userId="fbe5ce37-0145-4c31-b84a-b36f8beac5f3" providerId="ADAL" clId="{0FD0B19D-4776-3142-A01A-915AA0983175}" dt="2023-03-28T15:21:10.279" v="1591"/>
          <ac:inkMkLst>
            <pc:docMk/>
            <pc:sldMk cId="862947285" sldId="263"/>
            <ac:inkMk id="186" creationId="{6324D597-C468-8145-8D02-8F1BDE228AFB}"/>
          </ac:inkMkLst>
        </pc:inkChg>
        <pc:inkChg chg="add del">
          <ac:chgData name="Venkatasubramanian, Mani V." userId="fbe5ce37-0145-4c31-b84a-b36f8beac5f3" providerId="ADAL" clId="{0FD0B19D-4776-3142-A01A-915AA0983175}" dt="2023-03-28T15:21:28.678" v="1610"/>
          <ac:inkMkLst>
            <pc:docMk/>
            <pc:sldMk cId="862947285" sldId="263"/>
            <ac:inkMk id="187" creationId="{025049F9-0885-E0DD-8F51-59CF05B9F0D1}"/>
          </ac:inkMkLst>
        </pc:inkChg>
        <pc:inkChg chg="add del">
          <ac:chgData name="Venkatasubramanian, Mani V." userId="fbe5ce37-0145-4c31-b84a-b36f8beac5f3" providerId="ADAL" clId="{0FD0B19D-4776-3142-A01A-915AA0983175}" dt="2023-03-28T15:21:28.678" v="1610"/>
          <ac:inkMkLst>
            <pc:docMk/>
            <pc:sldMk cId="862947285" sldId="263"/>
            <ac:inkMk id="188" creationId="{1D2B78B3-259D-8223-464E-5E641F574D7A}"/>
          </ac:inkMkLst>
        </pc:inkChg>
        <pc:inkChg chg="add del">
          <ac:chgData name="Venkatasubramanian, Mani V." userId="fbe5ce37-0145-4c31-b84a-b36f8beac5f3" providerId="ADAL" clId="{0FD0B19D-4776-3142-A01A-915AA0983175}" dt="2023-03-28T15:21:28.678" v="1610"/>
          <ac:inkMkLst>
            <pc:docMk/>
            <pc:sldMk cId="862947285" sldId="263"/>
            <ac:inkMk id="189" creationId="{E45773F7-15C9-B93B-2F38-EA6BCD4F9546}"/>
          </ac:inkMkLst>
        </pc:inkChg>
        <pc:inkChg chg="add del">
          <ac:chgData name="Venkatasubramanian, Mani V." userId="fbe5ce37-0145-4c31-b84a-b36f8beac5f3" providerId="ADAL" clId="{0FD0B19D-4776-3142-A01A-915AA0983175}" dt="2023-03-28T15:21:28.678" v="1610"/>
          <ac:inkMkLst>
            <pc:docMk/>
            <pc:sldMk cId="862947285" sldId="263"/>
            <ac:inkMk id="190" creationId="{67BFB385-E4BA-152F-F245-B3386B6B4203}"/>
          </ac:inkMkLst>
        </pc:inkChg>
        <pc:inkChg chg="add del">
          <ac:chgData name="Venkatasubramanian, Mani V." userId="fbe5ce37-0145-4c31-b84a-b36f8beac5f3" providerId="ADAL" clId="{0FD0B19D-4776-3142-A01A-915AA0983175}" dt="2023-03-28T15:21:28.678" v="1610"/>
          <ac:inkMkLst>
            <pc:docMk/>
            <pc:sldMk cId="862947285" sldId="263"/>
            <ac:inkMk id="191" creationId="{E4664891-13F4-8057-61D4-AB51DD8F1FD5}"/>
          </ac:inkMkLst>
        </pc:inkChg>
        <pc:inkChg chg="add del">
          <ac:chgData name="Venkatasubramanian, Mani V." userId="fbe5ce37-0145-4c31-b84a-b36f8beac5f3" providerId="ADAL" clId="{0FD0B19D-4776-3142-A01A-915AA0983175}" dt="2023-03-28T15:21:28.678" v="1610"/>
          <ac:inkMkLst>
            <pc:docMk/>
            <pc:sldMk cId="862947285" sldId="263"/>
            <ac:inkMk id="192" creationId="{3172829F-8F2B-9C0A-73B6-4DD416E16123}"/>
          </ac:inkMkLst>
        </pc:inkChg>
        <pc:inkChg chg="add del">
          <ac:chgData name="Venkatasubramanian, Mani V." userId="fbe5ce37-0145-4c31-b84a-b36f8beac5f3" providerId="ADAL" clId="{0FD0B19D-4776-3142-A01A-915AA0983175}" dt="2023-03-28T15:21:16.747" v="1601"/>
          <ac:inkMkLst>
            <pc:docMk/>
            <pc:sldMk cId="862947285" sldId="263"/>
            <ac:inkMk id="195" creationId="{4BC0C063-2336-8009-6613-3CB7019CEDD1}"/>
          </ac:inkMkLst>
        </pc:inkChg>
        <pc:inkChg chg="add del">
          <ac:chgData name="Venkatasubramanian, Mani V." userId="fbe5ce37-0145-4c31-b84a-b36f8beac5f3" providerId="ADAL" clId="{0FD0B19D-4776-3142-A01A-915AA0983175}" dt="2023-03-28T15:21:16.747" v="1601"/>
          <ac:inkMkLst>
            <pc:docMk/>
            <pc:sldMk cId="862947285" sldId="263"/>
            <ac:inkMk id="196" creationId="{1E4853B5-760F-B0C7-E795-6B8FB3E602C2}"/>
          </ac:inkMkLst>
        </pc:inkChg>
        <pc:inkChg chg="add del">
          <ac:chgData name="Venkatasubramanian, Mani V." userId="fbe5ce37-0145-4c31-b84a-b36f8beac5f3" providerId="ADAL" clId="{0FD0B19D-4776-3142-A01A-915AA0983175}" dt="2023-03-28T15:21:16.747" v="1601"/>
          <ac:inkMkLst>
            <pc:docMk/>
            <pc:sldMk cId="862947285" sldId="263"/>
            <ac:inkMk id="197" creationId="{D568A3A1-5DF2-899B-1646-611F9504430A}"/>
          </ac:inkMkLst>
        </pc:inkChg>
        <pc:inkChg chg="add reco">
          <ac:chgData name="Venkatasubramanian, Mani V." userId="fbe5ce37-0145-4c31-b84a-b36f8beac5f3" providerId="ADAL" clId="{0FD0B19D-4776-3142-A01A-915AA0983175}" dt="2023-03-28T15:21:16.747" v="1601"/>
          <ac:inkMkLst>
            <pc:docMk/>
            <pc:sldMk cId="862947285" sldId="263"/>
            <ac:inkMk id="198" creationId="{5C675CF7-2D0B-2305-D754-F7FACBA812A7}"/>
          </ac:inkMkLst>
        </pc:inkChg>
        <pc:inkChg chg="add del">
          <ac:chgData name="Venkatasubramanian, Mani V." userId="fbe5ce37-0145-4c31-b84a-b36f8beac5f3" providerId="ADAL" clId="{0FD0B19D-4776-3142-A01A-915AA0983175}" dt="2023-03-28T15:21:23.146" v="1604"/>
          <ac:inkMkLst>
            <pc:docMk/>
            <pc:sldMk cId="862947285" sldId="263"/>
            <ac:inkMk id="199" creationId="{0A6B6647-70E9-1BA9-F461-87906D336491}"/>
          </ac:inkMkLst>
        </pc:inkChg>
        <pc:inkChg chg="add del">
          <ac:chgData name="Venkatasubramanian, Mani V." userId="fbe5ce37-0145-4c31-b84a-b36f8beac5f3" providerId="ADAL" clId="{0FD0B19D-4776-3142-A01A-915AA0983175}" dt="2023-03-28T15:21:23.146" v="1604"/>
          <ac:inkMkLst>
            <pc:docMk/>
            <pc:sldMk cId="862947285" sldId="263"/>
            <ac:inkMk id="200" creationId="{2E1B2234-AA28-5DA8-2E2A-E718413B97DD}"/>
          </ac:inkMkLst>
        </pc:inkChg>
        <pc:inkChg chg="add reco">
          <ac:chgData name="Venkatasubramanian, Mani V." userId="fbe5ce37-0145-4c31-b84a-b36f8beac5f3" providerId="ADAL" clId="{0FD0B19D-4776-3142-A01A-915AA0983175}" dt="2023-03-28T15:21:23.146" v="1604"/>
          <ac:inkMkLst>
            <pc:docMk/>
            <pc:sldMk cId="862947285" sldId="263"/>
            <ac:inkMk id="201" creationId="{6E067047-C272-EED0-B2D5-23C07F81038A}"/>
          </ac:inkMkLst>
        </pc:inkChg>
        <pc:inkChg chg="add del">
          <ac:chgData name="Venkatasubramanian, Mani V." userId="fbe5ce37-0145-4c31-b84a-b36f8beac5f3" providerId="ADAL" clId="{0FD0B19D-4776-3142-A01A-915AA0983175}" dt="2023-03-28T15:21:25.388" v="1607"/>
          <ac:inkMkLst>
            <pc:docMk/>
            <pc:sldMk cId="862947285" sldId="263"/>
            <ac:inkMk id="202" creationId="{5D644115-3AF3-60B6-8B41-1C4F7C1FA943}"/>
          </ac:inkMkLst>
        </pc:inkChg>
        <pc:inkChg chg="add del">
          <ac:chgData name="Venkatasubramanian, Mani V." userId="fbe5ce37-0145-4c31-b84a-b36f8beac5f3" providerId="ADAL" clId="{0FD0B19D-4776-3142-A01A-915AA0983175}" dt="2023-03-28T15:21:25.388" v="1607"/>
          <ac:inkMkLst>
            <pc:docMk/>
            <pc:sldMk cId="862947285" sldId="263"/>
            <ac:inkMk id="203" creationId="{993F10EC-8FE0-1806-071F-F9F2F23A66DD}"/>
          </ac:inkMkLst>
        </pc:inkChg>
        <pc:inkChg chg="add reco">
          <ac:chgData name="Venkatasubramanian, Mani V." userId="fbe5ce37-0145-4c31-b84a-b36f8beac5f3" providerId="ADAL" clId="{0FD0B19D-4776-3142-A01A-915AA0983175}" dt="2023-03-28T15:21:25.388" v="1607"/>
          <ac:inkMkLst>
            <pc:docMk/>
            <pc:sldMk cId="862947285" sldId="263"/>
            <ac:inkMk id="204" creationId="{85B61A62-3C7D-76E7-CFF0-AD14C3AA10F0}"/>
          </ac:inkMkLst>
        </pc:inkChg>
        <pc:inkChg chg="add del">
          <ac:chgData name="Venkatasubramanian, Mani V." userId="fbe5ce37-0145-4c31-b84a-b36f8beac5f3" providerId="ADAL" clId="{0FD0B19D-4776-3142-A01A-915AA0983175}" dt="2023-03-28T15:21:28.678" v="1610"/>
          <ac:inkMkLst>
            <pc:docMk/>
            <pc:sldMk cId="862947285" sldId="263"/>
            <ac:inkMk id="205" creationId="{F7BC70DE-8652-4406-D820-8CD55212E009}"/>
          </ac:inkMkLst>
        </pc:inkChg>
        <pc:inkChg chg="add del">
          <ac:chgData name="Venkatasubramanian, Mani V." userId="fbe5ce37-0145-4c31-b84a-b36f8beac5f3" providerId="ADAL" clId="{0FD0B19D-4776-3142-A01A-915AA0983175}" dt="2023-03-28T15:21:28.678" v="1610"/>
          <ac:inkMkLst>
            <pc:docMk/>
            <pc:sldMk cId="862947285" sldId="263"/>
            <ac:inkMk id="206" creationId="{FB3C1B94-35A7-9A43-B675-9E83959B06AC}"/>
          </ac:inkMkLst>
        </pc:inkChg>
        <pc:inkChg chg="add reco">
          <ac:chgData name="Venkatasubramanian, Mani V." userId="fbe5ce37-0145-4c31-b84a-b36f8beac5f3" providerId="ADAL" clId="{0FD0B19D-4776-3142-A01A-915AA0983175}" dt="2023-03-28T15:21:28.678" v="1610"/>
          <ac:inkMkLst>
            <pc:docMk/>
            <pc:sldMk cId="862947285" sldId="263"/>
            <ac:inkMk id="207" creationId="{7AA1DF27-E8EC-2166-5580-2F0AEA02F813}"/>
          </ac:inkMkLst>
        </pc:inkChg>
        <pc:inkChg chg="add">
          <ac:chgData name="Venkatasubramanian, Mani V." userId="fbe5ce37-0145-4c31-b84a-b36f8beac5f3" providerId="ADAL" clId="{0FD0B19D-4776-3142-A01A-915AA0983175}" dt="2023-03-28T15:21:31" v="1611"/>
          <ac:inkMkLst>
            <pc:docMk/>
            <pc:sldMk cId="862947285" sldId="263"/>
            <ac:inkMk id="208" creationId="{6F54102C-840C-4E34-3E0B-A17F272B0662}"/>
          </ac:inkMkLst>
        </pc:inkChg>
        <pc:inkChg chg="add del">
          <ac:chgData name="Venkatasubramanian, Mani V." userId="fbe5ce37-0145-4c31-b84a-b36f8beac5f3" providerId="ADAL" clId="{0FD0B19D-4776-3142-A01A-915AA0983175}" dt="2023-03-28T15:21:38.928" v="1616"/>
          <ac:inkMkLst>
            <pc:docMk/>
            <pc:sldMk cId="862947285" sldId="263"/>
            <ac:inkMk id="209" creationId="{332EEB62-1E5D-1065-A4DB-1FE83A298C34}"/>
          </ac:inkMkLst>
        </pc:inkChg>
        <pc:inkChg chg="add del">
          <ac:chgData name="Venkatasubramanian, Mani V." userId="fbe5ce37-0145-4c31-b84a-b36f8beac5f3" providerId="ADAL" clId="{0FD0B19D-4776-3142-A01A-915AA0983175}" dt="2023-03-28T15:21:38.928" v="1616"/>
          <ac:inkMkLst>
            <pc:docMk/>
            <pc:sldMk cId="862947285" sldId="263"/>
            <ac:inkMk id="210" creationId="{A718BD25-8256-8B64-75B9-2E7BC8598EE8}"/>
          </ac:inkMkLst>
        </pc:inkChg>
        <pc:inkChg chg="add del">
          <ac:chgData name="Venkatasubramanian, Mani V." userId="fbe5ce37-0145-4c31-b84a-b36f8beac5f3" providerId="ADAL" clId="{0FD0B19D-4776-3142-A01A-915AA0983175}" dt="2023-03-28T15:21:38.928" v="1616"/>
          <ac:inkMkLst>
            <pc:docMk/>
            <pc:sldMk cId="862947285" sldId="263"/>
            <ac:inkMk id="211" creationId="{91573FB2-D244-CF2E-E4E4-8171295A1DAD}"/>
          </ac:inkMkLst>
        </pc:inkChg>
        <pc:inkChg chg="add del">
          <ac:chgData name="Venkatasubramanian, Mani V." userId="fbe5ce37-0145-4c31-b84a-b36f8beac5f3" providerId="ADAL" clId="{0FD0B19D-4776-3142-A01A-915AA0983175}" dt="2023-03-28T15:21:38.928" v="1616"/>
          <ac:inkMkLst>
            <pc:docMk/>
            <pc:sldMk cId="862947285" sldId="263"/>
            <ac:inkMk id="212" creationId="{03F5BADA-2322-0CC2-925E-6858C4EDE979}"/>
          </ac:inkMkLst>
        </pc:inkChg>
        <pc:inkChg chg="add reco">
          <ac:chgData name="Venkatasubramanian, Mani V." userId="fbe5ce37-0145-4c31-b84a-b36f8beac5f3" providerId="ADAL" clId="{0FD0B19D-4776-3142-A01A-915AA0983175}" dt="2023-03-28T15:21:38.928" v="1616"/>
          <ac:inkMkLst>
            <pc:docMk/>
            <pc:sldMk cId="862947285" sldId="263"/>
            <ac:inkMk id="213" creationId="{97A62433-37F4-D1A7-1E16-7ECF3523AA5A}"/>
          </ac:inkMkLst>
        </pc:inkChg>
        <pc:inkChg chg="add del">
          <ac:chgData name="Venkatasubramanian, Mani V." userId="fbe5ce37-0145-4c31-b84a-b36f8beac5f3" providerId="ADAL" clId="{0FD0B19D-4776-3142-A01A-915AA0983175}" dt="2023-03-28T15:21:41.172" v="1621"/>
          <ac:inkMkLst>
            <pc:docMk/>
            <pc:sldMk cId="862947285" sldId="263"/>
            <ac:inkMk id="214" creationId="{9ABBD8E5-DC86-9A6C-9AB8-AD500474F1F6}"/>
          </ac:inkMkLst>
        </pc:inkChg>
        <pc:inkChg chg="add del">
          <ac:chgData name="Venkatasubramanian, Mani V." userId="fbe5ce37-0145-4c31-b84a-b36f8beac5f3" providerId="ADAL" clId="{0FD0B19D-4776-3142-A01A-915AA0983175}" dt="2023-03-28T15:21:41.172" v="1621"/>
          <ac:inkMkLst>
            <pc:docMk/>
            <pc:sldMk cId="862947285" sldId="263"/>
            <ac:inkMk id="215" creationId="{3E1050F9-3534-2990-5E2B-9D7359BEF96D}"/>
          </ac:inkMkLst>
        </pc:inkChg>
        <pc:inkChg chg="add del">
          <ac:chgData name="Venkatasubramanian, Mani V." userId="fbe5ce37-0145-4c31-b84a-b36f8beac5f3" providerId="ADAL" clId="{0FD0B19D-4776-3142-A01A-915AA0983175}" dt="2023-03-28T15:21:41.172" v="1621"/>
          <ac:inkMkLst>
            <pc:docMk/>
            <pc:sldMk cId="862947285" sldId="263"/>
            <ac:inkMk id="216" creationId="{60F17DE3-DCD3-8816-ED99-34BC2A74C909}"/>
          </ac:inkMkLst>
        </pc:inkChg>
        <pc:inkChg chg="add del">
          <ac:chgData name="Venkatasubramanian, Mani V." userId="fbe5ce37-0145-4c31-b84a-b36f8beac5f3" providerId="ADAL" clId="{0FD0B19D-4776-3142-A01A-915AA0983175}" dt="2023-03-28T15:21:41.172" v="1621"/>
          <ac:inkMkLst>
            <pc:docMk/>
            <pc:sldMk cId="862947285" sldId="263"/>
            <ac:inkMk id="217" creationId="{D5AE3102-814C-D0ED-D1DD-E662BA8D4F45}"/>
          </ac:inkMkLst>
        </pc:inkChg>
        <pc:inkChg chg="add reco">
          <ac:chgData name="Venkatasubramanian, Mani V." userId="fbe5ce37-0145-4c31-b84a-b36f8beac5f3" providerId="ADAL" clId="{0FD0B19D-4776-3142-A01A-915AA0983175}" dt="2023-03-28T15:21:41.172" v="1621"/>
          <ac:inkMkLst>
            <pc:docMk/>
            <pc:sldMk cId="862947285" sldId="263"/>
            <ac:inkMk id="218" creationId="{5AEA3A44-4147-79DF-4E85-EE47F60A78CB}"/>
          </ac:inkMkLst>
        </pc:inkChg>
      </pc:sldChg>
      <pc:sldChg chg="addSp delSp">
        <pc:chgData name="Venkatasubramanian, Mani V." userId="fbe5ce37-0145-4c31-b84a-b36f8beac5f3" providerId="ADAL" clId="{0FD0B19D-4776-3142-A01A-915AA0983175}" dt="2023-03-28T15:31:20.945" v="1870"/>
        <pc:sldMkLst>
          <pc:docMk/>
          <pc:sldMk cId="1908006113" sldId="264"/>
        </pc:sldMkLst>
        <pc:inkChg chg="add del">
          <ac:chgData name="Venkatasubramanian, Mani V." userId="fbe5ce37-0145-4c31-b84a-b36f8beac5f3" providerId="ADAL" clId="{0FD0B19D-4776-3142-A01A-915AA0983175}" dt="2023-03-28T15:27:56.046" v="1657"/>
          <ac:inkMkLst>
            <pc:docMk/>
            <pc:sldMk cId="1908006113" sldId="264"/>
            <ac:inkMk id="2" creationId="{510B4738-6B91-D1F2-BA2C-7D983FFF2A17}"/>
          </ac:inkMkLst>
        </pc:inkChg>
        <pc:inkChg chg="add del">
          <ac:chgData name="Venkatasubramanian, Mani V." userId="fbe5ce37-0145-4c31-b84a-b36f8beac5f3" providerId="ADAL" clId="{0FD0B19D-4776-3142-A01A-915AA0983175}" dt="2023-03-28T15:27:56.046" v="1657"/>
          <ac:inkMkLst>
            <pc:docMk/>
            <pc:sldMk cId="1908006113" sldId="264"/>
            <ac:inkMk id="3" creationId="{EF51B017-5D01-99B1-9BD4-6B6AB095B072}"/>
          </ac:inkMkLst>
        </pc:inkChg>
        <pc:inkChg chg="add del">
          <ac:chgData name="Venkatasubramanian, Mani V." userId="fbe5ce37-0145-4c31-b84a-b36f8beac5f3" providerId="ADAL" clId="{0FD0B19D-4776-3142-A01A-915AA0983175}" dt="2023-03-28T15:27:56.046" v="1657"/>
          <ac:inkMkLst>
            <pc:docMk/>
            <pc:sldMk cId="1908006113" sldId="264"/>
            <ac:inkMk id="4" creationId="{CC8614A6-787F-7E30-0CD5-60731F5B6CAE}"/>
          </ac:inkMkLst>
        </pc:inkChg>
        <pc:inkChg chg="add del">
          <ac:chgData name="Venkatasubramanian, Mani V." userId="fbe5ce37-0145-4c31-b84a-b36f8beac5f3" providerId="ADAL" clId="{0FD0B19D-4776-3142-A01A-915AA0983175}" dt="2023-03-28T15:27:56.046" v="1657"/>
          <ac:inkMkLst>
            <pc:docMk/>
            <pc:sldMk cId="1908006113" sldId="264"/>
            <ac:inkMk id="5" creationId="{81578B8B-C72C-0AB7-5730-5C1C324E15DB}"/>
          </ac:inkMkLst>
        </pc:inkChg>
        <pc:inkChg chg="add del">
          <ac:chgData name="Venkatasubramanian, Mani V." userId="fbe5ce37-0145-4c31-b84a-b36f8beac5f3" providerId="ADAL" clId="{0FD0B19D-4776-3142-A01A-915AA0983175}" dt="2023-03-28T15:27:56.046" v="1657"/>
          <ac:inkMkLst>
            <pc:docMk/>
            <pc:sldMk cId="1908006113" sldId="264"/>
            <ac:inkMk id="6" creationId="{A87EB9C5-E6C3-6C80-A1A1-3669A3FB4677}"/>
          </ac:inkMkLst>
        </pc:inkChg>
        <pc:inkChg chg="add reco">
          <ac:chgData name="Venkatasubramanian, Mani V." userId="fbe5ce37-0145-4c31-b84a-b36f8beac5f3" providerId="ADAL" clId="{0FD0B19D-4776-3142-A01A-915AA0983175}" dt="2023-03-28T15:27:56.046" v="1657"/>
          <ac:inkMkLst>
            <pc:docMk/>
            <pc:sldMk cId="1908006113" sldId="264"/>
            <ac:inkMk id="7" creationId="{A8C30313-6E1B-FDCA-C153-3F71909D704E}"/>
          </ac:inkMkLst>
        </pc:inkChg>
        <pc:inkChg chg="add">
          <ac:chgData name="Venkatasubramanian, Mani V." userId="fbe5ce37-0145-4c31-b84a-b36f8beac5f3" providerId="ADAL" clId="{0FD0B19D-4776-3142-A01A-915AA0983175}" dt="2023-03-28T15:27:56.260" v="1658"/>
          <ac:inkMkLst>
            <pc:docMk/>
            <pc:sldMk cId="1908006113" sldId="264"/>
            <ac:inkMk id="8" creationId="{1FCC6909-FB27-D420-C32E-9473B7DF63BF}"/>
          </ac:inkMkLst>
        </pc:inkChg>
        <pc:inkChg chg="add">
          <ac:chgData name="Venkatasubramanian, Mani V." userId="fbe5ce37-0145-4c31-b84a-b36f8beac5f3" providerId="ADAL" clId="{0FD0B19D-4776-3142-A01A-915AA0983175}" dt="2023-03-28T15:27:56.492" v="1659"/>
          <ac:inkMkLst>
            <pc:docMk/>
            <pc:sldMk cId="1908006113" sldId="264"/>
            <ac:inkMk id="9" creationId="{11DDFC00-FB9F-6F33-6AB8-7AAE229D2BD2}"/>
          </ac:inkMkLst>
        </pc:inkChg>
        <pc:inkChg chg="add">
          <ac:chgData name="Venkatasubramanian, Mani V." userId="fbe5ce37-0145-4c31-b84a-b36f8beac5f3" providerId="ADAL" clId="{0FD0B19D-4776-3142-A01A-915AA0983175}" dt="2023-03-28T15:27:57.975" v="1660"/>
          <ac:inkMkLst>
            <pc:docMk/>
            <pc:sldMk cId="1908006113" sldId="264"/>
            <ac:inkMk id="10" creationId="{0A8F35C2-F8B2-3690-5096-F900CEAAAF48}"/>
          </ac:inkMkLst>
        </pc:inkChg>
        <pc:inkChg chg="add del">
          <ac:chgData name="Venkatasubramanian, Mani V." userId="fbe5ce37-0145-4c31-b84a-b36f8beac5f3" providerId="ADAL" clId="{0FD0B19D-4776-3142-A01A-915AA0983175}" dt="2023-03-28T15:28:04.296" v="1671"/>
          <ac:inkMkLst>
            <pc:docMk/>
            <pc:sldMk cId="1908006113" sldId="264"/>
            <ac:inkMk id="11" creationId="{3CF383B6-BDA5-4DC8-7D2A-B570F712E5A6}"/>
          </ac:inkMkLst>
        </pc:inkChg>
        <pc:inkChg chg="add del">
          <ac:chgData name="Venkatasubramanian, Mani V." userId="fbe5ce37-0145-4c31-b84a-b36f8beac5f3" providerId="ADAL" clId="{0FD0B19D-4776-3142-A01A-915AA0983175}" dt="2023-03-28T15:28:04.296" v="1671"/>
          <ac:inkMkLst>
            <pc:docMk/>
            <pc:sldMk cId="1908006113" sldId="264"/>
            <ac:inkMk id="12" creationId="{0BF0D244-F210-CD51-E94A-B3E8742C7BF5}"/>
          </ac:inkMkLst>
        </pc:inkChg>
        <pc:inkChg chg="add del">
          <ac:chgData name="Venkatasubramanian, Mani V." userId="fbe5ce37-0145-4c31-b84a-b36f8beac5f3" providerId="ADAL" clId="{0FD0B19D-4776-3142-A01A-915AA0983175}" dt="2023-03-28T15:28:04.296" v="1671"/>
          <ac:inkMkLst>
            <pc:docMk/>
            <pc:sldMk cId="1908006113" sldId="264"/>
            <ac:inkMk id="13" creationId="{22F3EB44-3102-3542-3FC7-B88549D4DB5F}"/>
          </ac:inkMkLst>
        </pc:inkChg>
        <pc:inkChg chg="add del">
          <ac:chgData name="Venkatasubramanian, Mani V." userId="fbe5ce37-0145-4c31-b84a-b36f8beac5f3" providerId="ADAL" clId="{0FD0B19D-4776-3142-A01A-915AA0983175}" dt="2023-03-28T15:28:04.296" v="1671"/>
          <ac:inkMkLst>
            <pc:docMk/>
            <pc:sldMk cId="1908006113" sldId="264"/>
            <ac:inkMk id="14" creationId="{2513AD31-DF49-29BD-3AF1-55AA221B5985}"/>
          </ac:inkMkLst>
        </pc:inkChg>
        <pc:inkChg chg="add del">
          <ac:chgData name="Venkatasubramanian, Mani V." userId="fbe5ce37-0145-4c31-b84a-b36f8beac5f3" providerId="ADAL" clId="{0FD0B19D-4776-3142-A01A-915AA0983175}" dt="2023-03-28T15:28:04.296" v="1671"/>
          <ac:inkMkLst>
            <pc:docMk/>
            <pc:sldMk cId="1908006113" sldId="264"/>
            <ac:inkMk id="15" creationId="{6CE3F456-2E29-6AD7-5176-D18CAF7EF3E3}"/>
          </ac:inkMkLst>
        </pc:inkChg>
        <pc:inkChg chg="add">
          <ac:chgData name="Venkatasubramanian, Mani V." userId="fbe5ce37-0145-4c31-b84a-b36f8beac5f3" providerId="ADAL" clId="{0FD0B19D-4776-3142-A01A-915AA0983175}" dt="2023-03-28T15:28:01.291" v="1666"/>
          <ac:inkMkLst>
            <pc:docMk/>
            <pc:sldMk cId="1908006113" sldId="264"/>
            <ac:inkMk id="16" creationId="{57417951-B573-D730-5651-48B329FD2284}"/>
          </ac:inkMkLst>
        </pc:inkChg>
        <pc:inkChg chg="add del">
          <ac:chgData name="Venkatasubramanian, Mani V." userId="fbe5ce37-0145-4c31-b84a-b36f8beac5f3" providerId="ADAL" clId="{0FD0B19D-4776-3142-A01A-915AA0983175}" dt="2023-03-28T15:28:04.296" v="1671"/>
          <ac:inkMkLst>
            <pc:docMk/>
            <pc:sldMk cId="1908006113" sldId="264"/>
            <ac:inkMk id="17" creationId="{7F0630B3-49A1-6CE1-109D-C1E39FEB3D00}"/>
          </ac:inkMkLst>
        </pc:inkChg>
        <pc:inkChg chg="add del">
          <ac:chgData name="Venkatasubramanian, Mani V." userId="fbe5ce37-0145-4c31-b84a-b36f8beac5f3" providerId="ADAL" clId="{0FD0B19D-4776-3142-A01A-915AA0983175}" dt="2023-03-28T15:28:04.296" v="1671"/>
          <ac:inkMkLst>
            <pc:docMk/>
            <pc:sldMk cId="1908006113" sldId="264"/>
            <ac:inkMk id="18" creationId="{F29860EE-9F30-1F12-7CD9-BC961E843AFF}"/>
          </ac:inkMkLst>
        </pc:inkChg>
        <pc:inkChg chg="add del">
          <ac:chgData name="Venkatasubramanian, Mani V." userId="fbe5ce37-0145-4c31-b84a-b36f8beac5f3" providerId="ADAL" clId="{0FD0B19D-4776-3142-A01A-915AA0983175}" dt="2023-03-28T15:28:04.296" v="1671"/>
          <ac:inkMkLst>
            <pc:docMk/>
            <pc:sldMk cId="1908006113" sldId="264"/>
            <ac:inkMk id="19" creationId="{ED38C379-8FD4-8EEF-A5AE-6A74FCEA8BB0}"/>
          </ac:inkMkLst>
        </pc:inkChg>
        <pc:inkChg chg="add del">
          <ac:chgData name="Venkatasubramanian, Mani V." userId="fbe5ce37-0145-4c31-b84a-b36f8beac5f3" providerId="ADAL" clId="{0FD0B19D-4776-3142-A01A-915AA0983175}" dt="2023-03-28T15:28:04.296" v="1671"/>
          <ac:inkMkLst>
            <pc:docMk/>
            <pc:sldMk cId="1908006113" sldId="264"/>
            <ac:inkMk id="20" creationId="{AB066364-0B6A-FAA5-6AFC-6D04CED7D7AF}"/>
          </ac:inkMkLst>
        </pc:inkChg>
        <pc:inkChg chg="add reco">
          <ac:chgData name="Venkatasubramanian, Mani V." userId="fbe5ce37-0145-4c31-b84a-b36f8beac5f3" providerId="ADAL" clId="{0FD0B19D-4776-3142-A01A-915AA0983175}" dt="2023-03-28T15:28:04.296" v="1671"/>
          <ac:inkMkLst>
            <pc:docMk/>
            <pc:sldMk cId="1908006113" sldId="264"/>
            <ac:inkMk id="21" creationId="{237E2C05-618E-8744-5F49-2B699A025FAC}"/>
          </ac:inkMkLst>
        </pc:inkChg>
        <pc:inkChg chg="add reco">
          <ac:chgData name="Venkatasubramanian, Mani V." userId="fbe5ce37-0145-4c31-b84a-b36f8beac5f3" providerId="ADAL" clId="{0FD0B19D-4776-3142-A01A-915AA0983175}" dt="2023-03-28T15:28:04.296" v="1671"/>
          <ac:inkMkLst>
            <pc:docMk/>
            <pc:sldMk cId="1908006113" sldId="264"/>
            <ac:inkMk id="22" creationId="{99459342-B13D-049D-13C9-10A626694994}"/>
          </ac:inkMkLst>
        </pc:inkChg>
        <pc:inkChg chg="add del">
          <ac:chgData name="Venkatasubramanian, Mani V." userId="fbe5ce37-0145-4c31-b84a-b36f8beac5f3" providerId="ADAL" clId="{0FD0B19D-4776-3142-A01A-915AA0983175}" dt="2023-03-28T15:28:07.133" v="1675"/>
          <ac:inkMkLst>
            <pc:docMk/>
            <pc:sldMk cId="1908006113" sldId="264"/>
            <ac:inkMk id="23" creationId="{9B29E6C9-A865-D143-8160-E76490E621CF}"/>
          </ac:inkMkLst>
        </pc:inkChg>
        <pc:inkChg chg="add del">
          <ac:chgData name="Venkatasubramanian, Mani V." userId="fbe5ce37-0145-4c31-b84a-b36f8beac5f3" providerId="ADAL" clId="{0FD0B19D-4776-3142-A01A-915AA0983175}" dt="2023-03-28T15:28:07.133" v="1675"/>
          <ac:inkMkLst>
            <pc:docMk/>
            <pc:sldMk cId="1908006113" sldId="264"/>
            <ac:inkMk id="24" creationId="{8BDE28CA-503C-9BA6-98EE-2BACEC34E304}"/>
          </ac:inkMkLst>
        </pc:inkChg>
        <pc:inkChg chg="add del">
          <ac:chgData name="Venkatasubramanian, Mani V." userId="fbe5ce37-0145-4c31-b84a-b36f8beac5f3" providerId="ADAL" clId="{0FD0B19D-4776-3142-A01A-915AA0983175}" dt="2023-03-28T15:28:07.133" v="1675"/>
          <ac:inkMkLst>
            <pc:docMk/>
            <pc:sldMk cId="1908006113" sldId="264"/>
            <ac:inkMk id="25" creationId="{256419D5-8A8B-C559-4200-DD475B377F51}"/>
          </ac:inkMkLst>
        </pc:inkChg>
        <pc:inkChg chg="add reco">
          <ac:chgData name="Venkatasubramanian, Mani V." userId="fbe5ce37-0145-4c31-b84a-b36f8beac5f3" providerId="ADAL" clId="{0FD0B19D-4776-3142-A01A-915AA0983175}" dt="2023-03-28T15:28:07.133" v="1675"/>
          <ac:inkMkLst>
            <pc:docMk/>
            <pc:sldMk cId="1908006113" sldId="264"/>
            <ac:inkMk id="26" creationId="{39EDB416-B385-4FAA-0C75-DFE212FB79B3}"/>
          </ac:inkMkLst>
        </pc:inkChg>
        <pc:inkChg chg="add del">
          <ac:chgData name="Venkatasubramanian, Mani V." userId="fbe5ce37-0145-4c31-b84a-b36f8beac5f3" providerId="ADAL" clId="{0FD0B19D-4776-3142-A01A-915AA0983175}" dt="2023-03-28T15:28:20.956" v="1688"/>
          <ac:inkMkLst>
            <pc:docMk/>
            <pc:sldMk cId="1908006113" sldId="264"/>
            <ac:inkMk id="27" creationId="{79718CA4-DCD4-E746-5B97-D0FDC7E972F3}"/>
          </ac:inkMkLst>
        </pc:inkChg>
        <pc:inkChg chg="add del">
          <ac:chgData name="Venkatasubramanian, Mani V." userId="fbe5ce37-0145-4c31-b84a-b36f8beac5f3" providerId="ADAL" clId="{0FD0B19D-4776-3142-A01A-915AA0983175}" dt="2023-03-28T15:28:20.956" v="1688"/>
          <ac:inkMkLst>
            <pc:docMk/>
            <pc:sldMk cId="1908006113" sldId="264"/>
            <ac:inkMk id="28" creationId="{DAA82431-F2B3-F793-4F5B-0BE6E1B6A6E8}"/>
          </ac:inkMkLst>
        </pc:inkChg>
        <pc:inkChg chg="add del">
          <ac:chgData name="Venkatasubramanian, Mani V." userId="fbe5ce37-0145-4c31-b84a-b36f8beac5f3" providerId="ADAL" clId="{0FD0B19D-4776-3142-A01A-915AA0983175}" dt="2023-03-28T15:28:20.956" v="1688"/>
          <ac:inkMkLst>
            <pc:docMk/>
            <pc:sldMk cId="1908006113" sldId="264"/>
            <ac:inkMk id="29" creationId="{A43FA0E4-0D68-EC43-5F2D-843732BA5997}"/>
          </ac:inkMkLst>
        </pc:inkChg>
        <pc:inkChg chg="add del">
          <ac:chgData name="Venkatasubramanian, Mani V." userId="fbe5ce37-0145-4c31-b84a-b36f8beac5f3" providerId="ADAL" clId="{0FD0B19D-4776-3142-A01A-915AA0983175}" dt="2023-03-28T15:28:20.956" v="1688"/>
          <ac:inkMkLst>
            <pc:docMk/>
            <pc:sldMk cId="1908006113" sldId="264"/>
            <ac:inkMk id="30" creationId="{6B4AF373-7B9F-8DE0-0507-68C5CBCA6034}"/>
          </ac:inkMkLst>
        </pc:inkChg>
        <pc:inkChg chg="add del">
          <ac:chgData name="Venkatasubramanian, Mani V." userId="fbe5ce37-0145-4c31-b84a-b36f8beac5f3" providerId="ADAL" clId="{0FD0B19D-4776-3142-A01A-915AA0983175}" dt="2023-03-28T15:28:20.956" v="1688"/>
          <ac:inkMkLst>
            <pc:docMk/>
            <pc:sldMk cId="1908006113" sldId="264"/>
            <ac:inkMk id="31" creationId="{217DC39E-2A24-F277-9B09-387EADC7DD62}"/>
          </ac:inkMkLst>
        </pc:inkChg>
        <pc:inkChg chg="add del">
          <ac:chgData name="Venkatasubramanian, Mani V." userId="fbe5ce37-0145-4c31-b84a-b36f8beac5f3" providerId="ADAL" clId="{0FD0B19D-4776-3142-A01A-915AA0983175}" dt="2023-03-28T15:28:20.956" v="1688"/>
          <ac:inkMkLst>
            <pc:docMk/>
            <pc:sldMk cId="1908006113" sldId="264"/>
            <ac:inkMk id="32" creationId="{092806EC-576B-E506-2A85-E39074E62D03}"/>
          </ac:inkMkLst>
        </pc:inkChg>
        <pc:inkChg chg="add del">
          <ac:chgData name="Venkatasubramanian, Mani V." userId="fbe5ce37-0145-4c31-b84a-b36f8beac5f3" providerId="ADAL" clId="{0FD0B19D-4776-3142-A01A-915AA0983175}" dt="2023-03-28T15:28:20.956" v="1688"/>
          <ac:inkMkLst>
            <pc:docMk/>
            <pc:sldMk cId="1908006113" sldId="264"/>
            <ac:inkMk id="33" creationId="{90EB2139-8BE1-F7E3-8BF5-8E781BC2139D}"/>
          </ac:inkMkLst>
        </pc:inkChg>
        <pc:inkChg chg="add del">
          <ac:chgData name="Venkatasubramanian, Mani V." userId="fbe5ce37-0145-4c31-b84a-b36f8beac5f3" providerId="ADAL" clId="{0FD0B19D-4776-3142-A01A-915AA0983175}" dt="2023-03-28T15:28:20.956" v="1688"/>
          <ac:inkMkLst>
            <pc:docMk/>
            <pc:sldMk cId="1908006113" sldId="264"/>
            <ac:inkMk id="34" creationId="{1176218B-DE96-CF19-5573-3F121A93A8E4}"/>
          </ac:inkMkLst>
        </pc:inkChg>
        <pc:inkChg chg="add del">
          <ac:chgData name="Venkatasubramanian, Mani V." userId="fbe5ce37-0145-4c31-b84a-b36f8beac5f3" providerId="ADAL" clId="{0FD0B19D-4776-3142-A01A-915AA0983175}" dt="2023-03-28T15:28:20.956" v="1688"/>
          <ac:inkMkLst>
            <pc:docMk/>
            <pc:sldMk cId="1908006113" sldId="264"/>
            <ac:inkMk id="35" creationId="{2A6A7C8C-2B1F-1CFC-262C-ECC02D365226}"/>
          </ac:inkMkLst>
        </pc:inkChg>
        <pc:inkChg chg="add del">
          <ac:chgData name="Venkatasubramanian, Mani V." userId="fbe5ce37-0145-4c31-b84a-b36f8beac5f3" providerId="ADAL" clId="{0FD0B19D-4776-3142-A01A-915AA0983175}" dt="2023-03-28T15:28:20.956" v="1688"/>
          <ac:inkMkLst>
            <pc:docMk/>
            <pc:sldMk cId="1908006113" sldId="264"/>
            <ac:inkMk id="36" creationId="{373666C8-E2C8-7BC0-AD8A-FAB96FF49BF2}"/>
          </ac:inkMkLst>
        </pc:inkChg>
        <pc:inkChg chg="add del">
          <ac:chgData name="Venkatasubramanian, Mani V." userId="fbe5ce37-0145-4c31-b84a-b36f8beac5f3" providerId="ADAL" clId="{0FD0B19D-4776-3142-A01A-915AA0983175}" dt="2023-03-28T15:28:20.956" v="1688"/>
          <ac:inkMkLst>
            <pc:docMk/>
            <pc:sldMk cId="1908006113" sldId="264"/>
            <ac:inkMk id="37" creationId="{38B26BCC-12B9-F143-9F70-CC193AE52B5E}"/>
          </ac:inkMkLst>
        </pc:inkChg>
        <pc:inkChg chg="add">
          <ac:chgData name="Venkatasubramanian, Mani V." userId="fbe5ce37-0145-4c31-b84a-b36f8beac5f3" providerId="ADAL" clId="{0FD0B19D-4776-3142-A01A-915AA0983175}" dt="2023-03-28T15:28:20.323" v="1687"/>
          <ac:inkMkLst>
            <pc:docMk/>
            <pc:sldMk cId="1908006113" sldId="264"/>
            <ac:inkMk id="38" creationId="{3EA74DA7-D306-98C8-B2BE-2A472300B03E}"/>
          </ac:inkMkLst>
        </pc:inkChg>
        <pc:inkChg chg="add reco">
          <ac:chgData name="Venkatasubramanian, Mani V." userId="fbe5ce37-0145-4c31-b84a-b36f8beac5f3" providerId="ADAL" clId="{0FD0B19D-4776-3142-A01A-915AA0983175}" dt="2023-03-28T15:28:20.956" v="1688"/>
          <ac:inkMkLst>
            <pc:docMk/>
            <pc:sldMk cId="1908006113" sldId="264"/>
            <ac:inkMk id="39" creationId="{1EB2B5CB-89F6-229B-3A97-739FF75412EC}"/>
          </ac:inkMkLst>
        </pc:inkChg>
        <pc:inkChg chg="add reco">
          <ac:chgData name="Venkatasubramanian, Mani V." userId="fbe5ce37-0145-4c31-b84a-b36f8beac5f3" providerId="ADAL" clId="{0FD0B19D-4776-3142-A01A-915AA0983175}" dt="2023-03-28T15:28:20.956" v="1688"/>
          <ac:inkMkLst>
            <pc:docMk/>
            <pc:sldMk cId="1908006113" sldId="264"/>
            <ac:inkMk id="40" creationId="{214C4054-76D2-68FC-3B2E-8F1F84B7DFC2}"/>
          </ac:inkMkLst>
        </pc:inkChg>
        <pc:inkChg chg="add reco">
          <ac:chgData name="Venkatasubramanian, Mani V." userId="fbe5ce37-0145-4c31-b84a-b36f8beac5f3" providerId="ADAL" clId="{0FD0B19D-4776-3142-A01A-915AA0983175}" dt="2023-03-28T15:28:20.956" v="1688"/>
          <ac:inkMkLst>
            <pc:docMk/>
            <pc:sldMk cId="1908006113" sldId="264"/>
            <ac:inkMk id="41" creationId="{FA20EDF1-A47F-8B42-9A88-EE251C60140A}"/>
          </ac:inkMkLst>
        </pc:inkChg>
        <pc:inkChg chg="add del">
          <ac:chgData name="Venkatasubramanian, Mani V." userId="fbe5ce37-0145-4c31-b84a-b36f8beac5f3" providerId="ADAL" clId="{0FD0B19D-4776-3142-A01A-915AA0983175}" dt="2023-03-28T15:28:23.359" v="1692"/>
          <ac:inkMkLst>
            <pc:docMk/>
            <pc:sldMk cId="1908006113" sldId="264"/>
            <ac:inkMk id="42" creationId="{23BB28BB-AEDC-B436-F7BC-3A2F41A2A0EB}"/>
          </ac:inkMkLst>
        </pc:inkChg>
        <pc:inkChg chg="add del">
          <ac:chgData name="Venkatasubramanian, Mani V." userId="fbe5ce37-0145-4c31-b84a-b36f8beac5f3" providerId="ADAL" clId="{0FD0B19D-4776-3142-A01A-915AA0983175}" dt="2023-03-28T15:28:23.359" v="1692"/>
          <ac:inkMkLst>
            <pc:docMk/>
            <pc:sldMk cId="1908006113" sldId="264"/>
            <ac:inkMk id="43" creationId="{E959BBA8-E1B8-DB58-EB41-C119849E46CF}"/>
          </ac:inkMkLst>
        </pc:inkChg>
        <pc:inkChg chg="add del">
          <ac:chgData name="Venkatasubramanian, Mani V." userId="fbe5ce37-0145-4c31-b84a-b36f8beac5f3" providerId="ADAL" clId="{0FD0B19D-4776-3142-A01A-915AA0983175}" dt="2023-03-28T15:28:23.359" v="1692"/>
          <ac:inkMkLst>
            <pc:docMk/>
            <pc:sldMk cId="1908006113" sldId="264"/>
            <ac:inkMk id="44" creationId="{CFC7BEAF-D816-F45A-63CB-3CD072921203}"/>
          </ac:inkMkLst>
        </pc:inkChg>
        <pc:inkChg chg="add reco">
          <ac:chgData name="Venkatasubramanian, Mani V." userId="fbe5ce37-0145-4c31-b84a-b36f8beac5f3" providerId="ADAL" clId="{0FD0B19D-4776-3142-A01A-915AA0983175}" dt="2023-03-28T15:28:23.359" v="1692"/>
          <ac:inkMkLst>
            <pc:docMk/>
            <pc:sldMk cId="1908006113" sldId="264"/>
            <ac:inkMk id="45" creationId="{C852D99A-478D-E41F-7B63-6709BAF178DC}"/>
          </ac:inkMkLst>
        </pc:inkChg>
        <pc:inkChg chg="add del">
          <ac:chgData name="Venkatasubramanian, Mani V." userId="fbe5ce37-0145-4c31-b84a-b36f8beac5f3" providerId="ADAL" clId="{0FD0B19D-4776-3142-A01A-915AA0983175}" dt="2023-03-28T15:28:28.910" v="1708"/>
          <ac:inkMkLst>
            <pc:docMk/>
            <pc:sldMk cId="1908006113" sldId="264"/>
            <ac:inkMk id="46" creationId="{156F0CDD-35D3-21C3-06FD-C0C9A3543A1C}"/>
          </ac:inkMkLst>
        </pc:inkChg>
        <pc:inkChg chg="add del">
          <ac:chgData name="Venkatasubramanian, Mani V." userId="fbe5ce37-0145-4c31-b84a-b36f8beac5f3" providerId="ADAL" clId="{0FD0B19D-4776-3142-A01A-915AA0983175}" dt="2023-03-28T15:28:28.910" v="1708"/>
          <ac:inkMkLst>
            <pc:docMk/>
            <pc:sldMk cId="1908006113" sldId="264"/>
            <ac:inkMk id="47" creationId="{65F1F164-7ECA-2066-EF6E-430ED7181128}"/>
          </ac:inkMkLst>
        </pc:inkChg>
        <pc:inkChg chg="add del">
          <ac:chgData name="Venkatasubramanian, Mani V." userId="fbe5ce37-0145-4c31-b84a-b36f8beac5f3" providerId="ADAL" clId="{0FD0B19D-4776-3142-A01A-915AA0983175}" dt="2023-03-28T15:28:28.910" v="1708"/>
          <ac:inkMkLst>
            <pc:docMk/>
            <pc:sldMk cId="1908006113" sldId="264"/>
            <ac:inkMk id="48" creationId="{AFC48ACA-4018-469C-83F5-ADA2D958C9D0}"/>
          </ac:inkMkLst>
        </pc:inkChg>
        <pc:inkChg chg="add del">
          <ac:chgData name="Venkatasubramanian, Mani V." userId="fbe5ce37-0145-4c31-b84a-b36f8beac5f3" providerId="ADAL" clId="{0FD0B19D-4776-3142-A01A-915AA0983175}" dt="2023-03-28T15:28:28.910" v="1708"/>
          <ac:inkMkLst>
            <pc:docMk/>
            <pc:sldMk cId="1908006113" sldId="264"/>
            <ac:inkMk id="49" creationId="{F9072C00-F998-F9E1-FA95-9F2A2C3CA5B8}"/>
          </ac:inkMkLst>
        </pc:inkChg>
        <pc:inkChg chg="add del">
          <ac:chgData name="Venkatasubramanian, Mani V." userId="fbe5ce37-0145-4c31-b84a-b36f8beac5f3" providerId="ADAL" clId="{0FD0B19D-4776-3142-A01A-915AA0983175}" dt="2023-03-28T15:28:28.910" v="1708"/>
          <ac:inkMkLst>
            <pc:docMk/>
            <pc:sldMk cId="1908006113" sldId="264"/>
            <ac:inkMk id="50" creationId="{0CF60AFC-BBA1-33E7-BA7C-152B9827A27C}"/>
          </ac:inkMkLst>
        </pc:inkChg>
        <pc:inkChg chg="add del">
          <ac:chgData name="Venkatasubramanian, Mani V." userId="fbe5ce37-0145-4c31-b84a-b36f8beac5f3" providerId="ADAL" clId="{0FD0B19D-4776-3142-A01A-915AA0983175}" dt="2023-03-28T15:28:28.910" v="1708"/>
          <ac:inkMkLst>
            <pc:docMk/>
            <pc:sldMk cId="1908006113" sldId="264"/>
            <ac:inkMk id="51" creationId="{7B84BC7C-CB3A-7721-9E3A-ED472967B34F}"/>
          </ac:inkMkLst>
        </pc:inkChg>
        <pc:inkChg chg="add del">
          <ac:chgData name="Venkatasubramanian, Mani V." userId="fbe5ce37-0145-4c31-b84a-b36f8beac5f3" providerId="ADAL" clId="{0FD0B19D-4776-3142-A01A-915AA0983175}" dt="2023-03-28T15:28:28.910" v="1708"/>
          <ac:inkMkLst>
            <pc:docMk/>
            <pc:sldMk cId="1908006113" sldId="264"/>
            <ac:inkMk id="52" creationId="{5CBCB86B-6997-77FF-7599-19C03642B32A}"/>
          </ac:inkMkLst>
        </pc:inkChg>
        <pc:inkChg chg="add del">
          <ac:chgData name="Venkatasubramanian, Mani V." userId="fbe5ce37-0145-4c31-b84a-b36f8beac5f3" providerId="ADAL" clId="{0FD0B19D-4776-3142-A01A-915AA0983175}" dt="2023-03-28T15:28:28.910" v="1708"/>
          <ac:inkMkLst>
            <pc:docMk/>
            <pc:sldMk cId="1908006113" sldId="264"/>
            <ac:inkMk id="53" creationId="{80BCDC16-6DA9-E537-4456-BC48C7469D72}"/>
          </ac:inkMkLst>
        </pc:inkChg>
        <pc:inkChg chg="add del">
          <ac:chgData name="Venkatasubramanian, Mani V." userId="fbe5ce37-0145-4c31-b84a-b36f8beac5f3" providerId="ADAL" clId="{0FD0B19D-4776-3142-A01A-915AA0983175}" dt="2023-03-28T15:28:28.910" v="1708"/>
          <ac:inkMkLst>
            <pc:docMk/>
            <pc:sldMk cId="1908006113" sldId="264"/>
            <ac:inkMk id="54" creationId="{18BBB340-599D-7A36-EC0A-8D45DE4B0FD1}"/>
          </ac:inkMkLst>
        </pc:inkChg>
        <pc:inkChg chg="add del">
          <ac:chgData name="Venkatasubramanian, Mani V." userId="fbe5ce37-0145-4c31-b84a-b36f8beac5f3" providerId="ADAL" clId="{0FD0B19D-4776-3142-A01A-915AA0983175}" dt="2023-03-28T15:28:28.910" v="1708"/>
          <ac:inkMkLst>
            <pc:docMk/>
            <pc:sldMk cId="1908006113" sldId="264"/>
            <ac:inkMk id="55" creationId="{CCE6062B-CC10-C24B-A438-C124DB870A5F}"/>
          </ac:inkMkLst>
        </pc:inkChg>
        <pc:inkChg chg="add del">
          <ac:chgData name="Venkatasubramanian, Mani V." userId="fbe5ce37-0145-4c31-b84a-b36f8beac5f3" providerId="ADAL" clId="{0FD0B19D-4776-3142-A01A-915AA0983175}" dt="2023-03-28T15:28:28.910" v="1708"/>
          <ac:inkMkLst>
            <pc:docMk/>
            <pc:sldMk cId="1908006113" sldId="264"/>
            <ac:inkMk id="56" creationId="{92D75E3B-7000-FEC9-0A7B-5B4B76735B21}"/>
          </ac:inkMkLst>
        </pc:inkChg>
        <pc:inkChg chg="add del">
          <ac:chgData name="Venkatasubramanian, Mani V." userId="fbe5ce37-0145-4c31-b84a-b36f8beac5f3" providerId="ADAL" clId="{0FD0B19D-4776-3142-A01A-915AA0983175}" dt="2023-03-28T15:28:28.910" v="1708"/>
          <ac:inkMkLst>
            <pc:docMk/>
            <pc:sldMk cId="1908006113" sldId="264"/>
            <ac:inkMk id="57" creationId="{FB0F4A6F-91BB-09FB-06EA-D7B8B05E841E}"/>
          </ac:inkMkLst>
        </pc:inkChg>
        <pc:inkChg chg="add del">
          <ac:chgData name="Venkatasubramanian, Mani V." userId="fbe5ce37-0145-4c31-b84a-b36f8beac5f3" providerId="ADAL" clId="{0FD0B19D-4776-3142-A01A-915AA0983175}" dt="2023-03-28T15:28:28.910" v="1708"/>
          <ac:inkMkLst>
            <pc:docMk/>
            <pc:sldMk cId="1908006113" sldId="264"/>
            <ac:inkMk id="58" creationId="{48BC97B6-0270-8E79-645A-65C16D2B1137}"/>
          </ac:inkMkLst>
        </pc:inkChg>
        <pc:inkChg chg="add del">
          <ac:chgData name="Venkatasubramanian, Mani V." userId="fbe5ce37-0145-4c31-b84a-b36f8beac5f3" providerId="ADAL" clId="{0FD0B19D-4776-3142-A01A-915AA0983175}" dt="2023-03-28T15:28:28.910" v="1708"/>
          <ac:inkMkLst>
            <pc:docMk/>
            <pc:sldMk cId="1908006113" sldId="264"/>
            <ac:inkMk id="59" creationId="{B6936718-1429-E944-8954-3F83C96490FD}"/>
          </ac:inkMkLst>
        </pc:inkChg>
        <pc:inkChg chg="add del">
          <ac:chgData name="Venkatasubramanian, Mani V." userId="fbe5ce37-0145-4c31-b84a-b36f8beac5f3" providerId="ADAL" clId="{0FD0B19D-4776-3142-A01A-915AA0983175}" dt="2023-03-28T15:28:28.910" v="1708"/>
          <ac:inkMkLst>
            <pc:docMk/>
            <pc:sldMk cId="1908006113" sldId="264"/>
            <ac:inkMk id="60" creationId="{4EA804FC-51A7-E8AD-EA91-6DB5CC51A72F}"/>
          </ac:inkMkLst>
        </pc:inkChg>
        <pc:inkChg chg="add reco">
          <ac:chgData name="Venkatasubramanian, Mani V." userId="fbe5ce37-0145-4c31-b84a-b36f8beac5f3" providerId="ADAL" clId="{0FD0B19D-4776-3142-A01A-915AA0983175}" dt="2023-03-28T15:28:28.910" v="1708"/>
          <ac:inkMkLst>
            <pc:docMk/>
            <pc:sldMk cId="1908006113" sldId="264"/>
            <ac:inkMk id="61" creationId="{67FB2B21-113E-2DB0-E97F-1FCF40598711}"/>
          </ac:inkMkLst>
        </pc:inkChg>
        <pc:inkChg chg="add del">
          <ac:chgData name="Venkatasubramanian, Mani V." userId="fbe5ce37-0145-4c31-b84a-b36f8beac5f3" providerId="ADAL" clId="{0FD0B19D-4776-3142-A01A-915AA0983175}" dt="2023-03-28T15:28:31.691" v="1713"/>
          <ac:inkMkLst>
            <pc:docMk/>
            <pc:sldMk cId="1908006113" sldId="264"/>
            <ac:inkMk id="62" creationId="{D5FE527D-FD50-3E0D-6037-F5414EB4240C}"/>
          </ac:inkMkLst>
        </pc:inkChg>
        <pc:inkChg chg="add del">
          <ac:chgData name="Venkatasubramanian, Mani V." userId="fbe5ce37-0145-4c31-b84a-b36f8beac5f3" providerId="ADAL" clId="{0FD0B19D-4776-3142-A01A-915AA0983175}" dt="2023-03-28T15:28:31.691" v="1713"/>
          <ac:inkMkLst>
            <pc:docMk/>
            <pc:sldMk cId="1908006113" sldId="264"/>
            <ac:inkMk id="63" creationId="{A1D0F214-6431-3D19-7DDB-690B17875DEC}"/>
          </ac:inkMkLst>
        </pc:inkChg>
        <pc:inkChg chg="add del">
          <ac:chgData name="Venkatasubramanian, Mani V." userId="fbe5ce37-0145-4c31-b84a-b36f8beac5f3" providerId="ADAL" clId="{0FD0B19D-4776-3142-A01A-915AA0983175}" dt="2023-03-28T15:28:31.691" v="1713"/>
          <ac:inkMkLst>
            <pc:docMk/>
            <pc:sldMk cId="1908006113" sldId="264"/>
            <ac:inkMk id="64" creationId="{CBB9EF30-BEA2-83EF-4065-A50B1B5126AC}"/>
          </ac:inkMkLst>
        </pc:inkChg>
        <pc:inkChg chg="add del">
          <ac:chgData name="Venkatasubramanian, Mani V." userId="fbe5ce37-0145-4c31-b84a-b36f8beac5f3" providerId="ADAL" clId="{0FD0B19D-4776-3142-A01A-915AA0983175}" dt="2023-03-28T15:28:31.691" v="1713"/>
          <ac:inkMkLst>
            <pc:docMk/>
            <pc:sldMk cId="1908006113" sldId="264"/>
            <ac:inkMk id="65" creationId="{96CD9FDE-B520-0CDF-85D7-74F4406167E7}"/>
          </ac:inkMkLst>
        </pc:inkChg>
        <pc:inkChg chg="add reco">
          <ac:chgData name="Venkatasubramanian, Mani V." userId="fbe5ce37-0145-4c31-b84a-b36f8beac5f3" providerId="ADAL" clId="{0FD0B19D-4776-3142-A01A-915AA0983175}" dt="2023-03-28T15:28:31.691" v="1713"/>
          <ac:inkMkLst>
            <pc:docMk/>
            <pc:sldMk cId="1908006113" sldId="264"/>
            <ac:inkMk id="66" creationId="{16E1B075-27C7-03CE-D6C7-B03322EA833D}"/>
          </ac:inkMkLst>
        </pc:inkChg>
        <pc:inkChg chg="add del">
          <ac:chgData name="Venkatasubramanian, Mani V." userId="fbe5ce37-0145-4c31-b84a-b36f8beac5f3" providerId="ADAL" clId="{0FD0B19D-4776-3142-A01A-915AA0983175}" dt="2023-03-28T15:28:44.506" v="1716"/>
          <ac:inkMkLst>
            <pc:docMk/>
            <pc:sldMk cId="1908006113" sldId="264"/>
            <ac:inkMk id="67" creationId="{153522E9-5E4C-F500-07E1-8852DA71F67A}"/>
          </ac:inkMkLst>
        </pc:inkChg>
        <pc:inkChg chg="add del">
          <ac:chgData name="Venkatasubramanian, Mani V." userId="fbe5ce37-0145-4c31-b84a-b36f8beac5f3" providerId="ADAL" clId="{0FD0B19D-4776-3142-A01A-915AA0983175}" dt="2023-03-28T15:28:44.506" v="1716"/>
          <ac:inkMkLst>
            <pc:docMk/>
            <pc:sldMk cId="1908006113" sldId="264"/>
            <ac:inkMk id="68" creationId="{D305B0EA-49F1-4190-15F3-49DB089660A2}"/>
          </ac:inkMkLst>
        </pc:inkChg>
        <pc:inkChg chg="add reco">
          <ac:chgData name="Venkatasubramanian, Mani V." userId="fbe5ce37-0145-4c31-b84a-b36f8beac5f3" providerId="ADAL" clId="{0FD0B19D-4776-3142-A01A-915AA0983175}" dt="2023-03-28T15:28:44.506" v="1716"/>
          <ac:inkMkLst>
            <pc:docMk/>
            <pc:sldMk cId="1908006113" sldId="264"/>
            <ac:inkMk id="69" creationId="{F16F0640-9210-93C6-F4FE-E2D0936257B0}"/>
          </ac:inkMkLst>
        </pc:inkChg>
        <pc:inkChg chg="add del">
          <ac:chgData name="Venkatasubramanian, Mani V." userId="fbe5ce37-0145-4c31-b84a-b36f8beac5f3" providerId="ADAL" clId="{0FD0B19D-4776-3142-A01A-915AA0983175}" dt="2023-03-28T15:28:46.426" v="1721"/>
          <ac:inkMkLst>
            <pc:docMk/>
            <pc:sldMk cId="1908006113" sldId="264"/>
            <ac:inkMk id="70" creationId="{B1CA4430-C027-4A19-ECDA-6E740A321BBA}"/>
          </ac:inkMkLst>
        </pc:inkChg>
        <pc:inkChg chg="add del">
          <ac:chgData name="Venkatasubramanian, Mani V." userId="fbe5ce37-0145-4c31-b84a-b36f8beac5f3" providerId="ADAL" clId="{0FD0B19D-4776-3142-A01A-915AA0983175}" dt="2023-03-28T15:28:46.426" v="1721"/>
          <ac:inkMkLst>
            <pc:docMk/>
            <pc:sldMk cId="1908006113" sldId="264"/>
            <ac:inkMk id="71" creationId="{4A3FC0FB-E168-53BA-D7D4-E23BEF92D1C9}"/>
          </ac:inkMkLst>
        </pc:inkChg>
        <pc:inkChg chg="add">
          <ac:chgData name="Venkatasubramanian, Mani V." userId="fbe5ce37-0145-4c31-b84a-b36f8beac5f3" providerId="ADAL" clId="{0FD0B19D-4776-3142-A01A-915AA0983175}" dt="2023-03-28T15:28:45.623" v="1719"/>
          <ac:inkMkLst>
            <pc:docMk/>
            <pc:sldMk cId="1908006113" sldId="264"/>
            <ac:inkMk id="72" creationId="{9E8539D9-5498-73B9-3468-94F8D919ACEC}"/>
          </ac:inkMkLst>
        </pc:inkChg>
        <pc:inkChg chg="add">
          <ac:chgData name="Venkatasubramanian, Mani V." userId="fbe5ce37-0145-4c31-b84a-b36f8beac5f3" providerId="ADAL" clId="{0FD0B19D-4776-3142-A01A-915AA0983175}" dt="2023-03-28T15:28:45.753" v="1720"/>
          <ac:inkMkLst>
            <pc:docMk/>
            <pc:sldMk cId="1908006113" sldId="264"/>
            <ac:inkMk id="73" creationId="{23E55133-3032-D03D-17F6-EC83AA378ECC}"/>
          </ac:inkMkLst>
        </pc:inkChg>
        <pc:inkChg chg="add reco">
          <ac:chgData name="Venkatasubramanian, Mani V." userId="fbe5ce37-0145-4c31-b84a-b36f8beac5f3" providerId="ADAL" clId="{0FD0B19D-4776-3142-A01A-915AA0983175}" dt="2023-03-28T15:28:46.426" v="1721"/>
          <ac:inkMkLst>
            <pc:docMk/>
            <pc:sldMk cId="1908006113" sldId="264"/>
            <ac:inkMk id="74" creationId="{CC256A5C-2066-64D7-0BCC-B31D0397D1F8}"/>
          </ac:inkMkLst>
        </pc:inkChg>
        <pc:inkChg chg="add del">
          <ac:chgData name="Venkatasubramanian, Mani V." userId="fbe5ce37-0145-4c31-b84a-b36f8beac5f3" providerId="ADAL" clId="{0FD0B19D-4776-3142-A01A-915AA0983175}" dt="2023-03-28T15:28:49.808" v="1725"/>
          <ac:inkMkLst>
            <pc:docMk/>
            <pc:sldMk cId="1908006113" sldId="264"/>
            <ac:inkMk id="75" creationId="{1E7E0CE2-C8A8-0D7A-8E6A-2EF987FEAC8F}"/>
          </ac:inkMkLst>
        </pc:inkChg>
        <pc:inkChg chg="add del">
          <ac:chgData name="Venkatasubramanian, Mani V." userId="fbe5ce37-0145-4c31-b84a-b36f8beac5f3" providerId="ADAL" clId="{0FD0B19D-4776-3142-A01A-915AA0983175}" dt="2023-03-28T15:28:49.808" v="1725"/>
          <ac:inkMkLst>
            <pc:docMk/>
            <pc:sldMk cId="1908006113" sldId="264"/>
            <ac:inkMk id="76" creationId="{8675E4EA-3295-3B82-291F-A63835F7FEA5}"/>
          </ac:inkMkLst>
        </pc:inkChg>
        <pc:inkChg chg="add">
          <ac:chgData name="Venkatasubramanian, Mani V." userId="fbe5ce37-0145-4c31-b84a-b36f8beac5f3" providerId="ADAL" clId="{0FD0B19D-4776-3142-A01A-915AA0983175}" dt="2023-03-28T15:28:48.955" v="1724"/>
          <ac:inkMkLst>
            <pc:docMk/>
            <pc:sldMk cId="1908006113" sldId="264"/>
            <ac:inkMk id="77" creationId="{C6B61591-5793-CF76-9D54-C358A100F726}"/>
          </ac:inkMkLst>
        </pc:inkChg>
        <pc:inkChg chg="add reco">
          <ac:chgData name="Venkatasubramanian, Mani V." userId="fbe5ce37-0145-4c31-b84a-b36f8beac5f3" providerId="ADAL" clId="{0FD0B19D-4776-3142-A01A-915AA0983175}" dt="2023-03-28T15:28:49.808" v="1725"/>
          <ac:inkMkLst>
            <pc:docMk/>
            <pc:sldMk cId="1908006113" sldId="264"/>
            <ac:inkMk id="78" creationId="{2FAF6507-892F-DAA4-B71C-C300FF949CF7}"/>
          </ac:inkMkLst>
        </pc:inkChg>
        <pc:inkChg chg="add del">
          <ac:chgData name="Venkatasubramanian, Mani V." userId="fbe5ce37-0145-4c31-b84a-b36f8beac5f3" providerId="ADAL" clId="{0FD0B19D-4776-3142-A01A-915AA0983175}" dt="2023-03-28T15:28:52.058" v="1729"/>
          <ac:inkMkLst>
            <pc:docMk/>
            <pc:sldMk cId="1908006113" sldId="264"/>
            <ac:inkMk id="79" creationId="{31FFA272-A24A-1296-89D1-27E5C8D4CBF6}"/>
          </ac:inkMkLst>
        </pc:inkChg>
        <pc:inkChg chg="add del">
          <ac:chgData name="Venkatasubramanian, Mani V." userId="fbe5ce37-0145-4c31-b84a-b36f8beac5f3" providerId="ADAL" clId="{0FD0B19D-4776-3142-A01A-915AA0983175}" dt="2023-03-28T15:28:52.058" v="1729"/>
          <ac:inkMkLst>
            <pc:docMk/>
            <pc:sldMk cId="1908006113" sldId="264"/>
            <ac:inkMk id="80" creationId="{BE05DF2C-5C18-5BBA-92FE-D0C84790781A}"/>
          </ac:inkMkLst>
        </pc:inkChg>
        <pc:inkChg chg="add del">
          <ac:chgData name="Venkatasubramanian, Mani V." userId="fbe5ce37-0145-4c31-b84a-b36f8beac5f3" providerId="ADAL" clId="{0FD0B19D-4776-3142-A01A-915AA0983175}" dt="2023-03-28T15:28:52.058" v="1729"/>
          <ac:inkMkLst>
            <pc:docMk/>
            <pc:sldMk cId="1908006113" sldId="264"/>
            <ac:inkMk id="81" creationId="{1F80FB58-D7E3-7C88-95E3-3A8C2E346B8B}"/>
          </ac:inkMkLst>
        </pc:inkChg>
        <pc:inkChg chg="add reco">
          <ac:chgData name="Venkatasubramanian, Mani V." userId="fbe5ce37-0145-4c31-b84a-b36f8beac5f3" providerId="ADAL" clId="{0FD0B19D-4776-3142-A01A-915AA0983175}" dt="2023-03-28T15:28:52.058" v="1729"/>
          <ac:inkMkLst>
            <pc:docMk/>
            <pc:sldMk cId="1908006113" sldId="264"/>
            <ac:inkMk id="82" creationId="{10EED976-CB0D-1854-2F94-B800C4F8F723}"/>
          </ac:inkMkLst>
        </pc:inkChg>
        <pc:inkChg chg="add del">
          <ac:chgData name="Venkatasubramanian, Mani V." userId="fbe5ce37-0145-4c31-b84a-b36f8beac5f3" providerId="ADAL" clId="{0FD0B19D-4776-3142-A01A-915AA0983175}" dt="2023-03-28T15:30:34.707" v="1837"/>
          <ac:inkMkLst>
            <pc:docMk/>
            <pc:sldMk cId="1908006113" sldId="264"/>
            <ac:inkMk id="83" creationId="{265558C9-B1DE-E06A-CB59-42A74BC09E6F}"/>
          </ac:inkMkLst>
        </pc:inkChg>
        <pc:inkChg chg="add del">
          <ac:chgData name="Venkatasubramanian, Mani V." userId="fbe5ce37-0145-4c31-b84a-b36f8beac5f3" providerId="ADAL" clId="{0FD0B19D-4776-3142-A01A-915AA0983175}" dt="2023-03-28T15:30:34.707" v="1837"/>
          <ac:inkMkLst>
            <pc:docMk/>
            <pc:sldMk cId="1908006113" sldId="264"/>
            <ac:inkMk id="84" creationId="{E2187E9F-7016-EF82-33C0-97D449027B05}"/>
          </ac:inkMkLst>
        </pc:inkChg>
        <pc:inkChg chg="add del">
          <ac:chgData name="Venkatasubramanian, Mani V." userId="fbe5ce37-0145-4c31-b84a-b36f8beac5f3" providerId="ADAL" clId="{0FD0B19D-4776-3142-A01A-915AA0983175}" dt="2023-03-28T15:29:26.217" v="1775"/>
          <ac:inkMkLst>
            <pc:docMk/>
            <pc:sldMk cId="1908006113" sldId="264"/>
            <ac:inkMk id="85" creationId="{CE4F8ABA-01AB-3279-EC53-8AD9FFD2317E}"/>
          </ac:inkMkLst>
        </pc:inkChg>
        <pc:inkChg chg="add del">
          <ac:chgData name="Venkatasubramanian, Mani V." userId="fbe5ce37-0145-4c31-b84a-b36f8beac5f3" providerId="ADAL" clId="{0FD0B19D-4776-3142-A01A-915AA0983175}" dt="2023-03-28T15:29:19.981" v="1770"/>
          <ac:inkMkLst>
            <pc:docMk/>
            <pc:sldMk cId="1908006113" sldId="264"/>
            <ac:inkMk id="86" creationId="{9E69294F-EF67-5AA3-CBF2-2E56F9071FAA}"/>
          </ac:inkMkLst>
        </pc:inkChg>
        <pc:inkChg chg="add del">
          <ac:chgData name="Venkatasubramanian, Mani V." userId="fbe5ce37-0145-4c31-b84a-b36f8beac5f3" providerId="ADAL" clId="{0FD0B19D-4776-3142-A01A-915AA0983175}" dt="2023-03-28T15:29:19.981" v="1770"/>
          <ac:inkMkLst>
            <pc:docMk/>
            <pc:sldMk cId="1908006113" sldId="264"/>
            <ac:inkMk id="87" creationId="{45A8BFD3-3D56-961D-4DF5-6CA008706AB2}"/>
          </ac:inkMkLst>
        </pc:inkChg>
        <pc:inkChg chg="add del">
          <ac:chgData name="Venkatasubramanian, Mani V." userId="fbe5ce37-0145-4c31-b84a-b36f8beac5f3" providerId="ADAL" clId="{0FD0B19D-4776-3142-A01A-915AA0983175}" dt="2023-03-28T15:29:19.981" v="1770"/>
          <ac:inkMkLst>
            <pc:docMk/>
            <pc:sldMk cId="1908006113" sldId="264"/>
            <ac:inkMk id="88" creationId="{380492FD-39C1-04CC-E767-2146951FBF1B}"/>
          </ac:inkMkLst>
        </pc:inkChg>
        <pc:inkChg chg="add del">
          <ac:chgData name="Venkatasubramanian, Mani V." userId="fbe5ce37-0145-4c31-b84a-b36f8beac5f3" providerId="ADAL" clId="{0FD0B19D-4776-3142-A01A-915AA0983175}" dt="2023-03-28T15:29:26.217" v="1775"/>
          <ac:inkMkLst>
            <pc:docMk/>
            <pc:sldMk cId="1908006113" sldId="264"/>
            <ac:inkMk id="89" creationId="{C912200C-0A7F-3736-90DC-E3503834FF4D}"/>
          </ac:inkMkLst>
        </pc:inkChg>
        <pc:inkChg chg="add del">
          <ac:chgData name="Venkatasubramanian, Mani V." userId="fbe5ce37-0145-4c31-b84a-b36f8beac5f3" providerId="ADAL" clId="{0FD0B19D-4776-3142-A01A-915AA0983175}" dt="2023-03-28T15:29:26.217" v="1775"/>
          <ac:inkMkLst>
            <pc:docMk/>
            <pc:sldMk cId="1908006113" sldId="264"/>
            <ac:inkMk id="90" creationId="{26D8689D-5A56-EBA5-1DAA-D4F63F24C7DE}"/>
          </ac:inkMkLst>
        </pc:inkChg>
        <pc:inkChg chg="add del">
          <ac:chgData name="Venkatasubramanian, Mani V." userId="fbe5ce37-0145-4c31-b84a-b36f8beac5f3" providerId="ADAL" clId="{0FD0B19D-4776-3142-A01A-915AA0983175}" dt="2023-03-28T15:29:26.217" v="1775"/>
          <ac:inkMkLst>
            <pc:docMk/>
            <pc:sldMk cId="1908006113" sldId="264"/>
            <ac:inkMk id="91" creationId="{CB52D3C7-47FB-D740-7FBD-262BBF50A2AB}"/>
          </ac:inkMkLst>
        </pc:inkChg>
        <pc:inkChg chg="add del">
          <ac:chgData name="Venkatasubramanian, Mani V." userId="fbe5ce37-0145-4c31-b84a-b36f8beac5f3" providerId="ADAL" clId="{0FD0B19D-4776-3142-A01A-915AA0983175}" dt="2023-03-28T15:29:19.981" v="1770"/>
          <ac:inkMkLst>
            <pc:docMk/>
            <pc:sldMk cId="1908006113" sldId="264"/>
            <ac:inkMk id="92" creationId="{589E59AA-FF31-76DA-FCD0-73BF263749D1}"/>
          </ac:inkMkLst>
        </pc:inkChg>
        <pc:inkChg chg="add del">
          <ac:chgData name="Venkatasubramanian, Mani V." userId="fbe5ce37-0145-4c31-b84a-b36f8beac5f3" providerId="ADAL" clId="{0FD0B19D-4776-3142-A01A-915AA0983175}" dt="2023-03-28T15:29:19.981" v="1770"/>
          <ac:inkMkLst>
            <pc:docMk/>
            <pc:sldMk cId="1908006113" sldId="264"/>
            <ac:inkMk id="93" creationId="{EDF0FD50-F890-FC42-BB68-DB113A07D0A7}"/>
          </ac:inkMkLst>
        </pc:inkChg>
        <pc:inkChg chg="add del">
          <ac:chgData name="Venkatasubramanian, Mani V." userId="fbe5ce37-0145-4c31-b84a-b36f8beac5f3" providerId="ADAL" clId="{0FD0B19D-4776-3142-A01A-915AA0983175}" dt="2023-03-28T15:29:19.981" v="1770"/>
          <ac:inkMkLst>
            <pc:docMk/>
            <pc:sldMk cId="1908006113" sldId="264"/>
            <ac:inkMk id="94" creationId="{CB5BDCB5-90A8-DCAD-369B-966041988898}"/>
          </ac:inkMkLst>
        </pc:inkChg>
        <pc:inkChg chg="add del">
          <ac:chgData name="Venkatasubramanian, Mani V." userId="fbe5ce37-0145-4c31-b84a-b36f8beac5f3" providerId="ADAL" clId="{0FD0B19D-4776-3142-A01A-915AA0983175}" dt="2023-03-28T15:29:26.217" v="1775"/>
          <ac:inkMkLst>
            <pc:docMk/>
            <pc:sldMk cId="1908006113" sldId="264"/>
            <ac:inkMk id="95" creationId="{F64A1EDF-28A9-6DBC-BC4F-2C2624F4398D}"/>
          </ac:inkMkLst>
        </pc:inkChg>
        <pc:inkChg chg="add del">
          <ac:chgData name="Venkatasubramanian, Mani V." userId="fbe5ce37-0145-4c31-b84a-b36f8beac5f3" providerId="ADAL" clId="{0FD0B19D-4776-3142-A01A-915AA0983175}" dt="2023-03-28T15:29:19.981" v="1770"/>
          <ac:inkMkLst>
            <pc:docMk/>
            <pc:sldMk cId="1908006113" sldId="264"/>
            <ac:inkMk id="96" creationId="{F81FE5E9-7189-A73C-E42F-AE44D3B708D7}"/>
          </ac:inkMkLst>
        </pc:inkChg>
        <pc:inkChg chg="add del">
          <ac:chgData name="Venkatasubramanian, Mani V." userId="fbe5ce37-0145-4c31-b84a-b36f8beac5f3" providerId="ADAL" clId="{0FD0B19D-4776-3142-A01A-915AA0983175}" dt="2023-03-28T15:29:19.981" v="1770"/>
          <ac:inkMkLst>
            <pc:docMk/>
            <pc:sldMk cId="1908006113" sldId="264"/>
            <ac:inkMk id="97" creationId="{A9045833-64A4-8527-2294-A2117D7A9C0D}"/>
          </ac:inkMkLst>
        </pc:inkChg>
        <pc:inkChg chg="add del">
          <ac:chgData name="Venkatasubramanian, Mani V." userId="fbe5ce37-0145-4c31-b84a-b36f8beac5f3" providerId="ADAL" clId="{0FD0B19D-4776-3142-A01A-915AA0983175}" dt="2023-03-28T15:29:19.981" v="1770"/>
          <ac:inkMkLst>
            <pc:docMk/>
            <pc:sldMk cId="1908006113" sldId="264"/>
            <ac:inkMk id="98" creationId="{3CF61BB2-E316-9BBA-6F9B-0C791088F9A3}"/>
          </ac:inkMkLst>
        </pc:inkChg>
        <pc:inkChg chg="add del">
          <ac:chgData name="Venkatasubramanian, Mani V." userId="fbe5ce37-0145-4c31-b84a-b36f8beac5f3" providerId="ADAL" clId="{0FD0B19D-4776-3142-A01A-915AA0983175}" dt="2023-03-28T15:29:19.981" v="1770"/>
          <ac:inkMkLst>
            <pc:docMk/>
            <pc:sldMk cId="1908006113" sldId="264"/>
            <ac:inkMk id="99" creationId="{797D4B10-3FBE-5139-8D45-3337131EDE8F}"/>
          </ac:inkMkLst>
        </pc:inkChg>
        <pc:inkChg chg="add del">
          <ac:chgData name="Venkatasubramanian, Mani V." userId="fbe5ce37-0145-4c31-b84a-b36f8beac5f3" providerId="ADAL" clId="{0FD0B19D-4776-3142-A01A-915AA0983175}" dt="2023-03-28T15:29:19.981" v="1770"/>
          <ac:inkMkLst>
            <pc:docMk/>
            <pc:sldMk cId="1908006113" sldId="264"/>
            <ac:inkMk id="100" creationId="{56BC076A-A5F8-91AE-BE80-5B678DF51172}"/>
          </ac:inkMkLst>
        </pc:inkChg>
        <pc:inkChg chg="add del">
          <ac:chgData name="Venkatasubramanian, Mani V." userId="fbe5ce37-0145-4c31-b84a-b36f8beac5f3" providerId="ADAL" clId="{0FD0B19D-4776-3142-A01A-915AA0983175}" dt="2023-03-28T15:29:26.217" v="1775"/>
          <ac:inkMkLst>
            <pc:docMk/>
            <pc:sldMk cId="1908006113" sldId="264"/>
            <ac:inkMk id="101" creationId="{936CACB9-AD39-37DA-6A0D-384AD546FC63}"/>
          </ac:inkMkLst>
        </pc:inkChg>
        <pc:inkChg chg="add del">
          <ac:chgData name="Venkatasubramanian, Mani V." userId="fbe5ce37-0145-4c31-b84a-b36f8beac5f3" providerId="ADAL" clId="{0FD0B19D-4776-3142-A01A-915AA0983175}" dt="2023-03-28T15:29:26.217" v="1775"/>
          <ac:inkMkLst>
            <pc:docMk/>
            <pc:sldMk cId="1908006113" sldId="264"/>
            <ac:inkMk id="102" creationId="{085AC24C-2CBD-BC03-46E6-FC22BBFFB6C3}"/>
          </ac:inkMkLst>
        </pc:inkChg>
        <pc:inkChg chg="add del">
          <ac:chgData name="Venkatasubramanian, Mani V." userId="fbe5ce37-0145-4c31-b84a-b36f8beac5f3" providerId="ADAL" clId="{0FD0B19D-4776-3142-A01A-915AA0983175}" dt="2023-03-28T15:29:19.981" v="1770"/>
          <ac:inkMkLst>
            <pc:docMk/>
            <pc:sldMk cId="1908006113" sldId="264"/>
            <ac:inkMk id="103" creationId="{A48BA60D-C15C-0322-AE99-D7537BB9E0AE}"/>
          </ac:inkMkLst>
        </pc:inkChg>
        <pc:inkChg chg="add del">
          <ac:chgData name="Venkatasubramanian, Mani V." userId="fbe5ce37-0145-4c31-b84a-b36f8beac5f3" providerId="ADAL" clId="{0FD0B19D-4776-3142-A01A-915AA0983175}" dt="2023-03-28T15:29:19.981" v="1770"/>
          <ac:inkMkLst>
            <pc:docMk/>
            <pc:sldMk cId="1908006113" sldId="264"/>
            <ac:inkMk id="104" creationId="{5B3D36AD-06BF-8554-E6C2-E4589408519F}"/>
          </ac:inkMkLst>
        </pc:inkChg>
        <pc:inkChg chg="add del">
          <ac:chgData name="Venkatasubramanian, Mani V." userId="fbe5ce37-0145-4c31-b84a-b36f8beac5f3" providerId="ADAL" clId="{0FD0B19D-4776-3142-A01A-915AA0983175}" dt="2023-03-28T15:29:19.981" v="1770"/>
          <ac:inkMkLst>
            <pc:docMk/>
            <pc:sldMk cId="1908006113" sldId="264"/>
            <ac:inkMk id="105" creationId="{6C99CF8B-059D-5D88-0714-087ACCA909DB}"/>
          </ac:inkMkLst>
        </pc:inkChg>
        <pc:inkChg chg="add del">
          <ac:chgData name="Venkatasubramanian, Mani V." userId="fbe5ce37-0145-4c31-b84a-b36f8beac5f3" providerId="ADAL" clId="{0FD0B19D-4776-3142-A01A-915AA0983175}" dt="2023-03-28T15:29:19.981" v="1770"/>
          <ac:inkMkLst>
            <pc:docMk/>
            <pc:sldMk cId="1908006113" sldId="264"/>
            <ac:inkMk id="106" creationId="{9DDF1DDE-B174-78A8-8C99-6F67626BED38}"/>
          </ac:inkMkLst>
        </pc:inkChg>
        <pc:inkChg chg="add del">
          <ac:chgData name="Venkatasubramanian, Mani V." userId="fbe5ce37-0145-4c31-b84a-b36f8beac5f3" providerId="ADAL" clId="{0FD0B19D-4776-3142-A01A-915AA0983175}" dt="2023-03-28T15:29:19.981" v="1770"/>
          <ac:inkMkLst>
            <pc:docMk/>
            <pc:sldMk cId="1908006113" sldId="264"/>
            <ac:inkMk id="107" creationId="{67AF5718-506A-949B-CD5A-7A6A6AA91A4C}"/>
          </ac:inkMkLst>
        </pc:inkChg>
        <pc:inkChg chg="add del">
          <ac:chgData name="Venkatasubramanian, Mani V." userId="fbe5ce37-0145-4c31-b84a-b36f8beac5f3" providerId="ADAL" clId="{0FD0B19D-4776-3142-A01A-915AA0983175}" dt="2023-03-28T15:29:19.981" v="1770"/>
          <ac:inkMkLst>
            <pc:docMk/>
            <pc:sldMk cId="1908006113" sldId="264"/>
            <ac:inkMk id="108" creationId="{599843A7-702E-A7F2-F129-7F033725A307}"/>
          </ac:inkMkLst>
        </pc:inkChg>
        <pc:inkChg chg="add del">
          <ac:chgData name="Venkatasubramanian, Mani V." userId="fbe5ce37-0145-4c31-b84a-b36f8beac5f3" providerId="ADAL" clId="{0FD0B19D-4776-3142-A01A-915AA0983175}" dt="2023-03-28T15:29:19.981" v="1770"/>
          <ac:inkMkLst>
            <pc:docMk/>
            <pc:sldMk cId="1908006113" sldId="264"/>
            <ac:inkMk id="109" creationId="{E6DD7860-6575-DF8B-C444-CE7277EC69B5}"/>
          </ac:inkMkLst>
        </pc:inkChg>
        <pc:inkChg chg="add del">
          <ac:chgData name="Venkatasubramanian, Mani V." userId="fbe5ce37-0145-4c31-b84a-b36f8beac5f3" providerId="ADAL" clId="{0FD0B19D-4776-3142-A01A-915AA0983175}" dt="2023-03-28T15:29:19.981" v="1770"/>
          <ac:inkMkLst>
            <pc:docMk/>
            <pc:sldMk cId="1908006113" sldId="264"/>
            <ac:inkMk id="110" creationId="{5A4E0646-6CAB-1B02-EDD3-448EC84610DD}"/>
          </ac:inkMkLst>
        </pc:inkChg>
        <pc:inkChg chg="add del">
          <ac:chgData name="Venkatasubramanian, Mani V." userId="fbe5ce37-0145-4c31-b84a-b36f8beac5f3" providerId="ADAL" clId="{0FD0B19D-4776-3142-A01A-915AA0983175}" dt="2023-03-28T15:29:19.981" v="1770"/>
          <ac:inkMkLst>
            <pc:docMk/>
            <pc:sldMk cId="1908006113" sldId="264"/>
            <ac:inkMk id="111" creationId="{7066C407-B18A-A674-1540-5D9D4AED1AFE}"/>
          </ac:inkMkLst>
        </pc:inkChg>
        <pc:inkChg chg="add del">
          <ac:chgData name="Venkatasubramanian, Mani V." userId="fbe5ce37-0145-4c31-b84a-b36f8beac5f3" providerId="ADAL" clId="{0FD0B19D-4776-3142-A01A-915AA0983175}" dt="2023-03-28T15:29:19.981" v="1770"/>
          <ac:inkMkLst>
            <pc:docMk/>
            <pc:sldMk cId="1908006113" sldId="264"/>
            <ac:inkMk id="112" creationId="{F58D0C80-6749-BE39-C882-4B11DF8F86BC}"/>
          </ac:inkMkLst>
        </pc:inkChg>
        <pc:inkChg chg="add del">
          <ac:chgData name="Venkatasubramanian, Mani V." userId="fbe5ce37-0145-4c31-b84a-b36f8beac5f3" providerId="ADAL" clId="{0FD0B19D-4776-3142-A01A-915AA0983175}" dt="2023-03-28T15:29:19.981" v="1770"/>
          <ac:inkMkLst>
            <pc:docMk/>
            <pc:sldMk cId="1908006113" sldId="264"/>
            <ac:inkMk id="113" creationId="{BC62E322-F1C0-2CDF-7C97-06D35A132BE6}"/>
          </ac:inkMkLst>
        </pc:inkChg>
        <pc:inkChg chg="add del">
          <ac:chgData name="Venkatasubramanian, Mani V." userId="fbe5ce37-0145-4c31-b84a-b36f8beac5f3" providerId="ADAL" clId="{0FD0B19D-4776-3142-A01A-915AA0983175}" dt="2023-03-28T15:29:19.981" v="1770"/>
          <ac:inkMkLst>
            <pc:docMk/>
            <pc:sldMk cId="1908006113" sldId="264"/>
            <ac:inkMk id="114" creationId="{F8E3EE2A-FEB3-63E3-EDB2-E871F8D56447}"/>
          </ac:inkMkLst>
        </pc:inkChg>
        <pc:inkChg chg="add del">
          <ac:chgData name="Venkatasubramanian, Mani V." userId="fbe5ce37-0145-4c31-b84a-b36f8beac5f3" providerId="ADAL" clId="{0FD0B19D-4776-3142-A01A-915AA0983175}" dt="2023-03-28T15:29:19.981" v="1770"/>
          <ac:inkMkLst>
            <pc:docMk/>
            <pc:sldMk cId="1908006113" sldId="264"/>
            <ac:inkMk id="115" creationId="{05F397A1-1E78-ABC6-4FF8-BF41F4D98FA0}"/>
          </ac:inkMkLst>
        </pc:inkChg>
        <pc:inkChg chg="add del">
          <ac:chgData name="Venkatasubramanian, Mani V." userId="fbe5ce37-0145-4c31-b84a-b36f8beac5f3" providerId="ADAL" clId="{0FD0B19D-4776-3142-A01A-915AA0983175}" dt="2023-03-28T15:29:19.981" v="1770"/>
          <ac:inkMkLst>
            <pc:docMk/>
            <pc:sldMk cId="1908006113" sldId="264"/>
            <ac:inkMk id="116" creationId="{27DBC51A-7939-AC1E-BDEE-E13DD845F870}"/>
          </ac:inkMkLst>
        </pc:inkChg>
        <pc:inkChg chg="add del">
          <ac:chgData name="Venkatasubramanian, Mani V." userId="fbe5ce37-0145-4c31-b84a-b36f8beac5f3" providerId="ADAL" clId="{0FD0B19D-4776-3142-A01A-915AA0983175}" dt="2023-03-28T15:29:19.981" v="1770"/>
          <ac:inkMkLst>
            <pc:docMk/>
            <pc:sldMk cId="1908006113" sldId="264"/>
            <ac:inkMk id="117" creationId="{28CE07C0-6F72-2B1E-9D68-CAA11C7D38FD}"/>
          </ac:inkMkLst>
        </pc:inkChg>
        <pc:inkChg chg="add del">
          <ac:chgData name="Venkatasubramanian, Mani V." userId="fbe5ce37-0145-4c31-b84a-b36f8beac5f3" providerId="ADAL" clId="{0FD0B19D-4776-3142-A01A-915AA0983175}" dt="2023-03-28T15:29:19.981" v="1770"/>
          <ac:inkMkLst>
            <pc:docMk/>
            <pc:sldMk cId="1908006113" sldId="264"/>
            <ac:inkMk id="118" creationId="{3E1EC039-6E9E-9D82-4690-DB5FE90B07DC}"/>
          </ac:inkMkLst>
        </pc:inkChg>
        <pc:inkChg chg="add del">
          <ac:chgData name="Venkatasubramanian, Mani V." userId="fbe5ce37-0145-4c31-b84a-b36f8beac5f3" providerId="ADAL" clId="{0FD0B19D-4776-3142-A01A-915AA0983175}" dt="2023-03-28T15:29:19.981" v="1770"/>
          <ac:inkMkLst>
            <pc:docMk/>
            <pc:sldMk cId="1908006113" sldId="264"/>
            <ac:inkMk id="119" creationId="{5BB0F4C6-C092-0F38-6861-E00A74B70719}"/>
          </ac:inkMkLst>
        </pc:inkChg>
        <pc:inkChg chg="add del">
          <ac:chgData name="Venkatasubramanian, Mani V." userId="fbe5ce37-0145-4c31-b84a-b36f8beac5f3" providerId="ADAL" clId="{0FD0B19D-4776-3142-A01A-915AA0983175}" dt="2023-03-28T15:29:19.981" v="1770"/>
          <ac:inkMkLst>
            <pc:docMk/>
            <pc:sldMk cId="1908006113" sldId="264"/>
            <ac:inkMk id="120" creationId="{09CFCEBA-711C-19D6-93B4-DEFFB630511F}"/>
          </ac:inkMkLst>
        </pc:inkChg>
        <pc:inkChg chg="add del">
          <ac:chgData name="Venkatasubramanian, Mani V." userId="fbe5ce37-0145-4c31-b84a-b36f8beac5f3" providerId="ADAL" clId="{0FD0B19D-4776-3142-A01A-915AA0983175}" dt="2023-03-28T15:29:19.981" v="1770"/>
          <ac:inkMkLst>
            <pc:docMk/>
            <pc:sldMk cId="1908006113" sldId="264"/>
            <ac:inkMk id="121" creationId="{5B23BAF0-1A56-347B-C991-B02F5621092C}"/>
          </ac:inkMkLst>
        </pc:inkChg>
        <pc:inkChg chg="add del">
          <ac:chgData name="Venkatasubramanian, Mani V." userId="fbe5ce37-0145-4c31-b84a-b36f8beac5f3" providerId="ADAL" clId="{0FD0B19D-4776-3142-A01A-915AA0983175}" dt="2023-03-28T15:29:19.981" v="1770"/>
          <ac:inkMkLst>
            <pc:docMk/>
            <pc:sldMk cId="1908006113" sldId="264"/>
            <ac:inkMk id="122" creationId="{2459DA19-0392-56F0-F7B8-EC7CACA76D8B}"/>
          </ac:inkMkLst>
        </pc:inkChg>
        <pc:inkChg chg="add reco">
          <ac:chgData name="Venkatasubramanian, Mani V." userId="fbe5ce37-0145-4c31-b84a-b36f8beac5f3" providerId="ADAL" clId="{0FD0B19D-4776-3142-A01A-915AA0983175}" dt="2023-03-28T15:29:19.981" v="1770"/>
          <ac:inkMkLst>
            <pc:docMk/>
            <pc:sldMk cId="1908006113" sldId="264"/>
            <ac:inkMk id="123" creationId="{5D0A163D-97A0-9462-960F-4F85F32B5AC3}"/>
          </ac:inkMkLst>
        </pc:inkChg>
        <pc:inkChg chg="add reco">
          <ac:chgData name="Venkatasubramanian, Mani V." userId="fbe5ce37-0145-4c31-b84a-b36f8beac5f3" providerId="ADAL" clId="{0FD0B19D-4776-3142-A01A-915AA0983175}" dt="2023-03-28T15:29:19.981" v="1770"/>
          <ac:inkMkLst>
            <pc:docMk/>
            <pc:sldMk cId="1908006113" sldId="264"/>
            <ac:inkMk id="124" creationId="{E1AC03AC-72EA-31F0-C6C2-1A6207485572}"/>
          </ac:inkMkLst>
        </pc:inkChg>
        <pc:inkChg chg="add reco">
          <ac:chgData name="Venkatasubramanian, Mani V." userId="fbe5ce37-0145-4c31-b84a-b36f8beac5f3" providerId="ADAL" clId="{0FD0B19D-4776-3142-A01A-915AA0983175}" dt="2023-03-28T15:29:19.981" v="1770"/>
          <ac:inkMkLst>
            <pc:docMk/>
            <pc:sldMk cId="1908006113" sldId="264"/>
            <ac:inkMk id="125" creationId="{4824E6C0-05DC-6BB1-0D50-99222F1D34AF}"/>
          </ac:inkMkLst>
        </pc:inkChg>
        <pc:inkChg chg="add reco">
          <ac:chgData name="Venkatasubramanian, Mani V." userId="fbe5ce37-0145-4c31-b84a-b36f8beac5f3" providerId="ADAL" clId="{0FD0B19D-4776-3142-A01A-915AA0983175}" dt="2023-03-28T15:29:19.981" v="1770"/>
          <ac:inkMkLst>
            <pc:docMk/>
            <pc:sldMk cId="1908006113" sldId="264"/>
            <ac:inkMk id="126" creationId="{FEEF45A7-22C1-4317-395A-3CD5F3DA3783}"/>
          </ac:inkMkLst>
        </pc:inkChg>
        <pc:inkChg chg="add reco">
          <ac:chgData name="Venkatasubramanian, Mani V." userId="fbe5ce37-0145-4c31-b84a-b36f8beac5f3" providerId="ADAL" clId="{0FD0B19D-4776-3142-A01A-915AA0983175}" dt="2023-03-28T15:29:19.981" v="1770"/>
          <ac:inkMkLst>
            <pc:docMk/>
            <pc:sldMk cId="1908006113" sldId="264"/>
            <ac:inkMk id="127" creationId="{BADA6155-61F2-2705-4900-8EB8D0CE9AA9}"/>
          </ac:inkMkLst>
        </pc:inkChg>
        <pc:inkChg chg="add del">
          <ac:chgData name="Venkatasubramanian, Mani V." userId="fbe5ce37-0145-4c31-b84a-b36f8beac5f3" providerId="ADAL" clId="{0FD0B19D-4776-3142-A01A-915AA0983175}" dt="2023-03-28T15:29:23.080" v="1773"/>
          <ac:inkMkLst>
            <pc:docMk/>
            <pc:sldMk cId="1908006113" sldId="264"/>
            <ac:inkMk id="128" creationId="{B91577F9-62AE-D6CC-E801-DAA7F0E10EA4}"/>
          </ac:inkMkLst>
        </pc:inkChg>
        <pc:inkChg chg="add del">
          <ac:chgData name="Venkatasubramanian, Mani V." userId="fbe5ce37-0145-4c31-b84a-b36f8beac5f3" providerId="ADAL" clId="{0FD0B19D-4776-3142-A01A-915AA0983175}" dt="2023-03-28T15:29:23.080" v="1773"/>
          <ac:inkMkLst>
            <pc:docMk/>
            <pc:sldMk cId="1908006113" sldId="264"/>
            <ac:inkMk id="129" creationId="{E138327E-DE30-4526-163F-0BCBB233F35F}"/>
          </ac:inkMkLst>
        </pc:inkChg>
        <pc:inkChg chg="add reco">
          <ac:chgData name="Venkatasubramanian, Mani V." userId="fbe5ce37-0145-4c31-b84a-b36f8beac5f3" providerId="ADAL" clId="{0FD0B19D-4776-3142-A01A-915AA0983175}" dt="2023-03-28T15:29:23.080" v="1773"/>
          <ac:inkMkLst>
            <pc:docMk/>
            <pc:sldMk cId="1908006113" sldId="264"/>
            <ac:inkMk id="130" creationId="{F3A29BE7-7837-0363-F821-939F80CF8CF1}"/>
          </ac:inkMkLst>
        </pc:inkChg>
        <pc:inkChg chg="add del">
          <ac:chgData name="Venkatasubramanian, Mani V." userId="fbe5ce37-0145-4c31-b84a-b36f8beac5f3" providerId="ADAL" clId="{0FD0B19D-4776-3142-A01A-915AA0983175}" dt="2023-03-28T15:29:26.217" v="1775"/>
          <ac:inkMkLst>
            <pc:docMk/>
            <pc:sldMk cId="1908006113" sldId="264"/>
            <ac:inkMk id="131" creationId="{242CE1E3-0688-F8F0-7954-399909ED8B7E}"/>
          </ac:inkMkLst>
        </pc:inkChg>
        <pc:inkChg chg="add reco">
          <ac:chgData name="Venkatasubramanian, Mani V." userId="fbe5ce37-0145-4c31-b84a-b36f8beac5f3" providerId="ADAL" clId="{0FD0B19D-4776-3142-A01A-915AA0983175}" dt="2023-03-28T15:29:26.217" v="1775"/>
          <ac:inkMkLst>
            <pc:docMk/>
            <pc:sldMk cId="1908006113" sldId="264"/>
            <ac:inkMk id="132" creationId="{5A16F83C-92BA-37E4-74D1-1D594C4F8097}"/>
          </ac:inkMkLst>
        </pc:inkChg>
        <pc:inkChg chg="add">
          <ac:chgData name="Venkatasubramanian, Mani V." userId="fbe5ce37-0145-4c31-b84a-b36f8beac5f3" providerId="ADAL" clId="{0FD0B19D-4776-3142-A01A-915AA0983175}" dt="2023-03-28T15:29:28.114" v="1776"/>
          <ac:inkMkLst>
            <pc:docMk/>
            <pc:sldMk cId="1908006113" sldId="264"/>
            <ac:inkMk id="133" creationId="{C3D38820-D311-BB17-A335-D36F59BDE32C}"/>
          </ac:inkMkLst>
        </pc:inkChg>
        <pc:inkChg chg="add del">
          <ac:chgData name="Venkatasubramanian, Mani V." userId="fbe5ce37-0145-4c31-b84a-b36f8beac5f3" providerId="ADAL" clId="{0FD0B19D-4776-3142-A01A-915AA0983175}" dt="2023-03-28T15:29:31.205" v="1779"/>
          <ac:inkMkLst>
            <pc:docMk/>
            <pc:sldMk cId="1908006113" sldId="264"/>
            <ac:inkMk id="134" creationId="{786453A7-BB25-03CC-6E45-4029D734A872}"/>
          </ac:inkMkLst>
        </pc:inkChg>
        <pc:inkChg chg="add del">
          <ac:chgData name="Venkatasubramanian, Mani V." userId="fbe5ce37-0145-4c31-b84a-b36f8beac5f3" providerId="ADAL" clId="{0FD0B19D-4776-3142-A01A-915AA0983175}" dt="2023-03-28T15:29:31.205" v="1779"/>
          <ac:inkMkLst>
            <pc:docMk/>
            <pc:sldMk cId="1908006113" sldId="264"/>
            <ac:inkMk id="135" creationId="{CCBFC401-6003-C670-12D1-8C4BD30DBA18}"/>
          </ac:inkMkLst>
        </pc:inkChg>
        <pc:inkChg chg="add reco">
          <ac:chgData name="Venkatasubramanian, Mani V." userId="fbe5ce37-0145-4c31-b84a-b36f8beac5f3" providerId="ADAL" clId="{0FD0B19D-4776-3142-A01A-915AA0983175}" dt="2023-03-28T15:29:31.205" v="1779"/>
          <ac:inkMkLst>
            <pc:docMk/>
            <pc:sldMk cId="1908006113" sldId="264"/>
            <ac:inkMk id="136" creationId="{DB611F05-1BCA-2EFB-B976-6C95691B87F4}"/>
          </ac:inkMkLst>
        </pc:inkChg>
        <pc:inkChg chg="add del">
          <ac:chgData name="Venkatasubramanian, Mani V." userId="fbe5ce37-0145-4c31-b84a-b36f8beac5f3" providerId="ADAL" clId="{0FD0B19D-4776-3142-A01A-915AA0983175}" dt="2023-03-28T15:29:34.229" v="1786"/>
          <ac:inkMkLst>
            <pc:docMk/>
            <pc:sldMk cId="1908006113" sldId="264"/>
            <ac:inkMk id="137" creationId="{74CA46A4-AAC0-02C9-6D12-8BD8D0DD8A9D}"/>
          </ac:inkMkLst>
        </pc:inkChg>
        <pc:inkChg chg="add del">
          <ac:chgData name="Venkatasubramanian, Mani V." userId="fbe5ce37-0145-4c31-b84a-b36f8beac5f3" providerId="ADAL" clId="{0FD0B19D-4776-3142-A01A-915AA0983175}" dt="2023-03-28T15:29:34.229" v="1786"/>
          <ac:inkMkLst>
            <pc:docMk/>
            <pc:sldMk cId="1908006113" sldId="264"/>
            <ac:inkMk id="138" creationId="{39EBA161-1405-6E0E-1AE5-BA138D91841A}"/>
          </ac:inkMkLst>
        </pc:inkChg>
        <pc:inkChg chg="add del">
          <ac:chgData name="Venkatasubramanian, Mani V." userId="fbe5ce37-0145-4c31-b84a-b36f8beac5f3" providerId="ADAL" clId="{0FD0B19D-4776-3142-A01A-915AA0983175}" dt="2023-03-28T15:29:34.229" v="1786"/>
          <ac:inkMkLst>
            <pc:docMk/>
            <pc:sldMk cId="1908006113" sldId="264"/>
            <ac:inkMk id="139" creationId="{85FDA8B8-4FF2-7AE2-0817-B3D2EEC95419}"/>
          </ac:inkMkLst>
        </pc:inkChg>
        <pc:inkChg chg="add del">
          <ac:chgData name="Venkatasubramanian, Mani V." userId="fbe5ce37-0145-4c31-b84a-b36f8beac5f3" providerId="ADAL" clId="{0FD0B19D-4776-3142-A01A-915AA0983175}" dt="2023-03-28T15:29:34.229" v="1786"/>
          <ac:inkMkLst>
            <pc:docMk/>
            <pc:sldMk cId="1908006113" sldId="264"/>
            <ac:inkMk id="140" creationId="{C3BC1C37-53CB-A1E7-821C-8713179D9264}"/>
          </ac:inkMkLst>
        </pc:inkChg>
        <pc:inkChg chg="add">
          <ac:chgData name="Venkatasubramanian, Mani V." userId="fbe5ce37-0145-4c31-b84a-b36f8beac5f3" providerId="ADAL" clId="{0FD0B19D-4776-3142-A01A-915AA0983175}" dt="2023-03-28T15:29:33.069" v="1784"/>
          <ac:inkMkLst>
            <pc:docMk/>
            <pc:sldMk cId="1908006113" sldId="264"/>
            <ac:inkMk id="141" creationId="{60A0693E-F914-1959-ED1E-255B8CCBFBB8}"/>
          </ac:inkMkLst>
        </pc:inkChg>
        <pc:inkChg chg="add">
          <ac:chgData name="Venkatasubramanian, Mani V." userId="fbe5ce37-0145-4c31-b84a-b36f8beac5f3" providerId="ADAL" clId="{0FD0B19D-4776-3142-A01A-915AA0983175}" dt="2023-03-28T15:29:33.251" v="1785"/>
          <ac:inkMkLst>
            <pc:docMk/>
            <pc:sldMk cId="1908006113" sldId="264"/>
            <ac:inkMk id="142" creationId="{7ED88844-9093-A897-1BB5-BA8A680EC5AF}"/>
          </ac:inkMkLst>
        </pc:inkChg>
        <pc:inkChg chg="add reco">
          <ac:chgData name="Venkatasubramanian, Mani V." userId="fbe5ce37-0145-4c31-b84a-b36f8beac5f3" providerId="ADAL" clId="{0FD0B19D-4776-3142-A01A-915AA0983175}" dt="2023-03-28T15:29:34.229" v="1786"/>
          <ac:inkMkLst>
            <pc:docMk/>
            <pc:sldMk cId="1908006113" sldId="264"/>
            <ac:inkMk id="143" creationId="{B630E7AE-3336-5F1E-8BD4-75C2DD3C568F}"/>
          </ac:inkMkLst>
        </pc:inkChg>
        <pc:inkChg chg="add reco">
          <ac:chgData name="Venkatasubramanian, Mani V." userId="fbe5ce37-0145-4c31-b84a-b36f8beac5f3" providerId="ADAL" clId="{0FD0B19D-4776-3142-A01A-915AA0983175}" dt="2023-03-28T15:29:34.229" v="1786"/>
          <ac:inkMkLst>
            <pc:docMk/>
            <pc:sldMk cId="1908006113" sldId="264"/>
            <ac:inkMk id="144" creationId="{B0A4CCC1-74A1-6C25-54A6-0EBBF2658512}"/>
          </ac:inkMkLst>
        </pc:inkChg>
        <pc:inkChg chg="add del">
          <ac:chgData name="Venkatasubramanian, Mani V." userId="fbe5ce37-0145-4c31-b84a-b36f8beac5f3" providerId="ADAL" clId="{0FD0B19D-4776-3142-A01A-915AA0983175}" dt="2023-03-28T15:29:44.157" v="1804"/>
          <ac:inkMkLst>
            <pc:docMk/>
            <pc:sldMk cId="1908006113" sldId="264"/>
            <ac:inkMk id="145" creationId="{1F74CA0B-0410-BC76-1E55-B6B0D5E822D7}"/>
          </ac:inkMkLst>
        </pc:inkChg>
        <pc:inkChg chg="add del">
          <ac:chgData name="Venkatasubramanian, Mani V." userId="fbe5ce37-0145-4c31-b84a-b36f8beac5f3" providerId="ADAL" clId="{0FD0B19D-4776-3142-A01A-915AA0983175}" dt="2023-03-28T15:29:44.157" v="1804"/>
          <ac:inkMkLst>
            <pc:docMk/>
            <pc:sldMk cId="1908006113" sldId="264"/>
            <ac:inkMk id="146" creationId="{564C051C-7B0A-8194-0513-CC295D59F9FD}"/>
          </ac:inkMkLst>
        </pc:inkChg>
        <pc:inkChg chg="add del">
          <ac:chgData name="Venkatasubramanian, Mani V." userId="fbe5ce37-0145-4c31-b84a-b36f8beac5f3" providerId="ADAL" clId="{0FD0B19D-4776-3142-A01A-915AA0983175}" dt="2023-03-28T15:29:44.157" v="1804"/>
          <ac:inkMkLst>
            <pc:docMk/>
            <pc:sldMk cId="1908006113" sldId="264"/>
            <ac:inkMk id="147" creationId="{1D0BC3DF-0AE2-43A6-7C0B-45A74C54D8B8}"/>
          </ac:inkMkLst>
        </pc:inkChg>
        <pc:inkChg chg="add del">
          <ac:chgData name="Venkatasubramanian, Mani V." userId="fbe5ce37-0145-4c31-b84a-b36f8beac5f3" providerId="ADAL" clId="{0FD0B19D-4776-3142-A01A-915AA0983175}" dt="2023-03-28T15:29:44.157" v="1804"/>
          <ac:inkMkLst>
            <pc:docMk/>
            <pc:sldMk cId="1908006113" sldId="264"/>
            <ac:inkMk id="148" creationId="{C348A5BC-C5F9-9DDB-2850-E2BBF2EFB556}"/>
          </ac:inkMkLst>
        </pc:inkChg>
        <pc:inkChg chg="add del">
          <ac:chgData name="Venkatasubramanian, Mani V." userId="fbe5ce37-0145-4c31-b84a-b36f8beac5f3" providerId="ADAL" clId="{0FD0B19D-4776-3142-A01A-915AA0983175}" dt="2023-03-28T15:29:44.157" v="1804"/>
          <ac:inkMkLst>
            <pc:docMk/>
            <pc:sldMk cId="1908006113" sldId="264"/>
            <ac:inkMk id="149" creationId="{39CCE861-15AD-8E36-3AA7-C8C08CF9209A}"/>
          </ac:inkMkLst>
        </pc:inkChg>
        <pc:inkChg chg="add del">
          <ac:chgData name="Venkatasubramanian, Mani V." userId="fbe5ce37-0145-4c31-b84a-b36f8beac5f3" providerId="ADAL" clId="{0FD0B19D-4776-3142-A01A-915AA0983175}" dt="2023-03-28T15:29:44.157" v="1804"/>
          <ac:inkMkLst>
            <pc:docMk/>
            <pc:sldMk cId="1908006113" sldId="264"/>
            <ac:inkMk id="150" creationId="{58FCE2B2-A3D9-6995-4AD5-57AEFB4CA03F}"/>
          </ac:inkMkLst>
        </pc:inkChg>
        <pc:inkChg chg="add del">
          <ac:chgData name="Venkatasubramanian, Mani V." userId="fbe5ce37-0145-4c31-b84a-b36f8beac5f3" providerId="ADAL" clId="{0FD0B19D-4776-3142-A01A-915AA0983175}" dt="2023-03-28T15:29:44.157" v="1804"/>
          <ac:inkMkLst>
            <pc:docMk/>
            <pc:sldMk cId="1908006113" sldId="264"/>
            <ac:inkMk id="151" creationId="{628EF9E3-6B29-A88A-7911-08DC5DEEB9CA}"/>
          </ac:inkMkLst>
        </pc:inkChg>
        <pc:inkChg chg="add del">
          <ac:chgData name="Venkatasubramanian, Mani V." userId="fbe5ce37-0145-4c31-b84a-b36f8beac5f3" providerId="ADAL" clId="{0FD0B19D-4776-3142-A01A-915AA0983175}" dt="2023-03-28T15:29:44.157" v="1804"/>
          <ac:inkMkLst>
            <pc:docMk/>
            <pc:sldMk cId="1908006113" sldId="264"/>
            <ac:inkMk id="152" creationId="{3AC6711B-DCAC-82C1-C3DE-3E580A460497}"/>
          </ac:inkMkLst>
        </pc:inkChg>
        <pc:inkChg chg="add del">
          <ac:chgData name="Venkatasubramanian, Mani V." userId="fbe5ce37-0145-4c31-b84a-b36f8beac5f3" providerId="ADAL" clId="{0FD0B19D-4776-3142-A01A-915AA0983175}" dt="2023-03-28T15:29:44.157" v="1804"/>
          <ac:inkMkLst>
            <pc:docMk/>
            <pc:sldMk cId="1908006113" sldId="264"/>
            <ac:inkMk id="153" creationId="{FFE4B97E-CDD5-41B2-F506-77B20D0964C1}"/>
          </ac:inkMkLst>
        </pc:inkChg>
        <pc:inkChg chg="add del">
          <ac:chgData name="Venkatasubramanian, Mani V." userId="fbe5ce37-0145-4c31-b84a-b36f8beac5f3" providerId="ADAL" clId="{0FD0B19D-4776-3142-A01A-915AA0983175}" dt="2023-03-28T15:29:44.157" v="1804"/>
          <ac:inkMkLst>
            <pc:docMk/>
            <pc:sldMk cId="1908006113" sldId="264"/>
            <ac:inkMk id="154" creationId="{61FF5BCC-FC9B-E070-7892-57562E1D7AA8}"/>
          </ac:inkMkLst>
        </pc:inkChg>
        <pc:inkChg chg="add del">
          <ac:chgData name="Venkatasubramanian, Mani V." userId="fbe5ce37-0145-4c31-b84a-b36f8beac5f3" providerId="ADAL" clId="{0FD0B19D-4776-3142-A01A-915AA0983175}" dt="2023-03-28T15:29:44.157" v="1804"/>
          <ac:inkMkLst>
            <pc:docMk/>
            <pc:sldMk cId="1908006113" sldId="264"/>
            <ac:inkMk id="155" creationId="{096C54C3-15C0-38D4-87CC-6569734620F1}"/>
          </ac:inkMkLst>
        </pc:inkChg>
        <pc:inkChg chg="add del">
          <ac:chgData name="Venkatasubramanian, Mani V." userId="fbe5ce37-0145-4c31-b84a-b36f8beac5f3" providerId="ADAL" clId="{0FD0B19D-4776-3142-A01A-915AA0983175}" dt="2023-03-28T15:29:44.157" v="1804"/>
          <ac:inkMkLst>
            <pc:docMk/>
            <pc:sldMk cId="1908006113" sldId="264"/>
            <ac:inkMk id="156" creationId="{D9AF0A36-8CC9-45CD-5564-0B7E23B5F782}"/>
          </ac:inkMkLst>
        </pc:inkChg>
        <pc:inkChg chg="add del">
          <ac:chgData name="Venkatasubramanian, Mani V." userId="fbe5ce37-0145-4c31-b84a-b36f8beac5f3" providerId="ADAL" clId="{0FD0B19D-4776-3142-A01A-915AA0983175}" dt="2023-03-28T15:29:44.157" v="1804"/>
          <ac:inkMkLst>
            <pc:docMk/>
            <pc:sldMk cId="1908006113" sldId="264"/>
            <ac:inkMk id="157" creationId="{5EC94009-F0F3-5CFD-18D8-AE9AE0584826}"/>
          </ac:inkMkLst>
        </pc:inkChg>
        <pc:inkChg chg="add del">
          <ac:chgData name="Venkatasubramanian, Mani V." userId="fbe5ce37-0145-4c31-b84a-b36f8beac5f3" providerId="ADAL" clId="{0FD0B19D-4776-3142-A01A-915AA0983175}" dt="2023-03-28T15:29:44.157" v="1804"/>
          <ac:inkMkLst>
            <pc:docMk/>
            <pc:sldMk cId="1908006113" sldId="264"/>
            <ac:inkMk id="158" creationId="{E7859164-0AB4-CFE3-F520-C2B53031D180}"/>
          </ac:inkMkLst>
        </pc:inkChg>
        <pc:inkChg chg="add del">
          <ac:chgData name="Venkatasubramanian, Mani V." userId="fbe5ce37-0145-4c31-b84a-b36f8beac5f3" providerId="ADAL" clId="{0FD0B19D-4776-3142-A01A-915AA0983175}" dt="2023-03-28T15:29:44.157" v="1804"/>
          <ac:inkMkLst>
            <pc:docMk/>
            <pc:sldMk cId="1908006113" sldId="264"/>
            <ac:inkMk id="159" creationId="{61EA0612-D4FC-F7C6-AFA2-73482E12908F}"/>
          </ac:inkMkLst>
        </pc:inkChg>
        <pc:inkChg chg="add del">
          <ac:chgData name="Venkatasubramanian, Mani V." userId="fbe5ce37-0145-4c31-b84a-b36f8beac5f3" providerId="ADAL" clId="{0FD0B19D-4776-3142-A01A-915AA0983175}" dt="2023-03-28T15:29:44.157" v="1804"/>
          <ac:inkMkLst>
            <pc:docMk/>
            <pc:sldMk cId="1908006113" sldId="264"/>
            <ac:inkMk id="160" creationId="{0267025D-6BFC-0A66-CD7B-C3FA16C7463C}"/>
          </ac:inkMkLst>
        </pc:inkChg>
        <pc:inkChg chg="add del">
          <ac:chgData name="Venkatasubramanian, Mani V." userId="fbe5ce37-0145-4c31-b84a-b36f8beac5f3" providerId="ADAL" clId="{0FD0B19D-4776-3142-A01A-915AA0983175}" dt="2023-03-28T15:29:44.157" v="1804"/>
          <ac:inkMkLst>
            <pc:docMk/>
            <pc:sldMk cId="1908006113" sldId="264"/>
            <ac:inkMk id="161" creationId="{450F327C-9A93-65F7-C9F5-9FEB28F0A108}"/>
          </ac:inkMkLst>
        </pc:inkChg>
        <pc:inkChg chg="add reco">
          <ac:chgData name="Venkatasubramanian, Mani V." userId="fbe5ce37-0145-4c31-b84a-b36f8beac5f3" providerId="ADAL" clId="{0FD0B19D-4776-3142-A01A-915AA0983175}" dt="2023-03-28T15:29:44.157" v="1804"/>
          <ac:inkMkLst>
            <pc:docMk/>
            <pc:sldMk cId="1908006113" sldId="264"/>
            <ac:inkMk id="162" creationId="{282EB0D8-D91F-079C-D669-C687D806E17E}"/>
          </ac:inkMkLst>
        </pc:inkChg>
        <pc:inkChg chg="add reco">
          <ac:chgData name="Venkatasubramanian, Mani V." userId="fbe5ce37-0145-4c31-b84a-b36f8beac5f3" providerId="ADAL" clId="{0FD0B19D-4776-3142-A01A-915AA0983175}" dt="2023-03-28T15:29:44.157" v="1804"/>
          <ac:inkMkLst>
            <pc:docMk/>
            <pc:sldMk cId="1908006113" sldId="264"/>
            <ac:inkMk id="163" creationId="{47573003-43CD-F6D5-98D2-BBF790CD9DE8}"/>
          </ac:inkMkLst>
        </pc:inkChg>
        <pc:inkChg chg="add del">
          <ac:chgData name="Venkatasubramanian, Mani V." userId="fbe5ce37-0145-4c31-b84a-b36f8beac5f3" providerId="ADAL" clId="{0FD0B19D-4776-3142-A01A-915AA0983175}" dt="2023-03-28T15:29:55.829" v="1808"/>
          <ac:inkMkLst>
            <pc:docMk/>
            <pc:sldMk cId="1908006113" sldId="264"/>
            <ac:inkMk id="164" creationId="{BCCF2645-4059-0EB4-AD23-DABFCE1CC564}"/>
          </ac:inkMkLst>
        </pc:inkChg>
        <pc:inkChg chg="add del">
          <ac:chgData name="Venkatasubramanian, Mani V." userId="fbe5ce37-0145-4c31-b84a-b36f8beac5f3" providerId="ADAL" clId="{0FD0B19D-4776-3142-A01A-915AA0983175}" dt="2023-03-28T15:29:55.829" v="1808"/>
          <ac:inkMkLst>
            <pc:docMk/>
            <pc:sldMk cId="1908006113" sldId="264"/>
            <ac:inkMk id="165" creationId="{5DED23E3-0C63-BE3F-B833-5BCA98D427ED}"/>
          </ac:inkMkLst>
        </pc:inkChg>
        <pc:inkChg chg="add del">
          <ac:chgData name="Venkatasubramanian, Mani V." userId="fbe5ce37-0145-4c31-b84a-b36f8beac5f3" providerId="ADAL" clId="{0FD0B19D-4776-3142-A01A-915AA0983175}" dt="2023-03-28T15:29:58.940" v="1817"/>
          <ac:inkMkLst>
            <pc:docMk/>
            <pc:sldMk cId="1908006113" sldId="264"/>
            <ac:inkMk id="166" creationId="{E687F7C1-4D5F-4B06-43E6-434182E160C7}"/>
          </ac:inkMkLst>
        </pc:inkChg>
        <pc:inkChg chg="add reco">
          <ac:chgData name="Venkatasubramanian, Mani V." userId="fbe5ce37-0145-4c31-b84a-b36f8beac5f3" providerId="ADAL" clId="{0FD0B19D-4776-3142-A01A-915AA0983175}" dt="2023-03-28T15:29:55.829" v="1808"/>
          <ac:inkMkLst>
            <pc:docMk/>
            <pc:sldMk cId="1908006113" sldId="264"/>
            <ac:inkMk id="167" creationId="{B45B366D-45BB-1566-8F26-FB7FA5454C5A}"/>
          </ac:inkMkLst>
        </pc:inkChg>
        <pc:inkChg chg="add del">
          <ac:chgData name="Venkatasubramanian, Mani V." userId="fbe5ce37-0145-4c31-b84a-b36f8beac5f3" providerId="ADAL" clId="{0FD0B19D-4776-3142-A01A-915AA0983175}" dt="2023-03-28T15:29:58.940" v="1817"/>
          <ac:inkMkLst>
            <pc:docMk/>
            <pc:sldMk cId="1908006113" sldId="264"/>
            <ac:inkMk id="168" creationId="{6F57E14B-7E32-2F02-FA9D-0E7F23E2A0D3}"/>
          </ac:inkMkLst>
        </pc:inkChg>
        <pc:inkChg chg="add del">
          <ac:chgData name="Venkatasubramanian, Mani V." userId="fbe5ce37-0145-4c31-b84a-b36f8beac5f3" providerId="ADAL" clId="{0FD0B19D-4776-3142-A01A-915AA0983175}" dt="2023-03-28T15:29:58.940" v="1817"/>
          <ac:inkMkLst>
            <pc:docMk/>
            <pc:sldMk cId="1908006113" sldId="264"/>
            <ac:inkMk id="169" creationId="{E09D90FA-7060-F7DE-BC74-03BFB2F5CDE5}"/>
          </ac:inkMkLst>
        </pc:inkChg>
        <pc:inkChg chg="add del">
          <ac:chgData name="Venkatasubramanian, Mani V." userId="fbe5ce37-0145-4c31-b84a-b36f8beac5f3" providerId="ADAL" clId="{0FD0B19D-4776-3142-A01A-915AA0983175}" dt="2023-03-28T15:29:58.940" v="1817"/>
          <ac:inkMkLst>
            <pc:docMk/>
            <pc:sldMk cId="1908006113" sldId="264"/>
            <ac:inkMk id="170" creationId="{21102AD1-7DAC-98A6-B908-1C393876FB39}"/>
          </ac:inkMkLst>
        </pc:inkChg>
        <pc:inkChg chg="add del">
          <ac:chgData name="Venkatasubramanian, Mani V." userId="fbe5ce37-0145-4c31-b84a-b36f8beac5f3" providerId="ADAL" clId="{0FD0B19D-4776-3142-A01A-915AA0983175}" dt="2023-03-28T15:29:58.940" v="1817"/>
          <ac:inkMkLst>
            <pc:docMk/>
            <pc:sldMk cId="1908006113" sldId="264"/>
            <ac:inkMk id="171" creationId="{99F54268-3002-264B-975B-D7D48D5D3285}"/>
          </ac:inkMkLst>
        </pc:inkChg>
        <pc:inkChg chg="add del">
          <ac:chgData name="Venkatasubramanian, Mani V." userId="fbe5ce37-0145-4c31-b84a-b36f8beac5f3" providerId="ADAL" clId="{0FD0B19D-4776-3142-A01A-915AA0983175}" dt="2023-03-28T15:29:58.940" v="1817"/>
          <ac:inkMkLst>
            <pc:docMk/>
            <pc:sldMk cId="1908006113" sldId="264"/>
            <ac:inkMk id="172" creationId="{3BC3A3EE-96E2-11D1-EC74-CBD93131349E}"/>
          </ac:inkMkLst>
        </pc:inkChg>
        <pc:inkChg chg="add del">
          <ac:chgData name="Venkatasubramanian, Mani V." userId="fbe5ce37-0145-4c31-b84a-b36f8beac5f3" providerId="ADAL" clId="{0FD0B19D-4776-3142-A01A-915AA0983175}" dt="2023-03-28T15:29:58.940" v="1817"/>
          <ac:inkMkLst>
            <pc:docMk/>
            <pc:sldMk cId="1908006113" sldId="264"/>
            <ac:inkMk id="173" creationId="{050E3B8C-418E-A448-9BBA-2B9F50757DB3}"/>
          </ac:inkMkLst>
        </pc:inkChg>
        <pc:inkChg chg="add del">
          <ac:chgData name="Venkatasubramanian, Mani V." userId="fbe5ce37-0145-4c31-b84a-b36f8beac5f3" providerId="ADAL" clId="{0FD0B19D-4776-3142-A01A-915AA0983175}" dt="2023-03-28T15:29:58.940" v="1817"/>
          <ac:inkMkLst>
            <pc:docMk/>
            <pc:sldMk cId="1908006113" sldId="264"/>
            <ac:inkMk id="174" creationId="{CF7A7BB0-EC54-BCCF-420A-B1E97615173B}"/>
          </ac:inkMkLst>
        </pc:inkChg>
        <pc:inkChg chg="add del">
          <ac:chgData name="Venkatasubramanian, Mani V." userId="fbe5ce37-0145-4c31-b84a-b36f8beac5f3" providerId="ADAL" clId="{0FD0B19D-4776-3142-A01A-915AA0983175}" dt="2023-03-28T15:29:58.940" v="1817"/>
          <ac:inkMkLst>
            <pc:docMk/>
            <pc:sldMk cId="1908006113" sldId="264"/>
            <ac:inkMk id="175" creationId="{65C73B9C-C3F0-D8FB-37D6-EDB2C741AF0C}"/>
          </ac:inkMkLst>
        </pc:inkChg>
        <pc:inkChg chg="add reco">
          <ac:chgData name="Venkatasubramanian, Mani V." userId="fbe5ce37-0145-4c31-b84a-b36f8beac5f3" providerId="ADAL" clId="{0FD0B19D-4776-3142-A01A-915AA0983175}" dt="2023-03-28T15:29:58.940" v="1817"/>
          <ac:inkMkLst>
            <pc:docMk/>
            <pc:sldMk cId="1908006113" sldId="264"/>
            <ac:inkMk id="176" creationId="{F4E91FDA-E8F2-C82D-37D3-62EEF73FD725}"/>
          </ac:inkMkLst>
        </pc:inkChg>
        <pc:inkChg chg="add del">
          <ac:chgData name="Venkatasubramanian, Mani V." userId="fbe5ce37-0145-4c31-b84a-b36f8beac5f3" providerId="ADAL" clId="{0FD0B19D-4776-3142-A01A-915AA0983175}" dt="2023-03-28T15:30:01.838" v="1821"/>
          <ac:inkMkLst>
            <pc:docMk/>
            <pc:sldMk cId="1908006113" sldId="264"/>
            <ac:inkMk id="177" creationId="{24D47F04-3F06-9BDC-3592-A356EB5CE34C}"/>
          </ac:inkMkLst>
        </pc:inkChg>
        <pc:inkChg chg="add del">
          <ac:chgData name="Venkatasubramanian, Mani V." userId="fbe5ce37-0145-4c31-b84a-b36f8beac5f3" providerId="ADAL" clId="{0FD0B19D-4776-3142-A01A-915AA0983175}" dt="2023-03-28T15:30:01.838" v="1821"/>
          <ac:inkMkLst>
            <pc:docMk/>
            <pc:sldMk cId="1908006113" sldId="264"/>
            <ac:inkMk id="178" creationId="{F60B5D2C-882B-612C-7A50-1B038B9B19DC}"/>
          </ac:inkMkLst>
        </pc:inkChg>
        <pc:inkChg chg="add del">
          <ac:chgData name="Venkatasubramanian, Mani V." userId="fbe5ce37-0145-4c31-b84a-b36f8beac5f3" providerId="ADAL" clId="{0FD0B19D-4776-3142-A01A-915AA0983175}" dt="2023-03-28T15:30:01.838" v="1821"/>
          <ac:inkMkLst>
            <pc:docMk/>
            <pc:sldMk cId="1908006113" sldId="264"/>
            <ac:inkMk id="179" creationId="{E4740964-4481-1B64-7D1A-090DFD792133}"/>
          </ac:inkMkLst>
        </pc:inkChg>
        <pc:inkChg chg="add reco">
          <ac:chgData name="Venkatasubramanian, Mani V." userId="fbe5ce37-0145-4c31-b84a-b36f8beac5f3" providerId="ADAL" clId="{0FD0B19D-4776-3142-A01A-915AA0983175}" dt="2023-03-28T15:30:01.838" v="1821"/>
          <ac:inkMkLst>
            <pc:docMk/>
            <pc:sldMk cId="1908006113" sldId="264"/>
            <ac:inkMk id="180" creationId="{F66EC328-6B24-8D7B-FE30-EDA29233CB0F}"/>
          </ac:inkMkLst>
        </pc:inkChg>
        <pc:inkChg chg="add del">
          <ac:chgData name="Venkatasubramanian, Mani V." userId="fbe5ce37-0145-4c31-b84a-b36f8beac5f3" providerId="ADAL" clId="{0FD0B19D-4776-3142-A01A-915AA0983175}" dt="2023-03-28T15:30:09.240" v="1829"/>
          <ac:inkMkLst>
            <pc:docMk/>
            <pc:sldMk cId="1908006113" sldId="264"/>
            <ac:inkMk id="181" creationId="{AC1A8D38-A5F6-214D-1C6A-3BE913BC2358}"/>
          </ac:inkMkLst>
        </pc:inkChg>
        <pc:inkChg chg="add del">
          <ac:chgData name="Venkatasubramanian, Mani V." userId="fbe5ce37-0145-4c31-b84a-b36f8beac5f3" providerId="ADAL" clId="{0FD0B19D-4776-3142-A01A-915AA0983175}" dt="2023-03-28T15:30:09.240" v="1829"/>
          <ac:inkMkLst>
            <pc:docMk/>
            <pc:sldMk cId="1908006113" sldId="264"/>
            <ac:inkMk id="182" creationId="{DF005D73-7EFC-3399-D3A3-EF0BD8001AA8}"/>
          </ac:inkMkLst>
        </pc:inkChg>
        <pc:inkChg chg="add del">
          <ac:chgData name="Venkatasubramanian, Mani V." userId="fbe5ce37-0145-4c31-b84a-b36f8beac5f3" providerId="ADAL" clId="{0FD0B19D-4776-3142-A01A-915AA0983175}" dt="2023-03-28T15:30:09.240" v="1829"/>
          <ac:inkMkLst>
            <pc:docMk/>
            <pc:sldMk cId="1908006113" sldId="264"/>
            <ac:inkMk id="183" creationId="{4E930B97-75D5-ED41-5DE9-C2F2F5538FE2}"/>
          </ac:inkMkLst>
        </pc:inkChg>
        <pc:inkChg chg="add del">
          <ac:chgData name="Venkatasubramanian, Mani V." userId="fbe5ce37-0145-4c31-b84a-b36f8beac5f3" providerId="ADAL" clId="{0FD0B19D-4776-3142-A01A-915AA0983175}" dt="2023-03-28T15:30:09.240" v="1829"/>
          <ac:inkMkLst>
            <pc:docMk/>
            <pc:sldMk cId="1908006113" sldId="264"/>
            <ac:inkMk id="184" creationId="{DA3FD0CE-8C4D-763F-BBAE-0FA47E11DEB8}"/>
          </ac:inkMkLst>
        </pc:inkChg>
        <pc:inkChg chg="add del">
          <ac:chgData name="Venkatasubramanian, Mani V." userId="fbe5ce37-0145-4c31-b84a-b36f8beac5f3" providerId="ADAL" clId="{0FD0B19D-4776-3142-A01A-915AA0983175}" dt="2023-03-28T15:30:09.240" v="1829"/>
          <ac:inkMkLst>
            <pc:docMk/>
            <pc:sldMk cId="1908006113" sldId="264"/>
            <ac:inkMk id="185" creationId="{95826696-A595-EB89-9CA4-C00EA13D4D6F}"/>
          </ac:inkMkLst>
        </pc:inkChg>
        <pc:inkChg chg="add del">
          <ac:chgData name="Venkatasubramanian, Mani V." userId="fbe5ce37-0145-4c31-b84a-b36f8beac5f3" providerId="ADAL" clId="{0FD0B19D-4776-3142-A01A-915AA0983175}" dt="2023-03-28T15:30:09.240" v="1829"/>
          <ac:inkMkLst>
            <pc:docMk/>
            <pc:sldMk cId="1908006113" sldId="264"/>
            <ac:inkMk id="186" creationId="{301FBE0D-48ED-4723-8E91-D14DBBA737BB}"/>
          </ac:inkMkLst>
        </pc:inkChg>
        <pc:inkChg chg="add del">
          <ac:chgData name="Venkatasubramanian, Mani V." userId="fbe5ce37-0145-4c31-b84a-b36f8beac5f3" providerId="ADAL" clId="{0FD0B19D-4776-3142-A01A-915AA0983175}" dt="2023-03-28T15:30:09.240" v="1829"/>
          <ac:inkMkLst>
            <pc:docMk/>
            <pc:sldMk cId="1908006113" sldId="264"/>
            <ac:inkMk id="187" creationId="{BAAD3A44-6811-6315-8233-4D94906C82DE}"/>
          </ac:inkMkLst>
        </pc:inkChg>
        <pc:inkChg chg="add reco">
          <ac:chgData name="Venkatasubramanian, Mani V." userId="fbe5ce37-0145-4c31-b84a-b36f8beac5f3" providerId="ADAL" clId="{0FD0B19D-4776-3142-A01A-915AA0983175}" dt="2023-03-28T15:30:09.240" v="1829"/>
          <ac:inkMkLst>
            <pc:docMk/>
            <pc:sldMk cId="1908006113" sldId="264"/>
            <ac:inkMk id="188" creationId="{05DB8F3D-B726-A1E0-8BAF-336C2E6C74EC}"/>
          </ac:inkMkLst>
        </pc:inkChg>
        <pc:inkChg chg="add del">
          <ac:chgData name="Venkatasubramanian, Mani V." userId="fbe5ce37-0145-4c31-b84a-b36f8beac5f3" providerId="ADAL" clId="{0FD0B19D-4776-3142-A01A-915AA0983175}" dt="2023-03-28T15:30:25.105" v="1835"/>
          <ac:inkMkLst>
            <pc:docMk/>
            <pc:sldMk cId="1908006113" sldId="264"/>
            <ac:inkMk id="189" creationId="{B7FC7737-53BA-73B9-E67B-E59C3C497E76}"/>
          </ac:inkMkLst>
        </pc:inkChg>
        <pc:inkChg chg="add del">
          <ac:chgData name="Venkatasubramanian, Mani V." userId="fbe5ce37-0145-4c31-b84a-b36f8beac5f3" providerId="ADAL" clId="{0FD0B19D-4776-3142-A01A-915AA0983175}" dt="2023-03-28T15:30:25.105" v="1835"/>
          <ac:inkMkLst>
            <pc:docMk/>
            <pc:sldMk cId="1908006113" sldId="264"/>
            <ac:inkMk id="190" creationId="{2A62DF0F-B460-E8A1-8A97-2D43A817EF5A}"/>
          </ac:inkMkLst>
        </pc:inkChg>
        <pc:inkChg chg="add del">
          <ac:chgData name="Venkatasubramanian, Mani V." userId="fbe5ce37-0145-4c31-b84a-b36f8beac5f3" providerId="ADAL" clId="{0FD0B19D-4776-3142-A01A-915AA0983175}" dt="2023-03-28T15:30:25.105" v="1835"/>
          <ac:inkMkLst>
            <pc:docMk/>
            <pc:sldMk cId="1908006113" sldId="264"/>
            <ac:inkMk id="191" creationId="{33778603-9041-81BB-4077-540A98820CAC}"/>
          </ac:inkMkLst>
        </pc:inkChg>
        <pc:inkChg chg="add del">
          <ac:chgData name="Venkatasubramanian, Mani V." userId="fbe5ce37-0145-4c31-b84a-b36f8beac5f3" providerId="ADAL" clId="{0FD0B19D-4776-3142-A01A-915AA0983175}" dt="2023-03-28T15:30:25.105" v="1835"/>
          <ac:inkMkLst>
            <pc:docMk/>
            <pc:sldMk cId="1908006113" sldId="264"/>
            <ac:inkMk id="192" creationId="{4E955EBF-05F5-252B-0169-499AA5CB2CB2}"/>
          </ac:inkMkLst>
        </pc:inkChg>
        <pc:inkChg chg="add del">
          <ac:chgData name="Venkatasubramanian, Mani V." userId="fbe5ce37-0145-4c31-b84a-b36f8beac5f3" providerId="ADAL" clId="{0FD0B19D-4776-3142-A01A-915AA0983175}" dt="2023-03-28T15:30:25.105" v="1835"/>
          <ac:inkMkLst>
            <pc:docMk/>
            <pc:sldMk cId="1908006113" sldId="264"/>
            <ac:inkMk id="193" creationId="{BED26A7E-0F33-BDE8-8FE7-9CAE581B6F7E}"/>
          </ac:inkMkLst>
        </pc:inkChg>
        <pc:inkChg chg="add reco">
          <ac:chgData name="Venkatasubramanian, Mani V." userId="fbe5ce37-0145-4c31-b84a-b36f8beac5f3" providerId="ADAL" clId="{0FD0B19D-4776-3142-A01A-915AA0983175}" dt="2023-03-28T15:30:25.105" v="1835"/>
          <ac:inkMkLst>
            <pc:docMk/>
            <pc:sldMk cId="1908006113" sldId="264"/>
            <ac:inkMk id="194" creationId="{4DE94E6A-740F-DD27-56C3-FDC617E1345C}"/>
          </ac:inkMkLst>
        </pc:inkChg>
        <pc:inkChg chg="add del">
          <ac:chgData name="Venkatasubramanian, Mani V." userId="fbe5ce37-0145-4c31-b84a-b36f8beac5f3" providerId="ADAL" clId="{0FD0B19D-4776-3142-A01A-915AA0983175}" dt="2023-03-28T15:30:34.707" v="1837"/>
          <ac:inkMkLst>
            <pc:docMk/>
            <pc:sldMk cId="1908006113" sldId="264"/>
            <ac:inkMk id="195" creationId="{DEE0E3A6-5661-AB82-AF66-730C37BF253A}"/>
          </ac:inkMkLst>
        </pc:inkChg>
        <pc:inkChg chg="add reco">
          <ac:chgData name="Venkatasubramanian, Mani V." userId="fbe5ce37-0145-4c31-b84a-b36f8beac5f3" providerId="ADAL" clId="{0FD0B19D-4776-3142-A01A-915AA0983175}" dt="2023-03-28T15:30:34.707" v="1837"/>
          <ac:inkMkLst>
            <pc:docMk/>
            <pc:sldMk cId="1908006113" sldId="264"/>
            <ac:inkMk id="196" creationId="{12F8E7B9-F9E5-6C45-C4DC-8681248B24C4}"/>
          </ac:inkMkLst>
        </pc:inkChg>
        <pc:inkChg chg="add del">
          <ac:chgData name="Venkatasubramanian, Mani V." userId="fbe5ce37-0145-4c31-b84a-b36f8beac5f3" providerId="ADAL" clId="{0FD0B19D-4776-3142-A01A-915AA0983175}" dt="2023-03-28T15:30:42.203" v="1843"/>
          <ac:inkMkLst>
            <pc:docMk/>
            <pc:sldMk cId="1908006113" sldId="264"/>
            <ac:inkMk id="197" creationId="{141C6DFA-DBBA-4C8C-64F1-C600EA121990}"/>
          </ac:inkMkLst>
        </pc:inkChg>
        <pc:inkChg chg="add del">
          <ac:chgData name="Venkatasubramanian, Mani V." userId="fbe5ce37-0145-4c31-b84a-b36f8beac5f3" providerId="ADAL" clId="{0FD0B19D-4776-3142-A01A-915AA0983175}" dt="2023-03-28T15:30:42.203" v="1843"/>
          <ac:inkMkLst>
            <pc:docMk/>
            <pc:sldMk cId="1908006113" sldId="264"/>
            <ac:inkMk id="198" creationId="{74534800-38B3-B8CE-3B88-F881A6FA879A}"/>
          </ac:inkMkLst>
        </pc:inkChg>
        <pc:inkChg chg="add del">
          <ac:chgData name="Venkatasubramanian, Mani V." userId="fbe5ce37-0145-4c31-b84a-b36f8beac5f3" providerId="ADAL" clId="{0FD0B19D-4776-3142-A01A-915AA0983175}" dt="2023-03-28T15:30:42.203" v="1843"/>
          <ac:inkMkLst>
            <pc:docMk/>
            <pc:sldMk cId="1908006113" sldId="264"/>
            <ac:inkMk id="199" creationId="{6398EF86-3BFA-84A0-4E88-D988D2A1C471}"/>
          </ac:inkMkLst>
        </pc:inkChg>
        <pc:inkChg chg="add del">
          <ac:chgData name="Venkatasubramanian, Mani V." userId="fbe5ce37-0145-4c31-b84a-b36f8beac5f3" providerId="ADAL" clId="{0FD0B19D-4776-3142-A01A-915AA0983175}" dt="2023-03-28T15:30:42.203" v="1843"/>
          <ac:inkMkLst>
            <pc:docMk/>
            <pc:sldMk cId="1908006113" sldId="264"/>
            <ac:inkMk id="200" creationId="{BAA11771-5987-18F7-5416-0EA2BDFDEFFB}"/>
          </ac:inkMkLst>
        </pc:inkChg>
        <pc:inkChg chg="add del">
          <ac:chgData name="Venkatasubramanian, Mani V." userId="fbe5ce37-0145-4c31-b84a-b36f8beac5f3" providerId="ADAL" clId="{0FD0B19D-4776-3142-A01A-915AA0983175}" dt="2023-03-28T15:30:42.203" v="1843"/>
          <ac:inkMkLst>
            <pc:docMk/>
            <pc:sldMk cId="1908006113" sldId="264"/>
            <ac:inkMk id="201" creationId="{4DF55402-A293-B727-D98C-6C2E6F6A517A}"/>
          </ac:inkMkLst>
        </pc:inkChg>
        <pc:inkChg chg="add reco">
          <ac:chgData name="Venkatasubramanian, Mani V." userId="fbe5ce37-0145-4c31-b84a-b36f8beac5f3" providerId="ADAL" clId="{0FD0B19D-4776-3142-A01A-915AA0983175}" dt="2023-03-28T15:30:42.203" v="1843"/>
          <ac:inkMkLst>
            <pc:docMk/>
            <pc:sldMk cId="1908006113" sldId="264"/>
            <ac:inkMk id="202" creationId="{F6C6F59E-EFD2-00F2-A655-7AFB4199FDA9}"/>
          </ac:inkMkLst>
        </pc:inkChg>
        <pc:inkChg chg="add del">
          <ac:chgData name="Venkatasubramanian, Mani V." userId="fbe5ce37-0145-4c31-b84a-b36f8beac5f3" providerId="ADAL" clId="{0FD0B19D-4776-3142-A01A-915AA0983175}" dt="2023-03-28T15:30:56.690" v="1850"/>
          <ac:inkMkLst>
            <pc:docMk/>
            <pc:sldMk cId="1908006113" sldId="264"/>
            <ac:inkMk id="203" creationId="{D2AA3634-4AA4-3750-A36E-E8A66DE767F8}"/>
          </ac:inkMkLst>
        </pc:inkChg>
        <pc:inkChg chg="add del">
          <ac:chgData name="Venkatasubramanian, Mani V." userId="fbe5ce37-0145-4c31-b84a-b36f8beac5f3" providerId="ADAL" clId="{0FD0B19D-4776-3142-A01A-915AA0983175}" dt="2023-03-28T15:30:56.690" v="1850"/>
          <ac:inkMkLst>
            <pc:docMk/>
            <pc:sldMk cId="1908006113" sldId="264"/>
            <ac:inkMk id="204" creationId="{E2412AB8-F4C5-8072-AFED-08EFEFAE7CF1}"/>
          </ac:inkMkLst>
        </pc:inkChg>
        <pc:inkChg chg="add del">
          <ac:chgData name="Venkatasubramanian, Mani V." userId="fbe5ce37-0145-4c31-b84a-b36f8beac5f3" providerId="ADAL" clId="{0FD0B19D-4776-3142-A01A-915AA0983175}" dt="2023-03-28T15:30:56.690" v="1850"/>
          <ac:inkMkLst>
            <pc:docMk/>
            <pc:sldMk cId="1908006113" sldId="264"/>
            <ac:inkMk id="205" creationId="{55CC22AC-C5C6-613E-1032-A725CBCD77F6}"/>
          </ac:inkMkLst>
        </pc:inkChg>
        <pc:inkChg chg="add del">
          <ac:chgData name="Venkatasubramanian, Mani V." userId="fbe5ce37-0145-4c31-b84a-b36f8beac5f3" providerId="ADAL" clId="{0FD0B19D-4776-3142-A01A-915AA0983175}" dt="2023-03-28T15:30:56.690" v="1850"/>
          <ac:inkMkLst>
            <pc:docMk/>
            <pc:sldMk cId="1908006113" sldId="264"/>
            <ac:inkMk id="206" creationId="{D16F359C-489F-C73D-B7CA-EC3CE6617E4E}"/>
          </ac:inkMkLst>
        </pc:inkChg>
        <pc:inkChg chg="add del">
          <ac:chgData name="Venkatasubramanian, Mani V." userId="fbe5ce37-0145-4c31-b84a-b36f8beac5f3" providerId="ADAL" clId="{0FD0B19D-4776-3142-A01A-915AA0983175}" dt="2023-03-28T15:30:56.690" v="1850"/>
          <ac:inkMkLst>
            <pc:docMk/>
            <pc:sldMk cId="1908006113" sldId="264"/>
            <ac:inkMk id="207" creationId="{00DD03D6-AFA2-EEBD-B60C-2A632770DE16}"/>
          </ac:inkMkLst>
        </pc:inkChg>
        <pc:inkChg chg="add">
          <ac:chgData name="Venkatasubramanian, Mani V." userId="fbe5ce37-0145-4c31-b84a-b36f8beac5f3" providerId="ADAL" clId="{0FD0B19D-4776-3142-A01A-915AA0983175}" dt="2023-03-28T15:30:56.160" v="1849"/>
          <ac:inkMkLst>
            <pc:docMk/>
            <pc:sldMk cId="1908006113" sldId="264"/>
            <ac:inkMk id="208" creationId="{1828A25E-DF6B-9F73-CE9D-364AB63ACDD6}"/>
          </ac:inkMkLst>
        </pc:inkChg>
        <pc:inkChg chg="add reco">
          <ac:chgData name="Venkatasubramanian, Mani V." userId="fbe5ce37-0145-4c31-b84a-b36f8beac5f3" providerId="ADAL" clId="{0FD0B19D-4776-3142-A01A-915AA0983175}" dt="2023-03-28T15:30:56.690" v="1850"/>
          <ac:inkMkLst>
            <pc:docMk/>
            <pc:sldMk cId="1908006113" sldId="264"/>
            <ac:inkMk id="209" creationId="{9C4DD6E4-B3F3-9078-0252-6AFC1C196613}"/>
          </ac:inkMkLst>
        </pc:inkChg>
        <pc:inkChg chg="add del">
          <ac:chgData name="Venkatasubramanian, Mani V." userId="fbe5ce37-0145-4c31-b84a-b36f8beac5f3" providerId="ADAL" clId="{0FD0B19D-4776-3142-A01A-915AA0983175}" dt="2023-03-28T15:31:06.486" v="1860"/>
          <ac:inkMkLst>
            <pc:docMk/>
            <pc:sldMk cId="1908006113" sldId="264"/>
            <ac:inkMk id="210" creationId="{9FC6E7A1-3950-9A5A-F2A0-E208CF68B0D4}"/>
          </ac:inkMkLst>
        </pc:inkChg>
        <pc:inkChg chg="add del">
          <ac:chgData name="Venkatasubramanian, Mani V." userId="fbe5ce37-0145-4c31-b84a-b36f8beac5f3" providerId="ADAL" clId="{0FD0B19D-4776-3142-A01A-915AA0983175}" dt="2023-03-28T15:31:06.486" v="1860"/>
          <ac:inkMkLst>
            <pc:docMk/>
            <pc:sldMk cId="1908006113" sldId="264"/>
            <ac:inkMk id="211" creationId="{862237BB-EEA7-0E15-2FFF-39BE8592C3F2}"/>
          </ac:inkMkLst>
        </pc:inkChg>
        <pc:inkChg chg="add del">
          <ac:chgData name="Venkatasubramanian, Mani V." userId="fbe5ce37-0145-4c31-b84a-b36f8beac5f3" providerId="ADAL" clId="{0FD0B19D-4776-3142-A01A-915AA0983175}" dt="2023-03-28T15:31:06.486" v="1860"/>
          <ac:inkMkLst>
            <pc:docMk/>
            <pc:sldMk cId="1908006113" sldId="264"/>
            <ac:inkMk id="212" creationId="{A63AFA65-8E1A-9F0C-DE90-4E5B81E0AF53}"/>
          </ac:inkMkLst>
        </pc:inkChg>
        <pc:inkChg chg="add del">
          <ac:chgData name="Venkatasubramanian, Mani V." userId="fbe5ce37-0145-4c31-b84a-b36f8beac5f3" providerId="ADAL" clId="{0FD0B19D-4776-3142-A01A-915AA0983175}" dt="2023-03-28T15:31:06.486" v="1860"/>
          <ac:inkMkLst>
            <pc:docMk/>
            <pc:sldMk cId="1908006113" sldId="264"/>
            <ac:inkMk id="213" creationId="{8FDB82AA-D8B7-EF48-5886-1E2DB71CD865}"/>
          </ac:inkMkLst>
        </pc:inkChg>
        <pc:inkChg chg="add del">
          <ac:chgData name="Venkatasubramanian, Mani V." userId="fbe5ce37-0145-4c31-b84a-b36f8beac5f3" providerId="ADAL" clId="{0FD0B19D-4776-3142-A01A-915AA0983175}" dt="2023-03-28T15:31:06.486" v="1860"/>
          <ac:inkMkLst>
            <pc:docMk/>
            <pc:sldMk cId="1908006113" sldId="264"/>
            <ac:inkMk id="214" creationId="{CACE8EE9-31CD-BEE3-1706-2B46617E7070}"/>
          </ac:inkMkLst>
        </pc:inkChg>
        <pc:inkChg chg="add del">
          <ac:chgData name="Venkatasubramanian, Mani V." userId="fbe5ce37-0145-4c31-b84a-b36f8beac5f3" providerId="ADAL" clId="{0FD0B19D-4776-3142-A01A-915AA0983175}" dt="2023-03-28T15:31:06.486" v="1860"/>
          <ac:inkMkLst>
            <pc:docMk/>
            <pc:sldMk cId="1908006113" sldId="264"/>
            <ac:inkMk id="215" creationId="{A9113A9A-75AB-46B0-F8C4-FE3F49EF8495}"/>
          </ac:inkMkLst>
        </pc:inkChg>
        <pc:inkChg chg="add del">
          <ac:chgData name="Venkatasubramanian, Mani V." userId="fbe5ce37-0145-4c31-b84a-b36f8beac5f3" providerId="ADAL" clId="{0FD0B19D-4776-3142-A01A-915AA0983175}" dt="2023-03-28T15:31:06.486" v="1860"/>
          <ac:inkMkLst>
            <pc:docMk/>
            <pc:sldMk cId="1908006113" sldId="264"/>
            <ac:inkMk id="216" creationId="{3C2913FB-6A99-CFAA-DF0E-2319E0B25E7B}"/>
          </ac:inkMkLst>
        </pc:inkChg>
        <pc:inkChg chg="add del">
          <ac:chgData name="Venkatasubramanian, Mani V." userId="fbe5ce37-0145-4c31-b84a-b36f8beac5f3" providerId="ADAL" clId="{0FD0B19D-4776-3142-A01A-915AA0983175}" dt="2023-03-28T15:31:06.486" v="1860"/>
          <ac:inkMkLst>
            <pc:docMk/>
            <pc:sldMk cId="1908006113" sldId="264"/>
            <ac:inkMk id="217" creationId="{42786573-D204-DDF5-A9C6-82C70A84A0D4}"/>
          </ac:inkMkLst>
        </pc:inkChg>
        <pc:inkChg chg="add del">
          <ac:chgData name="Venkatasubramanian, Mani V." userId="fbe5ce37-0145-4c31-b84a-b36f8beac5f3" providerId="ADAL" clId="{0FD0B19D-4776-3142-A01A-915AA0983175}" dt="2023-03-28T15:31:06.486" v="1860"/>
          <ac:inkMkLst>
            <pc:docMk/>
            <pc:sldMk cId="1908006113" sldId="264"/>
            <ac:inkMk id="218" creationId="{CD06FBCE-98AC-C8E1-7A36-C60C494544CE}"/>
          </ac:inkMkLst>
        </pc:inkChg>
        <pc:inkChg chg="add reco">
          <ac:chgData name="Venkatasubramanian, Mani V." userId="fbe5ce37-0145-4c31-b84a-b36f8beac5f3" providerId="ADAL" clId="{0FD0B19D-4776-3142-A01A-915AA0983175}" dt="2023-03-28T15:31:06.486" v="1860"/>
          <ac:inkMkLst>
            <pc:docMk/>
            <pc:sldMk cId="1908006113" sldId="264"/>
            <ac:inkMk id="219" creationId="{8857D2C5-5534-4794-52F3-191EBF4467C7}"/>
          </ac:inkMkLst>
        </pc:inkChg>
        <pc:inkChg chg="add reco">
          <ac:chgData name="Venkatasubramanian, Mani V." userId="fbe5ce37-0145-4c31-b84a-b36f8beac5f3" providerId="ADAL" clId="{0FD0B19D-4776-3142-A01A-915AA0983175}" dt="2023-03-28T15:31:06.486" v="1860"/>
          <ac:inkMkLst>
            <pc:docMk/>
            <pc:sldMk cId="1908006113" sldId="264"/>
            <ac:inkMk id="220" creationId="{1352FD1E-2690-FDBC-E615-D2FD4DE39AF4}"/>
          </ac:inkMkLst>
        </pc:inkChg>
        <pc:inkChg chg="add del">
          <ac:chgData name="Venkatasubramanian, Mani V." userId="fbe5ce37-0145-4c31-b84a-b36f8beac5f3" providerId="ADAL" clId="{0FD0B19D-4776-3142-A01A-915AA0983175}" dt="2023-03-28T15:31:11.081" v="1864"/>
          <ac:inkMkLst>
            <pc:docMk/>
            <pc:sldMk cId="1908006113" sldId="264"/>
            <ac:inkMk id="221" creationId="{4E2ABCCD-44BD-C19F-F3E1-C832BA7F4BC0}"/>
          </ac:inkMkLst>
        </pc:inkChg>
        <pc:inkChg chg="add del">
          <ac:chgData name="Venkatasubramanian, Mani V." userId="fbe5ce37-0145-4c31-b84a-b36f8beac5f3" providerId="ADAL" clId="{0FD0B19D-4776-3142-A01A-915AA0983175}" dt="2023-03-28T15:31:11.081" v="1864"/>
          <ac:inkMkLst>
            <pc:docMk/>
            <pc:sldMk cId="1908006113" sldId="264"/>
            <ac:inkMk id="222" creationId="{AB734442-ED75-6354-4AE8-EDDF77066FF7}"/>
          </ac:inkMkLst>
        </pc:inkChg>
        <pc:inkChg chg="add del">
          <ac:chgData name="Venkatasubramanian, Mani V." userId="fbe5ce37-0145-4c31-b84a-b36f8beac5f3" providerId="ADAL" clId="{0FD0B19D-4776-3142-A01A-915AA0983175}" dt="2023-03-28T15:31:11.081" v="1864"/>
          <ac:inkMkLst>
            <pc:docMk/>
            <pc:sldMk cId="1908006113" sldId="264"/>
            <ac:inkMk id="223" creationId="{DEC8563B-D7D6-FDA0-92A0-FEC786D6CA1F}"/>
          </ac:inkMkLst>
        </pc:inkChg>
        <pc:inkChg chg="add reco">
          <ac:chgData name="Venkatasubramanian, Mani V." userId="fbe5ce37-0145-4c31-b84a-b36f8beac5f3" providerId="ADAL" clId="{0FD0B19D-4776-3142-A01A-915AA0983175}" dt="2023-03-28T15:31:11.081" v="1864"/>
          <ac:inkMkLst>
            <pc:docMk/>
            <pc:sldMk cId="1908006113" sldId="264"/>
            <ac:inkMk id="224" creationId="{A3F29CC3-49BF-65A4-7AF6-BD85B82A4B46}"/>
          </ac:inkMkLst>
        </pc:inkChg>
        <pc:inkChg chg="add del">
          <ac:chgData name="Venkatasubramanian, Mani V." userId="fbe5ce37-0145-4c31-b84a-b36f8beac5f3" providerId="ADAL" clId="{0FD0B19D-4776-3142-A01A-915AA0983175}" dt="2023-03-28T15:31:14.805" v="1867"/>
          <ac:inkMkLst>
            <pc:docMk/>
            <pc:sldMk cId="1908006113" sldId="264"/>
            <ac:inkMk id="225" creationId="{EDFF96B2-25F8-D8FE-FC93-DBFCCEB54D64}"/>
          </ac:inkMkLst>
        </pc:inkChg>
        <pc:inkChg chg="add del">
          <ac:chgData name="Venkatasubramanian, Mani V." userId="fbe5ce37-0145-4c31-b84a-b36f8beac5f3" providerId="ADAL" clId="{0FD0B19D-4776-3142-A01A-915AA0983175}" dt="2023-03-28T15:31:14.805" v="1867"/>
          <ac:inkMkLst>
            <pc:docMk/>
            <pc:sldMk cId="1908006113" sldId="264"/>
            <ac:inkMk id="226" creationId="{7F2391E8-B3E3-4007-1523-702445716F4D}"/>
          </ac:inkMkLst>
        </pc:inkChg>
        <pc:inkChg chg="add reco">
          <ac:chgData name="Venkatasubramanian, Mani V." userId="fbe5ce37-0145-4c31-b84a-b36f8beac5f3" providerId="ADAL" clId="{0FD0B19D-4776-3142-A01A-915AA0983175}" dt="2023-03-28T15:31:14.805" v="1867"/>
          <ac:inkMkLst>
            <pc:docMk/>
            <pc:sldMk cId="1908006113" sldId="264"/>
            <ac:inkMk id="227" creationId="{89A1AEE6-4F2B-64BF-53F2-5EEF7D0F8E59}"/>
          </ac:inkMkLst>
        </pc:inkChg>
        <pc:inkChg chg="add del">
          <ac:chgData name="Venkatasubramanian, Mani V." userId="fbe5ce37-0145-4c31-b84a-b36f8beac5f3" providerId="ADAL" clId="{0FD0B19D-4776-3142-A01A-915AA0983175}" dt="2023-03-28T15:31:20.945" v="1870"/>
          <ac:inkMkLst>
            <pc:docMk/>
            <pc:sldMk cId="1908006113" sldId="264"/>
            <ac:inkMk id="228" creationId="{ECB2EA92-56FA-2C97-20A6-466C5367B1D4}"/>
          </ac:inkMkLst>
        </pc:inkChg>
        <pc:inkChg chg="add del">
          <ac:chgData name="Venkatasubramanian, Mani V." userId="fbe5ce37-0145-4c31-b84a-b36f8beac5f3" providerId="ADAL" clId="{0FD0B19D-4776-3142-A01A-915AA0983175}" dt="2023-03-28T15:31:20.945" v="1870"/>
          <ac:inkMkLst>
            <pc:docMk/>
            <pc:sldMk cId="1908006113" sldId="264"/>
            <ac:inkMk id="229" creationId="{B74AE748-8821-7099-0164-880EDE3EEA51}"/>
          </ac:inkMkLst>
        </pc:inkChg>
        <pc:inkChg chg="add reco">
          <ac:chgData name="Venkatasubramanian, Mani V." userId="fbe5ce37-0145-4c31-b84a-b36f8beac5f3" providerId="ADAL" clId="{0FD0B19D-4776-3142-A01A-915AA0983175}" dt="2023-03-28T15:31:20.945" v="1870"/>
          <ac:inkMkLst>
            <pc:docMk/>
            <pc:sldMk cId="1908006113" sldId="264"/>
            <ac:inkMk id="230" creationId="{58463677-7E66-9A32-CE6E-04A6430F1B8C}"/>
          </ac:inkMkLst>
        </pc:inkChg>
      </pc:sldChg>
      <pc:sldChg chg="addSp delSp">
        <pc:chgData name="Venkatasubramanian, Mani V." userId="fbe5ce37-0145-4c31-b84a-b36f8beac5f3" providerId="ADAL" clId="{0FD0B19D-4776-3142-A01A-915AA0983175}" dt="2023-03-28T15:34:36.952" v="2089"/>
        <pc:sldMkLst>
          <pc:docMk/>
          <pc:sldMk cId="1906231342" sldId="265"/>
        </pc:sldMkLst>
        <pc:inkChg chg="add del">
          <ac:chgData name="Venkatasubramanian, Mani V." userId="fbe5ce37-0145-4c31-b84a-b36f8beac5f3" providerId="ADAL" clId="{0FD0B19D-4776-3142-A01A-915AA0983175}" dt="2023-03-28T15:31:33.681" v="1878"/>
          <ac:inkMkLst>
            <pc:docMk/>
            <pc:sldMk cId="1906231342" sldId="265"/>
            <ac:inkMk id="2" creationId="{5719B82A-D169-2AB1-E259-78134C25BE62}"/>
          </ac:inkMkLst>
        </pc:inkChg>
        <pc:inkChg chg="add del">
          <ac:chgData name="Venkatasubramanian, Mani V." userId="fbe5ce37-0145-4c31-b84a-b36f8beac5f3" providerId="ADAL" clId="{0FD0B19D-4776-3142-A01A-915AA0983175}" dt="2023-03-28T15:31:33.681" v="1878"/>
          <ac:inkMkLst>
            <pc:docMk/>
            <pc:sldMk cId="1906231342" sldId="265"/>
            <ac:inkMk id="3" creationId="{BC327E0C-E958-16B1-5162-081053A8B40E}"/>
          </ac:inkMkLst>
        </pc:inkChg>
        <pc:inkChg chg="add del">
          <ac:chgData name="Venkatasubramanian, Mani V." userId="fbe5ce37-0145-4c31-b84a-b36f8beac5f3" providerId="ADAL" clId="{0FD0B19D-4776-3142-A01A-915AA0983175}" dt="2023-03-28T15:31:33.681" v="1878"/>
          <ac:inkMkLst>
            <pc:docMk/>
            <pc:sldMk cId="1906231342" sldId="265"/>
            <ac:inkMk id="4" creationId="{A690B21A-9D18-3F1D-989A-ADCE30EAD2AC}"/>
          </ac:inkMkLst>
        </pc:inkChg>
        <pc:inkChg chg="add del">
          <ac:chgData name="Venkatasubramanian, Mani V." userId="fbe5ce37-0145-4c31-b84a-b36f8beac5f3" providerId="ADAL" clId="{0FD0B19D-4776-3142-A01A-915AA0983175}" dt="2023-03-28T15:31:33.681" v="1878"/>
          <ac:inkMkLst>
            <pc:docMk/>
            <pc:sldMk cId="1906231342" sldId="265"/>
            <ac:inkMk id="5" creationId="{43B2236F-4C1D-70EC-D2B7-21F298578B4E}"/>
          </ac:inkMkLst>
        </pc:inkChg>
        <pc:inkChg chg="add">
          <ac:chgData name="Venkatasubramanian, Mani V." userId="fbe5ce37-0145-4c31-b84a-b36f8beac5f3" providerId="ADAL" clId="{0FD0B19D-4776-3142-A01A-915AA0983175}" dt="2023-03-28T15:31:32.058" v="1875"/>
          <ac:inkMkLst>
            <pc:docMk/>
            <pc:sldMk cId="1906231342" sldId="265"/>
            <ac:inkMk id="6" creationId="{4E8D9E3B-8FDD-E4AD-2F01-AA7815D10310}"/>
          </ac:inkMkLst>
        </pc:inkChg>
        <pc:inkChg chg="add">
          <ac:chgData name="Venkatasubramanian, Mani V." userId="fbe5ce37-0145-4c31-b84a-b36f8beac5f3" providerId="ADAL" clId="{0FD0B19D-4776-3142-A01A-915AA0983175}" dt="2023-03-28T15:31:32.202" v="1876"/>
          <ac:inkMkLst>
            <pc:docMk/>
            <pc:sldMk cId="1906231342" sldId="265"/>
            <ac:inkMk id="7" creationId="{C3A093C8-1EEB-27C9-1D3F-21E17DDB7C8B}"/>
          </ac:inkMkLst>
        </pc:inkChg>
        <pc:inkChg chg="add del">
          <ac:chgData name="Venkatasubramanian, Mani V." userId="fbe5ce37-0145-4c31-b84a-b36f8beac5f3" providerId="ADAL" clId="{0FD0B19D-4776-3142-A01A-915AA0983175}" dt="2023-03-28T15:31:54.968" v="1902"/>
          <ac:inkMkLst>
            <pc:docMk/>
            <pc:sldMk cId="1906231342" sldId="265"/>
            <ac:inkMk id="8" creationId="{BBFBBFEF-BE3A-5348-3890-F80D7471C136}"/>
          </ac:inkMkLst>
        </pc:inkChg>
        <pc:inkChg chg="add reco">
          <ac:chgData name="Venkatasubramanian, Mani V." userId="fbe5ce37-0145-4c31-b84a-b36f8beac5f3" providerId="ADAL" clId="{0FD0B19D-4776-3142-A01A-915AA0983175}" dt="2023-03-28T15:31:33.681" v="1878"/>
          <ac:inkMkLst>
            <pc:docMk/>
            <pc:sldMk cId="1906231342" sldId="265"/>
            <ac:inkMk id="9" creationId="{11B65D79-1778-096A-FDD4-F0BF7C749227}"/>
          </ac:inkMkLst>
        </pc:inkChg>
        <pc:inkChg chg="add del">
          <ac:chgData name="Venkatasubramanian, Mani V." userId="fbe5ce37-0145-4c31-b84a-b36f8beac5f3" providerId="ADAL" clId="{0FD0B19D-4776-3142-A01A-915AA0983175}" dt="2023-03-28T15:31:36.462" v="1883"/>
          <ac:inkMkLst>
            <pc:docMk/>
            <pc:sldMk cId="1906231342" sldId="265"/>
            <ac:inkMk id="10" creationId="{D278BC1E-F83A-F442-D3C3-55ED123659BF}"/>
          </ac:inkMkLst>
        </pc:inkChg>
        <pc:inkChg chg="add del">
          <ac:chgData name="Venkatasubramanian, Mani V." userId="fbe5ce37-0145-4c31-b84a-b36f8beac5f3" providerId="ADAL" clId="{0FD0B19D-4776-3142-A01A-915AA0983175}" dt="2023-03-28T15:31:36.462" v="1883"/>
          <ac:inkMkLst>
            <pc:docMk/>
            <pc:sldMk cId="1906231342" sldId="265"/>
            <ac:inkMk id="11" creationId="{E96CE2F0-85A8-EB8A-C820-2D9C79957B5B}"/>
          </ac:inkMkLst>
        </pc:inkChg>
        <pc:inkChg chg="add del">
          <ac:chgData name="Venkatasubramanian, Mani V." userId="fbe5ce37-0145-4c31-b84a-b36f8beac5f3" providerId="ADAL" clId="{0FD0B19D-4776-3142-A01A-915AA0983175}" dt="2023-03-28T15:31:36.462" v="1883"/>
          <ac:inkMkLst>
            <pc:docMk/>
            <pc:sldMk cId="1906231342" sldId="265"/>
            <ac:inkMk id="12" creationId="{D518BFDE-C53F-6782-58D1-953CE8390293}"/>
          </ac:inkMkLst>
        </pc:inkChg>
        <pc:inkChg chg="add del">
          <ac:chgData name="Venkatasubramanian, Mani V." userId="fbe5ce37-0145-4c31-b84a-b36f8beac5f3" providerId="ADAL" clId="{0FD0B19D-4776-3142-A01A-915AA0983175}" dt="2023-03-28T15:31:36.462" v="1883"/>
          <ac:inkMkLst>
            <pc:docMk/>
            <pc:sldMk cId="1906231342" sldId="265"/>
            <ac:inkMk id="13" creationId="{9A19453F-D76B-7A30-5D5A-790AAC459D7C}"/>
          </ac:inkMkLst>
        </pc:inkChg>
        <pc:inkChg chg="add del reco">
          <ac:chgData name="Venkatasubramanian, Mani V." userId="fbe5ce37-0145-4c31-b84a-b36f8beac5f3" providerId="ADAL" clId="{0FD0B19D-4776-3142-A01A-915AA0983175}" dt="2023-03-28T15:31:54.960" v="1899"/>
          <ac:inkMkLst>
            <pc:docMk/>
            <pc:sldMk cId="1906231342" sldId="265"/>
            <ac:inkMk id="14" creationId="{66864411-5BC9-59C1-EAFC-D382CCA95347}"/>
          </ac:inkMkLst>
        </pc:inkChg>
        <pc:inkChg chg="add del">
          <ac:chgData name="Venkatasubramanian, Mani V." userId="fbe5ce37-0145-4c31-b84a-b36f8beac5f3" providerId="ADAL" clId="{0FD0B19D-4776-3142-A01A-915AA0983175}" dt="2023-03-28T15:31:54.955" v="1897"/>
          <ac:inkMkLst>
            <pc:docMk/>
            <pc:sldMk cId="1906231342" sldId="265"/>
            <ac:inkMk id="15" creationId="{6B5E53AF-5D94-9447-5B3C-AD31AF31B85D}"/>
          </ac:inkMkLst>
        </pc:inkChg>
        <pc:inkChg chg="add del">
          <ac:chgData name="Venkatasubramanian, Mani V." userId="fbe5ce37-0145-4c31-b84a-b36f8beac5f3" providerId="ADAL" clId="{0FD0B19D-4776-3142-A01A-915AA0983175}" dt="2023-03-28T15:31:39.794" v="1889"/>
          <ac:inkMkLst>
            <pc:docMk/>
            <pc:sldMk cId="1906231342" sldId="265"/>
            <ac:inkMk id="16" creationId="{13387BCB-E54F-70A0-D596-71B55D00598B}"/>
          </ac:inkMkLst>
        </pc:inkChg>
        <pc:inkChg chg="add del">
          <ac:chgData name="Venkatasubramanian, Mani V." userId="fbe5ce37-0145-4c31-b84a-b36f8beac5f3" providerId="ADAL" clId="{0FD0B19D-4776-3142-A01A-915AA0983175}" dt="2023-03-28T15:31:39.794" v="1889"/>
          <ac:inkMkLst>
            <pc:docMk/>
            <pc:sldMk cId="1906231342" sldId="265"/>
            <ac:inkMk id="17" creationId="{ADFF0A1E-3B46-B43D-0CCE-9EBDEF67B9A6}"/>
          </ac:inkMkLst>
        </pc:inkChg>
        <pc:inkChg chg="add del">
          <ac:chgData name="Venkatasubramanian, Mani V." userId="fbe5ce37-0145-4c31-b84a-b36f8beac5f3" providerId="ADAL" clId="{0FD0B19D-4776-3142-A01A-915AA0983175}" dt="2023-03-28T15:31:39.794" v="1889"/>
          <ac:inkMkLst>
            <pc:docMk/>
            <pc:sldMk cId="1906231342" sldId="265"/>
            <ac:inkMk id="18" creationId="{C22E5F34-1896-7299-7B8C-0CCC5AF880A9}"/>
          </ac:inkMkLst>
        </pc:inkChg>
        <pc:inkChg chg="add del">
          <ac:chgData name="Venkatasubramanian, Mani V." userId="fbe5ce37-0145-4c31-b84a-b36f8beac5f3" providerId="ADAL" clId="{0FD0B19D-4776-3142-A01A-915AA0983175}" dt="2023-03-28T15:31:39.794" v="1889"/>
          <ac:inkMkLst>
            <pc:docMk/>
            <pc:sldMk cId="1906231342" sldId="265"/>
            <ac:inkMk id="19" creationId="{D203396E-BA3C-6518-CD98-8B106BAA24C2}"/>
          </ac:inkMkLst>
        </pc:inkChg>
        <pc:inkChg chg="add del reco">
          <ac:chgData name="Venkatasubramanian, Mani V." userId="fbe5ce37-0145-4c31-b84a-b36f8beac5f3" providerId="ADAL" clId="{0FD0B19D-4776-3142-A01A-915AA0983175}" dt="2023-03-28T15:31:54.966" v="1901"/>
          <ac:inkMkLst>
            <pc:docMk/>
            <pc:sldMk cId="1906231342" sldId="265"/>
            <ac:inkMk id="20" creationId="{5AB37D69-480D-F2B4-5DB9-407E3FF2B4B0}"/>
          </ac:inkMkLst>
        </pc:inkChg>
        <pc:inkChg chg="add del">
          <ac:chgData name="Venkatasubramanian, Mani V." userId="fbe5ce37-0145-4c31-b84a-b36f8beac5f3" providerId="ADAL" clId="{0FD0B19D-4776-3142-A01A-915AA0983175}" dt="2023-03-28T15:31:42.410" v="1893"/>
          <ac:inkMkLst>
            <pc:docMk/>
            <pc:sldMk cId="1906231342" sldId="265"/>
            <ac:inkMk id="21" creationId="{C5AB0707-3C4F-C987-3B0A-7FF7935631E4}"/>
          </ac:inkMkLst>
        </pc:inkChg>
        <pc:inkChg chg="add del">
          <ac:chgData name="Venkatasubramanian, Mani V." userId="fbe5ce37-0145-4c31-b84a-b36f8beac5f3" providerId="ADAL" clId="{0FD0B19D-4776-3142-A01A-915AA0983175}" dt="2023-03-28T15:31:42.410" v="1893"/>
          <ac:inkMkLst>
            <pc:docMk/>
            <pc:sldMk cId="1906231342" sldId="265"/>
            <ac:inkMk id="22" creationId="{AE480DCB-08F4-0317-3AEA-DD5B1C185607}"/>
          </ac:inkMkLst>
        </pc:inkChg>
        <pc:inkChg chg="add del">
          <ac:chgData name="Venkatasubramanian, Mani V." userId="fbe5ce37-0145-4c31-b84a-b36f8beac5f3" providerId="ADAL" clId="{0FD0B19D-4776-3142-A01A-915AA0983175}" dt="2023-03-28T15:31:42.410" v="1893"/>
          <ac:inkMkLst>
            <pc:docMk/>
            <pc:sldMk cId="1906231342" sldId="265"/>
            <ac:inkMk id="23" creationId="{6102EB8D-FE52-F305-40C9-86A3F992F9DD}"/>
          </ac:inkMkLst>
        </pc:inkChg>
        <pc:inkChg chg="add del reco">
          <ac:chgData name="Venkatasubramanian, Mani V." userId="fbe5ce37-0145-4c31-b84a-b36f8beac5f3" providerId="ADAL" clId="{0FD0B19D-4776-3142-A01A-915AA0983175}" dt="2023-03-28T15:31:54.962" v="1900"/>
          <ac:inkMkLst>
            <pc:docMk/>
            <pc:sldMk cId="1906231342" sldId="265"/>
            <ac:inkMk id="24" creationId="{7D688BAE-7DD2-45E2-27A3-755F3732BECD}"/>
          </ac:inkMkLst>
        </pc:inkChg>
        <pc:inkChg chg="add del">
          <ac:chgData name="Venkatasubramanian, Mani V." userId="fbe5ce37-0145-4c31-b84a-b36f8beac5f3" providerId="ADAL" clId="{0FD0B19D-4776-3142-A01A-915AA0983175}" dt="2023-03-28T15:31:54.951" v="1896"/>
          <ac:inkMkLst>
            <pc:docMk/>
            <pc:sldMk cId="1906231342" sldId="265"/>
            <ac:inkMk id="25" creationId="{9B62EAE8-D0B1-9028-8CB7-DF571AEA9F59}"/>
          </ac:inkMkLst>
        </pc:inkChg>
        <pc:inkChg chg="add del">
          <ac:chgData name="Venkatasubramanian, Mani V." userId="fbe5ce37-0145-4c31-b84a-b36f8beac5f3" providerId="ADAL" clId="{0FD0B19D-4776-3142-A01A-915AA0983175}" dt="2023-03-28T15:31:54.957" v="1898"/>
          <ac:inkMkLst>
            <pc:docMk/>
            <pc:sldMk cId="1906231342" sldId="265"/>
            <ac:inkMk id="26" creationId="{F7313EF6-1868-9D69-3281-8059F3756F59}"/>
          </ac:inkMkLst>
        </pc:inkChg>
        <pc:inkChg chg="add del">
          <ac:chgData name="Venkatasubramanian, Mani V." userId="fbe5ce37-0145-4c31-b84a-b36f8beac5f3" providerId="ADAL" clId="{0FD0B19D-4776-3142-A01A-915AA0983175}" dt="2023-03-28T15:31:59.745" v="1905"/>
          <ac:inkMkLst>
            <pc:docMk/>
            <pc:sldMk cId="1906231342" sldId="265"/>
            <ac:inkMk id="27" creationId="{36342035-09FF-F067-16CC-DF021A27A041}"/>
          </ac:inkMkLst>
        </pc:inkChg>
        <pc:inkChg chg="add del">
          <ac:chgData name="Venkatasubramanian, Mani V." userId="fbe5ce37-0145-4c31-b84a-b36f8beac5f3" providerId="ADAL" clId="{0FD0B19D-4776-3142-A01A-915AA0983175}" dt="2023-03-28T15:31:59.745" v="1905"/>
          <ac:inkMkLst>
            <pc:docMk/>
            <pc:sldMk cId="1906231342" sldId="265"/>
            <ac:inkMk id="28" creationId="{707333E9-088C-35C2-B1C9-961833A13838}"/>
          </ac:inkMkLst>
        </pc:inkChg>
        <pc:inkChg chg="add reco">
          <ac:chgData name="Venkatasubramanian, Mani V." userId="fbe5ce37-0145-4c31-b84a-b36f8beac5f3" providerId="ADAL" clId="{0FD0B19D-4776-3142-A01A-915AA0983175}" dt="2023-03-28T15:31:59.745" v="1905"/>
          <ac:inkMkLst>
            <pc:docMk/>
            <pc:sldMk cId="1906231342" sldId="265"/>
            <ac:inkMk id="29" creationId="{8ED89C13-121B-BE29-39E6-013EA9982811}"/>
          </ac:inkMkLst>
        </pc:inkChg>
        <pc:inkChg chg="add del">
          <ac:chgData name="Venkatasubramanian, Mani V." userId="fbe5ce37-0145-4c31-b84a-b36f8beac5f3" providerId="ADAL" clId="{0FD0B19D-4776-3142-A01A-915AA0983175}" dt="2023-03-28T15:32:02.975" v="1908"/>
          <ac:inkMkLst>
            <pc:docMk/>
            <pc:sldMk cId="1906231342" sldId="265"/>
            <ac:inkMk id="30" creationId="{AE09D69C-634C-C957-5ED4-C97120BA9671}"/>
          </ac:inkMkLst>
        </pc:inkChg>
        <pc:inkChg chg="add del">
          <ac:chgData name="Venkatasubramanian, Mani V." userId="fbe5ce37-0145-4c31-b84a-b36f8beac5f3" providerId="ADAL" clId="{0FD0B19D-4776-3142-A01A-915AA0983175}" dt="2023-03-28T15:32:02.975" v="1908"/>
          <ac:inkMkLst>
            <pc:docMk/>
            <pc:sldMk cId="1906231342" sldId="265"/>
            <ac:inkMk id="31" creationId="{4B73A1E3-38CE-4526-251F-E8A1367C1FD5}"/>
          </ac:inkMkLst>
        </pc:inkChg>
        <pc:inkChg chg="add reco">
          <ac:chgData name="Venkatasubramanian, Mani V." userId="fbe5ce37-0145-4c31-b84a-b36f8beac5f3" providerId="ADAL" clId="{0FD0B19D-4776-3142-A01A-915AA0983175}" dt="2023-03-28T15:32:02.975" v="1908"/>
          <ac:inkMkLst>
            <pc:docMk/>
            <pc:sldMk cId="1906231342" sldId="265"/>
            <ac:inkMk id="32" creationId="{26B10704-E913-9D4B-4323-7895A0933B54}"/>
          </ac:inkMkLst>
        </pc:inkChg>
        <pc:inkChg chg="add">
          <ac:chgData name="Venkatasubramanian, Mani V." userId="fbe5ce37-0145-4c31-b84a-b36f8beac5f3" providerId="ADAL" clId="{0FD0B19D-4776-3142-A01A-915AA0983175}" dt="2023-03-28T15:32:04.487" v="1909"/>
          <ac:inkMkLst>
            <pc:docMk/>
            <pc:sldMk cId="1906231342" sldId="265"/>
            <ac:inkMk id="33" creationId="{7AC37B18-82B5-31A0-06F5-EEAD5900F451}"/>
          </ac:inkMkLst>
        </pc:inkChg>
        <pc:inkChg chg="add">
          <ac:chgData name="Venkatasubramanian, Mani V." userId="fbe5ce37-0145-4c31-b84a-b36f8beac5f3" providerId="ADAL" clId="{0FD0B19D-4776-3142-A01A-915AA0983175}" dt="2023-03-28T15:32:04.639" v="1910"/>
          <ac:inkMkLst>
            <pc:docMk/>
            <pc:sldMk cId="1906231342" sldId="265"/>
            <ac:inkMk id="34" creationId="{A09A60DB-7E74-4BC1-AA8C-80236EB9B91F}"/>
          </ac:inkMkLst>
        </pc:inkChg>
        <pc:inkChg chg="add del">
          <ac:chgData name="Venkatasubramanian, Mani V." userId="fbe5ce37-0145-4c31-b84a-b36f8beac5f3" providerId="ADAL" clId="{0FD0B19D-4776-3142-A01A-915AA0983175}" dt="2023-03-28T15:32:11.594" v="1914"/>
          <ac:inkMkLst>
            <pc:docMk/>
            <pc:sldMk cId="1906231342" sldId="265"/>
            <ac:inkMk id="35" creationId="{10170B33-3BDE-EB83-3658-728FCCC00335}"/>
          </ac:inkMkLst>
        </pc:inkChg>
        <pc:inkChg chg="add del">
          <ac:chgData name="Venkatasubramanian, Mani V." userId="fbe5ce37-0145-4c31-b84a-b36f8beac5f3" providerId="ADAL" clId="{0FD0B19D-4776-3142-A01A-915AA0983175}" dt="2023-03-28T15:32:11.594" v="1914"/>
          <ac:inkMkLst>
            <pc:docMk/>
            <pc:sldMk cId="1906231342" sldId="265"/>
            <ac:inkMk id="36" creationId="{D77D01AA-6663-C9C2-D90B-AEB9EC785478}"/>
          </ac:inkMkLst>
        </pc:inkChg>
        <pc:inkChg chg="add del">
          <ac:chgData name="Venkatasubramanian, Mani V." userId="fbe5ce37-0145-4c31-b84a-b36f8beac5f3" providerId="ADAL" clId="{0FD0B19D-4776-3142-A01A-915AA0983175}" dt="2023-03-28T15:32:11.594" v="1914"/>
          <ac:inkMkLst>
            <pc:docMk/>
            <pc:sldMk cId="1906231342" sldId="265"/>
            <ac:inkMk id="37" creationId="{7D4AF06A-3A0B-34AB-35F5-EC82D9D7683E}"/>
          </ac:inkMkLst>
        </pc:inkChg>
        <pc:inkChg chg="add reco">
          <ac:chgData name="Venkatasubramanian, Mani V." userId="fbe5ce37-0145-4c31-b84a-b36f8beac5f3" providerId="ADAL" clId="{0FD0B19D-4776-3142-A01A-915AA0983175}" dt="2023-03-28T15:32:11.594" v="1914"/>
          <ac:inkMkLst>
            <pc:docMk/>
            <pc:sldMk cId="1906231342" sldId="265"/>
            <ac:inkMk id="38" creationId="{875E9976-4EE9-0235-09E3-73FE660207BF}"/>
          </ac:inkMkLst>
        </pc:inkChg>
        <pc:inkChg chg="add del">
          <ac:chgData name="Venkatasubramanian, Mani V." userId="fbe5ce37-0145-4c31-b84a-b36f8beac5f3" providerId="ADAL" clId="{0FD0B19D-4776-3142-A01A-915AA0983175}" dt="2023-03-28T15:32:21.251" v="1936"/>
          <ac:inkMkLst>
            <pc:docMk/>
            <pc:sldMk cId="1906231342" sldId="265"/>
            <ac:inkMk id="39" creationId="{AD8931FC-D0F7-11ED-88B7-AFBA5032EC5B}"/>
          </ac:inkMkLst>
        </pc:inkChg>
        <pc:inkChg chg="add del">
          <ac:chgData name="Venkatasubramanian, Mani V." userId="fbe5ce37-0145-4c31-b84a-b36f8beac5f3" providerId="ADAL" clId="{0FD0B19D-4776-3142-A01A-915AA0983175}" dt="2023-03-28T15:32:21.251" v="1936"/>
          <ac:inkMkLst>
            <pc:docMk/>
            <pc:sldMk cId="1906231342" sldId="265"/>
            <ac:inkMk id="40" creationId="{401D6AC6-CED3-40CC-8E0A-800DF5BB0B84}"/>
          </ac:inkMkLst>
        </pc:inkChg>
        <pc:inkChg chg="add del">
          <ac:chgData name="Venkatasubramanian, Mani V." userId="fbe5ce37-0145-4c31-b84a-b36f8beac5f3" providerId="ADAL" clId="{0FD0B19D-4776-3142-A01A-915AA0983175}" dt="2023-03-28T15:32:21.251" v="1936"/>
          <ac:inkMkLst>
            <pc:docMk/>
            <pc:sldMk cId="1906231342" sldId="265"/>
            <ac:inkMk id="41" creationId="{10002F3E-81A5-C553-818E-B2D5236FF00E}"/>
          </ac:inkMkLst>
        </pc:inkChg>
        <pc:inkChg chg="add del">
          <ac:chgData name="Venkatasubramanian, Mani V." userId="fbe5ce37-0145-4c31-b84a-b36f8beac5f3" providerId="ADAL" clId="{0FD0B19D-4776-3142-A01A-915AA0983175}" dt="2023-03-28T15:32:21.251" v="1936"/>
          <ac:inkMkLst>
            <pc:docMk/>
            <pc:sldMk cId="1906231342" sldId="265"/>
            <ac:inkMk id="42" creationId="{D99B8A43-23DE-CD80-F24D-AD387D491D58}"/>
          </ac:inkMkLst>
        </pc:inkChg>
        <pc:inkChg chg="add del">
          <ac:chgData name="Venkatasubramanian, Mani V." userId="fbe5ce37-0145-4c31-b84a-b36f8beac5f3" providerId="ADAL" clId="{0FD0B19D-4776-3142-A01A-915AA0983175}" dt="2023-03-28T15:32:21.251" v="1936"/>
          <ac:inkMkLst>
            <pc:docMk/>
            <pc:sldMk cId="1906231342" sldId="265"/>
            <ac:inkMk id="43" creationId="{7D2325F9-E6E1-B9BE-5237-AE1C7968A25C}"/>
          </ac:inkMkLst>
        </pc:inkChg>
        <pc:inkChg chg="add del">
          <ac:chgData name="Venkatasubramanian, Mani V." userId="fbe5ce37-0145-4c31-b84a-b36f8beac5f3" providerId="ADAL" clId="{0FD0B19D-4776-3142-A01A-915AA0983175}" dt="2023-03-28T15:32:21.251" v="1936"/>
          <ac:inkMkLst>
            <pc:docMk/>
            <pc:sldMk cId="1906231342" sldId="265"/>
            <ac:inkMk id="44" creationId="{8BE028C9-11E4-4160-D26D-3947BDD6D6EC}"/>
          </ac:inkMkLst>
        </pc:inkChg>
        <pc:inkChg chg="add del">
          <ac:chgData name="Venkatasubramanian, Mani V." userId="fbe5ce37-0145-4c31-b84a-b36f8beac5f3" providerId="ADAL" clId="{0FD0B19D-4776-3142-A01A-915AA0983175}" dt="2023-03-28T15:32:21.251" v="1936"/>
          <ac:inkMkLst>
            <pc:docMk/>
            <pc:sldMk cId="1906231342" sldId="265"/>
            <ac:inkMk id="45" creationId="{1C47F0F5-2892-825B-2BF6-9F6CCBF2B55C}"/>
          </ac:inkMkLst>
        </pc:inkChg>
        <pc:inkChg chg="add del">
          <ac:chgData name="Venkatasubramanian, Mani V." userId="fbe5ce37-0145-4c31-b84a-b36f8beac5f3" providerId="ADAL" clId="{0FD0B19D-4776-3142-A01A-915AA0983175}" dt="2023-03-28T15:32:21.251" v="1936"/>
          <ac:inkMkLst>
            <pc:docMk/>
            <pc:sldMk cId="1906231342" sldId="265"/>
            <ac:inkMk id="46" creationId="{6EB743AB-C2AE-5849-0CBE-F5E5693ABB17}"/>
          </ac:inkMkLst>
        </pc:inkChg>
        <pc:inkChg chg="add">
          <ac:chgData name="Venkatasubramanian, Mani V." userId="fbe5ce37-0145-4c31-b84a-b36f8beac5f3" providerId="ADAL" clId="{0FD0B19D-4776-3142-A01A-915AA0983175}" dt="2023-03-28T15:32:15.571" v="1923"/>
          <ac:inkMkLst>
            <pc:docMk/>
            <pc:sldMk cId="1906231342" sldId="265"/>
            <ac:inkMk id="47" creationId="{8291AC81-AFE6-FD64-F14A-5DAB0F5E60F8}"/>
          </ac:inkMkLst>
        </pc:inkChg>
        <pc:inkChg chg="add">
          <ac:chgData name="Venkatasubramanian, Mani V." userId="fbe5ce37-0145-4c31-b84a-b36f8beac5f3" providerId="ADAL" clId="{0FD0B19D-4776-3142-A01A-915AA0983175}" dt="2023-03-28T15:32:15.705" v="1924"/>
          <ac:inkMkLst>
            <pc:docMk/>
            <pc:sldMk cId="1906231342" sldId="265"/>
            <ac:inkMk id="48" creationId="{D5AAB1B9-7233-13FC-95F7-38316FE48C77}"/>
          </ac:inkMkLst>
        </pc:inkChg>
        <pc:inkChg chg="add del">
          <ac:chgData name="Venkatasubramanian, Mani V." userId="fbe5ce37-0145-4c31-b84a-b36f8beac5f3" providerId="ADAL" clId="{0FD0B19D-4776-3142-A01A-915AA0983175}" dt="2023-03-28T15:32:21.251" v="1936"/>
          <ac:inkMkLst>
            <pc:docMk/>
            <pc:sldMk cId="1906231342" sldId="265"/>
            <ac:inkMk id="49" creationId="{EE92591B-135C-E7F0-358C-8AC80208CA73}"/>
          </ac:inkMkLst>
        </pc:inkChg>
        <pc:inkChg chg="add del">
          <ac:chgData name="Venkatasubramanian, Mani V." userId="fbe5ce37-0145-4c31-b84a-b36f8beac5f3" providerId="ADAL" clId="{0FD0B19D-4776-3142-A01A-915AA0983175}" dt="2023-03-28T15:32:21.251" v="1936"/>
          <ac:inkMkLst>
            <pc:docMk/>
            <pc:sldMk cId="1906231342" sldId="265"/>
            <ac:inkMk id="50" creationId="{ACAA8568-BC21-B208-59FF-C4442FE2F677}"/>
          </ac:inkMkLst>
        </pc:inkChg>
        <pc:inkChg chg="add del">
          <ac:chgData name="Venkatasubramanian, Mani V." userId="fbe5ce37-0145-4c31-b84a-b36f8beac5f3" providerId="ADAL" clId="{0FD0B19D-4776-3142-A01A-915AA0983175}" dt="2023-03-28T15:32:21.251" v="1936"/>
          <ac:inkMkLst>
            <pc:docMk/>
            <pc:sldMk cId="1906231342" sldId="265"/>
            <ac:inkMk id="51" creationId="{97CC596B-1279-6008-326A-552D707591F7}"/>
          </ac:inkMkLst>
        </pc:inkChg>
        <pc:inkChg chg="add del">
          <ac:chgData name="Venkatasubramanian, Mani V." userId="fbe5ce37-0145-4c31-b84a-b36f8beac5f3" providerId="ADAL" clId="{0FD0B19D-4776-3142-A01A-915AA0983175}" dt="2023-03-28T15:32:21.251" v="1936"/>
          <ac:inkMkLst>
            <pc:docMk/>
            <pc:sldMk cId="1906231342" sldId="265"/>
            <ac:inkMk id="52" creationId="{16BA09F0-AB6A-F6CF-A271-78409FDED004}"/>
          </ac:inkMkLst>
        </pc:inkChg>
        <pc:inkChg chg="add del">
          <ac:chgData name="Venkatasubramanian, Mani V." userId="fbe5ce37-0145-4c31-b84a-b36f8beac5f3" providerId="ADAL" clId="{0FD0B19D-4776-3142-A01A-915AA0983175}" dt="2023-03-28T15:32:21.251" v="1936"/>
          <ac:inkMkLst>
            <pc:docMk/>
            <pc:sldMk cId="1906231342" sldId="265"/>
            <ac:inkMk id="53" creationId="{DE8988C1-1AF0-6532-C25C-7DB8EFE4FDEF}"/>
          </ac:inkMkLst>
        </pc:inkChg>
        <pc:inkChg chg="add del">
          <ac:chgData name="Venkatasubramanian, Mani V." userId="fbe5ce37-0145-4c31-b84a-b36f8beac5f3" providerId="ADAL" clId="{0FD0B19D-4776-3142-A01A-915AA0983175}" dt="2023-03-28T15:32:21.251" v="1936"/>
          <ac:inkMkLst>
            <pc:docMk/>
            <pc:sldMk cId="1906231342" sldId="265"/>
            <ac:inkMk id="54" creationId="{6AA9FCD7-A23C-7E52-F5E0-B020C8B3FD37}"/>
          </ac:inkMkLst>
        </pc:inkChg>
        <pc:inkChg chg="add del">
          <ac:chgData name="Venkatasubramanian, Mani V." userId="fbe5ce37-0145-4c31-b84a-b36f8beac5f3" providerId="ADAL" clId="{0FD0B19D-4776-3142-A01A-915AA0983175}" dt="2023-03-28T15:32:21.251" v="1936"/>
          <ac:inkMkLst>
            <pc:docMk/>
            <pc:sldMk cId="1906231342" sldId="265"/>
            <ac:inkMk id="55" creationId="{CCB7F821-DE3F-A16F-921D-3B318CB082FF}"/>
          </ac:inkMkLst>
        </pc:inkChg>
        <pc:inkChg chg="add del">
          <ac:chgData name="Venkatasubramanian, Mani V." userId="fbe5ce37-0145-4c31-b84a-b36f8beac5f3" providerId="ADAL" clId="{0FD0B19D-4776-3142-A01A-915AA0983175}" dt="2023-03-28T15:32:21.251" v="1936"/>
          <ac:inkMkLst>
            <pc:docMk/>
            <pc:sldMk cId="1906231342" sldId="265"/>
            <ac:inkMk id="56" creationId="{49D802E4-8735-0494-CC07-1C855892424D}"/>
          </ac:inkMkLst>
        </pc:inkChg>
        <pc:inkChg chg="add del">
          <ac:chgData name="Venkatasubramanian, Mani V." userId="fbe5ce37-0145-4c31-b84a-b36f8beac5f3" providerId="ADAL" clId="{0FD0B19D-4776-3142-A01A-915AA0983175}" dt="2023-03-28T15:32:21.251" v="1936"/>
          <ac:inkMkLst>
            <pc:docMk/>
            <pc:sldMk cId="1906231342" sldId="265"/>
            <ac:inkMk id="57" creationId="{70AB3895-0607-B1E8-9D5D-75874968118C}"/>
          </ac:inkMkLst>
        </pc:inkChg>
        <pc:inkChg chg="add del">
          <ac:chgData name="Venkatasubramanian, Mani V." userId="fbe5ce37-0145-4c31-b84a-b36f8beac5f3" providerId="ADAL" clId="{0FD0B19D-4776-3142-A01A-915AA0983175}" dt="2023-03-28T15:32:21.251" v="1936"/>
          <ac:inkMkLst>
            <pc:docMk/>
            <pc:sldMk cId="1906231342" sldId="265"/>
            <ac:inkMk id="58" creationId="{455E7525-B9BB-E16E-BEEB-AB41A32C9977}"/>
          </ac:inkMkLst>
        </pc:inkChg>
        <pc:inkChg chg="add del">
          <ac:chgData name="Venkatasubramanian, Mani V." userId="fbe5ce37-0145-4c31-b84a-b36f8beac5f3" providerId="ADAL" clId="{0FD0B19D-4776-3142-A01A-915AA0983175}" dt="2023-03-28T15:32:21.251" v="1936"/>
          <ac:inkMkLst>
            <pc:docMk/>
            <pc:sldMk cId="1906231342" sldId="265"/>
            <ac:inkMk id="59" creationId="{A39D92B8-8255-4CBE-6B09-F6AB7CBA0EED}"/>
          </ac:inkMkLst>
        </pc:inkChg>
        <pc:inkChg chg="add reco">
          <ac:chgData name="Venkatasubramanian, Mani V." userId="fbe5ce37-0145-4c31-b84a-b36f8beac5f3" providerId="ADAL" clId="{0FD0B19D-4776-3142-A01A-915AA0983175}" dt="2023-03-28T15:32:21.251" v="1936"/>
          <ac:inkMkLst>
            <pc:docMk/>
            <pc:sldMk cId="1906231342" sldId="265"/>
            <ac:inkMk id="60" creationId="{532CE68B-EEE3-BB18-3215-238797769CD3}"/>
          </ac:inkMkLst>
        </pc:inkChg>
        <pc:inkChg chg="add reco">
          <ac:chgData name="Venkatasubramanian, Mani V." userId="fbe5ce37-0145-4c31-b84a-b36f8beac5f3" providerId="ADAL" clId="{0FD0B19D-4776-3142-A01A-915AA0983175}" dt="2023-03-28T15:32:21.251" v="1936"/>
          <ac:inkMkLst>
            <pc:docMk/>
            <pc:sldMk cId="1906231342" sldId="265"/>
            <ac:inkMk id="61" creationId="{FDD1A243-A57F-6EAF-8E18-FFB2873FB87B}"/>
          </ac:inkMkLst>
        </pc:inkChg>
        <pc:inkChg chg="add reco">
          <ac:chgData name="Venkatasubramanian, Mani V." userId="fbe5ce37-0145-4c31-b84a-b36f8beac5f3" providerId="ADAL" clId="{0FD0B19D-4776-3142-A01A-915AA0983175}" dt="2023-03-28T15:32:21.251" v="1936"/>
          <ac:inkMkLst>
            <pc:docMk/>
            <pc:sldMk cId="1906231342" sldId="265"/>
            <ac:inkMk id="62" creationId="{90021D34-6B67-5543-E408-BEE3A23785A0}"/>
          </ac:inkMkLst>
        </pc:inkChg>
        <pc:inkChg chg="add del">
          <ac:chgData name="Venkatasubramanian, Mani V." userId="fbe5ce37-0145-4c31-b84a-b36f8beac5f3" providerId="ADAL" clId="{0FD0B19D-4776-3142-A01A-915AA0983175}" dt="2023-03-28T15:32:29.026" v="1945"/>
          <ac:inkMkLst>
            <pc:docMk/>
            <pc:sldMk cId="1906231342" sldId="265"/>
            <ac:inkMk id="63" creationId="{14753ADC-9434-4970-195D-887C8606B883}"/>
          </ac:inkMkLst>
        </pc:inkChg>
        <pc:inkChg chg="add del">
          <ac:chgData name="Venkatasubramanian, Mani V." userId="fbe5ce37-0145-4c31-b84a-b36f8beac5f3" providerId="ADAL" clId="{0FD0B19D-4776-3142-A01A-915AA0983175}" dt="2023-03-28T15:32:29.026" v="1945"/>
          <ac:inkMkLst>
            <pc:docMk/>
            <pc:sldMk cId="1906231342" sldId="265"/>
            <ac:inkMk id="64" creationId="{6B7C16FE-1FB7-1F02-A085-02FE594794B2}"/>
          </ac:inkMkLst>
        </pc:inkChg>
        <pc:inkChg chg="add del">
          <ac:chgData name="Venkatasubramanian, Mani V." userId="fbe5ce37-0145-4c31-b84a-b36f8beac5f3" providerId="ADAL" clId="{0FD0B19D-4776-3142-A01A-915AA0983175}" dt="2023-03-28T15:32:29.026" v="1945"/>
          <ac:inkMkLst>
            <pc:docMk/>
            <pc:sldMk cId="1906231342" sldId="265"/>
            <ac:inkMk id="65" creationId="{B794FEE8-581A-3F87-5E4D-4C03828835C5}"/>
          </ac:inkMkLst>
        </pc:inkChg>
        <pc:inkChg chg="add del">
          <ac:chgData name="Venkatasubramanian, Mani V." userId="fbe5ce37-0145-4c31-b84a-b36f8beac5f3" providerId="ADAL" clId="{0FD0B19D-4776-3142-A01A-915AA0983175}" dt="2023-03-28T15:32:29.026" v="1945"/>
          <ac:inkMkLst>
            <pc:docMk/>
            <pc:sldMk cId="1906231342" sldId="265"/>
            <ac:inkMk id="66" creationId="{14F6CFD9-2EE0-EA78-ACEC-52A74D11EFF8}"/>
          </ac:inkMkLst>
        </pc:inkChg>
        <pc:inkChg chg="add del">
          <ac:chgData name="Venkatasubramanian, Mani V." userId="fbe5ce37-0145-4c31-b84a-b36f8beac5f3" providerId="ADAL" clId="{0FD0B19D-4776-3142-A01A-915AA0983175}" dt="2023-03-28T15:32:29.026" v="1945"/>
          <ac:inkMkLst>
            <pc:docMk/>
            <pc:sldMk cId="1906231342" sldId="265"/>
            <ac:inkMk id="67" creationId="{F1AD90FF-96ED-45DE-5DF3-8BC77A6E299C}"/>
          </ac:inkMkLst>
        </pc:inkChg>
        <pc:inkChg chg="add">
          <ac:chgData name="Venkatasubramanian, Mani V." userId="fbe5ce37-0145-4c31-b84a-b36f8beac5f3" providerId="ADAL" clId="{0FD0B19D-4776-3142-A01A-915AA0983175}" dt="2023-03-28T15:32:27.372" v="1942"/>
          <ac:inkMkLst>
            <pc:docMk/>
            <pc:sldMk cId="1906231342" sldId="265"/>
            <ac:inkMk id="68" creationId="{93F1E8B6-378B-9A43-0F25-230A03E19E7E}"/>
          </ac:inkMkLst>
        </pc:inkChg>
        <pc:inkChg chg="add">
          <ac:chgData name="Venkatasubramanian, Mani V." userId="fbe5ce37-0145-4c31-b84a-b36f8beac5f3" providerId="ADAL" clId="{0FD0B19D-4776-3142-A01A-915AA0983175}" dt="2023-03-28T15:32:27.521" v="1943"/>
          <ac:inkMkLst>
            <pc:docMk/>
            <pc:sldMk cId="1906231342" sldId="265"/>
            <ac:inkMk id="69" creationId="{B083CD68-E1C0-02E7-DDC5-88B8FE781406}"/>
          </ac:inkMkLst>
        </pc:inkChg>
        <pc:inkChg chg="add">
          <ac:chgData name="Venkatasubramanian, Mani V." userId="fbe5ce37-0145-4c31-b84a-b36f8beac5f3" providerId="ADAL" clId="{0FD0B19D-4776-3142-A01A-915AA0983175}" dt="2023-03-28T15:32:28.437" v="1944"/>
          <ac:inkMkLst>
            <pc:docMk/>
            <pc:sldMk cId="1906231342" sldId="265"/>
            <ac:inkMk id="70" creationId="{F3BB17C5-06AC-6F09-4BF6-C56156D0D372}"/>
          </ac:inkMkLst>
        </pc:inkChg>
        <pc:inkChg chg="add reco">
          <ac:chgData name="Venkatasubramanian, Mani V." userId="fbe5ce37-0145-4c31-b84a-b36f8beac5f3" providerId="ADAL" clId="{0FD0B19D-4776-3142-A01A-915AA0983175}" dt="2023-03-28T15:32:29.026" v="1945"/>
          <ac:inkMkLst>
            <pc:docMk/>
            <pc:sldMk cId="1906231342" sldId="265"/>
            <ac:inkMk id="71" creationId="{044E95A0-5011-E4E7-E36B-D9FCAB69C1C3}"/>
          </ac:inkMkLst>
        </pc:inkChg>
        <pc:inkChg chg="add del">
          <ac:chgData name="Venkatasubramanian, Mani V." userId="fbe5ce37-0145-4c31-b84a-b36f8beac5f3" providerId="ADAL" clId="{0FD0B19D-4776-3142-A01A-915AA0983175}" dt="2023-03-28T15:32:31.058" v="1948"/>
          <ac:inkMkLst>
            <pc:docMk/>
            <pc:sldMk cId="1906231342" sldId="265"/>
            <ac:inkMk id="72" creationId="{59B05060-6B1D-00FC-A00F-D003A6FC661B}"/>
          </ac:inkMkLst>
        </pc:inkChg>
        <pc:inkChg chg="add del">
          <ac:chgData name="Venkatasubramanian, Mani V." userId="fbe5ce37-0145-4c31-b84a-b36f8beac5f3" providerId="ADAL" clId="{0FD0B19D-4776-3142-A01A-915AA0983175}" dt="2023-03-28T15:32:31.058" v="1948"/>
          <ac:inkMkLst>
            <pc:docMk/>
            <pc:sldMk cId="1906231342" sldId="265"/>
            <ac:inkMk id="73" creationId="{0D52E333-9D3D-DB74-369C-71A744BB455E}"/>
          </ac:inkMkLst>
        </pc:inkChg>
        <pc:inkChg chg="add reco">
          <ac:chgData name="Venkatasubramanian, Mani V." userId="fbe5ce37-0145-4c31-b84a-b36f8beac5f3" providerId="ADAL" clId="{0FD0B19D-4776-3142-A01A-915AA0983175}" dt="2023-03-28T15:32:31.058" v="1948"/>
          <ac:inkMkLst>
            <pc:docMk/>
            <pc:sldMk cId="1906231342" sldId="265"/>
            <ac:inkMk id="74" creationId="{792CEF4E-9493-0BCA-AE92-FA8E98A26CFC}"/>
          </ac:inkMkLst>
        </pc:inkChg>
        <pc:inkChg chg="add">
          <ac:chgData name="Venkatasubramanian, Mani V." userId="fbe5ce37-0145-4c31-b84a-b36f8beac5f3" providerId="ADAL" clId="{0FD0B19D-4776-3142-A01A-915AA0983175}" dt="2023-03-28T15:32:32.419" v="1949"/>
          <ac:inkMkLst>
            <pc:docMk/>
            <pc:sldMk cId="1906231342" sldId="265"/>
            <ac:inkMk id="75" creationId="{C5F87FBB-C4F7-45FA-DB9F-889C38F2A770}"/>
          </ac:inkMkLst>
        </pc:inkChg>
        <pc:inkChg chg="add">
          <ac:chgData name="Venkatasubramanian, Mani V." userId="fbe5ce37-0145-4c31-b84a-b36f8beac5f3" providerId="ADAL" clId="{0FD0B19D-4776-3142-A01A-915AA0983175}" dt="2023-03-28T15:32:32.585" v="1950"/>
          <ac:inkMkLst>
            <pc:docMk/>
            <pc:sldMk cId="1906231342" sldId="265"/>
            <ac:inkMk id="76" creationId="{BBB69DBD-3A28-BDF8-5C9C-26E4A5665E48}"/>
          </ac:inkMkLst>
        </pc:inkChg>
        <pc:inkChg chg="add del">
          <ac:chgData name="Venkatasubramanian, Mani V." userId="fbe5ce37-0145-4c31-b84a-b36f8beac5f3" providerId="ADAL" clId="{0FD0B19D-4776-3142-A01A-915AA0983175}" dt="2023-03-28T15:32:40.386" v="1963"/>
          <ac:inkMkLst>
            <pc:docMk/>
            <pc:sldMk cId="1906231342" sldId="265"/>
            <ac:inkMk id="77" creationId="{308B02F3-2DAE-D8E2-AEAE-9AB268839009}"/>
          </ac:inkMkLst>
        </pc:inkChg>
        <pc:inkChg chg="add del">
          <ac:chgData name="Venkatasubramanian, Mani V." userId="fbe5ce37-0145-4c31-b84a-b36f8beac5f3" providerId="ADAL" clId="{0FD0B19D-4776-3142-A01A-915AA0983175}" dt="2023-03-28T15:32:40.386" v="1963"/>
          <ac:inkMkLst>
            <pc:docMk/>
            <pc:sldMk cId="1906231342" sldId="265"/>
            <ac:inkMk id="78" creationId="{C5E5854D-671C-72A1-C682-061042BA7D29}"/>
          </ac:inkMkLst>
        </pc:inkChg>
        <pc:inkChg chg="add del">
          <ac:chgData name="Venkatasubramanian, Mani V." userId="fbe5ce37-0145-4c31-b84a-b36f8beac5f3" providerId="ADAL" clId="{0FD0B19D-4776-3142-A01A-915AA0983175}" dt="2023-03-28T15:32:40.386" v="1963"/>
          <ac:inkMkLst>
            <pc:docMk/>
            <pc:sldMk cId="1906231342" sldId="265"/>
            <ac:inkMk id="79" creationId="{F3DACC0F-4D6F-DD99-4E4F-AD3253228F7B}"/>
          </ac:inkMkLst>
        </pc:inkChg>
        <pc:inkChg chg="add del">
          <ac:chgData name="Venkatasubramanian, Mani V." userId="fbe5ce37-0145-4c31-b84a-b36f8beac5f3" providerId="ADAL" clId="{0FD0B19D-4776-3142-A01A-915AA0983175}" dt="2023-03-28T15:32:40.386" v="1963"/>
          <ac:inkMkLst>
            <pc:docMk/>
            <pc:sldMk cId="1906231342" sldId="265"/>
            <ac:inkMk id="80" creationId="{E8D88842-A6D7-0E58-0CD1-8B234DF61FF2}"/>
          </ac:inkMkLst>
        </pc:inkChg>
        <pc:inkChg chg="add del">
          <ac:chgData name="Venkatasubramanian, Mani V." userId="fbe5ce37-0145-4c31-b84a-b36f8beac5f3" providerId="ADAL" clId="{0FD0B19D-4776-3142-A01A-915AA0983175}" dt="2023-03-28T15:32:40.386" v="1963"/>
          <ac:inkMkLst>
            <pc:docMk/>
            <pc:sldMk cId="1906231342" sldId="265"/>
            <ac:inkMk id="81" creationId="{7A9C444D-8BCE-94B9-92D4-8824949FC9BC}"/>
          </ac:inkMkLst>
        </pc:inkChg>
        <pc:inkChg chg="add del">
          <ac:chgData name="Venkatasubramanian, Mani V." userId="fbe5ce37-0145-4c31-b84a-b36f8beac5f3" providerId="ADAL" clId="{0FD0B19D-4776-3142-A01A-915AA0983175}" dt="2023-03-28T15:32:40.386" v="1963"/>
          <ac:inkMkLst>
            <pc:docMk/>
            <pc:sldMk cId="1906231342" sldId="265"/>
            <ac:inkMk id="82" creationId="{44480B61-9837-C333-955D-6C571AEEB1C6}"/>
          </ac:inkMkLst>
        </pc:inkChg>
        <pc:inkChg chg="add del">
          <ac:chgData name="Venkatasubramanian, Mani V." userId="fbe5ce37-0145-4c31-b84a-b36f8beac5f3" providerId="ADAL" clId="{0FD0B19D-4776-3142-A01A-915AA0983175}" dt="2023-03-28T15:32:40.386" v="1963"/>
          <ac:inkMkLst>
            <pc:docMk/>
            <pc:sldMk cId="1906231342" sldId="265"/>
            <ac:inkMk id="83" creationId="{C6CBB713-8B30-AA1B-9B03-6EB75FACECDB}"/>
          </ac:inkMkLst>
        </pc:inkChg>
        <pc:inkChg chg="add del">
          <ac:chgData name="Venkatasubramanian, Mani V." userId="fbe5ce37-0145-4c31-b84a-b36f8beac5f3" providerId="ADAL" clId="{0FD0B19D-4776-3142-A01A-915AA0983175}" dt="2023-03-28T15:32:40.386" v="1963"/>
          <ac:inkMkLst>
            <pc:docMk/>
            <pc:sldMk cId="1906231342" sldId="265"/>
            <ac:inkMk id="84" creationId="{9469466D-DC8E-DF47-B25A-E5F2300EEAD9}"/>
          </ac:inkMkLst>
        </pc:inkChg>
        <pc:inkChg chg="add del">
          <ac:chgData name="Venkatasubramanian, Mani V." userId="fbe5ce37-0145-4c31-b84a-b36f8beac5f3" providerId="ADAL" clId="{0FD0B19D-4776-3142-A01A-915AA0983175}" dt="2023-03-28T15:32:40.386" v="1963"/>
          <ac:inkMkLst>
            <pc:docMk/>
            <pc:sldMk cId="1906231342" sldId="265"/>
            <ac:inkMk id="85" creationId="{8B97CF67-8999-F9E7-5606-220ADFC111A2}"/>
          </ac:inkMkLst>
        </pc:inkChg>
        <pc:inkChg chg="add del">
          <ac:chgData name="Venkatasubramanian, Mani V." userId="fbe5ce37-0145-4c31-b84a-b36f8beac5f3" providerId="ADAL" clId="{0FD0B19D-4776-3142-A01A-915AA0983175}" dt="2023-03-28T15:32:40.386" v="1963"/>
          <ac:inkMkLst>
            <pc:docMk/>
            <pc:sldMk cId="1906231342" sldId="265"/>
            <ac:inkMk id="86" creationId="{4E65141C-66F9-CF4F-5E2A-F40220E07067}"/>
          </ac:inkMkLst>
        </pc:inkChg>
        <pc:inkChg chg="add del">
          <ac:chgData name="Venkatasubramanian, Mani V." userId="fbe5ce37-0145-4c31-b84a-b36f8beac5f3" providerId="ADAL" clId="{0FD0B19D-4776-3142-A01A-915AA0983175}" dt="2023-03-28T15:32:40.386" v="1963"/>
          <ac:inkMkLst>
            <pc:docMk/>
            <pc:sldMk cId="1906231342" sldId="265"/>
            <ac:inkMk id="87" creationId="{D2FCC935-6FEB-45DF-BC4F-510DD56B6853}"/>
          </ac:inkMkLst>
        </pc:inkChg>
        <pc:inkChg chg="add">
          <ac:chgData name="Venkatasubramanian, Mani V." userId="fbe5ce37-0145-4c31-b84a-b36f8beac5f3" providerId="ADAL" clId="{0FD0B19D-4776-3142-A01A-915AA0983175}" dt="2023-03-28T15:32:39.652" v="1962"/>
          <ac:inkMkLst>
            <pc:docMk/>
            <pc:sldMk cId="1906231342" sldId="265"/>
            <ac:inkMk id="88" creationId="{07770850-7B5D-2285-206E-39CCE24DF1E1}"/>
          </ac:inkMkLst>
        </pc:inkChg>
        <pc:inkChg chg="add reco">
          <ac:chgData name="Venkatasubramanian, Mani V." userId="fbe5ce37-0145-4c31-b84a-b36f8beac5f3" providerId="ADAL" clId="{0FD0B19D-4776-3142-A01A-915AA0983175}" dt="2023-03-28T15:32:40.386" v="1963"/>
          <ac:inkMkLst>
            <pc:docMk/>
            <pc:sldMk cId="1906231342" sldId="265"/>
            <ac:inkMk id="89" creationId="{B5AC0AA1-9B89-3E0D-5B6F-93F0D12D846D}"/>
          </ac:inkMkLst>
        </pc:inkChg>
        <pc:inkChg chg="add reco">
          <ac:chgData name="Venkatasubramanian, Mani V." userId="fbe5ce37-0145-4c31-b84a-b36f8beac5f3" providerId="ADAL" clId="{0FD0B19D-4776-3142-A01A-915AA0983175}" dt="2023-03-28T15:32:40.386" v="1963"/>
          <ac:inkMkLst>
            <pc:docMk/>
            <pc:sldMk cId="1906231342" sldId="265"/>
            <ac:inkMk id="90" creationId="{473CCC84-57FA-2337-F9DD-E98230CAFC55}"/>
          </ac:inkMkLst>
        </pc:inkChg>
        <pc:inkChg chg="add del">
          <ac:chgData name="Venkatasubramanian, Mani V." userId="fbe5ce37-0145-4c31-b84a-b36f8beac5f3" providerId="ADAL" clId="{0FD0B19D-4776-3142-A01A-915AA0983175}" dt="2023-03-28T15:32:51.758" v="1974"/>
          <ac:inkMkLst>
            <pc:docMk/>
            <pc:sldMk cId="1906231342" sldId="265"/>
            <ac:inkMk id="91" creationId="{1E9534B4-B753-5CDF-5AF9-62ADEF95F06B}"/>
          </ac:inkMkLst>
        </pc:inkChg>
        <pc:inkChg chg="add del">
          <ac:chgData name="Venkatasubramanian, Mani V." userId="fbe5ce37-0145-4c31-b84a-b36f8beac5f3" providerId="ADAL" clId="{0FD0B19D-4776-3142-A01A-915AA0983175}" dt="2023-03-28T15:32:51.758" v="1974"/>
          <ac:inkMkLst>
            <pc:docMk/>
            <pc:sldMk cId="1906231342" sldId="265"/>
            <ac:inkMk id="92" creationId="{8515A741-5162-4C02-0C97-4B26D042E443}"/>
          </ac:inkMkLst>
        </pc:inkChg>
        <pc:inkChg chg="add del">
          <ac:chgData name="Venkatasubramanian, Mani V." userId="fbe5ce37-0145-4c31-b84a-b36f8beac5f3" providerId="ADAL" clId="{0FD0B19D-4776-3142-A01A-915AA0983175}" dt="2023-03-28T15:32:51.758" v="1974"/>
          <ac:inkMkLst>
            <pc:docMk/>
            <pc:sldMk cId="1906231342" sldId="265"/>
            <ac:inkMk id="93" creationId="{C7B4255B-2C22-F7C8-A044-4FDF8EEF1504}"/>
          </ac:inkMkLst>
        </pc:inkChg>
        <pc:inkChg chg="add del">
          <ac:chgData name="Venkatasubramanian, Mani V." userId="fbe5ce37-0145-4c31-b84a-b36f8beac5f3" providerId="ADAL" clId="{0FD0B19D-4776-3142-A01A-915AA0983175}" dt="2023-03-28T15:32:51.758" v="1974"/>
          <ac:inkMkLst>
            <pc:docMk/>
            <pc:sldMk cId="1906231342" sldId="265"/>
            <ac:inkMk id="94" creationId="{3206D8D2-8A35-BCD5-F3B3-F723F5A695A2}"/>
          </ac:inkMkLst>
        </pc:inkChg>
        <pc:inkChg chg="add del">
          <ac:chgData name="Venkatasubramanian, Mani V." userId="fbe5ce37-0145-4c31-b84a-b36f8beac5f3" providerId="ADAL" clId="{0FD0B19D-4776-3142-A01A-915AA0983175}" dt="2023-03-28T15:32:51.758" v="1974"/>
          <ac:inkMkLst>
            <pc:docMk/>
            <pc:sldMk cId="1906231342" sldId="265"/>
            <ac:inkMk id="95" creationId="{4CB829DC-059E-A253-6A66-B506558601EA}"/>
          </ac:inkMkLst>
        </pc:inkChg>
        <pc:inkChg chg="add del">
          <ac:chgData name="Venkatasubramanian, Mani V." userId="fbe5ce37-0145-4c31-b84a-b36f8beac5f3" providerId="ADAL" clId="{0FD0B19D-4776-3142-A01A-915AA0983175}" dt="2023-03-28T15:32:51.758" v="1974"/>
          <ac:inkMkLst>
            <pc:docMk/>
            <pc:sldMk cId="1906231342" sldId="265"/>
            <ac:inkMk id="96" creationId="{E763F0E4-5766-03B8-C6BA-7C2D9B35DF4F}"/>
          </ac:inkMkLst>
        </pc:inkChg>
        <pc:inkChg chg="add del">
          <ac:chgData name="Venkatasubramanian, Mani V." userId="fbe5ce37-0145-4c31-b84a-b36f8beac5f3" providerId="ADAL" clId="{0FD0B19D-4776-3142-A01A-915AA0983175}" dt="2023-03-28T15:32:51.758" v="1974"/>
          <ac:inkMkLst>
            <pc:docMk/>
            <pc:sldMk cId="1906231342" sldId="265"/>
            <ac:inkMk id="97" creationId="{00E5CE7E-AB0F-0793-30AC-A95F8DBC12A5}"/>
          </ac:inkMkLst>
        </pc:inkChg>
        <pc:inkChg chg="add del">
          <ac:chgData name="Venkatasubramanian, Mani V." userId="fbe5ce37-0145-4c31-b84a-b36f8beac5f3" providerId="ADAL" clId="{0FD0B19D-4776-3142-A01A-915AA0983175}" dt="2023-03-28T15:32:51.758" v="1974"/>
          <ac:inkMkLst>
            <pc:docMk/>
            <pc:sldMk cId="1906231342" sldId="265"/>
            <ac:inkMk id="98" creationId="{B1A680D4-0F18-803E-CBC1-0B24141E922D}"/>
          </ac:inkMkLst>
        </pc:inkChg>
        <pc:inkChg chg="add">
          <ac:chgData name="Venkatasubramanian, Mani V." userId="fbe5ce37-0145-4c31-b84a-b36f8beac5f3" providerId="ADAL" clId="{0FD0B19D-4776-3142-A01A-915AA0983175}" dt="2023-03-28T15:32:50.932" v="1972"/>
          <ac:inkMkLst>
            <pc:docMk/>
            <pc:sldMk cId="1906231342" sldId="265"/>
            <ac:inkMk id="99" creationId="{B5960720-1356-37A8-6FC5-B56EBF3A19F8}"/>
          </ac:inkMkLst>
        </pc:inkChg>
        <pc:inkChg chg="add">
          <ac:chgData name="Venkatasubramanian, Mani V." userId="fbe5ce37-0145-4c31-b84a-b36f8beac5f3" providerId="ADAL" clId="{0FD0B19D-4776-3142-A01A-915AA0983175}" dt="2023-03-28T15:32:51.084" v="1973"/>
          <ac:inkMkLst>
            <pc:docMk/>
            <pc:sldMk cId="1906231342" sldId="265"/>
            <ac:inkMk id="100" creationId="{776E6B4D-6EF6-8693-6C8F-A9FB14184AE9}"/>
          </ac:inkMkLst>
        </pc:inkChg>
        <pc:inkChg chg="add reco">
          <ac:chgData name="Venkatasubramanian, Mani V." userId="fbe5ce37-0145-4c31-b84a-b36f8beac5f3" providerId="ADAL" clId="{0FD0B19D-4776-3142-A01A-915AA0983175}" dt="2023-03-28T15:32:51.758" v="1974"/>
          <ac:inkMkLst>
            <pc:docMk/>
            <pc:sldMk cId="1906231342" sldId="265"/>
            <ac:inkMk id="101" creationId="{426F5072-CA7C-6E57-EE6F-333BEDA69C50}"/>
          </ac:inkMkLst>
        </pc:inkChg>
        <pc:inkChg chg="add reco">
          <ac:chgData name="Venkatasubramanian, Mani V." userId="fbe5ce37-0145-4c31-b84a-b36f8beac5f3" providerId="ADAL" clId="{0FD0B19D-4776-3142-A01A-915AA0983175}" dt="2023-03-28T15:32:51.758" v="1974"/>
          <ac:inkMkLst>
            <pc:docMk/>
            <pc:sldMk cId="1906231342" sldId="265"/>
            <ac:inkMk id="102" creationId="{EF2B68E9-26E6-7C31-6109-28716B84761A}"/>
          </ac:inkMkLst>
        </pc:inkChg>
        <pc:inkChg chg="add">
          <ac:chgData name="Venkatasubramanian, Mani V." userId="fbe5ce37-0145-4c31-b84a-b36f8beac5f3" providerId="ADAL" clId="{0FD0B19D-4776-3142-A01A-915AA0983175}" dt="2023-03-28T15:32:52.718" v="1975"/>
          <ac:inkMkLst>
            <pc:docMk/>
            <pc:sldMk cId="1906231342" sldId="265"/>
            <ac:inkMk id="103" creationId="{F3C2794D-34F6-7C04-FB2C-9E8800F5215C}"/>
          </ac:inkMkLst>
        </pc:inkChg>
        <pc:inkChg chg="add del">
          <ac:chgData name="Venkatasubramanian, Mani V." userId="fbe5ce37-0145-4c31-b84a-b36f8beac5f3" providerId="ADAL" clId="{0FD0B19D-4776-3142-A01A-915AA0983175}" dt="2023-03-28T15:32:58.984" v="1986"/>
          <ac:inkMkLst>
            <pc:docMk/>
            <pc:sldMk cId="1906231342" sldId="265"/>
            <ac:inkMk id="104" creationId="{74376C40-E02F-8B8D-0E32-993BD4375C0C}"/>
          </ac:inkMkLst>
        </pc:inkChg>
        <pc:inkChg chg="add del">
          <ac:chgData name="Venkatasubramanian, Mani V." userId="fbe5ce37-0145-4c31-b84a-b36f8beac5f3" providerId="ADAL" clId="{0FD0B19D-4776-3142-A01A-915AA0983175}" dt="2023-03-28T15:32:58.984" v="1986"/>
          <ac:inkMkLst>
            <pc:docMk/>
            <pc:sldMk cId="1906231342" sldId="265"/>
            <ac:inkMk id="105" creationId="{20ABE630-E66A-E768-118A-4454198CA73C}"/>
          </ac:inkMkLst>
        </pc:inkChg>
        <pc:inkChg chg="add del">
          <ac:chgData name="Venkatasubramanian, Mani V." userId="fbe5ce37-0145-4c31-b84a-b36f8beac5f3" providerId="ADAL" clId="{0FD0B19D-4776-3142-A01A-915AA0983175}" dt="2023-03-28T15:32:58.984" v="1986"/>
          <ac:inkMkLst>
            <pc:docMk/>
            <pc:sldMk cId="1906231342" sldId="265"/>
            <ac:inkMk id="106" creationId="{9A93057D-A013-981D-961A-6CC86E27C398}"/>
          </ac:inkMkLst>
        </pc:inkChg>
        <pc:inkChg chg="add del">
          <ac:chgData name="Venkatasubramanian, Mani V." userId="fbe5ce37-0145-4c31-b84a-b36f8beac5f3" providerId="ADAL" clId="{0FD0B19D-4776-3142-A01A-915AA0983175}" dt="2023-03-28T15:32:58.984" v="1986"/>
          <ac:inkMkLst>
            <pc:docMk/>
            <pc:sldMk cId="1906231342" sldId="265"/>
            <ac:inkMk id="107" creationId="{82D78B36-1DAE-0303-A186-67C75760B3D0}"/>
          </ac:inkMkLst>
        </pc:inkChg>
        <pc:inkChg chg="add">
          <ac:chgData name="Venkatasubramanian, Mani V." userId="fbe5ce37-0145-4c31-b84a-b36f8beac5f3" providerId="ADAL" clId="{0FD0B19D-4776-3142-A01A-915AA0983175}" dt="2023-03-28T15:32:55.367" v="1980"/>
          <ac:inkMkLst>
            <pc:docMk/>
            <pc:sldMk cId="1906231342" sldId="265"/>
            <ac:inkMk id="108" creationId="{41958121-30BE-3661-4634-ABC461721364}"/>
          </ac:inkMkLst>
        </pc:inkChg>
        <pc:inkChg chg="add del">
          <ac:chgData name="Venkatasubramanian, Mani V." userId="fbe5ce37-0145-4c31-b84a-b36f8beac5f3" providerId="ADAL" clId="{0FD0B19D-4776-3142-A01A-915AA0983175}" dt="2023-03-28T15:32:58.984" v="1986"/>
          <ac:inkMkLst>
            <pc:docMk/>
            <pc:sldMk cId="1906231342" sldId="265"/>
            <ac:inkMk id="109" creationId="{49E2B360-466D-1C5C-0BF4-6738F4C4CD70}"/>
          </ac:inkMkLst>
        </pc:inkChg>
        <pc:inkChg chg="add del">
          <ac:chgData name="Venkatasubramanian, Mani V." userId="fbe5ce37-0145-4c31-b84a-b36f8beac5f3" providerId="ADAL" clId="{0FD0B19D-4776-3142-A01A-915AA0983175}" dt="2023-03-28T15:32:58.984" v="1986"/>
          <ac:inkMkLst>
            <pc:docMk/>
            <pc:sldMk cId="1906231342" sldId="265"/>
            <ac:inkMk id="110" creationId="{BF0ADB4A-5704-733B-A8F6-6097E55B6C1F}"/>
          </ac:inkMkLst>
        </pc:inkChg>
        <pc:inkChg chg="add del">
          <ac:chgData name="Venkatasubramanian, Mani V." userId="fbe5ce37-0145-4c31-b84a-b36f8beac5f3" providerId="ADAL" clId="{0FD0B19D-4776-3142-A01A-915AA0983175}" dt="2023-03-28T15:32:58.984" v="1986"/>
          <ac:inkMkLst>
            <pc:docMk/>
            <pc:sldMk cId="1906231342" sldId="265"/>
            <ac:inkMk id="111" creationId="{A7810F07-5772-DB2C-BD6A-8B3FFF43E638}"/>
          </ac:inkMkLst>
        </pc:inkChg>
        <pc:inkChg chg="add del">
          <ac:chgData name="Venkatasubramanian, Mani V." userId="fbe5ce37-0145-4c31-b84a-b36f8beac5f3" providerId="ADAL" clId="{0FD0B19D-4776-3142-A01A-915AA0983175}" dt="2023-03-28T15:32:58.984" v="1986"/>
          <ac:inkMkLst>
            <pc:docMk/>
            <pc:sldMk cId="1906231342" sldId="265"/>
            <ac:inkMk id="112" creationId="{8DC5F1D5-EBFE-E764-C4C9-0704F18B4990}"/>
          </ac:inkMkLst>
        </pc:inkChg>
        <pc:inkChg chg="add">
          <ac:chgData name="Venkatasubramanian, Mani V." userId="fbe5ce37-0145-4c31-b84a-b36f8beac5f3" providerId="ADAL" clId="{0FD0B19D-4776-3142-A01A-915AA0983175}" dt="2023-03-28T15:32:58.067" v="1985"/>
          <ac:inkMkLst>
            <pc:docMk/>
            <pc:sldMk cId="1906231342" sldId="265"/>
            <ac:inkMk id="113" creationId="{D1F3CC3D-A204-E206-95E7-B44A99EE231B}"/>
          </ac:inkMkLst>
        </pc:inkChg>
        <pc:inkChg chg="add reco">
          <ac:chgData name="Venkatasubramanian, Mani V." userId="fbe5ce37-0145-4c31-b84a-b36f8beac5f3" providerId="ADAL" clId="{0FD0B19D-4776-3142-A01A-915AA0983175}" dt="2023-03-28T15:32:58.984" v="1986"/>
          <ac:inkMkLst>
            <pc:docMk/>
            <pc:sldMk cId="1906231342" sldId="265"/>
            <ac:inkMk id="114" creationId="{906D823E-BBA9-5470-31EE-C9BDB67CB6BD}"/>
          </ac:inkMkLst>
        </pc:inkChg>
        <pc:inkChg chg="add reco">
          <ac:chgData name="Venkatasubramanian, Mani V." userId="fbe5ce37-0145-4c31-b84a-b36f8beac5f3" providerId="ADAL" clId="{0FD0B19D-4776-3142-A01A-915AA0983175}" dt="2023-03-28T15:32:58.984" v="1986"/>
          <ac:inkMkLst>
            <pc:docMk/>
            <pc:sldMk cId="1906231342" sldId="265"/>
            <ac:inkMk id="115" creationId="{72C9101F-9F7A-25C8-C2B6-15E30B40F651}"/>
          </ac:inkMkLst>
        </pc:inkChg>
        <pc:inkChg chg="add del">
          <ac:chgData name="Venkatasubramanian, Mani V." userId="fbe5ce37-0145-4c31-b84a-b36f8beac5f3" providerId="ADAL" clId="{0FD0B19D-4776-3142-A01A-915AA0983175}" dt="2023-03-28T15:33:02.042" v="1991"/>
          <ac:inkMkLst>
            <pc:docMk/>
            <pc:sldMk cId="1906231342" sldId="265"/>
            <ac:inkMk id="116" creationId="{336A6A79-3C2D-F2F0-92AA-B0F249F33FD5}"/>
          </ac:inkMkLst>
        </pc:inkChg>
        <pc:inkChg chg="add del">
          <ac:chgData name="Venkatasubramanian, Mani V." userId="fbe5ce37-0145-4c31-b84a-b36f8beac5f3" providerId="ADAL" clId="{0FD0B19D-4776-3142-A01A-915AA0983175}" dt="2023-03-28T15:33:02.042" v="1991"/>
          <ac:inkMkLst>
            <pc:docMk/>
            <pc:sldMk cId="1906231342" sldId="265"/>
            <ac:inkMk id="117" creationId="{919DF8A3-C366-A1AD-E299-760130E7873F}"/>
          </ac:inkMkLst>
        </pc:inkChg>
        <pc:inkChg chg="add del">
          <ac:chgData name="Venkatasubramanian, Mani V." userId="fbe5ce37-0145-4c31-b84a-b36f8beac5f3" providerId="ADAL" clId="{0FD0B19D-4776-3142-A01A-915AA0983175}" dt="2023-03-28T15:33:02.042" v="1991"/>
          <ac:inkMkLst>
            <pc:docMk/>
            <pc:sldMk cId="1906231342" sldId="265"/>
            <ac:inkMk id="118" creationId="{129C612F-2F21-51F6-FF86-1E9A28604533}"/>
          </ac:inkMkLst>
        </pc:inkChg>
        <pc:inkChg chg="add del">
          <ac:chgData name="Venkatasubramanian, Mani V." userId="fbe5ce37-0145-4c31-b84a-b36f8beac5f3" providerId="ADAL" clId="{0FD0B19D-4776-3142-A01A-915AA0983175}" dt="2023-03-28T15:33:02.042" v="1991"/>
          <ac:inkMkLst>
            <pc:docMk/>
            <pc:sldMk cId="1906231342" sldId="265"/>
            <ac:inkMk id="119" creationId="{F67054FA-45CA-2FE3-0BC2-8F0E91D3180D}"/>
          </ac:inkMkLst>
        </pc:inkChg>
        <pc:inkChg chg="add reco">
          <ac:chgData name="Venkatasubramanian, Mani V." userId="fbe5ce37-0145-4c31-b84a-b36f8beac5f3" providerId="ADAL" clId="{0FD0B19D-4776-3142-A01A-915AA0983175}" dt="2023-03-28T15:33:02.042" v="1991"/>
          <ac:inkMkLst>
            <pc:docMk/>
            <pc:sldMk cId="1906231342" sldId="265"/>
            <ac:inkMk id="120" creationId="{BBCAFEE7-1A17-AE02-FE3C-CB76940F5B47}"/>
          </ac:inkMkLst>
        </pc:inkChg>
        <pc:inkChg chg="add del">
          <ac:chgData name="Venkatasubramanian, Mani V." userId="fbe5ce37-0145-4c31-b84a-b36f8beac5f3" providerId="ADAL" clId="{0FD0B19D-4776-3142-A01A-915AA0983175}" dt="2023-03-28T15:33:06.959" v="1998"/>
          <ac:inkMkLst>
            <pc:docMk/>
            <pc:sldMk cId="1906231342" sldId="265"/>
            <ac:inkMk id="121" creationId="{83F54219-7683-CD23-0BE3-78CEB7445EAA}"/>
          </ac:inkMkLst>
        </pc:inkChg>
        <pc:inkChg chg="add del">
          <ac:chgData name="Venkatasubramanian, Mani V." userId="fbe5ce37-0145-4c31-b84a-b36f8beac5f3" providerId="ADAL" clId="{0FD0B19D-4776-3142-A01A-915AA0983175}" dt="2023-03-28T15:33:06.959" v="1998"/>
          <ac:inkMkLst>
            <pc:docMk/>
            <pc:sldMk cId="1906231342" sldId="265"/>
            <ac:inkMk id="122" creationId="{E8A203D3-4E78-9BE9-A68A-7609B7F715DD}"/>
          </ac:inkMkLst>
        </pc:inkChg>
        <pc:inkChg chg="add del">
          <ac:chgData name="Venkatasubramanian, Mani V." userId="fbe5ce37-0145-4c31-b84a-b36f8beac5f3" providerId="ADAL" clId="{0FD0B19D-4776-3142-A01A-915AA0983175}" dt="2023-03-28T15:33:06.959" v="1998"/>
          <ac:inkMkLst>
            <pc:docMk/>
            <pc:sldMk cId="1906231342" sldId="265"/>
            <ac:inkMk id="123" creationId="{1D11C100-68E2-4FB0-B16C-94D45F44CCB8}"/>
          </ac:inkMkLst>
        </pc:inkChg>
        <pc:inkChg chg="add del">
          <ac:chgData name="Venkatasubramanian, Mani V." userId="fbe5ce37-0145-4c31-b84a-b36f8beac5f3" providerId="ADAL" clId="{0FD0B19D-4776-3142-A01A-915AA0983175}" dt="2023-03-28T15:33:06.959" v="1998"/>
          <ac:inkMkLst>
            <pc:docMk/>
            <pc:sldMk cId="1906231342" sldId="265"/>
            <ac:inkMk id="124" creationId="{B7F6CAD6-7439-A267-F0CB-3C0101FBE5D6}"/>
          </ac:inkMkLst>
        </pc:inkChg>
        <pc:inkChg chg="add del">
          <ac:chgData name="Venkatasubramanian, Mani V." userId="fbe5ce37-0145-4c31-b84a-b36f8beac5f3" providerId="ADAL" clId="{0FD0B19D-4776-3142-A01A-915AA0983175}" dt="2023-03-28T15:33:06.959" v="1998"/>
          <ac:inkMkLst>
            <pc:docMk/>
            <pc:sldMk cId="1906231342" sldId="265"/>
            <ac:inkMk id="125" creationId="{362D3BAD-3922-1A11-2DB7-EF7333ACA8CE}"/>
          </ac:inkMkLst>
        </pc:inkChg>
        <pc:inkChg chg="add del">
          <ac:chgData name="Venkatasubramanian, Mani V." userId="fbe5ce37-0145-4c31-b84a-b36f8beac5f3" providerId="ADAL" clId="{0FD0B19D-4776-3142-A01A-915AA0983175}" dt="2023-03-28T15:33:06.959" v="1998"/>
          <ac:inkMkLst>
            <pc:docMk/>
            <pc:sldMk cId="1906231342" sldId="265"/>
            <ac:inkMk id="126" creationId="{8EB7B5D8-AC76-19CD-0A78-27F4B2796C6D}"/>
          </ac:inkMkLst>
        </pc:inkChg>
        <pc:inkChg chg="add reco">
          <ac:chgData name="Venkatasubramanian, Mani V." userId="fbe5ce37-0145-4c31-b84a-b36f8beac5f3" providerId="ADAL" clId="{0FD0B19D-4776-3142-A01A-915AA0983175}" dt="2023-03-28T15:33:06.959" v="1998"/>
          <ac:inkMkLst>
            <pc:docMk/>
            <pc:sldMk cId="1906231342" sldId="265"/>
            <ac:inkMk id="127" creationId="{B1DF6FA2-8880-EF75-6232-70ABC7B81628}"/>
          </ac:inkMkLst>
        </pc:inkChg>
        <pc:inkChg chg="add">
          <ac:chgData name="Venkatasubramanian, Mani V." userId="fbe5ce37-0145-4c31-b84a-b36f8beac5f3" providerId="ADAL" clId="{0FD0B19D-4776-3142-A01A-915AA0983175}" dt="2023-03-28T15:33:07.883" v="1999"/>
          <ac:inkMkLst>
            <pc:docMk/>
            <pc:sldMk cId="1906231342" sldId="265"/>
            <ac:inkMk id="128" creationId="{69F19690-7D57-0315-C557-44DADED0855A}"/>
          </ac:inkMkLst>
        </pc:inkChg>
        <pc:inkChg chg="add del">
          <ac:chgData name="Venkatasubramanian, Mani V." userId="fbe5ce37-0145-4c31-b84a-b36f8beac5f3" providerId="ADAL" clId="{0FD0B19D-4776-3142-A01A-915AA0983175}" dt="2023-03-28T15:33:14.758" v="2015"/>
          <ac:inkMkLst>
            <pc:docMk/>
            <pc:sldMk cId="1906231342" sldId="265"/>
            <ac:inkMk id="129" creationId="{920EAB5B-5B9D-6DB7-CE72-D1AC98A04835}"/>
          </ac:inkMkLst>
        </pc:inkChg>
        <pc:inkChg chg="add del">
          <ac:chgData name="Venkatasubramanian, Mani V." userId="fbe5ce37-0145-4c31-b84a-b36f8beac5f3" providerId="ADAL" clId="{0FD0B19D-4776-3142-A01A-915AA0983175}" dt="2023-03-28T15:33:14.758" v="2015"/>
          <ac:inkMkLst>
            <pc:docMk/>
            <pc:sldMk cId="1906231342" sldId="265"/>
            <ac:inkMk id="130" creationId="{009F8B29-E966-9C13-6C48-8D800146AE7E}"/>
          </ac:inkMkLst>
        </pc:inkChg>
        <pc:inkChg chg="add del">
          <ac:chgData name="Venkatasubramanian, Mani V." userId="fbe5ce37-0145-4c31-b84a-b36f8beac5f3" providerId="ADAL" clId="{0FD0B19D-4776-3142-A01A-915AA0983175}" dt="2023-03-28T15:33:14.758" v="2015"/>
          <ac:inkMkLst>
            <pc:docMk/>
            <pc:sldMk cId="1906231342" sldId="265"/>
            <ac:inkMk id="131" creationId="{6E6E3EF7-C72E-A172-62C2-36EFDD38D87B}"/>
          </ac:inkMkLst>
        </pc:inkChg>
        <pc:inkChg chg="add del">
          <ac:chgData name="Venkatasubramanian, Mani V." userId="fbe5ce37-0145-4c31-b84a-b36f8beac5f3" providerId="ADAL" clId="{0FD0B19D-4776-3142-A01A-915AA0983175}" dt="2023-03-28T15:33:14.758" v="2015"/>
          <ac:inkMkLst>
            <pc:docMk/>
            <pc:sldMk cId="1906231342" sldId="265"/>
            <ac:inkMk id="132" creationId="{951EB4DD-6366-6E0D-4D9F-7110270CC075}"/>
          </ac:inkMkLst>
        </pc:inkChg>
        <pc:inkChg chg="add del">
          <ac:chgData name="Venkatasubramanian, Mani V." userId="fbe5ce37-0145-4c31-b84a-b36f8beac5f3" providerId="ADAL" clId="{0FD0B19D-4776-3142-A01A-915AA0983175}" dt="2023-03-28T15:33:14.758" v="2015"/>
          <ac:inkMkLst>
            <pc:docMk/>
            <pc:sldMk cId="1906231342" sldId="265"/>
            <ac:inkMk id="133" creationId="{59A6F9B2-5E02-5EAF-134F-731688D34D98}"/>
          </ac:inkMkLst>
        </pc:inkChg>
        <pc:inkChg chg="add">
          <ac:chgData name="Venkatasubramanian, Mani V." userId="fbe5ce37-0145-4c31-b84a-b36f8beac5f3" providerId="ADAL" clId="{0FD0B19D-4776-3142-A01A-915AA0983175}" dt="2023-03-28T15:33:10.265" v="2005"/>
          <ac:inkMkLst>
            <pc:docMk/>
            <pc:sldMk cId="1906231342" sldId="265"/>
            <ac:inkMk id="134" creationId="{EB1A7B8E-0144-CA47-8092-973A428F05A8}"/>
          </ac:inkMkLst>
        </pc:inkChg>
        <pc:inkChg chg="add del">
          <ac:chgData name="Venkatasubramanian, Mani V." userId="fbe5ce37-0145-4c31-b84a-b36f8beac5f3" providerId="ADAL" clId="{0FD0B19D-4776-3142-A01A-915AA0983175}" dt="2023-03-28T15:33:14.758" v="2015"/>
          <ac:inkMkLst>
            <pc:docMk/>
            <pc:sldMk cId="1906231342" sldId="265"/>
            <ac:inkMk id="135" creationId="{81E51001-2F9F-3A45-B855-5A1ACCFD0714}"/>
          </ac:inkMkLst>
        </pc:inkChg>
        <pc:inkChg chg="add del">
          <ac:chgData name="Venkatasubramanian, Mani V." userId="fbe5ce37-0145-4c31-b84a-b36f8beac5f3" providerId="ADAL" clId="{0FD0B19D-4776-3142-A01A-915AA0983175}" dt="2023-03-28T15:33:14.758" v="2015"/>
          <ac:inkMkLst>
            <pc:docMk/>
            <pc:sldMk cId="1906231342" sldId="265"/>
            <ac:inkMk id="136" creationId="{33A54C36-0FB8-41EC-6DD9-3B69D935AE66}"/>
          </ac:inkMkLst>
        </pc:inkChg>
        <pc:inkChg chg="add del">
          <ac:chgData name="Venkatasubramanian, Mani V." userId="fbe5ce37-0145-4c31-b84a-b36f8beac5f3" providerId="ADAL" clId="{0FD0B19D-4776-3142-A01A-915AA0983175}" dt="2023-03-28T15:33:14.758" v="2015"/>
          <ac:inkMkLst>
            <pc:docMk/>
            <pc:sldMk cId="1906231342" sldId="265"/>
            <ac:inkMk id="137" creationId="{10E621F6-7004-DAB3-4913-504F01C44707}"/>
          </ac:inkMkLst>
        </pc:inkChg>
        <pc:inkChg chg="add del">
          <ac:chgData name="Venkatasubramanian, Mani V." userId="fbe5ce37-0145-4c31-b84a-b36f8beac5f3" providerId="ADAL" clId="{0FD0B19D-4776-3142-A01A-915AA0983175}" dt="2023-03-28T15:33:14.758" v="2015"/>
          <ac:inkMkLst>
            <pc:docMk/>
            <pc:sldMk cId="1906231342" sldId="265"/>
            <ac:inkMk id="138" creationId="{0DFB12D5-18D6-2603-A6A1-578A2A61AEF4}"/>
          </ac:inkMkLst>
        </pc:inkChg>
        <pc:inkChg chg="add del">
          <ac:chgData name="Venkatasubramanian, Mani V." userId="fbe5ce37-0145-4c31-b84a-b36f8beac5f3" providerId="ADAL" clId="{0FD0B19D-4776-3142-A01A-915AA0983175}" dt="2023-03-28T15:33:14.758" v="2015"/>
          <ac:inkMkLst>
            <pc:docMk/>
            <pc:sldMk cId="1906231342" sldId="265"/>
            <ac:inkMk id="139" creationId="{897B28AF-8C91-8F4C-7779-AF9F3F529635}"/>
          </ac:inkMkLst>
        </pc:inkChg>
        <pc:inkChg chg="add del">
          <ac:chgData name="Venkatasubramanian, Mani V." userId="fbe5ce37-0145-4c31-b84a-b36f8beac5f3" providerId="ADAL" clId="{0FD0B19D-4776-3142-A01A-915AA0983175}" dt="2023-03-28T15:33:14.758" v="2015"/>
          <ac:inkMkLst>
            <pc:docMk/>
            <pc:sldMk cId="1906231342" sldId="265"/>
            <ac:inkMk id="140" creationId="{9383DDBD-2120-DD87-82AF-7F35E5B067A3}"/>
          </ac:inkMkLst>
        </pc:inkChg>
        <pc:inkChg chg="add del">
          <ac:chgData name="Venkatasubramanian, Mani V." userId="fbe5ce37-0145-4c31-b84a-b36f8beac5f3" providerId="ADAL" clId="{0FD0B19D-4776-3142-A01A-915AA0983175}" dt="2023-03-28T15:33:14.758" v="2015"/>
          <ac:inkMkLst>
            <pc:docMk/>
            <pc:sldMk cId="1906231342" sldId="265"/>
            <ac:inkMk id="141" creationId="{0E04D1D4-829F-6724-F100-7FED2D04971B}"/>
          </ac:inkMkLst>
        </pc:inkChg>
        <pc:inkChg chg="add del">
          <ac:chgData name="Venkatasubramanian, Mani V." userId="fbe5ce37-0145-4c31-b84a-b36f8beac5f3" providerId="ADAL" clId="{0FD0B19D-4776-3142-A01A-915AA0983175}" dt="2023-03-28T15:33:14.758" v="2015"/>
          <ac:inkMkLst>
            <pc:docMk/>
            <pc:sldMk cId="1906231342" sldId="265"/>
            <ac:inkMk id="142" creationId="{EACC00BF-9307-2087-CEE6-F559A4C5C053}"/>
          </ac:inkMkLst>
        </pc:inkChg>
        <pc:inkChg chg="add del">
          <ac:chgData name="Venkatasubramanian, Mani V." userId="fbe5ce37-0145-4c31-b84a-b36f8beac5f3" providerId="ADAL" clId="{0FD0B19D-4776-3142-A01A-915AA0983175}" dt="2023-03-28T15:33:14.758" v="2015"/>
          <ac:inkMkLst>
            <pc:docMk/>
            <pc:sldMk cId="1906231342" sldId="265"/>
            <ac:inkMk id="143" creationId="{6A889A53-945C-CC9D-350C-3956509F71C0}"/>
          </ac:inkMkLst>
        </pc:inkChg>
        <pc:inkChg chg="add reco">
          <ac:chgData name="Venkatasubramanian, Mani V." userId="fbe5ce37-0145-4c31-b84a-b36f8beac5f3" providerId="ADAL" clId="{0FD0B19D-4776-3142-A01A-915AA0983175}" dt="2023-03-28T15:33:14.758" v="2015"/>
          <ac:inkMkLst>
            <pc:docMk/>
            <pc:sldMk cId="1906231342" sldId="265"/>
            <ac:inkMk id="144" creationId="{0CA6C2F4-F460-9BE5-B433-40DFEBF1C810}"/>
          </ac:inkMkLst>
        </pc:inkChg>
        <pc:inkChg chg="add reco">
          <ac:chgData name="Venkatasubramanian, Mani V." userId="fbe5ce37-0145-4c31-b84a-b36f8beac5f3" providerId="ADAL" clId="{0FD0B19D-4776-3142-A01A-915AA0983175}" dt="2023-03-28T15:33:14.758" v="2015"/>
          <ac:inkMkLst>
            <pc:docMk/>
            <pc:sldMk cId="1906231342" sldId="265"/>
            <ac:inkMk id="145" creationId="{50119984-2141-E15D-0F25-766D967544B4}"/>
          </ac:inkMkLst>
        </pc:inkChg>
        <pc:inkChg chg="add reco">
          <ac:chgData name="Venkatasubramanian, Mani V." userId="fbe5ce37-0145-4c31-b84a-b36f8beac5f3" providerId="ADAL" clId="{0FD0B19D-4776-3142-A01A-915AA0983175}" dt="2023-03-28T15:33:14.758" v="2015"/>
          <ac:inkMkLst>
            <pc:docMk/>
            <pc:sldMk cId="1906231342" sldId="265"/>
            <ac:inkMk id="146" creationId="{9803C121-DEFF-7940-D922-67198123DD90}"/>
          </ac:inkMkLst>
        </pc:inkChg>
        <pc:inkChg chg="add">
          <ac:chgData name="Venkatasubramanian, Mani V." userId="fbe5ce37-0145-4c31-b84a-b36f8beac5f3" providerId="ADAL" clId="{0FD0B19D-4776-3142-A01A-915AA0983175}" dt="2023-03-28T15:33:17.465" v="2016"/>
          <ac:inkMkLst>
            <pc:docMk/>
            <pc:sldMk cId="1906231342" sldId="265"/>
            <ac:inkMk id="147" creationId="{14BCEAB3-00D4-3004-AF41-CADB38BF742E}"/>
          </ac:inkMkLst>
        </pc:inkChg>
        <pc:inkChg chg="add">
          <ac:chgData name="Venkatasubramanian, Mani V." userId="fbe5ce37-0145-4c31-b84a-b36f8beac5f3" providerId="ADAL" clId="{0FD0B19D-4776-3142-A01A-915AA0983175}" dt="2023-03-28T15:33:17.614" v="2017"/>
          <ac:inkMkLst>
            <pc:docMk/>
            <pc:sldMk cId="1906231342" sldId="265"/>
            <ac:inkMk id="148" creationId="{62859C0C-31B4-DDD3-D827-3A978AF5CA74}"/>
          </ac:inkMkLst>
        </pc:inkChg>
        <pc:inkChg chg="add">
          <ac:chgData name="Venkatasubramanian, Mani V." userId="fbe5ce37-0145-4c31-b84a-b36f8beac5f3" providerId="ADAL" clId="{0FD0B19D-4776-3142-A01A-915AA0983175}" dt="2023-03-28T15:33:18.682" v="2018"/>
          <ac:inkMkLst>
            <pc:docMk/>
            <pc:sldMk cId="1906231342" sldId="265"/>
            <ac:inkMk id="149" creationId="{C0DBDFAB-F129-DFC4-B5D9-A5326D5ED866}"/>
          </ac:inkMkLst>
        </pc:inkChg>
        <pc:inkChg chg="add">
          <ac:chgData name="Venkatasubramanian, Mani V." userId="fbe5ce37-0145-4c31-b84a-b36f8beac5f3" providerId="ADAL" clId="{0FD0B19D-4776-3142-A01A-915AA0983175}" dt="2023-03-28T15:33:19.365" v="2019"/>
          <ac:inkMkLst>
            <pc:docMk/>
            <pc:sldMk cId="1906231342" sldId="265"/>
            <ac:inkMk id="150" creationId="{26C87C8D-56AA-2873-93B0-FF9F79DE0F3B}"/>
          </ac:inkMkLst>
        </pc:inkChg>
        <pc:inkChg chg="add del">
          <ac:chgData name="Venkatasubramanian, Mani V." userId="fbe5ce37-0145-4c31-b84a-b36f8beac5f3" providerId="ADAL" clId="{0FD0B19D-4776-3142-A01A-915AA0983175}" dt="2023-03-28T15:33:31.666" v="2051"/>
          <ac:inkMkLst>
            <pc:docMk/>
            <pc:sldMk cId="1906231342" sldId="265"/>
            <ac:inkMk id="151" creationId="{7FD17320-69EF-0042-AF1D-8FEB0C03A139}"/>
          </ac:inkMkLst>
        </pc:inkChg>
        <pc:inkChg chg="add del">
          <ac:chgData name="Venkatasubramanian, Mani V." userId="fbe5ce37-0145-4c31-b84a-b36f8beac5f3" providerId="ADAL" clId="{0FD0B19D-4776-3142-A01A-915AA0983175}" dt="2023-03-28T15:33:31.666" v="2051"/>
          <ac:inkMkLst>
            <pc:docMk/>
            <pc:sldMk cId="1906231342" sldId="265"/>
            <ac:inkMk id="152" creationId="{7DD17BF7-8F8F-E25A-E977-FC213548D7C4}"/>
          </ac:inkMkLst>
        </pc:inkChg>
        <pc:inkChg chg="add del">
          <ac:chgData name="Venkatasubramanian, Mani V." userId="fbe5ce37-0145-4c31-b84a-b36f8beac5f3" providerId="ADAL" clId="{0FD0B19D-4776-3142-A01A-915AA0983175}" dt="2023-03-28T15:33:31.666" v="2051"/>
          <ac:inkMkLst>
            <pc:docMk/>
            <pc:sldMk cId="1906231342" sldId="265"/>
            <ac:inkMk id="153" creationId="{81BC3A77-DFF5-040E-08D0-1F1DF128565E}"/>
          </ac:inkMkLst>
        </pc:inkChg>
        <pc:inkChg chg="add del">
          <ac:chgData name="Venkatasubramanian, Mani V." userId="fbe5ce37-0145-4c31-b84a-b36f8beac5f3" providerId="ADAL" clId="{0FD0B19D-4776-3142-A01A-915AA0983175}" dt="2023-03-28T15:33:31.666" v="2051"/>
          <ac:inkMkLst>
            <pc:docMk/>
            <pc:sldMk cId="1906231342" sldId="265"/>
            <ac:inkMk id="154" creationId="{1D07648E-0277-91C1-7741-8B8CF7E23B02}"/>
          </ac:inkMkLst>
        </pc:inkChg>
        <pc:inkChg chg="add">
          <ac:chgData name="Venkatasubramanian, Mani V." userId="fbe5ce37-0145-4c31-b84a-b36f8beac5f3" providerId="ADAL" clId="{0FD0B19D-4776-3142-A01A-915AA0983175}" dt="2023-03-28T15:33:22.382" v="2024"/>
          <ac:inkMkLst>
            <pc:docMk/>
            <pc:sldMk cId="1906231342" sldId="265"/>
            <ac:inkMk id="155" creationId="{794031E6-7642-A2B3-9283-DDC9D8978509}"/>
          </ac:inkMkLst>
        </pc:inkChg>
        <pc:inkChg chg="add del">
          <ac:chgData name="Venkatasubramanian, Mani V." userId="fbe5ce37-0145-4c31-b84a-b36f8beac5f3" providerId="ADAL" clId="{0FD0B19D-4776-3142-A01A-915AA0983175}" dt="2023-03-28T15:33:31.666" v="2051"/>
          <ac:inkMkLst>
            <pc:docMk/>
            <pc:sldMk cId="1906231342" sldId="265"/>
            <ac:inkMk id="156" creationId="{EE74CA07-E6DF-BFD8-B1F0-5F62256BDE6B}"/>
          </ac:inkMkLst>
        </pc:inkChg>
        <pc:inkChg chg="add del">
          <ac:chgData name="Venkatasubramanian, Mani V." userId="fbe5ce37-0145-4c31-b84a-b36f8beac5f3" providerId="ADAL" clId="{0FD0B19D-4776-3142-A01A-915AA0983175}" dt="2023-03-28T15:33:31.666" v="2051"/>
          <ac:inkMkLst>
            <pc:docMk/>
            <pc:sldMk cId="1906231342" sldId="265"/>
            <ac:inkMk id="157" creationId="{9C880D63-C67F-BACE-2BFB-1508C7A36151}"/>
          </ac:inkMkLst>
        </pc:inkChg>
        <pc:inkChg chg="add del">
          <ac:chgData name="Venkatasubramanian, Mani V." userId="fbe5ce37-0145-4c31-b84a-b36f8beac5f3" providerId="ADAL" clId="{0FD0B19D-4776-3142-A01A-915AA0983175}" dt="2023-03-28T15:33:31.666" v="2051"/>
          <ac:inkMkLst>
            <pc:docMk/>
            <pc:sldMk cId="1906231342" sldId="265"/>
            <ac:inkMk id="158" creationId="{8DDA6162-9B17-846F-E57D-4A73701E5D8B}"/>
          </ac:inkMkLst>
        </pc:inkChg>
        <pc:inkChg chg="add del">
          <ac:chgData name="Venkatasubramanian, Mani V." userId="fbe5ce37-0145-4c31-b84a-b36f8beac5f3" providerId="ADAL" clId="{0FD0B19D-4776-3142-A01A-915AA0983175}" dt="2023-03-28T15:33:31.666" v="2051"/>
          <ac:inkMkLst>
            <pc:docMk/>
            <pc:sldMk cId="1906231342" sldId="265"/>
            <ac:inkMk id="159" creationId="{81735F11-AC99-B646-584C-4736718EEA68}"/>
          </ac:inkMkLst>
        </pc:inkChg>
        <pc:inkChg chg="add del">
          <ac:chgData name="Venkatasubramanian, Mani V." userId="fbe5ce37-0145-4c31-b84a-b36f8beac5f3" providerId="ADAL" clId="{0FD0B19D-4776-3142-A01A-915AA0983175}" dt="2023-03-28T15:33:31.666" v="2051"/>
          <ac:inkMkLst>
            <pc:docMk/>
            <pc:sldMk cId="1906231342" sldId="265"/>
            <ac:inkMk id="160" creationId="{01269141-6DCD-017E-69BE-8CDA1345BBBE}"/>
          </ac:inkMkLst>
        </pc:inkChg>
        <pc:inkChg chg="add">
          <ac:chgData name="Venkatasubramanian, Mani V." userId="fbe5ce37-0145-4c31-b84a-b36f8beac5f3" providerId="ADAL" clId="{0FD0B19D-4776-3142-A01A-915AA0983175}" dt="2023-03-28T15:33:24.399" v="2030"/>
          <ac:inkMkLst>
            <pc:docMk/>
            <pc:sldMk cId="1906231342" sldId="265"/>
            <ac:inkMk id="161" creationId="{96CAAA12-58EA-30C0-4982-33C417A6332C}"/>
          </ac:inkMkLst>
        </pc:inkChg>
        <pc:inkChg chg="add del">
          <ac:chgData name="Venkatasubramanian, Mani V." userId="fbe5ce37-0145-4c31-b84a-b36f8beac5f3" providerId="ADAL" clId="{0FD0B19D-4776-3142-A01A-915AA0983175}" dt="2023-03-28T15:33:31.666" v="2051"/>
          <ac:inkMkLst>
            <pc:docMk/>
            <pc:sldMk cId="1906231342" sldId="265"/>
            <ac:inkMk id="162" creationId="{0962F757-9C4C-9219-C812-024C383BEC9A}"/>
          </ac:inkMkLst>
        </pc:inkChg>
        <pc:inkChg chg="add del">
          <ac:chgData name="Venkatasubramanian, Mani V." userId="fbe5ce37-0145-4c31-b84a-b36f8beac5f3" providerId="ADAL" clId="{0FD0B19D-4776-3142-A01A-915AA0983175}" dt="2023-03-28T15:33:31.666" v="2051"/>
          <ac:inkMkLst>
            <pc:docMk/>
            <pc:sldMk cId="1906231342" sldId="265"/>
            <ac:inkMk id="163" creationId="{57CFCAB7-D0BC-4958-2D89-39508B8EBAC9}"/>
          </ac:inkMkLst>
        </pc:inkChg>
        <pc:inkChg chg="add del">
          <ac:chgData name="Venkatasubramanian, Mani V." userId="fbe5ce37-0145-4c31-b84a-b36f8beac5f3" providerId="ADAL" clId="{0FD0B19D-4776-3142-A01A-915AA0983175}" dt="2023-03-28T15:33:31.666" v="2051"/>
          <ac:inkMkLst>
            <pc:docMk/>
            <pc:sldMk cId="1906231342" sldId="265"/>
            <ac:inkMk id="164" creationId="{40699DA0-766A-8880-4E3F-8FE23C5E05D5}"/>
          </ac:inkMkLst>
        </pc:inkChg>
        <pc:inkChg chg="add del">
          <ac:chgData name="Venkatasubramanian, Mani V." userId="fbe5ce37-0145-4c31-b84a-b36f8beac5f3" providerId="ADAL" clId="{0FD0B19D-4776-3142-A01A-915AA0983175}" dt="2023-03-28T15:33:31.666" v="2051"/>
          <ac:inkMkLst>
            <pc:docMk/>
            <pc:sldMk cId="1906231342" sldId="265"/>
            <ac:inkMk id="165" creationId="{7CAC5F2B-FF5F-1270-95C1-F1C87FBD0477}"/>
          </ac:inkMkLst>
        </pc:inkChg>
        <pc:inkChg chg="add del">
          <ac:chgData name="Venkatasubramanian, Mani V." userId="fbe5ce37-0145-4c31-b84a-b36f8beac5f3" providerId="ADAL" clId="{0FD0B19D-4776-3142-A01A-915AA0983175}" dt="2023-03-28T15:33:31.666" v="2051"/>
          <ac:inkMkLst>
            <pc:docMk/>
            <pc:sldMk cId="1906231342" sldId="265"/>
            <ac:inkMk id="166" creationId="{9A1D59AB-1009-544A-11C7-EBA5D2B6FF9D}"/>
          </ac:inkMkLst>
        </pc:inkChg>
        <pc:inkChg chg="add del">
          <ac:chgData name="Venkatasubramanian, Mani V." userId="fbe5ce37-0145-4c31-b84a-b36f8beac5f3" providerId="ADAL" clId="{0FD0B19D-4776-3142-A01A-915AA0983175}" dt="2023-03-28T15:33:31.666" v="2051"/>
          <ac:inkMkLst>
            <pc:docMk/>
            <pc:sldMk cId="1906231342" sldId="265"/>
            <ac:inkMk id="167" creationId="{2DDD7E08-0915-3051-C4AE-311A0F2D2092}"/>
          </ac:inkMkLst>
        </pc:inkChg>
        <pc:inkChg chg="add del">
          <ac:chgData name="Venkatasubramanian, Mani V." userId="fbe5ce37-0145-4c31-b84a-b36f8beac5f3" providerId="ADAL" clId="{0FD0B19D-4776-3142-A01A-915AA0983175}" dt="2023-03-28T15:33:31.666" v="2051"/>
          <ac:inkMkLst>
            <pc:docMk/>
            <pc:sldMk cId="1906231342" sldId="265"/>
            <ac:inkMk id="168" creationId="{EEDC4931-7F35-A55A-A226-F80B8BE025F4}"/>
          </ac:inkMkLst>
        </pc:inkChg>
        <pc:inkChg chg="add del">
          <ac:chgData name="Venkatasubramanian, Mani V." userId="fbe5ce37-0145-4c31-b84a-b36f8beac5f3" providerId="ADAL" clId="{0FD0B19D-4776-3142-A01A-915AA0983175}" dt="2023-03-28T15:33:31.666" v="2051"/>
          <ac:inkMkLst>
            <pc:docMk/>
            <pc:sldMk cId="1906231342" sldId="265"/>
            <ac:inkMk id="169" creationId="{7649A128-1C46-E6B1-7481-A0B1FC9F8C80}"/>
          </ac:inkMkLst>
        </pc:inkChg>
        <pc:inkChg chg="add del">
          <ac:chgData name="Venkatasubramanian, Mani V." userId="fbe5ce37-0145-4c31-b84a-b36f8beac5f3" providerId="ADAL" clId="{0FD0B19D-4776-3142-A01A-915AA0983175}" dt="2023-03-28T15:33:31.666" v="2051"/>
          <ac:inkMkLst>
            <pc:docMk/>
            <pc:sldMk cId="1906231342" sldId="265"/>
            <ac:inkMk id="170" creationId="{186D2C7E-99EE-5A95-92A7-1AE36ED8CBB6}"/>
          </ac:inkMkLst>
        </pc:inkChg>
        <pc:inkChg chg="add del">
          <ac:chgData name="Venkatasubramanian, Mani V." userId="fbe5ce37-0145-4c31-b84a-b36f8beac5f3" providerId="ADAL" clId="{0FD0B19D-4776-3142-A01A-915AA0983175}" dt="2023-03-28T15:33:31.666" v="2051"/>
          <ac:inkMkLst>
            <pc:docMk/>
            <pc:sldMk cId="1906231342" sldId="265"/>
            <ac:inkMk id="171" creationId="{901BE1F0-BFE6-7806-7A86-12EDA48EADBF}"/>
          </ac:inkMkLst>
        </pc:inkChg>
        <pc:inkChg chg="add del">
          <ac:chgData name="Venkatasubramanian, Mani V." userId="fbe5ce37-0145-4c31-b84a-b36f8beac5f3" providerId="ADAL" clId="{0FD0B19D-4776-3142-A01A-915AA0983175}" dt="2023-03-28T15:33:31.666" v="2051"/>
          <ac:inkMkLst>
            <pc:docMk/>
            <pc:sldMk cId="1906231342" sldId="265"/>
            <ac:inkMk id="172" creationId="{22344573-C20B-FFA2-FE51-8355386F6CC0}"/>
          </ac:inkMkLst>
        </pc:inkChg>
        <pc:inkChg chg="add del">
          <ac:chgData name="Venkatasubramanian, Mani V." userId="fbe5ce37-0145-4c31-b84a-b36f8beac5f3" providerId="ADAL" clId="{0FD0B19D-4776-3142-A01A-915AA0983175}" dt="2023-03-28T15:33:31.666" v="2051"/>
          <ac:inkMkLst>
            <pc:docMk/>
            <pc:sldMk cId="1906231342" sldId="265"/>
            <ac:inkMk id="173" creationId="{6CF692BC-25F9-7CBF-47F6-9C34629C3E41}"/>
          </ac:inkMkLst>
        </pc:inkChg>
        <pc:inkChg chg="add del">
          <ac:chgData name="Venkatasubramanian, Mani V." userId="fbe5ce37-0145-4c31-b84a-b36f8beac5f3" providerId="ADAL" clId="{0FD0B19D-4776-3142-A01A-915AA0983175}" dt="2023-03-28T15:33:31.666" v="2051"/>
          <ac:inkMkLst>
            <pc:docMk/>
            <pc:sldMk cId="1906231342" sldId="265"/>
            <ac:inkMk id="174" creationId="{8A612AC9-2852-A9C5-5055-46538AD83EE4}"/>
          </ac:inkMkLst>
        </pc:inkChg>
        <pc:inkChg chg="add del">
          <ac:chgData name="Venkatasubramanian, Mani V." userId="fbe5ce37-0145-4c31-b84a-b36f8beac5f3" providerId="ADAL" clId="{0FD0B19D-4776-3142-A01A-915AA0983175}" dt="2023-03-28T15:33:31.666" v="2051"/>
          <ac:inkMkLst>
            <pc:docMk/>
            <pc:sldMk cId="1906231342" sldId="265"/>
            <ac:inkMk id="175" creationId="{F492E0FC-50BB-3F87-9C1D-985F0E1DE805}"/>
          </ac:inkMkLst>
        </pc:inkChg>
        <pc:inkChg chg="add del">
          <ac:chgData name="Venkatasubramanian, Mani V." userId="fbe5ce37-0145-4c31-b84a-b36f8beac5f3" providerId="ADAL" clId="{0FD0B19D-4776-3142-A01A-915AA0983175}" dt="2023-03-28T15:33:31.666" v="2051"/>
          <ac:inkMkLst>
            <pc:docMk/>
            <pc:sldMk cId="1906231342" sldId="265"/>
            <ac:inkMk id="176" creationId="{0FF4B7F7-75CB-9260-3092-CF201571AFE7}"/>
          </ac:inkMkLst>
        </pc:inkChg>
        <pc:inkChg chg="add del">
          <ac:chgData name="Venkatasubramanian, Mani V." userId="fbe5ce37-0145-4c31-b84a-b36f8beac5f3" providerId="ADAL" clId="{0FD0B19D-4776-3142-A01A-915AA0983175}" dt="2023-03-28T15:33:31.666" v="2051"/>
          <ac:inkMkLst>
            <pc:docMk/>
            <pc:sldMk cId="1906231342" sldId="265"/>
            <ac:inkMk id="177" creationId="{41BDA186-0A13-BBE2-2BF6-A2D065A4C1DE}"/>
          </ac:inkMkLst>
        </pc:inkChg>
        <pc:inkChg chg="add del">
          <ac:chgData name="Venkatasubramanian, Mani V." userId="fbe5ce37-0145-4c31-b84a-b36f8beac5f3" providerId="ADAL" clId="{0FD0B19D-4776-3142-A01A-915AA0983175}" dt="2023-03-28T15:33:31.666" v="2051"/>
          <ac:inkMkLst>
            <pc:docMk/>
            <pc:sldMk cId="1906231342" sldId="265"/>
            <ac:inkMk id="178" creationId="{91E5BC04-8BF6-5F94-158F-D3BBDCE89C51}"/>
          </ac:inkMkLst>
        </pc:inkChg>
        <pc:inkChg chg="add del">
          <ac:chgData name="Venkatasubramanian, Mani V." userId="fbe5ce37-0145-4c31-b84a-b36f8beac5f3" providerId="ADAL" clId="{0FD0B19D-4776-3142-A01A-915AA0983175}" dt="2023-03-28T15:33:31.666" v="2051"/>
          <ac:inkMkLst>
            <pc:docMk/>
            <pc:sldMk cId="1906231342" sldId="265"/>
            <ac:inkMk id="179" creationId="{7B8817B4-F99E-6DFB-4145-9D34F463584F}"/>
          </ac:inkMkLst>
        </pc:inkChg>
        <pc:inkChg chg="add del">
          <ac:chgData name="Venkatasubramanian, Mani V." userId="fbe5ce37-0145-4c31-b84a-b36f8beac5f3" providerId="ADAL" clId="{0FD0B19D-4776-3142-A01A-915AA0983175}" dt="2023-03-28T15:33:31.666" v="2051"/>
          <ac:inkMkLst>
            <pc:docMk/>
            <pc:sldMk cId="1906231342" sldId="265"/>
            <ac:inkMk id="180" creationId="{BF5D2F57-6D8C-8FAC-8BFD-912476D95156}"/>
          </ac:inkMkLst>
        </pc:inkChg>
        <pc:inkChg chg="add del">
          <ac:chgData name="Venkatasubramanian, Mani V." userId="fbe5ce37-0145-4c31-b84a-b36f8beac5f3" providerId="ADAL" clId="{0FD0B19D-4776-3142-A01A-915AA0983175}" dt="2023-03-28T15:33:34.075" v="2057"/>
          <ac:inkMkLst>
            <pc:docMk/>
            <pc:sldMk cId="1906231342" sldId="265"/>
            <ac:inkMk id="181" creationId="{B6CC4CF1-33F0-FD37-07BC-EB3AA56E7B0B}"/>
          </ac:inkMkLst>
        </pc:inkChg>
        <pc:inkChg chg="add reco">
          <ac:chgData name="Venkatasubramanian, Mani V." userId="fbe5ce37-0145-4c31-b84a-b36f8beac5f3" providerId="ADAL" clId="{0FD0B19D-4776-3142-A01A-915AA0983175}" dt="2023-03-28T15:33:31.666" v="2051"/>
          <ac:inkMkLst>
            <pc:docMk/>
            <pc:sldMk cId="1906231342" sldId="265"/>
            <ac:inkMk id="182" creationId="{75A4F9B1-E877-EA7F-6990-44A2D8CC77B8}"/>
          </ac:inkMkLst>
        </pc:inkChg>
        <pc:inkChg chg="add reco">
          <ac:chgData name="Venkatasubramanian, Mani V." userId="fbe5ce37-0145-4c31-b84a-b36f8beac5f3" providerId="ADAL" clId="{0FD0B19D-4776-3142-A01A-915AA0983175}" dt="2023-03-28T15:33:31.666" v="2051"/>
          <ac:inkMkLst>
            <pc:docMk/>
            <pc:sldMk cId="1906231342" sldId="265"/>
            <ac:inkMk id="183" creationId="{3019E233-A791-E499-7F01-C65368F901F4}"/>
          </ac:inkMkLst>
        </pc:inkChg>
        <pc:inkChg chg="add reco">
          <ac:chgData name="Venkatasubramanian, Mani V." userId="fbe5ce37-0145-4c31-b84a-b36f8beac5f3" providerId="ADAL" clId="{0FD0B19D-4776-3142-A01A-915AA0983175}" dt="2023-03-28T15:33:31.666" v="2051"/>
          <ac:inkMkLst>
            <pc:docMk/>
            <pc:sldMk cId="1906231342" sldId="265"/>
            <ac:inkMk id="184" creationId="{83ED1D2E-AADB-EFA1-6AB5-E907A59CDE84}"/>
          </ac:inkMkLst>
        </pc:inkChg>
        <pc:inkChg chg="add reco">
          <ac:chgData name="Venkatasubramanian, Mani V." userId="fbe5ce37-0145-4c31-b84a-b36f8beac5f3" providerId="ADAL" clId="{0FD0B19D-4776-3142-A01A-915AA0983175}" dt="2023-03-28T15:33:31.666" v="2051"/>
          <ac:inkMkLst>
            <pc:docMk/>
            <pc:sldMk cId="1906231342" sldId="265"/>
            <ac:inkMk id="185" creationId="{5C5FFB1C-CB2C-F28D-E49D-8F5D62318099}"/>
          </ac:inkMkLst>
        </pc:inkChg>
        <pc:inkChg chg="add del">
          <ac:chgData name="Venkatasubramanian, Mani V." userId="fbe5ce37-0145-4c31-b84a-b36f8beac5f3" providerId="ADAL" clId="{0FD0B19D-4776-3142-A01A-915AA0983175}" dt="2023-03-28T15:33:34.075" v="2057"/>
          <ac:inkMkLst>
            <pc:docMk/>
            <pc:sldMk cId="1906231342" sldId="265"/>
            <ac:inkMk id="186" creationId="{D66BC2F9-871A-3DD4-1372-C9D3727EC3EE}"/>
          </ac:inkMkLst>
        </pc:inkChg>
        <pc:inkChg chg="add del">
          <ac:chgData name="Venkatasubramanian, Mani V." userId="fbe5ce37-0145-4c31-b84a-b36f8beac5f3" providerId="ADAL" clId="{0FD0B19D-4776-3142-A01A-915AA0983175}" dt="2023-03-28T15:33:34.075" v="2057"/>
          <ac:inkMkLst>
            <pc:docMk/>
            <pc:sldMk cId="1906231342" sldId="265"/>
            <ac:inkMk id="187" creationId="{9ED88814-14E1-43B7-D0A1-B7333DB0345F}"/>
          </ac:inkMkLst>
        </pc:inkChg>
        <pc:inkChg chg="add del">
          <ac:chgData name="Venkatasubramanian, Mani V." userId="fbe5ce37-0145-4c31-b84a-b36f8beac5f3" providerId="ADAL" clId="{0FD0B19D-4776-3142-A01A-915AA0983175}" dt="2023-03-28T15:33:34.075" v="2057"/>
          <ac:inkMkLst>
            <pc:docMk/>
            <pc:sldMk cId="1906231342" sldId="265"/>
            <ac:inkMk id="188" creationId="{1F882388-6055-2152-B478-6E44F05069F9}"/>
          </ac:inkMkLst>
        </pc:inkChg>
        <pc:inkChg chg="add del">
          <ac:chgData name="Venkatasubramanian, Mani V." userId="fbe5ce37-0145-4c31-b84a-b36f8beac5f3" providerId="ADAL" clId="{0FD0B19D-4776-3142-A01A-915AA0983175}" dt="2023-03-28T15:33:34.075" v="2057"/>
          <ac:inkMkLst>
            <pc:docMk/>
            <pc:sldMk cId="1906231342" sldId="265"/>
            <ac:inkMk id="189" creationId="{B5293018-A1AB-16CA-47E8-9D1FE7069E5B}"/>
          </ac:inkMkLst>
        </pc:inkChg>
        <pc:inkChg chg="add del">
          <ac:chgData name="Venkatasubramanian, Mani V." userId="fbe5ce37-0145-4c31-b84a-b36f8beac5f3" providerId="ADAL" clId="{0FD0B19D-4776-3142-A01A-915AA0983175}" dt="2023-03-28T15:33:34.075" v="2057"/>
          <ac:inkMkLst>
            <pc:docMk/>
            <pc:sldMk cId="1906231342" sldId="265"/>
            <ac:inkMk id="190" creationId="{2AAD82CF-A2E3-AE1D-0F40-D160C17C164B}"/>
          </ac:inkMkLst>
        </pc:inkChg>
        <pc:inkChg chg="add reco">
          <ac:chgData name="Venkatasubramanian, Mani V." userId="fbe5ce37-0145-4c31-b84a-b36f8beac5f3" providerId="ADAL" clId="{0FD0B19D-4776-3142-A01A-915AA0983175}" dt="2023-03-28T15:33:34.075" v="2057"/>
          <ac:inkMkLst>
            <pc:docMk/>
            <pc:sldMk cId="1906231342" sldId="265"/>
            <ac:inkMk id="191" creationId="{444E2A67-0D31-632D-5E8D-D55BDCA075B3}"/>
          </ac:inkMkLst>
        </pc:inkChg>
        <pc:inkChg chg="add del">
          <ac:chgData name="Venkatasubramanian, Mani V." userId="fbe5ce37-0145-4c31-b84a-b36f8beac5f3" providerId="ADAL" clId="{0FD0B19D-4776-3142-A01A-915AA0983175}" dt="2023-03-28T15:33:50.496" v="2070"/>
          <ac:inkMkLst>
            <pc:docMk/>
            <pc:sldMk cId="1906231342" sldId="265"/>
            <ac:inkMk id="192" creationId="{6B1279B0-CF04-B7C4-F504-73A9A58846D7}"/>
          </ac:inkMkLst>
        </pc:inkChg>
        <pc:inkChg chg="add del">
          <ac:chgData name="Venkatasubramanian, Mani V." userId="fbe5ce37-0145-4c31-b84a-b36f8beac5f3" providerId="ADAL" clId="{0FD0B19D-4776-3142-A01A-915AA0983175}" dt="2023-03-28T15:33:50.496" v="2070"/>
          <ac:inkMkLst>
            <pc:docMk/>
            <pc:sldMk cId="1906231342" sldId="265"/>
            <ac:inkMk id="193" creationId="{16E6A2EB-AD09-F9D6-723D-5F91C2A1BCA2}"/>
          </ac:inkMkLst>
        </pc:inkChg>
        <pc:inkChg chg="add del">
          <ac:chgData name="Venkatasubramanian, Mani V." userId="fbe5ce37-0145-4c31-b84a-b36f8beac5f3" providerId="ADAL" clId="{0FD0B19D-4776-3142-A01A-915AA0983175}" dt="2023-03-28T15:33:50.496" v="2070"/>
          <ac:inkMkLst>
            <pc:docMk/>
            <pc:sldMk cId="1906231342" sldId="265"/>
            <ac:inkMk id="194" creationId="{641E5F69-74BC-35CE-2E25-B8FF8979C5E1}"/>
          </ac:inkMkLst>
        </pc:inkChg>
        <pc:inkChg chg="add del">
          <ac:chgData name="Venkatasubramanian, Mani V." userId="fbe5ce37-0145-4c31-b84a-b36f8beac5f3" providerId="ADAL" clId="{0FD0B19D-4776-3142-A01A-915AA0983175}" dt="2023-03-28T15:33:50.496" v="2070"/>
          <ac:inkMkLst>
            <pc:docMk/>
            <pc:sldMk cId="1906231342" sldId="265"/>
            <ac:inkMk id="195" creationId="{C46625C5-0BA1-08D6-E7FD-64D0BFC1B32C}"/>
          </ac:inkMkLst>
        </pc:inkChg>
        <pc:inkChg chg="add del">
          <ac:chgData name="Venkatasubramanian, Mani V." userId="fbe5ce37-0145-4c31-b84a-b36f8beac5f3" providerId="ADAL" clId="{0FD0B19D-4776-3142-A01A-915AA0983175}" dt="2023-03-28T15:33:50.496" v="2070"/>
          <ac:inkMkLst>
            <pc:docMk/>
            <pc:sldMk cId="1906231342" sldId="265"/>
            <ac:inkMk id="196" creationId="{C5E17CB5-C8F1-D957-2F6F-1E6241378108}"/>
          </ac:inkMkLst>
        </pc:inkChg>
        <pc:inkChg chg="add del">
          <ac:chgData name="Venkatasubramanian, Mani V." userId="fbe5ce37-0145-4c31-b84a-b36f8beac5f3" providerId="ADAL" clId="{0FD0B19D-4776-3142-A01A-915AA0983175}" dt="2023-03-28T15:33:50.496" v="2070"/>
          <ac:inkMkLst>
            <pc:docMk/>
            <pc:sldMk cId="1906231342" sldId="265"/>
            <ac:inkMk id="197" creationId="{F01F2F34-1113-7425-E9AD-554231E94012}"/>
          </ac:inkMkLst>
        </pc:inkChg>
        <pc:inkChg chg="add del">
          <ac:chgData name="Venkatasubramanian, Mani V." userId="fbe5ce37-0145-4c31-b84a-b36f8beac5f3" providerId="ADAL" clId="{0FD0B19D-4776-3142-A01A-915AA0983175}" dt="2023-03-28T15:33:50.496" v="2070"/>
          <ac:inkMkLst>
            <pc:docMk/>
            <pc:sldMk cId="1906231342" sldId="265"/>
            <ac:inkMk id="198" creationId="{412819F4-DAEA-FC4F-2EA0-D74B2291355D}"/>
          </ac:inkMkLst>
        </pc:inkChg>
        <pc:inkChg chg="add del">
          <ac:chgData name="Venkatasubramanian, Mani V." userId="fbe5ce37-0145-4c31-b84a-b36f8beac5f3" providerId="ADAL" clId="{0FD0B19D-4776-3142-A01A-915AA0983175}" dt="2023-03-28T15:33:50.496" v="2070"/>
          <ac:inkMkLst>
            <pc:docMk/>
            <pc:sldMk cId="1906231342" sldId="265"/>
            <ac:inkMk id="199" creationId="{CACD1961-B0FD-E182-8AF8-5866392D9DF6}"/>
          </ac:inkMkLst>
        </pc:inkChg>
        <pc:inkChg chg="add del">
          <ac:chgData name="Venkatasubramanian, Mani V." userId="fbe5ce37-0145-4c31-b84a-b36f8beac5f3" providerId="ADAL" clId="{0FD0B19D-4776-3142-A01A-915AA0983175}" dt="2023-03-28T15:33:50.496" v="2070"/>
          <ac:inkMkLst>
            <pc:docMk/>
            <pc:sldMk cId="1906231342" sldId="265"/>
            <ac:inkMk id="200" creationId="{A29F2611-B472-24B8-5401-694FC87EFBC0}"/>
          </ac:inkMkLst>
        </pc:inkChg>
        <pc:inkChg chg="add del">
          <ac:chgData name="Venkatasubramanian, Mani V." userId="fbe5ce37-0145-4c31-b84a-b36f8beac5f3" providerId="ADAL" clId="{0FD0B19D-4776-3142-A01A-915AA0983175}" dt="2023-03-28T15:33:50.496" v="2070"/>
          <ac:inkMkLst>
            <pc:docMk/>
            <pc:sldMk cId="1906231342" sldId="265"/>
            <ac:inkMk id="201" creationId="{206FB825-D286-9CAA-BDC7-E13EF874AAF7}"/>
          </ac:inkMkLst>
        </pc:inkChg>
        <pc:inkChg chg="add del">
          <ac:chgData name="Venkatasubramanian, Mani V." userId="fbe5ce37-0145-4c31-b84a-b36f8beac5f3" providerId="ADAL" clId="{0FD0B19D-4776-3142-A01A-915AA0983175}" dt="2023-03-28T15:33:50.496" v="2070"/>
          <ac:inkMkLst>
            <pc:docMk/>
            <pc:sldMk cId="1906231342" sldId="265"/>
            <ac:inkMk id="202" creationId="{0DD291F0-99C2-A663-D7B4-5E9A735CF770}"/>
          </ac:inkMkLst>
        </pc:inkChg>
        <pc:inkChg chg="add del">
          <ac:chgData name="Venkatasubramanian, Mani V." userId="fbe5ce37-0145-4c31-b84a-b36f8beac5f3" providerId="ADAL" clId="{0FD0B19D-4776-3142-A01A-915AA0983175}" dt="2023-03-28T15:33:50.496" v="2070"/>
          <ac:inkMkLst>
            <pc:docMk/>
            <pc:sldMk cId="1906231342" sldId="265"/>
            <ac:inkMk id="203" creationId="{A3EA6B88-985C-7D21-1227-DCB6D12BBA23}"/>
          </ac:inkMkLst>
        </pc:inkChg>
        <pc:inkChg chg="add reco">
          <ac:chgData name="Venkatasubramanian, Mani V." userId="fbe5ce37-0145-4c31-b84a-b36f8beac5f3" providerId="ADAL" clId="{0FD0B19D-4776-3142-A01A-915AA0983175}" dt="2023-03-28T15:33:50.496" v="2070"/>
          <ac:inkMkLst>
            <pc:docMk/>
            <pc:sldMk cId="1906231342" sldId="265"/>
            <ac:inkMk id="204" creationId="{4BE3B0E9-D681-6E9A-CEAA-70C6B7D0436B}"/>
          </ac:inkMkLst>
        </pc:inkChg>
        <pc:inkChg chg="add del">
          <ac:chgData name="Venkatasubramanian, Mani V." userId="fbe5ce37-0145-4c31-b84a-b36f8beac5f3" providerId="ADAL" clId="{0FD0B19D-4776-3142-A01A-915AA0983175}" dt="2023-03-28T15:34:24.882" v="2075"/>
          <ac:inkMkLst>
            <pc:docMk/>
            <pc:sldMk cId="1906231342" sldId="265"/>
            <ac:inkMk id="205" creationId="{C37441D5-9FE0-995A-F82B-BFD8B333034D}"/>
          </ac:inkMkLst>
        </pc:inkChg>
        <pc:inkChg chg="add del">
          <ac:chgData name="Venkatasubramanian, Mani V." userId="fbe5ce37-0145-4c31-b84a-b36f8beac5f3" providerId="ADAL" clId="{0FD0B19D-4776-3142-A01A-915AA0983175}" dt="2023-03-28T15:34:24.882" v="2075"/>
          <ac:inkMkLst>
            <pc:docMk/>
            <pc:sldMk cId="1906231342" sldId="265"/>
            <ac:inkMk id="206" creationId="{7D2EA476-EB2B-751A-83F5-29DD3A2AD4FF}"/>
          </ac:inkMkLst>
        </pc:inkChg>
        <pc:inkChg chg="add del">
          <ac:chgData name="Venkatasubramanian, Mani V." userId="fbe5ce37-0145-4c31-b84a-b36f8beac5f3" providerId="ADAL" clId="{0FD0B19D-4776-3142-A01A-915AA0983175}" dt="2023-03-28T15:34:24.882" v="2075"/>
          <ac:inkMkLst>
            <pc:docMk/>
            <pc:sldMk cId="1906231342" sldId="265"/>
            <ac:inkMk id="207" creationId="{E565868D-A93F-AD2A-4A3D-24E53E5B4AC9}"/>
          </ac:inkMkLst>
        </pc:inkChg>
        <pc:inkChg chg="add del">
          <ac:chgData name="Venkatasubramanian, Mani V." userId="fbe5ce37-0145-4c31-b84a-b36f8beac5f3" providerId="ADAL" clId="{0FD0B19D-4776-3142-A01A-915AA0983175}" dt="2023-03-28T15:34:24.882" v="2075"/>
          <ac:inkMkLst>
            <pc:docMk/>
            <pc:sldMk cId="1906231342" sldId="265"/>
            <ac:inkMk id="208" creationId="{54CA4B85-903D-0700-F99A-6C4689E079FA}"/>
          </ac:inkMkLst>
        </pc:inkChg>
        <pc:inkChg chg="add reco">
          <ac:chgData name="Venkatasubramanian, Mani V." userId="fbe5ce37-0145-4c31-b84a-b36f8beac5f3" providerId="ADAL" clId="{0FD0B19D-4776-3142-A01A-915AA0983175}" dt="2023-03-28T15:34:24.882" v="2075"/>
          <ac:inkMkLst>
            <pc:docMk/>
            <pc:sldMk cId="1906231342" sldId="265"/>
            <ac:inkMk id="209" creationId="{253EF6D3-CDAA-7EBF-8A8C-D4518B43B1D7}"/>
          </ac:inkMkLst>
        </pc:inkChg>
        <pc:inkChg chg="add del">
          <ac:chgData name="Venkatasubramanian, Mani V." userId="fbe5ce37-0145-4c31-b84a-b36f8beac5f3" providerId="ADAL" clId="{0FD0B19D-4776-3142-A01A-915AA0983175}" dt="2023-03-28T15:34:26.516" v="2079"/>
          <ac:inkMkLst>
            <pc:docMk/>
            <pc:sldMk cId="1906231342" sldId="265"/>
            <ac:inkMk id="210" creationId="{4BE3C404-1D2F-DB51-06BD-1EC3835D8197}"/>
          </ac:inkMkLst>
        </pc:inkChg>
        <pc:inkChg chg="add del">
          <ac:chgData name="Venkatasubramanian, Mani V." userId="fbe5ce37-0145-4c31-b84a-b36f8beac5f3" providerId="ADAL" clId="{0FD0B19D-4776-3142-A01A-915AA0983175}" dt="2023-03-28T15:34:26.516" v="2079"/>
          <ac:inkMkLst>
            <pc:docMk/>
            <pc:sldMk cId="1906231342" sldId="265"/>
            <ac:inkMk id="211" creationId="{5C0239C2-59EA-BB6A-8828-8718A5C481D9}"/>
          </ac:inkMkLst>
        </pc:inkChg>
        <pc:inkChg chg="add del">
          <ac:chgData name="Venkatasubramanian, Mani V." userId="fbe5ce37-0145-4c31-b84a-b36f8beac5f3" providerId="ADAL" clId="{0FD0B19D-4776-3142-A01A-915AA0983175}" dt="2023-03-28T15:34:26.516" v="2079"/>
          <ac:inkMkLst>
            <pc:docMk/>
            <pc:sldMk cId="1906231342" sldId="265"/>
            <ac:inkMk id="212" creationId="{FA91DBE7-9349-36CE-05AE-D64339758BB1}"/>
          </ac:inkMkLst>
        </pc:inkChg>
        <pc:inkChg chg="add del reco">
          <ac:chgData name="Venkatasubramanian, Mani V." userId="fbe5ce37-0145-4c31-b84a-b36f8beac5f3" providerId="ADAL" clId="{0FD0B19D-4776-3142-A01A-915AA0983175}" dt="2023-03-28T15:34:31.729" v="2086"/>
          <ac:inkMkLst>
            <pc:docMk/>
            <pc:sldMk cId="1906231342" sldId="265"/>
            <ac:inkMk id="213" creationId="{8D2CC940-D66B-2FFD-EABA-08809A92D5B0}"/>
          </ac:inkMkLst>
        </pc:inkChg>
        <pc:inkChg chg="add del">
          <ac:chgData name="Venkatasubramanian, Mani V." userId="fbe5ce37-0145-4c31-b84a-b36f8beac5f3" providerId="ADAL" clId="{0FD0B19D-4776-3142-A01A-915AA0983175}" dt="2023-03-28T15:34:28.708" v="2083"/>
          <ac:inkMkLst>
            <pc:docMk/>
            <pc:sldMk cId="1906231342" sldId="265"/>
            <ac:inkMk id="214" creationId="{2F70E7A1-4B0C-B882-6DD4-42D6A037913F}"/>
          </ac:inkMkLst>
        </pc:inkChg>
        <pc:inkChg chg="add del">
          <ac:chgData name="Venkatasubramanian, Mani V." userId="fbe5ce37-0145-4c31-b84a-b36f8beac5f3" providerId="ADAL" clId="{0FD0B19D-4776-3142-A01A-915AA0983175}" dt="2023-03-28T15:34:28.708" v="2083"/>
          <ac:inkMkLst>
            <pc:docMk/>
            <pc:sldMk cId="1906231342" sldId="265"/>
            <ac:inkMk id="215" creationId="{BCD1567F-E920-D7E5-42B2-62A3991811B2}"/>
          </ac:inkMkLst>
        </pc:inkChg>
        <pc:inkChg chg="add del">
          <ac:chgData name="Venkatasubramanian, Mani V." userId="fbe5ce37-0145-4c31-b84a-b36f8beac5f3" providerId="ADAL" clId="{0FD0B19D-4776-3142-A01A-915AA0983175}" dt="2023-03-28T15:34:28.708" v="2083"/>
          <ac:inkMkLst>
            <pc:docMk/>
            <pc:sldMk cId="1906231342" sldId="265"/>
            <ac:inkMk id="216" creationId="{835726BE-3956-556C-72C9-C094FC0C73DE}"/>
          </ac:inkMkLst>
        </pc:inkChg>
        <pc:inkChg chg="add reco">
          <ac:chgData name="Venkatasubramanian, Mani V." userId="fbe5ce37-0145-4c31-b84a-b36f8beac5f3" providerId="ADAL" clId="{0FD0B19D-4776-3142-A01A-915AA0983175}" dt="2023-03-28T15:34:28.708" v="2083"/>
          <ac:inkMkLst>
            <pc:docMk/>
            <pc:sldMk cId="1906231342" sldId="265"/>
            <ac:inkMk id="217" creationId="{DB38E527-3DEE-65DC-A9CD-81613439F00A}"/>
          </ac:inkMkLst>
        </pc:inkChg>
        <pc:inkChg chg="add">
          <ac:chgData name="Venkatasubramanian, Mani V." userId="fbe5ce37-0145-4c31-b84a-b36f8beac5f3" providerId="ADAL" clId="{0FD0B19D-4776-3142-A01A-915AA0983175}" dt="2023-03-28T15:34:29.528" v="2084"/>
          <ac:inkMkLst>
            <pc:docMk/>
            <pc:sldMk cId="1906231342" sldId="265"/>
            <ac:inkMk id="218" creationId="{7C9A9BCC-F818-D34D-C0C2-018E2B18D682}"/>
          </ac:inkMkLst>
        </pc:inkChg>
        <pc:inkChg chg="add">
          <ac:chgData name="Venkatasubramanian, Mani V." userId="fbe5ce37-0145-4c31-b84a-b36f8beac5f3" providerId="ADAL" clId="{0FD0B19D-4776-3142-A01A-915AA0983175}" dt="2023-03-28T15:34:29.879" v="2085"/>
          <ac:inkMkLst>
            <pc:docMk/>
            <pc:sldMk cId="1906231342" sldId="265"/>
            <ac:inkMk id="219" creationId="{927FD199-2D41-24D2-9A7E-D31B8C570BBC}"/>
          </ac:inkMkLst>
        </pc:inkChg>
        <pc:inkChg chg="add del">
          <ac:chgData name="Venkatasubramanian, Mani V." userId="fbe5ce37-0145-4c31-b84a-b36f8beac5f3" providerId="ADAL" clId="{0FD0B19D-4776-3142-A01A-915AA0983175}" dt="2023-03-28T15:34:36.952" v="2089"/>
          <ac:inkMkLst>
            <pc:docMk/>
            <pc:sldMk cId="1906231342" sldId="265"/>
            <ac:inkMk id="220" creationId="{779DD9FD-A75E-F408-F7FE-9F532FC51179}"/>
          </ac:inkMkLst>
        </pc:inkChg>
        <pc:inkChg chg="add del">
          <ac:chgData name="Venkatasubramanian, Mani V." userId="fbe5ce37-0145-4c31-b84a-b36f8beac5f3" providerId="ADAL" clId="{0FD0B19D-4776-3142-A01A-915AA0983175}" dt="2023-03-28T15:34:36.952" v="2089"/>
          <ac:inkMkLst>
            <pc:docMk/>
            <pc:sldMk cId="1906231342" sldId="265"/>
            <ac:inkMk id="221" creationId="{AE0D983C-D2D3-D1DA-236A-2339182BB9D8}"/>
          </ac:inkMkLst>
        </pc:inkChg>
        <pc:inkChg chg="add reco">
          <ac:chgData name="Venkatasubramanian, Mani V." userId="fbe5ce37-0145-4c31-b84a-b36f8beac5f3" providerId="ADAL" clId="{0FD0B19D-4776-3142-A01A-915AA0983175}" dt="2023-03-28T15:34:36.952" v="2089"/>
          <ac:inkMkLst>
            <pc:docMk/>
            <pc:sldMk cId="1906231342" sldId="265"/>
            <ac:inkMk id="222" creationId="{571BE031-2620-2D77-4927-14DA7A10011C}"/>
          </ac:inkMkLst>
        </pc:inkChg>
      </pc:sldChg>
      <pc:sldChg chg="addSp delSp">
        <pc:chgData name="Venkatasubramanian, Mani V." userId="fbe5ce37-0145-4c31-b84a-b36f8beac5f3" providerId="ADAL" clId="{0FD0B19D-4776-3142-A01A-915AA0983175}" dt="2023-03-28T15:37:07.342" v="2259"/>
        <pc:sldMkLst>
          <pc:docMk/>
          <pc:sldMk cId="2799352872" sldId="266"/>
        </pc:sldMkLst>
        <pc:inkChg chg="add del">
          <ac:chgData name="Venkatasubramanian, Mani V." userId="fbe5ce37-0145-4c31-b84a-b36f8beac5f3" providerId="ADAL" clId="{0FD0B19D-4776-3142-A01A-915AA0983175}" dt="2023-03-28T15:35:12.859" v="2121"/>
          <ac:inkMkLst>
            <pc:docMk/>
            <pc:sldMk cId="2799352872" sldId="266"/>
            <ac:inkMk id="2" creationId="{9613D5FA-DE82-EC19-5CB0-5D60ADBFB955}"/>
          </ac:inkMkLst>
        </pc:inkChg>
        <pc:inkChg chg="add del">
          <ac:chgData name="Venkatasubramanian, Mani V." userId="fbe5ce37-0145-4c31-b84a-b36f8beac5f3" providerId="ADAL" clId="{0FD0B19D-4776-3142-A01A-915AA0983175}" dt="2023-03-28T15:35:12.859" v="2121"/>
          <ac:inkMkLst>
            <pc:docMk/>
            <pc:sldMk cId="2799352872" sldId="266"/>
            <ac:inkMk id="3" creationId="{7F4EF20C-2BA9-15C9-5643-E9905DB3364F}"/>
          </ac:inkMkLst>
        </pc:inkChg>
        <pc:inkChg chg="add del">
          <ac:chgData name="Venkatasubramanian, Mani V." userId="fbe5ce37-0145-4c31-b84a-b36f8beac5f3" providerId="ADAL" clId="{0FD0B19D-4776-3142-A01A-915AA0983175}" dt="2023-03-28T15:35:12.859" v="2121"/>
          <ac:inkMkLst>
            <pc:docMk/>
            <pc:sldMk cId="2799352872" sldId="266"/>
            <ac:inkMk id="4" creationId="{01B3F1A4-1F00-9858-D444-47AD9486F9BE}"/>
          </ac:inkMkLst>
        </pc:inkChg>
        <pc:inkChg chg="add del">
          <ac:chgData name="Venkatasubramanian, Mani V." userId="fbe5ce37-0145-4c31-b84a-b36f8beac5f3" providerId="ADAL" clId="{0FD0B19D-4776-3142-A01A-915AA0983175}" dt="2023-03-28T15:35:12.859" v="2121"/>
          <ac:inkMkLst>
            <pc:docMk/>
            <pc:sldMk cId="2799352872" sldId="266"/>
            <ac:inkMk id="5" creationId="{8510CBA0-94F4-DAA3-731D-E548F2951267}"/>
          </ac:inkMkLst>
        </pc:inkChg>
        <pc:inkChg chg="add del">
          <ac:chgData name="Venkatasubramanian, Mani V." userId="fbe5ce37-0145-4c31-b84a-b36f8beac5f3" providerId="ADAL" clId="{0FD0B19D-4776-3142-A01A-915AA0983175}" dt="2023-03-28T15:35:12.859" v="2121"/>
          <ac:inkMkLst>
            <pc:docMk/>
            <pc:sldMk cId="2799352872" sldId="266"/>
            <ac:inkMk id="6" creationId="{C142C247-9454-4B59-1813-78B3C31BF34A}"/>
          </ac:inkMkLst>
        </pc:inkChg>
        <pc:inkChg chg="add del">
          <ac:chgData name="Venkatasubramanian, Mani V." userId="fbe5ce37-0145-4c31-b84a-b36f8beac5f3" providerId="ADAL" clId="{0FD0B19D-4776-3142-A01A-915AA0983175}" dt="2023-03-28T15:35:12.859" v="2121"/>
          <ac:inkMkLst>
            <pc:docMk/>
            <pc:sldMk cId="2799352872" sldId="266"/>
            <ac:inkMk id="7" creationId="{4C87D89A-F332-6B35-62B9-B82AB4200D8C}"/>
          </ac:inkMkLst>
        </pc:inkChg>
        <pc:inkChg chg="add del">
          <ac:chgData name="Venkatasubramanian, Mani V." userId="fbe5ce37-0145-4c31-b84a-b36f8beac5f3" providerId="ADAL" clId="{0FD0B19D-4776-3142-A01A-915AA0983175}" dt="2023-03-28T15:35:12.859" v="2121"/>
          <ac:inkMkLst>
            <pc:docMk/>
            <pc:sldMk cId="2799352872" sldId="266"/>
            <ac:inkMk id="8" creationId="{31AA67B3-F175-A514-9AF4-24A2B6B8B036}"/>
          </ac:inkMkLst>
        </pc:inkChg>
        <pc:inkChg chg="add del">
          <ac:chgData name="Venkatasubramanian, Mani V." userId="fbe5ce37-0145-4c31-b84a-b36f8beac5f3" providerId="ADAL" clId="{0FD0B19D-4776-3142-A01A-915AA0983175}" dt="2023-03-28T15:35:12.859" v="2121"/>
          <ac:inkMkLst>
            <pc:docMk/>
            <pc:sldMk cId="2799352872" sldId="266"/>
            <ac:inkMk id="9" creationId="{52DC31C3-8B03-9D27-0EC7-C44C97DB97FA}"/>
          </ac:inkMkLst>
        </pc:inkChg>
        <pc:inkChg chg="add">
          <ac:chgData name="Venkatasubramanian, Mani V." userId="fbe5ce37-0145-4c31-b84a-b36f8beac5f3" providerId="ADAL" clId="{0FD0B19D-4776-3142-A01A-915AA0983175}" dt="2023-03-28T15:35:02.612" v="2098"/>
          <ac:inkMkLst>
            <pc:docMk/>
            <pc:sldMk cId="2799352872" sldId="266"/>
            <ac:inkMk id="10" creationId="{9EFE074D-BDCD-E2B2-5F09-59F19937E1D3}"/>
          </ac:inkMkLst>
        </pc:inkChg>
        <pc:inkChg chg="add">
          <ac:chgData name="Venkatasubramanian, Mani V." userId="fbe5ce37-0145-4c31-b84a-b36f8beac5f3" providerId="ADAL" clId="{0FD0B19D-4776-3142-A01A-915AA0983175}" dt="2023-03-28T15:35:02.760" v="2099"/>
          <ac:inkMkLst>
            <pc:docMk/>
            <pc:sldMk cId="2799352872" sldId="266"/>
            <ac:inkMk id="11" creationId="{34468CF4-8BD2-1DC6-1897-FBE8564D814B}"/>
          </ac:inkMkLst>
        </pc:inkChg>
        <pc:inkChg chg="add">
          <ac:chgData name="Venkatasubramanian, Mani V." userId="fbe5ce37-0145-4c31-b84a-b36f8beac5f3" providerId="ADAL" clId="{0FD0B19D-4776-3142-A01A-915AA0983175}" dt="2023-03-28T15:35:03.644" v="2100"/>
          <ac:inkMkLst>
            <pc:docMk/>
            <pc:sldMk cId="2799352872" sldId="266"/>
            <ac:inkMk id="12" creationId="{EF0F0C40-56B9-0DAC-24C4-AA5499F86477}"/>
          </ac:inkMkLst>
        </pc:inkChg>
        <pc:inkChg chg="add del">
          <ac:chgData name="Venkatasubramanian, Mani V." userId="fbe5ce37-0145-4c31-b84a-b36f8beac5f3" providerId="ADAL" clId="{0FD0B19D-4776-3142-A01A-915AA0983175}" dt="2023-03-28T15:35:12.859" v="2121"/>
          <ac:inkMkLst>
            <pc:docMk/>
            <pc:sldMk cId="2799352872" sldId="266"/>
            <ac:inkMk id="13" creationId="{077EDA13-4737-054F-1060-966F11B08502}"/>
          </ac:inkMkLst>
        </pc:inkChg>
        <pc:inkChg chg="add del">
          <ac:chgData name="Venkatasubramanian, Mani V." userId="fbe5ce37-0145-4c31-b84a-b36f8beac5f3" providerId="ADAL" clId="{0FD0B19D-4776-3142-A01A-915AA0983175}" dt="2023-03-28T15:35:12.859" v="2121"/>
          <ac:inkMkLst>
            <pc:docMk/>
            <pc:sldMk cId="2799352872" sldId="266"/>
            <ac:inkMk id="14" creationId="{CB06B49D-3B40-4520-4CF1-3F8810905658}"/>
          </ac:inkMkLst>
        </pc:inkChg>
        <pc:inkChg chg="add del">
          <ac:chgData name="Venkatasubramanian, Mani V." userId="fbe5ce37-0145-4c31-b84a-b36f8beac5f3" providerId="ADAL" clId="{0FD0B19D-4776-3142-A01A-915AA0983175}" dt="2023-03-28T15:35:12.859" v="2121"/>
          <ac:inkMkLst>
            <pc:docMk/>
            <pc:sldMk cId="2799352872" sldId="266"/>
            <ac:inkMk id="15" creationId="{7D79DF4B-F43C-8AE1-0F28-2349482BDC5A}"/>
          </ac:inkMkLst>
        </pc:inkChg>
        <pc:inkChg chg="add del">
          <ac:chgData name="Venkatasubramanian, Mani V." userId="fbe5ce37-0145-4c31-b84a-b36f8beac5f3" providerId="ADAL" clId="{0FD0B19D-4776-3142-A01A-915AA0983175}" dt="2023-03-28T15:35:12.859" v="2121"/>
          <ac:inkMkLst>
            <pc:docMk/>
            <pc:sldMk cId="2799352872" sldId="266"/>
            <ac:inkMk id="16" creationId="{71EE572E-E027-47F6-538E-956AD49136FD}"/>
          </ac:inkMkLst>
        </pc:inkChg>
        <pc:inkChg chg="add del">
          <ac:chgData name="Venkatasubramanian, Mani V." userId="fbe5ce37-0145-4c31-b84a-b36f8beac5f3" providerId="ADAL" clId="{0FD0B19D-4776-3142-A01A-915AA0983175}" dt="2023-03-28T15:35:12.859" v="2121"/>
          <ac:inkMkLst>
            <pc:docMk/>
            <pc:sldMk cId="2799352872" sldId="266"/>
            <ac:inkMk id="17" creationId="{CA544C01-F662-43F5-CC72-0C1A1A96B371}"/>
          </ac:inkMkLst>
        </pc:inkChg>
        <pc:inkChg chg="add del">
          <ac:chgData name="Venkatasubramanian, Mani V." userId="fbe5ce37-0145-4c31-b84a-b36f8beac5f3" providerId="ADAL" clId="{0FD0B19D-4776-3142-A01A-915AA0983175}" dt="2023-03-28T15:35:12.859" v="2121"/>
          <ac:inkMkLst>
            <pc:docMk/>
            <pc:sldMk cId="2799352872" sldId="266"/>
            <ac:inkMk id="18" creationId="{51F74BE1-86F7-0764-AED5-6C5900FE94FA}"/>
          </ac:inkMkLst>
        </pc:inkChg>
        <pc:inkChg chg="add del">
          <ac:chgData name="Venkatasubramanian, Mani V." userId="fbe5ce37-0145-4c31-b84a-b36f8beac5f3" providerId="ADAL" clId="{0FD0B19D-4776-3142-A01A-915AA0983175}" dt="2023-03-28T15:35:12.859" v="2121"/>
          <ac:inkMkLst>
            <pc:docMk/>
            <pc:sldMk cId="2799352872" sldId="266"/>
            <ac:inkMk id="19" creationId="{663A170C-BB0B-9BFB-35F9-D4AC4C50BC96}"/>
          </ac:inkMkLst>
        </pc:inkChg>
        <pc:inkChg chg="add del">
          <ac:chgData name="Venkatasubramanian, Mani V." userId="fbe5ce37-0145-4c31-b84a-b36f8beac5f3" providerId="ADAL" clId="{0FD0B19D-4776-3142-A01A-915AA0983175}" dt="2023-03-28T15:35:12.859" v="2121"/>
          <ac:inkMkLst>
            <pc:docMk/>
            <pc:sldMk cId="2799352872" sldId="266"/>
            <ac:inkMk id="20" creationId="{63E22F44-B4E2-0A35-78C1-12A3376F77E1}"/>
          </ac:inkMkLst>
        </pc:inkChg>
        <pc:inkChg chg="add del">
          <ac:chgData name="Venkatasubramanian, Mani V." userId="fbe5ce37-0145-4c31-b84a-b36f8beac5f3" providerId="ADAL" clId="{0FD0B19D-4776-3142-A01A-915AA0983175}" dt="2023-03-28T15:35:12.859" v="2121"/>
          <ac:inkMkLst>
            <pc:docMk/>
            <pc:sldMk cId="2799352872" sldId="266"/>
            <ac:inkMk id="21" creationId="{53776DC2-524E-BE17-F9C0-23DDF62CCB87}"/>
          </ac:inkMkLst>
        </pc:inkChg>
        <pc:inkChg chg="add del">
          <ac:chgData name="Venkatasubramanian, Mani V." userId="fbe5ce37-0145-4c31-b84a-b36f8beac5f3" providerId="ADAL" clId="{0FD0B19D-4776-3142-A01A-915AA0983175}" dt="2023-03-28T15:35:12.859" v="2121"/>
          <ac:inkMkLst>
            <pc:docMk/>
            <pc:sldMk cId="2799352872" sldId="266"/>
            <ac:inkMk id="22" creationId="{8BA7E272-511A-1D5A-57CF-422EBCEDD26A}"/>
          </ac:inkMkLst>
        </pc:inkChg>
        <pc:inkChg chg="add del">
          <ac:chgData name="Venkatasubramanian, Mani V." userId="fbe5ce37-0145-4c31-b84a-b36f8beac5f3" providerId="ADAL" clId="{0FD0B19D-4776-3142-A01A-915AA0983175}" dt="2023-03-28T15:35:12.859" v="2121"/>
          <ac:inkMkLst>
            <pc:docMk/>
            <pc:sldMk cId="2799352872" sldId="266"/>
            <ac:inkMk id="23" creationId="{2043D77A-1433-B3A3-C608-79365C0E5899}"/>
          </ac:inkMkLst>
        </pc:inkChg>
        <pc:inkChg chg="add">
          <ac:chgData name="Venkatasubramanian, Mani V." userId="fbe5ce37-0145-4c31-b84a-b36f8beac5f3" providerId="ADAL" clId="{0FD0B19D-4776-3142-A01A-915AA0983175}" dt="2023-03-28T15:35:08.411" v="2112"/>
          <ac:inkMkLst>
            <pc:docMk/>
            <pc:sldMk cId="2799352872" sldId="266"/>
            <ac:inkMk id="24" creationId="{0F2C77DC-3AFA-BEEC-FC2E-BB702F43C584}"/>
          </ac:inkMkLst>
        </pc:inkChg>
        <pc:inkChg chg="add del">
          <ac:chgData name="Venkatasubramanian, Mani V." userId="fbe5ce37-0145-4c31-b84a-b36f8beac5f3" providerId="ADAL" clId="{0FD0B19D-4776-3142-A01A-915AA0983175}" dt="2023-03-28T15:35:12.859" v="2121"/>
          <ac:inkMkLst>
            <pc:docMk/>
            <pc:sldMk cId="2799352872" sldId="266"/>
            <ac:inkMk id="25" creationId="{D6BF8429-DB63-6A92-253C-DEDFC01FD4CB}"/>
          </ac:inkMkLst>
        </pc:inkChg>
        <pc:inkChg chg="add del">
          <ac:chgData name="Venkatasubramanian, Mani V." userId="fbe5ce37-0145-4c31-b84a-b36f8beac5f3" providerId="ADAL" clId="{0FD0B19D-4776-3142-A01A-915AA0983175}" dt="2023-03-28T15:35:12.859" v="2121"/>
          <ac:inkMkLst>
            <pc:docMk/>
            <pc:sldMk cId="2799352872" sldId="266"/>
            <ac:inkMk id="26" creationId="{3065B8E0-E819-5D82-A0B0-45524130C77F}"/>
          </ac:inkMkLst>
        </pc:inkChg>
        <pc:inkChg chg="add del">
          <ac:chgData name="Venkatasubramanian, Mani V." userId="fbe5ce37-0145-4c31-b84a-b36f8beac5f3" providerId="ADAL" clId="{0FD0B19D-4776-3142-A01A-915AA0983175}" dt="2023-03-28T15:35:12.859" v="2121"/>
          <ac:inkMkLst>
            <pc:docMk/>
            <pc:sldMk cId="2799352872" sldId="266"/>
            <ac:inkMk id="27" creationId="{CACEED58-6C19-F0EA-2333-19A211743334}"/>
          </ac:inkMkLst>
        </pc:inkChg>
        <pc:inkChg chg="add del">
          <ac:chgData name="Venkatasubramanian, Mani V." userId="fbe5ce37-0145-4c31-b84a-b36f8beac5f3" providerId="ADAL" clId="{0FD0B19D-4776-3142-A01A-915AA0983175}" dt="2023-03-28T15:35:12.859" v="2121"/>
          <ac:inkMkLst>
            <pc:docMk/>
            <pc:sldMk cId="2799352872" sldId="266"/>
            <ac:inkMk id="28" creationId="{AB7D0D0F-D67B-8CC2-26C9-35F2A42D4FBB}"/>
          </ac:inkMkLst>
        </pc:inkChg>
        <pc:inkChg chg="add del">
          <ac:chgData name="Venkatasubramanian, Mani V." userId="fbe5ce37-0145-4c31-b84a-b36f8beac5f3" providerId="ADAL" clId="{0FD0B19D-4776-3142-A01A-915AA0983175}" dt="2023-03-28T15:35:12.859" v="2121"/>
          <ac:inkMkLst>
            <pc:docMk/>
            <pc:sldMk cId="2799352872" sldId="266"/>
            <ac:inkMk id="29" creationId="{1823F966-81B0-B4BD-D7A5-D0D55790EEF0}"/>
          </ac:inkMkLst>
        </pc:inkChg>
        <pc:inkChg chg="add del">
          <ac:chgData name="Venkatasubramanian, Mani V." userId="fbe5ce37-0145-4c31-b84a-b36f8beac5f3" providerId="ADAL" clId="{0FD0B19D-4776-3142-A01A-915AA0983175}" dt="2023-03-28T15:35:12.859" v="2121"/>
          <ac:inkMkLst>
            <pc:docMk/>
            <pc:sldMk cId="2799352872" sldId="266"/>
            <ac:inkMk id="30" creationId="{F9E28742-F4E3-4F0F-111B-10007E58C878}"/>
          </ac:inkMkLst>
        </pc:inkChg>
        <pc:inkChg chg="add del">
          <ac:chgData name="Venkatasubramanian, Mani V." userId="fbe5ce37-0145-4c31-b84a-b36f8beac5f3" providerId="ADAL" clId="{0FD0B19D-4776-3142-A01A-915AA0983175}" dt="2023-03-28T15:35:12.859" v="2121"/>
          <ac:inkMkLst>
            <pc:docMk/>
            <pc:sldMk cId="2799352872" sldId="266"/>
            <ac:inkMk id="31" creationId="{DC769D32-2CC5-22A1-9E1E-E4DA4CF46DE8}"/>
          </ac:inkMkLst>
        </pc:inkChg>
        <pc:inkChg chg="add del">
          <ac:chgData name="Venkatasubramanian, Mani V." userId="fbe5ce37-0145-4c31-b84a-b36f8beac5f3" providerId="ADAL" clId="{0FD0B19D-4776-3142-A01A-915AA0983175}" dt="2023-03-28T15:35:12.859" v="2121"/>
          <ac:inkMkLst>
            <pc:docMk/>
            <pc:sldMk cId="2799352872" sldId="266"/>
            <ac:inkMk id="32" creationId="{DD7AB354-AE54-8065-63E1-15C84CD639C8}"/>
          </ac:inkMkLst>
        </pc:inkChg>
        <pc:inkChg chg="add reco">
          <ac:chgData name="Venkatasubramanian, Mani V." userId="fbe5ce37-0145-4c31-b84a-b36f8beac5f3" providerId="ADAL" clId="{0FD0B19D-4776-3142-A01A-915AA0983175}" dt="2023-03-28T15:35:12.859" v="2121"/>
          <ac:inkMkLst>
            <pc:docMk/>
            <pc:sldMk cId="2799352872" sldId="266"/>
            <ac:inkMk id="33" creationId="{368E85AA-F6F8-3FE0-C100-AF3A4B405533}"/>
          </ac:inkMkLst>
        </pc:inkChg>
        <pc:inkChg chg="add reco">
          <ac:chgData name="Venkatasubramanian, Mani V." userId="fbe5ce37-0145-4c31-b84a-b36f8beac5f3" providerId="ADAL" clId="{0FD0B19D-4776-3142-A01A-915AA0983175}" dt="2023-03-28T15:35:12.859" v="2121"/>
          <ac:inkMkLst>
            <pc:docMk/>
            <pc:sldMk cId="2799352872" sldId="266"/>
            <ac:inkMk id="34" creationId="{27937F60-143F-D053-D193-5EF58120A386}"/>
          </ac:inkMkLst>
        </pc:inkChg>
        <pc:inkChg chg="add reco">
          <ac:chgData name="Venkatasubramanian, Mani V." userId="fbe5ce37-0145-4c31-b84a-b36f8beac5f3" providerId="ADAL" clId="{0FD0B19D-4776-3142-A01A-915AA0983175}" dt="2023-03-28T15:35:12.859" v="2121"/>
          <ac:inkMkLst>
            <pc:docMk/>
            <pc:sldMk cId="2799352872" sldId="266"/>
            <ac:inkMk id="35" creationId="{50B712E4-88FC-4BDB-853A-F402C2B6B89B}"/>
          </ac:inkMkLst>
        </pc:inkChg>
        <pc:inkChg chg="add reco">
          <ac:chgData name="Venkatasubramanian, Mani V." userId="fbe5ce37-0145-4c31-b84a-b36f8beac5f3" providerId="ADAL" clId="{0FD0B19D-4776-3142-A01A-915AA0983175}" dt="2023-03-28T15:35:12.859" v="2121"/>
          <ac:inkMkLst>
            <pc:docMk/>
            <pc:sldMk cId="2799352872" sldId="266"/>
            <ac:inkMk id="36" creationId="{D2CC1DC3-46D4-F017-65F7-ED8CF7AD3FEF}"/>
          </ac:inkMkLst>
        </pc:inkChg>
        <pc:inkChg chg="add reco">
          <ac:chgData name="Venkatasubramanian, Mani V." userId="fbe5ce37-0145-4c31-b84a-b36f8beac5f3" providerId="ADAL" clId="{0FD0B19D-4776-3142-A01A-915AA0983175}" dt="2023-03-28T15:35:12.859" v="2121"/>
          <ac:inkMkLst>
            <pc:docMk/>
            <pc:sldMk cId="2799352872" sldId="266"/>
            <ac:inkMk id="37" creationId="{773479DB-D27B-DA49-CC3C-2FBFB35C01D5}"/>
          </ac:inkMkLst>
        </pc:inkChg>
        <pc:inkChg chg="add reco">
          <ac:chgData name="Venkatasubramanian, Mani V." userId="fbe5ce37-0145-4c31-b84a-b36f8beac5f3" providerId="ADAL" clId="{0FD0B19D-4776-3142-A01A-915AA0983175}" dt="2023-03-28T15:35:12.859" v="2121"/>
          <ac:inkMkLst>
            <pc:docMk/>
            <pc:sldMk cId="2799352872" sldId="266"/>
            <ac:inkMk id="38" creationId="{23C95B4F-2871-7A7D-7E40-9A89EF0C2E32}"/>
          </ac:inkMkLst>
        </pc:inkChg>
        <pc:inkChg chg="add del">
          <ac:chgData name="Venkatasubramanian, Mani V." userId="fbe5ce37-0145-4c31-b84a-b36f8beac5f3" providerId="ADAL" clId="{0FD0B19D-4776-3142-A01A-915AA0983175}" dt="2023-03-28T15:35:23.033" v="2133"/>
          <ac:inkMkLst>
            <pc:docMk/>
            <pc:sldMk cId="2799352872" sldId="266"/>
            <ac:inkMk id="39" creationId="{FAA592F8-F095-4282-DA2D-2A08FAD0E63A}"/>
          </ac:inkMkLst>
        </pc:inkChg>
        <pc:inkChg chg="add del">
          <ac:chgData name="Venkatasubramanian, Mani V." userId="fbe5ce37-0145-4c31-b84a-b36f8beac5f3" providerId="ADAL" clId="{0FD0B19D-4776-3142-A01A-915AA0983175}" dt="2023-03-28T15:35:23.033" v="2133"/>
          <ac:inkMkLst>
            <pc:docMk/>
            <pc:sldMk cId="2799352872" sldId="266"/>
            <ac:inkMk id="40" creationId="{4D530B3B-29FB-2BB2-0BDF-4110005F9B16}"/>
          </ac:inkMkLst>
        </pc:inkChg>
        <pc:inkChg chg="add del">
          <ac:chgData name="Venkatasubramanian, Mani V." userId="fbe5ce37-0145-4c31-b84a-b36f8beac5f3" providerId="ADAL" clId="{0FD0B19D-4776-3142-A01A-915AA0983175}" dt="2023-03-28T15:35:23.033" v="2133"/>
          <ac:inkMkLst>
            <pc:docMk/>
            <pc:sldMk cId="2799352872" sldId="266"/>
            <ac:inkMk id="41" creationId="{3BEE557A-9C96-DB0A-BFD6-BDEE51841CD3}"/>
          </ac:inkMkLst>
        </pc:inkChg>
        <pc:inkChg chg="add del">
          <ac:chgData name="Venkatasubramanian, Mani V." userId="fbe5ce37-0145-4c31-b84a-b36f8beac5f3" providerId="ADAL" clId="{0FD0B19D-4776-3142-A01A-915AA0983175}" dt="2023-03-28T15:35:23.033" v="2133"/>
          <ac:inkMkLst>
            <pc:docMk/>
            <pc:sldMk cId="2799352872" sldId="266"/>
            <ac:inkMk id="42" creationId="{D8E7FEDC-D98F-E1C8-A071-896551236AD0}"/>
          </ac:inkMkLst>
        </pc:inkChg>
        <pc:inkChg chg="add del">
          <ac:chgData name="Venkatasubramanian, Mani V." userId="fbe5ce37-0145-4c31-b84a-b36f8beac5f3" providerId="ADAL" clId="{0FD0B19D-4776-3142-A01A-915AA0983175}" dt="2023-03-28T15:35:23.033" v="2133"/>
          <ac:inkMkLst>
            <pc:docMk/>
            <pc:sldMk cId="2799352872" sldId="266"/>
            <ac:inkMk id="43" creationId="{1CE5AAEB-2A97-D860-4AC8-75BA6CB7A1C7}"/>
          </ac:inkMkLst>
        </pc:inkChg>
        <pc:inkChg chg="add del">
          <ac:chgData name="Venkatasubramanian, Mani V." userId="fbe5ce37-0145-4c31-b84a-b36f8beac5f3" providerId="ADAL" clId="{0FD0B19D-4776-3142-A01A-915AA0983175}" dt="2023-03-28T15:35:23.033" v="2133"/>
          <ac:inkMkLst>
            <pc:docMk/>
            <pc:sldMk cId="2799352872" sldId="266"/>
            <ac:inkMk id="44" creationId="{A72B81C7-CCEA-BBDF-CE04-22B497164795}"/>
          </ac:inkMkLst>
        </pc:inkChg>
        <pc:inkChg chg="add del">
          <ac:chgData name="Venkatasubramanian, Mani V." userId="fbe5ce37-0145-4c31-b84a-b36f8beac5f3" providerId="ADAL" clId="{0FD0B19D-4776-3142-A01A-915AA0983175}" dt="2023-03-28T15:35:23.033" v="2133"/>
          <ac:inkMkLst>
            <pc:docMk/>
            <pc:sldMk cId="2799352872" sldId="266"/>
            <ac:inkMk id="45" creationId="{E315F9AA-EF6A-5007-5865-826B39C3D241}"/>
          </ac:inkMkLst>
        </pc:inkChg>
        <pc:inkChg chg="add del">
          <ac:chgData name="Venkatasubramanian, Mani V." userId="fbe5ce37-0145-4c31-b84a-b36f8beac5f3" providerId="ADAL" clId="{0FD0B19D-4776-3142-A01A-915AA0983175}" dt="2023-03-28T15:35:23.033" v="2133"/>
          <ac:inkMkLst>
            <pc:docMk/>
            <pc:sldMk cId="2799352872" sldId="266"/>
            <ac:inkMk id="46" creationId="{1149F83B-3B9F-FD49-5CB0-51516189F774}"/>
          </ac:inkMkLst>
        </pc:inkChg>
        <pc:inkChg chg="add del">
          <ac:chgData name="Venkatasubramanian, Mani V." userId="fbe5ce37-0145-4c31-b84a-b36f8beac5f3" providerId="ADAL" clId="{0FD0B19D-4776-3142-A01A-915AA0983175}" dt="2023-03-28T15:35:23.033" v="2133"/>
          <ac:inkMkLst>
            <pc:docMk/>
            <pc:sldMk cId="2799352872" sldId="266"/>
            <ac:inkMk id="47" creationId="{EE5E10E9-9763-10EE-DCCD-A457315FAF55}"/>
          </ac:inkMkLst>
        </pc:inkChg>
        <pc:inkChg chg="add del">
          <ac:chgData name="Venkatasubramanian, Mani V." userId="fbe5ce37-0145-4c31-b84a-b36f8beac5f3" providerId="ADAL" clId="{0FD0B19D-4776-3142-A01A-915AA0983175}" dt="2023-03-28T15:35:23.033" v="2133"/>
          <ac:inkMkLst>
            <pc:docMk/>
            <pc:sldMk cId="2799352872" sldId="266"/>
            <ac:inkMk id="48" creationId="{5E3BF579-F7BA-F2FB-5720-239F6D7C3B88}"/>
          </ac:inkMkLst>
        </pc:inkChg>
        <pc:inkChg chg="add del">
          <ac:chgData name="Venkatasubramanian, Mani V." userId="fbe5ce37-0145-4c31-b84a-b36f8beac5f3" providerId="ADAL" clId="{0FD0B19D-4776-3142-A01A-915AA0983175}" dt="2023-03-28T15:35:23.033" v="2133"/>
          <ac:inkMkLst>
            <pc:docMk/>
            <pc:sldMk cId="2799352872" sldId="266"/>
            <ac:inkMk id="49" creationId="{E10F516C-8072-C695-E5DB-C38F309D3A5C}"/>
          </ac:inkMkLst>
        </pc:inkChg>
        <pc:inkChg chg="add reco">
          <ac:chgData name="Venkatasubramanian, Mani V." userId="fbe5ce37-0145-4c31-b84a-b36f8beac5f3" providerId="ADAL" clId="{0FD0B19D-4776-3142-A01A-915AA0983175}" dt="2023-03-28T15:35:23.033" v="2133"/>
          <ac:inkMkLst>
            <pc:docMk/>
            <pc:sldMk cId="2799352872" sldId="266"/>
            <ac:inkMk id="50" creationId="{5A10E687-A358-F155-1210-7C974D06EB21}"/>
          </ac:inkMkLst>
        </pc:inkChg>
        <pc:inkChg chg="add">
          <ac:chgData name="Venkatasubramanian, Mani V." userId="fbe5ce37-0145-4c31-b84a-b36f8beac5f3" providerId="ADAL" clId="{0FD0B19D-4776-3142-A01A-915AA0983175}" dt="2023-03-28T15:35:28.709" v="2134"/>
          <ac:inkMkLst>
            <pc:docMk/>
            <pc:sldMk cId="2799352872" sldId="266"/>
            <ac:inkMk id="51" creationId="{3B8FB19F-7CD0-BA87-F04C-052DE0B45512}"/>
          </ac:inkMkLst>
        </pc:inkChg>
        <pc:inkChg chg="add del">
          <ac:chgData name="Venkatasubramanian, Mani V." userId="fbe5ce37-0145-4c31-b84a-b36f8beac5f3" providerId="ADAL" clId="{0FD0B19D-4776-3142-A01A-915AA0983175}" dt="2023-03-28T15:35:35.994" v="2149"/>
          <ac:inkMkLst>
            <pc:docMk/>
            <pc:sldMk cId="2799352872" sldId="266"/>
            <ac:inkMk id="52" creationId="{5FB3F710-1FBB-28AD-0A77-DB2C1E770994}"/>
          </ac:inkMkLst>
        </pc:inkChg>
        <pc:inkChg chg="add del">
          <ac:chgData name="Venkatasubramanian, Mani V." userId="fbe5ce37-0145-4c31-b84a-b36f8beac5f3" providerId="ADAL" clId="{0FD0B19D-4776-3142-A01A-915AA0983175}" dt="2023-03-28T15:35:35.994" v="2149"/>
          <ac:inkMkLst>
            <pc:docMk/>
            <pc:sldMk cId="2799352872" sldId="266"/>
            <ac:inkMk id="53" creationId="{71605C75-B13A-B370-542D-916DF5136EA7}"/>
          </ac:inkMkLst>
        </pc:inkChg>
        <pc:inkChg chg="add del">
          <ac:chgData name="Venkatasubramanian, Mani V." userId="fbe5ce37-0145-4c31-b84a-b36f8beac5f3" providerId="ADAL" clId="{0FD0B19D-4776-3142-A01A-915AA0983175}" dt="2023-03-28T15:35:35.994" v="2149"/>
          <ac:inkMkLst>
            <pc:docMk/>
            <pc:sldMk cId="2799352872" sldId="266"/>
            <ac:inkMk id="54" creationId="{AE5AF535-8CA8-AAF3-1D88-26EEEB0F0495}"/>
          </ac:inkMkLst>
        </pc:inkChg>
        <pc:inkChg chg="add del">
          <ac:chgData name="Venkatasubramanian, Mani V." userId="fbe5ce37-0145-4c31-b84a-b36f8beac5f3" providerId="ADAL" clId="{0FD0B19D-4776-3142-A01A-915AA0983175}" dt="2023-03-28T15:35:35.994" v="2149"/>
          <ac:inkMkLst>
            <pc:docMk/>
            <pc:sldMk cId="2799352872" sldId="266"/>
            <ac:inkMk id="55" creationId="{DD1EF87C-7ABE-266E-93E8-10E214177C5A}"/>
          </ac:inkMkLst>
        </pc:inkChg>
        <pc:inkChg chg="add del">
          <ac:chgData name="Venkatasubramanian, Mani V." userId="fbe5ce37-0145-4c31-b84a-b36f8beac5f3" providerId="ADAL" clId="{0FD0B19D-4776-3142-A01A-915AA0983175}" dt="2023-03-28T15:35:35.994" v="2149"/>
          <ac:inkMkLst>
            <pc:docMk/>
            <pc:sldMk cId="2799352872" sldId="266"/>
            <ac:inkMk id="56" creationId="{C8A7B3C5-A7FE-219B-E0C5-5CC322BD6C9A}"/>
          </ac:inkMkLst>
        </pc:inkChg>
        <pc:inkChg chg="add del">
          <ac:chgData name="Venkatasubramanian, Mani V." userId="fbe5ce37-0145-4c31-b84a-b36f8beac5f3" providerId="ADAL" clId="{0FD0B19D-4776-3142-A01A-915AA0983175}" dt="2023-03-28T15:35:35.994" v="2149"/>
          <ac:inkMkLst>
            <pc:docMk/>
            <pc:sldMk cId="2799352872" sldId="266"/>
            <ac:inkMk id="57" creationId="{D46117DD-F246-6177-BF01-BB47ABEB5689}"/>
          </ac:inkMkLst>
        </pc:inkChg>
        <pc:inkChg chg="add del">
          <ac:chgData name="Venkatasubramanian, Mani V." userId="fbe5ce37-0145-4c31-b84a-b36f8beac5f3" providerId="ADAL" clId="{0FD0B19D-4776-3142-A01A-915AA0983175}" dt="2023-03-28T15:35:35.994" v="2149"/>
          <ac:inkMkLst>
            <pc:docMk/>
            <pc:sldMk cId="2799352872" sldId="266"/>
            <ac:inkMk id="58" creationId="{47904F84-ADC8-7C5F-7132-7C41C28865D7}"/>
          </ac:inkMkLst>
        </pc:inkChg>
        <pc:inkChg chg="add del">
          <ac:chgData name="Venkatasubramanian, Mani V." userId="fbe5ce37-0145-4c31-b84a-b36f8beac5f3" providerId="ADAL" clId="{0FD0B19D-4776-3142-A01A-915AA0983175}" dt="2023-03-28T15:35:35.994" v="2149"/>
          <ac:inkMkLst>
            <pc:docMk/>
            <pc:sldMk cId="2799352872" sldId="266"/>
            <ac:inkMk id="59" creationId="{C0B1296C-A5CB-8ADD-8B43-6C8B5150A613}"/>
          </ac:inkMkLst>
        </pc:inkChg>
        <pc:inkChg chg="add del">
          <ac:chgData name="Venkatasubramanian, Mani V." userId="fbe5ce37-0145-4c31-b84a-b36f8beac5f3" providerId="ADAL" clId="{0FD0B19D-4776-3142-A01A-915AA0983175}" dt="2023-03-28T15:35:35.994" v="2149"/>
          <ac:inkMkLst>
            <pc:docMk/>
            <pc:sldMk cId="2799352872" sldId="266"/>
            <ac:inkMk id="60" creationId="{26403776-3008-A46B-6C9E-760BE375A6A7}"/>
          </ac:inkMkLst>
        </pc:inkChg>
        <pc:inkChg chg="add del">
          <ac:chgData name="Venkatasubramanian, Mani V." userId="fbe5ce37-0145-4c31-b84a-b36f8beac5f3" providerId="ADAL" clId="{0FD0B19D-4776-3142-A01A-915AA0983175}" dt="2023-03-28T15:35:35.994" v="2149"/>
          <ac:inkMkLst>
            <pc:docMk/>
            <pc:sldMk cId="2799352872" sldId="266"/>
            <ac:inkMk id="61" creationId="{EA79CF0F-E882-D9FF-9FBE-6208D6A5AB89}"/>
          </ac:inkMkLst>
        </pc:inkChg>
        <pc:inkChg chg="add del">
          <ac:chgData name="Venkatasubramanian, Mani V." userId="fbe5ce37-0145-4c31-b84a-b36f8beac5f3" providerId="ADAL" clId="{0FD0B19D-4776-3142-A01A-915AA0983175}" dt="2023-03-28T15:35:35.994" v="2149"/>
          <ac:inkMkLst>
            <pc:docMk/>
            <pc:sldMk cId="2799352872" sldId="266"/>
            <ac:inkMk id="62" creationId="{30A7C66E-DEC3-4CDF-5DE1-7310F467ED14}"/>
          </ac:inkMkLst>
        </pc:inkChg>
        <pc:inkChg chg="add del">
          <ac:chgData name="Venkatasubramanian, Mani V." userId="fbe5ce37-0145-4c31-b84a-b36f8beac5f3" providerId="ADAL" clId="{0FD0B19D-4776-3142-A01A-915AA0983175}" dt="2023-03-28T15:35:35.994" v="2149"/>
          <ac:inkMkLst>
            <pc:docMk/>
            <pc:sldMk cId="2799352872" sldId="266"/>
            <ac:inkMk id="63" creationId="{F959C2DC-E1EB-60F0-AC6F-943A55F7ABFF}"/>
          </ac:inkMkLst>
        </pc:inkChg>
        <pc:inkChg chg="add del">
          <ac:chgData name="Venkatasubramanian, Mani V." userId="fbe5ce37-0145-4c31-b84a-b36f8beac5f3" providerId="ADAL" clId="{0FD0B19D-4776-3142-A01A-915AA0983175}" dt="2023-03-28T15:35:35.994" v="2149"/>
          <ac:inkMkLst>
            <pc:docMk/>
            <pc:sldMk cId="2799352872" sldId="266"/>
            <ac:inkMk id="64" creationId="{B54C85F9-91A2-1A18-44E3-EA60B3306AFD}"/>
          </ac:inkMkLst>
        </pc:inkChg>
        <pc:inkChg chg="add del">
          <ac:chgData name="Venkatasubramanian, Mani V." userId="fbe5ce37-0145-4c31-b84a-b36f8beac5f3" providerId="ADAL" clId="{0FD0B19D-4776-3142-A01A-915AA0983175}" dt="2023-03-28T15:35:35.994" v="2149"/>
          <ac:inkMkLst>
            <pc:docMk/>
            <pc:sldMk cId="2799352872" sldId="266"/>
            <ac:inkMk id="65" creationId="{ACF76F8A-6B1D-A290-D0BD-63EC880EFBFF}"/>
          </ac:inkMkLst>
        </pc:inkChg>
        <pc:inkChg chg="add reco">
          <ac:chgData name="Venkatasubramanian, Mani V." userId="fbe5ce37-0145-4c31-b84a-b36f8beac5f3" providerId="ADAL" clId="{0FD0B19D-4776-3142-A01A-915AA0983175}" dt="2023-03-28T15:35:35.994" v="2149"/>
          <ac:inkMkLst>
            <pc:docMk/>
            <pc:sldMk cId="2799352872" sldId="266"/>
            <ac:inkMk id="66" creationId="{7EE7B243-A033-145E-6BC7-E4001BBDD3F6}"/>
          </ac:inkMkLst>
        </pc:inkChg>
        <pc:inkChg chg="add reco">
          <ac:chgData name="Venkatasubramanian, Mani V." userId="fbe5ce37-0145-4c31-b84a-b36f8beac5f3" providerId="ADAL" clId="{0FD0B19D-4776-3142-A01A-915AA0983175}" dt="2023-03-28T15:35:35.994" v="2149"/>
          <ac:inkMkLst>
            <pc:docMk/>
            <pc:sldMk cId="2799352872" sldId="266"/>
            <ac:inkMk id="67" creationId="{59B11F75-A565-2F1C-7484-11A30AAF9FF3}"/>
          </ac:inkMkLst>
        </pc:inkChg>
        <pc:inkChg chg="add del">
          <ac:chgData name="Venkatasubramanian, Mani V." userId="fbe5ce37-0145-4c31-b84a-b36f8beac5f3" providerId="ADAL" clId="{0FD0B19D-4776-3142-A01A-915AA0983175}" dt="2023-03-28T15:35:42.541" v="2164"/>
          <ac:inkMkLst>
            <pc:docMk/>
            <pc:sldMk cId="2799352872" sldId="266"/>
            <ac:inkMk id="68" creationId="{CA844CF0-CABA-16DA-E88B-048BD845F188}"/>
          </ac:inkMkLst>
        </pc:inkChg>
        <pc:inkChg chg="add del">
          <ac:chgData name="Venkatasubramanian, Mani V." userId="fbe5ce37-0145-4c31-b84a-b36f8beac5f3" providerId="ADAL" clId="{0FD0B19D-4776-3142-A01A-915AA0983175}" dt="2023-03-28T15:35:42.541" v="2164"/>
          <ac:inkMkLst>
            <pc:docMk/>
            <pc:sldMk cId="2799352872" sldId="266"/>
            <ac:inkMk id="69" creationId="{A8CD3373-CE9A-D18F-4135-F98FAAE14E66}"/>
          </ac:inkMkLst>
        </pc:inkChg>
        <pc:inkChg chg="add del">
          <ac:chgData name="Venkatasubramanian, Mani V." userId="fbe5ce37-0145-4c31-b84a-b36f8beac5f3" providerId="ADAL" clId="{0FD0B19D-4776-3142-A01A-915AA0983175}" dt="2023-03-28T15:35:42.541" v="2164"/>
          <ac:inkMkLst>
            <pc:docMk/>
            <pc:sldMk cId="2799352872" sldId="266"/>
            <ac:inkMk id="70" creationId="{72B7B725-85E9-D344-B9C5-DE4B4F2EDEBE}"/>
          </ac:inkMkLst>
        </pc:inkChg>
        <pc:inkChg chg="add del">
          <ac:chgData name="Venkatasubramanian, Mani V." userId="fbe5ce37-0145-4c31-b84a-b36f8beac5f3" providerId="ADAL" clId="{0FD0B19D-4776-3142-A01A-915AA0983175}" dt="2023-03-28T15:35:42.541" v="2164"/>
          <ac:inkMkLst>
            <pc:docMk/>
            <pc:sldMk cId="2799352872" sldId="266"/>
            <ac:inkMk id="71" creationId="{B0883D0C-86A9-C891-8A65-A72862BF4EBB}"/>
          </ac:inkMkLst>
        </pc:inkChg>
        <pc:inkChg chg="add del">
          <ac:chgData name="Venkatasubramanian, Mani V." userId="fbe5ce37-0145-4c31-b84a-b36f8beac5f3" providerId="ADAL" clId="{0FD0B19D-4776-3142-A01A-915AA0983175}" dt="2023-03-28T15:35:42.541" v="2164"/>
          <ac:inkMkLst>
            <pc:docMk/>
            <pc:sldMk cId="2799352872" sldId="266"/>
            <ac:inkMk id="72" creationId="{DB19BECB-4564-7A57-A1E8-38E8F697E187}"/>
          </ac:inkMkLst>
        </pc:inkChg>
        <pc:inkChg chg="add del">
          <ac:chgData name="Venkatasubramanian, Mani V." userId="fbe5ce37-0145-4c31-b84a-b36f8beac5f3" providerId="ADAL" clId="{0FD0B19D-4776-3142-A01A-915AA0983175}" dt="2023-03-28T15:35:42.541" v="2164"/>
          <ac:inkMkLst>
            <pc:docMk/>
            <pc:sldMk cId="2799352872" sldId="266"/>
            <ac:inkMk id="73" creationId="{9F3F63A9-6844-354E-5343-8FEF5F5953B5}"/>
          </ac:inkMkLst>
        </pc:inkChg>
        <pc:inkChg chg="add del">
          <ac:chgData name="Venkatasubramanian, Mani V." userId="fbe5ce37-0145-4c31-b84a-b36f8beac5f3" providerId="ADAL" clId="{0FD0B19D-4776-3142-A01A-915AA0983175}" dt="2023-03-28T15:35:42.541" v="2164"/>
          <ac:inkMkLst>
            <pc:docMk/>
            <pc:sldMk cId="2799352872" sldId="266"/>
            <ac:inkMk id="74" creationId="{FD253195-B12F-63CC-EB21-98A625B383D6}"/>
          </ac:inkMkLst>
        </pc:inkChg>
        <pc:inkChg chg="add del">
          <ac:chgData name="Venkatasubramanian, Mani V." userId="fbe5ce37-0145-4c31-b84a-b36f8beac5f3" providerId="ADAL" clId="{0FD0B19D-4776-3142-A01A-915AA0983175}" dt="2023-03-28T15:35:42.541" v="2164"/>
          <ac:inkMkLst>
            <pc:docMk/>
            <pc:sldMk cId="2799352872" sldId="266"/>
            <ac:inkMk id="75" creationId="{A839CE7B-6518-41FA-6C95-0FFDB7643529}"/>
          </ac:inkMkLst>
        </pc:inkChg>
        <pc:inkChg chg="add del">
          <ac:chgData name="Venkatasubramanian, Mani V." userId="fbe5ce37-0145-4c31-b84a-b36f8beac5f3" providerId="ADAL" clId="{0FD0B19D-4776-3142-A01A-915AA0983175}" dt="2023-03-28T15:35:42.541" v="2164"/>
          <ac:inkMkLst>
            <pc:docMk/>
            <pc:sldMk cId="2799352872" sldId="266"/>
            <ac:inkMk id="76" creationId="{09F14CE9-9E69-39BE-BCF1-B2FBFDD3C373}"/>
          </ac:inkMkLst>
        </pc:inkChg>
        <pc:inkChg chg="add del">
          <ac:chgData name="Venkatasubramanian, Mani V." userId="fbe5ce37-0145-4c31-b84a-b36f8beac5f3" providerId="ADAL" clId="{0FD0B19D-4776-3142-A01A-915AA0983175}" dt="2023-03-28T15:35:42.541" v="2164"/>
          <ac:inkMkLst>
            <pc:docMk/>
            <pc:sldMk cId="2799352872" sldId="266"/>
            <ac:inkMk id="77" creationId="{E9C1E61C-BD6E-C499-0BE2-800F09B9B307}"/>
          </ac:inkMkLst>
        </pc:inkChg>
        <pc:inkChg chg="add del">
          <ac:chgData name="Venkatasubramanian, Mani V." userId="fbe5ce37-0145-4c31-b84a-b36f8beac5f3" providerId="ADAL" clId="{0FD0B19D-4776-3142-A01A-915AA0983175}" dt="2023-03-28T15:35:42.541" v="2164"/>
          <ac:inkMkLst>
            <pc:docMk/>
            <pc:sldMk cId="2799352872" sldId="266"/>
            <ac:inkMk id="78" creationId="{6CE07B0E-6316-9DB0-3952-54239D91526E}"/>
          </ac:inkMkLst>
        </pc:inkChg>
        <pc:inkChg chg="add del">
          <ac:chgData name="Venkatasubramanian, Mani V." userId="fbe5ce37-0145-4c31-b84a-b36f8beac5f3" providerId="ADAL" clId="{0FD0B19D-4776-3142-A01A-915AA0983175}" dt="2023-03-28T15:35:42.541" v="2164"/>
          <ac:inkMkLst>
            <pc:docMk/>
            <pc:sldMk cId="2799352872" sldId="266"/>
            <ac:inkMk id="79" creationId="{84D2841F-84E3-36F1-B946-55207D6040E0}"/>
          </ac:inkMkLst>
        </pc:inkChg>
        <pc:inkChg chg="add del">
          <ac:chgData name="Venkatasubramanian, Mani V." userId="fbe5ce37-0145-4c31-b84a-b36f8beac5f3" providerId="ADAL" clId="{0FD0B19D-4776-3142-A01A-915AA0983175}" dt="2023-03-28T15:35:42.541" v="2164"/>
          <ac:inkMkLst>
            <pc:docMk/>
            <pc:sldMk cId="2799352872" sldId="266"/>
            <ac:inkMk id="80" creationId="{8AD5AC5C-B231-2B6A-9BC0-B5A75D27A0C3}"/>
          </ac:inkMkLst>
        </pc:inkChg>
        <pc:inkChg chg="add del">
          <ac:chgData name="Venkatasubramanian, Mani V." userId="fbe5ce37-0145-4c31-b84a-b36f8beac5f3" providerId="ADAL" clId="{0FD0B19D-4776-3142-A01A-915AA0983175}" dt="2023-03-28T15:35:42.541" v="2164"/>
          <ac:inkMkLst>
            <pc:docMk/>
            <pc:sldMk cId="2799352872" sldId="266"/>
            <ac:inkMk id="81" creationId="{C71166EA-26E7-C3A5-1055-BB3DC87EAF65}"/>
          </ac:inkMkLst>
        </pc:inkChg>
        <pc:inkChg chg="add reco">
          <ac:chgData name="Venkatasubramanian, Mani V." userId="fbe5ce37-0145-4c31-b84a-b36f8beac5f3" providerId="ADAL" clId="{0FD0B19D-4776-3142-A01A-915AA0983175}" dt="2023-03-28T15:35:42.541" v="2164"/>
          <ac:inkMkLst>
            <pc:docMk/>
            <pc:sldMk cId="2799352872" sldId="266"/>
            <ac:inkMk id="82" creationId="{2BF4B098-71FE-0951-D977-84233707AB35}"/>
          </ac:inkMkLst>
        </pc:inkChg>
        <pc:inkChg chg="add reco">
          <ac:chgData name="Venkatasubramanian, Mani V." userId="fbe5ce37-0145-4c31-b84a-b36f8beac5f3" providerId="ADAL" clId="{0FD0B19D-4776-3142-A01A-915AA0983175}" dt="2023-03-28T15:35:42.541" v="2164"/>
          <ac:inkMkLst>
            <pc:docMk/>
            <pc:sldMk cId="2799352872" sldId="266"/>
            <ac:inkMk id="83" creationId="{D312D4D9-E5E6-2D1D-69D0-98D9AAC8ACD4}"/>
          </ac:inkMkLst>
        </pc:inkChg>
        <pc:inkChg chg="add del">
          <ac:chgData name="Venkatasubramanian, Mani V." userId="fbe5ce37-0145-4c31-b84a-b36f8beac5f3" providerId="ADAL" clId="{0FD0B19D-4776-3142-A01A-915AA0983175}" dt="2023-03-28T15:35:47.673" v="2177"/>
          <ac:inkMkLst>
            <pc:docMk/>
            <pc:sldMk cId="2799352872" sldId="266"/>
            <ac:inkMk id="84" creationId="{6CCC1C3A-CA39-FA4C-2D64-57DA9E5578BE}"/>
          </ac:inkMkLst>
        </pc:inkChg>
        <pc:inkChg chg="add del">
          <ac:chgData name="Venkatasubramanian, Mani V." userId="fbe5ce37-0145-4c31-b84a-b36f8beac5f3" providerId="ADAL" clId="{0FD0B19D-4776-3142-A01A-915AA0983175}" dt="2023-03-28T15:35:47.673" v="2177"/>
          <ac:inkMkLst>
            <pc:docMk/>
            <pc:sldMk cId="2799352872" sldId="266"/>
            <ac:inkMk id="85" creationId="{C208845A-2C37-A4D6-F5F3-B2168B3712AB}"/>
          </ac:inkMkLst>
        </pc:inkChg>
        <pc:inkChg chg="add del">
          <ac:chgData name="Venkatasubramanian, Mani V." userId="fbe5ce37-0145-4c31-b84a-b36f8beac5f3" providerId="ADAL" clId="{0FD0B19D-4776-3142-A01A-915AA0983175}" dt="2023-03-28T15:35:47.673" v="2177"/>
          <ac:inkMkLst>
            <pc:docMk/>
            <pc:sldMk cId="2799352872" sldId="266"/>
            <ac:inkMk id="86" creationId="{617F129F-96DE-8C18-4912-BE25FC1407F8}"/>
          </ac:inkMkLst>
        </pc:inkChg>
        <pc:inkChg chg="add del">
          <ac:chgData name="Venkatasubramanian, Mani V." userId="fbe5ce37-0145-4c31-b84a-b36f8beac5f3" providerId="ADAL" clId="{0FD0B19D-4776-3142-A01A-915AA0983175}" dt="2023-03-28T15:35:47.673" v="2177"/>
          <ac:inkMkLst>
            <pc:docMk/>
            <pc:sldMk cId="2799352872" sldId="266"/>
            <ac:inkMk id="87" creationId="{6576F2A1-1E19-C25E-FB1E-A954D16A574B}"/>
          </ac:inkMkLst>
        </pc:inkChg>
        <pc:inkChg chg="add del">
          <ac:chgData name="Venkatasubramanian, Mani V." userId="fbe5ce37-0145-4c31-b84a-b36f8beac5f3" providerId="ADAL" clId="{0FD0B19D-4776-3142-A01A-915AA0983175}" dt="2023-03-28T15:35:47.673" v="2177"/>
          <ac:inkMkLst>
            <pc:docMk/>
            <pc:sldMk cId="2799352872" sldId="266"/>
            <ac:inkMk id="88" creationId="{4082CE18-F493-413F-1900-7D934A15B095}"/>
          </ac:inkMkLst>
        </pc:inkChg>
        <pc:inkChg chg="add del">
          <ac:chgData name="Venkatasubramanian, Mani V." userId="fbe5ce37-0145-4c31-b84a-b36f8beac5f3" providerId="ADAL" clId="{0FD0B19D-4776-3142-A01A-915AA0983175}" dt="2023-03-28T15:35:47.673" v="2177"/>
          <ac:inkMkLst>
            <pc:docMk/>
            <pc:sldMk cId="2799352872" sldId="266"/>
            <ac:inkMk id="89" creationId="{171D0DE6-E006-ABD3-0AD3-7B0E39C3F48C}"/>
          </ac:inkMkLst>
        </pc:inkChg>
        <pc:inkChg chg="add del">
          <ac:chgData name="Venkatasubramanian, Mani V." userId="fbe5ce37-0145-4c31-b84a-b36f8beac5f3" providerId="ADAL" clId="{0FD0B19D-4776-3142-A01A-915AA0983175}" dt="2023-03-28T15:35:47.673" v="2177"/>
          <ac:inkMkLst>
            <pc:docMk/>
            <pc:sldMk cId="2799352872" sldId="266"/>
            <ac:inkMk id="90" creationId="{95D56E03-411F-ECF6-EE3D-A518D182DD24}"/>
          </ac:inkMkLst>
        </pc:inkChg>
        <pc:inkChg chg="add del">
          <ac:chgData name="Venkatasubramanian, Mani V." userId="fbe5ce37-0145-4c31-b84a-b36f8beac5f3" providerId="ADAL" clId="{0FD0B19D-4776-3142-A01A-915AA0983175}" dt="2023-03-28T15:35:47.673" v="2177"/>
          <ac:inkMkLst>
            <pc:docMk/>
            <pc:sldMk cId="2799352872" sldId="266"/>
            <ac:inkMk id="91" creationId="{BAB9AD6F-0EF6-F2C1-32AD-CE1E39CD64DB}"/>
          </ac:inkMkLst>
        </pc:inkChg>
        <pc:inkChg chg="add del">
          <ac:chgData name="Venkatasubramanian, Mani V." userId="fbe5ce37-0145-4c31-b84a-b36f8beac5f3" providerId="ADAL" clId="{0FD0B19D-4776-3142-A01A-915AA0983175}" dt="2023-03-28T15:35:47.673" v="2177"/>
          <ac:inkMkLst>
            <pc:docMk/>
            <pc:sldMk cId="2799352872" sldId="266"/>
            <ac:inkMk id="92" creationId="{D7E2C5E0-EB82-8F41-CA56-8EBCCC22633A}"/>
          </ac:inkMkLst>
        </pc:inkChg>
        <pc:inkChg chg="add del">
          <ac:chgData name="Venkatasubramanian, Mani V." userId="fbe5ce37-0145-4c31-b84a-b36f8beac5f3" providerId="ADAL" clId="{0FD0B19D-4776-3142-A01A-915AA0983175}" dt="2023-03-28T15:35:47.673" v="2177"/>
          <ac:inkMkLst>
            <pc:docMk/>
            <pc:sldMk cId="2799352872" sldId="266"/>
            <ac:inkMk id="93" creationId="{89E494D7-DB5F-9165-01CC-4BBB3C1F3826}"/>
          </ac:inkMkLst>
        </pc:inkChg>
        <pc:inkChg chg="add del">
          <ac:chgData name="Venkatasubramanian, Mani V." userId="fbe5ce37-0145-4c31-b84a-b36f8beac5f3" providerId="ADAL" clId="{0FD0B19D-4776-3142-A01A-915AA0983175}" dt="2023-03-28T15:35:47.673" v="2177"/>
          <ac:inkMkLst>
            <pc:docMk/>
            <pc:sldMk cId="2799352872" sldId="266"/>
            <ac:inkMk id="94" creationId="{C2ED3DA6-6A73-6CF8-3C0B-5A154AA522AC}"/>
          </ac:inkMkLst>
        </pc:inkChg>
        <pc:inkChg chg="add del">
          <ac:chgData name="Venkatasubramanian, Mani V." userId="fbe5ce37-0145-4c31-b84a-b36f8beac5f3" providerId="ADAL" clId="{0FD0B19D-4776-3142-A01A-915AA0983175}" dt="2023-03-28T15:35:47.673" v="2177"/>
          <ac:inkMkLst>
            <pc:docMk/>
            <pc:sldMk cId="2799352872" sldId="266"/>
            <ac:inkMk id="95" creationId="{3678E539-69AD-17D8-2FFC-A1313BE66F4E}"/>
          </ac:inkMkLst>
        </pc:inkChg>
        <pc:inkChg chg="add reco">
          <ac:chgData name="Venkatasubramanian, Mani V." userId="fbe5ce37-0145-4c31-b84a-b36f8beac5f3" providerId="ADAL" clId="{0FD0B19D-4776-3142-A01A-915AA0983175}" dt="2023-03-28T15:35:47.673" v="2177"/>
          <ac:inkMkLst>
            <pc:docMk/>
            <pc:sldMk cId="2799352872" sldId="266"/>
            <ac:inkMk id="96" creationId="{71FF1A2D-87B5-B600-BB34-C800596BB9FF}"/>
          </ac:inkMkLst>
        </pc:inkChg>
        <pc:inkChg chg="add del">
          <ac:chgData name="Venkatasubramanian, Mani V." userId="fbe5ce37-0145-4c31-b84a-b36f8beac5f3" providerId="ADAL" clId="{0FD0B19D-4776-3142-A01A-915AA0983175}" dt="2023-03-28T15:35:58.164" v="2192"/>
          <ac:inkMkLst>
            <pc:docMk/>
            <pc:sldMk cId="2799352872" sldId="266"/>
            <ac:inkMk id="97" creationId="{B61E60B5-8605-DEDF-6AE3-2D27A8C4CA32}"/>
          </ac:inkMkLst>
        </pc:inkChg>
        <pc:inkChg chg="add del">
          <ac:chgData name="Venkatasubramanian, Mani V." userId="fbe5ce37-0145-4c31-b84a-b36f8beac5f3" providerId="ADAL" clId="{0FD0B19D-4776-3142-A01A-915AA0983175}" dt="2023-03-28T15:35:58.164" v="2192"/>
          <ac:inkMkLst>
            <pc:docMk/>
            <pc:sldMk cId="2799352872" sldId="266"/>
            <ac:inkMk id="98" creationId="{B9FAC831-A66B-B27D-4F73-1E25C183F230}"/>
          </ac:inkMkLst>
        </pc:inkChg>
        <pc:inkChg chg="add del">
          <ac:chgData name="Venkatasubramanian, Mani V." userId="fbe5ce37-0145-4c31-b84a-b36f8beac5f3" providerId="ADAL" clId="{0FD0B19D-4776-3142-A01A-915AA0983175}" dt="2023-03-28T15:35:58.164" v="2192"/>
          <ac:inkMkLst>
            <pc:docMk/>
            <pc:sldMk cId="2799352872" sldId="266"/>
            <ac:inkMk id="99" creationId="{6479C867-9B72-EC46-E873-800FC226B500}"/>
          </ac:inkMkLst>
        </pc:inkChg>
        <pc:inkChg chg="add del">
          <ac:chgData name="Venkatasubramanian, Mani V." userId="fbe5ce37-0145-4c31-b84a-b36f8beac5f3" providerId="ADAL" clId="{0FD0B19D-4776-3142-A01A-915AA0983175}" dt="2023-03-28T15:35:58.164" v="2192"/>
          <ac:inkMkLst>
            <pc:docMk/>
            <pc:sldMk cId="2799352872" sldId="266"/>
            <ac:inkMk id="100" creationId="{21A33550-C382-CD99-715B-4798407C043B}"/>
          </ac:inkMkLst>
        </pc:inkChg>
        <pc:inkChg chg="add del">
          <ac:chgData name="Venkatasubramanian, Mani V." userId="fbe5ce37-0145-4c31-b84a-b36f8beac5f3" providerId="ADAL" clId="{0FD0B19D-4776-3142-A01A-915AA0983175}" dt="2023-03-28T15:35:58.164" v="2192"/>
          <ac:inkMkLst>
            <pc:docMk/>
            <pc:sldMk cId="2799352872" sldId="266"/>
            <ac:inkMk id="101" creationId="{AE6CAF58-3083-27EB-74AB-21C9000679E3}"/>
          </ac:inkMkLst>
        </pc:inkChg>
        <pc:inkChg chg="add del">
          <ac:chgData name="Venkatasubramanian, Mani V." userId="fbe5ce37-0145-4c31-b84a-b36f8beac5f3" providerId="ADAL" clId="{0FD0B19D-4776-3142-A01A-915AA0983175}" dt="2023-03-28T15:35:58.164" v="2192"/>
          <ac:inkMkLst>
            <pc:docMk/>
            <pc:sldMk cId="2799352872" sldId="266"/>
            <ac:inkMk id="102" creationId="{2EA3156D-ED6D-2D7B-FB73-007FE0369257}"/>
          </ac:inkMkLst>
        </pc:inkChg>
        <pc:inkChg chg="add del">
          <ac:chgData name="Venkatasubramanian, Mani V." userId="fbe5ce37-0145-4c31-b84a-b36f8beac5f3" providerId="ADAL" clId="{0FD0B19D-4776-3142-A01A-915AA0983175}" dt="2023-03-28T15:35:58.164" v="2192"/>
          <ac:inkMkLst>
            <pc:docMk/>
            <pc:sldMk cId="2799352872" sldId="266"/>
            <ac:inkMk id="103" creationId="{736956B6-5E29-C8EC-61DB-9E066AC71C21}"/>
          </ac:inkMkLst>
        </pc:inkChg>
        <pc:inkChg chg="add del">
          <ac:chgData name="Venkatasubramanian, Mani V." userId="fbe5ce37-0145-4c31-b84a-b36f8beac5f3" providerId="ADAL" clId="{0FD0B19D-4776-3142-A01A-915AA0983175}" dt="2023-03-28T15:35:58.164" v="2192"/>
          <ac:inkMkLst>
            <pc:docMk/>
            <pc:sldMk cId="2799352872" sldId="266"/>
            <ac:inkMk id="104" creationId="{D3C4A1AE-1F17-B12C-42D4-83E591FD89F0}"/>
          </ac:inkMkLst>
        </pc:inkChg>
        <pc:inkChg chg="add del">
          <ac:chgData name="Venkatasubramanian, Mani V." userId="fbe5ce37-0145-4c31-b84a-b36f8beac5f3" providerId="ADAL" clId="{0FD0B19D-4776-3142-A01A-915AA0983175}" dt="2023-03-28T15:35:58.164" v="2192"/>
          <ac:inkMkLst>
            <pc:docMk/>
            <pc:sldMk cId="2799352872" sldId="266"/>
            <ac:inkMk id="105" creationId="{010CD144-D998-B520-4C4A-4168473093AF}"/>
          </ac:inkMkLst>
        </pc:inkChg>
        <pc:inkChg chg="add del">
          <ac:chgData name="Venkatasubramanian, Mani V." userId="fbe5ce37-0145-4c31-b84a-b36f8beac5f3" providerId="ADAL" clId="{0FD0B19D-4776-3142-A01A-915AA0983175}" dt="2023-03-28T15:35:58.164" v="2192"/>
          <ac:inkMkLst>
            <pc:docMk/>
            <pc:sldMk cId="2799352872" sldId="266"/>
            <ac:inkMk id="106" creationId="{1F552DF0-5792-8D80-92DA-B21BD93DAFDC}"/>
          </ac:inkMkLst>
        </pc:inkChg>
        <pc:inkChg chg="add del">
          <ac:chgData name="Venkatasubramanian, Mani V." userId="fbe5ce37-0145-4c31-b84a-b36f8beac5f3" providerId="ADAL" clId="{0FD0B19D-4776-3142-A01A-915AA0983175}" dt="2023-03-28T15:35:58.164" v="2192"/>
          <ac:inkMkLst>
            <pc:docMk/>
            <pc:sldMk cId="2799352872" sldId="266"/>
            <ac:inkMk id="107" creationId="{8556B7F1-0C0F-18DB-F61E-DFE10A52A71F}"/>
          </ac:inkMkLst>
        </pc:inkChg>
        <pc:inkChg chg="add del">
          <ac:chgData name="Venkatasubramanian, Mani V." userId="fbe5ce37-0145-4c31-b84a-b36f8beac5f3" providerId="ADAL" clId="{0FD0B19D-4776-3142-A01A-915AA0983175}" dt="2023-03-28T15:35:58.164" v="2192"/>
          <ac:inkMkLst>
            <pc:docMk/>
            <pc:sldMk cId="2799352872" sldId="266"/>
            <ac:inkMk id="108" creationId="{AC8F892E-B74C-E3AB-B2C1-C392A7D3DE61}"/>
          </ac:inkMkLst>
        </pc:inkChg>
        <pc:inkChg chg="add del">
          <ac:chgData name="Venkatasubramanian, Mani V." userId="fbe5ce37-0145-4c31-b84a-b36f8beac5f3" providerId="ADAL" clId="{0FD0B19D-4776-3142-A01A-915AA0983175}" dt="2023-03-28T15:35:58.164" v="2192"/>
          <ac:inkMkLst>
            <pc:docMk/>
            <pc:sldMk cId="2799352872" sldId="266"/>
            <ac:inkMk id="109" creationId="{1B77DD40-9581-749D-B247-33F7B1EEE0DE}"/>
          </ac:inkMkLst>
        </pc:inkChg>
        <pc:inkChg chg="add del">
          <ac:chgData name="Venkatasubramanian, Mani V." userId="fbe5ce37-0145-4c31-b84a-b36f8beac5f3" providerId="ADAL" clId="{0FD0B19D-4776-3142-A01A-915AA0983175}" dt="2023-03-28T15:35:58.164" v="2192"/>
          <ac:inkMkLst>
            <pc:docMk/>
            <pc:sldMk cId="2799352872" sldId="266"/>
            <ac:inkMk id="110" creationId="{A666F1E6-4C0E-A9CD-AAD6-6132ED37C5F1}"/>
          </ac:inkMkLst>
        </pc:inkChg>
        <pc:inkChg chg="add reco">
          <ac:chgData name="Venkatasubramanian, Mani V." userId="fbe5ce37-0145-4c31-b84a-b36f8beac5f3" providerId="ADAL" clId="{0FD0B19D-4776-3142-A01A-915AA0983175}" dt="2023-03-28T15:35:58.164" v="2192"/>
          <ac:inkMkLst>
            <pc:docMk/>
            <pc:sldMk cId="2799352872" sldId="266"/>
            <ac:inkMk id="111" creationId="{76511E2F-A917-9F19-C2FB-EDD2489A87A9}"/>
          </ac:inkMkLst>
        </pc:inkChg>
        <pc:inkChg chg="add reco">
          <ac:chgData name="Venkatasubramanian, Mani V." userId="fbe5ce37-0145-4c31-b84a-b36f8beac5f3" providerId="ADAL" clId="{0FD0B19D-4776-3142-A01A-915AA0983175}" dt="2023-03-28T15:35:58.164" v="2192"/>
          <ac:inkMkLst>
            <pc:docMk/>
            <pc:sldMk cId="2799352872" sldId="266"/>
            <ac:inkMk id="112" creationId="{5E746B44-56E6-C5C7-CAB4-DBD2F455A173}"/>
          </ac:inkMkLst>
        </pc:inkChg>
        <pc:inkChg chg="add reco">
          <ac:chgData name="Venkatasubramanian, Mani V." userId="fbe5ce37-0145-4c31-b84a-b36f8beac5f3" providerId="ADAL" clId="{0FD0B19D-4776-3142-A01A-915AA0983175}" dt="2023-03-28T15:35:58.164" v="2192"/>
          <ac:inkMkLst>
            <pc:docMk/>
            <pc:sldMk cId="2799352872" sldId="266"/>
            <ac:inkMk id="113" creationId="{F0DE90C8-93FB-BFBF-558E-B1E0964CFDD4}"/>
          </ac:inkMkLst>
        </pc:inkChg>
        <pc:inkChg chg="add">
          <ac:chgData name="Venkatasubramanian, Mani V." userId="fbe5ce37-0145-4c31-b84a-b36f8beac5f3" providerId="ADAL" clId="{0FD0B19D-4776-3142-A01A-915AA0983175}" dt="2023-03-28T15:35:59.840" v="2193"/>
          <ac:inkMkLst>
            <pc:docMk/>
            <pc:sldMk cId="2799352872" sldId="266"/>
            <ac:inkMk id="114" creationId="{C626D8C7-48D3-0A84-5771-55A2468E33D0}"/>
          </ac:inkMkLst>
        </pc:inkChg>
        <pc:inkChg chg="add del">
          <ac:chgData name="Venkatasubramanian, Mani V." userId="fbe5ce37-0145-4c31-b84a-b36f8beac5f3" providerId="ADAL" clId="{0FD0B19D-4776-3142-A01A-915AA0983175}" dt="2023-03-28T15:36:20.757" v="2197"/>
          <ac:inkMkLst>
            <pc:docMk/>
            <pc:sldMk cId="2799352872" sldId="266"/>
            <ac:inkMk id="115" creationId="{8BDC6F1F-2923-EF2F-F8B4-F44262497580}"/>
          </ac:inkMkLst>
        </pc:inkChg>
        <pc:inkChg chg="add del">
          <ac:chgData name="Venkatasubramanian, Mani V." userId="fbe5ce37-0145-4c31-b84a-b36f8beac5f3" providerId="ADAL" clId="{0FD0B19D-4776-3142-A01A-915AA0983175}" dt="2023-03-28T15:36:20.757" v="2197"/>
          <ac:inkMkLst>
            <pc:docMk/>
            <pc:sldMk cId="2799352872" sldId="266"/>
            <ac:inkMk id="116" creationId="{5DC42344-5A44-1203-AB12-D7BD782F94EE}"/>
          </ac:inkMkLst>
        </pc:inkChg>
        <pc:inkChg chg="add del">
          <ac:chgData name="Venkatasubramanian, Mani V." userId="fbe5ce37-0145-4c31-b84a-b36f8beac5f3" providerId="ADAL" clId="{0FD0B19D-4776-3142-A01A-915AA0983175}" dt="2023-03-28T15:36:20.757" v="2197"/>
          <ac:inkMkLst>
            <pc:docMk/>
            <pc:sldMk cId="2799352872" sldId="266"/>
            <ac:inkMk id="117" creationId="{1B49E2CA-602A-2820-F8C7-96364F00FC12}"/>
          </ac:inkMkLst>
        </pc:inkChg>
        <pc:inkChg chg="add reco">
          <ac:chgData name="Venkatasubramanian, Mani V." userId="fbe5ce37-0145-4c31-b84a-b36f8beac5f3" providerId="ADAL" clId="{0FD0B19D-4776-3142-A01A-915AA0983175}" dt="2023-03-28T15:36:20.757" v="2197"/>
          <ac:inkMkLst>
            <pc:docMk/>
            <pc:sldMk cId="2799352872" sldId="266"/>
            <ac:inkMk id="118" creationId="{C29AD3AE-8747-6CEB-9FEE-D4668DAEB15F}"/>
          </ac:inkMkLst>
        </pc:inkChg>
        <pc:inkChg chg="add del">
          <ac:chgData name="Venkatasubramanian, Mani V." userId="fbe5ce37-0145-4c31-b84a-b36f8beac5f3" providerId="ADAL" clId="{0FD0B19D-4776-3142-A01A-915AA0983175}" dt="2023-03-28T15:36:22.142" v="2200"/>
          <ac:inkMkLst>
            <pc:docMk/>
            <pc:sldMk cId="2799352872" sldId="266"/>
            <ac:inkMk id="119" creationId="{C7A511F0-B119-C0CB-C74B-F55A7B60E4D5}"/>
          </ac:inkMkLst>
        </pc:inkChg>
        <pc:inkChg chg="add del">
          <ac:chgData name="Venkatasubramanian, Mani V." userId="fbe5ce37-0145-4c31-b84a-b36f8beac5f3" providerId="ADAL" clId="{0FD0B19D-4776-3142-A01A-915AA0983175}" dt="2023-03-28T15:36:22.142" v="2200"/>
          <ac:inkMkLst>
            <pc:docMk/>
            <pc:sldMk cId="2799352872" sldId="266"/>
            <ac:inkMk id="120" creationId="{4880D33C-9196-D872-4E3A-0697C21DB79D}"/>
          </ac:inkMkLst>
        </pc:inkChg>
        <pc:inkChg chg="add reco">
          <ac:chgData name="Venkatasubramanian, Mani V." userId="fbe5ce37-0145-4c31-b84a-b36f8beac5f3" providerId="ADAL" clId="{0FD0B19D-4776-3142-A01A-915AA0983175}" dt="2023-03-28T15:36:22.142" v="2200"/>
          <ac:inkMkLst>
            <pc:docMk/>
            <pc:sldMk cId="2799352872" sldId="266"/>
            <ac:inkMk id="121" creationId="{8B7D0900-09C3-B5DB-2795-241F0E97E4E1}"/>
          </ac:inkMkLst>
        </pc:inkChg>
        <pc:inkChg chg="add del">
          <ac:chgData name="Venkatasubramanian, Mani V." userId="fbe5ce37-0145-4c31-b84a-b36f8beac5f3" providerId="ADAL" clId="{0FD0B19D-4776-3142-A01A-915AA0983175}" dt="2023-03-28T15:36:29.470" v="2208"/>
          <ac:inkMkLst>
            <pc:docMk/>
            <pc:sldMk cId="2799352872" sldId="266"/>
            <ac:inkMk id="122" creationId="{30B6C653-ADFF-CFB4-49DC-A36A28BC269D}"/>
          </ac:inkMkLst>
        </pc:inkChg>
        <pc:inkChg chg="add del">
          <ac:chgData name="Venkatasubramanian, Mani V." userId="fbe5ce37-0145-4c31-b84a-b36f8beac5f3" providerId="ADAL" clId="{0FD0B19D-4776-3142-A01A-915AA0983175}" dt="2023-03-28T15:36:29.470" v="2208"/>
          <ac:inkMkLst>
            <pc:docMk/>
            <pc:sldMk cId="2799352872" sldId="266"/>
            <ac:inkMk id="123" creationId="{22EB6BE3-F02B-26A9-5457-97B75471F1F4}"/>
          </ac:inkMkLst>
        </pc:inkChg>
        <pc:inkChg chg="add del">
          <ac:chgData name="Venkatasubramanian, Mani V." userId="fbe5ce37-0145-4c31-b84a-b36f8beac5f3" providerId="ADAL" clId="{0FD0B19D-4776-3142-A01A-915AA0983175}" dt="2023-03-28T15:36:29.470" v="2208"/>
          <ac:inkMkLst>
            <pc:docMk/>
            <pc:sldMk cId="2799352872" sldId="266"/>
            <ac:inkMk id="124" creationId="{69133E09-371A-5976-BD0E-BF47E3330739}"/>
          </ac:inkMkLst>
        </pc:inkChg>
        <pc:inkChg chg="add del">
          <ac:chgData name="Venkatasubramanian, Mani V." userId="fbe5ce37-0145-4c31-b84a-b36f8beac5f3" providerId="ADAL" clId="{0FD0B19D-4776-3142-A01A-915AA0983175}" dt="2023-03-28T15:36:29.470" v="2208"/>
          <ac:inkMkLst>
            <pc:docMk/>
            <pc:sldMk cId="2799352872" sldId="266"/>
            <ac:inkMk id="125" creationId="{881E3199-EEF4-6391-998B-21858E4C33F0}"/>
          </ac:inkMkLst>
        </pc:inkChg>
        <pc:inkChg chg="add del">
          <ac:chgData name="Venkatasubramanian, Mani V." userId="fbe5ce37-0145-4c31-b84a-b36f8beac5f3" providerId="ADAL" clId="{0FD0B19D-4776-3142-A01A-915AA0983175}" dt="2023-03-28T15:36:29.470" v="2208"/>
          <ac:inkMkLst>
            <pc:docMk/>
            <pc:sldMk cId="2799352872" sldId="266"/>
            <ac:inkMk id="126" creationId="{B10907C7-CD61-99A3-F2A2-39524033797F}"/>
          </ac:inkMkLst>
        </pc:inkChg>
        <pc:inkChg chg="add del">
          <ac:chgData name="Venkatasubramanian, Mani V." userId="fbe5ce37-0145-4c31-b84a-b36f8beac5f3" providerId="ADAL" clId="{0FD0B19D-4776-3142-A01A-915AA0983175}" dt="2023-03-28T15:36:29.470" v="2208"/>
          <ac:inkMkLst>
            <pc:docMk/>
            <pc:sldMk cId="2799352872" sldId="266"/>
            <ac:inkMk id="127" creationId="{80D5E2B1-F0DD-194C-BF19-769EDF601EF9}"/>
          </ac:inkMkLst>
        </pc:inkChg>
        <pc:inkChg chg="add del">
          <ac:chgData name="Venkatasubramanian, Mani V." userId="fbe5ce37-0145-4c31-b84a-b36f8beac5f3" providerId="ADAL" clId="{0FD0B19D-4776-3142-A01A-915AA0983175}" dt="2023-03-28T15:36:29.470" v="2208"/>
          <ac:inkMkLst>
            <pc:docMk/>
            <pc:sldMk cId="2799352872" sldId="266"/>
            <ac:inkMk id="128" creationId="{B0A79095-DE18-151C-8640-268BFC096495}"/>
          </ac:inkMkLst>
        </pc:inkChg>
        <pc:inkChg chg="add reco">
          <ac:chgData name="Venkatasubramanian, Mani V." userId="fbe5ce37-0145-4c31-b84a-b36f8beac5f3" providerId="ADAL" clId="{0FD0B19D-4776-3142-A01A-915AA0983175}" dt="2023-03-28T15:36:29.470" v="2208"/>
          <ac:inkMkLst>
            <pc:docMk/>
            <pc:sldMk cId="2799352872" sldId="266"/>
            <ac:inkMk id="129" creationId="{073A040B-38EC-3635-2EF5-EB2261D00700}"/>
          </ac:inkMkLst>
        </pc:inkChg>
        <pc:inkChg chg="add reco">
          <ac:chgData name="Venkatasubramanian, Mani V." userId="fbe5ce37-0145-4c31-b84a-b36f8beac5f3" providerId="ADAL" clId="{0FD0B19D-4776-3142-A01A-915AA0983175}" dt="2023-03-28T15:36:29.470" v="2208"/>
          <ac:inkMkLst>
            <pc:docMk/>
            <pc:sldMk cId="2799352872" sldId="266"/>
            <ac:inkMk id="130" creationId="{7653776A-F704-7C06-543D-6E849CBF4B2A}"/>
          </ac:inkMkLst>
        </pc:inkChg>
        <pc:inkChg chg="add del">
          <ac:chgData name="Venkatasubramanian, Mani V." userId="fbe5ce37-0145-4c31-b84a-b36f8beac5f3" providerId="ADAL" clId="{0FD0B19D-4776-3142-A01A-915AA0983175}" dt="2023-03-28T15:36:36.009" v="2223"/>
          <ac:inkMkLst>
            <pc:docMk/>
            <pc:sldMk cId="2799352872" sldId="266"/>
            <ac:inkMk id="131" creationId="{2FBD1FE7-B9AE-D2C6-13C7-D2A652242897}"/>
          </ac:inkMkLst>
        </pc:inkChg>
        <pc:inkChg chg="add del">
          <ac:chgData name="Venkatasubramanian, Mani V." userId="fbe5ce37-0145-4c31-b84a-b36f8beac5f3" providerId="ADAL" clId="{0FD0B19D-4776-3142-A01A-915AA0983175}" dt="2023-03-28T15:36:36.009" v="2223"/>
          <ac:inkMkLst>
            <pc:docMk/>
            <pc:sldMk cId="2799352872" sldId="266"/>
            <ac:inkMk id="132" creationId="{865AA57F-8BFD-04BA-5C7C-20F8423BBAAF}"/>
          </ac:inkMkLst>
        </pc:inkChg>
        <pc:inkChg chg="add del">
          <ac:chgData name="Venkatasubramanian, Mani V." userId="fbe5ce37-0145-4c31-b84a-b36f8beac5f3" providerId="ADAL" clId="{0FD0B19D-4776-3142-A01A-915AA0983175}" dt="2023-03-28T15:36:36.009" v="2223"/>
          <ac:inkMkLst>
            <pc:docMk/>
            <pc:sldMk cId="2799352872" sldId="266"/>
            <ac:inkMk id="133" creationId="{B596DD18-6080-E52F-5BF9-01FF28230156}"/>
          </ac:inkMkLst>
        </pc:inkChg>
        <pc:inkChg chg="add del">
          <ac:chgData name="Venkatasubramanian, Mani V." userId="fbe5ce37-0145-4c31-b84a-b36f8beac5f3" providerId="ADAL" clId="{0FD0B19D-4776-3142-A01A-915AA0983175}" dt="2023-03-28T15:36:36.009" v="2223"/>
          <ac:inkMkLst>
            <pc:docMk/>
            <pc:sldMk cId="2799352872" sldId="266"/>
            <ac:inkMk id="134" creationId="{F21CB1A3-DCAE-AC93-8036-0374CCAF0A3B}"/>
          </ac:inkMkLst>
        </pc:inkChg>
        <pc:inkChg chg="add del">
          <ac:chgData name="Venkatasubramanian, Mani V." userId="fbe5ce37-0145-4c31-b84a-b36f8beac5f3" providerId="ADAL" clId="{0FD0B19D-4776-3142-A01A-915AA0983175}" dt="2023-03-28T15:36:36.009" v="2223"/>
          <ac:inkMkLst>
            <pc:docMk/>
            <pc:sldMk cId="2799352872" sldId="266"/>
            <ac:inkMk id="135" creationId="{FA40C029-EEAD-4FA9-EA0D-8F9E1A1D3FBA}"/>
          </ac:inkMkLst>
        </pc:inkChg>
        <pc:inkChg chg="add del">
          <ac:chgData name="Venkatasubramanian, Mani V." userId="fbe5ce37-0145-4c31-b84a-b36f8beac5f3" providerId="ADAL" clId="{0FD0B19D-4776-3142-A01A-915AA0983175}" dt="2023-03-28T15:36:36.009" v="2223"/>
          <ac:inkMkLst>
            <pc:docMk/>
            <pc:sldMk cId="2799352872" sldId="266"/>
            <ac:inkMk id="136" creationId="{46306437-31F3-EC11-2B19-E21EFAC256FE}"/>
          </ac:inkMkLst>
        </pc:inkChg>
        <pc:inkChg chg="add del">
          <ac:chgData name="Venkatasubramanian, Mani V." userId="fbe5ce37-0145-4c31-b84a-b36f8beac5f3" providerId="ADAL" clId="{0FD0B19D-4776-3142-A01A-915AA0983175}" dt="2023-03-28T15:36:36.009" v="2223"/>
          <ac:inkMkLst>
            <pc:docMk/>
            <pc:sldMk cId="2799352872" sldId="266"/>
            <ac:inkMk id="137" creationId="{5C5D9F92-1040-9DAA-CE99-55F37D033C81}"/>
          </ac:inkMkLst>
        </pc:inkChg>
        <pc:inkChg chg="add del">
          <ac:chgData name="Venkatasubramanian, Mani V." userId="fbe5ce37-0145-4c31-b84a-b36f8beac5f3" providerId="ADAL" clId="{0FD0B19D-4776-3142-A01A-915AA0983175}" dt="2023-03-28T15:36:36.009" v="2223"/>
          <ac:inkMkLst>
            <pc:docMk/>
            <pc:sldMk cId="2799352872" sldId="266"/>
            <ac:inkMk id="138" creationId="{316FD476-D891-A583-8C3E-AA60D659F326}"/>
          </ac:inkMkLst>
        </pc:inkChg>
        <pc:inkChg chg="add del">
          <ac:chgData name="Venkatasubramanian, Mani V." userId="fbe5ce37-0145-4c31-b84a-b36f8beac5f3" providerId="ADAL" clId="{0FD0B19D-4776-3142-A01A-915AA0983175}" dt="2023-03-28T15:36:36.009" v="2223"/>
          <ac:inkMkLst>
            <pc:docMk/>
            <pc:sldMk cId="2799352872" sldId="266"/>
            <ac:inkMk id="139" creationId="{9AAC7FF7-8809-1458-9215-99986647CE57}"/>
          </ac:inkMkLst>
        </pc:inkChg>
        <pc:inkChg chg="add del">
          <ac:chgData name="Venkatasubramanian, Mani V." userId="fbe5ce37-0145-4c31-b84a-b36f8beac5f3" providerId="ADAL" clId="{0FD0B19D-4776-3142-A01A-915AA0983175}" dt="2023-03-28T15:36:36.009" v="2223"/>
          <ac:inkMkLst>
            <pc:docMk/>
            <pc:sldMk cId="2799352872" sldId="266"/>
            <ac:inkMk id="140" creationId="{1D8AEC1D-92F6-2804-422D-A95BD34B3C7B}"/>
          </ac:inkMkLst>
        </pc:inkChg>
        <pc:inkChg chg="add del">
          <ac:chgData name="Venkatasubramanian, Mani V." userId="fbe5ce37-0145-4c31-b84a-b36f8beac5f3" providerId="ADAL" clId="{0FD0B19D-4776-3142-A01A-915AA0983175}" dt="2023-03-28T15:36:36.009" v="2223"/>
          <ac:inkMkLst>
            <pc:docMk/>
            <pc:sldMk cId="2799352872" sldId="266"/>
            <ac:inkMk id="141" creationId="{5A227E7A-684A-7D9A-A4FF-929AF09D6C40}"/>
          </ac:inkMkLst>
        </pc:inkChg>
        <pc:inkChg chg="add del">
          <ac:chgData name="Venkatasubramanian, Mani V." userId="fbe5ce37-0145-4c31-b84a-b36f8beac5f3" providerId="ADAL" clId="{0FD0B19D-4776-3142-A01A-915AA0983175}" dt="2023-03-28T15:36:36.009" v="2223"/>
          <ac:inkMkLst>
            <pc:docMk/>
            <pc:sldMk cId="2799352872" sldId="266"/>
            <ac:inkMk id="142" creationId="{CEC642A7-4EC0-3B29-69BD-FA7B11166E47}"/>
          </ac:inkMkLst>
        </pc:inkChg>
        <pc:inkChg chg="add del">
          <ac:chgData name="Venkatasubramanian, Mani V." userId="fbe5ce37-0145-4c31-b84a-b36f8beac5f3" providerId="ADAL" clId="{0FD0B19D-4776-3142-A01A-915AA0983175}" dt="2023-03-28T15:36:36.009" v="2223"/>
          <ac:inkMkLst>
            <pc:docMk/>
            <pc:sldMk cId="2799352872" sldId="266"/>
            <ac:inkMk id="143" creationId="{E2223DD6-B955-C6D6-6967-5C2A5D8604D1}"/>
          </ac:inkMkLst>
        </pc:inkChg>
        <pc:inkChg chg="add">
          <ac:chgData name="Venkatasubramanian, Mani V." userId="fbe5ce37-0145-4c31-b84a-b36f8beac5f3" providerId="ADAL" clId="{0FD0B19D-4776-3142-A01A-915AA0983175}" dt="2023-03-28T15:36:35.252" v="2222"/>
          <ac:inkMkLst>
            <pc:docMk/>
            <pc:sldMk cId="2799352872" sldId="266"/>
            <ac:inkMk id="144" creationId="{8097D846-072E-3D99-6D22-65C68AB37AFB}"/>
          </ac:inkMkLst>
        </pc:inkChg>
        <pc:inkChg chg="add reco">
          <ac:chgData name="Venkatasubramanian, Mani V." userId="fbe5ce37-0145-4c31-b84a-b36f8beac5f3" providerId="ADAL" clId="{0FD0B19D-4776-3142-A01A-915AA0983175}" dt="2023-03-28T15:36:36.009" v="2223"/>
          <ac:inkMkLst>
            <pc:docMk/>
            <pc:sldMk cId="2799352872" sldId="266"/>
            <ac:inkMk id="145" creationId="{FE3055EE-B97A-1E64-8853-74F401B104AA}"/>
          </ac:inkMkLst>
        </pc:inkChg>
        <pc:inkChg chg="add reco">
          <ac:chgData name="Venkatasubramanian, Mani V." userId="fbe5ce37-0145-4c31-b84a-b36f8beac5f3" providerId="ADAL" clId="{0FD0B19D-4776-3142-A01A-915AA0983175}" dt="2023-03-28T15:36:36.009" v="2223"/>
          <ac:inkMkLst>
            <pc:docMk/>
            <pc:sldMk cId="2799352872" sldId="266"/>
            <ac:inkMk id="146" creationId="{C173A440-F60D-75F2-D0DF-6770AA180D24}"/>
          </ac:inkMkLst>
        </pc:inkChg>
        <pc:inkChg chg="add reco">
          <ac:chgData name="Venkatasubramanian, Mani V." userId="fbe5ce37-0145-4c31-b84a-b36f8beac5f3" providerId="ADAL" clId="{0FD0B19D-4776-3142-A01A-915AA0983175}" dt="2023-03-28T15:36:36.009" v="2223"/>
          <ac:inkMkLst>
            <pc:docMk/>
            <pc:sldMk cId="2799352872" sldId="266"/>
            <ac:inkMk id="147" creationId="{DBDAB523-DFD9-A66B-4D69-8E5936327118}"/>
          </ac:inkMkLst>
        </pc:inkChg>
        <pc:inkChg chg="add del">
          <ac:chgData name="Venkatasubramanian, Mani V." userId="fbe5ce37-0145-4c31-b84a-b36f8beac5f3" providerId="ADAL" clId="{0FD0B19D-4776-3142-A01A-915AA0983175}" dt="2023-03-28T15:36:42.072" v="2235"/>
          <ac:inkMkLst>
            <pc:docMk/>
            <pc:sldMk cId="2799352872" sldId="266"/>
            <ac:inkMk id="148" creationId="{9A46E618-8530-C8C8-2ADE-7B40A110ACCC}"/>
          </ac:inkMkLst>
        </pc:inkChg>
        <pc:inkChg chg="add del">
          <ac:chgData name="Venkatasubramanian, Mani V." userId="fbe5ce37-0145-4c31-b84a-b36f8beac5f3" providerId="ADAL" clId="{0FD0B19D-4776-3142-A01A-915AA0983175}" dt="2023-03-28T15:36:42.072" v="2235"/>
          <ac:inkMkLst>
            <pc:docMk/>
            <pc:sldMk cId="2799352872" sldId="266"/>
            <ac:inkMk id="149" creationId="{6604C030-EA2F-BD3B-5099-939BF115FD50}"/>
          </ac:inkMkLst>
        </pc:inkChg>
        <pc:inkChg chg="add del">
          <ac:chgData name="Venkatasubramanian, Mani V." userId="fbe5ce37-0145-4c31-b84a-b36f8beac5f3" providerId="ADAL" clId="{0FD0B19D-4776-3142-A01A-915AA0983175}" dt="2023-03-28T15:36:42.072" v="2235"/>
          <ac:inkMkLst>
            <pc:docMk/>
            <pc:sldMk cId="2799352872" sldId="266"/>
            <ac:inkMk id="150" creationId="{5E4CB5D9-FFB6-AEFF-C2DC-FD02646E93EC}"/>
          </ac:inkMkLst>
        </pc:inkChg>
        <pc:inkChg chg="add del">
          <ac:chgData name="Venkatasubramanian, Mani V." userId="fbe5ce37-0145-4c31-b84a-b36f8beac5f3" providerId="ADAL" clId="{0FD0B19D-4776-3142-A01A-915AA0983175}" dt="2023-03-28T15:36:42.072" v="2235"/>
          <ac:inkMkLst>
            <pc:docMk/>
            <pc:sldMk cId="2799352872" sldId="266"/>
            <ac:inkMk id="151" creationId="{EBCBC92A-D29F-530B-ADDA-B61EC540A1A0}"/>
          </ac:inkMkLst>
        </pc:inkChg>
        <pc:inkChg chg="add del">
          <ac:chgData name="Venkatasubramanian, Mani V." userId="fbe5ce37-0145-4c31-b84a-b36f8beac5f3" providerId="ADAL" clId="{0FD0B19D-4776-3142-A01A-915AA0983175}" dt="2023-03-28T15:36:42.072" v="2235"/>
          <ac:inkMkLst>
            <pc:docMk/>
            <pc:sldMk cId="2799352872" sldId="266"/>
            <ac:inkMk id="152" creationId="{6BA0D659-F6AF-14C2-3A19-2F94E2410643}"/>
          </ac:inkMkLst>
        </pc:inkChg>
        <pc:inkChg chg="add del">
          <ac:chgData name="Venkatasubramanian, Mani V." userId="fbe5ce37-0145-4c31-b84a-b36f8beac5f3" providerId="ADAL" clId="{0FD0B19D-4776-3142-A01A-915AA0983175}" dt="2023-03-28T15:36:42.072" v="2235"/>
          <ac:inkMkLst>
            <pc:docMk/>
            <pc:sldMk cId="2799352872" sldId="266"/>
            <ac:inkMk id="153" creationId="{89929DE3-E38E-F436-08E6-FB45A44639F7}"/>
          </ac:inkMkLst>
        </pc:inkChg>
        <pc:inkChg chg="add del">
          <ac:chgData name="Venkatasubramanian, Mani V." userId="fbe5ce37-0145-4c31-b84a-b36f8beac5f3" providerId="ADAL" clId="{0FD0B19D-4776-3142-A01A-915AA0983175}" dt="2023-03-28T15:36:42.072" v="2235"/>
          <ac:inkMkLst>
            <pc:docMk/>
            <pc:sldMk cId="2799352872" sldId="266"/>
            <ac:inkMk id="154" creationId="{3D0C06FD-9438-6414-E36F-4A302EBE053F}"/>
          </ac:inkMkLst>
        </pc:inkChg>
        <pc:inkChg chg="add del">
          <ac:chgData name="Venkatasubramanian, Mani V." userId="fbe5ce37-0145-4c31-b84a-b36f8beac5f3" providerId="ADAL" clId="{0FD0B19D-4776-3142-A01A-915AA0983175}" dt="2023-03-28T15:36:42.072" v="2235"/>
          <ac:inkMkLst>
            <pc:docMk/>
            <pc:sldMk cId="2799352872" sldId="266"/>
            <ac:inkMk id="155" creationId="{4C28D3F7-BF36-5DAF-FAB6-3386E0D91E3B}"/>
          </ac:inkMkLst>
        </pc:inkChg>
        <pc:inkChg chg="add del">
          <ac:chgData name="Venkatasubramanian, Mani V." userId="fbe5ce37-0145-4c31-b84a-b36f8beac5f3" providerId="ADAL" clId="{0FD0B19D-4776-3142-A01A-915AA0983175}" dt="2023-03-28T15:36:42.072" v="2235"/>
          <ac:inkMkLst>
            <pc:docMk/>
            <pc:sldMk cId="2799352872" sldId="266"/>
            <ac:inkMk id="156" creationId="{70E93012-21AC-8F09-84C5-3614A2B0FE74}"/>
          </ac:inkMkLst>
        </pc:inkChg>
        <pc:inkChg chg="add del">
          <ac:chgData name="Venkatasubramanian, Mani V." userId="fbe5ce37-0145-4c31-b84a-b36f8beac5f3" providerId="ADAL" clId="{0FD0B19D-4776-3142-A01A-915AA0983175}" dt="2023-03-28T15:36:42.072" v="2235"/>
          <ac:inkMkLst>
            <pc:docMk/>
            <pc:sldMk cId="2799352872" sldId="266"/>
            <ac:inkMk id="157" creationId="{7D5D520A-63C4-C64E-1615-56036E1A7FD7}"/>
          </ac:inkMkLst>
        </pc:inkChg>
        <pc:inkChg chg="add del">
          <ac:chgData name="Venkatasubramanian, Mani V." userId="fbe5ce37-0145-4c31-b84a-b36f8beac5f3" providerId="ADAL" clId="{0FD0B19D-4776-3142-A01A-915AA0983175}" dt="2023-03-28T15:36:42.072" v="2235"/>
          <ac:inkMkLst>
            <pc:docMk/>
            <pc:sldMk cId="2799352872" sldId="266"/>
            <ac:inkMk id="158" creationId="{55C3D89C-E78B-A614-1E24-A4F1CEAB84CF}"/>
          </ac:inkMkLst>
        </pc:inkChg>
        <pc:inkChg chg="add reco">
          <ac:chgData name="Venkatasubramanian, Mani V." userId="fbe5ce37-0145-4c31-b84a-b36f8beac5f3" providerId="ADAL" clId="{0FD0B19D-4776-3142-A01A-915AA0983175}" dt="2023-03-28T15:36:42.072" v="2235"/>
          <ac:inkMkLst>
            <pc:docMk/>
            <pc:sldMk cId="2799352872" sldId="266"/>
            <ac:inkMk id="159" creationId="{F3C0BA9E-FBF1-C8E1-DD23-8E6ADDEF1A35}"/>
          </ac:inkMkLst>
        </pc:inkChg>
        <pc:inkChg chg="add reco">
          <ac:chgData name="Venkatasubramanian, Mani V." userId="fbe5ce37-0145-4c31-b84a-b36f8beac5f3" providerId="ADAL" clId="{0FD0B19D-4776-3142-A01A-915AA0983175}" dt="2023-03-28T15:36:42.072" v="2235"/>
          <ac:inkMkLst>
            <pc:docMk/>
            <pc:sldMk cId="2799352872" sldId="266"/>
            <ac:inkMk id="160" creationId="{29237821-15A0-7291-8907-8FBF1685B147}"/>
          </ac:inkMkLst>
        </pc:inkChg>
        <pc:inkChg chg="add del">
          <ac:chgData name="Venkatasubramanian, Mani V." userId="fbe5ce37-0145-4c31-b84a-b36f8beac5f3" providerId="ADAL" clId="{0FD0B19D-4776-3142-A01A-915AA0983175}" dt="2023-03-28T15:36:46.168" v="2245"/>
          <ac:inkMkLst>
            <pc:docMk/>
            <pc:sldMk cId="2799352872" sldId="266"/>
            <ac:inkMk id="161" creationId="{D4BF402B-0B9C-4E08-8BC2-678A4D377E49}"/>
          </ac:inkMkLst>
        </pc:inkChg>
        <pc:inkChg chg="add del">
          <ac:chgData name="Venkatasubramanian, Mani V." userId="fbe5ce37-0145-4c31-b84a-b36f8beac5f3" providerId="ADAL" clId="{0FD0B19D-4776-3142-A01A-915AA0983175}" dt="2023-03-28T15:36:46.168" v="2245"/>
          <ac:inkMkLst>
            <pc:docMk/>
            <pc:sldMk cId="2799352872" sldId="266"/>
            <ac:inkMk id="162" creationId="{B1E0195A-8793-9644-FE2C-7A7B9BA56C3E}"/>
          </ac:inkMkLst>
        </pc:inkChg>
        <pc:inkChg chg="add del">
          <ac:chgData name="Venkatasubramanian, Mani V." userId="fbe5ce37-0145-4c31-b84a-b36f8beac5f3" providerId="ADAL" clId="{0FD0B19D-4776-3142-A01A-915AA0983175}" dt="2023-03-28T15:36:46.168" v="2245"/>
          <ac:inkMkLst>
            <pc:docMk/>
            <pc:sldMk cId="2799352872" sldId="266"/>
            <ac:inkMk id="163" creationId="{D28E2A18-D9F5-7BEA-452B-211BD2DB8DC2}"/>
          </ac:inkMkLst>
        </pc:inkChg>
        <pc:inkChg chg="add del">
          <ac:chgData name="Venkatasubramanian, Mani V." userId="fbe5ce37-0145-4c31-b84a-b36f8beac5f3" providerId="ADAL" clId="{0FD0B19D-4776-3142-A01A-915AA0983175}" dt="2023-03-28T15:36:46.168" v="2245"/>
          <ac:inkMkLst>
            <pc:docMk/>
            <pc:sldMk cId="2799352872" sldId="266"/>
            <ac:inkMk id="164" creationId="{2068A989-7C81-13CD-37B6-4CE13D9AED5B}"/>
          </ac:inkMkLst>
        </pc:inkChg>
        <pc:inkChg chg="add del">
          <ac:chgData name="Venkatasubramanian, Mani V." userId="fbe5ce37-0145-4c31-b84a-b36f8beac5f3" providerId="ADAL" clId="{0FD0B19D-4776-3142-A01A-915AA0983175}" dt="2023-03-28T15:36:46.168" v="2245"/>
          <ac:inkMkLst>
            <pc:docMk/>
            <pc:sldMk cId="2799352872" sldId="266"/>
            <ac:inkMk id="165" creationId="{1E079B10-9BE8-9DFA-396C-34C5EE1CB7C7}"/>
          </ac:inkMkLst>
        </pc:inkChg>
        <pc:inkChg chg="add del">
          <ac:chgData name="Venkatasubramanian, Mani V." userId="fbe5ce37-0145-4c31-b84a-b36f8beac5f3" providerId="ADAL" clId="{0FD0B19D-4776-3142-A01A-915AA0983175}" dt="2023-03-28T15:36:46.168" v="2245"/>
          <ac:inkMkLst>
            <pc:docMk/>
            <pc:sldMk cId="2799352872" sldId="266"/>
            <ac:inkMk id="166" creationId="{CB8383CD-34D7-BD57-C222-9614792F00C4}"/>
          </ac:inkMkLst>
        </pc:inkChg>
        <pc:inkChg chg="add del">
          <ac:chgData name="Venkatasubramanian, Mani V." userId="fbe5ce37-0145-4c31-b84a-b36f8beac5f3" providerId="ADAL" clId="{0FD0B19D-4776-3142-A01A-915AA0983175}" dt="2023-03-28T15:36:46.168" v="2245"/>
          <ac:inkMkLst>
            <pc:docMk/>
            <pc:sldMk cId="2799352872" sldId="266"/>
            <ac:inkMk id="167" creationId="{DDF34FE2-4644-D992-AB36-F066F8E32394}"/>
          </ac:inkMkLst>
        </pc:inkChg>
        <pc:inkChg chg="add del">
          <ac:chgData name="Venkatasubramanian, Mani V." userId="fbe5ce37-0145-4c31-b84a-b36f8beac5f3" providerId="ADAL" clId="{0FD0B19D-4776-3142-A01A-915AA0983175}" dt="2023-03-28T15:36:46.168" v="2245"/>
          <ac:inkMkLst>
            <pc:docMk/>
            <pc:sldMk cId="2799352872" sldId="266"/>
            <ac:inkMk id="168" creationId="{11A45694-6C06-4573-AB01-D9D8A463DAAD}"/>
          </ac:inkMkLst>
        </pc:inkChg>
        <pc:inkChg chg="add del">
          <ac:chgData name="Venkatasubramanian, Mani V." userId="fbe5ce37-0145-4c31-b84a-b36f8beac5f3" providerId="ADAL" clId="{0FD0B19D-4776-3142-A01A-915AA0983175}" dt="2023-03-28T15:36:46.168" v="2245"/>
          <ac:inkMkLst>
            <pc:docMk/>
            <pc:sldMk cId="2799352872" sldId="266"/>
            <ac:inkMk id="169" creationId="{FEECFEF6-73BA-A0C2-2AF9-3C2C3883FA3A}"/>
          </ac:inkMkLst>
        </pc:inkChg>
        <pc:inkChg chg="add reco">
          <ac:chgData name="Venkatasubramanian, Mani V." userId="fbe5ce37-0145-4c31-b84a-b36f8beac5f3" providerId="ADAL" clId="{0FD0B19D-4776-3142-A01A-915AA0983175}" dt="2023-03-28T15:36:46.168" v="2245"/>
          <ac:inkMkLst>
            <pc:docMk/>
            <pc:sldMk cId="2799352872" sldId="266"/>
            <ac:inkMk id="170" creationId="{B362B195-1A10-80A2-4AC0-B8C91B4EC158}"/>
          </ac:inkMkLst>
        </pc:inkChg>
        <pc:inkChg chg="add reco">
          <ac:chgData name="Venkatasubramanian, Mani V." userId="fbe5ce37-0145-4c31-b84a-b36f8beac5f3" providerId="ADAL" clId="{0FD0B19D-4776-3142-A01A-915AA0983175}" dt="2023-03-28T15:36:46.168" v="2245"/>
          <ac:inkMkLst>
            <pc:docMk/>
            <pc:sldMk cId="2799352872" sldId="266"/>
            <ac:inkMk id="171" creationId="{D0065C11-60A7-BAB6-11CC-71E3B672BB15}"/>
          </ac:inkMkLst>
        </pc:inkChg>
        <pc:inkChg chg="add del">
          <ac:chgData name="Venkatasubramanian, Mani V." userId="fbe5ce37-0145-4c31-b84a-b36f8beac5f3" providerId="ADAL" clId="{0FD0B19D-4776-3142-A01A-915AA0983175}" dt="2023-03-28T15:36:50.884" v="2253"/>
          <ac:inkMkLst>
            <pc:docMk/>
            <pc:sldMk cId="2799352872" sldId="266"/>
            <ac:inkMk id="172" creationId="{0CB9851F-2729-E539-0814-23759F7A4AF2}"/>
          </ac:inkMkLst>
        </pc:inkChg>
        <pc:inkChg chg="add del">
          <ac:chgData name="Venkatasubramanian, Mani V." userId="fbe5ce37-0145-4c31-b84a-b36f8beac5f3" providerId="ADAL" clId="{0FD0B19D-4776-3142-A01A-915AA0983175}" dt="2023-03-28T15:36:50.884" v="2253"/>
          <ac:inkMkLst>
            <pc:docMk/>
            <pc:sldMk cId="2799352872" sldId="266"/>
            <ac:inkMk id="173" creationId="{DFBB3393-8B79-BBD6-3E45-779329CCE8F3}"/>
          </ac:inkMkLst>
        </pc:inkChg>
        <pc:inkChg chg="add del">
          <ac:chgData name="Venkatasubramanian, Mani V." userId="fbe5ce37-0145-4c31-b84a-b36f8beac5f3" providerId="ADAL" clId="{0FD0B19D-4776-3142-A01A-915AA0983175}" dt="2023-03-28T15:36:50.884" v="2253"/>
          <ac:inkMkLst>
            <pc:docMk/>
            <pc:sldMk cId="2799352872" sldId="266"/>
            <ac:inkMk id="174" creationId="{1BD9AFD7-B0E8-3E62-259F-8FE57539E680}"/>
          </ac:inkMkLst>
        </pc:inkChg>
        <pc:inkChg chg="add del">
          <ac:chgData name="Venkatasubramanian, Mani V." userId="fbe5ce37-0145-4c31-b84a-b36f8beac5f3" providerId="ADAL" clId="{0FD0B19D-4776-3142-A01A-915AA0983175}" dt="2023-03-28T15:36:50.884" v="2253"/>
          <ac:inkMkLst>
            <pc:docMk/>
            <pc:sldMk cId="2799352872" sldId="266"/>
            <ac:inkMk id="175" creationId="{5930F0AE-56D9-C624-D3D5-4BA4286DB377}"/>
          </ac:inkMkLst>
        </pc:inkChg>
        <pc:inkChg chg="add del">
          <ac:chgData name="Venkatasubramanian, Mani V." userId="fbe5ce37-0145-4c31-b84a-b36f8beac5f3" providerId="ADAL" clId="{0FD0B19D-4776-3142-A01A-915AA0983175}" dt="2023-03-28T15:36:50.884" v="2253"/>
          <ac:inkMkLst>
            <pc:docMk/>
            <pc:sldMk cId="2799352872" sldId="266"/>
            <ac:inkMk id="176" creationId="{5FB3EAA1-7BC2-37BA-4A6B-899D683C5583}"/>
          </ac:inkMkLst>
        </pc:inkChg>
        <pc:inkChg chg="add del">
          <ac:chgData name="Venkatasubramanian, Mani V." userId="fbe5ce37-0145-4c31-b84a-b36f8beac5f3" providerId="ADAL" clId="{0FD0B19D-4776-3142-A01A-915AA0983175}" dt="2023-03-28T15:36:50.884" v="2253"/>
          <ac:inkMkLst>
            <pc:docMk/>
            <pc:sldMk cId="2799352872" sldId="266"/>
            <ac:inkMk id="177" creationId="{3F7775EF-8D51-4F2F-8B80-8697CA82F1E1}"/>
          </ac:inkMkLst>
        </pc:inkChg>
        <pc:inkChg chg="add del">
          <ac:chgData name="Venkatasubramanian, Mani V." userId="fbe5ce37-0145-4c31-b84a-b36f8beac5f3" providerId="ADAL" clId="{0FD0B19D-4776-3142-A01A-915AA0983175}" dt="2023-03-28T15:36:50.884" v="2253"/>
          <ac:inkMkLst>
            <pc:docMk/>
            <pc:sldMk cId="2799352872" sldId="266"/>
            <ac:inkMk id="178" creationId="{961E26CA-1DA7-3F5E-13C1-17BA6AFE7D50}"/>
          </ac:inkMkLst>
        </pc:inkChg>
        <pc:inkChg chg="add reco">
          <ac:chgData name="Venkatasubramanian, Mani V." userId="fbe5ce37-0145-4c31-b84a-b36f8beac5f3" providerId="ADAL" clId="{0FD0B19D-4776-3142-A01A-915AA0983175}" dt="2023-03-28T15:36:50.884" v="2253"/>
          <ac:inkMkLst>
            <pc:docMk/>
            <pc:sldMk cId="2799352872" sldId="266"/>
            <ac:inkMk id="179" creationId="{6F52E7FC-D838-CDF3-83BC-5C2A4652DDA5}"/>
          </ac:inkMkLst>
        </pc:inkChg>
        <pc:inkChg chg="add del">
          <ac:chgData name="Venkatasubramanian, Mani V." userId="fbe5ce37-0145-4c31-b84a-b36f8beac5f3" providerId="ADAL" clId="{0FD0B19D-4776-3142-A01A-915AA0983175}" dt="2023-03-28T15:36:52.918" v="2258"/>
          <ac:inkMkLst>
            <pc:docMk/>
            <pc:sldMk cId="2799352872" sldId="266"/>
            <ac:inkMk id="180" creationId="{4D8515A4-96AE-95BA-9A4E-FB4D9EA90FEF}"/>
          </ac:inkMkLst>
        </pc:inkChg>
        <pc:inkChg chg="add del">
          <ac:chgData name="Venkatasubramanian, Mani V." userId="fbe5ce37-0145-4c31-b84a-b36f8beac5f3" providerId="ADAL" clId="{0FD0B19D-4776-3142-A01A-915AA0983175}" dt="2023-03-28T15:36:52.918" v="2258"/>
          <ac:inkMkLst>
            <pc:docMk/>
            <pc:sldMk cId="2799352872" sldId="266"/>
            <ac:inkMk id="181" creationId="{9AD85AA9-DAFC-B949-B00F-B6AFCBF374FB}"/>
          </ac:inkMkLst>
        </pc:inkChg>
        <pc:inkChg chg="add del">
          <ac:chgData name="Venkatasubramanian, Mani V." userId="fbe5ce37-0145-4c31-b84a-b36f8beac5f3" providerId="ADAL" clId="{0FD0B19D-4776-3142-A01A-915AA0983175}" dt="2023-03-28T15:36:52.918" v="2258"/>
          <ac:inkMkLst>
            <pc:docMk/>
            <pc:sldMk cId="2799352872" sldId="266"/>
            <ac:inkMk id="182" creationId="{2547941E-AAA4-766C-52C7-8981F6A25E12}"/>
          </ac:inkMkLst>
        </pc:inkChg>
        <pc:inkChg chg="add del">
          <ac:chgData name="Venkatasubramanian, Mani V." userId="fbe5ce37-0145-4c31-b84a-b36f8beac5f3" providerId="ADAL" clId="{0FD0B19D-4776-3142-A01A-915AA0983175}" dt="2023-03-28T15:36:52.918" v="2258"/>
          <ac:inkMkLst>
            <pc:docMk/>
            <pc:sldMk cId="2799352872" sldId="266"/>
            <ac:inkMk id="183" creationId="{5643B8D7-7A02-0562-F972-D54F48B0EB04}"/>
          </ac:inkMkLst>
        </pc:inkChg>
        <pc:inkChg chg="add reco">
          <ac:chgData name="Venkatasubramanian, Mani V." userId="fbe5ce37-0145-4c31-b84a-b36f8beac5f3" providerId="ADAL" clId="{0FD0B19D-4776-3142-A01A-915AA0983175}" dt="2023-03-28T15:36:52.918" v="2258"/>
          <ac:inkMkLst>
            <pc:docMk/>
            <pc:sldMk cId="2799352872" sldId="266"/>
            <ac:inkMk id="184" creationId="{5B4EDCB9-C6C8-AC28-B8B6-ECE8E2C6DA6C}"/>
          </ac:inkMkLst>
        </pc:inkChg>
        <pc:inkChg chg="add">
          <ac:chgData name="Venkatasubramanian, Mani V." userId="fbe5ce37-0145-4c31-b84a-b36f8beac5f3" providerId="ADAL" clId="{0FD0B19D-4776-3142-A01A-915AA0983175}" dt="2023-03-28T15:37:07.342" v="2259"/>
          <ac:inkMkLst>
            <pc:docMk/>
            <pc:sldMk cId="2799352872" sldId="266"/>
            <ac:inkMk id="185" creationId="{B6BE0171-BBE6-F83B-8099-7B6E9411841A}"/>
          </ac:inkMkLst>
        </pc:inkChg>
      </pc:sldChg>
      <pc:sldChg chg="addSp delSp">
        <pc:chgData name="Venkatasubramanian, Mani V." userId="fbe5ce37-0145-4c31-b84a-b36f8beac5f3" providerId="ADAL" clId="{0FD0B19D-4776-3142-A01A-915AA0983175}" dt="2023-03-28T15:42:28.459" v="2496"/>
        <pc:sldMkLst>
          <pc:docMk/>
          <pc:sldMk cId="1465636667" sldId="267"/>
        </pc:sldMkLst>
        <pc:inkChg chg="add del">
          <ac:chgData name="Venkatasubramanian, Mani V." userId="fbe5ce37-0145-4c31-b84a-b36f8beac5f3" providerId="ADAL" clId="{0FD0B19D-4776-3142-A01A-915AA0983175}" dt="2023-03-28T15:38:38.011" v="2268"/>
          <ac:inkMkLst>
            <pc:docMk/>
            <pc:sldMk cId="1465636667" sldId="267"/>
            <ac:inkMk id="2" creationId="{6757F3CC-8BB1-8559-7A98-A12B69F3426D}"/>
          </ac:inkMkLst>
        </pc:inkChg>
        <pc:inkChg chg="add del">
          <ac:chgData name="Venkatasubramanian, Mani V." userId="fbe5ce37-0145-4c31-b84a-b36f8beac5f3" providerId="ADAL" clId="{0FD0B19D-4776-3142-A01A-915AA0983175}" dt="2023-03-28T15:38:38.011" v="2268"/>
          <ac:inkMkLst>
            <pc:docMk/>
            <pc:sldMk cId="1465636667" sldId="267"/>
            <ac:inkMk id="3" creationId="{4FA14525-B0CE-A7E9-A2FD-3FB52D1B2918}"/>
          </ac:inkMkLst>
        </pc:inkChg>
        <pc:inkChg chg="add del">
          <ac:chgData name="Venkatasubramanian, Mani V." userId="fbe5ce37-0145-4c31-b84a-b36f8beac5f3" providerId="ADAL" clId="{0FD0B19D-4776-3142-A01A-915AA0983175}" dt="2023-03-28T15:38:38.011" v="2268"/>
          <ac:inkMkLst>
            <pc:docMk/>
            <pc:sldMk cId="1465636667" sldId="267"/>
            <ac:inkMk id="4" creationId="{400AA587-1F49-E783-6A6A-66B47207E19F}"/>
          </ac:inkMkLst>
        </pc:inkChg>
        <pc:inkChg chg="add del">
          <ac:chgData name="Venkatasubramanian, Mani V." userId="fbe5ce37-0145-4c31-b84a-b36f8beac5f3" providerId="ADAL" clId="{0FD0B19D-4776-3142-A01A-915AA0983175}" dt="2023-03-28T15:38:38.011" v="2268"/>
          <ac:inkMkLst>
            <pc:docMk/>
            <pc:sldMk cId="1465636667" sldId="267"/>
            <ac:inkMk id="5" creationId="{DAA16648-4142-C417-927D-88824C55849D}"/>
          </ac:inkMkLst>
        </pc:inkChg>
        <pc:inkChg chg="add del">
          <ac:chgData name="Venkatasubramanian, Mani V." userId="fbe5ce37-0145-4c31-b84a-b36f8beac5f3" providerId="ADAL" clId="{0FD0B19D-4776-3142-A01A-915AA0983175}" dt="2023-03-28T15:38:38.011" v="2268"/>
          <ac:inkMkLst>
            <pc:docMk/>
            <pc:sldMk cId="1465636667" sldId="267"/>
            <ac:inkMk id="6" creationId="{CDD30D58-FF09-FDCF-BCBC-B76CA8AC95F4}"/>
          </ac:inkMkLst>
        </pc:inkChg>
        <pc:inkChg chg="add del">
          <ac:chgData name="Venkatasubramanian, Mani V." userId="fbe5ce37-0145-4c31-b84a-b36f8beac5f3" providerId="ADAL" clId="{0FD0B19D-4776-3142-A01A-915AA0983175}" dt="2023-03-28T15:38:38.011" v="2268"/>
          <ac:inkMkLst>
            <pc:docMk/>
            <pc:sldMk cId="1465636667" sldId="267"/>
            <ac:inkMk id="7" creationId="{5B788660-2DD1-1C56-CB12-A928BE60C963}"/>
          </ac:inkMkLst>
        </pc:inkChg>
        <pc:inkChg chg="add del">
          <ac:chgData name="Venkatasubramanian, Mani V." userId="fbe5ce37-0145-4c31-b84a-b36f8beac5f3" providerId="ADAL" clId="{0FD0B19D-4776-3142-A01A-915AA0983175}" dt="2023-03-28T15:38:38.011" v="2268"/>
          <ac:inkMkLst>
            <pc:docMk/>
            <pc:sldMk cId="1465636667" sldId="267"/>
            <ac:inkMk id="8" creationId="{28318717-E30A-930F-313C-76E1F2239C20}"/>
          </ac:inkMkLst>
        </pc:inkChg>
        <pc:inkChg chg="add del">
          <ac:chgData name="Venkatasubramanian, Mani V." userId="fbe5ce37-0145-4c31-b84a-b36f8beac5f3" providerId="ADAL" clId="{0FD0B19D-4776-3142-A01A-915AA0983175}" dt="2023-03-28T15:38:38.011" v="2268"/>
          <ac:inkMkLst>
            <pc:docMk/>
            <pc:sldMk cId="1465636667" sldId="267"/>
            <ac:inkMk id="9" creationId="{F8525E47-BA2D-36E1-40D2-D366614EEC24}"/>
          </ac:inkMkLst>
        </pc:inkChg>
        <pc:inkChg chg="add reco">
          <ac:chgData name="Venkatasubramanian, Mani V." userId="fbe5ce37-0145-4c31-b84a-b36f8beac5f3" providerId="ADAL" clId="{0FD0B19D-4776-3142-A01A-915AA0983175}" dt="2023-03-28T15:38:38.011" v="2268"/>
          <ac:inkMkLst>
            <pc:docMk/>
            <pc:sldMk cId="1465636667" sldId="267"/>
            <ac:inkMk id="10" creationId="{E7413835-FA05-A0DD-2122-7053E66CD61C}"/>
          </ac:inkMkLst>
        </pc:inkChg>
        <pc:inkChg chg="add reco">
          <ac:chgData name="Venkatasubramanian, Mani V." userId="fbe5ce37-0145-4c31-b84a-b36f8beac5f3" providerId="ADAL" clId="{0FD0B19D-4776-3142-A01A-915AA0983175}" dt="2023-03-28T15:38:38.011" v="2268"/>
          <ac:inkMkLst>
            <pc:docMk/>
            <pc:sldMk cId="1465636667" sldId="267"/>
            <ac:inkMk id="11" creationId="{1896F6A6-8905-F658-270A-FA1FA3269BA7}"/>
          </ac:inkMkLst>
        </pc:inkChg>
        <pc:inkChg chg="add">
          <ac:chgData name="Venkatasubramanian, Mani V." userId="fbe5ce37-0145-4c31-b84a-b36f8beac5f3" providerId="ADAL" clId="{0FD0B19D-4776-3142-A01A-915AA0983175}" dt="2023-03-28T15:38:40.461" v="2269"/>
          <ac:inkMkLst>
            <pc:docMk/>
            <pc:sldMk cId="1465636667" sldId="267"/>
            <ac:inkMk id="12" creationId="{6FDD9717-52CE-495A-05AD-C891427BBD48}"/>
          </ac:inkMkLst>
        </pc:inkChg>
        <pc:inkChg chg="add del">
          <ac:chgData name="Venkatasubramanian, Mani V." userId="fbe5ce37-0145-4c31-b84a-b36f8beac5f3" providerId="ADAL" clId="{0FD0B19D-4776-3142-A01A-915AA0983175}" dt="2023-03-28T15:38:47.648" v="2281"/>
          <ac:inkMkLst>
            <pc:docMk/>
            <pc:sldMk cId="1465636667" sldId="267"/>
            <ac:inkMk id="13" creationId="{9128FADD-0AC3-F7D0-774B-8970E9C203A2}"/>
          </ac:inkMkLst>
        </pc:inkChg>
        <pc:inkChg chg="add del">
          <ac:chgData name="Venkatasubramanian, Mani V." userId="fbe5ce37-0145-4c31-b84a-b36f8beac5f3" providerId="ADAL" clId="{0FD0B19D-4776-3142-A01A-915AA0983175}" dt="2023-03-28T15:38:47.648" v="2281"/>
          <ac:inkMkLst>
            <pc:docMk/>
            <pc:sldMk cId="1465636667" sldId="267"/>
            <ac:inkMk id="14" creationId="{7CCC4B32-437F-7D64-7ECC-A86470A248BA}"/>
          </ac:inkMkLst>
        </pc:inkChg>
        <pc:inkChg chg="add del">
          <ac:chgData name="Venkatasubramanian, Mani V." userId="fbe5ce37-0145-4c31-b84a-b36f8beac5f3" providerId="ADAL" clId="{0FD0B19D-4776-3142-A01A-915AA0983175}" dt="2023-03-28T15:38:47.648" v="2281"/>
          <ac:inkMkLst>
            <pc:docMk/>
            <pc:sldMk cId="1465636667" sldId="267"/>
            <ac:inkMk id="15" creationId="{73DF6CDF-F9EB-B976-A17D-190664F5F735}"/>
          </ac:inkMkLst>
        </pc:inkChg>
        <pc:inkChg chg="add del">
          <ac:chgData name="Venkatasubramanian, Mani V." userId="fbe5ce37-0145-4c31-b84a-b36f8beac5f3" providerId="ADAL" clId="{0FD0B19D-4776-3142-A01A-915AA0983175}" dt="2023-03-28T15:38:47.648" v="2281"/>
          <ac:inkMkLst>
            <pc:docMk/>
            <pc:sldMk cId="1465636667" sldId="267"/>
            <ac:inkMk id="16" creationId="{86291F21-6771-78A6-E1F2-F2213949C787}"/>
          </ac:inkMkLst>
        </pc:inkChg>
        <pc:inkChg chg="add del">
          <ac:chgData name="Venkatasubramanian, Mani V." userId="fbe5ce37-0145-4c31-b84a-b36f8beac5f3" providerId="ADAL" clId="{0FD0B19D-4776-3142-A01A-915AA0983175}" dt="2023-03-28T15:38:47.648" v="2281"/>
          <ac:inkMkLst>
            <pc:docMk/>
            <pc:sldMk cId="1465636667" sldId="267"/>
            <ac:inkMk id="17" creationId="{A4EBBF1F-D403-813A-C0E8-5D85E1E9CD4B}"/>
          </ac:inkMkLst>
        </pc:inkChg>
        <pc:inkChg chg="add del">
          <ac:chgData name="Venkatasubramanian, Mani V." userId="fbe5ce37-0145-4c31-b84a-b36f8beac5f3" providerId="ADAL" clId="{0FD0B19D-4776-3142-A01A-915AA0983175}" dt="2023-03-28T15:38:47.648" v="2281"/>
          <ac:inkMkLst>
            <pc:docMk/>
            <pc:sldMk cId="1465636667" sldId="267"/>
            <ac:inkMk id="18" creationId="{A04699C7-4D00-3B5D-7933-DC0640EEA115}"/>
          </ac:inkMkLst>
        </pc:inkChg>
        <pc:inkChg chg="add del">
          <ac:chgData name="Venkatasubramanian, Mani V." userId="fbe5ce37-0145-4c31-b84a-b36f8beac5f3" providerId="ADAL" clId="{0FD0B19D-4776-3142-A01A-915AA0983175}" dt="2023-03-28T15:38:47.648" v="2281"/>
          <ac:inkMkLst>
            <pc:docMk/>
            <pc:sldMk cId="1465636667" sldId="267"/>
            <ac:inkMk id="19" creationId="{C6871A59-1ADA-F0EA-B01E-E3E146B30DFE}"/>
          </ac:inkMkLst>
        </pc:inkChg>
        <pc:inkChg chg="add del">
          <ac:chgData name="Venkatasubramanian, Mani V." userId="fbe5ce37-0145-4c31-b84a-b36f8beac5f3" providerId="ADAL" clId="{0FD0B19D-4776-3142-A01A-915AA0983175}" dt="2023-03-28T15:38:47.648" v="2281"/>
          <ac:inkMkLst>
            <pc:docMk/>
            <pc:sldMk cId="1465636667" sldId="267"/>
            <ac:inkMk id="20" creationId="{4F7ABB0B-C5D0-C5E5-12E7-59789C3C9D88}"/>
          </ac:inkMkLst>
        </pc:inkChg>
        <pc:inkChg chg="add del">
          <ac:chgData name="Venkatasubramanian, Mani V." userId="fbe5ce37-0145-4c31-b84a-b36f8beac5f3" providerId="ADAL" clId="{0FD0B19D-4776-3142-A01A-915AA0983175}" dt="2023-03-28T15:38:47.648" v="2281"/>
          <ac:inkMkLst>
            <pc:docMk/>
            <pc:sldMk cId="1465636667" sldId="267"/>
            <ac:inkMk id="21" creationId="{8B352167-5B38-ACFE-C5BD-0F91FDF934A0}"/>
          </ac:inkMkLst>
        </pc:inkChg>
        <pc:inkChg chg="add del">
          <ac:chgData name="Venkatasubramanian, Mani V." userId="fbe5ce37-0145-4c31-b84a-b36f8beac5f3" providerId="ADAL" clId="{0FD0B19D-4776-3142-A01A-915AA0983175}" dt="2023-03-28T15:38:47.648" v="2281"/>
          <ac:inkMkLst>
            <pc:docMk/>
            <pc:sldMk cId="1465636667" sldId="267"/>
            <ac:inkMk id="22" creationId="{FEEB6A0B-8E23-3EE7-9B65-1F71D5875813}"/>
          </ac:inkMkLst>
        </pc:inkChg>
        <pc:inkChg chg="add del">
          <ac:chgData name="Venkatasubramanian, Mani V." userId="fbe5ce37-0145-4c31-b84a-b36f8beac5f3" providerId="ADAL" clId="{0FD0B19D-4776-3142-A01A-915AA0983175}" dt="2023-03-28T15:38:47.648" v="2281"/>
          <ac:inkMkLst>
            <pc:docMk/>
            <pc:sldMk cId="1465636667" sldId="267"/>
            <ac:inkMk id="23" creationId="{54578BC9-D7DE-F067-6305-1DA18BD98F96}"/>
          </ac:inkMkLst>
        </pc:inkChg>
        <pc:inkChg chg="add reco">
          <ac:chgData name="Venkatasubramanian, Mani V." userId="fbe5ce37-0145-4c31-b84a-b36f8beac5f3" providerId="ADAL" clId="{0FD0B19D-4776-3142-A01A-915AA0983175}" dt="2023-03-28T15:38:47.648" v="2281"/>
          <ac:inkMkLst>
            <pc:docMk/>
            <pc:sldMk cId="1465636667" sldId="267"/>
            <ac:inkMk id="24" creationId="{E719261F-67F2-B706-53EA-91A0FF788EB8}"/>
          </ac:inkMkLst>
        </pc:inkChg>
        <pc:inkChg chg="add reco">
          <ac:chgData name="Venkatasubramanian, Mani V." userId="fbe5ce37-0145-4c31-b84a-b36f8beac5f3" providerId="ADAL" clId="{0FD0B19D-4776-3142-A01A-915AA0983175}" dt="2023-03-28T15:38:47.648" v="2281"/>
          <ac:inkMkLst>
            <pc:docMk/>
            <pc:sldMk cId="1465636667" sldId="267"/>
            <ac:inkMk id="25" creationId="{2E32F942-3A6C-89EA-9FBA-E11DBB078F81}"/>
          </ac:inkMkLst>
        </pc:inkChg>
        <pc:inkChg chg="add reco">
          <ac:chgData name="Venkatasubramanian, Mani V." userId="fbe5ce37-0145-4c31-b84a-b36f8beac5f3" providerId="ADAL" clId="{0FD0B19D-4776-3142-A01A-915AA0983175}" dt="2023-03-28T15:38:47.648" v="2281"/>
          <ac:inkMkLst>
            <pc:docMk/>
            <pc:sldMk cId="1465636667" sldId="267"/>
            <ac:inkMk id="26" creationId="{33366B8D-50C1-5E6E-2C65-61781F13F140}"/>
          </ac:inkMkLst>
        </pc:inkChg>
        <pc:inkChg chg="add del">
          <ac:chgData name="Venkatasubramanian, Mani V." userId="fbe5ce37-0145-4c31-b84a-b36f8beac5f3" providerId="ADAL" clId="{0FD0B19D-4776-3142-A01A-915AA0983175}" dt="2023-03-28T15:38:50.911" v="2285"/>
          <ac:inkMkLst>
            <pc:docMk/>
            <pc:sldMk cId="1465636667" sldId="267"/>
            <ac:inkMk id="27" creationId="{731374E4-18D0-1210-D992-A6771344E0DC}"/>
          </ac:inkMkLst>
        </pc:inkChg>
        <pc:inkChg chg="add del">
          <ac:chgData name="Venkatasubramanian, Mani V." userId="fbe5ce37-0145-4c31-b84a-b36f8beac5f3" providerId="ADAL" clId="{0FD0B19D-4776-3142-A01A-915AA0983175}" dt="2023-03-28T15:38:50.911" v="2285"/>
          <ac:inkMkLst>
            <pc:docMk/>
            <pc:sldMk cId="1465636667" sldId="267"/>
            <ac:inkMk id="28" creationId="{FECCF5B1-B213-FA5D-49C9-0FFAD5113B61}"/>
          </ac:inkMkLst>
        </pc:inkChg>
        <pc:inkChg chg="add del">
          <ac:chgData name="Venkatasubramanian, Mani V." userId="fbe5ce37-0145-4c31-b84a-b36f8beac5f3" providerId="ADAL" clId="{0FD0B19D-4776-3142-A01A-915AA0983175}" dt="2023-03-28T15:38:50.911" v="2285"/>
          <ac:inkMkLst>
            <pc:docMk/>
            <pc:sldMk cId="1465636667" sldId="267"/>
            <ac:inkMk id="29" creationId="{8B740DF8-6F24-A473-2F60-CD0B7A4EC286}"/>
          </ac:inkMkLst>
        </pc:inkChg>
        <pc:inkChg chg="add reco">
          <ac:chgData name="Venkatasubramanian, Mani V." userId="fbe5ce37-0145-4c31-b84a-b36f8beac5f3" providerId="ADAL" clId="{0FD0B19D-4776-3142-A01A-915AA0983175}" dt="2023-03-28T15:38:50.911" v="2285"/>
          <ac:inkMkLst>
            <pc:docMk/>
            <pc:sldMk cId="1465636667" sldId="267"/>
            <ac:inkMk id="30" creationId="{1BC28E5D-5716-9D4C-CCF6-ECCA1A7A070E}"/>
          </ac:inkMkLst>
        </pc:inkChg>
        <pc:inkChg chg="add del">
          <ac:chgData name="Venkatasubramanian, Mani V." userId="fbe5ce37-0145-4c31-b84a-b36f8beac5f3" providerId="ADAL" clId="{0FD0B19D-4776-3142-A01A-915AA0983175}" dt="2023-03-28T15:38:58.413" v="2303"/>
          <ac:inkMkLst>
            <pc:docMk/>
            <pc:sldMk cId="1465636667" sldId="267"/>
            <ac:inkMk id="31" creationId="{DCFA1261-A8E6-FEB7-DE23-D9FCE9DB558B}"/>
          </ac:inkMkLst>
        </pc:inkChg>
        <pc:inkChg chg="add del">
          <ac:chgData name="Venkatasubramanian, Mani V." userId="fbe5ce37-0145-4c31-b84a-b36f8beac5f3" providerId="ADAL" clId="{0FD0B19D-4776-3142-A01A-915AA0983175}" dt="2023-03-28T15:38:58.413" v="2303"/>
          <ac:inkMkLst>
            <pc:docMk/>
            <pc:sldMk cId="1465636667" sldId="267"/>
            <ac:inkMk id="32" creationId="{97C23110-F209-FB3B-E31F-7E130900FBCA}"/>
          </ac:inkMkLst>
        </pc:inkChg>
        <pc:inkChg chg="add del">
          <ac:chgData name="Venkatasubramanian, Mani V." userId="fbe5ce37-0145-4c31-b84a-b36f8beac5f3" providerId="ADAL" clId="{0FD0B19D-4776-3142-A01A-915AA0983175}" dt="2023-03-28T15:38:58.413" v="2303"/>
          <ac:inkMkLst>
            <pc:docMk/>
            <pc:sldMk cId="1465636667" sldId="267"/>
            <ac:inkMk id="33" creationId="{7C4B5CC1-F4BA-C2B8-7767-911382AD2F6E}"/>
          </ac:inkMkLst>
        </pc:inkChg>
        <pc:inkChg chg="add del">
          <ac:chgData name="Venkatasubramanian, Mani V." userId="fbe5ce37-0145-4c31-b84a-b36f8beac5f3" providerId="ADAL" clId="{0FD0B19D-4776-3142-A01A-915AA0983175}" dt="2023-03-28T15:38:58.413" v="2303"/>
          <ac:inkMkLst>
            <pc:docMk/>
            <pc:sldMk cId="1465636667" sldId="267"/>
            <ac:inkMk id="34" creationId="{F7D6EC27-8614-C82B-2CE7-BE3C5722A597}"/>
          </ac:inkMkLst>
        </pc:inkChg>
        <pc:inkChg chg="add del">
          <ac:chgData name="Venkatasubramanian, Mani V." userId="fbe5ce37-0145-4c31-b84a-b36f8beac5f3" providerId="ADAL" clId="{0FD0B19D-4776-3142-A01A-915AA0983175}" dt="2023-03-28T15:38:58.413" v="2303"/>
          <ac:inkMkLst>
            <pc:docMk/>
            <pc:sldMk cId="1465636667" sldId="267"/>
            <ac:inkMk id="35" creationId="{02CFA9C4-F51E-3D68-4D30-3405E54FE376}"/>
          </ac:inkMkLst>
        </pc:inkChg>
        <pc:inkChg chg="add del">
          <ac:chgData name="Venkatasubramanian, Mani V." userId="fbe5ce37-0145-4c31-b84a-b36f8beac5f3" providerId="ADAL" clId="{0FD0B19D-4776-3142-A01A-915AA0983175}" dt="2023-03-28T15:38:58.413" v="2303"/>
          <ac:inkMkLst>
            <pc:docMk/>
            <pc:sldMk cId="1465636667" sldId="267"/>
            <ac:inkMk id="36" creationId="{CFD69D8C-6EF4-2613-29C4-C4EA0FB3E6F1}"/>
          </ac:inkMkLst>
        </pc:inkChg>
        <pc:inkChg chg="add del">
          <ac:chgData name="Venkatasubramanian, Mani V." userId="fbe5ce37-0145-4c31-b84a-b36f8beac5f3" providerId="ADAL" clId="{0FD0B19D-4776-3142-A01A-915AA0983175}" dt="2023-03-28T15:38:58.413" v="2303"/>
          <ac:inkMkLst>
            <pc:docMk/>
            <pc:sldMk cId="1465636667" sldId="267"/>
            <ac:inkMk id="37" creationId="{8BF42A70-4CB9-523C-C3D1-365581125E9B}"/>
          </ac:inkMkLst>
        </pc:inkChg>
        <pc:inkChg chg="add del">
          <ac:chgData name="Venkatasubramanian, Mani V." userId="fbe5ce37-0145-4c31-b84a-b36f8beac5f3" providerId="ADAL" clId="{0FD0B19D-4776-3142-A01A-915AA0983175}" dt="2023-03-28T15:38:58.413" v="2303"/>
          <ac:inkMkLst>
            <pc:docMk/>
            <pc:sldMk cId="1465636667" sldId="267"/>
            <ac:inkMk id="38" creationId="{EA4938F2-9663-6B09-7F63-D10FC6ED7B93}"/>
          </ac:inkMkLst>
        </pc:inkChg>
        <pc:inkChg chg="add del">
          <ac:chgData name="Venkatasubramanian, Mani V." userId="fbe5ce37-0145-4c31-b84a-b36f8beac5f3" providerId="ADAL" clId="{0FD0B19D-4776-3142-A01A-915AA0983175}" dt="2023-03-28T15:38:58.413" v="2303"/>
          <ac:inkMkLst>
            <pc:docMk/>
            <pc:sldMk cId="1465636667" sldId="267"/>
            <ac:inkMk id="39" creationId="{EACE337C-29B7-CDED-316E-E43571E071CB}"/>
          </ac:inkMkLst>
        </pc:inkChg>
        <pc:inkChg chg="add del">
          <ac:chgData name="Venkatasubramanian, Mani V." userId="fbe5ce37-0145-4c31-b84a-b36f8beac5f3" providerId="ADAL" clId="{0FD0B19D-4776-3142-A01A-915AA0983175}" dt="2023-03-28T15:38:58.413" v="2303"/>
          <ac:inkMkLst>
            <pc:docMk/>
            <pc:sldMk cId="1465636667" sldId="267"/>
            <ac:inkMk id="40" creationId="{AD4AD98D-5B8E-3A5F-25DA-C53BFDBE23BC}"/>
          </ac:inkMkLst>
        </pc:inkChg>
        <pc:inkChg chg="add del">
          <ac:chgData name="Venkatasubramanian, Mani V." userId="fbe5ce37-0145-4c31-b84a-b36f8beac5f3" providerId="ADAL" clId="{0FD0B19D-4776-3142-A01A-915AA0983175}" dt="2023-03-28T15:38:58.413" v="2303"/>
          <ac:inkMkLst>
            <pc:docMk/>
            <pc:sldMk cId="1465636667" sldId="267"/>
            <ac:inkMk id="41" creationId="{579DD5CF-01AE-E81B-A6BD-FDA5E131F009}"/>
          </ac:inkMkLst>
        </pc:inkChg>
        <pc:inkChg chg="add del">
          <ac:chgData name="Venkatasubramanian, Mani V." userId="fbe5ce37-0145-4c31-b84a-b36f8beac5f3" providerId="ADAL" clId="{0FD0B19D-4776-3142-A01A-915AA0983175}" dt="2023-03-28T15:38:58.413" v="2303"/>
          <ac:inkMkLst>
            <pc:docMk/>
            <pc:sldMk cId="1465636667" sldId="267"/>
            <ac:inkMk id="42" creationId="{069D1BD0-C888-0F18-E8AB-686B68BB6577}"/>
          </ac:inkMkLst>
        </pc:inkChg>
        <pc:inkChg chg="add del">
          <ac:chgData name="Venkatasubramanian, Mani V." userId="fbe5ce37-0145-4c31-b84a-b36f8beac5f3" providerId="ADAL" clId="{0FD0B19D-4776-3142-A01A-915AA0983175}" dt="2023-03-28T15:38:58.413" v="2303"/>
          <ac:inkMkLst>
            <pc:docMk/>
            <pc:sldMk cId="1465636667" sldId="267"/>
            <ac:inkMk id="43" creationId="{98C64437-55E7-502C-9EC6-8D312BF56507}"/>
          </ac:inkMkLst>
        </pc:inkChg>
        <pc:inkChg chg="add del">
          <ac:chgData name="Venkatasubramanian, Mani V." userId="fbe5ce37-0145-4c31-b84a-b36f8beac5f3" providerId="ADAL" clId="{0FD0B19D-4776-3142-A01A-915AA0983175}" dt="2023-03-28T15:38:58.413" v="2303"/>
          <ac:inkMkLst>
            <pc:docMk/>
            <pc:sldMk cId="1465636667" sldId="267"/>
            <ac:inkMk id="44" creationId="{775AE37F-9895-92C7-4544-32FD847BB843}"/>
          </ac:inkMkLst>
        </pc:inkChg>
        <pc:inkChg chg="add del">
          <ac:chgData name="Venkatasubramanian, Mani V." userId="fbe5ce37-0145-4c31-b84a-b36f8beac5f3" providerId="ADAL" clId="{0FD0B19D-4776-3142-A01A-915AA0983175}" dt="2023-03-28T15:38:58.413" v="2303"/>
          <ac:inkMkLst>
            <pc:docMk/>
            <pc:sldMk cId="1465636667" sldId="267"/>
            <ac:inkMk id="45" creationId="{3BC5338E-3670-AE17-6A56-27B829C8FB7D}"/>
          </ac:inkMkLst>
        </pc:inkChg>
        <pc:inkChg chg="add del">
          <ac:chgData name="Venkatasubramanian, Mani V." userId="fbe5ce37-0145-4c31-b84a-b36f8beac5f3" providerId="ADAL" clId="{0FD0B19D-4776-3142-A01A-915AA0983175}" dt="2023-03-28T15:39:00.230" v="2309"/>
          <ac:inkMkLst>
            <pc:docMk/>
            <pc:sldMk cId="1465636667" sldId="267"/>
            <ac:inkMk id="46" creationId="{69E265DD-7022-ED8B-264E-FF749A193612}"/>
          </ac:inkMkLst>
        </pc:inkChg>
        <pc:inkChg chg="add del">
          <ac:chgData name="Venkatasubramanian, Mani V." userId="fbe5ce37-0145-4c31-b84a-b36f8beac5f3" providerId="ADAL" clId="{0FD0B19D-4776-3142-A01A-915AA0983175}" dt="2023-03-28T15:39:00.230" v="2309"/>
          <ac:inkMkLst>
            <pc:docMk/>
            <pc:sldMk cId="1465636667" sldId="267"/>
            <ac:inkMk id="47" creationId="{13CFD249-F339-1C00-C4C5-E0CEAF2E539E}"/>
          </ac:inkMkLst>
        </pc:inkChg>
        <pc:inkChg chg="add reco">
          <ac:chgData name="Venkatasubramanian, Mani V." userId="fbe5ce37-0145-4c31-b84a-b36f8beac5f3" providerId="ADAL" clId="{0FD0B19D-4776-3142-A01A-915AA0983175}" dt="2023-03-28T15:38:58.413" v="2303"/>
          <ac:inkMkLst>
            <pc:docMk/>
            <pc:sldMk cId="1465636667" sldId="267"/>
            <ac:inkMk id="48" creationId="{701F5A42-49F4-281C-8AA6-EEB1D76110A3}"/>
          </ac:inkMkLst>
        </pc:inkChg>
        <pc:inkChg chg="add del">
          <ac:chgData name="Venkatasubramanian, Mani V." userId="fbe5ce37-0145-4c31-b84a-b36f8beac5f3" providerId="ADAL" clId="{0FD0B19D-4776-3142-A01A-915AA0983175}" dt="2023-03-28T15:39:00.230" v="2309"/>
          <ac:inkMkLst>
            <pc:docMk/>
            <pc:sldMk cId="1465636667" sldId="267"/>
            <ac:inkMk id="49" creationId="{4554D757-5935-56A9-7E21-CE387F8EC308}"/>
          </ac:inkMkLst>
        </pc:inkChg>
        <pc:inkChg chg="add del">
          <ac:chgData name="Venkatasubramanian, Mani V." userId="fbe5ce37-0145-4c31-b84a-b36f8beac5f3" providerId="ADAL" clId="{0FD0B19D-4776-3142-A01A-915AA0983175}" dt="2023-03-28T15:39:00.230" v="2309"/>
          <ac:inkMkLst>
            <pc:docMk/>
            <pc:sldMk cId="1465636667" sldId="267"/>
            <ac:inkMk id="50" creationId="{7C0444BD-CF49-5615-DB48-885507615438}"/>
          </ac:inkMkLst>
        </pc:inkChg>
        <pc:inkChg chg="add del">
          <ac:chgData name="Venkatasubramanian, Mani V." userId="fbe5ce37-0145-4c31-b84a-b36f8beac5f3" providerId="ADAL" clId="{0FD0B19D-4776-3142-A01A-915AA0983175}" dt="2023-03-28T15:39:00.230" v="2309"/>
          <ac:inkMkLst>
            <pc:docMk/>
            <pc:sldMk cId="1465636667" sldId="267"/>
            <ac:inkMk id="51" creationId="{2CBC8A60-317A-27BC-9347-9D829A88B689}"/>
          </ac:inkMkLst>
        </pc:inkChg>
        <pc:inkChg chg="add del">
          <ac:chgData name="Venkatasubramanian, Mani V." userId="fbe5ce37-0145-4c31-b84a-b36f8beac5f3" providerId="ADAL" clId="{0FD0B19D-4776-3142-A01A-915AA0983175}" dt="2023-03-28T15:39:00.230" v="2309"/>
          <ac:inkMkLst>
            <pc:docMk/>
            <pc:sldMk cId="1465636667" sldId="267"/>
            <ac:inkMk id="52" creationId="{8F50521B-E3D0-BE90-DFEC-4F9B8AFE8E9C}"/>
          </ac:inkMkLst>
        </pc:inkChg>
        <pc:inkChg chg="add del">
          <ac:chgData name="Venkatasubramanian, Mani V." userId="fbe5ce37-0145-4c31-b84a-b36f8beac5f3" providerId="ADAL" clId="{0FD0B19D-4776-3142-A01A-915AA0983175}" dt="2023-03-28T15:39:00.230" v="2309"/>
          <ac:inkMkLst>
            <pc:docMk/>
            <pc:sldMk cId="1465636667" sldId="267"/>
            <ac:inkMk id="53" creationId="{47D7AA85-BA64-7095-64E2-E7FA57139D06}"/>
          </ac:inkMkLst>
        </pc:inkChg>
        <pc:inkChg chg="add reco">
          <ac:chgData name="Venkatasubramanian, Mani V." userId="fbe5ce37-0145-4c31-b84a-b36f8beac5f3" providerId="ADAL" clId="{0FD0B19D-4776-3142-A01A-915AA0983175}" dt="2023-03-28T15:39:00.230" v="2309"/>
          <ac:inkMkLst>
            <pc:docMk/>
            <pc:sldMk cId="1465636667" sldId="267"/>
            <ac:inkMk id="54" creationId="{F3213778-4B11-F728-DF79-69FBF052CB7B}"/>
          </ac:inkMkLst>
        </pc:inkChg>
        <pc:inkChg chg="add del">
          <ac:chgData name="Venkatasubramanian, Mani V." userId="fbe5ce37-0145-4c31-b84a-b36f8beac5f3" providerId="ADAL" clId="{0FD0B19D-4776-3142-A01A-915AA0983175}" dt="2023-03-28T15:39:05.289" v="2324"/>
          <ac:inkMkLst>
            <pc:docMk/>
            <pc:sldMk cId="1465636667" sldId="267"/>
            <ac:inkMk id="55" creationId="{DFEC240D-252E-E89C-CE2D-52C1813C5FA3}"/>
          </ac:inkMkLst>
        </pc:inkChg>
        <pc:inkChg chg="add del">
          <ac:chgData name="Venkatasubramanian, Mani V." userId="fbe5ce37-0145-4c31-b84a-b36f8beac5f3" providerId="ADAL" clId="{0FD0B19D-4776-3142-A01A-915AA0983175}" dt="2023-03-28T15:39:05.289" v="2324"/>
          <ac:inkMkLst>
            <pc:docMk/>
            <pc:sldMk cId="1465636667" sldId="267"/>
            <ac:inkMk id="56" creationId="{1707A45B-4D58-3F67-1BDB-1520D85444C2}"/>
          </ac:inkMkLst>
        </pc:inkChg>
        <pc:inkChg chg="add del">
          <ac:chgData name="Venkatasubramanian, Mani V." userId="fbe5ce37-0145-4c31-b84a-b36f8beac5f3" providerId="ADAL" clId="{0FD0B19D-4776-3142-A01A-915AA0983175}" dt="2023-03-28T15:39:05.289" v="2324"/>
          <ac:inkMkLst>
            <pc:docMk/>
            <pc:sldMk cId="1465636667" sldId="267"/>
            <ac:inkMk id="57" creationId="{D7D4ECE3-D223-C27E-DD5C-79D9CF72FB92}"/>
          </ac:inkMkLst>
        </pc:inkChg>
        <pc:inkChg chg="add del">
          <ac:chgData name="Venkatasubramanian, Mani V." userId="fbe5ce37-0145-4c31-b84a-b36f8beac5f3" providerId="ADAL" clId="{0FD0B19D-4776-3142-A01A-915AA0983175}" dt="2023-03-28T15:39:05.289" v="2324"/>
          <ac:inkMkLst>
            <pc:docMk/>
            <pc:sldMk cId="1465636667" sldId="267"/>
            <ac:inkMk id="58" creationId="{9F665BFC-574C-C965-B1CC-A1257A9D1EFF}"/>
          </ac:inkMkLst>
        </pc:inkChg>
        <pc:inkChg chg="add del">
          <ac:chgData name="Venkatasubramanian, Mani V." userId="fbe5ce37-0145-4c31-b84a-b36f8beac5f3" providerId="ADAL" clId="{0FD0B19D-4776-3142-A01A-915AA0983175}" dt="2023-03-28T15:39:05.289" v="2324"/>
          <ac:inkMkLst>
            <pc:docMk/>
            <pc:sldMk cId="1465636667" sldId="267"/>
            <ac:inkMk id="59" creationId="{2B864A71-30EA-BE20-3659-D87F5230B22A}"/>
          </ac:inkMkLst>
        </pc:inkChg>
        <pc:inkChg chg="add del">
          <ac:chgData name="Venkatasubramanian, Mani V." userId="fbe5ce37-0145-4c31-b84a-b36f8beac5f3" providerId="ADAL" clId="{0FD0B19D-4776-3142-A01A-915AA0983175}" dt="2023-03-28T15:39:05.289" v="2324"/>
          <ac:inkMkLst>
            <pc:docMk/>
            <pc:sldMk cId="1465636667" sldId="267"/>
            <ac:inkMk id="60" creationId="{4FC10FA1-61FA-DFDF-D29F-D3E7A2F02A73}"/>
          </ac:inkMkLst>
        </pc:inkChg>
        <pc:inkChg chg="add del">
          <ac:chgData name="Venkatasubramanian, Mani V." userId="fbe5ce37-0145-4c31-b84a-b36f8beac5f3" providerId="ADAL" clId="{0FD0B19D-4776-3142-A01A-915AA0983175}" dt="2023-03-28T15:39:05.289" v="2324"/>
          <ac:inkMkLst>
            <pc:docMk/>
            <pc:sldMk cId="1465636667" sldId="267"/>
            <ac:inkMk id="61" creationId="{2E7BE8E0-B8B9-34B0-C380-DA964AC22A3B}"/>
          </ac:inkMkLst>
        </pc:inkChg>
        <pc:inkChg chg="add del">
          <ac:chgData name="Venkatasubramanian, Mani V." userId="fbe5ce37-0145-4c31-b84a-b36f8beac5f3" providerId="ADAL" clId="{0FD0B19D-4776-3142-A01A-915AA0983175}" dt="2023-03-28T15:39:05.289" v="2324"/>
          <ac:inkMkLst>
            <pc:docMk/>
            <pc:sldMk cId="1465636667" sldId="267"/>
            <ac:inkMk id="62" creationId="{66868B12-F4D7-DFCD-47AA-14CB36E50F2E}"/>
          </ac:inkMkLst>
        </pc:inkChg>
        <pc:inkChg chg="add del">
          <ac:chgData name="Venkatasubramanian, Mani V." userId="fbe5ce37-0145-4c31-b84a-b36f8beac5f3" providerId="ADAL" clId="{0FD0B19D-4776-3142-A01A-915AA0983175}" dt="2023-03-28T15:39:05.289" v="2324"/>
          <ac:inkMkLst>
            <pc:docMk/>
            <pc:sldMk cId="1465636667" sldId="267"/>
            <ac:inkMk id="63" creationId="{94FF49EF-CEEE-8053-1AD7-0BA117FA8565}"/>
          </ac:inkMkLst>
        </pc:inkChg>
        <pc:inkChg chg="add del">
          <ac:chgData name="Venkatasubramanian, Mani V." userId="fbe5ce37-0145-4c31-b84a-b36f8beac5f3" providerId="ADAL" clId="{0FD0B19D-4776-3142-A01A-915AA0983175}" dt="2023-03-28T15:39:05.289" v="2324"/>
          <ac:inkMkLst>
            <pc:docMk/>
            <pc:sldMk cId="1465636667" sldId="267"/>
            <ac:inkMk id="64" creationId="{4BCBCD49-78AB-ACC0-793E-421921EF0A26}"/>
          </ac:inkMkLst>
        </pc:inkChg>
        <pc:inkChg chg="add del">
          <ac:chgData name="Venkatasubramanian, Mani V." userId="fbe5ce37-0145-4c31-b84a-b36f8beac5f3" providerId="ADAL" clId="{0FD0B19D-4776-3142-A01A-915AA0983175}" dt="2023-03-28T15:39:05.289" v="2324"/>
          <ac:inkMkLst>
            <pc:docMk/>
            <pc:sldMk cId="1465636667" sldId="267"/>
            <ac:inkMk id="65" creationId="{621011CE-29DB-D915-40CC-6E73885F04A6}"/>
          </ac:inkMkLst>
        </pc:inkChg>
        <pc:inkChg chg="add del">
          <ac:chgData name="Venkatasubramanian, Mani V." userId="fbe5ce37-0145-4c31-b84a-b36f8beac5f3" providerId="ADAL" clId="{0FD0B19D-4776-3142-A01A-915AA0983175}" dt="2023-03-28T15:39:05.289" v="2324"/>
          <ac:inkMkLst>
            <pc:docMk/>
            <pc:sldMk cId="1465636667" sldId="267"/>
            <ac:inkMk id="66" creationId="{E99DF8BE-F46A-A33A-7C95-FC4FC16B0B29}"/>
          </ac:inkMkLst>
        </pc:inkChg>
        <pc:inkChg chg="add del">
          <ac:chgData name="Venkatasubramanian, Mani V." userId="fbe5ce37-0145-4c31-b84a-b36f8beac5f3" providerId="ADAL" clId="{0FD0B19D-4776-3142-A01A-915AA0983175}" dt="2023-03-28T15:39:05.289" v="2324"/>
          <ac:inkMkLst>
            <pc:docMk/>
            <pc:sldMk cId="1465636667" sldId="267"/>
            <ac:inkMk id="67" creationId="{B22B9863-E7E4-2168-4FC8-4BE4019AAD8D}"/>
          </ac:inkMkLst>
        </pc:inkChg>
        <pc:inkChg chg="add del">
          <ac:chgData name="Venkatasubramanian, Mani V." userId="fbe5ce37-0145-4c31-b84a-b36f8beac5f3" providerId="ADAL" clId="{0FD0B19D-4776-3142-A01A-915AA0983175}" dt="2023-03-28T15:39:05.289" v="2324"/>
          <ac:inkMkLst>
            <pc:docMk/>
            <pc:sldMk cId="1465636667" sldId="267"/>
            <ac:inkMk id="68" creationId="{1DAD34B7-CE75-E265-B340-4498B2AEFC94}"/>
          </ac:inkMkLst>
        </pc:inkChg>
        <pc:inkChg chg="add reco">
          <ac:chgData name="Venkatasubramanian, Mani V." userId="fbe5ce37-0145-4c31-b84a-b36f8beac5f3" providerId="ADAL" clId="{0FD0B19D-4776-3142-A01A-915AA0983175}" dt="2023-03-28T15:39:05.289" v="2324"/>
          <ac:inkMkLst>
            <pc:docMk/>
            <pc:sldMk cId="1465636667" sldId="267"/>
            <ac:inkMk id="69" creationId="{0F9DC680-8DB1-8048-1ED0-40E1CDA105CA}"/>
          </ac:inkMkLst>
        </pc:inkChg>
        <pc:inkChg chg="add reco">
          <ac:chgData name="Venkatasubramanian, Mani V." userId="fbe5ce37-0145-4c31-b84a-b36f8beac5f3" providerId="ADAL" clId="{0FD0B19D-4776-3142-A01A-915AA0983175}" dt="2023-03-28T15:39:05.289" v="2324"/>
          <ac:inkMkLst>
            <pc:docMk/>
            <pc:sldMk cId="1465636667" sldId="267"/>
            <ac:inkMk id="70" creationId="{25FD6E3E-6834-8927-31A2-0977D9CC76CD}"/>
          </ac:inkMkLst>
        </pc:inkChg>
        <pc:inkChg chg="add del">
          <ac:chgData name="Venkatasubramanian, Mani V." userId="fbe5ce37-0145-4c31-b84a-b36f8beac5f3" providerId="ADAL" clId="{0FD0B19D-4776-3142-A01A-915AA0983175}" dt="2023-03-28T15:39:08.299" v="2329"/>
          <ac:inkMkLst>
            <pc:docMk/>
            <pc:sldMk cId="1465636667" sldId="267"/>
            <ac:inkMk id="71" creationId="{79A3D57C-F6E2-424A-6325-EE55EF8D4131}"/>
          </ac:inkMkLst>
        </pc:inkChg>
        <pc:inkChg chg="add del">
          <ac:chgData name="Venkatasubramanian, Mani V." userId="fbe5ce37-0145-4c31-b84a-b36f8beac5f3" providerId="ADAL" clId="{0FD0B19D-4776-3142-A01A-915AA0983175}" dt="2023-03-28T15:39:08.299" v="2329"/>
          <ac:inkMkLst>
            <pc:docMk/>
            <pc:sldMk cId="1465636667" sldId="267"/>
            <ac:inkMk id="72" creationId="{C2A6AE35-CFDA-B78B-145E-2CA7BD6A01BE}"/>
          </ac:inkMkLst>
        </pc:inkChg>
        <pc:inkChg chg="add del">
          <ac:chgData name="Venkatasubramanian, Mani V." userId="fbe5ce37-0145-4c31-b84a-b36f8beac5f3" providerId="ADAL" clId="{0FD0B19D-4776-3142-A01A-915AA0983175}" dt="2023-03-28T15:39:08.299" v="2329"/>
          <ac:inkMkLst>
            <pc:docMk/>
            <pc:sldMk cId="1465636667" sldId="267"/>
            <ac:inkMk id="73" creationId="{94157646-CED8-17EB-2F81-2EB79F512EE0}"/>
          </ac:inkMkLst>
        </pc:inkChg>
        <pc:inkChg chg="add del">
          <ac:chgData name="Venkatasubramanian, Mani V." userId="fbe5ce37-0145-4c31-b84a-b36f8beac5f3" providerId="ADAL" clId="{0FD0B19D-4776-3142-A01A-915AA0983175}" dt="2023-03-28T15:39:08.299" v="2329"/>
          <ac:inkMkLst>
            <pc:docMk/>
            <pc:sldMk cId="1465636667" sldId="267"/>
            <ac:inkMk id="74" creationId="{989FFE32-7803-C074-ABEF-CB42091BD53E}"/>
          </ac:inkMkLst>
        </pc:inkChg>
        <pc:inkChg chg="add reco">
          <ac:chgData name="Venkatasubramanian, Mani V." userId="fbe5ce37-0145-4c31-b84a-b36f8beac5f3" providerId="ADAL" clId="{0FD0B19D-4776-3142-A01A-915AA0983175}" dt="2023-03-28T15:39:08.299" v="2329"/>
          <ac:inkMkLst>
            <pc:docMk/>
            <pc:sldMk cId="1465636667" sldId="267"/>
            <ac:inkMk id="75" creationId="{698DA1EB-90C9-FC84-2413-472B1420F16A}"/>
          </ac:inkMkLst>
        </pc:inkChg>
        <pc:inkChg chg="add del">
          <ac:chgData name="Venkatasubramanian, Mani V." userId="fbe5ce37-0145-4c31-b84a-b36f8beac5f3" providerId="ADAL" clId="{0FD0B19D-4776-3142-A01A-915AA0983175}" dt="2023-03-28T15:39:13.808" v="2332"/>
          <ac:inkMkLst>
            <pc:docMk/>
            <pc:sldMk cId="1465636667" sldId="267"/>
            <ac:inkMk id="76" creationId="{38971FF7-AA44-B452-5D83-14FD016EA51B}"/>
          </ac:inkMkLst>
        </pc:inkChg>
        <pc:inkChg chg="add del">
          <ac:chgData name="Venkatasubramanian, Mani V." userId="fbe5ce37-0145-4c31-b84a-b36f8beac5f3" providerId="ADAL" clId="{0FD0B19D-4776-3142-A01A-915AA0983175}" dt="2023-03-28T15:39:13.808" v="2332"/>
          <ac:inkMkLst>
            <pc:docMk/>
            <pc:sldMk cId="1465636667" sldId="267"/>
            <ac:inkMk id="77" creationId="{D7B9EBC6-4EB6-42ED-8DBC-A4D47AF7C0C9}"/>
          </ac:inkMkLst>
        </pc:inkChg>
        <pc:inkChg chg="add reco">
          <ac:chgData name="Venkatasubramanian, Mani V." userId="fbe5ce37-0145-4c31-b84a-b36f8beac5f3" providerId="ADAL" clId="{0FD0B19D-4776-3142-A01A-915AA0983175}" dt="2023-03-28T15:39:13.808" v="2332"/>
          <ac:inkMkLst>
            <pc:docMk/>
            <pc:sldMk cId="1465636667" sldId="267"/>
            <ac:inkMk id="78" creationId="{9B429B33-5A8B-8435-04EC-E49CD1AA7A94}"/>
          </ac:inkMkLst>
        </pc:inkChg>
        <pc:inkChg chg="add del">
          <ac:chgData name="Venkatasubramanian, Mani V." userId="fbe5ce37-0145-4c31-b84a-b36f8beac5f3" providerId="ADAL" clId="{0FD0B19D-4776-3142-A01A-915AA0983175}" dt="2023-03-28T15:39:18.527" v="2342"/>
          <ac:inkMkLst>
            <pc:docMk/>
            <pc:sldMk cId="1465636667" sldId="267"/>
            <ac:inkMk id="79" creationId="{05A3D7D6-565F-06AB-2F9B-B3766FE3FFBA}"/>
          </ac:inkMkLst>
        </pc:inkChg>
        <pc:inkChg chg="add del">
          <ac:chgData name="Venkatasubramanian, Mani V." userId="fbe5ce37-0145-4c31-b84a-b36f8beac5f3" providerId="ADAL" clId="{0FD0B19D-4776-3142-A01A-915AA0983175}" dt="2023-03-28T15:39:18.527" v="2342"/>
          <ac:inkMkLst>
            <pc:docMk/>
            <pc:sldMk cId="1465636667" sldId="267"/>
            <ac:inkMk id="80" creationId="{AD5F10B2-06FD-EC6B-E4F6-A86AA3509EB6}"/>
          </ac:inkMkLst>
        </pc:inkChg>
        <pc:inkChg chg="add del">
          <ac:chgData name="Venkatasubramanian, Mani V." userId="fbe5ce37-0145-4c31-b84a-b36f8beac5f3" providerId="ADAL" clId="{0FD0B19D-4776-3142-A01A-915AA0983175}" dt="2023-03-28T15:39:18.527" v="2342"/>
          <ac:inkMkLst>
            <pc:docMk/>
            <pc:sldMk cId="1465636667" sldId="267"/>
            <ac:inkMk id="81" creationId="{773080E8-4A41-2C0A-2EBC-711C12266CAE}"/>
          </ac:inkMkLst>
        </pc:inkChg>
        <pc:inkChg chg="add del">
          <ac:chgData name="Venkatasubramanian, Mani V." userId="fbe5ce37-0145-4c31-b84a-b36f8beac5f3" providerId="ADAL" clId="{0FD0B19D-4776-3142-A01A-915AA0983175}" dt="2023-03-28T15:39:18.527" v="2342"/>
          <ac:inkMkLst>
            <pc:docMk/>
            <pc:sldMk cId="1465636667" sldId="267"/>
            <ac:inkMk id="82" creationId="{7B9DDAB8-1E07-E763-21FC-78F71E0E9F3D}"/>
          </ac:inkMkLst>
        </pc:inkChg>
        <pc:inkChg chg="add del">
          <ac:chgData name="Venkatasubramanian, Mani V." userId="fbe5ce37-0145-4c31-b84a-b36f8beac5f3" providerId="ADAL" clId="{0FD0B19D-4776-3142-A01A-915AA0983175}" dt="2023-03-28T15:39:18.527" v="2342"/>
          <ac:inkMkLst>
            <pc:docMk/>
            <pc:sldMk cId="1465636667" sldId="267"/>
            <ac:inkMk id="83" creationId="{0B02ECE3-03AA-8933-5FB4-E705B51FF834}"/>
          </ac:inkMkLst>
        </pc:inkChg>
        <pc:inkChg chg="add del">
          <ac:chgData name="Venkatasubramanian, Mani V." userId="fbe5ce37-0145-4c31-b84a-b36f8beac5f3" providerId="ADAL" clId="{0FD0B19D-4776-3142-A01A-915AA0983175}" dt="2023-03-28T15:39:18.527" v="2342"/>
          <ac:inkMkLst>
            <pc:docMk/>
            <pc:sldMk cId="1465636667" sldId="267"/>
            <ac:inkMk id="84" creationId="{E9C1D0E1-A4CE-F804-15F1-BEB048D49D2F}"/>
          </ac:inkMkLst>
        </pc:inkChg>
        <pc:inkChg chg="add del">
          <ac:chgData name="Venkatasubramanian, Mani V." userId="fbe5ce37-0145-4c31-b84a-b36f8beac5f3" providerId="ADAL" clId="{0FD0B19D-4776-3142-A01A-915AA0983175}" dt="2023-03-28T15:39:18.527" v="2342"/>
          <ac:inkMkLst>
            <pc:docMk/>
            <pc:sldMk cId="1465636667" sldId="267"/>
            <ac:inkMk id="85" creationId="{990D5BBE-335F-F234-CF64-4DA7AEFA0567}"/>
          </ac:inkMkLst>
        </pc:inkChg>
        <pc:inkChg chg="add del">
          <ac:chgData name="Venkatasubramanian, Mani V." userId="fbe5ce37-0145-4c31-b84a-b36f8beac5f3" providerId="ADAL" clId="{0FD0B19D-4776-3142-A01A-915AA0983175}" dt="2023-03-28T15:39:18.527" v="2342"/>
          <ac:inkMkLst>
            <pc:docMk/>
            <pc:sldMk cId="1465636667" sldId="267"/>
            <ac:inkMk id="86" creationId="{69D6C6D3-71CA-9E5D-4617-3D57FB10E27F}"/>
          </ac:inkMkLst>
        </pc:inkChg>
        <pc:inkChg chg="add del">
          <ac:chgData name="Venkatasubramanian, Mani V." userId="fbe5ce37-0145-4c31-b84a-b36f8beac5f3" providerId="ADAL" clId="{0FD0B19D-4776-3142-A01A-915AA0983175}" dt="2023-03-28T15:39:18.527" v="2342"/>
          <ac:inkMkLst>
            <pc:docMk/>
            <pc:sldMk cId="1465636667" sldId="267"/>
            <ac:inkMk id="87" creationId="{EA6776D5-8031-AED1-A3EF-BF2CFDCF36AF}"/>
          </ac:inkMkLst>
        </pc:inkChg>
        <pc:inkChg chg="add reco">
          <ac:chgData name="Venkatasubramanian, Mani V." userId="fbe5ce37-0145-4c31-b84a-b36f8beac5f3" providerId="ADAL" clId="{0FD0B19D-4776-3142-A01A-915AA0983175}" dt="2023-03-28T15:39:18.527" v="2342"/>
          <ac:inkMkLst>
            <pc:docMk/>
            <pc:sldMk cId="1465636667" sldId="267"/>
            <ac:inkMk id="88" creationId="{BC48E768-6253-2F5E-7CA3-ECAD5E3586BD}"/>
          </ac:inkMkLst>
        </pc:inkChg>
        <pc:inkChg chg="add reco">
          <ac:chgData name="Venkatasubramanian, Mani V." userId="fbe5ce37-0145-4c31-b84a-b36f8beac5f3" providerId="ADAL" clId="{0FD0B19D-4776-3142-A01A-915AA0983175}" dt="2023-03-28T15:39:18.527" v="2342"/>
          <ac:inkMkLst>
            <pc:docMk/>
            <pc:sldMk cId="1465636667" sldId="267"/>
            <ac:inkMk id="89" creationId="{20253F80-3824-A90B-69EF-8AA76D61808A}"/>
          </ac:inkMkLst>
        </pc:inkChg>
        <pc:inkChg chg="add reco">
          <ac:chgData name="Venkatasubramanian, Mani V." userId="fbe5ce37-0145-4c31-b84a-b36f8beac5f3" providerId="ADAL" clId="{0FD0B19D-4776-3142-A01A-915AA0983175}" dt="2023-03-28T15:39:18.527" v="2342"/>
          <ac:inkMkLst>
            <pc:docMk/>
            <pc:sldMk cId="1465636667" sldId="267"/>
            <ac:inkMk id="90" creationId="{27172165-E92C-57D8-F0C3-C49D7A28CB29}"/>
          </ac:inkMkLst>
        </pc:inkChg>
        <pc:inkChg chg="add del">
          <ac:chgData name="Venkatasubramanian, Mani V." userId="fbe5ce37-0145-4c31-b84a-b36f8beac5f3" providerId="ADAL" clId="{0FD0B19D-4776-3142-A01A-915AA0983175}" dt="2023-03-28T15:39:47.363" v="2356"/>
          <ac:inkMkLst>
            <pc:docMk/>
            <pc:sldMk cId="1465636667" sldId="267"/>
            <ac:inkMk id="91" creationId="{32D6E202-09A2-4800-50B8-C30E66E22E03}"/>
          </ac:inkMkLst>
        </pc:inkChg>
        <pc:inkChg chg="add del">
          <ac:chgData name="Venkatasubramanian, Mani V." userId="fbe5ce37-0145-4c31-b84a-b36f8beac5f3" providerId="ADAL" clId="{0FD0B19D-4776-3142-A01A-915AA0983175}" dt="2023-03-28T15:39:47.363" v="2356"/>
          <ac:inkMkLst>
            <pc:docMk/>
            <pc:sldMk cId="1465636667" sldId="267"/>
            <ac:inkMk id="92" creationId="{3B124717-CB26-FBB8-92FC-582A723183B1}"/>
          </ac:inkMkLst>
        </pc:inkChg>
        <pc:inkChg chg="add del">
          <ac:chgData name="Venkatasubramanian, Mani V." userId="fbe5ce37-0145-4c31-b84a-b36f8beac5f3" providerId="ADAL" clId="{0FD0B19D-4776-3142-A01A-915AA0983175}" dt="2023-03-28T15:39:47.363" v="2356"/>
          <ac:inkMkLst>
            <pc:docMk/>
            <pc:sldMk cId="1465636667" sldId="267"/>
            <ac:inkMk id="93" creationId="{D994C2EB-AE7B-0783-1D83-49D9A3B04299}"/>
          </ac:inkMkLst>
        </pc:inkChg>
        <pc:inkChg chg="add del">
          <ac:chgData name="Venkatasubramanian, Mani V." userId="fbe5ce37-0145-4c31-b84a-b36f8beac5f3" providerId="ADAL" clId="{0FD0B19D-4776-3142-A01A-915AA0983175}" dt="2023-03-28T15:39:47.363" v="2356"/>
          <ac:inkMkLst>
            <pc:docMk/>
            <pc:sldMk cId="1465636667" sldId="267"/>
            <ac:inkMk id="94" creationId="{BCE59FAE-81C6-0EDE-9671-36D464C25465}"/>
          </ac:inkMkLst>
        </pc:inkChg>
        <pc:inkChg chg="add del">
          <ac:chgData name="Venkatasubramanian, Mani V." userId="fbe5ce37-0145-4c31-b84a-b36f8beac5f3" providerId="ADAL" clId="{0FD0B19D-4776-3142-A01A-915AA0983175}" dt="2023-03-28T15:39:47.363" v="2356"/>
          <ac:inkMkLst>
            <pc:docMk/>
            <pc:sldMk cId="1465636667" sldId="267"/>
            <ac:inkMk id="95" creationId="{1B9F5D61-B1B3-A2C3-B903-430EC84DCA1A}"/>
          </ac:inkMkLst>
        </pc:inkChg>
        <pc:inkChg chg="add del">
          <ac:chgData name="Venkatasubramanian, Mani V." userId="fbe5ce37-0145-4c31-b84a-b36f8beac5f3" providerId="ADAL" clId="{0FD0B19D-4776-3142-A01A-915AA0983175}" dt="2023-03-28T15:39:47.363" v="2356"/>
          <ac:inkMkLst>
            <pc:docMk/>
            <pc:sldMk cId="1465636667" sldId="267"/>
            <ac:inkMk id="96" creationId="{682C65F2-FDC1-C2E3-DB56-FC5BE06C4997}"/>
          </ac:inkMkLst>
        </pc:inkChg>
        <pc:inkChg chg="add del">
          <ac:chgData name="Venkatasubramanian, Mani V." userId="fbe5ce37-0145-4c31-b84a-b36f8beac5f3" providerId="ADAL" clId="{0FD0B19D-4776-3142-A01A-915AA0983175}" dt="2023-03-28T15:39:47.363" v="2356"/>
          <ac:inkMkLst>
            <pc:docMk/>
            <pc:sldMk cId="1465636667" sldId="267"/>
            <ac:inkMk id="97" creationId="{ED5F5A7F-CBCF-E87F-837F-6AA546C8D61E}"/>
          </ac:inkMkLst>
        </pc:inkChg>
        <pc:inkChg chg="add del">
          <ac:chgData name="Venkatasubramanian, Mani V." userId="fbe5ce37-0145-4c31-b84a-b36f8beac5f3" providerId="ADAL" clId="{0FD0B19D-4776-3142-A01A-915AA0983175}" dt="2023-03-28T15:39:47.363" v="2356"/>
          <ac:inkMkLst>
            <pc:docMk/>
            <pc:sldMk cId="1465636667" sldId="267"/>
            <ac:inkMk id="98" creationId="{A051C302-1369-2041-2571-1397D0A1DDC2}"/>
          </ac:inkMkLst>
        </pc:inkChg>
        <pc:inkChg chg="add del">
          <ac:chgData name="Venkatasubramanian, Mani V." userId="fbe5ce37-0145-4c31-b84a-b36f8beac5f3" providerId="ADAL" clId="{0FD0B19D-4776-3142-A01A-915AA0983175}" dt="2023-03-28T15:39:47.363" v="2356"/>
          <ac:inkMkLst>
            <pc:docMk/>
            <pc:sldMk cId="1465636667" sldId="267"/>
            <ac:inkMk id="99" creationId="{067DF792-6A63-A2FC-59D4-9229FAB5A74E}"/>
          </ac:inkMkLst>
        </pc:inkChg>
        <pc:inkChg chg="add del">
          <ac:chgData name="Venkatasubramanian, Mani V." userId="fbe5ce37-0145-4c31-b84a-b36f8beac5f3" providerId="ADAL" clId="{0FD0B19D-4776-3142-A01A-915AA0983175}" dt="2023-03-28T15:39:47.363" v="2356"/>
          <ac:inkMkLst>
            <pc:docMk/>
            <pc:sldMk cId="1465636667" sldId="267"/>
            <ac:inkMk id="100" creationId="{609EC8DC-B9B5-258A-F000-9A71A36DA4F6}"/>
          </ac:inkMkLst>
        </pc:inkChg>
        <pc:inkChg chg="add del">
          <ac:chgData name="Venkatasubramanian, Mani V." userId="fbe5ce37-0145-4c31-b84a-b36f8beac5f3" providerId="ADAL" clId="{0FD0B19D-4776-3142-A01A-915AA0983175}" dt="2023-03-28T15:39:47.363" v="2356"/>
          <ac:inkMkLst>
            <pc:docMk/>
            <pc:sldMk cId="1465636667" sldId="267"/>
            <ac:inkMk id="101" creationId="{BE41943D-3D0B-5058-B0CD-877B9596449B}"/>
          </ac:inkMkLst>
        </pc:inkChg>
        <pc:inkChg chg="add del">
          <ac:chgData name="Venkatasubramanian, Mani V." userId="fbe5ce37-0145-4c31-b84a-b36f8beac5f3" providerId="ADAL" clId="{0FD0B19D-4776-3142-A01A-915AA0983175}" dt="2023-03-28T15:39:47.363" v="2356"/>
          <ac:inkMkLst>
            <pc:docMk/>
            <pc:sldMk cId="1465636667" sldId="267"/>
            <ac:inkMk id="102" creationId="{7B567224-529B-AE26-D840-8D9E2FF9F484}"/>
          </ac:inkMkLst>
        </pc:inkChg>
        <pc:inkChg chg="add del">
          <ac:chgData name="Venkatasubramanian, Mani V." userId="fbe5ce37-0145-4c31-b84a-b36f8beac5f3" providerId="ADAL" clId="{0FD0B19D-4776-3142-A01A-915AA0983175}" dt="2023-03-28T15:39:47.363" v="2356"/>
          <ac:inkMkLst>
            <pc:docMk/>
            <pc:sldMk cId="1465636667" sldId="267"/>
            <ac:inkMk id="103" creationId="{88257932-F492-2C17-E5CD-F68C836FDD8D}"/>
          </ac:inkMkLst>
        </pc:inkChg>
        <pc:inkChg chg="add reco">
          <ac:chgData name="Venkatasubramanian, Mani V." userId="fbe5ce37-0145-4c31-b84a-b36f8beac5f3" providerId="ADAL" clId="{0FD0B19D-4776-3142-A01A-915AA0983175}" dt="2023-03-28T15:39:47.363" v="2356"/>
          <ac:inkMkLst>
            <pc:docMk/>
            <pc:sldMk cId="1465636667" sldId="267"/>
            <ac:inkMk id="104" creationId="{F20F5ACF-CBC6-8B45-427D-9E412CD7C16B}"/>
          </ac:inkMkLst>
        </pc:inkChg>
        <pc:inkChg chg="add reco">
          <ac:chgData name="Venkatasubramanian, Mani V." userId="fbe5ce37-0145-4c31-b84a-b36f8beac5f3" providerId="ADAL" clId="{0FD0B19D-4776-3142-A01A-915AA0983175}" dt="2023-03-28T15:39:47.363" v="2356"/>
          <ac:inkMkLst>
            <pc:docMk/>
            <pc:sldMk cId="1465636667" sldId="267"/>
            <ac:inkMk id="105" creationId="{C5C0CBF0-DC2B-8691-83DA-2A8B810DBCB7}"/>
          </ac:inkMkLst>
        </pc:inkChg>
        <pc:inkChg chg="add reco">
          <ac:chgData name="Venkatasubramanian, Mani V." userId="fbe5ce37-0145-4c31-b84a-b36f8beac5f3" providerId="ADAL" clId="{0FD0B19D-4776-3142-A01A-915AA0983175}" dt="2023-03-28T15:39:47.363" v="2356"/>
          <ac:inkMkLst>
            <pc:docMk/>
            <pc:sldMk cId="1465636667" sldId="267"/>
            <ac:inkMk id="106" creationId="{48A720EB-2FE8-D374-3FFA-88739E17DD55}"/>
          </ac:inkMkLst>
        </pc:inkChg>
        <pc:inkChg chg="add reco">
          <ac:chgData name="Venkatasubramanian, Mani V." userId="fbe5ce37-0145-4c31-b84a-b36f8beac5f3" providerId="ADAL" clId="{0FD0B19D-4776-3142-A01A-915AA0983175}" dt="2023-03-28T15:39:47.363" v="2356"/>
          <ac:inkMkLst>
            <pc:docMk/>
            <pc:sldMk cId="1465636667" sldId="267"/>
            <ac:inkMk id="107" creationId="{A35583DF-2BB1-B2F8-0C96-BED267F4BD2A}"/>
          </ac:inkMkLst>
        </pc:inkChg>
        <pc:inkChg chg="add del">
          <ac:chgData name="Venkatasubramanian, Mani V." userId="fbe5ce37-0145-4c31-b84a-b36f8beac5f3" providerId="ADAL" clId="{0FD0B19D-4776-3142-A01A-915AA0983175}" dt="2023-03-28T15:39:57.356" v="2381"/>
          <ac:inkMkLst>
            <pc:docMk/>
            <pc:sldMk cId="1465636667" sldId="267"/>
            <ac:inkMk id="108" creationId="{49D94661-5E65-7569-C941-43AD5D143014}"/>
          </ac:inkMkLst>
        </pc:inkChg>
        <pc:inkChg chg="add del">
          <ac:chgData name="Venkatasubramanian, Mani V." userId="fbe5ce37-0145-4c31-b84a-b36f8beac5f3" providerId="ADAL" clId="{0FD0B19D-4776-3142-A01A-915AA0983175}" dt="2023-03-28T15:39:57.356" v="2381"/>
          <ac:inkMkLst>
            <pc:docMk/>
            <pc:sldMk cId="1465636667" sldId="267"/>
            <ac:inkMk id="109" creationId="{D56B7D77-195C-ED8F-31B1-21B64A8BD2F9}"/>
          </ac:inkMkLst>
        </pc:inkChg>
        <pc:inkChg chg="add del">
          <ac:chgData name="Venkatasubramanian, Mani V." userId="fbe5ce37-0145-4c31-b84a-b36f8beac5f3" providerId="ADAL" clId="{0FD0B19D-4776-3142-A01A-915AA0983175}" dt="2023-03-28T15:39:57.356" v="2381"/>
          <ac:inkMkLst>
            <pc:docMk/>
            <pc:sldMk cId="1465636667" sldId="267"/>
            <ac:inkMk id="110" creationId="{B750BEFA-2DBA-790B-9599-C51FF90050A4}"/>
          </ac:inkMkLst>
        </pc:inkChg>
        <pc:inkChg chg="add del">
          <ac:chgData name="Venkatasubramanian, Mani V." userId="fbe5ce37-0145-4c31-b84a-b36f8beac5f3" providerId="ADAL" clId="{0FD0B19D-4776-3142-A01A-915AA0983175}" dt="2023-03-28T15:39:57.356" v="2381"/>
          <ac:inkMkLst>
            <pc:docMk/>
            <pc:sldMk cId="1465636667" sldId="267"/>
            <ac:inkMk id="111" creationId="{67287A94-8FDF-3A98-37E0-EF80C99885D5}"/>
          </ac:inkMkLst>
        </pc:inkChg>
        <pc:inkChg chg="add del">
          <ac:chgData name="Venkatasubramanian, Mani V." userId="fbe5ce37-0145-4c31-b84a-b36f8beac5f3" providerId="ADAL" clId="{0FD0B19D-4776-3142-A01A-915AA0983175}" dt="2023-03-28T15:39:57.356" v="2381"/>
          <ac:inkMkLst>
            <pc:docMk/>
            <pc:sldMk cId="1465636667" sldId="267"/>
            <ac:inkMk id="112" creationId="{22A16BE7-5944-32B4-EDA2-4F32227DD087}"/>
          </ac:inkMkLst>
        </pc:inkChg>
        <pc:inkChg chg="add del">
          <ac:chgData name="Venkatasubramanian, Mani V." userId="fbe5ce37-0145-4c31-b84a-b36f8beac5f3" providerId="ADAL" clId="{0FD0B19D-4776-3142-A01A-915AA0983175}" dt="2023-03-28T15:39:57.356" v="2381"/>
          <ac:inkMkLst>
            <pc:docMk/>
            <pc:sldMk cId="1465636667" sldId="267"/>
            <ac:inkMk id="113" creationId="{24FA8F7C-1EA7-B27B-EFED-97BB54566980}"/>
          </ac:inkMkLst>
        </pc:inkChg>
        <pc:inkChg chg="add del">
          <ac:chgData name="Venkatasubramanian, Mani V." userId="fbe5ce37-0145-4c31-b84a-b36f8beac5f3" providerId="ADAL" clId="{0FD0B19D-4776-3142-A01A-915AA0983175}" dt="2023-03-28T15:39:57.356" v="2381"/>
          <ac:inkMkLst>
            <pc:docMk/>
            <pc:sldMk cId="1465636667" sldId="267"/>
            <ac:inkMk id="114" creationId="{8D611480-97A4-FA70-FB27-E06353D2005B}"/>
          </ac:inkMkLst>
        </pc:inkChg>
        <pc:inkChg chg="add del">
          <ac:chgData name="Venkatasubramanian, Mani V." userId="fbe5ce37-0145-4c31-b84a-b36f8beac5f3" providerId="ADAL" clId="{0FD0B19D-4776-3142-A01A-915AA0983175}" dt="2023-03-28T15:39:57.356" v="2381"/>
          <ac:inkMkLst>
            <pc:docMk/>
            <pc:sldMk cId="1465636667" sldId="267"/>
            <ac:inkMk id="115" creationId="{8CB949E3-6ACA-D51D-5FA2-CDAEFFBB2704}"/>
          </ac:inkMkLst>
        </pc:inkChg>
        <pc:inkChg chg="add del">
          <ac:chgData name="Venkatasubramanian, Mani V." userId="fbe5ce37-0145-4c31-b84a-b36f8beac5f3" providerId="ADAL" clId="{0FD0B19D-4776-3142-A01A-915AA0983175}" dt="2023-03-28T15:39:57.356" v="2381"/>
          <ac:inkMkLst>
            <pc:docMk/>
            <pc:sldMk cId="1465636667" sldId="267"/>
            <ac:inkMk id="116" creationId="{94B93ACB-E2B3-856F-567A-0C244BF9DFB5}"/>
          </ac:inkMkLst>
        </pc:inkChg>
        <pc:inkChg chg="add del">
          <ac:chgData name="Venkatasubramanian, Mani V." userId="fbe5ce37-0145-4c31-b84a-b36f8beac5f3" providerId="ADAL" clId="{0FD0B19D-4776-3142-A01A-915AA0983175}" dt="2023-03-28T15:39:57.356" v="2381"/>
          <ac:inkMkLst>
            <pc:docMk/>
            <pc:sldMk cId="1465636667" sldId="267"/>
            <ac:inkMk id="117" creationId="{20F1423C-E624-9E63-303C-8CEB6A7CC52B}"/>
          </ac:inkMkLst>
        </pc:inkChg>
        <pc:inkChg chg="add del">
          <ac:chgData name="Venkatasubramanian, Mani V." userId="fbe5ce37-0145-4c31-b84a-b36f8beac5f3" providerId="ADAL" clId="{0FD0B19D-4776-3142-A01A-915AA0983175}" dt="2023-03-28T15:39:57.356" v="2381"/>
          <ac:inkMkLst>
            <pc:docMk/>
            <pc:sldMk cId="1465636667" sldId="267"/>
            <ac:inkMk id="118" creationId="{9E694264-C364-58B2-9699-936363FE808D}"/>
          </ac:inkMkLst>
        </pc:inkChg>
        <pc:inkChg chg="add del">
          <ac:chgData name="Venkatasubramanian, Mani V." userId="fbe5ce37-0145-4c31-b84a-b36f8beac5f3" providerId="ADAL" clId="{0FD0B19D-4776-3142-A01A-915AA0983175}" dt="2023-03-28T15:39:57.356" v="2381"/>
          <ac:inkMkLst>
            <pc:docMk/>
            <pc:sldMk cId="1465636667" sldId="267"/>
            <ac:inkMk id="119" creationId="{5CD1E21F-0EF0-E76B-A4DF-0FE776BD4193}"/>
          </ac:inkMkLst>
        </pc:inkChg>
        <pc:inkChg chg="add del">
          <ac:chgData name="Venkatasubramanian, Mani V." userId="fbe5ce37-0145-4c31-b84a-b36f8beac5f3" providerId="ADAL" clId="{0FD0B19D-4776-3142-A01A-915AA0983175}" dt="2023-03-28T15:39:57.356" v="2381"/>
          <ac:inkMkLst>
            <pc:docMk/>
            <pc:sldMk cId="1465636667" sldId="267"/>
            <ac:inkMk id="120" creationId="{EBB55C10-1A27-4398-211F-D1B8D8B4C356}"/>
          </ac:inkMkLst>
        </pc:inkChg>
        <pc:inkChg chg="add del">
          <ac:chgData name="Venkatasubramanian, Mani V." userId="fbe5ce37-0145-4c31-b84a-b36f8beac5f3" providerId="ADAL" clId="{0FD0B19D-4776-3142-A01A-915AA0983175}" dt="2023-03-28T15:39:57.356" v="2381"/>
          <ac:inkMkLst>
            <pc:docMk/>
            <pc:sldMk cId="1465636667" sldId="267"/>
            <ac:inkMk id="121" creationId="{A75A25DC-32DB-4E27-2EA5-6A6ECF1AB3DF}"/>
          </ac:inkMkLst>
        </pc:inkChg>
        <pc:inkChg chg="add del">
          <ac:chgData name="Venkatasubramanian, Mani V." userId="fbe5ce37-0145-4c31-b84a-b36f8beac5f3" providerId="ADAL" clId="{0FD0B19D-4776-3142-A01A-915AA0983175}" dt="2023-03-28T15:39:57.356" v="2381"/>
          <ac:inkMkLst>
            <pc:docMk/>
            <pc:sldMk cId="1465636667" sldId="267"/>
            <ac:inkMk id="122" creationId="{27924BE4-BB72-4868-A419-4516CE5725F2}"/>
          </ac:inkMkLst>
        </pc:inkChg>
        <pc:inkChg chg="add del">
          <ac:chgData name="Venkatasubramanian, Mani V." userId="fbe5ce37-0145-4c31-b84a-b36f8beac5f3" providerId="ADAL" clId="{0FD0B19D-4776-3142-A01A-915AA0983175}" dt="2023-03-28T15:39:57.356" v="2381"/>
          <ac:inkMkLst>
            <pc:docMk/>
            <pc:sldMk cId="1465636667" sldId="267"/>
            <ac:inkMk id="123" creationId="{911A8F28-50AD-999E-134A-0164A32A29E4}"/>
          </ac:inkMkLst>
        </pc:inkChg>
        <pc:inkChg chg="add del">
          <ac:chgData name="Venkatasubramanian, Mani V." userId="fbe5ce37-0145-4c31-b84a-b36f8beac5f3" providerId="ADAL" clId="{0FD0B19D-4776-3142-A01A-915AA0983175}" dt="2023-03-28T15:39:57.356" v="2381"/>
          <ac:inkMkLst>
            <pc:docMk/>
            <pc:sldMk cId="1465636667" sldId="267"/>
            <ac:inkMk id="124" creationId="{46392D8F-EE84-4C7F-C1C7-0F31B061CB2A}"/>
          </ac:inkMkLst>
        </pc:inkChg>
        <pc:inkChg chg="add del">
          <ac:chgData name="Venkatasubramanian, Mani V." userId="fbe5ce37-0145-4c31-b84a-b36f8beac5f3" providerId="ADAL" clId="{0FD0B19D-4776-3142-A01A-915AA0983175}" dt="2023-03-28T15:39:57.356" v="2381"/>
          <ac:inkMkLst>
            <pc:docMk/>
            <pc:sldMk cId="1465636667" sldId="267"/>
            <ac:inkMk id="125" creationId="{52F27CC3-211A-69F2-0813-CA509B330AB1}"/>
          </ac:inkMkLst>
        </pc:inkChg>
        <pc:inkChg chg="add del">
          <ac:chgData name="Venkatasubramanian, Mani V." userId="fbe5ce37-0145-4c31-b84a-b36f8beac5f3" providerId="ADAL" clId="{0FD0B19D-4776-3142-A01A-915AA0983175}" dt="2023-03-28T15:39:57.356" v="2381"/>
          <ac:inkMkLst>
            <pc:docMk/>
            <pc:sldMk cId="1465636667" sldId="267"/>
            <ac:inkMk id="126" creationId="{575E1705-8661-9C28-932A-7375BD61D029}"/>
          </ac:inkMkLst>
        </pc:inkChg>
        <pc:inkChg chg="add del">
          <ac:chgData name="Venkatasubramanian, Mani V." userId="fbe5ce37-0145-4c31-b84a-b36f8beac5f3" providerId="ADAL" clId="{0FD0B19D-4776-3142-A01A-915AA0983175}" dt="2023-03-28T15:39:57.356" v="2381"/>
          <ac:inkMkLst>
            <pc:docMk/>
            <pc:sldMk cId="1465636667" sldId="267"/>
            <ac:inkMk id="127" creationId="{A2A4001A-58F3-1FA6-7759-374569A603E4}"/>
          </ac:inkMkLst>
        </pc:inkChg>
        <pc:inkChg chg="add del">
          <ac:chgData name="Venkatasubramanian, Mani V." userId="fbe5ce37-0145-4c31-b84a-b36f8beac5f3" providerId="ADAL" clId="{0FD0B19D-4776-3142-A01A-915AA0983175}" dt="2023-03-28T15:39:57.356" v="2381"/>
          <ac:inkMkLst>
            <pc:docMk/>
            <pc:sldMk cId="1465636667" sldId="267"/>
            <ac:inkMk id="128" creationId="{54C8C4FC-341C-569F-2A8C-F5704D6366C0}"/>
          </ac:inkMkLst>
        </pc:inkChg>
        <pc:inkChg chg="add del">
          <ac:chgData name="Venkatasubramanian, Mani V." userId="fbe5ce37-0145-4c31-b84a-b36f8beac5f3" providerId="ADAL" clId="{0FD0B19D-4776-3142-A01A-915AA0983175}" dt="2023-03-28T15:39:57.356" v="2381"/>
          <ac:inkMkLst>
            <pc:docMk/>
            <pc:sldMk cId="1465636667" sldId="267"/>
            <ac:inkMk id="129" creationId="{786F56FF-6B87-B614-3ED5-66F8FC984F1C}"/>
          </ac:inkMkLst>
        </pc:inkChg>
        <pc:inkChg chg="add del">
          <ac:chgData name="Venkatasubramanian, Mani V." userId="fbe5ce37-0145-4c31-b84a-b36f8beac5f3" providerId="ADAL" clId="{0FD0B19D-4776-3142-A01A-915AA0983175}" dt="2023-03-28T15:39:57.356" v="2381"/>
          <ac:inkMkLst>
            <pc:docMk/>
            <pc:sldMk cId="1465636667" sldId="267"/>
            <ac:inkMk id="130" creationId="{71D5FB86-22E1-9C96-473F-5754AFD0BCDA}"/>
          </ac:inkMkLst>
        </pc:inkChg>
        <pc:inkChg chg="add del">
          <ac:chgData name="Venkatasubramanian, Mani V." userId="fbe5ce37-0145-4c31-b84a-b36f8beac5f3" providerId="ADAL" clId="{0FD0B19D-4776-3142-A01A-915AA0983175}" dt="2023-03-28T15:39:57.356" v="2381"/>
          <ac:inkMkLst>
            <pc:docMk/>
            <pc:sldMk cId="1465636667" sldId="267"/>
            <ac:inkMk id="131" creationId="{4CFFC17F-616A-D44B-273D-08F37C31D62A}"/>
          </ac:inkMkLst>
        </pc:inkChg>
        <pc:inkChg chg="add reco">
          <ac:chgData name="Venkatasubramanian, Mani V." userId="fbe5ce37-0145-4c31-b84a-b36f8beac5f3" providerId="ADAL" clId="{0FD0B19D-4776-3142-A01A-915AA0983175}" dt="2023-03-28T15:39:57.356" v="2381"/>
          <ac:inkMkLst>
            <pc:docMk/>
            <pc:sldMk cId="1465636667" sldId="267"/>
            <ac:inkMk id="132" creationId="{46E24856-4BB3-D729-2125-D7B3801D92A5}"/>
          </ac:inkMkLst>
        </pc:inkChg>
        <pc:inkChg chg="add reco">
          <ac:chgData name="Venkatasubramanian, Mani V." userId="fbe5ce37-0145-4c31-b84a-b36f8beac5f3" providerId="ADAL" clId="{0FD0B19D-4776-3142-A01A-915AA0983175}" dt="2023-03-28T15:39:57.356" v="2381"/>
          <ac:inkMkLst>
            <pc:docMk/>
            <pc:sldMk cId="1465636667" sldId="267"/>
            <ac:inkMk id="133" creationId="{562BC59D-2C87-7CAF-7E49-4078D6BE38CE}"/>
          </ac:inkMkLst>
        </pc:inkChg>
        <pc:inkChg chg="add reco">
          <ac:chgData name="Venkatasubramanian, Mani V." userId="fbe5ce37-0145-4c31-b84a-b36f8beac5f3" providerId="ADAL" clId="{0FD0B19D-4776-3142-A01A-915AA0983175}" dt="2023-03-28T15:39:57.356" v="2381"/>
          <ac:inkMkLst>
            <pc:docMk/>
            <pc:sldMk cId="1465636667" sldId="267"/>
            <ac:inkMk id="134" creationId="{D3BE08A2-6A2D-9056-5333-CAF8D69D4DCE}"/>
          </ac:inkMkLst>
        </pc:inkChg>
        <pc:inkChg chg="add reco">
          <ac:chgData name="Venkatasubramanian, Mani V." userId="fbe5ce37-0145-4c31-b84a-b36f8beac5f3" providerId="ADAL" clId="{0FD0B19D-4776-3142-A01A-915AA0983175}" dt="2023-03-28T15:39:57.356" v="2381"/>
          <ac:inkMkLst>
            <pc:docMk/>
            <pc:sldMk cId="1465636667" sldId="267"/>
            <ac:inkMk id="135" creationId="{53AC4AC8-6B7B-37FF-E2F4-FBC85C551298}"/>
          </ac:inkMkLst>
        </pc:inkChg>
        <pc:inkChg chg="add del">
          <ac:chgData name="Venkatasubramanian, Mani V." userId="fbe5ce37-0145-4c31-b84a-b36f8beac5f3" providerId="ADAL" clId="{0FD0B19D-4776-3142-A01A-915AA0983175}" dt="2023-03-28T15:40:31.589" v="2392"/>
          <ac:inkMkLst>
            <pc:docMk/>
            <pc:sldMk cId="1465636667" sldId="267"/>
            <ac:inkMk id="136" creationId="{75DAB68B-5BD5-60C8-B8F8-AA031B1CABA2}"/>
          </ac:inkMkLst>
        </pc:inkChg>
        <pc:inkChg chg="add del">
          <ac:chgData name="Venkatasubramanian, Mani V." userId="fbe5ce37-0145-4c31-b84a-b36f8beac5f3" providerId="ADAL" clId="{0FD0B19D-4776-3142-A01A-915AA0983175}" dt="2023-03-28T15:40:31.589" v="2392"/>
          <ac:inkMkLst>
            <pc:docMk/>
            <pc:sldMk cId="1465636667" sldId="267"/>
            <ac:inkMk id="137" creationId="{98FC2B16-7BE2-DB39-A680-BABFCC64BD45}"/>
          </ac:inkMkLst>
        </pc:inkChg>
        <pc:inkChg chg="add del">
          <ac:chgData name="Venkatasubramanian, Mani V." userId="fbe5ce37-0145-4c31-b84a-b36f8beac5f3" providerId="ADAL" clId="{0FD0B19D-4776-3142-A01A-915AA0983175}" dt="2023-03-28T15:40:31.589" v="2392"/>
          <ac:inkMkLst>
            <pc:docMk/>
            <pc:sldMk cId="1465636667" sldId="267"/>
            <ac:inkMk id="138" creationId="{0AD6F3A4-51D2-857D-FB6F-369683BA5EC5}"/>
          </ac:inkMkLst>
        </pc:inkChg>
        <pc:inkChg chg="add del">
          <ac:chgData name="Venkatasubramanian, Mani V." userId="fbe5ce37-0145-4c31-b84a-b36f8beac5f3" providerId="ADAL" clId="{0FD0B19D-4776-3142-A01A-915AA0983175}" dt="2023-03-28T15:40:31.589" v="2392"/>
          <ac:inkMkLst>
            <pc:docMk/>
            <pc:sldMk cId="1465636667" sldId="267"/>
            <ac:inkMk id="139" creationId="{020112F4-073E-5C98-4F38-64141B3FEDBF}"/>
          </ac:inkMkLst>
        </pc:inkChg>
        <pc:inkChg chg="add del">
          <ac:chgData name="Venkatasubramanian, Mani V." userId="fbe5ce37-0145-4c31-b84a-b36f8beac5f3" providerId="ADAL" clId="{0FD0B19D-4776-3142-A01A-915AA0983175}" dt="2023-03-28T15:40:31.589" v="2392"/>
          <ac:inkMkLst>
            <pc:docMk/>
            <pc:sldMk cId="1465636667" sldId="267"/>
            <ac:inkMk id="140" creationId="{59365349-2370-8BAB-40CF-C488073025AB}"/>
          </ac:inkMkLst>
        </pc:inkChg>
        <pc:inkChg chg="add del">
          <ac:chgData name="Venkatasubramanian, Mani V." userId="fbe5ce37-0145-4c31-b84a-b36f8beac5f3" providerId="ADAL" clId="{0FD0B19D-4776-3142-A01A-915AA0983175}" dt="2023-03-28T15:40:31.589" v="2392"/>
          <ac:inkMkLst>
            <pc:docMk/>
            <pc:sldMk cId="1465636667" sldId="267"/>
            <ac:inkMk id="141" creationId="{F0C18374-D32B-054B-8077-A3F0D5D37012}"/>
          </ac:inkMkLst>
        </pc:inkChg>
        <pc:inkChg chg="add del">
          <ac:chgData name="Venkatasubramanian, Mani V." userId="fbe5ce37-0145-4c31-b84a-b36f8beac5f3" providerId="ADAL" clId="{0FD0B19D-4776-3142-A01A-915AA0983175}" dt="2023-03-28T15:40:31.589" v="2392"/>
          <ac:inkMkLst>
            <pc:docMk/>
            <pc:sldMk cId="1465636667" sldId="267"/>
            <ac:inkMk id="142" creationId="{D21A8F83-5E62-4369-1299-E2A5DD46E213}"/>
          </ac:inkMkLst>
        </pc:inkChg>
        <pc:inkChg chg="add del">
          <ac:chgData name="Venkatasubramanian, Mani V." userId="fbe5ce37-0145-4c31-b84a-b36f8beac5f3" providerId="ADAL" clId="{0FD0B19D-4776-3142-A01A-915AA0983175}" dt="2023-03-28T15:40:31.589" v="2392"/>
          <ac:inkMkLst>
            <pc:docMk/>
            <pc:sldMk cId="1465636667" sldId="267"/>
            <ac:inkMk id="143" creationId="{12873C60-5E31-3C43-8E6E-8CE68D17D622}"/>
          </ac:inkMkLst>
        </pc:inkChg>
        <pc:inkChg chg="add del">
          <ac:chgData name="Venkatasubramanian, Mani V." userId="fbe5ce37-0145-4c31-b84a-b36f8beac5f3" providerId="ADAL" clId="{0FD0B19D-4776-3142-A01A-915AA0983175}" dt="2023-03-28T15:40:31.589" v="2392"/>
          <ac:inkMkLst>
            <pc:docMk/>
            <pc:sldMk cId="1465636667" sldId="267"/>
            <ac:inkMk id="144" creationId="{6836989B-9A9D-C1B8-AF48-1470203DF198}"/>
          </ac:inkMkLst>
        </pc:inkChg>
        <pc:inkChg chg="add del">
          <ac:chgData name="Venkatasubramanian, Mani V." userId="fbe5ce37-0145-4c31-b84a-b36f8beac5f3" providerId="ADAL" clId="{0FD0B19D-4776-3142-A01A-915AA0983175}" dt="2023-03-28T15:40:31.589" v="2392"/>
          <ac:inkMkLst>
            <pc:docMk/>
            <pc:sldMk cId="1465636667" sldId="267"/>
            <ac:inkMk id="145" creationId="{B47696C3-E641-C5A9-044E-4EFD2372A634}"/>
          </ac:inkMkLst>
        </pc:inkChg>
        <pc:inkChg chg="add reco">
          <ac:chgData name="Venkatasubramanian, Mani V." userId="fbe5ce37-0145-4c31-b84a-b36f8beac5f3" providerId="ADAL" clId="{0FD0B19D-4776-3142-A01A-915AA0983175}" dt="2023-03-28T15:40:31.589" v="2392"/>
          <ac:inkMkLst>
            <pc:docMk/>
            <pc:sldMk cId="1465636667" sldId="267"/>
            <ac:inkMk id="146" creationId="{BB198A5E-E1F1-1563-CDD6-894468204CC7}"/>
          </ac:inkMkLst>
        </pc:inkChg>
        <pc:inkChg chg="add reco">
          <ac:chgData name="Venkatasubramanian, Mani V." userId="fbe5ce37-0145-4c31-b84a-b36f8beac5f3" providerId="ADAL" clId="{0FD0B19D-4776-3142-A01A-915AA0983175}" dt="2023-03-28T15:40:31.589" v="2392"/>
          <ac:inkMkLst>
            <pc:docMk/>
            <pc:sldMk cId="1465636667" sldId="267"/>
            <ac:inkMk id="147" creationId="{2C37FFD7-F921-D691-5F87-24CEAFDAFA01}"/>
          </ac:inkMkLst>
        </pc:inkChg>
        <pc:inkChg chg="add reco">
          <ac:chgData name="Venkatasubramanian, Mani V." userId="fbe5ce37-0145-4c31-b84a-b36f8beac5f3" providerId="ADAL" clId="{0FD0B19D-4776-3142-A01A-915AA0983175}" dt="2023-03-28T15:40:31.589" v="2392"/>
          <ac:inkMkLst>
            <pc:docMk/>
            <pc:sldMk cId="1465636667" sldId="267"/>
            <ac:inkMk id="148" creationId="{485748B6-20D6-2711-3C34-707B968471C9}"/>
          </ac:inkMkLst>
        </pc:inkChg>
        <pc:inkChg chg="add del">
          <ac:chgData name="Venkatasubramanian, Mani V." userId="fbe5ce37-0145-4c31-b84a-b36f8beac5f3" providerId="ADAL" clId="{0FD0B19D-4776-3142-A01A-915AA0983175}" dt="2023-03-28T15:40:44.461" v="2399"/>
          <ac:inkMkLst>
            <pc:docMk/>
            <pc:sldMk cId="1465636667" sldId="267"/>
            <ac:inkMk id="149" creationId="{081E078A-6F55-34E7-5272-F4ABC35397C4}"/>
          </ac:inkMkLst>
        </pc:inkChg>
        <pc:inkChg chg="add del">
          <ac:chgData name="Venkatasubramanian, Mani V." userId="fbe5ce37-0145-4c31-b84a-b36f8beac5f3" providerId="ADAL" clId="{0FD0B19D-4776-3142-A01A-915AA0983175}" dt="2023-03-28T15:40:44.461" v="2399"/>
          <ac:inkMkLst>
            <pc:docMk/>
            <pc:sldMk cId="1465636667" sldId="267"/>
            <ac:inkMk id="150" creationId="{B82229E9-90D6-F808-CBB0-D74FC0F4A2C7}"/>
          </ac:inkMkLst>
        </pc:inkChg>
        <pc:inkChg chg="add del">
          <ac:chgData name="Venkatasubramanian, Mani V." userId="fbe5ce37-0145-4c31-b84a-b36f8beac5f3" providerId="ADAL" clId="{0FD0B19D-4776-3142-A01A-915AA0983175}" dt="2023-03-28T15:40:44.461" v="2399"/>
          <ac:inkMkLst>
            <pc:docMk/>
            <pc:sldMk cId="1465636667" sldId="267"/>
            <ac:inkMk id="151" creationId="{56818A8A-72F1-464B-F940-E81B11C6B9A9}"/>
          </ac:inkMkLst>
        </pc:inkChg>
        <pc:inkChg chg="add del">
          <ac:chgData name="Venkatasubramanian, Mani V." userId="fbe5ce37-0145-4c31-b84a-b36f8beac5f3" providerId="ADAL" clId="{0FD0B19D-4776-3142-A01A-915AA0983175}" dt="2023-03-28T15:40:44.461" v="2399"/>
          <ac:inkMkLst>
            <pc:docMk/>
            <pc:sldMk cId="1465636667" sldId="267"/>
            <ac:inkMk id="152" creationId="{7968E90F-FC52-06C9-19D0-9F9714C33E56}"/>
          </ac:inkMkLst>
        </pc:inkChg>
        <pc:inkChg chg="add del">
          <ac:chgData name="Venkatasubramanian, Mani V." userId="fbe5ce37-0145-4c31-b84a-b36f8beac5f3" providerId="ADAL" clId="{0FD0B19D-4776-3142-A01A-915AA0983175}" dt="2023-03-28T15:40:44.461" v="2399"/>
          <ac:inkMkLst>
            <pc:docMk/>
            <pc:sldMk cId="1465636667" sldId="267"/>
            <ac:inkMk id="153" creationId="{C7B549B4-596D-5BBA-DAF7-2F1AB35E975E}"/>
          </ac:inkMkLst>
        </pc:inkChg>
        <pc:inkChg chg="add del">
          <ac:chgData name="Venkatasubramanian, Mani V." userId="fbe5ce37-0145-4c31-b84a-b36f8beac5f3" providerId="ADAL" clId="{0FD0B19D-4776-3142-A01A-915AA0983175}" dt="2023-03-28T15:40:44.461" v="2399"/>
          <ac:inkMkLst>
            <pc:docMk/>
            <pc:sldMk cId="1465636667" sldId="267"/>
            <ac:inkMk id="154" creationId="{598B779C-A9F6-8108-BCCA-DE21279F554D}"/>
          </ac:inkMkLst>
        </pc:inkChg>
        <pc:inkChg chg="add reco">
          <ac:chgData name="Venkatasubramanian, Mani V." userId="fbe5ce37-0145-4c31-b84a-b36f8beac5f3" providerId="ADAL" clId="{0FD0B19D-4776-3142-A01A-915AA0983175}" dt="2023-03-28T15:40:44.461" v="2399"/>
          <ac:inkMkLst>
            <pc:docMk/>
            <pc:sldMk cId="1465636667" sldId="267"/>
            <ac:inkMk id="155" creationId="{E88C808A-19D8-FF15-97E4-11F6FE9DCF6F}"/>
          </ac:inkMkLst>
        </pc:inkChg>
        <pc:inkChg chg="add del">
          <ac:chgData name="Venkatasubramanian, Mani V." userId="fbe5ce37-0145-4c31-b84a-b36f8beac5f3" providerId="ADAL" clId="{0FD0B19D-4776-3142-A01A-915AA0983175}" dt="2023-03-28T15:40:47.775" v="2404"/>
          <ac:inkMkLst>
            <pc:docMk/>
            <pc:sldMk cId="1465636667" sldId="267"/>
            <ac:inkMk id="156" creationId="{BE91AF91-975C-ECB4-F3B3-AA52140E2FD1}"/>
          </ac:inkMkLst>
        </pc:inkChg>
        <pc:inkChg chg="add del">
          <ac:chgData name="Venkatasubramanian, Mani V." userId="fbe5ce37-0145-4c31-b84a-b36f8beac5f3" providerId="ADAL" clId="{0FD0B19D-4776-3142-A01A-915AA0983175}" dt="2023-03-28T15:40:47.775" v="2404"/>
          <ac:inkMkLst>
            <pc:docMk/>
            <pc:sldMk cId="1465636667" sldId="267"/>
            <ac:inkMk id="157" creationId="{B1C917FE-8505-E1A4-CF84-50AF79D2AEB9}"/>
          </ac:inkMkLst>
        </pc:inkChg>
        <pc:inkChg chg="add del">
          <ac:chgData name="Venkatasubramanian, Mani V." userId="fbe5ce37-0145-4c31-b84a-b36f8beac5f3" providerId="ADAL" clId="{0FD0B19D-4776-3142-A01A-915AA0983175}" dt="2023-03-28T15:40:47.775" v="2404"/>
          <ac:inkMkLst>
            <pc:docMk/>
            <pc:sldMk cId="1465636667" sldId="267"/>
            <ac:inkMk id="158" creationId="{B1ACD74B-E440-3495-B8A5-C0825D463C22}"/>
          </ac:inkMkLst>
        </pc:inkChg>
        <pc:inkChg chg="add del">
          <ac:chgData name="Venkatasubramanian, Mani V." userId="fbe5ce37-0145-4c31-b84a-b36f8beac5f3" providerId="ADAL" clId="{0FD0B19D-4776-3142-A01A-915AA0983175}" dt="2023-03-28T15:40:47.775" v="2404"/>
          <ac:inkMkLst>
            <pc:docMk/>
            <pc:sldMk cId="1465636667" sldId="267"/>
            <ac:inkMk id="159" creationId="{8B298703-5EDF-C423-7427-DA330988F122}"/>
          </ac:inkMkLst>
        </pc:inkChg>
        <pc:inkChg chg="add reco">
          <ac:chgData name="Venkatasubramanian, Mani V." userId="fbe5ce37-0145-4c31-b84a-b36f8beac5f3" providerId="ADAL" clId="{0FD0B19D-4776-3142-A01A-915AA0983175}" dt="2023-03-28T15:40:47.775" v="2404"/>
          <ac:inkMkLst>
            <pc:docMk/>
            <pc:sldMk cId="1465636667" sldId="267"/>
            <ac:inkMk id="160" creationId="{E2860C4F-ADB5-3DAA-4EF8-910A1021FC8B}"/>
          </ac:inkMkLst>
        </pc:inkChg>
        <pc:inkChg chg="add del">
          <ac:chgData name="Venkatasubramanian, Mani V." userId="fbe5ce37-0145-4c31-b84a-b36f8beac5f3" providerId="ADAL" clId="{0FD0B19D-4776-3142-A01A-915AA0983175}" dt="2023-03-28T15:40:52.445" v="2408"/>
          <ac:inkMkLst>
            <pc:docMk/>
            <pc:sldMk cId="1465636667" sldId="267"/>
            <ac:inkMk id="161" creationId="{1C5385EF-BB3F-A9D7-BB10-D7AA7ACA3D0B}"/>
          </ac:inkMkLst>
        </pc:inkChg>
        <pc:inkChg chg="add">
          <ac:chgData name="Venkatasubramanian, Mani V." userId="fbe5ce37-0145-4c31-b84a-b36f8beac5f3" providerId="ADAL" clId="{0FD0B19D-4776-3142-A01A-915AA0983175}" dt="2023-03-28T15:40:51.202" v="2406"/>
          <ac:inkMkLst>
            <pc:docMk/>
            <pc:sldMk cId="1465636667" sldId="267"/>
            <ac:inkMk id="162" creationId="{1DE1ACE0-ED7B-D17F-EAB3-9F7B3AB687E4}"/>
          </ac:inkMkLst>
        </pc:inkChg>
        <pc:inkChg chg="add del">
          <ac:chgData name="Venkatasubramanian, Mani V." userId="fbe5ce37-0145-4c31-b84a-b36f8beac5f3" providerId="ADAL" clId="{0FD0B19D-4776-3142-A01A-915AA0983175}" dt="2023-03-28T15:40:52.445" v="2408"/>
          <ac:inkMkLst>
            <pc:docMk/>
            <pc:sldMk cId="1465636667" sldId="267"/>
            <ac:inkMk id="163" creationId="{287755A6-289C-C7B6-73C6-2DFB471A6129}"/>
          </ac:inkMkLst>
        </pc:inkChg>
        <pc:inkChg chg="add reco">
          <ac:chgData name="Venkatasubramanian, Mani V." userId="fbe5ce37-0145-4c31-b84a-b36f8beac5f3" providerId="ADAL" clId="{0FD0B19D-4776-3142-A01A-915AA0983175}" dt="2023-03-28T15:40:52.445" v="2408"/>
          <ac:inkMkLst>
            <pc:docMk/>
            <pc:sldMk cId="1465636667" sldId="267"/>
            <ac:inkMk id="164" creationId="{F0B0BDE7-5263-858F-6F1F-E47D84A6DCA9}"/>
          </ac:inkMkLst>
        </pc:inkChg>
        <pc:inkChg chg="add del">
          <ac:chgData name="Venkatasubramanian, Mani V." userId="fbe5ce37-0145-4c31-b84a-b36f8beac5f3" providerId="ADAL" clId="{0FD0B19D-4776-3142-A01A-915AA0983175}" dt="2023-03-28T15:40:58.158" v="2424"/>
          <ac:inkMkLst>
            <pc:docMk/>
            <pc:sldMk cId="1465636667" sldId="267"/>
            <ac:inkMk id="165" creationId="{C9CBF2F4-C273-4B02-AD1E-8DBBA8C9E2AA}"/>
          </ac:inkMkLst>
        </pc:inkChg>
        <pc:inkChg chg="add del">
          <ac:chgData name="Venkatasubramanian, Mani V." userId="fbe5ce37-0145-4c31-b84a-b36f8beac5f3" providerId="ADAL" clId="{0FD0B19D-4776-3142-A01A-915AA0983175}" dt="2023-03-28T15:40:58.158" v="2424"/>
          <ac:inkMkLst>
            <pc:docMk/>
            <pc:sldMk cId="1465636667" sldId="267"/>
            <ac:inkMk id="166" creationId="{1C0EBF79-1B62-BF7D-BF84-9573959B8106}"/>
          </ac:inkMkLst>
        </pc:inkChg>
        <pc:inkChg chg="add del">
          <ac:chgData name="Venkatasubramanian, Mani V." userId="fbe5ce37-0145-4c31-b84a-b36f8beac5f3" providerId="ADAL" clId="{0FD0B19D-4776-3142-A01A-915AA0983175}" dt="2023-03-28T15:40:58.158" v="2424"/>
          <ac:inkMkLst>
            <pc:docMk/>
            <pc:sldMk cId="1465636667" sldId="267"/>
            <ac:inkMk id="167" creationId="{D7B0DD0C-25C2-4C0F-5D71-82813708A4DC}"/>
          </ac:inkMkLst>
        </pc:inkChg>
        <pc:inkChg chg="add del">
          <ac:chgData name="Venkatasubramanian, Mani V." userId="fbe5ce37-0145-4c31-b84a-b36f8beac5f3" providerId="ADAL" clId="{0FD0B19D-4776-3142-A01A-915AA0983175}" dt="2023-03-28T15:40:58.158" v="2424"/>
          <ac:inkMkLst>
            <pc:docMk/>
            <pc:sldMk cId="1465636667" sldId="267"/>
            <ac:inkMk id="168" creationId="{46450783-4E8A-7BC6-500D-ED7ED2500EED}"/>
          </ac:inkMkLst>
        </pc:inkChg>
        <pc:inkChg chg="add del">
          <ac:chgData name="Venkatasubramanian, Mani V." userId="fbe5ce37-0145-4c31-b84a-b36f8beac5f3" providerId="ADAL" clId="{0FD0B19D-4776-3142-A01A-915AA0983175}" dt="2023-03-28T15:40:58.158" v="2424"/>
          <ac:inkMkLst>
            <pc:docMk/>
            <pc:sldMk cId="1465636667" sldId="267"/>
            <ac:inkMk id="169" creationId="{3FC6FE77-A42D-066C-647B-730B52B976EB}"/>
          </ac:inkMkLst>
        </pc:inkChg>
        <pc:inkChg chg="add del">
          <ac:chgData name="Venkatasubramanian, Mani V." userId="fbe5ce37-0145-4c31-b84a-b36f8beac5f3" providerId="ADAL" clId="{0FD0B19D-4776-3142-A01A-915AA0983175}" dt="2023-03-28T15:40:58.158" v="2424"/>
          <ac:inkMkLst>
            <pc:docMk/>
            <pc:sldMk cId="1465636667" sldId="267"/>
            <ac:inkMk id="170" creationId="{811FDA4E-1C4F-FF86-340B-528211EE2EAC}"/>
          </ac:inkMkLst>
        </pc:inkChg>
        <pc:inkChg chg="add del">
          <ac:chgData name="Venkatasubramanian, Mani V." userId="fbe5ce37-0145-4c31-b84a-b36f8beac5f3" providerId="ADAL" clId="{0FD0B19D-4776-3142-A01A-915AA0983175}" dt="2023-03-28T15:40:58.158" v="2424"/>
          <ac:inkMkLst>
            <pc:docMk/>
            <pc:sldMk cId="1465636667" sldId="267"/>
            <ac:inkMk id="171" creationId="{D3E4429F-B49B-1C9E-D2EB-1E7D7FB71CEA}"/>
          </ac:inkMkLst>
        </pc:inkChg>
        <pc:inkChg chg="add del">
          <ac:chgData name="Venkatasubramanian, Mani V." userId="fbe5ce37-0145-4c31-b84a-b36f8beac5f3" providerId="ADAL" clId="{0FD0B19D-4776-3142-A01A-915AA0983175}" dt="2023-03-28T15:40:58.158" v="2424"/>
          <ac:inkMkLst>
            <pc:docMk/>
            <pc:sldMk cId="1465636667" sldId="267"/>
            <ac:inkMk id="172" creationId="{A34A2FBA-AF0A-047F-765A-6371C9067754}"/>
          </ac:inkMkLst>
        </pc:inkChg>
        <pc:inkChg chg="add del">
          <ac:chgData name="Venkatasubramanian, Mani V." userId="fbe5ce37-0145-4c31-b84a-b36f8beac5f3" providerId="ADAL" clId="{0FD0B19D-4776-3142-A01A-915AA0983175}" dt="2023-03-28T15:40:58.158" v="2424"/>
          <ac:inkMkLst>
            <pc:docMk/>
            <pc:sldMk cId="1465636667" sldId="267"/>
            <ac:inkMk id="173" creationId="{A3448388-D3F8-AC83-1CC3-33BB12276159}"/>
          </ac:inkMkLst>
        </pc:inkChg>
        <pc:inkChg chg="add del">
          <ac:chgData name="Venkatasubramanian, Mani V." userId="fbe5ce37-0145-4c31-b84a-b36f8beac5f3" providerId="ADAL" clId="{0FD0B19D-4776-3142-A01A-915AA0983175}" dt="2023-03-28T15:40:58.158" v="2424"/>
          <ac:inkMkLst>
            <pc:docMk/>
            <pc:sldMk cId="1465636667" sldId="267"/>
            <ac:inkMk id="174" creationId="{306792BC-5DFA-D271-DC94-DCF3D3AF47EA}"/>
          </ac:inkMkLst>
        </pc:inkChg>
        <pc:inkChg chg="add del">
          <ac:chgData name="Venkatasubramanian, Mani V." userId="fbe5ce37-0145-4c31-b84a-b36f8beac5f3" providerId="ADAL" clId="{0FD0B19D-4776-3142-A01A-915AA0983175}" dt="2023-03-28T15:40:58.158" v="2424"/>
          <ac:inkMkLst>
            <pc:docMk/>
            <pc:sldMk cId="1465636667" sldId="267"/>
            <ac:inkMk id="175" creationId="{0250A87B-EACB-3811-55F2-877E0814A108}"/>
          </ac:inkMkLst>
        </pc:inkChg>
        <pc:inkChg chg="add del">
          <ac:chgData name="Venkatasubramanian, Mani V." userId="fbe5ce37-0145-4c31-b84a-b36f8beac5f3" providerId="ADAL" clId="{0FD0B19D-4776-3142-A01A-915AA0983175}" dt="2023-03-28T15:40:58.158" v="2424"/>
          <ac:inkMkLst>
            <pc:docMk/>
            <pc:sldMk cId="1465636667" sldId="267"/>
            <ac:inkMk id="176" creationId="{3B1563D4-9D63-6D17-29AB-BA72AC73BEBD}"/>
          </ac:inkMkLst>
        </pc:inkChg>
        <pc:inkChg chg="add del">
          <ac:chgData name="Venkatasubramanian, Mani V." userId="fbe5ce37-0145-4c31-b84a-b36f8beac5f3" providerId="ADAL" clId="{0FD0B19D-4776-3142-A01A-915AA0983175}" dt="2023-03-28T15:40:58.158" v="2424"/>
          <ac:inkMkLst>
            <pc:docMk/>
            <pc:sldMk cId="1465636667" sldId="267"/>
            <ac:inkMk id="177" creationId="{7C587370-0970-2AFB-FBA0-1F7CD51F5A96}"/>
          </ac:inkMkLst>
        </pc:inkChg>
        <pc:inkChg chg="add del">
          <ac:chgData name="Venkatasubramanian, Mani V." userId="fbe5ce37-0145-4c31-b84a-b36f8beac5f3" providerId="ADAL" clId="{0FD0B19D-4776-3142-A01A-915AA0983175}" dt="2023-03-28T15:40:58.158" v="2424"/>
          <ac:inkMkLst>
            <pc:docMk/>
            <pc:sldMk cId="1465636667" sldId="267"/>
            <ac:inkMk id="178" creationId="{D74D5C34-491C-D741-CE22-07D8C5583D6D}"/>
          </ac:inkMkLst>
        </pc:inkChg>
        <pc:inkChg chg="add del">
          <ac:chgData name="Venkatasubramanian, Mani V." userId="fbe5ce37-0145-4c31-b84a-b36f8beac5f3" providerId="ADAL" clId="{0FD0B19D-4776-3142-A01A-915AA0983175}" dt="2023-03-28T15:40:58.158" v="2424"/>
          <ac:inkMkLst>
            <pc:docMk/>
            <pc:sldMk cId="1465636667" sldId="267"/>
            <ac:inkMk id="179" creationId="{D0BD4B00-76BB-8344-10A6-BD68F5CF7B83}"/>
          </ac:inkMkLst>
        </pc:inkChg>
        <pc:inkChg chg="add reco">
          <ac:chgData name="Venkatasubramanian, Mani V." userId="fbe5ce37-0145-4c31-b84a-b36f8beac5f3" providerId="ADAL" clId="{0FD0B19D-4776-3142-A01A-915AA0983175}" dt="2023-03-28T15:40:58.158" v="2424"/>
          <ac:inkMkLst>
            <pc:docMk/>
            <pc:sldMk cId="1465636667" sldId="267"/>
            <ac:inkMk id="180" creationId="{C3FC1573-792A-C337-622B-003C69910E04}"/>
          </ac:inkMkLst>
        </pc:inkChg>
        <pc:inkChg chg="add reco">
          <ac:chgData name="Venkatasubramanian, Mani V." userId="fbe5ce37-0145-4c31-b84a-b36f8beac5f3" providerId="ADAL" clId="{0FD0B19D-4776-3142-A01A-915AA0983175}" dt="2023-03-28T15:40:58.158" v="2424"/>
          <ac:inkMkLst>
            <pc:docMk/>
            <pc:sldMk cId="1465636667" sldId="267"/>
            <ac:inkMk id="181" creationId="{4E68D29C-ADFE-1AF0-611F-0B4452FF0AA0}"/>
          </ac:inkMkLst>
        </pc:inkChg>
        <pc:inkChg chg="add reco">
          <ac:chgData name="Venkatasubramanian, Mani V." userId="fbe5ce37-0145-4c31-b84a-b36f8beac5f3" providerId="ADAL" clId="{0FD0B19D-4776-3142-A01A-915AA0983175}" dt="2023-03-28T15:40:58.158" v="2424"/>
          <ac:inkMkLst>
            <pc:docMk/>
            <pc:sldMk cId="1465636667" sldId="267"/>
            <ac:inkMk id="182" creationId="{0A119F12-3922-1279-714D-BBB148AAE61B}"/>
          </ac:inkMkLst>
        </pc:inkChg>
        <pc:inkChg chg="add del">
          <ac:chgData name="Venkatasubramanian, Mani V." userId="fbe5ce37-0145-4c31-b84a-b36f8beac5f3" providerId="ADAL" clId="{0FD0B19D-4776-3142-A01A-915AA0983175}" dt="2023-03-28T15:41:00.269" v="2429"/>
          <ac:inkMkLst>
            <pc:docMk/>
            <pc:sldMk cId="1465636667" sldId="267"/>
            <ac:inkMk id="183" creationId="{A2C86064-11CD-0C94-278C-169A12290897}"/>
          </ac:inkMkLst>
        </pc:inkChg>
        <pc:inkChg chg="add del">
          <ac:chgData name="Venkatasubramanian, Mani V." userId="fbe5ce37-0145-4c31-b84a-b36f8beac5f3" providerId="ADAL" clId="{0FD0B19D-4776-3142-A01A-915AA0983175}" dt="2023-03-28T15:41:00.269" v="2429"/>
          <ac:inkMkLst>
            <pc:docMk/>
            <pc:sldMk cId="1465636667" sldId="267"/>
            <ac:inkMk id="184" creationId="{5B2C3484-248E-8E17-9278-BCF19B342411}"/>
          </ac:inkMkLst>
        </pc:inkChg>
        <pc:inkChg chg="add del">
          <ac:chgData name="Venkatasubramanian, Mani V." userId="fbe5ce37-0145-4c31-b84a-b36f8beac5f3" providerId="ADAL" clId="{0FD0B19D-4776-3142-A01A-915AA0983175}" dt="2023-03-28T15:41:00.269" v="2429"/>
          <ac:inkMkLst>
            <pc:docMk/>
            <pc:sldMk cId="1465636667" sldId="267"/>
            <ac:inkMk id="185" creationId="{47336741-3992-561B-37E3-79BE66E21401}"/>
          </ac:inkMkLst>
        </pc:inkChg>
        <pc:inkChg chg="add del">
          <ac:chgData name="Venkatasubramanian, Mani V." userId="fbe5ce37-0145-4c31-b84a-b36f8beac5f3" providerId="ADAL" clId="{0FD0B19D-4776-3142-A01A-915AA0983175}" dt="2023-03-28T15:41:00.269" v="2429"/>
          <ac:inkMkLst>
            <pc:docMk/>
            <pc:sldMk cId="1465636667" sldId="267"/>
            <ac:inkMk id="186" creationId="{68AFE5D8-4CB7-F421-4F07-4FD4E69F3A49}"/>
          </ac:inkMkLst>
        </pc:inkChg>
        <pc:inkChg chg="add reco">
          <ac:chgData name="Venkatasubramanian, Mani V." userId="fbe5ce37-0145-4c31-b84a-b36f8beac5f3" providerId="ADAL" clId="{0FD0B19D-4776-3142-A01A-915AA0983175}" dt="2023-03-28T15:41:00.269" v="2429"/>
          <ac:inkMkLst>
            <pc:docMk/>
            <pc:sldMk cId="1465636667" sldId="267"/>
            <ac:inkMk id="187" creationId="{285CB681-6D0F-39D5-74BB-4252D1F99AF6}"/>
          </ac:inkMkLst>
        </pc:inkChg>
        <pc:inkChg chg="add del">
          <ac:chgData name="Venkatasubramanian, Mani V." userId="fbe5ce37-0145-4c31-b84a-b36f8beac5f3" providerId="ADAL" clId="{0FD0B19D-4776-3142-A01A-915AA0983175}" dt="2023-03-28T15:41:19.382" v="2454"/>
          <ac:inkMkLst>
            <pc:docMk/>
            <pc:sldMk cId="1465636667" sldId="267"/>
            <ac:inkMk id="188" creationId="{EDC754F1-F02F-A8CF-D5D9-610662A3194E}"/>
          </ac:inkMkLst>
        </pc:inkChg>
        <pc:inkChg chg="add del">
          <ac:chgData name="Venkatasubramanian, Mani V." userId="fbe5ce37-0145-4c31-b84a-b36f8beac5f3" providerId="ADAL" clId="{0FD0B19D-4776-3142-A01A-915AA0983175}" dt="2023-03-28T15:41:19.382" v="2454"/>
          <ac:inkMkLst>
            <pc:docMk/>
            <pc:sldMk cId="1465636667" sldId="267"/>
            <ac:inkMk id="189" creationId="{0866D2BD-3300-F004-91C9-6FD65CD41A25}"/>
          </ac:inkMkLst>
        </pc:inkChg>
        <pc:inkChg chg="add del">
          <ac:chgData name="Venkatasubramanian, Mani V." userId="fbe5ce37-0145-4c31-b84a-b36f8beac5f3" providerId="ADAL" clId="{0FD0B19D-4776-3142-A01A-915AA0983175}" dt="2023-03-28T15:41:19.382" v="2454"/>
          <ac:inkMkLst>
            <pc:docMk/>
            <pc:sldMk cId="1465636667" sldId="267"/>
            <ac:inkMk id="190" creationId="{31E57888-2340-30B4-3E8A-1BEB91B6AEB7}"/>
          </ac:inkMkLst>
        </pc:inkChg>
        <pc:inkChg chg="add del">
          <ac:chgData name="Venkatasubramanian, Mani V." userId="fbe5ce37-0145-4c31-b84a-b36f8beac5f3" providerId="ADAL" clId="{0FD0B19D-4776-3142-A01A-915AA0983175}" dt="2023-03-28T15:41:19.382" v="2454"/>
          <ac:inkMkLst>
            <pc:docMk/>
            <pc:sldMk cId="1465636667" sldId="267"/>
            <ac:inkMk id="191" creationId="{90F3F57F-0397-F3A4-DE3F-88A3FCFF46D2}"/>
          </ac:inkMkLst>
        </pc:inkChg>
        <pc:inkChg chg="add del">
          <ac:chgData name="Venkatasubramanian, Mani V." userId="fbe5ce37-0145-4c31-b84a-b36f8beac5f3" providerId="ADAL" clId="{0FD0B19D-4776-3142-A01A-915AA0983175}" dt="2023-03-28T15:41:19.382" v="2454"/>
          <ac:inkMkLst>
            <pc:docMk/>
            <pc:sldMk cId="1465636667" sldId="267"/>
            <ac:inkMk id="192" creationId="{C5E945A5-A59F-FD6A-552F-E6F666BEF5DB}"/>
          </ac:inkMkLst>
        </pc:inkChg>
        <pc:inkChg chg="add del">
          <ac:chgData name="Venkatasubramanian, Mani V." userId="fbe5ce37-0145-4c31-b84a-b36f8beac5f3" providerId="ADAL" clId="{0FD0B19D-4776-3142-A01A-915AA0983175}" dt="2023-03-28T15:41:19.382" v="2454"/>
          <ac:inkMkLst>
            <pc:docMk/>
            <pc:sldMk cId="1465636667" sldId="267"/>
            <ac:inkMk id="193" creationId="{500A0D1F-28C2-BD0C-2E71-FE2E93E1600D}"/>
          </ac:inkMkLst>
        </pc:inkChg>
        <pc:inkChg chg="add del">
          <ac:chgData name="Venkatasubramanian, Mani V." userId="fbe5ce37-0145-4c31-b84a-b36f8beac5f3" providerId="ADAL" clId="{0FD0B19D-4776-3142-A01A-915AA0983175}" dt="2023-03-28T15:41:19.382" v="2454"/>
          <ac:inkMkLst>
            <pc:docMk/>
            <pc:sldMk cId="1465636667" sldId="267"/>
            <ac:inkMk id="194" creationId="{3D02B9B0-772A-A902-08DA-4F20C4491C2A}"/>
          </ac:inkMkLst>
        </pc:inkChg>
        <pc:inkChg chg="add del">
          <ac:chgData name="Venkatasubramanian, Mani V." userId="fbe5ce37-0145-4c31-b84a-b36f8beac5f3" providerId="ADAL" clId="{0FD0B19D-4776-3142-A01A-915AA0983175}" dt="2023-03-28T15:41:19.382" v="2454"/>
          <ac:inkMkLst>
            <pc:docMk/>
            <pc:sldMk cId="1465636667" sldId="267"/>
            <ac:inkMk id="195" creationId="{CD5BC178-0334-06B8-FE12-BB9FE211C059}"/>
          </ac:inkMkLst>
        </pc:inkChg>
        <pc:inkChg chg="add del">
          <ac:chgData name="Venkatasubramanian, Mani V." userId="fbe5ce37-0145-4c31-b84a-b36f8beac5f3" providerId="ADAL" clId="{0FD0B19D-4776-3142-A01A-915AA0983175}" dt="2023-03-28T15:41:19.382" v="2454"/>
          <ac:inkMkLst>
            <pc:docMk/>
            <pc:sldMk cId="1465636667" sldId="267"/>
            <ac:inkMk id="196" creationId="{45DD8A43-77BD-C119-B32C-3B8DCA21EF54}"/>
          </ac:inkMkLst>
        </pc:inkChg>
        <pc:inkChg chg="add del">
          <ac:chgData name="Venkatasubramanian, Mani V." userId="fbe5ce37-0145-4c31-b84a-b36f8beac5f3" providerId="ADAL" clId="{0FD0B19D-4776-3142-A01A-915AA0983175}" dt="2023-03-28T15:41:19.382" v="2454"/>
          <ac:inkMkLst>
            <pc:docMk/>
            <pc:sldMk cId="1465636667" sldId="267"/>
            <ac:inkMk id="197" creationId="{E41DB137-56F9-BA48-DAC1-61070F0D31DD}"/>
          </ac:inkMkLst>
        </pc:inkChg>
        <pc:inkChg chg="add del">
          <ac:chgData name="Venkatasubramanian, Mani V." userId="fbe5ce37-0145-4c31-b84a-b36f8beac5f3" providerId="ADAL" clId="{0FD0B19D-4776-3142-A01A-915AA0983175}" dt="2023-03-28T15:41:19.382" v="2454"/>
          <ac:inkMkLst>
            <pc:docMk/>
            <pc:sldMk cId="1465636667" sldId="267"/>
            <ac:inkMk id="198" creationId="{4479A76A-BCE6-959D-9D53-6CA468632F0B}"/>
          </ac:inkMkLst>
        </pc:inkChg>
        <pc:inkChg chg="add del">
          <ac:chgData name="Venkatasubramanian, Mani V." userId="fbe5ce37-0145-4c31-b84a-b36f8beac5f3" providerId="ADAL" clId="{0FD0B19D-4776-3142-A01A-915AA0983175}" dt="2023-03-28T15:41:19.382" v="2454"/>
          <ac:inkMkLst>
            <pc:docMk/>
            <pc:sldMk cId="1465636667" sldId="267"/>
            <ac:inkMk id="199" creationId="{79EC518F-F94E-6512-769D-BFB94159A441}"/>
          </ac:inkMkLst>
        </pc:inkChg>
        <pc:inkChg chg="add del">
          <ac:chgData name="Venkatasubramanian, Mani V." userId="fbe5ce37-0145-4c31-b84a-b36f8beac5f3" providerId="ADAL" clId="{0FD0B19D-4776-3142-A01A-915AA0983175}" dt="2023-03-28T15:41:19.382" v="2454"/>
          <ac:inkMkLst>
            <pc:docMk/>
            <pc:sldMk cId="1465636667" sldId="267"/>
            <ac:inkMk id="200" creationId="{7FC1C51E-C739-C0DF-AD89-C0E2E2259D5A}"/>
          </ac:inkMkLst>
        </pc:inkChg>
        <pc:inkChg chg="add del">
          <ac:chgData name="Venkatasubramanian, Mani V." userId="fbe5ce37-0145-4c31-b84a-b36f8beac5f3" providerId="ADAL" clId="{0FD0B19D-4776-3142-A01A-915AA0983175}" dt="2023-03-28T15:41:19.382" v="2454"/>
          <ac:inkMkLst>
            <pc:docMk/>
            <pc:sldMk cId="1465636667" sldId="267"/>
            <ac:inkMk id="201" creationId="{02B1431F-3C79-FD8F-C3CD-67151CDE4183}"/>
          </ac:inkMkLst>
        </pc:inkChg>
        <pc:inkChg chg="add del">
          <ac:chgData name="Venkatasubramanian, Mani V." userId="fbe5ce37-0145-4c31-b84a-b36f8beac5f3" providerId="ADAL" clId="{0FD0B19D-4776-3142-A01A-915AA0983175}" dt="2023-03-28T15:41:19.382" v="2454"/>
          <ac:inkMkLst>
            <pc:docMk/>
            <pc:sldMk cId="1465636667" sldId="267"/>
            <ac:inkMk id="202" creationId="{F736CD39-3C9A-86A9-9E84-A2F77FC12802}"/>
          </ac:inkMkLst>
        </pc:inkChg>
        <pc:inkChg chg="add del">
          <ac:chgData name="Venkatasubramanian, Mani V." userId="fbe5ce37-0145-4c31-b84a-b36f8beac5f3" providerId="ADAL" clId="{0FD0B19D-4776-3142-A01A-915AA0983175}" dt="2023-03-28T15:41:19.382" v="2454"/>
          <ac:inkMkLst>
            <pc:docMk/>
            <pc:sldMk cId="1465636667" sldId="267"/>
            <ac:inkMk id="203" creationId="{803CE7D6-48CB-FD35-160E-F009EAF56C88}"/>
          </ac:inkMkLst>
        </pc:inkChg>
        <pc:inkChg chg="add del">
          <ac:chgData name="Venkatasubramanian, Mani V." userId="fbe5ce37-0145-4c31-b84a-b36f8beac5f3" providerId="ADAL" clId="{0FD0B19D-4776-3142-A01A-915AA0983175}" dt="2023-03-28T15:41:19.382" v="2454"/>
          <ac:inkMkLst>
            <pc:docMk/>
            <pc:sldMk cId="1465636667" sldId="267"/>
            <ac:inkMk id="204" creationId="{7BE02F37-D3EC-A4E3-5FB8-0FCCE09B4CFF}"/>
          </ac:inkMkLst>
        </pc:inkChg>
        <pc:inkChg chg="add del">
          <ac:chgData name="Venkatasubramanian, Mani V." userId="fbe5ce37-0145-4c31-b84a-b36f8beac5f3" providerId="ADAL" clId="{0FD0B19D-4776-3142-A01A-915AA0983175}" dt="2023-03-28T15:41:19.382" v="2454"/>
          <ac:inkMkLst>
            <pc:docMk/>
            <pc:sldMk cId="1465636667" sldId="267"/>
            <ac:inkMk id="205" creationId="{6E7D6850-5078-4466-5412-E2996E9FD4BA}"/>
          </ac:inkMkLst>
        </pc:inkChg>
        <pc:inkChg chg="add del">
          <ac:chgData name="Venkatasubramanian, Mani V." userId="fbe5ce37-0145-4c31-b84a-b36f8beac5f3" providerId="ADAL" clId="{0FD0B19D-4776-3142-A01A-915AA0983175}" dt="2023-03-28T15:41:19.382" v="2454"/>
          <ac:inkMkLst>
            <pc:docMk/>
            <pc:sldMk cId="1465636667" sldId="267"/>
            <ac:inkMk id="206" creationId="{DA5D63C4-A630-D228-C7C8-C2D815CE0B56}"/>
          </ac:inkMkLst>
        </pc:inkChg>
        <pc:inkChg chg="add del">
          <ac:chgData name="Venkatasubramanian, Mani V." userId="fbe5ce37-0145-4c31-b84a-b36f8beac5f3" providerId="ADAL" clId="{0FD0B19D-4776-3142-A01A-915AA0983175}" dt="2023-03-28T15:41:19.382" v="2454"/>
          <ac:inkMkLst>
            <pc:docMk/>
            <pc:sldMk cId="1465636667" sldId="267"/>
            <ac:inkMk id="207" creationId="{D0F12A9A-DC3E-F1C0-1518-A2D07E33C14B}"/>
          </ac:inkMkLst>
        </pc:inkChg>
        <pc:inkChg chg="add del">
          <ac:chgData name="Venkatasubramanian, Mani V." userId="fbe5ce37-0145-4c31-b84a-b36f8beac5f3" providerId="ADAL" clId="{0FD0B19D-4776-3142-A01A-915AA0983175}" dt="2023-03-28T15:41:19.382" v="2454"/>
          <ac:inkMkLst>
            <pc:docMk/>
            <pc:sldMk cId="1465636667" sldId="267"/>
            <ac:inkMk id="208" creationId="{CA67076A-A81E-FAD6-1BD8-35D749DBC154}"/>
          </ac:inkMkLst>
        </pc:inkChg>
        <pc:inkChg chg="add del">
          <ac:chgData name="Venkatasubramanian, Mani V." userId="fbe5ce37-0145-4c31-b84a-b36f8beac5f3" providerId="ADAL" clId="{0FD0B19D-4776-3142-A01A-915AA0983175}" dt="2023-03-28T15:41:19.382" v="2454"/>
          <ac:inkMkLst>
            <pc:docMk/>
            <pc:sldMk cId="1465636667" sldId="267"/>
            <ac:inkMk id="209" creationId="{FAA2E11A-6897-B170-BAC0-A34B8225B956}"/>
          </ac:inkMkLst>
        </pc:inkChg>
        <pc:inkChg chg="add del">
          <ac:chgData name="Venkatasubramanian, Mani V." userId="fbe5ce37-0145-4c31-b84a-b36f8beac5f3" providerId="ADAL" clId="{0FD0B19D-4776-3142-A01A-915AA0983175}" dt="2023-03-28T15:41:19.382" v="2454"/>
          <ac:inkMkLst>
            <pc:docMk/>
            <pc:sldMk cId="1465636667" sldId="267"/>
            <ac:inkMk id="210" creationId="{1BEE9AA0-8933-C3BA-9DED-A92F448C87CF}"/>
          </ac:inkMkLst>
        </pc:inkChg>
        <pc:inkChg chg="add">
          <ac:chgData name="Venkatasubramanian, Mani V." userId="fbe5ce37-0145-4c31-b84a-b36f8beac5f3" providerId="ADAL" clId="{0FD0B19D-4776-3142-A01A-915AA0983175}" dt="2023-03-28T15:41:18.496" v="2453"/>
          <ac:inkMkLst>
            <pc:docMk/>
            <pc:sldMk cId="1465636667" sldId="267"/>
            <ac:inkMk id="211" creationId="{44EC8F1E-1B1E-B99C-1D15-51C03CED6362}"/>
          </ac:inkMkLst>
        </pc:inkChg>
        <pc:inkChg chg="add reco">
          <ac:chgData name="Venkatasubramanian, Mani V." userId="fbe5ce37-0145-4c31-b84a-b36f8beac5f3" providerId="ADAL" clId="{0FD0B19D-4776-3142-A01A-915AA0983175}" dt="2023-03-28T15:41:19.382" v="2454"/>
          <ac:inkMkLst>
            <pc:docMk/>
            <pc:sldMk cId="1465636667" sldId="267"/>
            <ac:inkMk id="212" creationId="{9BB0D3B2-2E27-6584-265B-777D924C3479}"/>
          </ac:inkMkLst>
        </pc:inkChg>
        <pc:inkChg chg="add reco">
          <ac:chgData name="Venkatasubramanian, Mani V." userId="fbe5ce37-0145-4c31-b84a-b36f8beac5f3" providerId="ADAL" clId="{0FD0B19D-4776-3142-A01A-915AA0983175}" dt="2023-03-28T15:41:19.382" v="2454"/>
          <ac:inkMkLst>
            <pc:docMk/>
            <pc:sldMk cId="1465636667" sldId="267"/>
            <ac:inkMk id="213" creationId="{510C66FA-C31C-21BF-BA10-BD1BE92CB946}"/>
          </ac:inkMkLst>
        </pc:inkChg>
        <pc:inkChg chg="add reco">
          <ac:chgData name="Venkatasubramanian, Mani V." userId="fbe5ce37-0145-4c31-b84a-b36f8beac5f3" providerId="ADAL" clId="{0FD0B19D-4776-3142-A01A-915AA0983175}" dt="2023-03-28T15:41:19.382" v="2454"/>
          <ac:inkMkLst>
            <pc:docMk/>
            <pc:sldMk cId="1465636667" sldId="267"/>
            <ac:inkMk id="214" creationId="{7E13C91C-386E-179D-02D8-B1EDDC4ED1BC}"/>
          </ac:inkMkLst>
        </pc:inkChg>
        <pc:inkChg chg="add del">
          <ac:chgData name="Venkatasubramanian, Mani V." userId="fbe5ce37-0145-4c31-b84a-b36f8beac5f3" providerId="ADAL" clId="{0FD0B19D-4776-3142-A01A-915AA0983175}" dt="2023-03-28T15:42:28.459" v="2496"/>
          <ac:inkMkLst>
            <pc:docMk/>
            <pc:sldMk cId="1465636667" sldId="267"/>
            <ac:inkMk id="215" creationId="{D4514F3E-7E87-E9AB-C7C0-3CBE353C4813}"/>
          </ac:inkMkLst>
        </pc:inkChg>
        <pc:inkChg chg="add del">
          <ac:chgData name="Venkatasubramanian, Mani V." userId="fbe5ce37-0145-4c31-b84a-b36f8beac5f3" providerId="ADAL" clId="{0FD0B19D-4776-3142-A01A-915AA0983175}" dt="2023-03-28T15:42:28.459" v="2496"/>
          <ac:inkMkLst>
            <pc:docMk/>
            <pc:sldMk cId="1465636667" sldId="267"/>
            <ac:inkMk id="216" creationId="{2024973A-BBEC-8572-B109-F8E115C3A90F}"/>
          </ac:inkMkLst>
        </pc:inkChg>
        <pc:inkChg chg="add del">
          <ac:chgData name="Venkatasubramanian, Mani V." userId="fbe5ce37-0145-4c31-b84a-b36f8beac5f3" providerId="ADAL" clId="{0FD0B19D-4776-3142-A01A-915AA0983175}" dt="2023-03-28T15:42:28.459" v="2496"/>
          <ac:inkMkLst>
            <pc:docMk/>
            <pc:sldMk cId="1465636667" sldId="267"/>
            <ac:inkMk id="217" creationId="{64BE8859-7931-3ACB-4E6A-F777B68B1365}"/>
          </ac:inkMkLst>
        </pc:inkChg>
        <pc:inkChg chg="add del">
          <ac:chgData name="Venkatasubramanian, Mani V." userId="fbe5ce37-0145-4c31-b84a-b36f8beac5f3" providerId="ADAL" clId="{0FD0B19D-4776-3142-A01A-915AA0983175}" dt="2023-03-28T15:42:28.459" v="2496"/>
          <ac:inkMkLst>
            <pc:docMk/>
            <pc:sldMk cId="1465636667" sldId="267"/>
            <ac:inkMk id="218" creationId="{5AF53CFA-3626-6FAA-F921-FD8875DB523A}"/>
          </ac:inkMkLst>
        </pc:inkChg>
        <pc:inkChg chg="add del">
          <ac:chgData name="Venkatasubramanian, Mani V." userId="fbe5ce37-0145-4c31-b84a-b36f8beac5f3" providerId="ADAL" clId="{0FD0B19D-4776-3142-A01A-915AA0983175}" dt="2023-03-28T15:42:28.459" v="2496"/>
          <ac:inkMkLst>
            <pc:docMk/>
            <pc:sldMk cId="1465636667" sldId="267"/>
            <ac:inkMk id="219" creationId="{40C7EDF2-A296-DCFE-0985-0E8B8C6B8E65}"/>
          </ac:inkMkLst>
        </pc:inkChg>
        <pc:inkChg chg="add del">
          <ac:chgData name="Venkatasubramanian, Mani V." userId="fbe5ce37-0145-4c31-b84a-b36f8beac5f3" providerId="ADAL" clId="{0FD0B19D-4776-3142-A01A-915AA0983175}" dt="2023-03-28T15:42:28.459" v="2496"/>
          <ac:inkMkLst>
            <pc:docMk/>
            <pc:sldMk cId="1465636667" sldId="267"/>
            <ac:inkMk id="220" creationId="{2CE25918-D492-682F-9496-7B383B60D01D}"/>
          </ac:inkMkLst>
        </pc:inkChg>
        <pc:inkChg chg="add del">
          <ac:chgData name="Venkatasubramanian, Mani V." userId="fbe5ce37-0145-4c31-b84a-b36f8beac5f3" providerId="ADAL" clId="{0FD0B19D-4776-3142-A01A-915AA0983175}" dt="2023-03-28T15:42:28.459" v="2496"/>
          <ac:inkMkLst>
            <pc:docMk/>
            <pc:sldMk cId="1465636667" sldId="267"/>
            <ac:inkMk id="221" creationId="{3F01C066-4FEA-3DF0-0FF7-2D9DF9B6C89A}"/>
          </ac:inkMkLst>
        </pc:inkChg>
        <pc:inkChg chg="add del">
          <ac:chgData name="Venkatasubramanian, Mani V." userId="fbe5ce37-0145-4c31-b84a-b36f8beac5f3" providerId="ADAL" clId="{0FD0B19D-4776-3142-A01A-915AA0983175}" dt="2023-03-28T15:42:28.459" v="2496"/>
          <ac:inkMkLst>
            <pc:docMk/>
            <pc:sldMk cId="1465636667" sldId="267"/>
            <ac:inkMk id="222" creationId="{F50A818A-3BFA-5BB7-C175-B00E6A713D8D}"/>
          </ac:inkMkLst>
        </pc:inkChg>
        <pc:inkChg chg="add del">
          <ac:chgData name="Venkatasubramanian, Mani V." userId="fbe5ce37-0145-4c31-b84a-b36f8beac5f3" providerId="ADAL" clId="{0FD0B19D-4776-3142-A01A-915AA0983175}" dt="2023-03-28T15:42:28.459" v="2496"/>
          <ac:inkMkLst>
            <pc:docMk/>
            <pc:sldMk cId="1465636667" sldId="267"/>
            <ac:inkMk id="223" creationId="{C2E6E37F-FADD-E20B-AF40-0725C4EAE993}"/>
          </ac:inkMkLst>
        </pc:inkChg>
        <pc:inkChg chg="add del">
          <ac:chgData name="Venkatasubramanian, Mani V." userId="fbe5ce37-0145-4c31-b84a-b36f8beac5f3" providerId="ADAL" clId="{0FD0B19D-4776-3142-A01A-915AA0983175}" dt="2023-03-28T15:42:28.459" v="2496"/>
          <ac:inkMkLst>
            <pc:docMk/>
            <pc:sldMk cId="1465636667" sldId="267"/>
            <ac:inkMk id="224" creationId="{3F6CB01A-A538-1A4E-98E5-09877F5CE5C7}"/>
          </ac:inkMkLst>
        </pc:inkChg>
        <pc:inkChg chg="add del">
          <ac:chgData name="Venkatasubramanian, Mani V." userId="fbe5ce37-0145-4c31-b84a-b36f8beac5f3" providerId="ADAL" clId="{0FD0B19D-4776-3142-A01A-915AA0983175}" dt="2023-03-28T15:42:28.459" v="2496"/>
          <ac:inkMkLst>
            <pc:docMk/>
            <pc:sldMk cId="1465636667" sldId="267"/>
            <ac:inkMk id="225" creationId="{05D0702B-2376-3253-2CD9-EF7CDC42F172}"/>
          </ac:inkMkLst>
        </pc:inkChg>
        <pc:inkChg chg="add del">
          <ac:chgData name="Venkatasubramanian, Mani V." userId="fbe5ce37-0145-4c31-b84a-b36f8beac5f3" providerId="ADAL" clId="{0FD0B19D-4776-3142-A01A-915AA0983175}" dt="2023-03-28T15:42:28.459" v="2496"/>
          <ac:inkMkLst>
            <pc:docMk/>
            <pc:sldMk cId="1465636667" sldId="267"/>
            <ac:inkMk id="226" creationId="{40EC55C0-36CE-219C-4A68-9B3E12D2999E}"/>
          </ac:inkMkLst>
        </pc:inkChg>
        <pc:inkChg chg="add del">
          <ac:chgData name="Venkatasubramanian, Mani V." userId="fbe5ce37-0145-4c31-b84a-b36f8beac5f3" providerId="ADAL" clId="{0FD0B19D-4776-3142-A01A-915AA0983175}" dt="2023-03-28T15:42:28.459" v="2496"/>
          <ac:inkMkLst>
            <pc:docMk/>
            <pc:sldMk cId="1465636667" sldId="267"/>
            <ac:inkMk id="227" creationId="{83F821B8-4E76-B3E9-E7D6-57BDF3C65076}"/>
          </ac:inkMkLst>
        </pc:inkChg>
        <pc:inkChg chg="add del">
          <ac:chgData name="Venkatasubramanian, Mani V." userId="fbe5ce37-0145-4c31-b84a-b36f8beac5f3" providerId="ADAL" clId="{0FD0B19D-4776-3142-A01A-915AA0983175}" dt="2023-03-28T15:42:28.459" v="2496"/>
          <ac:inkMkLst>
            <pc:docMk/>
            <pc:sldMk cId="1465636667" sldId="267"/>
            <ac:inkMk id="228" creationId="{6D949E20-FCC2-FBDC-06E7-21291061507F}"/>
          </ac:inkMkLst>
        </pc:inkChg>
        <pc:inkChg chg="add del">
          <ac:chgData name="Venkatasubramanian, Mani V." userId="fbe5ce37-0145-4c31-b84a-b36f8beac5f3" providerId="ADAL" clId="{0FD0B19D-4776-3142-A01A-915AA0983175}" dt="2023-03-28T15:42:28.459" v="2496"/>
          <ac:inkMkLst>
            <pc:docMk/>
            <pc:sldMk cId="1465636667" sldId="267"/>
            <ac:inkMk id="229" creationId="{9E744612-27DB-C890-BA19-FE47C282930B}"/>
          </ac:inkMkLst>
        </pc:inkChg>
        <pc:inkChg chg="add del">
          <ac:chgData name="Venkatasubramanian, Mani V." userId="fbe5ce37-0145-4c31-b84a-b36f8beac5f3" providerId="ADAL" clId="{0FD0B19D-4776-3142-A01A-915AA0983175}" dt="2023-03-28T15:42:28.459" v="2496"/>
          <ac:inkMkLst>
            <pc:docMk/>
            <pc:sldMk cId="1465636667" sldId="267"/>
            <ac:inkMk id="230" creationId="{CB254B90-6524-79DE-511B-046C2688F91B}"/>
          </ac:inkMkLst>
        </pc:inkChg>
        <pc:inkChg chg="add del">
          <ac:chgData name="Venkatasubramanian, Mani V." userId="fbe5ce37-0145-4c31-b84a-b36f8beac5f3" providerId="ADAL" clId="{0FD0B19D-4776-3142-A01A-915AA0983175}" dt="2023-03-28T15:42:28.459" v="2496"/>
          <ac:inkMkLst>
            <pc:docMk/>
            <pc:sldMk cId="1465636667" sldId="267"/>
            <ac:inkMk id="231" creationId="{CB3CC477-2193-A505-CDD8-95E026721727}"/>
          </ac:inkMkLst>
        </pc:inkChg>
        <pc:inkChg chg="add del">
          <ac:chgData name="Venkatasubramanian, Mani V." userId="fbe5ce37-0145-4c31-b84a-b36f8beac5f3" providerId="ADAL" clId="{0FD0B19D-4776-3142-A01A-915AA0983175}" dt="2023-03-28T15:42:28.459" v="2496"/>
          <ac:inkMkLst>
            <pc:docMk/>
            <pc:sldMk cId="1465636667" sldId="267"/>
            <ac:inkMk id="232" creationId="{EE6BD68C-F318-BEE3-C0C4-B359988BC802}"/>
          </ac:inkMkLst>
        </pc:inkChg>
        <pc:inkChg chg="add del">
          <ac:chgData name="Venkatasubramanian, Mani V." userId="fbe5ce37-0145-4c31-b84a-b36f8beac5f3" providerId="ADAL" clId="{0FD0B19D-4776-3142-A01A-915AA0983175}" dt="2023-03-28T15:42:28.459" v="2496"/>
          <ac:inkMkLst>
            <pc:docMk/>
            <pc:sldMk cId="1465636667" sldId="267"/>
            <ac:inkMk id="233" creationId="{C004A407-F350-6F88-86AD-DE7BEAE1C4D9}"/>
          </ac:inkMkLst>
        </pc:inkChg>
        <pc:inkChg chg="add del">
          <ac:chgData name="Venkatasubramanian, Mani V." userId="fbe5ce37-0145-4c31-b84a-b36f8beac5f3" providerId="ADAL" clId="{0FD0B19D-4776-3142-A01A-915AA0983175}" dt="2023-03-28T15:42:28.459" v="2496"/>
          <ac:inkMkLst>
            <pc:docMk/>
            <pc:sldMk cId="1465636667" sldId="267"/>
            <ac:inkMk id="234" creationId="{25513E9D-F305-A84C-52E2-EE94EB1CDB99}"/>
          </ac:inkMkLst>
        </pc:inkChg>
        <pc:inkChg chg="add">
          <ac:chgData name="Venkatasubramanian, Mani V." userId="fbe5ce37-0145-4c31-b84a-b36f8beac5f3" providerId="ADAL" clId="{0FD0B19D-4776-3142-A01A-915AA0983175}" dt="2023-03-28T15:42:01.713" v="2475"/>
          <ac:inkMkLst>
            <pc:docMk/>
            <pc:sldMk cId="1465636667" sldId="267"/>
            <ac:inkMk id="237" creationId="{675F7F64-8EB9-BD0E-F171-DF97F30A377A}"/>
          </ac:inkMkLst>
        </pc:inkChg>
        <pc:inkChg chg="add">
          <ac:chgData name="Venkatasubramanian, Mani V." userId="fbe5ce37-0145-4c31-b84a-b36f8beac5f3" providerId="ADAL" clId="{0FD0B19D-4776-3142-A01A-915AA0983175}" dt="2023-03-28T15:42:02.163" v="2476"/>
          <ac:inkMkLst>
            <pc:docMk/>
            <pc:sldMk cId="1465636667" sldId="267"/>
            <ac:inkMk id="238" creationId="{A0572D73-7440-D17C-E464-1A481F43FE23}"/>
          </ac:inkMkLst>
        </pc:inkChg>
        <pc:inkChg chg="add">
          <ac:chgData name="Venkatasubramanian, Mani V." userId="fbe5ce37-0145-4c31-b84a-b36f8beac5f3" providerId="ADAL" clId="{0FD0B19D-4776-3142-A01A-915AA0983175}" dt="2023-03-28T15:42:02.359" v="2477"/>
          <ac:inkMkLst>
            <pc:docMk/>
            <pc:sldMk cId="1465636667" sldId="267"/>
            <ac:inkMk id="239" creationId="{4FB2106F-AB46-2BDD-D72C-006D3AD17393}"/>
          </ac:inkMkLst>
        </pc:inkChg>
        <pc:inkChg chg="add">
          <ac:chgData name="Venkatasubramanian, Mani V." userId="fbe5ce37-0145-4c31-b84a-b36f8beac5f3" providerId="ADAL" clId="{0FD0B19D-4776-3142-A01A-915AA0983175}" dt="2023-03-28T15:42:02.612" v="2478"/>
          <ac:inkMkLst>
            <pc:docMk/>
            <pc:sldMk cId="1465636667" sldId="267"/>
            <ac:inkMk id="240" creationId="{91E5389A-DD34-DC0A-E055-311DDAE7AA3E}"/>
          </ac:inkMkLst>
        </pc:inkChg>
        <pc:inkChg chg="add">
          <ac:chgData name="Venkatasubramanian, Mani V." userId="fbe5ce37-0145-4c31-b84a-b36f8beac5f3" providerId="ADAL" clId="{0FD0B19D-4776-3142-A01A-915AA0983175}" dt="2023-03-28T15:42:03.294" v="2479"/>
          <ac:inkMkLst>
            <pc:docMk/>
            <pc:sldMk cId="1465636667" sldId="267"/>
            <ac:inkMk id="241" creationId="{5C9FB173-2326-18E6-8256-923A185209E7}"/>
          </ac:inkMkLst>
        </pc:inkChg>
        <pc:inkChg chg="add">
          <ac:chgData name="Venkatasubramanian, Mani V." userId="fbe5ce37-0145-4c31-b84a-b36f8beac5f3" providerId="ADAL" clId="{0FD0B19D-4776-3142-A01A-915AA0983175}" dt="2023-03-28T15:42:03.697" v="2480"/>
          <ac:inkMkLst>
            <pc:docMk/>
            <pc:sldMk cId="1465636667" sldId="267"/>
            <ac:inkMk id="242" creationId="{BC74D346-293E-77F2-1751-6FE7A48B3D6C}"/>
          </ac:inkMkLst>
        </pc:inkChg>
        <pc:inkChg chg="add">
          <ac:chgData name="Venkatasubramanian, Mani V." userId="fbe5ce37-0145-4c31-b84a-b36f8beac5f3" providerId="ADAL" clId="{0FD0B19D-4776-3142-A01A-915AA0983175}" dt="2023-03-28T15:42:04.101" v="2481"/>
          <ac:inkMkLst>
            <pc:docMk/>
            <pc:sldMk cId="1465636667" sldId="267"/>
            <ac:inkMk id="243" creationId="{6A0D36EF-B2C3-0CAA-304B-5F1754A99227}"/>
          </ac:inkMkLst>
        </pc:inkChg>
        <pc:inkChg chg="add">
          <ac:chgData name="Venkatasubramanian, Mani V." userId="fbe5ce37-0145-4c31-b84a-b36f8beac5f3" providerId="ADAL" clId="{0FD0B19D-4776-3142-A01A-915AA0983175}" dt="2023-03-28T15:42:04.423" v="2482"/>
          <ac:inkMkLst>
            <pc:docMk/>
            <pc:sldMk cId="1465636667" sldId="267"/>
            <ac:inkMk id="244" creationId="{2C52BCE9-D193-D374-2A44-15FBBDA97ECC}"/>
          </ac:inkMkLst>
        </pc:inkChg>
        <pc:inkChg chg="add">
          <ac:chgData name="Venkatasubramanian, Mani V." userId="fbe5ce37-0145-4c31-b84a-b36f8beac5f3" providerId="ADAL" clId="{0FD0B19D-4776-3142-A01A-915AA0983175}" dt="2023-03-28T15:42:04.707" v="2483"/>
          <ac:inkMkLst>
            <pc:docMk/>
            <pc:sldMk cId="1465636667" sldId="267"/>
            <ac:inkMk id="245" creationId="{8AB912D7-6A17-1B8A-A3F5-9BC8F23BF985}"/>
          </ac:inkMkLst>
        </pc:inkChg>
        <pc:inkChg chg="add">
          <ac:chgData name="Venkatasubramanian, Mani V." userId="fbe5ce37-0145-4c31-b84a-b36f8beac5f3" providerId="ADAL" clId="{0FD0B19D-4776-3142-A01A-915AA0983175}" dt="2023-03-28T15:42:05.006" v="2484"/>
          <ac:inkMkLst>
            <pc:docMk/>
            <pc:sldMk cId="1465636667" sldId="267"/>
            <ac:inkMk id="246" creationId="{0571DE14-9637-695D-8188-E7DDCA33DE85}"/>
          </ac:inkMkLst>
        </pc:inkChg>
        <pc:inkChg chg="add">
          <ac:chgData name="Venkatasubramanian, Mani V." userId="fbe5ce37-0145-4c31-b84a-b36f8beac5f3" providerId="ADAL" clId="{0FD0B19D-4776-3142-A01A-915AA0983175}" dt="2023-03-28T15:42:05.306" v="2485"/>
          <ac:inkMkLst>
            <pc:docMk/>
            <pc:sldMk cId="1465636667" sldId="267"/>
            <ac:inkMk id="247" creationId="{F6DF77F7-15B0-6366-64F1-67848DB5277F}"/>
          </ac:inkMkLst>
        </pc:inkChg>
        <pc:inkChg chg="add">
          <ac:chgData name="Venkatasubramanian, Mani V." userId="fbe5ce37-0145-4c31-b84a-b36f8beac5f3" providerId="ADAL" clId="{0FD0B19D-4776-3142-A01A-915AA0983175}" dt="2023-03-28T15:42:05.681" v="2486"/>
          <ac:inkMkLst>
            <pc:docMk/>
            <pc:sldMk cId="1465636667" sldId="267"/>
            <ac:inkMk id="248" creationId="{00E239C6-3452-3D93-37A5-AB01F4182692}"/>
          </ac:inkMkLst>
        </pc:inkChg>
        <pc:inkChg chg="add">
          <ac:chgData name="Venkatasubramanian, Mani V." userId="fbe5ce37-0145-4c31-b84a-b36f8beac5f3" providerId="ADAL" clId="{0FD0B19D-4776-3142-A01A-915AA0983175}" dt="2023-03-28T15:42:05.858" v="2487"/>
          <ac:inkMkLst>
            <pc:docMk/>
            <pc:sldMk cId="1465636667" sldId="267"/>
            <ac:inkMk id="249" creationId="{26AC29E7-A77A-01C0-A1D6-F017F91FEFFB}"/>
          </ac:inkMkLst>
        </pc:inkChg>
        <pc:inkChg chg="add">
          <ac:chgData name="Venkatasubramanian, Mani V." userId="fbe5ce37-0145-4c31-b84a-b36f8beac5f3" providerId="ADAL" clId="{0FD0B19D-4776-3142-A01A-915AA0983175}" dt="2023-03-28T15:42:06.074" v="2488"/>
          <ac:inkMkLst>
            <pc:docMk/>
            <pc:sldMk cId="1465636667" sldId="267"/>
            <ac:inkMk id="250" creationId="{06BC2A07-C97B-DFA4-96D5-6AD89E360618}"/>
          </ac:inkMkLst>
        </pc:inkChg>
        <pc:inkChg chg="add">
          <ac:chgData name="Venkatasubramanian, Mani V." userId="fbe5ce37-0145-4c31-b84a-b36f8beac5f3" providerId="ADAL" clId="{0FD0B19D-4776-3142-A01A-915AA0983175}" dt="2023-03-28T15:42:06.224" v="2489"/>
          <ac:inkMkLst>
            <pc:docMk/>
            <pc:sldMk cId="1465636667" sldId="267"/>
            <ac:inkMk id="251" creationId="{5A134F3A-DD6A-B1A8-9D0C-4F44D11369FF}"/>
          </ac:inkMkLst>
        </pc:inkChg>
        <pc:inkChg chg="add">
          <ac:chgData name="Venkatasubramanian, Mani V." userId="fbe5ce37-0145-4c31-b84a-b36f8beac5f3" providerId="ADAL" clId="{0FD0B19D-4776-3142-A01A-915AA0983175}" dt="2023-03-28T15:42:06.461" v="2490"/>
          <ac:inkMkLst>
            <pc:docMk/>
            <pc:sldMk cId="1465636667" sldId="267"/>
            <ac:inkMk id="252" creationId="{6EB7466A-0DCB-2941-AF6B-965353C69714}"/>
          </ac:inkMkLst>
        </pc:inkChg>
        <pc:inkChg chg="add">
          <ac:chgData name="Venkatasubramanian, Mani V." userId="fbe5ce37-0145-4c31-b84a-b36f8beac5f3" providerId="ADAL" clId="{0FD0B19D-4776-3142-A01A-915AA0983175}" dt="2023-03-28T15:42:06.880" v="2491"/>
          <ac:inkMkLst>
            <pc:docMk/>
            <pc:sldMk cId="1465636667" sldId="267"/>
            <ac:inkMk id="253" creationId="{2DE65355-6571-8E01-756D-D27C0EAC5A1C}"/>
          </ac:inkMkLst>
        </pc:inkChg>
        <pc:inkChg chg="add">
          <ac:chgData name="Venkatasubramanian, Mani V." userId="fbe5ce37-0145-4c31-b84a-b36f8beac5f3" providerId="ADAL" clId="{0FD0B19D-4776-3142-A01A-915AA0983175}" dt="2023-03-28T15:42:07.056" v="2492"/>
          <ac:inkMkLst>
            <pc:docMk/>
            <pc:sldMk cId="1465636667" sldId="267"/>
            <ac:inkMk id="254" creationId="{35BAB5CF-DF4B-178A-4F93-CC8DFF53921C}"/>
          </ac:inkMkLst>
        </pc:inkChg>
        <pc:inkChg chg="add">
          <ac:chgData name="Venkatasubramanian, Mani V." userId="fbe5ce37-0145-4c31-b84a-b36f8beac5f3" providerId="ADAL" clId="{0FD0B19D-4776-3142-A01A-915AA0983175}" dt="2023-03-28T15:42:07.206" v="2493"/>
          <ac:inkMkLst>
            <pc:docMk/>
            <pc:sldMk cId="1465636667" sldId="267"/>
            <ac:inkMk id="255" creationId="{6703B460-E4CC-033E-AD37-BD2C6CB17DAB}"/>
          </ac:inkMkLst>
        </pc:inkChg>
        <pc:inkChg chg="add">
          <ac:chgData name="Venkatasubramanian, Mani V." userId="fbe5ce37-0145-4c31-b84a-b36f8beac5f3" providerId="ADAL" clId="{0FD0B19D-4776-3142-A01A-915AA0983175}" dt="2023-03-28T15:42:07.596" v="2494"/>
          <ac:inkMkLst>
            <pc:docMk/>
            <pc:sldMk cId="1465636667" sldId="267"/>
            <ac:inkMk id="256" creationId="{E9F2207E-B07D-C84F-125C-FCC762FD6E88}"/>
          </ac:inkMkLst>
        </pc:inkChg>
        <pc:inkChg chg="add del">
          <ac:chgData name="Venkatasubramanian, Mani V." userId="fbe5ce37-0145-4c31-b84a-b36f8beac5f3" providerId="ADAL" clId="{0FD0B19D-4776-3142-A01A-915AA0983175}" dt="2023-03-28T15:42:28.459" v="2496"/>
          <ac:inkMkLst>
            <pc:docMk/>
            <pc:sldMk cId="1465636667" sldId="267"/>
            <ac:inkMk id="260" creationId="{79C77C5B-B9C7-BBDC-FF63-C2440782500A}"/>
          </ac:inkMkLst>
        </pc:inkChg>
        <pc:inkChg chg="add reco">
          <ac:chgData name="Venkatasubramanian, Mani V." userId="fbe5ce37-0145-4c31-b84a-b36f8beac5f3" providerId="ADAL" clId="{0FD0B19D-4776-3142-A01A-915AA0983175}" dt="2023-03-28T15:42:28.459" v="2496"/>
          <ac:inkMkLst>
            <pc:docMk/>
            <pc:sldMk cId="1465636667" sldId="267"/>
            <ac:inkMk id="261" creationId="{5693AAAC-BDC0-795D-2131-3C2821BD20D7}"/>
          </ac:inkMkLst>
        </pc:inkChg>
      </pc:sldChg>
      <pc:sldChg chg="addSp delSp">
        <pc:chgData name="Venkatasubramanian, Mani V." userId="fbe5ce37-0145-4c31-b84a-b36f8beac5f3" providerId="ADAL" clId="{0FD0B19D-4776-3142-A01A-915AA0983175}" dt="2023-03-28T15:47:40.543" v="2718"/>
        <pc:sldMkLst>
          <pc:docMk/>
          <pc:sldMk cId="799493039" sldId="268"/>
        </pc:sldMkLst>
        <pc:inkChg chg="add del">
          <ac:chgData name="Venkatasubramanian, Mani V." userId="fbe5ce37-0145-4c31-b84a-b36f8beac5f3" providerId="ADAL" clId="{0FD0B19D-4776-3142-A01A-915AA0983175}" dt="2023-03-28T15:43:11.404" v="2522"/>
          <ac:inkMkLst>
            <pc:docMk/>
            <pc:sldMk cId="799493039" sldId="268"/>
            <ac:inkMk id="2" creationId="{898F953A-BDC1-AB2B-0A07-E5A290D1DCA4}"/>
          </ac:inkMkLst>
        </pc:inkChg>
        <pc:inkChg chg="add del">
          <ac:chgData name="Venkatasubramanian, Mani V." userId="fbe5ce37-0145-4c31-b84a-b36f8beac5f3" providerId="ADAL" clId="{0FD0B19D-4776-3142-A01A-915AA0983175}" dt="2023-03-28T15:43:11.404" v="2522"/>
          <ac:inkMkLst>
            <pc:docMk/>
            <pc:sldMk cId="799493039" sldId="268"/>
            <ac:inkMk id="3" creationId="{60DA7317-5371-97A1-A033-479D01746B4D}"/>
          </ac:inkMkLst>
        </pc:inkChg>
        <pc:inkChg chg="add del">
          <ac:chgData name="Venkatasubramanian, Mani V." userId="fbe5ce37-0145-4c31-b84a-b36f8beac5f3" providerId="ADAL" clId="{0FD0B19D-4776-3142-A01A-915AA0983175}" dt="2023-03-28T15:43:11.404" v="2522"/>
          <ac:inkMkLst>
            <pc:docMk/>
            <pc:sldMk cId="799493039" sldId="268"/>
            <ac:inkMk id="4" creationId="{865866A6-C386-4BF9-684F-2395B128FDDB}"/>
          </ac:inkMkLst>
        </pc:inkChg>
        <pc:inkChg chg="add del">
          <ac:chgData name="Venkatasubramanian, Mani V." userId="fbe5ce37-0145-4c31-b84a-b36f8beac5f3" providerId="ADAL" clId="{0FD0B19D-4776-3142-A01A-915AA0983175}" dt="2023-03-28T15:43:11.404" v="2522"/>
          <ac:inkMkLst>
            <pc:docMk/>
            <pc:sldMk cId="799493039" sldId="268"/>
            <ac:inkMk id="5" creationId="{55321C02-4584-DDEE-6EE1-540CDE0625BF}"/>
          </ac:inkMkLst>
        </pc:inkChg>
        <pc:inkChg chg="add del">
          <ac:chgData name="Venkatasubramanian, Mani V." userId="fbe5ce37-0145-4c31-b84a-b36f8beac5f3" providerId="ADAL" clId="{0FD0B19D-4776-3142-A01A-915AA0983175}" dt="2023-03-28T15:43:11.404" v="2522"/>
          <ac:inkMkLst>
            <pc:docMk/>
            <pc:sldMk cId="799493039" sldId="268"/>
            <ac:inkMk id="6" creationId="{62794CF7-9993-FD8C-8D3F-9C30687421A7}"/>
          </ac:inkMkLst>
        </pc:inkChg>
        <pc:inkChg chg="add del">
          <ac:chgData name="Venkatasubramanian, Mani V." userId="fbe5ce37-0145-4c31-b84a-b36f8beac5f3" providerId="ADAL" clId="{0FD0B19D-4776-3142-A01A-915AA0983175}" dt="2023-03-28T15:43:11.404" v="2522"/>
          <ac:inkMkLst>
            <pc:docMk/>
            <pc:sldMk cId="799493039" sldId="268"/>
            <ac:inkMk id="7" creationId="{5E1A6593-DC38-E22C-DBC5-EAA233ABDD7F}"/>
          </ac:inkMkLst>
        </pc:inkChg>
        <pc:inkChg chg="add del">
          <ac:chgData name="Venkatasubramanian, Mani V." userId="fbe5ce37-0145-4c31-b84a-b36f8beac5f3" providerId="ADAL" clId="{0FD0B19D-4776-3142-A01A-915AA0983175}" dt="2023-03-28T15:43:11.404" v="2522"/>
          <ac:inkMkLst>
            <pc:docMk/>
            <pc:sldMk cId="799493039" sldId="268"/>
            <ac:inkMk id="8" creationId="{CAB2652A-DA71-4900-92ED-345664D0D9E3}"/>
          </ac:inkMkLst>
        </pc:inkChg>
        <pc:inkChg chg="add del">
          <ac:chgData name="Venkatasubramanian, Mani V." userId="fbe5ce37-0145-4c31-b84a-b36f8beac5f3" providerId="ADAL" clId="{0FD0B19D-4776-3142-A01A-915AA0983175}" dt="2023-03-28T15:43:11.404" v="2522"/>
          <ac:inkMkLst>
            <pc:docMk/>
            <pc:sldMk cId="799493039" sldId="268"/>
            <ac:inkMk id="9" creationId="{240762CF-A659-BAA7-0828-97B0A017A814}"/>
          </ac:inkMkLst>
        </pc:inkChg>
        <pc:inkChg chg="add del">
          <ac:chgData name="Venkatasubramanian, Mani V." userId="fbe5ce37-0145-4c31-b84a-b36f8beac5f3" providerId="ADAL" clId="{0FD0B19D-4776-3142-A01A-915AA0983175}" dt="2023-03-28T15:43:11.404" v="2522"/>
          <ac:inkMkLst>
            <pc:docMk/>
            <pc:sldMk cId="799493039" sldId="268"/>
            <ac:inkMk id="10" creationId="{A3BA58BD-E475-A7B7-7020-4E3E625D53B4}"/>
          </ac:inkMkLst>
        </pc:inkChg>
        <pc:inkChg chg="add del">
          <ac:chgData name="Venkatasubramanian, Mani V." userId="fbe5ce37-0145-4c31-b84a-b36f8beac5f3" providerId="ADAL" clId="{0FD0B19D-4776-3142-A01A-915AA0983175}" dt="2023-03-28T15:43:11.404" v="2522"/>
          <ac:inkMkLst>
            <pc:docMk/>
            <pc:sldMk cId="799493039" sldId="268"/>
            <ac:inkMk id="11" creationId="{C885DD09-D5E9-54F8-F047-0F1E376DF8F3}"/>
          </ac:inkMkLst>
        </pc:inkChg>
        <pc:inkChg chg="add del">
          <ac:chgData name="Venkatasubramanian, Mani V." userId="fbe5ce37-0145-4c31-b84a-b36f8beac5f3" providerId="ADAL" clId="{0FD0B19D-4776-3142-A01A-915AA0983175}" dt="2023-03-28T15:43:11.404" v="2522"/>
          <ac:inkMkLst>
            <pc:docMk/>
            <pc:sldMk cId="799493039" sldId="268"/>
            <ac:inkMk id="12" creationId="{35A8C8BD-46D1-B909-D76D-765942DA8D9C}"/>
          </ac:inkMkLst>
        </pc:inkChg>
        <pc:inkChg chg="add del">
          <ac:chgData name="Venkatasubramanian, Mani V." userId="fbe5ce37-0145-4c31-b84a-b36f8beac5f3" providerId="ADAL" clId="{0FD0B19D-4776-3142-A01A-915AA0983175}" dt="2023-03-28T15:43:11.404" v="2522"/>
          <ac:inkMkLst>
            <pc:docMk/>
            <pc:sldMk cId="799493039" sldId="268"/>
            <ac:inkMk id="13" creationId="{05249431-9F93-FDAD-815F-B20174D1B22D}"/>
          </ac:inkMkLst>
        </pc:inkChg>
        <pc:inkChg chg="add del">
          <ac:chgData name="Venkatasubramanian, Mani V." userId="fbe5ce37-0145-4c31-b84a-b36f8beac5f3" providerId="ADAL" clId="{0FD0B19D-4776-3142-A01A-915AA0983175}" dt="2023-03-28T15:43:11.404" v="2522"/>
          <ac:inkMkLst>
            <pc:docMk/>
            <pc:sldMk cId="799493039" sldId="268"/>
            <ac:inkMk id="14" creationId="{DB24DA4F-F78F-701F-8F61-D1ACA20C28CC}"/>
          </ac:inkMkLst>
        </pc:inkChg>
        <pc:inkChg chg="add del">
          <ac:chgData name="Venkatasubramanian, Mani V." userId="fbe5ce37-0145-4c31-b84a-b36f8beac5f3" providerId="ADAL" clId="{0FD0B19D-4776-3142-A01A-915AA0983175}" dt="2023-03-28T15:43:11.404" v="2522"/>
          <ac:inkMkLst>
            <pc:docMk/>
            <pc:sldMk cId="799493039" sldId="268"/>
            <ac:inkMk id="15" creationId="{0BF96DD0-7CB2-39FB-FFA8-C7EA73CE0290}"/>
          </ac:inkMkLst>
        </pc:inkChg>
        <pc:inkChg chg="add del">
          <ac:chgData name="Venkatasubramanian, Mani V." userId="fbe5ce37-0145-4c31-b84a-b36f8beac5f3" providerId="ADAL" clId="{0FD0B19D-4776-3142-A01A-915AA0983175}" dt="2023-03-28T15:43:11.404" v="2522"/>
          <ac:inkMkLst>
            <pc:docMk/>
            <pc:sldMk cId="799493039" sldId="268"/>
            <ac:inkMk id="16" creationId="{6D5240B1-3F80-C6AB-E068-665DDE1CE4DE}"/>
          </ac:inkMkLst>
        </pc:inkChg>
        <pc:inkChg chg="add del">
          <ac:chgData name="Venkatasubramanian, Mani V." userId="fbe5ce37-0145-4c31-b84a-b36f8beac5f3" providerId="ADAL" clId="{0FD0B19D-4776-3142-A01A-915AA0983175}" dt="2023-03-28T15:43:11.404" v="2522"/>
          <ac:inkMkLst>
            <pc:docMk/>
            <pc:sldMk cId="799493039" sldId="268"/>
            <ac:inkMk id="17" creationId="{B886A61D-855B-9AF8-48E1-D1D5AFDFA563}"/>
          </ac:inkMkLst>
        </pc:inkChg>
        <pc:inkChg chg="add del">
          <ac:chgData name="Venkatasubramanian, Mani V." userId="fbe5ce37-0145-4c31-b84a-b36f8beac5f3" providerId="ADAL" clId="{0FD0B19D-4776-3142-A01A-915AA0983175}" dt="2023-03-28T15:43:11.404" v="2522"/>
          <ac:inkMkLst>
            <pc:docMk/>
            <pc:sldMk cId="799493039" sldId="268"/>
            <ac:inkMk id="18" creationId="{68EB153E-CB20-98DB-320F-13AF5044E77A}"/>
          </ac:inkMkLst>
        </pc:inkChg>
        <pc:inkChg chg="add del">
          <ac:chgData name="Venkatasubramanian, Mani V." userId="fbe5ce37-0145-4c31-b84a-b36f8beac5f3" providerId="ADAL" clId="{0FD0B19D-4776-3142-A01A-915AA0983175}" dt="2023-03-28T15:43:11.404" v="2522"/>
          <ac:inkMkLst>
            <pc:docMk/>
            <pc:sldMk cId="799493039" sldId="268"/>
            <ac:inkMk id="19" creationId="{77B6C449-DE12-3374-8F97-194501D2A5CC}"/>
          </ac:inkMkLst>
        </pc:inkChg>
        <pc:inkChg chg="add del">
          <ac:chgData name="Venkatasubramanian, Mani V." userId="fbe5ce37-0145-4c31-b84a-b36f8beac5f3" providerId="ADAL" clId="{0FD0B19D-4776-3142-A01A-915AA0983175}" dt="2023-03-28T15:43:11.404" v="2522"/>
          <ac:inkMkLst>
            <pc:docMk/>
            <pc:sldMk cId="799493039" sldId="268"/>
            <ac:inkMk id="20" creationId="{95066399-3EFA-AC95-4F35-7077DE5E1F70}"/>
          </ac:inkMkLst>
        </pc:inkChg>
        <pc:inkChg chg="add del">
          <ac:chgData name="Venkatasubramanian, Mani V." userId="fbe5ce37-0145-4c31-b84a-b36f8beac5f3" providerId="ADAL" clId="{0FD0B19D-4776-3142-A01A-915AA0983175}" dt="2023-03-28T15:43:11.404" v="2522"/>
          <ac:inkMkLst>
            <pc:docMk/>
            <pc:sldMk cId="799493039" sldId="268"/>
            <ac:inkMk id="21" creationId="{1F9629F1-D9F6-0F81-687E-91ADA61CB7F0}"/>
          </ac:inkMkLst>
        </pc:inkChg>
        <pc:inkChg chg="add del">
          <ac:chgData name="Venkatasubramanian, Mani V." userId="fbe5ce37-0145-4c31-b84a-b36f8beac5f3" providerId="ADAL" clId="{0FD0B19D-4776-3142-A01A-915AA0983175}" dt="2023-03-28T15:43:11.404" v="2522"/>
          <ac:inkMkLst>
            <pc:docMk/>
            <pc:sldMk cId="799493039" sldId="268"/>
            <ac:inkMk id="22" creationId="{7020B6DB-967E-293C-2689-CD70BD88C8B5}"/>
          </ac:inkMkLst>
        </pc:inkChg>
        <pc:inkChg chg="add del">
          <ac:chgData name="Venkatasubramanian, Mani V." userId="fbe5ce37-0145-4c31-b84a-b36f8beac5f3" providerId="ADAL" clId="{0FD0B19D-4776-3142-A01A-915AA0983175}" dt="2023-03-28T15:43:11.404" v="2522"/>
          <ac:inkMkLst>
            <pc:docMk/>
            <pc:sldMk cId="799493039" sldId="268"/>
            <ac:inkMk id="23" creationId="{251E74CC-876E-2375-28A9-00814CC0B366}"/>
          </ac:inkMkLst>
        </pc:inkChg>
        <pc:inkChg chg="add del">
          <ac:chgData name="Venkatasubramanian, Mani V." userId="fbe5ce37-0145-4c31-b84a-b36f8beac5f3" providerId="ADAL" clId="{0FD0B19D-4776-3142-A01A-915AA0983175}" dt="2023-03-28T15:43:11.404" v="2522"/>
          <ac:inkMkLst>
            <pc:docMk/>
            <pc:sldMk cId="799493039" sldId="268"/>
            <ac:inkMk id="24" creationId="{1A27AE44-27FD-5B5B-DEAD-A53EEED3F540}"/>
          </ac:inkMkLst>
        </pc:inkChg>
        <pc:inkChg chg="add del">
          <ac:chgData name="Venkatasubramanian, Mani V." userId="fbe5ce37-0145-4c31-b84a-b36f8beac5f3" providerId="ADAL" clId="{0FD0B19D-4776-3142-A01A-915AA0983175}" dt="2023-03-28T15:43:11.404" v="2522"/>
          <ac:inkMkLst>
            <pc:docMk/>
            <pc:sldMk cId="799493039" sldId="268"/>
            <ac:inkMk id="25" creationId="{48A5A7C7-88A6-AA1A-FEF7-29D5E9AA06B9}"/>
          </ac:inkMkLst>
        </pc:inkChg>
        <pc:inkChg chg="add del">
          <ac:chgData name="Venkatasubramanian, Mani V." userId="fbe5ce37-0145-4c31-b84a-b36f8beac5f3" providerId="ADAL" clId="{0FD0B19D-4776-3142-A01A-915AA0983175}" dt="2023-03-28T15:43:11.404" v="2522"/>
          <ac:inkMkLst>
            <pc:docMk/>
            <pc:sldMk cId="799493039" sldId="268"/>
            <ac:inkMk id="26" creationId="{F8D6DBC3-C90C-878E-D4B5-929B439CF099}"/>
          </ac:inkMkLst>
        </pc:inkChg>
        <pc:inkChg chg="add reco">
          <ac:chgData name="Venkatasubramanian, Mani V." userId="fbe5ce37-0145-4c31-b84a-b36f8beac5f3" providerId="ADAL" clId="{0FD0B19D-4776-3142-A01A-915AA0983175}" dt="2023-03-28T15:43:11.404" v="2522"/>
          <ac:inkMkLst>
            <pc:docMk/>
            <pc:sldMk cId="799493039" sldId="268"/>
            <ac:inkMk id="27" creationId="{27FF4C5B-4D6E-0B8A-E427-3FCFBE44CB8E}"/>
          </ac:inkMkLst>
        </pc:inkChg>
        <pc:inkChg chg="add del">
          <ac:chgData name="Venkatasubramanian, Mani V." userId="fbe5ce37-0145-4c31-b84a-b36f8beac5f3" providerId="ADAL" clId="{0FD0B19D-4776-3142-A01A-915AA0983175}" dt="2023-03-28T15:43:21.117" v="2529"/>
          <ac:inkMkLst>
            <pc:docMk/>
            <pc:sldMk cId="799493039" sldId="268"/>
            <ac:inkMk id="28" creationId="{1D8B4F01-3FBD-6DDB-7D66-0535B39833F1}"/>
          </ac:inkMkLst>
        </pc:inkChg>
        <pc:inkChg chg="add del">
          <ac:chgData name="Venkatasubramanian, Mani V." userId="fbe5ce37-0145-4c31-b84a-b36f8beac5f3" providerId="ADAL" clId="{0FD0B19D-4776-3142-A01A-915AA0983175}" dt="2023-03-28T15:43:21.117" v="2529"/>
          <ac:inkMkLst>
            <pc:docMk/>
            <pc:sldMk cId="799493039" sldId="268"/>
            <ac:inkMk id="29" creationId="{634358BC-6F8D-DAEB-1954-E64C449D30B9}"/>
          </ac:inkMkLst>
        </pc:inkChg>
        <pc:inkChg chg="add del">
          <ac:chgData name="Venkatasubramanian, Mani V." userId="fbe5ce37-0145-4c31-b84a-b36f8beac5f3" providerId="ADAL" clId="{0FD0B19D-4776-3142-A01A-915AA0983175}" dt="2023-03-28T15:43:21.117" v="2529"/>
          <ac:inkMkLst>
            <pc:docMk/>
            <pc:sldMk cId="799493039" sldId="268"/>
            <ac:inkMk id="30" creationId="{F81B7A1B-E2B7-6E33-72CB-8E2AB05F818B}"/>
          </ac:inkMkLst>
        </pc:inkChg>
        <pc:inkChg chg="add del">
          <ac:chgData name="Venkatasubramanian, Mani V." userId="fbe5ce37-0145-4c31-b84a-b36f8beac5f3" providerId="ADAL" clId="{0FD0B19D-4776-3142-A01A-915AA0983175}" dt="2023-03-28T15:43:21.117" v="2529"/>
          <ac:inkMkLst>
            <pc:docMk/>
            <pc:sldMk cId="799493039" sldId="268"/>
            <ac:inkMk id="31" creationId="{B53D7F7E-EB47-17DD-B301-ABF838825F15}"/>
          </ac:inkMkLst>
        </pc:inkChg>
        <pc:inkChg chg="add del">
          <ac:chgData name="Venkatasubramanian, Mani V." userId="fbe5ce37-0145-4c31-b84a-b36f8beac5f3" providerId="ADAL" clId="{0FD0B19D-4776-3142-A01A-915AA0983175}" dt="2023-03-28T15:43:21.117" v="2529"/>
          <ac:inkMkLst>
            <pc:docMk/>
            <pc:sldMk cId="799493039" sldId="268"/>
            <ac:inkMk id="32" creationId="{556CF789-EC8E-EC13-60D6-B73FD6C607D4}"/>
          </ac:inkMkLst>
        </pc:inkChg>
        <pc:inkChg chg="add del">
          <ac:chgData name="Venkatasubramanian, Mani V." userId="fbe5ce37-0145-4c31-b84a-b36f8beac5f3" providerId="ADAL" clId="{0FD0B19D-4776-3142-A01A-915AA0983175}" dt="2023-03-28T15:43:21.117" v="2529"/>
          <ac:inkMkLst>
            <pc:docMk/>
            <pc:sldMk cId="799493039" sldId="268"/>
            <ac:inkMk id="33" creationId="{4539923E-626B-D248-FCE2-9DBBFE9CC743}"/>
          </ac:inkMkLst>
        </pc:inkChg>
        <pc:inkChg chg="add reco">
          <ac:chgData name="Venkatasubramanian, Mani V." userId="fbe5ce37-0145-4c31-b84a-b36f8beac5f3" providerId="ADAL" clId="{0FD0B19D-4776-3142-A01A-915AA0983175}" dt="2023-03-28T15:43:21.117" v="2529"/>
          <ac:inkMkLst>
            <pc:docMk/>
            <pc:sldMk cId="799493039" sldId="268"/>
            <ac:inkMk id="34" creationId="{DB09FCD8-C529-F493-A1D3-3B4E9B2E1E94}"/>
          </ac:inkMkLst>
        </pc:inkChg>
        <pc:inkChg chg="add reco">
          <ac:chgData name="Venkatasubramanian, Mani V." userId="fbe5ce37-0145-4c31-b84a-b36f8beac5f3" providerId="ADAL" clId="{0FD0B19D-4776-3142-A01A-915AA0983175}" dt="2023-03-28T15:43:21.117" v="2529"/>
          <ac:inkMkLst>
            <pc:docMk/>
            <pc:sldMk cId="799493039" sldId="268"/>
            <ac:inkMk id="35" creationId="{9F108B41-7FE2-8637-5F91-375A47BC8485}"/>
          </ac:inkMkLst>
        </pc:inkChg>
        <pc:inkChg chg="add del">
          <ac:chgData name="Venkatasubramanian, Mani V." userId="fbe5ce37-0145-4c31-b84a-b36f8beac5f3" providerId="ADAL" clId="{0FD0B19D-4776-3142-A01A-915AA0983175}" dt="2023-03-28T15:43:25.827" v="2535"/>
          <ac:inkMkLst>
            <pc:docMk/>
            <pc:sldMk cId="799493039" sldId="268"/>
            <ac:inkMk id="36" creationId="{60F81978-344C-C572-DD1C-34E1EFB09C9E}"/>
          </ac:inkMkLst>
        </pc:inkChg>
        <pc:inkChg chg="add del">
          <ac:chgData name="Venkatasubramanian, Mani V." userId="fbe5ce37-0145-4c31-b84a-b36f8beac5f3" providerId="ADAL" clId="{0FD0B19D-4776-3142-A01A-915AA0983175}" dt="2023-03-28T15:43:25.827" v="2535"/>
          <ac:inkMkLst>
            <pc:docMk/>
            <pc:sldMk cId="799493039" sldId="268"/>
            <ac:inkMk id="37" creationId="{307D2594-E5F0-CC95-EAC3-E75416322F02}"/>
          </ac:inkMkLst>
        </pc:inkChg>
        <pc:inkChg chg="add del">
          <ac:chgData name="Venkatasubramanian, Mani V." userId="fbe5ce37-0145-4c31-b84a-b36f8beac5f3" providerId="ADAL" clId="{0FD0B19D-4776-3142-A01A-915AA0983175}" dt="2023-03-28T15:43:25.827" v="2535"/>
          <ac:inkMkLst>
            <pc:docMk/>
            <pc:sldMk cId="799493039" sldId="268"/>
            <ac:inkMk id="38" creationId="{A5CC8E3E-7E26-DD86-FE10-F1C58BAD0141}"/>
          </ac:inkMkLst>
        </pc:inkChg>
        <pc:inkChg chg="add del">
          <ac:chgData name="Venkatasubramanian, Mani V." userId="fbe5ce37-0145-4c31-b84a-b36f8beac5f3" providerId="ADAL" clId="{0FD0B19D-4776-3142-A01A-915AA0983175}" dt="2023-03-28T15:43:25.827" v="2535"/>
          <ac:inkMkLst>
            <pc:docMk/>
            <pc:sldMk cId="799493039" sldId="268"/>
            <ac:inkMk id="39" creationId="{84877C21-A230-E35F-8D57-6B999DF98007}"/>
          </ac:inkMkLst>
        </pc:inkChg>
        <pc:inkChg chg="add del">
          <ac:chgData name="Venkatasubramanian, Mani V." userId="fbe5ce37-0145-4c31-b84a-b36f8beac5f3" providerId="ADAL" clId="{0FD0B19D-4776-3142-A01A-915AA0983175}" dt="2023-03-28T15:43:27.959" v="2539"/>
          <ac:inkMkLst>
            <pc:docMk/>
            <pc:sldMk cId="799493039" sldId="268"/>
            <ac:inkMk id="40" creationId="{8742551F-4533-688E-CE91-75BCEF202858}"/>
          </ac:inkMkLst>
        </pc:inkChg>
        <pc:inkChg chg="add reco">
          <ac:chgData name="Venkatasubramanian, Mani V." userId="fbe5ce37-0145-4c31-b84a-b36f8beac5f3" providerId="ADAL" clId="{0FD0B19D-4776-3142-A01A-915AA0983175}" dt="2023-03-28T15:43:25.827" v="2535"/>
          <ac:inkMkLst>
            <pc:docMk/>
            <pc:sldMk cId="799493039" sldId="268"/>
            <ac:inkMk id="41" creationId="{1A421BDE-0FD5-A143-C780-43C5942B9B21}"/>
          </ac:inkMkLst>
        </pc:inkChg>
        <pc:inkChg chg="add del">
          <ac:chgData name="Venkatasubramanian, Mani V." userId="fbe5ce37-0145-4c31-b84a-b36f8beac5f3" providerId="ADAL" clId="{0FD0B19D-4776-3142-A01A-915AA0983175}" dt="2023-03-28T15:43:27.959" v="2539"/>
          <ac:inkMkLst>
            <pc:docMk/>
            <pc:sldMk cId="799493039" sldId="268"/>
            <ac:inkMk id="42" creationId="{08D944DC-47E1-40AD-B3A2-88F3939738ED}"/>
          </ac:inkMkLst>
        </pc:inkChg>
        <pc:inkChg chg="add del">
          <ac:chgData name="Venkatasubramanian, Mani V." userId="fbe5ce37-0145-4c31-b84a-b36f8beac5f3" providerId="ADAL" clId="{0FD0B19D-4776-3142-A01A-915AA0983175}" dt="2023-03-28T15:43:27.959" v="2539"/>
          <ac:inkMkLst>
            <pc:docMk/>
            <pc:sldMk cId="799493039" sldId="268"/>
            <ac:inkMk id="43" creationId="{4F9C8ECC-264D-D27F-E986-E462874B8BE3}"/>
          </ac:inkMkLst>
        </pc:inkChg>
        <pc:inkChg chg="add del">
          <ac:chgData name="Venkatasubramanian, Mani V." userId="fbe5ce37-0145-4c31-b84a-b36f8beac5f3" providerId="ADAL" clId="{0FD0B19D-4776-3142-A01A-915AA0983175}" dt="2023-03-28T15:43:27.959" v="2539"/>
          <ac:inkMkLst>
            <pc:docMk/>
            <pc:sldMk cId="799493039" sldId="268"/>
            <ac:inkMk id="44" creationId="{EC3DD3EF-59FE-195E-FB80-8D651FF31487}"/>
          </ac:inkMkLst>
        </pc:inkChg>
        <pc:inkChg chg="add reco">
          <ac:chgData name="Venkatasubramanian, Mani V." userId="fbe5ce37-0145-4c31-b84a-b36f8beac5f3" providerId="ADAL" clId="{0FD0B19D-4776-3142-A01A-915AA0983175}" dt="2023-03-28T15:43:27.959" v="2539"/>
          <ac:inkMkLst>
            <pc:docMk/>
            <pc:sldMk cId="799493039" sldId="268"/>
            <ac:inkMk id="45" creationId="{69B52968-723A-7FCE-0583-4FED61E65DDB}"/>
          </ac:inkMkLst>
        </pc:inkChg>
        <pc:inkChg chg="add del">
          <ac:chgData name="Venkatasubramanian, Mani V." userId="fbe5ce37-0145-4c31-b84a-b36f8beac5f3" providerId="ADAL" clId="{0FD0B19D-4776-3142-A01A-915AA0983175}" dt="2023-03-28T15:43:38.631" v="2552"/>
          <ac:inkMkLst>
            <pc:docMk/>
            <pc:sldMk cId="799493039" sldId="268"/>
            <ac:inkMk id="46" creationId="{90AA3BC8-1028-5AA0-0586-2FB410AD9846}"/>
          </ac:inkMkLst>
        </pc:inkChg>
        <pc:inkChg chg="add del">
          <ac:chgData name="Venkatasubramanian, Mani V." userId="fbe5ce37-0145-4c31-b84a-b36f8beac5f3" providerId="ADAL" clId="{0FD0B19D-4776-3142-A01A-915AA0983175}" dt="2023-03-28T15:43:38.631" v="2552"/>
          <ac:inkMkLst>
            <pc:docMk/>
            <pc:sldMk cId="799493039" sldId="268"/>
            <ac:inkMk id="47" creationId="{73654DE3-8E81-73A0-6B4F-FFFD81F5EA74}"/>
          </ac:inkMkLst>
        </pc:inkChg>
        <pc:inkChg chg="add">
          <ac:chgData name="Venkatasubramanian, Mani V." userId="fbe5ce37-0145-4c31-b84a-b36f8beac5f3" providerId="ADAL" clId="{0FD0B19D-4776-3142-A01A-915AA0983175}" dt="2023-03-28T15:43:32.873" v="2542"/>
          <ac:inkMkLst>
            <pc:docMk/>
            <pc:sldMk cId="799493039" sldId="268"/>
            <ac:inkMk id="48" creationId="{8CCB3F72-5384-37E7-91D6-9AF248D45D09}"/>
          </ac:inkMkLst>
        </pc:inkChg>
        <pc:inkChg chg="add">
          <ac:chgData name="Venkatasubramanian, Mani V." userId="fbe5ce37-0145-4c31-b84a-b36f8beac5f3" providerId="ADAL" clId="{0FD0B19D-4776-3142-A01A-915AA0983175}" dt="2023-03-28T15:43:33.605" v="2543"/>
          <ac:inkMkLst>
            <pc:docMk/>
            <pc:sldMk cId="799493039" sldId="268"/>
            <ac:inkMk id="49" creationId="{82DF7AB0-832E-84A2-9195-C9C9A1CF1F32}"/>
          </ac:inkMkLst>
        </pc:inkChg>
        <pc:inkChg chg="add del">
          <ac:chgData name="Venkatasubramanian, Mani V." userId="fbe5ce37-0145-4c31-b84a-b36f8beac5f3" providerId="ADAL" clId="{0FD0B19D-4776-3142-A01A-915AA0983175}" dt="2023-03-28T15:43:38.631" v="2552"/>
          <ac:inkMkLst>
            <pc:docMk/>
            <pc:sldMk cId="799493039" sldId="268"/>
            <ac:inkMk id="50" creationId="{7EFF52D3-2EB3-E438-318F-A6105734BD1B}"/>
          </ac:inkMkLst>
        </pc:inkChg>
        <pc:inkChg chg="add del">
          <ac:chgData name="Venkatasubramanian, Mani V." userId="fbe5ce37-0145-4c31-b84a-b36f8beac5f3" providerId="ADAL" clId="{0FD0B19D-4776-3142-A01A-915AA0983175}" dt="2023-03-28T15:43:38.631" v="2552"/>
          <ac:inkMkLst>
            <pc:docMk/>
            <pc:sldMk cId="799493039" sldId="268"/>
            <ac:inkMk id="51" creationId="{7ACE18ED-66AA-297B-9EAF-ACE4881E4B33}"/>
          </ac:inkMkLst>
        </pc:inkChg>
        <pc:inkChg chg="add del">
          <ac:chgData name="Venkatasubramanian, Mani V." userId="fbe5ce37-0145-4c31-b84a-b36f8beac5f3" providerId="ADAL" clId="{0FD0B19D-4776-3142-A01A-915AA0983175}" dt="2023-03-28T15:43:38.631" v="2552"/>
          <ac:inkMkLst>
            <pc:docMk/>
            <pc:sldMk cId="799493039" sldId="268"/>
            <ac:inkMk id="52" creationId="{34E2CCC9-AD30-E76F-5CAD-9F4F00851F60}"/>
          </ac:inkMkLst>
        </pc:inkChg>
        <pc:inkChg chg="add del">
          <ac:chgData name="Venkatasubramanian, Mani V." userId="fbe5ce37-0145-4c31-b84a-b36f8beac5f3" providerId="ADAL" clId="{0FD0B19D-4776-3142-A01A-915AA0983175}" dt="2023-03-28T15:43:38.631" v="2552"/>
          <ac:inkMkLst>
            <pc:docMk/>
            <pc:sldMk cId="799493039" sldId="268"/>
            <ac:inkMk id="53" creationId="{DFE9BF4D-F9B9-CCE4-7EB8-E04EB6767291}"/>
          </ac:inkMkLst>
        </pc:inkChg>
        <pc:inkChg chg="add del">
          <ac:chgData name="Venkatasubramanian, Mani V." userId="fbe5ce37-0145-4c31-b84a-b36f8beac5f3" providerId="ADAL" clId="{0FD0B19D-4776-3142-A01A-915AA0983175}" dt="2023-03-28T15:43:38.631" v="2552"/>
          <ac:inkMkLst>
            <pc:docMk/>
            <pc:sldMk cId="799493039" sldId="268"/>
            <ac:inkMk id="54" creationId="{42C84C6B-A35F-9A5B-B1FF-A12393D312F2}"/>
          </ac:inkMkLst>
        </pc:inkChg>
        <pc:inkChg chg="add del">
          <ac:chgData name="Venkatasubramanian, Mani V." userId="fbe5ce37-0145-4c31-b84a-b36f8beac5f3" providerId="ADAL" clId="{0FD0B19D-4776-3142-A01A-915AA0983175}" dt="2023-03-28T15:43:38.631" v="2552"/>
          <ac:inkMkLst>
            <pc:docMk/>
            <pc:sldMk cId="799493039" sldId="268"/>
            <ac:inkMk id="55" creationId="{292C5532-CC90-A98A-6C78-8F91F2E72ACA}"/>
          </ac:inkMkLst>
        </pc:inkChg>
        <pc:inkChg chg="add del">
          <ac:chgData name="Venkatasubramanian, Mani V." userId="fbe5ce37-0145-4c31-b84a-b36f8beac5f3" providerId="ADAL" clId="{0FD0B19D-4776-3142-A01A-915AA0983175}" dt="2023-03-28T15:43:38.631" v="2552"/>
          <ac:inkMkLst>
            <pc:docMk/>
            <pc:sldMk cId="799493039" sldId="268"/>
            <ac:inkMk id="56" creationId="{22CEEA76-2A3B-429C-1153-EF0F1E58660A}"/>
          </ac:inkMkLst>
        </pc:inkChg>
        <pc:inkChg chg="add del">
          <ac:chgData name="Venkatasubramanian, Mani V." userId="fbe5ce37-0145-4c31-b84a-b36f8beac5f3" providerId="ADAL" clId="{0FD0B19D-4776-3142-A01A-915AA0983175}" dt="2023-03-28T15:43:38.631" v="2552"/>
          <ac:inkMkLst>
            <pc:docMk/>
            <pc:sldMk cId="799493039" sldId="268"/>
            <ac:inkMk id="57" creationId="{34BAD574-6378-2C3A-C673-4326E9D760AE}"/>
          </ac:inkMkLst>
        </pc:inkChg>
        <pc:inkChg chg="add reco">
          <ac:chgData name="Venkatasubramanian, Mani V." userId="fbe5ce37-0145-4c31-b84a-b36f8beac5f3" providerId="ADAL" clId="{0FD0B19D-4776-3142-A01A-915AA0983175}" dt="2023-03-28T15:43:38.631" v="2552"/>
          <ac:inkMkLst>
            <pc:docMk/>
            <pc:sldMk cId="799493039" sldId="268"/>
            <ac:inkMk id="58" creationId="{9110A66D-92D5-3B3A-4E2F-F20B5BDD6EA9}"/>
          </ac:inkMkLst>
        </pc:inkChg>
        <pc:inkChg chg="add del">
          <ac:chgData name="Venkatasubramanian, Mani V." userId="fbe5ce37-0145-4c31-b84a-b36f8beac5f3" providerId="ADAL" clId="{0FD0B19D-4776-3142-A01A-915AA0983175}" dt="2023-03-28T15:43:43.285" v="2562"/>
          <ac:inkMkLst>
            <pc:docMk/>
            <pc:sldMk cId="799493039" sldId="268"/>
            <ac:inkMk id="59" creationId="{CFB17328-17D3-EEBE-19BC-6C3ECEA4971A}"/>
          </ac:inkMkLst>
        </pc:inkChg>
        <pc:inkChg chg="add del">
          <ac:chgData name="Venkatasubramanian, Mani V." userId="fbe5ce37-0145-4c31-b84a-b36f8beac5f3" providerId="ADAL" clId="{0FD0B19D-4776-3142-A01A-915AA0983175}" dt="2023-03-28T15:43:43.285" v="2562"/>
          <ac:inkMkLst>
            <pc:docMk/>
            <pc:sldMk cId="799493039" sldId="268"/>
            <ac:inkMk id="60" creationId="{06666114-57C1-97EF-7F67-4EE3F3A0761D}"/>
          </ac:inkMkLst>
        </pc:inkChg>
        <pc:inkChg chg="add del">
          <ac:chgData name="Venkatasubramanian, Mani V." userId="fbe5ce37-0145-4c31-b84a-b36f8beac5f3" providerId="ADAL" clId="{0FD0B19D-4776-3142-A01A-915AA0983175}" dt="2023-03-28T15:43:43.285" v="2562"/>
          <ac:inkMkLst>
            <pc:docMk/>
            <pc:sldMk cId="799493039" sldId="268"/>
            <ac:inkMk id="61" creationId="{7EABA481-C6C2-F25A-716E-43822E7A829B}"/>
          </ac:inkMkLst>
        </pc:inkChg>
        <pc:inkChg chg="add del">
          <ac:chgData name="Venkatasubramanian, Mani V." userId="fbe5ce37-0145-4c31-b84a-b36f8beac5f3" providerId="ADAL" clId="{0FD0B19D-4776-3142-A01A-915AA0983175}" dt="2023-03-28T15:43:52.925" v="2575"/>
          <ac:inkMkLst>
            <pc:docMk/>
            <pc:sldMk cId="799493039" sldId="268"/>
            <ac:inkMk id="62" creationId="{3CE5B87A-ECC2-4825-39D8-63BBBC3DF09A}"/>
          </ac:inkMkLst>
        </pc:inkChg>
        <pc:inkChg chg="add del">
          <ac:chgData name="Venkatasubramanian, Mani V." userId="fbe5ce37-0145-4c31-b84a-b36f8beac5f3" providerId="ADAL" clId="{0FD0B19D-4776-3142-A01A-915AA0983175}" dt="2023-03-28T15:43:52.925" v="2575"/>
          <ac:inkMkLst>
            <pc:docMk/>
            <pc:sldMk cId="799493039" sldId="268"/>
            <ac:inkMk id="63" creationId="{6EE93EC3-0E67-409E-B775-ED3FAC868E9D}"/>
          </ac:inkMkLst>
        </pc:inkChg>
        <pc:inkChg chg="add del">
          <ac:chgData name="Venkatasubramanian, Mani V." userId="fbe5ce37-0145-4c31-b84a-b36f8beac5f3" providerId="ADAL" clId="{0FD0B19D-4776-3142-A01A-915AA0983175}" dt="2023-03-28T15:43:52.925" v="2575"/>
          <ac:inkMkLst>
            <pc:docMk/>
            <pc:sldMk cId="799493039" sldId="268"/>
            <ac:inkMk id="64" creationId="{48E59C62-1CA5-6594-CA36-BA8F8CF4E088}"/>
          </ac:inkMkLst>
        </pc:inkChg>
        <pc:inkChg chg="add del">
          <ac:chgData name="Venkatasubramanian, Mani V." userId="fbe5ce37-0145-4c31-b84a-b36f8beac5f3" providerId="ADAL" clId="{0FD0B19D-4776-3142-A01A-915AA0983175}" dt="2023-03-28T15:43:43.285" v="2562"/>
          <ac:inkMkLst>
            <pc:docMk/>
            <pc:sldMk cId="799493039" sldId="268"/>
            <ac:inkMk id="65" creationId="{FF777185-5EAC-070D-E9A7-CCF0373640D1}"/>
          </ac:inkMkLst>
        </pc:inkChg>
        <pc:inkChg chg="add del">
          <ac:chgData name="Venkatasubramanian, Mani V." userId="fbe5ce37-0145-4c31-b84a-b36f8beac5f3" providerId="ADAL" clId="{0FD0B19D-4776-3142-A01A-915AA0983175}" dt="2023-03-28T15:43:43.285" v="2562"/>
          <ac:inkMkLst>
            <pc:docMk/>
            <pc:sldMk cId="799493039" sldId="268"/>
            <ac:inkMk id="66" creationId="{2E25C2E1-357F-97B6-2A0B-680547C61F00}"/>
          </ac:inkMkLst>
        </pc:inkChg>
        <pc:inkChg chg="add del">
          <ac:chgData name="Venkatasubramanian, Mani V." userId="fbe5ce37-0145-4c31-b84a-b36f8beac5f3" providerId="ADAL" clId="{0FD0B19D-4776-3142-A01A-915AA0983175}" dt="2023-03-28T15:43:43.285" v="2562"/>
          <ac:inkMkLst>
            <pc:docMk/>
            <pc:sldMk cId="799493039" sldId="268"/>
            <ac:inkMk id="67" creationId="{26A5500F-6FB7-5737-A0EF-4DC6F5908687}"/>
          </ac:inkMkLst>
        </pc:inkChg>
        <pc:inkChg chg="add reco">
          <ac:chgData name="Venkatasubramanian, Mani V." userId="fbe5ce37-0145-4c31-b84a-b36f8beac5f3" providerId="ADAL" clId="{0FD0B19D-4776-3142-A01A-915AA0983175}" dt="2023-03-28T15:43:43.285" v="2562"/>
          <ac:inkMkLst>
            <pc:docMk/>
            <pc:sldMk cId="799493039" sldId="268"/>
            <ac:inkMk id="68" creationId="{8FF40D98-C0DE-61D6-0B5E-19AF24E11818}"/>
          </ac:inkMkLst>
        </pc:inkChg>
        <pc:inkChg chg="add reco">
          <ac:chgData name="Venkatasubramanian, Mani V." userId="fbe5ce37-0145-4c31-b84a-b36f8beac5f3" providerId="ADAL" clId="{0FD0B19D-4776-3142-A01A-915AA0983175}" dt="2023-03-28T15:43:43.285" v="2562"/>
          <ac:inkMkLst>
            <pc:docMk/>
            <pc:sldMk cId="799493039" sldId="268"/>
            <ac:inkMk id="69" creationId="{B05FE24F-B0D5-36EA-1A27-B2C9C15AFF04}"/>
          </ac:inkMkLst>
        </pc:inkChg>
        <pc:inkChg chg="add del">
          <ac:chgData name="Venkatasubramanian, Mani V." userId="fbe5ce37-0145-4c31-b84a-b36f8beac5f3" providerId="ADAL" clId="{0FD0B19D-4776-3142-A01A-915AA0983175}" dt="2023-03-28T15:43:47.670" v="2567"/>
          <ac:inkMkLst>
            <pc:docMk/>
            <pc:sldMk cId="799493039" sldId="268"/>
            <ac:inkMk id="70" creationId="{D1E832EF-6050-A56A-1727-39AE32A04F25}"/>
          </ac:inkMkLst>
        </pc:inkChg>
        <pc:inkChg chg="add del">
          <ac:chgData name="Venkatasubramanian, Mani V." userId="fbe5ce37-0145-4c31-b84a-b36f8beac5f3" providerId="ADAL" clId="{0FD0B19D-4776-3142-A01A-915AA0983175}" dt="2023-03-28T15:43:47.670" v="2567"/>
          <ac:inkMkLst>
            <pc:docMk/>
            <pc:sldMk cId="799493039" sldId="268"/>
            <ac:inkMk id="71" creationId="{C6BA1D5E-D169-5FC3-8833-15199D9F7655}"/>
          </ac:inkMkLst>
        </pc:inkChg>
        <pc:inkChg chg="add del">
          <ac:chgData name="Venkatasubramanian, Mani V." userId="fbe5ce37-0145-4c31-b84a-b36f8beac5f3" providerId="ADAL" clId="{0FD0B19D-4776-3142-A01A-915AA0983175}" dt="2023-03-28T15:44:48.411" v="2581"/>
          <ac:inkMkLst>
            <pc:docMk/>
            <pc:sldMk cId="799493039" sldId="268"/>
            <ac:inkMk id="72" creationId="{C98FD4BF-2156-03D9-F151-CD073BE05D0A}"/>
          </ac:inkMkLst>
        </pc:inkChg>
        <pc:inkChg chg="add del">
          <ac:chgData name="Venkatasubramanian, Mani V." userId="fbe5ce37-0145-4c31-b84a-b36f8beac5f3" providerId="ADAL" clId="{0FD0B19D-4776-3142-A01A-915AA0983175}" dt="2023-03-28T15:44:48.411" v="2581"/>
          <ac:inkMkLst>
            <pc:docMk/>
            <pc:sldMk cId="799493039" sldId="268"/>
            <ac:inkMk id="73" creationId="{76312E6A-3055-4614-6BBB-8A49D147BB20}"/>
          </ac:inkMkLst>
        </pc:inkChg>
        <pc:inkChg chg="add reco">
          <ac:chgData name="Venkatasubramanian, Mani V." userId="fbe5ce37-0145-4c31-b84a-b36f8beac5f3" providerId="ADAL" clId="{0FD0B19D-4776-3142-A01A-915AA0983175}" dt="2023-03-28T15:43:47.670" v="2567"/>
          <ac:inkMkLst>
            <pc:docMk/>
            <pc:sldMk cId="799493039" sldId="268"/>
            <ac:inkMk id="74" creationId="{2FB0D312-63FB-DDCD-2C6F-76A279EB8A41}"/>
          </ac:inkMkLst>
        </pc:inkChg>
        <pc:inkChg chg="add del">
          <ac:chgData name="Venkatasubramanian, Mani V." userId="fbe5ce37-0145-4c31-b84a-b36f8beac5f3" providerId="ADAL" clId="{0FD0B19D-4776-3142-A01A-915AA0983175}" dt="2023-03-28T15:43:51.070" v="2572"/>
          <ac:inkMkLst>
            <pc:docMk/>
            <pc:sldMk cId="799493039" sldId="268"/>
            <ac:inkMk id="75" creationId="{E7FEADA3-44B1-2EFE-FD75-92518C8EC926}"/>
          </ac:inkMkLst>
        </pc:inkChg>
        <pc:inkChg chg="add del">
          <ac:chgData name="Venkatasubramanian, Mani V." userId="fbe5ce37-0145-4c31-b84a-b36f8beac5f3" providerId="ADAL" clId="{0FD0B19D-4776-3142-A01A-915AA0983175}" dt="2023-03-28T15:43:51.070" v="2572"/>
          <ac:inkMkLst>
            <pc:docMk/>
            <pc:sldMk cId="799493039" sldId="268"/>
            <ac:inkMk id="76" creationId="{A8D0F2D4-740E-B141-8404-721C1D2918A4}"/>
          </ac:inkMkLst>
        </pc:inkChg>
        <pc:inkChg chg="add del">
          <ac:chgData name="Venkatasubramanian, Mani V." userId="fbe5ce37-0145-4c31-b84a-b36f8beac5f3" providerId="ADAL" clId="{0FD0B19D-4776-3142-A01A-915AA0983175}" dt="2023-03-28T15:43:51.070" v="2572"/>
          <ac:inkMkLst>
            <pc:docMk/>
            <pc:sldMk cId="799493039" sldId="268"/>
            <ac:inkMk id="77" creationId="{854D43F5-4459-F009-9432-60C06E7F593B}"/>
          </ac:inkMkLst>
        </pc:inkChg>
        <pc:inkChg chg="add del">
          <ac:chgData name="Venkatasubramanian, Mani V." userId="fbe5ce37-0145-4c31-b84a-b36f8beac5f3" providerId="ADAL" clId="{0FD0B19D-4776-3142-A01A-915AA0983175}" dt="2023-03-28T15:43:51.070" v="2572"/>
          <ac:inkMkLst>
            <pc:docMk/>
            <pc:sldMk cId="799493039" sldId="268"/>
            <ac:inkMk id="78" creationId="{1AF1F605-3D64-A2A7-0853-4ED73633A419}"/>
          </ac:inkMkLst>
        </pc:inkChg>
        <pc:inkChg chg="add reco">
          <ac:chgData name="Venkatasubramanian, Mani V." userId="fbe5ce37-0145-4c31-b84a-b36f8beac5f3" providerId="ADAL" clId="{0FD0B19D-4776-3142-A01A-915AA0983175}" dt="2023-03-28T15:43:51.070" v="2572"/>
          <ac:inkMkLst>
            <pc:docMk/>
            <pc:sldMk cId="799493039" sldId="268"/>
            <ac:inkMk id="79" creationId="{442C7C76-87C5-AEB8-12E6-3F55D913A5BC}"/>
          </ac:inkMkLst>
        </pc:inkChg>
        <pc:inkChg chg="add del">
          <ac:chgData name="Venkatasubramanian, Mani V." userId="fbe5ce37-0145-4c31-b84a-b36f8beac5f3" providerId="ADAL" clId="{0FD0B19D-4776-3142-A01A-915AA0983175}" dt="2023-03-28T15:43:52.925" v="2575"/>
          <ac:inkMkLst>
            <pc:docMk/>
            <pc:sldMk cId="799493039" sldId="268"/>
            <ac:inkMk id="80" creationId="{130CE88D-242E-A6CC-33A9-FB6AC0C58137}"/>
          </ac:inkMkLst>
        </pc:inkChg>
        <pc:inkChg chg="add del">
          <ac:chgData name="Venkatasubramanian, Mani V." userId="fbe5ce37-0145-4c31-b84a-b36f8beac5f3" providerId="ADAL" clId="{0FD0B19D-4776-3142-A01A-915AA0983175}" dt="2023-03-28T15:43:52.925" v="2575"/>
          <ac:inkMkLst>
            <pc:docMk/>
            <pc:sldMk cId="799493039" sldId="268"/>
            <ac:inkMk id="81" creationId="{D1B00763-5C77-04AE-2511-B4A5549A9CCC}"/>
          </ac:inkMkLst>
        </pc:inkChg>
        <pc:inkChg chg="add reco">
          <ac:chgData name="Venkatasubramanian, Mani V." userId="fbe5ce37-0145-4c31-b84a-b36f8beac5f3" providerId="ADAL" clId="{0FD0B19D-4776-3142-A01A-915AA0983175}" dt="2023-03-28T15:43:52.925" v="2575"/>
          <ac:inkMkLst>
            <pc:docMk/>
            <pc:sldMk cId="799493039" sldId="268"/>
            <ac:inkMk id="82" creationId="{B04DD212-DD23-1049-406B-1B80DC5F01EA}"/>
          </ac:inkMkLst>
        </pc:inkChg>
        <pc:inkChg chg="add del">
          <ac:chgData name="Venkatasubramanian, Mani V." userId="fbe5ce37-0145-4c31-b84a-b36f8beac5f3" providerId="ADAL" clId="{0FD0B19D-4776-3142-A01A-915AA0983175}" dt="2023-03-28T15:44:08.972" v="2579"/>
          <ac:inkMkLst>
            <pc:docMk/>
            <pc:sldMk cId="799493039" sldId="268"/>
            <ac:inkMk id="83" creationId="{AD8D9468-F6CD-497B-FD49-5AC163BEFBFC}"/>
          </ac:inkMkLst>
        </pc:inkChg>
        <pc:inkChg chg="add del">
          <ac:chgData name="Venkatasubramanian, Mani V." userId="fbe5ce37-0145-4c31-b84a-b36f8beac5f3" providerId="ADAL" clId="{0FD0B19D-4776-3142-A01A-915AA0983175}" dt="2023-03-28T15:44:08.972" v="2579"/>
          <ac:inkMkLst>
            <pc:docMk/>
            <pc:sldMk cId="799493039" sldId="268"/>
            <ac:inkMk id="84" creationId="{B62A167D-5876-6ED1-B2AE-6AB98C96F6CD}"/>
          </ac:inkMkLst>
        </pc:inkChg>
        <pc:inkChg chg="add del">
          <ac:chgData name="Venkatasubramanian, Mani V." userId="fbe5ce37-0145-4c31-b84a-b36f8beac5f3" providerId="ADAL" clId="{0FD0B19D-4776-3142-A01A-915AA0983175}" dt="2023-03-28T15:44:08.972" v="2579"/>
          <ac:inkMkLst>
            <pc:docMk/>
            <pc:sldMk cId="799493039" sldId="268"/>
            <ac:inkMk id="85" creationId="{0A0AB01E-CA9D-D77D-10A0-11B10A3E82A2}"/>
          </ac:inkMkLst>
        </pc:inkChg>
        <pc:inkChg chg="add reco">
          <ac:chgData name="Venkatasubramanian, Mani V." userId="fbe5ce37-0145-4c31-b84a-b36f8beac5f3" providerId="ADAL" clId="{0FD0B19D-4776-3142-A01A-915AA0983175}" dt="2023-03-28T15:44:08.972" v="2579"/>
          <ac:inkMkLst>
            <pc:docMk/>
            <pc:sldMk cId="799493039" sldId="268"/>
            <ac:inkMk id="86" creationId="{CF69C9E2-EED4-9C10-DEA3-E61E971AF9FD}"/>
          </ac:inkMkLst>
        </pc:inkChg>
        <pc:inkChg chg="add del">
          <ac:chgData name="Venkatasubramanian, Mani V." userId="fbe5ce37-0145-4c31-b84a-b36f8beac5f3" providerId="ADAL" clId="{0FD0B19D-4776-3142-A01A-915AA0983175}" dt="2023-03-28T15:44:48.411" v="2581"/>
          <ac:inkMkLst>
            <pc:docMk/>
            <pc:sldMk cId="799493039" sldId="268"/>
            <ac:inkMk id="87" creationId="{0958B39A-2E33-294D-2AD9-DF0C3B46B938}"/>
          </ac:inkMkLst>
        </pc:inkChg>
        <pc:inkChg chg="add reco">
          <ac:chgData name="Venkatasubramanian, Mani V." userId="fbe5ce37-0145-4c31-b84a-b36f8beac5f3" providerId="ADAL" clId="{0FD0B19D-4776-3142-A01A-915AA0983175}" dt="2023-03-28T15:44:48.411" v="2581"/>
          <ac:inkMkLst>
            <pc:docMk/>
            <pc:sldMk cId="799493039" sldId="268"/>
            <ac:inkMk id="88" creationId="{C2638318-B068-FED8-6571-4E6B4A06340D}"/>
          </ac:inkMkLst>
        </pc:inkChg>
        <pc:inkChg chg="add">
          <ac:chgData name="Venkatasubramanian, Mani V." userId="fbe5ce37-0145-4c31-b84a-b36f8beac5f3" providerId="ADAL" clId="{0FD0B19D-4776-3142-A01A-915AA0983175}" dt="2023-03-28T15:47:40.543" v="2718"/>
          <ac:inkMkLst>
            <pc:docMk/>
            <pc:sldMk cId="799493039" sldId="268"/>
            <ac:inkMk id="89" creationId="{482C3648-60B4-39F4-1B2E-1B4D21E76E84}"/>
          </ac:inkMkLst>
        </pc:inkChg>
      </pc:sldChg>
      <pc:sldChg chg="addSp delSp">
        <pc:chgData name="Venkatasubramanian, Mani V." userId="fbe5ce37-0145-4c31-b84a-b36f8beac5f3" providerId="ADAL" clId="{0FD0B19D-4776-3142-A01A-915AA0983175}" dt="2023-03-28T15:47:11.994" v="2717"/>
        <pc:sldMkLst>
          <pc:docMk/>
          <pc:sldMk cId="3209768380" sldId="269"/>
        </pc:sldMkLst>
        <pc:inkChg chg="add">
          <ac:chgData name="Venkatasubramanian, Mani V." userId="fbe5ce37-0145-4c31-b84a-b36f8beac5f3" providerId="ADAL" clId="{0FD0B19D-4776-3142-A01A-915AA0983175}" dt="2023-03-28T15:45:01.306" v="2582"/>
          <ac:inkMkLst>
            <pc:docMk/>
            <pc:sldMk cId="3209768380" sldId="269"/>
            <ac:inkMk id="2" creationId="{71466A06-6FEF-033C-78D3-01E438DB6B5A}"/>
          </ac:inkMkLst>
        </pc:inkChg>
        <pc:inkChg chg="add del">
          <ac:chgData name="Venkatasubramanian, Mani V." userId="fbe5ce37-0145-4c31-b84a-b36f8beac5f3" providerId="ADAL" clId="{0FD0B19D-4776-3142-A01A-915AA0983175}" dt="2023-03-28T15:45:10.478" v="2587"/>
          <ac:inkMkLst>
            <pc:docMk/>
            <pc:sldMk cId="3209768380" sldId="269"/>
            <ac:inkMk id="3" creationId="{C81EE501-2308-0417-5F12-AD5B295AD123}"/>
          </ac:inkMkLst>
        </pc:inkChg>
        <pc:inkChg chg="add del">
          <ac:chgData name="Venkatasubramanian, Mani V." userId="fbe5ce37-0145-4c31-b84a-b36f8beac5f3" providerId="ADAL" clId="{0FD0B19D-4776-3142-A01A-915AA0983175}" dt="2023-03-28T15:45:10.478" v="2587"/>
          <ac:inkMkLst>
            <pc:docMk/>
            <pc:sldMk cId="3209768380" sldId="269"/>
            <ac:inkMk id="4" creationId="{AA080554-FE4E-F948-1F9B-215F051F1F17}"/>
          </ac:inkMkLst>
        </pc:inkChg>
        <pc:inkChg chg="add del">
          <ac:chgData name="Venkatasubramanian, Mani V." userId="fbe5ce37-0145-4c31-b84a-b36f8beac5f3" providerId="ADAL" clId="{0FD0B19D-4776-3142-A01A-915AA0983175}" dt="2023-03-28T15:45:10.478" v="2587"/>
          <ac:inkMkLst>
            <pc:docMk/>
            <pc:sldMk cId="3209768380" sldId="269"/>
            <ac:inkMk id="5" creationId="{E3162D51-EDCB-F52A-405F-761EB7764079}"/>
          </ac:inkMkLst>
        </pc:inkChg>
        <pc:inkChg chg="add del">
          <ac:chgData name="Venkatasubramanian, Mani V." userId="fbe5ce37-0145-4c31-b84a-b36f8beac5f3" providerId="ADAL" clId="{0FD0B19D-4776-3142-A01A-915AA0983175}" dt="2023-03-28T15:45:10.478" v="2587"/>
          <ac:inkMkLst>
            <pc:docMk/>
            <pc:sldMk cId="3209768380" sldId="269"/>
            <ac:inkMk id="6" creationId="{E1CE9B26-E03A-AC27-E333-F6AC7143E5D3}"/>
          </ac:inkMkLst>
        </pc:inkChg>
        <pc:inkChg chg="add reco">
          <ac:chgData name="Venkatasubramanian, Mani V." userId="fbe5ce37-0145-4c31-b84a-b36f8beac5f3" providerId="ADAL" clId="{0FD0B19D-4776-3142-A01A-915AA0983175}" dt="2023-03-28T15:45:10.478" v="2587"/>
          <ac:inkMkLst>
            <pc:docMk/>
            <pc:sldMk cId="3209768380" sldId="269"/>
            <ac:inkMk id="7" creationId="{CC7FDE4A-3A21-3EAE-612F-15E4A73EF76C}"/>
          </ac:inkMkLst>
        </pc:inkChg>
        <pc:inkChg chg="add">
          <ac:chgData name="Venkatasubramanian, Mani V." userId="fbe5ce37-0145-4c31-b84a-b36f8beac5f3" providerId="ADAL" clId="{0FD0B19D-4776-3142-A01A-915AA0983175}" dt="2023-03-28T15:45:14.005" v="2588"/>
          <ac:inkMkLst>
            <pc:docMk/>
            <pc:sldMk cId="3209768380" sldId="269"/>
            <ac:inkMk id="8" creationId="{82930F0D-9A09-FF2F-3240-1F4FE306A0C1}"/>
          </ac:inkMkLst>
        </pc:inkChg>
        <pc:inkChg chg="add">
          <ac:chgData name="Venkatasubramanian, Mani V." userId="fbe5ce37-0145-4c31-b84a-b36f8beac5f3" providerId="ADAL" clId="{0FD0B19D-4776-3142-A01A-915AA0983175}" dt="2023-03-28T15:45:15.665" v="2589"/>
          <ac:inkMkLst>
            <pc:docMk/>
            <pc:sldMk cId="3209768380" sldId="269"/>
            <ac:inkMk id="9" creationId="{27A92D8F-519A-FC08-49AE-2AE16F6E8BC0}"/>
          </ac:inkMkLst>
        </pc:inkChg>
        <pc:inkChg chg="add">
          <ac:chgData name="Venkatasubramanian, Mani V." userId="fbe5ce37-0145-4c31-b84a-b36f8beac5f3" providerId="ADAL" clId="{0FD0B19D-4776-3142-A01A-915AA0983175}" dt="2023-03-28T15:45:16.281" v="2590"/>
          <ac:inkMkLst>
            <pc:docMk/>
            <pc:sldMk cId="3209768380" sldId="269"/>
            <ac:inkMk id="10" creationId="{EC8E21BD-AEF9-61BA-58EA-832F43979AC7}"/>
          </ac:inkMkLst>
        </pc:inkChg>
        <pc:inkChg chg="add">
          <ac:chgData name="Venkatasubramanian, Mani V." userId="fbe5ce37-0145-4c31-b84a-b36f8beac5f3" providerId="ADAL" clId="{0FD0B19D-4776-3142-A01A-915AA0983175}" dt="2023-03-28T15:45:16.448" v="2591"/>
          <ac:inkMkLst>
            <pc:docMk/>
            <pc:sldMk cId="3209768380" sldId="269"/>
            <ac:inkMk id="11" creationId="{76665EF1-FDF7-D7A7-06FD-13626155B27F}"/>
          </ac:inkMkLst>
        </pc:inkChg>
        <pc:inkChg chg="add">
          <ac:chgData name="Venkatasubramanian, Mani V." userId="fbe5ce37-0145-4c31-b84a-b36f8beac5f3" providerId="ADAL" clId="{0FD0B19D-4776-3142-A01A-915AA0983175}" dt="2023-03-28T15:45:16.765" v="2592"/>
          <ac:inkMkLst>
            <pc:docMk/>
            <pc:sldMk cId="3209768380" sldId="269"/>
            <ac:inkMk id="12" creationId="{55A14957-2C17-FADF-BD4D-02810ABD1DF9}"/>
          </ac:inkMkLst>
        </pc:inkChg>
        <pc:inkChg chg="add">
          <ac:chgData name="Venkatasubramanian, Mani V." userId="fbe5ce37-0145-4c31-b84a-b36f8beac5f3" providerId="ADAL" clId="{0FD0B19D-4776-3142-A01A-915AA0983175}" dt="2023-03-28T15:45:16.933" v="2593"/>
          <ac:inkMkLst>
            <pc:docMk/>
            <pc:sldMk cId="3209768380" sldId="269"/>
            <ac:inkMk id="13" creationId="{41058E38-0BB5-F602-F2CC-A5EFEF4E67AA}"/>
          </ac:inkMkLst>
        </pc:inkChg>
        <pc:inkChg chg="add del">
          <ac:chgData name="Venkatasubramanian, Mani V." userId="fbe5ce37-0145-4c31-b84a-b36f8beac5f3" providerId="ADAL" clId="{0FD0B19D-4776-3142-A01A-915AA0983175}" dt="2023-03-28T15:45:22.779" v="2602"/>
          <ac:inkMkLst>
            <pc:docMk/>
            <pc:sldMk cId="3209768380" sldId="269"/>
            <ac:inkMk id="16" creationId="{C127DBD5-6AD5-49C8-4516-CE92B18F6B26}"/>
          </ac:inkMkLst>
        </pc:inkChg>
        <pc:inkChg chg="add del">
          <ac:chgData name="Venkatasubramanian, Mani V." userId="fbe5ce37-0145-4c31-b84a-b36f8beac5f3" providerId="ADAL" clId="{0FD0B19D-4776-3142-A01A-915AA0983175}" dt="2023-03-28T15:45:22.779" v="2602"/>
          <ac:inkMkLst>
            <pc:docMk/>
            <pc:sldMk cId="3209768380" sldId="269"/>
            <ac:inkMk id="17" creationId="{1C67D7BA-F641-7EC4-7D62-5DBBC6AAC3B4}"/>
          </ac:inkMkLst>
        </pc:inkChg>
        <pc:inkChg chg="add del">
          <ac:chgData name="Venkatasubramanian, Mani V." userId="fbe5ce37-0145-4c31-b84a-b36f8beac5f3" providerId="ADAL" clId="{0FD0B19D-4776-3142-A01A-915AA0983175}" dt="2023-03-28T15:45:22.779" v="2602"/>
          <ac:inkMkLst>
            <pc:docMk/>
            <pc:sldMk cId="3209768380" sldId="269"/>
            <ac:inkMk id="18" creationId="{167B1ACA-31D5-DB4C-D4AB-EDE91884028F}"/>
          </ac:inkMkLst>
        </pc:inkChg>
        <pc:inkChg chg="add del">
          <ac:chgData name="Venkatasubramanian, Mani V." userId="fbe5ce37-0145-4c31-b84a-b36f8beac5f3" providerId="ADAL" clId="{0FD0B19D-4776-3142-A01A-915AA0983175}" dt="2023-03-28T15:45:22.779" v="2602"/>
          <ac:inkMkLst>
            <pc:docMk/>
            <pc:sldMk cId="3209768380" sldId="269"/>
            <ac:inkMk id="19" creationId="{1CA62CF3-E47C-9499-BBEA-794CA78F5F54}"/>
          </ac:inkMkLst>
        </pc:inkChg>
        <pc:inkChg chg="add del">
          <ac:chgData name="Venkatasubramanian, Mani V." userId="fbe5ce37-0145-4c31-b84a-b36f8beac5f3" providerId="ADAL" clId="{0FD0B19D-4776-3142-A01A-915AA0983175}" dt="2023-03-28T15:45:22.779" v="2602"/>
          <ac:inkMkLst>
            <pc:docMk/>
            <pc:sldMk cId="3209768380" sldId="269"/>
            <ac:inkMk id="20" creationId="{D9F29A83-549B-BA7B-FA22-7566D2159CA8}"/>
          </ac:inkMkLst>
        </pc:inkChg>
        <pc:inkChg chg="add del">
          <ac:chgData name="Venkatasubramanian, Mani V." userId="fbe5ce37-0145-4c31-b84a-b36f8beac5f3" providerId="ADAL" clId="{0FD0B19D-4776-3142-A01A-915AA0983175}" dt="2023-03-28T15:45:22.779" v="2602"/>
          <ac:inkMkLst>
            <pc:docMk/>
            <pc:sldMk cId="3209768380" sldId="269"/>
            <ac:inkMk id="21" creationId="{2C685DD5-6AAE-67B6-6CAA-445A4A2FF425}"/>
          </ac:inkMkLst>
        </pc:inkChg>
        <pc:inkChg chg="add del">
          <ac:chgData name="Venkatasubramanian, Mani V." userId="fbe5ce37-0145-4c31-b84a-b36f8beac5f3" providerId="ADAL" clId="{0FD0B19D-4776-3142-A01A-915AA0983175}" dt="2023-03-28T15:45:22.779" v="2602"/>
          <ac:inkMkLst>
            <pc:docMk/>
            <pc:sldMk cId="3209768380" sldId="269"/>
            <ac:inkMk id="22" creationId="{83B92806-F3A8-6F0C-4C43-4DB596C66217}"/>
          </ac:inkMkLst>
        </pc:inkChg>
        <pc:inkChg chg="add del">
          <ac:chgData name="Venkatasubramanian, Mani V." userId="fbe5ce37-0145-4c31-b84a-b36f8beac5f3" providerId="ADAL" clId="{0FD0B19D-4776-3142-A01A-915AA0983175}" dt="2023-03-28T15:45:22.779" v="2602"/>
          <ac:inkMkLst>
            <pc:docMk/>
            <pc:sldMk cId="3209768380" sldId="269"/>
            <ac:inkMk id="23" creationId="{77A4F4EF-ACE6-89AA-20FF-11498CB9731F}"/>
          </ac:inkMkLst>
        </pc:inkChg>
        <pc:inkChg chg="add reco">
          <ac:chgData name="Venkatasubramanian, Mani V." userId="fbe5ce37-0145-4c31-b84a-b36f8beac5f3" providerId="ADAL" clId="{0FD0B19D-4776-3142-A01A-915AA0983175}" dt="2023-03-28T15:45:22.779" v="2602"/>
          <ac:inkMkLst>
            <pc:docMk/>
            <pc:sldMk cId="3209768380" sldId="269"/>
            <ac:inkMk id="24" creationId="{60525A5C-E094-63F2-63C0-03C9DDA44F57}"/>
          </ac:inkMkLst>
        </pc:inkChg>
        <pc:inkChg chg="add del">
          <ac:chgData name="Venkatasubramanian, Mani V." userId="fbe5ce37-0145-4c31-b84a-b36f8beac5f3" providerId="ADAL" clId="{0FD0B19D-4776-3142-A01A-915AA0983175}" dt="2023-03-28T15:45:31.463" v="2606"/>
          <ac:inkMkLst>
            <pc:docMk/>
            <pc:sldMk cId="3209768380" sldId="269"/>
            <ac:inkMk id="25" creationId="{4BA36432-2E73-637F-6413-5E352426DF84}"/>
          </ac:inkMkLst>
        </pc:inkChg>
        <pc:inkChg chg="add del">
          <ac:chgData name="Venkatasubramanian, Mani V." userId="fbe5ce37-0145-4c31-b84a-b36f8beac5f3" providerId="ADAL" clId="{0FD0B19D-4776-3142-A01A-915AA0983175}" dt="2023-03-28T15:45:31.463" v="2606"/>
          <ac:inkMkLst>
            <pc:docMk/>
            <pc:sldMk cId="3209768380" sldId="269"/>
            <ac:inkMk id="26" creationId="{454B94C0-20D8-640D-3C38-A1F198D84351}"/>
          </ac:inkMkLst>
        </pc:inkChg>
        <pc:inkChg chg="add del">
          <ac:chgData name="Venkatasubramanian, Mani V." userId="fbe5ce37-0145-4c31-b84a-b36f8beac5f3" providerId="ADAL" clId="{0FD0B19D-4776-3142-A01A-915AA0983175}" dt="2023-03-28T15:45:31.463" v="2606"/>
          <ac:inkMkLst>
            <pc:docMk/>
            <pc:sldMk cId="3209768380" sldId="269"/>
            <ac:inkMk id="27" creationId="{29AB068D-6A28-9E23-80F0-26CB69456D7B}"/>
          </ac:inkMkLst>
        </pc:inkChg>
        <pc:inkChg chg="add reco">
          <ac:chgData name="Venkatasubramanian, Mani V." userId="fbe5ce37-0145-4c31-b84a-b36f8beac5f3" providerId="ADAL" clId="{0FD0B19D-4776-3142-A01A-915AA0983175}" dt="2023-03-28T15:45:31.463" v="2606"/>
          <ac:inkMkLst>
            <pc:docMk/>
            <pc:sldMk cId="3209768380" sldId="269"/>
            <ac:inkMk id="28" creationId="{06B517AD-6D4E-32C0-9E71-480C0CA8EC7E}"/>
          </ac:inkMkLst>
        </pc:inkChg>
        <pc:inkChg chg="add del">
          <ac:chgData name="Venkatasubramanian, Mani V." userId="fbe5ce37-0145-4c31-b84a-b36f8beac5f3" providerId="ADAL" clId="{0FD0B19D-4776-3142-A01A-915AA0983175}" dt="2023-03-28T15:46:00.355" v="2630"/>
          <ac:inkMkLst>
            <pc:docMk/>
            <pc:sldMk cId="3209768380" sldId="269"/>
            <ac:inkMk id="29" creationId="{D7290092-421C-B647-98F4-1C509A68A1B9}"/>
          </ac:inkMkLst>
        </pc:inkChg>
        <pc:inkChg chg="add del">
          <ac:chgData name="Venkatasubramanian, Mani V." userId="fbe5ce37-0145-4c31-b84a-b36f8beac5f3" providerId="ADAL" clId="{0FD0B19D-4776-3142-A01A-915AA0983175}" dt="2023-03-28T15:46:00.355" v="2630"/>
          <ac:inkMkLst>
            <pc:docMk/>
            <pc:sldMk cId="3209768380" sldId="269"/>
            <ac:inkMk id="30" creationId="{331B4B2F-225A-0A28-BDD3-E488E9F21CF3}"/>
          </ac:inkMkLst>
        </pc:inkChg>
        <pc:inkChg chg="add del">
          <ac:chgData name="Venkatasubramanian, Mani V." userId="fbe5ce37-0145-4c31-b84a-b36f8beac5f3" providerId="ADAL" clId="{0FD0B19D-4776-3142-A01A-915AA0983175}" dt="2023-03-28T15:46:00.355" v="2630"/>
          <ac:inkMkLst>
            <pc:docMk/>
            <pc:sldMk cId="3209768380" sldId="269"/>
            <ac:inkMk id="31" creationId="{FF62D9C0-3D01-6037-2C78-A0BED3AE053A}"/>
          </ac:inkMkLst>
        </pc:inkChg>
        <pc:inkChg chg="add del">
          <ac:chgData name="Venkatasubramanian, Mani V." userId="fbe5ce37-0145-4c31-b84a-b36f8beac5f3" providerId="ADAL" clId="{0FD0B19D-4776-3142-A01A-915AA0983175}" dt="2023-03-28T15:46:00.355" v="2630"/>
          <ac:inkMkLst>
            <pc:docMk/>
            <pc:sldMk cId="3209768380" sldId="269"/>
            <ac:inkMk id="32" creationId="{43AE1850-89E7-357A-383F-25E76DF98A0B}"/>
          </ac:inkMkLst>
        </pc:inkChg>
        <pc:inkChg chg="add del">
          <ac:chgData name="Venkatasubramanian, Mani V." userId="fbe5ce37-0145-4c31-b84a-b36f8beac5f3" providerId="ADAL" clId="{0FD0B19D-4776-3142-A01A-915AA0983175}" dt="2023-03-28T15:46:00.355" v="2630"/>
          <ac:inkMkLst>
            <pc:docMk/>
            <pc:sldMk cId="3209768380" sldId="269"/>
            <ac:inkMk id="33" creationId="{15ECB765-BACA-ABE7-73A7-2880253E99A1}"/>
          </ac:inkMkLst>
        </pc:inkChg>
        <pc:inkChg chg="add del">
          <ac:chgData name="Venkatasubramanian, Mani V." userId="fbe5ce37-0145-4c31-b84a-b36f8beac5f3" providerId="ADAL" clId="{0FD0B19D-4776-3142-A01A-915AA0983175}" dt="2023-03-28T15:46:00.355" v="2630"/>
          <ac:inkMkLst>
            <pc:docMk/>
            <pc:sldMk cId="3209768380" sldId="269"/>
            <ac:inkMk id="34" creationId="{AFFB30D5-8D1A-F1D6-2E24-6DF0D94EB275}"/>
          </ac:inkMkLst>
        </pc:inkChg>
        <pc:inkChg chg="add del">
          <ac:chgData name="Venkatasubramanian, Mani V." userId="fbe5ce37-0145-4c31-b84a-b36f8beac5f3" providerId="ADAL" clId="{0FD0B19D-4776-3142-A01A-915AA0983175}" dt="2023-03-28T15:46:00.355" v="2630"/>
          <ac:inkMkLst>
            <pc:docMk/>
            <pc:sldMk cId="3209768380" sldId="269"/>
            <ac:inkMk id="35" creationId="{0CF56999-0E05-E594-47B6-4342AE40E5DE}"/>
          </ac:inkMkLst>
        </pc:inkChg>
        <pc:inkChg chg="add del">
          <ac:chgData name="Venkatasubramanian, Mani V." userId="fbe5ce37-0145-4c31-b84a-b36f8beac5f3" providerId="ADAL" clId="{0FD0B19D-4776-3142-A01A-915AA0983175}" dt="2023-03-28T15:46:00.355" v="2630"/>
          <ac:inkMkLst>
            <pc:docMk/>
            <pc:sldMk cId="3209768380" sldId="269"/>
            <ac:inkMk id="36" creationId="{5AFABCE3-AAC1-B002-DDB6-BA54335A8804}"/>
          </ac:inkMkLst>
        </pc:inkChg>
        <pc:inkChg chg="add del">
          <ac:chgData name="Venkatasubramanian, Mani V." userId="fbe5ce37-0145-4c31-b84a-b36f8beac5f3" providerId="ADAL" clId="{0FD0B19D-4776-3142-A01A-915AA0983175}" dt="2023-03-28T15:46:00.355" v="2630"/>
          <ac:inkMkLst>
            <pc:docMk/>
            <pc:sldMk cId="3209768380" sldId="269"/>
            <ac:inkMk id="37" creationId="{B94B5563-4570-F128-82B4-DF080E11DCEE}"/>
          </ac:inkMkLst>
        </pc:inkChg>
        <pc:inkChg chg="add del">
          <ac:chgData name="Venkatasubramanian, Mani V." userId="fbe5ce37-0145-4c31-b84a-b36f8beac5f3" providerId="ADAL" clId="{0FD0B19D-4776-3142-A01A-915AA0983175}" dt="2023-03-28T15:46:00.355" v="2630"/>
          <ac:inkMkLst>
            <pc:docMk/>
            <pc:sldMk cId="3209768380" sldId="269"/>
            <ac:inkMk id="38" creationId="{C38744F2-4C15-58D5-4B48-AB4B1D3C7F03}"/>
          </ac:inkMkLst>
        </pc:inkChg>
        <pc:inkChg chg="add del">
          <ac:chgData name="Venkatasubramanian, Mani V." userId="fbe5ce37-0145-4c31-b84a-b36f8beac5f3" providerId="ADAL" clId="{0FD0B19D-4776-3142-A01A-915AA0983175}" dt="2023-03-28T15:46:00.355" v="2630"/>
          <ac:inkMkLst>
            <pc:docMk/>
            <pc:sldMk cId="3209768380" sldId="269"/>
            <ac:inkMk id="39" creationId="{388EBC87-ABD4-7AD7-3862-315D81382E0F}"/>
          </ac:inkMkLst>
        </pc:inkChg>
        <pc:inkChg chg="add del">
          <ac:chgData name="Venkatasubramanian, Mani V." userId="fbe5ce37-0145-4c31-b84a-b36f8beac5f3" providerId="ADAL" clId="{0FD0B19D-4776-3142-A01A-915AA0983175}" dt="2023-03-28T15:46:00.355" v="2630"/>
          <ac:inkMkLst>
            <pc:docMk/>
            <pc:sldMk cId="3209768380" sldId="269"/>
            <ac:inkMk id="40" creationId="{4331DF8A-7E78-F434-0F32-B778D890E3B3}"/>
          </ac:inkMkLst>
        </pc:inkChg>
        <pc:inkChg chg="add del">
          <ac:chgData name="Venkatasubramanian, Mani V." userId="fbe5ce37-0145-4c31-b84a-b36f8beac5f3" providerId="ADAL" clId="{0FD0B19D-4776-3142-A01A-915AA0983175}" dt="2023-03-28T15:46:00.355" v="2630"/>
          <ac:inkMkLst>
            <pc:docMk/>
            <pc:sldMk cId="3209768380" sldId="269"/>
            <ac:inkMk id="41" creationId="{F99BF79A-F63C-881B-8E5A-6A92D9D58213}"/>
          </ac:inkMkLst>
        </pc:inkChg>
        <pc:inkChg chg="add del">
          <ac:chgData name="Venkatasubramanian, Mani V." userId="fbe5ce37-0145-4c31-b84a-b36f8beac5f3" providerId="ADAL" clId="{0FD0B19D-4776-3142-A01A-915AA0983175}" dt="2023-03-28T15:46:00.355" v="2630"/>
          <ac:inkMkLst>
            <pc:docMk/>
            <pc:sldMk cId="3209768380" sldId="269"/>
            <ac:inkMk id="42" creationId="{E27D43D0-DC3D-E379-EFD1-38D3F6363A9B}"/>
          </ac:inkMkLst>
        </pc:inkChg>
        <pc:inkChg chg="add del">
          <ac:chgData name="Venkatasubramanian, Mani V." userId="fbe5ce37-0145-4c31-b84a-b36f8beac5f3" providerId="ADAL" clId="{0FD0B19D-4776-3142-A01A-915AA0983175}" dt="2023-03-28T15:46:00.355" v="2630"/>
          <ac:inkMkLst>
            <pc:docMk/>
            <pc:sldMk cId="3209768380" sldId="269"/>
            <ac:inkMk id="43" creationId="{8573847B-BF5D-C460-9930-DDA454CFF120}"/>
          </ac:inkMkLst>
        </pc:inkChg>
        <pc:inkChg chg="add del">
          <ac:chgData name="Venkatasubramanian, Mani V." userId="fbe5ce37-0145-4c31-b84a-b36f8beac5f3" providerId="ADAL" clId="{0FD0B19D-4776-3142-A01A-915AA0983175}" dt="2023-03-28T15:46:00.355" v="2630"/>
          <ac:inkMkLst>
            <pc:docMk/>
            <pc:sldMk cId="3209768380" sldId="269"/>
            <ac:inkMk id="44" creationId="{5738ECF6-2942-32DC-A876-4BD019693063}"/>
          </ac:inkMkLst>
        </pc:inkChg>
        <pc:inkChg chg="add del">
          <ac:chgData name="Venkatasubramanian, Mani V." userId="fbe5ce37-0145-4c31-b84a-b36f8beac5f3" providerId="ADAL" clId="{0FD0B19D-4776-3142-A01A-915AA0983175}" dt="2023-03-28T15:46:00.355" v="2630"/>
          <ac:inkMkLst>
            <pc:docMk/>
            <pc:sldMk cId="3209768380" sldId="269"/>
            <ac:inkMk id="45" creationId="{BD24FD9C-F6EE-BBBA-962F-6294FF3806EC}"/>
          </ac:inkMkLst>
        </pc:inkChg>
        <pc:inkChg chg="add del">
          <ac:chgData name="Venkatasubramanian, Mani V." userId="fbe5ce37-0145-4c31-b84a-b36f8beac5f3" providerId="ADAL" clId="{0FD0B19D-4776-3142-A01A-915AA0983175}" dt="2023-03-28T15:46:00.355" v="2630"/>
          <ac:inkMkLst>
            <pc:docMk/>
            <pc:sldMk cId="3209768380" sldId="269"/>
            <ac:inkMk id="46" creationId="{A07ED8C1-2372-39FE-229F-9AE3CAC3DE43}"/>
          </ac:inkMkLst>
        </pc:inkChg>
        <pc:inkChg chg="add del">
          <ac:chgData name="Venkatasubramanian, Mani V." userId="fbe5ce37-0145-4c31-b84a-b36f8beac5f3" providerId="ADAL" clId="{0FD0B19D-4776-3142-A01A-915AA0983175}" dt="2023-03-28T15:46:00.355" v="2630"/>
          <ac:inkMkLst>
            <pc:docMk/>
            <pc:sldMk cId="3209768380" sldId="269"/>
            <ac:inkMk id="47" creationId="{088352C2-BF83-C609-95FF-6F4EBE54F289}"/>
          </ac:inkMkLst>
        </pc:inkChg>
        <pc:inkChg chg="add del">
          <ac:chgData name="Venkatasubramanian, Mani V." userId="fbe5ce37-0145-4c31-b84a-b36f8beac5f3" providerId="ADAL" clId="{0FD0B19D-4776-3142-A01A-915AA0983175}" dt="2023-03-28T15:46:00.355" v="2630"/>
          <ac:inkMkLst>
            <pc:docMk/>
            <pc:sldMk cId="3209768380" sldId="269"/>
            <ac:inkMk id="48" creationId="{5C56CA2A-1656-11E2-CE31-E3B37A3C1390}"/>
          </ac:inkMkLst>
        </pc:inkChg>
        <pc:inkChg chg="add del">
          <ac:chgData name="Venkatasubramanian, Mani V." userId="fbe5ce37-0145-4c31-b84a-b36f8beac5f3" providerId="ADAL" clId="{0FD0B19D-4776-3142-A01A-915AA0983175}" dt="2023-03-28T15:46:00.355" v="2630"/>
          <ac:inkMkLst>
            <pc:docMk/>
            <pc:sldMk cId="3209768380" sldId="269"/>
            <ac:inkMk id="49" creationId="{24687ABC-AAFF-F9F2-3E3C-44CFB566D36F}"/>
          </ac:inkMkLst>
        </pc:inkChg>
        <pc:inkChg chg="add del">
          <ac:chgData name="Venkatasubramanian, Mani V." userId="fbe5ce37-0145-4c31-b84a-b36f8beac5f3" providerId="ADAL" clId="{0FD0B19D-4776-3142-A01A-915AA0983175}" dt="2023-03-28T15:46:00.355" v="2630"/>
          <ac:inkMkLst>
            <pc:docMk/>
            <pc:sldMk cId="3209768380" sldId="269"/>
            <ac:inkMk id="50" creationId="{E4C67AC9-7F12-E323-AF02-17394EB9B829}"/>
          </ac:inkMkLst>
        </pc:inkChg>
        <pc:inkChg chg="add del">
          <ac:chgData name="Venkatasubramanian, Mani V." userId="fbe5ce37-0145-4c31-b84a-b36f8beac5f3" providerId="ADAL" clId="{0FD0B19D-4776-3142-A01A-915AA0983175}" dt="2023-03-28T15:46:00.355" v="2630"/>
          <ac:inkMkLst>
            <pc:docMk/>
            <pc:sldMk cId="3209768380" sldId="269"/>
            <ac:inkMk id="51" creationId="{96FBDB23-F079-07F5-E826-038842508AB8}"/>
          </ac:inkMkLst>
        </pc:inkChg>
        <pc:inkChg chg="add reco">
          <ac:chgData name="Venkatasubramanian, Mani V." userId="fbe5ce37-0145-4c31-b84a-b36f8beac5f3" providerId="ADAL" clId="{0FD0B19D-4776-3142-A01A-915AA0983175}" dt="2023-03-28T15:46:00.355" v="2630"/>
          <ac:inkMkLst>
            <pc:docMk/>
            <pc:sldMk cId="3209768380" sldId="269"/>
            <ac:inkMk id="52" creationId="{911A3C46-7746-93FC-1B14-ED29274252CB}"/>
          </ac:inkMkLst>
        </pc:inkChg>
        <pc:inkChg chg="add del">
          <ac:chgData name="Venkatasubramanian, Mani V." userId="fbe5ce37-0145-4c31-b84a-b36f8beac5f3" providerId="ADAL" clId="{0FD0B19D-4776-3142-A01A-915AA0983175}" dt="2023-03-28T15:46:05.356" v="2641"/>
          <ac:inkMkLst>
            <pc:docMk/>
            <pc:sldMk cId="3209768380" sldId="269"/>
            <ac:inkMk id="53" creationId="{13516422-C8D1-8D6E-CF3D-B7FD8340B85B}"/>
          </ac:inkMkLst>
        </pc:inkChg>
        <pc:inkChg chg="add del">
          <ac:chgData name="Venkatasubramanian, Mani V." userId="fbe5ce37-0145-4c31-b84a-b36f8beac5f3" providerId="ADAL" clId="{0FD0B19D-4776-3142-A01A-915AA0983175}" dt="2023-03-28T15:46:05.356" v="2641"/>
          <ac:inkMkLst>
            <pc:docMk/>
            <pc:sldMk cId="3209768380" sldId="269"/>
            <ac:inkMk id="54" creationId="{43A7C9A8-17A4-7E67-3E31-13C57429372C}"/>
          </ac:inkMkLst>
        </pc:inkChg>
        <pc:inkChg chg="add del">
          <ac:chgData name="Venkatasubramanian, Mani V." userId="fbe5ce37-0145-4c31-b84a-b36f8beac5f3" providerId="ADAL" clId="{0FD0B19D-4776-3142-A01A-915AA0983175}" dt="2023-03-28T15:46:05.356" v="2641"/>
          <ac:inkMkLst>
            <pc:docMk/>
            <pc:sldMk cId="3209768380" sldId="269"/>
            <ac:inkMk id="55" creationId="{0BA0F397-AE2F-A35D-FB27-2B2421714D94}"/>
          </ac:inkMkLst>
        </pc:inkChg>
        <pc:inkChg chg="add del">
          <ac:chgData name="Venkatasubramanian, Mani V." userId="fbe5ce37-0145-4c31-b84a-b36f8beac5f3" providerId="ADAL" clId="{0FD0B19D-4776-3142-A01A-915AA0983175}" dt="2023-03-28T15:46:05.356" v="2641"/>
          <ac:inkMkLst>
            <pc:docMk/>
            <pc:sldMk cId="3209768380" sldId="269"/>
            <ac:inkMk id="56" creationId="{64274B37-82CF-86C9-A871-7B23B1B1C59E}"/>
          </ac:inkMkLst>
        </pc:inkChg>
        <pc:inkChg chg="add del">
          <ac:chgData name="Venkatasubramanian, Mani V." userId="fbe5ce37-0145-4c31-b84a-b36f8beac5f3" providerId="ADAL" clId="{0FD0B19D-4776-3142-A01A-915AA0983175}" dt="2023-03-28T15:46:05.356" v="2641"/>
          <ac:inkMkLst>
            <pc:docMk/>
            <pc:sldMk cId="3209768380" sldId="269"/>
            <ac:inkMk id="57" creationId="{0827533E-D2DD-7590-B2C3-6623AD47AB1E}"/>
          </ac:inkMkLst>
        </pc:inkChg>
        <pc:inkChg chg="add del">
          <ac:chgData name="Venkatasubramanian, Mani V." userId="fbe5ce37-0145-4c31-b84a-b36f8beac5f3" providerId="ADAL" clId="{0FD0B19D-4776-3142-A01A-915AA0983175}" dt="2023-03-28T15:46:05.356" v="2641"/>
          <ac:inkMkLst>
            <pc:docMk/>
            <pc:sldMk cId="3209768380" sldId="269"/>
            <ac:inkMk id="58" creationId="{337B9044-D019-8A53-9FD0-76EA2C508E79}"/>
          </ac:inkMkLst>
        </pc:inkChg>
        <pc:inkChg chg="add del">
          <ac:chgData name="Venkatasubramanian, Mani V." userId="fbe5ce37-0145-4c31-b84a-b36f8beac5f3" providerId="ADAL" clId="{0FD0B19D-4776-3142-A01A-915AA0983175}" dt="2023-03-28T15:46:05.356" v="2641"/>
          <ac:inkMkLst>
            <pc:docMk/>
            <pc:sldMk cId="3209768380" sldId="269"/>
            <ac:inkMk id="59" creationId="{3740270E-D3F0-D4D3-4A42-8BC431CD3405}"/>
          </ac:inkMkLst>
        </pc:inkChg>
        <pc:inkChg chg="add del">
          <ac:chgData name="Venkatasubramanian, Mani V." userId="fbe5ce37-0145-4c31-b84a-b36f8beac5f3" providerId="ADAL" clId="{0FD0B19D-4776-3142-A01A-915AA0983175}" dt="2023-03-28T15:46:05.356" v="2641"/>
          <ac:inkMkLst>
            <pc:docMk/>
            <pc:sldMk cId="3209768380" sldId="269"/>
            <ac:inkMk id="60" creationId="{3A933AEB-8411-DA86-F006-FFDA7C60C5A6}"/>
          </ac:inkMkLst>
        </pc:inkChg>
        <pc:inkChg chg="add del">
          <ac:chgData name="Venkatasubramanian, Mani V." userId="fbe5ce37-0145-4c31-b84a-b36f8beac5f3" providerId="ADAL" clId="{0FD0B19D-4776-3142-A01A-915AA0983175}" dt="2023-03-28T15:46:05.356" v="2641"/>
          <ac:inkMkLst>
            <pc:docMk/>
            <pc:sldMk cId="3209768380" sldId="269"/>
            <ac:inkMk id="61" creationId="{FBB8EC9F-E814-D082-4E27-B7A9AA34CAE2}"/>
          </ac:inkMkLst>
        </pc:inkChg>
        <pc:inkChg chg="add del">
          <ac:chgData name="Venkatasubramanian, Mani V." userId="fbe5ce37-0145-4c31-b84a-b36f8beac5f3" providerId="ADAL" clId="{0FD0B19D-4776-3142-A01A-915AA0983175}" dt="2023-03-28T15:46:05.356" v="2641"/>
          <ac:inkMkLst>
            <pc:docMk/>
            <pc:sldMk cId="3209768380" sldId="269"/>
            <ac:inkMk id="62" creationId="{92F33689-7402-5AB1-ECAA-6778DDC9862C}"/>
          </ac:inkMkLst>
        </pc:inkChg>
        <pc:inkChg chg="add reco">
          <ac:chgData name="Venkatasubramanian, Mani V." userId="fbe5ce37-0145-4c31-b84a-b36f8beac5f3" providerId="ADAL" clId="{0FD0B19D-4776-3142-A01A-915AA0983175}" dt="2023-03-28T15:46:05.356" v="2641"/>
          <ac:inkMkLst>
            <pc:docMk/>
            <pc:sldMk cId="3209768380" sldId="269"/>
            <ac:inkMk id="63" creationId="{3A319B69-8479-3BC0-CA8F-4ABAD8EF80E8}"/>
          </ac:inkMkLst>
        </pc:inkChg>
        <pc:inkChg chg="add reco">
          <ac:chgData name="Venkatasubramanian, Mani V." userId="fbe5ce37-0145-4c31-b84a-b36f8beac5f3" providerId="ADAL" clId="{0FD0B19D-4776-3142-A01A-915AA0983175}" dt="2023-03-28T15:46:05.356" v="2641"/>
          <ac:inkMkLst>
            <pc:docMk/>
            <pc:sldMk cId="3209768380" sldId="269"/>
            <ac:inkMk id="64" creationId="{E5071A76-FFC7-AE54-14AB-5679A3400601}"/>
          </ac:inkMkLst>
        </pc:inkChg>
        <pc:inkChg chg="add del">
          <ac:chgData name="Venkatasubramanian, Mani V." userId="fbe5ce37-0145-4c31-b84a-b36f8beac5f3" providerId="ADAL" clId="{0FD0B19D-4776-3142-A01A-915AA0983175}" dt="2023-03-28T15:46:10.865" v="2654"/>
          <ac:inkMkLst>
            <pc:docMk/>
            <pc:sldMk cId="3209768380" sldId="269"/>
            <ac:inkMk id="65" creationId="{79BD6879-F142-1DAB-9742-0835C214CC42}"/>
          </ac:inkMkLst>
        </pc:inkChg>
        <pc:inkChg chg="add del">
          <ac:chgData name="Venkatasubramanian, Mani V." userId="fbe5ce37-0145-4c31-b84a-b36f8beac5f3" providerId="ADAL" clId="{0FD0B19D-4776-3142-A01A-915AA0983175}" dt="2023-03-28T15:46:10.865" v="2654"/>
          <ac:inkMkLst>
            <pc:docMk/>
            <pc:sldMk cId="3209768380" sldId="269"/>
            <ac:inkMk id="66" creationId="{E8727934-2A84-39E6-87BF-1FB010BDEF58}"/>
          </ac:inkMkLst>
        </pc:inkChg>
        <pc:inkChg chg="add del">
          <ac:chgData name="Venkatasubramanian, Mani V." userId="fbe5ce37-0145-4c31-b84a-b36f8beac5f3" providerId="ADAL" clId="{0FD0B19D-4776-3142-A01A-915AA0983175}" dt="2023-03-28T15:46:10.865" v="2654"/>
          <ac:inkMkLst>
            <pc:docMk/>
            <pc:sldMk cId="3209768380" sldId="269"/>
            <ac:inkMk id="67" creationId="{D95A5253-EA8F-DAD9-A70E-38D475CFF064}"/>
          </ac:inkMkLst>
        </pc:inkChg>
        <pc:inkChg chg="add del">
          <ac:chgData name="Venkatasubramanian, Mani V." userId="fbe5ce37-0145-4c31-b84a-b36f8beac5f3" providerId="ADAL" clId="{0FD0B19D-4776-3142-A01A-915AA0983175}" dt="2023-03-28T15:46:10.865" v="2654"/>
          <ac:inkMkLst>
            <pc:docMk/>
            <pc:sldMk cId="3209768380" sldId="269"/>
            <ac:inkMk id="68" creationId="{5A150B46-229A-B45E-9F21-53C8C82B616B}"/>
          </ac:inkMkLst>
        </pc:inkChg>
        <pc:inkChg chg="add del">
          <ac:chgData name="Venkatasubramanian, Mani V." userId="fbe5ce37-0145-4c31-b84a-b36f8beac5f3" providerId="ADAL" clId="{0FD0B19D-4776-3142-A01A-915AA0983175}" dt="2023-03-28T15:46:10.865" v="2654"/>
          <ac:inkMkLst>
            <pc:docMk/>
            <pc:sldMk cId="3209768380" sldId="269"/>
            <ac:inkMk id="69" creationId="{8817CEB1-72C9-BABE-98A4-5F24224C9460}"/>
          </ac:inkMkLst>
        </pc:inkChg>
        <pc:inkChg chg="add del">
          <ac:chgData name="Venkatasubramanian, Mani V." userId="fbe5ce37-0145-4c31-b84a-b36f8beac5f3" providerId="ADAL" clId="{0FD0B19D-4776-3142-A01A-915AA0983175}" dt="2023-03-28T15:46:10.865" v="2654"/>
          <ac:inkMkLst>
            <pc:docMk/>
            <pc:sldMk cId="3209768380" sldId="269"/>
            <ac:inkMk id="70" creationId="{52CAEA4F-6A39-63A0-2123-0C3CF16C8923}"/>
          </ac:inkMkLst>
        </pc:inkChg>
        <pc:inkChg chg="add del">
          <ac:chgData name="Venkatasubramanian, Mani V." userId="fbe5ce37-0145-4c31-b84a-b36f8beac5f3" providerId="ADAL" clId="{0FD0B19D-4776-3142-A01A-915AA0983175}" dt="2023-03-28T15:46:10.865" v="2654"/>
          <ac:inkMkLst>
            <pc:docMk/>
            <pc:sldMk cId="3209768380" sldId="269"/>
            <ac:inkMk id="71" creationId="{6AA84FC8-B23C-D5F2-8CA8-CE2C949D34C7}"/>
          </ac:inkMkLst>
        </pc:inkChg>
        <pc:inkChg chg="add del">
          <ac:chgData name="Venkatasubramanian, Mani V." userId="fbe5ce37-0145-4c31-b84a-b36f8beac5f3" providerId="ADAL" clId="{0FD0B19D-4776-3142-A01A-915AA0983175}" dt="2023-03-28T15:46:10.865" v="2654"/>
          <ac:inkMkLst>
            <pc:docMk/>
            <pc:sldMk cId="3209768380" sldId="269"/>
            <ac:inkMk id="72" creationId="{338F98A6-24BE-BB1F-7BBF-5308440A0B5A}"/>
          </ac:inkMkLst>
        </pc:inkChg>
        <pc:inkChg chg="add del">
          <ac:chgData name="Venkatasubramanian, Mani V." userId="fbe5ce37-0145-4c31-b84a-b36f8beac5f3" providerId="ADAL" clId="{0FD0B19D-4776-3142-A01A-915AA0983175}" dt="2023-03-28T15:46:10.865" v="2654"/>
          <ac:inkMkLst>
            <pc:docMk/>
            <pc:sldMk cId="3209768380" sldId="269"/>
            <ac:inkMk id="73" creationId="{4C975EF5-875F-2F6B-D4C1-8DBB1C8AC436}"/>
          </ac:inkMkLst>
        </pc:inkChg>
        <pc:inkChg chg="add del">
          <ac:chgData name="Venkatasubramanian, Mani V." userId="fbe5ce37-0145-4c31-b84a-b36f8beac5f3" providerId="ADAL" clId="{0FD0B19D-4776-3142-A01A-915AA0983175}" dt="2023-03-28T15:46:10.865" v="2654"/>
          <ac:inkMkLst>
            <pc:docMk/>
            <pc:sldMk cId="3209768380" sldId="269"/>
            <ac:inkMk id="74" creationId="{3086DC39-1E6C-60E0-D7C1-5972A7826789}"/>
          </ac:inkMkLst>
        </pc:inkChg>
        <pc:inkChg chg="add del">
          <ac:chgData name="Venkatasubramanian, Mani V." userId="fbe5ce37-0145-4c31-b84a-b36f8beac5f3" providerId="ADAL" clId="{0FD0B19D-4776-3142-A01A-915AA0983175}" dt="2023-03-28T15:46:10.865" v="2654"/>
          <ac:inkMkLst>
            <pc:docMk/>
            <pc:sldMk cId="3209768380" sldId="269"/>
            <ac:inkMk id="75" creationId="{49B260A2-1ABA-505B-791F-2A991BA3362E}"/>
          </ac:inkMkLst>
        </pc:inkChg>
        <pc:inkChg chg="add del">
          <ac:chgData name="Venkatasubramanian, Mani V." userId="fbe5ce37-0145-4c31-b84a-b36f8beac5f3" providerId="ADAL" clId="{0FD0B19D-4776-3142-A01A-915AA0983175}" dt="2023-03-28T15:46:10.865" v="2654"/>
          <ac:inkMkLst>
            <pc:docMk/>
            <pc:sldMk cId="3209768380" sldId="269"/>
            <ac:inkMk id="76" creationId="{B724E336-40FC-6136-90CD-60969754B232}"/>
          </ac:inkMkLst>
        </pc:inkChg>
        <pc:inkChg chg="add reco">
          <ac:chgData name="Venkatasubramanian, Mani V." userId="fbe5ce37-0145-4c31-b84a-b36f8beac5f3" providerId="ADAL" clId="{0FD0B19D-4776-3142-A01A-915AA0983175}" dt="2023-03-28T15:46:10.865" v="2654"/>
          <ac:inkMkLst>
            <pc:docMk/>
            <pc:sldMk cId="3209768380" sldId="269"/>
            <ac:inkMk id="77" creationId="{1248C0F6-E1B0-F05B-1398-A03BE77600DD}"/>
          </ac:inkMkLst>
        </pc:inkChg>
        <pc:inkChg chg="add reco">
          <ac:chgData name="Venkatasubramanian, Mani V." userId="fbe5ce37-0145-4c31-b84a-b36f8beac5f3" providerId="ADAL" clId="{0FD0B19D-4776-3142-A01A-915AA0983175}" dt="2023-03-28T15:46:10.865" v="2654"/>
          <ac:inkMkLst>
            <pc:docMk/>
            <pc:sldMk cId="3209768380" sldId="269"/>
            <ac:inkMk id="78" creationId="{8B0A4ECB-C67E-CBEB-0CFE-44035E9584AF}"/>
          </ac:inkMkLst>
        </pc:inkChg>
        <pc:inkChg chg="add del">
          <ac:chgData name="Venkatasubramanian, Mani V." userId="fbe5ce37-0145-4c31-b84a-b36f8beac5f3" providerId="ADAL" clId="{0FD0B19D-4776-3142-A01A-915AA0983175}" dt="2023-03-28T15:46:29.570" v="2675"/>
          <ac:inkMkLst>
            <pc:docMk/>
            <pc:sldMk cId="3209768380" sldId="269"/>
            <ac:inkMk id="79" creationId="{8A5563D8-26A2-C1DB-831D-F03BCDD0DD46}"/>
          </ac:inkMkLst>
        </pc:inkChg>
        <pc:inkChg chg="add del">
          <ac:chgData name="Venkatasubramanian, Mani V." userId="fbe5ce37-0145-4c31-b84a-b36f8beac5f3" providerId="ADAL" clId="{0FD0B19D-4776-3142-A01A-915AA0983175}" dt="2023-03-28T15:46:29.570" v="2675"/>
          <ac:inkMkLst>
            <pc:docMk/>
            <pc:sldMk cId="3209768380" sldId="269"/>
            <ac:inkMk id="80" creationId="{16F3C607-37D7-6A38-7E03-3B9B1DC5D652}"/>
          </ac:inkMkLst>
        </pc:inkChg>
        <pc:inkChg chg="add del">
          <ac:chgData name="Venkatasubramanian, Mani V." userId="fbe5ce37-0145-4c31-b84a-b36f8beac5f3" providerId="ADAL" clId="{0FD0B19D-4776-3142-A01A-915AA0983175}" dt="2023-03-28T15:46:29.570" v="2675"/>
          <ac:inkMkLst>
            <pc:docMk/>
            <pc:sldMk cId="3209768380" sldId="269"/>
            <ac:inkMk id="81" creationId="{06849D64-D69A-45CB-5962-6E32C80D5FC6}"/>
          </ac:inkMkLst>
        </pc:inkChg>
        <pc:inkChg chg="add del">
          <ac:chgData name="Venkatasubramanian, Mani V." userId="fbe5ce37-0145-4c31-b84a-b36f8beac5f3" providerId="ADAL" clId="{0FD0B19D-4776-3142-A01A-915AA0983175}" dt="2023-03-28T15:46:29.570" v="2675"/>
          <ac:inkMkLst>
            <pc:docMk/>
            <pc:sldMk cId="3209768380" sldId="269"/>
            <ac:inkMk id="82" creationId="{4007CE95-9077-151B-898C-A6937A198ADB}"/>
          </ac:inkMkLst>
        </pc:inkChg>
        <pc:inkChg chg="add del">
          <ac:chgData name="Venkatasubramanian, Mani V." userId="fbe5ce37-0145-4c31-b84a-b36f8beac5f3" providerId="ADAL" clId="{0FD0B19D-4776-3142-A01A-915AA0983175}" dt="2023-03-28T15:46:29.570" v="2675"/>
          <ac:inkMkLst>
            <pc:docMk/>
            <pc:sldMk cId="3209768380" sldId="269"/>
            <ac:inkMk id="83" creationId="{763A89AF-D423-5DC5-B5C9-8F0BBD2895B6}"/>
          </ac:inkMkLst>
        </pc:inkChg>
        <pc:inkChg chg="add del">
          <ac:chgData name="Venkatasubramanian, Mani V." userId="fbe5ce37-0145-4c31-b84a-b36f8beac5f3" providerId="ADAL" clId="{0FD0B19D-4776-3142-A01A-915AA0983175}" dt="2023-03-28T15:46:29.570" v="2675"/>
          <ac:inkMkLst>
            <pc:docMk/>
            <pc:sldMk cId="3209768380" sldId="269"/>
            <ac:inkMk id="84" creationId="{3FFB7DA1-898B-BB85-75CD-02E665736AE9}"/>
          </ac:inkMkLst>
        </pc:inkChg>
        <pc:inkChg chg="add del">
          <ac:chgData name="Venkatasubramanian, Mani V." userId="fbe5ce37-0145-4c31-b84a-b36f8beac5f3" providerId="ADAL" clId="{0FD0B19D-4776-3142-A01A-915AA0983175}" dt="2023-03-28T15:46:29.570" v="2675"/>
          <ac:inkMkLst>
            <pc:docMk/>
            <pc:sldMk cId="3209768380" sldId="269"/>
            <ac:inkMk id="85" creationId="{661B2855-434E-897A-95E7-8AFEC26E4399}"/>
          </ac:inkMkLst>
        </pc:inkChg>
        <pc:inkChg chg="add del">
          <ac:chgData name="Venkatasubramanian, Mani V." userId="fbe5ce37-0145-4c31-b84a-b36f8beac5f3" providerId="ADAL" clId="{0FD0B19D-4776-3142-A01A-915AA0983175}" dt="2023-03-28T15:46:29.570" v="2675"/>
          <ac:inkMkLst>
            <pc:docMk/>
            <pc:sldMk cId="3209768380" sldId="269"/>
            <ac:inkMk id="86" creationId="{93B3B167-74B7-2FE0-C8C9-C1E01F275D49}"/>
          </ac:inkMkLst>
        </pc:inkChg>
        <pc:inkChg chg="add del">
          <ac:chgData name="Venkatasubramanian, Mani V." userId="fbe5ce37-0145-4c31-b84a-b36f8beac5f3" providerId="ADAL" clId="{0FD0B19D-4776-3142-A01A-915AA0983175}" dt="2023-03-28T15:46:29.570" v="2675"/>
          <ac:inkMkLst>
            <pc:docMk/>
            <pc:sldMk cId="3209768380" sldId="269"/>
            <ac:inkMk id="87" creationId="{794293AC-384E-DA18-E2C1-FB5ABD95D253}"/>
          </ac:inkMkLst>
        </pc:inkChg>
        <pc:inkChg chg="add del">
          <ac:chgData name="Venkatasubramanian, Mani V." userId="fbe5ce37-0145-4c31-b84a-b36f8beac5f3" providerId="ADAL" clId="{0FD0B19D-4776-3142-A01A-915AA0983175}" dt="2023-03-28T15:46:29.570" v="2675"/>
          <ac:inkMkLst>
            <pc:docMk/>
            <pc:sldMk cId="3209768380" sldId="269"/>
            <ac:inkMk id="88" creationId="{D427F7CC-C2BA-DF66-672F-7ADC71BEF28E}"/>
          </ac:inkMkLst>
        </pc:inkChg>
        <pc:inkChg chg="add del">
          <ac:chgData name="Venkatasubramanian, Mani V." userId="fbe5ce37-0145-4c31-b84a-b36f8beac5f3" providerId="ADAL" clId="{0FD0B19D-4776-3142-A01A-915AA0983175}" dt="2023-03-28T15:46:29.570" v="2675"/>
          <ac:inkMkLst>
            <pc:docMk/>
            <pc:sldMk cId="3209768380" sldId="269"/>
            <ac:inkMk id="89" creationId="{0D69B7BC-F013-2A5C-25C1-4073EDF4BFF6}"/>
          </ac:inkMkLst>
        </pc:inkChg>
        <pc:inkChg chg="add del">
          <ac:chgData name="Venkatasubramanian, Mani V." userId="fbe5ce37-0145-4c31-b84a-b36f8beac5f3" providerId="ADAL" clId="{0FD0B19D-4776-3142-A01A-915AA0983175}" dt="2023-03-28T15:46:29.570" v="2675"/>
          <ac:inkMkLst>
            <pc:docMk/>
            <pc:sldMk cId="3209768380" sldId="269"/>
            <ac:inkMk id="90" creationId="{3F558BD7-A83F-19CC-8FFA-4719EA30F4CA}"/>
          </ac:inkMkLst>
        </pc:inkChg>
        <pc:inkChg chg="add del">
          <ac:chgData name="Venkatasubramanian, Mani V." userId="fbe5ce37-0145-4c31-b84a-b36f8beac5f3" providerId="ADAL" clId="{0FD0B19D-4776-3142-A01A-915AA0983175}" dt="2023-03-28T15:46:29.570" v="2675"/>
          <ac:inkMkLst>
            <pc:docMk/>
            <pc:sldMk cId="3209768380" sldId="269"/>
            <ac:inkMk id="91" creationId="{3D026E87-E9C2-B452-FC2B-083A1E82C211}"/>
          </ac:inkMkLst>
        </pc:inkChg>
        <pc:inkChg chg="add del">
          <ac:chgData name="Venkatasubramanian, Mani V." userId="fbe5ce37-0145-4c31-b84a-b36f8beac5f3" providerId="ADAL" clId="{0FD0B19D-4776-3142-A01A-915AA0983175}" dt="2023-03-28T15:46:29.570" v="2675"/>
          <ac:inkMkLst>
            <pc:docMk/>
            <pc:sldMk cId="3209768380" sldId="269"/>
            <ac:inkMk id="92" creationId="{1258B819-E8CF-5B37-1B1D-DEAECCEB59B8}"/>
          </ac:inkMkLst>
        </pc:inkChg>
        <pc:inkChg chg="add del">
          <ac:chgData name="Venkatasubramanian, Mani V." userId="fbe5ce37-0145-4c31-b84a-b36f8beac5f3" providerId="ADAL" clId="{0FD0B19D-4776-3142-A01A-915AA0983175}" dt="2023-03-28T15:46:29.570" v="2675"/>
          <ac:inkMkLst>
            <pc:docMk/>
            <pc:sldMk cId="3209768380" sldId="269"/>
            <ac:inkMk id="93" creationId="{52B1731C-BF1B-AB56-0285-378968491041}"/>
          </ac:inkMkLst>
        </pc:inkChg>
        <pc:inkChg chg="add del">
          <ac:chgData name="Venkatasubramanian, Mani V." userId="fbe5ce37-0145-4c31-b84a-b36f8beac5f3" providerId="ADAL" clId="{0FD0B19D-4776-3142-A01A-915AA0983175}" dt="2023-03-28T15:46:29.570" v="2675"/>
          <ac:inkMkLst>
            <pc:docMk/>
            <pc:sldMk cId="3209768380" sldId="269"/>
            <ac:inkMk id="94" creationId="{993636D4-3D7D-F3E0-1EBE-4FE124478B8E}"/>
          </ac:inkMkLst>
        </pc:inkChg>
        <pc:inkChg chg="add del">
          <ac:chgData name="Venkatasubramanian, Mani V." userId="fbe5ce37-0145-4c31-b84a-b36f8beac5f3" providerId="ADAL" clId="{0FD0B19D-4776-3142-A01A-915AA0983175}" dt="2023-03-28T15:46:29.570" v="2675"/>
          <ac:inkMkLst>
            <pc:docMk/>
            <pc:sldMk cId="3209768380" sldId="269"/>
            <ac:inkMk id="95" creationId="{369FDF5A-4722-7706-F8B6-4B08CA958AE6}"/>
          </ac:inkMkLst>
        </pc:inkChg>
        <pc:inkChg chg="add del">
          <ac:chgData name="Venkatasubramanian, Mani V." userId="fbe5ce37-0145-4c31-b84a-b36f8beac5f3" providerId="ADAL" clId="{0FD0B19D-4776-3142-A01A-915AA0983175}" dt="2023-03-28T15:46:29.570" v="2675"/>
          <ac:inkMkLst>
            <pc:docMk/>
            <pc:sldMk cId="3209768380" sldId="269"/>
            <ac:inkMk id="96" creationId="{6C7C84C5-FC0D-6369-A8DF-0B28CEE435F4}"/>
          </ac:inkMkLst>
        </pc:inkChg>
        <pc:inkChg chg="add del">
          <ac:chgData name="Venkatasubramanian, Mani V." userId="fbe5ce37-0145-4c31-b84a-b36f8beac5f3" providerId="ADAL" clId="{0FD0B19D-4776-3142-A01A-915AA0983175}" dt="2023-03-28T15:46:29.570" v="2675"/>
          <ac:inkMkLst>
            <pc:docMk/>
            <pc:sldMk cId="3209768380" sldId="269"/>
            <ac:inkMk id="97" creationId="{1DD0B81D-2109-94BA-5546-4F5AD6DE7ABC}"/>
          </ac:inkMkLst>
        </pc:inkChg>
        <pc:inkChg chg="add del">
          <ac:chgData name="Venkatasubramanian, Mani V." userId="fbe5ce37-0145-4c31-b84a-b36f8beac5f3" providerId="ADAL" clId="{0FD0B19D-4776-3142-A01A-915AA0983175}" dt="2023-03-28T15:46:29.570" v="2675"/>
          <ac:inkMkLst>
            <pc:docMk/>
            <pc:sldMk cId="3209768380" sldId="269"/>
            <ac:inkMk id="98" creationId="{D1CB25E5-0373-DCA0-9731-41F41BC8E7F6}"/>
          </ac:inkMkLst>
        </pc:inkChg>
        <pc:inkChg chg="add reco">
          <ac:chgData name="Venkatasubramanian, Mani V." userId="fbe5ce37-0145-4c31-b84a-b36f8beac5f3" providerId="ADAL" clId="{0FD0B19D-4776-3142-A01A-915AA0983175}" dt="2023-03-28T15:46:29.570" v="2675"/>
          <ac:inkMkLst>
            <pc:docMk/>
            <pc:sldMk cId="3209768380" sldId="269"/>
            <ac:inkMk id="99" creationId="{74BCF4B3-E0E3-AA97-BB3F-78A697576738}"/>
          </ac:inkMkLst>
        </pc:inkChg>
        <pc:inkChg chg="add">
          <ac:chgData name="Venkatasubramanian, Mani V." userId="fbe5ce37-0145-4c31-b84a-b36f8beac5f3" providerId="ADAL" clId="{0FD0B19D-4776-3142-A01A-915AA0983175}" dt="2023-03-28T15:46:32.418" v="2676"/>
          <ac:inkMkLst>
            <pc:docMk/>
            <pc:sldMk cId="3209768380" sldId="269"/>
            <ac:inkMk id="100" creationId="{69F0B77D-1A2C-C3BA-9A89-B8FA7E0C35D1}"/>
          </ac:inkMkLst>
        </pc:inkChg>
        <pc:inkChg chg="add">
          <ac:chgData name="Venkatasubramanian, Mani V." userId="fbe5ce37-0145-4c31-b84a-b36f8beac5f3" providerId="ADAL" clId="{0FD0B19D-4776-3142-A01A-915AA0983175}" dt="2023-03-28T15:46:32.470" v="2677"/>
          <ac:inkMkLst>
            <pc:docMk/>
            <pc:sldMk cId="3209768380" sldId="269"/>
            <ac:inkMk id="101" creationId="{A7E7E39A-F988-BEFC-7FFE-AB3DC057553E}"/>
          </ac:inkMkLst>
        </pc:inkChg>
        <pc:inkChg chg="add del">
          <ac:chgData name="Venkatasubramanian, Mani V." userId="fbe5ce37-0145-4c31-b84a-b36f8beac5f3" providerId="ADAL" clId="{0FD0B19D-4776-3142-A01A-915AA0983175}" dt="2023-03-28T15:46:34.533" v="2682"/>
          <ac:inkMkLst>
            <pc:docMk/>
            <pc:sldMk cId="3209768380" sldId="269"/>
            <ac:inkMk id="102" creationId="{3DEE75A9-4758-B632-A697-03F8C0569BBC}"/>
          </ac:inkMkLst>
        </pc:inkChg>
        <pc:inkChg chg="add del">
          <ac:chgData name="Venkatasubramanian, Mani V." userId="fbe5ce37-0145-4c31-b84a-b36f8beac5f3" providerId="ADAL" clId="{0FD0B19D-4776-3142-A01A-915AA0983175}" dt="2023-03-28T15:46:34.533" v="2682"/>
          <ac:inkMkLst>
            <pc:docMk/>
            <pc:sldMk cId="3209768380" sldId="269"/>
            <ac:inkMk id="103" creationId="{A3DB7E8A-DD5F-E514-0240-095109CA638D}"/>
          </ac:inkMkLst>
        </pc:inkChg>
        <pc:inkChg chg="add del">
          <ac:chgData name="Venkatasubramanian, Mani V." userId="fbe5ce37-0145-4c31-b84a-b36f8beac5f3" providerId="ADAL" clId="{0FD0B19D-4776-3142-A01A-915AA0983175}" dt="2023-03-28T15:46:34.533" v="2682"/>
          <ac:inkMkLst>
            <pc:docMk/>
            <pc:sldMk cId="3209768380" sldId="269"/>
            <ac:inkMk id="104" creationId="{6D9B7C3F-6255-EB37-A63E-45D906109DCE}"/>
          </ac:inkMkLst>
        </pc:inkChg>
        <pc:inkChg chg="add del">
          <ac:chgData name="Venkatasubramanian, Mani V." userId="fbe5ce37-0145-4c31-b84a-b36f8beac5f3" providerId="ADAL" clId="{0FD0B19D-4776-3142-A01A-915AA0983175}" dt="2023-03-28T15:46:34.533" v="2682"/>
          <ac:inkMkLst>
            <pc:docMk/>
            <pc:sldMk cId="3209768380" sldId="269"/>
            <ac:inkMk id="105" creationId="{86711075-2CC7-08DE-08D1-CB5034029CF2}"/>
          </ac:inkMkLst>
        </pc:inkChg>
        <pc:inkChg chg="add reco">
          <ac:chgData name="Venkatasubramanian, Mani V." userId="fbe5ce37-0145-4c31-b84a-b36f8beac5f3" providerId="ADAL" clId="{0FD0B19D-4776-3142-A01A-915AA0983175}" dt="2023-03-28T15:46:34.533" v="2682"/>
          <ac:inkMkLst>
            <pc:docMk/>
            <pc:sldMk cId="3209768380" sldId="269"/>
            <ac:inkMk id="106" creationId="{21A53B0E-3A4B-858B-E9A5-F93B84A8FF97}"/>
          </ac:inkMkLst>
        </pc:inkChg>
        <pc:inkChg chg="add del">
          <ac:chgData name="Venkatasubramanian, Mani V." userId="fbe5ce37-0145-4c31-b84a-b36f8beac5f3" providerId="ADAL" clId="{0FD0B19D-4776-3142-A01A-915AA0983175}" dt="2023-03-28T15:47:11.994" v="2717"/>
          <ac:inkMkLst>
            <pc:docMk/>
            <pc:sldMk cId="3209768380" sldId="269"/>
            <ac:inkMk id="107" creationId="{CA689618-393A-E4F8-8A0B-08D05E4A4D4B}"/>
          </ac:inkMkLst>
        </pc:inkChg>
        <pc:inkChg chg="add del">
          <ac:chgData name="Venkatasubramanian, Mani V." userId="fbe5ce37-0145-4c31-b84a-b36f8beac5f3" providerId="ADAL" clId="{0FD0B19D-4776-3142-A01A-915AA0983175}" dt="2023-03-28T15:47:11.994" v="2717"/>
          <ac:inkMkLst>
            <pc:docMk/>
            <pc:sldMk cId="3209768380" sldId="269"/>
            <ac:inkMk id="108" creationId="{FDEBEA51-9D73-E5F6-F8F2-EA97A3204EAB}"/>
          </ac:inkMkLst>
        </pc:inkChg>
        <pc:inkChg chg="add del">
          <ac:chgData name="Venkatasubramanian, Mani V." userId="fbe5ce37-0145-4c31-b84a-b36f8beac5f3" providerId="ADAL" clId="{0FD0B19D-4776-3142-A01A-915AA0983175}" dt="2023-03-28T15:47:11.994" v="2717"/>
          <ac:inkMkLst>
            <pc:docMk/>
            <pc:sldMk cId="3209768380" sldId="269"/>
            <ac:inkMk id="109" creationId="{D5107416-AA72-23AF-DABA-9AC21CB8B24E}"/>
          </ac:inkMkLst>
        </pc:inkChg>
        <pc:inkChg chg="add del">
          <ac:chgData name="Venkatasubramanian, Mani V." userId="fbe5ce37-0145-4c31-b84a-b36f8beac5f3" providerId="ADAL" clId="{0FD0B19D-4776-3142-A01A-915AA0983175}" dt="2023-03-28T15:47:11.994" v="2717"/>
          <ac:inkMkLst>
            <pc:docMk/>
            <pc:sldMk cId="3209768380" sldId="269"/>
            <ac:inkMk id="110" creationId="{0CB61541-ECE7-AF2A-9735-A090CB95ADB8}"/>
          </ac:inkMkLst>
        </pc:inkChg>
        <pc:inkChg chg="add del">
          <ac:chgData name="Venkatasubramanian, Mani V." userId="fbe5ce37-0145-4c31-b84a-b36f8beac5f3" providerId="ADAL" clId="{0FD0B19D-4776-3142-A01A-915AA0983175}" dt="2023-03-28T15:47:11.994" v="2717"/>
          <ac:inkMkLst>
            <pc:docMk/>
            <pc:sldMk cId="3209768380" sldId="269"/>
            <ac:inkMk id="111" creationId="{40FDBEDB-B2D1-DFC4-5A80-71C73AED5241}"/>
          </ac:inkMkLst>
        </pc:inkChg>
        <pc:inkChg chg="add del">
          <ac:chgData name="Venkatasubramanian, Mani V." userId="fbe5ce37-0145-4c31-b84a-b36f8beac5f3" providerId="ADAL" clId="{0FD0B19D-4776-3142-A01A-915AA0983175}" dt="2023-03-28T15:47:11.994" v="2717"/>
          <ac:inkMkLst>
            <pc:docMk/>
            <pc:sldMk cId="3209768380" sldId="269"/>
            <ac:inkMk id="112" creationId="{9D424C03-3795-2CB0-9ACF-628BD11ACDA0}"/>
          </ac:inkMkLst>
        </pc:inkChg>
        <pc:inkChg chg="add del">
          <ac:chgData name="Venkatasubramanian, Mani V." userId="fbe5ce37-0145-4c31-b84a-b36f8beac5f3" providerId="ADAL" clId="{0FD0B19D-4776-3142-A01A-915AA0983175}" dt="2023-03-28T15:47:11.994" v="2717"/>
          <ac:inkMkLst>
            <pc:docMk/>
            <pc:sldMk cId="3209768380" sldId="269"/>
            <ac:inkMk id="113" creationId="{74C936D0-1183-74B2-0DB0-9F5619B2B8C7}"/>
          </ac:inkMkLst>
        </pc:inkChg>
        <pc:inkChg chg="add del">
          <ac:chgData name="Venkatasubramanian, Mani V." userId="fbe5ce37-0145-4c31-b84a-b36f8beac5f3" providerId="ADAL" clId="{0FD0B19D-4776-3142-A01A-915AA0983175}" dt="2023-03-28T15:47:11.994" v="2717"/>
          <ac:inkMkLst>
            <pc:docMk/>
            <pc:sldMk cId="3209768380" sldId="269"/>
            <ac:inkMk id="114" creationId="{83B3164E-41D6-D34F-7DD6-A35CF251685D}"/>
          </ac:inkMkLst>
        </pc:inkChg>
        <pc:inkChg chg="add del">
          <ac:chgData name="Venkatasubramanian, Mani V." userId="fbe5ce37-0145-4c31-b84a-b36f8beac5f3" providerId="ADAL" clId="{0FD0B19D-4776-3142-A01A-915AA0983175}" dt="2023-03-28T15:47:11.994" v="2717"/>
          <ac:inkMkLst>
            <pc:docMk/>
            <pc:sldMk cId="3209768380" sldId="269"/>
            <ac:inkMk id="115" creationId="{DAD772FC-5BFF-D4FA-0424-FA2B75852965}"/>
          </ac:inkMkLst>
        </pc:inkChg>
        <pc:inkChg chg="add del">
          <ac:chgData name="Venkatasubramanian, Mani V." userId="fbe5ce37-0145-4c31-b84a-b36f8beac5f3" providerId="ADAL" clId="{0FD0B19D-4776-3142-A01A-915AA0983175}" dt="2023-03-28T15:47:11.994" v="2717"/>
          <ac:inkMkLst>
            <pc:docMk/>
            <pc:sldMk cId="3209768380" sldId="269"/>
            <ac:inkMk id="116" creationId="{F13F82A2-0AAB-31AB-F00A-C168EC408D32}"/>
          </ac:inkMkLst>
        </pc:inkChg>
        <pc:inkChg chg="add del">
          <ac:chgData name="Venkatasubramanian, Mani V." userId="fbe5ce37-0145-4c31-b84a-b36f8beac5f3" providerId="ADAL" clId="{0FD0B19D-4776-3142-A01A-915AA0983175}" dt="2023-03-28T15:47:11.994" v="2717"/>
          <ac:inkMkLst>
            <pc:docMk/>
            <pc:sldMk cId="3209768380" sldId="269"/>
            <ac:inkMk id="117" creationId="{265925D4-C15A-835D-6170-A2BC02976DFD}"/>
          </ac:inkMkLst>
        </pc:inkChg>
        <pc:inkChg chg="add del">
          <ac:chgData name="Venkatasubramanian, Mani V." userId="fbe5ce37-0145-4c31-b84a-b36f8beac5f3" providerId="ADAL" clId="{0FD0B19D-4776-3142-A01A-915AA0983175}" dt="2023-03-28T15:47:11.994" v="2717"/>
          <ac:inkMkLst>
            <pc:docMk/>
            <pc:sldMk cId="3209768380" sldId="269"/>
            <ac:inkMk id="118" creationId="{C4A3F231-5C4C-697C-EFE9-4D4FBA442B20}"/>
          </ac:inkMkLst>
        </pc:inkChg>
        <pc:inkChg chg="add del">
          <ac:chgData name="Venkatasubramanian, Mani V." userId="fbe5ce37-0145-4c31-b84a-b36f8beac5f3" providerId="ADAL" clId="{0FD0B19D-4776-3142-A01A-915AA0983175}" dt="2023-03-28T15:47:11.994" v="2717"/>
          <ac:inkMkLst>
            <pc:docMk/>
            <pc:sldMk cId="3209768380" sldId="269"/>
            <ac:inkMk id="119" creationId="{7A94CE2C-0D5F-CF4E-8CF7-42BCD4AF01A6}"/>
          </ac:inkMkLst>
        </pc:inkChg>
        <pc:inkChg chg="add del">
          <ac:chgData name="Venkatasubramanian, Mani V." userId="fbe5ce37-0145-4c31-b84a-b36f8beac5f3" providerId="ADAL" clId="{0FD0B19D-4776-3142-A01A-915AA0983175}" dt="2023-03-28T15:47:11.994" v="2717"/>
          <ac:inkMkLst>
            <pc:docMk/>
            <pc:sldMk cId="3209768380" sldId="269"/>
            <ac:inkMk id="120" creationId="{DEC61029-0155-4891-2F88-1D20D84FFD73}"/>
          </ac:inkMkLst>
        </pc:inkChg>
        <pc:inkChg chg="add del">
          <ac:chgData name="Venkatasubramanian, Mani V." userId="fbe5ce37-0145-4c31-b84a-b36f8beac5f3" providerId="ADAL" clId="{0FD0B19D-4776-3142-A01A-915AA0983175}" dt="2023-03-28T15:47:11.994" v="2717"/>
          <ac:inkMkLst>
            <pc:docMk/>
            <pc:sldMk cId="3209768380" sldId="269"/>
            <ac:inkMk id="121" creationId="{9A24E3D2-4E48-108D-CB78-520C423C60C2}"/>
          </ac:inkMkLst>
        </pc:inkChg>
        <pc:inkChg chg="add del">
          <ac:chgData name="Venkatasubramanian, Mani V." userId="fbe5ce37-0145-4c31-b84a-b36f8beac5f3" providerId="ADAL" clId="{0FD0B19D-4776-3142-A01A-915AA0983175}" dt="2023-03-28T15:47:11.994" v="2717"/>
          <ac:inkMkLst>
            <pc:docMk/>
            <pc:sldMk cId="3209768380" sldId="269"/>
            <ac:inkMk id="122" creationId="{90EA899B-9518-BCB8-32F3-2664208CE5BD}"/>
          </ac:inkMkLst>
        </pc:inkChg>
        <pc:inkChg chg="add del">
          <ac:chgData name="Venkatasubramanian, Mani V." userId="fbe5ce37-0145-4c31-b84a-b36f8beac5f3" providerId="ADAL" clId="{0FD0B19D-4776-3142-A01A-915AA0983175}" dt="2023-03-28T15:47:11.994" v="2717"/>
          <ac:inkMkLst>
            <pc:docMk/>
            <pc:sldMk cId="3209768380" sldId="269"/>
            <ac:inkMk id="123" creationId="{3172E3FD-8B76-2AAD-A37B-83F538DE1A15}"/>
          </ac:inkMkLst>
        </pc:inkChg>
        <pc:inkChg chg="add del">
          <ac:chgData name="Venkatasubramanian, Mani V." userId="fbe5ce37-0145-4c31-b84a-b36f8beac5f3" providerId="ADAL" clId="{0FD0B19D-4776-3142-A01A-915AA0983175}" dt="2023-03-28T15:47:11.994" v="2717"/>
          <ac:inkMkLst>
            <pc:docMk/>
            <pc:sldMk cId="3209768380" sldId="269"/>
            <ac:inkMk id="124" creationId="{71BD9271-C939-3105-E8A8-1637C27CCAE8}"/>
          </ac:inkMkLst>
        </pc:inkChg>
        <pc:inkChg chg="add del">
          <ac:chgData name="Venkatasubramanian, Mani V." userId="fbe5ce37-0145-4c31-b84a-b36f8beac5f3" providerId="ADAL" clId="{0FD0B19D-4776-3142-A01A-915AA0983175}" dt="2023-03-28T15:47:11.994" v="2717"/>
          <ac:inkMkLst>
            <pc:docMk/>
            <pc:sldMk cId="3209768380" sldId="269"/>
            <ac:inkMk id="125" creationId="{09ED173A-9FCC-96DC-C0EA-EDAE02876F4C}"/>
          </ac:inkMkLst>
        </pc:inkChg>
        <pc:inkChg chg="add del">
          <ac:chgData name="Venkatasubramanian, Mani V." userId="fbe5ce37-0145-4c31-b84a-b36f8beac5f3" providerId="ADAL" clId="{0FD0B19D-4776-3142-A01A-915AA0983175}" dt="2023-03-28T15:47:11.994" v="2717"/>
          <ac:inkMkLst>
            <pc:docMk/>
            <pc:sldMk cId="3209768380" sldId="269"/>
            <ac:inkMk id="126" creationId="{DA8A63BF-C868-098D-C845-045E14829993}"/>
          </ac:inkMkLst>
        </pc:inkChg>
        <pc:inkChg chg="add del">
          <ac:chgData name="Venkatasubramanian, Mani V." userId="fbe5ce37-0145-4c31-b84a-b36f8beac5f3" providerId="ADAL" clId="{0FD0B19D-4776-3142-A01A-915AA0983175}" dt="2023-03-28T15:47:11.994" v="2717"/>
          <ac:inkMkLst>
            <pc:docMk/>
            <pc:sldMk cId="3209768380" sldId="269"/>
            <ac:inkMk id="127" creationId="{A8AFA4E5-D2E3-F3AF-86FB-FB3EB58B2471}"/>
          </ac:inkMkLst>
        </pc:inkChg>
        <pc:inkChg chg="add del">
          <ac:chgData name="Venkatasubramanian, Mani V." userId="fbe5ce37-0145-4c31-b84a-b36f8beac5f3" providerId="ADAL" clId="{0FD0B19D-4776-3142-A01A-915AA0983175}" dt="2023-03-28T15:47:11.994" v="2717"/>
          <ac:inkMkLst>
            <pc:docMk/>
            <pc:sldMk cId="3209768380" sldId="269"/>
            <ac:inkMk id="128" creationId="{335C41E8-5F3D-1C1F-7EEA-5DF3B20CAFD6}"/>
          </ac:inkMkLst>
        </pc:inkChg>
        <pc:inkChg chg="add del">
          <ac:chgData name="Venkatasubramanian, Mani V." userId="fbe5ce37-0145-4c31-b84a-b36f8beac5f3" providerId="ADAL" clId="{0FD0B19D-4776-3142-A01A-915AA0983175}" dt="2023-03-28T15:47:11.994" v="2717"/>
          <ac:inkMkLst>
            <pc:docMk/>
            <pc:sldMk cId="3209768380" sldId="269"/>
            <ac:inkMk id="129" creationId="{2C303520-D137-4CA7-3A17-5484278A1B47}"/>
          </ac:inkMkLst>
        </pc:inkChg>
        <pc:inkChg chg="add del">
          <ac:chgData name="Venkatasubramanian, Mani V." userId="fbe5ce37-0145-4c31-b84a-b36f8beac5f3" providerId="ADAL" clId="{0FD0B19D-4776-3142-A01A-915AA0983175}" dt="2023-03-28T15:47:11.994" v="2717"/>
          <ac:inkMkLst>
            <pc:docMk/>
            <pc:sldMk cId="3209768380" sldId="269"/>
            <ac:inkMk id="130" creationId="{E4C21F68-EBB9-6914-6CFC-DB08A5B3CCC3}"/>
          </ac:inkMkLst>
        </pc:inkChg>
        <pc:inkChg chg="add del">
          <ac:chgData name="Venkatasubramanian, Mani V." userId="fbe5ce37-0145-4c31-b84a-b36f8beac5f3" providerId="ADAL" clId="{0FD0B19D-4776-3142-A01A-915AA0983175}" dt="2023-03-28T15:47:11.994" v="2717"/>
          <ac:inkMkLst>
            <pc:docMk/>
            <pc:sldMk cId="3209768380" sldId="269"/>
            <ac:inkMk id="131" creationId="{608CFDA2-FFE7-F7C4-AE21-3F67C555096E}"/>
          </ac:inkMkLst>
        </pc:inkChg>
        <pc:inkChg chg="add del">
          <ac:chgData name="Venkatasubramanian, Mani V." userId="fbe5ce37-0145-4c31-b84a-b36f8beac5f3" providerId="ADAL" clId="{0FD0B19D-4776-3142-A01A-915AA0983175}" dt="2023-03-28T15:47:11.994" v="2717"/>
          <ac:inkMkLst>
            <pc:docMk/>
            <pc:sldMk cId="3209768380" sldId="269"/>
            <ac:inkMk id="132" creationId="{2A82BE17-5A59-A035-134A-0C9FC012F183}"/>
          </ac:inkMkLst>
        </pc:inkChg>
        <pc:inkChg chg="add del">
          <ac:chgData name="Venkatasubramanian, Mani V." userId="fbe5ce37-0145-4c31-b84a-b36f8beac5f3" providerId="ADAL" clId="{0FD0B19D-4776-3142-A01A-915AA0983175}" dt="2023-03-28T15:47:11.994" v="2717"/>
          <ac:inkMkLst>
            <pc:docMk/>
            <pc:sldMk cId="3209768380" sldId="269"/>
            <ac:inkMk id="133" creationId="{8A16422E-6623-4728-EC24-74E143FD879E}"/>
          </ac:inkMkLst>
        </pc:inkChg>
        <pc:inkChg chg="add del">
          <ac:chgData name="Venkatasubramanian, Mani V." userId="fbe5ce37-0145-4c31-b84a-b36f8beac5f3" providerId="ADAL" clId="{0FD0B19D-4776-3142-A01A-915AA0983175}" dt="2023-03-28T15:47:11.994" v="2717"/>
          <ac:inkMkLst>
            <pc:docMk/>
            <pc:sldMk cId="3209768380" sldId="269"/>
            <ac:inkMk id="134" creationId="{E47433B7-CC18-0F26-8CF0-202A61DA5293}"/>
          </ac:inkMkLst>
        </pc:inkChg>
        <pc:inkChg chg="add del">
          <ac:chgData name="Venkatasubramanian, Mani V." userId="fbe5ce37-0145-4c31-b84a-b36f8beac5f3" providerId="ADAL" clId="{0FD0B19D-4776-3142-A01A-915AA0983175}" dt="2023-03-28T15:47:11.994" v="2717"/>
          <ac:inkMkLst>
            <pc:docMk/>
            <pc:sldMk cId="3209768380" sldId="269"/>
            <ac:inkMk id="135" creationId="{C7838C6E-4802-A120-5C6B-B875A6BF1C81}"/>
          </ac:inkMkLst>
        </pc:inkChg>
        <pc:inkChg chg="add del">
          <ac:chgData name="Venkatasubramanian, Mani V." userId="fbe5ce37-0145-4c31-b84a-b36f8beac5f3" providerId="ADAL" clId="{0FD0B19D-4776-3142-A01A-915AA0983175}" dt="2023-03-28T15:47:11.994" v="2717"/>
          <ac:inkMkLst>
            <pc:docMk/>
            <pc:sldMk cId="3209768380" sldId="269"/>
            <ac:inkMk id="136" creationId="{6BB13812-7456-D709-FB77-C4220B0CED10}"/>
          </ac:inkMkLst>
        </pc:inkChg>
        <pc:inkChg chg="add del">
          <ac:chgData name="Venkatasubramanian, Mani V." userId="fbe5ce37-0145-4c31-b84a-b36f8beac5f3" providerId="ADAL" clId="{0FD0B19D-4776-3142-A01A-915AA0983175}" dt="2023-03-28T15:47:11.994" v="2717"/>
          <ac:inkMkLst>
            <pc:docMk/>
            <pc:sldMk cId="3209768380" sldId="269"/>
            <ac:inkMk id="137" creationId="{AD0C79D1-ECB4-9359-628C-AF6B5BEB9AA7}"/>
          </ac:inkMkLst>
        </pc:inkChg>
        <pc:inkChg chg="add del">
          <ac:chgData name="Venkatasubramanian, Mani V." userId="fbe5ce37-0145-4c31-b84a-b36f8beac5f3" providerId="ADAL" clId="{0FD0B19D-4776-3142-A01A-915AA0983175}" dt="2023-03-28T15:47:11.994" v="2717"/>
          <ac:inkMkLst>
            <pc:docMk/>
            <pc:sldMk cId="3209768380" sldId="269"/>
            <ac:inkMk id="138" creationId="{B1852FD3-D613-0BB8-A70A-7DAF75C11087}"/>
          </ac:inkMkLst>
        </pc:inkChg>
        <pc:inkChg chg="add del">
          <ac:chgData name="Venkatasubramanian, Mani V." userId="fbe5ce37-0145-4c31-b84a-b36f8beac5f3" providerId="ADAL" clId="{0FD0B19D-4776-3142-A01A-915AA0983175}" dt="2023-03-28T15:47:11.994" v="2717"/>
          <ac:inkMkLst>
            <pc:docMk/>
            <pc:sldMk cId="3209768380" sldId="269"/>
            <ac:inkMk id="139" creationId="{C1A41E5D-3468-D54A-85F7-F6A07112373E}"/>
          </ac:inkMkLst>
        </pc:inkChg>
        <pc:inkChg chg="add del">
          <ac:chgData name="Venkatasubramanian, Mani V." userId="fbe5ce37-0145-4c31-b84a-b36f8beac5f3" providerId="ADAL" clId="{0FD0B19D-4776-3142-A01A-915AA0983175}" dt="2023-03-28T15:47:11.994" v="2717"/>
          <ac:inkMkLst>
            <pc:docMk/>
            <pc:sldMk cId="3209768380" sldId="269"/>
            <ac:inkMk id="140" creationId="{FDB8BF83-420B-A4F8-5675-FBF0B655B3B4}"/>
          </ac:inkMkLst>
        </pc:inkChg>
        <pc:inkChg chg="add reco">
          <ac:chgData name="Venkatasubramanian, Mani V." userId="fbe5ce37-0145-4c31-b84a-b36f8beac5f3" providerId="ADAL" clId="{0FD0B19D-4776-3142-A01A-915AA0983175}" dt="2023-03-28T15:47:11.994" v="2717"/>
          <ac:inkMkLst>
            <pc:docMk/>
            <pc:sldMk cId="3209768380" sldId="269"/>
            <ac:inkMk id="141" creationId="{1F1EF97F-2C76-BF11-4C16-AFCCDED740DC}"/>
          </ac:inkMkLst>
        </pc:inkChg>
        <pc:inkChg chg="add reco">
          <ac:chgData name="Venkatasubramanian, Mani V." userId="fbe5ce37-0145-4c31-b84a-b36f8beac5f3" providerId="ADAL" clId="{0FD0B19D-4776-3142-A01A-915AA0983175}" dt="2023-03-28T15:47:11.994" v="2717"/>
          <ac:inkMkLst>
            <pc:docMk/>
            <pc:sldMk cId="3209768380" sldId="269"/>
            <ac:inkMk id="142" creationId="{8ED30FA7-FDC7-DEF3-60FA-8899107801DB}"/>
          </ac:inkMkLst>
        </pc:inkChg>
        <pc:inkChg chg="add reco">
          <ac:chgData name="Venkatasubramanian, Mani V." userId="fbe5ce37-0145-4c31-b84a-b36f8beac5f3" providerId="ADAL" clId="{0FD0B19D-4776-3142-A01A-915AA0983175}" dt="2023-03-28T15:47:11.994" v="2717"/>
          <ac:inkMkLst>
            <pc:docMk/>
            <pc:sldMk cId="3209768380" sldId="269"/>
            <ac:inkMk id="143" creationId="{7F910383-85AD-AF43-FCB1-13232AFB58B6}"/>
          </ac:inkMkLst>
        </pc:inkChg>
        <pc:inkChg chg="add reco">
          <ac:chgData name="Venkatasubramanian, Mani V." userId="fbe5ce37-0145-4c31-b84a-b36f8beac5f3" providerId="ADAL" clId="{0FD0B19D-4776-3142-A01A-915AA0983175}" dt="2023-03-28T15:47:11.994" v="2717"/>
          <ac:inkMkLst>
            <pc:docMk/>
            <pc:sldMk cId="3209768380" sldId="269"/>
            <ac:inkMk id="144" creationId="{6129A93F-525B-4599-5140-2450CE9A8528}"/>
          </ac:inkMkLst>
        </pc:inkChg>
      </pc:sldChg>
      <pc:sldChg chg="addSp delSp">
        <pc:chgData name="Venkatasubramanian, Mani V." userId="fbe5ce37-0145-4c31-b84a-b36f8beac5f3" providerId="ADAL" clId="{0FD0B19D-4776-3142-A01A-915AA0983175}" dt="2023-03-28T15:49:59.950" v="2859"/>
        <pc:sldMkLst>
          <pc:docMk/>
          <pc:sldMk cId="3304690369" sldId="270"/>
        </pc:sldMkLst>
        <pc:inkChg chg="add del">
          <ac:chgData name="Venkatasubramanian, Mani V." userId="fbe5ce37-0145-4c31-b84a-b36f8beac5f3" providerId="ADAL" clId="{0FD0B19D-4776-3142-A01A-915AA0983175}" dt="2023-03-28T15:48:16.529" v="2726"/>
          <ac:inkMkLst>
            <pc:docMk/>
            <pc:sldMk cId="3304690369" sldId="270"/>
            <ac:inkMk id="2" creationId="{20C64131-689D-D035-7BF0-C752554A5457}"/>
          </ac:inkMkLst>
        </pc:inkChg>
        <pc:inkChg chg="add del">
          <ac:chgData name="Venkatasubramanian, Mani V." userId="fbe5ce37-0145-4c31-b84a-b36f8beac5f3" providerId="ADAL" clId="{0FD0B19D-4776-3142-A01A-915AA0983175}" dt="2023-03-28T15:48:16.529" v="2726"/>
          <ac:inkMkLst>
            <pc:docMk/>
            <pc:sldMk cId="3304690369" sldId="270"/>
            <ac:inkMk id="3" creationId="{89F9A5D7-3EAA-8B4E-E1EA-44177493FFDE}"/>
          </ac:inkMkLst>
        </pc:inkChg>
        <pc:inkChg chg="add del">
          <ac:chgData name="Venkatasubramanian, Mani V." userId="fbe5ce37-0145-4c31-b84a-b36f8beac5f3" providerId="ADAL" clId="{0FD0B19D-4776-3142-A01A-915AA0983175}" dt="2023-03-28T15:48:16.529" v="2726"/>
          <ac:inkMkLst>
            <pc:docMk/>
            <pc:sldMk cId="3304690369" sldId="270"/>
            <ac:inkMk id="4" creationId="{9FBE2948-1AE3-012C-5BB8-6B87D7E2BE90}"/>
          </ac:inkMkLst>
        </pc:inkChg>
        <pc:inkChg chg="add del">
          <ac:chgData name="Venkatasubramanian, Mani V." userId="fbe5ce37-0145-4c31-b84a-b36f8beac5f3" providerId="ADAL" clId="{0FD0B19D-4776-3142-A01A-915AA0983175}" dt="2023-03-28T15:48:16.529" v="2726"/>
          <ac:inkMkLst>
            <pc:docMk/>
            <pc:sldMk cId="3304690369" sldId="270"/>
            <ac:inkMk id="5" creationId="{49BED4F7-27C1-BF66-1298-488073C20BFE}"/>
          </ac:inkMkLst>
        </pc:inkChg>
        <pc:inkChg chg="add del">
          <ac:chgData name="Venkatasubramanian, Mani V." userId="fbe5ce37-0145-4c31-b84a-b36f8beac5f3" providerId="ADAL" clId="{0FD0B19D-4776-3142-A01A-915AA0983175}" dt="2023-03-28T15:48:16.529" v="2726"/>
          <ac:inkMkLst>
            <pc:docMk/>
            <pc:sldMk cId="3304690369" sldId="270"/>
            <ac:inkMk id="6" creationId="{8DEE9072-555E-E2AC-D8C2-217186E90232}"/>
          </ac:inkMkLst>
        </pc:inkChg>
        <pc:inkChg chg="add del">
          <ac:chgData name="Venkatasubramanian, Mani V." userId="fbe5ce37-0145-4c31-b84a-b36f8beac5f3" providerId="ADAL" clId="{0FD0B19D-4776-3142-A01A-915AA0983175}" dt="2023-03-28T15:48:16.529" v="2726"/>
          <ac:inkMkLst>
            <pc:docMk/>
            <pc:sldMk cId="3304690369" sldId="270"/>
            <ac:inkMk id="7" creationId="{986BC569-71DA-25E3-64E8-07A99B36559F}"/>
          </ac:inkMkLst>
        </pc:inkChg>
        <pc:inkChg chg="add del">
          <ac:chgData name="Venkatasubramanian, Mani V." userId="fbe5ce37-0145-4c31-b84a-b36f8beac5f3" providerId="ADAL" clId="{0FD0B19D-4776-3142-A01A-915AA0983175}" dt="2023-03-28T15:48:19.803" v="2730"/>
          <ac:inkMkLst>
            <pc:docMk/>
            <pc:sldMk cId="3304690369" sldId="270"/>
            <ac:inkMk id="8" creationId="{89615247-84EE-64AE-45A5-B5E883B2171D}"/>
          </ac:inkMkLst>
        </pc:inkChg>
        <pc:inkChg chg="add reco">
          <ac:chgData name="Venkatasubramanian, Mani V." userId="fbe5ce37-0145-4c31-b84a-b36f8beac5f3" providerId="ADAL" clId="{0FD0B19D-4776-3142-A01A-915AA0983175}" dt="2023-03-28T15:48:16.529" v="2726"/>
          <ac:inkMkLst>
            <pc:docMk/>
            <pc:sldMk cId="3304690369" sldId="270"/>
            <ac:inkMk id="9" creationId="{145CC1F2-A4D2-4D5C-4D4B-EF5978178A85}"/>
          </ac:inkMkLst>
        </pc:inkChg>
        <pc:inkChg chg="add del">
          <ac:chgData name="Venkatasubramanian, Mani V." userId="fbe5ce37-0145-4c31-b84a-b36f8beac5f3" providerId="ADAL" clId="{0FD0B19D-4776-3142-A01A-915AA0983175}" dt="2023-03-28T15:48:19.803" v="2730"/>
          <ac:inkMkLst>
            <pc:docMk/>
            <pc:sldMk cId="3304690369" sldId="270"/>
            <ac:inkMk id="10" creationId="{75E7BB56-14C0-66C0-ACB9-1E794D9695F3}"/>
          </ac:inkMkLst>
        </pc:inkChg>
        <pc:inkChg chg="add del">
          <ac:chgData name="Venkatasubramanian, Mani V." userId="fbe5ce37-0145-4c31-b84a-b36f8beac5f3" providerId="ADAL" clId="{0FD0B19D-4776-3142-A01A-915AA0983175}" dt="2023-03-28T15:48:19.803" v="2730"/>
          <ac:inkMkLst>
            <pc:docMk/>
            <pc:sldMk cId="3304690369" sldId="270"/>
            <ac:inkMk id="11" creationId="{552829EE-9E52-3CC7-459A-DA93D76C3BE0}"/>
          </ac:inkMkLst>
        </pc:inkChg>
        <pc:inkChg chg="add del">
          <ac:chgData name="Venkatasubramanian, Mani V." userId="fbe5ce37-0145-4c31-b84a-b36f8beac5f3" providerId="ADAL" clId="{0FD0B19D-4776-3142-A01A-915AA0983175}" dt="2023-03-28T15:48:19.803" v="2730"/>
          <ac:inkMkLst>
            <pc:docMk/>
            <pc:sldMk cId="3304690369" sldId="270"/>
            <ac:inkMk id="12" creationId="{B1AD27C1-A87D-2D0C-66F0-57E0DAE1B5C4}"/>
          </ac:inkMkLst>
        </pc:inkChg>
        <pc:inkChg chg="add reco">
          <ac:chgData name="Venkatasubramanian, Mani V." userId="fbe5ce37-0145-4c31-b84a-b36f8beac5f3" providerId="ADAL" clId="{0FD0B19D-4776-3142-A01A-915AA0983175}" dt="2023-03-28T15:48:19.803" v="2730"/>
          <ac:inkMkLst>
            <pc:docMk/>
            <pc:sldMk cId="3304690369" sldId="270"/>
            <ac:inkMk id="13" creationId="{9A0BD164-7181-95FF-070E-D3CD15870A49}"/>
          </ac:inkMkLst>
        </pc:inkChg>
        <pc:inkChg chg="add del">
          <ac:chgData name="Venkatasubramanian, Mani V." userId="fbe5ce37-0145-4c31-b84a-b36f8beac5f3" providerId="ADAL" clId="{0FD0B19D-4776-3142-A01A-915AA0983175}" dt="2023-03-28T15:48:21.194" v="2734"/>
          <ac:inkMkLst>
            <pc:docMk/>
            <pc:sldMk cId="3304690369" sldId="270"/>
            <ac:inkMk id="14" creationId="{724F61BB-3617-8427-EBC9-F19EDEBA08F6}"/>
          </ac:inkMkLst>
        </pc:inkChg>
        <pc:inkChg chg="add del">
          <ac:chgData name="Venkatasubramanian, Mani V." userId="fbe5ce37-0145-4c31-b84a-b36f8beac5f3" providerId="ADAL" clId="{0FD0B19D-4776-3142-A01A-915AA0983175}" dt="2023-03-28T15:48:21.194" v="2734"/>
          <ac:inkMkLst>
            <pc:docMk/>
            <pc:sldMk cId="3304690369" sldId="270"/>
            <ac:inkMk id="15" creationId="{469ED0F9-9DC5-2763-6A7A-1595508F3FC1}"/>
          </ac:inkMkLst>
        </pc:inkChg>
        <pc:inkChg chg="add del">
          <ac:chgData name="Venkatasubramanian, Mani V." userId="fbe5ce37-0145-4c31-b84a-b36f8beac5f3" providerId="ADAL" clId="{0FD0B19D-4776-3142-A01A-915AA0983175}" dt="2023-03-28T15:48:21.194" v="2734"/>
          <ac:inkMkLst>
            <pc:docMk/>
            <pc:sldMk cId="3304690369" sldId="270"/>
            <ac:inkMk id="16" creationId="{4B423A1F-9AB9-731C-94B1-A0948AA130E8}"/>
          </ac:inkMkLst>
        </pc:inkChg>
        <pc:inkChg chg="add reco">
          <ac:chgData name="Venkatasubramanian, Mani V." userId="fbe5ce37-0145-4c31-b84a-b36f8beac5f3" providerId="ADAL" clId="{0FD0B19D-4776-3142-A01A-915AA0983175}" dt="2023-03-28T15:48:21.194" v="2734"/>
          <ac:inkMkLst>
            <pc:docMk/>
            <pc:sldMk cId="3304690369" sldId="270"/>
            <ac:inkMk id="17" creationId="{DE192B27-C692-7BEB-F6BF-66A5679C8D95}"/>
          </ac:inkMkLst>
        </pc:inkChg>
        <pc:inkChg chg="add del">
          <ac:chgData name="Venkatasubramanian, Mani V." userId="fbe5ce37-0145-4c31-b84a-b36f8beac5f3" providerId="ADAL" clId="{0FD0B19D-4776-3142-A01A-915AA0983175}" dt="2023-03-28T15:48:27.409" v="2746"/>
          <ac:inkMkLst>
            <pc:docMk/>
            <pc:sldMk cId="3304690369" sldId="270"/>
            <ac:inkMk id="18" creationId="{C5F95719-9D49-0547-F869-6CB475F69265}"/>
          </ac:inkMkLst>
        </pc:inkChg>
        <pc:inkChg chg="add del">
          <ac:chgData name="Venkatasubramanian, Mani V." userId="fbe5ce37-0145-4c31-b84a-b36f8beac5f3" providerId="ADAL" clId="{0FD0B19D-4776-3142-A01A-915AA0983175}" dt="2023-03-28T15:48:27.409" v="2746"/>
          <ac:inkMkLst>
            <pc:docMk/>
            <pc:sldMk cId="3304690369" sldId="270"/>
            <ac:inkMk id="19" creationId="{BB6BEA23-F04F-2D9E-8618-546A70FC7DAB}"/>
          </ac:inkMkLst>
        </pc:inkChg>
        <pc:inkChg chg="add del">
          <ac:chgData name="Venkatasubramanian, Mani V." userId="fbe5ce37-0145-4c31-b84a-b36f8beac5f3" providerId="ADAL" clId="{0FD0B19D-4776-3142-A01A-915AA0983175}" dt="2023-03-28T15:48:27.409" v="2746"/>
          <ac:inkMkLst>
            <pc:docMk/>
            <pc:sldMk cId="3304690369" sldId="270"/>
            <ac:inkMk id="20" creationId="{816FF5A7-2741-6F88-ECF0-91BA77E7C141}"/>
          </ac:inkMkLst>
        </pc:inkChg>
        <pc:inkChg chg="add del">
          <ac:chgData name="Venkatasubramanian, Mani V." userId="fbe5ce37-0145-4c31-b84a-b36f8beac5f3" providerId="ADAL" clId="{0FD0B19D-4776-3142-A01A-915AA0983175}" dt="2023-03-28T15:48:27.409" v="2746"/>
          <ac:inkMkLst>
            <pc:docMk/>
            <pc:sldMk cId="3304690369" sldId="270"/>
            <ac:inkMk id="21" creationId="{9F311321-48B0-E1FB-C07B-276FE3845881}"/>
          </ac:inkMkLst>
        </pc:inkChg>
        <pc:inkChg chg="add del">
          <ac:chgData name="Venkatasubramanian, Mani V." userId="fbe5ce37-0145-4c31-b84a-b36f8beac5f3" providerId="ADAL" clId="{0FD0B19D-4776-3142-A01A-915AA0983175}" dt="2023-03-28T15:48:27.409" v="2746"/>
          <ac:inkMkLst>
            <pc:docMk/>
            <pc:sldMk cId="3304690369" sldId="270"/>
            <ac:inkMk id="22" creationId="{1C621264-4EDC-6F6C-5FA6-0BF72CA6B88D}"/>
          </ac:inkMkLst>
        </pc:inkChg>
        <pc:inkChg chg="add del">
          <ac:chgData name="Venkatasubramanian, Mani V." userId="fbe5ce37-0145-4c31-b84a-b36f8beac5f3" providerId="ADAL" clId="{0FD0B19D-4776-3142-A01A-915AA0983175}" dt="2023-03-28T15:48:27.409" v="2746"/>
          <ac:inkMkLst>
            <pc:docMk/>
            <pc:sldMk cId="3304690369" sldId="270"/>
            <ac:inkMk id="23" creationId="{180B30B5-B82E-1132-9616-44BA949A5285}"/>
          </ac:inkMkLst>
        </pc:inkChg>
        <pc:inkChg chg="add del">
          <ac:chgData name="Venkatasubramanian, Mani V." userId="fbe5ce37-0145-4c31-b84a-b36f8beac5f3" providerId="ADAL" clId="{0FD0B19D-4776-3142-A01A-915AA0983175}" dt="2023-03-28T15:48:27.409" v="2746"/>
          <ac:inkMkLst>
            <pc:docMk/>
            <pc:sldMk cId="3304690369" sldId="270"/>
            <ac:inkMk id="24" creationId="{19E6926E-9704-8348-8CB4-34ED30CC73C0}"/>
          </ac:inkMkLst>
        </pc:inkChg>
        <pc:inkChg chg="add del">
          <ac:chgData name="Venkatasubramanian, Mani V." userId="fbe5ce37-0145-4c31-b84a-b36f8beac5f3" providerId="ADAL" clId="{0FD0B19D-4776-3142-A01A-915AA0983175}" dt="2023-03-28T15:48:27.409" v="2746"/>
          <ac:inkMkLst>
            <pc:docMk/>
            <pc:sldMk cId="3304690369" sldId="270"/>
            <ac:inkMk id="25" creationId="{CF643ACD-78B6-95F5-D33D-962CD6998023}"/>
          </ac:inkMkLst>
        </pc:inkChg>
        <pc:inkChg chg="add del">
          <ac:chgData name="Venkatasubramanian, Mani V." userId="fbe5ce37-0145-4c31-b84a-b36f8beac5f3" providerId="ADAL" clId="{0FD0B19D-4776-3142-A01A-915AA0983175}" dt="2023-03-28T15:48:27.409" v="2746"/>
          <ac:inkMkLst>
            <pc:docMk/>
            <pc:sldMk cId="3304690369" sldId="270"/>
            <ac:inkMk id="26" creationId="{8AC562C1-D4A8-6220-120E-C21A7BA6580E}"/>
          </ac:inkMkLst>
        </pc:inkChg>
        <pc:inkChg chg="add">
          <ac:chgData name="Venkatasubramanian, Mani V." userId="fbe5ce37-0145-4c31-b84a-b36f8beac5f3" providerId="ADAL" clId="{0FD0B19D-4776-3142-A01A-915AA0983175}" dt="2023-03-28T15:48:25.534" v="2744"/>
          <ac:inkMkLst>
            <pc:docMk/>
            <pc:sldMk cId="3304690369" sldId="270"/>
            <ac:inkMk id="27" creationId="{75B8DF46-556E-B661-06C4-9DBC58433237}"/>
          </ac:inkMkLst>
        </pc:inkChg>
        <pc:inkChg chg="add del">
          <ac:chgData name="Venkatasubramanian, Mani V." userId="fbe5ce37-0145-4c31-b84a-b36f8beac5f3" providerId="ADAL" clId="{0FD0B19D-4776-3142-A01A-915AA0983175}" dt="2023-03-28T15:48:27.409" v="2746"/>
          <ac:inkMkLst>
            <pc:docMk/>
            <pc:sldMk cId="3304690369" sldId="270"/>
            <ac:inkMk id="28" creationId="{BF2E7BDF-EE33-78B7-DDF5-987AD48DDB3F}"/>
          </ac:inkMkLst>
        </pc:inkChg>
        <pc:inkChg chg="add reco">
          <ac:chgData name="Venkatasubramanian, Mani V." userId="fbe5ce37-0145-4c31-b84a-b36f8beac5f3" providerId="ADAL" clId="{0FD0B19D-4776-3142-A01A-915AA0983175}" dt="2023-03-28T15:48:27.409" v="2746"/>
          <ac:inkMkLst>
            <pc:docMk/>
            <pc:sldMk cId="3304690369" sldId="270"/>
            <ac:inkMk id="29" creationId="{C3BD2AF9-0E9A-907B-DAF5-972C01D45A67}"/>
          </ac:inkMkLst>
        </pc:inkChg>
        <pc:inkChg chg="add">
          <ac:chgData name="Venkatasubramanian, Mani V." userId="fbe5ce37-0145-4c31-b84a-b36f8beac5f3" providerId="ADAL" clId="{0FD0B19D-4776-3142-A01A-915AA0983175}" dt="2023-03-28T15:48:28.466" v="2747"/>
          <ac:inkMkLst>
            <pc:docMk/>
            <pc:sldMk cId="3304690369" sldId="270"/>
            <ac:inkMk id="30" creationId="{8F90ABB1-CE1C-7C04-23CB-CE8252481AF5}"/>
          </ac:inkMkLst>
        </pc:inkChg>
        <pc:inkChg chg="add">
          <ac:chgData name="Venkatasubramanian, Mani V." userId="fbe5ce37-0145-4c31-b84a-b36f8beac5f3" providerId="ADAL" clId="{0FD0B19D-4776-3142-A01A-915AA0983175}" dt="2023-03-28T15:48:28.934" v="2748"/>
          <ac:inkMkLst>
            <pc:docMk/>
            <pc:sldMk cId="3304690369" sldId="270"/>
            <ac:inkMk id="31" creationId="{C4BBE4FE-F2F8-BECC-0FB2-F64D9C318423}"/>
          </ac:inkMkLst>
        </pc:inkChg>
        <pc:inkChg chg="add del">
          <ac:chgData name="Venkatasubramanian, Mani V." userId="fbe5ce37-0145-4c31-b84a-b36f8beac5f3" providerId="ADAL" clId="{0FD0B19D-4776-3142-A01A-915AA0983175}" dt="2023-03-28T15:48:33.168" v="2758"/>
          <ac:inkMkLst>
            <pc:docMk/>
            <pc:sldMk cId="3304690369" sldId="270"/>
            <ac:inkMk id="32" creationId="{99FDFA2F-67D2-1EB9-71A5-4545E1A7CFBF}"/>
          </ac:inkMkLst>
        </pc:inkChg>
        <pc:inkChg chg="add del">
          <ac:chgData name="Venkatasubramanian, Mani V." userId="fbe5ce37-0145-4c31-b84a-b36f8beac5f3" providerId="ADAL" clId="{0FD0B19D-4776-3142-A01A-915AA0983175}" dt="2023-03-28T15:48:33.168" v="2758"/>
          <ac:inkMkLst>
            <pc:docMk/>
            <pc:sldMk cId="3304690369" sldId="270"/>
            <ac:inkMk id="33" creationId="{5BFD9417-5621-629E-53F5-178C842F6F79}"/>
          </ac:inkMkLst>
        </pc:inkChg>
        <pc:inkChg chg="add del">
          <ac:chgData name="Venkatasubramanian, Mani V." userId="fbe5ce37-0145-4c31-b84a-b36f8beac5f3" providerId="ADAL" clId="{0FD0B19D-4776-3142-A01A-915AA0983175}" dt="2023-03-28T15:48:33.168" v="2758"/>
          <ac:inkMkLst>
            <pc:docMk/>
            <pc:sldMk cId="3304690369" sldId="270"/>
            <ac:inkMk id="34" creationId="{C08C6B6B-F5C7-FB3D-C92E-4EC42B5738A2}"/>
          </ac:inkMkLst>
        </pc:inkChg>
        <pc:inkChg chg="add del">
          <ac:chgData name="Venkatasubramanian, Mani V." userId="fbe5ce37-0145-4c31-b84a-b36f8beac5f3" providerId="ADAL" clId="{0FD0B19D-4776-3142-A01A-915AA0983175}" dt="2023-03-28T15:48:33.168" v="2758"/>
          <ac:inkMkLst>
            <pc:docMk/>
            <pc:sldMk cId="3304690369" sldId="270"/>
            <ac:inkMk id="35" creationId="{C4BDD003-5756-15D6-A6A0-681405FAA328}"/>
          </ac:inkMkLst>
        </pc:inkChg>
        <pc:inkChg chg="add del">
          <ac:chgData name="Venkatasubramanian, Mani V." userId="fbe5ce37-0145-4c31-b84a-b36f8beac5f3" providerId="ADAL" clId="{0FD0B19D-4776-3142-A01A-915AA0983175}" dt="2023-03-28T15:48:33.168" v="2758"/>
          <ac:inkMkLst>
            <pc:docMk/>
            <pc:sldMk cId="3304690369" sldId="270"/>
            <ac:inkMk id="36" creationId="{468C8F31-B359-4889-F7D9-FE4B505BC227}"/>
          </ac:inkMkLst>
        </pc:inkChg>
        <pc:inkChg chg="add del">
          <ac:chgData name="Venkatasubramanian, Mani V." userId="fbe5ce37-0145-4c31-b84a-b36f8beac5f3" providerId="ADAL" clId="{0FD0B19D-4776-3142-A01A-915AA0983175}" dt="2023-03-28T15:48:33.168" v="2758"/>
          <ac:inkMkLst>
            <pc:docMk/>
            <pc:sldMk cId="3304690369" sldId="270"/>
            <ac:inkMk id="37" creationId="{A7FF8270-F320-2804-39B2-8A4F48EDC91C}"/>
          </ac:inkMkLst>
        </pc:inkChg>
        <pc:inkChg chg="add del">
          <ac:chgData name="Venkatasubramanian, Mani V." userId="fbe5ce37-0145-4c31-b84a-b36f8beac5f3" providerId="ADAL" clId="{0FD0B19D-4776-3142-A01A-915AA0983175}" dt="2023-03-28T15:48:33.168" v="2758"/>
          <ac:inkMkLst>
            <pc:docMk/>
            <pc:sldMk cId="3304690369" sldId="270"/>
            <ac:inkMk id="38" creationId="{203211AA-C742-476C-341A-52E33AD98A14}"/>
          </ac:inkMkLst>
        </pc:inkChg>
        <pc:inkChg chg="add del">
          <ac:chgData name="Venkatasubramanian, Mani V." userId="fbe5ce37-0145-4c31-b84a-b36f8beac5f3" providerId="ADAL" clId="{0FD0B19D-4776-3142-A01A-915AA0983175}" dt="2023-03-28T15:48:33.168" v="2758"/>
          <ac:inkMkLst>
            <pc:docMk/>
            <pc:sldMk cId="3304690369" sldId="270"/>
            <ac:inkMk id="39" creationId="{62242375-5B05-9764-208E-BA0A31E82206}"/>
          </ac:inkMkLst>
        </pc:inkChg>
        <pc:inkChg chg="add">
          <ac:chgData name="Venkatasubramanian, Mani V." userId="fbe5ce37-0145-4c31-b84a-b36f8beac5f3" providerId="ADAL" clId="{0FD0B19D-4776-3142-A01A-915AA0983175}" dt="2023-03-28T15:48:32.482" v="2757"/>
          <ac:inkMkLst>
            <pc:docMk/>
            <pc:sldMk cId="3304690369" sldId="270"/>
            <ac:inkMk id="40" creationId="{58CE6E0E-89E6-2B08-AB81-368A8B1FA2AD}"/>
          </ac:inkMkLst>
        </pc:inkChg>
        <pc:inkChg chg="add reco">
          <ac:chgData name="Venkatasubramanian, Mani V." userId="fbe5ce37-0145-4c31-b84a-b36f8beac5f3" providerId="ADAL" clId="{0FD0B19D-4776-3142-A01A-915AA0983175}" dt="2023-03-28T15:48:33.168" v="2758"/>
          <ac:inkMkLst>
            <pc:docMk/>
            <pc:sldMk cId="3304690369" sldId="270"/>
            <ac:inkMk id="41" creationId="{2C78B519-6C33-3B30-B10E-4C36EF875C32}"/>
          </ac:inkMkLst>
        </pc:inkChg>
        <pc:inkChg chg="add reco">
          <ac:chgData name="Venkatasubramanian, Mani V." userId="fbe5ce37-0145-4c31-b84a-b36f8beac5f3" providerId="ADAL" clId="{0FD0B19D-4776-3142-A01A-915AA0983175}" dt="2023-03-28T15:48:33.168" v="2758"/>
          <ac:inkMkLst>
            <pc:docMk/>
            <pc:sldMk cId="3304690369" sldId="270"/>
            <ac:inkMk id="42" creationId="{1E79E192-ED28-5EF0-55AB-EFC30C513734}"/>
          </ac:inkMkLst>
        </pc:inkChg>
        <pc:inkChg chg="add reco">
          <ac:chgData name="Venkatasubramanian, Mani V." userId="fbe5ce37-0145-4c31-b84a-b36f8beac5f3" providerId="ADAL" clId="{0FD0B19D-4776-3142-A01A-915AA0983175}" dt="2023-03-28T15:48:33.168" v="2758"/>
          <ac:inkMkLst>
            <pc:docMk/>
            <pc:sldMk cId="3304690369" sldId="270"/>
            <ac:inkMk id="43" creationId="{17D426D6-B7F5-C168-0DEE-AB8D7FDB51BF}"/>
          </ac:inkMkLst>
        </pc:inkChg>
        <pc:inkChg chg="add del">
          <ac:chgData name="Venkatasubramanian, Mani V." userId="fbe5ce37-0145-4c31-b84a-b36f8beac5f3" providerId="ADAL" clId="{0FD0B19D-4776-3142-A01A-915AA0983175}" dt="2023-03-28T15:48:37.745" v="2766"/>
          <ac:inkMkLst>
            <pc:docMk/>
            <pc:sldMk cId="3304690369" sldId="270"/>
            <ac:inkMk id="44" creationId="{E2AC4190-B41A-29E1-64F5-F5E8153715F8}"/>
          </ac:inkMkLst>
        </pc:inkChg>
        <pc:inkChg chg="add del">
          <ac:chgData name="Venkatasubramanian, Mani V." userId="fbe5ce37-0145-4c31-b84a-b36f8beac5f3" providerId="ADAL" clId="{0FD0B19D-4776-3142-A01A-915AA0983175}" dt="2023-03-28T15:48:37.745" v="2766"/>
          <ac:inkMkLst>
            <pc:docMk/>
            <pc:sldMk cId="3304690369" sldId="270"/>
            <ac:inkMk id="45" creationId="{16ABDAB7-3F7D-746D-6D5C-54E702346C24}"/>
          </ac:inkMkLst>
        </pc:inkChg>
        <pc:inkChg chg="add del">
          <ac:chgData name="Venkatasubramanian, Mani V." userId="fbe5ce37-0145-4c31-b84a-b36f8beac5f3" providerId="ADAL" clId="{0FD0B19D-4776-3142-A01A-915AA0983175}" dt="2023-03-28T15:48:37.745" v="2766"/>
          <ac:inkMkLst>
            <pc:docMk/>
            <pc:sldMk cId="3304690369" sldId="270"/>
            <ac:inkMk id="46" creationId="{8FBF44FC-24E2-912D-37F6-05BC0EB4367C}"/>
          </ac:inkMkLst>
        </pc:inkChg>
        <pc:inkChg chg="add del">
          <ac:chgData name="Venkatasubramanian, Mani V." userId="fbe5ce37-0145-4c31-b84a-b36f8beac5f3" providerId="ADAL" clId="{0FD0B19D-4776-3142-A01A-915AA0983175}" dt="2023-03-28T15:48:37.745" v="2766"/>
          <ac:inkMkLst>
            <pc:docMk/>
            <pc:sldMk cId="3304690369" sldId="270"/>
            <ac:inkMk id="47" creationId="{6AA6747A-07DE-0F76-C687-559147F82771}"/>
          </ac:inkMkLst>
        </pc:inkChg>
        <pc:inkChg chg="add del">
          <ac:chgData name="Venkatasubramanian, Mani V." userId="fbe5ce37-0145-4c31-b84a-b36f8beac5f3" providerId="ADAL" clId="{0FD0B19D-4776-3142-A01A-915AA0983175}" dt="2023-03-28T15:48:37.745" v="2766"/>
          <ac:inkMkLst>
            <pc:docMk/>
            <pc:sldMk cId="3304690369" sldId="270"/>
            <ac:inkMk id="48" creationId="{C81CDDCF-75C2-913B-AA47-6D866E9AD122}"/>
          </ac:inkMkLst>
        </pc:inkChg>
        <pc:inkChg chg="add del">
          <ac:chgData name="Venkatasubramanian, Mani V." userId="fbe5ce37-0145-4c31-b84a-b36f8beac5f3" providerId="ADAL" clId="{0FD0B19D-4776-3142-A01A-915AA0983175}" dt="2023-03-28T15:48:37.745" v="2766"/>
          <ac:inkMkLst>
            <pc:docMk/>
            <pc:sldMk cId="3304690369" sldId="270"/>
            <ac:inkMk id="49" creationId="{02CC8ED6-6187-5578-814A-50F7B59D5EB0}"/>
          </ac:inkMkLst>
        </pc:inkChg>
        <pc:inkChg chg="add del">
          <ac:chgData name="Venkatasubramanian, Mani V." userId="fbe5ce37-0145-4c31-b84a-b36f8beac5f3" providerId="ADAL" clId="{0FD0B19D-4776-3142-A01A-915AA0983175}" dt="2023-03-28T15:48:37.745" v="2766"/>
          <ac:inkMkLst>
            <pc:docMk/>
            <pc:sldMk cId="3304690369" sldId="270"/>
            <ac:inkMk id="50" creationId="{91669DD9-0BE2-7F51-FAFB-89F299AE8B47}"/>
          </ac:inkMkLst>
        </pc:inkChg>
        <pc:inkChg chg="add reco">
          <ac:chgData name="Venkatasubramanian, Mani V." userId="fbe5ce37-0145-4c31-b84a-b36f8beac5f3" providerId="ADAL" clId="{0FD0B19D-4776-3142-A01A-915AA0983175}" dt="2023-03-28T15:48:37.745" v="2766"/>
          <ac:inkMkLst>
            <pc:docMk/>
            <pc:sldMk cId="3304690369" sldId="270"/>
            <ac:inkMk id="51" creationId="{B84C3277-92AF-4508-CCEF-0DAA7B0B90D7}"/>
          </ac:inkMkLst>
        </pc:inkChg>
        <pc:inkChg chg="add">
          <ac:chgData name="Venkatasubramanian, Mani V." userId="fbe5ce37-0145-4c31-b84a-b36f8beac5f3" providerId="ADAL" clId="{0FD0B19D-4776-3142-A01A-915AA0983175}" dt="2023-03-28T15:48:39.816" v="2767"/>
          <ac:inkMkLst>
            <pc:docMk/>
            <pc:sldMk cId="3304690369" sldId="270"/>
            <ac:inkMk id="52" creationId="{64369A78-BAE0-4652-E628-5C7E36080024}"/>
          </ac:inkMkLst>
        </pc:inkChg>
        <pc:inkChg chg="add del">
          <ac:chgData name="Venkatasubramanian, Mani V." userId="fbe5ce37-0145-4c31-b84a-b36f8beac5f3" providerId="ADAL" clId="{0FD0B19D-4776-3142-A01A-915AA0983175}" dt="2023-03-28T15:48:46.270" v="2771"/>
          <ac:inkMkLst>
            <pc:docMk/>
            <pc:sldMk cId="3304690369" sldId="270"/>
            <ac:inkMk id="53" creationId="{A2BC4063-2B96-BC10-55F0-188FD2DD387A}"/>
          </ac:inkMkLst>
        </pc:inkChg>
        <pc:inkChg chg="add del">
          <ac:chgData name="Venkatasubramanian, Mani V." userId="fbe5ce37-0145-4c31-b84a-b36f8beac5f3" providerId="ADAL" clId="{0FD0B19D-4776-3142-A01A-915AA0983175}" dt="2023-03-28T15:48:46.270" v="2771"/>
          <ac:inkMkLst>
            <pc:docMk/>
            <pc:sldMk cId="3304690369" sldId="270"/>
            <ac:inkMk id="54" creationId="{3CC431CD-0041-CB9E-4D4F-E0860B0CE9A9}"/>
          </ac:inkMkLst>
        </pc:inkChg>
        <pc:inkChg chg="add del">
          <ac:chgData name="Venkatasubramanian, Mani V." userId="fbe5ce37-0145-4c31-b84a-b36f8beac5f3" providerId="ADAL" clId="{0FD0B19D-4776-3142-A01A-915AA0983175}" dt="2023-03-28T15:48:46.270" v="2771"/>
          <ac:inkMkLst>
            <pc:docMk/>
            <pc:sldMk cId="3304690369" sldId="270"/>
            <ac:inkMk id="55" creationId="{73D73486-6428-9692-C4A4-F37710820DCD}"/>
          </ac:inkMkLst>
        </pc:inkChg>
        <pc:inkChg chg="add reco">
          <ac:chgData name="Venkatasubramanian, Mani V." userId="fbe5ce37-0145-4c31-b84a-b36f8beac5f3" providerId="ADAL" clId="{0FD0B19D-4776-3142-A01A-915AA0983175}" dt="2023-03-28T15:48:46.270" v="2771"/>
          <ac:inkMkLst>
            <pc:docMk/>
            <pc:sldMk cId="3304690369" sldId="270"/>
            <ac:inkMk id="56" creationId="{31A1F342-F9F9-B307-AC1E-255BD366A566}"/>
          </ac:inkMkLst>
        </pc:inkChg>
        <pc:inkChg chg="add del">
          <ac:chgData name="Venkatasubramanian, Mani V." userId="fbe5ce37-0145-4c31-b84a-b36f8beac5f3" providerId="ADAL" clId="{0FD0B19D-4776-3142-A01A-915AA0983175}" dt="2023-03-28T15:49:04.875" v="2795"/>
          <ac:inkMkLst>
            <pc:docMk/>
            <pc:sldMk cId="3304690369" sldId="270"/>
            <ac:inkMk id="57" creationId="{B0078494-CDF8-1195-3D82-9F351D142758}"/>
          </ac:inkMkLst>
        </pc:inkChg>
        <pc:inkChg chg="add del">
          <ac:chgData name="Venkatasubramanian, Mani V." userId="fbe5ce37-0145-4c31-b84a-b36f8beac5f3" providerId="ADAL" clId="{0FD0B19D-4776-3142-A01A-915AA0983175}" dt="2023-03-28T15:49:04.875" v="2795"/>
          <ac:inkMkLst>
            <pc:docMk/>
            <pc:sldMk cId="3304690369" sldId="270"/>
            <ac:inkMk id="58" creationId="{8018C236-4EC8-F208-F2EF-8128EC52D26B}"/>
          </ac:inkMkLst>
        </pc:inkChg>
        <pc:inkChg chg="add del">
          <ac:chgData name="Venkatasubramanian, Mani V." userId="fbe5ce37-0145-4c31-b84a-b36f8beac5f3" providerId="ADAL" clId="{0FD0B19D-4776-3142-A01A-915AA0983175}" dt="2023-03-28T15:49:04.875" v="2795"/>
          <ac:inkMkLst>
            <pc:docMk/>
            <pc:sldMk cId="3304690369" sldId="270"/>
            <ac:inkMk id="59" creationId="{85BCBEA8-6FA5-5B71-7289-0672261C5D61}"/>
          </ac:inkMkLst>
        </pc:inkChg>
        <pc:inkChg chg="add del">
          <ac:chgData name="Venkatasubramanian, Mani V." userId="fbe5ce37-0145-4c31-b84a-b36f8beac5f3" providerId="ADAL" clId="{0FD0B19D-4776-3142-A01A-915AA0983175}" dt="2023-03-28T15:49:04.875" v="2795"/>
          <ac:inkMkLst>
            <pc:docMk/>
            <pc:sldMk cId="3304690369" sldId="270"/>
            <ac:inkMk id="60" creationId="{0CE28FBD-8257-F636-AFCA-1655B9E7FAA2}"/>
          </ac:inkMkLst>
        </pc:inkChg>
        <pc:inkChg chg="add del">
          <ac:chgData name="Venkatasubramanian, Mani V." userId="fbe5ce37-0145-4c31-b84a-b36f8beac5f3" providerId="ADAL" clId="{0FD0B19D-4776-3142-A01A-915AA0983175}" dt="2023-03-28T15:49:04.875" v="2795"/>
          <ac:inkMkLst>
            <pc:docMk/>
            <pc:sldMk cId="3304690369" sldId="270"/>
            <ac:inkMk id="61" creationId="{91D8EABC-3D67-B2ED-B2E3-F2815802BA3E}"/>
          </ac:inkMkLst>
        </pc:inkChg>
        <pc:inkChg chg="add del">
          <ac:chgData name="Venkatasubramanian, Mani V." userId="fbe5ce37-0145-4c31-b84a-b36f8beac5f3" providerId="ADAL" clId="{0FD0B19D-4776-3142-A01A-915AA0983175}" dt="2023-03-28T15:49:04.875" v="2795"/>
          <ac:inkMkLst>
            <pc:docMk/>
            <pc:sldMk cId="3304690369" sldId="270"/>
            <ac:inkMk id="62" creationId="{A19BA7CE-3BEF-C35F-E9D2-E408F6AF1A0F}"/>
          </ac:inkMkLst>
        </pc:inkChg>
        <pc:inkChg chg="add">
          <ac:chgData name="Venkatasubramanian, Mani V." userId="fbe5ce37-0145-4c31-b84a-b36f8beac5f3" providerId="ADAL" clId="{0FD0B19D-4776-3142-A01A-915AA0983175}" dt="2023-03-28T15:48:57.315" v="2778"/>
          <ac:inkMkLst>
            <pc:docMk/>
            <pc:sldMk cId="3304690369" sldId="270"/>
            <ac:inkMk id="63" creationId="{F3A8CD45-CF25-829A-8621-CF2795B81B76}"/>
          </ac:inkMkLst>
        </pc:inkChg>
        <pc:inkChg chg="add">
          <ac:chgData name="Venkatasubramanian, Mani V." userId="fbe5ce37-0145-4c31-b84a-b36f8beac5f3" providerId="ADAL" clId="{0FD0B19D-4776-3142-A01A-915AA0983175}" dt="2023-03-28T15:48:58.197" v="2779"/>
          <ac:inkMkLst>
            <pc:docMk/>
            <pc:sldMk cId="3304690369" sldId="270"/>
            <ac:inkMk id="64" creationId="{27C7FA6D-CD69-C735-CB62-EB41DAC70746}"/>
          </ac:inkMkLst>
        </pc:inkChg>
        <pc:inkChg chg="add del">
          <ac:chgData name="Venkatasubramanian, Mani V." userId="fbe5ce37-0145-4c31-b84a-b36f8beac5f3" providerId="ADAL" clId="{0FD0B19D-4776-3142-A01A-915AA0983175}" dt="2023-03-28T15:49:04.875" v="2795"/>
          <ac:inkMkLst>
            <pc:docMk/>
            <pc:sldMk cId="3304690369" sldId="270"/>
            <ac:inkMk id="65" creationId="{CCE53465-18E3-4D10-9026-EAF843279C1A}"/>
          </ac:inkMkLst>
        </pc:inkChg>
        <pc:inkChg chg="add del">
          <ac:chgData name="Venkatasubramanian, Mani V." userId="fbe5ce37-0145-4c31-b84a-b36f8beac5f3" providerId="ADAL" clId="{0FD0B19D-4776-3142-A01A-915AA0983175}" dt="2023-03-28T15:49:04.875" v="2795"/>
          <ac:inkMkLst>
            <pc:docMk/>
            <pc:sldMk cId="3304690369" sldId="270"/>
            <ac:inkMk id="66" creationId="{84E7AA89-63A7-AE32-429B-79CDF2F5E6D9}"/>
          </ac:inkMkLst>
        </pc:inkChg>
        <pc:inkChg chg="add del">
          <ac:chgData name="Venkatasubramanian, Mani V." userId="fbe5ce37-0145-4c31-b84a-b36f8beac5f3" providerId="ADAL" clId="{0FD0B19D-4776-3142-A01A-915AA0983175}" dt="2023-03-28T15:49:04.875" v="2795"/>
          <ac:inkMkLst>
            <pc:docMk/>
            <pc:sldMk cId="3304690369" sldId="270"/>
            <ac:inkMk id="67" creationId="{6C3492FF-DAAB-9A62-2C48-D0A1F8B7B6BE}"/>
          </ac:inkMkLst>
        </pc:inkChg>
        <pc:inkChg chg="add del">
          <ac:chgData name="Venkatasubramanian, Mani V." userId="fbe5ce37-0145-4c31-b84a-b36f8beac5f3" providerId="ADAL" clId="{0FD0B19D-4776-3142-A01A-915AA0983175}" dt="2023-03-28T15:49:04.875" v="2795"/>
          <ac:inkMkLst>
            <pc:docMk/>
            <pc:sldMk cId="3304690369" sldId="270"/>
            <ac:inkMk id="68" creationId="{1067F76B-C8F4-E307-ABB3-04420E90A65F}"/>
          </ac:inkMkLst>
        </pc:inkChg>
        <pc:inkChg chg="add del">
          <ac:chgData name="Venkatasubramanian, Mani V." userId="fbe5ce37-0145-4c31-b84a-b36f8beac5f3" providerId="ADAL" clId="{0FD0B19D-4776-3142-A01A-915AA0983175}" dt="2023-03-28T15:49:04.875" v="2795"/>
          <ac:inkMkLst>
            <pc:docMk/>
            <pc:sldMk cId="3304690369" sldId="270"/>
            <ac:inkMk id="69" creationId="{2CD35DCE-359B-B435-68EF-A2F0E83C2119}"/>
          </ac:inkMkLst>
        </pc:inkChg>
        <pc:inkChg chg="add del">
          <ac:chgData name="Venkatasubramanian, Mani V." userId="fbe5ce37-0145-4c31-b84a-b36f8beac5f3" providerId="ADAL" clId="{0FD0B19D-4776-3142-A01A-915AA0983175}" dt="2023-03-28T15:49:04.875" v="2795"/>
          <ac:inkMkLst>
            <pc:docMk/>
            <pc:sldMk cId="3304690369" sldId="270"/>
            <ac:inkMk id="70" creationId="{704EC785-A4B5-2E55-3109-AC08B0884F86}"/>
          </ac:inkMkLst>
        </pc:inkChg>
        <pc:inkChg chg="add del">
          <ac:chgData name="Venkatasubramanian, Mani V." userId="fbe5ce37-0145-4c31-b84a-b36f8beac5f3" providerId="ADAL" clId="{0FD0B19D-4776-3142-A01A-915AA0983175}" dt="2023-03-28T15:49:04.875" v="2795"/>
          <ac:inkMkLst>
            <pc:docMk/>
            <pc:sldMk cId="3304690369" sldId="270"/>
            <ac:inkMk id="71" creationId="{6B57209B-3787-C48B-DC7C-94170A1094F1}"/>
          </ac:inkMkLst>
        </pc:inkChg>
        <pc:inkChg chg="add del">
          <ac:chgData name="Venkatasubramanian, Mani V." userId="fbe5ce37-0145-4c31-b84a-b36f8beac5f3" providerId="ADAL" clId="{0FD0B19D-4776-3142-A01A-915AA0983175}" dt="2023-03-28T15:49:04.875" v="2795"/>
          <ac:inkMkLst>
            <pc:docMk/>
            <pc:sldMk cId="3304690369" sldId="270"/>
            <ac:inkMk id="72" creationId="{6470BA52-40E3-A9B7-2E46-BCDE1FF0F7DF}"/>
          </ac:inkMkLst>
        </pc:inkChg>
        <pc:inkChg chg="add del">
          <ac:chgData name="Venkatasubramanian, Mani V." userId="fbe5ce37-0145-4c31-b84a-b36f8beac5f3" providerId="ADAL" clId="{0FD0B19D-4776-3142-A01A-915AA0983175}" dt="2023-03-28T15:49:04.875" v="2795"/>
          <ac:inkMkLst>
            <pc:docMk/>
            <pc:sldMk cId="3304690369" sldId="270"/>
            <ac:inkMk id="73" creationId="{C6E63749-EB97-53F3-84C0-B336AD0B706C}"/>
          </ac:inkMkLst>
        </pc:inkChg>
        <pc:inkChg chg="add del">
          <ac:chgData name="Venkatasubramanian, Mani V." userId="fbe5ce37-0145-4c31-b84a-b36f8beac5f3" providerId="ADAL" clId="{0FD0B19D-4776-3142-A01A-915AA0983175}" dt="2023-03-28T15:49:04.875" v="2795"/>
          <ac:inkMkLst>
            <pc:docMk/>
            <pc:sldMk cId="3304690369" sldId="270"/>
            <ac:inkMk id="74" creationId="{049D3F31-C652-200F-F40C-73FF14D2788C}"/>
          </ac:inkMkLst>
        </pc:inkChg>
        <pc:inkChg chg="add del">
          <ac:chgData name="Venkatasubramanian, Mani V." userId="fbe5ce37-0145-4c31-b84a-b36f8beac5f3" providerId="ADAL" clId="{0FD0B19D-4776-3142-A01A-915AA0983175}" dt="2023-03-28T15:49:04.875" v="2795"/>
          <ac:inkMkLst>
            <pc:docMk/>
            <pc:sldMk cId="3304690369" sldId="270"/>
            <ac:inkMk id="75" creationId="{10340BEF-DCCE-CA40-8BDC-28A343911F4C}"/>
          </ac:inkMkLst>
        </pc:inkChg>
        <pc:inkChg chg="add del">
          <ac:chgData name="Venkatasubramanian, Mani V." userId="fbe5ce37-0145-4c31-b84a-b36f8beac5f3" providerId="ADAL" clId="{0FD0B19D-4776-3142-A01A-915AA0983175}" dt="2023-03-28T15:49:04.875" v="2795"/>
          <ac:inkMkLst>
            <pc:docMk/>
            <pc:sldMk cId="3304690369" sldId="270"/>
            <ac:inkMk id="76" creationId="{AA48E870-44D4-BA84-2EF6-1B76D7DAE3B1}"/>
          </ac:inkMkLst>
        </pc:inkChg>
        <pc:inkChg chg="add del">
          <ac:chgData name="Venkatasubramanian, Mani V." userId="fbe5ce37-0145-4c31-b84a-b36f8beac5f3" providerId="ADAL" clId="{0FD0B19D-4776-3142-A01A-915AA0983175}" dt="2023-03-28T15:49:04.875" v="2795"/>
          <ac:inkMkLst>
            <pc:docMk/>
            <pc:sldMk cId="3304690369" sldId="270"/>
            <ac:inkMk id="77" creationId="{EF67184D-879F-636D-A47C-66142B18A993}"/>
          </ac:inkMkLst>
        </pc:inkChg>
        <pc:inkChg chg="add del">
          <ac:chgData name="Venkatasubramanian, Mani V." userId="fbe5ce37-0145-4c31-b84a-b36f8beac5f3" providerId="ADAL" clId="{0FD0B19D-4776-3142-A01A-915AA0983175}" dt="2023-03-28T15:49:04.875" v="2795"/>
          <ac:inkMkLst>
            <pc:docMk/>
            <pc:sldMk cId="3304690369" sldId="270"/>
            <ac:inkMk id="78" creationId="{7C5B07E0-A8D5-80C9-4817-115517E86E1D}"/>
          </ac:inkMkLst>
        </pc:inkChg>
        <pc:inkChg chg="add del">
          <ac:chgData name="Venkatasubramanian, Mani V." userId="fbe5ce37-0145-4c31-b84a-b36f8beac5f3" providerId="ADAL" clId="{0FD0B19D-4776-3142-A01A-915AA0983175}" dt="2023-03-28T15:49:04.875" v="2795"/>
          <ac:inkMkLst>
            <pc:docMk/>
            <pc:sldMk cId="3304690369" sldId="270"/>
            <ac:inkMk id="79" creationId="{64D2AFD4-3F55-6872-9F41-A7606E2256CC}"/>
          </ac:inkMkLst>
        </pc:inkChg>
        <pc:inkChg chg="add reco">
          <ac:chgData name="Venkatasubramanian, Mani V." userId="fbe5ce37-0145-4c31-b84a-b36f8beac5f3" providerId="ADAL" clId="{0FD0B19D-4776-3142-A01A-915AA0983175}" dt="2023-03-28T15:49:04.875" v="2795"/>
          <ac:inkMkLst>
            <pc:docMk/>
            <pc:sldMk cId="3304690369" sldId="270"/>
            <ac:inkMk id="80" creationId="{86368D41-946B-D0C9-2027-9654B0E3C4E7}"/>
          </ac:inkMkLst>
        </pc:inkChg>
        <pc:inkChg chg="add reco">
          <ac:chgData name="Venkatasubramanian, Mani V." userId="fbe5ce37-0145-4c31-b84a-b36f8beac5f3" providerId="ADAL" clId="{0FD0B19D-4776-3142-A01A-915AA0983175}" dt="2023-03-28T15:49:04.875" v="2795"/>
          <ac:inkMkLst>
            <pc:docMk/>
            <pc:sldMk cId="3304690369" sldId="270"/>
            <ac:inkMk id="81" creationId="{019E6B0A-E154-347A-3A5A-A6AA1523BD38}"/>
          </ac:inkMkLst>
        </pc:inkChg>
        <pc:inkChg chg="add reco">
          <ac:chgData name="Venkatasubramanian, Mani V." userId="fbe5ce37-0145-4c31-b84a-b36f8beac5f3" providerId="ADAL" clId="{0FD0B19D-4776-3142-A01A-915AA0983175}" dt="2023-03-28T15:49:04.875" v="2795"/>
          <ac:inkMkLst>
            <pc:docMk/>
            <pc:sldMk cId="3304690369" sldId="270"/>
            <ac:inkMk id="82" creationId="{015BA055-F532-2DED-031F-921BF162B655}"/>
          </ac:inkMkLst>
        </pc:inkChg>
        <pc:inkChg chg="add reco">
          <ac:chgData name="Venkatasubramanian, Mani V." userId="fbe5ce37-0145-4c31-b84a-b36f8beac5f3" providerId="ADAL" clId="{0FD0B19D-4776-3142-A01A-915AA0983175}" dt="2023-03-28T15:49:04.875" v="2795"/>
          <ac:inkMkLst>
            <pc:docMk/>
            <pc:sldMk cId="3304690369" sldId="270"/>
            <ac:inkMk id="83" creationId="{F4B1B3E4-62A8-AEC4-9774-C3287A78EAF3}"/>
          </ac:inkMkLst>
        </pc:inkChg>
        <pc:inkChg chg="add del">
          <ac:chgData name="Venkatasubramanian, Mani V." userId="fbe5ce37-0145-4c31-b84a-b36f8beac5f3" providerId="ADAL" clId="{0FD0B19D-4776-3142-A01A-915AA0983175}" dt="2023-03-28T15:49:06.776" v="2802"/>
          <ac:inkMkLst>
            <pc:docMk/>
            <pc:sldMk cId="3304690369" sldId="270"/>
            <ac:inkMk id="84" creationId="{7BE29BD8-D386-95A6-705B-A569535E3DD2}"/>
          </ac:inkMkLst>
        </pc:inkChg>
        <pc:inkChg chg="add del">
          <ac:chgData name="Venkatasubramanian, Mani V." userId="fbe5ce37-0145-4c31-b84a-b36f8beac5f3" providerId="ADAL" clId="{0FD0B19D-4776-3142-A01A-915AA0983175}" dt="2023-03-28T15:49:06.776" v="2802"/>
          <ac:inkMkLst>
            <pc:docMk/>
            <pc:sldMk cId="3304690369" sldId="270"/>
            <ac:inkMk id="85" creationId="{3B9EB37D-9DD7-5C1F-45ED-5407FAB3895C}"/>
          </ac:inkMkLst>
        </pc:inkChg>
        <pc:inkChg chg="add del">
          <ac:chgData name="Venkatasubramanian, Mani V." userId="fbe5ce37-0145-4c31-b84a-b36f8beac5f3" providerId="ADAL" clId="{0FD0B19D-4776-3142-A01A-915AA0983175}" dt="2023-03-28T15:49:06.776" v="2802"/>
          <ac:inkMkLst>
            <pc:docMk/>
            <pc:sldMk cId="3304690369" sldId="270"/>
            <ac:inkMk id="86" creationId="{BA2BF82E-75A9-98B2-A3F7-60DCC296DBC5}"/>
          </ac:inkMkLst>
        </pc:inkChg>
        <pc:inkChg chg="add del">
          <ac:chgData name="Venkatasubramanian, Mani V." userId="fbe5ce37-0145-4c31-b84a-b36f8beac5f3" providerId="ADAL" clId="{0FD0B19D-4776-3142-A01A-915AA0983175}" dt="2023-03-28T15:49:06.776" v="2802"/>
          <ac:inkMkLst>
            <pc:docMk/>
            <pc:sldMk cId="3304690369" sldId="270"/>
            <ac:inkMk id="87" creationId="{691ACAD7-7282-6FA3-5B36-BBC93E2965C0}"/>
          </ac:inkMkLst>
        </pc:inkChg>
        <pc:inkChg chg="add del">
          <ac:chgData name="Venkatasubramanian, Mani V." userId="fbe5ce37-0145-4c31-b84a-b36f8beac5f3" providerId="ADAL" clId="{0FD0B19D-4776-3142-A01A-915AA0983175}" dt="2023-03-28T15:49:06.776" v="2802"/>
          <ac:inkMkLst>
            <pc:docMk/>
            <pc:sldMk cId="3304690369" sldId="270"/>
            <ac:inkMk id="88" creationId="{7ABD495B-75A9-7CA8-1431-FACF78AE7CA8}"/>
          </ac:inkMkLst>
        </pc:inkChg>
        <pc:inkChg chg="add del">
          <ac:chgData name="Venkatasubramanian, Mani V." userId="fbe5ce37-0145-4c31-b84a-b36f8beac5f3" providerId="ADAL" clId="{0FD0B19D-4776-3142-A01A-915AA0983175}" dt="2023-03-28T15:49:06.776" v="2802"/>
          <ac:inkMkLst>
            <pc:docMk/>
            <pc:sldMk cId="3304690369" sldId="270"/>
            <ac:inkMk id="89" creationId="{6937F6F5-D50B-8979-3B04-7F02CF1CD9F2}"/>
          </ac:inkMkLst>
        </pc:inkChg>
        <pc:inkChg chg="add reco">
          <ac:chgData name="Venkatasubramanian, Mani V." userId="fbe5ce37-0145-4c31-b84a-b36f8beac5f3" providerId="ADAL" clId="{0FD0B19D-4776-3142-A01A-915AA0983175}" dt="2023-03-28T15:49:06.776" v="2802"/>
          <ac:inkMkLst>
            <pc:docMk/>
            <pc:sldMk cId="3304690369" sldId="270"/>
            <ac:inkMk id="90" creationId="{59C52406-8663-F1BA-6311-214186B79E5F}"/>
          </ac:inkMkLst>
        </pc:inkChg>
        <pc:inkChg chg="add">
          <ac:chgData name="Venkatasubramanian, Mani V." userId="fbe5ce37-0145-4c31-b84a-b36f8beac5f3" providerId="ADAL" clId="{0FD0B19D-4776-3142-A01A-915AA0983175}" dt="2023-03-28T15:49:11.480" v="2803"/>
          <ac:inkMkLst>
            <pc:docMk/>
            <pc:sldMk cId="3304690369" sldId="270"/>
            <ac:inkMk id="91" creationId="{9D1FC6AF-0D07-FF9F-8F7A-B0F4E73A05A5}"/>
          </ac:inkMkLst>
        </pc:inkChg>
        <pc:inkChg chg="add">
          <ac:chgData name="Venkatasubramanian, Mani V." userId="fbe5ce37-0145-4c31-b84a-b36f8beac5f3" providerId="ADAL" clId="{0FD0B19D-4776-3142-A01A-915AA0983175}" dt="2023-03-28T15:49:12.197" v="2804"/>
          <ac:inkMkLst>
            <pc:docMk/>
            <pc:sldMk cId="3304690369" sldId="270"/>
            <ac:inkMk id="92" creationId="{D18B8B86-5410-0944-0EB0-141E6B36A221}"/>
          </ac:inkMkLst>
        </pc:inkChg>
        <pc:inkChg chg="add">
          <ac:chgData name="Venkatasubramanian, Mani V." userId="fbe5ce37-0145-4c31-b84a-b36f8beac5f3" providerId="ADAL" clId="{0FD0B19D-4776-3142-A01A-915AA0983175}" dt="2023-03-28T15:49:16.612" v="2805"/>
          <ac:inkMkLst>
            <pc:docMk/>
            <pc:sldMk cId="3304690369" sldId="270"/>
            <ac:inkMk id="93" creationId="{D9FB2E8B-1ABA-BE2E-081F-9998F902EAAF}"/>
          </ac:inkMkLst>
        </pc:inkChg>
        <pc:inkChg chg="add">
          <ac:chgData name="Venkatasubramanian, Mani V." userId="fbe5ce37-0145-4c31-b84a-b36f8beac5f3" providerId="ADAL" clId="{0FD0B19D-4776-3142-A01A-915AA0983175}" dt="2023-03-28T15:49:16.878" v="2806"/>
          <ac:inkMkLst>
            <pc:docMk/>
            <pc:sldMk cId="3304690369" sldId="270"/>
            <ac:inkMk id="94" creationId="{D34B1ED6-DAFD-63A1-AEE1-3D0267F16E9C}"/>
          </ac:inkMkLst>
        </pc:inkChg>
        <pc:inkChg chg="add">
          <ac:chgData name="Venkatasubramanian, Mani V." userId="fbe5ce37-0145-4c31-b84a-b36f8beac5f3" providerId="ADAL" clId="{0FD0B19D-4776-3142-A01A-915AA0983175}" dt="2023-03-28T15:49:17.257" v="2807"/>
          <ac:inkMkLst>
            <pc:docMk/>
            <pc:sldMk cId="3304690369" sldId="270"/>
            <ac:inkMk id="95" creationId="{57768407-98BC-EC32-8F66-DDB45ACE3CDA}"/>
          </ac:inkMkLst>
        </pc:inkChg>
        <pc:inkChg chg="add">
          <ac:chgData name="Venkatasubramanian, Mani V." userId="fbe5ce37-0145-4c31-b84a-b36f8beac5f3" providerId="ADAL" clId="{0FD0B19D-4776-3142-A01A-915AA0983175}" dt="2023-03-28T15:49:17.724" v="2808"/>
          <ac:inkMkLst>
            <pc:docMk/>
            <pc:sldMk cId="3304690369" sldId="270"/>
            <ac:inkMk id="96" creationId="{76C8378A-859C-F737-DEE2-3319FB50CC64}"/>
          </ac:inkMkLst>
        </pc:inkChg>
        <pc:inkChg chg="add">
          <ac:chgData name="Venkatasubramanian, Mani V." userId="fbe5ce37-0145-4c31-b84a-b36f8beac5f3" providerId="ADAL" clId="{0FD0B19D-4776-3142-A01A-915AA0983175}" dt="2023-03-28T15:49:18.007" v="2809"/>
          <ac:inkMkLst>
            <pc:docMk/>
            <pc:sldMk cId="3304690369" sldId="270"/>
            <ac:inkMk id="97" creationId="{2320BA9A-1913-2D32-65E1-37E15BE22F48}"/>
          </ac:inkMkLst>
        </pc:inkChg>
        <pc:inkChg chg="add">
          <ac:chgData name="Venkatasubramanian, Mani V." userId="fbe5ce37-0145-4c31-b84a-b36f8beac5f3" providerId="ADAL" clId="{0FD0B19D-4776-3142-A01A-915AA0983175}" dt="2023-03-28T15:49:18.408" v="2810"/>
          <ac:inkMkLst>
            <pc:docMk/>
            <pc:sldMk cId="3304690369" sldId="270"/>
            <ac:inkMk id="98" creationId="{41976C07-5490-B8B7-6F2D-CD665178A783}"/>
          </ac:inkMkLst>
        </pc:inkChg>
        <pc:inkChg chg="add">
          <ac:chgData name="Venkatasubramanian, Mani V." userId="fbe5ce37-0145-4c31-b84a-b36f8beac5f3" providerId="ADAL" clId="{0FD0B19D-4776-3142-A01A-915AA0983175}" dt="2023-03-28T15:49:18.729" v="2811"/>
          <ac:inkMkLst>
            <pc:docMk/>
            <pc:sldMk cId="3304690369" sldId="270"/>
            <ac:inkMk id="99" creationId="{96099122-5A66-84F1-9CD2-FC07EF164AF4}"/>
          </ac:inkMkLst>
        </pc:inkChg>
        <pc:inkChg chg="add">
          <ac:chgData name="Venkatasubramanian, Mani V." userId="fbe5ce37-0145-4c31-b84a-b36f8beac5f3" providerId="ADAL" clId="{0FD0B19D-4776-3142-A01A-915AA0983175}" dt="2023-03-28T15:49:18.929" v="2812"/>
          <ac:inkMkLst>
            <pc:docMk/>
            <pc:sldMk cId="3304690369" sldId="270"/>
            <ac:inkMk id="100" creationId="{58EA7F89-EAD5-175C-A611-DB0E78531140}"/>
          </ac:inkMkLst>
        </pc:inkChg>
        <pc:inkChg chg="add">
          <ac:chgData name="Venkatasubramanian, Mani V." userId="fbe5ce37-0145-4c31-b84a-b36f8beac5f3" providerId="ADAL" clId="{0FD0B19D-4776-3142-A01A-915AA0983175}" dt="2023-03-28T15:49:19.246" v="2813"/>
          <ac:inkMkLst>
            <pc:docMk/>
            <pc:sldMk cId="3304690369" sldId="270"/>
            <ac:inkMk id="101" creationId="{F6539F2D-73FD-563E-0677-4C681E7F67DD}"/>
          </ac:inkMkLst>
        </pc:inkChg>
        <pc:inkChg chg="add">
          <ac:chgData name="Venkatasubramanian, Mani V." userId="fbe5ce37-0145-4c31-b84a-b36f8beac5f3" providerId="ADAL" clId="{0FD0B19D-4776-3142-A01A-915AA0983175}" dt="2023-03-28T15:49:19.398" v="2814"/>
          <ac:inkMkLst>
            <pc:docMk/>
            <pc:sldMk cId="3304690369" sldId="270"/>
            <ac:inkMk id="102" creationId="{B0FE72F9-CC58-F425-42BF-E887ECD0DFD5}"/>
          </ac:inkMkLst>
        </pc:inkChg>
        <pc:inkChg chg="add">
          <ac:chgData name="Venkatasubramanian, Mani V." userId="fbe5ce37-0145-4c31-b84a-b36f8beac5f3" providerId="ADAL" clId="{0FD0B19D-4776-3142-A01A-915AA0983175}" dt="2023-03-28T15:49:20.380" v="2815"/>
          <ac:inkMkLst>
            <pc:docMk/>
            <pc:sldMk cId="3304690369" sldId="270"/>
            <ac:inkMk id="103" creationId="{940CD0AD-5E57-69BC-C56D-C53920CD3753}"/>
          </ac:inkMkLst>
        </pc:inkChg>
        <pc:inkChg chg="add">
          <ac:chgData name="Venkatasubramanian, Mani V." userId="fbe5ce37-0145-4c31-b84a-b36f8beac5f3" providerId="ADAL" clId="{0FD0B19D-4776-3142-A01A-915AA0983175}" dt="2023-03-28T15:49:20.631" v="2816"/>
          <ac:inkMkLst>
            <pc:docMk/>
            <pc:sldMk cId="3304690369" sldId="270"/>
            <ac:inkMk id="104" creationId="{318263C8-7390-CF6B-B7B8-AF018C148C55}"/>
          </ac:inkMkLst>
        </pc:inkChg>
        <pc:inkChg chg="add">
          <ac:chgData name="Venkatasubramanian, Mani V." userId="fbe5ce37-0145-4c31-b84a-b36f8beac5f3" providerId="ADAL" clId="{0FD0B19D-4776-3142-A01A-915AA0983175}" dt="2023-03-28T15:49:20.979" v="2817"/>
          <ac:inkMkLst>
            <pc:docMk/>
            <pc:sldMk cId="3304690369" sldId="270"/>
            <ac:inkMk id="105" creationId="{C147B5BD-49D1-E246-1944-F0C3141C0AA1}"/>
          </ac:inkMkLst>
        </pc:inkChg>
        <pc:inkChg chg="add">
          <ac:chgData name="Venkatasubramanian, Mani V." userId="fbe5ce37-0145-4c31-b84a-b36f8beac5f3" providerId="ADAL" clId="{0FD0B19D-4776-3142-A01A-915AA0983175}" dt="2023-03-28T15:49:21.195" v="2818"/>
          <ac:inkMkLst>
            <pc:docMk/>
            <pc:sldMk cId="3304690369" sldId="270"/>
            <ac:inkMk id="106" creationId="{5BA85F8F-79CC-4089-296F-770C2183BC78}"/>
          </ac:inkMkLst>
        </pc:inkChg>
        <pc:inkChg chg="add">
          <ac:chgData name="Venkatasubramanian, Mani V." userId="fbe5ce37-0145-4c31-b84a-b36f8beac5f3" providerId="ADAL" clId="{0FD0B19D-4776-3142-A01A-915AA0983175}" dt="2023-03-28T15:49:21.380" v="2819"/>
          <ac:inkMkLst>
            <pc:docMk/>
            <pc:sldMk cId="3304690369" sldId="270"/>
            <ac:inkMk id="107" creationId="{AA1923A5-BB79-1812-694B-8B233E35425E}"/>
          </ac:inkMkLst>
        </pc:inkChg>
        <pc:inkChg chg="add">
          <ac:chgData name="Venkatasubramanian, Mani V." userId="fbe5ce37-0145-4c31-b84a-b36f8beac5f3" providerId="ADAL" clId="{0FD0B19D-4776-3142-A01A-915AA0983175}" dt="2023-03-28T15:49:21.596" v="2820"/>
          <ac:inkMkLst>
            <pc:docMk/>
            <pc:sldMk cId="3304690369" sldId="270"/>
            <ac:inkMk id="108" creationId="{319E96D3-380D-1ED7-CEA7-77CFE83236DA}"/>
          </ac:inkMkLst>
        </pc:inkChg>
        <pc:inkChg chg="add">
          <ac:chgData name="Venkatasubramanian, Mani V." userId="fbe5ce37-0145-4c31-b84a-b36f8beac5f3" providerId="ADAL" clId="{0FD0B19D-4776-3142-A01A-915AA0983175}" dt="2023-03-28T15:49:21.746" v="2821"/>
          <ac:inkMkLst>
            <pc:docMk/>
            <pc:sldMk cId="3304690369" sldId="270"/>
            <ac:inkMk id="109" creationId="{F63D0DFF-3F36-97DE-9929-AE73C9C769F8}"/>
          </ac:inkMkLst>
        </pc:inkChg>
        <pc:inkChg chg="add">
          <ac:chgData name="Venkatasubramanian, Mani V." userId="fbe5ce37-0145-4c31-b84a-b36f8beac5f3" providerId="ADAL" clId="{0FD0B19D-4776-3142-A01A-915AA0983175}" dt="2023-03-28T15:49:21.947" v="2822"/>
          <ac:inkMkLst>
            <pc:docMk/>
            <pc:sldMk cId="3304690369" sldId="270"/>
            <ac:inkMk id="110" creationId="{1C6301FA-4D7C-A615-9844-C7576AB30971}"/>
          </ac:inkMkLst>
        </pc:inkChg>
        <pc:inkChg chg="add">
          <ac:chgData name="Venkatasubramanian, Mani V." userId="fbe5ce37-0145-4c31-b84a-b36f8beac5f3" providerId="ADAL" clId="{0FD0B19D-4776-3142-A01A-915AA0983175}" dt="2023-03-28T15:49:22.131" v="2823"/>
          <ac:inkMkLst>
            <pc:docMk/>
            <pc:sldMk cId="3304690369" sldId="270"/>
            <ac:inkMk id="111" creationId="{9A3A2352-F75E-9974-2CDD-F0EDAF4C2C0C}"/>
          </ac:inkMkLst>
        </pc:inkChg>
        <pc:inkChg chg="add">
          <ac:chgData name="Venkatasubramanian, Mani V." userId="fbe5ce37-0145-4c31-b84a-b36f8beac5f3" providerId="ADAL" clId="{0FD0B19D-4776-3142-A01A-915AA0983175}" dt="2023-03-28T15:49:22.345" v="2824"/>
          <ac:inkMkLst>
            <pc:docMk/>
            <pc:sldMk cId="3304690369" sldId="270"/>
            <ac:inkMk id="112" creationId="{34F6F510-E431-5C9A-0F8B-13CDB29A350D}"/>
          </ac:inkMkLst>
        </pc:inkChg>
        <pc:inkChg chg="add">
          <ac:chgData name="Venkatasubramanian, Mani V." userId="fbe5ce37-0145-4c31-b84a-b36f8beac5f3" providerId="ADAL" clId="{0FD0B19D-4776-3142-A01A-915AA0983175}" dt="2023-03-28T15:49:22.546" v="2825"/>
          <ac:inkMkLst>
            <pc:docMk/>
            <pc:sldMk cId="3304690369" sldId="270"/>
            <ac:inkMk id="113" creationId="{28A61672-163E-9E22-7720-FD25217B8404}"/>
          </ac:inkMkLst>
        </pc:inkChg>
        <pc:inkChg chg="add">
          <ac:chgData name="Venkatasubramanian, Mani V." userId="fbe5ce37-0145-4c31-b84a-b36f8beac5f3" providerId="ADAL" clId="{0FD0B19D-4776-3142-A01A-915AA0983175}" dt="2023-03-28T15:49:23.013" v="2826"/>
          <ac:inkMkLst>
            <pc:docMk/>
            <pc:sldMk cId="3304690369" sldId="270"/>
            <ac:inkMk id="114" creationId="{AEC5BF64-2BAE-6575-01DF-A16B29B24BC1}"/>
          </ac:inkMkLst>
        </pc:inkChg>
        <pc:inkChg chg="add">
          <ac:chgData name="Venkatasubramanian, Mani V." userId="fbe5ce37-0145-4c31-b84a-b36f8beac5f3" providerId="ADAL" clId="{0FD0B19D-4776-3142-A01A-915AA0983175}" dt="2023-03-28T15:49:23.311" v="2827"/>
          <ac:inkMkLst>
            <pc:docMk/>
            <pc:sldMk cId="3304690369" sldId="270"/>
            <ac:inkMk id="115" creationId="{754E88FD-2AE6-0EEB-1CDB-D4871C9417ED}"/>
          </ac:inkMkLst>
        </pc:inkChg>
        <pc:inkChg chg="add">
          <ac:chgData name="Venkatasubramanian, Mani V." userId="fbe5ce37-0145-4c31-b84a-b36f8beac5f3" providerId="ADAL" clId="{0FD0B19D-4776-3142-A01A-915AA0983175}" dt="2023-03-28T15:49:23.812" v="2828"/>
          <ac:inkMkLst>
            <pc:docMk/>
            <pc:sldMk cId="3304690369" sldId="270"/>
            <ac:inkMk id="116" creationId="{91B9DD59-D2B9-EF03-90B4-7D1EB351B209}"/>
          </ac:inkMkLst>
        </pc:inkChg>
        <pc:inkChg chg="add">
          <ac:chgData name="Venkatasubramanian, Mani V." userId="fbe5ce37-0145-4c31-b84a-b36f8beac5f3" providerId="ADAL" clId="{0FD0B19D-4776-3142-A01A-915AA0983175}" dt="2023-03-28T15:49:23.925" v="2829"/>
          <ac:inkMkLst>
            <pc:docMk/>
            <pc:sldMk cId="3304690369" sldId="270"/>
            <ac:inkMk id="117" creationId="{57159861-696A-C189-0A54-E694481762A8}"/>
          </ac:inkMkLst>
        </pc:inkChg>
        <pc:inkChg chg="add">
          <ac:chgData name="Venkatasubramanian, Mani V." userId="fbe5ce37-0145-4c31-b84a-b36f8beac5f3" providerId="ADAL" clId="{0FD0B19D-4776-3142-A01A-915AA0983175}" dt="2023-03-28T15:49:24.745" v="2830"/>
          <ac:inkMkLst>
            <pc:docMk/>
            <pc:sldMk cId="3304690369" sldId="270"/>
            <ac:inkMk id="118" creationId="{C93B88EE-2C12-69D7-4010-4762EC50C668}"/>
          </ac:inkMkLst>
        </pc:inkChg>
        <pc:inkChg chg="add">
          <ac:chgData name="Venkatasubramanian, Mani V." userId="fbe5ce37-0145-4c31-b84a-b36f8beac5f3" providerId="ADAL" clId="{0FD0B19D-4776-3142-A01A-915AA0983175}" dt="2023-03-28T15:49:25.279" v="2831"/>
          <ac:inkMkLst>
            <pc:docMk/>
            <pc:sldMk cId="3304690369" sldId="270"/>
            <ac:inkMk id="119" creationId="{490BD267-5B50-CC0D-48F3-F72A0068A4B3}"/>
          </ac:inkMkLst>
        </pc:inkChg>
        <pc:inkChg chg="add">
          <ac:chgData name="Venkatasubramanian, Mani V." userId="fbe5ce37-0145-4c31-b84a-b36f8beac5f3" providerId="ADAL" clId="{0FD0B19D-4776-3142-A01A-915AA0983175}" dt="2023-03-28T15:49:25.663" v="2832"/>
          <ac:inkMkLst>
            <pc:docMk/>
            <pc:sldMk cId="3304690369" sldId="270"/>
            <ac:inkMk id="120" creationId="{19C44BA8-279A-D91B-8F8A-CEE6E28D6997}"/>
          </ac:inkMkLst>
        </pc:inkChg>
        <pc:inkChg chg="add">
          <ac:chgData name="Venkatasubramanian, Mani V." userId="fbe5ce37-0145-4c31-b84a-b36f8beac5f3" providerId="ADAL" clId="{0FD0B19D-4776-3142-A01A-915AA0983175}" dt="2023-03-28T15:49:25.913" v="2833"/>
          <ac:inkMkLst>
            <pc:docMk/>
            <pc:sldMk cId="3304690369" sldId="270"/>
            <ac:inkMk id="121" creationId="{BC1420F4-9879-D00A-1046-722887889AAB}"/>
          </ac:inkMkLst>
        </pc:inkChg>
        <pc:inkChg chg="add del">
          <ac:chgData name="Venkatasubramanian, Mani V." userId="fbe5ce37-0145-4c31-b84a-b36f8beac5f3" providerId="ADAL" clId="{0FD0B19D-4776-3142-A01A-915AA0983175}" dt="2023-03-28T15:49:29.030" v="2840"/>
          <ac:inkMkLst>
            <pc:docMk/>
            <pc:sldMk cId="3304690369" sldId="270"/>
            <ac:inkMk id="122" creationId="{ECDB853B-2481-9FF7-2D91-9659CE24C922}"/>
          </ac:inkMkLst>
        </pc:inkChg>
        <pc:inkChg chg="add del">
          <ac:chgData name="Venkatasubramanian, Mani V." userId="fbe5ce37-0145-4c31-b84a-b36f8beac5f3" providerId="ADAL" clId="{0FD0B19D-4776-3142-A01A-915AA0983175}" dt="2023-03-28T15:49:29.030" v="2840"/>
          <ac:inkMkLst>
            <pc:docMk/>
            <pc:sldMk cId="3304690369" sldId="270"/>
            <ac:inkMk id="123" creationId="{F50ED793-A2A4-6CD1-B657-AD9D5BDEC41C}"/>
          </ac:inkMkLst>
        </pc:inkChg>
        <pc:inkChg chg="add del">
          <ac:chgData name="Venkatasubramanian, Mani V." userId="fbe5ce37-0145-4c31-b84a-b36f8beac5f3" providerId="ADAL" clId="{0FD0B19D-4776-3142-A01A-915AA0983175}" dt="2023-03-28T15:49:29.030" v="2840"/>
          <ac:inkMkLst>
            <pc:docMk/>
            <pc:sldMk cId="3304690369" sldId="270"/>
            <ac:inkMk id="124" creationId="{2D102D10-1558-961A-A150-3471FD16668B}"/>
          </ac:inkMkLst>
        </pc:inkChg>
        <pc:inkChg chg="add del">
          <ac:chgData name="Venkatasubramanian, Mani V." userId="fbe5ce37-0145-4c31-b84a-b36f8beac5f3" providerId="ADAL" clId="{0FD0B19D-4776-3142-A01A-915AA0983175}" dt="2023-03-28T15:49:29.030" v="2840"/>
          <ac:inkMkLst>
            <pc:docMk/>
            <pc:sldMk cId="3304690369" sldId="270"/>
            <ac:inkMk id="125" creationId="{F9AA6C88-B2B6-717B-7B96-4EB05B53F949}"/>
          </ac:inkMkLst>
        </pc:inkChg>
        <pc:inkChg chg="add del">
          <ac:chgData name="Venkatasubramanian, Mani V." userId="fbe5ce37-0145-4c31-b84a-b36f8beac5f3" providerId="ADAL" clId="{0FD0B19D-4776-3142-A01A-915AA0983175}" dt="2023-03-28T15:49:29.030" v="2840"/>
          <ac:inkMkLst>
            <pc:docMk/>
            <pc:sldMk cId="3304690369" sldId="270"/>
            <ac:inkMk id="132" creationId="{08A635AC-CE78-70DA-1BC1-8990176F77F1}"/>
          </ac:inkMkLst>
        </pc:inkChg>
        <pc:inkChg chg="add del">
          <ac:chgData name="Venkatasubramanian, Mani V." userId="fbe5ce37-0145-4c31-b84a-b36f8beac5f3" providerId="ADAL" clId="{0FD0B19D-4776-3142-A01A-915AA0983175}" dt="2023-03-28T15:49:29.030" v="2840"/>
          <ac:inkMkLst>
            <pc:docMk/>
            <pc:sldMk cId="3304690369" sldId="270"/>
            <ac:inkMk id="133" creationId="{5E1ADD96-4D59-419B-C916-DAF01560B935}"/>
          </ac:inkMkLst>
        </pc:inkChg>
        <pc:inkChg chg="add reco">
          <ac:chgData name="Venkatasubramanian, Mani V." userId="fbe5ce37-0145-4c31-b84a-b36f8beac5f3" providerId="ADAL" clId="{0FD0B19D-4776-3142-A01A-915AA0983175}" dt="2023-03-28T15:49:29.030" v="2840"/>
          <ac:inkMkLst>
            <pc:docMk/>
            <pc:sldMk cId="3304690369" sldId="270"/>
            <ac:inkMk id="134" creationId="{ABD31E87-9912-C0D3-30F2-0E57053E86EC}"/>
          </ac:inkMkLst>
        </pc:inkChg>
        <pc:inkChg chg="add del">
          <ac:chgData name="Venkatasubramanian, Mani V." userId="fbe5ce37-0145-4c31-b84a-b36f8beac5f3" providerId="ADAL" clId="{0FD0B19D-4776-3142-A01A-915AA0983175}" dt="2023-03-28T15:49:37.622" v="2858"/>
          <ac:inkMkLst>
            <pc:docMk/>
            <pc:sldMk cId="3304690369" sldId="270"/>
            <ac:inkMk id="135" creationId="{BD5272D1-4996-F415-EC63-86896A65E661}"/>
          </ac:inkMkLst>
        </pc:inkChg>
        <pc:inkChg chg="add del">
          <ac:chgData name="Venkatasubramanian, Mani V." userId="fbe5ce37-0145-4c31-b84a-b36f8beac5f3" providerId="ADAL" clId="{0FD0B19D-4776-3142-A01A-915AA0983175}" dt="2023-03-28T15:49:37.622" v="2858"/>
          <ac:inkMkLst>
            <pc:docMk/>
            <pc:sldMk cId="3304690369" sldId="270"/>
            <ac:inkMk id="136" creationId="{A75EBB8D-08A6-9AEE-A23C-6D56EF80E7D3}"/>
          </ac:inkMkLst>
        </pc:inkChg>
        <pc:inkChg chg="add del">
          <ac:chgData name="Venkatasubramanian, Mani V." userId="fbe5ce37-0145-4c31-b84a-b36f8beac5f3" providerId="ADAL" clId="{0FD0B19D-4776-3142-A01A-915AA0983175}" dt="2023-03-28T15:49:37.622" v="2858"/>
          <ac:inkMkLst>
            <pc:docMk/>
            <pc:sldMk cId="3304690369" sldId="270"/>
            <ac:inkMk id="137" creationId="{CCCCAA6C-B218-E19E-48BB-E23A96EF51BA}"/>
          </ac:inkMkLst>
        </pc:inkChg>
        <pc:inkChg chg="add del">
          <ac:chgData name="Venkatasubramanian, Mani V." userId="fbe5ce37-0145-4c31-b84a-b36f8beac5f3" providerId="ADAL" clId="{0FD0B19D-4776-3142-A01A-915AA0983175}" dt="2023-03-28T15:49:37.622" v="2858"/>
          <ac:inkMkLst>
            <pc:docMk/>
            <pc:sldMk cId="3304690369" sldId="270"/>
            <ac:inkMk id="138" creationId="{FFA63A37-682E-B336-2321-1D04F15B071B}"/>
          </ac:inkMkLst>
        </pc:inkChg>
        <pc:inkChg chg="add del">
          <ac:chgData name="Venkatasubramanian, Mani V." userId="fbe5ce37-0145-4c31-b84a-b36f8beac5f3" providerId="ADAL" clId="{0FD0B19D-4776-3142-A01A-915AA0983175}" dt="2023-03-28T15:49:37.622" v="2858"/>
          <ac:inkMkLst>
            <pc:docMk/>
            <pc:sldMk cId="3304690369" sldId="270"/>
            <ac:inkMk id="139" creationId="{848A2769-9546-1478-21D8-07A4176B9FFA}"/>
          </ac:inkMkLst>
        </pc:inkChg>
        <pc:inkChg chg="add del">
          <ac:chgData name="Venkatasubramanian, Mani V." userId="fbe5ce37-0145-4c31-b84a-b36f8beac5f3" providerId="ADAL" clId="{0FD0B19D-4776-3142-A01A-915AA0983175}" dt="2023-03-28T15:49:37.622" v="2858"/>
          <ac:inkMkLst>
            <pc:docMk/>
            <pc:sldMk cId="3304690369" sldId="270"/>
            <ac:inkMk id="140" creationId="{F9ED74DA-74C3-18CB-62DE-EB58392768E8}"/>
          </ac:inkMkLst>
        </pc:inkChg>
        <pc:inkChg chg="add del">
          <ac:chgData name="Venkatasubramanian, Mani V." userId="fbe5ce37-0145-4c31-b84a-b36f8beac5f3" providerId="ADAL" clId="{0FD0B19D-4776-3142-A01A-915AA0983175}" dt="2023-03-28T15:49:37.622" v="2858"/>
          <ac:inkMkLst>
            <pc:docMk/>
            <pc:sldMk cId="3304690369" sldId="270"/>
            <ac:inkMk id="141" creationId="{5DD71CE3-17CF-C7B4-BB2C-FA06E1CCEE85}"/>
          </ac:inkMkLst>
        </pc:inkChg>
        <pc:inkChg chg="add del">
          <ac:chgData name="Venkatasubramanian, Mani V." userId="fbe5ce37-0145-4c31-b84a-b36f8beac5f3" providerId="ADAL" clId="{0FD0B19D-4776-3142-A01A-915AA0983175}" dt="2023-03-28T15:49:37.622" v="2858"/>
          <ac:inkMkLst>
            <pc:docMk/>
            <pc:sldMk cId="3304690369" sldId="270"/>
            <ac:inkMk id="142" creationId="{ACAA2F72-F57A-A9F8-77C6-F82ED1F6336B}"/>
          </ac:inkMkLst>
        </pc:inkChg>
        <pc:inkChg chg="add del">
          <ac:chgData name="Venkatasubramanian, Mani V." userId="fbe5ce37-0145-4c31-b84a-b36f8beac5f3" providerId="ADAL" clId="{0FD0B19D-4776-3142-A01A-915AA0983175}" dt="2023-03-28T15:49:37.622" v="2858"/>
          <ac:inkMkLst>
            <pc:docMk/>
            <pc:sldMk cId="3304690369" sldId="270"/>
            <ac:inkMk id="143" creationId="{AC8DD2EE-D1A8-90B7-FC59-DEEE2B56AE3F}"/>
          </ac:inkMkLst>
        </pc:inkChg>
        <pc:inkChg chg="add del">
          <ac:chgData name="Venkatasubramanian, Mani V." userId="fbe5ce37-0145-4c31-b84a-b36f8beac5f3" providerId="ADAL" clId="{0FD0B19D-4776-3142-A01A-915AA0983175}" dt="2023-03-28T15:49:37.622" v="2858"/>
          <ac:inkMkLst>
            <pc:docMk/>
            <pc:sldMk cId="3304690369" sldId="270"/>
            <ac:inkMk id="144" creationId="{F325561E-8341-E5A1-5DE5-84D83E817A6B}"/>
          </ac:inkMkLst>
        </pc:inkChg>
        <pc:inkChg chg="add del">
          <ac:chgData name="Venkatasubramanian, Mani V." userId="fbe5ce37-0145-4c31-b84a-b36f8beac5f3" providerId="ADAL" clId="{0FD0B19D-4776-3142-A01A-915AA0983175}" dt="2023-03-28T15:49:37.622" v="2858"/>
          <ac:inkMkLst>
            <pc:docMk/>
            <pc:sldMk cId="3304690369" sldId="270"/>
            <ac:inkMk id="145" creationId="{69E11087-5DA9-DADC-A17E-03D6C2FF2280}"/>
          </ac:inkMkLst>
        </pc:inkChg>
        <pc:inkChg chg="add del">
          <ac:chgData name="Venkatasubramanian, Mani V." userId="fbe5ce37-0145-4c31-b84a-b36f8beac5f3" providerId="ADAL" clId="{0FD0B19D-4776-3142-A01A-915AA0983175}" dt="2023-03-28T15:49:37.622" v="2858"/>
          <ac:inkMkLst>
            <pc:docMk/>
            <pc:sldMk cId="3304690369" sldId="270"/>
            <ac:inkMk id="146" creationId="{A692EC7D-50E8-9F07-49DA-EC596697CC1F}"/>
          </ac:inkMkLst>
        </pc:inkChg>
        <pc:inkChg chg="add del">
          <ac:chgData name="Venkatasubramanian, Mani V." userId="fbe5ce37-0145-4c31-b84a-b36f8beac5f3" providerId="ADAL" clId="{0FD0B19D-4776-3142-A01A-915AA0983175}" dt="2023-03-28T15:49:37.622" v="2858"/>
          <ac:inkMkLst>
            <pc:docMk/>
            <pc:sldMk cId="3304690369" sldId="270"/>
            <ac:inkMk id="147" creationId="{8BE99C9C-4DF8-6DFE-94CE-F03FFFB68741}"/>
          </ac:inkMkLst>
        </pc:inkChg>
        <pc:inkChg chg="add del">
          <ac:chgData name="Venkatasubramanian, Mani V." userId="fbe5ce37-0145-4c31-b84a-b36f8beac5f3" providerId="ADAL" clId="{0FD0B19D-4776-3142-A01A-915AA0983175}" dt="2023-03-28T15:49:37.622" v="2858"/>
          <ac:inkMkLst>
            <pc:docMk/>
            <pc:sldMk cId="3304690369" sldId="270"/>
            <ac:inkMk id="148" creationId="{A78B0173-05BD-8C33-7BD0-5BDDEE53274D}"/>
          </ac:inkMkLst>
        </pc:inkChg>
        <pc:inkChg chg="add del">
          <ac:chgData name="Venkatasubramanian, Mani V." userId="fbe5ce37-0145-4c31-b84a-b36f8beac5f3" providerId="ADAL" clId="{0FD0B19D-4776-3142-A01A-915AA0983175}" dt="2023-03-28T15:49:37.622" v="2858"/>
          <ac:inkMkLst>
            <pc:docMk/>
            <pc:sldMk cId="3304690369" sldId="270"/>
            <ac:inkMk id="149" creationId="{5D4BD7B6-4220-CA3C-3EB3-93E5F2978DC9}"/>
          </ac:inkMkLst>
        </pc:inkChg>
        <pc:inkChg chg="add del">
          <ac:chgData name="Venkatasubramanian, Mani V." userId="fbe5ce37-0145-4c31-b84a-b36f8beac5f3" providerId="ADAL" clId="{0FD0B19D-4776-3142-A01A-915AA0983175}" dt="2023-03-28T15:49:37.622" v="2858"/>
          <ac:inkMkLst>
            <pc:docMk/>
            <pc:sldMk cId="3304690369" sldId="270"/>
            <ac:inkMk id="150" creationId="{0AAFB2C5-177C-1DBF-7D7E-DF9D744F44CE}"/>
          </ac:inkMkLst>
        </pc:inkChg>
        <pc:inkChg chg="add del">
          <ac:chgData name="Venkatasubramanian, Mani V." userId="fbe5ce37-0145-4c31-b84a-b36f8beac5f3" providerId="ADAL" clId="{0FD0B19D-4776-3142-A01A-915AA0983175}" dt="2023-03-28T15:49:37.622" v="2858"/>
          <ac:inkMkLst>
            <pc:docMk/>
            <pc:sldMk cId="3304690369" sldId="270"/>
            <ac:inkMk id="151" creationId="{586E51BA-FB8C-8D65-4E42-F6D4F85C0DCB}"/>
          </ac:inkMkLst>
        </pc:inkChg>
        <pc:inkChg chg="add reco">
          <ac:chgData name="Venkatasubramanian, Mani V." userId="fbe5ce37-0145-4c31-b84a-b36f8beac5f3" providerId="ADAL" clId="{0FD0B19D-4776-3142-A01A-915AA0983175}" dt="2023-03-28T15:49:37.622" v="2858"/>
          <ac:inkMkLst>
            <pc:docMk/>
            <pc:sldMk cId="3304690369" sldId="270"/>
            <ac:inkMk id="152" creationId="{7C8A93C8-8CC3-EABC-33A1-4C6E9EE696D9}"/>
          </ac:inkMkLst>
        </pc:inkChg>
        <pc:inkChg chg="add reco">
          <ac:chgData name="Venkatasubramanian, Mani V." userId="fbe5ce37-0145-4c31-b84a-b36f8beac5f3" providerId="ADAL" clId="{0FD0B19D-4776-3142-A01A-915AA0983175}" dt="2023-03-28T15:49:37.622" v="2858"/>
          <ac:inkMkLst>
            <pc:docMk/>
            <pc:sldMk cId="3304690369" sldId="270"/>
            <ac:inkMk id="153" creationId="{190DE97D-2D56-7AD0-0B04-378BE6C83498}"/>
          </ac:inkMkLst>
        </pc:inkChg>
        <pc:inkChg chg="add">
          <ac:chgData name="Venkatasubramanian, Mani V." userId="fbe5ce37-0145-4c31-b84a-b36f8beac5f3" providerId="ADAL" clId="{0FD0B19D-4776-3142-A01A-915AA0983175}" dt="2023-03-28T15:49:59.950" v="2859"/>
          <ac:inkMkLst>
            <pc:docMk/>
            <pc:sldMk cId="3304690369" sldId="270"/>
            <ac:inkMk id="154" creationId="{8B6C14AD-F6DF-3879-30D7-BE38B9B6DFDF}"/>
          </ac:inkMkLst>
        </pc:inkChg>
      </pc:sldChg>
      <pc:sldChg chg="addSp delSp">
        <pc:chgData name="Venkatasubramanian, Mani V." userId="fbe5ce37-0145-4c31-b84a-b36f8beac5f3" providerId="ADAL" clId="{0FD0B19D-4776-3142-A01A-915AA0983175}" dt="2023-03-28T15:51:41.612" v="2990"/>
        <pc:sldMkLst>
          <pc:docMk/>
          <pc:sldMk cId="3329380516" sldId="271"/>
        </pc:sldMkLst>
        <pc:inkChg chg="add del">
          <ac:chgData name="Venkatasubramanian, Mani V." userId="fbe5ce37-0145-4c31-b84a-b36f8beac5f3" providerId="ADAL" clId="{0FD0B19D-4776-3142-A01A-915AA0983175}" dt="2023-03-28T15:50:33.750" v="2876"/>
          <ac:inkMkLst>
            <pc:docMk/>
            <pc:sldMk cId="3329380516" sldId="271"/>
            <ac:inkMk id="2" creationId="{91496179-E261-AB94-B12B-99621F7AF71B}"/>
          </ac:inkMkLst>
        </pc:inkChg>
        <pc:inkChg chg="add del">
          <ac:chgData name="Venkatasubramanian, Mani V." userId="fbe5ce37-0145-4c31-b84a-b36f8beac5f3" providerId="ADAL" clId="{0FD0B19D-4776-3142-A01A-915AA0983175}" dt="2023-03-28T15:50:33.750" v="2876"/>
          <ac:inkMkLst>
            <pc:docMk/>
            <pc:sldMk cId="3329380516" sldId="271"/>
            <ac:inkMk id="3" creationId="{E395D9CE-E43F-6A51-1177-71D48D6E881C}"/>
          </ac:inkMkLst>
        </pc:inkChg>
        <pc:inkChg chg="add del">
          <ac:chgData name="Venkatasubramanian, Mani V." userId="fbe5ce37-0145-4c31-b84a-b36f8beac5f3" providerId="ADAL" clId="{0FD0B19D-4776-3142-A01A-915AA0983175}" dt="2023-03-28T15:50:33.750" v="2876"/>
          <ac:inkMkLst>
            <pc:docMk/>
            <pc:sldMk cId="3329380516" sldId="271"/>
            <ac:inkMk id="4" creationId="{3FEA1F81-7557-E6A8-815E-015506A2D0BB}"/>
          </ac:inkMkLst>
        </pc:inkChg>
        <pc:inkChg chg="add del">
          <ac:chgData name="Venkatasubramanian, Mani V." userId="fbe5ce37-0145-4c31-b84a-b36f8beac5f3" providerId="ADAL" clId="{0FD0B19D-4776-3142-A01A-915AA0983175}" dt="2023-03-28T15:50:33.750" v="2876"/>
          <ac:inkMkLst>
            <pc:docMk/>
            <pc:sldMk cId="3329380516" sldId="271"/>
            <ac:inkMk id="5" creationId="{077F29DE-BDD2-7012-B736-AA3605CFD9FC}"/>
          </ac:inkMkLst>
        </pc:inkChg>
        <pc:inkChg chg="add del">
          <ac:chgData name="Venkatasubramanian, Mani V." userId="fbe5ce37-0145-4c31-b84a-b36f8beac5f3" providerId="ADAL" clId="{0FD0B19D-4776-3142-A01A-915AA0983175}" dt="2023-03-28T15:50:33.750" v="2876"/>
          <ac:inkMkLst>
            <pc:docMk/>
            <pc:sldMk cId="3329380516" sldId="271"/>
            <ac:inkMk id="6" creationId="{547906F8-E22F-BCFF-4EDA-EA3748EEF4D8}"/>
          </ac:inkMkLst>
        </pc:inkChg>
        <pc:inkChg chg="add del">
          <ac:chgData name="Venkatasubramanian, Mani V." userId="fbe5ce37-0145-4c31-b84a-b36f8beac5f3" providerId="ADAL" clId="{0FD0B19D-4776-3142-A01A-915AA0983175}" dt="2023-03-28T15:50:33.750" v="2876"/>
          <ac:inkMkLst>
            <pc:docMk/>
            <pc:sldMk cId="3329380516" sldId="271"/>
            <ac:inkMk id="7" creationId="{E03CD9E3-DD22-EC97-B8D2-994BDCA4F6F5}"/>
          </ac:inkMkLst>
        </pc:inkChg>
        <pc:inkChg chg="add del">
          <ac:chgData name="Venkatasubramanian, Mani V." userId="fbe5ce37-0145-4c31-b84a-b36f8beac5f3" providerId="ADAL" clId="{0FD0B19D-4776-3142-A01A-915AA0983175}" dt="2023-03-28T15:50:33.750" v="2876"/>
          <ac:inkMkLst>
            <pc:docMk/>
            <pc:sldMk cId="3329380516" sldId="271"/>
            <ac:inkMk id="8" creationId="{D2F85A41-54A3-0E66-95ED-644B63047802}"/>
          </ac:inkMkLst>
        </pc:inkChg>
        <pc:inkChg chg="add del">
          <ac:chgData name="Venkatasubramanian, Mani V." userId="fbe5ce37-0145-4c31-b84a-b36f8beac5f3" providerId="ADAL" clId="{0FD0B19D-4776-3142-A01A-915AA0983175}" dt="2023-03-28T15:50:33.750" v="2876"/>
          <ac:inkMkLst>
            <pc:docMk/>
            <pc:sldMk cId="3329380516" sldId="271"/>
            <ac:inkMk id="9" creationId="{14E1F423-CEF0-954A-A222-762D243F75B0}"/>
          </ac:inkMkLst>
        </pc:inkChg>
        <pc:inkChg chg="add del">
          <ac:chgData name="Venkatasubramanian, Mani V." userId="fbe5ce37-0145-4c31-b84a-b36f8beac5f3" providerId="ADAL" clId="{0FD0B19D-4776-3142-A01A-915AA0983175}" dt="2023-03-28T15:50:33.750" v="2876"/>
          <ac:inkMkLst>
            <pc:docMk/>
            <pc:sldMk cId="3329380516" sldId="271"/>
            <ac:inkMk id="10" creationId="{86CC84B5-25EA-2BFB-3717-600C2E2074A2}"/>
          </ac:inkMkLst>
        </pc:inkChg>
        <pc:inkChg chg="add del">
          <ac:chgData name="Venkatasubramanian, Mani V." userId="fbe5ce37-0145-4c31-b84a-b36f8beac5f3" providerId="ADAL" clId="{0FD0B19D-4776-3142-A01A-915AA0983175}" dt="2023-03-28T15:50:33.750" v="2876"/>
          <ac:inkMkLst>
            <pc:docMk/>
            <pc:sldMk cId="3329380516" sldId="271"/>
            <ac:inkMk id="11" creationId="{D6043366-CB93-9D47-4963-756A25093658}"/>
          </ac:inkMkLst>
        </pc:inkChg>
        <pc:inkChg chg="add del">
          <ac:chgData name="Venkatasubramanian, Mani V." userId="fbe5ce37-0145-4c31-b84a-b36f8beac5f3" providerId="ADAL" clId="{0FD0B19D-4776-3142-A01A-915AA0983175}" dt="2023-03-28T15:50:33.750" v="2876"/>
          <ac:inkMkLst>
            <pc:docMk/>
            <pc:sldMk cId="3329380516" sldId="271"/>
            <ac:inkMk id="12" creationId="{51403BFA-F844-F564-8681-B73A6914A87D}"/>
          </ac:inkMkLst>
        </pc:inkChg>
        <pc:inkChg chg="add del">
          <ac:chgData name="Venkatasubramanian, Mani V." userId="fbe5ce37-0145-4c31-b84a-b36f8beac5f3" providerId="ADAL" clId="{0FD0B19D-4776-3142-A01A-915AA0983175}" dt="2023-03-28T15:50:33.750" v="2876"/>
          <ac:inkMkLst>
            <pc:docMk/>
            <pc:sldMk cId="3329380516" sldId="271"/>
            <ac:inkMk id="13" creationId="{503BF273-A430-7814-29D7-D1EE7F61BA0F}"/>
          </ac:inkMkLst>
        </pc:inkChg>
        <pc:inkChg chg="add del">
          <ac:chgData name="Venkatasubramanian, Mani V." userId="fbe5ce37-0145-4c31-b84a-b36f8beac5f3" providerId="ADAL" clId="{0FD0B19D-4776-3142-A01A-915AA0983175}" dt="2023-03-28T15:50:33.750" v="2876"/>
          <ac:inkMkLst>
            <pc:docMk/>
            <pc:sldMk cId="3329380516" sldId="271"/>
            <ac:inkMk id="14" creationId="{75DDB496-F57D-FEB5-7235-C09414DB880A}"/>
          </ac:inkMkLst>
        </pc:inkChg>
        <pc:inkChg chg="add del">
          <ac:chgData name="Venkatasubramanian, Mani V." userId="fbe5ce37-0145-4c31-b84a-b36f8beac5f3" providerId="ADAL" clId="{0FD0B19D-4776-3142-A01A-915AA0983175}" dt="2023-03-28T15:50:33.750" v="2876"/>
          <ac:inkMkLst>
            <pc:docMk/>
            <pc:sldMk cId="3329380516" sldId="271"/>
            <ac:inkMk id="15" creationId="{6E1884B7-4F13-1A06-A9AB-267494E5FCAA}"/>
          </ac:inkMkLst>
        </pc:inkChg>
        <pc:inkChg chg="add del">
          <ac:chgData name="Venkatasubramanian, Mani V." userId="fbe5ce37-0145-4c31-b84a-b36f8beac5f3" providerId="ADAL" clId="{0FD0B19D-4776-3142-A01A-915AA0983175}" dt="2023-03-28T15:50:33.750" v="2876"/>
          <ac:inkMkLst>
            <pc:docMk/>
            <pc:sldMk cId="3329380516" sldId="271"/>
            <ac:inkMk id="16" creationId="{DCE02F49-2CDF-3F64-4426-51CAD9BC1FD3}"/>
          </ac:inkMkLst>
        </pc:inkChg>
        <pc:inkChg chg="add del">
          <ac:chgData name="Venkatasubramanian, Mani V." userId="fbe5ce37-0145-4c31-b84a-b36f8beac5f3" providerId="ADAL" clId="{0FD0B19D-4776-3142-A01A-915AA0983175}" dt="2023-03-28T15:50:33.750" v="2876"/>
          <ac:inkMkLst>
            <pc:docMk/>
            <pc:sldMk cId="3329380516" sldId="271"/>
            <ac:inkMk id="17" creationId="{CDDD1404-D872-C730-77D8-FB8A3A2ACCF0}"/>
          </ac:inkMkLst>
        </pc:inkChg>
        <pc:inkChg chg="add reco">
          <ac:chgData name="Venkatasubramanian, Mani V." userId="fbe5ce37-0145-4c31-b84a-b36f8beac5f3" providerId="ADAL" clId="{0FD0B19D-4776-3142-A01A-915AA0983175}" dt="2023-03-28T15:50:33.750" v="2876"/>
          <ac:inkMkLst>
            <pc:docMk/>
            <pc:sldMk cId="3329380516" sldId="271"/>
            <ac:inkMk id="18" creationId="{D965E5B7-A6E7-18DB-EB76-4C6261F25A33}"/>
          </ac:inkMkLst>
        </pc:inkChg>
        <pc:inkChg chg="add reco">
          <ac:chgData name="Venkatasubramanian, Mani V." userId="fbe5ce37-0145-4c31-b84a-b36f8beac5f3" providerId="ADAL" clId="{0FD0B19D-4776-3142-A01A-915AA0983175}" dt="2023-03-28T15:50:33.750" v="2876"/>
          <ac:inkMkLst>
            <pc:docMk/>
            <pc:sldMk cId="3329380516" sldId="271"/>
            <ac:inkMk id="19" creationId="{696EB867-DEC3-B00C-A4B8-288B3C22E1DE}"/>
          </ac:inkMkLst>
        </pc:inkChg>
        <pc:inkChg chg="add reco">
          <ac:chgData name="Venkatasubramanian, Mani V." userId="fbe5ce37-0145-4c31-b84a-b36f8beac5f3" providerId="ADAL" clId="{0FD0B19D-4776-3142-A01A-915AA0983175}" dt="2023-03-28T15:50:33.750" v="2876"/>
          <ac:inkMkLst>
            <pc:docMk/>
            <pc:sldMk cId="3329380516" sldId="271"/>
            <ac:inkMk id="20" creationId="{AD88D846-6D02-B9F5-BE22-7BD60A774D15}"/>
          </ac:inkMkLst>
        </pc:inkChg>
        <pc:inkChg chg="add del">
          <ac:chgData name="Venkatasubramanian, Mani V." userId="fbe5ce37-0145-4c31-b84a-b36f8beac5f3" providerId="ADAL" clId="{0FD0B19D-4776-3142-A01A-915AA0983175}" dt="2023-03-28T15:50:40.251" v="2885"/>
          <ac:inkMkLst>
            <pc:docMk/>
            <pc:sldMk cId="3329380516" sldId="271"/>
            <ac:inkMk id="21" creationId="{07EB0F79-6E82-BFA6-0166-1A8507BC2F5F}"/>
          </ac:inkMkLst>
        </pc:inkChg>
        <pc:inkChg chg="add del">
          <ac:chgData name="Venkatasubramanian, Mani V." userId="fbe5ce37-0145-4c31-b84a-b36f8beac5f3" providerId="ADAL" clId="{0FD0B19D-4776-3142-A01A-915AA0983175}" dt="2023-03-28T15:50:40.251" v="2885"/>
          <ac:inkMkLst>
            <pc:docMk/>
            <pc:sldMk cId="3329380516" sldId="271"/>
            <ac:inkMk id="22" creationId="{A618DEE8-6AE3-12A4-3789-2162D514B601}"/>
          </ac:inkMkLst>
        </pc:inkChg>
        <pc:inkChg chg="add del">
          <ac:chgData name="Venkatasubramanian, Mani V." userId="fbe5ce37-0145-4c31-b84a-b36f8beac5f3" providerId="ADAL" clId="{0FD0B19D-4776-3142-A01A-915AA0983175}" dt="2023-03-28T15:50:40.251" v="2885"/>
          <ac:inkMkLst>
            <pc:docMk/>
            <pc:sldMk cId="3329380516" sldId="271"/>
            <ac:inkMk id="23" creationId="{9C278532-1912-F8EF-BD29-C78B0928EFB9}"/>
          </ac:inkMkLst>
        </pc:inkChg>
        <pc:inkChg chg="add del">
          <ac:chgData name="Venkatasubramanian, Mani V." userId="fbe5ce37-0145-4c31-b84a-b36f8beac5f3" providerId="ADAL" clId="{0FD0B19D-4776-3142-A01A-915AA0983175}" dt="2023-03-28T15:50:40.251" v="2885"/>
          <ac:inkMkLst>
            <pc:docMk/>
            <pc:sldMk cId="3329380516" sldId="271"/>
            <ac:inkMk id="24" creationId="{3F1309CD-E729-13E5-5B08-1F5B974A7A2F}"/>
          </ac:inkMkLst>
        </pc:inkChg>
        <pc:inkChg chg="add del">
          <ac:chgData name="Venkatasubramanian, Mani V." userId="fbe5ce37-0145-4c31-b84a-b36f8beac5f3" providerId="ADAL" clId="{0FD0B19D-4776-3142-A01A-915AA0983175}" dt="2023-03-28T15:50:40.251" v="2885"/>
          <ac:inkMkLst>
            <pc:docMk/>
            <pc:sldMk cId="3329380516" sldId="271"/>
            <ac:inkMk id="25" creationId="{375B9E29-6487-E551-8818-FB85811AA007}"/>
          </ac:inkMkLst>
        </pc:inkChg>
        <pc:inkChg chg="add del">
          <ac:chgData name="Venkatasubramanian, Mani V." userId="fbe5ce37-0145-4c31-b84a-b36f8beac5f3" providerId="ADAL" clId="{0FD0B19D-4776-3142-A01A-915AA0983175}" dt="2023-03-28T15:50:40.251" v="2885"/>
          <ac:inkMkLst>
            <pc:docMk/>
            <pc:sldMk cId="3329380516" sldId="271"/>
            <ac:inkMk id="26" creationId="{9D57DC7E-AB20-E6DC-CADF-40B1E6F4EA7D}"/>
          </ac:inkMkLst>
        </pc:inkChg>
        <pc:inkChg chg="add del">
          <ac:chgData name="Venkatasubramanian, Mani V." userId="fbe5ce37-0145-4c31-b84a-b36f8beac5f3" providerId="ADAL" clId="{0FD0B19D-4776-3142-A01A-915AA0983175}" dt="2023-03-28T15:50:40.251" v="2885"/>
          <ac:inkMkLst>
            <pc:docMk/>
            <pc:sldMk cId="3329380516" sldId="271"/>
            <ac:inkMk id="27" creationId="{02F74D9F-8759-0B76-3311-118F30DB98B6}"/>
          </ac:inkMkLst>
        </pc:inkChg>
        <pc:inkChg chg="add del">
          <ac:chgData name="Venkatasubramanian, Mani V." userId="fbe5ce37-0145-4c31-b84a-b36f8beac5f3" providerId="ADAL" clId="{0FD0B19D-4776-3142-A01A-915AA0983175}" dt="2023-03-28T15:50:40.251" v="2885"/>
          <ac:inkMkLst>
            <pc:docMk/>
            <pc:sldMk cId="3329380516" sldId="271"/>
            <ac:inkMk id="28" creationId="{9395EF5B-E8D3-FAAC-933E-23DE775606FA}"/>
          </ac:inkMkLst>
        </pc:inkChg>
        <pc:inkChg chg="add reco">
          <ac:chgData name="Venkatasubramanian, Mani V." userId="fbe5ce37-0145-4c31-b84a-b36f8beac5f3" providerId="ADAL" clId="{0FD0B19D-4776-3142-A01A-915AA0983175}" dt="2023-03-28T15:50:40.251" v="2885"/>
          <ac:inkMkLst>
            <pc:docMk/>
            <pc:sldMk cId="3329380516" sldId="271"/>
            <ac:inkMk id="29" creationId="{D3972373-4199-E2D8-9A8B-D7F192700DC8}"/>
          </ac:inkMkLst>
        </pc:inkChg>
        <pc:inkChg chg="add del">
          <ac:chgData name="Venkatasubramanian, Mani V." userId="fbe5ce37-0145-4c31-b84a-b36f8beac5f3" providerId="ADAL" clId="{0FD0B19D-4776-3142-A01A-915AA0983175}" dt="2023-03-28T15:50:42.277" v="2888"/>
          <ac:inkMkLst>
            <pc:docMk/>
            <pc:sldMk cId="3329380516" sldId="271"/>
            <ac:inkMk id="30" creationId="{A0F1F7E2-F404-8091-2446-C745C191D5D6}"/>
          </ac:inkMkLst>
        </pc:inkChg>
        <pc:inkChg chg="add del">
          <ac:chgData name="Venkatasubramanian, Mani V." userId="fbe5ce37-0145-4c31-b84a-b36f8beac5f3" providerId="ADAL" clId="{0FD0B19D-4776-3142-A01A-915AA0983175}" dt="2023-03-28T15:50:42.277" v="2888"/>
          <ac:inkMkLst>
            <pc:docMk/>
            <pc:sldMk cId="3329380516" sldId="271"/>
            <ac:inkMk id="31" creationId="{56DD653B-088C-24F6-5D39-34435F556041}"/>
          </ac:inkMkLst>
        </pc:inkChg>
        <pc:inkChg chg="add reco">
          <ac:chgData name="Venkatasubramanian, Mani V." userId="fbe5ce37-0145-4c31-b84a-b36f8beac5f3" providerId="ADAL" clId="{0FD0B19D-4776-3142-A01A-915AA0983175}" dt="2023-03-28T15:50:42.277" v="2888"/>
          <ac:inkMkLst>
            <pc:docMk/>
            <pc:sldMk cId="3329380516" sldId="271"/>
            <ac:inkMk id="32" creationId="{D922515A-5D10-8146-0FE4-5159B58A50F9}"/>
          </ac:inkMkLst>
        </pc:inkChg>
        <pc:inkChg chg="add">
          <ac:chgData name="Venkatasubramanian, Mani V." userId="fbe5ce37-0145-4c31-b84a-b36f8beac5f3" providerId="ADAL" clId="{0FD0B19D-4776-3142-A01A-915AA0983175}" dt="2023-03-28T15:50:43.140" v="2889"/>
          <ac:inkMkLst>
            <pc:docMk/>
            <pc:sldMk cId="3329380516" sldId="271"/>
            <ac:inkMk id="33" creationId="{5475C324-42D8-77FD-9D6E-7883C8BA1369}"/>
          </ac:inkMkLst>
        </pc:inkChg>
        <pc:inkChg chg="add">
          <ac:chgData name="Venkatasubramanian, Mani V." userId="fbe5ce37-0145-4c31-b84a-b36f8beac5f3" providerId="ADAL" clId="{0FD0B19D-4776-3142-A01A-915AA0983175}" dt="2023-03-28T15:50:43.322" v="2890"/>
          <ac:inkMkLst>
            <pc:docMk/>
            <pc:sldMk cId="3329380516" sldId="271"/>
            <ac:inkMk id="34" creationId="{25839733-63AE-41F0-E7B1-3A5F69D90BC6}"/>
          </ac:inkMkLst>
        </pc:inkChg>
        <pc:inkChg chg="add">
          <ac:chgData name="Venkatasubramanian, Mani V." userId="fbe5ce37-0145-4c31-b84a-b36f8beac5f3" providerId="ADAL" clId="{0FD0B19D-4776-3142-A01A-915AA0983175}" dt="2023-03-28T15:50:43.523" v="2891"/>
          <ac:inkMkLst>
            <pc:docMk/>
            <pc:sldMk cId="3329380516" sldId="271"/>
            <ac:inkMk id="35" creationId="{5EC54800-F39C-0683-78C1-AF94C0492A43}"/>
          </ac:inkMkLst>
        </pc:inkChg>
        <pc:inkChg chg="add">
          <ac:chgData name="Venkatasubramanian, Mani V." userId="fbe5ce37-0145-4c31-b84a-b36f8beac5f3" providerId="ADAL" clId="{0FD0B19D-4776-3142-A01A-915AA0983175}" dt="2023-03-28T15:50:43.807" v="2892"/>
          <ac:inkMkLst>
            <pc:docMk/>
            <pc:sldMk cId="3329380516" sldId="271"/>
            <ac:inkMk id="36" creationId="{501116F1-69CE-E1CA-8D06-BC1F6FF2E045}"/>
          </ac:inkMkLst>
        </pc:inkChg>
        <pc:inkChg chg="add">
          <ac:chgData name="Venkatasubramanian, Mani V." userId="fbe5ce37-0145-4c31-b84a-b36f8beac5f3" providerId="ADAL" clId="{0FD0B19D-4776-3142-A01A-915AA0983175}" dt="2023-03-28T15:50:43.956" v="2893"/>
          <ac:inkMkLst>
            <pc:docMk/>
            <pc:sldMk cId="3329380516" sldId="271"/>
            <ac:inkMk id="37" creationId="{76B03384-5408-3BE7-594A-FF92A081F19D}"/>
          </ac:inkMkLst>
        </pc:inkChg>
        <pc:inkChg chg="add">
          <ac:chgData name="Venkatasubramanian, Mani V." userId="fbe5ce37-0145-4c31-b84a-b36f8beac5f3" providerId="ADAL" clId="{0FD0B19D-4776-3142-A01A-915AA0983175}" dt="2023-03-28T15:50:44.541" v="2894"/>
          <ac:inkMkLst>
            <pc:docMk/>
            <pc:sldMk cId="3329380516" sldId="271"/>
            <ac:inkMk id="38" creationId="{D3E5C738-342B-1341-E709-537962EDCDF7}"/>
          </ac:inkMkLst>
        </pc:inkChg>
        <pc:inkChg chg="add">
          <ac:chgData name="Venkatasubramanian, Mani V." userId="fbe5ce37-0145-4c31-b84a-b36f8beac5f3" providerId="ADAL" clId="{0FD0B19D-4776-3142-A01A-915AA0983175}" dt="2023-03-28T15:50:45.324" v="2895"/>
          <ac:inkMkLst>
            <pc:docMk/>
            <pc:sldMk cId="3329380516" sldId="271"/>
            <ac:inkMk id="39" creationId="{76C43655-7C15-7432-3202-D7D8C79CF170}"/>
          </ac:inkMkLst>
        </pc:inkChg>
        <pc:inkChg chg="add">
          <ac:chgData name="Venkatasubramanian, Mani V." userId="fbe5ce37-0145-4c31-b84a-b36f8beac5f3" providerId="ADAL" clId="{0FD0B19D-4776-3142-A01A-915AA0983175}" dt="2023-03-28T15:50:45.906" v="2896"/>
          <ac:inkMkLst>
            <pc:docMk/>
            <pc:sldMk cId="3329380516" sldId="271"/>
            <ac:inkMk id="40" creationId="{D4FA7D6A-474C-3271-4C0A-3D3E30B24E87}"/>
          </ac:inkMkLst>
        </pc:inkChg>
        <pc:inkChg chg="add">
          <ac:chgData name="Venkatasubramanian, Mani V." userId="fbe5ce37-0145-4c31-b84a-b36f8beac5f3" providerId="ADAL" clId="{0FD0B19D-4776-3142-A01A-915AA0983175}" dt="2023-03-28T15:50:46.606" v="2897"/>
          <ac:inkMkLst>
            <pc:docMk/>
            <pc:sldMk cId="3329380516" sldId="271"/>
            <ac:inkMk id="41" creationId="{032EC32B-C8A7-E7F8-EAF7-627BCD416DDA}"/>
          </ac:inkMkLst>
        </pc:inkChg>
        <pc:inkChg chg="add">
          <ac:chgData name="Venkatasubramanian, Mani V." userId="fbe5ce37-0145-4c31-b84a-b36f8beac5f3" providerId="ADAL" clId="{0FD0B19D-4776-3142-A01A-915AA0983175}" dt="2023-03-28T15:50:46.822" v="2898"/>
          <ac:inkMkLst>
            <pc:docMk/>
            <pc:sldMk cId="3329380516" sldId="271"/>
            <ac:inkMk id="42" creationId="{E0BB3031-130D-91BD-974B-A2AADA1DF075}"/>
          </ac:inkMkLst>
        </pc:inkChg>
        <pc:inkChg chg="add">
          <ac:chgData name="Venkatasubramanian, Mani V." userId="fbe5ce37-0145-4c31-b84a-b36f8beac5f3" providerId="ADAL" clId="{0FD0B19D-4776-3142-A01A-915AA0983175}" dt="2023-03-28T15:50:47.306" v="2899"/>
          <ac:inkMkLst>
            <pc:docMk/>
            <pc:sldMk cId="3329380516" sldId="271"/>
            <ac:inkMk id="43" creationId="{D24367B9-629D-D478-7172-0C46A4E26555}"/>
          </ac:inkMkLst>
        </pc:inkChg>
        <pc:inkChg chg="add">
          <ac:chgData name="Venkatasubramanian, Mani V." userId="fbe5ce37-0145-4c31-b84a-b36f8beac5f3" providerId="ADAL" clId="{0FD0B19D-4776-3142-A01A-915AA0983175}" dt="2023-03-28T15:50:47.506" v="2900"/>
          <ac:inkMkLst>
            <pc:docMk/>
            <pc:sldMk cId="3329380516" sldId="271"/>
            <ac:inkMk id="44" creationId="{295E08EA-2105-F802-4161-5ACE8151077C}"/>
          </ac:inkMkLst>
        </pc:inkChg>
        <pc:inkChg chg="add">
          <ac:chgData name="Venkatasubramanian, Mani V." userId="fbe5ce37-0145-4c31-b84a-b36f8beac5f3" providerId="ADAL" clId="{0FD0B19D-4776-3142-A01A-915AA0983175}" dt="2023-03-28T15:50:48.273" v="2901"/>
          <ac:inkMkLst>
            <pc:docMk/>
            <pc:sldMk cId="3329380516" sldId="271"/>
            <ac:inkMk id="45" creationId="{43F96471-FEDB-9E18-58E5-675E2C096B0D}"/>
          </ac:inkMkLst>
        </pc:inkChg>
        <pc:inkChg chg="add">
          <ac:chgData name="Venkatasubramanian, Mani V." userId="fbe5ce37-0145-4c31-b84a-b36f8beac5f3" providerId="ADAL" clId="{0FD0B19D-4776-3142-A01A-915AA0983175}" dt="2023-03-28T15:50:48.919" v="2902"/>
          <ac:inkMkLst>
            <pc:docMk/>
            <pc:sldMk cId="3329380516" sldId="271"/>
            <ac:inkMk id="46" creationId="{B3FAEC80-5AD4-7899-65CA-5825391F5858}"/>
          </ac:inkMkLst>
        </pc:inkChg>
        <pc:inkChg chg="add">
          <ac:chgData name="Venkatasubramanian, Mani V." userId="fbe5ce37-0145-4c31-b84a-b36f8beac5f3" providerId="ADAL" clId="{0FD0B19D-4776-3142-A01A-915AA0983175}" dt="2023-03-28T15:50:49.134" v="2903"/>
          <ac:inkMkLst>
            <pc:docMk/>
            <pc:sldMk cId="3329380516" sldId="271"/>
            <ac:inkMk id="47" creationId="{A4F20809-81A1-26E1-688C-5F57ED6970A6}"/>
          </ac:inkMkLst>
        </pc:inkChg>
        <pc:inkChg chg="add del">
          <ac:chgData name="Venkatasubramanian, Mani V." userId="fbe5ce37-0145-4c31-b84a-b36f8beac5f3" providerId="ADAL" clId="{0FD0B19D-4776-3142-A01A-915AA0983175}" dt="2023-03-28T15:50:58.748" v="2921"/>
          <ac:inkMkLst>
            <pc:docMk/>
            <pc:sldMk cId="3329380516" sldId="271"/>
            <ac:inkMk id="48" creationId="{E775E45B-91E6-8B67-FCB3-EABD4D1D20B3}"/>
          </ac:inkMkLst>
        </pc:inkChg>
        <pc:inkChg chg="add del">
          <ac:chgData name="Venkatasubramanian, Mani V." userId="fbe5ce37-0145-4c31-b84a-b36f8beac5f3" providerId="ADAL" clId="{0FD0B19D-4776-3142-A01A-915AA0983175}" dt="2023-03-28T15:50:58.748" v="2921"/>
          <ac:inkMkLst>
            <pc:docMk/>
            <pc:sldMk cId="3329380516" sldId="271"/>
            <ac:inkMk id="49" creationId="{FF2CE362-5F3E-FAAF-BE91-1382602365C4}"/>
          </ac:inkMkLst>
        </pc:inkChg>
        <pc:inkChg chg="add del">
          <ac:chgData name="Venkatasubramanian, Mani V." userId="fbe5ce37-0145-4c31-b84a-b36f8beac5f3" providerId="ADAL" clId="{0FD0B19D-4776-3142-A01A-915AA0983175}" dt="2023-03-28T15:50:58.748" v="2921"/>
          <ac:inkMkLst>
            <pc:docMk/>
            <pc:sldMk cId="3329380516" sldId="271"/>
            <ac:inkMk id="50" creationId="{6E4192FD-32F9-7467-2800-F8D41117BC48}"/>
          </ac:inkMkLst>
        </pc:inkChg>
        <pc:inkChg chg="add del">
          <ac:chgData name="Venkatasubramanian, Mani V." userId="fbe5ce37-0145-4c31-b84a-b36f8beac5f3" providerId="ADAL" clId="{0FD0B19D-4776-3142-A01A-915AA0983175}" dt="2023-03-28T15:50:58.748" v="2921"/>
          <ac:inkMkLst>
            <pc:docMk/>
            <pc:sldMk cId="3329380516" sldId="271"/>
            <ac:inkMk id="51" creationId="{1BC8A938-0F17-50EB-D7AE-7D91AE54D1F6}"/>
          </ac:inkMkLst>
        </pc:inkChg>
        <pc:inkChg chg="add del">
          <ac:chgData name="Venkatasubramanian, Mani V." userId="fbe5ce37-0145-4c31-b84a-b36f8beac5f3" providerId="ADAL" clId="{0FD0B19D-4776-3142-A01A-915AA0983175}" dt="2023-03-28T15:50:58.748" v="2921"/>
          <ac:inkMkLst>
            <pc:docMk/>
            <pc:sldMk cId="3329380516" sldId="271"/>
            <ac:inkMk id="52" creationId="{4B53FA73-E4BF-1BB9-1888-036F9B405EE2}"/>
          </ac:inkMkLst>
        </pc:inkChg>
        <pc:inkChg chg="add del">
          <ac:chgData name="Venkatasubramanian, Mani V." userId="fbe5ce37-0145-4c31-b84a-b36f8beac5f3" providerId="ADAL" clId="{0FD0B19D-4776-3142-A01A-915AA0983175}" dt="2023-03-28T15:50:58.748" v="2921"/>
          <ac:inkMkLst>
            <pc:docMk/>
            <pc:sldMk cId="3329380516" sldId="271"/>
            <ac:inkMk id="53" creationId="{EA69CD5A-1400-2FC3-ABFD-829646ADC2FC}"/>
          </ac:inkMkLst>
        </pc:inkChg>
        <pc:inkChg chg="add del">
          <ac:chgData name="Venkatasubramanian, Mani V." userId="fbe5ce37-0145-4c31-b84a-b36f8beac5f3" providerId="ADAL" clId="{0FD0B19D-4776-3142-A01A-915AA0983175}" dt="2023-03-28T15:50:58.748" v="2921"/>
          <ac:inkMkLst>
            <pc:docMk/>
            <pc:sldMk cId="3329380516" sldId="271"/>
            <ac:inkMk id="54" creationId="{62FB8046-1A8C-2299-215D-AA5BF40D0DBB}"/>
          </ac:inkMkLst>
        </pc:inkChg>
        <pc:inkChg chg="add del">
          <ac:chgData name="Venkatasubramanian, Mani V." userId="fbe5ce37-0145-4c31-b84a-b36f8beac5f3" providerId="ADAL" clId="{0FD0B19D-4776-3142-A01A-915AA0983175}" dt="2023-03-28T15:50:58.748" v="2921"/>
          <ac:inkMkLst>
            <pc:docMk/>
            <pc:sldMk cId="3329380516" sldId="271"/>
            <ac:inkMk id="55" creationId="{CAA6C4D9-C4C3-FA36-493B-2B55CA1FE33E}"/>
          </ac:inkMkLst>
        </pc:inkChg>
        <pc:inkChg chg="add del">
          <ac:chgData name="Venkatasubramanian, Mani V." userId="fbe5ce37-0145-4c31-b84a-b36f8beac5f3" providerId="ADAL" clId="{0FD0B19D-4776-3142-A01A-915AA0983175}" dt="2023-03-28T15:50:58.748" v="2921"/>
          <ac:inkMkLst>
            <pc:docMk/>
            <pc:sldMk cId="3329380516" sldId="271"/>
            <ac:inkMk id="56" creationId="{383C0E40-E929-440F-C84A-6E5B292FBB80}"/>
          </ac:inkMkLst>
        </pc:inkChg>
        <pc:inkChg chg="add del">
          <ac:chgData name="Venkatasubramanian, Mani V." userId="fbe5ce37-0145-4c31-b84a-b36f8beac5f3" providerId="ADAL" clId="{0FD0B19D-4776-3142-A01A-915AA0983175}" dt="2023-03-28T15:50:58.748" v="2921"/>
          <ac:inkMkLst>
            <pc:docMk/>
            <pc:sldMk cId="3329380516" sldId="271"/>
            <ac:inkMk id="57" creationId="{9DA14BBE-35FA-4620-DE94-D80F1C90A4D0}"/>
          </ac:inkMkLst>
        </pc:inkChg>
        <pc:inkChg chg="add del">
          <ac:chgData name="Venkatasubramanian, Mani V." userId="fbe5ce37-0145-4c31-b84a-b36f8beac5f3" providerId="ADAL" clId="{0FD0B19D-4776-3142-A01A-915AA0983175}" dt="2023-03-28T15:50:58.748" v="2921"/>
          <ac:inkMkLst>
            <pc:docMk/>
            <pc:sldMk cId="3329380516" sldId="271"/>
            <ac:inkMk id="58" creationId="{B9B92044-2F93-8471-B123-AF1E4549D784}"/>
          </ac:inkMkLst>
        </pc:inkChg>
        <pc:inkChg chg="add del">
          <ac:chgData name="Venkatasubramanian, Mani V." userId="fbe5ce37-0145-4c31-b84a-b36f8beac5f3" providerId="ADAL" clId="{0FD0B19D-4776-3142-A01A-915AA0983175}" dt="2023-03-28T15:50:58.748" v="2921"/>
          <ac:inkMkLst>
            <pc:docMk/>
            <pc:sldMk cId="3329380516" sldId="271"/>
            <ac:inkMk id="59" creationId="{23B9D2D7-E035-CE43-8783-F24C258ADDDC}"/>
          </ac:inkMkLst>
        </pc:inkChg>
        <pc:inkChg chg="add del">
          <ac:chgData name="Venkatasubramanian, Mani V." userId="fbe5ce37-0145-4c31-b84a-b36f8beac5f3" providerId="ADAL" clId="{0FD0B19D-4776-3142-A01A-915AA0983175}" dt="2023-03-28T15:50:58.748" v="2921"/>
          <ac:inkMkLst>
            <pc:docMk/>
            <pc:sldMk cId="3329380516" sldId="271"/>
            <ac:inkMk id="60" creationId="{5865A1C9-5D92-7AC1-2F5C-1B23A0AEEBEF}"/>
          </ac:inkMkLst>
        </pc:inkChg>
        <pc:inkChg chg="add del">
          <ac:chgData name="Venkatasubramanian, Mani V." userId="fbe5ce37-0145-4c31-b84a-b36f8beac5f3" providerId="ADAL" clId="{0FD0B19D-4776-3142-A01A-915AA0983175}" dt="2023-03-28T15:50:58.748" v="2921"/>
          <ac:inkMkLst>
            <pc:docMk/>
            <pc:sldMk cId="3329380516" sldId="271"/>
            <ac:inkMk id="61" creationId="{6C903A39-5EEE-1FEC-86DB-338FF79CD143}"/>
          </ac:inkMkLst>
        </pc:inkChg>
        <pc:inkChg chg="add del">
          <ac:chgData name="Venkatasubramanian, Mani V." userId="fbe5ce37-0145-4c31-b84a-b36f8beac5f3" providerId="ADAL" clId="{0FD0B19D-4776-3142-A01A-915AA0983175}" dt="2023-03-28T15:50:58.748" v="2921"/>
          <ac:inkMkLst>
            <pc:docMk/>
            <pc:sldMk cId="3329380516" sldId="271"/>
            <ac:inkMk id="62" creationId="{78515B3C-BAE4-9C64-E386-3D366E69C575}"/>
          </ac:inkMkLst>
        </pc:inkChg>
        <pc:inkChg chg="add del">
          <ac:chgData name="Venkatasubramanian, Mani V." userId="fbe5ce37-0145-4c31-b84a-b36f8beac5f3" providerId="ADAL" clId="{0FD0B19D-4776-3142-A01A-915AA0983175}" dt="2023-03-28T15:50:58.748" v="2921"/>
          <ac:inkMkLst>
            <pc:docMk/>
            <pc:sldMk cId="3329380516" sldId="271"/>
            <ac:inkMk id="63" creationId="{A866D06A-B2DC-9EEB-0E2E-84524DA09831}"/>
          </ac:inkMkLst>
        </pc:inkChg>
        <pc:inkChg chg="add del">
          <ac:chgData name="Venkatasubramanian, Mani V." userId="fbe5ce37-0145-4c31-b84a-b36f8beac5f3" providerId="ADAL" clId="{0FD0B19D-4776-3142-A01A-915AA0983175}" dt="2023-03-28T15:50:58.748" v="2921"/>
          <ac:inkMkLst>
            <pc:docMk/>
            <pc:sldMk cId="3329380516" sldId="271"/>
            <ac:inkMk id="67" creationId="{80D027A4-37B8-B0D0-B9D2-2FCDB082D9A9}"/>
          </ac:inkMkLst>
        </pc:inkChg>
        <pc:inkChg chg="add reco">
          <ac:chgData name="Venkatasubramanian, Mani V." userId="fbe5ce37-0145-4c31-b84a-b36f8beac5f3" providerId="ADAL" clId="{0FD0B19D-4776-3142-A01A-915AA0983175}" dt="2023-03-28T15:50:58.748" v="2921"/>
          <ac:inkMkLst>
            <pc:docMk/>
            <pc:sldMk cId="3329380516" sldId="271"/>
            <ac:inkMk id="68" creationId="{44FD105C-7C4F-A4AA-AE97-508362D55FC4}"/>
          </ac:inkMkLst>
        </pc:inkChg>
        <pc:inkChg chg="add del">
          <ac:chgData name="Venkatasubramanian, Mani V." userId="fbe5ce37-0145-4c31-b84a-b36f8beac5f3" providerId="ADAL" clId="{0FD0B19D-4776-3142-A01A-915AA0983175}" dt="2023-03-28T15:51:05.488" v="2936"/>
          <ac:inkMkLst>
            <pc:docMk/>
            <pc:sldMk cId="3329380516" sldId="271"/>
            <ac:inkMk id="69" creationId="{58B9C22D-0A05-096B-04FA-C21958DB0C6E}"/>
          </ac:inkMkLst>
        </pc:inkChg>
        <pc:inkChg chg="add del">
          <ac:chgData name="Venkatasubramanian, Mani V." userId="fbe5ce37-0145-4c31-b84a-b36f8beac5f3" providerId="ADAL" clId="{0FD0B19D-4776-3142-A01A-915AA0983175}" dt="2023-03-28T15:51:05.488" v="2936"/>
          <ac:inkMkLst>
            <pc:docMk/>
            <pc:sldMk cId="3329380516" sldId="271"/>
            <ac:inkMk id="70" creationId="{160CD589-6A60-5656-C1E6-0D2ACCFAD584}"/>
          </ac:inkMkLst>
        </pc:inkChg>
        <pc:inkChg chg="add del">
          <ac:chgData name="Venkatasubramanian, Mani V." userId="fbe5ce37-0145-4c31-b84a-b36f8beac5f3" providerId="ADAL" clId="{0FD0B19D-4776-3142-A01A-915AA0983175}" dt="2023-03-28T15:51:05.488" v="2936"/>
          <ac:inkMkLst>
            <pc:docMk/>
            <pc:sldMk cId="3329380516" sldId="271"/>
            <ac:inkMk id="71" creationId="{9F5A2880-FBC5-9D63-E02E-9E683E26B2E6}"/>
          </ac:inkMkLst>
        </pc:inkChg>
        <pc:inkChg chg="add del">
          <ac:chgData name="Venkatasubramanian, Mani V." userId="fbe5ce37-0145-4c31-b84a-b36f8beac5f3" providerId="ADAL" clId="{0FD0B19D-4776-3142-A01A-915AA0983175}" dt="2023-03-28T15:51:05.488" v="2936"/>
          <ac:inkMkLst>
            <pc:docMk/>
            <pc:sldMk cId="3329380516" sldId="271"/>
            <ac:inkMk id="72" creationId="{F1FB25C3-64C5-C0B6-27E9-04CB08F4DD50}"/>
          </ac:inkMkLst>
        </pc:inkChg>
        <pc:inkChg chg="add del">
          <ac:chgData name="Venkatasubramanian, Mani V." userId="fbe5ce37-0145-4c31-b84a-b36f8beac5f3" providerId="ADAL" clId="{0FD0B19D-4776-3142-A01A-915AA0983175}" dt="2023-03-28T15:51:05.488" v="2936"/>
          <ac:inkMkLst>
            <pc:docMk/>
            <pc:sldMk cId="3329380516" sldId="271"/>
            <ac:inkMk id="73" creationId="{9FEF3A1D-57D8-ADD3-E007-1CD1C0A5B53F}"/>
          </ac:inkMkLst>
        </pc:inkChg>
        <pc:inkChg chg="add del">
          <ac:chgData name="Venkatasubramanian, Mani V." userId="fbe5ce37-0145-4c31-b84a-b36f8beac5f3" providerId="ADAL" clId="{0FD0B19D-4776-3142-A01A-915AA0983175}" dt="2023-03-28T15:51:05.488" v="2936"/>
          <ac:inkMkLst>
            <pc:docMk/>
            <pc:sldMk cId="3329380516" sldId="271"/>
            <ac:inkMk id="74" creationId="{EB8453F0-0965-D3D1-4E76-AD70C1E2729B}"/>
          </ac:inkMkLst>
        </pc:inkChg>
        <pc:inkChg chg="add del">
          <ac:chgData name="Venkatasubramanian, Mani V." userId="fbe5ce37-0145-4c31-b84a-b36f8beac5f3" providerId="ADAL" clId="{0FD0B19D-4776-3142-A01A-915AA0983175}" dt="2023-03-28T15:51:05.488" v="2936"/>
          <ac:inkMkLst>
            <pc:docMk/>
            <pc:sldMk cId="3329380516" sldId="271"/>
            <ac:inkMk id="75" creationId="{4D0D67FF-27B6-9165-55D8-DDB66B48FB61}"/>
          </ac:inkMkLst>
        </pc:inkChg>
        <pc:inkChg chg="add del">
          <ac:chgData name="Venkatasubramanian, Mani V." userId="fbe5ce37-0145-4c31-b84a-b36f8beac5f3" providerId="ADAL" clId="{0FD0B19D-4776-3142-A01A-915AA0983175}" dt="2023-03-28T15:51:05.488" v="2936"/>
          <ac:inkMkLst>
            <pc:docMk/>
            <pc:sldMk cId="3329380516" sldId="271"/>
            <ac:inkMk id="76" creationId="{2BC6DAEE-63F1-FE4F-5ACA-54676D0B36EB}"/>
          </ac:inkMkLst>
        </pc:inkChg>
        <pc:inkChg chg="add del">
          <ac:chgData name="Venkatasubramanian, Mani V." userId="fbe5ce37-0145-4c31-b84a-b36f8beac5f3" providerId="ADAL" clId="{0FD0B19D-4776-3142-A01A-915AA0983175}" dt="2023-03-28T15:51:05.488" v="2936"/>
          <ac:inkMkLst>
            <pc:docMk/>
            <pc:sldMk cId="3329380516" sldId="271"/>
            <ac:inkMk id="77" creationId="{B6773CAC-787B-9856-5007-E1D473CDE824}"/>
          </ac:inkMkLst>
        </pc:inkChg>
        <pc:inkChg chg="add del">
          <ac:chgData name="Venkatasubramanian, Mani V." userId="fbe5ce37-0145-4c31-b84a-b36f8beac5f3" providerId="ADAL" clId="{0FD0B19D-4776-3142-A01A-915AA0983175}" dt="2023-03-28T15:51:05.488" v="2936"/>
          <ac:inkMkLst>
            <pc:docMk/>
            <pc:sldMk cId="3329380516" sldId="271"/>
            <ac:inkMk id="78" creationId="{1A6DDA77-9959-C154-2D4D-DAA1D292CF61}"/>
          </ac:inkMkLst>
        </pc:inkChg>
        <pc:inkChg chg="add del">
          <ac:chgData name="Venkatasubramanian, Mani V." userId="fbe5ce37-0145-4c31-b84a-b36f8beac5f3" providerId="ADAL" clId="{0FD0B19D-4776-3142-A01A-915AA0983175}" dt="2023-03-28T15:51:05.488" v="2936"/>
          <ac:inkMkLst>
            <pc:docMk/>
            <pc:sldMk cId="3329380516" sldId="271"/>
            <ac:inkMk id="79" creationId="{898936F6-080C-0574-D9F3-DA73A3D07E46}"/>
          </ac:inkMkLst>
        </pc:inkChg>
        <pc:inkChg chg="add del">
          <ac:chgData name="Venkatasubramanian, Mani V." userId="fbe5ce37-0145-4c31-b84a-b36f8beac5f3" providerId="ADAL" clId="{0FD0B19D-4776-3142-A01A-915AA0983175}" dt="2023-03-28T15:51:05.488" v="2936"/>
          <ac:inkMkLst>
            <pc:docMk/>
            <pc:sldMk cId="3329380516" sldId="271"/>
            <ac:inkMk id="80" creationId="{98AE53F5-8C3D-3B0C-C134-840D08160FCC}"/>
          </ac:inkMkLst>
        </pc:inkChg>
        <pc:inkChg chg="add del">
          <ac:chgData name="Venkatasubramanian, Mani V." userId="fbe5ce37-0145-4c31-b84a-b36f8beac5f3" providerId="ADAL" clId="{0FD0B19D-4776-3142-A01A-915AA0983175}" dt="2023-03-28T15:51:05.488" v="2936"/>
          <ac:inkMkLst>
            <pc:docMk/>
            <pc:sldMk cId="3329380516" sldId="271"/>
            <ac:inkMk id="81" creationId="{9D5AEF1F-67AD-7325-18DF-9FA6365120D9}"/>
          </ac:inkMkLst>
        </pc:inkChg>
        <pc:inkChg chg="add del">
          <ac:chgData name="Venkatasubramanian, Mani V." userId="fbe5ce37-0145-4c31-b84a-b36f8beac5f3" providerId="ADAL" clId="{0FD0B19D-4776-3142-A01A-915AA0983175}" dt="2023-03-28T15:51:05.488" v="2936"/>
          <ac:inkMkLst>
            <pc:docMk/>
            <pc:sldMk cId="3329380516" sldId="271"/>
            <ac:inkMk id="82" creationId="{ACAB4F69-CD37-6B9F-51E1-D2E6FB0C0013}"/>
          </ac:inkMkLst>
        </pc:inkChg>
        <pc:inkChg chg="add reco">
          <ac:chgData name="Venkatasubramanian, Mani V." userId="fbe5ce37-0145-4c31-b84a-b36f8beac5f3" providerId="ADAL" clId="{0FD0B19D-4776-3142-A01A-915AA0983175}" dt="2023-03-28T15:51:05.488" v="2936"/>
          <ac:inkMkLst>
            <pc:docMk/>
            <pc:sldMk cId="3329380516" sldId="271"/>
            <ac:inkMk id="83" creationId="{B97FA527-93D1-70C1-A646-126EF6D4E43C}"/>
          </ac:inkMkLst>
        </pc:inkChg>
        <pc:inkChg chg="add del">
          <ac:chgData name="Venkatasubramanian, Mani V." userId="fbe5ce37-0145-4c31-b84a-b36f8beac5f3" providerId="ADAL" clId="{0FD0B19D-4776-3142-A01A-915AA0983175}" dt="2023-03-28T15:51:11.801" v="2945"/>
          <ac:inkMkLst>
            <pc:docMk/>
            <pc:sldMk cId="3329380516" sldId="271"/>
            <ac:inkMk id="84" creationId="{B96B033A-389F-35D2-4894-E3E6F491A3A5}"/>
          </ac:inkMkLst>
        </pc:inkChg>
        <pc:inkChg chg="add del">
          <ac:chgData name="Venkatasubramanian, Mani V." userId="fbe5ce37-0145-4c31-b84a-b36f8beac5f3" providerId="ADAL" clId="{0FD0B19D-4776-3142-A01A-915AA0983175}" dt="2023-03-28T15:51:11.801" v="2945"/>
          <ac:inkMkLst>
            <pc:docMk/>
            <pc:sldMk cId="3329380516" sldId="271"/>
            <ac:inkMk id="85" creationId="{08BEA290-38C6-2FCA-5CDC-F114C85F3326}"/>
          </ac:inkMkLst>
        </pc:inkChg>
        <pc:inkChg chg="add del">
          <ac:chgData name="Venkatasubramanian, Mani V." userId="fbe5ce37-0145-4c31-b84a-b36f8beac5f3" providerId="ADAL" clId="{0FD0B19D-4776-3142-A01A-915AA0983175}" dt="2023-03-28T15:51:11.801" v="2945"/>
          <ac:inkMkLst>
            <pc:docMk/>
            <pc:sldMk cId="3329380516" sldId="271"/>
            <ac:inkMk id="86" creationId="{01CC9E4A-8227-3D16-9B46-C16F9312F9B3}"/>
          </ac:inkMkLst>
        </pc:inkChg>
        <pc:inkChg chg="add del">
          <ac:chgData name="Venkatasubramanian, Mani V." userId="fbe5ce37-0145-4c31-b84a-b36f8beac5f3" providerId="ADAL" clId="{0FD0B19D-4776-3142-A01A-915AA0983175}" dt="2023-03-28T15:51:11.801" v="2945"/>
          <ac:inkMkLst>
            <pc:docMk/>
            <pc:sldMk cId="3329380516" sldId="271"/>
            <ac:inkMk id="87" creationId="{D11C319A-1379-8402-A4C5-A97773F43EBA}"/>
          </ac:inkMkLst>
        </pc:inkChg>
        <pc:inkChg chg="add del">
          <ac:chgData name="Venkatasubramanian, Mani V." userId="fbe5ce37-0145-4c31-b84a-b36f8beac5f3" providerId="ADAL" clId="{0FD0B19D-4776-3142-A01A-915AA0983175}" dt="2023-03-28T15:51:11.801" v="2945"/>
          <ac:inkMkLst>
            <pc:docMk/>
            <pc:sldMk cId="3329380516" sldId="271"/>
            <ac:inkMk id="88" creationId="{784B49E0-45FE-5D34-8752-05D8EA1A38D2}"/>
          </ac:inkMkLst>
        </pc:inkChg>
        <pc:inkChg chg="add del">
          <ac:chgData name="Venkatasubramanian, Mani V." userId="fbe5ce37-0145-4c31-b84a-b36f8beac5f3" providerId="ADAL" clId="{0FD0B19D-4776-3142-A01A-915AA0983175}" dt="2023-03-28T15:51:11.801" v="2945"/>
          <ac:inkMkLst>
            <pc:docMk/>
            <pc:sldMk cId="3329380516" sldId="271"/>
            <ac:inkMk id="89" creationId="{4F15985A-180E-CEB3-D3DF-06C92C130AC5}"/>
          </ac:inkMkLst>
        </pc:inkChg>
        <pc:inkChg chg="add del">
          <ac:chgData name="Venkatasubramanian, Mani V." userId="fbe5ce37-0145-4c31-b84a-b36f8beac5f3" providerId="ADAL" clId="{0FD0B19D-4776-3142-A01A-915AA0983175}" dt="2023-03-28T15:51:11.801" v="2945"/>
          <ac:inkMkLst>
            <pc:docMk/>
            <pc:sldMk cId="3329380516" sldId="271"/>
            <ac:inkMk id="90" creationId="{210A8DAB-EBAD-7A11-65AC-412219950F78}"/>
          </ac:inkMkLst>
        </pc:inkChg>
        <pc:inkChg chg="add del">
          <ac:chgData name="Venkatasubramanian, Mani V." userId="fbe5ce37-0145-4c31-b84a-b36f8beac5f3" providerId="ADAL" clId="{0FD0B19D-4776-3142-A01A-915AA0983175}" dt="2023-03-28T15:51:11.801" v="2945"/>
          <ac:inkMkLst>
            <pc:docMk/>
            <pc:sldMk cId="3329380516" sldId="271"/>
            <ac:inkMk id="91" creationId="{1EFD5307-4986-FBA7-A45C-FCE1529A37E4}"/>
          </ac:inkMkLst>
        </pc:inkChg>
        <pc:inkChg chg="add reco">
          <ac:chgData name="Venkatasubramanian, Mani V." userId="fbe5ce37-0145-4c31-b84a-b36f8beac5f3" providerId="ADAL" clId="{0FD0B19D-4776-3142-A01A-915AA0983175}" dt="2023-03-28T15:51:11.801" v="2945"/>
          <ac:inkMkLst>
            <pc:docMk/>
            <pc:sldMk cId="3329380516" sldId="271"/>
            <ac:inkMk id="92" creationId="{CFB7B897-5EE4-A2C1-EA8D-FD967502AF0C}"/>
          </ac:inkMkLst>
        </pc:inkChg>
        <pc:inkChg chg="add del">
          <ac:chgData name="Venkatasubramanian, Mani V." userId="fbe5ce37-0145-4c31-b84a-b36f8beac5f3" providerId="ADAL" clId="{0FD0B19D-4776-3142-A01A-915AA0983175}" dt="2023-03-28T15:51:20.373" v="2957"/>
          <ac:inkMkLst>
            <pc:docMk/>
            <pc:sldMk cId="3329380516" sldId="271"/>
            <ac:inkMk id="93" creationId="{186738C0-2671-73EA-8D3F-2A3056182BD8}"/>
          </ac:inkMkLst>
        </pc:inkChg>
        <pc:inkChg chg="add del">
          <ac:chgData name="Venkatasubramanian, Mani V." userId="fbe5ce37-0145-4c31-b84a-b36f8beac5f3" providerId="ADAL" clId="{0FD0B19D-4776-3142-A01A-915AA0983175}" dt="2023-03-28T15:51:20.373" v="2957"/>
          <ac:inkMkLst>
            <pc:docMk/>
            <pc:sldMk cId="3329380516" sldId="271"/>
            <ac:inkMk id="94" creationId="{2CB78A7B-7EF6-BF30-DF91-EFA5BF9DBCFC}"/>
          </ac:inkMkLst>
        </pc:inkChg>
        <pc:inkChg chg="add del">
          <ac:chgData name="Venkatasubramanian, Mani V." userId="fbe5ce37-0145-4c31-b84a-b36f8beac5f3" providerId="ADAL" clId="{0FD0B19D-4776-3142-A01A-915AA0983175}" dt="2023-03-28T15:51:20.373" v="2957"/>
          <ac:inkMkLst>
            <pc:docMk/>
            <pc:sldMk cId="3329380516" sldId="271"/>
            <ac:inkMk id="95" creationId="{EDCDA23D-311F-F8AB-B69E-3BDA274D1331}"/>
          </ac:inkMkLst>
        </pc:inkChg>
        <pc:inkChg chg="add del">
          <ac:chgData name="Venkatasubramanian, Mani V." userId="fbe5ce37-0145-4c31-b84a-b36f8beac5f3" providerId="ADAL" clId="{0FD0B19D-4776-3142-A01A-915AA0983175}" dt="2023-03-28T15:51:20.373" v="2957"/>
          <ac:inkMkLst>
            <pc:docMk/>
            <pc:sldMk cId="3329380516" sldId="271"/>
            <ac:inkMk id="96" creationId="{AF77D441-B523-8692-40AE-CA007B8313E5}"/>
          </ac:inkMkLst>
        </pc:inkChg>
        <pc:inkChg chg="add del">
          <ac:chgData name="Venkatasubramanian, Mani V." userId="fbe5ce37-0145-4c31-b84a-b36f8beac5f3" providerId="ADAL" clId="{0FD0B19D-4776-3142-A01A-915AA0983175}" dt="2023-03-28T15:51:20.373" v="2957"/>
          <ac:inkMkLst>
            <pc:docMk/>
            <pc:sldMk cId="3329380516" sldId="271"/>
            <ac:inkMk id="97" creationId="{C5659571-AFDF-AFA8-4743-B820547E884E}"/>
          </ac:inkMkLst>
        </pc:inkChg>
        <pc:inkChg chg="add del">
          <ac:chgData name="Venkatasubramanian, Mani V." userId="fbe5ce37-0145-4c31-b84a-b36f8beac5f3" providerId="ADAL" clId="{0FD0B19D-4776-3142-A01A-915AA0983175}" dt="2023-03-28T15:51:20.373" v="2957"/>
          <ac:inkMkLst>
            <pc:docMk/>
            <pc:sldMk cId="3329380516" sldId="271"/>
            <ac:inkMk id="98" creationId="{36E6DD38-7116-B2FD-0905-F9152BA53F2C}"/>
          </ac:inkMkLst>
        </pc:inkChg>
        <pc:inkChg chg="add del">
          <ac:chgData name="Venkatasubramanian, Mani V." userId="fbe5ce37-0145-4c31-b84a-b36f8beac5f3" providerId="ADAL" clId="{0FD0B19D-4776-3142-A01A-915AA0983175}" dt="2023-03-28T15:51:20.373" v="2957"/>
          <ac:inkMkLst>
            <pc:docMk/>
            <pc:sldMk cId="3329380516" sldId="271"/>
            <ac:inkMk id="99" creationId="{0F6593BD-6FDE-48B3-75B7-A7530CFCD35F}"/>
          </ac:inkMkLst>
        </pc:inkChg>
        <pc:inkChg chg="add del">
          <ac:chgData name="Venkatasubramanian, Mani V." userId="fbe5ce37-0145-4c31-b84a-b36f8beac5f3" providerId="ADAL" clId="{0FD0B19D-4776-3142-A01A-915AA0983175}" dt="2023-03-28T15:51:20.373" v="2957"/>
          <ac:inkMkLst>
            <pc:docMk/>
            <pc:sldMk cId="3329380516" sldId="271"/>
            <ac:inkMk id="100" creationId="{AF58ADDF-29F4-5717-9137-4CC825836634}"/>
          </ac:inkMkLst>
        </pc:inkChg>
        <pc:inkChg chg="add del">
          <ac:chgData name="Venkatasubramanian, Mani V." userId="fbe5ce37-0145-4c31-b84a-b36f8beac5f3" providerId="ADAL" clId="{0FD0B19D-4776-3142-A01A-915AA0983175}" dt="2023-03-28T15:51:20.373" v="2957"/>
          <ac:inkMkLst>
            <pc:docMk/>
            <pc:sldMk cId="3329380516" sldId="271"/>
            <ac:inkMk id="101" creationId="{1ABE8F81-6914-8419-EE46-EFDE3ADB0858}"/>
          </ac:inkMkLst>
        </pc:inkChg>
        <pc:inkChg chg="add del">
          <ac:chgData name="Venkatasubramanian, Mani V." userId="fbe5ce37-0145-4c31-b84a-b36f8beac5f3" providerId="ADAL" clId="{0FD0B19D-4776-3142-A01A-915AA0983175}" dt="2023-03-28T15:51:20.373" v="2957"/>
          <ac:inkMkLst>
            <pc:docMk/>
            <pc:sldMk cId="3329380516" sldId="271"/>
            <ac:inkMk id="102" creationId="{CB585EC9-704A-223C-9F18-A80968D07454}"/>
          </ac:inkMkLst>
        </pc:inkChg>
        <pc:inkChg chg="add del">
          <ac:chgData name="Venkatasubramanian, Mani V." userId="fbe5ce37-0145-4c31-b84a-b36f8beac5f3" providerId="ADAL" clId="{0FD0B19D-4776-3142-A01A-915AA0983175}" dt="2023-03-28T15:51:20.373" v="2957"/>
          <ac:inkMkLst>
            <pc:docMk/>
            <pc:sldMk cId="3329380516" sldId="271"/>
            <ac:inkMk id="103" creationId="{074CF103-2392-9DA0-7903-1F6CECE6A3E5}"/>
          </ac:inkMkLst>
        </pc:inkChg>
        <pc:inkChg chg="add reco">
          <ac:chgData name="Venkatasubramanian, Mani V." userId="fbe5ce37-0145-4c31-b84a-b36f8beac5f3" providerId="ADAL" clId="{0FD0B19D-4776-3142-A01A-915AA0983175}" dt="2023-03-28T15:51:20.373" v="2957"/>
          <ac:inkMkLst>
            <pc:docMk/>
            <pc:sldMk cId="3329380516" sldId="271"/>
            <ac:inkMk id="104" creationId="{9403A158-3D2B-679B-A517-5C367FA95609}"/>
          </ac:inkMkLst>
        </pc:inkChg>
        <pc:inkChg chg="add reco">
          <ac:chgData name="Venkatasubramanian, Mani V." userId="fbe5ce37-0145-4c31-b84a-b36f8beac5f3" providerId="ADAL" clId="{0FD0B19D-4776-3142-A01A-915AA0983175}" dt="2023-03-28T15:51:20.373" v="2957"/>
          <ac:inkMkLst>
            <pc:docMk/>
            <pc:sldMk cId="3329380516" sldId="271"/>
            <ac:inkMk id="105" creationId="{25DF8F17-CBB3-CA24-12B6-D95F9D7B41CD}"/>
          </ac:inkMkLst>
        </pc:inkChg>
        <pc:inkChg chg="add del">
          <ac:chgData name="Venkatasubramanian, Mani V." userId="fbe5ce37-0145-4c31-b84a-b36f8beac5f3" providerId="ADAL" clId="{0FD0B19D-4776-3142-A01A-915AA0983175}" dt="2023-03-28T15:51:28.071" v="2969"/>
          <ac:inkMkLst>
            <pc:docMk/>
            <pc:sldMk cId="3329380516" sldId="271"/>
            <ac:inkMk id="106" creationId="{43F70E20-C29D-D7D8-91B6-E0C362F774F9}"/>
          </ac:inkMkLst>
        </pc:inkChg>
        <pc:inkChg chg="add del">
          <ac:chgData name="Venkatasubramanian, Mani V." userId="fbe5ce37-0145-4c31-b84a-b36f8beac5f3" providerId="ADAL" clId="{0FD0B19D-4776-3142-A01A-915AA0983175}" dt="2023-03-28T15:51:28.071" v="2969"/>
          <ac:inkMkLst>
            <pc:docMk/>
            <pc:sldMk cId="3329380516" sldId="271"/>
            <ac:inkMk id="107" creationId="{E3737F5D-6CAE-0AB6-6A8A-3CA2B7AE3F18}"/>
          </ac:inkMkLst>
        </pc:inkChg>
        <pc:inkChg chg="add del">
          <ac:chgData name="Venkatasubramanian, Mani V." userId="fbe5ce37-0145-4c31-b84a-b36f8beac5f3" providerId="ADAL" clId="{0FD0B19D-4776-3142-A01A-915AA0983175}" dt="2023-03-28T15:51:28.071" v="2969"/>
          <ac:inkMkLst>
            <pc:docMk/>
            <pc:sldMk cId="3329380516" sldId="271"/>
            <ac:inkMk id="108" creationId="{9A69FBA1-FFAA-D628-B8E6-A806CA20BBE2}"/>
          </ac:inkMkLst>
        </pc:inkChg>
        <pc:inkChg chg="add del">
          <ac:chgData name="Venkatasubramanian, Mani V." userId="fbe5ce37-0145-4c31-b84a-b36f8beac5f3" providerId="ADAL" clId="{0FD0B19D-4776-3142-A01A-915AA0983175}" dt="2023-03-28T15:51:28.071" v="2969"/>
          <ac:inkMkLst>
            <pc:docMk/>
            <pc:sldMk cId="3329380516" sldId="271"/>
            <ac:inkMk id="109" creationId="{E42C0396-CC51-25A6-60F3-8D5D1581F691}"/>
          </ac:inkMkLst>
        </pc:inkChg>
        <pc:inkChg chg="add del">
          <ac:chgData name="Venkatasubramanian, Mani V." userId="fbe5ce37-0145-4c31-b84a-b36f8beac5f3" providerId="ADAL" clId="{0FD0B19D-4776-3142-A01A-915AA0983175}" dt="2023-03-28T15:51:28.071" v="2969"/>
          <ac:inkMkLst>
            <pc:docMk/>
            <pc:sldMk cId="3329380516" sldId="271"/>
            <ac:inkMk id="110" creationId="{BF162503-DB0A-F53D-6D4A-A7282C7A88B8}"/>
          </ac:inkMkLst>
        </pc:inkChg>
        <pc:inkChg chg="add del">
          <ac:chgData name="Venkatasubramanian, Mani V." userId="fbe5ce37-0145-4c31-b84a-b36f8beac5f3" providerId="ADAL" clId="{0FD0B19D-4776-3142-A01A-915AA0983175}" dt="2023-03-28T15:51:28.071" v="2969"/>
          <ac:inkMkLst>
            <pc:docMk/>
            <pc:sldMk cId="3329380516" sldId="271"/>
            <ac:inkMk id="111" creationId="{EBECC6DE-D4D2-FDA6-AA2A-55255ED25612}"/>
          </ac:inkMkLst>
        </pc:inkChg>
        <pc:inkChg chg="add del">
          <ac:chgData name="Venkatasubramanian, Mani V." userId="fbe5ce37-0145-4c31-b84a-b36f8beac5f3" providerId="ADAL" clId="{0FD0B19D-4776-3142-A01A-915AA0983175}" dt="2023-03-28T15:51:28.071" v="2969"/>
          <ac:inkMkLst>
            <pc:docMk/>
            <pc:sldMk cId="3329380516" sldId="271"/>
            <ac:inkMk id="112" creationId="{6E1EE33D-8FEC-39FF-FEFD-D93797B80754}"/>
          </ac:inkMkLst>
        </pc:inkChg>
        <pc:inkChg chg="add del">
          <ac:chgData name="Venkatasubramanian, Mani V." userId="fbe5ce37-0145-4c31-b84a-b36f8beac5f3" providerId="ADAL" clId="{0FD0B19D-4776-3142-A01A-915AA0983175}" dt="2023-03-28T15:51:28.071" v="2969"/>
          <ac:inkMkLst>
            <pc:docMk/>
            <pc:sldMk cId="3329380516" sldId="271"/>
            <ac:inkMk id="113" creationId="{5DF0B166-74D4-25CB-C5D8-784DA6A2EF6D}"/>
          </ac:inkMkLst>
        </pc:inkChg>
        <pc:inkChg chg="add del">
          <ac:chgData name="Venkatasubramanian, Mani V." userId="fbe5ce37-0145-4c31-b84a-b36f8beac5f3" providerId="ADAL" clId="{0FD0B19D-4776-3142-A01A-915AA0983175}" dt="2023-03-28T15:51:28.071" v="2969"/>
          <ac:inkMkLst>
            <pc:docMk/>
            <pc:sldMk cId="3329380516" sldId="271"/>
            <ac:inkMk id="114" creationId="{D70CD614-5A8B-2DF3-0163-012AAD7C11BF}"/>
          </ac:inkMkLst>
        </pc:inkChg>
        <pc:inkChg chg="add del">
          <ac:chgData name="Venkatasubramanian, Mani V." userId="fbe5ce37-0145-4c31-b84a-b36f8beac5f3" providerId="ADAL" clId="{0FD0B19D-4776-3142-A01A-915AA0983175}" dt="2023-03-28T15:51:28.071" v="2969"/>
          <ac:inkMkLst>
            <pc:docMk/>
            <pc:sldMk cId="3329380516" sldId="271"/>
            <ac:inkMk id="115" creationId="{BE9C824B-9FD6-56FC-46ED-B7BA3040D1CF}"/>
          </ac:inkMkLst>
        </pc:inkChg>
        <pc:inkChg chg="add del">
          <ac:chgData name="Venkatasubramanian, Mani V." userId="fbe5ce37-0145-4c31-b84a-b36f8beac5f3" providerId="ADAL" clId="{0FD0B19D-4776-3142-A01A-915AA0983175}" dt="2023-03-28T15:51:28.071" v="2969"/>
          <ac:inkMkLst>
            <pc:docMk/>
            <pc:sldMk cId="3329380516" sldId="271"/>
            <ac:inkMk id="116" creationId="{58EAF205-3B95-3D80-BE5F-0FDC060E92A8}"/>
          </ac:inkMkLst>
        </pc:inkChg>
        <pc:inkChg chg="add reco">
          <ac:chgData name="Venkatasubramanian, Mani V." userId="fbe5ce37-0145-4c31-b84a-b36f8beac5f3" providerId="ADAL" clId="{0FD0B19D-4776-3142-A01A-915AA0983175}" dt="2023-03-28T15:51:28.071" v="2969"/>
          <ac:inkMkLst>
            <pc:docMk/>
            <pc:sldMk cId="3329380516" sldId="271"/>
            <ac:inkMk id="117" creationId="{19A8E1B2-F0F6-4E3C-751A-E0A4970FCFBB}"/>
          </ac:inkMkLst>
        </pc:inkChg>
        <pc:inkChg chg="add del">
          <ac:chgData name="Venkatasubramanian, Mani V." userId="fbe5ce37-0145-4c31-b84a-b36f8beac5f3" providerId="ADAL" clId="{0FD0B19D-4776-3142-A01A-915AA0983175}" dt="2023-03-28T15:51:41.612" v="2990"/>
          <ac:inkMkLst>
            <pc:docMk/>
            <pc:sldMk cId="3329380516" sldId="271"/>
            <ac:inkMk id="118" creationId="{D70530AA-FED6-1F5B-6F0D-AE0EFB688585}"/>
          </ac:inkMkLst>
        </pc:inkChg>
        <pc:inkChg chg="add del">
          <ac:chgData name="Venkatasubramanian, Mani V." userId="fbe5ce37-0145-4c31-b84a-b36f8beac5f3" providerId="ADAL" clId="{0FD0B19D-4776-3142-A01A-915AA0983175}" dt="2023-03-28T15:51:41.612" v="2990"/>
          <ac:inkMkLst>
            <pc:docMk/>
            <pc:sldMk cId="3329380516" sldId="271"/>
            <ac:inkMk id="119" creationId="{B627A160-37CC-BCB5-0929-845C6D35BEBB}"/>
          </ac:inkMkLst>
        </pc:inkChg>
        <pc:inkChg chg="add del">
          <ac:chgData name="Venkatasubramanian, Mani V." userId="fbe5ce37-0145-4c31-b84a-b36f8beac5f3" providerId="ADAL" clId="{0FD0B19D-4776-3142-A01A-915AA0983175}" dt="2023-03-28T15:51:41.612" v="2990"/>
          <ac:inkMkLst>
            <pc:docMk/>
            <pc:sldMk cId="3329380516" sldId="271"/>
            <ac:inkMk id="120" creationId="{AE9CFAA0-6817-5617-7524-5565536AED54}"/>
          </ac:inkMkLst>
        </pc:inkChg>
        <pc:inkChg chg="add del">
          <ac:chgData name="Venkatasubramanian, Mani V." userId="fbe5ce37-0145-4c31-b84a-b36f8beac5f3" providerId="ADAL" clId="{0FD0B19D-4776-3142-A01A-915AA0983175}" dt="2023-03-28T15:51:41.612" v="2990"/>
          <ac:inkMkLst>
            <pc:docMk/>
            <pc:sldMk cId="3329380516" sldId="271"/>
            <ac:inkMk id="121" creationId="{46AA369A-822A-5897-565C-635DCB0112B0}"/>
          </ac:inkMkLst>
        </pc:inkChg>
        <pc:inkChg chg="add del">
          <ac:chgData name="Venkatasubramanian, Mani V." userId="fbe5ce37-0145-4c31-b84a-b36f8beac5f3" providerId="ADAL" clId="{0FD0B19D-4776-3142-A01A-915AA0983175}" dt="2023-03-28T15:51:41.612" v="2990"/>
          <ac:inkMkLst>
            <pc:docMk/>
            <pc:sldMk cId="3329380516" sldId="271"/>
            <ac:inkMk id="122" creationId="{2BAA3286-8720-4330-7E0D-F19AACF25F4A}"/>
          </ac:inkMkLst>
        </pc:inkChg>
        <pc:inkChg chg="add del">
          <ac:chgData name="Venkatasubramanian, Mani V." userId="fbe5ce37-0145-4c31-b84a-b36f8beac5f3" providerId="ADAL" clId="{0FD0B19D-4776-3142-A01A-915AA0983175}" dt="2023-03-28T15:51:41.612" v="2990"/>
          <ac:inkMkLst>
            <pc:docMk/>
            <pc:sldMk cId="3329380516" sldId="271"/>
            <ac:inkMk id="123" creationId="{055822B8-F77C-35D8-98FC-78BD27B73791}"/>
          </ac:inkMkLst>
        </pc:inkChg>
        <pc:inkChg chg="add del">
          <ac:chgData name="Venkatasubramanian, Mani V." userId="fbe5ce37-0145-4c31-b84a-b36f8beac5f3" providerId="ADAL" clId="{0FD0B19D-4776-3142-A01A-915AA0983175}" dt="2023-03-28T15:51:41.612" v="2990"/>
          <ac:inkMkLst>
            <pc:docMk/>
            <pc:sldMk cId="3329380516" sldId="271"/>
            <ac:inkMk id="124" creationId="{397E691B-8C31-AC67-C136-6F01081E0026}"/>
          </ac:inkMkLst>
        </pc:inkChg>
        <pc:inkChg chg="add del">
          <ac:chgData name="Venkatasubramanian, Mani V." userId="fbe5ce37-0145-4c31-b84a-b36f8beac5f3" providerId="ADAL" clId="{0FD0B19D-4776-3142-A01A-915AA0983175}" dt="2023-03-28T15:51:41.612" v="2990"/>
          <ac:inkMkLst>
            <pc:docMk/>
            <pc:sldMk cId="3329380516" sldId="271"/>
            <ac:inkMk id="125" creationId="{2E05800F-5410-8E2D-898C-06093206AFEA}"/>
          </ac:inkMkLst>
        </pc:inkChg>
        <pc:inkChg chg="add del">
          <ac:chgData name="Venkatasubramanian, Mani V." userId="fbe5ce37-0145-4c31-b84a-b36f8beac5f3" providerId="ADAL" clId="{0FD0B19D-4776-3142-A01A-915AA0983175}" dt="2023-03-28T15:51:41.612" v="2990"/>
          <ac:inkMkLst>
            <pc:docMk/>
            <pc:sldMk cId="3329380516" sldId="271"/>
            <ac:inkMk id="126" creationId="{E43887CC-4553-1BA8-A837-2D04F98F4340}"/>
          </ac:inkMkLst>
        </pc:inkChg>
        <pc:inkChg chg="add del">
          <ac:chgData name="Venkatasubramanian, Mani V." userId="fbe5ce37-0145-4c31-b84a-b36f8beac5f3" providerId="ADAL" clId="{0FD0B19D-4776-3142-A01A-915AA0983175}" dt="2023-03-28T15:51:41.612" v="2990"/>
          <ac:inkMkLst>
            <pc:docMk/>
            <pc:sldMk cId="3329380516" sldId="271"/>
            <ac:inkMk id="127" creationId="{68010027-4FE3-0CC5-9D90-68F9D08AFC58}"/>
          </ac:inkMkLst>
        </pc:inkChg>
        <pc:inkChg chg="add del">
          <ac:chgData name="Venkatasubramanian, Mani V." userId="fbe5ce37-0145-4c31-b84a-b36f8beac5f3" providerId="ADAL" clId="{0FD0B19D-4776-3142-A01A-915AA0983175}" dt="2023-03-28T15:51:41.612" v="2990"/>
          <ac:inkMkLst>
            <pc:docMk/>
            <pc:sldMk cId="3329380516" sldId="271"/>
            <ac:inkMk id="128" creationId="{42F1F85F-296F-90EE-B34B-813F4CFE9A3A}"/>
          </ac:inkMkLst>
        </pc:inkChg>
        <pc:inkChg chg="add del">
          <ac:chgData name="Venkatasubramanian, Mani V." userId="fbe5ce37-0145-4c31-b84a-b36f8beac5f3" providerId="ADAL" clId="{0FD0B19D-4776-3142-A01A-915AA0983175}" dt="2023-03-28T15:51:41.612" v="2990"/>
          <ac:inkMkLst>
            <pc:docMk/>
            <pc:sldMk cId="3329380516" sldId="271"/>
            <ac:inkMk id="129" creationId="{B5DC67D6-0AAD-5A5C-D001-5A313DC35E96}"/>
          </ac:inkMkLst>
        </pc:inkChg>
        <pc:inkChg chg="add del">
          <ac:chgData name="Venkatasubramanian, Mani V." userId="fbe5ce37-0145-4c31-b84a-b36f8beac5f3" providerId="ADAL" clId="{0FD0B19D-4776-3142-A01A-915AA0983175}" dt="2023-03-28T15:51:41.612" v="2990"/>
          <ac:inkMkLst>
            <pc:docMk/>
            <pc:sldMk cId="3329380516" sldId="271"/>
            <ac:inkMk id="130" creationId="{71ACF06C-BB9E-9CAE-0BD0-5AFBBB20E48F}"/>
          </ac:inkMkLst>
        </pc:inkChg>
        <pc:inkChg chg="add del">
          <ac:chgData name="Venkatasubramanian, Mani V." userId="fbe5ce37-0145-4c31-b84a-b36f8beac5f3" providerId="ADAL" clId="{0FD0B19D-4776-3142-A01A-915AA0983175}" dt="2023-03-28T15:51:41.612" v="2990"/>
          <ac:inkMkLst>
            <pc:docMk/>
            <pc:sldMk cId="3329380516" sldId="271"/>
            <ac:inkMk id="131" creationId="{61AC5561-1743-5790-D2ED-00BA0AA90DE6}"/>
          </ac:inkMkLst>
        </pc:inkChg>
        <pc:inkChg chg="add del">
          <ac:chgData name="Venkatasubramanian, Mani V." userId="fbe5ce37-0145-4c31-b84a-b36f8beac5f3" providerId="ADAL" clId="{0FD0B19D-4776-3142-A01A-915AA0983175}" dt="2023-03-28T15:51:41.612" v="2990"/>
          <ac:inkMkLst>
            <pc:docMk/>
            <pc:sldMk cId="3329380516" sldId="271"/>
            <ac:inkMk id="132" creationId="{FF73B50D-8894-2A33-DE62-6747D9E8E116}"/>
          </ac:inkMkLst>
        </pc:inkChg>
        <pc:inkChg chg="add del">
          <ac:chgData name="Venkatasubramanian, Mani V." userId="fbe5ce37-0145-4c31-b84a-b36f8beac5f3" providerId="ADAL" clId="{0FD0B19D-4776-3142-A01A-915AA0983175}" dt="2023-03-28T15:51:41.612" v="2990"/>
          <ac:inkMkLst>
            <pc:docMk/>
            <pc:sldMk cId="3329380516" sldId="271"/>
            <ac:inkMk id="133" creationId="{053F1FC7-6933-B464-0E46-F604BDE6F63A}"/>
          </ac:inkMkLst>
        </pc:inkChg>
        <pc:inkChg chg="add del">
          <ac:chgData name="Venkatasubramanian, Mani V." userId="fbe5ce37-0145-4c31-b84a-b36f8beac5f3" providerId="ADAL" clId="{0FD0B19D-4776-3142-A01A-915AA0983175}" dt="2023-03-28T15:51:41.612" v="2990"/>
          <ac:inkMkLst>
            <pc:docMk/>
            <pc:sldMk cId="3329380516" sldId="271"/>
            <ac:inkMk id="134" creationId="{F019EDDA-A228-5701-8E83-130ED414FF0F}"/>
          </ac:inkMkLst>
        </pc:inkChg>
        <pc:inkChg chg="add del">
          <ac:chgData name="Venkatasubramanian, Mani V." userId="fbe5ce37-0145-4c31-b84a-b36f8beac5f3" providerId="ADAL" clId="{0FD0B19D-4776-3142-A01A-915AA0983175}" dt="2023-03-28T15:51:41.612" v="2990"/>
          <ac:inkMkLst>
            <pc:docMk/>
            <pc:sldMk cId="3329380516" sldId="271"/>
            <ac:inkMk id="135" creationId="{946147AB-F766-1D05-B2E6-1AD96BE80654}"/>
          </ac:inkMkLst>
        </pc:inkChg>
        <pc:inkChg chg="add del">
          <ac:chgData name="Venkatasubramanian, Mani V." userId="fbe5ce37-0145-4c31-b84a-b36f8beac5f3" providerId="ADAL" clId="{0FD0B19D-4776-3142-A01A-915AA0983175}" dt="2023-03-28T15:51:41.612" v="2990"/>
          <ac:inkMkLst>
            <pc:docMk/>
            <pc:sldMk cId="3329380516" sldId="271"/>
            <ac:inkMk id="136" creationId="{767E2AD4-D528-8ABC-E1D9-465823577F04}"/>
          </ac:inkMkLst>
        </pc:inkChg>
        <pc:inkChg chg="add del">
          <ac:chgData name="Venkatasubramanian, Mani V." userId="fbe5ce37-0145-4c31-b84a-b36f8beac5f3" providerId="ADAL" clId="{0FD0B19D-4776-3142-A01A-915AA0983175}" dt="2023-03-28T15:51:41.612" v="2990"/>
          <ac:inkMkLst>
            <pc:docMk/>
            <pc:sldMk cId="3329380516" sldId="271"/>
            <ac:inkMk id="137" creationId="{DC872974-D13D-1AA8-4158-18A305DED84A}"/>
          </ac:inkMkLst>
        </pc:inkChg>
        <pc:inkChg chg="add reco">
          <ac:chgData name="Venkatasubramanian, Mani V." userId="fbe5ce37-0145-4c31-b84a-b36f8beac5f3" providerId="ADAL" clId="{0FD0B19D-4776-3142-A01A-915AA0983175}" dt="2023-03-28T15:51:41.612" v="2990"/>
          <ac:inkMkLst>
            <pc:docMk/>
            <pc:sldMk cId="3329380516" sldId="271"/>
            <ac:inkMk id="138" creationId="{882993D6-5CBB-FA3F-1219-9C227DFB5692}"/>
          </ac:inkMkLst>
        </pc:inkChg>
      </pc:sldChg>
      <pc:sldChg chg="addSp delSp">
        <pc:chgData name="Venkatasubramanian, Mani V." userId="fbe5ce37-0145-4c31-b84a-b36f8beac5f3" providerId="ADAL" clId="{0FD0B19D-4776-3142-A01A-915AA0983175}" dt="2023-03-28T15:52:20.487" v="3044"/>
        <pc:sldMkLst>
          <pc:docMk/>
          <pc:sldMk cId="3326575919" sldId="272"/>
        </pc:sldMkLst>
        <pc:inkChg chg="add del">
          <ac:chgData name="Venkatasubramanian, Mani V." userId="fbe5ce37-0145-4c31-b84a-b36f8beac5f3" providerId="ADAL" clId="{0FD0B19D-4776-3142-A01A-915AA0983175}" dt="2023-03-28T15:51:49.161" v="2993"/>
          <ac:inkMkLst>
            <pc:docMk/>
            <pc:sldMk cId="3326575919" sldId="272"/>
            <ac:inkMk id="2" creationId="{7A653E02-218D-74B7-236B-E040E4095E93}"/>
          </ac:inkMkLst>
        </pc:inkChg>
        <pc:inkChg chg="add del">
          <ac:chgData name="Venkatasubramanian, Mani V." userId="fbe5ce37-0145-4c31-b84a-b36f8beac5f3" providerId="ADAL" clId="{0FD0B19D-4776-3142-A01A-915AA0983175}" dt="2023-03-28T15:51:49.161" v="2993"/>
          <ac:inkMkLst>
            <pc:docMk/>
            <pc:sldMk cId="3326575919" sldId="272"/>
            <ac:inkMk id="3" creationId="{F57DD43C-3D9C-2FC3-72EC-0A63C82AFB72}"/>
          </ac:inkMkLst>
        </pc:inkChg>
        <pc:inkChg chg="add reco">
          <ac:chgData name="Venkatasubramanian, Mani V." userId="fbe5ce37-0145-4c31-b84a-b36f8beac5f3" providerId="ADAL" clId="{0FD0B19D-4776-3142-A01A-915AA0983175}" dt="2023-03-28T15:51:49.161" v="2993"/>
          <ac:inkMkLst>
            <pc:docMk/>
            <pc:sldMk cId="3326575919" sldId="272"/>
            <ac:inkMk id="4" creationId="{D7CFE3C8-81FC-8CD7-1028-3A09014AC7DF}"/>
          </ac:inkMkLst>
        </pc:inkChg>
        <pc:inkChg chg="add del">
          <ac:chgData name="Venkatasubramanian, Mani V." userId="fbe5ce37-0145-4c31-b84a-b36f8beac5f3" providerId="ADAL" clId="{0FD0B19D-4776-3142-A01A-915AA0983175}" dt="2023-03-28T15:52:06.607" v="3014"/>
          <ac:inkMkLst>
            <pc:docMk/>
            <pc:sldMk cId="3326575919" sldId="272"/>
            <ac:inkMk id="5" creationId="{E1BEA585-C538-0D93-1462-CFDD49273114}"/>
          </ac:inkMkLst>
        </pc:inkChg>
        <pc:inkChg chg="add del">
          <ac:chgData name="Venkatasubramanian, Mani V." userId="fbe5ce37-0145-4c31-b84a-b36f8beac5f3" providerId="ADAL" clId="{0FD0B19D-4776-3142-A01A-915AA0983175}" dt="2023-03-28T15:52:06.607" v="3014"/>
          <ac:inkMkLst>
            <pc:docMk/>
            <pc:sldMk cId="3326575919" sldId="272"/>
            <ac:inkMk id="6" creationId="{E02B955E-F7FD-C11A-CF09-9F89FE4E7286}"/>
          </ac:inkMkLst>
        </pc:inkChg>
        <pc:inkChg chg="add del">
          <ac:chgData name="Venkatasubramanian, Mani V." userId="fbe5ce37-0145-4c31-b84a-b36f8beac5f3" providerId="ADAL" clId="{0FD0B19D-4776-3142-A01A-915AA0983175}" dt="2023-03-28T15:52:06.607" v="3014"/>
          <ac:inkMkLst>
            <pc:docMk/>
            <pc:sldMk cId="3326575919" sldId="272"/>
            <ac:inkMk id="7" creationId="{9DD0B4AB-C33E-39AE-2FDA-8264E0113946}"/>
          </ac:inkMkLst>
        </pc:inkChg>
        <pc:inkChg chg="add del">
          <ac:chgData name="Venkatasubramanian, Mani V." userId="fbe5ce37-0145-4c31-b84a-b36f8beac5f3" providerId="ADAL" clId="{0FD0B19D-4776-3142-A01A-915AA0983175}" dt="2023-03-28T15:52:06.607" v="3014"/>
          <ac:inkMkLst>
            <pc:docMk/>
            <pc:sldMk cId="3326575919" sldId="272"/>
            <ac:inkMk id="8" creationId="{925FD780-E978-B75C-8C20-AC5988183F7B}"/>
          </ac:inkMkLst>
        </pc:inkChg>
        <pc:inkChg chg="add del">
          <ac:chgData name="Venkatasubramanian, Mani V." userId="fbe5ce37-0145-4c31-b84a-b36f8beac5f3" providerId="ADAL" clId="{0FD0B19D-4776-3142-A01A-915AA0983175}" dt="2023-03-28T15:52:06.607" v="3014"/>
          <ac:inkMkLst>
            <pc:docMk/>
            <pc:sldMk cId="3326575919" sldId="272"/>
            <ac:inkMk id="9" creationId="{7EEFE06C-B07D-739F-1BA5-E53BE47FC4EE}"/>
          </ac:inkMkLst>
        </pc:inkChg>
        <pc:inkChg chg="add del">
          <ac:chgData name="Venkatasubramanian, Mani V." userId="fbe5ce37-0145-4c31-b84a-b36f8beac5f3" providerId="ADAL" clId="{0FD0B19D-4776-3142-A01A-915AA0983175}" dt="2023-03-28T15:52:06.607" v="3014"/>
          <ac:inkMkLst>
            <pc:docMk/>
            <pc:sldMk cId="3326575919" sldId="272"/>
            <ac:inkMk id="10" creationId="{A6AB7E5E-8CD5-0474-8F98-7FEB5152A8D1}"/>
          </ac:inkMkLst>
        </pc:inkChg>
        <pc:inkChg chg="add del">
          <ac:chgData name="Venkatasubramanian, Mani V." userId="fbe5ce37-0145-4c31-b84a-b36f8beac5f3" providerId="ADAL" clId="{0FD0B19D-4776-3142-A01A-915AA0983175}" dt="2023-03-28T15:52:06.607" v="3014"/>
          <ac:inkMkLst>
            <pc:docMk/>
            <pc:sldMk cId="3326575919" sldId="272"/>
            <ac:inkMk id="11" creationId="{AA9262B5-A08F-F17F-8CF8-38C4907AFC8F}"/>
          </ac:inkMkLst>
        </pc:inkChg>
        <pc:inkChg chg="add del">
          <ac:chgData name="Venkatasubramanian, Mani V." userId="fbe5ce37-0145-4c31-b84a-b36f8beac5f3" providerId="ADAL" clId="{0FD0B19D-4776-3142-A01A-915AA0983175}" dt="2023-03-28T15:52:06.607" v="3014"/>
          <ac:inkMkLst>
            <pc:docMk/>
            <pc:sldMk cId="3326575919" sldId="272"/>
            <ac:inkMk id="12" creationId="{D02C3B91-BC3D-2AEE-1B00-151995FC4DB1}"/>
          </ac:inkMkLst>
        </pc:inkChg>
        <pc:inkChg chg="add del">
          <ac:chgData name="Venkatasubramanian, Mani V." userId="fbe5ce37-0145-4c31-b84a-b36f8beac5f3" providerId="ADAL" clId="{0FD0B19D-4776-3142-A01A-915AA0983175}" dt="2023-03-28T15:52:06.607" v="3014"/>
          <ac:inkMkLst>
            <pc:docMk/>
            <pc:sldMk cId="3326575919" sldId="272"/>
            <ac:inkMk id="13" creationId="{E0196C7B-98F6-9BFD-A071-71FF5A5BB70A}"/>
          </ac:inkMkLst>
        </pc:inkChg>
        <pc:inkChg chg="add del">
          <ac:chgData name="Venkatasubramanian, Mani V." userId="fbe5ce37-0145-4c31-b84a-b36f8beac5f3" providerId="ADAL" clId="{0FD0B19D-4776-3142-A01A-915AA0983175}" dt="2023-03-28T15:52:06.607" v="3014"/>
          <ac:inkMkLst>
            <pc:docMk/>
            <pc:sldMk cId="3326575919" sldId="272"/>
            <ac:inkMk id="14" creationId="{6B82504F-D9B1-3C67-770F-4A8E2F8A7A8A}"/>
          </ac:inkMkLst>
        </pc:inkChg>
        <pc:inkChg chg="add del">
          <ac:chgData name="Venkatasubramanian, Mani V." userId="fbe5ce37-0145-4c31-b84a-b36f8beac5f3" providerId="ADAL" clId="{0FD0B19D-4776-3142-A01A-915AA0983175}" dt="2023-03-28T15:52:06.607" v="3014"/>
          <ac:inkMkLst>
            <pc:docMk/>
            <pc:sldMk cId="3326575919" sldId="272"/>
            <ac:inkMk id="15" creationId="{C65E214A-0B4C-E432-B72B-425F28CE8E72}"/>
          </ac:inkMkLst>
        </pc:inkChg>
        <pc:inkChg chg="add del">
          <ac:chgData name="Venkatasubramanian, Mani V." userId="fbe5ce37-0145-4c31-b84a-b36f8beac5f3" providerId="ADAL" clId="{0FD0B19D-4776-3142-A01A-915AA0983175}" dt="2023-03-28T15:52:06.607" v="3014"/>
          <ac:inkMkLst>
            <pc:docMk/>
            <pc:sldMk cId="3326575919" sldId="272"/>
            <ac:inkMk id="16" creationId="{B956A12E-B9BA-77CA-ED37-B8EDA21C3403}"/>
          </ac:inkMkLst>
        </pc:inkChg>
        <pc:inkChg chg="add del">
          <ac:chgData name="Venkatasubramanian, Mani V." userId="fbe5ce37-0145-4c31-b84a-b36f8beac5f3" providerId="ADAL" clId="{0FD0B19D-4776-3142-A01A-915AA0983175}" dt="2023-03-28T15:52:06.607" v="3014"/>
          <ac:inkMkLst>
            <pc:docMk/>
            <pc:sldMk cId="3326575919" sldId="272"/>
            <ac:inkMk id="17" creationId="{C7DB287A-9660-1178-696E-DFC77B8A6173}"/>
          </ac:inkMkLst>
        </pc:inkChg>
        <pc:inkChg chg="add del">
          <ac:chgData name="Venkatasubramanian, Mani V." userId="fbe5ce37-0145-4c31-b84a-b36f8beac5f3" providerId="ADAL" clId="{0FD0B19D-4776-3142-A01A-915AA0983175}" dt="2023-03-28T15:52:06.607" v="3014"/>
          <ac:inkMkLst>
            <pc:docMk/>
            <pc:sldMk cId="3326575919" sldId="272"/>
            <ac:inkMk id="18" creationId="{DD6B0CFB-DDC6-A362-0073-32FB7C1B2368}"/>
          </ac:inkMkLst>
        </pc:inkChg>
        <pc:inkChg chg="add del">
          <ac:chgData name="Venkatasubramanian, Mani V." userId="fbe5ce37-0145-4c31-b84a-b36f8beac5f3" providerId="ADAL" clId="{0FD0B19D-4776-3142-A01A-915AA0983175}" dt="2023-03-28T15:52:06.607" v="3014"/>
          <ac:inkMkLst>
            <pc:docMk/>
            <pc:sldMk cId="3326575919" sldId="272"/>
            <ac:inkMk id="19" creationId="{2EFE9E67-9D1D-AC5E-5A42-C14CA7F7F2F3}"/>
          </ac:inkMkLst>
        </pc:inkChg>
        <pc:inkChg chg="add del">
          <ac:chgData name="Venkatasubramanian, Mani V." userId="fbe5ce37-0145-4c31-b84a-b36f8beac5f3" providerId="ADAL" clId="{0FD0B19D-4776-3142-A01A-915AA0983175}" dt="2023-03-28T15:52:06.607" v="3014"/>
          <ac:inkMkLst>
            <pc:docMk/>
            <pc:sldMk cId="3326575919" sldId="272"/>
            <ac:inkMk id="20" creationId="{A7086B00-E95D-BF59-57DC-8FC507C4CC7F}"/>
          </ac:inkMkLst>
        </pc:inkChg>
        <pc:inkChg chg="add del">
          <ac:chgData name="Venkatasubramanian, Mani V." userId="fbe5ce37-0145-4c31-b84a-b36f8beac5f3" providerId="ADAL" clId="{0FD0B19D-4776-3142-A01A-915AA0983175}" dt="2023-03-28T15:52:06.607" v="3014"/>
          <ac:inkMkLst>
            <pc:docMk/>
            <pc:sldMk cId="3326575919" sldId="272"/>
            <ac:inkMk id="21" creationId="{67F6E9AB-3427-368E-B251-1D79BBE34746}"/>
          </ac:inkMkLst>
        </pc:inkChg>
        <pc:inkChg chg="add del">
          <ac:chgData name="Venkatasubramanian, Mani V." userId="fbe5ce37-0145-4c31-b84a-b36f8beac5f3" providerId="ADAL" clId="{0FD0B19D-4776-3142-A01A-915AA0983175}" dt="2023-03-28T15:52:06.607" v="3014"/>
          <ac:inkMkLst>
            <pc:docMk/>
            <pc:sldMk cId="3326575919" sldId="272"/>
            <ac:inkMk id="22" creationId="{8C734327-4F0E-379B-AC78-C42B9C9B4DF2}"/>
          </ac:inkMkLst>
        </pc:inkChg>
        <pc:inkChg chg="add del">
          <ac:chgData name="Venkatasubramanian, Mani V." userId="fbe5ce37-0145-4c31-b84a-b36f8beac5f3" providerId="ADAL" clId="{0FD0B19D-4776-3142-A01A-915AA0983175}" dt="2023-03-28T15:52:06.607" v="3014"/>
          <ac:inkMkLst>
            <pc:docMk/>
            <pc:sldMk cId="3326575919" sldId="272"/>
            <ac:inkMk id="25" creationId="{963A45FF-1E63-8BA4-A19C-91E2EBB05FCB}"/>
          </ac:inkMkLst>
        </pc:inkChg>
        <pc:inkChg chg="add del">
          <ac:chgData name="Venkatasubramanian, Mani V." userId="fbe5ce37-0145-4c31-b84a-b36f8beac5f3" providerId="ADAL" clId="{0FD0B19D-4776-3142-A01A-915AA0983175}" dt="2023-03-28T15:52:06.607" v="3014"/>
          <ac:inkMkLst>
            <pc:docMk/>
            <pc:sldMk cId="3326575919" sldId="272"/>
            <ac:inkMk id="26" creationId="{62E70787-76C3-E25A-8190-47B6B2F7A7E7}"/>
          </ac:inkMkLst>
        </pc:inkChg>
        <pc:inkChg chg="add reco">
          <ac:chgData name="Venkatasubramanian, Mani V." userId="fbe5ce37-0145-4c31-b84a-b36f8beac5f3" providerId="ADAL" clId="{0FD0B19D-4776-3142-A01A-915AA0983175}" dt="2023-03-28T15:52:06.607" v="3014"/>
          <ac:inkMkLst>
            <pc:docMk/>
            <pc:sldMk cId="3326575919" sldId="272"/>
            <ac:inkMk id="27" creationId="{914119E6-DCD7-F5CC-BF4A-9840C5D055FD}"/>
          </ac:inkMkLst>
        </pc:inkChg>
        <pc:inkChg chg="add">
          <ac:chgData name="Venkatasubramanian, Mani V." userId="fbe5ce37-0145-4c31-b84a-b36f8beac5f3" providerId="ADAL" clId="{0FD0B19D-4776-3142-A01A-915AA0983175}" dt="2023-03-28T15:52:06.681" v="3015"/>
          <ac:inkMkLst>
            <pc:docMk/>
            <pc:sldMk cId="3326575919" sldId="272"/>
            <ac:inkMk id="28" creationId="{ABC52B70-5C20-1E54-4AE3-3DA760203E34}"/>
          </ac:inkMkLst>
        </pc:inkChg>
        <pc:inkChg chg="add">
          <ac:chgData name="Venkatasubramanian, Mani V." userId="fbe5ce37-0145-4c31-b84a-b36f8beac5f3" providerId="ADAL" clId="{0FD0B19D-4776-3142-A01A-915AA0983175}" dt="2023-03-28T15:52:07.149" v="3016"/>
          <ac:inkMkLst>
            <pc:docMk/>
            <pc:sldMk cId="3326575919" sldId="272"/>
            <ac:inkMk id="29" creationId="{E638C099-4484-D711-E69E-F57DEC4F650B}"/>
          </ac:inkMkLst>
        </pc:inkChg>
        <pc:inkChg chg="add">
          <ac:chgData name="Venkatasubramanian, Mani V." userId="fbe5ce37-0145-4c31-b84a-b36f8beac5f3" providerId="ADAL" clId="{0FD0B19D-4776-3142-A01A-915AA0983175}" dt="2023-03-28T15:52:07.415" v="3017"/>
          <ac:inkMkLst>
            <pc:docMk/>
            <pc:sldMk cId="3326575919" sldId="272"/>
            <ac:inkMk id="30" creationId="{E0DFEFA5-EC26-7043-84BF-49D9F5098513}"/>
          </ac:inkMkLst>
        </pc:inkChg>
        <pc:inkChg chg="add">
          <ac:chgData name="Venkatasubramanian, Mani V." userId="fbe5ce37-0145-4c31-b84a-b36f8beac5f3" providerId="ADAL" clId="{0FD0B19D-4776-3142-A01A-915AA0983175}" dt="2023-03-28T15:52:07.649" v="3018"/>
          <ac:inkMkLst>
            <pc:docMk/>
            <pc:sldMk cId="3326575919" sldId="272"/>
            <ac:inkMk id="31" creationId="{C7A77DD3-C089-4422-99C0-44F7F30EE92C}"/>
          </ac:inkMkLst>
        </pc:inkChg>
        <pc:inkChg chg="add">
          <ac:chgData name="Venkatasubramanian, Mani V." userId="fbe5ce37-0145-4c31-b84a-b36f8beac5f3" providerId="ADAL" clId="{0FD0B19D-4776-3142-A01A-915AA0983175}" dt="2023-03-28T15:52:07.899" v="3019"/>
          <ac:inkMkLst>
            <pc:docMk/>
            <pc:sldMk cId="3326575919" sldId="272"/>
            <ac:inkMk id="32" creationId="{7322C2E1-FFBD-FAF0-5CE7-6D4BCF462577}"/>
          </ac:inkMkLst>
        </pc:inkChg>
        <pc:inkChg chg="add">
          <ac:chgData name="Venkatasubramanian, Mani V." userId="fbe5ce37-0145-4c31-b84a-b36f8beac5f3" providerId="ADAL" clId="{0FD0B19D-4776-3142-A01A-915AA0983175}" dt="2023-03-28T15:52:08.149" v="3020"/>
          <ac:inkMkLst>
            <pc:docMk/>
            <pc:sldMk cId="3326575919" sldId="272"/>
            <ac:inkMk id="33" creationId="{3C2C981C-4412-BED8-1EFD-0310FB5394B5}"/>
          </ac:inkMkLst>
        </pc:inkChg>
        <pc:inkChg chg="add del">
          <ac:chgData name="Venkatasubramanian, Mani V." userId="fbe5ce37-0145-4c31-b84a-b36f8beac5f3" providerId="ADAL" clId="{0FD0B19D-4776-3142-A01A-915AA0983175}" dt="2023-03-28T15:52:20.487" v="3044"/>
          <ac:inkMkLst>
            <pc:docMk/>
            <pc:sldMk cId="3326575919" sldId="272"/>
            <ac:inkMk id="34" creationId="{929BD372-BD2C-A382-7252-5C8A21A95F47}"/>
          </ac:inkMkLst>
        </pc:inkChg>
        <pc:inkChg chg="add del">
          <ac:chgData name="Venkatasubramanian, Mani V." userId="fbe5ce37-0145-4c31-b84a-b36f8beac5f3" providerId="ADAL" clId="{0FD0B19D-4776-3142-A01A-915AA0983175}" dt="2023-03-28T15:52:20.487" v="3044"/>
          <ac:inkMkLst>
            <pc:docMk/>
            <pc:sldMk cId="3326575919" sldId="272"/>
            <ac:inkMk id="35" creationId="{3DA81A88-0098-1575-1FF3-B05280228266}"/>
          </ac:inkMkLst>
        </pc:inkChg>
        <pc:inkChg chg="add">
          <ac:chgData name="Venkatasubramanian, Mani V." userId="fbe5ce37-0145-4c31-b84a-b36f8beac5f3" providerId="ADAL" clId="{0FD0B19D-4776-3142-A01A-915AA0983175}" dt="2023-03-28T15:52:08.816" v="3023"/>
          <ac:inkMkLst>
            <pc:docMk/>
            <pc:sldMk cId="3326575919" sldId="272"/>
            <ac:inkMk id="36" creationId="{A7BD45F5-2CE9-A672-58C0-ED55D39288CE}"/>
          </ac:inkMkLst>
        </pc:inkChg>
        <pc:inkChg chg="add">
          <ac:chgData name="Venkatasubramanian, Mani V." userId="fbe5ce37-0145-4c31-b84a-b36f8beac5f3" providerId="ADAL" clId="{0FD0B19D-4776-3142-A01A-915AA0983175}" dt="2023-03-28T15:52:09" v="3024"/>
          <ac:inkMkLst>
            <pc:docMk/>
            <pc:sldMk cId="3326575919" sldId="272"/>
            <ac:inkMk id="37" creationId="{CF5D39E3-C780-5043-A53E-2CA65635DDFE}"/>
          </ac:inkMkLst>
        </pc:inkChg>
        <pc:inkChg chg="add del">
          <ac:chgData name="Venkatasubramanian, Mani V." userId="fbe5ce37-0145-4c31-b84a-b36f8beac5f3" providerId="ADAL" clId="{0FD0B19D-4776-3142-A01A-915AA0983175}" dt="2023-03-28T15:52:20.487" v="3044"/>
          <ac:inkMkLst>
            <pc:docMk/>
            <pc:sldMk cId="3326575919" sldId="272"/>
            <ac:inkMk id="38" creationId="{6B9E1FAF-E34C-B805-13B8-41FEEF6332A6}"/>
          </ac:inkMkLst>
        </pc:inkChg>
        <pc:inkChg chg="add del">
          <ac:chgData name="Venkatasubramanian, Mani V." userId="fbe5ce37-0145-4c31-b84a-b36f8beac5f3" providerId="ADAL" clId="{0FD0B19D-4776-3142-A01A-915AA0983175}" dt="2023-03-28T15:52:20.487" v="3044"/>
          <ac:inkMkLst>
            <pc:docMk/>
            <pc:sldMk cId="3326575919" sldId="272"/>
            <ac:inkMk id="39" creationId="{02495659-B80F-5D8E-6E57-20072D7451D6}"/>
          </ac:inkMkLst>
        </pc:inkChg>
        <pc:inkChg chg="add">
          <ac:chgData name="Venkatasubramanian, Mani V." userId="fbe5ce37-0145-4c31-b84a-b36f8beac5f3" providerId="ADAL" clId="{0FD0B19D-4776-3142-A01A-915AA0983175}" dt="2023-03-28T15:52:09.682" v="3027"/>
          <ac:inkMkLst>
            <pc:docMk/>
            <pc:sldMk cId="3326575919" sldId="272"/>
            <ac:inkMk id="40" creationId="{B03B9486-85A4-789E-E40D-F83642D6EF5D}"/>
          </ac:inkMkLst>
        </pc:inkChg>
        <pc:inkChg chg="add del">
          <ac:chgData name="Venkatasubramanian, Mani V." userId="fbe5ce37-0145-4c31-b84a-b36f8beac5f3" providerId="ADAL" clId="{0FD0B19D-4776-3142-A01A-915AA0983175}" dt="2023-03-28T15:52:20.487" v="3044"/>
          <ac:inkMkLst>
            <pc:docMk/>
            <pc:sldMk cId="3326575919" sldId="272"/>
            <ac:inkMk id="41" creationId="{97244596-CC46-0490-BE2E-9CEA6F678960}"/>
          </ac:inkMkLst>
        </pc:inkChg>
        <pc:inkChg chg="add">
          <ac:chgData name="Venkatasubramanian, Mani V." userId="fbe5ce37-0145-4c31-b84a-b36f8beac5f3" providerId="ADAL" clId="{0FD0B19D-4776-3142-A01A-915AA0983175}" dt="2023-03-28T15:52:10.100" v="3029"/>
          <ac:inkMkLst>
            <pc:docMk/>
            <pc:sldMk cId="3326575919" sldId="272"/>
            <ac:inkMk id="42" creationId="{D28CA43E-E388-1885-2A7A-1F17C07A8D91}"/>
          </ac:inkMkLst>
        </pc:inkChg>
        <pc:inkChg chg="add del">
          <ac:chgData name="Venkatasubramanian, Mani V." userId="fbe5ce37-0145-4c31-b84a-b36f8beac5f3" providerId="ADAL" clId="{0FD0B19D-4776-3142-A01A-915AA0983175}" dt="2023-03-28T15:52:20.487" v="3044"/>
          <ac:inkMkLst>
            <pc:docMk/>
            <pc:sldMk cId="3326575919" sldId="272"/>
            <ac:inkMk id="43" creationId="{5BFC3874-16B4-697A-CCB1-BD18C22C4E1D}"/>
          </ac:inkMkLst>
        </pc:inkChg>
        <pc:inkChg chg="add del">
          <ac:chgData name="Venkatasubramanian, Mani V." userId="fbe5ce37-0145-4c31-b84a-b36f8beac5f3" providerId="ADAL" clId="{0FD0B19D-4776-3142-A01A-915AA0983175}" dt="2023-03-28T15:52:20.487" v="3044"/>
          <ac:inkMkLst>
            <pc:docMk/>
            <pc:sldMk cId="3326575919" sldId="272"/>
            <ac:inkMk id="44" creationId="{79BA355F-ADCF-3DCA-E147-6E4DA542DBBC}"/>
          </ac:inkMkLst>
        </pc:inkChg>
        <pc:inkChg chg="add del">
          <ac:chgData name="Venkatasubramanian, Mani V." userId="fbe5ce37-0145-4c31-b84a-b36f8beac5f3" providerId="ADAL" clId="{0FD0B19D-4776-3142-A01A-915AA0983175}" dt="2023-03-28T15:52:20.487" v="3044"/>
          <ac:inkMkLst>
            <pc:docMk/>
            <pc:sldMk cId="3326575919" sldId="272"/>
            <ac:inkMk id="45" creationId="{E37521DC-C6F5-421D-B781-1D0B08DBEAFC}"/>
          </ac:inkMkLst>
        </pc:inkChg>
        <pc:inkChg chg="add del">
          <ac:chgData name="Venkatasubramanian, Mani V." userId="fbe5ce37-0145-4c31-b84a-b36f8beac5f3" providerId="ADAL" clId="{0FD0B19D-4776-3142-A01A-915AA0983175}" dt="2023-03-28T15:52:20.487" v="3044"/>
          <ac:inkMkLst>
            <pc:docMk/>
            <pc:sldMk cId="3326575919" sldId="272"/>
            <ac:inkMk id="46" creationId="{FC157062-4A1A-D952-AD72-A2F95F04537D}"/>
          </ac:inkMkLst>
        </pc:inkChg>
        <pc:inkChg chg="add del">
          <ac:chgData name="Venkatasubramanian, Mani V." userId="fbe5ce37-0145-4c31-b84a-b36f8beac5f3" providerId="ADAL" clId="{0FD0B19D-4776-3142-A01A-915AA0983175}" dt="2023-03-28T15:52:20.487" v="3044"/>
          <ac:inkMkLst>
            <pc:docMk/>
            <pc:sldMk cId="3326575919" sldId="272"/>
            <ac:inkMk id="47" creationId="{2029E85B-AE94-699C-0170-851CA4B644D6}"/>
          </ac:inkMkLst>
        </pc:inkChg>
        <pc:inkChg chg="add del">
          <ac:chgData name="Venkatasubramanian, Mani V." userId="fbe5ce37-0145-4c31-b84a-b36f8beac5f3" providerId="ADAL" clId="{0FD0B19D-4776-3142-A01A-915AA0983175}" dt="2023-03-28T15:52:20.487" v="3044"/>
          <ac:inkMkLst>
            <pc:docMk/>
            <pc:sldMk cId="3326575919" sldId="272"/>
            <ac:inkMk id="48" creationId="{185EA5D6-A779-0A70-25EE-2792BB61A6CD}"/>
          </ac:inkMkLst>
        </pc:inkChg>
        <pc:inkChg chg="add del">
          <ac:chgData name="Venkatasubramanian, Mani V." userId="fbe5ce37-0145-4c31-b84a-b36f8beac5f3" providerId="ADAL" clId="{0FD0B19D-4776-3142-A01A-915AA0983175}" dt="2023-03-28T15:52:20.487" v="3044"/>
          <ac:inkMkLst>
            <pc:docMk/>
            <pc:sldMk cId="3326575919" sldId="272"/>
            <ac:inkMk id="49" creationId="{28C2C39E-3E96-DE72-98B0-27EA350762D4}"/>
          </ac:inkMkLst>
        </pc:inkChg>
        <pc:inkChg chg="add del">
          <ac:chgData name="Venkatasubramanian, Mani V." userId="fbe5ce37-0145-4c31-b84a-b36f8beac5f3" providerId="ADAL" clId="{0FD0B19D-4776-3142-A01A-915AA0983175}" dt="2023-03-28T15:52:20.487" v="3044"/>
          <ac:inkMkLst>
            <pc:docMk/>
            <pc:sldMk cId="3326575919" sldId="272"/>
            <ac:inkMk id="50" creationId="{DAC11C60-336B-F102-7AF7-67AE40BE1BB4}"/>
          </ac:inkMkLst>
        </pc:inkChg>
        <pc:inkChg chg="add del">
          <ac:chgData name="Venkatasubramanian, Mani V." userId="fbe5ce37-0145-4c31-b84a-b36f8beac5f3" providerId="ADAL" clId="{0FD0B19D-4776-3142-A01A-915AA0983175}" dt="2023-03-28T15:52:20.487" v="3044"/>
          <ac:inkMkLst>
            <pc:docMk/>
            <pc:sldMk cId="3326575919" sldId="272"/>
            <ac:inkMk id="51" creationId="{F76A5BCA-F1B2-BFB9-5E97-BEE76C0ED30D}"/>
          </ac:inkMkLst>
        </pc:inkChg>
        <pc:inkChg chg="add del">
          <ac:chgData name="Venkatasubramanian, Mani V." userId="fbe5ce37-0145-4c31-b84a-b36f8beac5f3" providerId="ADAL" clId="{0FD0B19D-4776-3142-A01A-915AA0983175}" dt="2023-03-28T15:52:20.487" v="3044"/>
          <ac:inkMkLst>
            <pc:docMk/>
            <pc:sldMk cId="3326575919" sldId="272"/>
            <ac:inkMk id="52" creationId="{5C82BD02-90CB-2E9F-C20E-F58530737E2D}"/>
          </ac:inkMkLst>
        </pc:inkChg>
        <pc:inkChg chg="add del">
          <ac:chgData name="Venkatasubramanian, Mani V." userId="fbe5ce37-0145-4c31-b84a-b36f8beac5f3" providerId="ADAL" clId="{0FD0B19D-4776-3142-A01A-915AA0983175}" dt="2023-03-28T15:52:20.487" v="3044"/>
          <ac:inkMkLst>
            <pc:docMk/>
            <pc:sldMk cId="3326575919" sldId="272"/>
            <ac:inkMk id="53" creationId="{986AA181-D73B-502C-D6BE-9CB7716D0054}"/>
          </ac:inkMkLst>
        </pc:inkChg>
        <pc:inkChg chg="add del">
          <ac:chgData name="Venkatasubramanian, Mani V." userId="fbe5ce37-0145-4c31-b84a-b36f8beac5f3" providerId="ADAL" clId="{0FD0B19D-4776-3142-A01A-915AA0983175}" dt="2023-03-28T15:52:20.487" v="3044"/>
          <ac:inkMkLst>
            <pc:docMk/>
            <pc:sldMk cId="3326575919" sldId="272"/>
            <ac:inkMk id="54" creationId="{7BB4825F-FDE9-6F25-603F-7414B95BEF04}"/>
          </ac:inkMkLst>
        </pc:inkChg>
        <pc:inkChg chg="add del">
          <ac:chgData name="Venkatasubramanian, Mani V." userId="fbe5ce37-0145-4c31-b84a-b36f8beac5f3" providerId="ADAL" clId="{0FD0B19D-4776-3142-A01A-915AA0983175}" dt="2023-03-28T15:52:20.487" v="3044"/>
          <ac:inkMkLst>
            <pc:docMk/>
            <pc:sldMk cId="3326575919" sldId="272"/>
            <ac:inkMk id="55" creationId="{29496B75-CCE4-D48B-4A42-414D3B74523C}"/>
          </ac:inkMkLst>
        </pc:inkChg>
        <pc:inkChg chg="add">
          <ac:chgData name="Venkatasubramanian, Mani V." userId="fbe5ce37-0145-4c31-b84a-b36f8beac5f3" providerId="ADAL" clId="{0FD0B19D-4776-3142-A01A-915AA0983175}" dt="2023-03-28T15:52:19.748" v="3043"/>
          <ac:inkMkLst>
            <pc:docMk/>
            <pc:sldMk cId="3326575919" sldId="272"/>
            <ac:inkMk id="56" creationId="{59E8E616-6F54-7727-7F78-788FD603AB17}"/>
          </ac:inkMkLst>
        </pc:inkChg>
        <pc:inkChg chg="add reco">
          <ac:chgData name="Venkatasubramanian, Mani V." userId="fbe5ce37-0145-4c31-b84a-b36f8beac5f3" providerId="ADAL" clId="{0FD0B19D-4776-3142-A01A-915AA0983175}" dt="2023-03-28T15:52:20.487" v="3044"/>
          <ac:inkMkLst>
            <pc:docMk/>
            <pc:sldMk cId="3326575919" sldId="272"/>
            <ac:inkMk id="57" creationId="{D240862F-3E2F-B371-678E-9EFFE46531B4}"/>
          </ac:inkMkLst>
        </pc:inkChg>
      </pc:sldChg>
      <pc:sldChg chg="addSp delSp">
        <pc:chgData name="Venkatasubramanian, Mani V." userId="fbe5ce37-0145-4c31-b84a-b36f8beac5f3" providerId="ADAL" clId="{0FD0B19D-4776-3142-A01A-915AA0983175}" dt="2023-03-28T15:56:11.397" v="3168"/>
        <pc:sldMkLst>
          <pc:docMk/>
          <pc:sldMk cId="1422596503" sldId="273"/>
        </pc:sldMkLst>
        <pc:inkChg chg="add del">
          <ac:chgData name="Venkatasubramanian, Mani V." userId="fbe5ce37-0145-4c31-b84a-b36f8beac5f3" providerId="ADAL" clId="{0FD0B19D-4776-3142-A01A-915AA0983175}" dt="2023-03-28T15:53:48.304" v="3082"/>
          <ac:inkMkLst>
            <pc:docMk/>
            <pc:sldMk cId="1422596503" sldId="273"/>
            <ac:inkMk id="2" creationId="{4279CD5D-CB65-B8E6-1C31-1CD4FAFF2CFC}"/>
          </ac:inkMkLst>
        </pc:inkChg>
        <pc:inkChg chg="add del">
          <ac:chgData name="Venkatasubramanian, Mani V." userId="fbe5ce37-0145-4c31-b84a-b36f8beac5f3" providerId="ADAL" clId="{0FD0B19D-4776-3142-A01A-915AA0983175}" dt="2023-03-28T15:53:48.304" v="3082"/>
          <ac:inkMkLst>
            <pc:docMk/>
            <pc:sldMk cId="1422596503" sldId="273"/>
            <ac:inkMk id="3" creationId="{51A5EE3F-D262-D952-420C-29B0F342581B}"/>
          </ac:inkMkLst>
        </pc:inkChg>
        <pc:inkChg chg="add del">
          <ac:chgData name="Venkatasubramanian, Mani V." userId="fbe5ce37-0145-4c31-b84a-b36f8beac5f3" providerId="ADAL" clId="{0FD0B19D-4776-3142-A01A-915AA0983175}" dt="2023-03-28T15:53:48.304" v="3082"/>
          <ac:inkMkLst>
            <pc:docMk/>
            <pc:sldMk cId="1422596503" sldId="273"/>
            <ac:inkMk id="4" creationId="{99E400F9-ECED-C274-B2EF-688812D47A60}"/>
          </ac:inkMkLst>
        </pc:inkChg>
        <pc:inkChg chg="add del">
          <ac:chgData name="Venkatasubramanian, Mani V." userId="fbe5ce37-0145-4c31-b84a-b36f8beac5f3" providerId="ADAL" clId="{0FD0B19D-4776-3142-A01A-915AA0983175}" dt="2023-03-28T15:53:48.304" v="3082"/>
          <ac:inkMkLst>
            <pc:docMk/>
            <pc:sldMk cId="1422596503" sldId="273"/>
            <ac:inkMk id="5" creationId="{D0D41905-AD01-B0F5-D88B-297D0A5B35A1}"/>
          </ac:inkMkLst>
        </pc:inkChg>
        <pc:inkChg chg="add del">
          <ac:chgData name="Venkatasubramanian, Mani V." userId="fbe5ce37-0145-4c31-b84a-b36f8beac5f3" providerId="ADAL" clId="{0FD0B19D-4776-3142-A01A-915AA0983175}" dt="2023-03-28T15:53:48.304" v="3082"/>
          <ac:inkMkLst>
            <pc:docMk/>
            <pc:sldMk cId="1422596503" sldId="273"/>
            <ac:inkMk id="6" creationId="{C60E88B0-81CC-0FD8-0EA8-BCC563FE9895}"/>
          </ac:inkMkLst>
        </pc:inkChg>
        <pc:inkChg chg="add del">
          <ac:chgData name="Venkatasubramanian, Mani V." userId="fbe5ce37-0145-4c31-b84a-b36f8beac5f3" providerId="ADAL" clId="{0FD0B19D-4776-3142-A01A-915AA0983175}" dt="2023-03-28T15:53:48.304" v="3082"/>
          <ac:inkMkLst>
            <pc:docMk/>
            <pc:sldMk cId="1422596503" sldId="273"/>
            <ac:inkMk id="7" creationId="{C43CE913-E8A2-4984-1EA1-BEC785E6F15E}"/>
          </ac:inkMkLst>
        </pc:inkChg>
        <pc:inkChg chg="add del">
          <ac:chgData name="Venkatasubramanian, Mani V." userId="fbe5ce37-0145-4c31-b84a-b36f8beac5f3" providerId="ADAL" clId="{0FD0B19D-4776-3142-A01A-915AA0983175}" dt="2023-03-28T15:53:48.304" v="3082"/>
          <ac:inkMkLst>
            <pc:docMk/>
            <pc:sldMk cId="1422596503" sldId="273"/>
            <ac:inkMk id="8" creationId="{ACD2990B-9DCB-523B-556C-EE793CC99B8A}"/>
          </ac:inkMkLst>
        </pc:inkChg>
        <pc:inkChg chg="add del">
          <ac:chgData name="Venkatasubramanian, Mani V." userId="fbe5ce37-0145-4c31-b84a-b36f8beac5f3" providerId="ADAL" clId="{0FD0B19D-4776-3142-A01A-915AA0983175}" dt="2023-03-28T15:53:48.304" v="3082"/>
          <ac:inkMkLst>
            <pc:docMk/>
            <pc:sldMk cId="1422596503" sldId="273"/>
            <ac:inkMk id="9" creationId="{3F41EEA0-7E2C-D811-EE75-CA4263ECD412}"/>
          </ac:inkMkLst>
        </pc:inkChg>
        <pc:inkChg chg="add del">
          <ac:chgData name="Venkatasubramanian, Mani V." userId="fbe5ce37-0145-4c31-b84a-b36f8beac5f3" providerId="ADAL" clId="{0FD0B19D-4776-3142-A01A-915AA0983175}" dt="2023-03-28T15:53:48.304" v="3082"/>
          <ac:inkMkLst>
            <pc:docMk/>
            <pc:sldMk cId="1422596503" sldId="273"/>
            <ac:inkMk id="10" creationId="{3D5E10E6-7536-3337-2B4F-622F88C37F9F}"/>
          </ac:inkMkLst>
        </pc:inkChg>
        <pc:inkChg chg="add del">
          <ac:chgData name="Venkatasubramanian, Mani V." userId="fbe5ce37-0145-4c31-b84a-b36f8beac5f3" providerId="ADAL" clId="{0FD0B19D-4776-3142-A01A-915AA0983175}" dt="2023-03-28T15:53:48.304" v="3082"/>
          <ac:inkMkLst>
            <pc:docMk/>
            <pc:sldMk cId="1422596503" sldId="273"/>
            <ac:inkMk id="11" creationId="{2BC4AF1E-408C-43DE-5909-EB040C7FF42F}"/>
          </ac:inkMkLst>
        </pc:inkChg>
        <pc:inkChg chg="add del">
          <ac:chgData name="Venkatasubramanian, Mani V." userId="fbe5ce37-0145-4c31-b84a-b36f8beac5f3" providerId="ADAL" clId="{0FD0B19D-4776-3142-A01A-915AA0983175}" dt="2023-03-28T15:53:48.304" v="3082"/>
          <ac:inkMkLst>
            <pc:docMk/>
            <pc:sldMk cId="1422596503" sldId="273"/>
            <ac:inkMk id="12" creationId="{5ED4E3FC-476B-A9B4-EC83-8AD7E90B86BD}"/>
          </ac:inkMkLst>
        </pc:inkChg>
        <pc:inkChg chg="add del">
          <ac:chgData name="Venkatasubramanian, Mani V." userId="fbe5ce37-0145-4c31-b84a-b36f8beac5f3" providerId="ADAL" clId="{0FD0B19D-4776-3142-A01A-915AA0983175}" dt="2023-03-28T15:53:48.304" v="3082"/>
          <ac:inkMkLst>
            <pc:docMk/>
            <pc:sldMk cId="1422596503" sldId="273"/>
            <ac:inkMk id="13" creationId="{851FE2F1-AF72-F831-7493-F50295C75CEC}"/>
          </ac:inkMkLst>
        </pc:inkChg>
        <pc:inkChg chg="add del">
          <ac:chgData name="Venkatasubramanian, Mani V." userId="fbe5ce37-0145-4c31-b84a-b36f8beac5f3" providerId="ADAL" clId="{0FD0B19D-4776-3142-A01A-915AA0983175}" dt="2023-03-28T15:53:48.304" v="3082"/>
          <ac:inkMkLst>
            <pc:docMk/>
            <pc:sldMk cId="1422596503" sldId="273"/>
            <ac:inkMk id="14" creationId="{5616EF45-F592-1CC8-3636-0D7DAFE8ACEE}"/>
          </ac:inkMkLst>
        </pc:inkChg>
        <pc:inkChg chg="add del">
          <ac:chgData name="Venkatasubramanian, Mani V." userId="fbe5ce37-0145-4c31-b84a-b36f8beac5f3" providerId="ADAL" clId="{0FD0B19D-4776-3142-A01A-915AA0983175}" dt="2023-03-28T15:53:48.304" v="3082"/>
          <ac:inkMkLst>
            <pc:docMk/>
            <pc:sldMk cId="1422596503" sldId="273"/>
            <ac:inkMk id="15" creationId="{3EBAE72E-F9B5-870A-6569-6491302E910C}"/>
          </ac:inkMkLst>
        </pc:inkChg>
        <pc:inkChg chg="add del">
          <ac:chgData name="Venkatasubramanian, Mani V." userId="fbe5ce37-0145-4c31-b84a-b36f8beac5f3" providerId="ADAL" clId="{0FD0B19D-4776-3142-A01A-915AA0983175}" dt="2023-03-28T15:53:48.304" v="3082"/>
          <ac:inkMkLst>
            <pc:docMk/>
            <pc:sldMk cId="1422596503" sldId="273"/>
            <ac:inkMk id="16" creationId="{D2A7791C-ADFF-4DD6-8949-D1DDF2DD3AAB}"/>
          </ac:inkMkLst>
        </pc:inkChg>
        <pc:inkChg chg="add del">
          <ac:chgData name="Venkatasubramanian, Mani V." userId="fbe5ce37-0145-4c31-b84a-b36f8beac5f3" providerId="ADAL" clId="{0FD0B19D-4776-3142-A01A-915AA0983175}" dt="2023-03-28T15:53:48.304" v="3082"/>
          <ac:inkMkLst>
            <pc:docMk/>
            <pc:sldMk cId="1422596503" sldId="273"/>
            <ac:inkMk id="17" creationId="{8D80AD30-E582-E810-D99A-34C8C62881BF}"/>
          </ac:inkMkLst>
        </pc:inkChg>
        <pc:inkChg chg="add del">
          <ac:chgData name="Venkatasubramanian, Mani V." userId="fbe5ce37-0145-4c31-b84a-b36f8beac5f3" providerId="ADAL" clId="{0FD0B19D-4776-3142-A01A-915AA0983175}" dt="2023-03-28T15:53:48.304" v="3082"/>
          <ac:inkMkLst>
            <pc:docMk/>
            <pc:sldMk cId="1422596503" sldId="273"/>
            <ac:inkMk id="18" creationId="{E8C7D932-8FB3-4525-1E8B-1DE73DBC96AE}"/>
          </ac:inkMkLst>
        </pc:inkChg>
        <pc:inkChg chg="add del">
          <ac:chgData name="Venkatasubramanian, Mani V." userId="fbe5ce37-0145-4c31-b84a-b36f8beac5f3" providerId="ADAL" clId="{0FD0B19D-4776-3142-A01A-915AA0983175}" dt="2023-03-28T15:53:48.304" v="3082"/>
          <ac:inkMkLst>
            <pc:docMk/>
            <pc:sldMk cId="1422596503" sldId="273"/>
            <ac:inkMk id="19" creationId="{19EC4B21-7D24-F080-C4AE-C21E6C2DDD52}"/>
          </ac:inkMkLst>
        </pc:inkChg>
        <pc:inkChg chg="add del">
          <ac:chgData name="Venkatasubramanian, Mani V." userId="fbe5ce37-0145-4c31-b84a-b36f8beac5f3" providerId="ADAL" clId="{0FD0B19D-4776-3142-A01A-915AA0983175}" dt="2023-03-28T15:53:48.304" v="3082"/>
          <ac:inkMkLst>
            <pc:docMk/>
            <pc:sldMk cId="1422596503" sldId="273"/>
            <ac:inkMk id="20" creationId="{35719A2C-1D40-A0DC-86CD-895C15FFFB9B}"/>
          </ac:inkMkLst>
        </pc:inkChg>
        <pc:inkChg chg="add del">
          <ac:chgData name="Venkatasubramanian, Mani V." userId="fbe5ce37-0145-4c31-b84a-b36f8beac5f3" providerId="ADAL" clId="{0FD0B19D-4776-3142-A01A-915AA0983175}" dt="2023-03-28T15:53:48.304" v="3082"/>
          <ac:inkMkLst>
            <pc:docMk/>
            <pc:sldMk cId="1422596503" sldId="273"/>
            <ac:inkMk id="21" creationId="{1A9213F5-ACC5-83A9-3587-C6DFBFBF6334}"/>
          </ac:inkMkLst>
        </pc:inkChg>
        <pc:inkChg chg="add del">
          <ac:chgData name="Venkatasubramanian, Mani V." userId="fbe5ce37-0145-4c31-b84a-b36f8beac5f3" providerId="ADAL" clId="{0FD0B19D-4776-3142-A01A-915AA0983175}" dt="2023-03-28T15:53:48.304" v="3082"/>
          <ac:inkMkLst>
            <pc:docMk/>
            <pc:sldMk cId="1422596503" sldId="273"/>
            <ac:inkMk id="22" creationId="{6CA06D4A-0A61-FEE4-FE55-CE965797EA13}"/>
          </ac:inkMkLst>
        </pc:inkChg>
        <pc:inkChg chg="add del">
          <ac:chgData name="Venkatasubramanian, Mani V." userId="fbe5ce37-0145-4c31-b84a-b36f8beac5f3" providerId="ADAL" clId="{0FD0B19D-4776-3142-A01A-915AA0983175}" dt="2023-03-28T15:53:48.304" v="3082"/>
          <ac:inkMkLst>
            <pc:docMk/>
            <pc:sldMk cId="1422596503" sldId="273"/>
            <ac:inkMk id="23" creationId="{33A5AD74-4B42-CFF0-EDC6-2D6EF9A6510C}"/>
          </ac:inkMkLst>
        </pc:inkChg>
        <pc:inkChg chg="add del">
          <ac:chgData name="Venkatasubramanian, Mani V." userId="fbe5ce37-0145-4c31-b84a-b36f8beac5f3" providerId="ADAL" clId="{0FD0B19D-4776-3142-A01A-915AA0983175}" dt="2023-03-28T15:53:48.304" v="3082"/>
          <ac:inkMkLst>
            <pc:docMk/>
            <pc:sldMk cId="1422596503" sldId="273"/>
            <ac:inkMk id="24" creationId="{D84A644A-9E0C-87DB-BC05-E6BBC5C2358D}"/>
          </ac:inkMkLst>
        </pc:inkChg>
        <pc:inkChg chg="add del">
          <ac:chgData name="Venkatasubramanian, Mani V." userId="fbe5ce37-0145-4c31-b84a-b36f8beac5f3" providerId="ADAL" clId="{0FD0B19D-4776-3142-A01A-915AA0983175}" dt="2023-03-28T15:53:48.304" v="3082"/>
          <ac:inkMkLst>
            <pc:docMk/>
            <pc:sldMk cId="1422596503" sldId="273"/>
            <ac:inkMk id="25" creationId="{4A4095E2-DD25-22F7-11FA-EEBAC38F7E4E}"/>
          </ac:inkMkLst>
        </pc:inkChg>
        <pc:inkChg chg="add del">
          <ac:chgData name="Venkatasubramanian, Mani V." userId="fbe5ce37-0145-4c31-b84a-b36f8beac5f3" providerId="ADAL" clId="{0FD0B19D-4776-3142-A01A-915AA0983175}" dt="2023-03-28T15:53:48.304" v="3082"/>
          <ac:inkMkLst>
            <pc:docMk/>
            <pc:sldMk cId="1422596503" sldId="273"/>
            <ac:inkMk id="26" creationId="{D8BABD15-982D-BE13-6DCE-1D22FC54FBC5}"/>
          </ac:inkMkLst>
        </pc:inkChg>
        <pc:inkChg chg="add reco">
          <ac:chgData name="Venkatasubramanian, Mani V." userId="fbe5ce37-0145-4c31-b84a-b36f8beac5f3" providerId="ADAL" clId="{0FD0B19D-4776-3142-A01A-915AA0983175}" dt="2023-03-28T15:53:48.304" v="3082"/>
          <ac:inkMkLst>
            <pc:docMk/>
            <pc:sldMk cId="1422596503" sldId="273"/>
            <ac:inkMk id="27" creationId="{CB0115D0-CC6D-4B3F-A191-9AE3CBCF6C10}"/>
          </ac:inkMkLst>
        </pc:inkChg>
        <pc:inkChg chg="add del">
          <ac:chgData name="Venkatasubramanian, Mani V." userId="fbe5ce37-0145-4c31-b84a-b36f8beac5f3" providerId="ADAL" clId="{0FD0B19D-4776-3142-A01A-915AA0983175}" dt="2023-03-28T15:53:54.729" v="3093"/>
          <ac:inkMkLst>
            <pc:docMk/>
            <pc:sldMk cId="1422596503" sldId="273"/>
            <ac:inkMk id="28" creationId="{81E51D02-DA48-0ECF-110B-28CC34EC0F49}"/>
          </ac:inkMkLst>
        </pc:inkChg>
        <pc:inkChg chg="add del">
          <ac:chgData name="Venkatasubramanian, Mani V." userId="fbe5ce37-0145-4c31-b84a-b36f8beac5f3" providerId="ADAL" clId="{0FD0B19D-4776-3142-A01A-915AA0983175}" dt="2023-03-28T15:53:54.729" v="3093"/>
          <ac:inkMkLst>
            <pc:docMk/>
            <pc:sldMk cId="1422596503" sldId="273"/>
            <ac:inkMk id="29" creationId="{0179431D-7D72-2EC5-5712-DA363ED41369}"/>
          </ac:inkMkLst>
        </pc:inkChg>
        <pc:inkChg chg="add del">
          <ac:chgData name="Venkatasubramanian, Mani V." userId="fbe5ce37-0145-4c31-b84a-b36f8beac5f3" providerId="ADAL" clId="{0FD0B19D-4776-3142-A01A-915AA0983175}" dt="2023-03-28T15:53:54.729" v="3093"/>
          <ac:inkMkLst>
            <pc:docMk/>
            <pc:sldMk cId="1422596503" sldId="273"/>
            <ac:inkMk id="30" creationId="{560A8B02-8D9B-6096-18AF-52F6E6B48337}"/>
          </ac:inkMkLst>
        </pc:inkChg>
        <pc:inkChg chg="add del">
          <ac:chgData name="Venkatasubramanian, Mani V." userId="fbe5ce37-0145-4c31-b84a-b36f8beac5f3" providerId="ADAL" clId="{0FD0B19D-4776-3142-A01A-915AA0983175}" dt="2023-03-28T15:53:54.729" v="3093"/>
          <ac:inkMkLst>
            <pc:docMk/>
            <pc:sldMk cId="1422596503" sldId="273"/>
            <ac:inkMk id="31" creationId="{F77A2FFE-BFCC-4AE1-A682-3957151072E7}"/>
          </ac:inkMkLst>
        </pc:inkChg>
        <pc:inkChg chg="add del">
          <ac:chgData name="Venkatasubramanian, Mani V." userId="fbe5ce37-0145-4c31-b84a-b36f8beac5f3" providerId="ADAL" clId="{0FD0B19D-4776-3142-A01A-915AA0983175}" dt="2023-03-28T15:53:54.729" v="3093"/>
          <ac:inkMkLst>
            <pc:docMk/>
            <pc:sldMk cId="1422596503" sldId="273"/>
            <ac:inkMk id="32" creationId="{174FCB1F-9C04-CE93-EBB6-0A01DB6A62AF}"/>
          </ac:inkMkLst>
        </pc:inkChg>
        <pc:inkChg chg="add del">
          <ac:chgData name="Venkatasubramanian, Mani V." userId="fbe5ce37-0145-4c31-b84a-b36f8beac5f3" providerId="ADAL" clId="{0FD0B19D-4776-3142-A01A-915AA0983175}" dt="2023-03-28T15:53:54.729" v="3093"/>
          <ac:inkMkLst>
            <pc:docMk/>
            <pc:sldMk cId="1422596503" sldId="273"/>
            <ac:inkMk id="33" creationId="{5DBCAC17-5058-E321-0038-7751A6B29849}"/>
          </ac:inkMkLst>
        </pc:inkChg>
        <pc:inkChg chg="add del">
          <ac:chgData name="Venkatasubramanian, Mani V." userId="fbe5ce37-0145-4c31-b84a-b36f8beac5f3" providerId="ADAL" clId="{0FD0B19D-4776-3142-A01A-915AA0983175}" dt="2023-03-28T15:53:54.729" v="3093"/>
          <ac:inkMkLst>
            <pc:docMk/>
            <pc:sldMk cId="1422596503" sldId="273"/>
            <ac:inkMk id="34" creationId="{D0E72421-CC39-B6B7-52FF-7A0EC98912F9}"/>
          </ac:inkMkLst>
        </pc:inkChg>
        <pc:inkChg chg="add del">
          <ac:chgData name="Venkatasubramanian, Mani V." userId="fbe5ce37-0145-4c31-b84a-b36f8beac5f3" providerId="ADAL" clId="{0FD0B19D-4776-3142-A01A-915AA0983175}" dt="2023-03-28T15:53:54.729" v="3093"/>
          <ac:inkMkLst>
            <pc:docMk/>
            <pc:sldMk cId="1422596503" sldId="273"/>
            <ac:inkMk id="35" creationId="{6414D6B0-C1EE-1287-1ADB-0C2E83E98092}"/>
          </ac:inkMkLst>
        </pc:inkChg>
        <pc:inkChg chg="add del">
          <ac:chgData name="Venkatasubramanian, Mani V." userId="fbe5ce37-0145-4c31-b84a-b36f8beac5f3" providerId="ADAL" clId="{0FD0B19D-4776-3142-A01A-915AA0983175}" dt="2023-03-28T15:53:54.729" v="3093"/>
          <ac:inkMkLst>
            <pc:docMk/>
            <pc:sldMk cId="1422596503" sldId="273"/>
            <ac:inkMk id="36" creationId="{4D2600C5-1198-FA62-816D-6A8A1871DDE9}"/>
          </ac:inkMkLst>
        </pc:inkChg>
        <pc:inkChg chg="add del">
          <ac:chgData name="Venkatasubramanian, Mani V." userId="fbe5ce37-0145-4c31-b84a-b36f8beac5f3" providerId="ADAL" clId="{0FD0B19D-4776-3142-A01A-915AA0983175}" dt="2023-03-28T15:53:54.729" v="3093"/>
          <ac:inkMkLst>
            <pc:docMk/>
            <pc:sldMk cId="1422596503" sldId="273"/>
            <ac:inkMk id="37" creationId="{2F3650EF-4FD4-7380-D26B-5D74F728CDEA}"/>
          </ac:inkMkLst>
        </pc:inkChg>
        <pc:inkChg chg="add reco">
          <ac:chgData name="Venkatasubramanian, Mani V." userId="fbe5ce37-0145-4c31-b84a-b36f8beac5f3" providerId="ADAL" clId="{0FD0B19D-4776-3142-A01A-915AA0983175}" dt="2023-03-28T15:53:54.729" v="3093"/>
          <ac:inkMkLst>
            <pc:docMk/>
            <pc:sldMk cId="1422596503" sldId="273"/>
            <ac:inkMk id="38" creationId="{2DB0CE84-1DF6-8E84-DC4E-775645C5872C}"/>
          </ac:inkMkLst>
        </pc:inkChg>
        <pc:inkChg chg="add reco">
          <ac:chgData name="Venkatasubramanian, Mani V." userId="fbe5ce37-0145-4c31-b84a-b36f8beac5f3" providerId="ADAL" clId="{0FD0B19D-4776-3142-A01A-915AA0983175}" dt="2023-03-28T15:53:54.729" v="3093"/>
          <ac:inkMkLst>
            <pc:docMk/>
            <pc:sldMk cId="1422596503" sldId="273"/>
            <ac:inkMk id="39" creationId="{74964439-A0BF-911E-74D0-6EE3528500CB}"/>
          </ac:inkMkLst>
        </pc:inkChg>
        <pc:inkChg chg="add del">
          <ac:chgData name="Venkatasubramanian, Mani V." userId="fbe5ce37-0145-4c31-b84a-b36f8beac5f3" providerId="ADAL" clId="{0FD0B19D-4776-3142-A01A-915AA0983175}" dt="2023-03-28T15:53:57.354" v="3098"/>
          <ac:inkMkLst>
            <pc:docMk/>
            <pc:sldMk cId="1422596503" sldId="273"/>
            <ac:inkMk id="40" creationId="{C10CFA65-917F-5546-4C69-BA7D1B015715}"/>
          </ac:inkMkLst>
        </pc:inkChg>
        <pc:inkChg chg="add del">
          <ac:chgData name="Venkatasubramanian, Mani V." userId="fbe5ce37-0145-4c31-b84a-b36f8beac5f3" providerId="ADAL" clId="{0FD0B19D-4776-3142-A01A-915AA0983175}" dt="2023-03-28T15:53:57.354" v="3098"/>
          <ac:inkMkLst>
            <pc:docMk/>
            <pc:sldMk cId="1422596503" sldId="273"/>
            <ac:inkMk id="41" creationId="{F67E8B94-02D0-CDC6-642D-3EB92640A380}"/>
          </ac:inkMkLst>
        </pc:inkChg>
        <pc:inkChg chg="add del">
          <ac:chgData name="Venkatasubramanian, Mani V." userId="fbe5ce37-0145-4c31-b84a-b36f8beac5f3" providerId="ADAL" clId="{0FD0B19D-4776-3142-A01A-915AA0983175}" dt="2023-03-28T15:53:57.354" v="3098"/>
          <ac:inkMkLst>
            <pc:docMk/>
            <pc:sldMk cId="1422596503" sldId="273"/>
            <ac:inkMk id="42" creationId="{51704D9A-CDF0-5AB2-19F7-76C2DA76D1B1}"/>
          </ac:inkMkLst>
        </pc:inkChg>
        <pc:inkChg chg="add del">
          <ac:chgData name="Venkatasubramanian, Mani V." userId="fbe5ce37-0145-4c31-b84a-b36f8beac5f3" providerId="ADAL" clId="{0FD0B19D-4776-3142-A01A-915AA0983175}" dt="2023-03-28T15:53:57.354" v="3098"/>
          <ac:inkMkLst>
            <pc:docMk/>
            <pc:sldMk cId="1422596503" sldId="273"/>
            <ac:inkMk id="43" creationId="{797624FF-7037-E671-5FDB-8C0254DED87C}"/>
          </ac:inkMkLst>
        </pc:inkChg>
        <pc:inkChg chg="add reco">
          <ac:chgData name="Venkatasubramanian, Mani V." userId="fbe5ce37-0145-4c31-b84a-b36f8beac5f3" providerId="ADAL" clId="{0FD0B19D-4776-3142-A01A-915AA0983175}" dt="2023-03-28T15:53:57.354" v="3098"/>
          <ac:inkMkLst>
            <pc:docMk/>
            <pc:sldMk cId="1422596503" sldId="273"/>
            <ac:inkMk id="44" creationId="{5A6127AA-8337-B029-49E9-A1E132B4273D}"/>
          </ac:inkMkLst>
        </pc:inkChg>
        <pc:inkChg chg="add del">
          <ac:chgData name="Venkatasubramanian, Mani V." userId="fbe5ce37-0145-4c31-b84a-b36f8beac5f3" providerId="ADAL" clId="{0FD0B19D-4776-3142-A01A-915AA0983175}" dt="2023-03-28T15:54:01.153" v="3105"/>
          <ac:inkMkLst>
            <pc:docMk/>
            <pc:sldMk cId="1422596503" sldId="273"/>
            <ac:inkMk id="45" creationId="{06A6E134-08EB-9C47-50D9-3EF0D99D8E5A}"/>
          </ac:inkMkLst>
        </pc:inkChg>
        <pc:inkChg chg="add del">
          <ac:chgData name="Venkatasubramanian, Mani V." userId="fbe5ce37-0145-4c31-b84a-b36f8beac5f3" providerId="ADAL" clId="{0FD0B19D-4776-3142-A01A-915AA0983175}" dt="2023-03-28T15:54:01.153" v="3105"/>
          <ac:inkMkLst>
            <pc:docMk/>
            <pc:sldMk cId="1422596503" sldId="273"/>
            <ac:inkMk id="46" creationId="{48338FA9-4BC9-F81D-0207-FE5D233B796B}"/>
          </ac:inkMkLst>
        </pc:inkChg>
        <pc:inkChg chg="add del">
          <ac:chgData name="Venkatasubramanian, Mani V." userId="fbe5ce37-0145-4c31-b84a-b36f8beac5f3" providerId="ADAL" clId="{0FD0B19D-4776-3142-A01A-915AA0983175}" dt="2023-03-28T15:54:01.153" v="3105"/>
          <ac:inkMkLst>
            <pc:docMk/>
            <pc:sldMk cId="1422596503" sldId="273"/>
            <ac:inkMk id="47" creationId="{CA61A3E7-CC6C-D2B7-AA47-A0B3CCADA83B}"/>
          </ac:inkMkLst>
        </pc:inkChg>
        <pc:inkChg chg="add del">
          <ac:chgData name="Venkatasubramanian, Mani V." userId="fbe5ce37-0145-4c31-b84a-b36f8beac5f3" providerId="ADAL" clId="{0FD0B19D-4776-3142-A01A-915AA0983175}" dt="2023-03-28T15:54:01.153" v="3105"/>
          <ac:inkMkLst>
            <pc:docMk/>
            <pc:sldMk cId="1422596503" sldId="273"/>
            <ac:inkMk id="48" creationId="{847A3148-8849-7E16-1823-BF9B14319643}"/>
          </ac:inkMkLst>
        </pc:inkChg>
        <pc:inkChg chg="add del">
          <ac:chgData name="Venkatasubramanian, Mani V." userId="fbe5ce37-0145-4c31-b84a-b36f8beac5f3" providerId="ADAL" clId="{0FD0B19D-4776-3142-A01A-915AA0983175}" dt="2023-03-28T15:54:01.153" v="3105"/>
          <ac:inkMkLst>
            <pc:docMk/>
            <pc:sldMk cId="1422596503" sldId="273"/>
            <ac:inkMk id="49" creationId="{E1D0564F-82A7-D38B-AAA0-D8D10F062135}"/>
          </ac:inkMkLst>
        </pc:inkChg>
        <pc:inkChg chg="add del">
          <ac:chgData name="Venkatasubramanian, Mani V." userId="fbe5ce37-0145-4c31-b84a-b36f8beac5f3" providerId="ADAL" clId="{0FD0B19D-4776-3142-A01A-915AA0983175}" dt="2023-03-28T15:54:01.153" v="3105"/>
          <ac:inkMkLst>
            <pc:docMk/>
            <pc:sldMk cId="1422596503" sldId="273"/>
            <ac:inkMk id="50" creationId="{09212A61-716F-1CA8-ADA7-277F41E4740D}"/>
          </ac:inkMkLst>
        </pc:inkChg>
        <pc:inkChg chg="add reco">
          <ac:chgData name="Venkatasubramanian, Mani V." userId="fbe5ce37-0145-4c31-b84a-b36f8beac5f3" providerId="ADAL" clId="{0FD0B19D-4776-3142-A01A-915AA0983175}" dt="2023-03-28T15:54:01.153" v="3105"/>
          <ac:inkMkLst>
            <pc:docMk/>
            <pc:sldMk cId="1422596503" sldId="273"/>
            <ac:inkMk id="51" creationId="{A26DC5A1-EA49-79D6-7E65-6ACAD797C038}"/>
          </ac:inkMkLst>
        </pc:inkChg>
        <pc:inkChg chg="add reco">
          <ac:chgData name="Venkatasubramanian, Mani V." userId="fbe5ce37-0145-4c31-b84a-b36f8beac5f3" providerId="ADAL" clId="{0FD0B19D-4776-3142-A01A-915AA0983175}" dt="2023-03-28T15:54:01.153" v="3105"/>
          <ac:inkMkLst>
            <pc:docMk/>
            <pc:sldMk cId="1422596503" sldId="273"/>
            <ac:inkMk id="52" creationId="{78F75F83-AA1E-B7AF-B8DB-AEDF3C8AB88B}"/>
          </ac:inkMkLst>
        </pc:inkChg>
        <pc:inkChg chg="add del">
          <ac:chgData name="Venkatasubramanian, Mani V." userId="fbe5ce37-0145-4c31-b84a-b36f8beac5f3" providerId="ADAL" clId="{0FD0B19D-4776-3142-A01A-915AA0983175}" dt="2023-03-28T15:54:08.496" v="3123"/>
          <ac:inkMkLst>
            <pc:docMk/>
            <pc:sldMk cId="1422596503" sldId="273"/>
            <ac:inkMk id="53" creationId="{8330D811-659A-7000-2277-2EF1A009CC35}"/>
          </ac:inkMkLst>
        </pc:inkChg>
        <pc:inkChg chg="add del">
          <ac:chgData name="Venkatasubramanian, Mani V." userId="fbe5ce37-0145-4c31-b84a-b36f8beac5f3" providerId="ADAL" clId="{0FD0B19D-4776-3142-A01A-915AA0983175}" dt="2023-03-28T15:54:08.496" v="3123"/>
          <ac:inkMkLst>
            <pc:docMk/>
            <pc:sldMk cId="1422596503" sldId="273"/>
            <ac:inkMk id="54" creationId="{D7908458-4693-A50A-ACDC-151218782306}"/>
          </ac:inkMkLst>
        </pc:inkChg>
        <pc:inkChg chg="add del">
          <ac:chgData name="Venkatasubramanian, Mani V." userId="fbe5ce37-0145-4c31-b84a-b36f8beac5f3" providerId="ADAL" clId="{0FD0B19D-4776-3142-A01A-915AA0983175}" dt="2023-03-28T15:54:08.496" v="3123"/>
          <ac:inkMkLst>
            <pc:docMk/>
            <pc:sldMk cId="1422596503" sldId="273"/>
            <ac:inkMk id="55" creationId="{AF7B1B65-DCF7-A459-E406-F7A5BF9F8B8C}"/>
          </ac:inkMkLst>
        </pc:inkChg>
        <pc:inkChg chg="add del">
          <ac:chgData name="Venkatasubramanian, Mani V." userId="fbe5ce37-0145-4c31-b84a-b36f8beac5f3" providerId="ADAL" clId="{0FD0B19D-4776-3142-A01A-915AA0983175}" dt="2023-03-28T15:54:08.496" v="3123"/>
          <ac:inkMkLst>
            <pc:docMk/>
            <pc:sldMk cId="1422596503" sldId="273"/>
            <ac:inkMk id="56" creationId="{2A0CA413-9055-68FA-E5C8-46FA0ED1FEF0}"/>
          </ac:inkMkLst>
        </pc:inkChg>
        <pc:inkChg chg="add del">
          <ac:chgData name="Venkatasubramanian, Mani V." userId="fbe5ce37-0145-4c31-b84a-b36f8beac5f3" providerId="ADAL" clId="{0FD0B19D-4776-3142-A01A-915AA0983175}" dt="2023-03-28T15:54:08.496" v="3123"/>
          <ac:inkMkLst>
            <pc:docMk/>
            <pc:sldMk cId="1422596503" sldId="273"/>
            <ac:inkMk id="57" creationId="{985B966B-5BF1-D282-FB37-FD8398FF28DC}"/>
          </ac:inkMkLst>
        </pc:inkChg>
        <pc:inkChg chg="add del">
          <ac:chgData name="Venkatasubramanian, Mani V." userId="fbe5ce37-0145-4c31-b84a-b36f8beac5f3" providerId="ADAL" clId="{0FD0B19D-4776-3142-A01A-915AA0983175}" dt="2023-03-28T15:54:08.496" v="3123"/>
          <ac:inkMkLst>
            <pc:docMk/>
            <pc:sldMk cId="1422596503" sldId="273"/>
            <ac:inkMk id="58" creationId="{1C07D995-009F-67F9-5811-3BEB9A4BE2D9}"/>
          </ac:inkMkLst>
        </pc:inkChg>
        <pc:inkChg chg="add del">
          <ac:chgData name="Venkatasubramanian, Mani V." userId="fbe5ce37-0145-4c31-b84a-b36f8beac5f3" providerId="ADAL" clId="{0FD0B19D-4776-3142-A01A-915AA0983175}" dt="2023-03-28T15:54:08.496" v="3123"/>
          <ac:inkMkLst>
            <pc:docMk/>
            <pc:sldMk cId="1422596503" sldId="273"/>
            <ac:inkMk id="59" creationId="{0FC51A7B-B39B-C270-D386-3CF0BAB8918C}"/>
          </ac:inkMkLst>
        </pc:inkChg>
        <pc:inkChg chg="add del">
          <ac:chgData name="Venkatasubramanian, Mani V." userId="fbe5ce37-0145-4c31-b84a-b36f8beac5f3" providerId="ADAL" clId="{0FD0B19D-4776-3142-A01A-915AA0983175}" dt="2023-03-28T15:54:08.496" v="3123"/>
          <ac:inkMkLst>
            <pc:docMk/>
            <pc:sldMk cId="1422596503" sldId="273"/>
            <ac:inkMk id="60" creationId="{A7D0AC65-86DC-9958-DDDB-22B8036D20B7}"/>
          </ac:inkMkLst>
        </pc:inkChg>
        <pc:inkChg chg="add del">
          <ac:chgData name="Venkatasubramanian, Mani V." userId="fbe5ce37-0145-4c31-b84a-b36f8beac5f3" providerId="ADAL" clId="{0FD0B19D-4776-3142-A01A-915AA0983175}" dt="2023-03-28T15:54:08.496" v="3123"/>
          <ac:inkMkLst>
            <pc:docMk/>
            <pc:sldMk cId="1422596503" sldId="273"/>
            <ac:inkMk id="61" creationId="{B478C3C0-940B-DBF3-51B0-C9420E0E2989}"/>
          </ac:inkMkLst>
        </pc:inkChg>
        <pc:inkChg chg="add del">
          <ac:chgData name="Venkatasubramanian, Mani V." userId="fbe5ce37-0145-4c31-b84a-b36f8beac5f3" providerId="ADAL" clId="{0FD0B19D-4776-3142-A01A-915AA0983175}" dt="2023-03-28T15:54:08.496" v="3123"/>
          <ac:inkMkLst>
            <pc:docMk/>
            <pc:sldMk cId="1422596503" sldId="273"/>
            <ac:inkMk id="62" creationId="{C168A99E-2309-F5B3-E9F3-32922895E1F8}"/>
          </ac:inkMkLst>
        </pc:inkChg>
        <pc:inkChg chg="add del">
          <ac:chgData name="Venkatasubramanian, Mani V." userId="fbe5ce37-0145-4c31-b84a-b36f8beac5f3" providerId="ADAL" clId="{0FD0B19D-4776-3142-A01A-915AA0983175}" dt="2023-03-28T15:54:08.496" v="3123"/>
          <ac:inkMkLst>
            <pc:docMk/>
            <pc:sldMk cId="1422596503" sldId="273"/>
            <ac:inkMk id="63" creationId="{A4D26B65-96EF-0DE7-2C71-A6185677C25A}"/>
          </ac:inkMkLst>
        </pc:inkChg>
        <pc:inkChg chg="add del">
          <ac:chgData name="Venkatasubramanian, Mani V." userId="fbe5ce37-0145-4c31-b84a-b36f8beac5f3" providerId="ADAL" clId="{0FD0B19D-4776-3142-A01A-915AA0983175}" dt="2023-03-28T15:54:08.496" v="3123"/>
          <ac:inkMkLst>
            <pc:docMk/>
            <pc:sldMk cId="1422596503" sldId="273"/>
            <ac:inkMk id="64" creationId="{FCDDD06C-698F-9B35-11DD-B6C0BD0588C2}"/>
          </ac:inkMkLst>
        </pc:inkChg>
        <pc:inkChg chg="add del">
          <ac:chgData name="Venkatasubramanian, Mani V." userId="fbe5ce37-0145-4c31-b84a-b36f8beac5f3" providerId="ADAL" clId="{0FD0B19D-4776-3142-A01A-915AA0983175}" dt="2023-03-28T15:54:08.496" v="3123"/>
          <ac:inkMkLst>
            <pc:docMk/>
            <pc:sldMk cId="1422596503" sldId="273"/>
            <ac:inkMk id="65" creationId="{0E2BAF02-0170-E825-4260-FF21E57611E5}"/>
          </ac:inkMkLst>
        </pc:inkChg>
        <pc:inkChg chg="add del">
          <ac:chgData name="Venkatasubramanian, Mani V." userId="fbe5ce37-0145-4c31-b84a-b36f8beac5f3" providerId="ADAL" clId="{0FD0B19D-4776-3142-A01A-915AA0983175}" dt="2023-03-28T15:54:08.496" v="3123"/>
          <ac:inkMkLst>
            <pc:docMk/>
            <pc:sldMk cId="1422596503" sldId="273"/>
            <ac:inkMk id="66" creationId="{271AC95F-186B-9F13-A1BF-AE1672F61911}"/>
          </ac:inkMkLst>
        </pc:inkChg>
        <pc:inkChg chg="add del">
          <ac:chgData name="Venkatasubramanian, Mani V." userId="fbe5ce37-0145-4c31-b84a-b36f8beac5f3" providerId="ADAL" clId="{0FD0B19D-4776-3142-A01A-915AA0983175}" dt="2023-03-28T15:54:08.496" v="3123"/>
          <ac:inkMkLst>
            <pc:docMk/>
            <pc:sldMk cId="1422596503" sldId="273"/>
            <ac:inkMk id="67" creationId="{A75B0F00-19CF-2F8B-0280-71DF19D5074B}"/>
          </ac:inkMkLst>
        </pc:inkChg>
        <pc:inkChg chg="add del">
          <ac:chgData name="Venkatasubramanian, Mani V." userId="fbe5ce37-0145-4c31-b84a-b36f8beac5f3" providerId="ADAL" clId="{0FD0B19D-4776-3142-A01A-915AA0983175}" dt="2023-03-28T15:54:08.496" v="3123"/>
          <ac:inkMkLst>
            <pc:docMk/>
            <pc:sldMk cId="1422596503" sldId="273"/>
            <ac:inkMk id="68" creationId="{D0E2E251-E5EC-4812-DC1F-4D2924A68649}"/>
          </ac:inkMkLst>
        </pc:inkChg>
        <pc:inkChg chg="add del">
          <ac:chgData name="Venkatasubramanian, Mani V." userId="fbe5ce37-0145-4c31-b84a-b36f8beac5f3" providerId="ADAL" clId="{0FD0B19D-4776-3142-A01A-915AA0983175}" dt="2023-03-28T15:54:08.496" v="3123"/>
          <ac:inkMkLst>
            <pc:docMk/>
            <pc:sldMk cId="1422596503" sldId="273"/>
            <ac:inkMk id="69" creationId="{E0C7381B-78C9-266B-959A-EFE1AC35868A}"/>
          </ac:inkMkLst>
        </pc:inkChg>
        <pc:inkChg chg="add reco">
          <ac:chgData name="Venkatasubramanian, Mani V." userId="fbe5ce37-0145-4c31-b84a-b36f8beac5f3" providerId="ADAL" clId="{0FD0B19D-4776-3142-A01A-915AA0983175}" dt="2023-03-28T15:54:08.496" v="3123"/>
          <ac:inkMkLst>
            <pc:docMk/>
            <pc:sldMk cId="1422596503" sldId="273"/>
            <ac:inkMk id="70" creationId="{34A5E95D-DD4F-C5E8-C6A1-BAEEE5D53771}"/>
          </ac:inkMkLst>
        </pc:inkChg>
        <pc:inkChg chg="add reco">
          <ac:chgData name="Venkatasubramanian, Mani V." userId="fbe5ce37-0145-4c31-b84a-b36f8beac5f3" providerId="ADAL" clId="{0FD0B19D-4776-3142-A01A-915AA0983175}" dt="2023-03-28T15:54:08.496" v="3123"/>
          <ac:inkMkLst>
            <pc:docMk/>
            <pc:sldMk cId="1422596503" sldId="273"/>
            <ac:inkMk id="71" creationId="{21AF3248-AFA5-DEA4-0CA7-428A09DDF897}"/>
          </ac:inkMkLst>
        </pc:inkChg>
        <pc:inkChg chg="add reco">
          <ac:chgData name="Venkatasubramanian, Mani V." userId="fbe5ce37-0145-4c31-b84a-b36f8beac5f3" providerId="ADAL" clId="{0FD0B19D-4776-3142-A01A-915AA0983175}" dt="2023-03-28T15:54:08.496" v="3123"/>
          <ac:inkMkLst>
            <pc:docMk/>
            <pc:sldMk cId="1422596503" sldId="273"/>
            <ac:inkMk id="72" creationId="{47ED8C2D-6808-5D4A-9CB2-70EF22118682}"/>
          </ac:inkMkLst>
        </pc:inkChg>
        <pc:inkChg chg="add del">
          <ac:chgData name="Venkatasubramanian, Mani V." userId="fbe5ce37-0145-4c31-b84a-b36f8beac5f3" providerId="ADAL" clId="{0FD0B19D-4776-3142-A01A-915AA0983175}" dt="2023-03-28T15:54:14.054" v="3126"/>
          <ac:inkMkLst>
            <pc:docMk/>
            <pc:sldMk cId="1422596503" sldId="273"/>
            <ac:inkMk id="73" creationId="{2FC5B737-A66A-9E4E-3916-407B5F678D8B}"/>
          </ac:inkMkLst>
        </pc:inkChg>
        <pc:inkChg chg="add del">
          <ac:chgData name="Venkatasubramanian, Mani V." userId="fbe5ce37-0145-4c31-b84a-b36f8beac5f3" providerId="ADAL" clId="{0FD0B19D-4776-3142-A01A-915AA0983175}" dt="2023-03-28T15:54:14.054" v="3126"/>
          <ac:inkMkLst>
            <pc:docMk/>
            <pc:sldMk cId="1422596503" sldId="273"/>
            <ac:inkMk id="74" creationId="{D6CA82FB-3F84-1173-054E-62658A14DA2E}"/>
          </ac:inkMkLst>
        </pc:inkChg>
        <pc:inkChg chg="add reco">
          <ac:chgData name="Venkatasubramanian, Mani V." userId="fbe5ce37-0145-4c31-b84a-b36f8beac5f3" providerId="ADAL" clId="{0FD0B19D-4776-3142-A01A-915AA0983175}" dt="2023-03-28T15:54:14.054" v="3126"/>
          <ac:inkMkLst>
            <pc:docMk/>
            <pc:sldMk cId="1422596503" sldId="273"/>
            <ac:inkMk id="75" creationId="{83E8E607-B238-827E-F621-D4004E4D9E8A}"/>
          </ac:inkMkLst>
        </pc:inkChg>
        <pc:inkChg chg="add del">
          <ac:chgData name="Venkatasubramanian, Mani V." userId="fbe5ce37-0145-4c31-b84a-b36f8beac5f3" providerId="ADAL" clId="{0FD0B19D-4776-3142-A01A-915AA0983175}" dt="2023-03-28T15:54:16.805" v="3137"/>
          <ac:inkMkLst>
            <pc:docMk/>
            <pc:sldMk cId="1422596503" sldId="273"/>
            <ac:inkMk id="76" creationId="{7DF173A6-96AA-0A0A-2DD8-4012B26A79EC}"/>
          </ac:inkMkLst>
        </pc:inkChg>
        <pc:inkChg chg="add del">
          <ac:chgData name="Venkatasubramanian, Mani V." userId="fbe5ce37-0145-4c31-b84a-b36f8beac5f3" providerId="ADAL" clId="{0FD0B19D-4776-3142-A01A-915AA0983175}" dt="2023-03-28T15:54:16.805" v="3137"/>
          <ac:inkMkLst>
            <pc:docMk/>
            <pc:sldMk cId="1422596503" sldId="273"/>
            <ac:inkMk id="77" creationId="{1146592F-53F6-9ABC-E960-3649F6F4A68F}"/>
          </ac:inkMkLst>
        </pc:inkChg>
        <pc:inkChg chg="add del">
          <ac:chgData name="Venkatasubramanian, Mani V." userId="fbe5ce37-0145-4c31-b84a-b36f8beac5f3" providerId="ADAL" clId="{0FD0B19D-4776-3142-A01A-915AA0983175}" dt="2023-03-28T15:54:16.805" v="3137"/>
          <ac:inkMkLst>
            <pc:docMk/>
            <pc:sldMk cId="1422596503" sldId="273"/>
            <ac:inkMk id="78" creationId="{86F2D440-4A62-8CE6-BF24-328C9D86BF3E}"/>
          </ac:inkMkLst>
        </pc:inkChg>
        <pc:inkChg chg="add del">
          <ac:chgData name="Venkatasubramanian, Mani V." userId="fbe5ce37-0145-4c31-b84a-b36f8beac5f3" providerId="ADAL" clId="{0FD0B19D-4776-3142-A01A-915AA0983175}" dt="2023-03-28T15:54:16.805" v="3137"/>
          <ac:inkMkLst>
            <pc:docMk/>
            <pc:sldMk cId="1422596503" sldId="273"/>
            <ac:inkMk id="79" creationId="{4510F3C9-3696-D013-53F5-04946F846B29}"/>
          </ac:inkMkLst>
        </pc:inkChg>
        <pc:inkChg chg="add del">
          <ac:chgData name="Venkatasubramanian, Mani V." userId="fbe5ce37-0145-4c31-b84a-b36f8beac5f3" providerId="ADAL" clId="{0FD0B19D-4776-3142-A01A-915AA0983175}" dt="2023-03-28T15:54:16.805" v="3137"/>
          <ac:inkMkLst>
            <pc:docMk/>
            <pc:sldMk cId="1422596503" sldId="273"/>
            <ac:inkMk id="80" creationId="{FA88DA7C-6225-DC8F-B1F1-67C11D595623}"/>
          </ac:inkMkLst>
        </pc:inkChg>
        <pc:inkChg chg="add del">
          <ac:chgData name="Venkatasubramanian, Mani V." userId="fbe5ce37-0145-4c31-b84a-b36f8beac5f3" providerId="ADAL" clId="{0FD0B19D-4776-3142-A01A-915AA0983175}" dt="2023-03-28T15:54:16.805" v="3137"/>
          <ac:inkMkLst>
            <pc:docMk/>
            <pc:sldMk cId="1422596503" sldId="273"/>
            <ac:inkMk id="81" creationId="{C4B374F7-89AC-3407-A670-C7C5E990129D}"/>
          </ac:inkMkLst>
        </pc:inkChg>
        <pc:inkChg chg="add del">
          <ac:chgData name="Venkatasubramanian, Mani V." userId="fbe5ce37-0145-4c31-b84a-b36f8beac5f3" providerId="ADAL" clId="{0FD0B19D-4776-3142-A01A-915AA0983175}" dt="2023-03-28T15:54:16.805" v="3137"/>
          <ac:inkMkLst>
            <pc:docMk/>
            <pc:sldMk cId="1422596503" sldId="273"/>
            <ac:inkMk id="82" creationId="{AF02D152-99CF-A1CA-A633-B3699DCDFA7A}"/>
          </ac:inkMkLst>
        </pc:inkChg>
        <pc:inkChg chg="add del">
          <ac:chgData name="Venkatasubramanian, Mani V." userId="fbe5ce37-0145-4c31-b84a-b36f8beac5f3" providerId="ADAL" clId="{0FD0B19D-4776-3142-A01A-915AA0983175}" dt="2023-03-28T15:54:16.805" v="3137"/>
          <ac:inkMkLst>
            <pc:docMk/>
            <pc:sldMk cId="1422596503" sldId="273"/>
            <ac:inkMk id="83" creationId="{1321C1A2-5456-5D26-1BF0-A94F92D31A03}"/>
          </ac:inkMkLst>
        </pc:inkChg>
        <pc:inkChg chg="add del">
          <ac:chgData name="Venkatasubramanian, Mani V." userId="fbe5ce37-0145-4c31-b84a-b36f8beac5f3" providerId="ADAL" clId="{0FD0B19D-4776-3142-A01A-915AA0983175}" dt="2023-03-28T15:54:16.805" v="3137"/>
          <ac:inkMkLst>
            <pc:docMk/>
            <pc:sldMk cId="1422596503" sldId="273"/>
            <ac:inkMk id="84" creationId="{C431D167-76F0-1FB3-7CFD-87E5D3C3E4CD}"/>
          </ac:inkMkLst>
        </pc:inkChg>
        <pc:inkChg chg="add del">
          <ac:chgData name="Venkatasubramanian, Mani V." userId="fbe5ce37-0145-4c31-b84a-b36f8beac5f3" providerId="ADAL" clId="{0FD0B19D-4776-3142-A01A-915AA0983175}" dt="2023-03-28T15:54:16.805" v="3137"/>
          <ac:inkMkLst>
            <pc:docMk/>
            <pc:sldMk cId="1422596503" sldId="273"/>
            <ac:inkMk id="85" creationId="{92C24C57-D46A-BBFB-7885-9BCDCB30F31C}"/>
          </ac:inkMkLst>
        </pc:inkChg>
        <pc:inkChg chg="add reco">
          <ac:chgData name="Venkatasubramanian, Mani V." userId="fbe5ce37-0145-4c31-b84a-b36f8beac5f3" providerId="ADAL" clId="{0FD0B19D-4776-3142-A01A-915AA0983175}" dt="2023-03-28T15:54:16.805" v="3137"/>
          <ac:inkMkLst>
            <pc:docMk/>
            <pc:sldMk cId="1422596503" sldId="273"/>
            <ac:inkMk id="86" creationId="{EA92B406-6DE9-8D38-24DB-C64645643639}"/>
          </ac:inkMkLst>
        </pc:inkChg>
        <pc:inkChg chg="add reco">
          <ac:chgData name="Venkatasubramanian, Mani V." userId="fbe5ce37-0145-4c31-b84a-b36f8beac5f3" providerId="ADAL" clId="{0FD0B19D-4776-3142-A01A-915AA0983175}" dt="2023-03-28T15:54:16.805" v="3137"/>
          <ac:inkMkLst>
            <pc:docMk/>
            <pc:sldMk cId="1422596503" sldId="273"/>
            <ac:inkMk id="87" creationId="{CE2DD888-64F7-FC1C-9439-901E7B0CADDE}"/>
          </ac:inkMkLst>
        </pc:inkChg>
        <pc:inkChg chg="add del">
          <ac:chgData name="Venkatasubramanian, Mani V." userId="fbe5ce37-0145-4c31-b84a-b36f8beac5f3" providerId="ADAL" clId="{0FD0B19D-4776-3142-A01A-915AA0983175}" dt="2023-03-28T15:55:38.024" v="3151"/>
          <ac:inkMkLst>
            <pc:docMk/>
            <pc:sldMk cId="1422596503" sldId="273"/>
            <ac:inkMk id="88" creationId="{8513A6D2-2C9A-8252-CF32-054FC73B6DC1}"/>
          </ac:inkMkLst>
        </pc:inkChg>
        <pc:inkChg chg="add del">
          <ac:chgData name="Venkatasubramanian, Mani V." userId="fbe5ce37-0145-4c31-b84a-b36f8beac5f3" providerId="ADAL" clId="{0FD0B19D-4776-3142-A01A-915AA0983175}" dt="2023-03-28T15:55:38.024" v="3151"/>
          <ac:inkMkLst>
            <pc:docMk/>
            <pc:sldMk cId="1422596503" sldId="273"/>
            <ac:inkMk id="89" creationId="{A3653DA5-14D1-3A90-8197-A4F745168651}"/>
          </ac:inkMkLst>
        </pc:inkChg>
        <pc:inkChg chg="add del">
          <ac:chgData name="Venkatasubramanian, Mani V." userId="fbe5ce37-0145-4c31-b84a-b36f8beac5f3" providerId="ADAL" clId="{0FD0B19D-4776-3142-A01A-915AA0983175}" dt="2023-03-28T15:55:38.024" v="3151"/>
          <ac:inkMkLst>
            <pc:docMk/>
            <pc:sldMk cId="1422596503" sldId="273"/>
            <ac:inkMk id="90" creationId="{55551FCA-C4E4-E8B5-EBE5-CACF4A25323D}"/>
          </ac:inkMkLst>
        </pc:inkChg>
        <pc:inkChg chg="add del">
          <ac:chgData name="Venkatasubramanian, Mani V." userId="fbe5ce37-0145-4c31-b84a-b36f8beac5f3" providerId="ADAL" clId="{0FD0B19D-4776-3142-A01A-915AA0983175}" dt="2023-03-28T15:55:38.024" v="3151"/>
          <ac:inkMkLst>
            <pc:docMk/>
            <pc:sldMk cId="1422596503" sldId="273"/>
            <ac:inkMk id="91" creationId="{8234DE02-FDC2-1517-505D-835250E70D4C}"/>
          </ac:inkMkLst>
        </pc:inkChg>
        <pc:inkChg chg="add del">
          <ac:chgData name="Venkatasubramanian, Mani V." userId="fbe5ce37-0145-4c31-b84a-b36f8beac5f3" providerId="ADAL" clId="{0FD0B19D-4776-3142-A01A-915AA0983175}" dt="2023-03-28T15:55:38.024" v="3151"/>
          <ac:inkMkLst>
            <pc:docMk/>
            <pc:sldMk cId="1422596503" sldId="273"/>
            <ac:inkMk id="92" creationId="{0F75BC5A-4B72-5369-A1FA-6BC97F583599}"/>
          </ac:inkMkLst>
        </pc:inkChg>
        <pc:inkChg chg="add del">
          <ac:chgData name="Venkatasubramanian, Mani V." userId="fbe5ce37-0145-4c31-b84a-b36f8beac5f3" providerId="ADAL" clId="{0FD0B19D-4776-3142-A01A-915AA0983175}" dt="2023-03-28T15:55:38.024" v="3151"/>
          <ac:inkMkLst>
            <pc:docMk/>
            <pc:sldMk cId="1422596503" sldId="273"/>
            <ac:inkMk id="93" creationId="{1B2E3EB7-5214-41AE-090E-9B3A5BD99413}"/>
          </ac:inkMkLst>
        </pc:inkChg>
        <pc:inkChg chg="add del">
          <ac:chgData name="Venkatasubramanian, Mani V." userId="fbe5ce37-0145-4c31-b84a-b36f8beac5f3" providerId="ADAL" clId="{0FD0B19D-4776-3142-A01A-915AA0983175}" dt="2023-03-28T15:55:38.024" v="3151"/>
          <ac:inkMkLst>
            <pc:docMk/>
            <pc:sldMk cId="1422596503" sldId="273"/>
            <ac:inkMk id="94" creationId="{52122D96-56DE-A94C-D86D-071885FE0A08}"/>
          </ac:inkMkLst>
        </pc:inkChg>
        <pc:inkChg chg="add del">
          <ac:chgData name="Venkatasubramanian, Mani V." userId="fbe5ce37-0145-4c31-b84a-b36f8beac5f3" providerId="ADAL" clId="{0FD0B19D-4776-3142-A01A-915AA0983175}" dt="2023-03-28T15:55:38.024" v="3151"/>
          <ac:inkMkLst>
            <pc:docMk/>
            <pc:sldMk cId="1422596503" sldId="273"/>
            <ac:inkMk id="95" creationId="{691220C8-BF34-9660-9C11-2B1D3ECE8763}"/>
          </ac:inkMkLst>
        </pc:inkChg>
        <pc:inkChg chg="add del">
          <ac:chgData name="Venkatasubramanian, Mani V." userId="fbe5ce37-0145-4c31-b84a-b36f8beac5f3" providerId="ADAL" clId="{0FD0B19D-4776-3142-A01A-915AA0983175}" dt="2023-03-28T15:55:38.024" v="3151"/>
          <ac:inkMkLst>
            <pc:docMk/>
            <pc:sldMk cId="1422596503" sldId="273"/>
            <ac:inkMk id="96" creationId="{273860D3-5AF6-78E4-4F7A-77BE143C73AE}"/>
          </ac:inkMkLst>
        </pc:inkChg>
        <pc:inkChg chg="add del">
          <ac:chgData name="Venkatasubramanian, Mani V." userId="fbe5ce37-0145-4c31-b84a-b36f8beac5f3" providerId="ADAL" clId="{0FD0B19D-4776-3142-A01A-915AA0983175}" dt="2023-03-28T15:55:38.024" v="3151"/>
          <ac:inkMkLst>
            <pc:docMk/>
            <pc:sldMk cId="1422596503" sldId="273"/>
            <ac:inkMk id="97" creationId="{0889D2A6-A570-7A4C-1D20-EDE0BED50625}"/>
          </ac:inkMkLst>
        </pc:inkChg>
        <pc:inkChg chg="add del">
          <ac:chgData name="Venkatasubramanian, Mani V." userId="fbe5ce37-0145-4c31-b84a-b36f8beac5f3" providerId="ADAL" clId="{0FD0B19D-4776-3142-A01A-915AA0983175}" dt="2023-03-28T15:55:38.024" v="3151"/>
          <ac:inkMkLst>
            <pc:docMk/>
            <pc:sldMk cId="1422596503" sldId="273"/>
            <ac:inkMk id="98" creationId="{AFD59858-A5CA-79D3-066F-BF07FEE149A0}"/>
          </ac:inkMkLst>
        </pc:inkChg>
        <pc:inkChg chg="add del">
          <ac:chgData name="Venkatasubramanian, Mani V." userId="fbe5ce37-0145-4c31-b84a-b36f8beac5f3" providerId="ADAL" clId="{0FD0B19D-4776-3142-A01A-915AA0983175}" dt="2023-03-28T15:55:38.024" v="3151"/>
          <ac:inkMkLst>
            <pc:docMk/>
            <pc:sldMk cId="1422596503" sldId="273"/>
            <ac:inkMk id="99" creationId="{8617DABB-119D-DB4B-1BD0-CF2D149CA200}"/>
          </ac:inkMkLst>
        </pc:inkChg>
        <pc:inkChg chg="add del">
          <ac:chgData name="Venkatasubramanian, Mani V." userId="fbe5ce37-0145-4c31-b84a-b36f8beac5f3" providerId="ADAL" clId="{0FD0B19D-4776-3142-A01A-915AA0983175}" dt="2023-03-28T15:55:38.024" v="3151"/>
          <ac:inkMkLst>
            <pc:docMk/>
            <pc:sldMk cId="1422596503" sldId="273"/>
            <ac:inkMk id="100" creationId="{41634D6A-DF49-D5EF-CE1C-24D07505FB0A}"/>
          </ac:inkMkLst>
        </pc:inkChg>
        <pc:inkChg chg="add reco">
          <ac:chgData name="Venkatasubramanian, Mani V." userId="fbe5ce37-0145-4c31-b84a-b36f8beac5f3" providerId="ADAL" clId="{0FD0B19D-4776-3142-A01A-915AA0983175}" dt="2023-03-28T15:55:38.024" v="3151"/>
          <ac:inkMkLst>
            <pc:docMk/>
            <pc:sldMk cId="1422596503" sldId="273"/>
            <ac:inkMk id="101" creationId="{A3790B39-92A8-8DE1-54B1-56404E7BA15B}"/>
          </ac:inkMkLst>
        </pc:inkChg>
        <pc:inkChg chg="add del">
          <ac:chgData name="Venkatasubramanian, Mani V." userId="fbe5ce37-0145-4c31-b84a-b36f8beac5f3" providerId="ADAL" clId="{0FD0B19D-4776-3142-A01A-915AA0983175}" dt="2023-03-28T15:56:11.397" v="3168"/>
          <ac:inkMkLst>
            <pc:docMk/>
            <pc:sldMk cId="1422596503" sldId="273"/>
            <ac:inkMk id="102" creationId="{78C24769-6E05-B120-6E60-653E5E769EE1}"/>
          </ac:inkMkLst>
        </pc:inkChg>
        <pc:inkChg chg="add del">
          <ac:chgData name="Venkatasubramanian, Mani V." userId="fbe5ce37-0145-4c31-b84a-b36f8beac5f3" providerId="ADAL" clId="{0FD0B19D-4776-3142-A01A-915AA0983175}" dt="2023-03-28T15:56:11.397" v="3168"/>
          <ac:inkMkLst>
            <pc:docMk/>
            <pc:sldMk cId="1422596503" sldId="273"/>
            <ac:inkMk id="103" creationId="{DF1BD3C6-A7E2-804C-4511-A9E7EC25BE8E}"/>
          </ac:inkMkLst>
        </pc:inkChg>
        <pc:inkChg chg="add del">
          <ac:chgData name="Venkatasubramanian, Mani V." userId="fbe5ce37-0145-4c31-b84a-b36f8beac5f3" providerId="ADAL" clId="{0FD0B19D-4776-3142-A01A-915AA0983175}" dt="2023-03-28T15:56:11.397" v="3168"/>
          <ac:inkMkLst>
            <pc:docMk/>
            <pc:sldMk cId="1422596503" sldId="273"/>
            <ac:inkMk id="104" creationId="{41E9BDD9-2AFD-8D40-D7DC-74DE216C7CBB}"/>
          </ac:inkMkLst>
        </pc:inkChg>
        <pc:inkChg chg="add del">
          <ac:chgData name="Venkatasubramanian, Mani V." userId="fbe5ce37-0145-4c31-b84a-b36f8beac5f3" providerId="ADAL" clId="{0FD0B19D-4776-3142-A01A-915AA0983175}" dt="2023-03-28T15:56:11.397" v="3168"/>
          <ac:inkMkLst>
            <pc:docMk/>
            <pc:sldMk cId="1422596503" sldId="273"/>
            <ac:inkMk id="105" creationId="{D9DCA436-75EB-77A1-BC3B-C6C9500F3274}"/>
          </ac:inkMkLst>
        </pc:inkChg>
        <pc:inkChg chg="add del">
          <ac:chgData name="Venkatasubramanian, Mani V." userId="fbe5ce37-0145-4c31-b84a-b36f8beac5f3" providerId="ADAL" clId="{0FD0B19D-4776-3142-A01A-915AA0983175}" dt="2023-03-28T15:56:11.397" v="3168"/>
          <ac:inkMkLst>
            <pc:docMk/>
            <pc:sldMk cId="1422596503" sldId="273"/>
            <ac:inkMk id="106" creationId="{EE5F4364-77A6-2158-17E9-8DFAC6AEFA2F}"/>
          </ac:inkMkLst>
        </pc:inkChg>
        <pc:inkChg chg="add del">
          <ac:chgData name="Venkatasubramanian, Mani V." userId="fbe5ce37-0145-4c31-b84a-b36f8beac5f3" providerId="ADAL" clId="{0FD0B19D-4776-3142-A01A-915AA0983175}" dt="2023-03-28T15:56:11.397" v="3168"/>
          <ac:inkMkLst>
            <pc:docMk/>
            <pc:sldMk cId="1422596503" sldId="273"/>
            <ac:inkMk id="107" creationId="{3DDFF24F-B02F-5DC9-56EA-F3D5C90B0816}"/>
          </ac:inkMkLst>
        </pc:inkChg>
        <pc:inkChg chg="add del">
          <ac:chgData name="Venkatasubramanian, Mani V." userId="fbe5ce37-0145-4c31-b84a-b36f8beac5f3" providerId="ADAL" clId="{0FD0B19D-4776-3142-A01A-915AA0983175}" dt="2023-03-28T15:56:11.397" v="3168"/>
          <ac:inkMkLst>
            <pc:docMk/>
            <pc:sldMk cId="1422596503" sldId="273"/>
            <ac:inkMk id="108" creationId="{4D6731AA-9DBF-3849-23D7-FF1F3C3E223B}"/>
          </ac:inkMkLst>
        </pc:inkChg>
        <pc:inkChg chg="add del">
          <ac:chgData name="Venkatasubramanian, Mani V." userId="fbe5ce37-0145-4c31-b84a-b36f8beac5f3" providerId="ADAL" clId="{0FD0B19D-4776-3142-A01A-915AA0983175}" dt="2023-03-28T15:56:11.397" v="3168"/>
          <ac:inkMkLst>
            <pc:docMk/>
            <pc:sldMk cId="1422596503" sldId="273"/>
            <ac:inkMk id="109" creationId="{2D0CE387-D998-8C01-F372-6EFEA6755472}"/>
          </ac:inkMkLst>
        </pc:inkChg>
        <pc:inkChg chg="add del">
          <ac:chgData name="Venkatasubramanian, Mani V." userId="fbe5ce37-0145-4c31-b84a-b36f8beac5f3" providerId="ADAL" clId="{0FD0B19D-4776-3142-A01A-915AA0983175}" dt="2023-03-28T15:56:11.397" v="3168"/>
          <ac:inkMkLst>
            <pc:docMk/>
            <pc:sldMk cId="1422596503" sldId="273"/>
            <ac:inkMk id="110" creationId="{4D830F7D-C25F-DF0F-5C12-0BCBCF7A1AE3}"/>
          </ac:inkMkLst>
        </pc:inkChg>
        <pc:inkChg chg="add del">
          <ac:chgData name="Venkatasubramanian, Mani V." userId="fbe5ce37-0145-4c31-b84a-b36f8beac5f3" providerId="ADAL" clId="{0FD0B19D-4776-3142-A01A-915AA0983175}" dt="2023-03-28T15:56:11.397" v="3168"/>
          <ac:inkMkLst>
            <pc:docMk/>
            <pc:sldMk cId="1422596503" sldId="273"/>
            <ac:inkMk id="111" creationId="{8DCF104A-C6D9-A99E-4CB8-055A14BCBBA7}"/>
          </ac:inkMkLst>
        </pc:inkChg>
        <pc:inkChg chg="add del">
          <ac:chgData name="Venkatasubramanian, Mani V." userId="fbe5ce37-0145-4c31-b84a-b36f8beac5f3" providerId="ADAL" clId="{0FD0B19D-4776-3142-A01A-915AA0983175}" dt="2023-03-28T15:56:11.397" v="3168"/>
          <ac:inkMkLst>
            <pc:docMk/>
            <pc:sldMk cId="1422596503" sldId="273"/>
            <ac:inkMk id="112" creationId="{D2129C13-9806-A2D9-360A-89FED325C864}"/>
          </ac:inkMkLst>
        </pc:inkChg>
        <pc:inkChg chg="add del">
          <ac:chgData name="Venkatasubramanian, Mani V." userId="fbe5ce37-0145-4c31-b84a-b36f8beac5f3" providerId="ADAL" clId="{0FD0B19D-4776-3142-A01A-915AA0983175}" dt="2023-03-28T15:56:11.397" v="3168"/>
          <ac:inkMkLst>
            <pc:docMk/>
            <pc:sldMk cId="1422596503" sldId="273"/>
            <ac:inkMk id="113" creationId="{9D39AA96-72BD-905D-F521-769C4FB70973}"/>
          </ac:inkMkLst>
        </pc:inkChg>
        <pc:inkChg chg="add del">
          <ac:chgData name="Venkatasubramanian, Mani V." userId="fbe5ce37-0145-4c31-b84a-b36f8beac5f3" providerId="ADAL" clId="{0FD0B19D-4776-3142-A01A-915AA0983175}" dt="2023-03-28T15:56:11.397" v="3168"/>
          <ac:inkMkLst>
            <pc:docMk/>
            <pc:sldMk cId="1422596503" sldId="273"/>
            <ac:inkMk id="114" creationId="{DD833D01-47E8-AC9D-404C-54DCFB8A94E6}"/>
          </ac:inkMkLst>
        </pc:inkChg>
        <pc:inkChg chg="add del">
          <ac:chgData name="Venkatasubramanian, Mani V." userId="fbe5ce37-0145-4c31-b84a-b36f8beac5f3" providerId="ADAL" clId="{0FD0B19D-4776-3142-A01A-915AA0983175}" dt="2023-03-28T15:56:11.397" v="3168"/>
          <ac:inkMkLst>
            <pc:docMk/>
            <pc:sldMk cId="1422596503" sldId="273"/>
            <ac:inkMk id="115" creationId="{3E25534F-FDA6-C9A8-6DC5-CE872DEEC39E}"/>
          </ac:inkMkLst>
        </pc:inkChg>
        <pc:inkChg chg="add del">
          <ac:chgData name="Venkatasubramanian, Mani V." userId="fbe5ce37-0145-4c31-b84a-b36f8beac5f3" providerId="ADAL" clId="{0FD0B19D-4776-3142-A01A-915AA0983175}" dt="2023-03-28T15:56:11.397" v="3168"/>
          <ac:inkMkLst>
            <pc:docMk/>
            <pc:sldMk cId="1422596503" sldId="273"/>
            <ac:inkMk id="116" creationId="{14FBF5AF-1918-8666-7BC2-13FB94069E0B}"/>
          </ac:inkMkLst>
        </pc:inkChg>
        <pc:inkChg chg="add del">
          <ac:chgData name="Venkatasubramanian, Mani V." userId="fbe5ce37-0145-4c31-b84a-b36f8beac5f3" providerId="ADAL" clId="{0FD0B19D-4776-3142-A01A-915AA0983175}" dt="2023-03-28T15:56:11.397" v="3168"/>
          <ac:inkMkLst>
            <pc:docMk/>
            <pc:sldMk cId="1422596503" sldId="273"/>
            <ac:inkMk id="117" creationId="{22EB4388-17C0-6C8C-02C7-CAE0468877BA}"/>
          </ac:inkMkLst>
        </pc:inkChg>
        <pc:inkChg chg="add reco">
          <ac:chgData name="Venkatasubramanian, Mani V." userId="fbe5ce37-0145-4c31-b84a-b36f8beac5f3" providerId="ADAL" clId="{0FD0B19D-4776-3142-A01A-915AA0983175}" dt="2023-03-28T15:56:11.397" v="3168"/>
          <ac:inkMkLst>
            <pc:docMk/>
            <pc:sldMk cId="1422596503" sldId="273"/>
            <ac:inkMk id="118" creationId="{515F354F-D5E2-88CA-4564-F93EC0995423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2:29.5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1 793 8452,'0'11'1506,"0"1"90,0-8-184,0 4-1264,0-8 0,0 1 1,2 3-1,2 4-253,1 2 1,3 1 0,-4 7 0,4-1-57,2 1 0,-5 7 0,7 4 0,2 6-356,1 6 0,-3 3 0,-1 9 0,1-3-140,-2-3 1,5 1 0,-3-9-1,3-6 487,3-8 0,-1-13 1,1-6-1,1-6 559,5-6 0,3-6 0,8-11 0,0-6 172,0-4 1,-1-2-1,1 0 1,-2 2 28,-4 4 1,4 4-1,-5 7 1,1 3-145,0 3 1,-8 3 0,2 5 0,-1-2-468,1 2 1,-2 4 0,9 4 0,-1 4-122,-2 1 0,4 1 0,-8 4 0,0-5-85,3-1 1,-7-2-1,4-6 1,-3 0-46,-3 0 1,-5-8-1,-2-5 1,-3-7 37,-3-3 0,-2-8 0,-2 2 1,0-6-51,0-6 1,-6 6-1,-1-2 1,-3 6-32,-4 0 0,5 6 1,-1 2-1,2 3-1590,4 3 1905,2 7 0,10 10 0,2 10 0</inkml:trace>
  <inkml:trace contextRef="#ctx0" brushRef="#br0" timeOffset="283">1398 1159 8635,'-17'-17'826,"1"-1"0,2 3 704,3 3 1,7-3-1154,-2 3 1,12-3-1,6-3 1,3 1-234,3-1 0,5 1 1,2-1-1,0 1-50,0-1 1,5-1-1,-7-2 1,-2-3-80,-1 3 0,-9 2 0,-1 1 1,-2 1-84,-4-1 1,-4 6 0,-6 3 0,-6 1-93,-3 4 1,-5 2 0,-1 2 0,-2 2-64,1 4 0,3 9 0,1 9 0,1-1-160,-1 2 1,9 2 0,3 8 0,6 0-155,6 0 0,5 0 1,15 0-1,7-2-176,5-4 1,13 2-1,-1-7 713,7-3 0,16-2 0,-1-1 0</inkml:trace>
  <inkml:trace contextRef="#ctx0" brushRef="#br0" timeOffset="1116">2079 1124 8549,'8'10'517,"-6"6"82,4-5 1,1-1 0,1 0 0,2-3-160,3-3 0,-3-2 1,2-2-1,3 0-189,7 0 0,-3-2 0,6-4 1,-1-5-106,-1-5 1,0-3 0,-7-2 0,-3-5-25,-1-1 0,-2 0 0,1-4 1,-5 4 3,-4 2 0,-4-5 0,-4 7 1,-7 2-229,-9 1 1,1 11 0,-8 3 0,-2 4-63,-2 2 0,6 2 1,3 4-1,5 7-109,1 9 1,7 5 0,1 8 0,4 0-141,8 0 0,14 5 0,13 3 0,8 0-99,9-1 0,1-1 0,13-8 0,-2-4 22,0-5 1,7-13 0,-7-5 0,-4-6 277,-5-6 1,-9-17-1,-11-16 1,-7-9 386,-9-13 0,-5-5 0,-8-5 0,0-5 571,0-6 1,-2-7 0,-4-6 0,-5-4 330,-5 4 0,-1 4 1,-1 6-1,1 3 156,-1 6 0,1 16 0,1 14-614,5 15 1,3 21-1,8 16-720,0 15 1,8 20 0,5 11 0,7 12-168,3 10 1,8 6-1,-2 7 1,4 2-109,2 4 1,-17-45 0,-1 1-1,0 3 1,-1 1 0,-1-1-1,-1-1-395,-2-1 1,-1-1 0,7 46 0,-7-10 0,-5-1 42,-4-3 0,-4-24 0,-4-13 1,-5-21 264,-5-15 1,5-6 0,-1-6 0,0-7 610,3-13 1,-5-14-1,8-9 1,2-3 221,2-3 0,8-5 0,4-2 0,4 0 360,5-1 0,4 1 1,1 4-1,5 0-37,4 5 0,2 9 0,-1 12 0,3 9-398,4 8 0,-4 5 0,4 12 1,-6 5-306,-6 9 1,-2 11 0,-8 0 0,1 4-268,-5 2 0,-9 0 0,0 0 0,-4 2-13,-2 3 0,-8-9 0,-6 2 0,-7-5 107,-8-7 0,-4-2 0,-2-1 1,2-3 156,4-3 0,-2-4 0,8-8 0,1 0 1343,3 0-883,1 0 1,9-2-462,3-4 1,18 4-1,7-4 1,6 6-56,6 6 0,2-2 0,2 8 0,0-1-203,0-1 0,2 5 0,0-3 0,0 4-405,-4 1 1,-4 1-1,2 1 1,-4 2-97,-2 3 0,-2-1 0,-3-4 0,1 3 786,3 1 0,-1 0 0,-6-5 0</inkml:trace>
  <inkml:trace contextRef="#ctx0" brushRef="#br0" timeOffset="1232">4157 1491 8537,'-2'-17'251,"-1"-1"0,-5 1 621,-2-1 0,4 1 0,-3-1 38,1 1 1,2 5-911,6 1 0,0 22 0,0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3:00.7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104 175 8197,'-12'-33'0,"1"2"660,-3 2 0,4 7 1,1-1 1277,1 4-1599,2 9 1,8 2 0,2 10-134,2 4 0,5 4 0,-5 7-67,-2 1 1,4-1-191,-2 0 1,-3-1 0,-8-2-132,-7-3 0,2-7 0,-1 2-461,-3-4 0,6 0 0,0 2-733,1 2 1,5 1 608,-4-1 1,18 4 0,7 7 766,6 1 0,12 7 0,8 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8:27.2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1 210 8211,'27'-33'198,"-4"4"1,-4-2-1,-1 7 1,-1 3 566,1 2 1,-1 3 0,3 3 0,1 3 260,2 2 0,6 2 0,-3 8 0,1 4-442,4 6 0,0 9 0,0 6 1,-4 4-313,-2 6 1,-1 4 0,-7-2-1,1 3-339,-1 3 1,-7 2-1,-4 5 1,-4-2-605,-2-3 0,-4 3 0,-8-3 1,-11 4-551,-8 1 0,-12-2 0,-6-3 1,-7-8-1883,-8-8 3103,-12 2 0,-3-14 0,-8 6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8:27.3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0 228 8406,'35'-28'0,"0"-5"0,2 6 0,6-2 639,9 0 1,16 8 0,18-1 0,7 7-307,6 3 1,-47 10 0,0 0 0,42-4 0,-3 4-1641,-2 2 910,-2 8 1,-15 2-1,-4 7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8:27.9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53 8114,'0'-12'636,"0"0"1,2 3-1,4-3 1,6 6-523,3 4 0,12 2 0,8 0 0,10 0-763,5 0 0,16 2 1,6 4 648,6 6 0,3 3 0,6 3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8:28.8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699 573 8367,'0'-43'214,"0"-4"0,-2 3 0,-4-3 1,-6-1 478,-3-3 0,-3 5 1,-3 1-1,-6 2 164,-8 5 1,-12 3 0,1 6 0,-5 7-419,-1 9 1,-2-1 0,-1 8 0,1 4-23,3 6 0,13 6 0,3 7 0,8 3-271,1 3 1,15 4-1,-1 8 1,8 0-439,4 0 1,2 2 0,4 0 0,6 0-262,3-4 0,8-2 1,3 2-1,1-2-8,4-2 0,-4-14 0,2 3 0,0-5 73,-2-3 1,4-2 0,-7-10-1,-1-2 365,2-2 0,-7-7 0,1 1 0,-5-4 480,-1-1 1,-5-1 0,-2 1 0,-4 0 292,-2-1 0,0 6-582,0 1 0,2 9 1,4 2-310,5 10 1,-1 5-1,2 3 1,3-1-600,6 0 0,1 7 0,5-1 0,0-2-419,0-1 1,0-3 1258,3 1 0,3-1 0,-6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8:29.1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16 176 8367,'0'-18'954,"0"1"0,-6-1-436,0 1 0,2 7 1,10 4-1,6 6-68,3 6 0,8 4 1,3 7-1,-1 3-90,0 3 1,6 4 0,-4 6 0,2-2-403,0-2 0,-7-5 1,1 3-1,-3-2-331,-3-4 1,-2-1 0,-1-5-375,-2-3 0,-8-6 0,-1-12 209,-6-6 1,-1-11 0,-6-6-1,2-6-27,4-6 0,2 4 1,2-4-1,0 3 153,0-3 0,8 10 0,4-2 0,5 6 412,7 5 0,3 11 0,8 3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8:29.3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208 368 8367,'0'-18'312,"0"1"1,0-3 0,0-1-1,0-2 339,0 1 1,0-3 0,0 0 0,-2 0-27,-4 0 1,4-5 0,-6 7 0,3 2-308,-1 1 1,-8 3 0,3 1 0,-5 5-251,-1 5 0,-3 4 1,-1 4-1,-2 4-206,1 5 0,9 11 0,3 3 1,2 2-241,4 4 0,4 4 0,8 4 0,11 2-307,14-3 0,12-1 1,13-4-1,8-2-547,8-2 0,2-7 1232,11 1 0,-38-13 0,1 0 0,7-2 0,0 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8:29.9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784 971 8367,'-2'-17'307,"-4"-1"1,3 7 0,-9-1 0,-2 0 568,-1 3 0,-3-7 0,1 6 0,-3 1-412,-3 3 1,-4-2-1,-8 2 1,-2 2-318,-4 3 1,-3 2 0,-9 5 0,1 6-64,0 3 0,1 3 0,5 1 0,3 5-205,0 5 1,12-2 0,-2 2-1,6 2-498,6 2 1,9 2 0,6 0-1,8 0 25,10 0 1,9-8-1,20-4 1,7-5 92,9-7 0,7-11 0,9-13 0,1-9 240,-6-7 0,0-10 0,-10-5 0,-1-7 311,-3-9 1,-17-8-1,-8-7 1,-10-9 895,-7-7 1,-8 0-1,-14-6 1,-11 4 213,-10 7 0,-2 9 0,-12 15 0,0 7-115,1 7 0,-1 17 0,-1 3 0,7 13-504,8 9 0,0 4 0,9 4 1,7 4-440,7 6 0,6 13 1,2 10-1,4 11-344,8 11 1,1-1 0,16 8 0,2 2-394,2 2 1,2-2 0,0 2-1,2 3-332,4 1 0,-2 2 0,5 0 0,1 1-187,0-1 0,-9-4 0,-1-8 0,-9-10-1101,-7-9 2255,-9-6 0,-3-10 0,-7-2 0</inkml:trace>
  <inkml:trace contextRef="#ctx0" brushRef="#br0" timeOffset="168">1081 901 8367,'10'-7'156,"3"3"1,-5-6 843,2 2 1,1 2-1,7 6-267,-1 0 0,1 8 0,-1 4 0,1 3-642,-1 3 1,3 5-1,1 2 1,2 3-635,-1 3 0,-1 2 0,0 0 1,3-2-1150,-3-2 1692,6 0 0,-7-2 0,5-2 0</inkml:trace>
  <inkml:trace contextRef="#ctx0" brushRef="#br0" timeOffset="502">1937 692 8367,'6'-12'218,"1"2"0,1 1 702,0-1 1,-2 4-310,-6-5 0,-2 7 0,-2-4 0,-4 2-58,-2 0 0,-1 0 0,-7 6 1,1 2-475,-1 4 0,3-2 1,1 8-1,5 1-129,1 3 0,-4 1 1,6 3-1,3 1-35,1 2 0,2 8 1,2-1-1,3 3-155,7 1 1,5 1 0,5 0-1,1 0-6,-2 0 1,-1 0-1,-3-2 1,1-2-92,-1-2 1,-5-7-1,-2 1 224,-3-4 1,-11-7-1,-11-2 1,-8-3-138,-5-3 0,5-2 1,-4-2-1,0 0-647,0 0 0,5 0 0,-1 0-760,4 0 1657,9 0 0,2-8 0,8-1 0</inkml:trace>
  <inkml:trace contextRef="#ctx0" brushRef="#br0" timeOffset="719">2688 762 8367,'0'-26'412,"-2"5"0,-4-6 0,-6 2 313,-3 3 0,-5 3 1,-1 1-1,-4 3 189,-2 3 0,5 5 1,-1 7-1,4 0-518,1 0 1,1 9-1,1 9 1,5 7-477,5 2 0,4 6 1,2-4-1,0 6-287,0 6 0,8-4 1,3 4-1,7-5-411,5-1 0,-2 0 0,6 0 1,1-2-1000,-1-4 1,2-4 1776,6-7 0,0-1 0,0 1 0</inkml:trace>
  <inkml:trace contextRef="#ctx0" brushRef="#br0" timeOffset="1002">2967 779 8695,'-8'-15'972,"-3"3"1,1-4 1055,-2 5 0,11 5-1421,1 6 1,9 10-1,13 13 1,1 4-389,-2 0 1,4 6 0,-1-6 0,-3 3-551,-2-1 0,5-2 0,-3 4 0,-3-4-279,-5-2 1,-3-1-1,3-7 1,-3 0-663,-2 1 1,-4-8 906,-10-5 1,2-12 0,-8-9 0,1-7 118,1-4 0,2-2 0,8-6 0,0 0 18,0 0 0,2 6 0,4 2 0,8 1-185,7 5 0,0-2 1,8 5-1,3 7 413,0 1 0,3 8 0,0-4 0,0 12 0,0 4 0</inkml:trace>
  <inkml:trace contextRef="#ctx0" brushRef="#br0" timeOffset="2035">2356 325 8367,'-12'-23'0,"1"-1"338,-3 3 0,-1-4 0,-1 2 1,2 1 4004,3 3-3429,7 9 1,-4 10-1,10 14 1,4 9-370,6 12 0,9 8 1,4 9-1,2 2-329,4 5 1,-3-3 0,-1 6 0,0-2-227,0-4 0,-4 6 1,4 1-1,1 1-659,-1 0 0,-6-8 0,2 4 0,-5-4-812,-6-3 1,-5-5-1,-7-15 1,0-4-633,0-5 0,-4-7 2113,-7-5 0,-9-12 0,-15-10 0</inkml:trace>
  <inkml:trace contextRef="#ctx0" brushRef="#br0" timeOffset="2199">2408 779 8367,'-2'-17'906,"-3"-1"0,3 7 1,-4-1-451,4-2 0,4 7 0,6-1 0,9 2-335,10 0 0,14 0 0,7 6 0,9 0-559,7 0 0,4 2 0,2 2 1,-1 4-2661,1 2 3098,0-6 0,-8 11 0,-2-5 0</inkml:trace>
  <inkml:trace contextRef="#ctx0" brushRef="#br0" timeOffset="2432">3229 814 8858,'0'-17'4438,"0"5"-966,0 0-3166,-8 8 0,6-1 0,-3 10 0,3 7-284,2 4 0,0 3 1,2 2-1,3 5-403,7 1 1,-2 2 0,1 4 0,1-2-1206,-2-2 1,3-6 0,-5 4-1,0-1 1586,0-5 0,5-2 0,-3-1 0</inkml:trace>
  <inkml:trace contextRef="#ctx0" brushRef="#br0" timeOffset="2583">3177 482 8367,'-16'-35'407,"1"2"1,1 4 679,1 6 0,-5 4-950,12 1 0,0 16 1,8 8-1,6 9-710,10 9 1,7 3 0,10 8-1,2 0-1636,3 0 2209,-3 7 0,14 3 0,-7 7 0</inkml:trace>
  <inkml:trace contextRef="#ctx0" brushRef="#br0" timeOffset="2902">3736 797 9238,'-6'-18'917,"0"1"1,-2 1 0,4 3 905,-1 1 1,-1 10-1261,6 2 0,2 8 0,2 11 0,3 2-439,3 3 1,2 7-1,5-4 1,-1 2-216,-5 0 0,3-2 0,-6 2 1,-1-3-272,1-1 0,-2-6 0,-6 5 0,0-5-209,0-2 1,-2-1-1,-4-4 587,-5-7 1,-11-5-1,-1-5 1,4-9 465,5-7 0,6-6 0,8-10 0,0-2 107,0-2 0,14-5 1,5 5-1,8 4-117,10 6 0,0 0 0,10 8 0,1 3-568,3 7 0,-1 5 0,1 10 1,-3 6-464,1 9 0,3 2 0,-11 9 0,-3-1-836,-1 0 1,4 2 0,0 6 0,-4 0-2645,-6 0 4039,2 0 0,-6 0 0,8 0 0</inkml:trace>
  <inkml:trace contextRef="#ctx0" brushRef="#br0" timeOffset="3283">4749 744 8367,'0'-25'453,"-8"0"0,-4-6 0,-3 4 1071,-3 1 1,7 9 0,-1 7 122,-2 2 0,7 6-1721,1 14 1,4 2-1,2 15 1,0 2-489,0 2 0,8 2 0,3 0 1,5 0-307,1 0 0,6-1 0,1 1 0,-3-2 21,-2-4 0,5 3 0,-1-9 1,-2-2 165,-1-1 1,3-11 0,0-5 682,-1-8 0,-11-21 0,-5-16 0,-4-11 673,-2-12 0,-8-2 1,-3-16-1,-5-1 720,-1-2 1,-8-3-1,-5 1 1,-1 2-148,2 3 0,-2 12 1,8 14-1,2 9 2451,1 12-3532,10 16 1,5 21 0,10 13 0,9 11-785,7 7 0,14 5 0,12 15 1,3 1-271,3 4 0,-1 5 0,2 6 0,3 3-298,1 4 1,0 1 0,-7 5 0,-7-6-2265,-9-5 3278,-8-1 0,-9 0 0,-1 0 0</inkml:trace>
  <inkml:trace contextRef="#ctx0" brushRef="#br0" timeOffset="3433">5011 832 8554,'0'-26'0,"0"-1"522,0 0 1,1-6-1,5 6 1,6 2 57,3 7 1,13 3 0,7 9 0,9 2-748,7 2 1,9 2-1,4 2 1,4 4-1113,2 5 0,-1 11 1279,1 1 0,-8 8 0,-1-4 0</inkml:trace>
  <inkml:trace contextRef="#ctx0" brushRef="#br0" timeOffset="3583">6355 919 8367,'0'-18'885,"0"1"0,0-1 1,0 1 1130,0 0 0,0-1 1,0 1-2534,0-1 1,-2 8-4291,-3 5 4807,-13 10 0,-1 13 0,-7 9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8:35.0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227 1135 8601,'-17'0'921,"5"-2"1,1-2-230,-3-1 0,4-1 1,-1 6-380,-3 0 0,4-8 0,-1-4 0,-1-5-19,2-6 0,-5-5 1,5-10-1,-1-9 240,-1-11 0,0-10 1,-3-10-1,3-7-155,6-6 0,5 40 1,0 1-1,1-45 0,0 4-99,0 9 1,2 24 0,4 11-1,6 10-141,3 8 1,3 12 0,-1 11 0,3 4-55,3 2 1,4 14 0,10 5 0,4 6-433,5 6 0,7 10 1,3 6-1,4 5-197,2 6 0,0 2 0,2 6 0,-5-4-283,-5-1 0,-8 5 1,-1-2-1,-4 2-73,-8-2 1,-12-4-1,-11-10 1,-4-1 899,-8-3 0,-22 1 0,-12 5 0</inkml:trace>
  <inkml:trace contextRef="#ctx0" brushRef="#br0" timeOffset="132">18 996 8183,'-2'-18'246,"-4"1"0,4-1 1,-4 1-1,6 1 342,6 4 1,8-3 0,15 5 0,12 1-690,7 3 0,14 2 0,8 0 0,10-2-639,5 2 0,2 8 740,1 2 0,-1 8 0,0-5 0</inkml:trace>
  <inkml:trace contextRef="#ctx0" brushRef="#br0" timeOffset="433">1205 524 8304,'16'-29'0,"-4"2"745,-7 1 0,-3-3 0,-4 6 1069,-3 2 0,-5 9-1533,-8 6 1,9 6 0,3 6 0,4 8-174,2 7 1,0 6 0,2 10 0,4 4-161,5 5 0,13 5 1,5 1-1,4 1-210,2-1 0,-6 0 0,0 1 0,0-3-118,-2-3 0,0-3 1,-7-7-1,-3-2 205,-7-8 0,-6-5 0,-6-7 194,-4-3 0,-4-4 1,-7-8-1,-1 0-211,1 0 1,-1-6 0,1 0-1,0 2-1081,-1 2 0,1-4 1273,-1 1 0,1-1 0,-1 6 0</inkml:trace>
  <inkml:trace contextRef="#ctx0" brushRef="#br0" timeOffset="718">1921 472 8285,'0'-28'394,"-2"5"1,-3 4 1268,-7 1 1,2 1-935,-1-1 0,7 11 0,0 9-566,8 13 0,13 10 0,12 12 0,4 4-345,2 5 1,6 5 0,0 1-1,-2 1-117,-3-1 0,-6 0 0,-3 1 0,-2-1-463,-4 1 1,-9-7 0,-6-1-1,-8-4 245,-10-8 0,-7 0 0,-16-10 0,0-2 328,0-1 0,0-11 0,0-3 0,2-4-55,4-2 1,4-2 0,9-4-402,5-5 645,3-5 0,8-1 0,0-1 0</inkml:trace>
  <inkml:trace contextRef="#ctx0" brushRef="#br0" timeOffset="1168">2515 803 8240,'-6'-17'1064,"-1"-1"0,-1 1 300,0 0 0,-4 5 1,5 2 1672,-3 2-2890,6 3 1,-2 14-1,12 7 1,6 7-60,3 4 1,3-5-1,-1 3 1,1-2-344,-1 0 0,6 7 0,1-7 0,-3-2-590,-2-1 0,-1-3 0,-1 1 0,1-1-54,-1 0 0,-7-5 0,-2-2 1095,0-2 0,-7-5 1,5-10 478,-4-11 1,4-5 0,0-8 0,0 2 379,1-2 0,3 0 0,8 0 0,-1 3-489,1 3 1,5 4 0,2 7 0,2 5-467,4 1 0,2 4 0,4 8 1,2 6-595,2 5 0,1 1 1,-3 13-1,2 2-720,-2 2 1,-8 0-1,-4-2 1,-2-4-1273,-3-2 1,-5 4 2485,-5-5 0,3 7 0,-5-4 0</inkml:trace>
  <inkml:trace contextRef="#ctx0" brushRef="#br0" timeOffset="1686">3319 873 7488,'11'-17'180,"1"-1"1,-8 7-1,4 1 1,-3 0 1820,1 1 0,2 5 1,-2-2-1314,5 4 1,5 2 0,1 0 0,1 2-661,-1 4 1,1 3-1,-1 9 1,1-1-217,-1 1 0,1 5 0,-3 0 1,-1-1-411,-3-3 1,-7 1 0,2 1 0,-4 2-105,-2-1 1,-2-3 0,-4-4 0,-5-1 378,-5-2 0,-1-8 0,-1 1 684,1-3 1,1-4 0,5-3 0,5-7 256,4-4 1,2-1-1,2-1 1,4-1 284,5-4 1,12 3-1,7-5 1,3 4-476,1 3 1,7-1 0,2 13-1,2 2-385,3 2 0,-3 2 0,-1 2 0,-1 4-476,-4 6 0,-4 9 1,-6 2-1,-8-1-24,-7-3 1,-1 4-1,-7 1 1,-2-3-331,-2-2 1,-4-7 0,-4-2 708,-5-3 0,-5-1 0,1-8 519,3-3 1,-2-5 0,9-10 0,1-1 103,2-2 0,2-2 0,0 3 1,2-1-45,3 2 1,-1 1 0,10 3 0,3-1-210,5 1 1,7 7 0,-4 4-1,2 4-480,4 2 0,2 0 0,2 2 0,0 4-968,0 6 1,0 3 0,-2 5 0,-4 1 165,-6 2 1,-3 6 0,-3-3 0,-1-1 989,-5 0 0,-3 6 0,-8-4 0</inkml:trace>
  <inkml:trace contextRef="#ctx0" brushRef="#br0" timeOffset="1885">4471 1048 8260,'0'-18'225,"6"1"1,0 0-1,0 1 487,1 4 1,-5-3 0,6 3 0,-2-3 399,0-3 0,5 7 0,-3 1 389,2 2-1660,-6 2 1,2 8 0,-10 4 153,-2 6 0,-6 3 0,6 3 0,3-1-520,1 1 1,2-1 0,0 1 0,0-1-129,0 0 1,13 1-1,7-1 1,5 1-334,6-1 0,4 1 0,6-3 986,5-3 0,12 3 0,4-5 0</inkml:trace>
  <inkml:trace contextRef="#ctx0" brushRef="#br0" timeOffset="2235">5886 629 8250,'0'-18'587,"0"1"1,0-1 2045,0 1 0,-2-1-1077,-4 1 1,4 9-1421,-4 8 0,12 10 1,6 11-1,3 4-309,3 3 1,-1 1-1,1 6 1,1 0-393,4 0 0,-3 5 0,1 1 0,-5-2-522,-5-2 1,-7 3 0,2 3 0,-6 2-1548,-6 3 2634,-11-5 0,-34 7 0,-13-5 0</inkml:trace>
  <inkml:trace contextRef="#ctx0" brushRef="#br0" timeOffset="2568">5449 926 8250,'-8'-70'708,"7"2"1,-3 4 0,8 6 312,7 3 1,9 11-1,7 3 1,10 4-80,5 2 1,11 14 0,7 5 0,2 7-426,4 5 0,6 4 1,-1 5-1,-3 9-508,0 7 0,-8 9 0,1 8 0,-5 5-271,-4 2 0,-5-5 0,-18 7 0,-6 0-469,-3-3 0,-5 5 1,-3-9-1,-6-1-350,-4-2 1,-4-2 0,-4-2 0,-4-4 457,0-6 1,-5-5 0,3-6 1056,-3-7 1,-1-5 0,5-5-1,5-9 340,4-7 1,2-1 0,2-7 0,4 0-121,5 2 0,13-4 1,5 6-1,4-1-151,2 1 1,5 2-1,3 7 1,2 5-532,3 5 1,-5 4 0,-2 2 0,-5 2-960,-1 4 0,-2 11 1,-2 10-1,-3 2-147,-3 1 0,-2 4 0,-7 7 1,-3 0 1133,-1 2 0,-1 1 0,7 9 0</inkml:trace>
  <inkml:trace contextRef="#ctx0" brushRef="#br0" timeOffset="3002">7353 1083 8250,'8'-27'128,"-6"-4"0,3 7 0,-1 3 360,2 2 1,-4 1 0,4 1 0,-6 1 85,-6 4 1,2 5-1,-8 7 1,-3 0-743,-6 0 0,1 2 0,-5 3 0,2 7 18,-1 4 0,-1 1 1,4 3-1,-2 1-236,1 2 1,3 0 0,1-5-1,1-1-258,-1 1 1,9-7 0,3 1 514,4 2 0,2-5 1,2 1 203,4-2 1,5-2 0,11-6 0,3 0 161,2 0 0,4 0 0,8 0 0,4-2 212,1-4 0,1 4 0,3-4 0,-1 2-41,1-2 1,-3 5 0,0-7 0,-3 2-153,-3 0 0,2-2 0,-6 3 1,-8-5 5,-6 0 1,-5-11 0,-4 3 0,-7-3 40,-3-4 0,-4-2 0,-3-8 0,-9 0 68,-7 0 0,-1-6 1,-7 0-1,0 2-65,2 3 1,-4 3 0,6 2 0,-1 5 17,1 7 0,8 0-593,5 13 0,8 4 1,-2 13-1,6 13-108,6 7 0,4 10 1,9 3-1,5 5-473,5 5 0,-2 2 0,2-3 1,0-1-634,-2 0 1,2 9 1482,-11 3 0,3 4 0,-11 1 0</inkml:trace>
  <inkml:trace contextRef="#ctx0" brushRef="#br0" timeOffset="3133">7685 1170 8473,'35'-41'0,"-1"3"529,1 5 1,8 0 0,2 9 0,3 3 41,5 2 0,-5 9 0,14 4 0,0 4 41,2 2-612,0 8 0,-3 2 0,1 7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8:48.9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88 13598,'0'-15'-455,"12"3"0,15 6 957,12 4 1,13 2-1,14-2 1,10-2-1373,11-1 0,3-1 0,-41 5 1,2 0 869,3-2 0,-1 0 0,-1-1 0,1-2 0,3-2 0,1-1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8:48.6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524 245 8985,'0'-17'4050,"0"-1"-3179,0 1 0,10 9 0,5 8-291,7 10 0,1 11 0,-5 4 1,-1 2-473,0 5 0,1 2 1,-1 7-1,-1 4-422,-4-1 1,-5 5-1,-7-6 1,0 1-99,0 5 0,-15 1 0,-10 1 0,-12-3-537,-10-1 0,-11-8 1,-8-1-1,-6-7-533,-4-7 1,-1-13 1481,1-5 0,-3-19 0,-9-7 0</inkml:trace>
  <inkml:trace contextRef="#ctx0" brushRef="#br0" timeOffset="164">105 245 8409,'33'-33'0,"-2"2"320,-2 2 0,6 8 0,6-3 0,2 5 433,5 2 1,1-1 0,13 3 0,0 1-177,0 2 1,4 8 0,6-1 0,1 3-840,1 2 0,-14 0 1,2 2-1,-11 3-2590,-10 7 2852,-5 11 0,-1 5 0,0 6 0</inkml:trace>
  <inkml:trace contextRef="#ctx0" brushRef="#br0" timeOffset="667">2341 420 8433,'0'-18'139,"0"1"1,0-1 0,1 3 0,5 1 754,6 3 0,9 7 1,4-4-1,5 2-1114,6 0 1,-3 1 0,4 7 0,-6 1-866,0 3 0,-5 10 1085,-3 1 0,-4 8 0,-1 10 0</inkml:trace>
  <inkml:trace contextRef="#ctx0" brushRef="#br0" timeOffset="797">2044 961 8433,'17'0'0,"2"0"0,5-2 542,5-4 1,21 3-1,14-7 1,16 0-339,11 0 0,8 7 1,-46 0-1,1 0 1,0 1-1,0 2-204,2-1 0,-3 2 0,34 7 0,7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3:04.7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69 397 8909,'-18'6'1174,"1"-1"1,1 3-830,5-2 1,5 6 0,16 9 0,11 4-85,12 2 1,15 2 0,5 6 0,9 0-254,6 0 1,-4-8 0,0-5 0,2-9-53,2-7 1,0-4 0,-6-6-1,-8-7-95,-5-13 1,-18-9 0,0-9 0,-8-9 103,-5-5 0,-7-2 0,-19 3 0,-11-1 89,-14-2 1,-15 0 0,-15 7-1,-3 5 164,-5 5 0,-9 14 0,2 7 0,3 9-26,3 3 1,8 10-1,19 13 1,10 11-41,10 9 1,8 11 0,5 3 0,8 5 49,8 4 0,15 8 0,16 0 0,10 6 373,5 4-575,11-8 0,1-1 0,8-4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8:47.631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559 258 8477,'-43'-50'206,"-3"5"0,-11-7 1,-1 11 1034,2 10 0,3 8 0,5 11 1,5 8-51,6 8 0,-1 10 0,10 15 0,3 13-713,8 13 0,7 15 0,10 13 0,2 8-380,4 8 1,1-44-1,3 1 1,4 3-1,1 0 1,2 4-1,1 0-300,3 3 0,-1 2 0,-1 7 0,-1 2 0,2 0 0,1 1 1,-3 0-1,-1 1-559,-2 1 1,-1-1 0,-1-6 0,-1 0 0,-3 3 0,-3 1 0,1-5 0,-2-1-413,-1-3 0,-2-2 0,-4-6 0,-4-3 1173,-11 30 0,-5-7 0,-9-14 0,-4-8 0,-7-8 0</inkml:trace>
  <inkml:trace contextRef="#ctx0" brushRef="#br1" timeOffset="615">0 1498 8716,'2'-25'0,"2"-4"295,2-4 1,7 4 0,-3 0-1,2-2 235,-1-2 1,7 0 0,7 2 0,2 3-64,4 3 0,2 2 1,4 5-1,2 3-249,2 3 0,5 4 0,-5 8 0,-2 0-126,-2 0 1,-2 8 0,-2 4-1,-2 5-178,-2 7 0,-8-3 1,2 10-1,-1 4-145,1 4 0,-4 2 0,7-7 0,-3 1 21,0 0 1,6 4 0,-4-2 0,1-6 131,-1-4 0,0-9 0,-4-9 0,3-1 31,-3-4 0,-1-6 0,-3-8 0,-1-9-33,-5-6 0,5-4 1,-7-6-1,1 0 47,-4 0 0,-6 0 0,-6-2 0,-8 0 78,-7 2 1,-2-2 0,-10 14 0,-4 2-7,0 1 1,-6 3-1,3 1 1,3 3-3,6 1 1,0 8-1,7-2 1,3 4 61,2 2 0,11 0-82,8 0 0,10 0 0,13 0 0,8-1 121,8-5 0,3-2 1,7-6-1,-2 3 100,1-3 0,3 1 0,-1-1 0,-2 2-94,-1-1 1,-8 5 0,0 2 0,-8 4-119,-8 2 0,-4 4 1,-1 6-1,-3 9-214,-3 6 1,-4 1 0,-8 7-1,0 4-63,0-1 0,0 1 0,-2-2 1,-2 0-92,-2 0 1,-7-2 0,3-4-1,-2-6-264,1-3 696,7-10 1,-4-12 0,8-16 0,2-9-125,4-6 1,11-4 0,12-4 0,4-3-287,2-1 0,2-3 0,4 5 1,5 0-289,5 1 0,9 3 608,4 10 0,12 3 0,3 9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8:46.165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802 210 8547,'-44'-27'720,"1"1"0,-1 1 0,0 0 1,-45-20-1,-2 12 239,-2 14 1,7 9 0,13 12 0,9 6-116,11 9 0,16 10 0,16 16 0,7 9-418,9 11 0,6 12 1,11 7-1,11 5-383,8 6 0,-10-43 0,1 1 0,1 5 0,1 1 0,1 2 1,0 0-337,1 0 0,1 0 1,-1 0-1,0 1 1,-1 0-1,0 0 1,0-1-1,-1 0-476,0 0 1,-2-1 0,-5-5-1,-2 1 1,-1-2 0,-1 0 0,2 41-1409,-9-9 0,-14-8 2177,-9-12 0,-8-6 0,-10-12 0,0-5 0,0-4 0</inkml:trace>
  <inkml:trace contextRef="#ctx0" brushRef="#br1" timeOffset="699">121 1205 11660,'-10'-29'-389,"4"0"1,2 6 0,1-7 0,-3 1 1008,2 2 0,2 2 0,2 7 0,0 1-76,0 0 1,8 5-1,5 2 1,7 2-499,3 5 0,8 1 0,0 2 0,6 0 28,4 0 1,1 2-1,-3 3 1,2 7-43,-2 4 0,3 3 0,-1 2 0,-2 5-238,-2 1 1,-4-4-1,-2 6 1,-4 0-36,-2-2 0,4-1 0,-5-7 0,-3 2-102,-2 3 1,-1-1 0,-1-6-10,1 1 0,-7-8 215,1-5 1,-2-5 0,1-5 0,-3-7 31,0-4 0,-6-3 0,4-2 0,-4-3-38,-2 3 0,-2 0 1,-4-1-1,-8-1 14,-7 2 1,0-5-1,-10 3 1,-4 4 74,-4 5 0,-8-1 0,5 5 0,-1-2 184,0 1 1,4 5 0,8-4 0,4 2 936,2 4 1,11 3-615,14 1 0,10 0 0,15 0 0,10-2-193,10-4 0,7 4 0,6-6 0,5 2-130,-1 0 0,11-1 1,-3 3-1,2-2-193,0 2 1,-4 2 0,-6 2 0,-10 2-258,-9 4 0,-8 4 0,-6 7 0,-8 1-134,-7-1 0,-6 0 1,-8 3-1,0 1 206,0 3 0,-6-1 0,-2-6 1,-2-1 87,-3-5 0,-3 5 689,-1-4 1,5-5-223,0-1 1,9-12-1,-3-5 1,4-5-225,2-1 0,8-3 0,3-1 1,5-4-450,1-2 0,1 5 1,-1-3-1,3 2-203,3-1 0,-4 1 0,6 8 0,1 1-2192,3 2 2761,-4 9 0,8-13 0,-6 6 0</inkml:trace>
  <inkml:trace contextRef="#ctx0" brushRef="#br0" timeOffset="1166">1885 943 8554,'0'-17'0,"0"-1"0,2 3 1153,3 3 1,-1-2 0,6 7-308,-2-3 0,0 8 0,-3 2 1,7 10-434,4 5 0,1 5 0,0 3 0,1 6-551,-1 4 1,1 2 0,-1 0 0,1 0-323,-1 0 0,-5-2 1,-2-2-1,-3-4-543,-3-2 1,-2-2 0,-4-5 410,-4-1 0,-11-7 1,-12-6-1,-4-8 450,-2-8 0,6-11 0,2-6 0,1-4 956,5-2 1,2-6 0,3 1-1,5 1 84,5 2 0,12 2 1,7 0-1,10 0-230,12 0 0,2 14 0,10 5 1,3 7-528,6 5 0,5 12 0,3 9 1,-6 10-226,-4 6 1,-3 4 0,-3 2-1,-3 4-464,-2 1 1,-10-7 0,-12 0-1,-8-8-488,-7-4 1,-4-1 0,-4-9 568,-4-3 0,-9-7 0,-8-10 0,-1-7 345,-1-3 1,6-11 0,-5-3 0,5-4 522,2-2 1,7 0-1,4 0 1,4 0 243,2 1 1,8 1-1,5 2 1,9 3-205,7 3 0,12 4 1,7 9-1,8 6-494,8 4 0,4 10 0,2 6 0,0 5-628,0 4 0,-2 10 0,-2 0 1,-4 6-354,-2 0 1,4 4 0,-4-3 1033,2-1 0,2 6 0,6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8:44.2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594 539 8346,'-5'-35'1018,"-1"0"1,0 6 1588,6-1-2187,0 17 1,8 7 0,1 23-1,5 11-170,3 5 0,-3 9 0,9 5 0,-1 3-207,1 3 0,-4 5 0,5 2 0,-5 0-219,-1 0 1,-1-1-1,-2-5 1,-3 2-277,-6 2 1,-8 1 0,-8-7 0,-9-1-71,-6-5 1,-10-5-1,-8-10 1,-4-4-32,-7-2 1,2-7 0,-6-9 0,1-1-191,-1-4 0,-4-4 0,-6-6 743,4-5 0,-4-20 0,6-6 0</inkml:trace>
  <inkml:trace contextRef="#ctx0" brushRef="#br0" timeOffset="148">1 853 8346,'35'-43'30,"-1"-3"0,-4 3 1,-1 2-1,4 4 322,5 2 1,7 0 0,8 2-1,-1 2-53,0 2 1,1 8 0,-1-2 0,0 3-95,1 3 0,-1 5 0,3 2 0,1 3-782,2 3 1,0 2 576,-5 2 0,-1 8 0,0 1 0</inkml:trace>
  <inkml:trace contextRef="#ctx0" brushRef="#br0" timeOffset="699">1206 888 8418,'-18'0'252,"1"0"0,-1 0 0,1 2 0,-1 2 536,1 1 0,-1 9 0,1 0 0,1 5-220,5 4 1,3 8 0,8-2 0,2 4-359,4 2 0,11-2 0,12-2 1,6-1-294,6 1 0,-4-6 0,6-2 1,-3-4-288,1-1 1,6-8 0,-7-5 0,-1-3-247,-2-2 1,-10-7 0,-5-7 0,-9-7 190,-7-8 1,-4-4 0,-6-2 0,-6 0 256,-7 0 1,-12-6 0,-2 2 0,-6 4 395,-4 4 0,-7 8 0,3-4 1,-2 2 408,1 3 1,7 11 0,0 3 397,8 0 0,18 8-763,18 0 0,21 0 0,20 6 0,7-4-201,5-2 1,4 0 0,6 0 0,-2 0-140,-2 0 1,0 2 0,4 2 0,-6 2-244,-10-3 1,-9-1 0,-12 0 0,-4 2-38,-2 2 1,-9 8-1,-10-3 188,-4 5 1,-2 1 0,0 3 0,-2 1-64,-4 2 0,2 1 0,-8-5 0,1 2 450,1 3 1,-5-1 0,3-6 378,-4 1 1,-1-3-584,-1-3 1,9-6 0,3-12-106,4-6 1,2-9 0,4-4 0,6-2-76,7-5 0,6 0 0,-1-3 1,3 2-309,2 3 1,-4-1-1,4 8 1,1 2-225,-1 1 1,0 5 0,4 3-1,-4 6-918,-2 4 1607,6 10 0,-3 2 0,7 7 0</inkml:trace>
  <inkml:trace contextRef="#ctx0" brushRef="#br0" timeOffset="1082">2900 958 8418,'0'-18'0,"0"1"-122,0-1 1,-2 1 0,-4-1 0,-6 3 1105,-3 3 0,-9-1 0,-1 7 0,-2 2-373,-4 2 1,-2 2 0,0 2 0,4 4-581,6 5 0,-3 5 0,5 1 0,4 1-200,3-1 0,10 3 0,-2 1 1,6 4-410,6 2 1,-2-5 0,8 3-1,1-2-243,3 1 1,3-1 0,3-6 0,1-1 333,-2-5 0,-1-3 0,-1-10 0,2-5 675,3-11 1,-3-15-1,-7-14 1,-5-5 119,-1-6 0,-2-14 0,-6-15 0,-4-8 269,-8-2 0,6 45 0,-3 1 0,-6 2 0,-3 1 0,-1-1 1,-1 1 281,-1 0 0,-1 3 1,-22-27-1,-3 16 0,8 17-274,8 14 1,6 13 0,9 8 0,5 10-546,5 11 1,4 16 0,6 14 0,8 5-100,11 6 1,8 5 0,6 6 0,4 1-579,5 0 1,7 8 0,5 1 0,-27-38-1,2 0 40,0 0 1,2-1-1,-1-3 1,2 0 0,-1 2-1,1 0 1,1-1-1,0-1 597,1 1 0,0 0 0,0 0 0,-1 0 0,33 32 0</inkml:trace>
  <inkml:trace contextRef="#ctx0" brushRef="#br0" timeOffset="1366">3825 993 8553,'-2'-12'146,"-2"0"1,-3 1 259,-3 1 0,4 0 0,-5 6 45,-3-1 0,-2-1 0,-1 8 0,-1 3-220,1 7 1,-6 4 0,-1 1 0,3 1-278,2-1 0,-5 1 0,1-3 0,0-1 40,-2-3 0,5-1 0,-3 4 1,4-5-119,1-1 1,6 4 182,1-7 1,11 7 26,6-6 1,7 0 0,20-6-1,6 0-64,4 0 0,3 0 0,7 0 0,-1 0-461,0 0 0,1 6 0,-1-1 1,1-1-666,-1-2 1,-7-2 1103,-5 0 0,5 8 0,0 2 0</inkml:trace>
  <inkml:trace contextRef="#ctx0" brushRef="#br0" timeOffset="1651">4122 1028 8553,'0'-18'313,"0"1"0,0 5 1,0 0 435,0-1 0,8 5 0,4 2 0,5 4-216,6 2 0,4 8 0,10 6 1,2 5-314,2 4 0,0 8 0,-6-2 0,-2 2-316,-4-1 1,-4 1 0,-10-8 0,-1-2-518,-2-1 1,-10-9 0,-2-1 0,-10-2 138,-6-4 0,-11-4 0,-6-6 1,-6-6 584,1-3 0,1-9 0,4-1 0,4-2 312,5-4 1,7-2 0,5-2 0,8 0 314,8 0 1,20 2-1,14 4 1,11 6-477,11 3 0,10 11 0,9 3 0,9 6-853,1 6 0,-2 9 1,-5 10-1,-6 3-2677,-5 3 3087,-1-6 1,0 8 0,0-6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9:14.731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1153 245 8435,'11'-35'0,"1"0"233,2 0 1,-1 8 0,1 2 981,-3 0 1,-7 5-814,2-3 0,-12 11 1,-5 7-1,-5 3-280,-1 2 1,-8 0-1,-5 0 1,-5 2 44,-5 3 1,-5-1-1,-9 6 1,-4 0-104,-6-1 1,-6 3 0,-6 4 0,-6-1-74,-3 3 1,4-11-1,1 11 1,2-3 175,5 1 0,16-1 1,11-1-1,9-4-12,8-3 1,6 7-1,11-2-156,6 3 1,4 10 0,2 4 0,2 4-207,4 2 1,-2 10-1,7 5 1,3 11 169,2 7 1,1 5-1,0 17 1,-1 5 74,-10-44 1,0 2-1,1 4 1,-1 1-1,-1 6 1,-2 2-1,1 2 1,0 2-78,0 1 1,0 1-1,-1 0 1,-1 0 0,-1-4-1,-2 0 1,2-1-1,0 0-52,2 1 0,0-1 1,-2 1-1,0-2 0,3 0 1,0-2-1,-1-3 0,2-1-139,0-3 0,1 0 1,1-4-1,0-1 1,6 47-1,-1 0 15,2-2 1,-5-2 0,1-8-1,-2 1 205,-4-1 1,3-4 0,-1-5 0,0-8-32,2-2 1,-4-8 0,5 0 0,1-4-155,0-3 1,1-3 0,7-11 0,1 2-220,5-2 0,3-3 0,8-3 0,0-3-530,0-7 0,7-10 944,5-1 0,5-8 0,6 2 0,6-8 0,4-10 0,2-7 0</inkml:trace>
  <inkml:trace contextRef="#ctx0" brushRef="#br0" timeOffset="884">5781 140 8375,'11'-23'0,"1"0"0,0 1 353,-3 3 0,7 4 0,-2 1 0,7 4 285,8 2 0,6 3 0,6 5 0,5 0-433,5 0 0,3 0 0,2 0 0,3 0-273,-3 0 1,-2 7 0,-3 3 0,-3 2 16,-1-1 1,-16-5-1,-2 4 1,-10 0-31,-7-1 0,1-3 0,-7 6 0,0 1 82,2 3 0,-6 3 0,4 5 0,-4 7 232,-2 7 0,0 3 1,0 14-1,0 12-59,0 17 0,0 15 0,0-42 1,0 2-1,0 5 0,0 2-78,-1 4 0,2 2 0,-1 3 0,2 1 0,-1 5 0,1 1 1,2 3-1,0 1-193,0 3 1,2 1 0,2-6-1,1-2 1,3 1 0,0-3-1,-1-4 1,1-2-12,1-3 0,-1 0 1,-1-1-1,-1-1 1,4 0-1,0 0 1,-1-3-1,-1 0-5,-2-4 0,1-2 0,2-2 0,-1-1 0,0-5 0,0 1 0,-1-1 0,-1 0-31,0 1 1,-1-1 0,9 43-1,-1-8 1,-1-7 42,-4-2 1,1-12-1,-7 0 1,-2-8 36,-2-8 0,-4-15 0,-2-2 0,-4-6-228,-1-5 0,-3-5 0,-6-3 0,-1-5-409,-4-1 1,1-2-1,-7-6 701,-2 0 0,-2 0 0,-2 0 0</inkml:trace>
  <inkml:trace contextRef="#ctx0" brushRef="#br0" timeOffset="1749">1607 647 8065,'-2'-20'39,"-2"-1"0,-2-2 219,2 1 1,-3 9 0,1 1 0,0-1 331,-2-3 0,6 4 1,-6 3 1056,1 1-1283,5 2 1,-14 8-332,5 4 1,3 4-1,0 7 1,2 1-115,0-1 0,-5 1 0,3-1 0,0 2-166,1 5 1,-5-5-1,4 6 1,-2-1 14,-3-1 1,-1 2 0,1-4-1,1 3-341,-2-3 0,-1 0 1,-4 1-1,-5 1-494,-5-2 0,2-3 1067,-2-6 0,-8 3 0,-8-5 0</inkml:trace>
  <inkml:trace contextRef="#ctx0" brushRef="#br0" timeOffset="1983">1310 245 8065,'-17'-27'80,"-1"-4"0,1 8 1,-3 1 862,-3 3 1,9 9-272,-3 4 1,13 6-493,4 6 1,8 4-1,11 9 1,2 3-168,3 1 0,5 2 0,-4-3 0,0 3-195,1 2 1,5 2-1,-2 6 1,2-2-154,-2-4 0,4 4 0,-6-4 1,2 4-224,0 2 1,-5 0-1,3 0 1,-2 0-354,-4 0 1,-3 0 910,-7 0 0,5 0 0,-6-1 0</inkml:trace>
  <inkml:trace contextRef="#ctx0" brushRef="#br0" timeOffset="2199">2078 734 8357,'-11'-8'232,"-1"-3"0,6 3 1,-3 0 1926,1 0-1844,2 7 0,8 2 0,4 15 0,5 5-528,5 1 1,1 5 0,1 0 0,1 2-240,5 0 0,-3 0 0,6 6 0,-2 0-402,-3 0 854,5 0 0,0 0 0,8 0 0</inkml:trace>
  <inkml:trace contextRef="#ctx0" brushRef="#br0" timeOffset="2364">2899 1083 8490,'18'0'283,"-1"0"0,1 0 1,-1 0-355,1 0 1,-7 8-1,1 4 1,1 3 70,3 3 0,9 7 0,2 2 0</inkml:trace>
  <inkml:trace contextRef="#ctx0" brushRef="#br0" timeOffset="2514">4069 1817 8490,'12'0'751,"0"0"0,-7 0-40,7 0 1,-8 2-1085,2 4 1,-4-2 372,-2 7 0,8 1 0,1 5 0</inkml:trace>
  <inkml:trace contextRef="#ctx0" brushRef="#br0" timeOffset="2647">4716 2393 8592,'5'-17'2034,"1"-1"-2034,0 1 0,-6-1 0,0 1 0</inkml:trace>
  <inkml:trace contextRef="#ctx0" brushRef="#br0" timeOffset="3133">5379 2917 8417,'0'-17'430,"0"-1"1446,-8 1 1,5 7-1348,-9 4 0,8 18 0,-2 5 0,4 5-449,2 3 1,0 2-1,0 8 1,0 0-145,0 0 1,-6-2 0,1-2-1,-1-2-265,-2 2 1,4 0 0,-8 0 0,-3-4-370,-6-1 0,-7 3 0,-6-6 0,-3-2 698,-4-1 0,-11-3 0,-11 1 0</inkml:trace>
  <inkml:trace contextRef="#ctx0" brushRef="#br1" timeOffset="3332">4925 2673 11691,'21'-18'0,"-3"3"-68,-3 3 1,7-2-1,3 9 1,0 1 673,0 2 0,7 4 0,-3 2 1,6 5-279,5 7 0,-1-1 0,6 13 0,-3-1-357,-3 0 0,4 4 0,-2 8 1,-3 2-541,-1-3 0,-9 1 1,-5 0-1,-4 2 36,-1-3 1,-9 5 0,-3-2-1,-4 0-1699,-2 1 2137,-8-5 1,-9 14-1,-10-7 1</inkml:trace>
  <inkml:trace contextRef="#ctx0" brushRef="#br0" timeOffset="3732">5973 3354 8337,'-8'-18'1159,"4"1"1676,-7-1-2194,7 9 0,-4 3-534,8 12 1,2-2 0,2 7-1,2 3-38,-2 1 0,3 3 1,1-1-1,0 1-397,0-1 0,-1 1 0,-3 1 0,2 2-167,-2 3 1,0-1-1,0-6 1,2 1-37,-3-1 1,-3 7-1,-5-1 1,-7-2 530,-4-1 0,-9 5 0,-2 2 0</inkml:trace>
  <inkml:trace contextRef="#ctx0" brushRef="#br0" timeOffset="4483">5921 3441 8337,'-18'-17'1077,"1"-1"1,5 3 1001,0 3-1965,8 4 0,-1 10 0,9 4-124,1 6 1,7 3-1,-4 3 1,0-1-8,-1 1 1,1-1 0,-4 1-1,2-1-187,-2 0 0,-2 1 0,-1-1 0,3 1-162,2-1 0,0 1 0,-6-1 88,0 1 1,0-7 288,0 1 254,0-8 0,-6-4 0,0-12 1,2-5 251,3-7 0,1 3 0,0-6 0,1 0 29,5 0 1,4 3-1,9-3 1,3 2-340,1 4 1,8 1 0,-2 5 0,4 1-139,2 2 1,0 9-1,0-3 1,2 4-271,4 2 0,-10 8 0,4 3 0,-2 5-507,0 1 0,0 6 0,-2 1 0,-4-1-648,-2 2 0,-4 0 1356,-9 5 0,3 10 0,-5-3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9:21.4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590 559 8408,'6'-44'818,"0"-9"1,0 1-1,-10-6 1,-8 3-492,-11 3 0,-16-1 0,-8 3 1,-5 3-102,-6 7 1,2 13-1,-5 9 1,5 10-252,6 6 0,17 6 0,4 8 0,9 11-493,9 8 0,3 6 1,8 4-1,2 7-705,4 9 0,11-1 0,12 6 1223,4-2 0,10 14 0,1-2 0</inkml:trace>
  <inkml:trace contextRef="#ctx0" brushRef="#br0" timeOffset="181">119 1048 8370,'-29'-23'513,"1"0"1,3 1 73,4 3 1,9 7 0,8 3 0,12 1-324,15 4 0,14 2 1,23 2-1,10 0-416,10 0 1,11 2 0,4 2-1,4 4-1175,-46-4 1,1 1 1066,-3 0 0,3 2 0,12 5 1,3 1-1,-2 1 0,0-1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9:20.7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105 472 8524,'0'-27'34,"-5"-4"0,-3 7 0,0 3 398,0 1 0,-5 3 1,1 1 319,-3 5 1,3 3-1,2 10-477,2 4 1,3 5-1,5 13 1,0 3-107,0 0 0,2 8 0,5-4 0,9 4-21,5-2 1,10-4-1,-2 2 1,6-4-260,6-1 1,-4-9 0,6-7-1,-1-3-56,5-3 1,-3-9 0,1-9 0,-2-7-81,-4-8 1,-4-12 0,-8-6 0,-10-5 75,-9-6 0,-10 3 0,-10-3 0,-13 4 112,-12 1 1,-9 7 0,-11 3 0,-3 6 31,-2 10 1,6 8 0,0 7 0,5 6-169,5 4 0,15 18 1,1 7-1,11 10-463,7 8 1,5 5 0,7 13-1,2 5 658,3 3 0,13 11 0,9 2 0</inkml:trace>
  <inkml:trace contextRef="#ctx0" brushRef="#br0" timeOffset="165">350 1118 8412,'-25'-25'239,"5"3"0,-3-3 0,4 2 705,1 1 0,8 13 0,7-7-621,6 7 1,11 3-1,13 6 1,10 0-697,6 0 0,3 0 0,9 2 0,1 3 373,2 7 0,8 11 0,-4 5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9:22.6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71 8261,'0'-18'458,"-6"1"0,-2 1 31,-2 5 0,5 3 0,-5 10-152,2 4 1,2 11 0,6 12 0,2 4-131,4 2 0,4 6 1,9 0-1,2-3-266,3-1 0,7 0 0,-2 0 0,4 0-367,2-4 1,8-10-1,1-1 1,5-9-140,3-7 0,-3-4 1,9-4 564,-4-4 0,-2-11 0,1-11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9:42.7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1 175 8402,'17'-10'-34,"1"1"1,-1 5-1,3-2 212,3 2 0,8 0 0,14 0 0,9-2 15,6 3 0,6-1 0,12 0 0,9-2-94,10 2 1,-46 3 0,1 0 0,0 0 0,1 0 0,0-1 0,0 0-75,3 0 0,-1-2 1,0 1-1,1 1 1,3 1-1,2 2 1,0-1-1,0 0-112,-2 0 0,1 0 0,4 0 0,2 0 0,-2 0 0,2 0 0,4 0 0,1 0 47,5 0 1,0 0 0,0 0 0,1 0 0,0 0 0,-1 0 0,1 0 0,0 0-45,2 0 1,1 0-1,-1 0 1,1 0-1,3 0 1,1 0-1,-2-1 1,-1 0 64,-3-2 1,-1 0-1,1 1 1,-1 0-1,-5-3 1,0 0-1,-2 1 1,-1 1-38,0 1 0,-2 0 0,-4-2 0,-2 0 0,0 1 0,-1 0 0,-6 1 0,-1 0-189,42 0 1,-14-4-1,-7 1 1,-12 1 32,-16 2 1,-5 2 0,-17 0 0,-5-2-165,-5-4 1,-9 4 0,-12-4 375,-11 4 0,1 2 0,-9 0 0</inkml:trace>
  <inkml:trace contextRef="#ctx0" brushRef="#br0" timeOffset="401">665 559 8362,'-18'-10'-320,"10"-3"446,8 7 1,12 0 0,19 6-1,18 0 100,17 0 0,15-6 0,-31 3 0,3 1 1,8-1-1,2 0-119,9-1 1,4 0-1,9 2 1,4 0-1,8-3 1,2-1-1,-30 2 1,0 0-1,1 0-207,0 1 1,1 0 0,-1-1 0,1-1 0,1 0 0,-1 0 0,0 1 0,0 0 0,0 0 0,1 0 0,1-1 0,0 0 70,0 1 0,0 1 1,0-1-1,-4-1 1,-1 0-1,1 1 0,-1 1 1,0 1-1,-1-1 1,32 0-1,-2-1-102,-1 0 1,0 0 0,1 0 0,0 0 0,0 2-1,-1 0 1,-3-1 0,0 0-95,-6 1 1,-2 1 0,-6-1 0,-2 2 0,-5-1 0,-1 0 0,-2-1 0,-2 0-25,-2 0 1,-2-2-1,-8-3 1,-3 0-1,39-2 1,-19-3 248,-18 0 0,-13 5 0,-18-7 0,-11 0 0,-8 3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0:23.4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1 489 8192,'0'-42'-36,"0"-3"0,0-1 182,0-1 1,2 2 0,3-1 0,9 7 618,7 8 1,7 0 0,6 8 0,1 3-484,0 7 0,2 5 1,2 8-1,2 2-260,-2 4 0,-3 3 1,-1 11-1,0 3-134,0 6 0,-6 6 1,-3 4-1,-5 4-124,-6 1 0,-7-5 0,2 4 0,-2-1-74,-5 5 0,-8-4 0,-7-3 0,-3-3 58,-3-2 1,-7 0 0,-2-2 0,-2-4-12,-1-6 0,1-11 0,-6-6 1,0-4-109,1-2 0,1 0 0,3-2 371,7-4 0,-4-11 0,0-11 0</inkml:trace>
  <inkml:trace contextRef="#ctx0" brushRef="#br0" timeOffset="316">175 332 8109,'-11'-2'0,"-1"-2"862,-2-1 1,-1-3 0,-3 4-330,1-2 0,7 8 1,3 10-1,1 3-255,0 3 0,0 9 0,8 6 0,4 8-205,5 3 0,5 5 0,3 7 0,3 2-116,1-1 1,6-3-1,-6-2 1,1 3-514,1 3 0,-8-10 1,3 5-1,-7-3-692,1 1 1,-6-5 1247,-2 1 0,3-1 0,1 7 0</inkml:trace>
  <inkml:trace contextRef="#ctx0" brushRef="#br0" timeOffset="1199">891 961 9609,'-9'-10'4807,"3"4"-4802,12 12 0,3 4 0,9 7 0,-1 1 44,1-1 1,-1 9-1,3 3 1,1 2-159,2-2 0,-1 4 0,-9-4 0,-1 4-274,1 2 0,-5-2 0,0-2 1,-2-4 5,0-2 848,-1-1 0,-10-17 0,-1-9 0,2-13-45,2-12 0,2-6 0,0-2 1,2-2 89,4-4 0,5 4 0,11-3 0,3 5-236,2 6 1,-4-3 0,6 9 0,2 2-279,2 1 1,2 11 0,0 3 0,0 4-200,0 2 1,-6 0 0,0 2 0,1 4-12,-3 5 1,4 3-1,-8 0 1,0-3-131,3 3 0,-7 1 0,4 1 156,-3-5 0,-9 3 1,1-8-64,1-2 338,3-2 135,1-2 1,1-2-139,-1-4 0,-5 4 0,-2-6 0,-1 2-234,1 1 0,-4-1 0,4 4-611,-3-4 1,7 4 377,-2-4 1,-3 4 0,1 0 236,-2-3 1,0 3-1,-5-6 286,3 0 0,0 4 0,-8-7-29,-4-3 1,2 4 0,-7-1-1,-5-3-35,-5-1 0,0-3 0,-8 1 0,-1-1 111,3 1 1,-6 5-1,6 0 1,0 1 144,4 1 1,3-4 0,3 7-476,-1-3-148,1 6 0,15-4 1,8 10-1,9 2 258,9 2 0,5 2 0,9-4 1,5 1 75,2-1 0,-1-2 0,5-2 0,-4 0 137,-3 0 0,-1 0 0,-6 0 1,-2 0 111,-4 0 0,2 0 0,-8-2 0,-1-2 33,-3-1 0,-7-1 0,-3 4-221,-1-4 0,0 4-246,-2-4 1,-2 4-1,5 4 9,-1 4 1,4 4 0,-4 9 0,1 4 34,5 7 0,1 5 0,3 5 0,-3 7-143,-3 3 0,2 10 0,-7 6 0,1 8-335,0 8 1,0 1-1,-5-1 1,3-7-24,-2-3 1,-2-10-1,-4-6 1,-2-7-310,-2-8 1,-1-12-1,3-6-632,-2-3 1534,-8-11 0,5-1 0,-9-8 0</inkml:trace>
  <inkml:trace contextRef="#ctx0" brushRef="#br0" timeOffset="1433">2358 1136 8199,'-2'-37'274,"-3"-4"0,1 4 1,-6-4-1,2 5 73,4 1 1,4 5-1,4 3 1,4 2-94,2 4 0,3 7 0,9 4 1,3 3 3,2 3 0,-4 2 0,4 4 0,1 6-66,-1 9 1,-6 8 0,2 10 0,-5 0-672,-6 0 0,-5 6 0,-7 1 0,0 3 66,0 4 1,-7 1-1,-7 1 1,-7-3-148,-9-1 0,-4-7 1,-5 5-1,-4-4-844,-2-8 1404,-1-6 0,-7-10 0,1 1 0</inkml:trace>
  <inkml:trace contextRef="#ctx0" brushRef="#br0" timeOffset="1733">2935 961 13345,'0'17'654,"2"-1"1,3-2-631,7-3 1,9 1-1,5 5 1,-1 1-87,0-1 0,4-5 0,-4-2 0,1-1-65,-1 1 1,-2-6-1,-5 2 1,-3-6 42,-3-6 1,1-4-1,-7-7 1,-2-1 174,-2 1 1,-10-1 0,-3 1 0,-5-1-144,-1 1 0,-9-1 0,-1 3 1,-2 3-177,0 6 1,6 5 0,-4 1 0,1 0-758,5 0 0,4 1 1,5 7 984,6 10 0,-4-1 0,1 8 0</inkml:trace>
  <inkml:trace contextRef="#ctx0" brushRef="#br0" timeOffset="2133">3843 612 8241,'-18'-10'133,"7"-4"1,-1 7 0,-2-1 428,-1 0 0,3-4 0,1 5 503,-3-3 0,4 6-517,-1-2 0,-1 6 1,-3 6-415,3 6 0,4 3 0,8 3 1,0 1-173,0 4 1,0 5 0,2 7 0,4-1-62,6 1 1,3 0-1,4 2 1,3 2-264,1 2 1,0 0 0,-5-9 0,-1 0 48,1-3 1,-3-2-1,-3 2 1,-6-6 143,-4-3 0,-2-3 0,-2-1 0,-6-3 143,-9-1 0,-9-8 1,-7 2-1,2-5-104,2-1 1,0-1 0,-4-5-1,4-4-192,6 0 1,11-5-1,6 3-625,4-3 947,2-3 0,16-7 0,3-2 0</inkml:trace>
  <inkml:trace contextRef="#ctx0" brushRef="#br0" timeOffset="2333">4279 804 8309,'-17'-6'521,"-1"0"0,1-7 0,0 3 3737,-1 0-4002,8 2 0,5 10 0,10 4-288,7 6 1,4 9-1,1 2 1,2-1-346,5-3 0,-5 4 0,6 3 0,-1-1-1386,-1 0 1,6 4 1762,-6-5 0,8 7 0,-4-4 0</inkml:trace>
  <inkml:trace contextRef="#ctx0" brushRef="#br0" timeOffset="2549">4629 280 8300,'-26'-35'1649,"7"-4"1,-4 4 0,3 8-1079,3 6-253,7 11 0,2 10 0,10 14 0,4 7-165,6 8 1,3 10 0,5 4 0,3 1-565,6 5 0,4 7 0,2 4 0,-2 0-263,-4 0 0,4 6 0,-6-2 1,0 4 673,-3 2 0,-5 8 0,-1 1 0</inkml:trace>
  <inkml:trace contextRef="#ctx0" brushRef="#br0" timeOffset="2815">4646 874 8366,'-8'-28'75,"6"3"1,-3 8 0,3-1 294,2 1 0,0-1 0,0 1 1,4 1 270,7 5 0,3-3 0,15 8 0,2 1-243,2-3 1,10 6-1,3-4 1,5 4-297,1 2 0,0 0 0,1 0 0,-3 2-287,-3 4 0,-4-2 0,-9 7 0,1 3-142,0 1 0,-8 1 1,-3-2-1,-5-3-27,-1 3 0,-3 1 0,-1 3 0,-3-1 8,3 1 1,-4-7 0,-1 1 0,1 2-357,0 1 0,-4 3 1,3-1 701,-1 1 0,-2-1 0,-6 0 0</inkml:trace>
  <inkml:trace contextRef="#ctx0" brushRef="#br0" timeOffset="3299">5589 821 8310,'0'-17'501,"0"5"0,2 2 0,2 1 1019,2-1 1,2 6-1079,-3-2 1,5 4-1,10 2 1,1 0-249,2 0 1,8 8 0,0 4 0,6 3-317,4 3 0,0-7 0,-6 1 1,-1 2-925,1 1 1,-7-3 0,-5-2 28,-4-3 1,-11-1-1,-8-6 634,-10 0 1,-11-2 0,-4-6 0,0-7 778,-1-6 1,-3-9-1,6 5 1,2-2 644,1-4 0,10 0 0,5 2 0,3 4-85,2-1 0,2 7 0,5-2 0,11 5-700,9 4 0,8 9 1,6-3-1,7 6-231,9 6 1,-3 3 0,4 9 0,-4-1-266,-1 1 1,-3 5 0,-3 2 0,-8 0-482,-8 1 0,-8-3 1,-9-6-1,-5 1 81,-1-1 0,-4-1 0,-10-3 0,-6-3 212,-3-2 1,-8-2 0,-3-6 0,1 0 456,0 0 0,2-8 0,7-6 0,3-5 553,1-4 0,8-8 1,-2 2-1,6-4 512,6-2 0,6 0 1,11 0-1,6 0-541,4 0 1,2 8 0,2 3 0,4 7-392,5 5 1,3 5-1,-1 7 1,-3 2-277,-3 3 1,-1 11 0,-8 9 0,-4 2-847,-5 4 0,-5 2 0,-3 2 0,-3 0-543,-1 0 1,-8 0 0,0 0 1502,-8 0 0,-14 8 0,-9 1 0</inkml:trace>
  <inkml:trace contextRef="#ctx0" brushRef="#br0" timeOffset="3482">5851 193 8524,'-17'-12'493,"1"-2"0,3 1 1902,1-3-2834,0 1 0,3 7 0,3 8 439,4 10 0,2 13 0,0 4 0</inkml:trace>
  <inkml:trace contextRef="#ctx0" brushRef="#br0" timeOffset="3633">4000 367 8253,'-18'0'586,"1"0"0,2-2-255,3-4 0,6 4 0,14-5 0,11 1-963,14 0 0,20 0 0,16 8 632,11 4 0,13 4 0,4 7 0</inkml:trace>
  <inkml:trace contextRef="#ctx0" brushRef="#br0" timeOffset="3816">7545 140 8434,'27'-23'697,"-3"0"0,-13-1 0,-5 7 798,-4-1 1,-10 7 0,-3 1-1628,-5 2 1,-1 2 0,-3 6 0,-1 4 131,-2 8 0,-8 7 0,3 16 0</inkml:trace>
  <inkml:trace contextRef="#ctx0" brushRef="#br0" timeOffset="3932">7493 664 14460,'-18'-17'0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0:28.4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274 245 8142,'-43'10'37,"6"-3"1,-3-7 0,1 0 346,-2 0 0,12 0-45,0 0 0,15 2 1,12 2-244,12 2 1,11 2 0,22-4 0,11 3 45,14 3 0,14-6 0,-33-1 1,3 0-1,7-2 0,2 0-44,8-1 0,4 0 0,7 0 0,5 0 0,12 0 1,4 0-1,-28 0 0,2 0 0,2 0-209,4 0 1,2 0 0,1 0-1,8-2 1,2 0 0,1 0-1,-19 0 1,1 0 0,1 0 0,0 0-1,3 0 1,0 0 0,1-1-1,0 0 122,3 0 0,1 0 0,-1-1 1,0 1-1,-2-1 0,-1 1 1,-1 0-1,1-1 0,2 1 1,-1-1-1,1 1 0,-1 0 1,-1 0-1,-1 0 0,-1 0 0,1 0-47,-1 0 0,0-1 0,0 1 0,0-1 1,3 1-1,0-1 0,0 0 0,0 0 1,0 0-1,-1-1 0,1 1 0,-1-1 1,1 1-1,0 0 0,0-1 0,0 1-17,-2 0 0,-1 0 0,1-1 1,-1 1-1,-1-2 0,0 0 0,-1 0 1,0 0-1,0 0 0,0 1 1,-1-1-1,1 0 0,-2 0 0,1 1 1,-1 0-1,-1 0-19,26-2 1,-2 0-1,-2 1 1,-10 1-1,-3 0 1,0 0-1,-5 0 1,0 0-1,-3 1 1,-6 1-1,-1-1 1,-2 1-140,25 0 1,-3-1-1,-16 0 1,-3 0-1,-12 2 1,-3 0-1,30-4 211,-25 2 0,-17 2 0,-20 2 0,-7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3:04.9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117 0 8006,'-27'10'953,"-4"-2"0,8-6-930,2 3 0,9-1 0,10 6 0,12 0-292,13-1 0,16 3 1,9 4-1,10-3 75,12-1 1,2-8 0,12 2 0,5-5 193,8-1 0,-42 0 0,0 0 0,3 0 0,-1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0:49.8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212 156 8417,'0'-35'272,"0"6"1,0 2 1719,0 2-720,0 2-1018,0 13 0,0 4-366,0 12 1,0-2 77,0 7 1,-8-1-1,-3 2 1,-5-7-165,-1-3 1,-6-2-1,-1 0 1,3 0 3,1 0 0,3 0 0,0 0-1205,-1 0 869,1 0 0,15 8 0,9 6 1,15 5-505,13 4 1034,0 9 0,23 2 0,-4 11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0:50.0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1 123 9253,'0'-18'1197,"0"1"0,0-1-666,0 1 1,7 1 0,5 5 0,3 3-647,3 0 1,7 6 0,4-4-1,4 4-550,2 2 1,2 2 0,2 2 0,2 4-1048,-3 2 1,-7 1 1711,-1 7 0,-1-1 0,6 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0:50.2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10781,'18'0'0,"1"0"-27,5 0 0,10 0 0,15 0 0,7 0-2011,8 0 2038,4 0 0,10 0 0,1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0:49.1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245 210 8213,'0'-19'205,"0"-4"1,-2 3 0,-2-3 0,-1 4 714,1 1 1,2 6-149,2 1 1,2 7-520,3-2 0,-1 4 0,8 2 0,4 2-17,5 4 0,6 4 0,8 7 1,0 1-143,0-1 1,2 8 0,2 2 0,3 3-249,3-1 1,-6-6 0,1 6 0,-1 2-230,2 2 0,-10 0 0,2-2 0,-6-4-502,-5-2 0,-3 7 0,-2-3 0,-1 2 885,-4-2 0,-5 4 0,-7-6 0</inkml:trace>
  <inkml:trace contextRef="#ctx0" brushRef="#br0" timeOffset="201">856 123 8213,'-1'-19'246,"-3"-3"1,-4-1 418,-2 2 1,0 7-1,-3 4 136,1 3 0,6 1-634,-5 6 0,7 8 0,-2 3 0,4 5-116,2 1 0,-6 6 1,-1 3-1,-1 3-278,0 8 0,-6 0 0,3 9 0,-7 3-370,-5 1 0,-4 4 1,-8 5-1,-2 5-122,-4 4 1,-3 1-1,-11-1 719,-3-4 0,-4 4 0,-8-6 0</inkml:trace>
  <inkml:trace contextRef="#ctx0" brushRef="#br0" timeOffset="367">1 1014 8213,'11'0'0,"1"0"0,2 0 83,1 0 1,3-6-1,1 0 1,4 0 105,6-2 0,12 7 0,8-7 0,5 2-419,4 0 0,8 0 0,-2 4 1,6-2 229,6-1 0,-12-9 0,4 4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0:51.2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0 8161,'-12'2'614,"1"4"1,7-2-526,-2 8 1,12-8-1,5 1 1,7-3-211,5-2 0,10 0 0,12 0 121,5 0 0,7 0 0,12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0:53.0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33 8226,'-12'-11'570,"0"1"776,-1 2 1,-3 4 0,-1 10-957,-1 6 1,3 5 0,1 7 0,3 5-625,-3 4 0,4 2 0,1 2 0,-1 1 234,0 3 0,-2 8 0,-5-5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0:50.9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472 157 8133,'0'-23'0,"0"-2"613,0-2 0,0 5 1,0-1 2141,0 4-2344,0 9 0,2 4 0,3 14-184,7 9 1,9 3-1,5 11 1,1 4-209,4 3 0,-4 9 1,0-4-1,-2 1-312,-3 5 1,-3 1-1,-1 3 1,-3-1-280,-3 1 0,-6-1 0,-14 0 0,-10-1 75,-9-5 0,-8-3 1,-5-10-1,-7-6-66,-3-9 0,-5-9 1,-1-9-1,-2-4 563,1-7 0,3-9 0,2-15 0</inkml:trace>
  <inkml:trace contextRef="#ctx0" brushRef="#br0" timeOffset="184">0 157 8363,'0'-17'609,"0"-1"1,6 1-1,2 1-265,1 5 1,5-3-1,9 6 1,8 1-34,8-1 0,8-4 0,13 6 0,8 3-345,6 1 0,9-4 0,-3 0 0,1 2-500,1 2 1,-9 4 0,1 2-1,-10 4-2503,-12 1 3037,-7 3 0,-10 13 0,0 2 0</inkml:trace>
  <inkml:trace contextRef="#ctx0" brushRef="#br0" timeOffset="717">1799 873 8144,'-18'-11'0,"3"-1"-63,3-2 0,-3 1 0,3 1 1085,-3 6 0,3 4-906,0 2 0,7 8 0,-5 4-231,2 3 1,2 9 0,4-1 0,-2 0-268,-1 2 1,-9 1-1,2 5 382,-3-2 0,-10 0 0,-3 6 0</inkml:trace>
  <inkml:trace contextRef="#ctx0" brushRef="#br0" timeOffset="1417">1537 454 8351,'-8'-15'851,"-1"1"517,-1 2 0,-4 1 749,8-7-1674,1 9 0,12 7 0,5 9 0,5 3-244,7 4 1,5 7-1,10 2 1,3 1-356,3 1 0,-4-4 0,5 8 0,3 0-564,1-1 0,-3 5 0,-1-4 1,1 2-201,-2-2 1,-3 4 0,-7-6 919,0 0 0,-8-2 0,-1-7 0</inkml:trace>
  <inkml:trace contextRef="#ctx0" brushRef="#br0" timeOffset="1634">2148 367 8351,'-2'-23'0,"-2"-1"912,-1 3 1,-7 7-1,4 3 387,-2-3 1,5 6-1069,-7 3 0,6 5 1,-5 5-1,-3 7-240,-2 4 0,-1 9 0,0 4 1,-3 4-230,-3 2 1,1 0-1,-7 2 1,-4 3-305,-5 7 1,-5-2 0,-6 1-1,5 1-464,1-3 0,-5 5 1,1-6 1005,-3 1 0,5-5 0,2 4 0</inkml:trace>
  <inkml:trace contextRef="#ctx0" brushRef="#br0" timeOffset="1850">1520 1065 8564,'-10'-9'1088,"4"-5"1,14 8-901,9 2 0,16 3 1,16 1-1,9-2-474,12-4 0,9 4 0,14-6 1,5 2 285,-1 0 0,-46-3 0,0-3 0,46-7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0:54.9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577 419 8316,'-18'-35'595,"1"0"1,-6 6-1,-3 2 1,-1 2 247,-4 4 1,-2 3-1,-2 6 1,0 7-296,0 3 0,-1 6 0,-3 5 1,-2 11-344,2 5 0,4 12 1,6 9-1,6 5-364,3 1 0,5 6 1,3 3-1,6-1-328,5 0 1,2 6 0,7-4 0,8 2-405,5 0 0,16-10 0,0 1 0,6-9-342,5-3 0,-3-10 1233,1-10 0,1 4 0,5 1 0</inkml:trace>
  <inkml:trace contextRef="#ctx0" brushRef="#br0" timeOffset="184">18 821 8540,'2'-10'-16,"2"3"1,4 1 34,1 0 0,3-6 1,7 6-1,7 3 33,8 1 0,11 0 0,13-2 0,6-2-52,4 2 0,10-6 0,1 1 0</inkml:trace>
  <inkml:trace contextRef="#ctx0" brushRef="#br0" timeOffset="383">1171 507 8362,'-12'-20'360,"0"-3"0,1 4 0,-7-3 0,3 7 3829,3 3-3894,-3 8 1,13 4-1,-4 14 1,6 5-359,6 4 1,3 8-1,9-1 1,-1 3-594,1 1 0,1 1 0,2 0 0,3 0-848,-3 0 1,-2 0 1503,-1 0 0,-1 0 0,1 0 0</inkml:trace>
  <inkml:trace contextRef="#ctx0" brushRef="#br0" timeOffset="583">1398 576 8410,'0'-44'534,"0"3"1,0 6-1,0 6 1,0 6 3437,0 3-3423,0 3 1,7 15 0,5 8-1,4 9-434,1 9 0,6 5 0,3 11 0,1 7-484,4 3 1,-4 3-1,0-1 1,-2 1-444,-3-1 1,-3 0 0,-1 1 0,-3-1 811,-3 1 0,-12-1 0,-10 0 0</inkml:trace>
  <inkml:trace contextRef="#ctx0" brushRef="#br0" timeOffset="950">1450 734 8425,'0'-45'141,"6"2"0,0 6 0,0-1 637,1-3 1,3 0-1,7 8 1,1 2-327,-1 2 1,9 6-1,1-3 1,2 5-223,0 6 0,0 3 1,6 0-1,0 7-246,0 3 1,0 2 0,0 2 0,-2 5-365,-4 11 0,-2 1 0,-8 8 0,1 0-52,-5 1 0,-9-5 0,0 6 0,-4 2 263,-2 2 1,0-4 0,-2 0 0,-4 0 162,-5-1 1,-3-1-1,0-6 1,3 0 163,-3-5 0,-1 1 0,-3-7 0,3 2 528,3-1 1,-4-7 552,5 2-1077,3-4 1,2 0-1,12 2-59,6 2 0,3 7 1,3-3-1,1 2-431,4-1 1,-1 7 0,5 5 0,0-2-598,0-1 0,-5 3 0,3 0 0,-2 1 925,0 1 0,1 2 0,-7 8 0</inkml:trace>
  <inkml:trace contextRef="#ctx0" brushRef="#br0" timeOffset="1300">2061 262 8296,'0'-52'484,"0"1"1,2 5 0,2 7 903,2 8 0,2 8 0,-2 11-720,5 6 1,5 4-1,1 2 1,3 2-427,3 4 0,-2 4 1,8 9-1,0 2-205,-1 3 0,3 5 0,-8-4 0,-2 2-541,-1 4 0,-3 0 1,-1 0-1,-5-4-520,-5-1 1,2 3-1,-2-6-711,-2-2 1867,-2-9 1,-2-6 0,0-12 0,0-8 306,0-7 1,1 0-1,3-6 1,4-1 250,2 1 1,1 6-1,7-2 1,-1 3-439,1 3 0,5 1 1,2 5-1,3 5-612,3 4 1,2 4 0,3 4 0,3 5-594,2 5 1,0 9 0,-6 4 0,0 4-1730,0 2 2682,-8 0 0,6 8 0,-6 1 0</inkml:trace>
  <inkml:trace contextRef="#ctx0" brushRef="#br0" timeOffset="1835">1328 1450 8384,'-27'0'165,"3"-2"1,7-4 467,5-6 0,-1 3 0,9-1 67,6 2 1,7 0 0,15 4 0,7-1-986,8 1 1,13 2 0,14 0 0,6-2 284,3-2 0,17 0 0,-3 6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0:54.3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385 261 8313,'-10'-18'0,"-6"3"0,5 1 0,-5 2 1326,-1-1 0,1 3-371,5-2 1,3 10 0,8 2-692,0 10 1,10 8-1,7 5 1,10 6-111,6 4 0,12 2 0,5 0 0,9 0-161,3 0 0,2 0 0,4 0 0,-2-2-554,-2-4 1,-8-4 0,0-8-1,-5 1-1238,-5-1 0,-15-1 1799,-2-5 0,-7-11 0,-5-9 0</inkml:trace>
  <inkml:trace contextRef="#ctx0" brushRef="#br0" timeOffset="183">926 208 8313,'-12'-35'532,"1"0"1,-1 0 0,-5 2 0,1 4 882,5 6 1,1 11-963,4 7 1,4 5 0,-4 5 0,4 9-390,2 7 1,2 12 0,2 10 0,2 2-116,-2 3 1,-2 3-1,-2-1 1,0-1-677,0-3 0,0 1 0,0 3 0,-2-1-2667,-4-3 3394,-11 1 0,-11 13 0,-7 2 0</inkml:trace>
  <inkml:trace contextRef="#ctx0" brushRef="#br0" timeOffset="333">0 1099 8634,'18'0'319,"-1"-6"0,3-2 1,3-1 229,6-5 0,20 6 0,11 0 0,12 3-420,9-1 1,14 0-1,-44 6 1,1 0-1,2 0 1,1 0-1064,-1 0 0,0 0 1,45 0 434,-5 0 0,-5-8 1,-2-1-1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1:01.2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559 575 8201,'19'-12'226,"3"0"0,1-1 329,-2-3 0,1-3 0,-1-2 0,0-3-82,-5 3 0,-1 0 1,-9-1-1,-2-1-60,-2 2 1,-4 1-1,-6 3 1,-9-1-219,-10 1 0,-14 5 1,-6 2-1,-5 3-94,-6 3 0,3 2 1,-5 4-1,2 4-109,0 5 1,2 5-1,9 3 1,6 3-131,4 1 1,4 8-1,6-2 1,10 4-160,9 2 1,6-6 0,4-2 0,4-2 98,5-3 1,13-3 0,5-3 0,4-5 66,2-5 0,7-4 0,3-2 1,2 0 49,-1 0 0,-1 0 1,3 0-1,-1 0 78,1 0 0,-3-6 0,0 0 0,-3 3 73,-3 1 0,-2 9 0,-2 7 1,-2 7-62,-4 8 0,2 12 1,-9 6-1,-5 5-116,-3 6 1,-11 4 0,3 8 0,-6-2-130,-6-4 1,-5 4-1,-12-6 1,-7 0-116,-3-3 1,-9-13 0,-5-5 0,-3-4-155,-3-2 1,9-16-1,3-7 1,4-10 368,2-8 0,8-17 1,6-16-1,7-10 600,8-11 0,6-8 1,8-8-1,9-5 337,11-4 0,7-1 0,3 3 0,7 3-84,5 3 0,1 1 1,11 8-1,0 4-304,0 6 1,0 13-1,2 10 1,-5 12-161,-5 9 0,-6 7 0,-5 7 0,-8 3-132,-2 9 0,-6 0 1,0 11-1,-1-2-156,-5 3 1,-2-3-1,-3 8 1,-3 2-423,-1 2 1,-2 2-1,1 0 1,-5 0-584,-4 0 0,-2 0 1,0 0-1,-2 0-1124,-4 0 2164,-3-1 0,-17 9 0,-1 2 0</inkml:trace>
  <inkml:trace contextRef="#ctx0" brushRef="#br0" timeOffset="150">978 225 8284,'-25'-42'296,"5"-1"0,-1-2 0,7 10 438,9 10 1,7 8-1,7 5-1035,9 6 0,13 6 0,4 8 0,7 8-701,3 5 1002,6 10 0,1-4 0,10 8 0</inkml:trace>
  <inkml:trace contextRef="#ctx0" brushRef="#br0" timeOffset="416">1589 365 8482,'0'-12'1353,"0"1"1,0 9 0,0 4 0,0 11-889,0 9 1,0 9 0,0-2-1,2 4-398,4 2 1,4 0 0,7 0 0,1 0-285,-1 0 0,-1-3 0,-3-2 1,-1-7-267,1-4 0,-3-9 1,2-4-1,1-4 173,3-2 0,-4-16 0,-1-7 0,3-8 56,1-4 1,3-6-1,1 0 1,3 3 47,1 1 1,0 2-1,-5 2 1,-1 4-317,1 5 0,-1 7 0,2 5 1,3 7 89,1 3 1,0 9 0,-7 7-1,-3 5 432,-1 5 0,7 14 0,9-1 0</inkml:trace>
  <inkml:trace contextRef="#ctx0" brushRef="#br0" timeOffset="883">2183 610 8272,'19'17'-965,"5"-1"0,-13-5 1695,5-5 1,1-6-1,-1-6 86,-4-5 0,-3-11 1,-5-3-1,2-2-189,-2-4 0,4 4 0,-3-2 1,-1-3-198,-2-1 1,-4 0 0,-3 4 0,-7 6-161,-4 4 0,-1 1 1,-3 3-1,-1 3-228,-2 6 0,0 4 1,7 4-1,2 6-192,3 9 1,7 3 0,-2 9 0,4 2-329,2 2 1,2 2 0,4 2 0,6 0 20,3-2 1,10 3 0,4-10 0,2-1-80,-1-4 1,8-6 0,-3-5-1,2-6 416,0-4 0,-8-6 1,0-6-1,2-9 428,2-6 1,-6-4-1,-3-6 1,-5 0 260,-1 0 1,-3 6-1,-1 2 1,-5 1 364,-1 5 1,6 7-499,-3 3 1,5 15 0,1 3 0,-1 13-283,-4 9 0,9 4 0,-6 2 0,1 0-560,-2 0 1,-5 0 0,5 0-1,-3-3-318,3-2 0,-6-5 1,-2-8-213,-4 1 1,-2-10 0,0-10 724,0-14 1,0-9 0,0-10 0,0 0 660,0 0 0,7 0 0,5 0 0,5 2 370,7 4 1,-3-2 0,8 8 0,2 3-243,2 7 0,2 5 0,2 10 0,4 6-330,5 9 1,-1 5-1,0 11 1,-3 5-656,-3 5 1,-4-2 0,-6 3 0,-6 1-1706,-3 0 1,-5-7 2111,-3 3 0,4 4 0,-7-1 0</inkml:trace>
  <inkml:trace contextRef="#ctx0" brushRef="#br0" timeOffset="1030">3930 837 8242,'-2'-53'0,"-4"3"610,-6 3 1,-3 12 0,-3 12 0,1 4 244,-1 1 1,-5 8 0,-2 5-1,-2 3-855,-5 2 0,-8 7 0,-5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3:05.2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1 140 8154,'17'-17'0,"-1"-1"682,-5 1 0,5-1 1,-3 3-1,7 1-359,3 3 1,8 5-1,0-4 1,8 2-538,7 4 1,5 2 0,1 2-1,-1 0-1309,-5 0 1523,5 8 0,-7 2 0,9 7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0:58.5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314 1200 8101,'-7'-12'281,"-5"3"-127,-3 1 1,3 2 0,0 6-1,-1 2-261,-3 4 1,-1 4-1,-3 9 1,-1 2-488,-2 3 1,-6 5-1,3-4 594,-1 2 0,-2 2 0,-6 6 0</inkml:trace>
  <inkml:trace contextRef="#ctx0" brushRef="#br0" timeOffset="582">1153 327 8073,'-8'-29'0,"-2"1"410,1 3 0,-7 4 0,6 7 0,-1 5 2251,-1 1-2371,8 2 1,-2 8-1,12 6 1,8 7 15,7 7 0,6 9 0,8-4 1,2 4-337,4 4 0,-2-4 0,5 10 0,1-5-559,0-1 0,1 0 1,5 0-1,-5 0-206,-5 0 1,-4-6 0,-2 0 0,-2 0 794,-4-1 0,-4 5 0,-8-6 0</inkml:trace>
  <inkml:trace contextRef="#ctx0" brushRef="#br0" timeOffset="764">1659 344 8105,'-8'-35'0,"-3"0"0,-5 2 280,-1 4 1,5 6-1,1 11 853,-3 7 1,4 5-1,1 5-955,1 7 1,0 5 0,4 7-1,-4 7-249,-1 8 1,3-3-1,-4 7 1,0-2-100,1 0 1,-3 7 0,-5-1-1,-1 1-632,1-1 1,-3 3-1,-3-3 802,-6 3 0,-12 18 0,-3 4 0</inkml:trace>
  <inkml:trace contextRef="#ctx0" brushRef="#br0" timeOffset="946">873 1305 8282,'2'-12'361,"4"2"1,6 1 206,3-1 0,11 6 0,5-2 1,7 4-760,9 2 0,3 0 1,5 0-1,3 0-1915,6 0 2106,-4 0 0,16 0 0,-4 0 0</inkml:trace>
  <inkml:trace contextRef="#ctx0" brushRef="#br0" timeOffset="1316">2131 746 8308,'-2'-12'712,"-2"1"1216,-2-3-757,-7-1 0,11 7-873,-4 8 1,4 8 0,4 9 0,2 2-136,1 5 0,11-3 0,0 6 0,7 0-273,4 1 0,-6-7 1,5 0-1,-3-5-279,0-5 1,6-1-1,-4 2 1,1-6 115,-1-5 0,4-8 0,-6-5 1,-1-5 207,-3-7 0,-9-3 0,-4-8 1,-4 2 205,-2 4 0,-14-4 1,-5 6-1,-7-2 82,-5 0 0,-2 9 0,-2 1 0,0 7-187,0 5 1,3 1 0,2 6-1,7 2-376,4 3 1,1 7 0,3 11 0,3 7-614,6 3 0,12 1 953,6 1 0,19 0 0,6 0 0</inkml:trace>
  <inkml:trace contextRef="#ctx0" brushRef="#br0" timeOffset="1550">3144 554 8868,'-18'-25'510,"1"-5"1,-1 3 0,1 2-1,-1 4 3,1 5 1,5 10 455,1 1 0,7 5 0,-2 5 0,6 9-869,6 7 1,3 6-1,9 6 1,-1-1-585,1-3 1,-1 0-1,1 6 1,-1 2-322,1 3 1,-1-9 0,1 4-1,-3-2-445,-3 0 0,1 2 1250,-7 0 0,8 0 0,-5 0 0</inkml:trace>
  <inkml:trace contextRef="#ctx0" brushRef="#br0" timeOffset="1865">3650 606 8312,'0'-17'0,"-2"-3"581,-4-3 1,3 6 0,-9-3 0,-2 7-28,-1-1 1,-3 4-1,-1 1 1,-2 1 61,-3 4 1,1 4-1,6 4-561,-1 2 0,8 13 1,5-1-1,3 3-245,2 4 0,0 2 0,2 8 0,3 0-136,7 0 1,4-6 0,1 0 0,0 2-36,1 2 0,-6-6 0,-3-3 0,-1-5 92,-4-1 0,4-1 1,-4 1 300,-6-1 0,-8-7 0,-13-4 0,-6-5-170,-4-1 0,3-1 1,1-3-1,0-4-417,2-2 1,2 4-1,7-3 555,1 1 0,7-6 0,2 5 0</inkml:trace>
  <inkml:trace contextRef="#ctx0" brushRef="#br0" timeOffset="2016">3231 205 8122,'-43'-43'538,"6"6"0,-1-2 0,7 8-108,7 8 0,13 9 0,7 5-1376,8 1 0,15 8 1,18 8 945,13 1 0,18 11 0,12 7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1:07.0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103 363 8109,'-12'-15'0,"3"1"347,1 3 0,4 7 0,10-2 1,7 6 50,9 6 0,7 3 0,12 9 0,7 1-345,8 5 0,-1 1 0,7 6 0,0-2-346,2 2 0,6 2 0,-12 0 0,-2-2-360,-1-2 1,-7-2 0,-5 2 652,-8-5 0,-12 3 0,2 0 0</inkml:trace>
  <inkml:trace contextRef="#ctx0" brushRef="#br0" timeOffset="200">697 328 8140,'-23'-33'0,"-3"4"0,1 6 341,0 4 1,2 3 0,5 4 0,1 7 339,-1 3 0,7 2 0,1 2 0,0 3-590,0 7 0,-1 4 1,-5 3-1,3 4-102,1 6 0,6 6 0,-5 6 0,-3 4-253,-1-1 0,-3 7 0,1-5 0,-1 5-655,1 1 0,-7 8 0,-1 2 919,-2 1 0,-2 4 0,-6-4 0</inkml:trace>
  <inkml:trace contextRef="#ctx0" brushRef="#br0" timeOffset="384">16 1324 8973,'-10'-8'1024,"4"0"1,14-3-962,9 5 1,9-2 0,11 2 0,3 2-305,7 2 1,11 0 0,8-1 0,8-3-2307,7 2 2547,5 2 0,1-6 0,0-2 0</inkml:trace>
  <inkml:trace contextRef="#ctx0" brushRef="#br0" timeOffset="617">1430 311 8118,'-25'-25'339,"-4"-4"0,4 3 1,0 3-1,1 4 1649,1 1 1,0 8-1515,5 5 0,9 5 1,3 7-537,4 11 0,4 1 1,4 12-1,5 4-257,5 4 1,7 4 0,2-4 0,2 3-373,4 3 1,2 0 0,2 1 0,-2-3-554,-4-1 0,4-3 1244,-3 8 0,3 7 0,1 8 0</inkml:trace>
  <inkml:trace contextRef="#ctx0" brushRef="#br0" timeOffset="883">1902 730 8253,'8'-17'1294,"-4"1"1,7 2-953,3 3 0,-3 7 0,5-2 0,5 4-62,5 2 1,3 6 0,6 2 0,-1 0-300,1-1 1,0 5 0,2-4-1,0-1-216,-2 1 0,2-2 0,-14-6-130,-2 0 0,-9-8 0,-6-3 1,-6-7 240,-6-5 1,-11-2 0,-14-6 0,-6 3 337,-4 3 0,-6 2 0,7 7 0,1 5 128,2 5 0,2-2 0,2 2 0,4 2-536,6 3 0,11 8 0,6 5 0,4 5-264,2 7 0,10 3 0,7 10 458,11 3 0,12-3 0,5 6 0</inkml:trace>
  <inkml:trace contextRef="#ctx0" brushRef="#br0" timeOffset="1116">2618 171 8218,'-6'-35'1013,"0"0"0,-5 2 0,5 4 20,2 6 0,4 11 0,6 8-858,5 8 1,13 14 0,5 11 0,4 8-290,2 9 1,0 3 0,0 15 0,-1 2-222,1 2 1,-7 2 0,-5-1 0,-6 1-451,-5 0 1,-4 6 0,-10 0 0,-6-3 784,-9-1 0,-16-2 0,-12 0 0</inkml:trace>
  <inkml:trace contextRef="#ctx0" brushRef="#br0" timeOffset="1300">3439 555 8287,'8'-17'328,"3"-1"-148,5 1 1,1 1-1,1 3 1,1 3 56,4 2 0,3 1 1,7 3-1,-1-2-334,5 2 0,0 4 1,-6 4-1,-2 4 97,2 1 0,2 11 0,2 7 0</inkml:trace>
  <inkml:trace contextRef="#ctx0" brushRef="#br0" timeOffset="1435">3526 887 8193,'12'-6'218,"-1"1"1,1-7 0,7 4-1,5 0 116,5 1 1,6 1 0,5 6-1,9 0-817,7 0 1,1 0 0,7 0 482,2 0 0,9 0 0,5 0 0</inkml:trace>
  <inkml:trace contextRef="#ctx0" brushRef="#br0" timeOffset="1700">4906 363 8258,'-8'-35'1016,"-2"0"1,-7 1 0,-3 1-158,-3 3 1,10 5 0,-3 8 242,6-1 0,8 10-944,14 8 1,7 8 0,18 12 0,2 3-264,2 6 1,13 4 0,-1 2 0,1 0-433,0 0 1,1 6 0,3 1 0,4 3-360,0 3 1,-2-3 0,-9 0 0,-5-3-1197,-5-3 2092,-4 6 0,-2-8 0,0 5 0</inkml:trace>
  <inkml:trace contextRef="#ctx0" brushRef="#br0" timeOffset="1885">5517 346 8383,'0'-37'201,"-2"-2"1,-4 0 1002,-5 6 1,1 0 0,-2 12 239,-1 5 1,3 7-1315,-2 9 1,8 2 0,-1 5-1,1 9-315,-2 5 0,2 10 0,-8 0 0,-1 8-113,-3 8 1,-7-3-1,-2 5 1,-2 3-1075,-4 5 0,-8 1 1,-4-4 1371,-2 4 0,-9-3 0,-8 5 0</inkml:trace>
  <inkml:trace contextRef="#ctx0" brushRef="#br0" timeOffset="2233">5692 782 6312,'9'-17'1629,"-1"5"0,-6 3-1096,4 1 0,4 2 1,9 8-1,2 2-353,3 2 1,12 5 0,-1-3 0,2 0-163,0 0 0,4 3 0,0-5 0,-4-2-57,-6-2 0,-6-10 1,-8-4-1,-1-3-5,-5-2 0,-3-1 0,-10-1 1,-6-3 58,-9-1 1,-8 0 0,-12 5 0,-2 1-26,-2-1 0,-5 9 0,5 3 1,2 4-160,2 2 1,4 0 0,2 2 0,6 6-465,6 9 1,-1 2 0,14 11 0,3 3-1683,1 5 2315,9-1 0,3 14 0,8-7 0</inkml:trace>
  <inkml:trace contextRef="#ctx0" brushRef="#br0" timeOffset="2433">4801 1271 8510,'-10'0'313,"26"0"1,19 0-359,11 0 0,24 0 0,12 0 0,15-2 45,-43 0 0,0-1 0,0-1 0,-1-2 0,3-3 0,1 0 0</inkml:trace>
  <inkml:trace contextRef="#ctx0" brushRef="#br0" timeOffset="2581">7036 800 9068,'-2'-20'1037,"-3"-3"1,1 4 0,-8-3 0,-1 7-206,-3 3 1,4 8 0,1-1-593,-3 3-240,-1 2 0,5 7 0,2 3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1:28.0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629 872 8090,'0'-18'187,"-6"-5"0,-1-1 0,-1 3 401,0 2 1,-5 3-1,1 3 1,-2 1-58,3-2 1,-7 1 0,3-1 0,-7 5-174,1 1 0,-12 2 0,-2 6 0,-2 0-116,0 0 0,-3 6 0,-3 3 0,0 5-227,0 5 0,5 5 0,7-1 0,3 4-264,3 0 0,4 6 0,9-4 1,6 4-275,4 2 1,4 0-1,4 2 1,6 2-87,3 2 1,11-6-1,5-8 1,7-4-141,9-7 0,2-7 0,-1-11 0,-1-5 703,1-11 0,3-9 0,1-14 0,-2-7 503,-3-9 0,-6-12 0,-10-13 0,-6-3 407,-6-3 1,1-5-1,-14 0 1,-6 2-167,-10 2 0,-4 11 1,-13 8-1,0 12 216,0 9 0,6 16 0,-3 16-197,5 9 0,9 8-867,4 6 0,4 12 0,4 13 0,4 5-207,6 5 1,5 14-1,7-1 1,5 4-110,4 2 1,2 10-1,0-4 1,-1 0-420,1 2 1,2-2 0,2 0 0,0-2-152,-6 2 0,0-8 1,-12-4 1035,-5-5 0,1-10 0,-7 3 0</inkml:trace>
  <inkml:trace contextRef="#ctx0" brushRef="#br0" timeOffset="182">1240 767 9061,'10'-27'0,"-4"3"1223,-4 5 0,4 1-136,0 1 0,1 7-883,-1 4 0,-2 12 0,8 8 0,-1 5-287,-1 5 0,11 7 0,-3-2 1,1 4-493,1 2 1,3 0 0,0-2 0,0-2-1960,3-2 2534,-7 0 0,14-2 0,-6-2 0</inkml:trace>
  <inkml:trace contextRef="#ctx0" brushRef="#br0" timeOffset="516">1887 714 8133,'2'-9'57,"1"1"441,3 0 1,0 4 155,-6-7 1,0 5-1,-2-4 46,-4 2 1,2-3 0,-7 5-382,-3 2 0,5 2 0,-1 4-427,2 4 1,-4 5-1,7 11 1,1 3 6,2 2 0,4 2 0,4 6 1,3 0-197,1 0 0,5 0 0,-3 2 1,2 2-192,-3 1 0,3 1 0,-8-8 1,-2-2 85,-2-2 0,-4-7 0,-6 1 1,-10-6 37,-9-5 0,0-4 0,-2-8 1,-2-2 363,-2-4 0,-2-4 0,0-7 0</inkml:trace>
  <inkml:trace contextRef="#ctx0" brushRef="#br0" timeOffset="733">2515 225 8162,'-35'-35'784,"0"2"0,1 2 0,1 6 2074,3 6 1,5 5-2329,8 14 0,7 10 0,4 9 0,4 14-475,2 12 1,14 5 0,5 5 0,7 3-82,5 6 0,2-2 0,3 2 0,3 2-715,2 2 1,6 8-1,-9-1 1,-5-3-723,-7-6 1,-7 0 0,-3-6 1462,-5 2 0,-19-5 0,-11 3 0</inkml:trace>
  <inkml:trace contextRef="#ctx0" brushRef="#br0" timeOffset="999">2218 1064 8162,'12'-33'287,"0"4"0,-6-3 0,5 7 0,5 0 599,5 0 1,6 2 0,12 5-1,6 1-278,7-1 1,12 6-1,0 3 1,4 1-296,2 4 0,0-4 1,0 3-1,-4 1-260,-8 2 0,-8 2 0,-17 0 0,-4 2 66,-5 4 0,-11-3-370,-1 9 1,-8 0 0,2 5-101,-4 1 0,-2-1 1,1 2-1,3 3-155,2 1 1,0 6 0,-4-6-1,2 1-197,2 1 0,1 0 1,-3 6-1,2-4 703,-2-1 0,-2 5 0,-2-4 0</inkml:trace>
  <inkml:trace contextRef="#ctx0" brushRef="#br0" timeOffset="1132">2934 592 8162,'-17'-35'197,"0"2"0,-1 4 1064,1 6 0,9 5-1341,8 7 1,10 3-1,15 8 1,10 2-640,9 4 1,13 9 0,5 8 718,6-1 0,-2 5 0,11 0 0</inkml:trace>
  <inkml:trace contextRef="#ctx0" brushRef="#br0" timeOffset="1432">3651 784 15335,'0'20'216,"0"3"1,0-2-1,0 6 1,0 1-187,0-1 0,0 0 0,0 4 0,0-4-167,0-2 0,0-1 0,0-7-31,0 1 0,-2-3 0,-4-3 420,-6-6 0,4-6 0,3-6-6,3-6 1,4-9 0,5-4 0,11-3 64,9-3 0,12 4 0,3 0 0,1 2-106,0 3 1,5 3 0,-1 3-1,3 5-395,3 5 0,-9 4 1,-3 2-1,-4 2-662,-2 4 1,-2 4 0,-4 7 0,-6 0-642,-3 1 1,-3 1-1,1 3 1493,-1 1 0,8 8 0,2-4 0</inkml:trace>
  <inkml:trace contextRef="#ctx0" brushRef="#br0" timeOffset="1815">4821 819 8737,'-12'-25'0,"0"-2"910,-1 0 1,-1 1-1,1 11 1,1 1-47,-2 3 1,5 7-1,-3-2-549,-2 4 0,1 12 1,1 5-1,6 8-605,4 5 1,2 1 0,0 6 0,2 0-355,4 0 0,6 5 0,9-1 0,2-4-84,-1-4 1,3-4 0,-2 4 0,-1-4 151,-3-1 1,-1-11 0,-1-9 0,0-4 487,1-2 0,-6-12 0,-3-11 0,-1-18 722,-4-13 1,-2-8-1,-2-10 1,0-4 837,0-5 1,-2-5 0,-2 1 0,-2 4-479,2 5 1,-3 2 0,1 10-1,2 14 1569,2 9-2514,2 22 0,8 11 0,3 23 0,9 12-410,9 14 1,2 10 0,14 7-1,-1 6-426,1 4 1,1 4-1,9 3 1,-1 5-459,-2-1 1,3 1 0,-14-6-1,-5 1 1245,-5-1 0,2-2 0,-5-2 0</inkml:trace>
  <inkml:trace contextRef="#ctx0" brushRef="#br0" timeOffset="1948">5118 1011 8568,'5'-41'-436,"3"1"0,2 3 869,3 6 0,3 0 1,3 9-1,7 5 320,8 3 1,9 11 0,11-3 0,5 4-1454,5 2 1,4 8 0,2 3 699,-1 5 0,1 9 0,0 2 0</inkml:trace>
  <inkml:trace contextRef="#ctx0" brushRef="#br0" timeOffset="2098">6340 1046 8539,'-12'-33'0,"1"2"1393,-3 2 1,4 10 0,1-1 707,1 7-2101,2 9 0,-2 12 0,-1 11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1:26.9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542 350 8122,'17'-17'-18,"-5"-1"1,-3 1 0,-1-1 603,-4 1 1,-2-3-1,-2-1 1,-2-4 7,-4-2 0,0 5 0,-9-3 0,-6 2-201,-5 0 1,1-1 0,-8 9-1,-6 1-193,-3 2 1,1 9 0,-6-3-1,1 6-45,1 6 1,-2 3 0,11 11-1,3 3-188,0 6 1,13 4-1,5 2 1,5 0-258,6 0 0,2 2 0,4 0 1,4-1-20,6-3 1,11-9 0,4-1-1,2-4 169,0-1 0,0-3 0,4-3 0,-2-6 133,-2-4 0,-5-2 0,3 0-5,-2 0 1,-2-6 0,-7-2 0,-2 1-207,-3-1 1,-7 0 0,4 4-59,0-2 1,-5 0 0,7 5 0,0-3-323,0-2 1,-5 0 0,7 6 0,2 0-285,1 0 1,-3 0 881,-1 0 0,9 8 0,7 1 0</inkml:trace>
  <inkml:trace contextRef="#ctx0" brushRef="#br0" timeOffset="250">734 280 8122,'27'-11'0,"-6"-1"0,-5-2 457,-5-1 0,-5 3 0,4 1 521,-2-3 1,-1 6 0,-1 2-535,6 4 1,1 4 0,1 4-1,-2 6-172,1 3 0,3 5 0,1 1 0,1 2-239,-1-1 0,-5 3 1,-1-2-1,1-1-269,-2-3 1,0-3 0,-7-3-529,3-1 1,0-10 415,-6-2 1,0-10 0,2-13 0,2-6-45,2-4 0,7-4 0,-1-2 0,5-2-116,7 2 1,-3 3-1,8 1 1,4 2 65,6 4 0,0 5 1,5 13-1,3 5 442,3 4 0,-9 2 0,10 0 0</inkml:trace>
  <inkml:trace contextRef="#ctx0" brushRef="#br0" timeOffset="501">1729 280 8122,'-12'-7'1036,"3"-5"-147,1-4 0,-4-1 0,7-1-163,1 1 0,2-1 0,4 1-346,4 0 0,-3 1 0,7 2 311,-2 3 0,-2-1-531,-6-5 1,-2 7 0,-4 4 0,-6 6-189,-3 6 1,-9-2-1,1 8 1,2 3-173,1 6 1,11-1 0,3 5 0,4-2-380,2 1 1,2 7-1,6-4 1,9 0-372,10-4 1,14-3 0,8-3-1,9-1 950,12-5 0,7 5 0,11-6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1:26.0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595 227 8060,'11'-9'1477,"-1"1"-386,-2 0 0,0 6-519,-3-4 0,-1 12 0,6 6 0,-2 3-114,-4 3 1,3 7 0,1 4 0,0 4-373,0 2 1,3 0 0,-3 2 0,0 2-259,0 1 0,-3 1 0,-5-6 0,0 0-288,0 0 0,-2-2 0,-5-2 0,-11-4-177,-9-2 0,-8-3 0,-8-11 0,-9-5-1739,-10-4 2376,-6-2 0,-10-15 0,-1-5 0</inkml:trace>
  <inkml:trace contextRef="#ctx0" brushRef="#br0" timeOffset="166">1 227 8074,'10'-17'72,"-3"5"0,-5 1 1,2-3 398,2-2 1,8 5 0,-1-1-1,9-1-37,7-3 1,8-1 0,9-1 0,14 1-241,12-1 1,2 7 0,7 1 0,3 2-389,1 4 1,-5 2 0,-5 2-1,-5 2-1265,-6 4 1459,-4 4 0,-7 7 0,-1 1 0</inkml:trace>
  <inkml:trace contextRef="#ctx0" brushRef="#br0" timeOffset="335">263 1048 8154,'-18'12'297,"1"-1"1,9 1-1,10 4 309,14-5 1,17 3-1,15-8 1,12-1-905,16 3 0,5-6 0,-31 1 0,1 0 298,2-1 0,1-2 0,5-3 0,2-2 0,5 0 0,0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1:24.5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190 678 8480,'-9'-33'0,"-7"4"545,-5 5 1,-3 7 0,7 3 0,0 5 920,-1 1 0,6 2 1,1 6-858,-3 0 1,4 8-1,1 5 1,1 7-441,4 3 0,4 6 0,6-3 0,6 1-273,3 4 1,8 0 0,3 0 0,3-4-20,8-2 1,-1 0-1,9-5 1,0-1-196,-1-3 0,3-10 1,5-3-1,1-6 135,-1-9 0,1-11 1,-3-8-1,-5-6 161,-10-4 1,-8-8-1,-12 3 1,-3-3 286,-6 3 0,-14 3 0,-10 10 0,-11 2 81,-9 2 0,-9 10 0,-9-1 0,-3 9-185,3 3 1,-4 4 0,2 10 0,3 5-502,7 5 0,5 9 1,10 4-1,6 4-604,10 2 0,1 8 0,10 1 0,6 3-912,10 0 1,6-7 1855,18 7 0,5-1 0,14 7 0</inkml:trace>
  <inkml:trace contextRef="#ctx0" brushRef="#br0" timeOffset="183">749 625 8214,'-10'-34'-389,"-5"-1"0,3 2 1,-3 4 2730,-3 5 0,1 13-1676,-1 5 1,9 6 0,3 8 0,6 9-505,6 10 1,5 12-1,11 6 1,3 3-309,2 6 1,-4 5 0,6-1 0,2 4-125,2 0 0,-3 4 1,-3-6-1,-2 2-1547,-4 4 1,-1 2 1816,-3 2 0,-7 0 0,-2 0 0</inkml:trace>
  <inkml:trace contextRef="#ctx0" brushRef="#br0" timeOffset="315">819 1289 8116,'8'-35'311,"3"2"1,5 2 159,1 2 1,7 2 0,3-4 0,4 4-429,6 1 0,9 3 0,3 4 0,5-3-1030,4-1 987,8 0 0,-4-2 0,8-3 0</inkml:trace>
  <inkml:trace contextRef="#ctx0" brushRef="#br0" timeOffset="949">1640 224 8142,'-18'-35'298,"-7"0"1,-2 2 0,-2 4 348,0 6 0,0 3 1,-6 5-1,-2 1 2,-4 2 1,10 9-1,-2-1 1,4 8-55,2 7 1,5 14-1,1 8 1,6 8-362,3 4 0,8 9 0,-2 10 1,6 6-126,6 6 0,4-3 1,9 7-1,3 0-114,1-1 1,0 3 0,-5 5 0,-3-2-394,-3-3 1,-5-5 0,-10-5 0,-9 2-585,-11 2 0,-10-8 0,-10-12 0,-9-8 141,-11-7 0,-4-12 0,-3-7 0,0-9 841,0-7 0,0-12 0,0-4 0</inkml:trace>
  <inkml:trace contextRef="#ctx0" brushRef="#br0" timeOffset="1082">732 992 8142,'17'-15'211,"1"1"0,-1 2 186,1-1 1,-5-3-1,3-1 1,3 1-74,0 5 1,9-5 0,1 6 0,6 1-345,5 3 0,5-2 1,9 2-1,3 3-885,1 1 1,10 7 904,2 1 0,-1 8 0,9-5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1:20.7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1069 7823,'-6'-17'2430,"0"-1"0,0 7-1955,6-1 0,4 8 1,6-3-1,9 1-277,6 0 1,5-2 0,5 2 0,-1-3-76,1-1 1,2-8-1,0 3 1,0-6-57,-4-1 1,-10 1-1,-1 0 1,-9-5 18,-7-1 1,-4 6-1,-6-3 1,-6 5 13,-7 2 0,-14 1 0,-2 4 0,-4 7-119,4 3 0,-2 2 0,8 2 0,-2 3-320,0 7 0,9 9 1,1 5-1,7 1-107,4 4 0,3 4 0,5 4 0,2 1-27,3-1 0,11-4 1,9-4-1,0-4 101,1-1 0,3-3 0,-4-8 0,0-3 183,0-6 0,1-4 0,-5-2 0,2-2 370,-1-4 1,-5-4 0,-3-9 0,-3-2 372,3-3 1,1-5 0,3 6 0,-1 2 183,1 1 0,-1 3 0,1 1 1,1 3-305,4 1 0,5 8 0,7-2 1,1 4-371,5 2 1,4 8 0,7 4 0,1 3-312,-1 3 1,0 5 0,-1 0 0,-5-1-673,-5-3 1,-6-4-1,-6-1 1,-6-4-2414,-3-2 3332,-10-3 0,5-5 0,-5 0 0</inkml:trace>
  <inkml:trace contextRef="#ctx0" brushRef="#br0" timeOffset="1065">1607 1000 8256,'0'-18'346,"-6"1"0,0-1 655,2 1 0,3-1 0,-1 3 1071,-4 3-2408,4-4 1,-8 15-1,6-3-548,-2 8 1,1-1 821,5 9 0,0-6 818,0 6-100,0-9 0,0 3-142,0-12 0,0-3 1,0-9-81,0 1 0,-2-1 1,-2 1-187,-2-1 0,0 1 0,6-1 0,-2 1 99,-4 0 1,-3-1 0,-11 3-393,-3 3 0,2 4 0,-8 8 1,-3 0-185,-1 0 1,-1 2-1,-1 6 1,0 7-63,0 7 0,8 7 0,5-4 0,7 0 109,3 1 0,8 3 0,0-6 0,8-2 144,8-1 0,5-3 0,7-1 0,5-5 241,4-5 0,2-4 0,0-2 0,1-2-34,5-4 1,-10-3 0,4-9 0,-4 1-15,-4-1 1,4 7 0,-7-1-170,-3-2 1,-2 7-217,-1 1 1,-3 8 0,-1 9-1,-4 13 3,-3 7 0,-1 11 0,-6 7 0,2 7-39,4 8 1,-4 4 0,4 4 0,-6 2-35,-6 1 1,-4 9 0,-9-5 0,-2-1-212,-3-8 0,-5-8 0,4-14 0,-2-5 162,-4-8 1,5-19 0,3-5 0,4-7 395,1-4 0,1-8 0,1-5 1,5-9 382,5-7 0,4-10 0,2-3 1,2-3-76,4-3 1,9-3-1,10-1 1,3-1-14,3 1 1,9-2 0,5-3 0,2-1-250,-1 2 0,1 2 0,5 1 0,2-1-245,5-4 0,-13 5 0,-1-1 0,-12 7-35,-10 5 1,-11 1-1,-6 6 1,-6 2 88,-6 4 0,-12 4 1,-11 9-1,-4 4 64,-2 7 1,8 3 0,4 2 0,3 4-6,3 7 1,5 3-1,3 13 1,1 0 8,4 0 0,10 4 1,5 8-1,7 2-110,5-2 1,4-2 0,8-2 0,2-3 43,4-2 0,-2-3 0,5-8 1,-1-1 79,-4-9 1,-2-5 0,-4-4-1,-2-2 398,-2-4 0,-10-3 1,-1-11 183,-10-3 1,-7 4 0,-1-5 719,0 5-1391,0 9 1,0 4-45,0 12 1,8 4 0,4 5 0,3-1 14,3-2 1,-1-1-1,1 5 1,1-3 150,4-1 0,-3-8 1,3 2-1,-3-4 141,-3-2 1,6 0 0,1-2 0,-3-4 105,-2-6 0,-1-9 1,-1-2-1,1 1-113,-1 3 1,1-4 0,-1-1-133,1 3 0,-1 2 1,1 3-364,-1 4 1,-5 5 0,-3 9-173,-1 3 0,4 7 0,-4 9 1,-1 5-367,1 1 1,0-4 0,-4 6 881,2 2 0,7 2 0,-3 2 0</inkml:trace>
  <inkml:trace contextRef="#ctx0" brushRef="#br0" timeOffset="1350">2934 842 8256,'-17'-17'455,"1"-6"0,5-1 579,5 3 1,6 9-1,6 8-270,5 8 1,7 6 0,5 9 0,6 3-310,4 1 0,4 8 1,0-2-1,0 2-487,-4-2 0,-2 2 1,4-5-1,-2-1-566,-4 0 1,2-4 142,-8-9 1,-7-6-1,-11-12 1,-3-8 64,-2-7 0,-2-8 1,-1-10-1,-5-2 93,-2 3 0,4 1 0,-3 4 0,1 2-191,4 2 0,2 7 0,4-1 0,4 6-136,5 5 1,15 4 0,9 10 0,9 4 623,7 6 0,9 3 0,2 10 0,8 2 0</inkml:trace>
  <inkml:trace contextRef="#ctx0" brushRef="#br0" timeOffset="1616">3877 877 8256,'35'18'-596,"0"-1"1,-8-7-1,-3-4 1168,-5-4 1,-11-4-1,-8-4 1,-10-8 341,-5-7 1,-11 2 0,-3-5 0,-6 5-242,-5 1 0,1 1 1,-6-1-1,1 3-383,-1 3 1,6 5 0,-2 7 0,6 0-292,6 0 0,-2 1 0,8 5 0,4 8-279,5 7 0,6 1 1,8 5-1,2-2-192,4-4 0,9 5 0,11-3 0,1-4 247,4-5 0,2-1 0,2-5 0,0 0 266,0 0 1,-2-4 0,-2-8 0,-2-4 160,2-2 0,-6 1 1,-2-5-1,-3 2-17,-3-1 1,1 3 0,-1 0-528,1 3 1,-1 1 0,1 8 0,-1 3-353,1 7 0,-1 4 0,0 1 0,1 1 694,-1-1 0,1 8 0,-1 2 0</inkml:trace>
  <inkml:trace contextRef="#ctx0" brushRef="#br0" timeOffset="1800">4227 406 8328,'-10'-60'0,"-6"3"0,5-5 0,-3 4 1394,3 8 0,-3 7 1,8 12-45,2 2 0,4 17 0,6 8-962,6 18 1,3 11-1,5 14 1,3 5-235,6 9 1,4 11 0,4 0 0,2 4-538,1 2 0,-5 0 1,-7-1-1,-1 1-1448,0 0 1,-8 6 0,-1-1 1830,-10-1 0,-14-2 0,-4-2 0</inkml:trace>
  <inkml:trace contextRef="#ctx0" brushRef="#br0" timeOffset="2265">4506 930 7896,'0'-39'-265,"0"4"0,6-2 0,2 14 0,1 1 1570,5 3 0,1 3 1,3 5-1,1 5-551,5 4 1,-3 10-1,8 3 1,0 7-454,-2 5 0,4 2 0,-5 7 0,-1-5-462,0-2 0,-2 4 0,-5-6 0,-3-1-387,-3-3 0,2-7 0,-7-3 119,3-1 1,-6-10-1,2-9 1,-4-7 450,-2-5 1,0-4-1,0-10 1,0-2 257,0-2 1,5 0 0,1 7 0,-2 1 410,-2 3 1,6 5 0,4 8 0,3 1-255,3 5 1,5 3 0,2 10 0,4 6-423,8 9 0,0 2 0,8 11 1,-1 1-182,1 2 1,-6 1-1,1-1 1,-3-3-298,-2-7 1,4-4 0,-4-3-1,-8-5 36,-6-5 1,-11-14 0,-4-9 0,-4-10 370,-2-6 0,-2-4 0,-6-2 0,-7-4 268,-7-1 1,-9 5 0,4-2-1,-2 6 160,0 6 1,6 4 0,-5 10 0,3 3-176,4 6 0,7 4 0,5 4 1,1 6-321,4 9 0,12 9 1,9 8-1,10 3-243,6 4 0,4 4 0,4 7 0,5 0-338,5 1 1,-1-7 0,-1-1 0,-4-4-118,-3-8 0,3-2 0,-8-12 1,-6-5 17,-4-4 0,-6-7 803,-9-8 0,11-13 0,-3-9 0</inkml:trace>
  <inkml:trace contextRef="#ctx0" brushRef="#br0" timeOffset="2832">5798 1000 8450,'-17'0'946,"5"-6"210,1 0 1,9-6-582,2 6 1,7-1 0,13 3 0,1-4-280,3-2 0,7-1 0,-4-7 0,2 1-182,0-1 0,-6-7 1,4-4-1,-1-4-15,-5-2 0,-2-8 0,-3-1 0,-4-3-46,-7 1 1,-3 5 0,-2-4-1,0 4 6,0 8 1,-6 6 0,-1 12-98,-3 3 1,6 8 0,2 16-1,10 11-71,9 8 1,14 6 0,4 4-1,8 5 39,2 5 1,5-5 0,-5 1 0,-1 0-19,-3-3 1,-6 5-1,-6-11 1,-5-3-128,-5-4 0,-9-15 0,-7 0 1,-8-7-31,-13-5 0,-7-2 0,-12-4 0,-4-2-246,-5-2 1,-5-7-1,1 3 1,1-2-81,3 1 1,7 7-1,-2-4 1,6 2-1168,6 1 1738,4-1 0,8 21 0,-1 5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1:19.4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315 292 8270,'0'-35'685,"0"0"1,0 0-1,0 2-15,0 4 0,0-2 1,-2 7-1,-2 3 769,-2 2 0,-6 7 0,4 2-732,-1 3 1,5 9-1,-2 11 1,4 8-702,2 9 0,0 5 1,2 5-1,4 9-215,6 7 0,5 0 0,4 8 1,3 2-442,-3 2 0,-2 2 0,-1 0 1,-3-2-869,-3-4 0,2 8 0,-11-8 1518,-4-4 0,-15 4 0,-11-2 0</inkml:trace>
  <inkml:trace contextRef="#ctx0" brushRef="#br0" timeOffset="349">0 554 8270,'0'-62'226,"0"-6"0,0 6 0,0-1 1123,0 5 0,8 6 0,6 7 0,7 10-489,8 10 1,4 6-1,4 1 1,4 3-432,5 3 1,5 4 0,1 8 0,2 2-371,5 4 1,-5 10 0,2 9-1,-7 4-215,-9 8 1,-3 0 0,-2 11 0,-2 5-331,-4 3 0,-3 2 1,-11-6-1,-1-1-104,-3-5 1,-7 3-1,2-8 1,-4-3-173,-2-1 1,-2-9 752,-4-5 0,4-13 0,-4-10 843,4-10 0,2-12 1,0-3-1,2 0-167,4 0 0,4-4 0,7 5 1,1 1-279,-1-2 0,3 11 1,1-1-1,4 3-405,2 2 1,3 7 0,4-3 0,1 6-398,0 6 0,0 5 1,0 11-1,0 3-956,0 2 0,-2 2 0,-4 6 1,-4 0-779,1 0 1,-7 2 2146,4 3 0,-3-3 0,-3 6 0</inkml:trace>
  <inkml:trace contextRef="#ctx0" brushRef="#br0" timeOffset="630">1554 851 8270,'2'-18'827,"2"1"136,2-1 0,6 1 0,-4-1 0,1 3-207,5 3 0,-1-3 0,1 5 0,-2-2-170,1 1 1,3 5 0,-1-6 0,-1 0-97,-3 3 0,-1-7 0,2 5-120,-6-5 0,-4-1-397,-2-1 1,-8 8-1,-4 3-242,-3-1 1,-3 8 0,1-2-1,1 8-355,5 3 0,-3 3 0,8 6 1,2-1 5,2 1 0,4 5 0,4 0 1,8-2 106,7-1 0,0-3 0,8 1 1,3-3-87,1-3 0,1 2 0,1-9 0,2-1 597,4-2 0,-4-2 0,6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1:18.7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367 584 8296,'24'6'0,"-1"0"79,-2-2 1,-1-2-1,-3-2 244,1 0 1,-7-2 0,-1-4 0,0-4 382,-1 0 0,-3-5 0,4 3 0,-2-3-42,-5-3 0,-1 7 0,-2-1 0,-2-2-110,-3-1 1,-5-1 0,-9 3-1,-3 3-217,-1 2 0,-14-3 0,2 5 0,-4 2-185,-3 2 0,5 2 1,-6 2-1,4 2-288,4 2 0,-4 7 0,12-1 0,0 5-523,4 7 0,3-3 0,5 6 0,3 0-133,6 1 0,5-7 0,1 2 0,1-3 359,5-3 1,4-5 0,7-3 0,1-1 600,-1-4 1,7-2 0,-1-4-1,0-4 262,2-5 0,-3-5 0,7-1 0,0-1 122,-2 1 0,6-1 0,-6 1 0,2 1-186,1 5 1,-1-3 0,6 8 0,0 2-402,-1 2 1,3 4-1,2 4 1,2 6-762,-2 3 1,-2 5-1,-2 1 1,-1 4-314,1 2 0,0-3 1,-2 3-1,-2-2 1109,-2-4 0,1-1 0,4-3 0</inkml:trace>
  <inkml:trace contextRef="#ctx0" brushRef="#br0" timeOffset="201">786 340 8296,'-19'-41'855,"-4"0"0,3-5 0,-3 7 1,6 6 1213,5 8 0,4 5-1421,8 3 1,2 7 0,4 4 0,8 6-451,7 6 1,0 4 0,8 7 0,2 3-313,2 3 0,2 2 0,2 6 1,2-2-390,2 2 0,-2 8 1,-8 4-1,-2-1-338,2 1 0,8 6 0,1-3 1,-1 3-650,-2-3 1,-8 5 1489,0-5 0,0 13 0,6 3 0</inkml:trace>
  <inkml:trace contextRef="#ctx0" brushRef="#br0" timeOffset="401">1328 340 9406,'-2'-59'1090,"-4"1"1,-4 2 0,-7 9 0,1 7-371,5 3 1,3 15 318,8 5 0,4 13 1,6 6-931,7 14 1,12 3 0,2 12-1,6 4-396,4 4 0,5 9 0,-3-1 0,2 5-778,3 6 1,7 3 0,-1 3 0,-4-4-3396,1 0 4460,-9-6 0,9 14 0,-6-6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1:14.9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1211 8258,'0'-12'3502,"0"1"-1775,0 7-1413,-8-4 1,4 8-1,-6-2 1,3-4-56,3-5 0,-6-7 1,0-5-1,-1-8 117,-1-8 1,0-8 0,-5-11 0,-1-6-153,1-4 0,5-9 0,3-3 0,1 1-71,4 3 0,2 10 0,2 6 1,0 4 102,0 5 0,6 18 0,2 6-157,1 11 0,-3 9 1,6 7-1,1 2-413,3 3 1,7 7 0,2 9-1,5 5-18,6 1 0,-1 2 0,6 8 1,-2 3-118,2 7 1,-3 4 0,7 1 0,-2 0-151,-4 1 0,-10-1 0,-6 0 0,-4 3-80,-1 3 1,-8-9-1,-7 3 1,-6-2-1965,-9 1 2643,-19 1 0,-6 1 0,-15-1 0</inkml:trace>
  <inkml:trace contextRef="#ctx0" brushRef="#br0" timeOffset="133">0 1089 8103,'0'-27'41,"0"-4"1,0 7 0,0 1 123,0-2 1,10 11 0,7-3 0,10 3 249,6 4 0,10-3 0,4 5 0,5 0-637,6 1 0,-3 1 0,5 8 0,-2 2-775,0 1 0,-1 3 997,-11-2 0,5-4 0,-7 6 0</inkml:trace>
  <inkml:trace contextRef="#ctx0" brushRef="#br0" timeOffset="417">1188 565 8167,'9'-35'307,"-3"0"0,-4 2 1,-2 4-1,0 6 908,0 3 0,-6 3 0,-1 1 116,-3 5 1,-2 3-1195,-5 8 0,7 8 0,4 5 1,4 8-217,2 9 1,6 5 0,2 3-1,4 3-212,7-2 1,0 6 0,9-1 0,-1 3-296,0-1 0,-6-1 0,2 3 1,-3-3-92,-3-2 0,-5 3 1,-2-5-1,-3-2 327,-3-2 0,-4-10 0,-5-4 0,-9-5 199,-7-7 0,1-3 1,-3-8 5,3 0 0,3-8 0,1-3-79,5-5 1,3-1 223,8-1 0,16-7 0,3-2 0</inkml:trace>
  <inkml:trace contextRef="#ctx0" brushRef="#br0" timeOffset="733">2061 635 8167,'-8'-26'268,"-2"7"0,-7-4 1,0 5 460,-1 7 1,-5-5 0,-1 6 0,3 1-60,2 3 0,7 4 0,2 4 1,3 4-518,3 5 1,2 5 0,2 3 0,2 5-350,4 5 0,3 4 0,9 2 0,1 0-43,4-1 0,-3 1 0,5 0 0,-2 2-425,1 4 0,-3-4 0,-7 4 0,-5-5-24,-1-1 0,-2 0 0,-8 0 1,-4 0 315,-6 0 1,-11-8-1,-6-5 1,-4-7 482,-2-3 0,0-8 0,2 1 0,2-3 135,2-2 1,8-5 0,-1-3 238,9-2 1,7 4-486,12-5 0,11 7 0,10-4 0</inkml:trace>
  <inkml:trace contextRef="#ctx0" brushRef="#br0" timeOffset="1133">2585 774 8226,'-29'-7'725,"0"-5"1,1-2 0,-1 1 3187,6 1-3297,4 8 1,9-2 0,6 14-445,8 10 0,6-1 0,9 8 0,2 1-286,3 3 1,7-2-1,-4 0 1,2 0-345,0 0 1,-8-5 0,5 3 0,-3-2-408,0 1 1,-1-1 0,-9-6 0,-3 1-337,-2-1 1689,5-7 0,-13-10 1,2-14-1,-6-5 179,0-4 1,-3-8-1,1 1 1,2-2 239,2-3 1,2 0 0,2 2 0,4 2-373,5 2 0,5 7 1,3 1-1,5 5-582,5 5 0,-2 7 1,2-2-1,2 6-250,2 6 1,8 5-1,0 11 1,-5 3-1033,-5 2 0,2-4 0,-5 7 0,1-1-541,0-2 1,-14 4 1869,3-8 0,-5 0 0,5-5 0</inkml:trace>
  <inkml:trace contextRef="#ctx0" brushRef="#br0" timeOffset="1650">3441 670 8290,'0'-18'2144,"-2"1"0,-2-1 1169,-2 1-2820,0 7 0,8 4 0,4 12 0,6 6-372,3 3 1,3 9 0,-1 1 0,0 2-360,1 4 0,-1-4 0,1 2 0,-3 2-392,-3 2 1,2 0 0,-9-2 0,-1-2-118,-2 2 0,-2-3 0,0-1 0,-2-4 345,-4-7 1,-3-1-1,-9-9 827,1-2 1,5-16-1,2-7 1,3-6 514,3-7 0,2 0 1,4-3-1,4 0-221,5 0 0,11 8 1,3 1-1,2 3-437,4 0 0,2 5 0,2 9 0,2 1-271,4 4 0,-3 2 0,7 4 0,-2 4-362,-4 5 0,-8 5 0,-4 3 0,-2 3-499,-4 1 1,-1 0 0,-5-5 0,-3-1-473,-6 1 0,-4-7 1181,-2 1 1,-8-10-1,-2-2 425,1-10 0,1-7 0,8-5 0,0-3 410,0-2 1,0-2 0,2-4 0,4 2 130,5 2 1,5 7-1,1-1 1,3 4-467,3 1 1,-2 9 0,6 3 0,1 4-327,-1 2 1,2 8 0,4 3 0,-2 5-468,-2 1 0,-6 8 1,4 4-1,-1 4-1052,-5 2 1,-2-5 0,-1-1 0,-1 2-1421,1 2 2906,-1 2 0,1 0 0,-1-1 0</inkml:trace>
  <inkml:trace contextRef="#ctx0" brushRef="#br0" timeOffset="1882">4855 897 8290,'0'-12'487,"0"0"320,0-1 0,-6-3 0,1-1 1110,1-1 1,0 7-1418,-2-1 1,4 6 0,-6-3-940,1 1 1,3 4 0,-8 8 268,-2 2 1,5 7 0,-1-1-1,0 3-379,1 3 0,5 1 1,-2 3-1,4 1-64,2-2 0,2 4 0,4 1 0,7-1 181,9 0 0,7-2 1,11-5-1,9-1 432,7 1 0,6-1 0,8 1 0</inkml:trace>
  <inkml:trace contextRef="#ctx0" brushRef="#br0" timeOffset="2084">5973 338 8290,'-18'-47'661,"1"1"0,0 13 1,-1 2-1,1 7 4228,-1 9-4170,8 9 1,5 12 0,10 13-1,7 8-805,4 10 1,9 0 0,4 12 0,4 3-82,2 4 1,0 4 0,0-3 0,0 3-363,0 2 0,-8-6 0,-4 4 0,-6 1-1906,-5 3 1,-6 4 2434,-12 1 0,-27-7 0,-13-1 0</inkml:trace>
  <inkml:trace contextRef="#ctx0" brushRef="#br0" timeOffset="2417">5554 827 8290,'0'-70'204,"0"0"1,2 0-1,4 2 1,7 2 1353,8 2 1,7 10 0,7 4 0,1 11-665,5 8 0,4 9 1,9 1-1,2 7-576,3 9 1,-1 10 0,-6 9 0,1 7-283,-1 8 0,-2 10 1,-1 4-1,-4 2-560,-3 3 0,-1 10 1,-6 4-1,-2 0-477,-4-3 0,-10 1 1,-9-4-1,-2-4-75,-4-3 0,-2-12 0,-4-2 824,-4-10 1,-4-13-1,-5-8 744,3-8 0,-1-12 1,7-9-1,2-2 436,2-4 1,4-6-1,2 0 1,3 6-155,3 4 1,4-2-1,7 5 1,4 3-537,3 2 0,-1 3 0,4 4 0,-2 7-344,2 3 0,0 4 0,0 3 1,-4 7-592,-2 4 0,4 3 0,-5 2 0,-3 5-1401,-1 1 1,-5 0 0,-3 4 2097,-7-2 0,5 0 0,0 6 0</inkml:trace>
  <inkml:trace contextRef="#ctx0" brushRef="#br0" timeOffset="2867">7440 774 8367,'0'-25'264,"0"-2"0,0 0 457,0 4 1,0-3 0,0 3 0,-2 2 208,-4 1 0,-4 3 0,-9 1 0,-4 5-525,-6 5 0,-4 4 0,-4 2 0,-2 2-589,-2 4 1,0 3 0,8 11 0,4 1-434,6 2 0,4 7 0,1-5 0,3 0-4,3 0 0,4-2 0,8-5 0,2-1 260,4 1 0,10-1 1,7 1-1,0-3 244,2-3 1,3 2 0,8-9 0,3-1 218,2-2 0,2 4 0,-5 0 0,5-2 288,2-2 0,-4-2 0,3 0 0,-1 0-73,-4 0 1,-2-2-1,-1-2 1,1-4 110,-2-2 0,2 5 0,-12-7 0,1-2 6,-1-1 1,-2-3-1,-7-1 1,-5-4-180,-5-6 0,-4-6 0,-2-6 0,0-8-43,0-7 0,-8 0 0,-3-8 1,-5 0 187,-1 2 1,-7-4 0,1 7-1,2 5 445,1 6 1,3 13 0,1 11-688,5 5 0,3 13 0,10 10-906,4 12 0,11 20 0,12 7 1,6 10-138,6 5 0,4 14 0,7-1 0,-2 7-399,-3 5 1,-6 1 0,-12-1 1283,-6-1 0,-11-1 0,-5 7 0</inkml:trace>
  <inkml:trace contextRef="#ctx0" brushRef="#br0" timeOffset="3001">7877 827 8587,'5'-39'707,"1"4"1,2-2 0,-2 14 0,7 2 95,9 1 1,1 3 0,10 1-1,6 5-1139,3 5 0,7 4 1,9 2 335,6 0 0,-4 0 0,1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3:05.3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 9049,'19'0'-126,"7"0"0,8 0 68,11 0 0,13 0 0,8-2 58,8-3 0,6 3 0,7-6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1:33.0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0 591 8094,'0'-20'0,"0"-1"660,0-2 0,0-6 0,0 5 0,0 3 165,0 2 0,2 1 0,4 3 0,6 1-290,3 2 0,5 7 0,3-5 0,6 2-338,4 4 0,2 2 1,0 4-1,0 4-217,0 6 1,5 5 0,1 6 0,-4 7-219,-6 3 1,0 1 0,-8 1 0,-1 0-329,-3 0 0,-7 6 0,-2 0 1,-3-2 158,-3-3 0,-10-1 0,-5 0 1,-7 0-16,-5 0 1,-12-6 0,-12 0 0,-3 0-76,-2-1 0,-1 3 1,3-10-1,3-5-40,6-9 0,7-5 0,4-2 537,7 0 0,4-8 0,1-1 0</inkml:trace>
  <inkml:trace contextRef="#ctx0" brushRef="#br0" timeOffset="235">856 538 8114,'-14'-19'0,"-3"-2"516,-2-3 0,-7 1 0,1 8 0,0 1 270,0 2 0,-6 6 0,1-3 0,-3 1-209,-1 4 1,4 8 0,3 6 0,2 3-436,4 7 1,3 3 0,7 0-1,5 6-141,4 4 0,4 8 1,4 0-1,5 0-123,5 1 0,9-3 1,4 6-1,6-3-582,6-3 1,-2-2 0,5-2-1,1 0-1047,-1 0 0,1-6 1751,2 0 0,-5-8 0,-7 5 0</inkml:trace>
  <inkml:trace contextRef="#ctx0" brushRef="#br0" timeOffset="416">1258 800 9452,'-18'-15'0,"3"1"1656,3 3 0,2 7-1165,5-2 1,3 6 0,-4 6-329,4 5 0,10 11 0,3 3 0,5 2-528,1 4 1,1 0 0,-1 0 0,1-2-1729,-1 2 1,4 0 2092,-3-1 0,11 3 0,-10-6 0</inkml:trace>
  <inkml:trace contextRef="#ctx0" brushRef="#br0" timeOffset="549">1275 416 8096,'-8'-23'-161,"-3"0"1,1-1-720,-2 7 880,9 7 0,3 18 0,9 11 0</inkml:trace>
  <inkml:trace contextRef="#ctx0" brushRef="#br0" timeOffset="817">2271 259 8166,'-35'-23'0,"0"-3"841,0-1 0,0 12 0,0-3 0,0 5 867,0 3 0,8 2 0,4 10-1452,3 4 1,9 6 0,1 9 0,2 4-222,4 2 1,2 4 0,4 8 0,2 4-33,2 2 1,8-5-1,-1 7 1,7 1-652,3 3 1,8 3 0,-2 2-1,4 3-87,2-3 1,0-2 0,2 1 0,1 1 734,3 2 0,0 0 0,-6-5 0</inkml:trace>
  <inkml:trace contextRef="#ctx0" brushRef="#br0" timeOffset="1017">2672 434 8097,'-35'-39'291,"0"2"1,2 8 4237,4 7-3959,4 1 1,15 27 0,8 0-1,10 9-523,10 9 0,11 3 0,2 8 0,8 0-343,7 0 0,5 5 0,1 3 0,0 0-173,1-1 0,-1-1 1,1-4-1,-3 2-928,-3 2 0,-5-7 0,-9-4 1397,-4 1 0,-11 2 0,-10 2 0</inkml:trace>
  <inkml:trace contextRef="#ctx0" brushRef="#br0" timeOffset="1151">2777 783 8097,'18'-25'129,"-1"-4"1,2 3 0,5 5 0,5 5 156,4 5 0,8 1 0,1-3 0,3 3-382,3 2 0,9 0 96,1 2 0,8-3 0,-4-9 0</inkml:trace>
  <inkml:trace contextRef="#ctx0" brushRef="#br0" timeOffset="1333">3406 84 8105,'-6'-27'422,"0"4"1,-6 9 0,5 5 513,-3 1 1,8 6 0,2 14-831,10 11 1,7 14-1,7 7 1,5 5-66,4 5 1,2 10-1,-1 2 1,1 6-232,0 4 0,-7 7 0,-7-1 0,-8 1 190,-7-1 0,-12 11 0,-3-4 0</inkml:trace>
  <inkml:trace contextRef="#ctx0" brushRef="#br0" timeOffset="1619">4785 399 8172,'6'-18'238,"2"3"0,2 1 335,3 2 1,5 3 0,5-3 0,8 6 276,8 4 0,4-3 0,5-1 0,-1 2-1066,1 2 1,-3 8 0,-1 1 0,-1 3-1987,-4 4 0,-10-3 2202,-6 7 0,-11-5 0,-4 13 0</inkml:trace>
  <inkml:trace contextRef="#ctx0" brushRef="#br0" timeOffset="1750">4646 923 8196,'17'0'0,"3"-2"0,3-2 0,6-2 0,12-2 0,7 4 0,10-2 0,12 3 0,8 1 0,11 2 0,4 0 0,-3 7 0,5 3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1:41.1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1074 87 8076,'0'-17'1044,"0"-1"255,0 1-739,0 7 1,0 1 361,0 3 427,0 4-338,0-6-800,0 16 1,-2-6 0,-6 4-285,-9-5 0,-3 1 1,-9 2-1,-2 4-33,-2 2 1,-11-4-1,-11 5 1,-11 3 68,-8 1 1,-11 9 0,0-1 0,-6 0 130,-1 2 0,11-5 0,9 3 1,12-3 507,13-3 1,10-5-464,8-1 0,14-1 1,15 2-1,9-5-346,7 1 0,3-4 0,3 8 0,3-1-3,2-1 1,4 4 0,10-7 0,6 1 37,3 0 0,2 0 0,1-4 0,-1 1-108,1-1 1,-1 4-1,-2-2 1,-3 0-40,-6 1 0,-4-3 0,-4 6 0,-4 0 40,-6-1 0,-6 3 1,-5 5-1,-6 1 148,-4-1 1,-2 7 0,-2 1 0,-4 2 34,-6 4 0,-5 2 1,-4 4-1,-7 2 107,-5 2 0,2-7 0,-11-4 0,1 1 269,0 2 0,-5-6 1,3-2-1,-2-4 185,-3-3 1,3 3-1,1-9 1,3 1 175,8-1 0,6-4 1,9-8-274,1 0 1,9 0 0,8 0-361,10 0 1,11 2 0,6 2 0,4 1-167,6-1 1,12-2 0,1-2-1,10 0-194,8 0 1,-2 0 0,10 0 0,-4 0-504,-3 0 1,-5 0 0,1 0 0,-3 0-316,-6 0 1,2 0 1169,-11 0 0,-5 8 0,1 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1:42.0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1163 105 8041,'0'-17'0,"0"-1"543,0 1 1,0 5 2041,0 0-1060,0 1-1126,0 1 0,-2 2-256,-4 8 0,-2 2 0,-7 2 0,-3 4-163,-7 2 1,-6-5 0,-8 7-1,-8 2-22,-11 1 0,-10 3 0,-7-1 0,-7 3 78,-3 3 0,-4-2 0,-1 6 0,3-1 58,7-5 1,9-2 0,9-1 0,9-3 585,10-3-743,22 3 0,13-11 0,22 6 0,5 0-119,5-1 1,7 1 0,-2 4 0,6-5 98,5-1 0,5 4 0,7-6 0,1-1-64,-1 3 0,-5-6 0,-1 6 1,1-2-157,-2 0 1,-3 5 0,-7-3 0,-2 2 41,-4 3 0,-3-3 0,-11 2 0,-3 1 119,-6 3 0,-5 3 1,-2 2-1,-5 5 135,-6 1 1,-9 2 0,-6 8 0,-5 4 16,-4 5 0,-11-1 0,0-1 0,-1 1 90,1 0 1,-3-7 0,3 3 0,-1-6 214,1-6 1,5-4 0,7-7 0,0-3 1195,0-3-1268,15-4 0,7-8 0,21 2-200,9 4 0,8-4 0,12 3 0,6-3-8,9-2 0,3 0 0,11 0 1,5 0-95,9 0 1,7 0-1,4-2 1,3-1-283,-3-3 0,-10 0 1,-5 6-1,-6 0-136,-6 0 1,-14 0-1,-15 0 1,-10 0-895,-5 0 1,-9 0 1370,1 0 0,-8 0 0,4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1:44.3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86 8068,'-10'-18'0,"3"3"5424,-1 3-4243,6-4 0,-6 16-1151,8 0 0,2 8 1,4 12-1,5 3-61,5 6 1,1-2 0,1 2-1,-1 2-118,1 2 1,-3-4 0,-1 0 0,-2 1-543,1-3 0,-5 0 1,0-6 150,-1 3 0,-5-1 961,4-6 1,-4-15 0,-2-8 0,0-9 188,0-8 1,2-10-1,2-10 1,4 0-104,1 1 0,-3-5 0,6 8 0,1 4-154,3 4 1,1 10 0,1-2 0,-1 3-819,1 3 0,1 7 0,5 4 1,3 8-586,0 10 0,12 1 1,-4 16-1,2 3-830,-1 0 0,5 11 1880,0 4 0,15 11 0,-2 4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1:46.8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61 8093,'-17'-18'0,"-1"3"2267,1 3-491,7-3 1,2 15 0,8 0-1330,0 10 1,8 7 0,4 6 0,5 6-398,6 4 1,-3 2-1,3 0 1,-3 0-3,-3 0 1,0 2 0,1 0 0,-1 0-366,1-4 1,-3-2 0,-1 2 0,-4-2-447,-3-2 0,-1-14 933,-6 3 1,-2-16 387,-3-8 0,1-12 0,-6-18 0,2-5-49,4-6 1,2 3 0,2-1-1,2 2 8,4 5 0,4 1 0,7 4 1,1 4-448,-1 5 1,3 7 0,1 5 0,4 6-576,2 4 0,2 4 0,6 6 0,0 10-113,0 9 0,0 12 0,0 3 0,-2 3-1590,-4 3 0,4 9 2208,-4 1 0,12 8 0,4-4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1:45.5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18 802 10466,'-10'-8'2078,"2"4"-1579,8-7 0,0 5 1,0-6-1,2 1-132,4 1 0,9-11 1,9 1-1,-1-7-14,2-10 0,-5 0 0,5-9 0,-2-3-161,0-1 1,-1-8 0,-9-3 0,-3 1-131,-2 0 0,-2 10 0,-6 9 0,-2 4 48,-4 2 0,-4 10 0,-7 7-267,-1 11 0,1 7 0,1 6-288,5 5 0,1 14 1,6 10-1,-2 10 252,2 5 1,2 11 0,4 1 0,4 2 56,6 0 1,3 2 0,3 7 0,-3 3-148,-3-2 1,2 3 0,-9-3-1,-1-6-104,-2-8 0,-2-3 0,0-11 0,-2-13 301,-4-10 0,3-13 0,-9-6 125,-2-8 0,1-11 0,-1-11 0,4-1 100,3-4 0,1-8 1,6-3-1,0-1 187,0 0 1,2-3-1,4 5 1,5 4-138,5 6 0,1 0 1,3 8-1,1 1-288,2 3 1,8 9 0,-3 4-1,1 4 9,0 2 1,-2 14 0,2 4-1,-6 3-99,-3 4 0,-5-5 0,-3 3 0,-6-4 125,-4-1 0,-4 5 0,-4 0 152,-6-1 1,-11-5-1,-6-3 1,-2-5 176,2-1 1,-4 4 0,6-6 0,-1-3 55,5-1 0,4-2 0,1 0 98,1 0 0,9 0-586,8 0 1,10 0 0,13 0-1,8 2-289,8 4 1,0-2 0,5 6-1,-1-1-240,-4 1 0,-2-4 0,-2 6 0,-1 1-987,1 3 1683,0-7 0,0 7 0,0-6 0</inkml:trace>
  <inkml:trace contextRef="#ctx0" brushRef="#br0" timeOffset="184">856 645 8143,'12'-18'372,"-3"1"1,1 0 218,0-1 1,-3 6 0,9 3-1,3-1-12,1 0 1,7 6 0,0-1 0,2 3-843,0 2 0,6 2 0,6 3 0,-4 7-691,-6 4 0,0 1 1,-8 2 953,-1 5 0,-3-5 0,-2 6 0</inkml:trace>
  <inkml:trace contextRef="#ctx0" brushRef="#br0" timeOffset="316">891 942 11056,'19'-2'244,"5"-4"0,3 4 1,12-4-1,5 4-763,9 2 0,5-2 0,-2-1 519,2-3 0,0 0 0,-5 6 0</inkml:trace>
  <inkml:trace contextRef="#ctx0" brushRef="#br0" timeOffset="501">1554 505 8143,'0'-17'1586,"-1"-1"454,-5 1 0,2 7-1559,-8 4 1,8 8-1,0 8 1,8 9-451,8 7 1,0 5 0,3 9 0,5 5-1266,-1 0 0,6 5 0,0-5 1234,3-1 0,1 7 0,6-7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1:42.9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384 367 8247,'-1'-18'412,"-5"1"0,4-1 0,-6 3 0,2 1 585,0 3 1,-1 7 0,3-4 650,-2 0-1271,0 6 0,6-4-216,0 12 0,0-2 1,0 8-1,0 1 32,0 3 0,0 1 1,0 1-1,0-1-132,0 1 0,0-1 1,0 1-1,0-1-53,0 1 1,0-1 0,0 3 0,2 1 62,4 2 0,-4 2 0,4-3 0,-4 3-14,-2 2 1,5 4 0,3 8 0,0 4-117,0 1 0,5 3 0,-3 7 0,2 4-18,-1 6 1,-1-1 0,2 1 0,-7 0-121,-3-2 1,-2 4 0,-2-8-1,-3-4-144,-7-5 1,-11-8 0,-6-12 0,-4-6 145,-2-4 0,-2-9 1,-2-6-1,-2-8 108,2-8 1,2-13-1,3-8 1,3-8 1,7-3 0,3 3 1,15-6-1,2-1-274,2-3 0,18 5 0,7 1 0,8 3-208,4 3 0,8 2 0,1 4 0,3 4-160,-1 6 1,1 3-1,5 3 727,1-1 0,-1-7 0,1-2 0</inkml:trace>
  <inkml:trace contextRef="#ctx0" brushRef="#br0" timeOffset="166">472 122 8312,'-12'-27'214,"0"4"1,9 3 0,-3 3-756,4 0 1,6 7-1,5 4 142,9 4 1,11 4 398,0 4 0,12 4 0,3 7 0</inkml:trace>
  <inkml:trace contextRef="#ctx0" brushRef="#br0" timeOffset="349">996 314 8291,'0'-11'802,"0"-1"1,2 2-1,5-1 1,11 3-840,9 0 1,6 6 0,2-4-1,0 5-713,0 1 0,6 1 0,-1 5 1,-1 4 749,-2 0 0,-10 13 0,-2-4 0</inkml:trace>
  <inkml:trace contextRef="#ctx0" brushRef="#br0" timeOffset="480">943 576 8130,'-11'0'442,"-1"0"1,8-2 0,0-1 0,8-3-271,8 2 1,11 2 0,8 2 0,8 0-304,7 0 0,11 0 1,3 0-1,2 0-1187,4 0 1318,-6 0 0,8-8 0,-6-2 0</inkml:trace>
  <inkml:trace contextRef="#ctx0" brushRef="#br0" timeOffset="647">1694 122 8540,'0'-27'0,"0"4"991,0 3 1,0 9-1,0-1-417,0-1 1,0 7-1,0 6-375,0 9 1,8 15 0,6 5 0,5 6-453,4 6 0,1-3 0,-5 9 0,2 1-1572,3 3 1825,-1 1 0,2 8 0,2 3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1:51.6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1936 8055,'0'-12'2457,"0"0"-1634,0 8 1,2-3-475,4 7 1,4 5-1,7 1 1,1-2-45,-1-2 0,0-2 1,1 0-1,-1 0-25,1 0 1,-1-6-1,3-1 1,1-3-140,2-4 1,3-1 0,-5-3 0,2-1-93,-1-4 0,-3-3 0,-4-5 1,-1 4-166,-2 2 0,-8-6 0,1 4 0,-3 0 47,-2 3 1,-7 5-1,-7 3 1,-5 3-145,-5 1 0,-7 8 0,2-2 1,-4 8 22,-2 10 0,-2 0 0,1 13 0,-1 0 217,4 4 0,9 6 0,1 4 0,6 6-20,5 5 1,4-7 0,10 9-1,4-1 1,6-1 1,13 2 0,8-1-1,8-3-68,3-1 0,3-10 1,5 0-1,1-8-522,-1-4 1,-2-2 0,-1-7-1,-4-5-326,-3-5 0,-1-6 1,-8-4 907,-4-1 0,12-17 0,-4 3 0</inkml:trace>
  <inkml:trace contextRef="#ctx0" brushRef="#br0" timeOffset="883">1118 678 8096,'0'-17'106,"0"-1"1,2 3-1,2 1 491,2 2 1,1 1-1,-3-7 276,2 1 0,2 5 10,-2 1 0,-3 1 269,9-2-1052,-8 4 1,2 10-1,-12 4-91,-6 6 1,-3 3-1,-3 3 1,1-1-125,-1 1 0,1-1 1,0 1-1,-3 1-83,-3 4 0,3-3 0,-5 5 0,2-2-299,0 1 1,-8 7 0,3-2-1,-1 4-355,0 2 1,0-6 0,-6 0-1,0 2 852,0 2 0,0-6 0,0-2 0</inkml:trace>
  <inkml:trace contextRef="#ctx0" brushRef="#br0" timeOffset="1114">769 276 8096,'-6'-40'80,"-2"-1"1,-2 2 262,-3 2 1,5 8 0,0 4-1,2 4 1325,1 5 1,-1 8-1197,6-3 1,2 7-1,4 0 1,7 8-237,8 7 1,7 5 0,9 3 0,3 5-121,7 5 0,9 12 1,2 3-1,1 5-142,1 3 1,-8-3-1,2 9 1,-5-4-576,-1-2 0,-5 1 0,-4-1 0,-8 1-455,-8-1 0,-3-5 0,-5-3 0,-1-1-1372,-3-4 2428,-7-2 0,4-10 0,-8-2 0</inkml:trace>
  <inkml:trace contextRef="#ctx0" brushRef="#br0" timeOffset="2149">1834 923 8091,'0'-12'1113,"0"0"191,0 8-647,0-3-574,0 7 1,0 2 178,0 3 1,0-1 674,0 8 259,0-8-653,0 4-478,0-8 106,0 0 52,0-8 0,0-2 0,0-7 40,0-1 0,-2 1 1,-2-1 122,-2 1 1,-5-6-1,3-1-199,-2 3 1,4 3 0,-3 5 0,-1 3-172,0 2 1,4-3-1,-5 5-269,-3 2 0,6 4 0,3 8 0,3 7 80,2 7 1,0 3 0,0-2 0,0 6-15,0 4 1,2 8 0,2 0 0,3 0 41,3 1 0,-4-5 1,4 4-1,-3-4-143,-3-2 1,4-2-1,-2-4 1,-2-6-839,-2-4 972,-2-1 0,0-10 216,0-8 1,0-14 0,0-11 0,0-2 29,0-4 1,0-2-1,2 0 1,1 2 120,3 2 0,8 1 1,-3-1-1,5 4-74,1 0 1,1 7 0,1-1 0,3 7-116,1 5 1,2 1-1,-4 6 1,3 0 3,-3 0 0,4 9 0,-1 7-38,-3 5 0,-9 3 1,-7-7-1,-3 0 96,-2 1 0,-2-1 0,-3 1 1,-7-1 84,-4 1 0,-3-1 0,-4 1 0,-6-1-33,-4 1 0,4-7 0,1-1 0,3-2 273,4-4 0,1 0 0,3-1 661,-1 3-984,1 0 0,9-6 1,8 0-1,12 0-2,9 0 0,6 0 1,8 0-1,-2 0-285,-4 0 0,4 0 0,-3 2 1,3 2-771,1 2 0,1 7 0,-2-1 1,-4 2-1371,-5-3 1,-5 5 2338,-1-5 0,7 13 0,2 3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1:57.5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70 132 8090,'-2'-17'0,"-3"-1"444,-7 1 1,2 0 0,1-1-1,-1 3 1031,0 3 0,6 2 756,-1 4-2029,3 4 0,2 2 0,0 12 0,0 6 172,0 5 1,5 4 0,3 8 0,0 0-63,0 0 0,-3 0 1,-3 0-1,2 2-142,2 3 1,2-3 0,-4 4-1,2-4-323,-3-2 0,5 0 0,0 0 1,0-1-112,0 1 0,5-6 1,-1-1-1,3-1-399,3 0 1,5-6-1,2 3 1,2-7-145,4-5 0,2-5 0,2-7 1,0 0-12,0 0 1,-6-7 0,0-5 0,1-3 817,-3-3 0,-2-7 0,-8-2 0</inkml:trace>
  <inkml:trace contextRef="#ctx0" brushRef="#br0" timeOffset="135">228 534 8090,'-10'-17'470,"-4"-1"0,8 1-74,3-1 1,1 1-1,4-1 1,3 1-83,7-1 0,11 7 1,6 1-1,6 0-234,6 1 0,4 3 1,5-4-1,-1 2-930,-3 4 0,1 2 850,5 2 0,1 0 0,-1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2:13.2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53 138 8128,'-10'-18'330,"0"3"1,6 1-1,-3 3 787,-3-3 0,6 4 1177,-2-1-1953,4 7 1,4-2-1,6 10 1,8 4 33,5 1 1,10 3 0,-2 7 0,4 3-129,2 1 1,2 2-1,2-1 1,3 3-274,3 0 1,-6 6 0,1-4 0,-3 4-332,-2 2 1,0-2 0,-2-2 0,-4-2-400,-5 2 0,1-4 0,-4 0 0,-3-1-154,-5-5 1,-9-2 0,2-1 0,-2-1-470,2 1 1379,-4-8 0,-2-3 0,-10-7 0</inkml:trace>
  <inkml:trace contextRef="#ctx0" brushRef="#br0" timeOffset="234">751 155 8128,'0'-23'250,"0"0"1,0-1 0,0 7 0,0 0 1565,0-1 1,0 6-634,0 1 0,-2 7-962,-4-2 1,-1 6 0,-7 6 0,4 6-211,3 3 0,-7 3 0,4 1 0,-1 4-187,-1 6 1,-1 4-1,-9 2 1,-1 2-546,2 4 1,-7-2 0,-1 7-1,-4 3-218,-2 1 0,-2 5 1,-3 1-1,-5 2 939,0-2 0,-5 6 0,5 1 0</inkml:trace>
  <inkml:trace contextRef="#ctx0" brushRef="#br0" timeOffset="684">1380 679 8193,'0'-27'589,"-2"2"0,-2 2 644,-2-1 1,0 7 0,6 5 2035,0-1-2837,0 5 1,2 2 0,2 12-1,4 6-215,2 3 1,1 8-1,7 3 1,-1 1-60,1 4 1,-1 2-1,-1 2 1,-3 0-120,-1 0 0,0 5 0,3 3 0,-1 2-245,-3 3 1,-7 5 0,2 5 0,-4 6-182,-2 4 1,-2 2 0,-4-1 0,-5 1-3,-5 0 0,-1-8 1,-1-4-1,1-5-249,-1-7 0,1-9 0,-1-10 400,1-1 0,-1-11 0,1-9 222,-1-4 0,1-4 1,0-4-108,-1-5 0,1-5 1,-1-3-1,1-3-139,-1-1 1,1-8-1,-1 2 1,3-4-58,3-2 0,2 0 0,7 0 0,-3 0-125,2 0 0,4 4 0,6 0 0,5-2-900,5 2 1344,9 0 0,10-4 0,10 0 0</inkml:trace>
  <inkml:trace contextRef="#ctx0" brushRef="#br0" timeOffset="851">1450 330 8096,'-23'-35'205,"-1"0"0,1 6 713,5 0 1,11 17-1538,7 6 1,15 14 0,14 14 618,4 1 0,2 8 0,0-4 0</inkml:trace>
  <inkml:trace contextRef="#ctx0" brushRef="#br0" timeOffset="1218">1921 662 8879,'0'-10'2112,"0"2"0,0 10 1,0 4-1883,0 6 0,0-3 0,2 3-151,4 2 0,4 1 1,7 3 1,1-9 0,-1-3-15,1-4 0,-1-2 1,1-2-1,-3-4-55,-3-5 1,1-5-1,-7-3 1,0-3 24,2-1 0,-6-6 1,4 6-1,-6 1-104,-6 3 0,-4-2 1,-7 1-1,-3 7-98,-3 3 0,3 4 0,-3 6 0,4 0-307,1 0 1,1 8-1,1 4 1,3 5-2886,1 6 3358,8 4 0,4 8 0,10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3:05.9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660 709 8068,'23'-26'0,"-2"-3"356,-5-4 0,1-2 1,-5 0-1,2 0 47,-3 1 0,3-1 1,-8 0-1,-4 2 50,-6 4 1,-8-2 0,-11 5-1,-8 3-180,-8 4 1,-8-1 0,-11 14-1,-6 3-161,-4 1 1,0 11 0,2 9 0,4 9-43,2 6 0,8 4 1,9 4-1,6 5-295,10 5 1,8 1 0,7 0 0,8 1-174,8-1 1,6-7-1,9-4 1,4-7-29,6-4 1,10-3-1,4-8 1,2-1 189,3-9 0,2-5 1,3-6-1,-1-6 126,1-9 0,-9-2 0,-3-9 0,-6 1 509,-6 0 1,-4 4 0,-9-4 873,-5 1 1,-3 3-954,-8 6 1,0 9 0,0 8 0,0 12-225,0 9 0,2 14 0,4 13 1,6 11-119,3 10 1,8 5 0,1 13 0,-3 9-107,-11-46 1,-1 0 0,0 3 0,0-1 0,-1 1 0,-1-1 0,0 0 0,-2 1-103,-1-1 1,-2 1 0,-4-1-1,-2 0 1,-2-1 0,-1-1-1,-15 43-322,-7-11 1,-10-16-1,-3-10 1,-3-9 320,-4-12 1,7-16-1,3-15 1,6-10 266,4-11 1,0-10 0,-6-14 0,2-6 309,4-3 1,3-10-1,11-4 1,3-4 0,7-2 0,5 2 1,5 2-1,9 4-354,7 2 1,8 1 0,12 7 0,6 4-453,3 7 0,4 2 1,3 16-1,3 3-1339,2 7 1798,-6 5 0,12 8 0,-6 0 0</inkml:trace>
  <inkml:trace contextRef="#ctx0" brushRef="#br0" timeOffset="182">101 1302 8783,'12'-15'0,"-1"1"-114,3 3 0,9-1 0,10-4 0,14 3-2,17 1 0,21 8 0,-34 1 0,1 1 0,2 0 0,1 2 116,-1 0 0,0 0 0,3-4 0,1 0 0,-1-1 0,0 0 0</inkml:trace>
  <inkml:trace contextRef="#ctx0" brushRef="#br0" timeOffset="395">1882 464 8319,'-25'-25'914,"-2"4"1,-10-7 0,-2 3-311,-2 4 1,-1 7 0,3 5 0,-2 1-47,2 4 0,10 16 1,6 7-1,6 8-388,5 10 1,4 0-1,10 11 1,4 5-285,6 3 0,11 10 0,8-2 0,8 2-685,7-2 0,-1 2 1,1-8-1,3-2-885,1-1 1,1-11 1683,-5-3 0,5-4 0,-6-2 0</inkml:trace>
  <inkml:trace contextRef="#ctx0" brushRef="#br0" timeOffset="596">2546 516 9097,'0'-17'928,"0"0"1,0 5 0,0 0-815,0-1 0,2 7 0,4 6 457,5 10 1,13 13 0,7 6-1,7 4-670,9 2 1,5 8-1,7 3 1,3 3-544,0-3 1,4 3-1,-6-9 1,0-1 641,0-2 0,-9-2 0,-9 0 0</inkml:trace>
  <inkml:trace contextRef="#ctx0" brushRef="#br0" timeOffset="781">3157 429 8936,'-8'-29'0,"-3"0"773,-5-2 0,5 12 1,-1 3 235,-2 6 1,5 4 0,-1 8-875,2 4 0,-3 6 1,3 11-1,-2 8-412,-3 8 0,-1 4 1,-2 5-1,1 1-298,-5 5 1,-3 0 0,0 8-1,-6-1-2113,-4-5 2688,-10 6 0,-9 0 0,-10 8 0</inkml:trace>
  <inkml:trace contextRef="#ctx0" brushRef="#br0" timeOffset="946">2319 1442 8123,'17'-6'0,"1"-1"483,-1-3 1,3 6 0,3-2 0,6 4-220,4 2 0,8 0 0,2 0 0,3 0-730,8 0 0,-1 0 0,7 2 466,0 4 0,2 4 0,8 7 0</inkml:trace>
  <inkml:trace contextRef="#ctx0" brushRef="#br0" timeOffset="1212">3961 709 8262,'17'0'453,"0"0"1,1 0-1,-1 0-320,1 0 1,-7 2-1,1 3-1162,2 7 1029,1 4 0,3 1 0,-1 0 0</inkml:trace>
  <inkml:trace contextRef="#ctx0" brushRef="#br0" timeOffset="1479">3961 831 9361,'0'-18'1107,"0"9"0,0 3 0,0 12 1,0 5-1227,0 5 1,0 3 0,-2 5 0,-2 3-661,-2 0 0,0 6 779,6-4 0,-8 12 0,-1 3 0</inkml:trace>
  <inkml:trace contextRef="#ctx0" brushRef="#br0" timeOffset="1982">4624 639 8294,'8'-25'365,"-4"-3"0,6-5 0,-3 4 1412,-3 6 1,0 11-1301,2 7 1,-2 8 0,7 7-1,3 4-580,1 5 0,11 10 1,3 0-1,4 4-403,2 2 0,-6-6 0,0-2 0,0-1 182,-2-5 1,4-3-1,-7-7 1,-3-5 230,-2-4 0,-1-4 0,-1-6 0,-1-9 944,-5-10 0,3-14 1,-8-4-1,0-1 201,1-1 1,-5 2 0,4-1 0,-4 7-17,-2 8 0,0 6-977,0 7 0,0 12 0,2 12 0,2 18-147,2 12 0,7 11 0,-3 13 0,2 10-161,-1 10 1,1 13 0,-3-42 0,-1 1-1,1 3 1,-2 2-181,-1 4 0,0 0 0,-2 3 1,-1 0-1,-3 0 0,-2-1 0,-1 1 1,-1 0-130,-4-1 0,-2 0 0,-2 0 1,-3 0-1,-3-4 0,-3-2 0,1-6 1,-2-3-128,-23 34 0,-2-14 0,-5-18 1,1-7 467,5-14 1,3-12-1,8-18 1,0-7 437,0-10 1,2-7-1,4-10 1,6-2 268,4-3 0,3-5 0,4-8 0,7 1 170,3 0 0,4-1 1,3 1-1,9 0-476,7-1 1,7 1 0,8 1 0,5 5-640,6 5 1,5 6 0,6 6-1,4 8-474,1 7 1,-3 6-1,-10 10 929,-3 4 0,3 11 0,-5 11 0</inkml:trace>
  <inkml:trace contextRef="#ctx0" brushRef="#br0" timeOffset="2148">4450 1407 8244,'0'-33'629,"1"2"0,5 4-298,6 2 0,5 1 0,9 7 0,9 1-220,9 5 1,16 1-1,10 6 1,12-2-337,9 3 0,-41 1 0,1 2 0,2-1 0,1 2 225,-3 0 0,0-2 0,0-6 0,-1-2 0,3-1 0,-1 1 0</inkml:trace>
  <inkml:trace contextRef="#ctx0" brushRef="#br0" timeOffset="2347">5917 167 8504,'0'-44'0,"0"3"0,1 8 193,5 10 1,-2 1-1,10 18 1,5 8 817,8 12 1,6 9 0,2 14 0,0 5-163,0 9 1,0 13 0,0 4 0,0 11-626,0 10 0,-14 1 0,-12-43 0,-2 2 0,-3 2 0,-3 1-581,-2 3 0,-5 1 1,-5 2-1,-5 0 0,-10 1 1,-5-2 12,-4 0 0,-3-1 0,-8 3 0,-4-2 0,-7-2 0,0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2:17.5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0 244 8070,'0'-18'176,"0"-1"0,0-3 255,0-1 1,0 0 0,0 5-1,0 1 503,0-1 0,0 1 0,0-1-417,0 1 0,6 5 1,2 3-413,2 1 1,-4 4-1,5 8 1,1 6-5,-2 5 0,5 1 0,-3 13 0,3 2-105,3 2 0,-7 7 1,1 3-1,2 0-136,1 0 0,8 5 1,1-3-1,-3-1-66,-2-3 0,1 2 1,1-2-1,4-3 97,3-1 0,-5-10 1,4-3-1,0-7 68,0-5 1,1-4-1,3-8 1,-2-2 42,2-4 1,-4-12-1,2-13 1,2-8 33,2-7 0,0-5 1,-2-1-1,-6 2 20,-5 3 0,1-3 1,-11 3-1,-1-2 116,-3 3 0,-10 3 1,-3 8-1,-5 2 28,-7 4 0,1 6 1,-5 11-179,3 6 1,3 4 0,0 4-252,-1 4 1,8 10 0,5 9 0,3 2-149,2 4 1,2 2 0,3 2 0,7 0-105,4 0 0,3 2 1,4 2-1,4-1-309,1-5 0,5 2 0,-4-7 790,4-1 0,9 6 0,3-6 0</inkml:trace>
  <inkml:trace contextRef="#ctx0" brushRef="#br0" timeOffset="650">1171 925 8047,'17'0'1225,"1"0"279,-1 0 0,-7-2-521,-5-4 1,3 2 0,-2-8-371,-2-1 1,-2 3 0,-2-2-142,0-1 0,0 3 0,0-2 355,0-1-1318,0 5 0,0 2 245,0 12 0,0 10 0,0 9 0,0 2-13,0 4 0,0 4 1,0 6-1,0 5 10,0 5 1,6 1 0,0 1 0,-3-1 12,-1 0 0,-2-5 0,0-2 0,0-5-391,0-7 0,0-6 512,0-9 1,0-12 191,0-12 0,0-6 0,0-19 1,0-4 6,0-3 1,2-5 0,4 4 0,6-4-87,3-1 1,9 5 0,-1-2-1,0 6-101,2 6 1,-3 4 0,7 9 0,0 3 86,-2 1 0,0 8 0,-5 0 0,1 8 15,-2 8 1,-7 3 0,-4 3 0,-3-1 17,-3 1 0,-2-1 0,-2 1 0,-2-1 118,-4 1 0,-3-7 1,-11 1-1,-1 2 9,-2 1 1,-6-3-1,3-3 1,-1-1 147,-4-4 0,6-2 1,2-2-1,3 0 329,3 0 1,-1 0-263,1 0 1,9 0-470,8 0 1,8 0-1,11 0 1,3 2-107,1 4 0,8-4 1,-4 5-1,2 1-538,0 4 1,-2-2 0,4 1 0,-3 1-2,-3-2 0,0 5 0,-4-5 0,3 1-1603,-3 1 2358,-9-8 0,3 11 0,-5-5 0</inkml:trace>
  <inkml:trace contextRef="#ctx0" brushRef="#br0" timeOffset="816">1764 1187 8047,'0'-18'0,"0"1"391,0-1 1,0 7 0,2 1 441,4 2 0,-4 0 0,6 4 0,0-1-359,3 1 0,5 8 1,3 3-1,3 3-350,1 4 0,2 7 0,-4 2 0,5-1-650,1-3 0,-6 4 0,4 1 0,-1-1-2438,-1 2 2964,0-5 0,-5 5 0,-1-8 0</inkml:trace>
  <inkml:trace contextRef="#ctx0" brushRef="#br0" timeOffset="948">1991 855 8083,'-11'-8'0,"1"-4"893,2-3 1,1 5-1034,1 4 140,4 4 0,2 10 0,9 2 0</inkml:trace>
  <inkml:trace contextRef="#ctx0" brushRef="#br0" timeOffset="1816">2847 505 7883,'0'-17'3088,"0"0"0,0 5-435,0 0-1437,0 8-1064,0-3 0,2 12 1,2 3-1,4 2-161,1 4 1,-3 7 0,6 2 0,0 0-188,-3 3 1,7 1-1,-5 6 1,5-2-227,1-2 1,1-2 0,-1 4 0,3-2-228,3 2 0,-6 0 0,3 0 0,-7-3-143,1-3 0,-4-8 0,-1-5 1196,-1 2 1,-2-9 284,-6-5 0,0-13 0,0-11 1,0 1 89,0-2 1,6 6 0,2-5-1,1 5-114,5 1 0,-4 3 0,3 3 0,5 4-491,3 1 1,8 5 0,-4-4 0,3 6-158,3 6 1,3-2 0,5 7 0,2 1-146,-2-2 0,4 5 1,-3-5-1,-1 0-66,-2-5 0,-8-3 0,-2-4 0,-2-3 176,-3-7 0,-3-13 0,-3-8 0,-3-8-29,-1-4 0,-8-1 0,2-7 0,-4 1 55,-2 0 0,-6-1 1,-2 3-1,-2 3 25,-3 6 1,-9 6 0,-1 6-1,2 8-20,1 7 1,3 1 0,-1 9-376,1 6 0,1 8 0,3 13 0,3 6-238,2 4 0,3 8 0,5 1 1,2 3-109,3 4 1,5 1 0,9 2 0,3 1-1467,1-1 2174,8 1 0,-4-1 0,8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2:22.0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227 451 8119,'-2'-12'809,"-4"0"1,4 1-78,-3-7 1,-3 1 0,2-1-223,2 1 0,0 1 0,0 3 0,-2 1-127,3-2 0,-1-1 0,0-3 0,-4 3-109,-2 3 1,5-3-1,-5 3 1,0-1 112,0 1 0,-1-4-365,-7 5 0,1 3 1,1 4-1,3 8-100,1 8 0,6 11 1,-3 8-1,1 6-43,4 4 1,2 7-1,2-1 1,0 3 55,0 3 1,6-1-1,2-2 1,1-1-194,5-3 1,-1-1 0,1 2 0,-4-7-52,-2-3 1,3-10 0,-5-3-1,0-7-396,2-5 604,-7-4 1,7-16-1,-8-4 1,0-3 53,0-3 1,0-1 0,0-4 0,2-7-5,4-3 0,-2 0 0,6 2 1,-1 4-45,1 2 0,-4-4 1,4 6-1,-1 1 71,1 3 0,-4 1 0,5 3-28,3 3 0,-4-1 62,1 7 1,-5 2 0,4 10 103,-2 5 0,-5 5 0,-8 1 21,-7 1 0,-3-7 1,-5 1-1,-1 2 76,-3 1 1,-1-3 0,4-2 0,-2-1 146,1 1 0,3-4 1,1 4-106,1-3 1,7 1-207,4-2 0,12 4 0,8 5 0,7-1-182,8-3 1,6 1 0,4 5 0,4-1-383,1-4 0,-5 3 0,2-3 1,-4 1-296,-2-1 1,-8 4-1,-4-7 1,-5 3 811,-7-1 0,5-7 0,-7 4 0</inkml:trace>
  <inkml:trace contextRef="#ctx0" brushRef="#br0" timeOffset="368">629 555 8119,'0'-17'387,"0"-1"0,6 1 0,-1 0 1,-1-1 3656,-2 1-149,-2 7-3604,0-6 1,0 22-1,2 0 1,2 10-234,2 7 1,7 0 0,-1 10 0,4 6-65,1 4 0,1 3 0,-1 7 0,2-1-245,5 0 0,-5 7 0,4 1 1,-3 2-168,-3 4 0,-1 2 0,-3 2 1,-3-3-86,-2-2 1,-2 2 0,-6-6 0,-2-3 81,-4-6 1,2-13 0,-8-2 0,-1-8 293,-3-4 0,-1-9 0,-1-10 1,1-5 204,-1-1 1,-1-1 0,-2-5 0,-3-6 120,3-3 1,2-11-1,1-3 1,1-4-118,-1-2 0,8-2 1,5-1-1,3-3-320,2 2 1,0 0 0,0 0 0,2-1-288,3 1 1,5 4 0,10 4 0,3 2-484,6-2 0,4 6 1,2 1 1007,0 5 0,8-6 0,1-3 0</inkml:trace>
  <inkml:trace contextRef="#ctx0" brushRef="#br0" timeOffset="533">926 136 8076,'-18'-29'973,"1"2"0,1 2-58,5 3 1,3 9-1321,8 1 1,2 8 0,5 0-1,11 10 405,9 12 0,22 7 0,5 10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2:52.0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0 210 8273,'0'-17'398,"0"-1"368,0 1 0,0-1 1009,0 1-911,0-1-728,0 8 1,8 10-1,4 10 1,3 4-111,3 3 0,-1-3 0,1 11 1,1-2-237,4 1 0,-1 7 0,7-2 1,0 4-62,-2 2 1,6 5 0,-4 1-1,4-2-82,2-2 1,-2 4 0,-2-1 0,-2-1 133,2-2 0,0-12 0,0-7 0,0-10 200,6-7 1,0-10 0,12-9-1,3-11 302,4-10 0,5-5 0,-3-9 0,4 3 94,0 3 0,-8 7 0,-7 10 1,-1 9-87,-1 8 0,4-1 1,-7 10-1,1 6-247,0 8 0,-1 11 0,-3 4 1,2 2-134,-2 4 1,-4 1 0,-4-1-1,-4-4-138,-2-2 1,-4 4 0,-7-4-1,-4 1-85,-3-1 0,-1-2 0,-6-5 0,0-1-131,0 0 0,0-5 0,-2-2 67,-4-2 0,3-3 570,-9-5 0,10-13 0,4-7 1,12-7 342,7-10 1,18 2 0,1-5 0,11 3-21,7 2 1,12 2 0,11 6-1,5 9-108,1 10 0,2 7 0,5 2 0,1 5-265,-4 6 0,-8 5 0,-17 5 1,-6 1-256,-5-2 0,5 5 0,-14-3 0,-3-4-187,-4-5 1,-4-4-1,0-7 1,-2 3 50,-4-2 0,2-12 0,-6-7 1,2-10 195,4-8 0,2 0 1,2-14-1,-2-1 169,-4-3 1,2 1-1,-7-1 1,-3 3-398,-1-1 0,-3 5 1,0 13-1,-1 3-807,-4 3 1086,11 2 0,-11 13 0,13 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2:57.9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70 472 7726,'-10'-12'-726,"3"2"928,-1 3 0,6-1 0,-6 4 127,0-2 0,6-2-71,-3 3 0,1 3-165,-2-4-81,4-4 0,-6 10-8,8 0 0,0 2 1,0 10-32,0 1 0,0 3 0,0 3 0,0 3 8,0 1 0,2 2 1,2-4-1,4 5-1,1 1 1,-3-6 0,6 4-1,2-1-2,1-1 0,3 6 1,1-6-1,2-1 48,3-3 1,7-7-1,-2-1 1,6 1 46,5-2 0,5-3 1,7-7-1,3 0 102,3 0 0,12-7 0,9-5 0,3-3-50,-1-3 0,3 6 0,7 3 0,2-1-67,-2 0 0,-3 6 0,-5-1 1,-3 3-57,-3 2 0,3 2 0,-10 3 1,-6 7-48,-2 4 1,-8 1-1,4 2 1,-3 3-34,-3 1 0,2 0 0,3-5 0,1 1 2,-2 5 1,-3-5 0,-7 4-1,-3-1-21,0 1 1,-12-4 0,4 5 0,-4-5-44,-4-2 0,-4-5 0,-11 0 0,-5-1-424,1-1 431,-6 6 373,6-14 1,-8 3 0,0-10-9,0-7 1,13-11 0,9-7 0,9-3 161,12-1 1,5-1 0,8 0-1,6 0-55,8 0 1,2 8 0,-6 3 0,-2 5-213,2 2 0,0 7 0,-4 4 0,-8 4-125,-5 2 0,-4 2 1,3 2-1,-1 4-117,1 1 1,-3 3 0,1 4 0,3-3-56,1-1 1,3-1 0,-1 7 0,1-1 10,-1 1 1,6-7 0,2 1-1,2 0 128,4-3 0,2 5 0,2-8 0,2-2 63,4-2 1,1-2-1,5 0 1,-7-2 79,-3-4 0,-12-2 1,-7-5-1,-12 1-35,-10-2 0,-8-1 0,-11-3 0,-7 1-267,-3-1 1,-4-5-1,-3 0 1,-7 1-506,-4 3 0,-3 2 1,-2-1 694,-3 1 0,-7-1 0,4 1 0</inkml:trace>
  <inkml:trace contextRef="#ctx0" brushRef="#br0" timeOffset="2433">5816 105 8407,'-8'-18'60,"-2"1"1,-5 0 0,1-1 486,3 1 1,5 7-248,-6 4 0,6 4 0,-3 4-300,1 4 1,2 4 0,6 7 0,0 2-141,0 5 0,0-5 0,2 6 0,2-1-101,2-1 0,7 8 0,-3-4 1,2 2-13,-1 0 0,1-5 0,5 3 1,1 0 77,-1 0 1,1 0-1,-1 4 1,3-3 89,3-3 0,-2-2 0,8-7 0,2-5 155,2-5 0,2-4 0,0-4 0,2-4 184,4-5 1,2-13-1,5-5 1,-1-4 70,1-2 0,3-2 0,1 1 0,0-1-18,1 4 1,-1 9 0,-1 1 0,-1 6-181,2 5 0,-9 4 0,8 8 0,-5 2-117,-1 4 0,-4 6 0,3 9 1,-1 4-140,-4 2 1,-4-3 0,-4 5 0,-2 0-46,2-2 0,-6 4 0,-2-8 0,-5 1-232,-7 1 1,3-6 0,-6 5-605,1-5 981,-5-9 1,4-4 0,-8-12 425,0-6 0,4-5 0,6-5 0,9-3-37,6-2 0,4 4 0,6-5 0,2 3-19,4 4 1,-2 3 0,5 5 0,1 3-255,0 2 0,1 3 0,5 5 0,-5 1-168,-5 5 1,-4-2 0,-4 8-1,-2 1-148,-2 3 0,-8-4 1,3-3-1,-7 1-127,-5 0 1,3-5 364,-3 7 1,3-10 0,3-2 287,-1-10 1,1-5 0,-1-5-1,3-1-12,3-2 1,-4-8 0,5 4 0,-5-3-320,-1 1 0,-1 6 1,-1-4-1,-3 2-376,-1 3 1,-1 1 0,7 0-1832,-1-3 2241,1 9 0,7-1 0,2 7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3:02.4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577 350 7834,'0'-29'0,"0"1"-42,0 3 0,0-4 1,0 6-1,0 2 583,0 1 1,0 3-1,0-1 1,0 1 228,0-1 0,7 7-272,5-1 0,-2 10-313,1 2 1,-5 4 0,4 11 0,0 7 54,-1 3 1,-3 12-1,4 9 1,-1 5-123,1 1 1,-4 14 0,4 4-1,-1 2-150,1 0 0,-4 0 0,4 5 0,-1 9-128,1 5 1,-6 4 0,2-4 0,-2 2-243,1-2 1,-3-3-1,4-9 1,-4-11-141,-2-14 1,0-9 0,0-12-1,0-4-1512,0-5 931,0-13 1123,0-11 0,0-10 0,0-7 0</inkml:trace>
  <inkml:trace contextRef="#ctx0" brushRef="#br0" timeOffset="384">88 664 8479,'-18'-19'63,"1"-3"0,1-1 323,4 2 0,-1-4 1,7 1-1,2 3 27,2 1 1,4 1 0,4-2-1,8-4 0,7-3 0,0 7 0,8-4 0,2 1-158,2 1 0,2-6 0,0 4 0,0 0-134,0-1 1,4 3-1,0 4 1,-2-3 19,1-1 0,-5 2 0,-3 7 0,-1 3-160,-2-3 0,6 0 0,-6 1 0,2 3-16,0 2 1,0 2 0,8 6 0,2 0-90,2 0 1,-1 0-1,-7 4 1,-2 6-215,-1 8 1,-1 11-1,6 0 1,-2 6-270,-4 5 0,2 7 0,-6 11 0,0 4-880,0 0 1487,-1 6 0,1 2 0,2 10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3:14.911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1113 241 9171,'-2'-18'0,"-2"1"1448,-2-1 0,0 7 1317,6-1-2367,0 8 1,14 10-1,3 12 1,3 3-83,-1 4 0,0 2 0,3 8 0,1 0-38,-2 0 0,-7-4 0,-2 2 0,1 4-739,3 0 1,-7-2 0,-3-4 0,-4-2-743,-2 2 0,0-6 0,-2-3 942,-4-9 1,-3-5 0,-7-10 0,3-4 275,1-5 0,8-19 1,-2-6-1,6-5-215,6-2 0,4-5 0,9 3 0,4-2-345,7 1 0,5 7 1,5-2-1,5 6 11,0 6 0,5 6 1,-3 11-1,1 6 534,-1 5 0,3 8 0,-5 3 0</inkml:trace>
  <inkml:trace contextRef="#ctx0" brushRef="#br0" timeOffset="753">1951 398 8550,'12'0'186,"-3"-2"1,1-2 144,0-2 0,1-1 0,7 1 0,-1-4-34,1 0 0,-1-5 1,-1 3-1,-3-3-12,-1-3 0,-2 1 0,3-3 1,-3-1-12,-2-2 0,-3-1 0,-5 7 0,0 0-98,0-1 0,-7 3 0,-5 3 0,-3 6-153,-3 4 0,-5 2 0,-2 2 0,-1 4-125,1 6 1,2 9 0,5 4-1,1 2-51,-1 4 1,9 2 0,3 2 0,4 0-25,2 0 0,0-2 1,2-2-1,2-4 9,2-1 0,7-5 1,-1-8-1,3-3 114,3-2 1,-1-2 0,1-6 0,1-2 60,4-4 1,-1-4 0,5-9 0,0-4 13,0-7 1,-3 3 0,5-2 0,2 0 3,2 2 1,2 0-1,0 5 1,-1 1 57,1 6 0,0-1 0,2 10 1,2 2 22,2 2 1,-2 10 0,-8 6 0,-2 7-54,2 8 1,-6 4-1,-2 2 1,-3 0-130,-3 0 1,-7 0 0,-4 0 0,-4 2-9,-2 3 1,-2-3-1,-6 4 1,-10-4-242,-9-2 1,-12-6-1,-3-2 1,-3-2-279,-3-3 0,5-5 1,2-5-1,4-6 304,2-4 1,8-12 0,6-10 0,9-13 801,12-11 0,10-9 1,15-5-1,8-4 191,6 0 1,10-4-1,-3 10 1,5 3 38,1 5 0,0 9 1,1 0-1,-1 8-330,0 8 0,-7 9 0,-4 5 0,-6 1-184,-6 4 1,2 10-1,-8 5 1,-1 5-85,-3 1 0,-3 3 1,-3 1-1,-1 4-110,1 3 1,-3 1-1,0 6 1,-3 0-62,-3 0 1,4 1 0,-2 5-1,-2 6-142,-2 3 0,-4 8 1,-2 1-1,-4-1-399,-2 2 0,-1-6 1,-5 4-1,3-5-266,1-7 0,2-9 0,-3-10 0,3-1-1722,2-5 2565,-5-9 0,3-12 0,-7-10 0</inkml:trace>
  <inkml:trace contextRef="#ctx0" brushRef="#br0" timeOffset="985">3243 136 8477,'-8'-25'166,"7"0"0,-5-4 1,4 5 2416,2 5-2032,0 9 1,0 6 0,2 14 0,4 9-493,5 7 1,5 5 0,-1 7 0,-1 3-269,-3-2 1,-5 4-1,4-3 1,-2-1-399,-4-2 0,-4 0 0,-6 2 0,-6 2-1763,-3-3 2370,-11-1 0,-9-2 0,-9 0 0</inkml:trace>
  <inkml:trace contextRef="#ctx0" brushRef="#br0" timeOffset="1583">3593 398 13103,'-10'8'1876,"4"3"-1780,4 5 1,2-4-1,0-1 1,2 3-79,4 1 1,2 3 0,5-1 0,-1 1-406,1-1 0,-3-5 0,2-2-146,1-3 1,-3-1-1,0-8 291,-3-4 0,-1-5 1,-6-11-1,0-3 308,0-2 1,-6 0 0,-1-4-1,-3 4 349,-4 1 0,1-3 1,-1 6-1,5 2 257,1 1 1,2 3-406,6-1 1,14 3-1,7 3 1,8 6-57,8 4 0,9 2 0,1 0 0,3 2-144,3 4 1,-1-2-1,-1 6 1,-3-1-129,-1 1 0,-10-4 1,-2 6-1,-10-1-392,-6-1 1,-7 5 0,-2-3 111,-3 4 1,-1 1 0,-6 1 0,-2 1 24,-4 4 0,-5-3 0,-11 3 0,-1-2 75,2 3 1,-4-5 0,1 2 0,3-5 372,2-4 0,1-9 252,1 3 0,7-6 0,4-6 0,6-5 176,6-5 1,4-7-1,9-2 1,4-1-59,6 1 1,4-4-1,2 6 1,0 2-294,0 1 1,0 5 0,0 3-1,0 6-122,0 4 0,-6 2 0,-2 0 1,-2 2-471,-3 4 1,-5 4 0,-3 7 0,-5 1-401,-1-1 1,-2 6 0,-6 3 0,0-1-244,0 0 1,0 6-1,0-4 1,-2 2-1638,-4 0 2663,4-7 0,-21 11 0,4-6 0</inkml:trace>
  <inkml:trace contextRef="#ctx0" brushRef="#br0" timeOffset="2217">4902 119 8624,'0'-18'859,"0"1"0,-5-1 37,-1 1 1,10 7 0,11 4-356,6 4 0,9 12 0,-5 6 0,2 7-160,4 4 0,-4 8 0,0 6 0,-1-1-503,-5 3 0,-2 0 0,-3 5 1,-3-1-313,-1 1 0,-8-3 0,0 0 0,-8-3-289,-8-3 0,-5-4 0,-6-6 0,-7-6 397,-3-3 0,0-10 0,2-5 0,2-3 335,-2-2 0,6-7 1,2-5-1,5-4 203,7-1 1,1-6-1,6-3 1,0 1 71,6 0 0,2 0 0,12 3 1,5-3-43,4-2 1,-2 6 0,6-3 0,3 5-46,1 2 0,1-1 1,3 1-1,2-1-92,2 1 0,0-1 0,-5-1 0,3-3-114,2-1 0,-6-6 1,-8 6-1,-4 1-92,-7 3 1,-1-4 0,-9-1 0,-2 3 84,-2 2 1,-8 7-1,-1 2 1,-3 1-29,-4-1 0,-1 6 0,-3 0-64,1 8 1,7 6-1,4 7 1,4 3 180,2 3 0,0-2 1,2 8-1,6 2 84,10 2 1,-1 0 0,8-2-1,-2-3-65,1-3 0,5 4 1,-4-6-1,0-3-6,1-7 1,3 1-1,-4-8 1,0-4-80,0-6 0,4-6 0,-5-9 0,-1-5-93,2-5 1,-3 2-1,5-2 1,0-2 156,0-2 0,-4 0 0,5 4 0,-1 4 86,0-1 0,-4 15 0,4-3 1,0 6 53,1 3 0,-7 1 0,2 9 0,-3 7-365,-3 4 0,-1 9 0,-3 2 1,-3 2-776,-2 0 1,-2 6 0,-6 6 0,0 0 928,0 1 0,-8 3 0,-2 7 0</inkml:trace>
  <inkml:trace contextRef="#ctx0" brushRef="#br0" timeOffset="3052">152 1952 8406,'-10'-33'162,"-5"2"1,-7 4 762,1 2 1,2 2-1,1 5 2000,1 1-2466,-1 7 0,11 10 0,5 14 0,7 7-333,5 8 1,2 4 0,5 4 0,3 2-218,3 1 1,-4 9 0,5-4 0,-5 1-476,-1 1 1,-7-3 0,1 7 0,-1-1-323,-1 5 1,-2 1 0,-10-4 0,-4 1-528,-5-1 1,-13-1 1414,-5-5 0,-4-11 0,-2-10 0</inkml:trace>
  <inkml:trace contextRef="#ctx0" brushRef="#br0" timeOffset="3402">135 1952 8406,'23'-62'0,"0"4"201,-1 4 1,-1 1 0,0 1 0,2 1 373,-1 5 0,3 3 0,-2 10 0,1 4-185,1 6 1,-12 9 0,5 5 0,-3 1-187,1 4 1,-4 10 0,-3 5-1,-1 7-210,-4 5 1,4 4 0,-2 10 0,-3 2-253,-1 2 0,-7 1 1,-5-3-1,-4 4-148,-5 2 1,-4-1 0,-1 5-1,-5-3 5,-4 3 0,-2-7 0,0 1 1,-2-2 197,-3 0 0,3-3 1,-2-8-1,6-9 772,4-8 1,8-5 126,-3-8 1,13-8 0,9-1-1,9-1-162,11 4 0,13 4 0,2 2 0,6 2-307,0 4 0,5 6 0,3 9 0,1 4-485,-1 2 0,3 3 0,-3 5 0,3 1-670,3 5 1,-9-4-1,-3 4 1,-6-4-1867,-6-2 2794,4-1 0,-13-6 0,5-3 0</inkml:trace>
  <inkml:trace contextRef="#ctx0" brushRef="#br0" timeOffset="4102">833 2476 8419,'0'-17'0,"0"-1"222,0 1 0,0 5 1131,0 1 1,8 1 0,4-4-952,3 3 0,-3 7 0,-1-4 0,3 2-197,1 0 0,3-7 1,-1 1-100,1-3 1,-8-3-1,-5 1 1,-3-1-242,-2 1 1,0-1-1,-2 1 1,-5 1-242,-11 5 1,-1-3 0,-10 8 0,0 2 155,1 2 1,-5 2 0,6 2-1,0 4 110,4 6 0,11 5 1,6 5-1,4 3 78,2 2 1,2 0 0,4 4 0,8-2 65,7 2 1,0-3 0,9-1 0,-1-2-37,-2-4 0,4-3 1,-6-5-1,0-3-2,1-2 0,3-4 0,-4-10 1,0-6 0,0-3 0,4-10 0,-5-5 0,-3-3 34,-2-1 1,1-1 0,1 0 0,2 2 141,-1 4 0,-3-2 0,1 7 0,1 5-79,2 5 1,6 6-1,-3 8 1,-1 2-93,0 4 0,6 6 0,-2 11 0,2 6-21,-2 4 1,2 8 0,-7 2 0,-3-1-337,-2 1 0,-1 6 0,-3-5 0,-3 1-2,-6-4 1,-4-5 0,-2-3-1,-2-1-31,-4-3 0,-4-14 0,-9 3 0,-2-5 96,-3-3 1,-5-4-1,4-12 1,0-8 383,0-7 0,9-6 0,10-10 0,4-2 756,2-2 0,4-9 0,8-1 0,11-5 169,8 0 0,12-4 0,3 2 0,5 3-359,1 7 1,6 1-1,1 10 1,-5 8-370,-5 8 1,-1 7 0,-7 14 0,-2 0-141,-3 0 1,-3 8-1,-3 6 1,-5 7-210,0 8 1,-6 4 0,5 4-1,-5 2-404,-1 1 1,-7 3 0,-1-2 0,0 5-151,-1 5 1,-5 1 0,2 1 0,-4 1-111,-2 4 1,-8-1 0,-5 7-1,-7 0-8,-3-2 0,-6-4 0,6-12 0,1-7-85,3-8 1,-5-7 0,1-13 816,2-5 0,1-20 0,3-5 0</inkml:trace>
  <inkml:trace contextRef="#ctx0" brushRef="#br0" timeOffset="4335">2422 2092 8411,'0'-27'147,"0"2"1,0 1 837,0 1 1,0 0 7,0 5 0,2 9 0,4 5-679,6 8 0,-2 11 0,-1 10 1,1 3-397,0 3 0,-6 2 1,1 2-1,-3-1-347,-2 1 1,0 6 0,-2 0 0,-3-2-163,-7-2 0,-6-2 0,-3-1 1,-4 1-1770,-2 0 2360,-2-8 0,-14 6 0,-2-5 0</inkml:trace>
  <inkml:trace contextRef="#ctx0" brushRef="#br0" timeOffset="5152">2510 2319 8411,'27'-10'-14,"0"-3"1,-6 7 0,3 2 66,-3 2 1,-7-4-1,-3 1 517,3 1 0,-1 4 1,-1 5-217,-6 7 1,2-2 0,-3 1-82,-1 3 1,-2-4 0,-2 1 41,0 3 1,0 2-199,0 1 1,0-5 119,0-1-33,0-7-238,-7 4 310,-3-16-110,-8-2-107,9-7 389,1 7 44,8 3-153,0 7-371,0 0 0,2 7 0,2 5-161,2 3 1,-1-3 0,-3 0 0,2 1-113,2 3 1,6 1 0,-5 1 0,1-1-424,0 1 1,6-7 0,-3 1 108,5 2 1,-5-7 728,1-1 0,-6-10 1,4-5-1,-3-5 115,-3-5 1,-2-9-1,-4 3 1,-4 0 145,-5 0 0,1-6 1,-2 2-1,1-2 125,1 1 0,-4 5 1,7 8-1,-1-1-57,0 1 1,2-1 0,8 3-377,4 3 1,6-1 0,11 7-1,6 2-20,4 2 0,8 2 0,2 0 0,1 0 29,5 0 0,-5 0 0,1 0 0,-2 0 32,-5 0 0,-7 0 0,-3 0 0,-1 0 13,0 0 1,-11 0 0,1 0-255,-1 0 0,-9 2 0,-1 4-1,-4 5 0,-2 5 0,0 1-5,0 1 0,-2-1 0,-2 1 0,-4 1-321,-1 4 0,-3-3 0,-3 5 0,1-4-13,2-3 0,7 3 0,-5-9 952,2 3 1,2-7-232,6-8 0,2-13 1,4-13-1,6 1 432,3 0 1,8-4 0,3 5-1,-1 3-69,0 2 1,0 1-1,-3 1 1,3 1-508,2 5 0,-4 3 1,5 8-1,-1 0-189,0 0 1,-4 8 0,4 5-1,-1 7-496,-5 3 0,-2 8 0,-3-4 0,-3 2-823,-1 0 0,0 0 0,3 6 0,-3-2-1483,-6-4 2891,-4 4 0,-2-5 0,0 7 0</inkml:trace>
  <inkml:trace contextRef="#ctx0" brushRef="#br0" timeOffset="5551">3994 2127 8411,'10'-27'324,"3"2"0,-5 7 1,2 3 233,4 3 1,-3 4 0,5 8 0,3 0 283,1 0 1,7 4 0,2 6 0,4 9-487,2 6 1,-6 6-1,-2 8 1,-2 2-584,-3-2 0,-11 4 1,-5-1-1,-4 3-122,-2 3 1,-8-5 0,-7-2 0,-12-4-239,-14-2 1,-10 0 0,-5-2 0,-2-6-47,2-10 1,7-7 0,4-10-1,3-2 937,3-4 0,12-11 0,9-12 1,11-4 304,5-2 0,11-6 0,9-2 0,11 0-6,10 1 0,-1 1 0,9 6 0,3 0-171,7 0 0,-9 8 0,5 4 0,-3 3-341,1 3 0,-1 5 0,-3 3 0,-9 1-267,-7 4 0,-11 2 1,-10 4-123,-3 4 1,-1 3-1,-6 9 1,0-1-129,0 1 1,-6 5 0,0 2 0,3 1-63,1-1 0,2 6 0,0-2 0,0 6-346,0 6 1,7-10 0,5 4 0,7-2 833,11 0 0,-1 2 0,13-1 0</inkml:trace>
  <inkml:trace contextRef="#ctx0" brushRef="#br0" timeOffset="5835">5164 2319 8924,'-7'-17'0,"-3"-1"1098,0 1 1,-5 1 439,3 5 1,4 5-1193,2 12 0,12 3 1,6 9-1,3-3-249,3-3 1,-1 3 0,1-3 0,-1 2-751,1-3 1,-1-3 0,1-8 12,-1 0 0,1-2 1,-3-4 335,-3-5 1,-5-13 0,-8-5 0,-5-4 324,-6-2 0,-11-5 0,-6-1 0,-4 2 332,-2 2 1,-6 4 0,0 4 0,2 6-69,3 3 1,3 11 0,3 3-1,7 6-442,4 6 0,9 11 1,4 12-1,4 6-817,2 6 0,10 4 974,8 7 0,7 0 0,10 1 0</inkml:trace>
  <inkml:trace contextRef="#ctx0" brushRef="#br0" timeOffset="6034">5321 1917 8417,'-7'-69'194,"-3"-1"1,-7 2 0,-1 4 1083,1 6 1,-1 11 0,3 8 0,3 8 819,6 8 1,4 13-1738,2 10 0,2 16 0,6 15 0,9 9-428,11 13 0,6 9 1,5 12-1,4 3-45,2 3 0,1 3 0,-20-37 0,-1 0 0,-2 0 1,0 1-797,18 44 0,-4 0 0,-4 2 0,-17-44 0,-1 1 908,1 2 0,-3-1 0,1 46 0,1-2 0</inkml:trace>
  <inkml:trace contextRef="#ctx0" brushRef="#br0" timeOffset="6165">5479 2424 8546,'0'-45'732,"2"5"0,3 1-277,7-2 0,6 12 0,5 0 0,8 9-293,8 9 0,5-3 1,11 8-1,1 2-162,2 2 0,16-5 0,-2-3 0</inkml:trace>
  <inkml:trace contextRef="#ctx0" brushRef="#br1" timeOffset="6901">6509 1795 9499,'8'-17'1307,"-6"-1"302,4 1 1,-4 5-862,-2 1 1,5 16 0,3 5-1,2 11-486,3 7 0,3 1 0,3 6 0,3 0-380,1-1 0,0 3 1,-5 2-1,-1 2-295,1-2 1,-7-2 0,-1-3 0,-2 1-215,-4 0 1,-4-2 0,-6-4 0,-8-3 86,-7-1 1,-6-8 0,-8 3 0,0-9 494,0-3 1,0-4 0,2-10 0,2-5 471,2-5 0,9-11 1,3-6-1,9-6 324,6 0 0,4-3 0,6 1 1,9 2 87,11 2 1,7 8 0,5 4 0,7 3-462,3 7 0,3 9 0,1 0 0,2 6-405,3 6 0,5 4 1,-8 9-1,-4 5-188,-3 5 0,-16-2 0,0 0 0,-6-2-1204,-6-3 0,-9-3 884,-6-2 0,-18-1 0,-5-4 1,-5-7 324,-3-3 0,0-4 0,-6-3 0,4-7 167,1-4 1,3-3 0,6-2 0,1-3 606,4 3 0,-1-4 0,7 0 0,4-1 193,6 1 1,6 2 0,9 5 0,6 1-188,10-1 1,2 3 0,10 3-1,1 6-638,3 5 1,1 8-1,0 7 1,1 5-450,-1 5 1,-7 7 0,-6-2 0,-6 4-810,-4 2 1,-10-2 0,-1-2 0,-9-4 1303,-1-2 1,-6 6 0,6-4 0</inkml:trace>
  <inkml:trace contextRef="#ctx0" brushRef="#br0" timeOffset="7466">7749 2162 8559,'0'-18'2698,"0"1"0,2 7-1447,4 4-739,-4 5 1,7-1-3,-3-4 1,-2 4-279,8-4 1,-1-2 0,7 2-312,-1 3 0,-5-1 0,0 0 0,1-2-179,3 2 0,-5 2 0,1 0 0,2-2 48,1-1 1,1-3 0,-3 4 0,-1-2 242,1 2 0,-5-6 290,-2-1 1,-4-5-1,-4 1-219,-4 3 1,-5-1 0,-11 7 0,-3 2-246,-2 2 0,-2 2 0,-6 0 0,0 2-65,0 4 1,2 3 0,4 9 0,4-1-73,-1 1 1,7-1-1,-2 1 1,7 1 8,8 4 1,4-3 0,2 3 0,4-2 47,8 3 0,1-5 0,17 2 0,1-5-91,2-4 1,1-3-1,1 3 1,0-6-12,0-4 1,-6-2 0,-1-2 0,-3-4 160,-4-6 0,-3-3 0,-7-3 0,-5-1 350,-4-4 0,-2 3 0,0-5 0,-2 2 304,-4-1 0,-5 1 0,-11 6 0,-1-1 164,2 1 1,-5 1 0,3 3 0,2 3-98,1 2 1,9 2 0,-1 6-1055,-2 0 1,5 2 0,-1 4-1,2 6-858,4 3 1,4 3 1352,6-1 0,4 1 0,7-1 0</inkml:trace>
  <inkml:trace contextRef="#ctx0" brushRef="#br0" timeOffset="7952">8535 2110 8560,'0'-28'0,"0"5"616,0 4 1,0 7 0,0 0 0,-2-1 581,-4-3 0,4-1 1,-6-1-309,1 1 1,3 5 0,-8 3-743,-1 1 0,-9 2 0,-3 6 1,0 2-245,0 4 0,-6 3 0,3 9 0,-1 1-226,0 5 1,2 1 0,-4 6 0,4-2-227,2 2 0,1-4 0,9 2 0,1 2-567,2 2 0,9-4 0,-3-1 509,4-3 1,4-4-1,4-9 1,5-8 587,5-8 1,1-16 0,1-15 0,-1-9 389,1-7 1,-1-7 0,1-4-1,-3-4 283,-3-6 1,-5-17-1,-7-4 1,0-6-85,0 0 1,-3 48-1,-1 1 1,-8-43-1,-3 6 749,-3 9 1,3 18-1,1 23-708,2 12 0,8 11 0,-1 22 0,5 9-912,5 11 0,7 18 0,11 10 0,6 8 75,4 8 1,4 8-1,2-3 1,4 3-861,1 3 1,1 3 0,2-1 0,-7-1-2878,-3-3 3592,-10 1 1,6 5-1,-5 0 1</inkml:trace>
  <inkml:trace contextRef="#ctx0" brushRef="#br0" timeOffset="8218">8692 2197 8549,'2'-18'357,"2"1"1,4-1 353,1 1 0,-1 0 0,8 1 0,3 2 262,0 3 0,9 5 0,1-4 1,4 1-412,2-1 0,-2 6 0,-2-4 0,-4 0-394,-2-3 1,-2-5 0,-7-1-70,-4-1 0,-5 1 1,-9-1-1,-3 3-106,-7 3 1,-6-1 0,-3 5 0,-4 0-256,-2 0 0,5 3 0,-1 7 0,4 1-245,1 3 0,3 10 0,3-1 0,6 9-261,4 3 0,2-4 1,4 6-1,6 2-178,7 2 0,18 2 1,2 0 945,6 0 0,3 0 0,7 0 0</inkml:trace>
  <inkml:trace contextRef="#ctx0" brushRef="#br1" timeOffset="8565">9792 1725 12985,'8'10'-596,"2"-2"0,7-6 983,1 4 1,-7-5-1,1 5 1,2-4 326,1-2 1,-3 0 0,-1 0 136,3 0 1,2 0 0,1 0 561,0 0 1,-7-2-217,-4-4 0,-4 3-662,-2-9 1,-2 8-649,-4-2 0,2 4 0,-7 4 1,-1 4-152,2 6 1,-5 3 0,3 3-1,-3 1-557,-3 4 1,1 5 0,-1 7 0,1 1-275,-1 5 0,-1 4 1,-4 7-1,-5 1-795,1-1 1866,-14 0 0,12 1 0,-13-1 0</inkml:trace>
  <inkml:trace contextRef="#ctx0" brushRef="#br1" timeOffset="8798">9670 1586 17165,'0'-62'-657,"0"7"0,0 11 1,-2 1 1852,-4 4 0,4 4 1,-3 6-5,3 6 1,4 11-1,5 6-626,11 4 1,1 4 0,10 6 0,2 9-472,2 11 0,2 5 0,2 4 0,2 3-223,2 7 1,5 3 0,-3 5 0,2 3-534,3 6 0,-5-4 0,-2 0 0,-7-2-751,-4 1 0,1 3 0,-8-8 0,-4-4 228,-5 1 1,-6-6-1,-10-1 1267,-4-1 1,-12-2 0,-9-6 0</inkml:trace>
  <inkml:trace contextRef="#ctx0" brushRef="#br1" timeOffset="9415">10316 2337 17083,'16'-18'-394,"-5"1"1,-3-1 432,0 1 0,-6 3 0,4-3 397,-4-9 1,-2 3 0,0-2 0,2 2 166,3-1 0,-3-5 0,4 4 0,-4 0 408,-2 0 1,0-5 0,0 7-42,0 2 1,0 1-855,0 3 1,-2 7-1,-2 8 1,-2 10-307,3 10 1,1 11-1,2 0 1,0 4-127,0 2 0,0 7 0,0 3 0,0 2-275,0-1 0,5-5 1,1 5-1,-2 1-67,-2-2 0,-2-3 0,0-9 0,0-4-985,0-5 0,0 1 1329,0-2 0,0-9 0,0-14 415,0-10 0,0-7 0,0-5 0,0-3-32,0-2 1,2-2 0,4-4-1,6 2 296,3 2 1,4 7 0,3-3 0,1 4 197,-2 3 0,5-1 0,-3 13 0,0 0-104,2-2 0,-5 7 0,3-5 0,-3 6-123,-3 6 0,0 3 0,-1 9-300,-4-1 0,-5-5 1,-9-1 107,-3 3 0,-5-6 0,-8-2 0,-1-4 360,-4-2 1,3 0 0,-5 0 0,2 0 300,0 0 0,-1 0 0,7 0 0,-1 0 197,1 0 1,5-6-984,1 0 0,9 2 1,4 8-196,13 2 1,10 7-1,10 1 1,2 5-777,4 5 1,-4 1-1,4-4 1,-5 4-603,-1 3 1,0-7 0,0 4-1,-2-2 1446,-4 1 1,-3-1 0,-9-6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3:12.9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227 596 8366,'-17'-17'0,"2"-1"413,3 1 0,-4 1 0,7 3 2220,-1 1-2154,2 8 1,8 4 0,2 12 0,4 5-119,6 7 0,3-3 0,3 8 1,1 0-263,4-2 0,-3 6 1,1-4-1,-5 4-35,-5 2 0,1 0 0,5 2 0,-1 2-262,-5 2 0,-3-1 0,-6-3 0,2 2-97,2 2 1,0 0 0,-8-6 0,-4-2 73,-6-4 0,-3 2 0,-3-10 0,1-3 181,-1-5 0,-1-9 0,-2 2 0,-3-4 45,3-2 0,0-8 1,-1-4-1,-1-5 137,2-6 0,-5-10 0,3-8 0,2 0 147,1-2 0,5-1 0,3-9 0,6 1 77,4 0 0,4-1 1,4 1-1,8 1-99,7 5 1,14-3-1,10 9 1,1 3-31,1 6 1,-1 5-1,7 9 1,-3 1-232,-3 5 1,1 5 0,-7 12 0,-2 7-96,-2 9 0,-2 3 1,-2 6-1,-2-2-172,-2 2 0,-8 4 0,2 4 1,-3 2 31,-3-3 0,-1 5 0,-3-2 1,-3-2-163,-2-2 0,-2 1 0,-6-1 0,-2-6-22,-4-4 1,-4-3 0,-5-7 0,1-1 337,3-5 1,-1-3 0,-6-10 0,1-4 467,-1-5 1,3-13-1,1-5 1,5-6 80,1-5 1,2 1 0,6-8 0,0-1 219,0-3 1,8 7-1,5 3 1,9 4-290,7 2 1,6 2 0,4 4 0,3 6-387,3 3 0,-4 11 0,5 3 0,1 8-313,-3 9 1,-1 3 0,-8 15 0,0 2 34,0 2 0,-2 2 0,-4 2 0,-6 2-227,-3 1 1,-5 7 0,-1-4 0,-4 1-290,-3 5 1,-1-4 0,-6-1-1,0 1-153,0-1 0,-6 1 0,-1 2 0,-3-9-58,-4-7 0,7-5 1,1-9 985,4 1 0,2-24 0,0-6 0</inkml:trace>
  <inkml:trace contextRef="#ctx0" brushRef="#br0" timeOffset="316">1572 1173 8459,'-17'0'0,"5"0"0,0-2 1849,-1-4 347,5 4-1837,0-6 0,16 14 0,4 2 0,3-1-126,3 1 0,-1 6 0,3-4 0,1 1-52,2 1 0,1-2 1,-7 1-1,0-5-152,1-4 1,1 4 0,3 0 0,1-3 37,-2-1 1,-1-9 0,-3-5 0,1-4-72,-1-1 0,1-6 1,-3-3-1,-1-1 30,-3-4 0,-7 0 0,0 0 0,-8 4-68,-7 2 1,-7 1-1,-5 7 1,-6 1-210,-4 5 0,-2 3 0,0 8 1,0 0-260,0 0 0,2 8 0,4 3 0,6 7-178,3 5 0,11-1 1,3 7-1,6 2-256,6 2 0,11 0 0,12-2 944,4-2 0,18-8 0,3 4 0</inkml:trace>
  <inkml:trace contextRef="#ctx0" brushRef="#br0" timeOffset="801">2568 963 8459,'-18'-17'346,"1"1"0,1 2 294,5 3 1,-9 5 0,7-4 0,-1 3 79,-1 3 0,5 2 0,-2 2-421,-1 0 1,-3 7 0,-1 5-279,-1 4 1,-5 1 0,0 1 0,-1-1-157,-1 0 0,4 1 0,-8-1 1,-1 1-131,3-1 1,-6 1 0,6-1 0,0 1-108,4-1 1,3 1 0,5-1 0,3 1 222,6-1 1,4-5 0,4-3 0,4-1 240,6-4 1,11-2-1,8-4 1,6-6 251,4-9 1,5-3 0,-3-9 0,0-4-30,-1-5 1,-3 1 0,-8-6 0,-4 2 294,-1 0 1,-11-7 0,-9 1 0,-4-3 39,-2-2 1,-14-1 0,-5 3 0,-6 1-87,-6 3 0,-8 9 0,-2 0 0,2 8-2,2 4 0,10 3 0,4 11-494,4 5 1,3 6 0,8 7-414,14 11 0,6 9 0,17 14 0,4 5-186,6 5 0,-1 1 0,9 3 0,0 1-815,-3 2 0,7 6 0,-7-4 0,3 2 254,-1 4 1,-7-4-1,2 1 1,-6-3 1091,-6-4 0,-4-9 0,-7-5 0</inkml:trace>
  <inkml:trace contextRef="#ctx0" brushRef="#br0" timeOffset="1219">3231 1068 8533,'2'-16'1440,"4"5"1,-2-3-534,8 8 0,-7 0 55,7 6 1,-8-2-71,2-3 0,-4 1-676,-2-8 1,-2 2-1,-4-3 1,-8 3-135,-7 2 0,-6-3 0,-8 5 0,-2 2 5,-4 2 1,4 2-1,-3 0 1,3 0-317,2 0 0,2 2 0,4 4 1,6 7-280,3 9 0,5-3 0,3 6 0,6-1 68,4-1 0,4 6 0,4-6 0,6-1 302,3-3 0,8-3 0,1-3 0,-3-3 86,-2-2 1,5 3 0,-1-5 0,-2-2 302,-1-2 1,-3-2 0,1-2-1,-1-2 113,1-2 1,-1-5 0,1 3-370,-1-2 1,0 4-1,1-3 1,1 1-361,5 4 0,-5 2 0,6 2 0,1-2-444,3-4 0,4 4 1,2-3-1,-1 1 809,1-2 0,16-4 0,3-7 0</inkml:trace>
  <inkml:trace contextRef="#ctx0" brushRef="#br0" timeOffset="1384">3773 282 9048,'-41'-58'677,"0"-1"1,0 9-1,9 11 1,2 8 1586,7 8 1,6 7-1618,5 11 1,12 8 0,14 21-1,7 7-525,8 8 1,12 13 0,7 14-1,7 6-338,3 3 0,-26-34 0,0 0 0,26 37 0,-2-1-1091,-1 1 1,-5 7 1091,-3 2 1,-25-40 0,-2 2 0,-2 3 0,-1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3:32.511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202 243 9297,'-23'-47'0,"-2"3"370,-2 1 1,0 8 0,-3 8 0,7 3 1219,4 9 0,3 7-1095,5 14 1,11 11 0,11 13 0,5 4-305,1 7 1,6 4 0,3 7 0,1 3-240,4 3 1,-6-4 0,0 4 0,-1-3-480,-1-3 0,2-5 0,-5-1 0,-1-1-764,-4-6 0,-3-6 998,0-16 0,-4-25 1,-8-15-1,0-20 497,0-13 0,7-8 0,3-10 1,4-1 51,3 1 0,-3 10 1,11 6-1,0 3-321,4 3 1,6 15-1,4 10 1,2 11-278,-3 11 1,-1 5 0,-2 5 0,-2 9-186,-4 7 0,4 6 0,-5 8 0,1 0-993,0 0 1509,-8 0 1,4 0 0,-7 0 0</inkml:trace>
  <inkml:trace contextRef="#ctx0" brushRef="#br0" timeOffset="665">901 400 10189,'0'-27'181,"0"0"0,2 5 0,2-1 455,2 2 0,1 1 1,-1 3-68,6-1 1,-3 7 0,3 1 443,2 2-879,-7-5 0,1 13-263,-8 0 0,-2 2 0,-4 9-57,-5 3 1,1 1 0,-2 3-1,1-1-121,1 1 0,-3 5 0,5 2 0,0 0 92,0 1 1,2 3 0,6-4 0,0 2-23,0 4 1,2-4 0,4 0 0,6-1 169,3-5 0,3-2 0,1-3 0,3-4 347,1-7 1,6-3-1,-4-2 1,2-2-59,4-3 1,-3-7-1,1-11 1,2-4-43,2-1 0,7-5 0,3 4 0,0-2 0,0 2 1,-1-2 0,-3 8 0,2 3-198,-2 7 0,-3-1 0,-1 8 0,0 3 10,0 1 1,0 9 0,-2 7-1,-2 7-25,-2 8 1,-7-1 0,1 3 0,-4 4-259,-1 3 1,-3 5-1,-1-4 1,-4 2-52,-3-3 1,-1-1 0,-6-4 0,0-2 1,0-2 0,-8-7 0,-3-1 0,-7-5-13,-5-5 0,-4-1 1,-8 2-1,2-7 295,4-3 0,-2-11 1,6-9-1,1-9 576,5-6 0,0-6 1,13-5-1,4-9 337,6-1 1,7-8 0,13 0 0,5-2-25,4 0 1,4 7 0,3-1 0,7 8-403,3 9 1,3 10 0,-1 19 0,0 6-343,1 4 1,-3 10 0,-1 6 0,-5 7-261,-1 8 0,-2 6 1,-6 4-1,-2 4-143,-4 1 1,2-3 0,-8 6 0,-1 1-46,-3 3 1,-2 7 0,-1 2 0,-2 0-5,-3 0 1,-7 6 0,2-2 0,-6 2-352,-6-2 1,-4 2-1,-7-7 1,-2-5-216,-5-6 1,3-1-1,-6-12 1,0-10 928,-1-9 1,-1-9-1,-6-7 1</inkml:trace>
  <inkml:trace contextRef="#ctx0" brushRef="#br1" timeOffset="884">2368 452 8543,'6'-50'13,"0"1"0,-1 5 158,3 1 0,-4 2 0,6 8 1,-3 4 414,-3 6 1,6 3 0,2 5-171,3 3 0,3 5 1,-1 7-1,1 1-238,-1 5 1,-1 6-1,-3 11 1,-3 6-238,-2 4 1,-1 2 0,-3 0 0,2 2-37,-2 4 1,-2-4 0,-4 5 0,-4-1-413,-5 0 1,1 5 0,-2-3 0,-1 0-418,-3 0 1,1-3-1,1-7 924,2-4 0,1 4 0,-7-5 0</inkml:trace>
  <inkml:trace contextRef="#ctx0" brushRef="#br1" timeOffset="1464">2909 487 8543,'10'-2'-121,"-2"-2"225,0-1 256,-7-1 0,7 8 0,-8 4 68,0 5 0,6-1 0,2 2 1,0 1-64,-1 3 0,7 1 0,-2 1 0,3-1-300,3 0 1,5-1 0,0-2-1,-2-5-166,-1-1 1,-8 4 0,-1-6 0,1-5-2,-2-4 0,3-3 1,-7-10-1,-2-5-307,-2-4 1,-12 1-1,-5-5 1,-9-2 227,-3-2 0,-2-2 0,-6 2 1,0 2 645,0 2 0,2 8 0,4-2 0,6 3 211,3 3 1,11-1 0,7 3-232,11 3 0,13-2 1,19 9-1,5 1-290,5 2 0,7 2 1,0 0-1,0 0-226,2 0 1,-5 0-1,3 0 1,-6 0-142,-5 0 1,-6 0 0,-10 2 0,-4 2-37,-2 1 0,-2 9 1,-5-2-86,-1 3 1,-7 3-1,-4-1 1,-4 1 31,-2-1 0,-2 1 0,-4 1 0,-6 2 77,-3 3 1,-3 5 0,1-8-1,1-4 233,5-3 0,-3-8 277,8 6 1,0-11 0,6-1 0,4-11 339,8-11 1,2-5-1,15-6 1,2 2 74,2 2 0,7 2 1,3-4-1,0 4-319,0 2 1,3 7-1,-5 8 1,-2 3-340,-2 3 0,-4 4 0,-2 6 0,-4 5-247,-2 5 0,0 9 0,-3 4 0,1 4-522,-2 2 1,-1 6-1,-5-1 1,-1 1-409,-3 2 1,-5-6 0,4 4 0,-2-7-815,-4-4 1948,-3 3 0,-1-6 0,0 8 0</inkml:trace>
  <inkml:trace contextRef="#ctx0" brushRef="#br1" timeOffset="1985">4603 243 8543,'-17'0'8,"5"0"1,1 0 0,-3 0-6,-2 0 1,-1-6 487,0 0 375,-1 0-454,8 6 1,5 0 0,10 0 56,7 0 1,4 0-1,3 0-191,4 0 1,-3 0 0,3 0 0,-4 0-207,-1 0 0,1 0 1,3 2-1,1 4-223,-2 6 0,1-1 0,-1 5 1,2 3-207,-1 1 1,-3 7 0,-2 2 0,-1 4-52,-4 2 0,1 8 0,-7 1 1,-4 1-91,-6-4 0,-6 1 0,-7-1 1,-3-4 356,-3-6 0,2-12 1,-6-9-1,1-2 461,5-4 0,2-4 1,3-6-20,4-6 1,5-5-1,9-5 1,5-3 94,11-2 1,7-2 0,10-6 0,0 2-42,0 4 1,6-4 0,-1 6 0,1-2-151,2-1 1,-6 7-1,3-4 1,-5 2 50,-5 3 0,-5 3 1,-8 2 353,1-1 0,-9 1-121,-3-1 1,-12 8-693,-5 5 0,3 10 0,2 7 0,6 4-91,6 1 1,4 3 0,9 3 0,6 6-562,10 4 1,10 2-1,15 0 1,10 0 854,9 0 0,7 7 0,1 3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3:29.8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1675 507 8255,'-8'-17'296,"-2"-7"0,-7 3 0,-1 3 0,3 5 0,1 1 0,4 1 3453,3-1-3514,1 8 0,6 4 1,2 12-1,4 5-213,5 6 0,5-1 1,1 7-1,1 2-71,-1 2 0,3 2 0,1 0 1,2 2-201,-1 3 1,-3-1-1,-2 6 1,1-1-313,-1 1 0,1 2 0,-1 5 0,-1 2-435,-4 5 0,1-5 1,-7 6 995,-2 0 0,-2-5 0,-2 5 0</inkml:trace>
  <inkml:trace contextRef="#ctx0" brushRef="#br0" timeOffset="215">2181 594 8271,'-19'-50'0,"-3"3"271,-1 7 1,-2 5 0,4 7 1869,-3 11 1,9 9-1911,9 14 0,12 10 0,7 11 0,7 4-323,3 6 0,8 9 1,-2-1-1,4 1-184,2 1 1,6 1-1,0 9 1,-3 1-242,-1-2 0,-2 4 0,-2 1 0,-4 1-750,-5 4 1,-7 7 1266,-5 3 0,-5 0 0,-7-6 0</inkml:trace>
  <inkml:trace contextRef="#ctx0" brushRef="#br0" timeOffset="465">1483 961 8966,'-35'-64'690,"0"0"0,2 6 0,6-4 1,7 2-673,7 3 0,9 3 1,0 2-1,8-1 574,7 1 1,13-1 0,5 1-1,4 1-135,2 5 0,2 3 1,1 8-1,5 2-403,2 4 1,1 6 0,9 11 0,3 6-250,6 5 1,6 8 0,3 9 0,3 9-297,-2 10 1,5 17 0,1 5 0,-39-25 0,-1 2 229,2 3 0,-2 3 1,-3 1-1,0 2 1,1 0-1,-1 1 1,0 0-1,-2 1-1763,1 1 1,-2 1 2023,-3 1 0,0 1 0,3 3 0,0 1 0,-3-1 0,-2 1 0,0-1 0,-2 1 0,-1-1 0,-1 1 0</inkml:trace>
  <inkml:trace contextRef="#ctx0" brushRef="#br0" timeOffset="866">592 2271 8302,'-29'-33'0,"0"4"0,0 5 881,1 5 1,3 4-1,8 3-73,-1 6 0,9 8 0,3 8 0,4 11-514,2 10 1,8 2-1,5 16 1,7 5-103,3 8 0,8 6 0,0 0 0,6-2-363,4-2 0,-1-6 0,-5 6 0,0 2-696,0 2 1,-2-6 0,-6-4 0,-9-3 866,-11-3 0,-5-7 0,-2-3 0</inkml:trace>
  <inkml:trace contextRef="#ctx0" brushRef="#br0" timeOffset="1030">68 2498 8500,'-17'-68'177,"-1"2"0,3 4 201,3 2 1,6 9 0,14 11 0,9 3 39,10 2 0,20 8 0,9 3 0,10 5-245,12 1 0,5 9 1,5 3-1,-1 4-410,0 2 0,3 14 0,-1 3 0,-4 4-583,-11 5 820,-2 1 0,-10 15 0,8 3 0</inkml:trace>
  <inkml:trace contextRef="#ctx0" brushRef="#br0" timeOffset="1299">1186 2690 9491,'2'-10'1410,"3"4"1,11 6-1,9 4 1,2 4-1078,4 2 0,4 1 0,4 5 0,4-2-503,1-3 0,-5-5 0,0 4 0,-6-2-443,-4-5 0,-13-1 216,1-2 0,-11-9 0,-4-7 0,-12-5 47,-13-1 1,-10-3-1,-8 0 1,-3 0 261,-1 0 0,-4 1 0,9 7 0,1-1-33,2 1 0,10 7-369,4 4 1,11 6 0,10 6 0,12 8-1583,13 7 2072,16-2 0,13 14 0,10-5 0</inkml:trace>
  <inkml:trace contextRef="#ctx0" brushRef="#br0" timeOffset="1497">1814 2288 8444,'-35'-50'0,"-1"1"502,-5 3 0,4 15 0,-2 2 1,8 9 1293,8 9 1,9-3 0,5 10-1232,1 6 1,6 6 0,12 13 0,9 8-732,6 12 0,4 8 1,6 3-1,0 0-176,0 1 0,2 5 1,2 0-1,2 0-530,-3 3 1,-1-7 0,-2 4 0,-2-2-970,-4 3 1,-4-5 1840,-7 4 0,-8-4 0,-3-1 0</inkml:trace>
  <inkml:trace contextRef="#ctx0" brushRef="#br0" timeOffset="1646">1849 2742 8444,'0'-33'0,"2"2"78,4 2 0,-2 8 0,8-2 0,3 3 133,6 3 0,3 5 0,9 2 0,4 3-242,0 3 0,1 2 0,1 4 1,4 2-1423,1 1 1453,3 9 0,5-4 0,1 7 0</inkml:trace>
  <inkml:trace contextRef="#ctx0" brushRef="#br0" timeOffset="2149">2950 2638 8528,'5'-18'250,"3"1"1,0-1 326,0 1 1,-2-1 0,-8 1-51,-4-1 0,2 3 0,-8 3 0,-3 4-161,-7 1 0,1 5 1,-8-4-1,-2 4-349,-2 2 0,-2 2 0,0 2 0,0 4-289,0 1 0,2 5 1,4 7-1,6 2-93,3-1 0,3 3 1,1-2-1,5 1-52,5 1 0,4-6 0,4 5 0,6-5 73,9-2 0,8-1 1,12-4-1,4-7 329,6-3 0,5-2 1,4 0-1,4-2 128,2-3 0,-5-5 0,1-8 1,-4 1 155,-1-1 0,-11-3 0,-5 2 0,-8 3-32,-3 1 0,-3-1 1,-8-1-84,-3-1 1,-4 7 0,-8-1-1,2 0 128,4 3 0,-4-9 0,5 3 0,-1-9 35,0-3 1,7-4-1,-1-10 1,4-7-103,1-8 1,1-7 0,-3-6 0,-1-3-61,-3-4 0,-7 4 1,2-3-1,-6 5 80,-6 6 0,-5 4 1,-13 9-1,-7 5 69,-8 5 0,8 20 0,-4 9 1,2 8-264,0 4 1,6 10 0,4 9-1,6 16-111,5 15 0,6 13 0,12 12 0,8 7-244,7 3 1,8 4 0,-10-41 0,1-1 0,1 5-1,0 1-536,2 4 0,-1 1 0,1 2 0,1 0 549,2 1 1,0 0-1,0 0 1,0 1-1,1-1 1,-1 0-1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3:36.260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204 263 8461,'-17'-53'548,"-1"1"1,30 2-1,1 5 1,-8 12 2379,-7 14-2685,26 9 1,-6 25 0,21 11-1,-17 12-46,-10 15 0,8 9 1,6 12-1,-5 3-186,-6 3 1,5 1-1,7 7 1,-6-1-207,-7 0 1,8 3 0,-5 1-1,-3 2-280,-6-2 0,4-7 1,-1-7-1,-4-7 75,-3-14 1,5-11 0,1-16 378,2-6 0,3-11 0,6-8 0,1-6 117,2-4 0,19-8 1,0 3-1,2-5-230,0-1 1,8-1-1,-1 3 1,3 1-141,5 3 0,-7 1 0,1-2 0,-6 6-623,-8 5 1,-6 1 0,-4 0 896,-2 0 0,-4-8 0,-6-2 0</inkml:trace>
  <inkml:trace contextRef="#ctx0" brushRef="#br0" timeOffset="285">1305 996 8461,'-18'-2'157,"1"-2"1474,-1-1-976,9-9 1,3 14-479,12 0 0,-2 8 1,7 9-1,1 3-171,-3 3 0,7 2 1,-4 6-1,1-2-418,-1 2 0,3 2 0,-3 2 0,2 0-300,-3 0 0,3-2 0,-6-2 1,-1-2 711,1 2 0,-2 2 0,-6 2 0</inkml:trace>
  <inkml:trace contextRef="#ctx0" brushRef="#br0" timeOffset="616">1619 1084 8461,'6'-33'362,"0"2"1,-2 3 295,-2 3 1,-1 4-1,3 7 1,4 5-24,2 1 1,-2 2-1,9 8-418,8 4 1,1 5 0,1 11-1,0 3-240,0 2 1,-6 2 0,3 6 0,-5 0-176,-1 0 0,-7 0 0,-1 0 0,-2 0-117,-5 0 0,-1-6 1,-2-2-1,0-2-51,0-3 1,-7-5-1,-5-5 1,-3-6 502,-3-5 1,-5-10 0,-1-7 0,3-9 335,2-8 1,7 2-1,2-12 1,3 3 144,3-1 1,4 0 0,6 6 0,5 0-221,5 0 1,9 8 0,6 4 0,6 5-298,4 7 0,7 3 0,-1 10 0,5 4-619,6 5 1,-9 13-1,1 5 1,-5 6-654,-6 5 0,0-1 0,-3 6 0,-1-2-277,-8-5 0,-1 1 1,-9 0 1447,-7 2 0,2-1 0,-3-5 0</inkml:trace>
  <inkml:trace contextRef="#ctx0" brushRef="#br0" timeOffset="1283">2684 1223 8461,'0'-17'0,"0"-1"275,0 1 1,0-1-1,0 1 1,0 0 617,0-1 1,2 1 0,2-1-695,2 1 0,0 5 1,-4 2-607,4 3 208,-4 1 0,3 6 0,-10 0-48,-7 0 1,0 0 0,-3 0 0,-5 0 222,1 0 0,0 0 0,-1 0 0,-1 2 285,-2 4 0,1-3 0,9 7 0,3 0-163,2 0 1,2 1 0,6 7 0,4-1 15,8 1 0,1 5 0,18 0 0,6-2-20,8-1 0,11-3 0,4 1 0,4-3 20,8-3 0,8-4 1,11-8-1,2-4-57,-2-8 1,-3-3-1,-9-18 1,-9-4-317,-10 0 1,-15-6 0,-12 3 0,-14 3 76,-11 6 1,-14-2 0,-7 5 0,-11 3 11,-11 8 1,-9 5 0,-14 8 0,-7-2 40,-2 3 0,4 8 0,5 7 0,6 4 321,5 1 1,5 0 0,9 3 0,4 3-79,5 6 0,13-2 0,7 3 0,8 1-108,7 2 1,13 0-1,5-4 1,6-6-33,5-4 0,5-1 1,7-3-1,-1-3-85,-5-6 0,3-4 1,-8-4-1,-1-4 115,3-6 1,-8-5 0,2-4-1,-8-5 96,-4-1 1,-2 6 0,-7-3 0,-2 5 172,-3 2 1,-5 1 0,6 4-28,1 7 1,-3 3-1,2 2 1,1 2-170,3 3 0,1 7 0,1 11 0,-1 5-215,1-1 0,-7 8 1,1-2-1,1 5-211,3 1 1,-6-2 0,-3-2-1,-1-2 5,0-4 0,0-4 1,-6-7 412,0-1 0,-2-7 1,-2-6-1,-4-8 331,-1-8 1,5-11 0,-2-8-1,4-8-283,2-7 1,14-5 0,5-1 0,8-1-359,10 1 1,0 5-1,11 3 1,5 1-923,3 4 0,10 12 1,-4 10 1162,0 9 0,6 6 0,-6 2 0</inkml:trace>
  <inkml:trace contextRef="#ctx0" brushRef="#br1" timeOffset="1865">4099 734 8993,'-2'-25'581,"-4"-4"1,-2 4-1,-3 1 179,5 5 0,6 13 0,6 10-303,5 12 1,7 21 0,5 1 0,4 7-165,1 2 0,3 5 0,-6 6 0,0-2-895,0-1 0,1-9 0,-5 3 1,2 1-2013,-2 1 2613,-9 5 0,4-11 0,-7 7 0</inkml:trace>
  <inkml:trace contextRef="#ctx0" brushRef="#br0" timeOffset="2550">886 1887 8547,'-26'-45'0,"-3"7"255,-4 6 1,-11 1 0,-9 8 0,-9 4 198,-6 5 0,-7 8 0,-1 14 1,2 10 61,2 9 0,4 12 1,6 3-1,12 3-215,13 3 1,12 11 0,11 5-1,4 4-334,3 1 0,9 1 0,11 2 0,9 2-100,7 1 0,10 5 0,1-8 1,1-6-1106,2-4 1,-4-10-1,7-7 1238,3-2 0,1-10 0,2-8 0</inkml:trace>
  <inkml:trace contextRef="#ctx0" brushRef="#br1" timeOffset="3401">606 2620 9918,'-17'0'-930,"5"0"0,0 0 1628,-1 0 1,3-1 0,-2-3-99,-1-2 1,3-8 0,-1 5 31,-3-1 0,4-4 0,-1 8-151,-3 3 1,4 1 0,1 4-274,1 3 1,2 7 0,8 9-1,4 5-186,5 1 0,13 0 1,5 4-1,4-2-336,2 2 0,2-4 1,1 0-1,3-1-402,-2-5 1,-2-7 0,-2-5 0,0-1 91,0-4 0,-8-6 0,-6-8 500,-7-7 1,-6-12-1,-10 0 1,-6-4 256,-10-2 1,-1-6-1,-10 0 1,0 0 478,2-1 1,-6 11-1,5-4 1,1 2 111,4 0 0,5 6 0,7 3 0,5 5-225,4 2 1,6 1 0,8 2 0,13 5-333,12 1 1,7 2 0,11 6 0,3 2-155,6 4 0,2 6 1,-2 9-1,-6 4-293,-4 2 1,-3-3 0,-5 5 0,-5 2 10,-4 2 0,-12 2 0,-7 0 0,-10-1-101,-6 1 0,-2 0 0,-2 0 0,-4 0 202,-6 0 1,-5-2 0,-7-2 0,-5-2 99,-4 2 1,-2-7-1,2-5 1,2-7 94,2-5 0,8-1 0,-2-6 0,3-2 197,3-4 0,7-9 0,4-12 0,4-4 63,2-6 1,8-10 0,6 3-1,7-3 93,8 1 0,4 1 1,4-2-1,2 8-104,1 8 0,3 0 0,-4 8 0,2 4-251,-3 5 0,-1 6 0,-4 8 1,-2 2-146,-1 4 0,-9 6 0,2 11 0,-5 4-248,-7 0 1,3 6 0,-8-4-1,-2 4-46,-3 2 0,-1-2 0,0-2 0,0-3 34,0-3 0,-1 4 1,-5-6-9,-6-1 1,-3-11 497,-3-5 0,8-18 1,5-7-1,3-6 197,2-6 1,0-2-1,2-2 1,3 2 83,7 4 1,4-2 0,1 5 0,0 1-175,1 0 0,5 8 0,1 7 0,-1 2-311,2 4 1,-4 2 0,7 2-1,-3 4-160,-4 8 0,4 1 1,-1 16-1,-1 2-387,2 2 1,-5 2-1,3 0 1,-4 0-127,-1 0 1,-1 6 0,1-2-1,-3-4-401,-3-4 0,1-8 1154,-7 6 1,8 0-1,-5 6 1</inkml:trace>
  <inkml:trace contextRef="#ctx0" brushRef="#br1" timeOffset="3785">2178 2393 9725,'6'-64'300,"0"0"0,-1 8 0,-5 0 1,2 7 201,4 9 0,-4 5 0,6 4 0,0 5 46,3 7 0,5 0 0,1 13 0,1 2-327,-1 2 0,1 12 1,1 7-1,2 10-166,3 6 0,-1 8 0,-6 2 0,1 1-122,-1 5 1,-1 1-1,-3 3 1,-3-1-124,-2 0 0,0-1 1,-4-3-1,1-3-250,-1-2 1,-4-3 0,-6-5 0,-5-2-40,-5-4 0,-1-5 1,-1-13 525,1-5 0,-1-8 0,3-7 137,3-9 1,5-5-1,7 2 1,1-5 12,5-1 0,4 6 1,7-3-1,3 5 23,3 2 1,2 7-1,6 4 1,0 4-119,6 2 0,-2 2 1,6 4-1,-4 6-125,-2 3 1,-2 10 0,-4 4 0,-6 4-52,-3 2 0,-5 0 0,-3 0 0,-8 0-120,-8 0 0,-6-6 1,-9-2-1,-5-1-153,-5-5 1,-10-2-1,-3-1 1,-3-3-995,-3-3 1,-3 2 1350,-1-9 0,-8 9 0,-2-4 0</inkml:trace>
  <inkml:trace contextRef="#ctx0" brushRef="#br1" timeOffset="3982">3034 2516 9582,'17'-8'447,"1"6"1,-1-6 93,1 0 0,-1 7 0,-1-3 0,-3 6-82,-1 3 0,-6 15 0,3-3 1,1 5-299,0 3 0,-5 2 1,5 8-1,-2-2-316,-4-4 0,4 4 1,-3-4-1,-1 4-621,-2 2 0,4-2 1,0-4-1,-2-6 778,-2-3 1,-18 5 0,-3 2 0</inkml:trace>
  <inkml:trace contextRef="#ctx0" brushRef="#br1" timeOffset="4098">2929 2341 9582,'-10'-27'-187,"2"2"0,8 7 360,0 1 1,2 7-1,4 4-493,6 4 0,5 10 0,7 4 309,5 3 1,11 10-1,5 3 1</inkml:trace>
  <inkml:trace contextRef="#ctx0" brushRef="#br1" timeOffset="4434">3435 2586 14029,'12'7'421,"0"5"1,-7 3 0,7 5 0,0 3-259,-3 6 0,5 4 0,-6 2 0,0 0-191,-1 0 1,1-6 0,-4-2 0,2-1-119,-2-5 1,-10-2 0,-4-1 0,-3-3-127,-5-3 0,8-4 1,-11-8 315,0 0 1,1-10 0,9-6 0,5-7 115,4-4 0,12-2 0,7-4 1,10 2 183,6 2 0,10 2 1,3-3-1,7 7-58,5 4 0,-2 9 0,6 4 0,-1 8-270,-5 10 1,-8 0 0,-3 13-1,-4 0-542,-8 4 1,-6 4-1,-12 0 1,-1-2-770,-2-2 0,-8 0 0,1 4 0,-3-4 1283,-2-5 1,-7 3-1,-3 0 1</inkml:trace>
  <inkml:trace contextRef="#ctx0" brushRef="#br1" timeOffset="4767">4466 2830 9163,'33'-29'93,"-2"2"1,-2 0 210,2-1 0,2 5 1,2-4-1,-2 4 521,-4 7 0,-6-1-481,-11 5 1,-6 4 0,-12 2 0,-8 5-143,-7 1 1,-6 0-1,-10 0 1,-2 0-199,-2 0 0,-5 1 1,5 3-1,2 4-28,2 2 1,4-4-1,2 3 1,4 1-217,2 0 1,2-4 0,7 5-72,4 3 0,7 1 0,10 3 1,7-1 136,4 1 0,9-3 0,4-1 0,4-3 170,2 3 0,2-4 0,2-1 1,1 1 27,-1 0 0,-2-4 0,-2 3 0,0-1 21,0-4 0,-8 0 1,-2 0-1,-2 2-208,1-3 1,-1 5 0,-6 0 0,1 0-433,-1 0 1,1-1-1,-1-3 1,1 2 583,-1-2 1,9 6 0,1-1-1</inkml:trace>
  <inkml:trace contextRef="#ctx0" brushRef="#br1" timeOffset="4949">5129 2027 9204,'-9'-45'-93,"-5"2"1,6 10 0,1 4 645,-1 6 0,4 13 262,10 10 1,5 16-1,13 15 1,5 8-635,4 7 1,4 7-1,1 5 1,3 8-302,-2 8 0,-2-1 0,-4 7 0,-2-3-266,-2-3 0,-10 0 1,1 0-1,-9-1-2287,-3-5 2664,-10-6 1,-23-9-1,-12-1 1</inkml:trace>
  <inkml:trace contextRef="#ctx0" brushRef="#br1" timeOffset="5132">5112 2743 8810,'0'-41'0,"2"0"333,4 2 0,5 3 0,11 3 0,3 3 296,2 7 0,4 4 1,8 3-1,6 3-256,5 1 1,-7 8 0,9-2 0,-1 6-335,-1 6 0,-3 4 0,-5 7 0,-3 1-121,-6-1 1,-15 3 0,-3 1-1,-5 4-663,-6 2 0,-2 1 0,-2 3 0,0-4-238,0-2 1,-6 6-1,-2-2 988,-2 4 1,-1 2-1,-7 0 1</inkml:trace>
  <inkml:trace contextRef="#ctx0" brushRef="#br1" timeOffset="5634">5933 2586 9212,'9'-28'366,"-3"5"0,-4 4 1,-2 1 451,0 1 1,8 7-425,4 4 0,3 12 1,3 8-1,1 5-84,4 4 1,-1 3 0,7-3-1,2 6-400,2 4 1,-4-4 0,-2-2 0,0 0-506,0 1 1,-11-9 0,1 0-429,-1-5 1,-10-6 567,-6-2 1,-8-10 0,-11-18 0,-3-3 272,-1-2 0,-2-2 0,3-6 0,1 0 604,5 0 0,1 2 1,9 4-1,2 6 317,2 3 0,2 3 0,2 1 1,6 5-261,9 5 0,9 4 0,9 4 1,2 6-167,3 9 1,-1 2 0,8 9 0,-1-1-264,-1 0 1,-1-6-1,-7 3 1,0-3-597,-4 2 0,-10-9 180,1 3 0,-13-13 0,-7-4 253,-8-10 0,-3-7 1,-7-4-1,2-5 24,-1-1 1,5 4-1,2-4 1,4 0 254,2-1 0,0 7 1,0-2-1,2 5 296,4 7 1,4 3 0,9 8 0,4 0 81,7 0 0,8 2 1,5 4-1,2 5-136,3 5 0,5 9 0,3 4 0,0 4-380,-5 2 1,-1-6 0,-9 0 0,-4 2-905,-6 2 0,-8 0 1,-9-2-1,-5-3-1044,-1-3 0,-10-2 1941,-10-5 0,-19-9 0,-5-1 0</inkml:trace>
  <inkml:trace contextRef="#ctx0" brushRef="#br0" timeOffset="5765">6282 2062 8571,'-17'-35'-1,"-1"8"1,3 3-165,3 5 0,4 11 1,10 8-1,6 12-938,9 9 1103,1 14 0,23 10 0,-5 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3:01.5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856 524 8173,'17'-52'0,"1"0"176,-1-1 0,-5 3 1,-2 1-1,-1 5 262,1 1 1,-6 2 0,2 8 0,-4 4 180,-2 6 0,-8 3 0,-4 5 0,-3 3 28,-3 6 1,-1 4 0,-4 2 0,-6 2-230,-4 4 0,-2 6 0,0 13 1,0 10-191,0 10 0,6 7 1,2 8-1,1 10-167,5 10 0,4 7 0,5 6 0,8-43 0,0 1-295,0 3 1,0 1 0,3 1-1,0 2 1,-1 4 0,-1 0-1,1 1 1,2 0-281,0 1 0,0 0 0,0 2 0,0-2 0,0-2 0,0-1 0,0-2 0,0-2-290,0-4 0,0-3 1,0 26-1,0-20 0,0-17-232,0-14 0,-2-15 1036,-4-10 0,4 2 0,-4-14 0,4-4 0</inkml:trace>
  <inkml:trace contextRef="#ctx0" brushRef="#br0" timeOffset="184">140 1170 8173,'-16'-11'99,"5"-1"1,1 1 0,6-7 153,-2 1 1,1 5-1,7 2 1,5 1 9,11-1 1,7 6 0,12-4-1,4 2-185,5 1 0,7-1 0,5 6 0,6 0-159,4 0 1,7 0 0,1 0 0,-2 0-844,-2 0 0,-8 6 924,0-1 0,-8 9 0,4-4 0</inkml:trace>
  <inkml:trace contextRef="#ctx0" brushRef="#br0" timeOffset="733">0 2358 8087,'8'10'943,"2"-3"1,7-7 0,3 0-959,3 0 0,14 0 0,15 0 0,12-1-391,10-5 1,13 2 0,10-8 0,2-1 405,-49 6 0,-1-2 0,1-3 0,-1-1 0,4-1 0,-1 1 0</inkml:trace>
  <inkml:trace contextRef="#ctx0" brushRef="#br0" timeOffset="984">1747 839 8183,'-43'-43'763,"-2"-2"1,-7-5-1,2 5-36,3 10 1,4 10 0,10 13 0,2 7 73,2 3 1,8 2-1,-3 4-548,5 7 1,9 9 0,5 16 0,6 5-215,11 6 0,8 5 1,16 6-1,5 6-271,6 4 0,5 2 0,6 0 1,6 0-458,4 0 1,-32-35 0,0 0 0,36 33 0,0-4-1455,-4-6 1828,-10-4 1,10-9 0,-6-3 0</inkml:trace>
  <inkml:trace contextRef="#ctx0" brushRef="#br0" timeOffset="1167">2480 856 8675,'-2'-17'0,"-2"-1"3530,-1 1-3225,-1-1 0,21 9 1,9 5-1,7 8-108,3 7 0,11 11 1,6 3-1,7 2-257,4 4 0,8 2 0,5 2 0,-3 0-850,-6 0 1,0 0-1,-8 0 910,-1 0 0,-3-1 0,-2 1 0</inkml:trace>
  <inkml:trace contextRef="#ctx0" brushRef="#br0" timeOffset="1367">3301 751 8167,'-6'-44'460,"-2"1"0,-1 4 267,-5 4 0,-1 6 0,-3 18 0,1 5-174,-1 4 1,1 2 0,-1 0 0,1 2-412,-1 4 0,5 3 1,-3 11-1,-3 3-230,-1 6 0,1 6 1,0 4-1,-3 3-509,-1 3 0,-8 2 0,2 5 0,-4 0-950,-2 1 0,-2 1 1547,-4 4 0,-11 4 0,-10 8 0</inkml:trace>
  <inkml:trace contextRef="#ctx0" brushRef="#br0" timeOffset="1584">2463 1677 8113,'-18'0'322,"1"0"0,7-2 32,4-4 1,14 4 0,9-4 0,13 4-405,8 2 0,15 0 0,13 0 0,8 0-334,7 0 1,12 0 0,-43 0 0,1 0 383,3 0 0,1 0 0,-2 0 0,0 0 0,4 0 0,-1 0 0</inkml:trace>
  <inkml:trace contextRef="#ctx0" brushRef="#br0" timeOffset="1817">4034 1013 8235,'-5'-29'0,"-1"2"450,2 2 1,-4 1 2100,2 7-2120,1 7 0,7 12 0,3 14 0,7 7-267,3 4 1,3-3 0,1 5 0,3 2-940,1 2 1,6 2-1,-6 1 1,-1 3 774,-3 2 0,6 0 0,3-6 0</inkml:trace>
  <inkml:trace contextRef="#ctx0" brushRef="#br0" timeOffset="2283">4506 1013 8471,'17'-25'990,"-5"0"0,0-6 0,1 6 22,3 5 0,3 5 0,5 11 0,5-2-513,4 2 0,4 4 1,1 4-1,5 4-343,2 1 0,-1 1 1,7 4-1,-3-5-293,1-1 0,-3 4 0,-11-6 0,0-3-230,0-1 0,-8-4 0,-3-3 1,-7-7 240,-5-4 1,-5-7-1,-7-2 1,2-2 393,4-4 0,-4 0 0,4 0 1,-4 4 617,-2 1 1,-6 3 206,0 6 1,0 11-988,6 12 0,0 11 0,2 22 0,4 5-416,6 9 0,-2 17 1,1 1-1,3 9-4,1 9 1,1 8 0,-9-41 0,-1 1 0,0 2 0,-2 0-28,1 1 1,-2 1 0,-3 2-1,-2 0 1,-4-6 0,-4 0 0,-1 1-1,-3-1-278,-2-1 1,-3-2 0,-6-1 0,-2-3 0,1-3 0,-1-3 0,-29 30-122,-4-18 0,8-15 0,-3-18 0,9-11 627,3-8 0,4-14 0,10-7 0,4-12 236,0-10 0,7-6 1,1-7-1,9-1 169,6 1 0,4-6 1,4-2-1,7-1 126,9 1 0,5 4 0,8 8 0,0 5-379,0 6 1,7-6-1,5 16 1,3 6-728,3 5 0,-7 12 0,1-1 0,0 5 688,-3 5 0,-1 13 0,-8 9 0</inkml:trace>
  <inkml:trace contextRef="#ctx0" brushRef="#br0" timeOffset="2433">4785 1625 8338,'-9'-18'0,"3"1"-111,4-1 0,2 1 1,2 1-1,4 3 16,5 1 1,15 2 0,10-3 0,13 3-874,7 2 968,18 2 0,-2-1 0,15-3 0</inkml:trace>
  <inkml:trace contextRef="#ctx0" brushRef="#br0" timeOffset="2650">6008 402 8396,'8'-35'617,"-6"6"0,5 4 0,1 5-176,4 11 1,9 5 0,6 8 0,6 7 172,10 13 1,13 14 0,8 11 0,4 9-352,2 12 1,-37-29 0,-2 3 0,1 6 0,-2 1-1,0 3 1,-4 1-314,-1 3 0,-5 0 0,-4-1 1,-5 1-1,-8 0 0,-6 0 0,-3 1 1,-5-1-1978,-7-1 1,-5 0 2026,-10 4 0,-6-1 0,-7-6 0,-5-2 0,-6 5 0,0-1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5:37.1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18 155 8470,'0'-17'-253,"0"-1"306,0 1 0,0 0 0,0-1 378,0 1 1,-2 1-1,-2 3 131,-2 1-497,0 8 1,8-2-88,4 12 1,-4 4-1,4 7-43,-4 1 0,-2-1 0,2 1 0,1 1-72,3 4 1,0-1-1,-6 5 1,0 0-48,0 0 1,0-6 0,0 5 0,0-3 100,0 0 1,0 1 0,0-7 0,0 0 65,0 1 1,2-1-1,4-1 1,5-3 153,5-1 1,3-8 0,5 2 0,7-6-12,8-6 1,7-4 0,10-7-1,5-1-76,1 1 0,2 1 1,6 3-1,-3 3-36,-3 2 1,2 3 0,-7 5-1,-3 0-97,-2 0 0,-9 7 0,-6 7 0,-6 5-36,-4 5-1,-2-1 1,2-6 0,-6 1 46,-3-1 0,-3 5 0,1-3 1,-1-3-1,1-1 1,-1 1 145,1 1 29,-9-7 0,7-4 0,-5-12 60,5-6 1,1-3 0,1-5-1,1-1-65,5-2 0,5-9 0,10 5 1,3 0-33,3 4 0,1 0 0,7 3 0,1 5-8,4-1 0,-7 8 0,5 3 0,0 5-63,-1 5 1,1 3-1,0 6 1,2-3 11,-1 3 1,-1 1 0,0 3-1,4 1-25,3 5 0,-7-11 0,0 5 0,-5-5-103,-5-3 1,-1 4-1,1-9 1,-5-1 47,-4-2 0,-4-4 0,-2-4 0,-2-5 31,2-5 0,-6-3 1,-1-4-1,-5-5 10,-2 1 0,1-6 0,-1 4 0,-1-4-100,-4-2 1,1 6-1,-7 2 1,0 0-459,2 0 1,-7 11 590,5-1 0,4 3 0,0-3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3:22.089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417 839 7953,'-8'-18'0,"-1"1"0</inkml:trace>
  <inkml:trace contextRef="#ctx0" brushRef="#br0" timeOffset="369">574 472 8211,'10'-62'293,"-4"4"0,-4 7 392,-2 11 0,-8 7 1,-5 15-1,-9 3-109,-7 3 1,-12-2 0,-5 10 0,-5 8 207,-1 12 1,0 11 0,-1 16 0,3 11-54,3 14 0,6 4 0,12 9 0,6 3-364,4 1 1,9 8 0,4 0 0,6-1-357,6-3 0,5 0 1,13 4-1,-10-45 0,3-1-277,22 45 0,-1-7 0,9-15 1,2-4-693,1-8 1,0-2-1,-1-17 1,-4-6-525,-3-8 0,5-7 0,-4-7 1482,1-5 0,3-12 0,5-3 0</inkml:trace>
  <inkml:trace contextRef="#ctx0" brushRef="#br0" timeOffset="1016">1535 577 8153,'0'-45'90,"0"3"0,-2 7 1,-2 0 538,-2 0 1,-7 2 0,1 4 0,-3 7-30,-3 9 1,-5-1 0,-4 8-1,-4 2-82,-6 2 0,-2 18 1,4 9-1,-2 10-264,-4 6 1,6 13-1,-1 1 1,6 5-165,5 6 1,2 2-1,7 1 1,3 3-256,1 4 0,8-2 1,-2 5-1,5-1-481,1-4 0,0-1 1,0-3-1,1-4-245,5-10 0,4-21 0,7-5 710,1-9 1,1-13 0,3-10-1,5-14 294,6-11 0,0-16 0,13-7 0,3-6 364,1-1 1,1 5 0,-3 3 0,-1 5 276,1 1 0,1 10 1,-2 10-1,-7 5-374,-3 7 0,4 5 0,0 12 1,-3 7-246,-1 9 1,-2 5-1,0 10 1,2 1-392,4 3 0,-10 2 1,4-4-1,-4 1-513,-4-1 0,4-8 1,-8-2-1,-1 1-552,-3-3 1,-1-2-1,-3-8 1321,-3 1 0,3 7 0,-5 2 0</inkml:trace>
  <inkml:trace contextRef="#ctx0" brushRef="#br0" timeOffset="1165">2495 1240 8153,'10'-27'113,"-2"4"0,-2 4 644,0 1 0,1 1 129,-1-1 0,-2 9-1307,8 3 0,-6 4 0,5 2 0,1 2 421,-2 4 0,13 3 0,-4 9 0</inkml:trace>
  <inkml:trace contextRef="#ctx0" brushRef="#br0" timeOffset="1518">3177 559 8261,'-8'-50'0,"-6"3"2583,-7 7 1,7 11 948,-3 5-2970,11 13 0,0 11 0,12 13 0,8 9-284,7 7 1,8 6-1,10 5 1,4 5-259,1 0 0,-3 7 0,4-2 1,-3 7-337,-3-1 0,2-2 1,-4-1-1,-4-1-512,0 0 1,-8-1 0,-4-5 0,-7-7-826,-8-8 1,1-5 1436,-1-9 1,0-17 0,-6-14 0,2-17 124,4-13 1,4-9 0,7-5 0,2-6-51,5-4 0,-3 4 0,6 2 0,-2 4 58,-3 7 1,3 3 0,0 11 0,0 6-369,1 4 0,3 11 0,-6 10 1,-2 6-32,-1 6 1,-3 10 0,1 9-1,-3 4 482,-3 8 0,3-2 0,-13 15 0,6-5 0</inkml:trace>
  <inkml:trace contextRef="#ctx0" brushRef="#br0" timeOffset="2017">4120 1048 8261,'9'-7'935,"1"3"1,-4-8-300,6-1 0,3-3 1,4-3-1,3-3 27,1-1 1,6-6 0,-6 6 0,-1-1-215,-3-1 0,-1 4 0,-3-6 0,-3 1 10,-6 5 0,-4 7-393,-2 3 1,-2 1 0,-4-2 0,-6 9-419,-3 6 0,-1 7 0,3 8 0,1 1-276,-2 4 0,5-1 0,-1 7 0,2 2 110,4 2 1,2-4 0,2-2-1,0-2 367,0-3 0,0 3 0,0-2 0,0-2 263,0-1 0,2-5 1,2-1 107,2-2 0,8-9 0,-3 1 1,5-6 84,1-3 1,3-9 0,3 2-1,4-3-178,0-3 1,6 7-1,-4 1 1,4 0-59,2 1 1,0 5 0,0-2 0,-2 6-35,-4 6 1,4 2-1,-6 5 1,1-1-171,-5 1 1,-6 3 0,-3 1 0,-4 1-786,-3-1 1136,-1 1 0,-6-11 11,0-7 0,0-7 1,0-13-1,0-3-149,0-6 0,8-6 0,4-4 0,3-4-425,3-1 1,7 3 0,2-4 0,2 3-265,0 3 0,0 4 0,6 6 1,2 6-142,4 3 0,-4 5 0,5 3 0,-1 6 258,0 4 1,7 10 0,-3 4 0,0 3 493,-5 3 0,5 7 0,0 2 0</inkml:trace>
  <inkml:trace contextRef="#ctx0" brushRef="#br0" timeOffset="2648">5796 804 8261,'18'0'754,"-9"-2"1,-1-2 48,0-2 1,-6-2-1,2 5 1,-8-3-168,-8 2 1,-11 2 0,-4 2 0,-2 0-174,0 0 0,1 0 0,-3 2 1,2 2-442,-2 2 1,6 7-1,2-1 1,3 3-460,3 3 0,5-1 1,1 1-1,-1-1-254,2 1 1,2-1 0,8 1 233,0-1 0,2-1 0,2-3 0,4-3 333,2-2 0,3 3 0,9-5 0,3-2 206,2-2 0,-4 4 0,6 0 0,2-1-89,2 3 0,2 2 0,0 7 1,-2 1-127,-4-1 1,2 3 0,-7 1-1,-3 4 91,-2 2 1,-9 4 0,-4 8-1,-4 4-36,-2 2 1,-8-1 0,-5 5 0,-9-3-157,-7 3 0,2-7 0,-2-3 1,0-8 292,2-7 0,1-13 1,9-5-1,-1-4 337,1-2 0,5-17 0,3-14 0,1-18-19,4-13 0,10-22 1,5-9-1,-3 43 0,0-1-63,0-1 0,1 0 1,1 0-1,0 1 1,0 0-1,1 1 1,1 0-1,-1-1 156,0-3 1,0 1-1,14-38 1,-2 2-1,-1 13 143,-3 14 0,-1 8 0,-3 9-175,-3 10 0,-3 16 0,-5 15-375,2 8 0,2 0 0,0 9 1,7 7-478,7 7 0,9 10 0,-2 7 0,2 11-45,-2 5 1,4-2 0,-6 8-1,2 4-257,0 4 0,-9 1 1,-1-7-1,-7-4 250,-5-6 0,-1-5 0,-6-9 0,0-9-75,0-9 0,0-17 860,0-9 0,0-13 1,0-13-1,2-1 355,4-4 0,4-8 0,7-1 0,1 3-10,-1 6 1,1 0-1,-1 7 1,2 1-330,5-2 1,-5 11 0,4-1 0,-1 5-570,1 6 1,-4 2 0,7 2 0,-3 0-444,0 0 0,1 10 0,-5 6 1,2 5-683,3 0 0,-1 4 1,-6 1-1,1 1 63,-1 4 0,1-4 1296,-1 2 0,-7 0 0,-2 6 0</inkml:trace>
  <inkml:trace contextRef="#ctx0" brushRef="#br0" timeOffset="3417">7001 1118 8261,'12'-17'263,"-2"-3"326,-3-3 0,5 8 0,-4-5 0,1 3 233,5 3 1,-4 1-1,1-5 1,1 1-169,-2-1 1,5 1-1,-5-1 1,0 1-341,-5-1 1,3 1-1,-2-1-78,-2 1 0,-2 5 0,-4 3-283,-4 1 1,-4 2 0,-7 6-1,0 0-387,-1 0 1,3 14-1,1 3 1,4 2-24,2 1 1,3 3 0,5 2 0,0 2 150,0 5 0,7-5 0,5 0 0,6-2 211,5-4 0,-2-1 0,8-3 0,0-1 202,-1-5 1,5-3-1,-4-8 1,4-2 198,2-4 0,-1-3 0,-1-11 0,-1-3-67,-3-6 0,-6-4 0,4-2 1,-2 2 27,-3 4 0,-3-4 0,-1 6 0,1 0-87,4 3 1,-3 5-1,3 3 1,-4 5-208,-1 5 1,1 4 0,3 2 0,1 2-6,-2 4 1,6 9 0,0 11-1,3 1-68,-1 4 1,-2 0 0,2 0 0,-6-2-235,-3 2 0,-3 2 0,-1 0 0,-5-4-224,-5-6 0,-4-3 1,-2-3-811,0 1 1556,0-9 1,0-9 0,0-11 0,0-7 88,0-5 0,2 2 1,4-6-1,5-1 24,5 1 1,-4 4-1,-1-4 1,3 1 48,1 5 1,-3-4 0,0 2-1,-1 1-45,-1 3 1,0 1-1,-6 1-38,1-1 1,1 7-635,-6-1 18,0 8 1,0-1 0,-2 8-442,-4 3 0,3 8 249,-9-3 1,6-1 634,-6 2 1,1-8 412,-7 1 1,7-3 258,-1-2-276,8 0-621,-11 0-790,13-7 65,-6 5 12,8-6 1,0 10-351,0 4 1,0-2-1192,0 7 2385,0 1 0,8 5 0,1 1 0</inkml:trace>
  <inkml:trace contextRef="#ctx0" brushRef="#br0" timeOffset="3734">8416 856 8543,'0'-17'44,"0"-3"0,0-1 317,0-2 1,0-1 0,0 7 0,0 0 607,0-1 0,0 6 0,-2 1 190,-4-3 0,-4 6 0,-7 5-642,-1 6 0,1 7 1,0 10-1,-1 1-371,1 2 1,1 10 0,4 0 0,7 6-321,3 0 1,4 3 0,3-1 0,7-2-93,4-2 1,9-2 0,4 0 0,4-2-759,2-4 0,0-4 0,0-9 0,0-5-3096,0-5 4120,0-4 0,-1-10 0,1-1 0</inkml:trace>
  <inkml:trace contextRef="#ctx0" brushRef="#br1" timeOffset="4017">9079 245 9112,'2'-52'42,"2"1"1,4 7 311,2 9 0,1 4 0,7 13 1,1 8 819,5 7 0,9 12 0,9 11 0,1 13-339,0 11 0,5 14 1,-1 8-1,1 10-632,-1 11 0,-23-37 1,-2 1-1,-3 4 0,-3 1 1,-2-1-1,-2 1-411,-3 0 0,-3 0 1,-5 2-1,-4 1 1,-5 4-1,-5 2 1,-5 0-1,-5 0-206,-6-2 1,-4 0 0,-4-2 0,-4-2 0,-5-5 0,-3-3 413,-2 2 0,-3-1 0,-2-1 0,-2-1 0,-5-3 0,-2-1 0,-1-4 0,0 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3:27.2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154 262 8072,'-35'-42'251,"2"5"0,4-4 0,6 6 305,3 6 1,11 4 0,5 7-312,8 1 1,13 7 0,14 4 0,10 4-115,11 2 1,12 0 0,20 2 0,-35 1-1,3 0-27,6 3 1,2 0 0,9-1-1,4-1 1,9 2 0,3 0-1,9 1 1,4 0-79,-27-2 0,1 0 1,2 0-1,9 1 1,2 0-1,1 0 0,5-1 1,1 1-1,1 0 1,2 0-1,1 0 0,0-1-170,3 1 0,1 0 0,0 0 1,-24-2-1,0 0 0,1 0 0,0-1 1,3 1-1,1 0 0,0 0 1,0 0-1,0 0 0,1-1 0,0 0 1,1 1 172,-1-1 1,0 0-1,1 0 1,-1 1-1,3 1 1,-1 0-1,1 0 1,-1 0-1,-1-2 1,1-1 0,-1 0-1,1 0 1,2 1-1,0 0 1,0 0-1,1 0-102,1 0 0,0 0 0,0 0 0,1 0 0,3-2 0,1 1 0,-1-1 0,0 0 0,-2 2 1,-1-1-1,1 1 0,-2-1 0,-2 0 0,0 0 0,-1 0 0,0 0 37,-2-1 0,0 0 1,-1 0-1,0 0 1,-4-1-1,1 1 1,-2 0-1,1-1 1,-2 0-1,0-1 1,0 1-1,-1-1 0,22-1 1,0 0-1,-2 0-249,-5-1 1,-1-1-1,0-1 1,-4 1-1,0-2 1,-3 1 0,-12-1-1,-1 0 1,-2 0-1,27-3 1,-2-1 284,-10-2 0,-3 1 0,-6 3 0,-3 0 0,-5-3 0,-1-1 0,2 0 0,-1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6:20.7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16 8320,'-18'-10'2515,"1"4"0,-1 8-1606,1 10 1,5 2 0,3 15 0,1 4-1964,4 6 0,-4-1 1054,2 9 0,-7 7 0,3 8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6:19.1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1 557 8374,'0'-17'1702,"0"5"1,0 0-547,0-1 0,0 3 1,4-1-753,7-3 1,9 4 0,17 1 0,4 1-736,5 4 1,6-4 0,3 2 0,-1 2-840,-3 3 0,-5 1 0,1 1 1,-8 5-121,-8 6 0,-14 5 1290,-11 7 0,-4 3 0,-2 8 0</inkml:trace>
  <inkml:trace contextRef="#ctx0" brushRef="#br0" timeOffset="134">71 889 8283,'-12'0'513,"1"0"0,9 0 0,4 0 77,13 0 0,12 0 0,14 0 1,7 0-421,9 0 1,5 0 0,8 0-1,0-2 71,-1-4 1,3 2-242,4-7 0,-4-1 0,5-5 0</inkml:trace>
  <inkml:trace contextRef="#ctx0" brushRef="#br0" timeOffset="417">1747 138 8342,'0'-17'0,"0"-1"0,0 1 5508,0-1-4237,0 1 1,2 7 0,4 8-761,6 12 0,5 3 1,5 17-1,1 2-307,-2 7 0,4 6 1,-1 7-1,-3 1-221,-2-1 0,-1 2 1,-3 5-1,-3 5-641,-6 4 0,-6-4 1,-6-2-1,-7-2-414,-9-4 0,-11 2 0,-9-7 0,-3-12 506,-4-12 0,3-10 0,-5-5 0,-1-6-50,3-4 1,-1-12-1,9-7 1,2-11-1005,3-5 1620,1-9 0,7-3 0,3-7 0</inkml:trace>
  <inkml:trace contextRef="#ctx0" brushRef="#br0" timeOffset="599">1398 225 8342,'0'-17'1120,"0"-1"1,0 1-539,0 0 1,0-1-1,4 3 1,8 1-291,11 2 1,12 3 0,11-5 0,15 2-217,10-1 0,17-1 0,9 3 0,2 3-748,0 0 1,-8 6 0,2-4 0,-8 6 671,-9 6 0,-8 4 0,-16 7 0</inkml:trace>
  <inkml:trace contextRef="#ctx0" brushRef="#br0" timeOffset="816">1520 1430 9094,'-17'0'0,"-1"0"949,1 0 1,5 0-523,1 0 1,9 6-1,4 0 1,13-2-266,12-2 0,14-2 0,8 0 0,9 0-869,12 0 1,0-2 0,7-2-1,1-4 707,3-1 0,5-11 0,1-7 0</inkml:trace>
  <inkml:trace contextRef="#ctx0" brushRef="#br0" timeOffset="1050">2900 348 8477,'0'-18'512,"0"1"1,-2 1 2777,-4 5-2369,4-5 0,-3 14 1,10-4-582,7 4 1,11 12 0,6 7-1,4 9-347,2 1 1,8 12 0,5-4 0,7 3-525,3 5 1,2-4 0,-2 8-1,4-1-282,1-1 1,-3 3 0,-8-7 812,1-2 0,-9-2 0,-1-2 0</inkml:trace>
  <inkml:trace contextRef="#ctx0" brushRef="#br0" timeOffset="1251">3668 208 8459,'-7'-18'641,"-5"1"0,-2 0 0,1 1 862,1 4 1,1 5-1139,-7 7 0,3 15 1,1 8-1,2 8-253,-1 4 0,-3 8 0,-1 4 1,-3 5-465,-3 6 1,-4-1 0,-10 9 0,-4 5-3227,-5 9 3578,-5-3 0,18-34 0,-2 0 0,-1-3 0,1-1 0</inkml:trace>
  <inkml:trace contextRef="#ctx0" brushRef="#br0" timeOffset="1433">2760 1273 8981,'2'10'794,"4"-4"0,6-4 0,11-2 0,8 0-752,8 0 1,15-2 0,18-2 0,11-2-812,9 2 0,-41 0 0,0-2 769,2 1 0,-1-1 0,4-5 0,1-1 0,4-2 0,0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6:17.9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853 472 8198,'-18'-17'233,"-5"-1"1,0 1 0,1 0 1033,3-1 1,1 8 851,1 5-1955,-1 3 1,9 9-1,3 7 1,4 5-96,2 5 1,0 7 0,0 0 0,-2 8-196,-4 7 0,-4 1 0,-7 3 0,-2 6-497,-5 5 0,-3 6 0,-10 13 0,-4 5-339,-5-1 0,1 1 0,1-11 0,1-6-769,4-8 1731,10-13 0,-4-12 0,6-10 0</inkml:trace>
  <inkml:trace contextRef="#ctx0" brushRef="#br0" timeOffset="434">84 665 8554,'-17'-18'1445,"-1"6"983,1 1-2014,7 7 0,6 4 1,14 12-1,11 5 9,10 6 1,2 4 0,12 8 0,-1 0-374,1 0 1,2 0 0,5 0 0,0 2-593,1 4 0,-1-4 1,1 3-1,-1-3 18,0-2 0,-1 0 1,-5-2-1,-7-4-895,-8-6 1,-11-3 1418,-9-3 0,-7 9 0,4 1 0</inkml:trace>
  <inkml:trace contextRef="#ctx0" brushRef="#br0" timeOffset="750">433 106 8221,'0'-18'308,"-7"1"0,-3-1 0,-2 1 1169,1-1 0,5 9 578,-6 3-1911,8 4 1,-9 10 0,7 3-308,2 5 0,0-1 0,0-1 0,-2-2-324,3 1 0,-5-3 0,2 1-894,2 3 1,2-4 243,2 1 0,0 1 1137,0 6 0,8 7 0,2 2 0</inkml:trace>
  <inkml:trace contextRef="#ctx0" brushRef="#br0" timeOffset="1000">189 1817 8121,'-45'0'179,"3"0"1,9 0-1,3 0 286,7 0 0,12 2 0,7 2-83,8 2 1,13 0 0,14-6 0,10 2-205,11 3 1,4-3-1,12 4 1,4-4-516,0-2 0,0-6 1,-2 0-1,1 1-2093,5-3 2430,-4-2 0,6-7 0,-9-1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6:31.0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525 507 8246,'17'-45'490,"-1"3"1,-3 9 0,-3 4 1148,-2 5 1,-1 7 0,-3 3 274,2 3 1,0 9-1634,-6 2 1,0 13-1,0 12 1,-2 3-374,-4 3 0,-2 9 1,-7 7-1,-1 3-621,-3 3 1,-2-3 0,1-1 0,-1-3-108,-2 3 0,-8 1 1,1 1-1,-3-3-20,-2-1 0,-1-14 0,-3 2 1,-4-6-277,-2-8 1,5-5 1115,-7-16 0,8-8 0,-3-2 0</inkml:trace>
  <inkml:trace contextRef="#ctx0" brushRef="#br0" timeOffset="218">123 280 8350,'6'-43'870,"0"-3"1,5 5 0,-3 4-1,2 8 88,3 4 1,3 1 0,1 9 0,3 3-455,3 6 0,6 5 0,12 1 0,5 1-325,5 5 0,9 14 1,2 13-1,2 7-437,0 5 1,-2 9 0,2 10 0,-6 4-542,-3 2 0,-11 2 0,-1 4 0,-4 5-277,-4 5 0,-6-1 0,-17-2 0,-7-3-766,-3-2 1550,-2 5 0,-7-11 0,-3 5 1</inkml:trace>
  <inkml:trace contextRef="#ctx0" brushRef="#br0" timeOffset="401">1765 1031 8350,'0'-18'568,"0"1"0,1 1 2523,5 5-2625,-4 3 1,8 16 0,-6 5 0,4 9-481,1 7 0,3 4 1,5 4-1,1 2-1062,-1 1 1,1 7 0,-1-4 1075,1 1 0,-1 3 0,1 5 0</inkml:trace>
  <inkml:trace contextRef="#ctx0" brushRef="#br0" timeOffset="552">1747 507 8318,'-17'-35'197,"1"-4"0,4 4 50,7 8 1,7 15-630,9 12 1,3 16 0,15 13 381,2 4 0,10 10 0,3 1 0</inkml:trace>
  <inkml:trace contextRef="#ctx0" brushRef="#br0" timeOffset="685">2777 1433 9427,'-1'-30'0,"-3"3"854,-2 2 0,-6-6 0,4 4 0,-1-2-178,-5 0 1,4 7-677,-1-1 0,-9 4 0,-7 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6:28.8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437 314 8517,'10'-60'-24,"-6"0"1,-8 4 1153,-8 9 1,-3 16-1,-3 8 1,1 5-164,-1 7 1,1 3 0,-1 8-1,1 4-674,-1 8 1,-1 7-1,0 20 1,-1 7-234,5 13 1,9 14-1,0 9 1,4 5-86,2 6 0,8 4 1,-3-45-1,2 1 1,0 0-1,1 1-225,0 1 0,2 0 0,2 3 0,1 1 1,0 3-1,1 2 0,0 0 0,-1 0-224,0-1 1,-3 0 0,-3-1 0,-2 0 0,-2-2 0,0-1-1,-2-3 1,0 0-440,-1-2 0,0-3 0,-8 32 0,-6-9 913,-7-18 0,-2-5 0,-8-14 0,-4-10 0,-8-10 0</inkml:trace>
  <inkml:trace contextRef="#ctx0" brushRef="#br0" timeOffset="681">1 1345 8256,'0'-18'0,"0"1"272,0-1 1,0 1 0,1-1 449,5 1 0,4 0 0,9-1 1,5 1-264,5-1 0,6 6 1,7 3-1,9 1-260,5 4 1,10-4 0,-4 3 0,2 1-106,0 2 1,-7 9 0,1 3 0,-6 2-192,-5-1 1,-10 1-1,-10 6 1,-2-1-77,-4 1 1,-1-3 0,-5-1 0,-1-3 69,-2 3 0,-7 1 0,5 3 94,-2-1 1,5 1-1,-3-1 1,2 1-16,-1-1 1,1-1 0,5-3 0,1-3-59,-1-2 1,7 3-1,-1-5 1,0-2 56,2-2 0,-3-4 0,5-2 0,-4-4 14,-7-1 0,1-9 1,-7-5-1,0 0 16,-5-3 0,-3 7 0,-2-6 1,-3 2-25,-9-1 0,-2-1 0,-15 4 0,-4-3-63,-6 3 0,-5 7 0,-7 5 0,3-1 127,1 0 0,8 5 0,-1-5 1,5 2 268,6 4-306,3 2 0,19 2 0,9 2 0,15 2 134,16 2 1,12 6-1,13-5 1,6 3-36,4 4 0,2-5 0,0 5 0,-1 3-135,1 5 0,-8 1 0,-3-4 0,-7 3-226,-5 1 1,-9 0 0,-14-5-15,-13-1 0,-9 1 167,-8-1 0,-5-7 0,-11-4 0,-1-6-30,2-6 1,-4 2 0,1-8 0,5-3 177,5-7 1,1-5-1,7-8 1,2 0-15,2 1 0,4-3 1,6-2-1,9-4-117,10-1 1,16 5-1,8 0 1,7 8-374,4 8 1,10 5 0,9 6-1,5 7-322,1 3 1,0 15 0,-1 7 778,-5 5 0,12 4 0,-4 6 0</inkml:trace>
  <inkml:trace contextRef="#ctx0" brushRef="#br0" timeOffset="1033">3022 1275 8400,'-6'-27'458,"-2"3"0,1 5 539,-1 2 0,2-1 0,6 1-122,0-1 1,2 1 0,2-1-868,2 1 1,7 5-1,-1 1 1,3-3-159,3-2 1,-1-1 0,-1-1-1,-3 1 46,-1 0 0,-8-1 0,4 1 0,-3-1-100,1 1 0,-2-1 0,-10 3 204,-5 3 0,-5 4 0,-1 8 1,-1 0-9,1 0 1,-1 8 0,3 6 0,1 5 14,3 4 0,7 8 0,-2-2 0,4 4-9,2 2 0,2-2 1,6-2-1,7-1-132,7 1 0,9-6 0,-2-2 0,4-3-587,2-3 1,7-7 0,5-5-1,3-3 721,3-2 0,-1-7 0,0-3 0</inkml:trace>
  <inkml:trace contextRef="#ctx0" brushRef="#br0" timeOffset="1383">4122 978 8330,'16'-2'1236,"-5"-4"1,-1 4 0,-6-5-359,2-1 1,-8 6 0,-10-4-1,-5 2-623,-7-2 0,-9 4 0,-11-3 1,-5 5-126,-5 5 1,-2-1-1,3 8 1,1 1-146,-1 3 0,9 1 0,3 1 1,4-1-277,2 1 0,14-1 1,5 1-1,7-1 75,5 1 1,15-3-1,11-1 1,9-4 260,12-3 0,7-1 0,8-6 1,6 0 30,4 0 1,0-6 0,-4-1 0,-6-3 27,-3-4 0,-5 5 1,-5-1-1,-10 0-130,-10 0 1,-8 5-1290,-5-7 509,-4 8 1,-10-2 0,-2 12 255,-2 6 0,0 3 1,6 3-1,0-1-570,0 1 1,6-1 1119,0 1 0,15-1 0,-1 1 0</inkml:trace>
  <inkml:trace contextRef="#ctx0" brushRef="#br0" timeOffset="1864">4733 1030 8330,'0'-17'534,"0"-1"0,0 1 523,0 0 1,-5-1 0,-3 3 211,-2 3 1,4 4-1128,-5 8 1,7 8 0,-2 5 0,4 7-48,2 3 1,8 8 0,3-4 0,5 3-532,1-1 1,7-2 0,-1 4 0,-2-4-268,-1-2 1,-3-1 0,1-9-1,-1-1 336,1-3 0,-7-9 0,1-2 0,-1-11 601,-1-11 0,-2-15 0,-8-17 0,0-14 473,0-11 0,-2-9 1,-2-5-1,-4-6 300,4 47 1,-1 1 0,-5-40 0,-4 8 0,3 9 767,-3 12 0,6 15-1432,3 12 1,3 18 0,2 17-1,2 11-622,3 11 0,13 13 0,13 11 1,8 9-22,7 9 0,3 2 0,-1 13 0,-3 1-638,-2-1 0,1-5 1,-7 4-1,-6-3-166,-4 1 0,-11-8 0,-10-10 0,-4-5-611,-2-7 0,-8-13 1596,-4-15 1,4-13 0,3-16 0,3-13 755,2-7 1,0-3-1,2-1 1,3 0 392,7 0 1,4 2-1,1 2 1,2 4-305,5 1 1,-3 5-1,8 7 1,0 5-839,-2 1 1,8 2-1,-2 8 1,8 4-443,4 5 1,1 13 0,5 5 0,-3 4-825,-1 2 0,-1 0 0,7 0 1378,-1 0 0,8 7 0,2 3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6:27.2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0 175 8205,'0'0'0</inkml:trace>
  <inkml:trace contextRef="#ctx0" brushRef="#br0" timeOffset="504">1572 350 8514,'10'2'701,"-3"2"0,-1 4-72,0 1 1,8 5-1,-3 9 1,5 6-275,1 4 1,6 10 0,1 2 0,-1 1-421,2 1 0,-3-3 0,5 3 0,-4-6-2060,-7-4 2125,1-3 0,-15 1 0,6 0 0</inkml:trace>
  <inkml:trace contextRef="#ctx0" brushRef="#br0" timeOffset="639">1519 1 8104,'-17'0'-667,"-2"0"667,-5 0 0,5 7 0,-6 3 0</inkml:trace>
  <inkml:trace contextRef="#ctx0" brushRef="#br0" timeOffset="1152">402 245 8406,'17'-21'233,"1"3"0,-7-3 0,1 11 0,2-1 686,1-1 1,-3 8-1,-1-2 1,3 6-233,1 6 1,5 4 0,1 9-1,3 3-435,-3 1 0,0 8 0,1-4 1,3 2-196,2 0 0,-4 2 0,4 8 0,1 2-102,-1-2 1,-4-2 0,4-1 0,0 1-471,1-2 1,-7 4 0,4-12 0,-2 0 66,1-3 1,-1-13 0,-6-5-1,3-6 380,3-6 0,-3-5 0,3-15 0,-4-8 38,-1-11 0,-7-7 0,-1-5 0,-2-1 131,-4 2 0,-12 1 0,-10 3 0,-11 0 237,-9-1 0,-1 9 0,-8 5 0,-1 8 101,-3 7 0,5 7 0,3 5 0,6 7-329,10 3 0,7 4 0,9 5 0,5 11-426,4 9 1,18 12 0,9 3 0,12 3-958,9 4 1,7-5 0,7 3 1272,10 1 0,-1 3 0,9 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6:39.0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80 8521,'0'-18'957,"-8"3"0,-1 1-307,-1 3 1,2 5-2338,8-6 1687,0 8 0,8 4 0,2 10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3:00.9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88 8194,'10'-8'2375,"5"-1"-1644,-3-9 0,3 7 1,3 1-1,-1 0-793,1 1 1,-1 5 0,3-2-1,1 4-346,2 2 1,6 0 0,-3 0 0,-1 2-1060,0 4 1,4 3 1466,-6 9 0,1-1 0,-7 1 0</inkml:trace>
  <inkml:trace contextRef="#ctx0" brushRef="#br0" timeOffset="135">53 437 8194,'12'0'0,"0"0"408,1 0 1,3-5 0,1-1 0,3 2-206,3 2 1,10 2 0,10 2 0,3 2-956,8 2 0,1 5 752,9-5 0,8 8 0,7-5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6:39.1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63 8125,'12'-8'915,"0"-4"0,-9-3-2671,3-3 1756,-4 9 0,6 9 0,2 9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6:39.3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1 150 8174,'2'-17'840,"2"-1"1,1 1 214,-1-1 0,-2 7 0,-2-1 1,2 1-256,4 1 0,-4-6-3152,4 5 2352,-4 3 0,-2 8 0,0 10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6:40.1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18 454 8228,'0'-17'1486,"-2"-1"-658,-3 1 1,3 5-1,-4 1 637,4-3-1372,2 6 0,2 0 0,4 10 0,3 4-1,1 6 0,8 9 1,-3 4-1,6 3-111,1 3 1,-3-2-1,-1 4 1,-1 4-128,1-1 1,1 7 0,2-2 0,3 0-24,-3 1 1,0-5 0,1 4 0,1-4 7,-2-2 0,-1-8 0,-3-6 0,2-5 174,5-5 0,-5-7 0,6-2 0,1-11 309,3-15 1,4-9 0,2-9 0,0-9-69,0-5 0,-2-4 0,-4 3 0,-6-3-47,-4-2 0,-3 0 0,-5 0 0,-7 8 42,-8 5 1,-7 12 0,-11 2 0,-3 10-164,-2 6 0,0 9 0,-4 4 0,4 4-350,1 2 0,-3 8 1,6 6-1,4 7-151,5 8 1,1 4 0,7 2 0,2 2-289,2 4 1,17 1-1,9 7 1,7-3-115,4 3 1,7-6 0,5-1-1,3-1 817,3 0 0,7 0 0,2-7 0</inkml:trace>
  <inkml:trace contextRef="#ctx0" brushRef="#br0" timeOffset="183">280 1293 8228,'-25'1'0,"-2"3"178,0 2 0,3 2 0,11-4 0,3 4 288,2 1 0,5-3 0,8 4 0,9 0-346,7-1 1,8 1-1,14 2 1,8-5-552,5 1 0,16-6 1,-3 4-1,5-4 431,4-2 0,9-8 0,10-2 0</inkml:trace>
  <inkml:trace contextRef="#ctx0" brushRef="#br0" timeOffset="568">1398 996 8194,'0'-24'0,"-2"1"1192,-4 2 1,2 3 0,-5 5 1505,1 1-2554,2 8 0,6-2 0,2 12 0,4 6-181,5 3 0,5 3 0,1 1 1,1 3-208,-1 1 0,1 0 0,-3-3 0,-1 1-267,-2 2 0,-9 0 0,5-5 0,-2-1-130,0 1 1,0-1 849,-6 1 0,-2-9 256,-4-3 0,-2-13 0,-5-9 0,3-7 537,2-4 0,2-3 1,8-5-1,4 1-465,6-1 1,9 0-1,4 0 1,4 2-482,8 4 0,0 3 1,10 11-1,-1 3-159,-1 6 0,5 5 1,-5 2-1,0 5-834,-5 6 1,1 3 0,-4 5 0,-4 1-287,0 2 0,-8 1 0,-2-7 0,-3 1 1223,-3-1 0,1 8 0,-1 3 0</inkml:trace>
  <inkml:trace contextRef="#ctx0" brushRef="#br0" timeOffset="1000">2201 280 8293,'-5'-41'554,"-3"2"1,0 4 42,0 4 1,2 4 0,8-2 0,4 6 156,6 3 0,3 10 0,5 3 0,5 1-297,10 0 1,2 0-1,9 8 1,3 2-343,1 2 1,-3 13 0,-1 1 0,1 3-83,-2 2 0,-8 6 1,-10-2-1,-2 6-66,-4 6 0,3-2 0,-5 5 0,-5 1-5,-5 0 0,-1 1 1,-4 7-1,2-1 21,-2 0 1,-2 7 0,-2-1-1,-2 0-100,-4 2 1,4 0-1,-4 4 1,4-7-91,2-9 1,0 3-1,0-5 1,0 3-22,0-3 1,2-9 0,2-10-1,2 1 2,-2-1 0,-2-6 1,-2 2-1,0-3 19,0-3 0,0 1 1,-2-1-1,-4-1 12,-6-5 1,-3 5-1,-5-5 1,-3 5-349,-6 1 0,-14 7 0,-7-1 0,-9-2-1558,-3-1 2101,-9 5 0,-9 2 0,-7 8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6:37.3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647 122 8215,'0'-17'266,"6"0"1,0-1 691,-2 1 0,3-1 561,-1 1-1135,0 7 1,-8 2 0,-4 8-262,-5 0 1,-11 0 0,-3 2 0,0 4-81,0 6 1,-12-3-1,2 3 1,-4 2-111,-4 1 0,-1 8 0,-7 1 1,3-3 21,1-2 1,8-1 0,-1 1 0,3 3 79,2 1 0,10 0 0,5-5 0,9-1-30,3 1 0,2 5 0,6 0 1,0 0-3,0 3 0,2 1 0,4 10 1,5 2-34,5 1 0,1 1 0,1-6 0,-1 2-36,1 4 1,-3 1 0,-1 5 0,-3-6 15,3-5 0,-4 5 0,-1 0 0,-1-2 17,-4-2 1,0-4-1,0-2 1,2-2 16,-2 2 0,-3 0 0,-1-2 0,-1-6 25,-5-3 0,4-3 1,-4 1-1,4-1-57,2 1 0,0-7 0,0 1-263,0 1 0,0-3 1,2 0-1,4-2-182,5-5 1,5 5 0,3-2 0,5-2-680,5-2 1172,12-2 0,3 8 0,9 1 0</inkml:trace>
  <inkml:trace contextRef="#ctx0" brushRef="#br0" timeOffset="784">1206 646 8119,'-2'-17'188,"-4"-1"1,4 1 0,-6 0 773,1-1 1,5 6 806,-4 1-1008,4-1-644,2 2 0,0 5-55,0 10 0,6 5 1,2 10-1,-1 1-91,1 2 1,4 2-1,-4-1 1,1 3-59,5 0 0,-4 6 0,-1-6 1,1 2 24,0 0 1,1-5 0,7 5 0,-1 2-117,1 2 0,-1-6 0,3-4 1,1-3 91,2-3 0,6-7 1,-3-4-1,1-4 158,4-2 1,2-10 0,2-8 0,0-11-29,-1-9 1,-1-1 0,-3-8 0,-5-3 101,0-7 1,-11 3-1,1-4 1,-5 6 61,-6 5 1,-10 2 0,-6 8 0,-5 3 17,-6 6 1,1 7 0,-5 5 0,0 5-168,0 5 0,5 4 0,-1 2 1,4 0-287,1 0 1,7 8-1,1 5 1,2 7-261,4 3 0,2 8 0,2-4 0,2 2 73,4 1 1,6-1 0,9 6 0,4-2-42,2-4 0,2 4 0,6-6 0,0 0-300,0-4 1,0-3 754,0-3 0,8 1 0,1-1 0</inkml:trace>
  <inkml:trace contextRef="#ctx0" brushRef="#br0" timeOffset="1035">1381 1520 8078,'-10'-8'2036,"2"4"-1810,8-8 0,2 3 1,6-3-1,11 4-475,14 0 0,6 7 1,11-7-1,5 2-536,-1 0 0,8 0 785,2 6 0,4-7 0,2-3 0</inkml:trace>
  <inkml:trace contextRef="#ctx0" brushRef="#br0" timeOffset="1214">2411 926 8233,'-17'-8'396,"-1"-2"775,1 1 1,5 1-1148,0 8 1,10 14 0,2 5 0,10 6-112,6 6 0,7 2 1,2 2-1,0 0-774,1 0 0,5 2 861,-2 4 0,-4-5 0,0 7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7:01.9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51 123 8144,'-12'-16'0,"1"3"791,-3 1 1,6 6-160,2-5 1,6 5 0,8-4-330,10 2 0,9 1 1,12 3-1,3-2-250,3 2 0,7 0 1,7 0-1,-3-2-279,-2 3 1,4 1 0,1 2 0,-3 0-285,-2 0 1,-3 0 0,-5 0-1,-5 0-793,-4 0 1303,-10 0 0,-2 7 0,-7 3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7:02.1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0 8298,'-9'0'427,"3"6"0,14 2 0,9 0 16,10 0 1,14 3 0,7-5 0,9-2-537,7-2 1,10-2-1,5 2 1,3 2-826,1 1 918,-1 1 0,-13-6 0,1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7:06.1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1 105 11269,'25'-8'-242,"12"6"0,15-5 0,14 1-13,14 0 0,11-6 0,-37 8 0,3 1 255,0-2 0,2 0 0,5-4 0,0-2 0,2-2 0,0-1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7:05.5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88 418 8236,'-17'-6'235,"-1"0"0,7-5 1,1 3-1,0 0 462,0 0 1,7 1 938,-3 1-1249,4 4 1,4-6-540,4 8 1,3 0-1,9 0 1,-1 0-403,1 0 1,-1 2-1,3 2 1,1 2-105,2-2 1,0 3 0,-5-1 657,-1-2 0,9 6 0,1-1 0</inkml:trace>
  <inkml:trace contextRef="#ctx0" brushRef="#br0" timeOffset="167">490 121 8178,'0'-17'0,"-2"-1"0,-2 1 446,-2-1 0,0 7 1,4 1-1,-1 0 2462,-3 0-2838,0 7 1,6-3-1,0 12 1,0 5-271,0 5 1,6 9 0,1 4 0,1 6-129,0 6 1,4 3-1,-7 9 328,-1-1 0,6 16 0,0 4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7:16.5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140 208 8379,'-18'-23'0,"1"0"0,-1 1 828,1 3 1,1 1 0,3 1 1668,1-1-1261,8 9-1216,-3 1 1,12 10 0,3 4 0,2 5 99,3 5 1,9 9 0,1 2 0,-2 2-99,-1 0 1,-3 1 0,1 6 0,-1 3-172,1 2 1,-1 2-1,1-3 1,-3 7 138,-3 3 1,3 7 0,-5 3 0,0 6-237,-5 0 0,-3 0 0,-2 2 0,0-2-144,0-2 0,0-10 0,0 0 0,0-7-217,0-4 1,0-8-1,-2-8-673,-3-2 0,1-9 1280,-8-11 0,1-3 0,-7-2 0</inkml:trace>
  <inkml:trace contextRef="#ctx0" brushRef="#br0" timeOffset="333">18 348 8378,'-2'-41'326,"-2"0"1,-2 4 194,2 6 1,2 0-1,4 8 1,4 2-204,5 1 1,13 3-1,5-1 1,8 1-178,9-1 0,3 7 0,17 1 0,4 2 7,3 5 0,1 3 1,-8 7-1,-6 11-253,-5 9 0,-1 6 0,-15 4 0,-6 2-271,-8 1 1,-8 7 0,-5-4 0,-6-1 66,-4 1 0,-4-2 0,-6-6 0,-11 0 135,-14-1 0,-10 1 0,-11-2 1,-3-3-31,-1-7 0,-8 2 1,2-2-1,-2-3-144,2-7 1,12-3-1,11-6 348,4 2 0,10 0 0,2-6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7:19.7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88 8387,'0'-18'785,"0"1"0,2 5 0,4 2 0,6 3-787,3 3 1,11 0 0,3 0 0,4-2-472,2 2 0,5 2 1,3 2-1,0 2-317,-1 4 790,-1 4 0,-6 7 0,0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2:59.9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402 263 8070,'-17'-6'228,"1"-2"0,3-1 2966,1-5-2865,1 6 1,3 0-1,8 10 1,11 4-255,11 6 0,5 11 1,8 6-1,2 4-122,4 2 1,3 0 0,11 0-1,1 0-501,2 0 0,8 0 1,-4 0-1,2 0 548,0 0 0,-8 0 0,5-1 0</inkml:trace>
  <inkml:trace contextRef="#ctx0" brushRef="#br0" timeOffset="217">1136 141 8077,'-17'-20'508,"-1"-1"1,-1-4 203,-5-3 0,5 9 0,-4 2 0,3 9-219,3 6 1,-1 2 0,1 0-1,1 2-338,5 4 1,-5 3 0,5 9-1,-5 1-294,-1 5 1,-1 5 0,-1 9-1,-3 3-182,-1-2 0,-2 6 0,2 1 0,-7 5-430,-3 1 1,-3 0-1,-3 3 1,-4 3-653,-2 6 0,-1-2 1403,-7 2 0,-7-8 0,-2 5 0</inkml:trace>
  <inkml:trace contextRef="#ctx0" brushRef="#br0" timeOffset="401">1 1154 8077,'2'-10'1010,"5"4"1,11 2-520,9-2 0,14 4 1,7-3-1,11 3-635,10 2 1,11 0 0,13 0 0,4 0-675,0 0 1,0 5 817,-4 1 0,-3 0 0,5-6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7:19.8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53 8300,'12'0'-231,"-1"0"0,3 0 0,9 0 1,10-2 339,12-4 1,11 4 0,20-5 0,5 1-405,5 0 295,1 0 0,0-2 0,1-1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7:18.4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482 437 8169,'-18'-25'0,"3"-3"326,3 1 1,-1 2-1,5 8 1,0-1 1168,0 1 0,-3 5 180,5 0-1584,0 9 1,6-3 0,2 13 0,2 9 63,2 5 1,7 12 0,-3 0 0,2 6-109,-1 0 0,-1 6 1,4 1-1,-3 3-179,3-3 1,-7 5 0,1-5 0,-2 5-190,0 1 0,0 0 1,-6 3-1,0 1-244,0 2 0,0 0 0,0-5 0,-2-3-6,-4-3 0,2-10 0,-6-10 0,1-4-327,-1-7 1,-2-1 897,-5-9 0,-1-8 0,1-8 0</inkml:trace>
  <inkml:trace contextRef="#ctx0" brushRef="#br0" timeOffset="267">377 489 8169,'0'-37'0,"2"-3"166,4-7 1,-2 2 0,7 1 0,3-1 388,1 1 1,3 5-1,1 0 1,5 8-186,5 8 1,6-1 0,3 7 0,5 7-338,2 6 1,-5 4 0,5 2 0,-2 6-135,-4 9 1,-3 9 0,-3 11 0,-3 3-99,-7 7 1,-6 3 0,-5 5 0,-6 1-44,-4 2 1,-4 0-1,-4-3 1,-8 1 39,-7 2 0,-6 2 0,-10-3 0,-4 1-157,-5-2 1,-11 2 0,-1-3 0,2-7-383,2-3 1,1-5 740,1-5 0,-1 0 0,1 0 0</inkml:trace>
  <inkml:trace contextRef="#ctx0" brushRef="#br0" timeOffset="534">28 2131 8160,'-16'-12'662,"5"1"1,12 7 0,17-4 0,11 2-654,10 0 1,13-7 0,14 1 0,8-3-551,7-3 1,5 1-1,1-1 541,1 1 0,-1-9 0,0-1 0</inkml:trace>
  <inkml:trace contextRef="#ctx0" brushRef="#br0" timeOffset="917">429 1188 8175,'-17'-18'333,"1"1"1,3-1 783,1 1 1,6 5-681,-5 1 1,7 9 0,0 2-1,8 9-336,7 7 0,5 9 0,3 6 0,3 6-262,1 4 1,6 5 0,-6-3-1,1 0-462,1-1 0,-6 5 0,5-4 0,-5 1 623,-1 5 0,7 1 0,2 3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7:21.7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507 227 8413,'0'-35'0,"0"2"315,0 4 1,-2-2 0,-4 8 0,-5 2-149,-5 1 0,-1 8 1,-1 3-1,-1 1-25,-4 4 1,1 2 0,-5 2 0,0 0-98,0 0 0,-2 8 0,-4 4 0,2 5-40,2 6 0,1 6 0,-3 12 1,4 8-24,2 7 1,2 12 0,7 10-1,5 3-6,5 8 1,4 2 0,2-39-1,2 1 1,0 2 0,2 1 8,0 0 1,3 0 0,4 5-1,1-1 1,2-2 0,2 0-1,0 2 1,1 0-87,0 2 0,0-1 1,-2-5-1,0 0 1,-2-3-1,1-1 1,11 43-176,-4-6 0,-3-15 0,-5-6 1,-3-10-430,-2-13 1,-2-10-123,-6-18 827,0-7 0,0-20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7:23.5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7955,'11'0'-1796,"1"0"1796,-8 0 0,11 0 0,-5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7:23.7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70 8263,'18'-17'2268,"-7"5"-2115,1 1 0,-6 5 0,5-4-2073,3 2 1920,2 2 0,1 6 0,0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7:23.8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0 105 8175,'10'-7'1968,"-4"-5"-1691,-4-4 1,3-1-939,1 0 1,2 5 660,-2 0 0,4 8 0,7-3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7:26.2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0 643 8259,'0'-25'338,"0"3"0,0-5 1,0 2-137,0 4 0,8 9 0,4 6-353,3 4 0,5 2 0,3 0 0,6 2-273,4 4 1,4 2 0,2 5-1,-1-3 424,-5-2 0,2 5 0,-8-3 0</inkml:trace>
  <inkml:trace contextRef="#ctx0" brushRef="#br0" timeOffset="152">524 137 8259,'0'-26'428,"0"-3"0,2 4 0,2 2 624,2 3 0,2 11 0,-3 5-654,7 8 1,5 11 0,5 12 0,3 4-612,2 6 1,2 10-1,4-1 1,-2 7-1209,-2 5 1,-1 6 1420,1 12 0,4 3 0,-6 9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7:24.4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0 507 8202,'6'-25'344,"2"-3"1,0 1 281,-1 4 1,-1 4 0,-6 1 0,2 3 1624,4 3-2088,-4 4 0,8 8 0,-7 2 0,5 4-97,2 6 0,2 5 0,5 4 0,0 5-56,1 1 1,-1 8 0,3 5-1,3 1-204,6 2 1,-2 0 0,1 5 0,-1-3-50,0-3 0,-4 5 1,6-6-1,0-2 46,-1-3 1,3-8 0,-8-7-1,-2-6 209,-1-3 1,-3-8-1,1 0 1,-1-10 224,0-11 0,7-15 1,-1-10-1,-4-3 64,-5-3 0,0-5 1,-9-3-1,-1-4-16,-2-2 0,-4 5 0,-5-1 0,-9 6-77,-5 5 0,-5 10 0,5 12 0,0 4-154,5 5 1,-1 12-792,5 4 0,4 16 0,3 13 1,5 6-16,5 6 0,7 5 0,9 11 1,5 1 36,1-2 1,2 4 0,6-2 0,2 1 714,3 1 0,-3-6 0,6 6 0</inkml:trace>
  <inkml:trace contextRef="#ctx0" brushRef="#br0" timeOffset="165">210 1380 8274,'-6'-17'1898,"0"-1"1,4 8-1976,14 5 1,9 3 0,20 2 0,7 0-462,9 0 0,-1 0 0,10 0 0,4 0-1564,4 0 2102,1 0 0,3-8 0,1-2 0</inkml:trace>
  <inkml:trace contextRef="#ctx0" brushRef="#br0" timeOffset="583">1293 874 8090,'0'-18'463,"0"6"787,0 1 0,-2 5 190,-4-6-882,4 8 1,-6-1-343,8 10 0,0 5 0,0 8-216,0-1 0,0 1 0,0-1 0,0 0-66,0 1 0,0-1 0,0 1 1,0-1-97,0 1 0,0-7 0,0 1 458,0 2 1,0-5 326,0 3 1,0-10 0,-2-2-144,-4-10 1,4-5 0,-3-5-1,3-1-98,2-2 0,0-1 0,0 5-400,0-4 0,0 3 0,0-3-979,0 4 0,0 7-515,0 0 1,2 8 567,3-1 0,-3 10 0,6 7 250,0 4 0,-6 3 1,4 2 693,-4 3 0,-2 7 0,0-4 0</inkml:trace>
  <inkml:trace contextRef="#ctx0" brushRef="#br0" timeOffset="1098">1258 996 8336,'-12'-16'3201,"0"5"-500,8-5-2593,-11 6 0,13 3 0,-2 7-111,8 9 1,0 7-1,6 3 1,-1 3-27,1 1 1,2 0 0,3-3 0,-1 1-324,-3 2 1,-5 0-1,4-5 1,-2-1 34,-4 1 1,3-1-1,-1 1 1,-2-1 80,-2 1 1,-2-7 0,-2-1 529,-4-2 0,-3-2 0,-9-6 274,1 0 1,5-4-1,2-6 1,2-9 216,5-7 1,1 3 0,2-6-1,2-2-308,3-2 1,7 0 0,11 2 0,6 4-451,4 2 0,4-3 1,4 9-1,6 5-306,3 5 0,2 3 1,1 8-1,-3 4-262,-3 5 1,1 7 0,-7 3-1,-4 4-452,-6 3 1,-6-5-1,-7 4 1,-3 0-649,-3 0 1,-4-3 1640,-8 5 0,-16-8 0,-3 4 0</inkml:trace>
  <inkml:trace contextRef="#ctx0" brushRef="#br0" timeOffset="1533">1956 332 8317,'-8'-44'517,"5"-5"1,-7 8 0,2 4 372,4 6 0,2 0 0,4 8 1,4 2-418,6 1 1,5 5-1,6 3 1,7 6-312,3 4 0,7 2 0,3 0 0,2 2-63,3 4 1,-3 6 0,-1 11-1,1 6-103,0 4 1,-7 2-1,3 2 1,-4 4-127,-2 5 0,-6 5 0,-2 3 0,-1 2 107,-5 2 0,-2 8 0,-3-1 1,-3 4-124,-1 7 1,-8-4 0,2 4 0,-4-7-46,-2-5 1,-8 4-1,-2-6 1,-1 1 46,-1-5 1,6-6 0,-4-5 0,1-7 100,-1-3 1,0-10-1,-3-3 1,3-5-12,2-1 1,-5-3-1,3-1 1,-2-5 7,1-1 1,-3 0-1,-7-4 1,-5 2-243,-1-2 0,4-1 1,-8 1-1,-6 2-231,-8-2 1,-5-2 0,-4-2-1,-3 0-414,-1 0 0,-8 0 933,2 0 0,-11 8 0,-5 1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7:22.3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0 262 8130,'0'-17'113,"0"-6"0,0-1 0,0 3 237,0 2 1,0-5 0,0 1 0,0 2 324,0 1 1,0 9-1,0-1 451,0-2-1041,0 7 0,0 1 1,0 12-211,0 5 0,0 11 0,2 3 1,4 2-7,6 4 0,-3 2 0,1 4 0,0 2-24,-1 1 1,3 7 0,6-6-1,-1-2-2,0-3 0,1-1-1,-1 0 1,1 0 93,-1 0 1,7-8 0,-1-3-1,0-7 137,2-5 1,-3-5-1,5-7 1,-2-1 190,-4-5 0,1-6 0,-1-11 0,2-6-21,-1-4 1,-3-4 0,-1-2-1,-3-4-110,-3-1 1,1-3 0,-7-5 0,-2 1-100,-2 5 1,-4 1-1,-6 6 1,-7 0-21,-7 6 1,-1 8 0,6 12 0,-1 3-60,1 2 0,-1 2 0,3 8 1,1 4-459,3 6 0,7 3 1,-2 5-1,4 3 116,2 6 0,10 4 0,7 2 1,10 0-38,6 0 1,10 6 0,4-1 0,3-1-395,2-2 0,7-4 818,-1-4 0,8 4 0,-4-6 0</inkml:trace>
  <inkml:trace contextRef="#ctx0" brushRef="#br0" timeOffset="188">1031 472 8130,'0'-12'1266,"0"1"1,2 9-977,3 2 1,-1 9 0,10 13 0,3 3-402,5 2 1,7 2 0,-4 6-1,2 0-761,4 0 1,-4 0-1,2 0 872,3 0 0,-7 8 0,0 1 0</inkml:trace>
  <inkml:trace contextRef="#ctx0" brushRef="#br0" timeOffset="413">349 1258 8141,'2'-18'261,"4"1"1,-2 1-1,6 3-260,-2 1 1,5 2 0,-3-3 0,2 3-1469,-1 2 1467,1 3 0,5-3 0,1-2 0</inkml:trace>
  <inkml:trace contextRef="#ctx0" brushRef="#br0" timeOffset="931">227 1188 8216,'-17'-2'0,"-1"-2"912,1-2 0,7-1-505,4 1 1,8 4-1,8-4-391,7 4 1,14 2 0,2 0 0,8 0-247,4 0 0,1 0 0,9-2 0,1-2-82,2-2 1,8-5 311,-2 5 0,4-8 0,2 5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7:45.2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1 140 8269,'0'-17'88,"0"-1"1,0 1 0,2 0-1,4 1 597,5 4 0,5-1 1,3 7-1,6 0-436,10-2 0,2 6 1,10-3-1,1 3-543,3 2 1,1 0 0,0 0 0,-1 2-725,-5 3 0,-9-1 1,-11 8 1017,-7 2 0,2 1 0,-11 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3:11.9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1006 519 7951,'-23'-53'144,"-1"1"1,1 5 0,5 3-1,3 3 605,3 8 0,-3 0 0,3 10 462,-3 1 1,3 9-638,0 1 1,8 10-1,-1 4-320,3 14 0,4 9 0,2 12 0,3 3-149,3 7 0,-4 3 0,5 3 0,1-1-316,-2 1 1,5 5 0,-5 2 0,2 0-160,-1 0 1,-1 6 0,4-4 0,-5 2-457,-1 0 0,-2 0 1,-6 6-1,0 0-391,0 0 1,0-6 1216,0 0 0,-16-8 0,-3 5 0</inkml:trace>
  <inkml:trace contextRef="#ctx0" brushRef="#br0" timeOffset="233">1495 292 8414,'0'-59'0,"-2"1"640,-4 2 0,-4 17 0,-7 10 0,-1 10 636,1 7 0,5-2-845,1 9 1,7 6 0,0 13-1,8 7-273,7 9 1,7 10-1,7 7 1,8 5-104,6 6 0,7 5 0,-3 6 0,2 1-217,3 0 0,-3 0 0,2 2 0,1 3-558,2 7 0,-7 3 0,-6 3 0,-10-1-467,-7 0 0,-1-5 0,-13-5 1187,-2-5 0,-18 2 0,-5-12 0</inkml:trace>
  <inkml:trace contextRef="#ctx0" brushRef="#br0" timeOffset="534">202 1427 8139,'-46'27'0,"1"-4"0,5-1 575,7 1 1,7 4 0,15 8 0,11 0-211,15 0 1,16 8 0,29 5-1,12 6-170,-30-24 1,2-1 0,3 0 0,3 0 0,4-3 0,2-2 0,3 0 0,2-1-90,5-2 1,0-1-1,6-2 1,2-2-1,8 0 1,1-2-1,1-3 1,1-1-181,-2-2 1,-1-2 0,-5-2 0,-1-3 0,-4-2 0,0-3 0,-4-2 0,-1 0-157,-2-1 0,-2-2 0,-8 0 0,-3-1 0,41-13 1,-15-6-478,-12-4 1,-8-4-1,-11-2 1,-8-2 332,-8 2 0,-14 2 0,-11 1 1,-4-3 170,-2-2 1,-2 0 0,-4 6 0,-6 2-121,-3 4 1,-3 4-1,3 8 323,3-1 0,-11 8 0,4 3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7:45.4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36 8470,'-8'0'925,"8"0"0,14 0-426,13 0 1,14-6-1,23 0 1,15 0-435,16-2 1,-42 7 0,1 0 0,6-1 0,0-1 0,-1 1 0,-1 2-312,-2 0 1,-2 0 0,43 0-184,-9 0 1,-9 0 0,-9 0-1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7:44.5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105 260 8458,'-17'-17'0,"-1"-1"-133,1 1 1,5 5 0,0 1 3181,-1-3-2316,5-1 0,0 3 0,10 2-489,4 2 0,4-3 0,9 5 0,2 0-39,3-2 0,13 1 0,-3-7 0,5 4-113,4 3 1,-4-7-1,5 4 1,-1 1-282,-4 3 1,2 2 0,-4 0 0,-6-2 5,-4 2 0,-4 8 0,-6 4 0,-1 4-60,-4 7 1,-5 6 0,-7 10 0,-2 2 201,-3 4 0,-5 3 1,-7 9-1,-3-1 68,-3 1 1,-4 5 0,-8 2 0,2 0 11,4 0 0,-4 0 0,4-3 1,-3 1-52,3-2 0,-2-9 0,6-7 0,0-3-53,0-2 1,1-2-1,9-4 1,1-5-229,3-5 150,7-9 0,-2-2 0,12-8 0,5 0 48,5 0 0,15 0 1,6 0-1,6-2-71,5-4 1,10 2 0,8-8-1,6-1-319,4-3 0,-3-1 0,-9-1 0,-5 3-665,-5 3 1,-5-3 1149,-9 3 0,-7-11 0,-15-5 0</inkml:trace>
  <inkml:trace contextRef="#ctx0" brushRef="#br0" timeOffset="202">122 732 8458,'-11'-18'0,"-1"1"526,-1-1 1,3 9 0,0 1-214,2 0 0,5 6 1,10-4-1,11 5-32,9 1 0,14-6 0,7 0 0,8 2 0,8 2 0,10 2 0,4 0 0,-1 0 161,1 0 1,2 0-443,-11 0 0,5 8 0,-12 2 0</inkml:trace>
  <inkml:trace contextRef="#ctx0" brushRef="#br0" timeOffset="401">105 1413 8458,'-17'0'317,"5"0"3,0 0 0,10 0 0,4 0-57,14 0 0,11 0 0,16 0 0,9-2-180,10-4 1,12 2 0,3-7 0,3-3-649,3-1 1,3-3 564,1 1 0,-7-9 0,-3-1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7:50.4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113 70 8761,'-23'0'0,"-1"0"918,3 0 0,2 0-472,1 0 1,10 0-1,8 0 1,14 0-207,13 0 1,4 0 0,18 0 0,3 0-434,4 0 0,10 0 0,-2-1 0,6-3-1536,6-2 0,-4-6 1729,3 6 0,-3-15 0,-2 2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7:51.1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172 263 8447,'5'-28'285,"1"5"1,6-2 0,-4 2-1,1-1 171,5-1 0,1 6 1,3-5-1,1 7-19,5 5 1,-3-3-1,8 5 1,0 0-297,-2 5 0,6 3 0,-4 2 0,3 2-151,-3 3 0,2 5 1,-8 9-1,-2 3-147,-1 1 0,-3 8 1,-1 0-1,-5 6-40,-5 4 1,-4 0-1,-2-5 1,0 3 104,0 2 1,-6 6 0,-1-7 0,-3 1 141,-4 2 0,1-6 1,-1 3-1,2-3-25,-1-2 0,3-6 0,0-2 1,3-1-64,3-5 0,2-2 1,2-1-1,2-1-92,4 1 1,3-1 0,11-1 0,1-3-55,2-1 1,8-8-1,0 2 1,6-4-203,4-2 0,6 0 0,-5 0 0,1-2-1037,0-4 1423,-3-4 0,-5-7 0,0-1 0</inkml:trace>
  <inkml:trace contextRef="#ctx0" brushRef="#br0" timeOffset="167">399 682 8362,'0'-18'93,"0"1"0,0-1 1,0 1 160,0-1 1,9 7 0,9-1 0,9 0-277,6 3 1,15-1 0,7 6 0,3-2-498,2 2 0,4 3 519,-6 1 0,1 0 0,-7 0 0</inkml:trace>
  <inkml:trace contextRef="#ctx0" brushRef="#br0" timeOffset="1167">503 385 8356,'-1'-27'0,"-3"3"575,-2 5 1,-2 0-1,4-3 1711,-2-1-2027,1 7 1,12 16 0,5 12 0,3 6-229,3 5 0,1-2 0,3 8 0,1 2-132,-2 2 1,-1 2 0,-5 0 0,-1 2-124,-3 4 1,-7-10-1,2 4 1,-4-2-131,-2 0 0,-13-4 0,-7 0 0,-7 0-29,-10-2 1,-6-7 0,-9-11-1,-2-1 185,-5-4 0,5-12 0,-4-11 0,5-14 686,7-12 1,5-7 0,12-6 0,6-6 346,3-4 1,13-2 0,7 2-1,9 2-344,7 2 1,11 15 0,8 3 0,10 9-357,5 8 0,10 11 0,2 12 0,0 6-297,-3 6 0,1 12 0,-2 13 0,0 10-193,2 11 1,-11 8 0,1 10 0,-7 0-44,-10 0 0,0 1 0,-12 3 0,-5 2 63,-8-2 0,-16-10 0,-10-6 1,-9-2 18,-6 2 0,-15-11 1,-7 0-1,-7-9-151,-10-3 1,-7-8-1,-10-3 1,-1-7 77,5-5 0,11-12 0,4-14 1,12-9 300,10-12 1,21-8 0,15-9 0,12 0 32,12-1 1,9 1 0,20 1-1,5 5 50,5 5 0,9 6 0,4 6 5,4 6 0,17 3 0,4 3 0</inkml:trace>
  <inkml:trace contextRef="#ctx0" brushRef="#br0" timeOffset="1534">1377 559 8248,'7'-34'0,"3"-1"0,2 2 752,-1 4 0,1-3 0,7 7 0,3 0 45,1 0 1,8 3 0,-2 9 0,6 3-402,6 2 0,-2 3 1,5 5-1,-1 2-460,-4 3 1,0 5 0,-1 9 0,1 3-54,-6 1 0,0 10 0,-9 0 0,-3 8-181,-2 3 1,-3-3 0,-5 6 0,-5-1-339,-4-1 0,-10 5 0,-5-5 1,-10 2 36,-12-1 1,-10-5 0,-13 4 0,-8-3-1480,-8-3 2078,2-2 0,-5-10 0,7-2 0</inkml:trace>
  <inkml:trace contextRef="#ctx0" brushRef="#br0" timeOffset="1766">2355 420 8248,'0'-24'354,"0"1"0,-8 4 0,-4 5 0,-3 1 409,-3 5 0,-5-2 1,-2 4-1,-2 2-108,-4 3 0,-2 8 0,-2 5 1,2 5-508,4 7 1,-4 3 0,7 8 0,3 2-123,6 3 0,9-1 0,-2 6 0,2-1-390,4 1 1,10 0 0,8 1-1,7-5-428,8-4 1,0-2-1,4-2 1,4-2-112,0-2 0,6-8 0,-2 1 903,-3-9 0,7 11 0,0-5 0</inkml:trace>
  <inkml:trace contextRef="#ctx0" brushRef="#br0" timeOffset="1966">1429 1625 11766,'21'-8'0,"12"-4"256,20-3 1,19-5 0,-24 10 0,4-1 0,6-1 0,1-1-338,5-1 1,2 1 0,0 2 0,0 0 0,-2 0 0,0-1 0,-3 3 0,-2 1-435,-3 2 1,-3 0 0,34-10 0,-1 7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7:49.9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140 412 8418,'-5'-29'237,"-1"0"1,-8 5 0,3-3 0,-3 2 748,2 4 0,3 7 0,3 4 1404,-6 3-2212,4 1 0,1 14 0,9 5 1,3 9 19,7 7 0,4 6 1,3 3-1,2 5-74,3 2 1,5 1 0,-6 9 0,-2 1-326,-1 2 0,-3 0 0,-1-1 0,-3 5-151,-1 8 1,-8 1 0,2-5-1,-4-4-396,-2-1 1,-2 1 0,-2-10-1,-4-7-10,-2-6 1,1-12 0,-5-6 0,2-7 757,-1-9 0,-3-3 0,-1-2 0</inkml:trace>
  <inkml:trace contextRef="#ctx0" brushRef="#br0" timeOffset="284">193 395 8289,'-8'-43'57,"-2"0"0,-5-3 0,3 5 266,6 4 1,4 4-1,4 2 1,4 4 408,6 2 0,11 1 1,6 9-1,6 3-478,6 6 0,4-2 0,7 5 0,2 5-139,5 7 1,-11 16 0,4 8 0,-5 8-391,-8 4 0,-2 3 1,-18 9-1,-5 3-219,-5 2 1,-5 0 0,-11 2 0,-11-4-23,-9 0 0,-8-7 0,-8 3 1,-7-6 207,-6-1 1,-3-8 0,5-14 0,0 0 124,1 0 1,-7-5-1,12 1 1,1-4-77,2-1 1,12-1 258,10 1 0,-4 7 0,0 2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7:56.9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307 132 8584,'0'-25'824,"-2"4"1,-2-7 770,-2 3 1,-8 4-1257,3 9 1,1 12 0,-2 12-1,-1 5-285,-3 7 0,-1-3 0,-1 6 1,1 0-137,-1 1 1,-1-5-1,-2 4 1,-3-4-122,3-7 0,2-1 0,3-7 1,3 0-570,1 0 452,8-3 0,6-5 0,15 0 0,13 2-461,8 4 0,15 4 1,13 7-1,9 3 781,13 3 0,-1 12 0,-39-13 0,-1 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7:57.2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30 123 8361,'-10'-19'1390,"4"-5"1,-2 5-842,3-4 1,7 5-1,11 6 1,8 7-415,9 3 1,4 2-1,7 0 1,8 0-623,7 0 1,-2 6 0,5 1 0,-3 3-2550,2 4 3036,-4 1 0,7 3 0,-9-1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7:57.3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 8470,'17'0'241,"0"0"0,3-2 366,3-4 1,14 4 0,15-3-1,12 3-251,10 2 1,8 0 0,9 0-357,2 0 0,-43 0 0,1 0 0,46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7:56.2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0 402 8294,'23'-42'320,"1"-3"0,-3 0-21,-2 5 0,5 3 0,1 2 0,2 2 369,4 4 0,2-2 1,2 7-1,0 5-301,0 5 1,0 7-1,0 7 1,-2 0-241,-4 0 0,-4 4 1,-7 5-1,-1 11-152,0 5 0,-7 10 0,-4 7 0,-4 3-108,-2 4 0,0 1 0,0 4 0,-2 3-111,-4 1 1,2 0-1,-5-4 1,-1 3 42,0 1 1,0 0-1,-1-7 1,5-5 10,4-5 1,2-4-1,0-4 1,2-4 33,4-6 0,5-5 0,15-7 1,9-5-107,9-4 1,7-4 0,3-4 0,4-5-516,6-5 1,0-3 0,2-5 776,0-5 0,-2-4 0,-11-2 0</inkml:trace>
  <inkml:trace contextRef="#ctx0" brushRef="#br0" timeOffset="166">192 787 8294,'0'-18'436,"0"1"0,2-1 1,6 1 83,9-1 0,10 7 0,16-1 0,13 0-428,18 3 0,8 1 0,17 8 0,0 0-715,-2 0 0,-8 0 0,-11 0 623,-7 0 0,3 8 0,-12 1 0</inkml:trace>
  <inkml:trace contextRef="#ctx0" brushRef="#br0" timeOffset="349">210 1276 8320,'7'-10'593,"-3"-4"1,10 7 0,7-3-122,12-4 1,12 5-1,15-3 1,12-2-497,13-1 1,10 3-1,-43 7 1,-1 0 0,48-4-1127,-6-1 1,-4 4 714,-1-5 0,-9-1 1,-1-6-1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7:55.4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245 746 8392,'0'-20'0,"0"-1"0,0-2 830,0 1 1,-6 9 0,0 1-276,2-2 0,4 7 1,8 1-1,10 4-281,9 2 0,6-2 1,4-2-1,5-2-398,11 2 0,-1 4 0,6 4 1,-3 4-509,-3 2 1,-5-4-1,-3 5 1,-3 1 631,-8-2 0,-6 13 0,-9-4 0</inkml:trace>
  <inkml:trace contextRef="#ctx0" brushRef="#br0" timeOffset="133">0 1147 8852,'0'-11'512,"2"-1"0,4 0-689,6 3 1,13-7-1,12 5 1,15-5 343,16-1 0,18-1 1,-38 9-1,3 1 1,1-1-1,0 2-279,4 1 1,-1 0 0,42-1-1,-4 7 112,-13 0 0,-8-8 0,-3-2 0</inkml:trace>
  <inkml:trace contextRef="#ctx0" brushRef="#br0" timeOffset="351">821 117 8303,'10'-35'89,"5"4"1,-3 6 0,6 9 138,5 6 0,6 14 0,12 14 0,5 11 391,5 10 1,1 9 0,1 14 0,-3 10-359,-3 6 1,-7 3 0,-11 9 0,-5 3-637,-14-44 1,-1 1-1,-1 45 1,-10-4-1,-16-4-279,-15 1 0,-11-5 298,16-36 1,-2-1-1,-4-1 1,-2-1 0,-4 0-1,0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2:27.955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158 185 9475,'0'-25'169,"-2"4"1,-2-7-1,-2 3 739,3 4 0,-5 2 0,2 1 1488,2 1-2350,2 7 0,2 10 0,0 13 1,2 9-36,4 7 1,9 12 0,9 5 0,-1 7-150,2 5 1,0 4 0,7 8 0,-5 0-345,-2 0 0,2 5 0,-8 3 0,-5 1-153,-4 5 0,-4-5 0,-8 3 0,-6-1-1656,-10-1 2291,-15-2 0,-19-16 0,-10-2 0</inkml:trace>
  <inkml:trace contextRef="#ctx0" brushRef="#br1" timeOffset="399">1 604 8507,'17'-69'0,"-1"-1"0,-1 2 0,1 6 378,3 9 0,3 14 0,-5 12 0,3 2 388,3 4 0,-4 1 0,5 3 0,-5 1-272,-2 5 1,1 3 0,-1 8-1,3 0-501,3 0 1,4 2 0,8 4 0,0 5-229,0 5 0,0 11 1,0 6-1,-2 8-170,-4 3 0,2 5 1,-8 11-1,-1 6-136,-3 2 0,-3 11 0,-5-9 0,-5 0 15,-4-4 1,4 0 0,0-10-1,-3-7-436,-1-12 1343,-2-18 0,0-21 1,0-15-1,2-10 484,4-6 1,4-10 0,7-2 0,1-1-15,-1-1 0,7 8 0,-1-1 0,-2 5-491,-1 6 1,-3 3 0,1 9 0,-1 1-328,0 5 1,1 3-1,-1 10 1,1 4-369,-1 5 0,7 7 1,-1 7-1,0 8-454,2 6 0,-5 9 0,5-3 1,-2 2-173,1-1 1,-1 1 0,-6 5 0,1-1 424,-1-5 1,-5-3 0,0-8 0,-1-2 535,-1-4 0,13-4 0,-3-7 0</inkml:trace>
  <inkml:trace contextRef="#ctx0" brushRef="#br1" timeOffset="550">1573 849 7329,'2'-23'-76,"3"-1"1,-3-5 0,4 6-1,-4 2 3022,-2 1-2667,0 10 1,6 5 0,2 10 0,1 7-503,5 4 1,2 9 0,1 4 0,0 4-205,1 2 0,-1 6 0,1 1 0,1 1 427,5 0 0,3 5 0,8-3 0</inkml:trace>
  <inkml:trace contextRef="#ctx0" brushRef="#br0" timeOffset="817">2376 919 8968,'-8'-29'0,"-3"1"643,-5 3 0,-3 2 0,-3 5 0,-1 3 343,2 3 0,1 5 0,3 7-866,-1 0 1,7 13 0,1 7 0,2 5-290,4 6 0,4 4 0,6 4 1,6 1-232,3-1 0,5 4 0,1-1 0,2 1-67,-1 0 0,-1-2 1,-1-6-1,-1-2-21,-4-4 0,-7-4 0,2-8 494,-2 1 0,-4-9 0,-12-3 0,-10-6 91,-9-6 0,-2-3 1,-4-9-1,-4 1-223,0-1 0,0 7 0,3-1 106,-1-1 1,7-3 0,3-1-1</inkml:trace>
  <inkml:trace contextRef="#ctx0" brushRef="#br1" timeOffset="983">1852 587 8354,'-44'-45'0,"3"5"-75,4 3 0,12 9 0,7 5-164,10 4 1,14 9-1,10 4 1,11 4 238,14 2 0,15 0 0,6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3:13.2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210 420 8111,'0'-28'0,"0"-3"0,0 6 0,0 0 612,0 0 1,0 1-1,0 7 1,2 1 26,4 5 0,2-5 1,7 6-1,1-1-338,3-1 0,9 8 0,-1-1 0,2 3-148,2 2 0,6 2 1,-8 3-1,4 7-159,2 3 1,-8 3 0,-4 1 0,-3 3-307,-3 1 1,-7 8-1,-2-2 1,-3 4-35,1 2 0,-8 0 0,-9 0 0,-5 0 36,-1 0 1,-9 0 0,-3-2 0,-4-2-72,-2-2 1,-5-6 0,-3 4-1,0-1-460,1-5 1,1-2 840,6-1 0,-8-9 0,-1-1 0</inkml:trace>
  <inkml:trace contextRef="#ctx0" brushRef="#br0" timeOffset="235">1014 123 8111,'-2'-18'311,"-4"1"1,-4-5-1,-7 3 1,-3 3 203,-3 1 0,2 7 0,-8 2 0,-2 4 19,-2 2 0,4 2 1,1 4-1,3 8-374,4 7 0,-2 4 0,3 6 1,7-2-350,3 3 0,4 2 0,6 5 0,0 2-116,0-2 1,10 0 0,5-1 0,9 3-99,3-2 1,2-2-1,8-4 1,1-4-440,3-6 0,2-3 1,-4-3 841,1 1 0,9-1 0,-4 0 0</inkml:trace>
  <inkml:trace contextRef="#ctx0" brushRef="#br0" timeOffset="451">1 1188 9178,'17'0'-11,"1"0"0,1-2 0,6-2 110,10-2 1,24-13-1,16 1 1,11-1-218,7 0 0,4 3 0,-45 9 0,1 1 0,-2 0 1,0 2-805,48-4 490,-11-6 1,-11 13 0,-7-7 0</inkml:trace>
  <inkml:trace contextRef="#ctx0" brushRef="#br0" timeOffset="801">1468 961 8114,'0'-12'346,"0"1"1,0-1 303,0-5 1,2 5 0,4 2-463,5 2 0,1 1 1,3 3-1,5-4-149,-1-2 0,1-1 1,-3-7-1,1 1-36,-1-1 1,-5 1-1,-3-1 1,-1 1 22,-4-1 1,-2 1-1,-2-1 1,-2 3 48,-4 3 0,-4 3 1,-7 5-1,0-2-58,-1 2 1,1 4 0,-1 4-1,1 4-70,-1 1 0,9 9 0,3 7 0,4 0-93,2 1 0,4 5 0,5-2 0,11 4-73,5 2 0,12-6 0,9 0 0,7 0-367,5-2 1,4-2 585,8-7 0,8-1 0,1 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8:00.0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70 9935,'-7'-2'1042,"7"-2"1,11-1-1080,11 1 0,13 0 1,15 0-1,12-4 37,14-2 0,15-1 0,6-7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8:01.1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175 198 8223,'0'-41'423,"-1"1"0,-3 1 2513,-2 2-2214,0 10 0,6 13 0,0 18-444,0 12 0,0 13 1,-2 0-1,-2 4-312,-2 2 0,-5 0 0,3 0 0,-2-2-164,-3-4 1,3 2-1,-2-8 1,1-2-84,1-1 1,-6-5 0,5-3 231,-5-6 0,7-6 1,3-8-123,4-9 1,10-7-1,5-5 1,9 4-398,7 0 0,9 11 1,5-1-1,4 5 568,7 6 0,-2 18 0,9 5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8:00.4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367 226 8269,'-17'-20'278,"-1"-3"0,1 4 0,-1-5 4408,1 5-4075,7 9 0,6 10 1,16 12-1,11 5-334,8 7 1,12 3-1,5 8 1,7 0-431,3 0 1,2 0-1,-2 2 1,4 1-345,1 3 1,2 2 0,-6-4 0,-3-1-1280,-2-5 1,-9 0 1775,-4-9 0,3 7 0,1-4 0</inkml:trace>
  <inkml:trace contextRef="#ctx0" brushRef="#br0" timeOffset="201">961 104 8641,'-23'-24'591,"-1"1"1,1 0 0,6 7 221,-1 5 0,6 5 0,1 14 0,-3 7-486,-1 6 1,3 16 0,0 0 0,-1 6-425,-3 5 0,-1-3 0,-1 2 0,1 3-435,-1 6 0,1 1 0,0 5 0,-1 0-1432,1 0 1,-7-4 1963,1 6 0,-16 0 0,2 6 0</inkml:trace>
  <inkml:trace contextRef="#ctx0" brushRef="#br0" timeOffset="383">0 1239 11033,'26'-2'0,"7"-2"499,11-2 0,13-5 1,20 3-1,12-2-639,-38 3 1,1 0-1,0 2 1,1 1 0,2-1-1,1 0 1,-4 0-1,0 0 140,47-4 0,-47 3 0,-1 0 0,46-11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7:59.5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88 333 8208,'-2'-37'0,"-4"0"520,-5 2 0,-3 4 0,0 14 0,3 1 1908,-3 4-1938,6 5 0,1 14 1,7 7-1,2 7-296,3 8 0,7 12 0,9 6 1,5 3-94,1 3 1,-4 5-1,4 0 1,-2 0-146,-3 2 0,3-5 1,-2 5-1,-1 0-302,-3 4 1,-9-2-1,-4 0 1,-5 0-417,-1 1 0,-1-7 1,-5 0-1,-6-5-305,-3-5 0,-11-9 0,-3 0 1067,-4-6 0,-2-10 0,0 4 0</inkml:trace>
  <inkml:trace contextRef="#ctx0" brushRef="#br0" timeOffset="267">175 315 8255,'0'-42'234,"0"-1"1,0-4 0,0 7 335,0 3 0,8 8 0,4 1 0,5 5-102,6 8 0,10 5 0,10 10 0,2 0-227,3 0 0,7 16 0,-1 7 0,-6 10-284,-3 8 0,-12 3 0,-10 10 0,-3 3-180,-3 1 0,-7 2 0,-4-4 0,-6 3-179,-6-3 0,-12 4 1,-13-2-1,-7-1-223,-9-3 1,-11-4-1,-6-1 1,-4-5-227,-2-1 0,0 4 851,0-7 0,0 9 0,1-4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8:04.125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140 922 8502,'0'-18'545,"0"1"1,0-1 201,0 1 1,6 5 0,1 3 0,3-1-456,4 0 0,1 6 0,7-2 0,5 3-237,8-3 0,11 4 0,1-4 0,3 4-113,3 2 1,-1 0-1,2 0 1,1 0-747,-3 0 1,-3 6-1,-16 2 1,-4 1-2483,-6 5 3286,-11 1 0,-12 11 0,-10 1 0</inkml:trace>
  <inkml:trace contextRef="#ctx0" brushRef="#br0" timeOffset="149">0 1428 8966,'20'0'1096,"5"0"1,12-2-789,13-4 1,20 3-1,19-9 1,-38 6-1,1 0-341,5 2 0,1-1 0,-2-2 0,0 0 0,-1 4 0,-1 0 0,-3 0 0,-1 0 33,43-4 0,4 5 0,0-6 0</inkml:trace>
  <inkml:trace contextRef="#ctx0" brushRef="#br0" timeOffset="1150">2323 363 8252,'-8'-45'156,"-2"3"1,-5 9-1,1 3 1012,3 7 1,1 4 0,-4 3-459,3 5 1,7 7-1,-2 13-494,4 9 1,10 13 0,4 4-1,3 9-97,3 7 1,5 7 0,0 0 0,0 1-323,3 1 0,-7-4 0,4 8 1,-3 0-527,-3-2 1,-1 4 0,-5-6 0,-5 0-366,-4 1 0,-4 3 0,-6-6 1094,-9-2 0,-8-2 0,-10-1 0</inkml:trace>
  <inkml:trace contextRef="#ctx0" brushRef="#br0" timeOffset="1447">2305 415 8298,'-7'-42'76,"-1"-1"0,-6-6 1,5 5 366,1 1 0,2 2 1,6 8-1,0 4-33,0 6 1,10 4-1,7 3 1,10 2-270,6 3 1,4 7 0,4 0-1,6 8-167,3 8 1,8 9-1,-1 4 1,-7 2-233,-7 4 0,-8 8 0,-6 4 0,-6 0-87,-4-1 1,-9 1 0,-6-4 0,-8 1 88,-8-1 0,-3-2 1,-4-2-1,-5 0 12,-5 0 0,-10-6 0,-3-2 0,-1 0-92,0 1 1,2-7-1,7 0 1,-1-5 335,0-5 0,0 9 0,0 7 0</inkml:trace>
  <inkml:trace contextRef="#ctx0" brushRef="#br0" timeOffset="1680">1869 1900 8302,'-25'0'902,"-1"0"1,-3 0 97,6 0 0,7 7-609,11 5 1,14-4-1,22 0 1,10-3-312,12 1 1,11 2 0,15-4 0,8 2-436,3-2 1,7-2 0,-47-2 0,1 0 0,2-1 0,0 0 354,3-2 0,-1 0 0,1-1 0,-1-2 0,-3-3 0,0 1 0</inkml:trace>
  <inkml:trace contextRef="#ctx0" brushRef="#br0" timeOffset="2132">3947 450 8302,'0'-35'362,"0"-5"0,0 1 0,-2 6 854,-4 7 1,4 7-709,-3 2 0,5 7 1,7 6-1,9 8-234,5 8 0,10 11 1,-2 8-1,4 8-186,2 7 0,0 7 0,-2 3 0,-4 6-213,-5 6 0,-7-10 0,-5 8 0,-6-6-398,-5-1 0,-10 1 1,-9-6-1,-11-2-3,-10-7 0,-13-6 0,-14-6 1,-8-4-168,-7-6 0,3-5 0,1-9 693,-1-9 0,6-15 0,-6-12 0</inkml:trace>
  <inkml:trace contextRef="#ctx0" brushRef="#br0" timeOffset="2314">3598 520 8326,'27'-25'0,"-4"-2"198,-3-1 1,-3-3-1,3 8 1,1 2 223,2 1 0,8 3 0,0-1 0,6 1-223,4 0 0,7 1 0,-1 4 1,5 5-210,7-1 0,1 6 0,6-4 0,-2 4-465,2 2 0,-6 8 0,-4 6 0,-7 5 475,-9 4 0,-10 8 0,-5-4 0</inkml:trace>
  <inkml:trace contextRef="#ctx0" brushRef="#br0" timeOffset="2500">3580 1673 8736,'-17'0'891,"-1"0"1,16 0 0,12 0 0,15 0-960,16 0 0,10 0 1,7 0-1,8 0-1249,8 0 0,13-2 1317,12-4 0,-48 2 0,1-2 0,0-2 0,0-1 0</inkml:trace>
  <inkml:trace contextRef="#ctx0" brushRef="#br0" timeOffset="2764">5222 468 8815,'-17'-28'406,"1"-3"0,2 8-978,3 2 1264,7 9 0,6 14 0,15 16 0,12 11-307,10 9 0,6 1 1,9 6-1,2 0-793,3-1 1,7 3-1,-2 5 1,2 1-370,-2-1 1,2-7 776,-8-5 0,0 5 0,-6 0 0</inkml:trace>
  <inkml:trace contextRef="#ctx0" brushRef="#br0" timeOffset="2963">5903 310 8478,'-19'-36'465,"-5"-5"1,5 12-1,-4 2 729,3 11 0,3 10 1,-1 14-941,1 9 1,-2 11 0,-5 12 0,-3 9-240,0 7 1,-4 0 0,6 7 0,-3-1-628,-3 0 0,2 2 0,-4 6 0,-6-1 612,-3 1 0,-5 0 0,-5 0 0</inkml:trace>
  <inkml:trace contextRef="#ctx0" brushRef="#br1" timeOffset="3147">4750 1620 9928,'8'-9'812,"-4"-1"0,10 6 0,7-4-362,12-1 1,19 5 0,20-2 0,16 2-658,-38 1 0,2 0 0,3 2 0,1 0 0,3-2 0,0 0 0,-1 2 0,-1 0 204,-1 2 1,0-2 0,0-2-1,-1-1 1,-3-1 0,1 0-1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8:17.0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16 122 8396,'-10'-7'884,"4"5"1,16-6-1,13 2-460,16 0 0,11 1 1,10 3-1,12-2-504,14-2 0,3-6 1,10 4-1,-49 5 0,1-1-1150,0 0 1,1 0 997,45-10 0,-42 10 0,0-1 1,-1-4-1,-1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8:17.2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0 225 8349,'0'-33'126,"0"4"0,0 4 380,0 0 0,8 5 1,6-3-1,9 4-192,12 1 0,4 6 0,13 3 0,6 1-425,3 4 0,6 4 1,-4 6-1,1 8-751,0 7 0,-16 0 862,-1 8 0,-8 8 0,-5 8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8:17.3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34 105 8536,'-18'0'1301,"9"-2"-1117,3-4 0,6 3 0,6-7 0,9 2-79,12 4 1,14-3 0,21-1 0,12 0-629,9 0 0,12 0 523,-37 6 0,1-1 0,-1-2 0,0 0 0,7-4 0,0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8:18.1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58 105 8252,'-17'0'1969,"-1"0"-1382,1 0 1,11-6 0,10 1 0,13-1-607,9-2 0,11 6 0,9-4 1,5 2-902,1-2 0,8 3 1,4-9 919,4-2 0,10-1 0,1-3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8:17.722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157 1180 8260,'12'-19'58,"0"-5"1,-8 5-1,1-4 1361,-3 3 0,4 3-155,0-1 1,0 11-929,-6 7 1,0 7 0,2 13-1,4 5-85,5 10 1,5 2-1,1 7 1,1 1-395,-1 0 0,6 1 0,1 7 0,-3-1-377,-2 0 0,1 3 0,-1 1 0,1 2-401,-5-2 1,-9-1 0,0-3 0,-4 1 920,-2-1 0,-8-7 0,-2-3 0</inkml:trace>
  <inkml:trace contextRef="#ctx0" brushRef="#br0" timeOffset="284">245 1040 8387,'0'-52'0,"0"1"271,0 5 1,0-3 0,0 9 0,2 3 194,3 6 0,7 0 1,11 7-1,6 3-174,4 2 0,10 9 0,6 4 1,5 8-49,4 10 0,8 1 1,-4 18-1,0 4-212,-3 4 0,-13 10 0,-7-3 0,-6 5-261,-4 1 1,-15 0 0,-3 1 0,-9-3-150,-8-3 0,-11 3 1,-14-3-1,-8 1-36,-7-1 0,-15 1 1,-8-7-1,-11 0-69,-5 2 0,5-8 0,4 1 0,5-6 198,1-5 1,8 4 0,5-6 0,11-1 284,11-3 0,8-2 0,9 1 0</inkml:trace>
  <inkml:trace contextRef="#ctx0" brushRef="#br1" timeOffset="735">1345 464 9514,'0'-33'0,"0"4"358,0 6 1,0 3 0,0 3-398,0-1 1,2 9 0,4 3-1,7 4-247,9 2 1,-1 2 0,10 4 0,4 5-951,4 5 1233,1 1 1,3 1 0,2-1 0</inkml:trace>
  <inkml:trace contextRef="#ctx0" brushRef="#br0" timeOffset="885">1869 80 8743,'-2'-18'0,"-4"1"964,-6-1 0,3 3-796,-3 3 0,8 14 1,-2 16-1,4 11-27,2 10 0,8 7 1,2 12-1,2 6-540,-1 4 0,7 4 1,7 4 398,2 5 0,2 12 0,-11-44 0,-1-1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3:18.3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158 490 8206,'0'-37'350,"0"-4"0,-6 6 0,-2-2 0,0 6 442,0 0 0,1 12 0,3 1 77,-2 3 0,-2 7-603,2 2 1,4 12 0,-3 8-1,3 9-113,2 12 1,0 4-1,0 13 1,0 8-93,0 6 0,7 10 1,5 1-1,4 1-158,1 0 1,1 3 0,1-1 0,2 3-473,3 6 0,-1-3 0,-6-5 0,-1 1-277,-5-3 0,-3 5 0,-8-10 0,-4-7-332,-7-6 1,-11-15 1177,-18-5 0,-5-12 0,-7-4 0</inkml:trace>
  <inkml:trace contextRef="#ctx0" brushRef="#br0" timeOffset="149">0 1241 8073,'35'-18'94,"0"1"0,0-1-460,0 1 1,2 1-1,2 5 1,3 3 324,3 0 0,0 6 0,1-4 0,-3 4 41,0 2 0,-7-7 0,7-3 0</inkml:trace>
  <inkml:trace contextRef="#ctx0" brushRef="#br0" timeOffset="382">751 507 8210,'-7'-44'649,"-5"3"1,-9 12-1,-3 7 1,1 7-150,-2 3 0,5 8 0,-3-2 0,4 4-72,1 2 1,1 8 0,1 6-423,5 7 1,3 1 0,8 7-1,2 2-118,4 2 0,3 4 0,9 1 0,1 3-201,4-2 0,-1 0 0,7 0 0,2 1-199,2-1 1,0-2 0,-2-2 0,-2 0-531,2 0 1,-6 4 0,-1-3 1041,-5-3 0,-2-9 0,1 1 0</inkml:trace>
  <inkml:trace contextRef="#ctx0" brushRef="#br0" timeOffset="565">1013 682 8210,'0'-24'621,"2"1"370,4 2 0,-2 1-706,8 3 0,-1 7 0,7 6 0,-1 6-53,1 4 0,5 8 0,2-3 0,4 7-195,8 5 0,0-3 0,8 3 0,-1-2-461,1 2 1,-1-3 0,7 5 0,-3-2-919,1 1 1,3-3 1341,-11-9 0,8 3 0,-5-5 0</inkml:trace>
  <inkml:trace contextRef="#ctx0" brushRef="#br0" timeOffset="750">1502 472 9480,'-23'-19'0,"0"-1"370,1 3 1,5-4-1,3 11-6,3 0 0,7 4 1,-2 12-601,4 6 1,4 5 0,2 7 0,2 3-162,-2 0 0,5 12 1,1-4-1,0 2-155,-5-1 0,-3-1 1,-2 2 551,0 4 0,0-4 0,0 5 0</inkml:trace>
  <inkml:trace contextRef="#ctx0" brushRef="#br0" timeOffset="948">1275 1241 8489,'8'-10'90,"4"4"0,3 2 0,3 0 1,-1-1-93,1 1 1,7 2 0,6 2 0,6 0-928,3 0 929,1 0 0,2 0 0,2 0 0</inkml:trace>
  <inkml:trace contextRef="#ctx0" brushRef="#br0" timeOffset="1585">1939 1118 8099,'10'-7'195,"-3"3"1,-5-6 133,4 2 0,-2-3 0,8 5 1,1 0-107,3-2 1,3 4-1,4-5 1,5-1-139,-1 0 0,6 1 1,-6-5-1,2 2-86,0-1 1,-8-3 0,3-1-1,-5-1-41,-1 1 1,-3-6 0,-3-1 88,-6 3 1,-6 1 0,-6 5 0,-6 3 5,-3 7 0,-5 3 0,-1 2 1,-2 0-43,1 0 1,3 2-1,1 3 1,3 7-90,3 3 1,-1 3-1,7 1 1,2 3-135,2 1 0,4 6 0,6-4 0,7 1 1,7-1 0,9-2 1,0-5-1,7-1-638,9 0 0,5-1 849,7-4 0,-5 3 0,6-5 0</inkml:trace>
  <inkml:trace contextRef="#ctx0" brushRef="#br0" timeOffset="1917">1520 804 8275,'-18'0'970,"3"-2"-558,3-4 1,-3 6 0,5 0-464,0 10 1,0 5 0,7 3 0,-5 1-127,-2 5 0,6 1 1,-4 6-1,3-2-638,-1 2 0,-6 0 815,6-2 0,-15 4 0,2-6 0</inkml:trace>
  <inkml:trace contextRef="#ctx0" brushRef="#br0" timeOffset="2201">2288 140 8107,'0'-27'175,"0"4"1,0 4-1,0 1 313,0 1 0,8 1 0,4 4 0,5 7-84,6 3 1,10 9-1,12 7 1,3 9-211,7 12 0,1 10 1,-4 11-1,-1 4-171,-5 2 0,-3 8 0,-8 8 0,-2-1-364,-4 1 1,-11 0 0,-13-5 0,-6 3-155,-11-2 0,-15 2 0,-20-5 0,-5-5-1886,-6-4 2381,-12-3 0,27-32 0,-2-2 0,-3 1 0,-1 0 0</inkml:trace>
  <inkml:trace contextRef="#ctx0" brushRef="#br0" timeOffset="2418">3074 647 8168,'6'-12'107,"0"1"1,7-1 0,-1-6-133,3 1 1,5 5 0,1 3 0,4 1 179,3 4 1,1 2 0,8 2 0,1 2-848,3 4 0,-2-2 692,-10 7 0,4 1 0,-6 5 0</inkml:trace>
  <inkml:trace contextRef="#ctx0" brushRef="#br0" timeOffset="2568">3196 961 8168,'18'0'25,"-1"0"0,1 0 177,-1 0 1,1 0-1,1 0 1,4-2-70,6-4 0,4 5 0,2-7 0,2 2-263,4 0 1,2-6 129,3 7 0,5-9 0,-7 4 0</inkml:trace>
  <inkml:trace contextRef="#ctx0" brushRef="#br0" timeOffset="2883">4087 752 8464,'12'-6'0,"-3"-2"188,-1-2 1,6 6 0,-3-1-1,5 3 441,1 2 1,3 0 0,3 0 0,6 2 72,4 3 0,4 5 1,2 6-1,2-3-631,-3-1 1,1 0-1,0 3 1,2-1-194,-3-3 1,-3-7-1,-4 2 1,-3-4-29,-3-2 1,0-2 0,-4-4-1,3-5 65,-3-5 0,-7-3 1,-5-5-1,-1-5 181,-4-4 1,-2 0-1,-4 2 1,-6 4 98,-9 2 0,-8-4 0,-10 7 0,-2 5-101,-4 3 1,2 10-1,-5-1 1,-1 5-374,0 5 0,6 5 1,-1 10-1,3 1-295,2 2 0,2 14 0,4 0 574,6 6 0,3 3 0,3 7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8:16.6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123 243 8336,'-19'-35'0,"-3"0"454,-1 0 0,0 8 0,7 3 1,5 5 2010,5 2-2027,4 7 1,10 4-1,5 14 1,8 7-184,9 7 1,8 9 0,5-4 0,2 4-251,3 4 0,3-4 1,-1 10-1,-1-4-397,-3-3 1,-5 1 0,6 0 0,-1 0-425,-1 0 0,-3 0 0,-7-2 0,0-2-982,0-2 0,-10-7 1798,-7 1 0,-8-4 0,-10-1 0</inkml:trace>
  <inkml:trace contextRef="#ctx0" brushRef="#br0" timeOffset="184">542 155 8336,'-8'-35'0,"-3"2"0,-5 4 190,-1 6 0,-1 6 0,1 5 351,-1 6 1,1 8 0,1 8-160,5 7 0,-3 12 0,6 0 0,1 6-461,-1 6 0,-4 4 1,6 7-1,1 1-371,-3-1 0,6 0 1,-6 3-1,2 1-931,0 2 1381,-7 0 0,3 10 0,-7 4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8:19.9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18 8796,'-17'0'1932,"9"0"-1529,8 0 0,15 0 0,18 0 1,12 0-335,13 0 0,10 0 0,12 0 1,11 0-213,-41 0 1,3 0-1,4 0 1,2 0 142,-1 1 0,0-2 0,-1-2 0,-1-1 0,0-1 0,1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8:19.555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1 175 9484,'0'-18'3,"2"3"0,2 1 0,3 3 441,3-3 1,4 0 0,9 1 0,8 1 188,8-1 0,7-1 0,11 0 0,3 5-559,2 1 0,-6 2 0,2 8 1,-5 4-158,-7 6 1,-5 5-1,-14 6 1,-7 8 80,-7 8 1,-9 0 0,0 8 0,-10 1 40,-11 3 1,-9 1 0,-10 2 0,-3 1 66,-2-3 0,-6 4 1,7-11-1,1 0-9,2-5 1,4 1 0,4-4-1,8-6-56,7-4 1,6-4 0,12-5-134,8-1 1,1-7 0,16-4-1,2-4-310,2-2 0,10 0 0,6 0 0,5 0-269,4 0 0,0-8 0,-3-4 0,-1-3-1704,-1-3 2344,-5 1 0,-13-8 1,0-2-1</inkml:trace>
  <inkml:trace contextRef="#ctx0" brushRef="#br1" timeOffset="152">193 629 8487,'-18'-18'349,"3"1"1,1 0-517,3-1 0,9 3 0,2 1 0,13 4 369,14 2 1,6 1 0,20 3 0,7-2-331,6 2 0,6 2 1,3 2 127,7 0 0,-4 16 0,-1 3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8:21.0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1033 8497,'-10'-17'2,"3"-1"1,7 1 0,0-1 285,0 1 0,17 5 0,12 1 1,14-1-194,7 2 1,18 1-1,10 5 1,9-2-1196,6 2 0,6 10 1100,-6 5 0,1 5 0,-7 1 0</inkml:trace>
  <inkml:trace contextRef="#ctx0" brushRef="#br0" timeOffset="165">18 1557 8338,'10'-8'105,"-2"4"0,-5-7 327,9-3 0,8 1 1,18-1-1,11 2-556,15-1 1,19 3 0,-33 5 0,1 0 0,2 1 0,1 1-622,1 0 1,1 2 390,-5 0 1,0 0 0,44 1-1,-7 0 1</inkml:trace>
  <inkml:trace contextRef="#ctx0" brushRef="#br0" timeOffset="384">1241 125 9129,'0'-39'532,"0"4"1,-6 4-1,0 18-53,2 7 0,12 17 1,7 26-1,9 14-488,3 11 0,2 16 0,4 11 1,-18-40-1,-1 3 12,-1 1 1,-3 2 0,0 8-1,-2 0 1,-2 1 0,-1 1 0,-2 2-1,-2 1-543,-1 2 0,-4 0 0,-6 5 0,-7 0 0,-4-2 0,-4-1 540,-3-3 0,-4-2 0,-12 1 0,-4 0 0,-1-2 0,-1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8:23.9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88 8187,'-8'9'204,"-4"-3"0,4 4 311,3 2 1,12-5 0,13-1 0,13-4-402,11-2 0,22 0 0,10-2 0,9-4-327,8-5 1,-42 1 0,1-2 0,4 1-1,1-1 213,0 2 0,0-1 0,1-3 0,1 0 0,2 1 0,0-1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8:24.3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447 140 8354,'-2'-23'165,"-4"-1"1,-5 3 476,-5 2 0,-1 3 0,-3 4 0,-1 5-334,-2-1 0,-6 6 0,3-4 0,-1 4-226,-4 2 0,-2 6 0,-2 2 0,2 0-174,4-1 0,-2-1 1,8-6-604,1 0 186,11 0 1,19 2-1,15 2 1,10 4-1815,8 1 2323,3-5 0,16 20 0,2-5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8:23.6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105 106 8241,'-12'-10'-626,"1"2"592,-3 0 1,4 6 506,-1-3 0,1 1 1,-4 0 824,3-2-447,7 0-559,-4 6 1,10 2 0,4 2-44,6 2 1,11 0-1,6-6 1,6 0-75,6 0 1,5-6-1,11-2 1,3-2-144,2-3 1,-4 3 0,4 0 0,-4 3-36,-7 3 0,-1 2 1,-11 2-1,-6 0-161,-8 0 1,-13 2 0,-6 4 0,-4 7 231,-2 9 1,-14 5 0,-5 10 0,-7 1 100,-5 3 0,-2 10 1,-4-1-1,-1 6-49,-3 1 1,0-3-1,4-2 1,-1 1-106,-3-1 0,2-5 0,8-3 0,4-3-168,2-8 0,3 0 0,11-10 0,5-1-101,4-3 0,4-7 0,4-3-48,5-1 1,5-2-1,3-6 1,4 0-49,6 0 0,6 0 1,4 0-1,4 0-85,2 0 1,1 0 0,8-2-1,3-4-508,1-5 0,0 1 943,-5-2 0,-9-7 0,-1-8 0</inkml:trace>
  <inkml:trace contextRef="#ctx0" brushRef="#br0" timeOffset="199">262 595 8241,'-17'-18'427,"-1"1"1,1-1 100,-1 1 1,9 5-1,5 2-359,8 3 0,15-1 1,16 4-1,10-2-167,5 2 1,12 2 0,6 2 0,8 0-397,3 0 0,3 0 1,5 0-1,-2 0 394,-3 0 0,-4 0 0,-9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8:29.8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 88 8462,'-10'-8'4,"-6"4"1,5-6 185,-5 3 0,5 1 1,1 4 251,2-4 0,0 4 88,3-4-354,3 4 104,-6 2 1,16 0-1,3 0-117,5 0 1,3 0-1,3 0 1,3 0-67,2 0 0,2 0 0,6 0 1,2 0-218,4 0 0,-3-2 1,7-2-1,0-1-271,-1 1 1,-5-4 0,2 2-1,-4 2-407,-2 2 1,-8 2 0,-4 0 340,-3 0 1,-11 2 0,-3 4-1,-8 6 457,-10 3 0,1-5 0,-30 13 0,4-3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8:30.0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18 8462,'-12'0'999,"1"0"18,7 0-760,-4 0 1,10 0-1,4 0 1,7 0-116,9 0 1,1 0 0,10 0 0,6 0-325,3 0 1,-1 0 0,6-2 0,1-2-476,3-2 0,-1 0 1,-1 6-1,-5 0 657,-1 0 0,-10 0 0,-8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8:31.6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0 158 9351,'2'-16'608,"4"4"0,11-1 1,14 5-1,10-2-677,11-3 1,16-1-1,14 1 1,5 3-1635,6 2 1703,4-5 0,-44 8 0,-1 0 0,1-4 0,-1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3:25.4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296 95 8239,'-18'-17'0,"1"-1"0,-1 1 773,1-1 1,5 9 0,2 1 286,3 0 1,1 8-891,6 0 1,0 8-1,0 11 1,0 3-122,0 1 0,-6 0 1,0-5-1,0-1-99,-1 1 1,3-1 0,-8 1-98,-2-1 1,-1-1-1,-3-5 170,1-5 1,0-4 0,-1-4-100,1-4 1,5 2 0,2-7-739,3-3 0,3 6 0,9 3-477,7 3 1,6 2 1290,5 0 0,4 7 0,8 3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8:32.7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16 211 8467,'-2'-16'-69,"-2"2"0,-2 3 34,2-3 0,12 4 0,9-1 0,12-3 373,10-1 0,14 3 0,13 0 0,11-1-448,16-3 0,-2 5 110,-38 5 0,-1 0 0,-1 1 0,-1-2 0,3-1 0,-1-1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8:33.6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53 8307,'-17'-7'552,"7"3"-98,4-8 0,6 8 1,8-2-378,9 4 1,9 2 0,11 0-1,3 0-1096,7 0 1,11 0 1018,6 0 0,12-7 0,3-3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8:33.222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122 1271 8461,'0'-35'149,"0"0"1,0 2 0,0 4 1540,0 6 1,-2 9-1063,-3 3 1,1 7 0,-6 0 0,2 8-349,4 7 1,2 13 0,2 7 0,0 6-226,0 3 1,8 9 0,4-3 0,3 5-195,3 1 1,-1 1 0,1-1 0,-1-1-444,1-5 0,-1 7 0,-1-3 0,-3 4-253,-1-3 1,-8 1 0,2-7 0,-5-1 834,-1-3 0,-7-4 0,-3-2 0</inkml:trace>
  <inkml:trace contextRef="#ctx0" brushRef="#br0" timeOffset="250">0 1097 8395,'0'-61'6,"6"13"1,2-3 0,1 9 526,5 9 1,9 4-1,8 9 1,6 1-112,4 3 0,13 10 0,1 3 1,3 8-234,2 13 1,-2 1 0,-6 12 0,-1 4-167,-4 4 0,-11 8 1,-10-5-1,-5 3-198,-6 3 1,-9-3 0,-2 0-1,-8-1-197,-7 1 1,-7-6-1,-5 2 1,-8-5 19,-8-1 1,-6 2-1,-7 0 1,-2 0-116,-5-4 1,7-2-1,-2 2 1,5-2 466,1-2 0,-3 0 0,-1 6 0</inkml:trace>
  <inkml:trace contextRef="#ctx0" brushRef="#br1" timeOffset="651">821 625 10187,'-6'-35'-55,"0"0"0,-5 2 0,5 4 0,4 8 285,6 7 0,7 6 0,13 8 0,7 0-819,7 0 1,13 2 0,11 6 569,6 10 1,6-1 0,13 8-1</inkml:trace>
  <inkml:trace contextRef="#ctx0" brushRef="#br1" timeOffset="835">1607 119 11954,'-25'-35'-328,"3"7"0,-3 5 1,4 6 1086,5 5 1,10 8 0,0 16-325,4 11 1,4 10 0,4 10 0,6 9-368,3 10 0,3 6 1,-1 2-1,3 2-1046,3 3 0,-2 5 952,8 7 1,-7 1-1,3-1 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8:32.3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611 243 8449,'0'-35'103,"-6"-5"1,-1 1-1,-1 6 1206,0 8 1,-3 5-456,5 3 0,0 9 1,6 10-534,0 13 1,8 11-1,3 10 1,5 3-135,1 2 1,7 8 0,1-3 0,0 6-260,0 7 0,0-5 0,-3 4 0,-1-5-341,-5-7 1,-1 7 0,-9-5 0,-2 5-271,-2-3 1,-6-9 0,-8-1 0,-13-3 80,-12-2 1,-9-10 0,-13-7 0,-5-10 105,-4-6 1,-3-4-1,-1-4 1,0-8 495,4-7 0,16-2 0,1-10 0,7-4 0,3-10 0,6 3 0</inkml:trace>
  <inkml:trace contextRef="#ctx0" brushRef="#br0" timeOffset="183">314 331 8449,'0'-30'0,"0"3"0,0 0 342,0 0 0,0 6 0,0-3 0,0 5 67,0 1 0,10-1 1,6 0-1,9-1-156,8 5 1,8 1 0,17-1 0,8 1-490,8 2 1,-1 8 0,7-1 0,-3 5-449,-3 5 1,-4 11 683,-6 7 0,-12 16 0,-9-2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8:31.1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279 573 8462,'0'-35'52,"-1"6"1,-3 2 0,-2-1 498,2 1 1,-6 6 0,1-2 2201,-1 3-2050,-6 3 0,14 11-458,-3 12 1,3 5 0,4 18 0,3 4-135,7 6 0,4 6 0,3 7 0,2 1-134,3-1 0,-1 0 0,-6 1 1,-1-1-275,-5 1 0,5 5 1,-6 0-1,1-2-373,1-1 1,-8-3-1,2 0 1,-4-1-171,-2-4 1,-8-1 0,-2-9 0,-1-4 839,-1 0 0,-8-8 0,-7 0 0</inkml:trace>
  <inkml:trace contextRef="#ctx0" brushRef="#br0" timeOffset="301">17 346 8417,'-7'-53'76,"5"7"0,-4 1 0,4 2 291,2 5 1,10 3 0,9 6 0,14 7 24,12 9 1,13-1 0,6 8-1,4 4-105,2 6 1,0 14-1,-1 13 1,-1 6-219,-4 3 1,0 15 0,-11-3 0,-10 2-241,-10 1 0,-8-3 0,-10 1 0,-3-1-125,-6 0 1,-14-5 0,-9-2-1,-11-3 4,-5-3 0,-9-4 0,-5-4 0,-3-4-13,-3-2 0,-3-1 0,0-7 0,3-1-172,3-5 1,3 5-1,12-6 1,2 1 476,4 1 0,-4-1 0,14 7 0,-6-1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8:36.6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0 140 8454,'10'0'788,"0"0"0,-3 0 0,11 0-453,9 0 1,25-2-1,20-2 1,25-4-397,-39 4 1,3-1 0,8-3 0,3-2 0,4-1 0,0-1 0,-2 2 0,-1 1 60,-1 2 0,0 0 0,-6-4 0,0-1 0,-1 2 0,0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8:36.2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70 8538,'-17'-17'-21,"-1"0"1,7 7-893,-1 4 346,8 4 369,-4 2 0,10 0 456,4 0 1188,-4 8 727,6-6-453,-8 6-767,0-8 90,0 0-963,8 0 0,-4 0 0,9 0-1,7 0 1,-1-6-1,10 0 1,2 2-37,2 2 1,10 2 0,3-2-1,3-2-4,-3-2 0,3 1 1,-10 5-1,-4 0-92,-4 0 0,-10 0 1,2 0-96,-3 0 0,-10 2 1,-5 3-1,-3 7 183,-2 4 1,-7 7 0,-5 2-1,-4 2-77,-1 4 1,-8 4-1,-4 4 1,-4 4-61,-2 1 0,0-5 0,-2 4 0,-4-1 23,-5 5 1,3-4-1,0-2 1,2-5 16,1-1 1,1-2-1,10-4 1,5-5 75,5-5 0,9-1-60,4-1 1,6-7 0,6-4 0,8-5 32,7-1 0,8 0 0,12 0 0,8 0-75,7 0 1,8 0 0,10-1 0,3-3-286,3-2 1,-8-6-1,-1 6 1,-7 1-703,-3-3 1,-7 6-1,-13-4 1075,-12 4 0,-16-6 0,-5-1 0</inkml:trace>
  <inkml:trace contextRef="#ctx0" brushRef="#br0" timeOffset="184">16 612 8452,'0'-18'251,"0"1"0,6-1 0,2 3 0,3 1-13,9 3 0,5 5 0,14-4 0,7 2-148,12 5 0,8 1 0,6 2 0,2 2-203,2 3 0,3 3 113,-9 4 0,-4 3 0,-14-5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8:42.6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87 173 8513,'-7'-25'297,"-3"-2"0,-2 0 95,1 3 0,1 5 1,-4 3-1,5 3 1294,1 1-1338,2 8 0,6-2 0,2 12-252,4 6 0,4 9 1,9 4-1,2 1-166,3-1 1,5 4 0,-6-4 0,0 2-217,3 4 1,-5 1 0,6-1 0,-2-2 20,-3 2 0,3-4 0,-2 2 1,0 2-115,3 2 1,-5 2-1,6-2 1,-2-2 126,-3-2 1,5-8 0,4 1-1,6-9 366,4-7 1,15-12 0,6-7 0,14-10 73,11-12 0,-34 14 0,1-1 0,1-4 0,0 0 0,3 0 0,1 1 24,-1 1 1,0 1 0,4 2 0,0 2 0,-3 3 0,-1 3-1,-2 1 1,0 2-92,-1 2 1,-1 3 0,43 1 0,-4 15 0,-8 11-275,-9 3 0,-2 14 0,-16-4 0,-4 2-103,-5 0 0,-1 3 0,-7 1 0,-4-2-37,-6-2 0,-6-2 1,-7 0-1,-3-2-38,-3-4 0,-4 2 0,-8-8-104,0-2 1,-2-7 0,-4-4 428,-6-3 1,5-3 0,1-10 0,4-7 473,2-9 1,13-5-1,9-10 1,9-1-37,11-3 0,9-8 0,9 5 0,10-1 1,10 4 0,9 6 1,-41 20-1,3 1 1,4 2-1,2 1-261,5 0 0,0 3 1,0 2-1,1 2 0,1 0 1,0 2-1,-2 1 0,0 2-244,-1 1 1,0 2 0,-1 1 0,-1 2 0,-1 3 0,0 1 0,0 1 0,-2-1-38,-2 0 0,-1 0 0,-4 1 1,-1 1-1,2-1 0,-1 1 1,1 0-1,1-1-107,1 1 1,-1-1-1,-1 0 1,-1-2-1,46 3 1,-4-3-212,-5-2 0,-11-2 0,-1-6 0,-8-2 347,-8-4 0,-11-6 1,-7-11-1,-3-6 322,-2-4 0,-8-2 1,-3 0-1,-7 0-168,-5 0 0,-2 6 0,-7 2 0,3 2-340,-2 3 0,-2 3-688,-2 1 0,-2 9 954,-4 3 0,4-4 0,-5 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8:45.1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0 297 8426,'8'-41'215,"4"0"0,5 3 128,6 1 1,4 2 0,10 2 0,2 6 34,2 9 1,5 3 0,-3 9-1,0 2-181,0 2 1,-3 10-1,-5 5 1,0 9-257,0 7 0,-6 6 0,0 6 1,2 5-89,2 5 0,-4 1 0,0 2 1,4 4-41,6 7 0,-2-3 0,4 0 0,-4 0-12,-2 0 0,0 2 0,0 6 0,0-2-109,-1-4 1,-6 2-1,-5-6 1,-4 0-43,-1 0 0,-9-4 0,-3-9 350,-4-6 0,-10-12 0,-1-4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8:45.2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8375,'0'0'0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3:26.7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1 105 8888,'0'-17'875,"0"-1"0,2 7 0,5 1 0,13 0-747,13 0 0,10 5 0,11-5 0,4 2-426,6 4 1,2 2 0,-2 2 0,-4 0-498,0 0 0,-15 2 0,-4 4 795,-14 6 0,-8 3 0,-1 3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8:45.4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1 8528,'-6'37'0,"-1"2"372,-3 1 0,6 9 1,0-2-1,10 3-40,12 2 1,7 7-1,10 1 1,2 0-255,3 0 0,5-2 0,7-3 1,-1 1-181,-5 2 1,-1 0-1,-6-7 1,0-3-245,-6-1 0,0-3 0,-10 3 0,-2-6 39,-1-4 1,-11-2 0,-3-1 0,-4 1 124,-2 0 0,0-7 1,-2-3-1,-4-2 121,-5 0 0,-5 1 0,-1-7 0,-1 1 146,1-1 1,-8 6 0,-5 1 0,-3-3-26,-2-2 0,-5-1 1,-3-1-1,-2 1-195,-3-1 1,-10 1 0,-6-1 134,-4 1 0,-2 7 0,0 2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8:46.037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280 1447 8331,'-23'-29'0,"-1"-1"829,3-1 1,1 6-153,3 2 1,7 13 0,5 10-487,3 10 0,4 15 0,3 10 0,7 10-47,3 5 0,9 2 0,1 3 0,0 3-213,0 6 1,5 4 0,-5 2 0,0 2-465,0 3 0,4 3 0,-3 7 1,-1-1 2,0-1 0,-4 5 1,-9-15-1,-4-5-144,0-8 1,-7-7 673,5-7 0,-19-3 0,-7-8 0</inkml:trace>
  <inkml:trace contextRef="#ctx0" brushRef="#br0" timeOffset="268">262 1656 8776,'0'-64'0,"2"2"539,4 2 1,-2 4 0,8 9-1,1 4-37,3 1 1,9 7 0,4-2 0,4 10-228,2 7 0,6-1 0,1 11 0,3 1-271,4 3 1,-7 6 0,1 6 0,-4 7-214,-4 9 1,2 5 0,-14 8 0,-4 1-363,-5 5 0,-6 4 0,-8 7 1,0 1 201,0-1 0,-14 6 1,-5 0-1,-9 1-35,-8 1 1,-1 2-1,-12 6 1,-3-2-305,-4-2 1,-10-2 707,2 2 0,26-26 0,0 0 0,-2-2 0,0-1 0</inkml:trace>
  <inkml:trace contextRef="#ctx0" brushRef="#br0" timeOffset="467">0 3315 9410,'0'-17'-44,"8"7"0,4 4 1,5 2-288,7-1 1,5 3 0,11-4 0,9 2 330,7-2 0,6 4 0,8-6 0</inkml:trace>
  <inkml:trace contextRef="#ctx0" brushRef="#br0" timeOffset="785">1694 1586 8481,'10'-38'539,"-4"3"1,2-2 0,-1 13-1,3 5 3,4 5 0,3 7 0,7 7 0,5 0-84,4 0 0,7 13 0,1 7 1,0 7-226,2 10 0,-7 5 0,5 11 0,-4-1-334,-2 1 0,-8-1 1,-6 0-1,-5 1-67,-4-1 1,-8 6 0,-1 1 0,-8-3-145,-13-2 1,-17-7 0,-17-1 0,-10-1-1026,-6-6 0,-16 0 1,-5-16 1336,-6-2 0,46-11 0,-1 0 0,-2-2 0,-1 1 0</inkml:trace>
  <inkml:trace contextRef="#ctx0" brushRef="#br0" timeOffset="984">1275 1656 8469,'18'-35'27,"1"0"1,2 2-1,5 2 208,1 2 1,8 6 0,9-4 0,5 0 304,5-1 1,16 7-1,2-2 1,6 3-401,5 3 0,6 1 1,1 5-1,-7 5-619,-3 4 1,-13 10-1,-8 3 1,-7 7 478,-5 5 0,-5 4 0,-7 8 0</inkml:trace>
  <inkml:trace contextRef="#ctx0" brushRef="#br0" timeOffset="1186">1520 2844 8494,'-18'0'326,"1"0"1,1 2 68,5 4 1,7-5-1,15 5-396,13-4 1,9-2 0,9 0 0,11 0-591,9 0 0,12-6 591,1 1 0,17-17 0,-3 3 0</inkml:trace>
  <inkml:trace contextRef="#ctx0" brushRef="#br0" timeOffset="1618">3371 1621 8304,'0'-25'0,"0"-4"228,0-4 1,0 4 0,0 2 0,0 1 845,0 5 1,0 2 0,0 1 14,0 1 0,2 7-825,4 4 0,3 12 0,11 8 0,3 7-79,6 8 0,4 12 1,2 5-1,-2 5-234,-4 1 0,4 6 0,-4 3 0,0 1-640,-5 4 1,-1-4 0,-13 2 0,-1 2-77,-3 2 0,-14-4 0,-9 0 0,-12-2 765,-10-6 0,-21 2 0,-12-13 0</inkml:trace>
  <inkml:trace contextRef="#ctx0" brushRef="#br0" timeOffset="1868">3388 1586 8357,'28'-70'250,"-5"1"1,-4 5 0,1 2 0,3 1 292,6 5 1,0 10-1,4 5 1,6 6-64,4 6 1,-3 3 0,7 11 0,0 3-210,-3 7 0,7 3 0,-5 2 0,7 2-167,5 3 0,-12 11 0,1 9 0,-8 2-230,-4 4 0,-8 2 1,-6 2-1,-7 2-266,-8 4 1,-6-2-1,-8 5 1,-10 1-73,-9 0 1,-13-1 0,-7 5 0,-5-3-64,-7 3 0,-5 1 0,-9 3 0,-3-1-286,2 0 1,2-1-1,2-3 813,1-1 0,-9 7 0,38-23 0,0 0 0</inkml:trace>
  <inkml:trace contextRef="#ctx0" brushRef="#br0" timeOffset="2068">2917 3106 8268,'-16'-12'1107,"5"0"1,5 9 0,12-3-1016,5 4 1,7 2-1,7 0 1,10 0-498,10 0 0,5-6 1,4 0 404,5 2 0,18-5 0,13-1 0</inkml:trace>
  <inkml:trace contextRef="#ctx0" brushRef="#br1" timeOffset="2334">4733 835 12037,'6'-44'-257,"0"3"1,0 10-1,-4 4 1,3 0 606,7-1 0,4 9 0,3 2 0,2 9-73,3 6 0,7 2 1,-2 0-1,4 2-611,2 4 1,0 3 0,0 9 0,-1-1 310,1 1 1,0 7 0,0 2 0</inkml:trace>
  <inkml:trace contextRef="#ctx0" brushRef="#br1" timeOffset="2503">5327 259 12034,'-6'-45'-152,"0"5"0,-1 3 1,3 4-1,-2 2 2820,2 2-2208,2 7 1,4 5-1,4 13 1,5 10-326,5 11 1,9 9 0,4 10 0,4 5-171,2 6 1,-2 11 0,-2 6 0,-4 6-1553,-1 5 0,-5 13 1573,-9 11 0,-8-48 1,-1 1-1,-3 0 1,0 0-1</inkml:trace>
  <inkml:trace contextRef="#ctx0" brushRef="#br0" timeOffset="2752">5048 2180 8979,'5'-19'0,"3"-3"393,2-1 1,-4 0-1,5 5 1,5 3 39,5 3 0,6-3 0,10 5 0,2-2-769,2 1 0,5 7 0,-3-2 0,0 4-906,-1 2 1242,-1 8 0,-6 1 0,0 9 0</inkml:trace>
  <inkml:trace contextRef="#ctx0" brushRef="#br0" timeOffset="2900">5082 2529 9361,'18'-9'651,"-1"3"1,3-2 0,3 2 0,8 2-578,8 2 1,6 2 0,9 0 0,4 0-406,6 0 331,-4 0 0,16 8 0,-4 2 0</inkml:trace>
  <inkml:trace contextRef="#ctx0" brushRef="#br0" timeOffset="19283">6392 1604 8386,'2'-20'0,"2"-1"542,2-2 0,2-1 313,-2 7 0,-5 5-524,5 1 0,-6 7 1,-6-2-1,-5 4-202,-5 2 1,-1 6-1,-3 2 1,-3-1-155,-6 1 0,-4 6 0,-4-3 0,-2 5 23,-1 1 1,-7 7-1,4 1 1,1 2-22,-1 4 1,-4 4 0,9 4-1,3 4 108,4 1 0,9 7 1,1 11-1,7 8-44,9 1 1,5 9 0,5 3 0,7 9-53,-4-43 1,0 1 0,-2 0 0,-1 0 0,1 1 0,0-1 0,7 49-33,-5-48 0,0-1 1,-2 2-1,0 1 1,-1 0-1,-1 1 1,0-1-1,0 0-69,-2-1 1,0-1 0,6 42 0,-1 1 0,1-5-174,0-2 1,4-7-1,-5-5 1,3-3-134,4-2 0,1-8 0,3-6 0,-1-7-183,1-8 0,-1-6 1,0-6-1,1-6 601,-1-4 0,5-5 0,-5 4 0,-3 3 0</inkml:trace>
  <inkml:trace contextRef="#ctx0" brushRef="#br0" timeOffset="19633">6969 1866 8456,'0'-25'13,"0"5"0,0-3 0,0 3 586,0 3 0,0 5 0,-2 3 180,-4 1 0,-4 2 0,-7 8-736,-1 4 1,-1 4-1,-3 9 1,-1 2-22,2 3 0,0 7 0,-3-4 0,-3 2-332,0 0 0,-6 0 0,4 6 0,-4 2-549,-2 4 1,0-6-1,0 1 859,0-5 0,-8-1 0,-1 5 0</inkml:trace>
  <inkml:trace contextRef="#ctx0" brushRef="#br0" timeOffset="19867">6637 1534 8456,'0'-29'0,"0"0"357,0-2 1,0 5 0,0 3 348,0 4 0,-2 3-238,-4 5 0,4 5 0,-2 12-388,8 5 1,0 7 0,8 3 0,-1 4-59,-1 2 0,5 8 1,-5 8-1,2 2-290,-1 3 1,-1-3-1,4 1 1,-5 3-326,-1 1 0,4 3 0,-6-1 1,0 1-875,1-1 1467,-5 0 0,6 1 0,-8-1 0</inkml:trace>
  <inkml:trace contextRef="#ctx0" brushRef="#br0" timeOffset="20050">7004 2250 9704,'0'17'530,"0"1"1,0-1-539,0 1 0,0 5 0,0 2 1,0 3-569,0 3 0,1 2 0,3 3 576,2 5 0,0-4 0,-6 6 0</inkml:trace>
  <inkml:trace contextRef="#ctx0" brushRef="#br0" timeOffset="20216">7178 2983 6998,'0'18'-208,"-8"-1"1,-1 1 0</inkml:trace>
  <inkml:trace contextRef="#ctx0" brushRef="#br0" timeOffset="20365">7720 3438 8365,'17'0'190,"1"0"1,-7 0-1067,1 0 876,-8 0 0,11 7 0,-5 3 0</inkml:trace>
  <inkml:trace contextRef="#ctx0" brushRef="#br0" timeOffset="20515">8313 3909 9705,'0'-17'1641,"0"-1"-652,0 1 1,0-1-1667,0 1 1,-2 7 676,-3 4 0,3-3 0,-6-1 0</inkml:trace>
  <inkml:trace contextRef="#ctx0" brushRef="#br0" timeOffset="20800">8890 3769 8310,'-12'-17'280,"0"-1"1,3 1-1,-5 1 924,2 5 0,7-3 0,-7 8-693,-2 3 1,5 1 0,-1 4 0,0 1-338,1 3 1,-3 8 0,-4-3 0,3 7-305,1 5 0,1-3 0,-7 5 0,1 0-177,-1 4 0,1-2 0,-1 2 0,-1 1-451,-4-3 1,-5 6-1,-7-4 1,1 4-301,-1 2 1,-6 0 0,-4-2 1057,-5-4 0,1 4 0,-11-6 0</inkml:trace>
  <inkml:trace contextRef="#ctx0" brushRef="#br0" timeOffset="21050">8383 3403 8234,'0'-35'73,"0"6"1,-2 1 0,-2 3 832,-1 4 0,-1 1 0,6 3-373,0 0 0,8 1 0,3 4 1,7 7-260,5 3 0,2 4 0,8 3 0,0 9-68,4 7 0,8 6 0,-5 10 1,1 2-412,2 2 1,-6 7 0,3 1 0,-5 5-334,-6 4 1,-3 3 0,-11-5 0,-1 2-201,-3-2 0,-7 6 0,2 1 0,-6-1-120,-6-4 0,-9-6 0,-10-3 858,-3-3 0,-1-7 0,-6 4 0</inkml:trace>
  <inkml:trace contextRef="#ctx0" brushRef="#br0" timeOffset="21483">8925 4311 8234,'0'-12'4088,"0"0"-3022,0 1 1,2 3-909,3 8 0,3 8 0,6 9 1,-3 1-146,3-1 1,-4 1 0,1-1 0,1 1-214,-2-1 0,-1-1 1,-5-3-1,2-1-295,-2 1 0,4 3 1,-2 1 83,-3 1 1,-1-6 676,-2-1 172,0-7 0,0-4 1,0-12-1,0-3 96,0-3 0,2 1 1,4-1-1,6 1-279,3 0 0,3-1 0,1 3 0,2 1-340,3 2 0,1 8 0,-4-1 0,5 3-343,1 2 0,-6 0 1,2 2-1,-3 3-489,-3 7 1,5 4-1,-3 1 1,-5 3-1822,-5 3 2738,5-4 0,-12 14 0,6-6 0</inkml:trace>
  <inkml:trace contextRef="#ctx0" brushRef="#br0" timeOffset="22032">8491 1185 8234,'0'-35'469,"0"2"1,0 2-390,0 2 1,2 7 0,4-1 256,5 4 0,7 9 0,5 4 0,6 6 99,4 6 0,4 11 0,2 12 0,3 6-314,3 6 0,2 10 0,5 11 1,0 6-154,1 9 0,-7 11 0,-23-40 0,-1 2 0,0 6 0,-1 1 23,-1 4 1,-1 2-1,-3 7 1,-1 2 0,-2 6-1,-1 3 1,-1 5-1,-3 3-91,-2 5 1,-2 2-1,-2-29 1,-1 0-1,0 1 1,-1 0-1,0 0 1,0-1-1,0 29 1,0-1 0,0-4 0,0-2 0,0-6 0,0-1 0,0-3 0,0-1 0,0-6 0,0-2-50,-1-7 0,2-2 1,2-4-1,2-3 0,4 31 1,1-4 140,-4-5 0,-4-6 0,-4-6 0,-4-8-26,-6-7 1,-3-1 0,-5-5 0,-3-2-161,-6-4 0,-12-1 1,-5-10-1,-7-1-704,-5 0 0,-6-3 897,-12-11 0,-1 9 0,-9-9 0,-1-3 0,-4-4 0</inkml:trace>
  <inkml:trace contextRef="#ctx0" brushRef="#br0" timeOffset="22450">7984 1866 8234,'0'-25'398,"0"-5"1,0-1 0,0 2 177,0 6 0,2 13 1,4 10-173,6 10 0,5 11 0,5 5 0,3-1-360,2 0 0,2 6 0,8-4 0,2 2-302,1 0 0,1-9 1,-6-1-1,-2-7-34,-4-4 0,4-4 1,-8-10-1,-1-8 123,-7-7 1,-11-14-1,0-12 1,-8-3 262,-10-3 1,-7 1 0,-18 0 0,-6-1 309,-9 1 0,0 7 0,-7 6 0,7 10-17,5 12 0,1 1 1,9 11-1,6 3-443,4 5 1,11 15 0,10 13 0,6 10-723,6 11 0,12 2 0,11 10 0,4 2-1787,2 2 2565,0 2 0,7 8 0,3 1 0</inkml:trace>
  <inkml:trace contextRef="#ctx0" brushRef="#br0" timeOffset="22648">7792 2512 8234,'-27'6'130,"4"0"0,3 5 0,3-3 15,-1 2 0,11 1-17,7 7 0,15-8 1,18-5-1,12-3-106,13-2 1,10-6 0,10-1-23,9-3 0,8-2 0,-43 4 0,1-1 0</inkml:trace>
  <inkml:trace contextRef="#ctx0" brushRef="#br0" timeOffset="23116">6814 3577 8319,'-17'0'0,"-1"-2"920,1-3 0,-3 3 0,-1-2-177,-2 8 1,1 1 0,11 13 0,5 5-314,4 2 1,10 14-1,5-4 1,9 4-300,7 4 0,6-7 1,6 7-1,5-2-92,5 0 1,-1-8 0,-1-10-1,-3-6-435,3-5 1,-5-4 0,1-8-1,-4-4 81,-8-8 1,0-9 0,-10-20 0,-4-5 263,-5-5 0,-6-1 1,-8-3-1,-4-1 288,-8-2 0,-7 0 0,-18 5 0,-4 3-46,-5 3 0,-7 7 1,-3 10-1,-2 7-208,1 4 1,11 9-1,5 4 1,6 6-422,6 6 0,4 6 0,9 13 0,5 8-604,5 6 0,12 11 0,5 1 0,7 7-1213,5 4 2255,-4 2 0,14 6 0,-5 0 0</inkml:trace>
  <inkml:trace contextRef="#ctx0" brushRef="#br0" timeOffset="23299">6692 4485 8199,'-17'-11'1028,"-1"-1"0,6 8-173,1-2 0,17 4 1,5 4-1,16 4-744,12 6 1,8-2-1,11-1 1,8 1-544,8 0 1,9-4-1,12 3 1,-44-4 0,-1 0 431,0 0 0,1 0 0,3 0 0,1 1 0,2 3 0,0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9:24.20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226 228 15197,'17'-43'61,"-1"8"0,-3-2 1,-1 8 530,1 4 0,3 3 0,3 9 0,3 3-194,1 2 1,0 3 0,-5 5 0,-1 0-401,1 0 1,-3 13-1,-3 7 1,-6 5-83,-4 6 0,-4 8 1,-4 3-1,-6 5 25,-3 7 0,-3-1 1,-1 5-1,-3-6 36,-1-5 1,0 3 0,5-3 0,1 1-57,-1-1 1,3-4-1,3-9 1,7 1-117,3 0 1,2-2 0,3-4 0,7-5-219,8-5 0,18-7 0,5-3 0,8-1-138,3-4 0,8-10 0,4-5 1,4-5-750,2-1 1467,-8-1 0,-2-7 0,-7-2 0</inkml:trace>
  <inkml:trace contextRef="#ctx0" brushRef="#br0" timeOffset="149">156 682 11915,'0'-18'0,"2"1"253,4-1 1,3 7 0,9-1 0,3 0-175,8 3 1,8 1 0,17 8-1,7 0-49,8 0 1,7 2 0,7 4-52,-1 5 1,-8 5-1,3 1 1</inkml:trace>
  <inkml:trace contextRef="#ctx0" brushRef="#br0" timeOffset="332">16 1223 12360,'-10'0'881,"5"0"1,12 0 0,13 0-739,13 0 0,19 0 1,20 0-1,15 0-176,-36 0 1,1 0 0,7 0 0,2 0 0,5 0 0,0 0 35,0 0 1,0 0 0,3-3 0,0-2 0,-3 0 0,0 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9:18.785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245 643 16577,'18'0'0,"1"2"167,4 4 1,12-5 0,14 5 0,7-4-328,8-2 0,4 0 1,2 0-1,0 0-412,0 0 0,-10 0 0,-6 0 0,-9 0-367,-8 0 0,-8 2 0,-22 4 1034,-12 6 0,-21 3 0,-18 3 0</inkml:trace>
  <inkml:trace contextRef="#ctx0" brushRef="#br0" timeOffset="132">1 1219 11813,'19'0'643,"6"0"1,12 0-32,14 0 1,24-6 0,20-1 0,-42 3 0,1 0-605,4 0 1,1 0-1,0 0 1,0 0-1,-1 2 1,0 0-1,-2-1 1,-1 1-559,-1-1 0,-1 2 0,36 1 0,-8 4 529,-7 1 0,-12 9 0,-2-4 1</inkml:trace>
  <inkml:trace contextRef="#ctx0" brushRef="#br0" timeOffset="915">2708 486 14177,'9'-26'127,"-1"7"0,-8-4 1,0 3 143,0 3 0,0 5 1,-2 1 398,-4-3 1,-3 6 0,-11 0-393,-3 1 1,2 5 0,-7-4-1,-1 4-189,-4 2 1,0 6 0,-11 2 0,-1 1-82,1 5 0,3 1 0,-4 3 0,0-1 12,1 1 0,11 1 0,-2 4 0,2 7-78,0 3 1,4 1 0,4 3-1,3 2-32,7 2 1,1 9 0,-1 1-1,1 7-3,2 4 1,9-4 0,-3 6-1,4 4 53,2 6 0,-2-8 0,-2 4 0,-2-4-79,2-4 0,-3 6 1,-1-6-1,0-2-89,0-8 1,2 1 0,6-8-1,0-1-97,0-3 0,0-6 1,0-6-1,0-6-592,0-3 1,8-3 34,4 1 0,5-9 0,5-3 764,1-4 0,8-2 0,-4 0 0</inkml:trace>
  <inkml:trace contextRef="#ctx0" brushRef="#br0" timeOffset="1301">3232 573 11565,'0'-23'0,"0"-1"489,0 3 1,-2 4 0,-2 3 520,-2 2 0,-2 8-854,2-1 1,3 3 0,-7 4 0,0 3-114,0 7 0,1 6 0,-5 3 0,2 4-129,-1 2 1,-3-3 0,1 3 0,-1 0-323,-1 0 1,3-4-1,-9 5 1,2-1-508,-3 0 1,3-4 1030,-8 6 0,0-7 0,-6 3 0</inkml:trace>
  <inkml:trace contextRef="#ctx0" brushRef="#br0" timeOffset="1517">3022 259 12807,'0'-35'-314,"0"2"0,0 4 454,0 5 0,-8 5 934,-3 1-737,3 9 1,0 9 0,8 13 0,0 7-261,0 3 1,8 8 0,4 0 0,3 6-270,3 4 1,-1 5 0,0-3 0,1 2-318,-1 3 0,3-3 0,-1 1 0,1 1-450,-5-3 1,-3 7 925,-1-4 1,5 3 0,-6 2 0</inkml:trace>
  <inkml:trace contextRef="#ctx0" brushRef="#br0" timeOffset="1700">3546 852 12807,'10'-7'548,"-1"3"1,-5-8-500,2-2 1,2 7 1332,-2 1 0,3 4-1319,9 2 0,-7 8 1,1 3-680,2 5 1,-7 7 0,1 0 0,-2-1-767,0-3 1,0 1 1318,-6 3 0,7 4 0,3 8 0</inkml:trace>
  <inkml:trace contextRef="#ctx0" brushRef="#br0" timeOffset="1849">3773 1132 11858,'12'-16'376,"-3"3"0,1 3-90,0 2 0,-4 0 0,5 5 0,3-3-194,1 2 1,3 2 0,-1 2 0,1 0-526,-1 0 0,1 8 1,-1 3-1,3 5 315,3 1 1,-4 1 0,6-1 0</inkml:trace>
  <inkml:trace contextRef="#ctx0" brushRef="#br0" timeOffset="1982">4367 1376 11843,'17'0'-385,"1"0"0,-1 0 0</inkml:trace>
  <inkml:trace contextRef="#ctx0" brushRef="#br0" timeOffset="2115">4821 1621 11858,'-8'-25'-320,"-2"11"0,-7-3 0,-1 3 605,1 4 0,5-3 0,1 5-1160,-3-2 941,6 6 0,1 4 0,7 10 1</inkml:trace>
  <inkml:trace contextRef="#ctx0" brushRef="#br0" timeOffset="2367">5869 1551 17194,'0'-25'-109,"-2"-1"1,-4-3 0,-6 6 1015,-3 4 0,-3 1 0,1 3 123,-1 3 0,1 4 1,-1 8-436,1 0 0,5 8 1,1 4-1,-1 5-775,2 6 1,-3-1-1,5 7 1,-2 2-415,-3 2 0,-3-4 0,-1 0 1,-1 0-416,1-2 1,-3 6 0,-3-3-1,-6 1 13,-4-2 0,-2 4 1,-2-6 1276,-4 0 0,-11 6 0,-10-6 0</inkml:trace>
  <inkml:trace contextRef="#ctx0" brushRef="#br0" timeOffset="2617">5292 1237 14908,'10'-45'-213,"-2"4"1,-8 12 0,0 6 832,0 3 1,8 5-1,1 1 1,3 5 175,0 1 0,1 2 1,10 8-1,7 4-505,3 5 1,1 7 0,1 3-1,2 4-237,4 3 0,-4 3 0,4 7 0,-4 5-623,-3 2 1,-1-1-1,-2 5 1,-3-2-255,-3 1 1,2 1 0,-8-1 0,-5-3-213,-4-3 1,1 1 0,-5-6 0,-4 0 1045,-6-4 0,-5-2 0,-9 4 0</inkml:trace>
  <inkml:trace contextRef="#ctx0" brushRef="#br0" timeOffset="2934">6148 1691 14908,'18'-28'166,"-1"3"0,-1 8 1,-3-1 595,-1 1 1,-1 7 0,7 4-1,-1 4 26,1 2 0,-7 0 0,1 2 1,2 4-794,1 6 1,3 3 0,-1 3 0,1-1-293,-1 1 1,1 5 0,-3 0-1,-1 1-58,-3 1 0,-7-6 0,2 4 1,-4-3-254,-2-3 1,-8-1-1,-3-3 1,-5-3 329,-1-2 1,-1-2 0,1-6 0,-1-2 434,1-4 0,-1-6 0,3-9 0,3-4 292,6-2 1,4 3-1,2-5 1,2 0 218,4 2 1,12-4-1,13 8 1,5 1-148,5 3 1,8 3 0,-3 5-1,5 5-717,1 4 0,1 4 0,-3 4 0,-3 7-660,-7 9 1,-3-1 0,-4 6 0,-4 0-3072,-5 0 3695,-13 3 1,5 5 0,-7-1 0</inkml:trace>
  <inkml:trace contextRef="#ctx0" brushRef="#br0" timeOffset="3483">5083 678 17861,'-18'-18'-1121,"1"-5"0,-1 0 0,1 3 1850,-1 7 1,3-3 958,3 5 1,5 5-1709,7 6 1,7 6 0,7 7 0,7-1 12,8 1 1,4 3 0,2-1 0,0-1-44,0-2 1,0-9 0,0 3 0,0-4 24,0-2 1,0-4 0,0-5 0,-2-11 57,-4-5 0,2-4 0,-8-6 1,-3-2 208,-7-4 0,-7-1 1,-14-7-1,-9 5-109,-10 1 1,-14 2 0,-4 8 0,-1 4 170,-1 6 1,-3 5 0,-5 7 0,7 5-91,3 4 1,4 12 0,6 7-1,2 10-912,4 6 0,6 10 1,11 3-1,7 7-992,3 5 1,4 4 1477,3 8 0,13 0 0,9 0 0</inkml:trace>
  <inkml:trace contextRef="#ctx0" brushRef="#br0" timeOffset="3666">4908 1079 13495,'-27'-17'3,"2"1"0,7 3 357,1 1 0,11 8 1,12-2-383,15 5 0,20 1 0,11 0 0,10 0-697,6 0 750,2 0 1,8 7-1,1 3 1</inkml:trace>
  <inkml:trace contextRef="#ctx0" brushRef="#br0" timeOffset="4188">3144 1394 16793,'-17'-2'-333,"-3"-2"0,-1-4 780,-2-2 1,0 7 0,5-3 0,3 6 681,3 6 0,-2 3 0,8 9 0,3 1-1038,1 4 0,4 3 1,3 5-1,9-2-454,7 2 0,1 0 1,7-2-1,2-6-15,2-3 1,2-3-1,0-1 1,0-5-109,0-5 1,-8-4-1,-2-4 1,-2-4 432,1-5 1,-3-13-1,-10-5 1,-5-6 42,-4-5 1,-4 1 0,-5-6 0,-11 3 148,-9 3 1,-6 2 0,-2 2 0,0 2-361,0 4 0,0 6 1,2 11-1,4 6 110,6 4 0,3 4 1,5 6-1,3 9-582,6 10 0,5 8 1,1 6-1,1 6 701,5 3 1,4 10 0,7 2-1</inkml:trace>
  <inkml:trace contextRef="#ctx0" brushRef="#br1" timeOffset="4350">2812 2040 8559,'-7'-25'1507,"3"5"0,-6-3-1818,2 4 0,10 3 0,14 3 1,9 3 411,10 2 1,17-4 0,3 7-1,7 1-313,10 2 1,11 4 0,12 4 0,2 3 211,-47-5 0,1 2 0,0 5 0,1 1 0,0-2 0,1 0 0</inkml:trace>
  <inkml:trace contextRef="#ctx0" brushRef="#br0" timeOffset="4932">6812 294 11454,'0'-51'-335,"0"6"0,0 9 889,0 5 0,6 3 1,-1-1-1,1 6 470,2 4 1,-4 7-725,8 0 1,-7 8 0,5 0-1,0 10-356,-1 12 1,-5 9-1,4 14 1,-2 5 34,0 5 1,0 3 0,-4 4-1,1 8-25,3 8 0,0 6 0,-6 7 0,2 0-3,4 1 1,-2 7-1,0-45 1,1 0-1,0 4 1,0-1-14,0 2 1,0 1 0,0-1 0,1 0 0,3-2 0,0-1 0,0 0 0,-1-1-77,1-2 0,0 1 0,-3 3 0,-1-1 1,5 43-1,-2-8-98,-4-5 1,-4-7 0,-6-7-1,-8-4 83,-7-5 0,0-13 0,-8-5 0,-2-6 201,-2-6 1,-8 2 0,-2-8 0,-2-3-30,-3-7 1,3 1 0,-1-8 0,-1-2-249,3-3 0,3-2 0,10-3 1,4-4-897,1-2 1108,11-1 0,-1-15 1,7-1-1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9:40.0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0 193 9166,'26'-12'1234,"5"3"1,7-1-1170,9 0 0,19-1 0,10-7 1,7 1-904,4-1 1,-1 1 0,-5-1 837,-5 1 0,-4-1 0,-2 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9:41.1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0 158 8409,'6'-18'0,"0"1"368,-2-1 0,-2 1 0,0 1 0,3 3 166,7 1 0,3 2 1,3-1-1,1 3-792,5 0 1,-3 6-1,6-4 1,0 4-2393,0 2 2650,3 8 0,-3 2 0,-2 7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9:41.2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70 8276,'12'0'1320,"2"-2"-1064,5-3 1,2 1-1,14-6 1,10 0-257,9 1 0,16-3 0,10-6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9:42.7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53 8471,'11'-6'-140,"-1"-1"-46,-2-3 0,6 6 186,-3-2 0,5-3 0,1-1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9:42.8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1 106 8483,'6'-18'1004,"1"3"352,3 3 0,-4-4-1922,6 5 566,-9 3 0,13-7 0,-6 5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9:43.4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1 594 8457,'2'-35'581,"4"0"0,-4 6 1,3 2-1,-3 2 174,-2 3 0,6 9 1,2 1-1,2 0-229,3 3 1,-3 1 0,2 8 0,3 0-274,6 0 1,-1 8 0,3 3-1,-2 7-147,3 5 0,-5 4 1,4 8-1,-3 0-207,-3 0 0,1 6 1,-1 0-1,1-3-328,-1-1 0,6 4 0,1 0 0,-3-2-73,-1-3 0,-3-3 1,2-2-1,3-3 123,1-3 1,2-10 0,-3-9 0,1-6 535,-2-6 0,6-7 1,2-16-1,3-12 262,-3-8 1,0-5-1,-10-4 1,-5-4 54,-5 0 0,-3 2 0,-10 7 0,-5 1 33,-9-1 0,-13 3 0,-2 5 0,-6 10-176,1 10 1,3 13 0,4 7 0,3 3-627,3 2 0,4 7 1,7 7-1,5 7-566,1 8 0,2 12 1,8 6-1,4 3-280,5 3 0,7 1 1,5 2-1,6 2-796,4-1 1937,2-3 0,0 6 0,0 2 0</inkml:trace>
  <inkml:trace contextRef="#ctx0" brushRef="#br0" timeOffset="167">141 1432 8799,'-6'-11'491,"0"-1"0,8 8 0,12-2 1,7 4-99,8 2 0,6 0 0,8 0 0,7 0-1056,6 0 1,10 0 0,-4 0 662,0 0 0,6-7 0,-6-3 0</inkml:trace>
  <inkml:trace contextRef="#ctx0" brushRef="#br0" timeOffset="532">1188 908 8509,'0'-23'1040,"0"0"1,0 1 788,0 3 1,0 7 845,0 1-2461,0 7 0,0-2 0,0 12 0,0 5-250,0 5 1,6 1-1,0 3 1,0 1-345,2 3 1,-4 1 0,5-4 0,-1 2-338,-4-1 0,-2-3 0,0-1-65,4-1 0,-4 1 956,3-1 830,-3 0 1,-2-15 0,0-7-1,0-9-92,0-3 0,2-7 1,4-1-1,6 0-621,3 0 1,3 1-1,1 7 1,2-1-183,3 1 1,7 7 0,-2 4-1,4 4-712,2 2 1,-6 0 0,0 2 0,2 4-953,2 6 0,2-2 1,-2 1-1,-2 3-2250,-2 1 3805,-7 3 0,10-1 0,-4 1 0</inkml:trace>
  <inkml:trace contextRef="#ctx0" brushRef="#br0" timeOffset="882">2062 210 8520,'0'-37'0,"0"0"797,0 2 1,2 4 0,2 14-1,1-1 612,-1 1 1,6 7 0,2 4-933,3 4 0,3 2 0,-1 2 1,2 6-330,5 9 1,-3 3 0,6 9 0,-2 4-18,-3 6 0,1 5 0,-4 9 1,-3-1-210,0 0 1,-7 7 0,3 1 0,0 2-236,-3 4 0,-1-4 1,-8 2-1,0 2 201,0 2 1,0 6-1,0-3 1,0-5 84,0-3 1,0-5 0,0-4 0,0 0 111,0-1 0,0-5 0,-2-15 0,-2-2-343,-2-2 1,-7-1 0,1 1 0,-3-4 74,-3 0 1,-5-5 0,-4 5 0,-4-2-231,-6 0 0,-10 7 0,-1-7 1,-9 0-252,-7 2 0,-4-3 0,-1 5 0,-1-2 664,0-4 0,0-1 0,0-3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3:26.8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35 8511,'11'0'-118,"1"-2"1,2-2-191,1-1 1,10-1 0,6 4-1,10-2 437,12-2 0,7 0 0,11 6-129,5 0 0,11 0 0,11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9:41.6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436 314 8391,'-2'-40'0,"-2"-1"581,-2 2 0,-8 2 0,3 4 0,-5 2 184,-1 2 1,-3 10 0,-3-1 0,-4 9-319,0 3 1,-6 2-1,4 8 1,-2 4-289,1 6 1,-1 17 0,8 9 0,2 9-28,1 7 1,5 12 0,1 4-1,5 10-223,1 5 1,4 10 0,8 4 0,0-47-1,2 1-110,1 2 0,1 1 0,-2 0 0,2 0 0,4 3 0,1 0 0,-1 0 0,-1-1-331,1 1 1,-1 0-1,1-3 1,0-1-1,-4-3 1,-1-1-1,7 38-348,-3-11 0,-7-20 0,2-10 880,-4-9 0,-10-8 0,-1-13 0</inkml:trace>
  <inkml:trace contextRef="#ctx0" brushRef="#br0" timeOffset="434">925 838 8337,'9'-35'0,"-3"1"559,-4-1 0,4 0 0,2 0 0,-1 0-7,1 0 0,6 8 1,-5 3-1,3 5 260,0 2 1,-1 1-1,7 4-524,-1 7 1,3 3 0,1 2 0,2 4-151,-1 7 0,-3 3 0,-1 15 1,1 2 21,4 2 1,-3 8-1,3 1 1,-4 1-276,-1 0 1,5-1 0,0-3 0,1 2-194,1-2 1,-6-2-1,7-4 1,-3-2-60,0-2 1,6-8 0,-6 0 0,-1-7 264,-3-8 1,5-6 0,1-6 0,0-8 136,0-7 1,4-8 0,-5-10 0,-3-3 53,-2-3 0,-3 4 0,-4-3 1,-7 1 43,-3 4 0,-4 0 0,-5 2 0,-9 2-106,-5 8 0,-8 6 0,3 5 1,-1 3-395,-4 1 1,6 8-1,2 0 1,3 8-21,3 8 1,5 9 0,2 4 0,3 3-116,3 3 0,2 2 0,4 2 0,4 0-228,5-1 1,13-1 0,5-1 729,4-3 0,9-8 0,3 4 0</inkml:trace>
  <inkml:trace contextRef="#ctx0" brushRef="#br0" timeOffset="617">2199 891 8312,'-11'0'1693,"-1"0"1,8 2 0,-1 4-1251,3 5 0,2 5 0,2 3 0,3 4-655,7 7 1,3 3-1,3 1 1,-1 1-1312,1 0 1,-1 2 1522,1 4 0,-1-4 0,1 5 0</inkml:trace>
  <inkml:trace contextRef="#ctx0" brushRef="#br0" timeOffset="884">1379 1694 9046,'-10'-17'502,"4"-1"1,4 7-1,4 1 1,6 0-255,9 0 0,12 1 0,18-5 0,11 4-899,8 3 1,14-1 0,7 4 0,10-2 650,-46 5 0,1-2 0,4-4 0,1-3 0,0 0 0,0 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9:39.4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279 505 8201,'0'-42'476,"-5"5"1,-3-4 0,0 4-3,0 2 0,3 0 0,6 2 1,7 4-19,10 6 0,7-2 0,14 1 0,5 3-49,9 2 1,17 3-1,1 5 1,3 7-299,-2 8 1,-6 7 0,-16 12-1,-5 7-372,-10 3 1,-8 9 0,-11 3-1,-5 1-74,-5 1 0,-4 0 0,-4 5 0,-4 0-32,-5 1 0,-13-1 0,-5 1 0,-4-3-84,-2-3 1,-7 1 0,-5-7 0,-3-2 48,-3-2 1,7-10 0,1-4 0,2-4-411,5-1 0,8-7 814,7 1 0,4-8 0,1 4 0</inkml:trace>
  <inkml:trace contextRef="#ctx0" brushRef="#br0" timeOffset="299">157 470 8414,'-17'-33'0,"-3"2"383,-3 2 0,4 8 0,-5-2 0,5 5 3720,2 7-3565,7 3 1,2 17 0,8 9 0,4 11-455,8 10 1,-1 6-1,14 9 1,1 2-15,3 2 1,-2 8-1,2-4 1,0 2-642,-2 0 1,4 8-1,-7 8 1,-3 1-467,-2 1 1,-3 5-1,-4 8 1,-7 2 1036,-3-46 0,-2-1 0,-3 1 0,-1 1 0,-1 0 0,0 1 0</inkml:trace>
  <inkml:trace contextRef="#ctx0" brushRef="#br0" timeOffset="1383">1589 366 8279,'-25'-18'-5,"6"1"1,-5-1 0,5 3 2462,2 3-2075,7 4 0,6 8 0,16 2-336,11 4 1,2-2 0,6 6 0,4-1-574,4 1 1,2-4 0,-6 4 0,-1-1-1070,1 1 1595,-7-6 0,5 11 0,-6-5 0</inkml:trace>
  <inkml:trace contextRef="#ctx0" brushRef="#br0" timeOffset="1535">1991 86 8679,'0'-17'0,"0"-1"1030,0 1 1,-2 1-427,-4 5 1,4 5 0,-4 12-249,5 5 1,8 13 0,7 5-1,5 4-501,5 2 0,5 7 0,-4 3 1,0 2-982,0-1 0,4 1 0,-5 5 1126,-3 0 0,6 16 0,0 4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9:47.2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0 157 8709,'2'10'1112,"6"-4"-948,9-4 1,3-8-1,9-2 1,4-1-391,6-5 0,13-4 0,10-3 0,2-2 226,0 2 0,8-7 0,8 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9:47.4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1 158 8241,'0'-27'0,"0"1"822,0 1 1,6 10 0,1-5 0,3 3-522,4 3 0,3 8 0,6 1 0,7 3-629,3 2 1,1 2-1,1 5 1,0 11-1145,0 9 0,-2 6 1472,-4 2 0,-3 8 0,-9 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9:47.5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1 175 10222,'8'-10'270,"9"0"1,14 5-1,12-7-478,15-4 0,14-1 0,23-3 208,-44 9 0,3-1 0,5-1 0,2-1 0,5-3 0,0-1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9:47.9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490 176 8172,'-2'-35'0,"-2"2"0,-4 4 377,-2 5 0,-7 5 0,-8 3 1,-1 5-16,1 5 0,-8 4 1,0 2-1,-6 0-83,1 0 1,-5 14 0,4 5 0,4 8-88,4 10 1,6 11 0,0 15 0,9 3-126,6 5 1,5 17-1,5 3 1,0-41-1,2 1-102,-1 5 1,3 0 0,4 3-1,2 1 1,3 1 0,3 0 0,0 0-1,1 0-149,0 0 0,1 0 0,1 5 1,1 0-1,-2-1 0,0-2 1,-2-4-1,0-1-632,-3-5 0,1-1 1,15 41-1,-8-10 816,-5-1 0,-1-8 0,-5-3 0,5-11 0,7-9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9:48.6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8337,'2'10'2311,"2"-2"-2666,1-1 0,3-5 0,-2 4 1,6-4 606,3-2 0,10 0 0,6 0 0,8 0-542,8 0 0,9 0 0,6-2 290,6-4 0,-2-3 0,12-9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9:48.9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1 122 8171,'9'-17'301,"5"-1"0,-8 1 0,0 2 194,1 3 1,-3-2 0,8 7 0,1-1-732,3 0 1,-4 2 0,1 8 0,5 4-2425,3 6 2660,10 3 0,-4 3 0,8-1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9:49.1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1 140 8256,'17'-16'367,"1"5"0,-3-5 1,-1 6-1,-3-1 794,3-1 1,2 3 0,1-5-1233,1 2 0,-1 8 71,0-1 0,1-5 0,-1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9:51.6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36 8197,'12'0'168,"-1"0"0,-7-2 587,2-4 0,4 4-445,1-4 1,-1-2 0,2 3 0,1 1-101,3 2 0,9 2 0,4 0 0,4 0-363,2 0 0,2 0 1,2 0-1,1 0-645,-1 0 0,-8 0 0,-4 2 1,-1 4 797,-5 5 0,-9 5 0,-5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3:28.5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298 189 8066,'-2'-23'0,"-4"-2"842,-6-3 0,3 9 375,-3 1 1,6 13-863,-5 16 0,7 11 0,-4 18 0,2 7-242,0 3 1,-5 5 0,3 1 0,0 2 36,0-1 0,-5 3 0,1 0 0,-3 0-290,-3 0 1,-1-4 0,-3-7 0,-1-4-616,2-3 1,3-3 77,7-10 0,3-13 506,8-16 0,10-8 0,7-10 1,12 1 38,10 0 1,6-1 0,9 1 0,2 1 33,2 4 1,3-1 0,-5 5 0,4 0 45,2 1 1,-11 1 0,-1 6-1,-5 0-28,-7 0 1,-5 2 0,-7 2 235,-9 1 46,-11 9 1,-6-12 0,-12 2 0,-1-8 93,1-8 1,-9-3 0,3-3 0,-1-1-143,-1-4 0,-3 1 0,-2-7 0,0-2-242,0-2 0,-7 4 0,3 0 0,-4-2-66,-2-2 0,6 4 0,2 2 0,2 1-357,4 5 1,7 7 0,4 3 0,5-1 510,6 2 0,15 3 0,11 7 0</inkml:trace>
  <inkml:trace contextRef="#ctx0" brushRef="#br0" timeOffset="184">1014 294 8084,'-18'-20'0,"1"-1"761,-1-2 1,1 1-1,1 9 694,5 1 1,7 12-1244,16 6 0,9 6 0,20 17 0,5 2-137,5 2 1,9 8-1,4-1 1,4 1-424,2 2 1,0-1-1,-1 5 1,-1-6-1156,-4-4 1,2-4 1502,-7-4 0,-1 4 0,-6-6 0</inkml:trace>
  <inkml:trace contextRef="#ctx0" brushRef="#br0" timeOffset="384">1608 137 8084,'-35'-35'55,"-2"2"0,0 4 490,2 5 1,-2 13 0,12 7 0,0 8 30,-1 7 1,5 7-1,8 5 1,3 6-380,2 4 1,-4 8 0,5 2 0,-1-1-420,0 1 1,0 5 0,5-3 0,-3 2-428,2-1 1,-6 1-1,-2 5 1,-5 1 648,-6-1 0,-4 0 0,-8 1 0</inkml:trace>
  <inkml:trace contextRef="#ctx0" brushRef="#br0" timeOffset="570">787 1237 8792,'10'-2'941,"-1"-2"1,3-4-371,5-1 1,22 5 0,10-2 0,17 4-555,13 2 1,14-6 0,-43 3-1,1 0 1,1 1 0,1 0-1554,-1 1 0,1 0 1186,5 5 0,0 0 1,41 6-1,-43-1 1,1-1-1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9:51.7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53 8274,'18'0'319,"1"0"0,3 0 0,5 0 50,6 0 0,13-6 1,20-2-1,8 0-271,8 1 1,5-1 0,2 4 0,-3-2-1550,-13 2 1451,-1 2 0,-25 10 0,3 2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9:49.6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1196 8273,'17'-17'166,"1"-3"0,-1-1 0,1-2 487,-1 1 0,1 5 1,-1 3-1,1 5 329,-1 1 0,1-4 1,-1 6-548,0 2 1,-1 4-1,-2 6 1,-3 6-270,3 3 0,1 11 1,3 3-1,-1 4-125,1 2 1,-1 2 0,1 1 0,-1 5-147,1 2 1,5-5-1,0 5 1,0-2-287,3-4 0,1 3 0,8-1 0,2-4-124,3-6 0,-3-6 0,4-9 0,-4-5 228,-2-5 1,0-14-1,0-11 1,0-14 369,-1-12 1,-1-11 0,-3-4 0,-9 0 145,-7 0 1,-9-4-1,-10 3 1,-11 3 244,-11 4 0,-4 5 0,-16 14 0,-1 4 9,-3 8 1,-5 2 0,4 15 0,9 2-566,10 2 0,2 12 0,8 7 0,3 10-631,7 6 1,7 10 0,14 4-1,9 3-21,10 3 0,6 5 1,4 0-1,2 0-1659,2 2 2393,7-5 0,-3 13 0,7-6 0</inkml:trace>
  <inkml:trace contextRef="#ctx0" brushRef="#br0" timeOffset="184">210 2279 8328,'-17'0'754,"5"0"189,1 0 1,9 0-786,2 0 0,15 0 0,16 0 0,8 0-355,8 0 1,11 2 0,6 2 0,6 2-821,5-3 1017,5-1 0,7-9 0,1-3 0</inkml:trace>
  <inkml:trace contextRef="#ctx0" brushRef="#br0" timeOffset="551">1415 1598 8296,'0'-18'0,"-1"-1"1625,-5-4 0,2 5 2531,-8 1-3974,8 7 0,-2 18 0,10 5 1,4 7-178,2 3 0,0 8 1,3-4-1,-3 2-99,-2 1 1,3-7 0,-3 4-1,0 0-354,0 0 1,-3-5 0,-3 1 0,2-4-141,2-1 0,0-1 837,-6 1 1,-8-9 0,-2-5 329,1-8 0,-5-7 0,6-11 0,1-3 85,-1-2 0,2 4 1,8-4-1,4-1-237,5 1 0,5 6 1,1-2-1,3 3-434,3 3 0,4 7 0,8 4 1,2 4-608,4 2 1,-4 0-1,5 2 1,-1 4-479,0 6 1,0 9-1,-7 2 1,1 1-81,0 1 1,-7-4-1,-5 6 1172,-4-1 0,-1 5 0,-1-4 0</inkml:trace>
  <inkml:trace contextRef="#ctx0" brushRef="#br0" timeOffset="937">2166 1144 8869,'0'-53'644,"0"1"0,-5 5 0,-3 3 1,0 3 107,0 8 1,3 0 0,5 10-1,0 1 61,0 3 1,1 4 0,5 3-635,6 6 1,5 4 0,5 2 0,3 2-220,2 4 1,-4 9 0,7 11 0,-1 1 57,-2 4 1,4 2 0,-8 4 0,-2 2-63,-1 1 1,-3 9 0,1-3-1,-3 5 110,-3 1 1,3 1 0,-5-1 0,2 2-10,-1 5 0,-5 1 0,4 6 0,0-2-98,-1 2 0,-3-2 0,4 2 0,0 0-164,-1-6 1,-5-4 0,2-4 0,-2 1-44,2-1 0,-4-1 1,2-5-1,-8-3-154,-8 0 1,-11-5 0,-8 7-1,-8-2-182,-8-4 1,-3-3-1,-4-3 1,-5-2-75,-5-1 1,2-9-1,0 0 1,2-5-273,4-5 0,7-7 930,3 2 0,7-4 0,-4-2 0</inkml:trace>
  <inkml:trace contextRef="#ctx0" brushRef="#br0" timeOffset="1334">2935 428 8283,'-18'-25'203,"1"5"1,-1-3 1225,1 3 0,9 11-1387,8 3 1,10 6-1,13 6 1,6 5-367,4 5 0,8 1 1,2-1-1,1-3-1564,5-1 1888,1 0 0,3 5 0,-1 1 0</inkml:trace>
  <inkml:trace contextRef="#ctx0" brushRef="#br0" timeOffset="1487">3529 96 8315,'-12'-33'591,"0"4"1472,-1 6 1,3 13-1681,-2 10 0,9 15 1,-3 16-1,4 8-582,2 8 1,2 5 0,4 4 0,5 5-668,5 1 1,1-2 0,3 8 865,3 4 0,4 1 0,8-3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9:48.4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0 418 8161,'6'-29'415,"0"-1"1,5 3-1,-3-4 1,2 4 97,4 2 1,-5 2 0,3 5 0,3 1-155,7-1 1,-3 8 0,4 5 0,-1 3-167,1 2 1,2 2-1,6 3 1,-3 7-92,-3 4 1,4 9 0,-4 6 0,0 6-173,1 4 0,3 1 0,-6-3 0,0 2-16,2-2 0,-3 3 0,5-1 0,-2-2-177,-3-2 1,-3-10-1,0-2 1,3-4 46,1-3 1,-4-5 0,-3-13 0,3-1 266,1-5 0,1-14 1,0-15-1,5-9 80,1-7 0,0-7 1,2-2-1,-6 0-6,-3 0 1,-11-1 0,-3 7 0,-4 0 89,-2 3 1,-8 11-1,-3 3 1,-5 10-42,-1 9 1,-1 12 0,1 0 0,-1 6-518,1 6 1,5 10 0,3 9-1,1 4-162,4 8 1,-4 0-1,2 8 1,4-1-65,6 1 1,8-4 0,9 5 0,5 3-1237,1 1 1805,2 2 0,14 1 0,1-1 0</inkml:trace>
  <inkml:trace contextRef="#ctx0" brushRef="#br0" timeOffset="401">1589 802 10459,'-9'17'118,"-5"1"0,8 1 1,2 5-495,3 5 0,-5 4 376,0 2 0,0 7 0,6 3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9:46.7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1 402 8078,'9'-33'-298,"5"9"0,-6-9 0,-1 6 707,1 6 0,-2-4 0,-4 1 0,2 3 425,2 2 1,-1 1 0,-5 1 192,0-1 1,2 9-351,4 3 0,-2 6 1,8 6-450,1 5 1,3 13 0,3 5 0,5 6-116,5 5 0,-2 5 0,0 7 0,-2 3-188,-3 3 0,3-2 1,-2 6-1,-2-2-265,-1-3 1,-3 3 0,-1 0 0,-5 2-190,-5 4 1,-4-6 0,-2-2 0,-2-3-436,-4-3 1,-3-1 0,-9-5 0,1-7 963,-1-8 0,-7-14 0,-2-9 0</inkml:trace>
  <inkml:trace contextRef="#ctx0" brushRef="#br0" timeOffset="251">245 314 8141,'-15'-44'0,"1"1"342,2 0 1,8 12 0,-1-2 0,3 6 275,2 6 1,2 1 0,5 3-1,9 1-418,5 5 0,16 3 0,-2 8 0,4 0-109,4 0 0,-5 8 0,7 5 0,-2 9-155,-4 7 1,-5 10-1,-4 3 1,-7 3-106,-4 3 1,-9-3 0,-4 2 0,-4 1-164,-2 3 0,-8-1 0,-6-1 0,-7-3-155,-8 3 0,-6 1 0,-4 3 0,-4-3-1208,-1-3 1695,5 3 0,-11-5 0,5 7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09:53.4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734 332 8317,'6'-12'276,"0"1"1,-2-3 127,-2-1 0,-8 3 0,-2 0 0,-4 1-245,-7 1 1,0-4 0,-8 9-1,-1 1 98,1 2 0,-8-4 1,-7 0-1,-1 2-92,0 2 0,-5 2 0,3 0 0,-2 2-142,1 4 1,7-2 0,-2 8 0,4 3 9,3 6 0,6 7 0,5 8 0,4 7 20,1 9 1,9 11 0,3 14 0,4 12-29,1-38 1,2 1-1,2 4 1,2 1 0,1 5-1,1 2 1,2 2-1,2 2-16,0 4 0,1 1 0,0 1 1,-1 0-1,-2 1 0,0 1 0,-1 1 1,1 0-140,0 0 0,-1 1 1,1 2-1,0 1 0,0-1 1,-1-1-1,1-2 1,0-1 52,0-1 0,-1 0 1,-1 1-1,-2 1 1,1-1-1,0 1 1,0 2-1,-1-1 11,0 1 0,0 0 0,3-1 0,-1-1 0,-1-5 0,-2-1 0,2 2 0,0 0 2,-1-1 0,1 0 0,2 1 1,2-1-1,2-2 0,1 0 1,0-4-1,-1 0-46,1-3 0,0 0 1,1-2-1,1 0 0,-3 0 1,1 0-1,0-1 0,1-1-70,1-4 0,1 0 0,0 0 0,-1-1 0,16 39 0,0-4-169,6-5 1,4-3-1,7-11 1,1-8-839,5-5 1187,6-5 0,4-3 0,4-1 0,10 1 0,9-3 0</inkml:trace>
  <inkml:trace contextRef="#ctx0" brushRef="#br0" timeOffset="1666">3773 280 8418,'10'-18'-39,"-3"1"79,1-1 0,0 1 0,4-1 0,-5 1-143,1-1 1,-6 7-1,6-1-167,0-2 1,-6 5-36,3-3 243,-3 8 1,-4-4 160,-3 8 915,-5 0 517,-8 0-242,1 0-677,7 0-736,2 0 45,8 0 1,8 0 149,4 0 1,-2 0 236,1 0-60,-7 0-119,12 0-164,-14 0-20,13 0 1,-11 0 58,8 0 26,-8 0 0,5 0 0,-5-2-208,2-3-375,0 3 1,-4-6-257,4 8 392,-5 0 450,7 0 1,-8-2 955,0-4-161,0 4-614,0-5-121,8 7-266,-6 0 478,6 0 526,-8 0-90,0 0 0,7 0-713,5 0 1,-2-6 0,1 0 0,3 2-11,2 2 0,9 0 1,6-2-1,8-2 56,7 3 1,7-1-1,3 0 1,4-2-2,2 2 0,0 2 1,2 2-1,-6 0-25,-3 0 0,-11 0 0,-3 2-111,-4 4 1,-12-2 0,-7 7 63,-11 3 0,-5-4 0,-2 1-49,0 3 0,-5 3 0,-3 5-63,-2 1 1,6 8 0,-2-2 0,4 4 548,2 2 1,0 8 0,0 5 0,0 9-314,0 7 0,0 13 1,0 12-1,1-39 1,0 1-173,2 3 0,0 1 0,-1 5 0,0 0 0,3 0 0,0 1 0,0 3 0,0 2-141,0 2 1,-1 1 0,-1 2 0,0 0 0,2 5-1,0 1 1,0-2 0,-1 0 140,2-2 0,-2 1 1,-1 3-1,0 0 1,2-1-1,2 1 0,-1 2 1,1 1 24,1 2 0,0-1 1,1-1-1,1-1 1,1-1-1,-1-1 1,2 3-1,0-1-86,-2 1 1,1 0 0,2 5-1,-1 0 1,1 0 0,0-1 0,-1-1-1,1-1 80,-1-1 1,1-1-1,2-1 1,-1-1-1,-1 2 1,-1-1-1,1 0 1,0 0-4,-1-3 1,1-1 0,-1 0-1,-1-1 1,-2-9 0,0-2 0,-1 0-1,1-1 15,0-3 1,-1 0 0,-1 0-1,-2-2 1,0-3 0,0-3-1,5 44 65,-1-9 1,-5-9-1,2-7 1,-4-4 11,-2-8 0,0-7 1,0-18-1,0-4-92,0-6 0,0-3 213,0-3 1,-2-7-259,-4-4 0,-4-2 1,-9-1-1,-6 5-103,-10 2 0,-8-4 1,-11 5-1,-4 3-711,-6 1 1,-10 3-1,-4-1 1,1 3 889,-1 3 0,2 4 0,6 8 0</inkml:trace>
  <inkml:trace contextRef="#ctx0" brushRef="#br0" timeOffset="2233">1590 1519 8162,'12'-5'369,"-1"-1"1,1 0 0,5 6-541,1 0 0,-6 0 0,1 0 0,5 0-527,3 0 0,4 0 698,-2 0 0,5 8 0,6 1 0</inkml:trace>
  <inkml:trace contextRef="#ctx0" brushRef="#br0" timeOffset="2368">2498 1502 8162,'20'0'58,"1"-2"0,2-2-438,-1-2 0,3-1 0,0 3 1,0-2 557,0 2 0,5 2 1,-7 0-1,0-2-308,2-2 0,-5 1 0,5 5 130,0 0 0,-5 0 0,5 0 0</inkml:trace>
  <inkml:trace contextRef="#ctx0" brushRef="#br0" timeOffset="2466">3511 1537 8162,'18'0'0,"1"0"0,4 0 0,-3 0 0,5 0 0,-8 0 0</inkml:trace>
  <inkml:trace contextRef="#ctx0" brushRef="#br0" timeOffset="2935">1747 2794 8211,'-10'-2'0,"3"-1"125,-1-3 1,6-2-1,-2 4 78,8-2 0,6 0 0,9 6 0,6 0-375,10 0 1,2 0 0,12 0 0,3 0-1373,4 0 1544,3 8 0,8 2 0,5 7 0</inkml:trace>
  <inkml:trace contextRef="#ctx0" brushRef="#br0" timeOffset="3083">2690 2812 8211,'18'-8'-83,"-7"4"1,1-5 0,2 1 59,1 4 1,3 2 0,1 2 0,2 0-80,3 0 0,7 0 1,-2 0-1,4 0 102,2 0 0,7 8 0,3 1 0</inkml:trace>
  <inkml:trace contextRef="#ctx0" brushRef="#br0" timeOffset="3183">3686 2899 8211,'7'-17'-203,"-5"5"0,6 2-337,0 3 0,-4-5 540,7 6 0,-7-7 0,4 3 0</inkml:trace>
  <inkml:trace contextRef="#ctx0" brushRef="#br0" timeOffset="3717">2027 4139 8979,'0'-17'-888,"0"-1"1,2 3 626,3 3 1,11 4 0,9 8 0,4 0 260,8 0 0,4 0 0,5 0 0,13 8 0,-5 2 0</inkml:trace>
  <inkml:trace contextRef="#ctx0" brushRef="#br0" timeOffset="3883">2847 4017 8291,'26'-8'-142,"-7"0"1,4-5-1,-3 3 355,-3 2 0,8-3 0,5 5 0,1 0-157,-2-2 0,4 6 0,-4-3 0,6 3-251,5 2 1,-7 5 0,6 3-1,0 2-1090,-2 3 1285,0-5 0,13 8 0,5-7 0</inkml:trace>
  <inkml:trace contextRef="#ctx0" brushRef="#br0" timeOffset="3983">3790 3999 8291,'10'-7'-543,"-2"5"0,-8-6 0,0 8 1</inkml:trace>
  <inkml:trace contextRef="#ctx0" brushRef="#br0" timeOffset="4284">2289 5362 8799,'17'0'149,"0"0"0,3 0 1,5 0-707,10 0 0,8 0 0,9 0 557,1 0 0,7 7 0,2 3 0</inkml:trace>
  <inkml:trace contextRef="#ctx0" brushRef="#br0" timeOffset="4435">3319 5327 8246,'29'-12'0,"-2"0"88,-2-1 0,1 5 0,-5 0 0,4 2 141,2 1 0,-5-1 0,1 6 0,-4 0-232,-1 0 1,-1 0-1,1 2 1,-3 4-626,-3 5 0,4-1 0,-5 2 628,5 1 0,9 3 0,2 1 0</inkml:trace>
  <inkml:trace contextRef="#ctx0" brushRef="#br0" timeOffset="4533">4192 5397 8246,'10'-8'62,"3"4"0,-5-6 169,2 2-231,-6 3 0,11 5 0,-5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1:13.3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18 106 8061,'-9'-8'56,"1"4"1,10-6-1,6 1 271,9-1 0,18 4 0,21-4 0,20 1-258,21-1 0,-39 8 1,2 0-1,7-2 0,0 0 1,2 1-1,0 1-703,1-1 1,0 0 275,-8 0 0,0 0 0,2 3 1,0 0-1,-7 0 0,1 0 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1:13.9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28 8324,'0'-12'66,"0"1"-278,0 7 1,0 4-1,0 13 1,0 9-926,0 7 1137,8 4 0,1 9 0,9 3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1:14.0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8590,'17'0'1964,"1"2"-1964,-1 4 0,1 4 0,-1 7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1:15.5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156 53 8248,'-35'0'154,"0"0"1,8-6 0,3 1 0,7-1 868,5-2 0,6 6 0,14-4 0,11 4-811,14 2 0,22 0 0,20 0 0,19 0-345,-42 0 0,2 0 0,7 0 0,3 0 0,4 0 0,1 0 0,4 0 0,0 0-1010,1 0 0,1 0 663,5 1 1,-1-2 0,1-2 0,0-1 0,2-1 0,0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1:14.9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35 193 8113,'-2'-12'1999,"-2"1"-701,-2-3 1,-5-2 780,5-1-1840,0 7 1,6 5 0,0 10 0,0 9-62,0 7 1,0 1 0,2 5-1,2 0-190,2 0 1,1 2 0,-3 4 0,4-2-181,2-2 1,0 0 0,3 4 0,-3-2-147,-2-1 0,3-7 0,-5 4 0,0-2-192,2-3 0,-6-3 0,3-2 25,-3 1 0,0-8 742,4-5 0,-4-12 0,6-11 1,0-9-170,3-6 1,5-4-1,3-2 1,2 1 114,3 5 1,7 0-1,-2 9 1,6 3 423,6 2 0,-3 3 0,9 4 0,1 7 101,3 3 1,1 9-1,1 5 1,-3 4-505,-3 1 1,1 6-1,-7 1 1,-2-3-427,-2-2 0,-4-3 0,-4-4 1,-6-7-68,-4-3 0,-7-2 0,0-2 161,1-3 1,-5-11-1,-2-9 1,-4-2 113,-2-4 1,0-4-1,0-4 1,-2-2 114,-4 2 0,-6 2 1,-9 2-1,-2 3 147,1 2 0,-3 5 0,2 8 0,2 1-272,1 5-499,3 3 1,7 17 0,4 7 0,4 7-401,2 4 1,8 8 0,6 8 0,7 2-713,8 3 1,2 3 1634,-2 1 0,12 0 0,-4 1 0</inkml:trace>
  <inkml:trace contextRef="#ctx0" brushRef="#br0" timeOffset="350">1362 437 9887,'-6'-11'1865,"1"-1"0,-7 6 256,6-5-1668,0 7 1,6-2 0,2 12-439,4 5 1,6 7-1,7 3 1,1 2-134,-5-1 0,-1-1 0,3 1 0,-1 1-375,-5-2 1,3-1-1,-6-3-90,1 0 1,-5-5 1050,2 0 0,-4-10 1,-4-2 226,-4-10 1,4-7 0,-4-5 0,5-3-99,1-2 1,7-2 0,5-4 0,3 2-377,3 2 1,7 7-1,4-1 1,6 4-358,6 1 0,-4 8 1,4 5-1,-5 3-473,-1 2 0,0 7 1,0 7-1,0 5-829,0 5 0,-8 7 1,-3-2-1,-5 6-1197,-2 5 2635,-7-3 0,-2 14 0,-8-7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3:27.5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507 149 8134,'0'-29'279,"0"0"1,0 8-1,-2-2 1,-2 3 2853,-2 3-2688,0 7 0,6 10 0,0 14 1,2 7-285,4 8 0,5 10 0,11 4 1,3 3-20,2 9 0,-4-3 1,7 6-1,-1-4-216,-2-1 0,-2 7 0,-7 2 0,-3 2-265,-3 0 0,-5-8 1,-8 3-1,-7-5-74,-10-2 1,-9-9-1,-12-8 1,-3-10 176,-3-5 0,4-9 1,-5-1-1,-1-2 200,3-4 0,-5-10 1,8-6-1,2-3-53,3-3 0,3-1 0,3-3 1,7-3-701,4-2 1,9 4 0,4-6 788,4-2 0,2-2 0,0-2 0</inkml:trace>
  <inkml:trace contextRef="#ctx0" brushRef="#br0" timeOffset="199">140 342 8193,'-29'-35'344,"2"0"1,1 0 77,5 0 1,3 8 0,7 3 0,5 5-128,4 2 0,12-1 1,7 1-1,12-1-84,10 1 1,14 5 0,11 2 0,5 3-546,7 3 0,-4 2 0,6 2 0,-1 2-788,5 4 1,-5 3 0,-1 11 1121,-4 3 0,-10 4 0,-2 8 0</inkml:trace>
  <inkml:trace contextRef="#ctx0" brushRef="#br0" timeOffset="399">157 1302 8151,'-27'6'-1264,"4"0"2983,3-2 1,15-2-1309,10-2 0,13-6 0,19-2 0,5 0-456,11 0 1,3-3 0,12 3 0,6 0-1681,3 1 1725,5-7 0,-32 9 0,3 0 0,0-3 0,0-1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1:12.8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53 123 8017,'-8'-10'355,"4"-3"0,-6 5 413,3-2 0,-1 6 1,4-3 542,-2-1-1119,0 6 0,6-4-3,0 12 1,0 4 0,0 7 0,0 1-88,0-1 1,6 1 0,0-1 0,-2 2-124,-2 5 1,-2-5 0,0 6 0,2-1-113,4-1 1,-4 8-1,3-4 1,-3 2-188,-2 0 0,6 0 0,0 4 1,0-2-52,2-1 1,-6-9-1,5 2 1,-1-3-14,0-3 1,2-1-1,-2-5 318,5-5 1,5-6 0,1-8 0,3-9 275,3-10 0,2-6 0,6-4 0,-2-2 247,2-2 0,2 2 0,0 8 0,-2 4 40,-2 2 0,-1 4 1,3 7-1,-4 4-229,-2 3 1,6 3-1,-2 10 1,4 5-166,2 5 1,0 3 0,-2 2 0,-2 5-159,-2 1 0,6 0 0,6 2 1,-2-4-158,-3 1 0,-6-7 0,-1 2 0,0-5 5,-2-5 1,-2-7-1,-7 2-26,-1-4 1,-1-12 0,-3-5-1,-3-8 118,-2-5 0,-2-7 1,-6-7-1,0-1 123,0 0 0,-8-3 1,-6 5-1,-7 0 117,-8-1 0,-4 7 0,-2-2 0,0 10 162,0 7 0,0-1 0,2 11 0,4 1-105,6 3 1,3 4 0,5 4 0,3 5-396,6 11 0,6 1 0,6 10 0,8 4-120,7 6 1,6-2-1,10 6 1,2-2-161,2-1 1,7 1 0,-3-6 0,1-2-1564,1-4 2056,-1 12 0,7-20 0,-1 12 0</inkml:trace>
  <inkml:trace contextRef="#ctx0" brushRef="#br0" timeOffset="234">1415 612 13254,'0'17'-498,"0"1"1,2-1-1,2 3 1,4 1-1152,1 2 1649,-5 9 0,12-5 0,-7 8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1:37.0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18 349 5755,'-9'-1'0,"3"-5"0,4 2 27,2-8 1,0 6 180,0-5 0,0 5 206,0-6 1,0 6-56,0-5 1,0 5-1,0-6 487,0-1 1,0 3 88,0-2 0,0 7-345,0-7 0,0 6 129,0-6-246,0 9-474,0-5 1,0 10-73,0 4 1,2 3 0,2 9 0,2-1-67,-3 1 0,-1 7 0,-2 2 0,0 4-76,0 4 1,2-4 0,2 10 0,4-2-136,2 1 1,-4 3 0,3 6-1,1-5-51,0-1 0,-5-2 0,7-6 1,0-2 172,-3-4 0,5-10 0,-6-9 374,1-2 1,3-5 0,4-8 0,-3-7 209,-1-4 0,-6-3 0,5-2 0,3-5 111,1-1 0,1 6 0,-2-4 1,-1 1-100,7 1 1,-3 2 0,6 7 0,-3 5-295,-3 1 1,8-4 0,3 6 0,1 2-178,0 2 0,2 4 1,8 4-1,3 4-23,3 0 0,-6 3 1,3-5-1,-1 0 83,0 0 1,2-3-1,-7-5 1,1 0 77,-4 0 0,-4-7 1,2-7-1,-3-7 45,-3-8 1,-2-4 0,-7-2 0,-3-2-50,-1-4 0,-8 2 0,2-7 0,-6-1 46,-6 2 1,-4 3-1,-7 7 1,-3 0 110,-3 0 1,2 6 0,-7 4-1,1 3-39,0 7 1,6 9 0,-3 0-481,5 4 1,4 12-1,3 5 1,6 9-139,4 3 0,4 2 0,4 8 0,6 2-106,3 1 1,10 7-1,4-4 1,6-1 574,6 1 0,4-2 0,7-6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1:40.9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71 8085,'0'-12'111,"-2"2"422,-4 2 0,4 1 58,-4 1 1,6 2-320,6-8 1,-2 8 0,8-1-135,1 3 1,3 2 0,1 0 0,1 0-158,-1 0 0,-5 0 0,-1 0-5,3 0 1,1 5 0,1 3 0,-2 2 0,-3 4 1,-7-5 0,2 3-1,-4 3 90,-2 7 0,0-3 0,0 6 0,0-1 60,0-1 0,0 8 0,-2-4 0,-2 2-63,-2 0 1,0-7 0,6 3-1,0-2-77,0 1 1,0-1 0,0-6 0,0 1-254,0-1 1,8-5 0,4-2-109,3-3 1,3-1 0,-1-6 0,3 0-433,3 0 0,-4-8 0,5-3 806,-5-5 0,-1-9 0,-1-2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1:41.1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51 8209,'-8'-18'-327,"8"3"-246,0 3 0,8 6 573,9 12 0,9 4 0,1 7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1:41.8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402 245 8176,'-10'-18'209,"1"1"1,5-1 0,-4 1 490,-2 0 0,7 5 1,-5 2 892,0 2-1452,6 3 1,-4 7-1,10 3 1,4 9-134,2 7 1,-5 1 0,7 5 0,0 0-186,-3 0 0,5 2 1,-6 4-1,0-2-171,-1-2 1,5 0 0,-6 6 0,-2-2 39,-2-3 0,-2 1 0,0-6 0,0 0-389,0 0 0,-2 4 0,-4-5-661,-6-3 1358,-3-9 0,-11 3 0,-1-5 0</inkml:trace>
  <inkml:trace contextRef="#ctx0" brushRef="#br0" timeOffset="217">88 280 8176,'-16'-18'64,"3"1"0,1-1 416,-2 1 1,5 5 0,-1 1-55,2-3 0,2-1 0,6-3 0,4 3-179,8 3 1,2-4-1,17 5 1,6-5-380,7-1 0,7 5 0,3 2 1,2 3-131,2 3 1,8-4-1,-4 2 1,3 2 261,-1 2 0,0 10 0,5 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1:46.5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87 8211,'-6'0'163,"12"0"0,16 0 0,24 0 0,16 0 9,16 0-1,15-2 1,-36 1 0,3-1 0,3-2 0,2 0-819,2-1 1,1 0 115,-1 0 0,-2-2 0,1-4 0,-2-3 0,-2 1 0,-1-1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1:46.1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472 211 8259,'8'-10'0,"-5"-6"0,9 5 218,2-5 1,-5 1 0,1 1 0,0 4 324,-1 3 0,-3-5 0,6 4 246,2-2 1,1 7-536,3-3 1,-1 12-1,-1 5 1,-3 7-53,-1 5 0,-1 4 0,7 8 0,-3 0-139,-3 0 1,4 0 0,-5 2 0,5 3-200,1 7 0,-1-2 0,-5-1 0,-3 1-201,0 0 0,-6-1 0,4 5 0,-6-5 59,-6-1 0,-4-2 0,-9-6 0,-5 0 47,-5 0 0,-6-8 1,-3-4-1,-5-4 21,-2-1 0,-3-6 1,-9-3-1,-1-1-119,2-4 1,2-2 0,1-4-1,1-4-344,-1-6 1,9-5 672,3-6 0,4-4 0,2-8 0</inkml:trace>
  <inkml:trace contextRef="#ctx0" brushRef="#br0" timeOffset="200">419 228 8259,'0'-25'50,"-2"0"0,-1-5 0,-3 7 387,2 4 0,4 1 0,6 1 0,7-1 48,9 1 0,7 7 1,12 2-1,7 3-640,8-1 1,8 0 0,10 8-1,2 2-405,-3 2 0,-7 9 0,-3 1 0,-1 5 560,0 0 0,-14 14 0,3 2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1:48.1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52 385 8329,'-5'-17'250,"-3"-1"830,-2 1 0,4-1 498,-5 1-1480,7 7 1,-4 4 0,8 12 0,0 6-6,0 3 1,0 3 0,0-1 0,0 1-281,0-1 1,0 2-1,0 3 1,2 1-31,4-2 1,-4 5-1,4-1 1,-4 0-56,-2 0 0,5 4 0,1-3 0,-2-1 70,-2 0 1,0 0 0,2-3 0,2 1 22,-2-2 0,-3-1 0,1-3 243,4 1 1,-2-3 313,8-3 1,-1-6-1,7-12 1,-1-6 44,1-3 1,7-3-1,2 1 1,2-1-75,0 1 0,6-1 0,8 1 0,0 1-230,-1 5 0,7 1 1,-3 6-1,5-2-157,1 2 1,-5 2-1,-2 2 1,-1 0-121,1 0 1,-1-5-1,3-3 1,-8-2 174,-8-3 0,0-5 0,-6-3 1,0-4 100,1-3 0,-11-1 0,-7-8 0,-2-1 156,0-3 0,-3-6 1,-10 5-1,-11-1-98,-9 0 1,-6 2 0,-2 7 0,-2-1-93,-4 0 1,5 9 0,-3 7 0,8 7-136,7 5 1,5 1 0,4 8 0,3 6-581,6 9 0,6 8 0,6 12 0,7 4-221,9 5 1,5 5 0,10 3-1,4 2-550,5 3 1,5-1 1401,1-6 0,0 8 0,1 3 0</inkml:trace>
  <inkml:trace contextRef="#ctx0" brushRef="#br0" timeOffset="231">1345 577 8266,'2'-15'500,"2"1"0,1 2-187,-1-1 1,6 5 147,2 2 1,-3 4-1,1 4 1,0 4-142,0 6 0,-7 3 0,5 5 0,-2 1-323,0 2 1,0 8-1,-4-4 1,1 3-49,3-1 0,0-2 0,-4 4 0,2-4-532,2-2 1,0-1 0,-5-7 0,3 0-1563,2 1 2145,8-8 0,-5-3 0,9-7 0</inkml:trace>
  <inkml:trace contextRef="#ctx0" brushRef="#br0" timeOffset="365">1432 88 8266,'-23'-23'1170,"0"0"1,5 5-1263,6 6 0,9 11 0,-1 1 0,8 9-159,7 7 0,13 9 251,5 4 0,4 12 0,2 3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1:50.9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437 105 8167,'-23'-19'0,"-1"-2"101,3-3 0,2 7 0,1 7 361,1 2 1,1 5-1,4 10 1,7 9-354,3 5 1,2 10 0,0 0 0,0 6-413,0 4 0,2 7 0,1-3 0,5 2-287,2-1 1,-4-1-1,3 3 590,-1-1 0,6-1 0,-4 7 0</inkml:trace>
  <inkml:trace contextRef="#ctx0" brushRef="#br0" timeOffset="166">18 228 8235,'-6'-35'327,"0"0"1,0 8-1,6 3 1,0 5 201,0 1 0,10 1 1,7 2-1,13 1-688,8 2 1,17 8-1,15-1 1,11 3-257,10 2 1,-2 0 0,7 2 414,-1 3 0,2 5 0,-45-1 0,0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1:46.8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53 540 8262,'17'-25'61,"-1"0"0,-3-2 1,-1 7 244,2 7 0,1 7 0,5-4 0,1 2-115,2 4 0,6 4 0,-3 6 0,1 6-483,4 3 0,0 3 1,-2 1-1,-6 3 292,-3 1 0,-3 8 0,1-4 0</inkml:trace>
  <inkml:trace contextRef="#ctx0" brushRef="#br0" timeOffset="134">0 1152 8234,'18'-8'61,"1"4"0,5-6 0,5 2 262,4 5 1,11-5 0,9 2-1,9 2-736,6 2 0,2 2 413,-1 0 0,9 0 0,2 0 0</inkml:trace>
  <inkml:trace contextRef="#ctx0" brushRef="#br0" timeOffset="3217">1695 767 8214,'0'-27'88,"0"2"0,0 2 494,0-1 0,0 1 0,-2 6 1176,-4-1-1419,4 1 0,-8 9 0,6 8-394,-2 10 1,-1 5-1,1 5 1,-4 3-39,0 6 0,-5 4 1,1 2-1,-5 0-283,-4 0 1,-3 2-1,3 1 1,-6 3 42,-4-2 1,-8-2 0,-1 0-1,-5 1-287,-7 3 1,-1 0 0,-9-6 619,-2 0 0,-9 0 0,-5 0 0</inkml:trace>
  <inkml:trace contextRef="#ctx0" brushRef="#br0" timeOffset="3447">1083 558 8214,'25'-80'-64,"-7"3"1,1 9 0,-7 4 204,-4 5 0,-2 19 0,-6 5 0,-2 4 204,-4 3 0,4 3 1,-6 10-1,2 1 317,0 3 1,-1 7-373,1-2 0,4 6 0,-2 8-310,8 9 0,0 2 0,7 12 0,3 4-75,2 4 1,9 10 0,2-3 0,2 7-154,0 5 0,0 4 1,6 8-1,-2 0-141,-4 0 0,4 1 0,-6 3 0,3 4-588,-1 1 977,-8-5 0,4 11 0,-7-5 0</inkml:trace>
  <inkml:trace contextRef="#ctx0" brushRef="#br0" timeOffset="3614">2114 1309 8214,'17'0'221,"1"0"1,-1 0 166,1 0 1,-7 0-1,1 2 1,-1 3-216,-1 7 1,4 6 0,-7 3 0,1 4-360,0 2 0,4-3 0,-7 5 1,-1 2-277,-2 2 0,-2 2 462,0 0 0,0 0 0,0-1 0</inkml:trace>
  <inkml:trace contextRef="#ctx0" brushRef="#br0" timeOffset="3748">1956 855 8190,'6'-41'44,"2"0"1,0 4 39,0 6 1,7 12 0,3 9-85,9 2 0,13-5 0,5 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3:24.5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1361 228 8126,'-10'-18'842,"-5"1"0,3-1 723,-4 1-1380,7 7 1,5 10 0,14 14-1,9 5-7,6 4 1,4 9 0,8-3-1,4 4-211,6 2 1,1-1 0,1 1 0,-3 0-219,3 0 0,5 0 0,0 0 0,-5 0-362,-5 0 0,-5-8 0,-8-2 0,-5-1-622,-7-1 1235,2 0 0,-19-5 0,6-1 0</inkml:trace>
  <inkml:trace contextRef="#ctx0" brushRef="#br0" timeOffset="217">2007 158 8126,'8'-18'74,"-6"-5"1,4 0 0,-6 2 420,-6 1 0,4 3 1,-6 1-1,0 4-47,-3 7 1,1 3 0,-2 2 0,-1 0-241,-3 0 1,-1 9 0,-3 9 0,-1 9 15,-2 6 1,-8 2 0,3 2-1,-1 4 22,0 5 1,6-1 0,-6 3 0,0 5-46,2 3 1,-6 4 0,3-4-1,-4 7-1095,-7 4 894,-4-1 0,-7 12 0,-1-8 0</inkml:trace>
  <inkml:trace contextRef="#ctx0" brushRef="#br0" timeOffset="416">1012 1241 8089,'-18'0'744,"8"0"0,12-6 0,16-2 0,13 0-527,13 1 0,11-5 0,17 4 0,3 0-350,7 1 0,9-1 0,2 4 0,-2-2 133,-1 2 0,5-5 0,2-1 0</inkml:trace>
  <inkml:trace contextRef="#ctx0" brushRef="#br0" timeOffset="1850">453 385 8229,'0'-23'0,"0"-1"95,0 3 1,0 0 0,0-1 1585,0-1-1159,0 8 0,-2 9 0,-4 12 1,-6 7-236,-3 8 0,-3 9 0,1 8 1,-1 5-152,1 2 1,-6-1 0,-3 5-1,1-3-63,0 3 0,-4-4 1,4-1-1,-1 1-61,1-1 0,-4-5 1,4 2-1,2-6-160,3-6 0,-1-6 0,11-9-84,0-2 1,5-9 0,12 3 38,11-4 1,7-4 0,12-2 0,4-1 81,5 1 0,12-4 1,5 2-1,1 0-81,0-1 1,0 5 0,4-4-1,-2 4-59,-2 2 1,-10-6 0,-2 0 0,-11 2 153,-10 2 0,-8 0 1,-11-3 388,-6-7 0,-4 2 1,-4-1-1,-4-3 20,-6-2 0,-9-9 1,-4-2-1,-2-2-171,-4 0 1,-2 0-1,-2-6 1,0 0-113,0 0 0,0 0 1,2 2-1,4 2-211,6 2 1,1 8 0,3-3 0,-1 5-578,5 1 0,9 7 1,2 1-645,8 2 1403,6 2 0,23 6 0,4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1:54.8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1047 8188,'-6'-2'609,"12"-2"1,19-2-327,18 2 0,13-4 0,24 2 0,13 1-313,-39 1 0,1 0 0,4 2 1,2 0-1,2-3 0,0 0 0,0 1 1,0 1-886,-2 0 0,-1 2 572,-6 1 1,-2-2 0,36-14 0,-11-3 0</inkml:trace>
  <inkml:trace contextRef="#ctx0" brushRef="#br0" timeOffset="200">827 103 8439,'17'-33'54,"1"4"1,-1 8 94,1 7 0,9 9 0,8 12 0,10 11 452,5 9 1,8 22 0,0 9 0,-1 10-357,-3 7 0,-28-32 0,-2 2 1,0 4-1,-3 3 0,-3 0 0,-3 2-396,-4 1 1,-2 1 0,-4-1 0,-3 1 0,-4-4 0,-3 0 0,-4 1 0,-2-1-640,-4 1 0,-3-1 1,-5 0-1,-4-1 790,-4-1 0,-2-1 0,-4-1 0,-2-1 0,-1-4 0,0 1 0</inkml:trace>
  <inkml:trace contextRef="#ctx0" brushRef="#br0" timeOffset="533">6 662 8206,'0'-19'95,"0"-4"0,2 9 0,4-3 0,8 3 155,7 4 0,18 3 0,17 7 1,16 0-330,11 0 0,10 0 0,-38 0 0,1 1 0,3 2 0,0 0 79,4 3 0,0 0 0,-1 1 0,1 1 0,2 1 0,0 0 0</inkml:trace>
  <inkml:trace contextRef="#ctx0" brushRef="#br0" timeOffset="1034">2626 889 8511,'-37'-7'0,"-4"-5"917,-5-4 1,3 5-1,4 1 1,8 2-246,8 4 1,5 10 0,7 6 0,5 5-401,4 7 0,6-3 0,5 8 0,9 2-307,1 2 0,7 4 0,-1 2 0,0 2-353,0-3 1,6 1-1,-4 0 1,3 2-408,-1-2 1,-10-4 0,0-4-1,-7-4-446,-4-2 0,0 0 1463,-3-2 499,-3-11 0,6-6 0,-6-22 0,4-7-147,6-4 0,17 0 1,8-4-1,5 4 89,7 1 0,9 9 0,4 7 0,4 2-430,4 5 1,-10 3 0,8 5 0,-6 9-274,-6 7 1,-7-3 0,-6 1-1,-5-5-1093,-5-1 958,-9-5 0,-7-8 0,-11-12 0,-8-5 212,-10-6 0,1-4 0,-15-8 0,1-2-2,-4-4 0,-10 2 1,-3-7-1,-3-1 21,-4 2 1,7 3 0,1 7 0,6 2-323,6 4 1,-2 3-563,8 9 0,11 9 0,18 8 0,15 12-1161,10 9 1,12 12 1988,4 8 0,11 7 0,4-3 0</inkml:trace>
  <inkml:trace contextRef="#ctx0" brushRef="#br0" timeOffset="1268">3848 1256 8266,'-11'-12'2175,"-1"1"1,6 7-1719,-5-2 1,7 12 0,-2 8 0,4 5-422,2 4 0,0 8 0,2-4 0,2 3-435,2-1 1,1 0-1,-3 4 1,4-4-786,2-6 0,-5 2 1184,7-1 0,0-1 0,5-6 0</inkml:trace>
  <inkml:trace contextRef="#ctx0" brushRef="#br0" timeOffset="1416">3656 820 10188,'-17'-30'1013,"-1"1"0,3 14-1910,3-3 0,4 14 0,8 4 0,0 12 897,0 9 0,16 7 0,3 7 0</inkml:trace>
  <inkml:trace contextRef="#ctx0" brushRef="#br0" timeOffset="2066">2940 785 8272,'-11'-18'100,"1"1"0,0-1 372,0 1 1,5 5 0,-7 0-1,-2 1-106,-1 1 0,-3-3 0,1 7 1,-1 2 15,1 2 1,-6 2 0,-1 2 0,3 4-204,2 5 1,1 5-1,3 1 1,3 1-132,6-1 0,4 1 0,2-1 0,2 1-347,4-1 0,6 1 0,13-3 0,8-3-19,6-6 1,11 1-1,1-1 1,5-2-1860,0-2 2177,-2-2 0,7-8 0,1-2 0</inkml:trace>
  <inkml:trace contextRef="#ctx0" brushRef="#br0" timeOffset="2568">5455 924 8259,'-10'-17'1051,"-5"-1"0,3 1 373,-3-1 0,3 9 1,2 5-883,3 8 1,1 13-1,6 12 1,0 4-402,0 2 0,7 2 0,5 2 0,4 4-143,1 1 0,1-5 0,-1 2 0,0-4-738,1-2 0,1 0 1,3-1-1,1-1-1347,-2-3 1,-7-5 2086,-2-8 0,-1 1 0,7-1 0</inkml:trace>
  <inkml:trace contextRef="#ctx0" brushRef="#br0" timeOffset="2834">6188 924 8903,'-1'-17'648,"-5"-1"0,2 1 0,-8 1 0,-1 3 153,-3 1 0,-1 8 0,-1-2 0,1 5-119,-1 1 0,1 1 0,-1 5 0,1 8-658,-1 7 1,9 6 0,3 10 0,4 2-207,2 2 0,2 7 0,2-1 0,4 1-110,1-1 0,3-2 0,3-7 0,-1 3-513,-2-2 0,-9-8 1,3-4-1,-6-2 317,-6-3 0,-5-5 1,-11-5-1,-5-6 206,-6-4 1,2-2 0,-9 0 0,3-2-314,2-4 0,2-4 0,4-7 595,5-1 0,5 1 0,1-1 0</inkml:trace>
  <inkml:trace contextRef="#ctx0" brushRef="#br0" timeOffset="2998">5560 592 8365,'-60'-52'0,"-2"4"0,3 7 1191,13 12-1073,3 7 0,35 20 1,10 10-1,25 12-1339,22 9 0,19 6 1221,13 5 0,-31-18 0,1 1 0,3 3 0,-1 0 0</inkml:trace>
  <inkml:trace contextRef="#ctx0" brushRef="#br0" timeOffset="3447">7865 1099 8249,'0'-18'0,"0"1"638,0 0 1,0-1 0,0 1 967,0-1 0,2 1-727,4-1 1,-4 7-592,4-1 0,-6 8 1,-6-2-1,-8 4-128,-7 2 0,-6 2 0,-10 4 0,-2 6 2,-2 3 0,-7 9 1,3 1-1,-1 2-365,-1 4 0,8-4 0,-2 4 0,6 2-309,6 0 1,6 4-1,11-14 1,7-1 89,3-3 1,6-1 0,7-3-1,14-3 368,12-6 1,8-6 0,9-6 0,4-6 220,7-3 1,-5-3 0,-2 1 0,-4 1 137,-1 4 0,-1-1 0,-2 7 0,-3 2-251,-6 2 0,-4 2 1,-2 0-1,-2 2-217,-4 4 1,2 9 0,-6 9 0,0-1-531,0 2 1,6 2-1,-1 6 1,3-2 692,1-1 0,9-1 0,2 6 0</inkml:trace>
  <inkml:trace contextRef="#ctx0" brushRef="#br0" timeOffset="3664">9297 523 9968,'-25'-45'1328,"6"-4"0,-5 11 1,5 7-1177,1 11 0,3 12 705,3 14 1,6 18 0,12 12-1,6 9-600,3 9 1,9 1-1,1 9 1,2 2-976,4 2 1,2 7-1,2 3 1,-2 0-134,-4-1 1,2 7 0,-8-3 0,-1 3 850,-3-3 0,-9-3 0,-2-8 0</inkml:trace>
  <inkml:trace contextRef="#ctx0" brushRef="#br0" timeOffset="3950">9804 1326 8356,'9'-17'126,"7"-1"0,-5 1 0,5-1 638,1 1 0,1 5 1,-1 2-1,1 3-80,-1 3 1,1-4 0,-1 0-1,1 0-471,-1 1 0,-5-1 0,-2 2-158,-3-6 0,5-3 0,-8-3-88,-6 1 1,-2-1-1,-12 1 1,-5 0 68,-4-1 1,2 6 0,-5 3-1,1 1 79,0 4 1,6 2 0,-3 4 0,5 6-126,2 9 1,7 3-1,4 9 1,6 2-309,6 2 0,7 4 0,15 2 0,9 1-664,5-1 0,7 4 1,9-2-1,6-5 982,4-5 0,2-5 0,0-9 0</inkml:trace>
  <inkml:trace contextRef="#ctx0" brushRef="#br0" timeOffset="4134">10450 680 8356,'-45'-62'845,"-3"-2"1,7 13 0,2 12 2250,2 12 1,16 16-2517,3 5 1,15 14 0,3 11 0,9 14-369,7 12 0,9 13 0,4 6 0,6 4-242,6 2 1,-2 1 0,7 5 0,3 6-934,1 3 0,1 0 0,-5-1 0,-5-3-303,-4 3 1,-6-3 0,-8-3 1265,-11-8 0,-32-12 0,-9 2 0</inkml:trace>
  <inkml:trace contextRef="#ctx0" brushRef="#br0" timeOffset="4300">10223 1448 8356,'11'-46'0,"1"3"485,2 6 1,3 0-1,6 16 1,8 3 165,8 5 1,6 3 0,11-2 0,6 7-740,8 3 1,10-4 0,-5 0-1,-1 0-599,-2-1 0,-4-5 0,-4-11 0,-8-7-863,-7-3 1550,-14-17 0,-10-4 0,-8-16 0</inkml:trace>
  <inkml:trace contextRef="#ctx0" brushRef="#br0" timeOffset="4431">11113 575 8356,'-40'-58'335,"-1"2"0,2 5 655,2 8 1,8 14 0,2 8-193,2 7 1,9 9-1,10 12 1,6 13-522,6 13 1,6 9 0,11 13 0,8 3-281,8 6 1,6 6 0,7 5 0,2 7-515,-25-39 0,1-1 1,24 40-1,-25-41 0,0-1 1,25 44-1931,-27-42 1,-1 1 2446,18 45 0,-9-1 0,-9 0 0</inkml:trace>
  <inkml:trace contextRef="#ctx0" brushRef="#br0" timeOffset="4582">10974 1204 8353,'27'-53'245,"-4"1"0,-2 9 1,5 8-1,9 12 96,9 9 1,22 1 0,10 7 0,7 4-647,5 6 1,-3 8-1,-1 9 1,-7 4 304,-5 2 0,2 10 0,-12 8 0</inkml:trace>
  <inkml:trace contextRef="#ctx0" brushRef="#br0" timeOffset="5483">1421 3317 8428,'-18'-6'630,"1"0"1,7-1 0,2 3 1386,1-2-1567,5 0 0,-4 6 1,12 0-45,5 0 1,5 0 0,1 0 0,1 0-144,-1 0 0,7-6 0,-1-2 1,0-1-36,2-5 1,-3-1 0,5-3-1,0-1-37,0-5 1,0-1 0,4-8-1,-3 0-235,-3-4 0,-2-3 0,-5-1 1,-3-4-49,-3 1 0,-5 1 1,-7 8-1,-2 2 73,-3 4 1,-11 4 0,-9 9 0,0 4-107,-1 7 0,-5 3 0,4 2 0,-2 4-93,0 7 0,10 3 1,-1 15-1,9 2-31,3 2 0,2 10 0,8 1 0,6 3-18,9-1 1,10-5-1,12 4 1,4-2-12,1-5 0,3 3 0,7-4 0,3-4-266,1 0 0,-2-8 0,-9-4 0,-7-7 180,-3-8 1,-10-4 0,-3-2 0,-5-2 484,-1-4 0,-9-4 0,-3-7 0,-4-2 611,-2-5 0,6 5 0,0-4 0,-2 3 19,-2 3 0,0 1 0,3 3-296,7 1 1,4 8 0,3-2 0,4 4-457,6 2 0,6 0 0,4 2 1,4 2-406,1 2 0,-3 6 1,4-5-1,-1 1-127,1 0 1,-12 3 0,0-5 0,-6-2-228,-6-2 0,-1-2 0,-5-2 257,-3-4 0,-4 2 1,-10-5-1,-2-1 27,-2 0 0,-7 6 1,1-1-1,-6 3 476,-5 2 0,4 0 0,-14 0 0,6 0 0</inkml:trace>
  <inkml:trace contextRef="#ctx0" brushRef="#br0" timeOffset="5917">2504 2985 8428,'-18'-33'0,"1"2"442,-1 2 0,1 8 1,-1-3-1,1 7 2988,-1 5-2887,9 4 0,1 10 0,10 6 1,6 10-558,9 9 0,2 0 1,11 2-1,-1 0-653,-2-2 0,6 6 0,-4-4 0,4 2-169,2-1 0,-2 1 1,-2-6-1,-2 2 836,2 4 0,2-6 0,2 1 0</inkml:trace>
  <inkml:trace contextRef="#ctx0" brushRef="#br0" timeOffset="6765">3150 2985 8428,'9'-45'425,"-3"5"0,-4 9 0,-2 3 1,-2 3 1167,-4 4 1,3 3 0,-9 5-909,-2 1 0,-1 8 0,-1 0 0,3 8-591,1 8 0,6 5 1,-3 7-1,-1 5-145,0 4 0,6 2 0,-2-2 0,4-2-540,2-2 0,2 0 0,2 4 0,2-2-81,-2-2 1,-2-7 0,-2 1-1,2-4 63,4-1 0,-4-7 689,3 1 0,-1-2 135,2 1 0,-2-3 1,8-8-1,1 0 191,3 0 1,3 0 0,3 2-1,3 6-232,2 9 0,8 5 0,6 11 0,-3 5-378,-1 5 0,-2 9 0,0 9 0,-2 3-273,-4 7 0,-5-1 0,-13 4 0,-5-6 115,-4-4 1,-6-8-1,-6 1 1,-9-9-50,-6-7 1,-10-6 0,-8-8 0,-2-8 192,-3-5 0,5-10 0,3 0 1,3-10 455,2-12 1,6-7-1,3-12 1,7-3 434,9-7 0,6-5 0,6-5 0,6-5-28,10-6 1,7 2 0,12-9 0,3 3-184,7 2 1,5-8 0,7-1 0,-29 39 0,2 0-341,30-35 1,4 5 0,-10 6 0,-4 5-99,-3 5 1,-18 9-1,-4 7 1,-11 7-145,-11 7 1,-3 5 0,-4 3-206,-3 5 0,1 3 1,-6 10-1,2 4-297,4 5 1,-3 13 0,1 5-1,2 6 226,2 5 0,10-1 1,3 6-1,5 0 119,1-1 0,7-5 0,1 2 0,0-4 109,0-2 0,5-8 1,-7-6-1,-2-5 245,-1-5 1,-3-7 0,0 0 0,-1-8 249,-4-8 1,-5-3 0,-5-4 0,2-3 249,2-1 0,0-2 0,-6 3-119,0-1 0,0 0 0,2 7 0,2 3-169,2 1 1,7 8-1,1-2-291,7 4 0,-2 2 0,5 2 0,-3 4-158,2 6 1,3 3-1,5 3 1,-4-1-78,-2 1 0,-2-7 0,-5 1 0,-1 0-216,1-3 0,-7 5 415,1-8 1,-6-2 0,3-10 0,-1-6 309,-4-3 0,4-9 0,-2-1 0,0 0 174,1 0 0,3-4 0,7 5 0,1 3 28,-1 1 0,3 3 0,3 0 0,4 1-370,0 4 0,6 5 0,-3 7 0,4 2-232,7 3 0,-4 11 0,2 7 1,-6 0-753,-4 3 0,-6 1 0,4 6 0,-1-2-509,-5-2 0,-4-6 0,-3 4 1,-4-1-1330,-2-5 2718,-3-9 0,-12 3 0,-3-5 0</inkml:trace>
  <inkml:trace contextRef="#ctx0" brushRef="#br0" timeOffset="7033">4861 3055 8428,'0'-35'0,"0"0"1246,0 0 1,0 6 0,2 4-379,4 5 1,4 1 0,9 13 0,4 4-188,6 6 1,6 8 0,4 11 0,4 6-341,2 4 0,-5 2 0,7 0 0,-1 0-550,-1 0 1,-4-6-1,-12-2 1,-4 0-810,0 0 1,-13-11-335,0 1 1,-10-15 908,-8-7 1,2-7 0,-8-17 0,-1-2 15,-3-2 0,5-2 0,1 0 1,2 0-99,4 0 0,2 2 0,2 4 0,2 6 87,4 3 1,6 5 0,9 3 0,4 6 209,2 4 1,2 10-1,6 6 1,0 5 227,0 4 0,-2 8 0,-4-1 0,4 3 0,-6 1 0</inkml:trace>
  <inkml:trace contextRef="#ctx0" brushRef="#br0" timeOffset="7252">5769 3160 8100,'10'-8'449,"-4"-4"0,-4 3 0,-2-3 0,0-2 319,0-1 0,2-5 0,2-1 0,1-2-91,-1 1 0,0 3 0,0 2 1,2-1-147,-2 1 0,-2-1 1,-2 1-474,0-1 0,-2 9 0,-4 3-269,-6 4 1,-1 4 0,-1 4-1,4 5-199,3 5 0,1 3 1,6 3-1,2 3-270,4 2 1,5-4 0,11 6-1,3 0-203,2-1 1,8 3 0,6-8-1,-1-2-945,3-1 1828,2-3 0,7 1 0,1-1 0</inkml:trace>
  <inkml:trace contextRef="#ctx0" brushRef="#br0" timeOffset="7434">6538 2985 8428,'-18'-27'263,"-1"-4"1,-2 8-1,-3 3 2626,3 7 0,2-1-2225,1 8 0,8 2 0,5 12 1,3 8-570,2 5 1,9 10-1,9-2 1,9 4-448,6 2 0,4 2 1,4 2-1,5 1-618,5-1 0,1-2 0,0-4 0,-1-2-1184,-5-2 0,5-7 2154,-5 1 0,-3-11 0,0-5 0</inkml:trace>
  <inkml:trace contextRef="#ctx0" brushRef="#br0" timeOffset="7616">6765 2618 8428,'-25'-70'297,"-5"1"0,-1 10 0,2 13 0,8 15 2642,7 9 0,7 15-1958,7 7 1,9 15-1,11 16 1,13 8-672,11 8 1,13 11-1,3 6 1,2 6-584,-29-33 0,0 1 1,29 38-1,-30-35 0,0 2 1,0-1-1,0 1-153,-1-1 0,0-1 0,-1 1 1,-2 0-1,19 43 0,-8 1-1417,-8 1 0,-8-17 0,-15 3 1843,-14-8 0,-19-15 0,-20-7 0</inkml:trace>
  <inkml:trace contextRef="#ctx0" brushRef="#br0" timeOffset="8383">6974 3125 8428,'-5'-20'0,"-3"-1"480,-2-2 0,6-1 0,-2 7 441,4 0 1,2 5 0,2 2-526,4 2 0,0 3 1,10 5-1,3 0-207,0 0 1,9 0-1,1 0 1,6 0 33,5 0 1,-3 0 0,6 0 0,-2 0-52,-1 0 0,7 5 0,-6 1 1,-2-2-38,-3-2 0,-1 4 0,-2 0 1,-4-2-167,-5-2 0,-5 3 0,-3 3-201,-5 2 0,-3-4 0,-8 5 5,0 3 0,0 1 1,0 3-1,0 1-39,0 5 0,0-5 1,0 4-1,2-1-37,4 1 1,-2-2 0,7 6 0,3-1 71,1-5 0,3-2 1,-1-3-1,1-3 163,-1-1 0,1-10 1,-3-2 41,-3-10 1,1-7-1,-7-6 1,-2-6 125,-2-4 1,-12-2-1,-5 0 1,-8 0 217,-5 0 0,5 2 0,-4 2 0,0 4 76,0 1 0,5 3 0,-1 6 0,4 1 515,1 4-943,8 5 0,5 9 0,12 5 1,11 9-166,9 5 1,14 3 0,3-7 0,3 2 57,0 5 0,1-5 0,8 4 0,3-3 181,-3-3 1,2-5 0,-6 0-1,-7-1 77,-6-1 0,-12 3 1,-4-7-93,-3-2 0,-11 0 1,-5 0-23,-8 2 0,-11 7 1,-10-3-1,-1 2-62,1-1 0,-4-5 0,4 4 0,0 0-291,-1-1 1,-3-5 0,6 2 71,2-4 1,9-4 153,6-4 0,8-5 0,10-13 0,13-3-144,12 0 1,8-6 0,9 4 0,6-4-255,10-2 0,2 6 0,9 2 0,1 1-1655,-3 5 2177,-1 9 0,-8-3 0,0 5 0</inkml:trace>
  <inkml:trace contextRef="#ctx0" brushRef="#br0" timeOffset="8700">10135 1990 8428,'-50'-47'689,"1"2"0,5 9 390,1 8 1,4 17-1,8 5 1,6 8 78,6 10 0,-1 11 0,14 21 0,3 11-629,1 5 1,11 12-1,9 9 1,9 7-405,6 5 0,-10-44 1,2 1-1,2 4 1,1 2-1,1 2 1,0 1-174,1 1 0,0 0 0,-1-2 1,-2 0-1,-2 0 0,-1-1 1,-2-1-1,-1 0-427,-3-1 0,0-1 1,1 1-1,-3-1 1,-5-4-1,-4-1 0,1 36-1278,-10-9 0,-18-22 1,-17-7-1,-13-10 1753,-12-8 0,-6-20 0,-2-11 0</inkml:trace>
  <inkml:trace contextRef="#ctx0" brushRef="#br0" timeOffset="9350">9821 2915 8559,'0'-35'0,"0"0"424,0 0 1,0 1 0,0-1 0,2 0 179,4 0 1,4 2-1,9 2 1,2 4 82,3 1 1,12 3 0,1 7-1,6 5-195,6 5 0,1-2 0,2 2 0,1 5-325,-1 4 0,-1 7 0,-3 9 0,-3 3-244,-3 1 1,-3 8 0,-10-4-1,-7 2 1,-9 1 1,3 4-1,-7 7 1,1-2-195,-4-2 0,2-2 0,0 2 0,-1 2-27,1 1 1,4 1 0,-5-8 0,3-2-218,4-2 1,-5-7 0,3-1 233,2-8 0,1-5 1,1-10-1,-3-4 93,-1-5 1,-2-5 0,1-3 0,-3-2 178,0-3 0,-6-7 0,4 4 0,-4-2 100,-2 0 1,0 2 0,0-4 0,-2 1 42,-4-1 1,2 4 0,-8 0 0,-1 2-90,-3 4 1,4-5 0,1 3-1,-1 2-39,3 1 0,-1 3 0,6-1 0,-2 1 19,2-1 1,2 1-1,4-1 1,4 1 223,6 0 1,3-1 0,5 1-1,3 1 114,6 4 0,4-3 1,4 5-1,4 1 33,5 3 1,3 4 0,-1 2 0,-1 2-133,1 4 1,3 5-1,-1 11 1,-3 3-411,-6 2 1,-5 4 0,-3 8 0,-4 2-270,-5-3 0,-13-1 0,-5-2 0,-4-2-125,-2-4 0,0 2 0,-2-9 0,-4-5-44,-5-3 1,-5-10 0,-3 1 466,-4-3 1,3-9-1,-3-5 1,5-6 11,7-5 0,3-4 1,8-6-1,2 2-480,4 2 1,5 0 0,13-6-1,5 2-401,4 4 0,9 3 985,5 9 0,11 0 0,4-1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2:05.4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680 122 8428,'0'-17'0,"0"-1"-109,0 1 1,0-1 193,0 1 0,-2 7-391,-4 4 0,4 6 141,-4 6 0,4-2 0,2 8 37,0 1 0,0 3 508,0 1 1,0-5 1940,0 0 583,0-8-1185,0 3 1,0-9 1300,0-3-2062,0 3 1,8-4-1,4 12-502,3 5 0,8 12 0,3 7 0,1 5-333,4 5 1,2 7-1,2 13 1,-2 8-141,-4 6 0,-4 1 0,-9-5 1,-5-2-831,-5-4 0,-6 0 0,-8-9 0,-9-7-274,-10-3 1,-14-7 0,-6-8 0,-5-7 11,-6-4 1,-4-9 0,-8-4 0,2-8 325,4-10 1,-2-7 0,8-16 0,1-2 212,3-4 0,9-3 1,7-11-1,7-1 570,7-2 0,5-8 0,1 4 0</inkml:trace>
  <inkml:trace contextRef="#ctx0" brushRef="#br0" timeOffset="483">51 175 8428,'-8'-24'0,"-1"1"278,-1 2 1,-4 1-1,8 3 419,3-1 0,3 3 0,7 3 0,11 6-171,9 4 0,10-3 0,7-1 0,11 2-375,5 2 1,12 2 0,11 2-1,10 2-167,-41-2 0,1 2 0,-1 1 0,1 1 0,1-2 0,1 0 0,-4 1 0,-2 0-717,45 8 0,-13-3 0,-9 0 0,-12-1-3307,-13 1 4040,-16-6 0,-22 4 0,-11-8 0</inkml:trace>
  <inkml:trace contextRef="#ctx0" brushRef="#br0" timeOffset="850">1431 768 8428,'0'-11'0,"2"1"1787,3 2-785,-3-5 1,6 13 0,-8 0-453,0 9 0,0 9 0,2 5 0,2 6-807,2 4 0,0 2 1,-6 0-1,2 0-499,3 0 1,-3 0 0,6 0 0,-2 0-2724,0 0 3479,0-8 0,1 6 0,3-6 0</inkml:trace>
  <inkml:trace contextRef="#ctx0" brushRef="#br0" timeOffset="981">1396 367 8543,'9'-18'-23,"-3"1"1,-2 1-679,2 5 1,4 18 0,7 17 700,1 7 0,7 19 0,2 5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2:09.6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51 992 8576,'-17'0'443,"5"-2"1258,0-3 0,8 1-1029,-1-8 1,10 0 0,7-5 0,5 0-274,7-1 0,3-9 0,8-6 0,0-8-117,0-3 1,0-11-1,0-9 1,-2-4-29,-4-2 0,-6 1 0,-11-3 0,-7 0 97,-3 2 0,-4 6 1,-3 17-1,-9 9 152,-7 7 0,-5 7 0,-3 13 0,6 7-266,4 8 1,-5 9 0,1 16 0,4 14-195,5 11 0,6 16 0,8 12 0,0 7-119,0 10 0,6-47 1,2 1-1,0 5 1,1 0-1,2-1 1,0-1-26,1 0 1,1 0-1,3 2 1,1 1-1,3 3 1,1 2-1,-1 0 1,0 0-263,2-1 0,-1 0 0,-3-5 1,-1-1-1,2-5 0,-1-2 0,11 40-521,-4-13 1,2-7 0,-7-10 0,-7-13-1550,-3-16 2366,-4-10 0,-8-19 0,-2-10 0,-4-9 88,-1-6 1,-3-14-1,-5 2 1,-1-4 118,1-4 0,1-1 1,3-9-1,1 3 30,-2 3 0,1-3 0,-1 5 0,2-1-186,-1-1 0,-1 2 0,1-1 0,1 5-22,-1 4 0,3 4 0,-2 2 0,1 4-152,1 2 1,-6 7 0,5 7-32,-5-3 1,-3-1-1,-3-3 1,-1 1 166,2-1 1,1 7-1,3-3 1,-1-3 548,1-5 0,-1 5 0,3 5-83,3-1 0,6-3 1,12 0-299,6 5 0,13 3 1,10 6-1,10-2-28,5-2 0,10 1 0,4 5 1,2 0-138,-2 0 0,8 2 0,-8 1 0,-6 5-17,-7 2 1,-8-4 0,-8 3-71,-1-1 62,-14 6 1,-7-6 46,-18 3 1,3 5 0,-4-5 0,4 5 12,2 1 1,0 1 0,0-1 0,0 1-58,0-1 0,6 8 1,1 3-1,3 1-171,4 0 1,1-8 0,3 4-1,-3-1-370,-3-1 0,2 0 1,-7-7-614,3-5 1295,-6-3 1,2-16 0,-12-5 0,-6-7-22,-3-3 1,-3-8-1,1 2 1,-1-4 366,1-2 0,-1-4 0,3 2 1,3 4 294,6 0 0,4 6 0,2 0 0,0 2-201,0 3 1,10 5-1,8 3 1,9 5-380,6 1 1,9 2 0,5 8 0,2 4 3,-3 6 0,8 5 0,-5 4 0,-2 5-315,-3 1 0,-3 0 1,-8 4-1,-4-4-279,-6-2 0,-5 4 1,-7-5-1,-5-3 102,-4-2 0,-2-7 1,-2-2-1,-4-2 174,-5-5 1,-5-1 0,-1-4 198,-1-3 0,3-5 1,1-9-1,4-5-30,3-5 1,3-4 0,10-4 0,7-2-513,9-1 1,5-1 0,10 6 0,3 2-1198,7 4 1,5 4 1724,7 7 0,-5 9 0,6 1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2:13.7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752 503 8420,'10'2'2048,"-5"4"1,-3-3-1,-4 9-1125,-3 2 1,1 1 0,-8 5 0,-1 3-570,-3 6 1,-7 4 0,-1 2 0,1 0-272,-2 0 0,4 5 0,-9 3 0,-1 0-684,-2 0 1,-2 3-1,1-3 1,-3 0-1609,-4-1 0,-6-7 2209,-11-6 0,-4 0 0,-8 6 0</inkml:trace>
  <inkml:trace contextRef="#ctx0" brushRef="#br0" timeOffset="217">1 171 8411,'12'-45'630,"-1"7"1,5 6 285,5 9 0,4 6 1,8 5-1,2 8 109,8 8 0,0 8 0,5 11 0,3 8-530,-1 8 1,6 5 0,-11 11 0,2 3-461,-1 6 0,-1 4 0,1 4 1,-3 2-529,0 1 0,-6 3 1,3-3-1,-5 3-882,-6-4 0,-3 2 0,-11-14 0,-3 0 1375,-6-4 0,-5 4 0,-1 0 0</inkml:trace>
  <inkml:trace contextRef="#ctx0" brushRef="#br0" timeOffset="384">1258 870 8573,'10'-43'0,"-4"6"1282,-4 6 1,4 10-1,1-1 197,3 9 0,-4 5 0,6 10-1316,1 4 1,3 9-1,-1 10 1,-1 3-546,-3 3 0,1 2 1,6 2-1,-1-1-107,0 1 0,-1 0 489,-4 0 0,3 8 0,-5 2 0</inkml:trace>
  <inkml:trace contextRef="#ctx0" brushRef="#br0" timeOffset="532">1171 346 8481,'-8'-35'139,"4"0"0,-5 2 0,1 4-19,4 5 0,4 13 0,6 7-414,6 8 1,11 13 0,8 16 293,8 12 0,13 1 0,10 15 0</inkml:trace>
  <inkml:trace contextRef="#ctx0" brushRef="#br0" timeOffset="665">2114 1289 8512,'-8'-24'305,"-3"1"0,1-6 0,-2 4 0,-1-2 1656,-3-4 1,-1-1 0,1 1 0,1 4-1163,-3 2 0,5 4-799,-11 9 0,5-3 0,2 5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2:10.757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86 1054 8293,'-17'-8'739,"-1"4"1,1-5 1880,-1 1-2000,9 2 0,3 4 1,12-2-1,7-4-350,9-1 1,5-3 0,10-5-1,1-3-351,3-3 0,6-4 0,-5-8 0,1 0-44,0 0 0,-4 0 1,-10-2-1,-6-2-30,-4-1 1,-9 5 0,-8 6 0,-10 0 42,-9 1 1,-14-1-1,-2 10 1,-8 5 140,-4 5 0,7 3 0,-3 6 0,4 2 92,2 3 1,8 5 0,6 8 0,7 1-287,8 4 1,4-1 0,4 7 0,4 2 66,6 2 1,11 2-1,6 2 1,6 1-74,6 3 0,-4-6 0,5-6 0,-1 0-190,0-1 1,5 3 0,-5-10 0,-2-4 117,-2-3 1,-4-10 0,-4 2 0,-6-4 327,-4-2 1,-3-2-1,-2-4 1,-5-6 349,-1-3 1,6-3 0,-3 1 0,5-1 73,1 1 0,7 5 0,1 1 0,2-1-262,4 2 1,4 2 0,4 8 0,1 0-619,-1 0 0,4 2 0,0 4 0,1 4-306,5 0 0,-5 5 1,1-3-1,0 3 677,-1 3 0,3-1 0,5 1 0</inkml:trace>
  <inkml:trace contextRef="#ctx0" brushRef="#br0" timeOffset="500">1029 600 8482,'-17'-8'599,"-1"-3"0,1-3 1,1 0-1,3 5 164,1 1 1,8 4-1,0 12-602,8 9 1,2 8 0,10 10-1,3 0-455,0 0 0,9 0 0,1 0 0,4 0-1527,2 0 1821,-1 0 0,1 8 0,0 1 0</inkml:trace>
  <inkml:trace contextRef="#ctx0" brushRef="#br0" timeOffset="1366">1937 722 9092,'12'-41'655,"0"1"1,-8 5 0,-1 8 0,-5 1 179,-3 5 1,-9 7 0,1 5 0,-7-1-175,-3 0 0,-2 6 0,3-1 1,-1 3-517,2 2 1,-1 7 0,3 5 0,-1 6-714,5 5 1,3-2 0,1 8-1,5 2 43,4 2 0,2 2 1,0-2-1,0-2-185,0-2 1,6-5-1,1 3 1,1-2 553,0-4 1,6-1-1,-3-5 1,3-1 442,-3-2 0,5-9 1,-4 3 313,3-4 1,3-2 0,-1 0-249,1 0 1,-1 0-1,0 0 1,1 2-160,-1 4 0,7 4 0,-1 7 1,-2 3-295,-1 3 0,3 6 0,0 12 0,-1 5-229,-3 5 1,-2 3 0,-1 4 0,-4 6-189,-7 4 1,-3-6 0,-5-3 0,-9-5 134,-11-2 0,-8 1 0,-6-5 0,-2-7 81,-2-12 1,0-10 0,6-7 0,1-6 506,-1-4 0,2-6 1,4-8-1,7-11 465,9-8 0,5-14 1,10-5-1,6-8-24,9-4 1,10-8 0,12-6 0,4 0-192,1-1 0,3-1 1,5-3-1,1 3-431,-1 0 1,0 3 0,-1-9 0,-5 3-172,-5 9 0,-14 8 0,-9 13 0,-10 5-63,-6 5 0,-6 12 0,-6 8 1,-8 7-88,-1 8 0,5 4 0,3 2 1,-1 4-15,3 8 1,-1 1 0,6 17 0,-2 3 91,2 5 1,10 5 0,6 6-1,5-3 99,6 3 0,-1-5 0,7 1 0,0-2-20,-2-5 1,4-3 0,-6-6-1,3-5 25,3-5 1,-6-9-1,-2-4 362,-3-4 0,-11-10 1,-1-6-1,-2-5 162,0-4 1,-1-3-1,-5 5 1,0-2 512,0 1 0,-5 3-844,-1 1 0,0 7 0,8 1-201,4 2 1,3 4 0,9 10 0,-1 6-38,1 3 1,-1 3 0,1-1 0,-1 1-515,1-1 1,-1 1 114,1-1 1,-3-3 695,-3-8 1,-4-8 0,-8-16-1,0-1 212,0-4 1,0-5 0,0-5 0,0 2 185,0 2 1,2 0 0,3-4 0,7 4 51,4 6 1,7 3 0,2 5 0,0 3-604,0 6 1,7 4 0,-3 2 0,4 2-647,2 4 0,-2 10 0,-2 9 0,-4 2-186,-2 4 1,-2-4 0,-3 2 0,1 2-2667,2 2 3513,1-5 0,-7 5 0,1-6 0</inkml:trace>
  <inkml:trace contextRef="#ctx0" brushRef="#br0" timeOffset="1649">3335 670 8484,'9'-18'1019,"-1"1"1,-8-1-363,0 1 0,2 1 1,4 5-1,5 5 180,5 4 1,7 10 0,2 3 0,3 7-555,3 5 1,2 2-1,2 6 1,-1-1-437,1 1 0,-2-4 0,-2 0 1,-3-2-846,-3-4 1,-8-7 68,-5-2 0,-8-10 0,2-2 403,-4-10 0,-8-13 0,-2-6 0,0-4 229,0-2 0,-3-6 1,5 0-1,2 0 25,2-1 1,12 5 0,5-2-1,9 8 21,3 8 0,2 3 0,8 5 1,2 3 18,1 6 1,7 6 0,-4 8 0,1 8 231,5 5 0,1 10 0,3-4 0</inkml:trace>
  <inkml:trace contextRef="#ctx0" brushRef="#br0" timeOffset="1896">4435 617 8190,'8'0'658,"-8"0"402,-10 0 1,-13 0-1,-8 0 1,-8 0-384,-8 0 1,-3-5 0,-3-1 0,-1 2-292,-4 2 1,11 8 0,1 1 0,7 3-385,4 4 0,8 1 0,5 3 0,9-1-507,7 1 0,4-1 1,4 1-1,4-3-88,5-3 1,7 1-1,3-7 1,4-2 184,3-2 1,1-2 0,6 0 0,0 0 198,-1 0 1,1-6 0,2-2 0,2 1 236,2-1 1,0-4-1,-6 6 1,-1 3-164,1 1 1,-4-4 0,0 0 0,2 2-297,-1 2 0,-1 8 0,3 2 0,1 1 431,0 5 0,0 2 0,0 1 0</inkml:trace>
  <inkml:trace contextRef="#ctx0" brushRef="#br0" timeOffset="2097">4557 251 8509,'-43'-61'562,"6"9"0,-1 2 0,7 13 5408,7 12-5307,5 5 1,13 14 0,12 10 0,15 16-463,10 11 0,12 2 0,4 13 1,3 5-648,2 5 1,1 0 0,-1 6-1,1-2-341,-1-3 0,0-3 0,1 0 0,-1 5-1695,1 5 0,-9-4 2482,-3-2 0,-4 4 0,-2 0 0</inkml:trace>
  <inkml:trace contextRef="#ctx0" brushRef="#br1" timeOffset="2415">5116 844 9028,'6'-23'0,"1"0"962,3 1 1,2 3 0,7 4 0,5 1 666,5 2 0,6 8 1,3-1-1,5 3-1165,2 2 1,-5 6 0,5 1 0,0 3-611,-1 4 1,-7 1 0,-2 3-1,-10-3-1657,-5-3 1,-3 1 498,1-7 0,-11 0 0,-5-8 934,-6-4 0,-9-4 0,3-7 0,-1 0 519,-1-1 0,6-5 0,-4 0 0,3-1 379,3-1 0,4 6 0,6-3 0,7 7 366,8 3 0,3 8 0,9-2 0,6 4-441,3 2 1,7 8 0,7 4 0,2 3-849,-1 3 1,-3 7 0,-4 2-1,-1 2-445,-3 0 0,-7-1 0,0 1 0,-6-6 837,-4-4 0,-8 7 0,5 1 0</inkml:trace>
  <inkml:trace contextRef="#ctx0" brushRef="#br0" timeOffset="2682">6286 932 8520,'17'0'0,"1"0"0,-1 0 442,1 0 0,-1 0 1,3 0-1,3 0-32,6 0 0,-2 0 0,0 0 0,1-2 255,-1-4 1,-6-4 0,2-7 0,-3-3-305,-3-3 1,-7-4-1,-4-8 1,-4 0-111,-2 0 0,-14 0 0,-5 0 0,-6 2-49,-7 4 1,-1-2 0,-1 10 0,-1 5-111,0 9 0,8 5 1,3 4-1,5 3-564,1 7 1,9 5 0,5 9 0,10 7-183,11 5 1,10 5 0,16-2-1,9 4-575,10-1 1,8 5 0,6-9 1228,5-1 0,-31-16 0,1-1 0,3 0 0,-1 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2:36.1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538 228 8335,'-11'-27'0,"1"3"0,0 5 472,1 1 1,3 3 0,-4 1-1,2 3 727,4-3 1,-5-1-130,-3-3 1,4 6-492,2 1 0,4 9-277,2 2 1,0 8 0,0 11-1,0 2 2,0 3 0,0 7 1,2-2-1,2 4-214,2 2 0,0 0 0,-6 0 1,0 0-169,0-1 1,0 1 0,0 0 0,0-2-305,0-4 1,-2 4-1,-2-5 1,-2-1-712,2-4 1,1-4 0,-1-1-2839,-2-1 2824,-8-7 0,12-10 1107,-3-12 0,-5-11 0,0-4 0</inkml:trace>
  <inkml:trace contextRef="#ctx0" brushRef="#br0" timeOffset="249">154 175 8327,'-17'-17'79,"-3"5"1,-1 3-1,-2-1 635,1 0 0,5 4 0,3-3 82,3 1 0,7 0 1,0 4-389,8-2 1,7 1-1,13 3 1,5-2-118,4-2 1,9-6 0,5 6-1,3 1-250,3-3 0,-1 6 0,1-4 0,-1 4-422,0 2 0,1-6 0,-3 1 1,-1 1-693,-3 2 0,-1 2 0,1 0 1,-5 0-1172,-4 0 2244,-2 0 0,8 0 0,1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2:37.5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410 123 8372,'-7'-26'504,"3"7"0,-8-4 2219,-1 3-2160,5 11 0,-6 3 1,8 12-1,2 5-223,3 5 1,1 7 0,0 2 0,1 2-218,5 5 1,-4-1-1,6 0 1,-2-2-315,0 2 0,5-4 0,-5 2 0,0 0-18,2-2 0,-6-1 1,3-9-1,-3 0-578,-2 1 1,0-1-1,0 1-245,0-1 1,-2-7-1,-3-4-971,-7-4 2003,-4-2 0,-1-8 0,0-2 0</inkml:trace>
  <inkml:trace contextRef="#ctx0" brushRef="#br0" timeOffset="217">113 175 8275,'-15'-17'0,"1"-1"219,3 1 0,-1 1 0,-3 3 1,1 3 484,2 2 1,7-4-54,-7 7 1,10-7 0,4 6-432,13 2 1,11 0 0,10 1-1,5-3-146,6 2 1,3 0-1,5 0 1,1-2-245,2 2 1,8 2-1,-4 2 1,0 0-491,-4 0 1,-5 0 0,-5 0 0,-3 0-1082,-2 0 1741,-3 0 0,-5 8 0,0 2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3:05.5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138 105 8156,'-29'-17'0,"2"0"0,2 1 831,4 4 793,1-3-1339,10 13 1,5-6-1,10 8 1,7 0 15,4 0 1,9 0-1,4 0 1,4 0-25,2 0 1,8 0 0,3 0-1,5 0-135,1 0 1,0 0 0,-1-2 0,-3-2-532,-1-2 1,-2 1 0,-1 5 0,-9 0-1166,-10 0 1,1 0-1094,-3 0 2647,-8 0 0,-15 0 0,-9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3:06.3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86 70 8393,'-18'-8'60,"1"-1"0,1-3 554,5 0 0,-3 7-238,8-7 1,2 8-1,10-2 1,8 4-82,7 2 0,2 0 0,10 0 0,6 0-90,4 0 1,9 0 0,9 0 0,1 0-104,4 0 0,3 0 0,5 0 0,2 2-172,-2 4 1,-12-4 0,-10 4 0,-9-4-2674,-6-2 2743,-10 0 0,-25 0 0,-14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3:28.5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268 332 8291,'-15'-25'0,"1"-4"0,4-4 707,3-2 0,-5 2 1,6 4-1,2 5-269,2 5 0,12 1 0,5 1 0,9-1-254,3 1 1,10 5-1,7 3 1,5 1-97,3 4 1,-1 2 0,11 2 0,-2 2-193,-4 4 1,-3 9-1,-7 11 1,-7-1-233,-8 0 1,-6 6 0,-9-2 0,-4 2 67,-7-2 1,-3 10-1,-6-4 1,-5 2 57,-9 0 1,-11-2-1,0 0 1,-6 0-125,-6 0 1,-1-1 0,-7-1 0,3-2-295,-3-1 0,1-7 1,1 4 627,6-2 0,4-1 0,2-7 0</inkml:trace>
  <inkml:trace contextRef="#ctx0" brushRef="#br0" timeOffset="350">286 297 8207,'-18'-18'275,"1"-5"0,-3 0 0,1 2 797,1 1 0,-3 5 0,9 3 200,-3 6 1,5 6-1063,4 6 1,4 6 0,2 13-1,2 10-58,4 9 1,0 7-1,10 3 1,3 4-111,0 6 0,7 10 1,-1 2-1,0 0-466,0 1 0,0-3 1,-3 5-1,1 3-441,-2 3 0,-7-11 0,-4 4 0,-3-12-147,-3-6 0,-2-10 1012,-2-9 0,-7-4 0,-3-2 0</inkml:trace>
  <inkml:trace contextRef="#ctx0" brushRef="#br0" timeOffset="667">93 1799 8145,'-27'2'0,"4"2"2107,4 2-1866,1-1 1,12 1 0,12 2-1,17 0-147,14-1 0,16 5 1,13-6-1,5-2-225,5-2 0,10-2 0,-1-2 0,6-4-494,0-6 625,-9-3 0,3-10 0,-5-3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3:36.3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43 487 8317,'0'-41'199,"0"1"0,0 1 1,0 8-1,0 4 613,0 1 1,0-3-1,2 4-171,4-2 0,9 6 1,11-1-1,1 9-346,4 7 0,10-2 0,3 2 0,3 4-150,-1 6 1,1 8-1,5 11 1,1 6-101,-1 4 1,-7 10-1,-4 3 1,-7 7-219,-4 5 0,-5-2 0,-8 8 0,-1 0-197,-5-2 0,-5 1 1,-12-7-1,-9 4-50,-12 2 0,-4-6 1,-16 1-1,-3-9-173,-7-7 1,3-10 0,-4-6 0,5-5 338,7-11 1,-1-9 0,10-9-1,6-11 380,4-5 1,12-4 0,9-8 0,6-2-163,6-2 0,3 1 1,11 7-1,3 2-237,6 2 1,4 7 0,2 1 0,2 5-956,4 5 1228,-4-1 0,13 2 0,-5 3 0</inkml:trace>
  <inkml:trace contextRef="#ctx0" brushRef="#br0" timeOffset="250">1283 295 8420,'-13'-52'0,"-7"1"731,-5 5 0,-2 3 1,-2 10-1,3 4 216,1 6 1,6 11-132,-4 6 1,11 14-1,6 9 1,4 12-752,2 10 1,8 6 0,5 7 0,9 3-66,7 3 0,4-4 1,2 6-1,-2-2-393,-4 1 0,4 7 0,-6-2 1,0 4-526,-3 1 0,-7-1 0,-5-2 0,-8-2-1418,-8 2 2336,-22-5 0,-10 6 0,-17-4 0</inkml:trace>
  <inkml:trace contextRef="#ctx0" brushRef="#br0" timeOffset="414">1021 871 8453,'8'-17'0,"2"-1"-212,-1 1 1,13-1-1,-5 1 1,3 1 354,-1 5 0,4-5 0,2 7 0,3-1-65,3 4 0,0 4 0,0 2 0,-2 0-78,2 0 0,2 0 0,2 0 0</inkml:trace>
  <inkml:trace contextRef="#ctx0" brushRef="#br0" timeOffset="632">585 1500 8321,'-8'10'-22,"4"5"62,-8-3 0,6 1 0,-3 1-135,1-2 1,2-6 94,6 5 0,0-7 0,0 4 0</inkml:trace>
  <inkml:trace contextRef="#ctx0" brushRef="#br0" timeOffset="1100">707 1535 8205,'-6'-12'-40,"0"1"0,-2 5 205,3-6 1,5 3 0,0-3 0,11 6 232,11 4 0,13-4 1,13 0-1,8 3-374,8 1 1,14 2-1,7-2 1,7-2-376,-1-2 0,-4 0 0,-5 4 0,-5-2-1197,1-1 1548,-22-9 0,10 4 0,-21-7 0</inkml:trace>
  <inkml:trace contextRef="#ctx0" brushRef="#br0" timeOffset="1633">96 1884 7575,'-26'0'-524,"7"0"0,-4-2 1400,3-4 0,12-1 1,12-5-1,18 4-466,17 1 0,13 3 0,12-6 0,14 2-299,11 4 1,-40 1-1,3-1 1,6 0-1,2 2 1,6-1 0,2 0-125,5-1 0,1 0 1,8 2-1,1 0 0,2-3 1,1-1-1,1 0 0,1 0-102,-1 1 0,-1 0 1,-5-2-1,-1-1 1,-1 2-1,-1 0 1,-5-1-1,-1 1-15,-3 0 1,-2 0-1,-6-1 1,-2 0 0,-7 4-1,-3 1 1,35-4-1206,-18-2 0,-18 6 1335,-7-4 0,-18 10 0,-17 2 0,-16 0 0</inkml:trace>
  <inkml:trace contextRef="#ctx0" brushRef="#br0" timeOffset="2017">550 2251 8278,'0'-25'154,"-2"5"1,-2-3 0,-2 4 682,2 1 1,4 3 0,6 1-1,9 4-286,13 3 0,3 1 0,15 6 0,5 0-80,5 0 0,0 15 1,6 9-1,-2 7-344,-3 4 1,-3 9 0,-3 7 0,-7 5-92,-9 0 0,-8 4 1,-11-1-1,-5-1-54,-5 2 0,-8-8 0,-9 3 0,-13-9-240,-7-3 1,-11 0 0,-5-6 0,-3-1-12,-3-3 1,5-11 0,-1-3 0,-1-7 15,1-4 1,9-3 0,1-5 0,10-2 68,11-3 0,8-7 0,10-9 0,2-5-287,4-1 0,14 0 0,13-4 0,7 2-6,5-2 0,2 6 0,5 1 0,0 5-256,1 1 1,1 1 0,2 0 732,3-1 0,-1 1 0,-6-1 0</inkml:trace>
  <inkml:trace contextRef="#ctx0" brushRef="#br0" timeOffset="2233">1388 2443 8278,'0'-35'178,"0"8"0,0 2 788,0 0 1,0 5 0,0-3-14,0 3 1,2 11-1,6 3-501,9 4 1,10 12-1,14 5 1,8 9-314,7 3 0,0 2 0,8 6 0,0 0-353,-2 0 0,4 0 0,-8-1 1,-1 1-675,-3 0 0,-4-2 0,-3-4 0,-6-3-3223,-4-1 4111,-10-14 0,6 13 0,-6-15 0</inkml:trace>
  <inkml:trace contextRef="#ctx0" brushRef="#br0" timeOffset="2397">1877 2321 8136,'-23'-18'0,"-1"1"179,3-1 1,2 9 0,1 3 380,1 4 1,7 10 0,4 3 0,2 7-86,-2 5 1,5 4 0,-5 8 0,4 2-662,2 4 0,0-2 0,0 5 1,-2 1-445,-4 0 0,4-1 1,-6 5-1,1-1-900,-5 7 1530,-4-3 0,-9 8 0,-2-7 0</inkml:trace>
  <inkml:trace contextRef="#ctx0" brushRef="#br0" timeOffset="2547">1178 3212 8140,'8'-10'348,"-4"-6"0,8 5 0,1-5-4,3-1 1,9-1-1,6 3 1,8 1 190,7 2 1,15 9-1,6-5 1,9 2-728,4 0 1,1 0 0,7 6 0,1 2-2669,4 4 2401,-12-4 0,13 14 0,-15-7 1</inkml:trace>
  <inkml:trace contextRef="#ctx0" brushRef="#br0" timeOffset="2933">3379 347 8628,'-18'0'765,"1"0"1,-1 6 0,1 4 0,1 5-300,5 11 0,-3 12 0,8 11 0,3 9-128,1 12 0,11 10 0,7 15 0,-5-44 0,1 1-284,1 2 0,1 0 0,1 2 0,1-1 0,3-2 0,1 1 1,1 1-1,-1 2-272,0 4 0,-1 0 1,-1 2-1,-1 0 0,-1 3 1,-1-1-1,-2-5 0,1 0-213,-1-3 1,-1 0 0,-2 2 0,-2-1 0,-3-3 0,-1 0 0,0-1-1,0-1-692,-2-2 1,0-1 1122,0 45 0,0-10 0,-4-3 0,-6-6 0,2-5 0,2-1 0</inkml:trace>
  <inkml:trace contextRef="#ctx0" brushRef="#br0" timeOffset="3147">4112 2024 8200,'-7'-27'723,"3"-4"1,-8 7 725,-2 3 0,7 8-948,1 1 1,6 10 0,8 2 0,9 12-348,10 9 0,12 0 0,4 8 0,3 2-186,9 2 1,-1 4 0,12 2 0,4 4-696,4 1 1,1 1-1,-7 2 1,-2-5-2750,-2 1 3209,0-6 0,-2 6 0,-2-8 0</inkml:trace>
  <inkml:trace contextRef="#ctx0" brushRef="#br0" timeOffset="3347">4828 1832 8200,'-33'-35'465,"4"0"1,-4 2 0,6 4 0,0 6 941,4 3 1,3 11-937,3 3 0,7 12 0,4 5 0,4 7-434,2 5 0,0 6 0,0 10 1,0 4-256,0 1 1,-2 3 0,-1 7-1,-3 2-451,2 3 1,-6 5 0,-2-4 0,-3 2-1879,-3 4 2547,-7 9 0,-10-3 0,-9 6 0</inkml:trace>
  <inkml:trace contextRef="#ctx0" brushRef="#br0" timeOffset="3514">4060 2985 8695,'6'-18'403,"0"1"1,7 5 0,1 0 0,7-1 100,8-3 0,12 1 0,6 1 0,5 4-366,6 3 1,12-5-1,11 6 1,5 2-636,1 2 0,1 2 0,1 0 497,4 0 0,-12 0 0,5 0 0</inkml:trace>
  <inkml:trace contextRef="#ctx0" brushRef="#br0" timeOffset="3915">5649 2600 8196,'2'-11'429,"2"-1"443,2-2 1,2 5-1,-3-3-472,7-2 0,2 5 1,-1-1-1,-3 0-293,-2 1 1,5-1 0,-1-4 0,2 3-50,-3-3 0,5-1 0,-7-3-95,1 1 0,-2-1 37,-8 1 1,-2 1 0,-4 3 0,-6 3 6,-3 2 1,-8 2-1,-1 6 1,1 2-25,-2 4 0,5 4 0,-3 7 0,6 1-57,5-1 1,-2 3 0,9 1 0,1 4-82,2 2 1,4-3 0,6 3 0,7 0-68,6 0 0,10-4 0,-1 5 0,3-3-269,1-4 1,9-1 0,4-3-1,3-1 491,3-5 0,7 5 0,2-7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3:32.5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0 140 8626,'6'-17'0,"2"1"283,2 4 0,-6-3 0,3 5 1,1-1-4,4-1 0,9 6 0,4-4 0,2 3-168,4 3 1,4-4 0,6 2 0,4 2-585,-1 2 1,7 2 0,-5 2 0,3 2-542,-2 2 1,-5 8 1012,-7-3 0,0 5 0,0 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3:32.6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35 8346,'12'0'563,"0"0"0,3 0-112,7 0 1,9 0 0,15 0 0,14 0-617,12 0 1,14 0 0,11-2 0,2-2 164,-49 2 0,0-1 0,4-4 0,-1 0 0,44-3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3:31.0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584 1297 8271,'-33'-25'641,"2"-1"0,6 3 3010,6 6-3004,-3 11 0,21 0 0,-5 12 0,4 7-433,2 9 1,2 13 0,2 11 0,3 5-423,3 1 1,2 6 0,5 3-1,1 3-291,-1 7 1,-1 5 0,-5 8 0,-5-5-423,-4-1 1,-4 5 0,-4-3 0,-7-1-1837,-9-3 2757,-5-12 0,-16-4 0,-1-7 0</inkml:trace>
  <inkml:trace contextRef="#ctx0" brushRef="#br0" timeOffset="267">357 1279 8271,'0'-52'95,"0"0"0,0 1 0,0 5 0,2 5 582,4 4 0,6 8 1,11 2-1,6 3-192,4 9 1,8-1-1,4 11 1,3 1-314,6 2 0,3 4 0,-5 5 0,-1 11-105,-5 9 1,-3 8 0,-8 6 0,-4 3-278,-8 1 1,-2 6 0,-15-5 0,-2 6-306,-2 7 0,-16-5 0,-7 4 0,-8-3 22,-8-3 1,-11 0 0,-3-1-1,-5-3-29,0-1 0,-5-8 0,1 1 0,0-3-124,0-2 1,4-2 645,9-4 0,-3 4 0,5-5 0</inkml:trace>
  <inkml:trace contextRef="#ctx0" brushRef="#br0" timeOffset="516">8 2939 9584,'-8'-6'1466,"8"0"0,14 0-1364,13-2 0,18 4 1,21-7-1,6-1-500,3 2 1,14-5 0,-1 3-1,1-3 398,0-3 0,-1-7 0,-1-2 0</inkml:trace>
  <inkml:trace contextRef="#ctx0" brushRef="#br0" timeOffset="817">1440 825 8278,'-8'-17'103,"1"-1"0,-5 1 308,6 0 0,6 1-267,6 4 1,6 5 0,11 7 0,6 0-608,4 0 0,8 5 0,2 3 463,1 2 0,10 2 0,9 5 0</inkml:trace>
  <inkml:trace contextRef="#ctx0" brushRef="#br0" timeOffset="985">2191 144 8298,'-17'-35'423,"-1"0"1,1 4 319,-1 8 0,9 4 0,3 19-191,4 7 1,4 17 0,6 11 0,7 11-721,6 11 0,10 5 1,-3 7-1,1 1-513,0 0 1,-8 8 0,4 5 680,1 8 0,-16-39 0,-1 1 0,4 4 0,-1 1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3:30.4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559 123 8228,'6'-17'0,"0"-1"246,-2 1 1,-2 5 0,-2 0 2605,0-1-1909,0-3 0,2 7-710,3 3 1,-3 12 0,6 7 0,0 9-7,4 7 1,3 6 0,2 3 0,3 5-139,3 2 0,-1 3 1,5 8-1,-2 5-182,-4 1 0,-1-4 0,-5 6 0,-1 2-143,-3 2 0,-7-4 0,2-4 0,-6-4-16,-6-5 0,-3-9 0,-9 1 1,-1-6 115,-5-10 0,3-5 0,-8-7 0,-2-1 18,-2-3 1,-8-7 0,-1 2-1,-3-4-183,-4-2 1,-3-2 0,-4-4-1,-3-7-691,3-9 1,2 1 0,1-6 991,1 2 0,0-14 0,-1 2 0</inkml:trace>
  <inkml:trace contextRef="#ctx0" brushRef="#br0" timeOffset="217">175 315 8228,'0'-17'73,"0"-7"1,0 1 0,0 2 448,0 1 1,0 3-1,2-1 1,4 1-152,5 0 0,13-1 1,5 1-1,8-1-404,9 1 1,9 1-1,16 3 1,5 3-235,6 2 0,5-4 1,4 7-1,0 1-162,-5 2 0,-7 4 0,-11 4 0,-4 5-534,-6 5 0,-13 3 963,-10 4 0,-8 12 0,-9 10 0</inkml:trace>
  <inkml:trace contextRef="#ctx0" brushRef="#br0" timeOffset="400">123 1677 9856,'34'-2'179,"13"-3"0,13-5 1,20-8-1,13 1-151,-40 9 0,3-1 0,6-4 0,2 0 0,2 0 0,0-1 0,-1 0 0,0-1-638,-4 1 1,0-1 0,-4 1 0,-2-1 156,-4-2 0,-3-1 0,0 1 0,0-1 0,39-17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3:34.4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944 629 8032,'2'-18'0,"2"1"0,1-1 17,-1 1 1,0-6 0,0-1 0,2 1 344,-2-2 0,-2-2 1,-2-8-1,0 0 50,0 0 0,-2 0 0,-4 0 0,-6 0-184,-3 0 0,-10 2 0,-5 2 1,-4 4-99,-7 2 0,-4 2 0,-9 5 0,-4 3-98,-6 3 0,1 4 0,1 10 0,0 4-103,0 6 1,12 5-1,-1 8 1,7 8-86,5 6 0,2 17 0,4 4 0,4 14 107,6 14 1,5 9 0,11-42-1,2 2 1,2 4 0,1 2 33,0 6 0,2 0 1,3 1-1,3 2 1,2 4-1,2 1 1,3 1-1,3 1-106,3 1 1,1 1-1,-1 5 1,1 1-1,2-1 1,0 1-1,1 2 1,-1 0 127,1 0 1,-1 1-1,-3 1 1,0 0 0,1 0-1,-1 1 1,-2 0-1,-3 2-37,-1 3 1,-3 0-1,1-5 1,-2 0 0,-1 1-1,-1 0 1,0-3-1,0-1 24,-1-1 0,0-1 0,-4-2 0,-1 0 1,3 0-1,0-1 0,-1-2 0,0-1 33,0-6 0,0-2 1,1-4-1,0-2 1,-2-8-1,0 0 0,1-2 1,1-2-53,1-1 1,0-3 0,5 37 0,3-5 0,-1-7-335,2-8 1,1-12 0,3-4 0,-1-11-1408,0-10 1766,1-13 0,7-11 0,4-7 0,4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3:35.9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1 140 8203,'8'-17'543,"-6"-1"0,3 1 7,-3-1 1,-2 7 0,2 1 0,2 0-631,2 1 1,8 5 79,-3-2 0,5-4 0,1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3:37.5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60 123 8272,'-11'-6'683,"-1"0"1,0-5-361,-5 5 0,9-6 0,10 6-550,14 2 1,11 2 0,16 2 0,11 0 0,14 0 0,17-5 0,-34 2 1,1 0-1,4 0 0,3 0-475,4-1 1,2 0 243,5 0 0,3-1 1,5-4-1,1 0 0,5 0 1,-1 1-1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3:36.5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0 891 8211,'10'-27'44,"4"-6"1,-7 4-1,3-4 395,4-2 1,1 8-1,3 1 1,-1 3 76,1 0 0,-1-1 0,1 9 0,-1 3-59,0 6 1,-5 4-1,0 4-358,1 4 0,1 6 0,-1 11 0,-1 6-30,2 4 1,1 4-1,3 2 1,-1 4-145,1 1 1,5-3 0,2 4 0,0-1-191,1 1 1,5-4 0,-4 3-1,2-1-44,0-4 0,2-8 0,8-4 1,2-4 119,-3-7 1,-7-6-1,-1-10 1,1-4 209,2-8 0,0-9 0,-4-20 0,-4-6 111,0-3 1,-11-4-1,1-3 1,-5-1 110,-6 2 1,-4 1 0,-8 3 0,-7 0 68,-7-1 1,-7 11 0,4 7 0,0 9-162,-1 7 0,3 7 0,6 3 0,1 3-476,5 8 1,3 8 0,8 13 0,0 8-509,0 8 0,8-1 1,5 9-1,8 2-151,9 1 1,3 2 983,1 1 0,9 7 0,2 2 0</inkml:trace>
  <inkml:trace contextRef="#ctx0" brushRef="#br0" timeOffset="333">1345 943 8187,'-6'-17'1387,"-1"-1"2041,-3 1-3145,6 7 0,-4 4 0,10 12 0,2 8-201,2 7 0,7 0 0,-3 7 0,2-1-76,-1 0 1,-5 0 0,4 4 0,0-4-458,-1-1 0,-5-3 1,2-6-1,-4 1-386,-2-1 1,6 1 834,0-1 1,-3-7 0,-8-4 0,-5-8 353,0-10 0,2-2 1,8-15-1,0-2 108,0-2 0,2-4 0,4-1 1,8-1 49,7 6 0,6 0 1,8 10-1,2 1-463,4 3 0,2 9 0,5 4 1,-3 4-723,-3 2 0,-1 8 0,-6 4 1,0 3-264,0 3 1,-8 5 0,-2 0 0,-1 1-1765,-1 1 2702,0-6 0,-5 6 0,-1-7 0</inkml:trace>
  <inkml:trace contextRef="#ctx0" brushRef="#br0" timeOffset="600">2288 262 8180,'12'-50'0,"-1"3"605,3 6 1,2 6-1,3 6 1,2 6 459,3 4 1,-1 9 0,-4 4 0,3 4-705,1 2 1,0 2 0,-3 6 0,1 7-251,2 7 1,1 9-1,-5 0 1,2 8-149,3 7 0,-1 7 1,-6 3-1,1 4-131,-1 2 0,1 8 0,-3 6 1,-1-1-139,-3 3 0,-7 0 0,2 5 1,-4-1-84,-2 1 1,-13-7 0,-7-5 0,-5-7-101,-6-3 0,-2-5 0,-4-10 0,-6-5-1181,-9-4 1670,-1-2 0,-22 0 0,3 0 0</inkml:trace>
  <inkml:trace contextRef="#ctx0" brushRef="#br0" timeOffset="1200">699 1712 8223,'-8'-18'944,"4"7"0,-5-1-57,1-2 0,4 1 0,12 1 0,11 6-1403,14 4 0,19-3 1,18-1-1,12 0-1758,9-2 2274,-39 8 0,1-2 0,4-5 0,0-1 0,4 3 0,1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3:35.4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18 243 8249,'0'-17'-1,"0"-1"0,0 1 326,0-1 1,-2 5 0,-2-3 1066,-1-3 1,-1-2-81,6 3-1242,0 8 1,6 5 0,1 10-1,3 9-114,4 7 1,1 1 0,5 7 0,1 4-56,2 6 0,6-1 0,-3 7 0,1 0-102,4-1 0,-4-3 1,2 4-1,2-3-8,2-3 1,-4 2 0,0-4-1,0-4-77,-1 0 1,-1-14-1,-6-3 236,2-7 0,1-5 0,-7-11 0,-1-11 216,-5-9 1,3-14 0,-6-5-1,-1-7 6,1-5 0,-2 4 0,-8-5 0,-4 5 111,-5 2 1,-7-3-1,-3 1 1,-4 2 29,-3 7 0,7 14 0,-2 8 0,3 5 40,3 7 1,7 5-937,4 12 1,4 5 0,4 13 0,4 7 26,6 7 0,5 3 0,8 10 1,8 3-43,6 0 1,10 1-1,-3-3 1,7-2 597,5-3 0,-4 3 0,6-5 0</inkml:trace>
  <inkml:trace contextRef="#ctx0" brushRef="#br0" timeOffset="184">1258 488 10806,'0'17'268,"0"1"1,0-1-1,2 3-488,4 3 0,-2-2 0,6 8 1,-1 2-469,1 2 0,0-3 688,1-1 0,5 0 0,-6 6 0</inkml:trace>
  <inkml:trace contextRef="#ctx0" brushRef="#br0" timeOffset="334">1835 558 8125,'7'-12'-223,"5"0"0,-2 9 0,1-3 52,3 4 1,-4 2-1,1 0 171,3 0 0,9 8 0,4 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3:39.8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1049 280 8163,'0'-43'1,"-8"6"0,-4-4 1,-3 7 1034,-2 4 1,5 11 0,0 9 0,-1 1-445,-3-1 1,-3 4 0,-5-6-1,-5 1-462,-4 1 0,-9 2 1,-7 8-1,-7 0 16,-8 0 0,2 2 1,-2 4-1,0 6 14,2 3 0,-4 5 0,7 3 0,5 8-59,6 8 0,7 2 0,12 9 1,5 8-92,5 8 1,3 2 0,5 16 0,5 5-90,4 8 1,2-42 0,0 2 0,1 3-1,0 1 1,1 1 0,2 0-72,1-2 0,1 0 0,1 0 1,0-1-1,0-6 0,0 0 1,-2-1-1,-1-1-13,0 1 1,0-1 0,2 29 0,-4-11 0,2-12 108,2-11 0,-1-3 0,-5-10 0,0-4 624,0-6 0,0-9-440,0-2 1,4-9 0,6 5 0,9-2-219,7 0 1,18 0 0,14-8 0,10-2-165,8-2 1,11-8 0,-37 9 0,1-1 0,4-2 0,1 0-218,5-1 0,0 1 0,0 2 1,0 2-1,4 1 0,0 0 469,0 2 0,0 0 0,4-1 0,0-2 0,4 2 0,0-1 0,-1 0 0,1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3:34.6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643 367 8133,'0'-52'123,"-2"1"0,-2 6 1,-4 11 1311,-1 8 1,3 9 876,-6 5-1938,8 4 1,-3 22 0,9 5 0,1 7-99,3 5 1,14 4 0,-3 5 0,3 5-111,-1 0 1,-2 5 0,1-3 0,-1 3-228,1 3 0,-1-1 0,-1 0 0,-3 1-247,-1-1 0,-8 1 0,-2-1 0,-10 0 70,-9 1 0,-14-3 1,-4-3-1,-10-8-86,-5-8 0,-3-6 0,1-10 0,-1-3-66,1-6 0,0-6 0,1-6 0,3-6-261,1-3 0,14-8 1,-2-3-1,4-1 651,4-4 0,-6-2 0,6-2 0</inkml:trace>
  <inkml:trace contextRef="#ctx0" brushRef="#br0" timeOffset="184">259 315 8244,'-10'-35'0,"-3"-4"0,7 2 0,2 6 0,2 4 0,2-2 0,4 5 0,7 3 679,13 2 0,9 1 1,7 3-1,9 3-239,7 6 1,6 4 0,8 2 0,0 0-757,0 0 0,6 8 0,1 4 0,1 5-430,-1 6 1,-9 5 745,-9 6 0,-5 1 0,-2 0 0</inkml:trace>
  <inkml:trace contextRef="#ctx0" brushRef="#br0" timeOffset="383">241 1502 8246,'-58'27'805,"2"-5"0,7-7-560,12-3 0,12-6 0,14 5 1,7 1-175,8-2 1,13-1 0,14-5 0,10 2 262,11-2 1,16-2 0,14-2 0,3 0-607,2 0 0,3 0 0,5-2 0,-43 0 0,1 0-1167,4 0 0,0-2 1184,-1-6 0,1-1 0,3 5 1,0 0-1,-3-6 0,0-1 1</inkml:trace>
  <inkml:trace contextRef="#ctx0" brushRef="#br0" timeOffset="666">2162 629 8400,'10'-2'599,"-4"-4"-131,-4-5 0,4 1 0,1 0 0,3 0-42,4 1 0,3 3 1,7-4-1,5 0-220,4 1 0,9 5 0,7-2 1,5 4-536,4 2 1,1 2 0,-9 4 0,-3 6-129,-7 3 1,-5 3-1,-8 1 1,-9 2-1872,-10 3 2328,-14 7 0,-12-4 0,-9 8 0</inkml:trace>
  <inkml:trace contextRef="#ctx0" brushRef="#br0" timeOffset="783">2093 1048 8539,'-20'0'546,"-3"0"0,7-2 5,5-4 1,18 4 0,25-3 0,8 3-542,13 2 1,9 0 0,13 0-1,7 0-349,3 0 339,3 0 0,7 7 0,2 3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3:40.2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53 7854,'0'-18'-263,"16"1"0,3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3:41.0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525 121 8239,'0'-18'319,"-2"1"1,-2-1 771,-2 1 1,-2 0-160,2-1 0,6 8-608,0 5 1,8 12-1,12 13 1,3 13-114,6 11 0,6 9 0,4 5 1,1 8-108,-1 8 1,0-1 0,-2 9 0,0 3-96,-4 7 1,-10-3 0,-2 2 0,-7-8-194,-8-7 0,-14 2 0,-9-5 0,-11-5-226,-5-7 0,-9-15 0,-3-7 0,-3-8-1,-5-8 1,5-11 0,-10-6 0,1-6-132,-1-6 1,2-12 0,-6-11 0,2-6-108,3-5 0,11-7 0,5-11 0,6-6 649,6-4 0,-4-2 0,6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3:41.2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0 280 8161,'0'-17'0,"0"-1"280,0 1 0,0-1 0,0 1 386,0 0 0,2-1 0,4 1 1,8-1-370,7 1 0,8 1 1,14 3-1,11 1-220,14-2 1,12 1 0,15-1 0,-44 9 0,1 0-337,1 1 0,2 1 0,4-1 0,1 2 0,-4 2 0,0 2 0,-1 0 0,-1 2-754,45 7 1,-12 7 0,-11 7 1012,-12 10 0,-16 15 0,-5 12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3:41.4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 87 8208,'-17'10'1094,"-1"-2"-613,1-8 1,9 2 0,10 2 0,14 2-256,11-3 0,21-1 1,10-2-1,12 0-339,12 0 1,7-5 0,-36 1 0,1 0-1,1-1 1,0 0-506,3-1 0,1-1 0,-1-1 0,0 0 278,4 0 1,-2-1 0,-4-4-1,-1 0 1,5 0 0,0-1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3:49.0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2758 8350,'8'-37'0,"2"0"109,-1 2 1,13-2-1,-3 16 1,4 5-188,3 9 0,11 5 1,-3 4-1,3 5-919,0 11 997,-10-1 0,-1 24 0,-9-4 0</inkml:trace>
  <inkml:trace contextRef="#ctx0" brushRef="#br0" timeOffset="116">70 3421 8350,'35'-7'-59,"-4"3"1,4-8-1,8 0-107,5 3 1,20-7-1,10 5 1,13-5 165,-39 8 0,1-1 0,2-3 0,2-2 0,4 1 0,1-1 0</inkml:trace>
  <inkml:trace contextRef="#ctx0" brushRef="#br0" timeOffset="513">2637 557 8327,'-35'-87'0,"0"2"559,1 3 1,-7 3-1,2 14 1,4 17 25,4 13 0,4 10 1,-4 7-1,2 3-414,-2 3 0,-2 6 1,-2 14-1,-2 10-284,-4 9 1,-2 21 0,-3 14-1,3 16 47,21-33 0,1 3 0,5 9 0,1 3 0,-2 5 0,0 3 0,0 7 0,2 2-11,2 6 0,-1 3 0,-2 10 1,-1 4-1,7-31 0,1 1 0,-1 2 1,-1 6-1,0 1 0,0 1-187,0 5 1,-1 1 0,0 1 0,-1 5 0,-1 2 0,1-1-1,-1 2 1,1 1 0,1-1 0,0-3 0,0 1 0,1-1 191,0 0 0,0-1 0,2 0 0,1-4 0,1 1 0,0-1 0,-1 1 1,0 0-1,-1 0 0,1-3 0,1 0 0,-1-1 51,0-2 0,1 1 0,-1-2 0,-1-1 0,1 0 1,-1-1-1,2-4 0,0-1 0,0 0 0,-1-1 1,0 0-1,1 0-28,-1 0 1,1 0-1,0-1 1,1-2-1,-1 0 1,1-1-1,-2 29 1,0-4-1,2-7 1,1-3-3,1-7 0,2-3 0,1-5 0,0-2 0,1-8 0,0-1 0,0-4 0,0-2-219,0 44 0,-2-17 1,-2-19-1,-2-3-677,3-7 947,1-17 0,2 10 0,0-20 0,0-4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3:42.5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874 1083 8256,'0'-18'66,"0"1"228,0 0 0,0-1 186,0 1 0,-8 1 0,-6 4-359,-7 7 1,0 3 0,-8 2 0,-4 0-64,-6 0 0,-6 0 1,-7 2-1,-1 1-81,1 3 0,-6 6 0,-1-4 0,3-1 134,2 1 1,3 0-1,5-4 1,7 2 54,8-2 1,0-1-1,8 1 1,1 2 91,3-2 1,9 0-254,4 2 1,4-2-1,4 5-82,4-1 0,-2 4 0,6-5 1,-1 1 133,1 0 0,-4 4 0,6-5 394,1 3-188,-5-6 0,2 4 0,-6-6 463,1 4 62,1-5-111,-6 7-47,0-8-433,0 0 1,0 8-1,0 4 1,0 5-60,0 6 0,0 14 0,0 18 0,0 14-96,0 17 1,1-31 0,0 4 0,2 10 0,0 2 0,2 8 0,2 3-29,0 6 0,1 1 1,1 2-1,0 2 0,-1 4 1,1 0-1,0 1 0,0 0-170,-1 1 1,1 0 0,-3-30 0,0 1-1,-1-1 1,4 30 0,-2 0 0,-1-4-1,0 0 57,-3-2 1,-1 0 0,2-4-1,0 0 1,-1 5 0,0-1 0,0-2-1,0 0-25,1-4 0,0-1 1,-3-3-1,2-3 1,1-10-1,1-2 1,0-2-1,0 0 10,0-5 1,0 0-1,0-2 1,1-2 0,2-5-1,0-3 1,5 40 80,-1-7 1,-2-14 0,3-8 0,-1-2-31,2 0 1,1-7-1,3-10 1,-1-4-341,0-3 1,7-1-1,1-3 1,2-9-183,4-8 1,4 1 0,6-8-1,7-2 48,9-2 1,7-10-1,13-4 1,9-5-872,5-6 1408,-37 9 0,1 0 0,-6 0 0,0-1 0,7 1 0,-1-1 0,-2 1 0,1-1 0</inkml:trace>
  <inkml:trace contextRef="#ctx0" brushRef="#br0" timeOffset="717">2271 1048 8293,'-18'-17'223,"1"-1"0,-1 1 701,1-1 1,5 8 0,1 3-278,-3-1 1,4 6 0,1-2-447,1 8 1,2 0 0,6 9 0,0 5-55,0 3 0,0 8 0,0-3 0,2 1-197,4 4 1,2 2 0,5 2-1,-1 0-93,1 0 0,3 5 1,1 1-1,1-2-152,-1-2 0,-1-2 0,-3 0 0,-1-1-273,2 1 0,-5-2 1,1-3 271,-2-7 0,0-6 684,-3-5 1,-1-20 0,8-15 0,3-8-49,7-4 1,-1-6 0,8 0 0,2 3 255,2 1 0,4 2 0,2 2 0,2 4-297,-2 5 1,3 13 0,1 5-1,0 4-302,-1 2 1,-1 8 0,-6 3 0,-2 5-235,-4 1 1,2-1 0,-10-3-1,-3-3-665,-4-2 907,-11 6 1,3-14 0,-12-2 0,-5-12-14,-5-7 0,-1-8 1,-3 3-1,-1-1-419,-2-4 1,-3-2 0,5 0 0,-2 2-625,2 2 1,7 8 0,2-1-145,-1 9 0,7 1 597,6 12 1,15 4 0,15 13 597,3 1 0,9 7 0,3 2 0</inkml:trace>
  <inkml:trace contextRef="#ctx0" brushRef="#br0" timeOffset="868">3214 1205 8100,'27'10'0,"-4"-4"60,-3-4 0,-3-2 0,1 0 0,-1 0 1576,1 0 1026,-9 0-2102,7 0 0,-14 7 1,4 5-548,-4 4 1,-2 1-1,0 0 1,1 3-395,5 3 1,-4 2 0,6 6-1,-2-1-219,0 1 0,-1 2 0,-3 1 600,4 1 0,-4 0 0,6 0 0</inkml:trace>
  <inkml:trace contextRef="#ctx0" brushRef="#br0" timeOffset="1102">3633 280 8276,'-17'-45'638,"-3"-4"1,-1 9 0,-2 3-805,1 6 0,5 11 0,3 11 572,2 1 0,9 4 0,-1 10-321,8 5 0,5 13 1,9 5-1,-1 4-252,1 2 1,1 7 0,2 5 0,3 3-278,-3 3 0,-2-1 0,-1-1 0,-3-3-913,-3-1 1357,4 7 0,-14 0 0,5 7 0</inkml:trace>
  <inkml:trace contextRef="#ctx0" brushRef="#br0" timeOffset="1267">3144 419 8276,'0'-52'120,"0"-1"0,0 3 384,0 3 1,0 7 0,2 11 0,4 5-251,5 5 1,19 7-1,8 1 1,13-1-162,15 2 1,6 3 0,13 7 0,4 0-568,0 0 1,5 7-1,-5 5 1,-8 5-786,-7 7 1259,0-5 0,-12 14 0,8-6 0</inkml:trace>
  <inkml:trace contextRef="#ctx0" brushRef="#br0" timeOffset="1633">2777 2532 8209,'-11'-15'724,"-1"3"1,8 6 0,-2 14-958,4 10 0,2 3 0,2 12 0,4 6-284,6 3 1,1-1 0,1 8 0,-2 3 516,1 4 0,3 3 0,1-7 0</inkml:trace>
  <inkml:trace contextRef="#ctx0" brushRef="#br0" timeOffset="1783">2707 3545 8209,'10'-2'774,"-2"-1"-901,0-3 0,-4 0 0,7 6-3,3 0 1,-5 0 0,3 0 0,2 2-251,1 4 1,-3 3 0,-1 9 0,1 1 379,-2 5 0,-2 3 0,-8 8 0</inkml:trace>
  <inkml:trace contextRef="#ctx0" brushRef="#br0" timeOffset="1883">2795 4052 7537,'0'0'0</inkml:trace>
  <inkml:trace contextRef="#ctx0" brushRef="#br0" timeOffset="3049">2515 5327 8318,'-11'-12'0,"1"0"1414,2-1 1,-3 3-785,5-2 0,-2 11 0,4 1-386,-2 9 1,0 9-1,6 3 1,0 4-84,0 2 1,6 3 0,2 4 0,0 1-226,0 0 0,5 6 0,-1 0 0,3-2-276,3-2 0,1-1 0,3 1 1,1 0-45,-2-4 0,-1-4 0,-3 0 0,0-3-399,1-1 1,-3-12 90,-3 5 0,-2-12 959,-4-1 1,-4-10 0,3-7 0,-3-4 238,-2-1 1,0-2 0,0-3 0,0-1 141,0 2 0,8-5 1,4 3-1,3 2-278,3 1 0,5 9 0,2 1 0,2 2-347,4 4 0,2 2 0,2 2 0,0 0-217,0 0 0,0 6 0,0 2 0,-2 0-54,-4 0 1,-4-1 0,-7-3 0,-1 2 150,1-2 0,-9-4 118,-3-6 1,-4-6-1,-2-9 1,-2-4 7,-4-2 1,-3-2 0,-9-6 0,1 0-36,-1 0 1,-1 6 0,0 2 0,-1 1-346,5 5 1,1 2-1,-1 1 1,1 3-1761,2 3 1474,8 4 1,-1 8 0,12 2 0,11 4 636,9 6 0,6 11 0,2 4 0</inkml:trace>
  <inkml:trace contextRef="#ctx0" brushRef="#br0" timeOffset="5317">3738 5659 8254,'0'-12'627,"0"0"-419,0 1 0,0 3 0,0 8-152,0 10 1,6 5 0,1 3 0,1 1-40,0 4 0,0-1 1,-4 5-1,1-2-45,-1-4 1,-2 5 0,-2-3 0,0-2-13,0-1 1,0-3-1,-2 0 146,-4 1 0,3-8 0,-9-5 44,-2-3 0,-1-2 0,-1-2 0,5-3 255,5-7 0,4-9 0,2-5 0,0 1-13,0 0 0,13-6 0,5 2 0,3-2-192,4 2 0,3 3 1,9 9-1,1 0-228,3-1 0,6 8 0,-5 5 1,1 3-195,0 2 0,3 13 0,-5 5 0,-4 3-461,-6 4 0,-4-3 0,-6 5 0,3 0-390,-3 0 1,-7-6-1,-5 3 1073,-1-5 0,-2-1 0,-6-1 0</inkml:trace>
  <inkml:trace contextRef="#ctx0" brushRef="#br0" timeOffset="5616">3860 4873 8296,'-8'-24'132,"-3"-1"1,-5 0 2128,-1 0-1902,-1 1 1,10 15 0,8 5 0,10 10-450,6 11 1,3 2 0,2 11 0,5 1-66,1 2 0,0 0 0,4-2 1,-4-2-430,-2 2 0,-1-4 0,-7 2 0,1 0 584,-1-2 0,1 6 0,-1-5 0</inkml:trace>
  <inkml:trace contextRef="#ctx0" brushRef="#br0" timeOffset="5750">3423 4855 8566,'-33'-50'0,"4"3"558,6 6 1,11 6-1,7 6 1,5 6-233,5 4 0,21 3 0,18 5 0,16 3-649,16 0 1,17 6 0,-40-1 0,1 0 0,5 2 0,2 0 322,5 1 0,0 0 0,3 0 0,0 0 0,1 0 0,0 0 0</inkml:trace>
  <inkml:trace contextRef="#ctx0" brushRef="#br0" timeOffset="6299">5100 542 8255,'0'-63'81,"0"5"0,0 4 0,0 1 0,2 3 26,4 3 1,3 5-1,9 7 1,-1 2 83,1 4 1,1 0 0,3 9 0,1 7 36,-2 3 0,1 4 0,1 8 1,6 6-86,4 9 0,2 10 0,0 18 0,0 13-47,0 16 1,-15-27-1,0 3 1,1 4 0,-1 1-1,0 3 1,-1 2-82,0 4 0,-1 2 0,0 3 0,-1 2 1,0 5-1,1 3 0,-1 6 0,1 3-159,0 5 1,-1 2-1,-8-27 1,0 1-1,0 0 1,-1 0 0,0 1-1,-1 0 1,0 3-1,-2 0 1,0 1 56,0 0 1,-1 1-1,-1 1 1,1 2-1,-1 1 1,0 0 0,-2 0-1,0-1 1,1 0-1,0-2 1,0 0 0,0-1 11,-1-1 0,0 0 0,0-1 0,0-1 0,0 0 0,-1 0 0,0-1 1,0-1-1,0 0 0,0 0 0,0-1 0,0 0-49,0 30 0,0 0 0,0-1 0,0-2 1,0-12-1,0-1 0,0 0 0,-2-1 128,0-3 1,-1-1 0,-2-1 0,-2-1 0,-3-5 0,-1-2 0,-2-3 0,0-2-32,0-3 1,-1-2 0,0-5 0,-1-3 0,-2-4 0,-3-1-1,-21 41-118,-5-5 0,-12-14 0,-8-16 0,-8-9-141,-8-6 1,-3-12 0,0-7 0,1-11-854,3-5 1139,7-10 0,-9 3 0,7-13 0,2-7 0,2-6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3:53.0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8371,'8'18'406,"-6"-1"0,4 1-261,-4-1 1,0 1 0,1-1 0,3 3-218,-2 3 0,0-2 72,2 8 0,4 0 0,7 6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3:55.6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278 207 9283,'-41'-6'0,"-1"0"759,-3 2 0,6 2 1,0 6-1,8 8-6,8 11 1,11 8 0,7 6 0,5 2-418,5 1 0,15 9 0,17-3 0,13 5-319,12 1 1,8-7-1,8-4 1,7-6-48,6-6 0,4-12 0,-5-11 0,-1-6-495,-4-6 0,-17-11 0,-4-14 1,-9-8 96,-9-8 1,-13-3 0,-15-4 0,-13-3 274,-9-1 0,-13 0 0,-16 7 0,-12 3 270,-13 1 1,-10 8 0,-7-1-1,-9 5 19,-7 6 1,9 5 0,1 13 0,11 7-181,12 8 0,2 7 0,19 15 1,10 9-658,13 9 1,12 14-1,8 8 1,7 8-1725,9 8 2425,5-5 0,-7-30 0,3-1 0,21 44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3:55.7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100 245 8231,'-29'-27'604,"4"4"1,3 3 186,7 3 0,9-1 0,4 3 0,12 1-444,13 3 0,18 5 0,11-4 1,14 0-907,14 1 0,3 3 0,16-4 0,-47 5 0,1 0 559,3 1 0,2-1 0,7-1 0,2 0 0,8-3 0,0 1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3:53.1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3004 8310,'0'17'3189,"0"-5"-3060,0 0 0,0-1 1,2 5-750,4-4 0,-4 3 620,3-3 0,5 3 0,0 3 0</inkml:trace>
  <inkml:trace contextRef="#ctx0" brushRef="#br0" timeOffset="132">368 3825 8307,'-18'0'1170,"7"0"0,1 2 1,0 2-882,0 1 0,1 3-289,-3-2 0,4 4 0,8 7 0</inkml:trace>
  <inkml:trace contextRef="#ctx0" brushRef="#br0" timeOffset="533">1084 4750 8323,'11'-25'0,"-1"-2"2243,-2 0-1405,5 2 1,-3 15 0,6 6-497,-5 8 0,-1 6 1,-6 7-1,2 3-207,-2 3 1,3-2 0,-1 6 0,-2 0-61,-2 1 0,4-1 0,0 4 1,-3-4-403,-1-2 0,-2 4 1,0-3-1,-2-1-219,-3 0 0,-5 4 1,-8-6-1,1-1-1002,0-3 1,-11-1 1547,-7-1 0,-7 8 0,-11 2 0</inkml:trace>
  <inkml:trace contextRef="#ctx0" brushRef="#br0" timeOffset="750">455 4419 11509,'0'-51'659,"0"5"1,0-3-1,2 8 1,4 4-1156,5 6 0,13 8 1,5 11-1,6 7 1130,5 3 1,9 4 0,5 5 0,-1 9-169,3 5 1,-2 10-1,10 0 1,0 8-514,-2 8 1,4 3 0,-5 3 0,-1 1-83,0 4 0,-2-2 1,-7 7-1,-5-3-599,-5-4 0,-12 0 0,-6 0 1,-3 3-373,-3-3 1,-7-2 0,-6-3 1099,-8-5 0,-14 13 0,-9-5 0</inkml:trace>
  <inkml:trace contextRef="#ctx0" brushRef="#br0" timeOffset="1083">1643 5222 8222,'1'-16'0,"3"3"1703,2 1 0,6 6-985,-6-5 1,7 7-1,-3 0-467,0 8 1,5 6 0,-5 7-1,1 0-148,1 1 1,-2 5-1,3 2 1,-3 1-247,-2-1 1,0 4 0,-4-4-1,1 0-406,-1 1 1,-2-3-1,-2-6-43,0 1 0,-2-3 799,-4-3 1,4-6-1,-3-14 307,3-9 1,2-3 0,0-9 0,0-2 61,0-2 0,7 0 1,5 2-1,6 4-252,5 2 1,4 1 0,8 7 0,0 1-436,0 5 1,2 3 0,1 8 0,5 2-793,2 4 0,-4 3 0,3 11 1,-1 3-767,-4 6 1,-2 4 1668,-3 2 0,1 8 0,0 2 0</inkml:trace>
  <inkml:trace contextRef="#ctx0" brushRef="#br0" timeOffset="1750">368 908 8485,'-18'-35'194,"-1"0"0,-3 2 0,-3 4 1024,-2 6 0,6 9-573,-3 3 1,13 9 0,7 4 0,10 11-124,11 9 0,16 9 0,14-2 1,5 4-419,6 2 0,6 0 0,12 0 0,4-2 134,-1-4 1,1 2 0,-8-8 0,-1-3 30,-3-7 1,-4-5 0,0-10 0,-7-6-302,-9-9 1,-13-16-1,-14-14 1,-9-3-1083,-12-3 1,-17-5 0,-20-2 0,-16 0 1024,-15 0 0,28 30 0,-3 3 0,-2 4 0,-1 2 0,-42-16 488,5 6 0,9 11 0,0 1 0,10 7 47,12 5 1,15 16-1,16 15 1,7 9-829,8 7 0,8 13 0,10 9 0,11 2-825,8 0 0,12 6 1,2 5-1,3 3-231,5 5 0,-5-7 1115,-19-32 0,0-1 1,26 33-1,-3 2 1</inkml:trace>
  <inkml:trace contextRef="#ctx0" brushRef="#br0" timeOffset="1948">420 1747 8312,'-29'0'188,"0"0"1,7 0 0,-1 0 389,4 0 1,11 2 0,10 3 0,15 5-192,16 0 1,20 5 0,17-3-1,11 3-745,10 3 1,6-6-1,-44-7 1,1-1-1,2 1 1,1 0 357,3 0 0,2 0 0,2-3 0,2 0 0,4 1 0,0 1 0</inkml:trace>
  <inkml:trace contextRef="#ctx0" brushRef="#br0" timeOffset="3233">2498 367 8328,'-13'-58'0,"-7"-1"433,-5 3 1,2 10 0,-4 7-1,3 6 375,9 4 0,-1 13 1,12 1-407,6 5 1,8 4-1,11 10 1,5 8-117,1 11 0,2 18 0,4 13 0,-2 16-169,-2 15 1,-14-36 0,-1 1-1,3 7 1,-1 3 0,-1 3-1,-1 2-93,-1 2 1,-2 2 0,-1 5 0,-1 3 0,-1 5 0,-1 3-1,0 9 1,-2 4-195,-2-27 0,-2 2 0,1 0 0,-1 2 0,-1 1 0,1 0 0,-1 3 0,0 0 1,0 0-1,0-1 0,0 1 0,0-1 29,0-1 1,0 0 0,0 0-1,0 1 1,0 2 0,0-2-1,0 1 1,0-1 0,0 0 0,0 0-1,0-1 1,0-1 44,0-1 1,0-2 0,0 0 0,0-3 0,0-2 0,0 0-1,0 31 1,0 0 0,0-1 0,0 0-49,-1 2 0,2-2 1,1-8-1,2-2 0,-1 0 1,1-1-1,1-5 0,0-1 153,2-2 1,0-1 0,-2-2-1,-1 0 1,1-2 0,0-1 0,0-1-1,0 0 5,0-3 0,0-1 0,-3-6 0,-1-1 0,2-1 0,0 0 0,-1-2 0,-2-1 22,0-3 1,0 0 0,0 45 0,-2-8 0,-2-7-50,-1-9 0,-7-3 1,4-4-1,-2-6 4,-3-9 1,-1-9-1,-1-9 1,-1-2 328,-3-4 0,-10 0 0,0-9 0,-4-5-536,-2 1 0,-10-8 0,-5-3 1,-7-3-373,1-2 1,-4 0-1,0-2 588,-2-3 0,9-3 0,-5-4 0,-4 6 0,-4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2:27.072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507 559 8394,'-6'-27'0,"-2"2"0,-2 2 1598,-3-1 0,3 1 0,-1 8 181,-3 3 0,4-2-1696,-1 9 1,7 7 0,-2 11 0,6 8-99,6 9 0,3 3 1,9 3-1,-1 5-141,1 6 1,1 1 0,3 3 0,1-1-555,-2 5 0,-1 1 0,-3-4 0,-1 3-362,-5 3 0,-3 4 0,-8 6 1072,0-4 0,-23 4 0,-6-6 0</inkml:trace>
  <inkml:trace contextRef="#ctx0" brushRef="#br1" timeOffset="383">0 699 10069,'0'-87'1017,"0"0"0,0 3 0,0 8 0,2 12 8,4 8 0,10 6 0,9 3 0,2 6-534,4 4 0,0 16 0,-2 4 0,-4 3-292,1 4 0,-5 3 0,6 7 0,0 0-350,0 0 0,3 7 0,6 7 0,3 7-428,2 8 0,0 6 1,-4 6-1,1 6-6,3 3 1,-2 10 0,-10 4 0,-6 6-89,-3 6 1,-3-4 0,-1 3 0,-3-5 195,-1-6 1,-8-6 0,2-13 0,-2-10 420,1-10 1,-1-13-1,6-8 630,-2-8 0,5-14 1,-1-11-1,4-4 160,1-2 0,2-2 1,3-1-1,1-3 264,-2 2 1,5-2-1,-3 4 1,-2 6-258,-1 4 0,-9 4 0,1 6-830,1-1 1,3 8 0,0 6-835,-5 8 0,5 8 1,-5 9-1,5 5 142,1 1 1,1 2-1,1 8 1,3 3-497,1 7 0,0-2 0,-3-1 1277,3-1 0,-4 5 0,6-3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3:54.4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358 245 8098,'-18'-17'134,"1"-3"1,1-1 178,4-2 0,-1-1 1,5 5-1,0-2 460,1-3 0,1 1 0,6 6 1299,0-1-1753,0 9 1,2 1-1,2 10 1,3 4 7,3 5 0,2 7 0,3 3 0,-1 4-190,-3 2 0,1 2 1,6 8-1,-3 2-137,-3 2 1,3 2 0,-3-5-1,1 5-230,-1 2 0,4-5 1,-7 5-1,3 0-356,0-1 0,-3 3 0,3 3 1,-4-1-192,0-3 1,-7 1-1,5 4 1,-4-5-20,-2-5 1,0-4 0,-2-4 0,-2-4 795,-1-6 0,-1-4 0,6-1 0</inkml:trace>
  <inkml:trace contextRef="#ctx0" brushRef="#br0" timeOffset="216">864 280 8098,'0'-50'0,"0"3"311,0 6 1,0 7 0,-2 6 0,-2 9 1525,-2 5 1,1 14-1259,5 6 1,0 6 0,2 17 0,5 4-442,11 6 0,5 5 1,8 7-1,-2-1-90,2 3 1,2-5 0,2 10-1,0-3-181,0-3 0,0 6 1,-2 2-1,-2 1-467,-2-1 1,-8 4 0,1-4 0,-9 0-312,-7 0 0,-4 4 0,-4-5 1,-4-5 910,-5-6 0,-20 3 0,-6-7 0</inkml:trace>
  <inkml:trace contextRef="#ctx0" brushRef="#br0" timeOffset="467">96 1223 8046,'-24'6'507,"1"0"0,0 9 1,7 1-1,7 9-273,9 8 0,17 4 0,20 12 1,15-1 105,16 6 0,-26-27 0,2-1 1,5 3-1,2 0 0,2-2 1,1-2-189,1 0 0,1-3 1,5 0-1,2-3 0,-1-4 1,0-3-1,2-2 0,0-3-136,1-2 1,0-2-1,1-2 1,-2-2-1,-4-2 1,-1-2-1,-6-1 1,-2-3-259,43-13 0,-11-9 0,-13 2 0,-2-6-281,-4-5 0,-12 1 0,-13-6 0,-6 1-88,-4-1 1,-9 6-1,-3-2 1,-9 5-1561,-6 1 2171,-2 7 0,0-1 0,0 12 0,0 3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3:52.5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664 837 8293,'-33'-29'302,"4"-1"1,-4 9 0,6-2 0,0 5 237,4 7 0,1 3 0,1 8 0,-2 0-291,1 0 1,3 0-1,2 2 1,1 4-252,4 5 1,-3 11-1,3 1 1,-1 0-268,1 2 0,-4-3 0,7 5 0,-3 0-314,0 0 1,7-3-1,-7 3 1,-2-2 12,-1-4 0,3 1 0,-1-1 1,-5 2 569,-3-1 0,-10-3 0,4-1 0</inkml:trace>
  <inkml:trace contextRef="#ctx0" brushRef="#br0" timeOffset="201">1 662 8457,'17'-72'47,"1"-4"0,-7 1 0,1-1 0,2 12 305,1 8 1,8 3-1,3 3 1,1 5 189,4 10 0,2 8 0,0 12 1,-2 3-362,-2 6 1,-2 6 0,4 6 0,-4 8-128,-1 7 0,5 12 0,-2 12 0,4 3-190,2 6 0,-6 11 1,0-1-1,2 3-167,2 3 0,0 6 0,-2 0 1,-2-3-447,2-1 0,-4 4 1,0 2-1,-1-1 749,-5 1 0,6 5 0,0-3 0</inkml:trace>
  <inkml:trace contextRef="#ctx0" brushRef="#br0" timeOffset="351">1276 1134 8447,'17'-18'0,"-1"1"86,-5-1 0,5 8 0,-5 5-71,5 3 0,1 9 1,1 7-1,-1 5 4,1 5 0,-7 9 0,1 0 0,2 7-454,1 5 1,3 2 434,-1 5 0,8 0 0,3 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4:02.3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331 133 8467,'0'-25'592,"0"-4"0,0 3 1,0 3 1985,0 4-2187,0 9 0,-8 12 1,-4 13-1,-3 7-249,-3-1 1,1 4 0,-1-1 0,-1-1 68,-4 2 0,1-7 1,-5 1-1,0-5-373,0-1 0,5-5 0,-1-2-222,4-4 1,3-4 0,5-4-63,5-6 1,12-1-1,7-1 1,10 4-252,12 3 0,10 1 1,13 6-1,8 2-1324,8 4 2021,5 11 0,-28-1 0,1 3 0,2 3 0,-1 1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4:02.7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0 158 8490,'0'-25'89,"0"5"0,2-3 1,2 4 515,2 1 0,10 7 0,1-1 0,10 0-139,6 3 1,12 1 0,7 8 0,10 0-680,6 0 0,-4 2 0,-2 2 1,-1 4-825,-5 1 0,-2 3 0,-3 5 1037,-5 1 0,-11 7 0,-10 2 0</inkml:trace>
  <inkml:trace contextRef="#ctx0" brushRef="#br0" timeOffset="132">53 665 8490,'17'-2'0,"3"-4"0,5-4 291,10 0 0,17-3 1,20 7-1,15 0-133,-36 2 1,1 0-1,7 3 1,1 0-1,3-1 1,2-1-159,-2 2 0,0 0 0,-1-3 0,0 0 0,-1-1 0,0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4:01.5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139 193 8494,'-10'-20'0,"2"1"0,2-1 931,0 5 1,1 1 0,5-3-370,0-1 0,2 9 0,3 3 0,7 2-180,4-2 0,9 4 0,4-6 0,6 3-190,6-1 0,3 0 0,9 6 0,1 0-111,4 0 1,-2-6 0,7 0 0,-3 2-262,-4 3 0,-9 2 1,-7 3-1,-5 4-26,-6 2 0,-9 1 0,-11 7 0,-1 1 154,-4 5 0,-4 3 0,-6 8 1,-5 0 82,-5 0 0,-9 7 0,-6 5 0,-6 3-102,-4 3 0,-7 5 0,1 0 0,-3 0 33,-3 2 0,3-11 0,1 1 0,7-5 140,5-6 0,0-10 1,14-6 260,1-3-443,11-11 1,5-1 0,12-8 0,7 0-302,9 0 0,5 0 1,10 0-1,3 0 30,7 0 0,5 0 1,5 0-1,5 0-410,6 0 1,-8-6 0,8-1 0,-8-1 760,-10 0 0,3-6 0,-9 5 0</inkml:trace>
  <inkml:trace contextRef="#ctx0" brushRef="#br0" timeOffset="182">34 821 8494,'-10'-17'1055,"-3"-1"0,7 1-827,2-1 1,19 9-1,14 1 1,18 0-157,15-3 0,14 1 0,-27 4 1,3 0-1,5 0 0,2 1-239,6 0 1,0 0 0,0-2 0,0 0 0,-2 4 0,0 1 0,-2-1 0,-1 0-2151,-1-1 0,-2 0 2317,36 2 0,-7-6 0,-26 8 0</inkml:trace>
  <inkml:trace contextRef="#ctx0" brushRef="#br0" timeOffset="468">174 1468 8371,'-10'0'995,"6"0"0,16 0 0,15-2-974,15-4 0,15 2 0,18-8 0,9-1-941,7-3 1,6-3 919,-45 8 0,1-2 0,-4 1 0,-1-3 0,-1-2 0,1-1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4:05.2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1011 210 8301,'8'-33'0,"2"4"103,-1 6 1,-1 3 0,-8 3 0,0 0 524,0-1 0,0 6 1,-4 3-1,-5 1-275,-9 4 0,-17-4 0,-2 2 1,-7 3-96,-11 1 0,1 2 0,-12 0 0,-4 0 31,-4 0 1,-7 5 0,5 3 0,3 2-8,1 4 0,10-5 0,5 5 0,11 3-172,11 5 1,8 9 0,9 2 0,3 9-121,3 11 1,6 19 0,12 7 0,6 18 39,-5-40 1,1 3 0,1 9 0,0 3 0,0 7 0,-1 1 0,1 2 0,0 1-228,0 2 0,-1 1 1,0 4-1,0 0 0,-1 4 1,-1 1-1,-1 1 1,0 0 93,-1 0 0,0 0 0,2-1 0,-1-2 0,-1-5 0,-2-1 0,1 0 1,0 0-40,1 1 1,0-1-1,-1-1 1,1-1 0,3-3-1,0-1 1,-1-5-1,0-1-5,0-2 1,1-2 0,1-5 0,0 0 0,0-2-1,1 0 1,0-3 0,0-2-3,-1-3 0,1-1 0,11 40 0,1-21 0,4-10 18,2-12 1,1-9 0,3-14 0,-2-8-245,2-7 1,8-7-1,3-8 1,3-5-808,3-6 1,9-11 1181,1-6 0,8-4 0,-2-6 0,4-8 0,2-7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4:06.2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35 8139,'11'-9'379,"1"1"468,2 0 1,-5 6-1,3-4-849,2 4 0,-7 4 0,1 4 2,0 6 0,2 11 0,7 4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4:06.3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8114,'23'7'37,"1"5"1,1 3 0,-4 3 0,3-1 152,-3 1-190,-2-1 0,-1 9 0,-1 1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4:06.9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734 734 8018,'0'-18'0,"0"1"202,0-1 0,0 1 1,-2 1 1883,-4 5 1,2 3-1610,-8 8 1,1 8-1,-5 3 1,3 5-468,1 1 0,-2 3 0,-7 3 0,-2 4-177,2 0 0,-7 6 0,1-4 1,-2 4-628,0 2 0,0 0 1,-8 0-1,-2 0-89,-2 0 1,-7 0-1,1 0 1,-3-2 882,-2-4 0,-9-12 0,-1-9 0</inkml:trace>
  <inkml:trace contextRef="#ctx0" brushRef="#br0" timeOffset="216">35 227 8018,'18'-52'355,"-1"5"0,-1 5 0,-3 5 373,-1 10 1,5 13 0,9 8-1,1 4-152,4 2 1,4 10 0,5 7-1,7 11-122,3 5 0,5 11 1,1 9-1,2 7-246,-1 2 1,3 12 0,-2-3-1,-2 7-288,-1 5 1,-9-3-1,-1 1 1,-3 1-181,-3-2 1,-2-1-1,-4-5 1,-4 1-940,-6-1 0,-5-4 0,-6-6 0,-7-4 1199,-3 0 0,-9-13 0,-3 3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4:05.7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472 786 8277,'0'-39'772,"-4"2"0,-5 6 72,-9 4 1,-3 6 0,4 9 64,-1 6 0,1 4 0,1 4-760,4 4 0,-1 10 1,5 7-1,0 0-147,1 2 0,1 1 1,4 5-1,-2-2-446,-2 2 1,-2 2-1,4 2 1,-1 0-509,1 0 1,-6 0 0,-2 0-1,-3-1-1725,-3 1 2677,-7 0 0,-2 0 0,-8 0 0</inkml:trace>
  <inkml:trace contextRef="#ctx0" brushRef="#br0" timeOffset="199">1 367 8261,'10'-70'311,"3"2"0,-5 6 1,2 10 432,3 9 1,9 14 0,1 8 0,0 7-236,2 8 1,2 4 0,8 4-1,0 6-360,0 9 1,6 5 0,2 11 0,1 7-104,5 9 1,-1-1 0,1 13 0,-3-1-419,3 4 0,-4 6 0,-1 3 0,-3 3-496,-8-2 1,0-2-1,-10-1 1,-1 5 867,-3 6 0,-9 3 0,-3 2 0</inkml:trace>
  <inkml:trace contextRef="#ctx0" brushRef="#br0" timeOffset="349">1415 1240 8150,'12'-12'1048,"0"1"0,-1 9 0,7 2-1208,-1 10 0,-5 5 1,-2 5-1,-1 3-1322,1 6 1482,-6 12 0,11 3 0,-5 9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4:12.7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680 329 8510,'-8'-39'0,"-6"2"594,-7 4 1,-8 12-1,-12 3 1,-8 11 231,-7 5 1,2 5 0,-4 7 0,3 10-187,3 5 1,0 12 0,1 7-1,6 5-331,11 3 0,6-1 0,13 13 0,3 2-278,6 2 1,6 1 0,8 1 0,8 0-678,5 0 1,10-6 0,-2-2 0,4-2-781,2-3 1,0-5 0,-2-5 1425,-4-7 0,12-3 0,-4-2 0</inkml:trace>
  <inkml:trace contextRef="#ctx0" brushRef="#br0" timeOffset="916">662 748 8384,'0'-10'1677,"-6"4"-1226,0 12 0,1 10 0,5 9 0,0 0-190,0 0 0,0 6 0,0-3 0,0 1-62,0 0 0,-6 0 0,0 6 0,0-2-177,-2-4 1,6 4 0,-3-6 0,3 2-181,2 0 0,0-1 0,0 1 0,2-6-161,3-4 1,5-3 0,10-5 0,1-5-93,2-4 1,8-2 0,-4-2-1,2-4 126,1-5 1,-3-12 0,2-5 0,-6-1 207,-3 0 1,-11 0-1,-3-6 1,-4 0 170,-2 0 1,-8 6 0,-5 2-1,-7 0 275,-3 0 1,-8 5 0,2-1 0,-2 4 228,2 1 1,2 1 0,5 1 602,-1 5-1140,7 3 1,22 8 0,16 0 0,7 0-43,8 0 0,3 0 0,-1 0 0,4 0 101,1 0 0,1-2 1,2-2-1,-5-4 44,1-1 0,-8 3 1,2-6-1,-8 0 128,-4 3 0,4-7 1,-6 5-76,-1-5 0,-3 6-398,-1 4 1,-1 6 0,1 6 22,-1 6 0,1 11 1,-1 4-1,0 3-152,1-1 0,-1 0 1,3 8-1,1 1-55,2 3 1,1 6 0,-9-7 0,-1 1-207,-3 2 0,-7-12 0,4 2 0,-2-6-98,0-6 1,-2-9 728,-10-6 0,-2-12 0,-6-6 0,3-5 77,-3-6 0,1-4 0,-1-8 0,4 0 170,3 0 1,-5 2 0,4 2 0,0 2 94,1-2 0,1 3 1,6 1-1,0 2-298,0 4 0,0 1 0,0 3 1,0-1-124,0 1 0,0 5-51,0 1 0,2 7 0,4-2 16,5 4 0,5 0 0,1-2 0,3-4 208,3-1 1,-2 3-1,8-4 1,2 0 71,2 1 1,2 3 0,0-4 0,0 0 10,0 1 0,8 5 0,3-2 0,3 4-63,-2 2 1,1 8 0,-5 4-1,-1 5-244,1 6 1,-2 10-1,-8 8 1,-4 0-224,-6 1 0,-3 3 1,-3 8-1,-1-3-60,-5-3 0,-3 1 1,-8-7-1,0-4-85,0-6 1,-6-6-1,-2-10 1,-1-3 220,-5-6 0,4-6 1,-1-8-1,-1-9 263,2-10 0,-3-8 0,5-6 1,0-6 67,1-3 1,1-1-1,8 3 1,4 3-174,5 3 0,5 1 0,3 4 1,2 0-131,3 2 0,9 6 1,2 17-1,7 7-852,3 3 0,11 4 1041,-3 3 0,3 13 0,-4 9 0</inkml:trace>
  <inkml:trace contextRef="#ctx0" brushRef="#br0" timeOffset="1302">3334 958 8384,'-29'-35'0,"0"0"530,-2 0 1,-8 6 0,-4 1 0,1 3 306,-1 4 0,0 3 0,6 7 0,1 5-188,3 4 0,9 4 0,3 6-868,7 9 1,7 3-1,7 9 1,1 2-400,5 2 0,4 2 0,9 0 0,3 0-151,1-1 1,6 1 0,-6-2 0,1-2-113,1-1 0,-6-9 1,5 2 880,-5-3 0,-3-13 0,-3-9 0,-3-15-80,-2-16 0,-3-10 1,-5-11-1,-1-6 589,-5-10 0,2-8 0,-8-11 0,-3-4 174,4 44 1,0-1-1,2-1 1,-1 1 0,-2 0-1,-1 1 1,-11-40 976,1 11 1,2 6-1,7 22-1087,3 11 1,9 18-1,2 17 1,11 10-596,11 11 0,7 10 0,11 16 0,7 7-172,3 7 1,11 15 0,3-1 0,-31-32 0,2 0-378,0 2 1,-1 1-1,-1 1 1,-2 0 0,2 1-1,-2 1 1,1 0-1,-1 1-591,-3 1 0,0-1 0,20 42 1,-19-9 834,-5-1 1,-5 5 0,-1-3 0</inkml:trace>
  <inkml:trace contextRef="#ctx0" brushRef="#br0" timeOffset="1484">3788 888 8560,'8'-35'180,"0"2"0,5 4 1,-3 5 787,-2 5 0,5 9 1,-1 4-1,3 4-565,3 2 0,-1 8 0,1 6 0,-1 5-459,1 5 1,5 7-1,0-2 1,-3 4-745,-7 2 0,3 5 0,-6 1 800,-1-2 0,-1-2 0,-8-2 0</inkml:trace>
  <inkml:trace contextRef="#ctx0" brushRef="#br0" timeOffset="1853">4190 853 8556,'27'-8'406,"2"4"0,-9-6 0,-5 1 803,1-1 0,-1 6 1,3-2-446,-1 4 0,-5 10 0,-3 4 0,1 3-257,0 3 1,-6 5-1,1 2 1,-3 2-551,-2 4 1,0 0 0,0 1-1,0-3-380,0 2 0,-2-4 0,-3 0 0,-9 0-61,-7 0 0,-1-5 1,-5-1-1,0-7 152,0-9 1,6-3 0,-3-4 0,5-3 717,1-7 1,9-11 0,5-8 0,8-6 338,7-4 1,7-7 0,7 3 0,8 0 90,6 5 1,11 3-1,1 4 1,7 4-552,4 5 0,0 7 0,4 5 1,-4 8-679,-2 8 0,2 8 0,-9 11 1,-9 6-796,-5 4 1,-10 2-1,-1 0 1,-5 0-594,-8 0 1,1 2 0,-10 2 1800,-2 1 0,-2 1 0,-2-6 0</inkml:trace>
  <inkml:trace contextRef="#ctx0" brushRef="#br0" timeOffset="2299">5255 1080 8556,'10'-25'521,"3"-1"0,-7-5 0,-2 4 469,-2 2 1,-2 2 0,0 5 202,0 1 1,-2 1 0,-4 4-1106,-5 7 0,-5 3 0,-1 4 1,-1 3 123,1 7 1,1 4 0,3 1 0,1 1 78,-2-1 0,5 2 0,-1 3 0,0 1-351,1-2 1,5 1-1,-2-1-2262,4 2 1,2 1 0,0-7 1718,0 1 1,8-9 0,3-1-1,7-2 1032,5 0 1,-2 0 0,11-8 0,2-4-155,5-6 0,8 2 1,-4-1-1,-1-3-213,1-1 0,3-3 0,-5-1 0,-2-3-156,-2-1 0,-2-8 1,-2 0-1,-4-8-50,-6-7 0,-9-7 0,-4-3 0,-3-4 327,-3-2 0,-10-2 1,-5-6-1,-7 4 280,-5 8 0,4 1 0,-5 17 0,5 3 1365,1 6 1,7 2-1316,-1 11 0,10 8 1,2 20-1,10 12-485,5 9 1,11 7-1,3 17 1,6 3-16,5 6 0,5 12 1,5 5-1,-1 5-836,-2 1 1,-9 0 0,3 1 0,-8-1-1688,-10 0 0,-1-1 2212,-16-5 0,-8-3 0,-8-8 0</inkml:trace>
  <inkml:trace contextRef="#ctx0" brushRef="#br0" timeOffset="2734">5849 1132 8524,'8'-17'0,"3"-1"539,5 1 0,-4-1 1,-1 3-1,5 3-54,5 6 0,0-1 0,8 1 0,3 2-48,1 2 1,1 0 0,1-2 0,0-2-270,0 2 1,-2-3 0,-4-1 0,-5-2-274,-5-3 0,-2-1 0,-1-2-18,-4-1 1,-5 3 0,-7-9-252,0 4 0,-7 3 29,-5 5 0,4 5 0,2 12 1,4 5 129,2 5 1,0 9 0,0 4 0,2 4 124,4 2 0,4 0 0,7 0 0,1 0 63,-1 0 0,1-2 1,-1-4-1,1-6 147,-1-4 1,1-9 0,-1-4-1,1-6 322,-1-6 0,1-5 0,1-11 0,2-3 20,3-2 1,-1-2 0,-6-6 0,3 0 18,3 0 1,-4 8 0,7 3 0,-3 5-207,0 2 0,8 7 0,-2 4 0,6 4-252,6 2 1,-4 14-1,4 5 1,-4 8-282,-3 10 0,-6 0 0,-5 10 0,-4-1-802,-1-1 1,-9 9 0,-5-5 0,-9-3-2560,-13-1 3619,-15-4 0,-19-6 0,-10-1 0</inkml:trace>
  <inkml:trace contextRef="#ctx0" brushRef="#br0" timeOffset="2886">4347 67 8452,'10'-8'0,"13"-2"0,-4-7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3:58.3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1 263 8199,'0'-18'178,"0"1"271,0 0 0,0 5 0,4 0 119,7-1 0,11 3 0,18 0 0,9 1-438,7-1 1,20 4 0,13-6-1,8-1-369,-44 5 1,1 0 0,-3 2 0,1 1 0,1-1-1,0 0 1,46-6 238,-4 3 0,-1-15 0,-7 5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4:09.5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2760 348 8328,'-6'-23'251,"0"-1"1,-7-5-1,3 6 1,-2 2 2758,1 1-2031,7 3 0,-4 9-687,8 8 0,-6 17 0,1 16 0,1 10-183,2 8 1,2-1-1,0 12 1,2 0-131,3 0 1,-1 8 0,6 6-1,0 0-123,-1 1 0,1 3 0,4 9 0,-3 2-457,3 2 1,-4 6 0,-1-6 0,1-1-390,0-3 0,-6-4 0,3-5 0,-1-8 990,0-6 0,8-10 0,-5 4 0</inkml:trace>
  <inkml:trace contextRef="#ctx0" brushRef="#br0" timeOffset="216">3144 557 8398,'-8'-64'0,"-3"4"237,-5 6 1,-1 13 0,-1 18 986,1 4 1,7 11-1,4 8-685,4 9 1,2 17-1,2 11 1,4 11-366,6 8 1,11 10 0,4 0 0,2 6-304,1 4 1,4 11-1,7-3 1,0-1-193,2 2 1,-5 1 0,-15-41 0,1 1 0,-1 0 0,1 1-341,-2-1 1,0 1 0,-1 2 0,-1-1 0,9 30 660,-6-4 0,-11 1 0,-4-13 0</inkml:trace>
  <inkml:trace contextRef="#ctx0" brushRef="#br0" timeOffset="483">2271 907 8402,'-17'-68'393,"1"4"0,4-12 0,7 6 12,3 6 1,15-2 0,9 6-1,7 0 268,8 0 1,11 4 0,3 7 0,7 4-284,4 3 1,8 3-1,7 10 1,1 5-248,0 5 0,-1 9 0,-3 5 0,2 5-74,-3 5 0,5 15 0,0 15 1,-1 9-333,1 7 1,-40-20-1,-1 4 1,-1 1 0,-2 2-1,2 2 1,-2 3-123,2 4 0,-2 1 1,-2-1-1,-2 1 1,-1 2-1,-2 1 1,-1 1-1,-1 1-1639,-1 1 0,-2 0 2024,-2 5 0,-1 1 0,3-1 0,-1 0 0,-3 4 0,-1 0 0,0 0 0,1 0 0,-1 2 0</inkml:trace>
  <inkml:trace contextRef="#ctx0" brushRef="#br0" timeOffset="1066">822 2968 8532,'0'-35'213,"-6"6"1,-2 1-1,0 3 937,0 4 0,5 9-551,8 6 1,11 6 0,9 8 0,2 10-279,4 9 0,-4 12 0,3 5 0,1 5-245,2 5 0,-4 2 0,-2-3 0,-4-1-116,-7 0 0,-1 3 0,-9 1 1,-2 2-401,-2-1 0,-20-9 0,-11-1 0,-13-1-132,-9-1 0,-9-2 0,-6-9 0,-8-1-61,-7-3 1,-5-11 0,-1-9 0,2-3 136,3-3 1,5-10 0,11-7 0,5-8 495,9-9 0,13-3 0,4-1 0,10-1 0,13-8 0,5-2 0</inkml:trace>
  <inkml:trace contextRef="#ctx0" brushRef="#br0" timeOffset="1216">280 3107 8531,'18'-37'0,"-1"1"0,1-1 103,-1 4 0,0 2 1,1-4-1,1 0 268,5 0 1,3 6 0,10 2 0,3-1-136,7 1 0,5 6 0,5-2 0,1 3-536,-2 3 1,4 7 0,0 4-1,3 6-544,2 6 1,-4 4 843,-3 7 0,4 8 0,0 3 0</inkml:trace>
  <inkml:trace contextRef="#ctx0" brushRef="#br0" timeOffset="1699">1398 3474 10889,'0'-8'-250,"2"8"814,4 10 1,5 0 0,11 1 0,3 3-529,2 1 0,2 3 0,6-1 0,0 1-293,0-1 0,-6-1 0,0-3 0,0-3-1507,-2-2 1375,-1-2 1,-19-14-1,-9-6 1,-13-7 350,-12-8 0,-6-4 0,-4-2 1,-2 0 333,-2 0 0,2-2 0,8-2 0,6-1 417,6 1 0,-1 2 0,15 4 0,5 2-217,9 2 1,13 9-1,18 3 1,9 7-307,7 2 0,6 7 0,10-1 0,2 9-314,1 11 0,7 11 0,-6 0 0,-5 4-295,-5 2 0,-7 0 0,-15 0 0,-7 2 28,-6 3 0,-11-3 1,-3 2-1,-9-6 3,-6-4 0,-4-5 0,-4 1 0,-6-4 306,-3-5 0,-8-11 1,-3 1-1,-1-4 175,-4-2 1,6-2 0,2-4 0,3-7 133,3-9 0,-1-5 1,3-8-1,3 0 35,6 1 0,4-1 0,4 0 1,4-2-309,6-4 1,3 10-1,5-2 1,3 4-532,6 2 0,6 5 0,4 1 1,3 7-292,3 9 1,-4 3 867,5 2 0,-7 15 0,4 5 0</inkml:trace>
  <inkml:trace contextRef="#ctx0" brushRef="#br0" timeOffset="2097">3039 3387 8426,'-15'-27'127,"7"1"0,-13 9 0,-1-1 552,3 1 1,0 7 0,1 4 0,1 4 61,-1 2 1,1 0-1,-1 4-732,1 8 1,7 0 0,4 13 0,4-2-540,2 0 0,2 8 1,4-3-1,6 1-42,3 0 0,5-6 0,1 4 0,2-1-287,-1-5 0,-3-2 0,-1-1 859,-1-1 0,1-11 35,-1-12 1,-7-19-1,-4-24 1,-6-7 483,-6-8 0,-4-12 0,-7-7 0,-3-8 176,9 42 0,-1-1 0,-1-2 0,-1-1 0,-3 0 1,-1-1-1,0 2 0,-1 0 81,-1 2 0,-1 3 0,-16-35 0,-2 14 0,8 14 506,8 11 0,6 24-1140,5 13 1,8 14-1,14 15 1,9 8-461,6 8 1,7 7-1,8 11 1,7 5-447,3 6 0,3 0 1,-3 11-1,1 1-222,1-1 0,-4 5 0,-19-39 1,1 1-1,-3 0 0,0 1-622,0-1 0,-2-1 1323,20 44 1,-20-45-1,1 0 1,18 43 0</inkml:trace>
  <inkml:trace contextRef="#ctx0" brushRef="#br0" timeOffset="2413">4122 3369 9114,'0'-35'616,"0"0"1,-2 8 0,-2 4 0,-3 5-173,-3 7 0,-2-3 0,-5 8 0,-1 3 29,1 1 1,-6 4 0,-1 3 0,1 7-607,-2 4 0,0 1 0,-6 0 0,3 3-42,3 3 1,0-2 0,4 7 0,-3-3-162,3-4 0,2-1 0,3-3 0,2 1 4,3-1 1,5-1-1,-4-3 1109,3-1-513,1-8 1,13 3 0,7-9 0,5-1 76,5-3 1,5-6 0,-4 4 0,0 1-465,1-1 0,5 2 0,-2 6 0,4-2-602,2-4 1,-6 4-1,0-4 1,2 5-366,2 1 0,0 0 1,-2 1 1089,-2 5 0,-8-4 0,5 6 0</inkml:trace>
  <inkml:trace contextRef="#ctx0" brushRef="#br0" timeOffset="2680">4157 3334 8557,'10'-17'802,"-4"-1"0,3 1 0,5 1-366,7 5 1,1 3 0,9 10-1,6 6 82,7 9 1,1 3 0,1 11 0,1 4-470,-2 3 0,-3 3 0,-9-6 0,-4 2-247,-5 4 1,-7-12 0,-5 0-1,-8-8-120,-8-3 0,-8-3 0,-11-3 0,-6-6-1,-4-4 1,-10-4 0,-2-4-1,1-6 246,3-3 0,6-9 0,6 1 1,6 0 601,3-2 1,11-1-1,3-5 1,8 2-268,9-2 1,17 6-1,20 2 1,8 5-331,8 7 1,10 3 0,4 10-1,3 4-699,9 5 0,-1 7 1,6 5 766,-6 6 0,2 4 0,-11 2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4:21.6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19 11078,'16'-10'683,"7"2"1,26 8 0,17 0-694,17 0 1,-29 0-1,3 0 1,6 0-1,2 0 1,3 0-1,2 0-1241,3 0 0,-1 0 754,-8 0 1,-2 0 0,3 4 0,-2 0 0,-10 1 0,-1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4:21.3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1 381 8159,'0'-43'242,"0"5"1,0-7 0,0 4 424,0 8 0,8-2 1,3 8-1,7 0-215,5 4 0,6 3 0,10 5 1,6 1-241,5 2 0,-1 9 0,9-1 0,-6 8-222,-5 7 0,-5 11 0,-9 3 0,-3 4-109,-7 8 0,-12 0 0,-5 9 1,-6 3-35,-6 1 0,-11 5 0,-12 1 0,-4 2 139,-2-2 1,-2 1-1,-2-3 1,-1 0 53,1-3 0,2-11 0,4 1 0,4-4 10,5-2 0,7-8 0,7-4-188,10-3 1,10-9 0,13-1 0,8-2-410,8-4 1,12-2-1,9-2 1,4 0-759,8 0 0,-3-8 1305,7-4 0,4-3 0,-1-3 0</inkml:trace>
  <inkml:trace contextRef="#ctx0" brushRef="#br0" timeOffset="166">106 765 8149,'0'-23'533,"0"0"0,0 1-654,0 3 0,9 1 0,11 3 0,15 1-75,15 3 0,10 7 0,12-2 0,4 6-370,5 6 566,-3 4 0,7 7 0,-5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4:18.697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33 4741 9200,'-8'-18'1630,"-3"1"134,3-1 1,2 3-1419,12 3 0,6 12 0,9 12 1,2 5-395,-1 7 0,3-5 0,-2 6 1,-2-2-40,-1 1 1,3 7 0,-2-4 0,-3 0-194,-5-4 0,-7 3 1,4-3-1,-2-2-322,-4-1 0,-2-3 927,-2 1 1,-2-9 0,-4-5 162,-6-8 1,4-7 0,3-11 0,3-3 195,2-2 0,7 4 0,5-5 0,6 1-332,5 0 1,4 6 0,10-2 0,4 3-520,5 3 1,7 7-1,5 4 1,4 4-673,0 2 1,4 8 0,-10 6 0,-3 5-321,-5 4 1,-9 6 0,0-3 1164,-8 1 1,2-6 0,-6 4 0</inkml:trace>
  <inkml:trace contextRef="#ctx0" brushRef="#br1" timeOffset="1217">120 2191 10345,'26'0'853,"3"2"1,11 2 0,7 2-556,4-3 0,9-1 0,6-4 1,5-5-220,5-11 1,4-7-1,-10-12 1,-10-4 61,-10-5 1,-17-5 0,-15-3 0,-11-2-1,-5-2 0,-19 5 0,-12 9 0,-16 1 1,-11 4 0,-8 4 0,-8 6 0,0 8-204,4 7 1,4 6 0,2 10-1,10 6-406,9 9 1,14 11-1,8 14 1,7 11-171,8 9 1,20 19 0,11 7 0,10 3 21,-16-44 0,3 1 0,5 0 1,2 1 615,0 3 0,0 1 0,4 6 0,0 2 0,2 1 0,0 0 0</inkml:trace>
  <inkml:trace contextRef="#ctx0" brushRef="#br1" timeOffset="1383">347 3431 8833,'-29'-16'0,"2"-5"2183,2-4 1,7 0-1922,18 7 0,14 8 0,27 3 0,9 1-391,12 0 0,4 0 1,20 6-1,7-2-649,-42-1 1,1 0 777,2 3 0,0-2 0,6-5 0,1-1 0,1 3 0,0 0 0</inkml:trace>
  <inkml:trace contextRef="#ctx0" brushRef="#br1" timeOffset="1800">1745 340 8127,'-10'-53'541,"2"1"0,8 0 0,0 1 83,0 5 0,0 11 0,2 11-241,4 5 0,6 11 1,11 8-1,8 12-239,8 9 1,5 16-1,9 17 1,1 16-59,-25-28 1,0 2-1,5 9 1,0 2-1,4 6 1,0 2 0,-1 3-1,0 0-118,-1 4 0,-1 2 0,0 8 1,-2 3-1,1 8 0,-2 2 0,-10-27 1,-2 0-1,0 0-167,1 3 0,-1 1 0,-1 1 1,0 2-1,-3 1 0,0 0 0,-2-1 1,-1 0-1,-1 0 0,-1 1 1,-1 0-1,0 0 80,-2-1 0,0 1 1,-1 0-1,0-2 0,-1 1 1,0-1-1,0 0 1,-1 0-1,0 0 0,-1-5 1,0 1-1,0-2-97,-1 30 1,-1-1 0,0-4 0,-2 0 0,1-3 0,-2-1 0,1-2 0,-2-2 15,0-3 0,-1-2 1,-1-4-1,0-3 1,-3-10-1,0-2 1,2 0-1,-1-1 83,0-2 1,-2-2 0,-13 43 0,-3-11 0,3-16 24,2-16 0,-7-9 0,-3-12 0,-4-4-10,-2-6 0,-7-11 0,-3-6 0,-1-5-631,-1-1 733,-7 0 0,-3 6 0,-7 0 0,-2-2 0,-2-2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4:19.3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34 455 8841,'-8'17'657,"6"-3"0,-4 1 1,4 7-227,2 3 0,0 10 0,2 8 0,4 1-102,6 5 1,9-5-1,4 1 1,2-4-166,4-8 1,-3-6 0,1-12-1,2-3-150,2-6 1,2-14 0,0-11 0,0-14-194,-1-12 0,-2-13 0,-7-6 0,-10-4-22,-5-2 1,-4-6 0,-10 1 0,-8 1 85,-11 2 1,-16 10-1,-7 6 1,-7 7 190,-5 9 1,4 7 0,-3 9 0,11 13-318,11 7 1,8 14 0,11 9-1,5 14-435,5 12 0,12 21 0,7 9 1,8 9-564,9 3 1239,-11-40 0,2 1 0,1 0 0,1 1 0,3 3 0,0 1 0</inkml:trace>
  <inkml:trace contextRef="#ctx0" brushRef="#br0" timeOffset="149">69 1800 8327,'-18'-29'794,"1"-3"1,1 3 141,5 2 1,7 2 0,15 4-1,15-3-914,10 3 0,19 2 0,15 1 0,11 1-519,10-1 1,-39 10-1,1 1 1,6 0 0,2 0 496,5 2 0,0-2 0,4-1 0,2-3 0,7-3 0,-1 1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4:23.4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0 715 8389,'2'-21'180,"2"1"0,2 5 199,-2-1 1,-1 3-1,1-1 1,4 4-52,2 3 1,1 1 0,7 6 0,-1-2-113,1-4 0,-1 4 0,1-4 0,1 4-136,4 2 0,5 0 0,5 2 0,-2 2-420,-2 2 0,0 0 0,6-4 0,0 2-420,0 1 0,-6 3 0,-2-4 0,-2 4 760,-4 1 0,-1 3 0,-3 6 0</inkml:trace>
  <inkml:trace contextRef="#ctx0" brushRef="#br0" timeOffset="151">35 1117 9283,'19'-10'0,"5"2"412,5 0 1,19 5-1,12-9 1,12 0-524,10 3 0,9-5 0,2 6 0,-2 0-1018,-1 1 1,-13 1 719,-7 6 1,-8-8 0,-10-2 0</inkml:trace>
  <inkml:trace contextRef="#ctx0" brushRef="#br0" timeOffset="388">873 86 8835,'18'-27'0,"-1"4"565,1 3 1,-1 11 0,3 3 0,3 6-180,6 6 1,6 13-1,4 16 1,3 10-82,3 5 1,-6 10 0,2 6 0,-7 8-203,-4 7 0,-7 11 1,-12 1-1,-5 0-365,-4 2 0,-11-6 1,-11 6-1,-15-1-435,11-48 1,-2 1 0,-4 3 0,-2-1 313,-5-2 0,-2-1 1,-7 5-1,-3-1 1,-4-2-1,-1 1 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4:26.8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106 123 8116,'0'0'0</inkml:trace>
  <inkml:trace contextRef="#ctx0" brushRef="#br0" timeOffset="29">88 105 8094,'0'0'0</inkml:trace>
  <inkml:trace contextRef="#ctx0" brushRef="#br0" timeOffset="395">71 88 8160,'-6'-12'818,"-2"2"-151,-1 3 1,3-7 105,-6 2 0,6 3 1002,-5-3-808,7 8-638,-4-4 0,10 8-56,4 0 1,0 0-1,9 0 1,6 0-175,5 0 0,3 0 0,8 0 0,1 0-117,3 0 1,8 0 0,-5 0-1,1 0-109,-4 0 0,1 2 0,-3 4 0,-4 6-21,-4 3 0,-15 5 0,-1 3 0,-3 6 104,-2 4 1,-7 2-1,1 0 1,-8 0 43,-7 0 0,-11 7 0,-3 5 0,-2 2 8,-4-3 1,4 5-1,0-7 1,0 3 1,-1-1 1,5-7 0,-4 2-1,4-4-13,7-2 0,1-8 0,9-4-37,2-3 1,4-3-101,6 0 1,3-7 0,9-4 0,1-4-2,5-2 0,-3 0 0,6 0 0,0 0-189,0 0 1,2 0-1,6 0 1,0 0-151,0 0 0,-6-6 0,0 0 0,1 0-479,-3-1 0,0 3 0,-6-6 959,3 2 0,-1-5 0,-6 3 0</inkml:trace>
  <inkml:trace contextRef="#ctx0" brushRef="#br0" timeOffset="596">298 629 8909,'-27'-8'0,"3"-3"1108,5-5 0,3-1-786,5-1 0,11 3 0,13 1 1,11 4-251,11 3 1,7 1 0,11 6-1,1 0-371,4 0 0,-3 0 0,3 0 0,-4 0-2686,-1 0 2985,-1 0 0,0 15 0,1 5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4:29.5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979 1884 8315,'0'-11'1753,"0"-1"0,2 8-1285,4-2 0,3 12 1,9 4-281,-1 0 1,-5 3-1,-2-5 1,-1 0 66,1-1 1,-6 1 0,4-4 148,-1 2 1,-5 2 0,6-5-89,0 3 0,-6-2 0,4-10-65,-4-5 0,-2-5 1,-2-3-1,-2-3 34,-2-1 1,-6-6-1,5 4 1,-1 0-17,0-1 0,-4 3 0,5 6 0,-1-1-97,0 1 0,0 7-339,3 4 0,3 20 0,-4 9 0,4 10 29,2 8 1,8 3 0,1 9-1,3 1-51,0 4 1,-7 3 0,5 4-1,-2-2 49,-4-3 0,-2 4 1,-2-4-1,0 0-71,0 0 1,-8-9-1,-4-13 1,-3-5 6,-3-3 1,-5-11 0,0-2 0,1-9 195,3-6 0,2-2 0,1-2 0,2-2 53,3-1 0,7-15 0,-2 1 0,4-7-19,2-5 1,2-3-1,6-5 1,9-2-105,10 2 1,3-4 0,3 3 0,3 1-32,1 2 0,0 10 0,-2 4 0,-2 3-67,-4 3 0,4 7 0,-6 4 0,1 6-3,-5 6 1,-10 4-1,-3 7 1,-2 3 222,-4 3 1,-4-4 0,-6 5 0,-6-3 209,-3 2 1,-10-3 0,-5 3-1,-3-4 58,-1-1 0,-1-3 0,-2-1 0,0-3 69,2 3 1,2-6-1,12-2 1006,-3-4-1296,1-2 1,23-2 0,12-2 0,13-2-253,8 2 0,8 2 0,1 2 0,1 2-416,0 4 0,3-2 1,-5 7-1,0 3-167,1 2 1,-5 7 0,4 0 0,-6 0-664,-6 3 1,-4-7 0,-9 6 1406,-4 0 0,3-5 0,-5 5 0</inkml:trace>
  <inkml:trace contextRef="#ctx0" brushRef="#br0" timeOffset="1018">228 33 8326,'0'-10'3555,"-8"-5"-3129,6 13 1,-5-4-93,7 12 0,0-2-115,0 7-155,0 1 1,0 0-64,0-1 0,-2-7 0,-4 2 107,-6-4 0,2-2-49,-1 0 0,1-2 0,-4-2-121,3-2-432,7 1 147,-12 5 357,14 0 0,-5 1 41,7 5 1,0 4 0,-2 6 100,-4-5 1,2 3-1,-6-7 72,3 3 1,-7-6 49,2 2 0,-3-4-182,-3-2 1,9-2-1,3-4-406,4-6 0,2 3-84,0-3 0,8 2 1,3-1-1,5 5-271,1 4 1,1 4 0,-1 2-1,1 4-682,-1 1 0,6 9 1351,1 5 0,7 8 0,-4-4 0</inkml:trace>
  <inkml:trace contextRef="#ctx0" brushRef="#br0" timeOffset="1433">1608 906 8314,'-12'-7'215,"0"-5"1,8-4 699,-1-1 0,10 7 1,9 4-1,7 4-457,9 2 0,8 0 0,5 0 0,0 0-591,-1 0 0,5 0 1,-6 0-1,-2 2-325,-3 4 1,-3-4 0,-3 6-1,-7-2-1666,-4 0 2124,-9-1 0,-2 3 0,-8 2 0</inkml:trace>
  <inkml:trace contextRef="#ctx0" brushRef="#br0" timeOffset="1582">1625 1343 8314,'18'0'499,"-1"0"1,1 0 211,-1 0 1,8-6 0,6 0 0,8 2-554,8 2 0,3 0 0,4-1 0,3-3-740,1 2 582,0 2 0,2 2 0,2 0 0</inkml:trace>
  <inkml:trace contextRef="#ctx0" brushRef="#br0" timeOffset="2000">3005 959 8182,'0'-20'329,"0"-3"1,0 4 0,0-5-1,0 5 1602,0 1 1,0 7 756,0-1-2547,0 8 1,0-2 0,0 12 0,-2 6-158,-4 3 0,2 3 0,-6 1 0,1 5-239,-1 5 0,4-2 1,-3 2-1,-1 0-240,0-2 1,0 6 0,-3-4 0,1 4 21,-1 2 1,-3 0 0,-3-2-1,-5 0-320,-5 2 1,-4-6 0,-4 8 792,-3-6 0,-13-2 0,-9 6 0</inkml:trace>
  <inkml:trace contextRef="#ctx0" brushRef="#br0" timeOffset="2234">2341 749 8182,'12'-70'375,"-1"0"1,-5 14 0,4 6-1,0 5 262,-1 6 0,3 8 0,5 6 1,1 4-28,-1 5 1,3 10 0,3 0-1,6 4-296,4 2 1,8 4 0,2 6-1,1 9-78,5 7 0,1 5 1,3 9-1,-1 7-148,0 4 0,-7 7 1,-2 2-1,-3 4-437,1 8 0,0-2 1,-8 5-1,-4-5-474,-6-6 0,-3 4 0,-3-4 1,-1 2-374,-5-2 0,-3-6 1196,-8-11 0,-8 3 0,-1-5 0</inkml:trace>
  <inkml:trace contextRef="#ctx0" brushRef="#br0" timeOffset="2850">3494 1465 8226,'0'-17'976,"0"-1"0,0 1 0,0-1-108,0 1 0,0 5 1,0 1 486,0-3 1,0-2-329,0-1 1,6-1-326,-1 1 1,3 7-581,-2 4 0,-4 6 1,6 6-1,-2 8 10,-1 7 0,7 8 0,-4 10 1,1 4-130,5 1 0,0 9 1,-1 5-1,-1 0-337,1 2 0,-3-3 1,0 5-1,-2-2-28,-4-4 0,-3-1 0,-1-7 0,0-5-204,0-8 0,-1-14 1,-5-3 348,-6-11 0,2-5 0,1-4 0,-1-4 144,0-5 0,4-12 1,-3-7-1,1-3-10,4-1 1,2-1-1,2 0 1,0 0 49,0 0 0,8 2 1,2 4-1,1 5-132,1 5 1,0 2-1,7-1 1,2 3-75,3 3 1,-1 4-1,-6 10 1,1 4 124,-1 6 1,-1 3 0,-5 3 0,-5-1 183,-4 0 0,-2 7 0,0-1 0,-2 0 309,-4 3 1,-3-7 0,-9 2 0,-1-5 57,-4-5 0,3-1 1,-3 4-1,3-5 458,3-1 0,0-2-454,-1-6 1,10 0-559,8 0 0,16-2 1,13-2-1,6-2-339,6 3 0,3 1 1,9 2-1,-1 0-383,0 0 1,1 7 0,-3 5 0,-3 4-3252,-6 1 4090,-12 0 0,-4 1 0,-8-1 0</inkml:trace>
  <inkml:trace contextRef="#ctx0" brushRef="#br0" timeOffset="3333">4577 994 8293,'0'-18'107,"0"1"1,0-1 1263,0 1 1,-2-1 1448,-4 1-2484,4 7 1,-6 10 0,6 14-271,-4 7 1,4-2 0,-3 7-1,3-3-85,2 0 1,0 6 0,-2-3-1,-2-1-396,-2 0 0,-8 4 0,5-4 0,-3 1-203,0-1 1,-1 6-1,-10-4 1,-5 2-665,1 0 1,-12-5 1281,5 5 0,-13 0 0,2 6 0</inkml:trace>
  <inkml:trace contextRef="#ctx0" brushRef="#br0" timeOffset="3633">4105 592 8475,'-17'-35'83,"-1"6"1,1 2 0,-1 1-306,1 5 0,1 2 0,3 1 1885,1 1-999,8-1 1,-2 9-1,12 3 1,8 6-96,7 6 1,0 3-1,8 9 1,4 1 71,6 4 0,6 1 0,7 9 0,1 6-112,-1 3 1,10 5 0,6 7 0,6 4-340,0 6 0,-3 4 0,-1 0 0,0 0-499,0 2 1,-16-12 0,-7 4 0,-10-11-795,-8-10 0,-12-7 0,-11-4 1,-6-7-1217,-6-4 0,-5-3 2319,-13-5 0,-11 5 0,-9-6 0</inkml:trace>
  <inkml:trace contextRef="#ctx0" brushRef="#br0" timeOffset="4463">3861 679 8046,'-18'-17'137,"3"5"0,1 2 1260,2 3 1,8-1 64,-1 2-1056,3 4 0,4-6 0,3 10 1,7 4 1,-2-4-168,1 4 0,-5-4-734,6-2-1073,-8 8-450,11-6-57,-13 5 284,6-7 1790,-8 8 0,8-6 0,1 6 0</inkml:trace>
  <inkml:trace contextRef="#ctx0" brushRef="#br0" timeOffset="5298">3965 644 8532,'-17'-7'0,"-1"-3"227,1 0 0,1-5 0,3 5 2687,1 0-1900,1-5 0,3 13-504,8-4 0,9 4 1,13 4-81,1 4 1,0-4-1,-3 4 1,1-5-102,2-1 1,7 0-1,-5 0 1,0 0-23,0 0 1,6 0 0,-2 0 0,4-1 23,2-5 1,8 4 0,2-6 0,1 2-84,1 0 1,5-5 0,6 5 0,-1 0-110,-3-2 1,-4 6 0,-3-3 0,-6 3-208,-4 2 1,-4 0 0,-4 2 0,-8 3-87,-7 7 1,-7 4 0,-7 3-1,-2 4 44,-3 6 1,-5 4 0,-8 4 0,-1 4 52,-4 5 1,-4 5-1,-8 3 1,-2 3-202,-4 1 0,-4 2 0,-7-2 0,0 4-112,-1 0 0,1-3 1,-1-13-1,3-5 147,3-4 0,1-4 0,9-4 0,6-6-358,4-3 1,9-11 41,7-3 0,9-6 896,2-6 0,8 4 1,11-5-1,6 1 100,10 0 1,8-8 0,11 5 0,4-3-567,6 0 1,4 8-1,2-3 1,0 1-109,0 0 0,-2 0 0,-4 6 0,-8 0-466,-7 0 1,-3 2 0,-9 2 0,-6 2-2977,-4-2 2638,-11 5 1,-16-7 0,-12 4 1020,-3-4 0,-18-2 0,-4 0 0</inkml:trace>
  <inkml:trace contextRef="#ctx0" brushRef="#br0" timeOffset="5481">4140 1221 8408,'0'-28'0,"0"5"0,0 4 271,0 1 0,8 3 1,5 1-1,9 4 488,7 3 1,13-5-1,11 6 1,11 2-667,10 2 0,11 4 0,8 2 0,-2 4-681,-1 2 1,-13-1 0,-5 5 0,-10-2-1744,-8 1 2331,-13-5 0,-8 8 0,-6-7 0</inkml:trace>
  <inkml:trace contextRef="#ctx0" brushRef="#br0" timeOffset="6149">5293 1465 11885,'0'-17'3408,"0"5"-2809,0 0 0,5 1 1,3-5-1,0 3-231,0 1 1,-1 0 0,-3-5 0,2-3 7,-2-3 1,-2 2 0,-2-8 0,0 0 14,0 1 0,0 1 0,-2 6 1,-2-2-167,-2 1 1,-7 5 0,1 5-451,-3 6 1,-3 12 0,3 8-1,1 7-96,2 8 1,9 12 0,-3 6 0,4 5-29,2 6 1,0 2 0,0 4 0,0-3 110,0-1 1,6-4 0,1 6 0,1-2 189,0-4 0,-2-9 0,-6-6 0,0-6-122,0-6 1,-2 0 217,-4-12 1,2-3 75,-8-14 1,7-8 0,-5-3 0,2-7-135,4-5 0,2 1 0,2-7 0,0-2-127,0-2 0,10-2 0,6 0 0,7 1-233,4-1 0,2 6 0,6 1 0,2 3 80,4 4 0,-3 3 0,7 7 0,-2 5 142,-4 4 1,-4 4 0,-4 2 0,-6 3 182,-6 3 0,1 2 0,-15 5 0,-1 1 68,-2-1 1,-2 1 0,-4-1 0,-5-1 268,-9-5 0,-11 5 0,0-5 1,-4 3 68,-2-2 1,0 1 0,0-7 0,2 0 343,4 2 1,-2-6 0,8 3-9,1-3 0,11 0-610,5 4 1,14-2 0,11 6 0,12-1-2,8 1 1,15 0-1,-1 3 1,-1-1-625,-3 2 1,-1 1 0,-5 3 0,-2-1-629,-5 1 0,-5-7 1,-15 1-1,-2 3-3630,-3 7 4716,-7-3 0,-4 6 0,-10-7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4:44.8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140 106 8192,'-17'-18'0,"-1"-1"407,1-4 1,-1 9 0,1-2 1301,0 7 1,5 3-1347,0 6 0,8 8 0,-1 3 0,3 7-308,2 5 0,2-2 1,1 9-1,5 1-99,2 2 0,2 2 0,5-1 0,0 1-116,1 0 1,-1 0 0,3 0-1,1 0-18,2 0 1,8 0 0,-3 0-1,1-2-135,0-4 0,2 4 0,8-6 0,3-2 238,3-7 0,-2-3 0,7-9 0,6-4 387,5-6 1,3-13 0,6-12 0,-1-6 4,1-6 0,6 4 0,2-4 0,-1 6-25,1 6 1,-4 6-1,-10 11 1,-6 9-224,-4 6 1,-3 9 0,-3 13-1,-3 10-155,-3 10 0,5 5 0,-4 5 0,-1 1-82,1 2 1,4 0 0,-5-5-1,-1-1-147,-4 0 0,6-1 1,-14-4-1,-4-7-73,-4-3 1,-3-10-1,-3-3 1,-1-7-397,-3-5 0,-5-5 781,6-7 1,-4-9-1,7-9 1,9-11 249,7-10 0,7-1 0,17-11 1,5-3 36,10-1 0,7 9 0,13 5 0,3 6-103,-44 20 1,1 1-1,1 1 1,1 3-1,0 3 1,0 2 0,0 2-1,-1 0 42,48 1 0,-48 6 0,-1 2 0,45 10 1,0 7-153,0 4 1,-7-4 0,-7 5 0,1-1-8,-3 0 1,10 0 0,-7 2 0,-4-6 5,-5-3 0,-5-5 1,-4-3-1,-7-6-86,-9-4 1,-7-4 0,-12-4 0,-6-8 53,-3-7 1,3-4 0,0-6 0,0 2-204,3-2 1,-5-2 0,8-4-1,0-2-179,-2-2 1,6 1-1,-5 5 1,-1 2-1554,-4 3 0,0-1 1897,-5 8 0,-5 8 0,-13 7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5:00.1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171 156 8428,'-15'-35'508,"1"2"0,3 4 938,-3 6 1,6 9 1041,2 2-2231,4 9 0,2-3 0,0 12-549,0 5 0,0 5 1,0 3 87,0 4 1,0-9 0,-1 3 0,-3-1 52,-2 0 0,-8-1 0,5-1 0,-3-5 218,0-1 1,6 0-1,-5-4 450,-3 2-1029,6-1 0,5-5-224,14 0 1,3 0 0,15 0 0,4 0 735,6 0 0,5 16 0,9 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4:00.1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2122 8538,'0'-18'748,"-6"1"1,0-1-236,2 1 1,2 5-1,4 2 1,4 1-344,6-1 1,5 6 0,7-4 0,7 2-792,7 1 1,9-1 0,9 4 0,4-2 620,3-2 0,8-7 0,9 3 0</inkml:trace>
  <inkml:trace contextRef="#ctx0" brushRef="#br0" timeOffset="333">996 1196 7966,'-6'-18'0,"0"1"731,2 0 1,-3 5 0,1 0 2553,2-1-2952,-6 5 0,10 8 0,0 13 0,10 9-146,5 7 1,5 12 0,1 5-1,2 5-211,-1 1 1,3 0-1,0 1 1,0 1-483,1 4 1,-5-1-1,-7 7 1,-5 2-418,-1 2 0,-2-4 1,-8-2-1,-6-4 923,-9-8 0,-16 11 0,-12-7 0</inkml:trace>
  <inkml:trace contextRef="#ctx0" brushRef="#br0" timeOffset="817">1223 1301 8233,'-2'-51'0,"-2"3"0,-2 3 355,2 2 1,-3 1 0,1 3 0,2-2 57,2 2 0,10 8 1,3 4-1,5 4-28,1 7 1,9 1 0,5 9 0,7 2-347,9 2 1,0 16 0,3 7 0,4 8-146,1 8 1,-7 10 0,-5 1 0,-4 8-265,-6 8 0,-12 2 1,-3 0-1,-11-3-51,-5-3 0,-10 2 1,-5-6-1,-8-4 53,-9-1 0,-8-10 1,-5-16-1,-2-4 464,-3-5 0,5-10 0,2-1 1,6-3 632,6-2 1,6-7 0,9-5-249,3-4 1,7-1 0,0 1-1,10 3-138,11 1 1,9 8 0,8-2 0,3 5-333,4 1 1,4 0-1,7 1 1,2 5-90,5 6 0,-7 5 0,2 7 1,-7 5-89,-4 4 0,-5 2 0,-10-2 0,-11-2 121,-9-2 0,-6-2 0,-6 4 0,-6-4 87,-7-2 0,-14 5 0,-2-7 1,-8-2-105,-4-1 0,-1-3 0,-7 1 0,1-1-327,0 0 1,5-1 0,0-2 0,-1-3-818,-3 3 1,5-5 1205,-1 3 0,9 0 0,-5 5 0</inkml:trace>
  <inkml:trace contextRef="#ctx0" brushRef="#br0" timeOffset="1000">961 2611 8143,'-12'-2'0,"1"-2"982,-3-2 0,8-6 0,6 4-509,10-1 1,19 5 0,10-2 0,7 4-691,9 2 1,11 0 0,4 0 0,9 0-387,7 0 1,1-2 602,0-4 0,-36 2 0,1-1 0,1-4 0,1 0 0</inkml:trace>
  <inkml:trace contextRef="#ctx0" brushRef="#br0" timeOffset="1316">2672 1178 8341,'0'-33'66,"0"4"1,0-2 0,0 8 0,0 2 1977,0 1 0,0 9-1182,0-1 1,0 10 0,2 2-736,4 10 0,0 13 0,10 6 0,5 4-86,4 2 0,-2 2 0,7 4 0,1 5-334,2 5 0,0 1 0,-2 0 0,-4 1-401,-2-1 0,-2 3 0,-5 1 1,-3 2-942,-3-2 1635,-4-1 0,-8-3 0,0 0 0</inkml:trace>
  <inkml:trace contextRef="#ctx0" brushRef="#br0" timeOffset="1599">2655 986 8315,'6'-52'289,"2"1"0,-1 7 228,1 9 1,8 2 0,1 10-1,12 3-94,10 7 0,6 7 1,9 12-1,6 7-71,10 9 0,0 13 0,6 11 0,-5 6-213,-1 7 0,-10 5 0,-5 11 0,-9 5-306,-3 0 1,-12 3 0,-14-5 0,-9-1-257,-6 1 0,-12 1 1,-7-9-1,-12-8 81,-10-5 0,-11-5 0,-11-2 0,-1-3-109,-4-6 1,4-4 0,0-4-1,2-4-12,4-6 0,-2-4 0,3-3 0,7-2 463,3-3 0,4-7 0,6 4 0</inkml:trace>
  <inkml:trace contextRef="#ctx0" brushRef="#br0" timeOffset="1766">2725 2558 8431,'0'-17'791,"0"5"0,2 2-673,4 3 0,3-5 0,11 4 1,3 0-160,6 1 1,12-7 0,9 4-1,10-1-1789,10-1 1830,12 0 0,-3-13 0,9-2 0</inkml:trace>
  <inkml:trace contextRef="#ctx0" brushRef="#br0" timeOffset="2000">3947 602 9046,'-15'-23'0,"1"0"-35,3 1 1,1 3 0,-2 1 581,6 1 1,6 9-1,8 6-54,10 6 0,9 10 0,12-3 0,3 5-1105,3 1 0,-4 3 0,5 1 612,3 2 0,9 8 0,4-3 0</inkml:trace>
  <inkml:trace contextRef="#ctx0" brushRef="#br0" timeOffset="2200">4925 183 8332,'0'-43'0,"-2"8"0,-1 0 0,-3 10 3185,2 6-2674,-6 1 1,8 11 0,-4 9-1,4 13-505,2 12 1,8 14-1,2 6 1,2 5-298,-1 6 0,1-2 0,5 8 0,1 2-332,-1 2 1,-5 2 622,-1 0 0,1 8 0,6 1 0</inkml:trace>
  <inkml:trace contextRef="#ctx0" brushRef="#br0" timeOffset="2466">6322 812 8304,'-9'-51'47,"-7"5"0,-7 5 213,-4 4 0,-8 10 0,-8 4 0,-3 5 390,-9 6 1,1 5 0,-10 7-1,0 4 75,2 7 1,2 11 0,11 16-1,6 7-771,8 5 1,14 1 0,2 13 0,7 2-260,4 2 0,4 2 0,12 0 0,10-2-98,9-4 1,14 2 0,5-8-1,7-4-170,5-5 1,-2-7 0,8-9 0,4-2-110,6-2 1,-2-13 0,3-1 681,-3-5 0,-2-4 0,0-6 0</inkml:trace>
  <inkml:trace contextRef="#ctx0" brushRef="#br0" timeOffset="2683">5764 2191 8924,'-8'0'1459,"8"0"1,12 0-1,17 0 1,13-2-1205,13-3 0,16 3 0,17-6 0,9 2-507,-46 3 0,1 0 0,0 0 0,0 0 1,-1 3-1,-1 0 252,43 0 0,1 8 0,-15 2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5:01.3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51 210 8280,'-7'-10'1046,"-5"5"138,-4 3 0,7 0-877,3-4 1,14 4 0,9-4-1,12 2-400,10-2 1,11 3 0,13-9 0,2-2-734,7-1 1,10-3 0,-1-1 825,5-4 0,1-4 0,0-8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5:01.0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612 192 8311,'0'-17'1121,"0"-6"-150,0-1 0,2 3 0,3 9-379,7 6 0,4 5 0,1 1 1,0 3 11,1 9 1,5 0-1,2 13 1,3 2-253,3 8 1,-4 2-1,0 9 1,-2 1-254,-3-2 0,-3 5 0,-4-3 0,-1 3-6,-2 3 1,-10-1 0,-2 2 0,-14 3-525,-13 1 0,-4 2 0,-18-4 0,-3 2-393,-4-1 0,-8-13 0,5-7 1,1-10-51,-2-7 1,0-1 0,-6-13 0,4-4-55,2-6 1,7-13 0,7-13 927,-3-3 0,-1-9 0,-3-3 0</inkml:trace>
  <inkml:trace contextRef="#ctx0" brushRef="#br0" timeOffset="167">158 349 8311,'1'-17'338,"5"0"1,-2-1 0,8 1 0,1-1 35,3 1 0,9-1 0,6 1 0,10-1 269,11 1 0,16-6 0,16-1 0,5 3-705,4 2 1,-44 10 0,1 2 0,45-5 0,0 7-711,0 3 1,-9 2-1,-13 2 772,-7 3 0,2 13 0,-6 9 0</inkml:trace>
  <inkml:trace contextRef="#ctx0" brushRef="#br0" timeOffset="633">2358 297 8473,'-17'-35'738,"-7"2"1,1 4 0,2 6 770,1 3 1,3 3-596,-1-1 1,11 9 0,5 5-774,5 8 1,19 5-1,1 11 1,10 1 20,8 2 0,9 10 0,10 0 0,4 8-469,8 4 1,-2-4-1,8 5 1,-3 1-652,1-3 0,-2 5 1,-8-6-1,-4-1-2442,-2 1 3400,-2-2 0,-5-14 0,-1-2 0</inkml:trace>
  <inkml:trace contextRef="#ctx0" brushRef="#br0" timeOffset="833">3074 157 8899,'-17'-35'590,"-1"2"0,3 4 0,1 8 1033,2 7 1,7 1 968,-7 7-2556,8 0 1,-6 14 0,5 6 0,-7 7-376,-4 8 1,-7 12 0,-4 5 0,-4 5-185,-6 1 1,-10 8 0,1 4 0,-7 6-2511,-5 6 3033,28-37 0,-2 1 0,-6 4 0,-1 0 0,-1-1 0,0 1 0</inkml:trace>
  <inkml:trace contextRef="#ctx0" brushRef="#br0" timeOffset="1000">2218 1380 10153,'2'-12'1523,"4"3"1,8 1-1082,7 4 0,16 0 0,17 0 1,14-4-580,12-1 1,-30 3-1,3 0 1,4-2 0,2-1 136,5 0 0,2 0 0,3 0 0,0 1 0,1-1 0,-1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5:00.4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88 8342,'0'-17'2216,"0"-1"1,2 3-1445,3 3 0,11-2 0,9 9 0,4 1-537,8 2 1,6 2 0,11 0-1,4 0-653,6 0 0,-1 0 1,1 0-1,-2 0-905,-6 0 0,-6 8 1323,-15 3 0,-7 12 0,-3 5 0</inkml:trace>
  <inkml:trace contextRef="#ctx0" brushRef="#br0" timeOffset="150">88 647 8603,'10'-8'416,"5"4"1,-1-5 0,9-1 584,12 0 1,16-1-1,14-7 1,11 1-893,11-1 0,9-5 0,-44 10 0,0 1 1,0-1-1,-1 0-890,-1 1 0,-1-1 415,46-10 1,0-2 0,-46 11 0,-1 1-1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4:59.0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784 119 8246,'-12'-23'502,"1"-1"1,1 1-1,-3 8 3643,1 3-1862,8 4-2068,-4 8 1,8 10 0,0 5-1,0 9-49,0 3 0,-6 8 0,-1 7 0,-5 3-307,-7 4 1,-1 7 0,-9 6-1,-2 6-339,-2 10 0,-10 5 0,-3 4 0,21-42 0,-1 0-344,0 1 0,0 1 0,-26 36 0,1 1 0,7-11-668,9-11 1,9-15 1491,15-12 0,-5-8 0,7-9 0</inkml:trace>
  <inkml:trace contextRef="#ctx0" brushRef="#br0" timeOffset="217">33 1149 8356,'-17'-17'1084,"7"7"0,4 0 0,14 7 0,9-3-529,11 2 1,12 2 0,9 2 0,9 0-508,12 0 0,2-2 0,9-2 0,3-2-506,1 2 1,-5 1 0,-7-1 0,-7-2-420,-7 2 0,-15-4 0,-9 2 0,-12 1 877,-9-3 0,-6-2 0,-8-7 0</inkml:trace>
  <inkml:trace contextRef="#ctx0" brushRef="#br0" timeOffset="466">155 84 8323,'-7'-25'1509,"3"5"-938,-8-3 0,10 11 1,2 9-212,10 6 1,7 3-1,5 10 1,5 5-29,6 4 1,0-1 0,13 5 0,3 2-419,1 2 0,3 4 0,-1 2 1,1 1-606,-1-1 0,-2-4 1,-1-4-1,-3-2-1673,3 2 2364,-6-6 0,-1 1 0,-7-9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5:08.6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852 322 8064,'0'0'0</inkml:trace>
  <inkml:trace contextRef="#ctx0" brushRef="#br0" timeOffset="216">817 217 8176,'0'-25'178,"-5"4"1,-3-6 0,0-1 465,0 1 1,-3 6 0,5-2 329,2 3 0,-4 9-469,2-1 0,1 10-457,5 2 1,0 8 0,0 11-1,0 5 60,0 5 1,7 6 0,3 5-1,2 7-259,-1 3 0,1 9 0,5 1 0,1 4-104,-1 8 0,3 5 0,1 10 0,2 3 69,-1 3 1,-12-44 0,-1 1 0,0 3-1,0 1 1,-1-1 0,1 0-73,0-1 0,-1-1 1,4 44-1,-2 0 1,0-2-137,-1-1 0,-5-17 1,2 3-1,-4-12-36,-2-6 0,0-6 1,0-5-1,-2-1 430,-4-5 0,-4-4 0,-7-4 0</inkml:trace>
  <inkml:trace contextRef="#ctx0" brushRef="#br0" timeOffset="466">1516 375 8358,'-25'-53'824,"0"10"1,-5 9-1,7 10 574,4 11-1003,9 5 1,2 12 0,8 6 0,2 9-137,4 6 1,4 12 0,9 10 0,4 3-250,7 2 0,4 11 0,5 4 0,4 9-14,2 4 1,1 1 0,-20-37 0,1 1 0,-1 2 0,0 2-237,1 2 1,-2 2 0,-2-1 0,-1 1 0,-1 3 0,-1 1-1,-2-2 1,-1 0-114,-2 0 1,-1 1-1,-1 0 1,-1 0 0,-4-2-1,-1-1 1,0 0 0,-2-1-738,1 45 0,-12-8 747,-6-7 1,-11 3 0,-4-5-1</inkml:trace>
  <inkml:trace contextRef="#ctx0" brushRef="#br0" timeOffset="747">224 2051 8136,'-68'23'608,"8"3"0,13 1 104,16 4 0,17 6 1,10 7-1,12 11-504,15 5 0,14-2 0,24 6 1,10 0-113,-29-33 1,2 0 0,6 4 0,3-2 0,4-2 0,2-2 0,2 1 0,2-1-141,3-2 0,2-2 0,2-4 0,2-3 0,6 0 0,3-3 1,1-4-1,1-3 58,4-3 1,0-2-1,-6-3 1,-1-2 0,1-2-1,0-4 1,-6-3-1,-1-3-178,-4-3 1,-2-3-1,-1-2 1,-2-2-1,-5-4 1,-2-3-1,-2 0 1,-1-2-42,-5 0 1,-1-2 0,-4-2 0,-1-3-1,-2-1 1,-1-2 0,0-1 0,-2-3-73,1-2 1,-3-1 0,-2-1 0,-4-1 0,-4 1 0,-3 0 0,-4 1 0,-3 1-472,8-45 0,-6 7 0,-3 8 748,-4 9 0,-5 6 0,-7 5 0,0-3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5:11.5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297 268 8421,'-6'-17'899,"1"-1"0,-7 1 0,4-1 1481,-2 1-2077,-1 7 1,3 10-1,8 14 1,10 5-71,5 4 1,10 14 0,6 0 0,8 4-182,8 1 0,9 7 1,2-4-1,1 1-386,1 1 1,2-3 0,8 5 0,0-4-620,-1-3 1,-8-1 0,-7-8-1,-8-4 953,-3-6 0,-2 5 0,-6-1 0</inkml:trace>
  <inkml:trace contextRef="#ctx0" brushRef="#br0" timeOffset="184">873 338 8458,'-19'-27'867,"-2"3"-20,-3 5 1,1 9-501,6 5 0,5 18 1,2 10-1,1 10 15,-1 8 1,4 4 0,-4 7 0,1 2-670,-1 5 1,-2 3 0,-5 8 0,-1 0-260,1-1 1,-8 3 0,-6 4-1,-8 3 566,-8 1 0,19-34 0,-2 1 0,-1-2 0,0-1 0</inkml:trace>
  <inkml:trace contextRef="#ctx0" brushRef="#br0" timeOffset="619">1642 251 8519,'-20'-35'0,"-1"0"497,-2 0 1,0 8 0,5 3 4570,1 5-4538,7 9 0,2 4 1,10 12-1,4 8-488,6 7 1,3 6 0,5 8 0,1 2-83,2 4 0,8-2 1,-2 7-1,4 3-524,2 1 1,-6 3 0,0-1 0,2 0-581,2 1 0,2 1 0,0 0 1,-2 1 1143,-4-5 0,4-1 0,-5 3 0</inkml:trace>
  <inkml:trace contextRef="#ctx0" brushRef="#br0" timeOffset="820">2166 355 9658,'-2'-50'0,"-2"3"957,-2 7 1,-5 3 0,3 4 0,0 4 1686,0 5-2194,2 13 0,6 11 0,2 11 0,6 7-473,10 5 0,1 4 1,12 10-1,4 4-226,4 5 0,7 5 0,-3 1 0,0 3-561,-1 3 1,7 2 0,-4 4 0,-3-4-217,-7 0 0,-2-5 0,-11 3 1026,-7-4 0,-5-1 0,-10-1 0</inkml:trace>
  <inkml:trace contextRef="#ctx0" brushRef="#br0" timeOffset="968">2323 757 8387,'2'-17'-17,"4"-1"1,-2 1 0,7-1 161,3 1 1,9 7 0,8 4 0,8 4-119,8 2 0,11 0 0,6 0 0,4 0-1015,2 0 988,-1 0 0,1 8 0,0 2 0</inkml:trace>
  <inkml:trace contextRef="#ctx0" brushRef="#br0" timeOffset="1152">2934 93 8441,'0'-27'777,"0"2"0,0 8-283,0-1 1,10 12 0,5 12 28,7 15 1,7 12 0,-2 8 0,4 8-349,6 7 1,2 2 0,-2 10 0,0 6-401,-3 3 1,1-1 0,-15 4-1,-7-1-643,-3 1 1,-12-8 0,-13-3 867,-13-8 0,-16-7 0,-18-2 0</inkml:trace>
  <inkml:trace contextRef="#ctx0" brushRef="#br0" timeOffset="1386">3930 460 8432,'0'-17'447,"6"-1"1,1 1 208,3-1 0,4 3 0,9 3 1,6 4-571,4 1 1,12 5 0,5-4-1,8 6-457,4 6 0,-5 3 0,1 9 1,-6-1 370,-5 1 0,-5 7 0,-7 2 0</inkml:trace>
  <inkml:trace contextRef="#ctx0" brushRef="#br0" timeOffset="1533">3825 984 9249,'17'0'672,"1"0"1,7-2-1,6-2 1,10-2-224,11 3 0,16-1 0,16 0 0,5-2-530,4 2 1,0 2 0,-7 2-1,-3 0 81,-2 0 0,-15-8 0,2-1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5:10.7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65 835 8756,'-18'-17'0,"3"-1"1006,3 1 1,-2 5-476,9 1 1,6 1 0,15-2 0,11 5-187,14-1 0,15 4 0,12-6 1,10 1-302,9-1 1,-34 7 0,3 0 0,2-2 0,2 0 0,7 0 0,2 1-155,5-1 0,1 0 0,0 2 0,0 0 0,-1-2 0,1 0 0,-1 1 0,0 1-156,-2 1 0,-1 0 0,-2-2 0,-2 0 0,-5 1 0,-2 0 0,-7 1 0,-3 0-444,37 0 1,-11 8-1,-14 2 710,-9 2 0,-9 5 0,-9 3 0,0-5 0</inkml:trace>
  <inkml:trace contextRef="#ctx0" brushRef="#br0" timeOffset="200">414 1709 8242,'-12'0'479,"1"0"0,11 0 0,7 0 0,22 0-229,20 0 1,23 0 0,25-2 0,-39-1 0,4 0-35,8-2 1,2-2 0,8 0-1,3-1 1,3-2 0,2 0 0,2 0-1,1-1-542,-2-1 0,0 1 0,-1-1 0,-3 0 0,-11 4 0,-2 1 0,-9 0 0,-2 0-338,-7 1 0,-2 1 363,44-7 0,-9-5 0,0-1 1</inkml:trace>
  <inkml:trace contextRef="#ctx0" brushRef="#br0" timeOffset="431">2160 102 8376,'16'-33'324,"-5"4"1,7 6 0,-3 11 0,11 8 287,7 8 1,7 15-1,19 18 1,5 16-456,4 14 0,-32-28 0,-1 2 0,2 5 0,0 1 1,2 2-1,0 1-161,1 1 1,-1 1 0,-2 6 0,-2 2 0,1 0 0,-2 1 0,-4-1 0,-4 0-148,-3-1 0,-3 0 0,-5-4 0,-5-1 0,-5 1 0,-4 1 0,-1-4 0,-2 0-733,-10 47 0,-9-9 0,-20-11 0,-7-1 884,-9-4 0,27-35 0,-2 1 0,-3 0 0,1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5:14.5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53 12382,'25'0'0,"8"-2"120,12-3 0,9 3 0,18-6 1,3 2-1098,7 0 0,3 0 0,3 6 977,-1 0 0,-8-7 0,-1-3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5:14.1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68 245 8389,'-15'-18'305,"1"1"0,5-1 867,1 1 1,-4 5-38,6 0 1,2 10-746,10 2 0,12 8 1,11 12-1,6 3-150,6 6 1,5-2 0,10 2 0,5 4-336,1 6 0,-6-2 0,4 4 0,-2-4-653,0-2 1,1-1-1,-7 1 1,-1-2-1141,-5-4 0,-5 3 1888,-12-9 0,4 8 0,-6-4 0</inkml:trace>
  <inkml:trace contextRef="#ctx0" brushRef="#br0" timeOffset="200">889 175 10093,'-8'-39'0,"-3"2"-266,-5 4 1,5 10-1,-1 1 1682,-2 9 0,-1 5-1004,-3 8 1,1 10-1,-1 7 1,1 10-513,0 6 0,-1 2 0,1 2 0,-3 4-355,-3 6 1,4-3 0,-7 3-1,1-1-118,-4-1 0,2 5 0,-2-3 1,-2 3-915,-2 3 1487,-2-9 0,0 15 0,0-5 0</inkml:trace>
  <inkml:trace contextRef="#ctx0" brushRef="#br0" timeOffset="751">1064 699 8338,'-12'-16'1222,"1"4"1,9 5-1,2 9-471,9 3 1,9-1 0,5 8-1,6 0-846,4-3 1,8 5 0,0-6 0,-1-1-141,3 1 1,-6-2-1,4-6 1,-4 0 39,-2 0 1,-8-8 0,-6-3 0,-7-5 9,-9-1 1,-5-3 0,-5-1 0,-9-2 265,-7 1 1,-12 3 0,-8 3 0,2 5-12,2 5 0,2 4 1,2 2-1,4 2-536,6 4 0,4 3 1,3 11-1,4 3-1101,7 6 1567,3 4 0,17 10 0,5 2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5:24.9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150 168 8121,'-2'-35'0,"-2"0"0,-2 0 0,0 8 5277,6 4-4620,0 11 0,0 12 0,0 12-671,0 3 1,0 3 0,0-1 0,-2 0 53,-3 1 0,1-1 0,-8 1 0,-1-3-218,-3-3 0,4 2 0,1-9 1,-3-1 58,-1-2 1,3-2-1337,0 0 839,8 0 1,14 0 0,19 0-1,16 0 4,11 0 1,8 8-1,12 6 612,5 7 0,13 14 0,-46-13 0,1 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3:57.8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682 297 8477,'0'-17'466,"0"-1"0,0 1 0,-2-1 0,-2 1 1392,-2-1-1259,0 9 1,6 3 0,0 14-461,0 9 1,2 8 0,4 12 0,6 2 123,3 2 1,1 7 0,-3-1 0,-1 3-216,1 3 1,1-1 0,0 1 0,-5 1-569,-1 4 1,-2-4 0,-6 7-1,-2-3 167,-4 0 0,-4-2 0,-9-9 0,-2-6 244,-3-5 0,-9-8 0,0-5 0,-7-6 277,-5-5 0,4-4 0,-5-8 0,-3 0-33,-1 0 0,-1-8 1,3-4-1,3-3-356,3-3 1,7 1 0,7-1 0,1 1-458,0 0 0,12-3 0,-3-1 678,3-2 0,-1-9 0,-1 5 0</inkml:trace>
  <inkml:trace contextRef="#ctx0" brushRef="#br0" timeOffset="216">210 350 8236,'-8'-45'52,"-3"4"0,3 4 0,2 4 1,4 4 275,2 6 0,16 4 0,7 3 0,10 3 432,8 1 0,11 6 0,14-4 0,10 3-711,11 3 0,2 2 0,10 4 0,0 4-599,-2 5 0,-9 5 0,-15 3 0,-5 4-1823,-4 6 2373,-15-3 0,-6 14 0,-18-3 0</inkml:trace>
  <inkml:trace contextRef="#ctx0" brushRef="#br0" timeOffset="715">2061 716 8236,'0'-25'0,"0"-2"99,0 0 0,0 0 1,0 5-1,2-1 601,4 2 0,6 7 0,9 4 0,6 1-465,6-1 0,-2 6 0,12-2 0,-2 6-775,0 6 0,1 4 0,-5 7 0,0 1-43,-4-1 1,-10 3 0,0 1 0,-5 4 582,-6 2 0,-12 2 0,-10 6 0</inkml:trace>
  <inkml:trace contextRef="#ctx0" brushRef="#br0" timeOffset="849">1974 1188 8236,'-8'-6'856,"8"0"1,10 0 0,15 6 0,10 0-989,10 0 0,7 0 0,6 2 0,6 2-1188,4 2 0,2 6 1320,0-6 0,8 7 0,1-3 0</inkml:trace>
  <inkml:trace contextRef="#ctx0" brushRef="#br0" timeOffset="1682">3406 786 8409,'-12'0'1736,"1"0"0,7-2-363,-2-3-1121,4 3 1,10 2 0,4 9 0,3 3-105,3 0 0,1 5 0,2 8 0,3 2-247,-3 4 0,-2-3 0,-1 1 1,-1 2 22,1 2 0,-3-4 1,-1-2-1,-4-2-234,-3-3 1,-1-3 0,-8-3 166,-4-5 0,-3-3 0,-11-8 0,-1-2 183,-2-4 1,-8-11 0,1-12-1,-1-8 184,2-10 0,-2-1 0,8-18 0,2-4 181,1-4 0,11-11 1,3-1-1,4-7 82,2-4 1,4 14 0,7 3 0,13 12-145,7 10 1,6 11 0,1 9 0,5 9-238,2 11 0,-1 8 0,5 12 0,-3 6-175,3 10 1,-5 7-1,1 10 1,0 2-12,-1 3 0,-5 5 0,2 7 0,-4 1-161,-2-1 1,-2 1-1,-4-1 1,-4 2-151,0 4 1,-11-3 0,1 1 0,-5-5-336,-6-5 1,-2 1 0,-2 3 0,-2-3-56,-4-7 1,-4-9 0,-7-5 0,-2-5 139,-5-5 1,3-11 0,-8 1 0,-2-6 640,-2-6 0,-10-11 0,-2-10 0</inkml:trace>
  <inkml:trace contextRef="#ctx0" brushRef="#br0" timeOffset="1851">3563 751 8285,'-29'-2'57,"0"-3"1,8 1 0,-3-6 856,5 2 1,7-3-555,1 5 0,9 0 0,2 6 0,11 0-263,11 0 0,5-6 0,8 0 0,2 2-160,4 2 1,3 2-1,9 0 1,-1 0-1380,0 0 1,1 0 1441,-1 0 0,0 8 0,1 2 0</inkml:trace>
  <inkml:trace contextRef="#ctx0" brushRef="#br0" timeOffset="2049">3389 1328 8120,'-18'0'799,"1"0"758,-1 0-1227,1 0 0,15 0 0,10 0 0,13 0-183,14 0 0,8 0 0,11 0 0,4 0-553,6 0 1,-2 0 0,4 0 0,4 0 405,4 0 0,9-8 0,-3-2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5:25.1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0 158 9624,'0'-28'0,"2"5"929,4 4 1,-2 1 0,8 1 0,3-1-419,6 1 1,7 7-1,9 4 1,1 4-583,3 2 1,8 0-1,-3 2 1,5 4-1017,1 6 0,-2 3 1,-3 5-1,-6 3 1087,-4 6 0,-10 4 0,-2 2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5:25.2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88 8124,'25'-8'249,"5"6"1,12-6 0,13 2-188,13 0 1,17-5 0,-35 7 0,1 0-63,3-1 0,0 0 0,3 0 0,1-1 0,3-3 0,0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5:24.2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377 123 8452,'-6'-18'526,"0"1"0,-6 5 1,7 0 556,1-1 1,2 3-234,2-2 1,2 9-498,4-3 0,-3 4 1,11 2-1,3 0-147,5 0 1,7 0 0,-4 0 0,2 0-41,4 0 0,2-2 0,2-2 0,0-2-49,0 2 0,0 2 1,0 2-1,0 0-265,0 0 0,-6 2 1,-2 2-1,-4 4-31,-7 2 0,-1 1 0,-9 9 0,-2 1 74,-2 2 1,-2 8 0,-2-2 0,-6 4 38,-9 2 0,-2 8 1,-13 2-1,-2 1 4,-5 1 0,-8-1 0,4 7 1,1-3 98,-1-3 1,2-5 0,6-7 0,0 0 105,1 0 0,1-8 0,3-5 0,7-7 271,4-3 1,7-6-394,0 5 1,9-5-133,-3 6 0,12-8 0,5 2 0,5-3-189,1 3 1,8-4 0,7 4 0,6-4-81,9-2 1,3 0 0,3 0 0,1 0-242,4 0 1,-5-6 0,-1 0 0,-9 0-291,-6-1 0,-4 3 0,-4-6-765,-6 2 1676,-11-5 0,-12 3 0,-10-7 0</inkml:trace>
  <inkml:trace contextRef="#ctx0" brushRef="#br0" timeOffset="186">62 681 8687,'-15'-7'0,"1"-5"761,3-4 1,1-1-478,-2 0 1,20 7 0,15 2 0,12 2-85,12 0 1,7-1-1,20 3 1,7-4-304,13-2 1,-42 7 0,2 0 0,2-1-1,-1-1 1,-1 1 0,-1 0-675,-2 2 0,-2 0 1,39 0 481,-13 2 0,-18 0 1,-7 0-1</inkml:trace>
  <inkml:trace contextRef="#ctx0" brushRef="#br0" timeOffset="386">359 1258 8150,'2'-18'2664,"4"3"-2280,6 3 0,13 2 0,10 6 0,11-3-548,11-3 1,5 4-1,10-4 1,1 1-1183,3-1 1,0 4 1345,-7-5 0,-6-1 0,-3-5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5:30.6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856 1083 8060,'2'-15'0,"2"1"671,2 2 1,0 1-173,-6-7 1,-2 7 0,-4 1 0,-6 2-232,-3 4 0,-10 2 0,-4 2 0,-6 2-97,-6 4 0,-4 4 1,-9 7-1,-4 1 15,-6-1 1,2 1 0,-2-1 0,-1 1-131,3-1 0,8 1 0,9-1 0,3 1 43,3-1 1,12 0 0,9 1 0,11 1-50,5 5 0,4 5 1,3 12-1,7 9 34,4 12 1,9 12 0,4 19-1,-12-42 1,1 1-12,2 4 0,1 2 1,-3 1-1,0 1 1,3 7-1,-1 1 0,-1 2 1,-1 0-139,0 1 1,-1 2 0,0 5 0,-1 1 0,-1 0 0,-1 1 0,-2 3 0,-3 1-14,-1-1 1,-2-1 0,-1-1-1,0-1 1,-3-1 0,0-1 0,0 2-1,1-1-32,0 3 1,-2-1 0,0-6 0,-2 0 0,0-2-1,-2-1 1,0-6 0,-1-2-29,-1-4 1,0-1-1,3-3 1,0 0-1,-1-5 1,0-1-1,1 41-48,2-15 0,2-20 0,4-17 0,6-8 90,3-8 1,3-5 0,1-7 0,4-7-217,6-8 0,6-7 1,8-12-1,8-9-600,5-6 0,10-1 912,-2-8 0,10-3 0,1-3 0,1 5 0</inkml:trace>
  <inkml:trace contextRef="#ctx0" brushRef="#br0" timeOffset="450">2026 978 8055,'-9'-17'0,"-1"-6"0,4-1 1471,-5 3 0,1 9-580,-2 7 1,3 5-1,-5 5-723,2 7 1,6 4-1,-3 3 1,1 2-301,4 3 1,0 7-1,0-4 1,-1 2-102,1 0 0,0-2 0,0 4 0,-4-4-358,-2-1 0,5 5 0,-7-2 0,-2 2-1378,-1-2 1969,-10 4 0,-3-6 0,-6 8 0</inkml:trace>
  <inkml:trace contextRef="#ctx0" brushRef="#br0" timeOffset="651">1485 769 8055,'0'-68'565,"0"4"1,0 4-1,0 9 1,0 7 45,0 9 0,2 13 0,4 13-66,5 1 0,5 4 1,3 10-1,5 6-284,5 3 0,6 10 0,5 6 0,7 6-86,3 4 0,3 7 0,-3-1 1,1 5-403,1 7 0,-9-5 0,7 4 0,-5-2-469,-6 3 0,0-3 1,-3 6-1,-1 0-1289,-7 0 0,-9-4 1985,-7 6 0,3-7 0,-5 3 0</inkml:trace>
  <inkml:trace contextRef="#ctx0" brushRef="#br0" timeOffset="802">2777 1258 8055,'18'0'-20,"-1"0"0,1 0 1,-1 0-1,1 0 276,-1 0 1,1 8-1,-1 3 1,1 7 136,-1 5 0,1 4 0,1 10 0,2 4-929,3 5 0,-3 5 0,-6 1 536,3 1 0,-5 7 0,13 2 0</inkml:trace>
  <inkml:trace contextRef="#ctx0" brushRef="#br0" timeOffset="967">3843 2218 8010,'17'0'637,"1"-2"-246,-1-3 1,1 3-1,-3-2-598,-3 8 0,1 0 1,-5 7-1,0 5 207,0 5 0,5 6 0,-3 8 0</inkml:trace>
  <inkml:trace contextRef="#ctx0" brushRef="#br0" timeOffset="1084">4611 2742 8010,'12'0'1690,"-1"0"0,-5 0-1333,6 0-357,-8 0 0,11 8 0,-5 2 0</inkml:trace>
  <inkml:trace contextRef="#ctx0" brushRef="#br0" timeOffset="1501">6113 3511 8080,'0'-18'6231,"0"9"-5764,0-7 1,-2 16-1,-2 0-405,-2 10 0,-1 7 0,3 5 0,-4 3-263,-2 2 0,5-4 1,-5 6-1,0 2-521,0 2 1,1 2 0,-5 2 0,1 2-749,-7 2 1,1 1 1469,-10-1 0,0-4 0,-6 6 0</inkml:trace>
  <inkml:trace contextRef="#ctx0" brushRef="#br0" timeOffset="1733">5519 3336 8655,'16'-64'687,"-5"0"0,3 2 0,-6 15 1,3 9 23,9 7 0,5 1 0,10 13 0,2 5-78,4 3 0,-1 9 0,13 0 0,5 9-228,2 7 1,2 9-1,-4 6 1,6 8-251,4 7 0,0 5 1,-2 1-1,-4 1-348,-1-1 0,-3 6 0,-4 2 1,0 1-397,-1-1 0,-7 4 0,-16-4 1,-7 0-439,-4 0 1,-9 4 0,-4-5 0,-8-5 1026,-10-6 0,-7 3 0,-16-7 0</inkml:trace>
  <inkml:trace contextRef="#ctx0" brushRef="#br0" timeOffset="2200">7021 3895 8014,'6'-17'1049,"0"-1"0,6 1 0,-5 1 421,3 4 1,-4 5 0,5 7-786,3 0 1,-4 7-1,1 5 1,3 6-398,1 5 1,3 2 0,-1 6-1,1-2-348,-1 2 1,1 0-1,-1 0 1,1-2-303,-1 2 1,-5 1 0,-2-1-1,-3-4-382,-3-2 0,-2-2 0,-2-5 0,-2-3 28,-4-3 1,-3-4 0,-9-8 633,1 0 0,7-16 0,4-7 0,4-8 678,2-4 1,0-6 0,2 0 0,6 1 265,9-3 0,9 6 1,9-4-1,1 4-299,5 3 1,4 6-1,7 7 1,1 7-630,-1 9 0,0 3 0,1 6 0,-3 5-314,-3 9 0,1 9 0,-7-2 0,-4 0-1183,-6 1 1,0 5 0,-10-4 1562,-5 0 0,1 6 0,-7-6 0</inkml:trace>
  <inkml:trace contextRef="#ctx0" brushRef="#br0" timeOffset="2732">4838 769 8110,'-19'-29'542,"-4"0"0,3 7 0,-3 1 0,5 5 1098,7 5 0,3 9 0,10 2-1277,4 10 1,3 5-1,11 3 1,3 1-65,6 4 1,10-3 0,4 3 0,1-4-313,5-1 1,1-8 0,5-5-1,1-3-181,2-2 1,6-2 0,-8-5 0,-3-11-69,-5-9 0,-11-14 1,0-5-1,-10-5 198,-7-1 0,-9-1 0,-17 1 0,-7 0 188,-8-1 0,-12 9 0,-8 5 1,2 8 55,2 7 1,2 13 0,0 5 0,2 4-440,4 2 1,4 14 0,7 5 0,1 8-996,0 10 0,1 14 0,4 13 0,7 5-1247,3 7 2501,9 4 0,11 7 0,9 0 0</inkml:trace>
  <inkml:trace contextRef="#ctx0" brushRef="#br0" timeOffset="2899">5170 1398 8142,'-27'0'2707,"4"0"-2066,3 0 1,12 0-1,10 2-1166,14 3 0,19-1 0,17 6 0,10 0-1331,6-1 1856,2-5 0,15 12 0,5-7 0</inkml:trace>
  <inkml:trace contextRef="#ctx0" brushRef="#br0" timeOffset="3366">2777 3284 8099,'-35'-25'659,"1"7"1,-1-1-1,0 7 161,0 4 1,8 2-1,5 8 1,9 4-218,7 6 0,4 5 1,4 5-1,6 3-282,9 2 0,10 2 0,14 4 0,6-4-248,3-5 0,2-5 1,1-4-1,1-3-237,4-6 1,-3-4 0,1-4 0,-8-4-282,-7-6 0,-6-11 0,-6-8 0,-7-8 157,-9-7 1,-5-5 0,-12-1 0,-8-1 184,-11 1 0,-10 6 0,-8 3 1,-5 6 260,-5 10 0,-1 5 1,2 7-1,3 3-300,6 6 1,6 8-1,8 10 1,8 11-760,5 8 1,10 14-1,0 7 1,10 10-1086,12 6 1986,7 2 0,18 8 0,1 1 0</inkml:trace>
  <inkml:trace contextRef="#ctx0" brushRef="#br0" timeOffset="3533">2725 4070 8037,'-17'-8'922,"-1"-4"0,10-1 0,10 1-386,14 6 0,19 4 0,17 4 1,12 4-939,10 6 1,7 1 0,14 1 0,-44-8 0,1-1-462,2 2 1,1 0 493,8 1 0,0 0 0,-1-3 0,0-1 1,8 0-1,0 0 0</inkml:trace>
  <inkml:trace contextRef="#ctx0" brushRef="#br0" timeOffset="4062">7615 542 8099,'29'-62'0,"-2"4"0,-1 3 477,-5 3 0,4 5 0,-2 3 0,-1 3 96,-3 8 1,4 0-1,1 8 1,-3-1-155,-2 1 0,-1 4 0,-1 9 0,1 6-196,-1 4 0,3 2 1,1 4-1,4 8-169,2 11 0,3 24 1,4 11-1,3 12-13,4 11 1,-22-33-1,-1 1 1,3 10-1,1 1 1,-2 3 0,0 2-156,1 4 0,-1 2 0,1 9 0,-1 5 0,-2 6 1,-1 4-1,-6-29 0,0 2 0,0 0-105,-1 2 1,-1 1-1,1 1 1,0 3-1,1 1 1,-1 0-1,-2 3 1,0 0-1,-1 0 1,1 1-1,-1 0 1,0 0 90,-1 2 1,1 0 0,-1-1 0,0-5 0,-1-2 0,0 1 0,-1 0 0,0 1 0,-1-2 0,0-4 0,-1-1 0,1 0-39,1 27 0,0 0 0,-3 0 1,0-2-1,2-6 0,-1-1 0,-1-6 1,-2-1 28,-1-8 0,-1-3 1,1-8-1,0-3 0,-4-5 1,-2-1-1,-9 43 195,-5-6 1,-9-17 0,2-10-1,-4-12 125,-2-9 0,0-10 1,-2-4-1,-3-2 80,-7-3 1,-9-11 0,-4-5-1,-2-4-278,-4-2 1,6-2 0,1-4 0,5-7-942,2-8 0,7-3 956,4-11 0,4 4 0,2-10 0,0 5 0,1 1 0</inkml:trace>
  <inkml:trace contextRef="#ctx0" brushRef="#br0" timeOffset="4863">9134 1415 8072,'0'-19'325,"0"-3"0,0-1 246,0 2 0,2 1 0,2 3 0,4-1-32,2 1 0,-4-1 0,5 3 1,3 1-153,1 3 1,5 5 0,1-4-1,4 2-293,2 5 0,-3 1 1,3 2-1,-2 0-169,-4 0 0,-1 7 1,-3 5-1,1 5-5,-1 7 1,-5 5 0,-2 12-1,-3 5-91,-3 5 0,-4 7 1,-6 2-1,-5 0 134,-5 0 1,-1 6-1,-3-4 1,-1 0 46,-2-3 1,1-7-1,9-5 1,3-7-2,2-3 1,-3-4-1,5-4 1,2-5-101,2-5 1,10-7-1,3-3 1,5-1-265,1-4 1,3-2-1,3-2 1,8 0-338,8 0 0,0-8 1,5-3-1,1-5 692,0-1 0,1-9 0,7-1 0</inkml:trace>
  <inkml:trace contextRef="#ctx0" brushRef="#br0" timeOffset="5015">9169 1869 8180,'12'-23'0,"-2"0"0,1 3 429,5 7 0,1-3 1,18 4-1,10-3-346,9-3 1,8 9-1,10 3 1,4 4-945,5 2 1,-3 2 860,-2 4 0,-5 3 0,-1 9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5:37.0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68 105 8566,'-17'-9'812,"1"-7"1,3 5-214,1-5 0,8-1-591,-2-1 0,16 8 1,13 5-1,16 3-977,10 2 1,19 7 968,7 5 0,16-4 0,7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5:43.7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332 452 8197,'-2'-29'2329,"-3"0"0,3 8-1521,-4-3 0,6 15 1,6 9-1,7 9-393,9 7 1,5 11-1,8 6 1,0 8-297,0 3 0,5 3 0,-1 7 0,-4 3-195,-4 1 1,-4 8 0,2-4-1,-7 0-410,-9-4 0,-5 2 1,-10-2-1,-6-1-286,-9-3 1,-10-9 0,-16-5 0,-7-5-118,-7-5 0,-14 1 1,1-10-1,-4-6-657,-4-7 1546,7-6 0,-15-10 0,7-1 0</inkml:trace>
  <inkml:trace contextRef="#ctx0" brushRef="#br0" timeOffset="167">228 592 8197,'9'-23'117,"-1"-3"1,-2 1 190,0 0 0,1 7 0,-1 7 0,4-3 80,0-1 0,11-1 0,-3 3 0,3 3-593,4 2 0,8 2 1,12 6-1,1 0-704,3 0 0,11 0 909,-8 0 0,5 16 0,-5 3 0</inkml:trace>
  <inkml:trace contextRef="#ctx0" brushRef="#br0" timeOffset="616">1241 871 11705,'11'8'2636,"-1"4"-2410,-2 3 1,5 3-1,-1-1 1,3 1-208,3-1 1,-3 1-1,-1-1 1,-4 0-849,-3 1 0,7-6 230,-2-1 1,-7-7 0,-5 0 321,-9-8 0,-7-8 0,-1-9 0,-1-4 514,1-2 0,1 0 0,5-5 1,5 3 103,4-2 1,2 4 0,2-2-1,6 0 325,9 2 0,8-2 1,12 9-1,4 7-324,6 3 0,5 4 1,4 6-1,4 4-431,2 8 0,-5 1 0,1 16 0,-6 2-19,-5 2 0,1 0 1,-9-2-1,-6-1-304,-8 1 0,-13-4 1,-6 0-1,-4-2 33,-2-3 0,-2-5 0,-6-5 1,-7-7 260,-7-3 1,-7-2-1,4 0 1,0 0 154,-1 0 0,3-7 1,6-7-1,1-5 131,5-5 0,3-5 0,8 4 0,0-2-303,0-4 0,9-2 1,7 0-1,7 2-537,4 2 1,5 7 0,6 1 0,5 5-274,2 5 0,1 7 0,5-2 945,-5 4 0,-3 10 0,-8 2 0</inkml:trace>
  <inkml:trace contextRef="#ctx0" brushRef="#br0" timeOffset="1000">2550 854 8197,'-7'-18'827,"-5"1"0,-4-1 0,-1 1 486,0-1 1,-1 9 0,1 3-792,-1 4 1,6 4 0,3 4-683,1 5 1,2 5 0,4 1 0,-2 1-402,-1-1 0,-1 3 0,6 1 0,0 2-313,0-1 0,6-1 0,-1 0-451,-1 3 0,4-1 1121,-2-6 1,2-11-1,-5-12 659,3-15 1,0-18 0,-6-9 0,-2-10 530,-4-12 0,2-10 0,-7-11 1,-5-2 158,-5 2 1,0 3-1,-7 7 1,3 5 22,4 4 0,1 26 1,5 11-1,1 13-694,3 11 0,7 5 0,-2 12-1010,4 5 1,10 13 0,3 7 0,7 8 271,5 7 0,4 10 0,10 5 1,2 1-887,2 4 1,2 2-1,-5 1 1,3 1-291,-2 0 1,-2 6-1,-2 1 1440,0 3 0,-8 9 0,-15-40 0,1-1 0</inkml:trace>
  <inkml:trace contextRef="#ctx0" brushRef="#br0" timeOffset="1301">2935 906 8175,'9'-27'228,"-3"4"0,-2 3 1406,2 3 0,-4-1 911,4 1-2155,-4 7 1,-2 4 0,-2 10 0,-2 4-424,-2 2 0,-6 1 0,4 7 1,-1-1-246,-5 1 1,-1-1 0,-1 1 0,3-1-66,1 1 0,2-1 1,-3 1-1,3-1-103,2 1 0,-3-1 0,5 0 203,2 1 1,2-6 0,4-1 131,4 3 1,5-6 0,14-3 0,8-3-238,6-2 1,10-2-1,-3-2 1,5-3-166,1-3 0,1-2 0,-3-3 0,-5 1 513,-10 3 0,0-9 0,-8-7 0</inkml:trace>
  <inkml:trace contextRef="#ctx0" brushRef="#br0" timeOffset="1580">3197 889 8175,'0'-18'593,"-6"7"0,0-1 531,2-2 1,4 7-536,6 1 1,4 4 0,7 2-1,0 2-58,1 4 1,5-2 0,2 7 0,3 5-282,3 5 0,-4-2 1,0 5-1,-2-7-184,-3-5 0,-9 3 0,-1-3 52,1 4 0,-5-5 0,-4-1-86,-8-2 1,-6-3 0,-7-5 0,0-1 552,-1-5 0,1-4 0,1-7 1,2-1 79,3 1 0,7-1 0,-2 1 0,8-1-244,10 1 1,7-7-1,20 1 1,6 4-320,7 5 0,14 1 1,2 7-1,6 2-606,-1 2 0,-7 16 0,-4 5 0,0 6-1103,1 6 0,-15 2 1,-3 4-1,-10 4 1607,-6 5 0,-8 5 0,4 1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5:41.6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680 490 8307,'-6'-41'590,"0"0"0,-7 6 1,1 8-1,-4 2 239,-1 4 1,-2 1-1,-5 5 1,-7 3-198,-8 6 1,-5 4 0,-9 4 0,1 4-334,0 6 1,-7 9 0,3 4 0,6 2-160,7 5 1,14 6 0,7 3 0,9 0-375,7 2 0,8-1 0,10 7 0,11-5-221,8-1 1,12 6-1,5-5 1,8 3 186,9-1 0,-3-7 0,0 2 0,-2-2-62,-4 1 0,-9-9 0,-8 2 1,-8-5-338,-8-7 1,-12-2 0,-7-3 0,-9-4 590,-13-7 1,-15 3 0,-15-2 0,-9-2 185,-7-2 1,-4-2-1,0 0 1,4 0 58,6 0 0,6 0 0,5-2 0,8-4-249,8-6 0,12-3 0,9-3 1,3 1-1279,3-1 1,11-5 1357,11 0 0,15-8 0,11 4 0</inkml:trace>
  <inkml:trace contextRef="#ctx0" brushRef="#br0" timeOffset="216">1064 210 8307,'0'-38'496,"0"1"1,-2 4 381,-4 0 1,2 9 0,-5 5 0,-1 7 2319,0 5-2865,6 1 1,-3 14 0,7 5 0,2 10-131,3 12 1,5 8 0,8 9 0,-1 1-352,0-1 0,3 8 0,1 3 1,3 1-586,-3 0 0,-2 0 1,-1 7-1,-3 5-505,-3 6 1,-4 3 0,-8 0 0,-4-3-1048,-8-6 2285,-7-12 0,-24-4 0,-2-8 0</inkml:trace>
  <inkml:trace contextRef="#ctx0" brushRef="#br0" timeOffset="351">837 1031 8307,'-12'-33'0,"3"4"0,-1 6 638,0 3 0,6 3 0,0 0-344,8-1 0,14 8 1,11 3-1,6 1-339,6 0 1,-3 0-1,11 6 1,5 0-1100,8 0 0,6 2 1144,2 4 0,0-4 0,0 6 0</inkml:trace>
  <inkml:trace contextRef="#ctx0" brushRef="#br0" timeOffset="666">1920 717 8329,'0'-23'0,"0"-1"0,0 3 848,0 2 0,0 7 1,-2 0-1,-4 1-26,-6 1 1,3 2 0,-3 8 0,-4 0-540,-5 0 1,0 2 0,-6 4-1,-1 6-334,1 3 1,4 3 0,-4 1 0,0 4-167,0 6 0,5-1 0,-3 1 1,2 2-317,-1 2 0,1 2 0,6-2 0,1-2-253,4-2 0,5-6 0,7 4 689,0-2 1,9-3-1,9-11 1,9-5 324,6-4 1,4-10 0,4-3-1,3-7 113,1-5 1,3 4 0,-5-5 0,0 5-218,-1 1 0,-1 3 1,-6 3-1,0 5-536,0-1 0,0 6 1,-2-4-1,-2 4-627,-2 2 1,-6 6 0,5 2 1038,-3 1 0,6 11 0,-4 7 0</inkml:trace>
  <inkml:trace contextRef="#ctx0" brushRef="#br0" timeOffset="866">2182 280 8307,'-24'-52'0,"1"1"1119,2 5 0,7 5 288,3 12 1,9 13-1,4 16-964,13 10 0,16 13 1,12 8-1,1 8-481,5 8 0,1 3 0,1 3 1,-3 1-431,-1 4 0,-2 4 1,1 8-1,-5 2-964,-4 4 0,-12-3 1432,-8 9 0,-7 7 0,-10 8 0</inkml:trace>
  <inkml:trace contextRef="#ctx0" brushRef="#br0" timeOffset="1034">2409 1014 8379,'0'-20'0,"0"-1"554,0-2 0,6-1 0,1 7-289,3 0 1,2 1-1,7 4 1,4 7-128,6 3 0,4 0 0,4-2 1,4-2-381,6 2 1,3 2 0,3 2 241,-1 0 0,0 0 0,1 0 0</inkml:trace>
  <inkml:trace contextRef="#ctx0" brushRef="#br0" timeOffset="1299">3020 804 8180,'10'-8'239,"-1"5"0,-5-9 1,4 0 411,2 3 1,1-7 0,7 4 0,1-3-81,5-3 0,-5-1 0,6-2 0,-2-3-220,1 3 0,-7-4 0,-7 2 0,0 1-58,-1 3 1,-5 1 0,0 1-1,-8 1-114,-7 5 0,-11 1 0,-3 6 0,-2 0-64,-4 6 1,-2 6-1,-2 9 1,2 3-69,4 3 1,5 4 0,13 8 0,5 2-304,4 4 1,12-2 0,7 5-1,12-1-474,10-4 0,14-2 1,13-2-1,7-3-1943,9-2 2673,11-5 0,4-8 0,-45-8 0,1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5:52.2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232 88 8003,'-8'-17'104,"4"1"1,-8 3 0,1 1 603,1-2 0,-5 7 1137,3 1-1268,4 4 0,2 2-375,12 0 1,4 0 0,7 0 0,3 0-91,3 0 1,4 6-1,8-1 1,0-1-97,0-2 1,0-2 0,0 0 0,0 0-66,0 0 1,0 2 0,-2 2 0,-2 2-57,-2-2 1,-8 0 0,2 0 0,-5 3-12,-7 3 0,-3 4 0,-8 7 1,0 4 136,0 2 1,-8 2-1,-3 8 1,-7 4 61,-5 6 0,2-1 0,-8 3 0,-2 1-31,-2-1 0,0-3 0,2 1 0,3-5 37,3 1 1,2-12 0,5 2-1,1-6-55,-1-5 1,9-3 0,3-1-127,4-1 1,2-5 0,2-3-130,4-1 1,5-2 0,11-6 69,1 0 1,2 0-1,-3 0 1,3 0-225,2 0 0,-4-6 1,6-2-1,1-1-162,-3-5 1,4 4 0,-6 1 0,0-1-130,0 0 1,5 1 0,-7-5 665,-2 2 0,-1 1 0,-3-7 0</inkml:trace>
  <inkml:trace contextRef="#ctx0" brushRef="#br0" timeOffset="200">179 525 8041,'-17'-6'315,"1"-2"30,5-2 0,3-1 1,12-5-76,7 5 1,9 3-1,19 6 1,5-2-295,9-2 1,11 0 0,0 6 0,4 0-229,2 0 0,-3 0 0,-4 0 0,-9 2 252,-6 4 0,-17 4 0,2 7 0</inkml:trace>
  <inkml:trace contextRef="#ctx0" brushRef="#br0" timeOffset="384">5 1276 8041,'-4'9'685,"4"-3"1,6-4 0,17-2 0,8-2-285,8-4 0,7 2 0,11-5 0,3-1-636,2 0 1,2 5 0,6-5 0,-2 0-636,-4 0 1,2 5-1,-8-5 870,-2 2 0,-9-5 0,-5 3 0</inkml:trace>
  <inkml:trace contextRef="#ctx0" brushRef="#br0" timeOffset="700">1053 909 8064,'-2'-18'4086,"-4"1"-3744,4 7 0,2 3 0,11 8 1,7 5-173,5 6 1,0 3 0,10 3 0,4-3-114,0-3 1,6 4 0,0-7 0,-1 1-293,1-4 1,-2-4-1,-6-2 1,-2 0 69,-4 0 0,-4-2 1,-9-6-1,-5-7 185,-5-7 0,-4-7 0,-4 4 0,-6 0 141,-9-1 0,-8-3 0,-10 6 0,-2 2-22,-4 1 1,4 9 0,-4 1-1,6 2-327,6 4 0,-2 4 1,8 6-1,2 6-697,1 3 0,11 11 0,3 3 885,4 4 0,10 9 0,1 3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5:58.2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17 771 8190,'-17'0'0</inkml:trace>
  <inkml:trace contextRef="#ctx0" brushRef="#br0" timeOffset="495">262 1434 8451,'-35'0'382,"0"0"1,2 0 579,4 0 1,8 6-705,15 0 1,16 2-1,23-4 1,11 2-71,14-3 1,18-1-1,13-4 1,-38 0-1,1-1-204,5-3 0,1 0 0,5-1 1,2-2-1,1 0 0,2-1 0,0 0 1,1-1-109,1 0 0,0-2 0,2-1 0,0-1 1,-1 3-1,-1-1 0,-3 1 0,-2-1-326,-3 0 1,-3 1-1,-8 1 1,-3 0-1,19-2 1,-14 3 485,-16 2 1,-2-5 0,-8 3 0</inkml:trace>
  <inkml:trace contextRef="#ctx0" brushRef="#br0" timeOffset="898">349 858 8503,'-27'-17'-2,"6"-1"0,5 3 1874,5 3 0,9 4-1385,2 8 0,17 0 0,18 0 0,14-2-209,13-3 1,9 3 0,19-4 0,5 4-291,-43 2 1,1 0-1,2-3 1,2 0 0,4-1-1,0 0 1,1 0-1,-1 0-140,0 0 0,0 1 1,-3-1-1,-2 2 0,-1 2 1,-1 0-1,45-2-470,-12-4 0,-23 4 0,-17-4 0,-10 4-2360,-8 2 2982,-12 0 0,-1 0 0,-6 0 0</inkml:trace>
  <inkml:trace contextRef="#ctx0" brushRef="#br0" timeOffset="1561">2270 142 8487,'-33'-35'0,"2"2"0,4 4 4128,2 6-3632,2 3 1,15 18 0,8 8-1,12 10-268,9 7 0,14 6 0,13 12 0,9 6-78,7 3 1,4 10 0,3 2-1,3 2-115,2 0 0,-35-32 1,1 0-1,-1 4 0,0 0 1,0 1-1,-1 0-282,-1 0 1,-2 2 0,27 36 0,-23-5 0,-14 0-85,-12 0 1,-13-2 0,-19-2 0,-20-2 221,-15 2 1,15-32 0,-4 0 0,-6 2 0,-1-1 0,-3 2 0,-1 0 98,0 1 0,-1 0 0,-4 0 0,0-1 1,4-1-1,1-2 0,-1 2 0,-1 0-196,1 2 1,-1 0-1,3-1 1,2 1-1,2 1 1,2 0 0,6-4-1,3 0-1159,-26 33 0,9 0 1365,7 2 0,3 5 0,8 1 0,0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6:02.5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321 130 8482,'-2'-25'0,"-2"-2"1067,-2 0 0,-5 1 690,5 9 0,0 9-1516,6 8 1,0 10 0,-2 11 0,-2 4-243,-2 3 1,-7-5-1,1 6 1,-3 0-177,-3-2 0,1 0 1,-3-5-1,-1 1-18,-2-2 0,-6-7 0,5-4 0,3-3-62,1-3 0,3-2-262,0-2 0,11-2 1,12-2-246,15-1 0,22 1 0,15 9 0,17 9 764,15 7 0,-39-8 0,3 2 0,3 2 0,0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4:09.3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105 288 8218,'0'-26'318,"-6"1"1,1-4-1,-1 6 2062,-2 3-1761,6 3 1,-6 11 0,6 12 0,-2 15-155,-1 10 0,-1 10 0,6 2 0,0 1-362,0 5 1,0 3 0,0 3 0,0-1-93,0-4 0,-6-1 1,0 1-1,0-1-137,-1-3 0,5-1 0,-6 0 0,2-8-405,0-6 0,0-10 0,6 2 119,0-3 1,2-11-1,4-5 380,6-8 1,11-5 0,6-9 0,6 1 122,6-1 1,4 1 0,7 1-1,0 3 12,1 1 1,-1 6-1,1-3 1,-1 1-137,0 4 0,-7 2 0,-4 2 0,-6 0-135,-6 0 0,-4 6 0,-8 0 108,1-3 0,-10-1 280,-8-2 0,-2-9 0,-10-7 0,-2-7-169,-1-4 1,-10-2 0,-4-8 0,-4-2-47,-2-2 0,0-1 1,-2 3-1,-4-4-223,-5-2 1,1 7 0,0-3 0,3 4-371,3 2 1,2 2-1,4 4-2661,4 6 3249,11 11 0,26 12 0,12 10 0</inkml:trace>
  <inkml:trace contextRef="#ctx0" brushRef="#br0" timeOffset="200">1118 358 8245,'-2'-18'0,"-2"1"595,-1-1 0,-7 1 0,4 1 0,0 3 1118,1 1 0,3 8-1324,10-2 0,5 20 0,14 7 0,10 8-220,10 6 0,7-4 0,5 12 0,3-2-547,2-1 1,4 7 0,6-4 0,-1-1-1098,-3 1 0,-9-4 0,-3-8 1475,-8-2 0,3-8 0,-7 5 0</inkml:trace>
  <inkml:trace contextRef="#ctx0" brushRef="#br0" timeOffset="382">1625 130 8245,'-35'-34'509,"6"4"1,1 5-1,3 4 112,4 5 1,3 12-1,7 4-226,5 10 1,4 13-1,0 9 1,-2 6-281,-2 9 1,1-1-1,3 5 1,-2 3-379,-2 1 0,-2-1 1,4-2-1,-4 1-483,-1-1 1,-3 2 0,-7 5 745,-5 5 0,-3-4 0,-8 0 0</inkml:trace>
  <inkml:trace contextRef="#ctx0" brushRef="#br0" timeOffset="548">909 1283 8901,'7'-15'545,"5"3"0,11-2 1,8 7-1,10-1 243,11 0 1,18-4 0,18 7 0,11 1-1193,-45 3 1,0 0 0,0 1 0,-1 0 0,2 0 0,1 0 403,-3-1 0,0 2 0,3 2 0,1 2 0,0-1 0,0 1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6:02.8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53 8321,'-12'-8'269,"0"-3"1,10-3 189,2 2 1,12 5 0,15 7 0,10 0-431,6 0 1,9 0 0,8 0 0,0 2-1589,1 3 1,3-1 1558,-6 8 0,0 0 0,-6 5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6:02.9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8841,'17'0'307,"12"0"0,12 0 0,17 0-897,14 0 1,10 0 0,9 0 589,2 0 0,0 0 0,-6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6:03.2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874 559 8534,'0'-27'922,"0"4"1,0 9 4729,0 3-5043,0 7 1,0 4 0,0 13-1,-2 7-378,-4 3 0,4 8 1,-4-2-1,3 4-261,-3 2 1,2 0 0,-6 2 0,1 2-356,-1 1 1,-2 3 0,-7-4 0,-3 2-841,-1-3 1,-10 5 0,-2 0 0,-11 0 157,-11-1 0,-5-1 1,-10-8 1066,-3-4 0,-13-4 0,-9-7 0</inkml:trace>
  <inkml:trace contextRef="#ctx0" brushRef="#br0" timeOffset="215">1 402 8321,'27'-80'246,"4"5"1,-8 11-1,1 8 402,1 7 0,-4 14 0,8 14 0,2 7 229,2 8 0,8 4 1,2 4-1,1 6-328,5 10 1,3 7 0,6 12 0,5 3-281,-1 7 1,6 11 0,-6 6 0,2 4-225,0 2 0,-2 2 0,0 2 1,-8 1-632,-5-1 0,-10 0 0,1-1 0,-7 3-962,-9-2 1,-9-2-1,-17-3 1,-4-1 1547,-5-4 0,-20-3 0,-6-9 0</inkml:trace>
  <inkml:trace contextRef="#ctx0" brushRef="#br0" timeOffset="781">1573 1275 8321,'9'-23'224,"-3"0"1,-4-1 0,-2 7 0,0-1 610,0 1 0,0 0 0,0-1 0,0 1 4,0-1 0,0 1 0,0-1 0,0 1 125,0-1 1,0 1 0,0-1 1280,0 1-2058,-8 7 0,6 4 0,-3 14 1,3 10-28,2 9 0,2 14 0,1 5 0,5 5-232,2 1 1,-4 6 0,5 2-1,1 0-279,-2 1 1,3-1 0,-7-4-1,0 2-479,2-1 1,-6-5-1,3-5 1,-5-7-165,-5-3 1,1-12 0,-8-7 704,-1-10 1,-1-8 0,0-8 0,3-10 182,-3-9 1,6-6 0,3-4 0,3-3-108,2-7 0,7-2 0,5 3 1,4 5 300,1 4 0,8 4 1,4 2-1,6 6 55,6 6 1,-2-1 0,7 14 0,3 4-16,1 6 1,-5 12 0,-6 9 0,-8 2-173,-8 4 1,-5-4-1,-7 1 1,-7-3 177,-8-4 1,-7-1 0,-15-3 0,-9 1 254,-9-1 1,-9-1 0,-3-5 0,-2-5 153,2-4 1,-3-2 0,5 0 0,8 0 565,7 0 1,8-6-1,15-2-712,4-1 1,20 5 0,17-4 0,14 2-511,14 0 1,7 2 0,12 10-1,1 6-817,3 3 0,2 3 0,-5-1 1,5 3-954,2 3 1,-7-2-1,1 7 1,-8-3 1882,-8-4 0,-3 6 0,-3 1 0</inkml:trace>
  <inkml:trace contextRef="#ctx0" brushRef="#br0" timeOffset="1282">3249 507 8321,'-8'-35'0,"-1"2"77,-1 4 0,-4-4 0,9 6 1,1-2 978,2-1 1,2 9 0,2-2 0,4 5-628,5 7 0,5 3 0,3 6 1,4-2-333,6-2 0,10 2 0,2 10 0,0 6 27,1 3 0,-3 11 1,6 5-1,-2 6-238,-5 3 1,-1 9 0,-4-3 0,-4 5-9,-5 1 1,-13 6 0,-5 1 0,-4-1 45,-2 2 1,-15-6-1,-9 7 1,-7-3 57,-4 0 1,0-8 0,0-9 0,2-4-29,4-2 1,4-8 0,10-4-48,3-3 1,4-9 0,10-1-1,4-2-314,6-4 0,9-2 0,6-2 0,4 0-136,6 0 1,10-2 0,-1-2 0,5-4-377,1-2 0,-3-1 1,-7-7 918,-7 1 0,-12-8 0,3-3 0</inkml:trace>
  <inkml:trace contextRef="#ctx0" brushRef="#br0" timeOffset="1432">3284 1031 8321,'0'-20'123,"0"-3"1,2 4-1,6-5 1,11 5 279,14 2 1,10 1 0,13 2 0,8 5-246,12 1 1,13 2 0,4 6 0,-2 0-1560,-1 0 0,-7 6 1401,-7 0 0,0 15 0,-14-1 0</inkml:trace>
  <inkml:trace contextRef="#ctx0" brushRef="#br0" timeOffset="2015">4297 1223 8321,'17'-20'371,"1"-3"1,-1 4 0,-1-5 0,-2 5 746,-3 2 0,1-1 1,3 1-1,-1-1-18,-2 1 1,-9-1-1,3 1-189,-4-1 0,-2 1-577,0-1 0,-8 7 0,-3 1-359,-5 2 1,-1 8 0,-1 10 0,1 4-12,-1 5 0,1 10 0,-1 0 1,3 4-62,3 2 0,-1 0 1,7 2-1,2 4-118,2 5 0,2-1 1,0 0-1,0-1-109,0 1 1,8 5 0,3 5-1,3-5-63,-2 0 0,3-1 0,-5-2 0,0-7-241,-5-3 1,3-4 0,-2-4-731,-2-5 1524,-2-13 0,-2-11 1,0-11-1,0-5-22,0-1 0,6-9 0,3-3 1,5-4-108,5-2 1,10-2 0,1-1-1,5-3-222,5 2 0,-3 2 0,4 4 1,-4 4 50,-2 6 1,0 5 0,-2 7 0,-4 5-26,-6 4 0,-4 2 0,-3 2 0,-4 4 207,-7 5 1,-3 5 0,-6-1 0,-5 1 288,-9 1 0,-11-3 0,0 9 0,-6-5 18,-6-7 1,3 5 0,-7-4 0,4 1 205,8-1 1,0 1 0,10-7-1,2 0 91,1 2 0,12-6 0,8 4-590,10-5 1,19 1 0,10 2 0,8 2-351,7-2 1,8 4 0,-2 0 0,0 1-577,1 5 0,-5-1 0,-10 1 1,-7-2-1656,-8 1 0,-7 5 2519,-13 5 0,-11 4 0,-10 8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6:00.8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88 157 8218,'-18'-17'0,"3"-1"767,3 1 1,-3 1 0,5 3 746,0 1 0,2 6-1023,8-5 1,14 7 0,5-4 0,7 2-367,5 0 0,7 1 1,5 5-1,4-2-65,7-4 0,-7 4 0,5-4 0,-3 4-192,-5 2 0,5 8 0,-9 4 0,-3 3-163,-6 3 1,-7 7 0,-13 4 0,-5 4 187,-4 2 1,-4 2 0,-6 3-1,-9 7 210,-10 3 1,-14 11 0,-6 1 0,-3 2-32,-2 0 1,-1-8 0,3 2-1,1-3 94,3-3 1,9-13-1,2-6 1,10-6 171,5-6 0,11-1-514,3-3 0,12-1 1,7-5-1,6-3-80,5 0 1,9-6-1,2 4 1,9-4-57,7-2 0,7-2 1,2-2-1,0-4-500,0-2 0,4-1 1,-5-7-1,-3 1-402,-2-1 0,-11 1 1214,-8-1 0,-8-7 0,-9-2 0</inkml:trace>
  <inkml:trace contextRef="#ctx0" brushRef="#br0" timeOffset="183">210 769 8564,'-17'-18'540,"-1"1"0,6 1 1,3 3-1,3 3-147,8 2 0,8 0 1,13 4-1,8-3-415,8-3 0,7 6 0,12-4 0,7 2-678,2 1 1,3-1 0,0 6 0,-2 0-1532,-4 0 2231,-12 0 0,-1 0 0,-6 0 0</inkml:trace>
  <inkml:trace contextRef="#ctx0" brushRef="#br0" timeOffset="450">1031 751 8218,'8'-12'203,"3"1"1,5 5 0,1-4 0,1 3 599,-1 3 1,3-4 0,1 2-288,2 2 1,0 2 0,-7 4-1,-2 2-213,-3 2 0,-7 9 1,2 1-1,-4 5-71,-2 1 1,-2 5-1,-2 0 1,-4 2-164,-1 0 1,-1 0 0,-4 4 0,5-2-155,1-2 1,-4-1-1,6 1 1,2-6-332,3-4 1,1-1-1,1-1-115,5 1 1,6-9 0,11-3 0,6-6-335,4-6 0,4-3 1,2-9 864,2 1 0,-1-16 0,-5-4 0</inkml:trace>
  <inkml:trace contextRef="#ctx0" brushRef="#br0" timeOffset="1299">1240 1048 8218,'0'-12'1395,"2"1"-823,4-3 1,-4-1-1,6-3 1,-2 1-156,-1-1 1,7 1-1,-4-3 1,2-3-119,3-6 0,-3 2 0,0-2 0,-3-2 51,-3-2 0,-2-2 1,-2 0-1,0 2-36,0 4 0,-8 2 1,-3 7-1,-7 1-50,-5 3 1,2 10 0,-6 1-1,-1 5-107,1 5 0,4 13 0,-4 11 0,3 6-183,9 6 0,-1 5 0,11 10 0,1 5-142,2 1 0,8 2 1,1 6-1,3-1-60,4 1 1,7 2 0,2 0 0,-1-2-55,-3-8 0,-2-6 1,-1-5-1,-2-5-118,-3-5 1,-7-12 239,2-6 0,-4-13 1,-4-10 132,-4-10 1,4-7-1,-6-6 1,3-7-82,-1-3 0,0-3 0,6-3 0,0-4 10,0-2 1,2 5 0,4-5 0,5 2 2,5 5 1,1 1 0,3 2 0,3 2-35,6 4 1,4 5 0,2 13 0,0 5 153,0 4 1,-6 4 0,-2 4 0,-2 5-29,-3 5 0,-5 1 0,-5 1 0,-6 1 21,-4 5 1,-4-5 0,-4 4 0,-8-3 104,-7-3 1,-6 1 0,-10-1 0,-2 0 294,-2 1 0,-5-8 0,5-3 0,0-1 408,-1 0 0,12 0 1,1-6-67,8 0 1,15 0-620,12 0 1,19 2-1,24 2 1,7 3-243,8 3 1,10 2 0,1 5 0,-1 3-789,-2 3 0,4-2 1,-3 6-1,-5-1-555,-8-5 0,-15 4 1,-10-1-1,-12-3-1634,-9-2 3078,-6-9 0,-24-2 0,-3-8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6:06.8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51 9357,'-8'-12'923,"-3"1"0,-5 5 1,-1-4-394,-1 3 1,8 3 0,3 9 0,1 7-678,0 4 1,-6 9-1,7 4 1,-1 4-676,-2 2 1,6 6 0,-6 1 0,3 3 821,-1 3 0,-8 3 0,4 1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6:07.3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53 365 8321,'0'-50'252,"0"11"1,0-7 0,0 7 418,0 4 1,2 0-1,2 2 1,3 4 8,3 6 0,7 9 0,9 4 1,1 3-438,4 3 0,2 4 1,2 5-1,2 7-136,3 4 1,-3 11-1,4 8 1,-4 7 55,-2 3 1,-8 11-1,-6-1 1,-5 5-458,-4 6 1,-9 0 0,3 0 0,-6-2 34,-6 2 0,-5-4 1,-11 2-1,-3 0 133,-2-2 0,0-2 0,-2-9 0,5-3 83,5-1 0,4-8 0,3-1 1,6-7-30,4-7 0,6-5 0,6-1 0,9-1-85,6 0 1,12-7 0,10-4 0,5-4-387,6-2 0,-1-2 0,5-4 0,-2-4-416,-4 1 1,-1-7-1,-7 5 959,-7-5 0,-16-9 0,-17-2 0</inkml:trace>
  <inkml:trace contextRef="#ctx0" brushRef="#br0" timeOffset="165">70 1099 8321,'-23'-33'0,"2"4"740,5 6 1,6 3 0,10 3-1,4 1-363,8 5 1,15-5 0,22 6-1,11-1-472,15-1 1,7 8-1,17-4 1,-49 5-1,1 1-253,0-1 1,1 0 0,0-1 0,0 2 0,-1 2 0,-1 2 0,43 4 347,-11 5 0,-24 5 0,-7 1 0</inkml:trace>
  <inkml:trace contextRef="#ctx0" brushRef="#br0" timeOffset="800">1310 1221 8321,'0'-17'95,"0"-1"1,0-1 588,0-4 1,0 3-1,0-5 1,0 2 257,0-1 1,0-1 0,0 4 0,0-2-14,0 1 0,-2-3 0,-2 2 1,-1 1 305,1 3 0,-4 7-969,2 1 0,0 9 1,6 2-232,0 9 0,0 15 1,0 7-1,2 8-24,4 7 0,-2 7 0,8 3 0,1 4-304,3 2 0,1-4 0,1 6 0,-3 0-152,-3-2 0,1 4 0,-5-7 0,0-3-146,0-2 1,-3-3-1,-5-5 1,0-7-635,0-8 0,-7-8 914,-5-11 0,-4-6 1,1-14-1,1-7 238,3-7 0,5-11 1,-4 0-1,0-7 149,1-5 1,5 4 0,-2-5 0,6-3 62,6-1 1,6 5 0,11 4 0,6 6-188,4 6 1,4 0 0,4 12 0,3 7-42,1 6 1,5 4 0,-5 2 0,0 4 25,-5 5 1,-9 11 0,-5 1-1,-5-2 104,-6-1 0,-9-3 0,-2 1 0,-8-1 232,-7 1 1,-13-7-1,-7 1 1,-6 0 183,-3-3 0,-9 1 0,5-6 0,-3 2 86,0-2 1,9-2 0,-1-2 0,8 0 1653,7 0-2151,5 0 1,19 0 0,14 0-1,17 1-224,13 5 0,9 4 1,3 7-1,2 1-347,-2-1 1,1 1 0,-1 1-1,2 3-459,-2 1 1,-9 6 0,-8-4-1,-8 0-166,-8 1 0,-11-3 0,-6-6 0,-4 1-84,-2-1 1,-14-5 1233,-3 0 0,-20-9 0,0 5 0</inkml:trace>
  <inkml:trace contextRef="#ctx0" brushRef="#br0" timeOffset="1080">2044 1710 8321,'17'-9'200,"6"-7"0,1 6 0,-3-1 339,-2-1 1,5 6-1,3-4 1,2 3 80,2 3 1,6 2 0,-8 2 0,4 0-166,2 0 0,-2 8 1,-2 1-1,-4 1-186,-2-4 1,-1 2 0,-7-3-100,1-1 0,-7-2-70,1-2 1,-8-7-1,0-5 1,-8-6 15,-8-5 1,-3-2 0,-3-6 0,-1 4 192,-5 1 1,3-3 0,-8 6 0,0 2 33,2 1 0,-4 9 0,7 1 1,3 2-518,2 4 0,3 4 1,3 6-1,3 6-651,2 3 0,2 11 0,8 5 1,6 5-1183,9 5 1,3 8 2006,9-3 0,0 5 0,6 1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6:11.9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53 210 8311,'-2'-25'0,"-1"-2"668,-3 0 1,-8 1-1,4 9 1308,1-1-1561,1 1 1,10 1 0,6 5 0,9 5-320,10 4 0,12 2 0,4-2 0,1-2-37,5-2 1,1 1 0,3 5 0,-1 0-103,1 0 1,-9 5 0,-3 3 0,-4 4 2,-2 7 1,-10-1 0,-6 7 0,-7 0 117,-4 4 0,-2 4 0,-6 2 0,-2 2 42,-4 4 0,-4-2 0,-9 7 0,-3 3-136,-1 1 1,-8 3 0,4-3 0,-2-2 18,0-1 1,5-6 0,-3 3 0,2-1-32,4-4 0,7-8 1,4-4-1,3-2-165,3-3 1,4-5-1,6-5 1,5-4-58,5-1 1,9-5 0,4 4 0,4-4-206,2-2 0,2 0 0,2 0 0,3-2-220,3-4 0,-6-1 0,2-7 1,-5 2-143,-1-1 0,-6-3 817,1-1 0,-17-1 0,3 1 0</inkml:trace>
  <inkml:trace contextRef="#ctx0" brushRef="#br0" timeOffset="166">193 752 8072,'-15'-18'234,"3"1"1,-2-1 0,9 1 71,1-1 0,6 3 0,9 1 1,13 4-239,7 3 1,13-1 0,9 4 0,9-2-294,6 2 1,3 2-1,1 2 1,0 2 224,-4 4 0,-2 4 0,4 7 0</inkml:trace>
  <inkml:trace contextRef="#ctx0" brushRef="#br0" timeOffset="766">1014 944 8190,'10'-18'186,"-1"1"1,-5-1 794,2 1 1,0-1-1,-6 1 510,0-1 1,0 1 1055,0-1-1130,0 1-1348,0 7 1,0 12 0,0 16 0,0 9 34,0 6 0,6 10 0,1 3 1,1 7-172,0 5 0,6 2 0,-5 6 0,3-2-80,0 2 0,-1 2 0,7 0 0,-3-4-151,-3-6 0,-2-11 0,-7-9 1,3-5-1004,-2-4 1038,-2-15 0,-2-6 0,-2-20 0,-2-5 145,-2-7 0,-5-5 0,5-10 1,2-3-89,2-3 1,2 1-1,0-3 1,0 6 197,0 4 1,0 2 0,0 2 0,2 4-41,4 6 0,4 6 0,7 5 0,0 6-133,1 4 1,5 2 0,2 2 0,1 4 37,-1 6 1,-2 9 0,-7 4-1,-3 0 189,-1 1 1,-8 3 0,2-6 0,-4-2 181,-2-1 1,-10 1-1,-6-2 1,-7-3 232,-4 0 1,-2-7-1,-6 1 1,0-2 105,0-4 1,2-2 0,2-2 0,4 0 337,2 0 0,3-2-944,11-4 0,7 4 0,15-4-178,13 4 0,13 2 0,7 2 0,5 2-551,5 2 1,2 7-1,-1-1 1,1 3-473,2 3 1,2-1-1,-3 1 1,1-1 1239,-2 1 0,-2-1 0,-1 1 0</inkml:trace>
  <inkml:trace contextRef="#ctx0" brushRef="#br0" timeOffset="1049">1887 420 8168,'-27'-53'0,"-4"9"0,8 5 0,1 8 2924,3 8 0,1 5 1122,1 6-3951,7 5 1,2 14 0,10 7-1,2 7 71,2 9 1,8 4-1,-3 5 1,5 4-121,1 2 1,1 1 0,-1 5 0,1-3-559,-1-1 1,1-1-1,-1 7 1,3-1-257,3 0 1,-4 1-1,5-1 1,-3 1-122,2-1 1,-3-7 0,3-5 0,-4-3 888,-1-2 0,-1 0 0,1 0 0</inkml:trace>
  <inkml:trace contextRef="#ctx0" brushRef="#br0" timeOffset="1266">2376 437 8168,'0'-41'408,"0"3"0,0 5 898,0 7 0,0 7 0,-2 4-302,-4 3 0,4 6 0,-3 12-757,3 6 1,4 5 0,3 6-1,7 6-79,4 4 0,1 4 0,1 4 1,-1 4-268,0-1 1,1 7 0,-1-5 0,1 3-592,-1-3 0,7 9 0,-3-7 1,-4 1-336,-3 1 1,-8 1-1,4 1 1,-3-2-1643,-3-3 2667,-10-4 0,-3-8 0,-9 0 0</inkml:trace>
  <inkml:trace contextRef="#ctx0" brushRef="#br0" timeOffset="1416">2429 874 8168,'0'-25'0,"0"5"0,0-3 809,0 3 1,7 3-1,5 2 1,5 3-493,7 6 0,5 2 1,10 0-1,3-2-892,3 3 1,1 1 0,9 4 0,-1 1 574,-1 3 0,3 0 0,-12-6 0</inkml:trace>
  <inkml:trace contextRef="#ctx0" brushRef="#br0" timeOffset="1633">2848 210 8098,'0'-27'287,"0"2"0,0 7 1068,0 1 1,0 5 0,4 4-774,7 7 0,3 6 1,17 21-1,4 8-281,4 11 1,3 8 0,-3 5 0,2 8-290,-2 7 1,-8 5 0,-6 5 0,-4-1-365,-5 1 1,-10-5 0,-1 0 0,-7-5-499,-9-3 1,-9-4 0,-15-13 0,-1-1 849,-5 0 0,-12 1 0,-9-1 0</inkml:trace>
  <inkml:trace contextRef="#ctx0" brushRef="#br0" timeOffset="1833">3791 682 8272,'0'-18'1347,"0"1"0,0-1-798,0 1 1,2 7 0,3 2 0,9 3-855,7-1 1,7 0 0,7 8 0,1 4-316,5 5 0,-2-1 0,6 2 620,-3 1 0,-1 3 0,-6 1 0</inkml:trace>
  <inkml:trace contextRef="#ctx0" brushRef="#br0" timeOffset="1999">3738 1101 8271,'12'-6'884,"0"0"0,-1-5 1,9 3-1,3 0-182,6 0 1,12 2-1,5 6 1,7 0-945,5 0 0,4 0 0,8 2 0,-2 4 242,-4 6 0,4 3 0,-6 3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6:24.8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168 2069 8155,'-16'-2'3289,"5"-4"-3021,3 4 0,8-4 0,2 10-74,4 2 1,1 2-1,7-4 1,-2 1 68,1-1 1,-3-2 0,2 0 14,1 4 0,3-4 1,1 4-102,1-4 1,-7-2 0,1-2-1,1-2-117,3-2 0,1-2 1,1 2-1,-1-5-62,1-5 1,1-1-1,3-1 1,3-1-54,2-4 0,-4-3 0,6-5 0,0 2-77,-1-2 0,-3-2 0,-8-2 0,1 0 65,-1 0 0,-5 2 0,-2 4 0,-3 6 166,-3 4 0,-10 1 1,-7 3-1,-7 3 7,-3 6 1,-14 4-1,2 4 1,-3 4 40,-5 6 0,0 3 0,-5 5 0,3 3-35,2 6 0,3 4 0,7 4 0,3 2-25,7 1 0,4 9 1,3-2-1,5 3 6,5 2 1,6 9-1,8 1 1,7 0-84,6-4 0,10-4 1,1-1-1,4-5-71,5-7 0,0-2 1,-6-16-1,0-4-244,0-5 0,5 0 0,1-9 0,-2-3-972,-2-6 0,4-7 1,-1-12 1276,-1-7 0,-2-3 0,-2-2 0</inkml:trace>
  <inkml:trace contextRef="#ctx0" brushRef="#br0" timeOffset="733">622 602 8556,'-2'-20'0,"-4"-1"469,-6-2 0,3-1 0,-1 7 0,0-1 843,1 1 0,-3 0-177,-5-1 0,5 3 280,0 3 1,6 4-1085,-5 8 0,7 8 0,-2 4-321,4 3 0,-4 3 0,1-1 1,1 2-31,2 5 0,-4-3 1,-2 8-1,0 2-617,1 2 1,-5 2 0,4 0 0,-2 2-274,-3 4 1,-3-3-1,-3 9 1,-2 0-154,-3-3 0,-7 7 1,2-7 1062,-4 1 0,-9 5 0,-3-5 0</inkml:trace>
  <inkml:trace contextRef="#ctx0" brushRef="#br0" timeOffset="982">255 218 7994,'-23'-35'325,"0"0"0,-8 2 0,1 2 0,-3 3 889,-2 3 0,8 10 1,6 7-350,7 0 1,1 8 0,9 0-458,6 10 1,8 7 0,13 7 0,6 3-172,4 0 1,2 6 0,2-4-1,3 4-212,7 2 0,2 6 0,-3-1 0,-3-1-373,0-2 0,-7 0 0,7 4 0,-4 3-579,-4 1 1,2 4 0,-14-7-1,-2 1-319,-1 0 1,-5 3 0,-3-5 1245,-6-2 0,-4 5 0,-2 1 0</inkml:trace>
  <inkml:trace contextRef="#ctx0" brushRef="#br0" timeOffset="1616">954 1056 8531,'2'-16'1950,"2"3"-586,1 1 0,1 6-371,-6-5 1,2 1 0,2-4 235,2 3 1,0 5-550,-6-6 0,2 8 0,1-3-343,3-1 1,0 8-283,-6 0 1,0 8 0,0 9-1,0 2-217,0 5 0,0 3 0,0 6 0,0-2-369,0-2 1,0 0 0,0 6-1,0 0-28,0 0 0,2 0 1,2-2-1,2-4-444,-2-6 0,-2-3 666,-2-3 0,-2-7 0,-2-6 1,-2-10 236,2-12 0,2-9 0,2-12 0,2-3 244,4-3 1,-2 4-1,5-3 1,1 1 64,0 4 0,1 8 0,9 4 1,1 2-19,3 3 0,5 11 0,-4 5 0,2 4-187,4 2 0,-4 4 0,0 6 1,-1 7-36,-5 2 0,-4 7 0,-5-1 1,-6 2 79,-4 4 1,-4-6 0,-4-1 0,-8-3 85,-7 2 1,-6-3 0,-10 1-1,-2-5 25,-1-5 1,-9-7 0,4 2 0,-1-4 130,-1-2 0,10 0 0,2-2 1,10-2 357,6-2 0,3-7 0,5 1-561,5-4 0,14 1 0,9 3 0,12 6-140,10 5 0,6 1 0,7 0 0,0 1-628,1 5 0,-1-2 0,1 10 0,-1 3-329,0 5 1,-7 3-1,-4-4 1,-2 4-218,1 3 1,-11-5 0,1 4 1225,-9-2 0,-11-2 0,-3-5 0</inkml:trace>
  <inkml:trace contextRef="#ctx0" brushRef="#br0" timeOffset="1932">1722 637 9025,'-8'-35'0,"-3"0"629,-5 0 0,1 6 0,1 2 0,2 1 984,-1 5 0,3 7 703,-1 3-1755,7-1 0,-4 4 0,8 8-144,0 10 0,2 11 1,4 5-1,3-1-52,1 0 1,6 6 0,-5-2 0,5 4-372,1 2 1,1 0 0,-1 0-1,3 0-162,3 0 1,-4 2 0,5 2 0,-3 1-805,2-1 1,-2-2 0,7-2-1,-3 0-340,-4 0 1,-1-2-1,-3-2 1,1-4-1548,-1-2 2859,-7-1 0,-3-7 0,-7 0 0</inkml:trace>
  <inkml:trace contextRef="#ctx0" brushRef="#br0" timeOffset="2066">1844 916 8095,'0'-19'0,"0"-3"808,0-1 0,2 0 1,4 5-389,6 1 1,5 5 0,7 3 0,7 1-582,7 4 1,1 2 0,8 2 0,1 0 160,3 0 0,-7 8 0,-1 1 0</inkml:trace>
  <inkml:trace contextRef="#ctx0" brushRef="#br0" timeOffset="2433">1093 794 8100,'-7'-23'0,"-5"-1"271,-4 3 1,-1 2 0,0 3 0,-1 2 871,1 3 0,-1 7 0,1-2-452,-1 4 1,9 4-1,3 6 1,4 9-296,2 10 1,0 6-1,2 4 1,2 4-219,1 6 0,9-3 0,-2 3 0,3 1-3224,3 3 3046,-1 1 0,1 8 0,-1 2 0</inkml:trace>
  <inkml:trace contextRef="#ctx0" brushRef="#br0" timeOffset="3283">1530 1964 8165,'0'-18'895,"0"1"-385,0 0 1,6-1 0,0 1-1,-1-1 113,3 1 1,2 1-1,9 3 1,5 3-184,5 2 1,4 2 0,2 6 0,0 0-223,0 0 0,-1 8 1,-1 6-1,-2 5-84,-1 4 1,-11 8 0,0 0-1,-7 6-14,-4 4 1,-2 8 0,-8-3 0,-4 5-212,-6 1 1,-11 2-1,-6 1 1,-4-1 18,-2-4 1,0-3-1,0 0 1,2-5 2,4 1 0,4-14 0,9 0 0,5-7-107,5-5 0,4-5 0,4-1-294,4 3 1,11-6 0,12-3 0,6-3-239,6-2 0,-2 0 1,7 0-1,3-2-438,1-3 1,-3-5 1145,-1-8 0,1 1 0,5 0 0</inkml:trace>
  <inkml:trace contextRef="#ctx0" brushRef="#br0" timeOffset="3450">1635 2540 8165,'10'-15'244,"-3"9"1,-7-12 0,0 3 297,0-1 1,10-1-1,5 1 1,11 3-487,7 1 1,2 6-1,15-3 1,4 1-638,1 4 0,-1 2 0,-2 4 581,1 4 0,-1 4 0,1 7 0</inkml:trace>
  <inkml:trace contextRef="#ctx0" brushRef="#br0" timeOffset="4048">2421 2628 8165,'9'-18'591,"-3"1"0,2-1 1,-2 1 1381,-2-1 1,0 7 0,-1-1-114,3-2 1,0 5 319,-6-3-2122,0 8 1,-6 0-1,0 14 8,3 7 1,-5 13 0,2-1 0,2 6-214,2 5 1,2 5 0,0 7 0,0 1-161,0-1 1,0 3-1,0 1 1,0 4-6,0 2 0,0-6 1,0 3-1,0-7-202,0-6 0,0-3 0,0-10 233,0-4 0,0-13 97,0-16 1,0-16 0,0-13-1,0-4 39,0-2 0,6-2 1,2-1-1,1-3 57,5 2 0,-4 2 0,1 2 0,3 0-7,1 0 1,-3 8 0,2 4 0,3 5-194,5 7 1,1 3 0,-6 8 0,3 0 224,3 0 1,-4 8-1,3 3 1,-7 7 64,-3 5 0,-6-3 0,3 3 1,-1-4 175,-4-1 0,-4-1 0,-6 3 0,-7-1 184,-9-2 1,-5 5-1,-8-12 1,0 1 57,0 1 0,0-8 0,0 2 1,1-5 285,-1-1 1,2 0 0,4 0 0,5-1 237,5-5 1,9 2-892,4-8 0,20 8 1,9-2-1,10 6-151,8 6 1,-2 4 0,7 7 0,3 1-538,1-1 1,-5 1 0,-4 1-1,-4 3-417,-3 1 1,-1 0-1,-5-5 1,-9-1-255,-5 1 0,-11-1 1,1 0 1305,-8 1 0,-13-8 0,-10-3 0</inkml:trace>
  <inkml:trace contextRef="#ctx0" brushRef="#br0" timeOffset="4366">3032 3134 8111,'0'-17'918,"-2"1"0,-2 2 3848,-2 3-4011,0 7 0,6 4 0,0 12 0,0 3-303,0 3 1,8-1 0,4 1 0,5 1-446,7 4 1,-3-3 0,6 1 0,0-6-149,0-3 0,-3-2 0,3 1 0,-2-5-18,-3-4 0,3-2 1,-2-2-1,-2-5 72,-1-11 0,-9-1 0,-1-10 0,-2-2 216,-4-2 0,-4-2 0,-6 2 0,-8 2-46,-7 1 0,-4 9 0,-6-2 0,4 5-456,1 7 1,1 3 0,4 8 0,-1 2-651,7 4 1,-1 5 0,11 13 0,3 7 1022,5 8 0,7 5 0,8 9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6:43.8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34 315 8447,'-6'-17'970,"0"-1"0,-2 1 685,2-1 0,4 7-1061,-3-1 0,10 8 1,5 0-1,2 8-210,-1 8 1,1 5-1,6 7 1,-1 5-190,0 4 0,7 4 0,-1 1 0,-4 5-317,-5 2 1,2-5 0,-7 7 0,3 0-268,0-3 1,-9 5 0,3-9 0,-4-1-546,-2-2 1,0-10 625,0-3 0,0-22 1,-2-14-1,-2-15 13,-1-12 1,-1-8 0,8-11 0,5-6 179,11-4 0,1-4 0,12 1 1,4 1-101,4 8 1,10 7 0,-3 9 0,5 7-248,1 8 0,-2 13 0,-1 13 0,-4 5-65,-3 5 0,-1 13 1,-8 11-1,-4 4 527,-6 2 0,5 8 0,-1 1 0</inkml:trace>
  <inkml:trace contextRef="#ctx0" brushRef="#br0" timeOffset="701">924 507 8447,'0'-17'185,"6"5"1,0 1-1,0-1 540,2 2 0,-5-5 0,7 3-71,-2-3 1,4 3 0,-5 0-107,3-1 1,-6-3-287,2-1 1,-4-1 0,-4 3-64,-4 3 1,0 4 0,-9 8 0,-5 0-199,1 0 1,-1 2 0,3 6 0,-1 8-117,1 5 1,5 8-1,3-4 1,1 2-128,4 4 0,4 2 0,6 2 0,5 0-57,5 0 1,1 0 0,1-2-1,-1-4-10,1-5 1,-1-7 0,1-5 0,-1-7 229,1-3 1,-1-6-1,1-7 244,-1-12 0,0-8 0,1-6 0,-1-2 177,1-2 1,-1-5 0,3 5 0,1 0-3,2-2 1,3 12 0,-5-2-1,4 8-57,2 10 0,10 5 0,10 10 0,3 4-287,3 7 1,-1 5 0,0 19-1,1 6-351,-1 1 1,-1 9-1,-7-5 1,-9 5-274,-10 1 0,-7-1 0,-6-3 0,-7-3 93,-3-3 1,-4-3-1,-5-10 1,-11-5 226,-9-5 0,-12-7 0,-4-3 0,-1-1 152,-5-4 0,1-10 0,-1-7 0,7-9 484,5-7 0,0-4 0,14-4 0,3-3 418,7-7 0,7-9 0,12-4 0,7-1-11,9 1 0,12-4 0,13 6 0,3 4-89,3 5 1,-1 8 0,1 12 0,-3 8-284,-3 7 0,1 7 0,-7 9 0,-2 3-124,-2 7 0,-2 9 0,-1 5 0,1 1-57,0 4 1,-7 2-1,-3 4 1,-2 1-134,0 3 0,1 8 0,-7-3 0,1 3-498,-1-3 0,-1 11 0,-3-3 0,-3 4-222,-2 2 0,-3-1 1,-5-7-1,0 0-385,0 1 0,-7 3 1,-5-4-1,-4-7-316,-1-6 0,-4-12 0,-1-4-605,1-3 1977,5-11 0,-9-16 0,8-13 0</inkml:trace>
  <inkml:trace contextRef="#ctx0" brushRef="#br0" timeOffset="967">2234 333 8447,'-6'-45'0,"0"4"772,3 4 0,1 4 1,2 2-1,0 4-311,0 2 1,2 4 0,3 9 0,7 6-174,4 4 1,7 4-1,2 6 1,0 9-10,1 11 1,-3 7 0,-8 3 0,-1 5-564,-2 2 0,-9-7 0,3 5 0,-4-2-597,-2 0 1,-9-1 0,-7-5-1,-7 0 164,-4 0 0,-3-2 1,-4-2-1,-3-4 266,-4-1 1,6-11 0,-2-9 0,8-4 450,4-2 0,9-16 0,1-3 0,5-16 0</inkml:trace>
  <inkml:trace contextRef="#ctx0" brushRef="#br0" timeOffset="1566">2741 385 8447,'-8'-17'585,"4"5"1,-8 2 221,-1 3 1,3-5 0,-2 6 1826,-1 2-2223,5 2 1,0 4 0,8 4-1,0 8-294,0 7 1,2-2 0,4 7 0,6-3-249,3 0 0,3 0 1,-1-3-1,1 1-189,-1 2 0,1 1 0,-3-7 0,-1-1-361,-3-5 0,1 3 0,5-8 408,1-2 0,-7-2 0,-1-4 0,0-6 376,0-10 0,-7-7 0,3-10 0,-4 0 241,-2 0 0,0 0 1,-2 1-1,-2-1 203,-1 0 0,-1 6 0,6 1 0,0 1 64,0 0 0,0 6 0,4-1 0,5 7-295,9 3 1,11 6-1,2-3 1,6 1-138,4 4 1,5 2-1,-5 4 1,0 2-113,1 2 0,-7 7 0,2-1 0,-8 2-113,-4-3 1,-1 5 0,-7-5-1,-1 5-119,-5 1 1,-3 1-1,-8-1 1,0 1-150,0-1 0,0 3 0,0 1 0,0 2-112,0-1 0,-8-1 0,-3 0 0,-5 5-244,-1 1 0,-1-6 1,1 2 105,-1-3 1,1-5 902,-1-3 1,9-6 0,3-14 0,4-8 276,2-5 1,8-8-1,3 4 1,5-2 61,1-4 1,7-2 0,1 0 0,0 3-249,0 7 1,6 4-1,-2 1 1,4 1-245,2-1 1,0 9 0,0 3 0,0 6-438,0 6 1,-2-1-1,-4 11 1,-5 3-525,-5 1 0,-2 7 1,1 2-1,-3 2-760,-3-2 1,2 4 0,-7-4 0,1 2 408,0-1 1,-2 2-1,-6-4 1126,0-1 0,-16-2 0,-3-7 0</inkml:trace>
  <inkml:trace contextRef="#ctx0" brushRef="#br0" timeOffset="2202">4243 176 8447,'9'-30'0,"-3"3"550,-4 2 1,4 2-1,2 5 1,1 3 608,5 3 1,1-1-1,5 7 1,3 2-503,6 2 1,4 15 0,2 7 0,0 5-318,0 6 0,-6 2 1,0 4-1,0 4-737,-2 5 1,-1 5 0,-11-1-1,-1-1-299,-3-3 1,-7 1 0,0 5 0,-8 1-269,-7-1 1,-13-7 0,-5-5-1,-6-5 453,-5-6 1,1-5-1,-6-13 1,1-7 383,-1-8 0,6-5 0,-2-11 1,6-1 219,6-2 0,4-8 1,10 2-1,3-4 553,6-2 0,6-6 0,8 0 0,9 4-129,10 6 1,12-2-1,6 6 1,3 0-34,7 4 1,7-1 0,-2 5 0,2 3-260,4 1 1,0-1-1,-2 1 1,-8 1-174,-7 3 1,-8-1 0,-12-4 0,-8 3-64,-7 1 0,-7 1 0,-9-7-57,-3 1 0,-5 5 1,-8 2-1,1 2-131,0 5 0,-1 1 0,1 2 0,-1 2-154,1 3 1,7 5 0,4 8-1,4 1 208,2 4 0,0-1 0,4 7 0,6 2 157,7 2 1,7-4-1,-1 0 1,6 0 3,4-2 1,2 4-1,0-7 1,-2-5 121,-4-5 0,2-7 0,-8-7 0,-1 0 109,-3 0 1,-2-7 0,1-7 0,-3-5 16,-3-5 0,4-7 0,-7 2 0,3-2 14,0 2 0,-1-2 1,7 8-1,1 1-61,4 3 0,-1 3 1,7 3-1,2 3-109,2 2 1,2 10 0,0 10 0,0 5-133,0 7 1,-2-3 0,-2 8-1,-6 2-691,-6 2 1,1 2 0,-15 2 0,-1 2-1934,-2 2 1,-11-1 2647,-9-5 0,-15-8 0,-11-1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6:42.0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228 1535 8800,'-10'8'682,"2"-4"0,8 8 0,-2-1-84,-3-1 1,3 5-1,-6-3 1,2 4-234,0 1 0,-2-1 0,5-3 125,-3-1 1,-8-8-1,3 2-238,-5-5 0,1-8 0,1-7 0,2-9 72,-1-12 0,-3-10 0,1-13 0,1-6-50,2-4 1,9-9 0,-3-3-1,4-2-135,2 1 0,9 9 0,9 2 0,9 10-9,6 6 0,2 11 1,0 8-1,0 12-96,0 9 0,0 7 0,0 7 1,2 3-219,3 9 1,-9 2 0,4 17-1,0 6-107,4 7 1,-2 3 0,4 3 0,-5 5-118,-1-1 1,-7 6-1,-3 0 1,-2 2 29,0 4 1,-1-6 0,-11-1-1,-5-5 89,-4-2 1,-4-7-1,-4-6 1,-5-8-5,-5-8 1,-1-5 0,-1-7 0,1-5 361,-1-4 0,3-12 0,1-7 1,5-12 404,1-10 0,2-6 0,6-9 0,2-2 117,4-3 0,3-5 1,11 6-1,1 0-131,2-2 1,7 13 0,-5 3 0,2 11-292,4 9 1,0 13-1,0 5 1,-2 6-326,2 6 0,-4 5 0,3 13 0,-1 7-122,-2 8 1,4-1-1,-8 9 1,-2-1-110,-1-1 1,-3 8 0,1-5 0,-1 4-287,1-1 0,-7-3 0,-1 5 0,-2-1-282,-4 1 1,-2-3 0,-4-3-1,-2-7-1475,-2-3 2430,-8-10 0,-3 6 0,-10-5 0</inkml:trace>
  <inkml:trace contextRef="#ctx0" brushRef="#br0" timeOffset="300">1503 1570 11560,'9'2'1288,"-1"2"0,-2 4-905,0 2 1,7-5-1,-1 5 1,5 0-236,7-1 1,-5-3 0,6 4 0,-1-2 34,-1-4 1,6-2 0,-4-4-1,1-6-71,-1-10 0,-2-1 1,-5-10-1,-3-2-194,-3-2 0,-5-2 1,-7 2-1,-3 2 92,-9 2 1,0 7-1,-13-1 1,2 4-252,-1 1 1,-5 9 0,6 3 0,2 6-374,1 6 0,5 5 1,3 11-1,6 3-87,4 2 0,2 2 0,4 8 0,6 2-1366,7 1 2067,13 1 0,4 2 0,11 2 0</inkml:trace>
  <inkml:trace contextRef="#ctx0" brushRef="#br0" timeOffset="716">2743 1378 8201,'-8'-35'156,"-2"6"1,-9 2-1,-3 2 946,-1 3 0,-6 5 1,4 3-1,-2 5-119,-4 1 0,-2 2 0,-2 6 0,0 2-768,0 4 1,0 3 0,2 11 0,2 1-506,2 3 0,7 7 0,-1-2 1,4 4-318,1 2 1,3 0 0,3-1-1,6 1-289,4 0 0,2-2 0,2-4 0,4-3 340,6-1 0,3-14 1,5 1-1,3-10 489,6-8 1,6-13 0,4-16-1,2-12 295,-3-9 1,5-6-1,-4-8 1,-4-2 414,-4-3 0,-12-3 1,-1-5-1,-11 3 552,-5 2 0,-9-3 1,-7 7-1,-7 6-274,-8 8 1,-4 14 0,-2 7 0,2 8 108,4 7 1,3 7 0,11 7-1029,3 10 1,4 16-1,10 15 1,6 8-171,10 7 1,3 7 0,12 5 0,6 8-458,3 7 0,-1-1 0,6 4 1,-1-2-850,-1 1 1,5 5 0,-7 7-1,-2-1 1474,-6-5 0,-12 5 0,2-7 0</inkml:trace>
  <inkml:trace contextRef="#ctx0" brushRef="#br0" timeOffset="1200">3494 1291 8236,'11'-18'1008,"1"1"1,-6 5 434,5 1 1,-7 5-819,2-6 0,-4 10 0,-4 0-639,-4 6 0,-3 10 1,-11-5-1,-3 3-145,-6 0 1,-6-3 0,-4 5-1,-4-2 15,-1 1 0,5-5 1,-4 0-1,2-2 183,1-1 0,7 1 1,9-6 360,5 0 1,9 2 0,8 2-278,12 2 1,17 0-1,22-6 1,7 0-188,8 0 0,4 0 0,2 0 1,0 2-99,0 3 1,1-3 0,1 4 0,-2-4-172,-8-2 1,-11 0-1,-9 0 1,-3 0 293,-6 0 1,-10 0 0,-1-2-1,-9-4 172,-7-5 0,2-5 1,-2-3-1,-2-4 62,-3-7 0,-1-5 0,0-5 1,0-9 17,0-7 1,0-6-1,0-12 1,2-7-131,4-13 1,-5 44 0,0-2 0,1-3 0,0 1 0,-3-1 0,-2 1 241,-1 2 1,-3 1 0,-17-42 0,-5 18 0,-4 11 588,-2 7 0,8 22 1,4 12-625,3 13 0,11 26 0,3 13 0,8 16-542,9 11 0,17 16 0,18 15 0,-20-37 1,1 1-219,2 6 0,0 0 0,-1 0 1,0 1-1,3 5 0,0 0 1,0-2-1,-2 0-2585,0 1 1,-1 0 3054,0 5 0,-2 0 0,-3-1 0,-1 0 0,-2 4 0,0 0 0,-1 0 0,-1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4:06.5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943 1048 8250,'-13'-35'134,"-5"0"1,-1 2 463,-1 4 0,1 6 0,-1 9 1,1 5 481,4 1 0,9 4-690,0 10 0,8 4 0,9 9 0,13 4-249,7 6 0,6 4 0,5 2 0,9 2-13,5 4 1,2-4 0,-5 3 0,-1-3-482,1-2 0,-1 0 0,0 0 0,-1 0-465,-5 0 1,-3-2 0,-8-2 0,-2-4-2365,-4-2 3182,-4-1 0,-7-7 0,-1 1 0</inkml:trace>
  <inkml:trace contextRef="#ctx0" brushRef="#br0" timeOffset="201">1450 943 8250,'-28'-35'116,"3"1"0,2 1 288,0 3 1,1 11 0,9 9 238,1 3 1,2 3 0,-1 10 0,3 5-367,0 5 0,6 9 0,-5 4 1,1 6-201,0 6 1,-2-2-1,4 7 1,-4 3-196,-1 1 1,-3 2 0,-3-1 0,-1-3-355,-1-1 0,3 0 0,-9 7 0,1 2-188,-1 2 1,2 3-1,-8-5 660,-2 2 0,-2 0 0,-2-5 0</inkml:trace>
  <inkml:trace contextRef="#ctx0" brushRef="#br0" timeOffset="369">803 1974 8464,'8'-18'642,"-4"9"0,10 1 1,5 2-284,8 0 0,8-2 0,8 5 0,9-3-321,10 2 0,8 2 0,4 2 0,2 0-736,-3 0 698,7 0 0,-8 0 0,5 0 0</inkml:trace>
  <inkml:trace contextRef="#ctx0" brushRef="#br0" timeOffset="669">1083 280 8351,'-25'-35'368,"3"0"1,-7 2-1,0 4 308,2 6 1,-4-1 0,8 5 0,1 3-190,3 1 0,-4 5 0,-1 0 1,3 1-176,2-1 0,7 6 1,0-2-290,-1 4-529,5 2 0,2 0 0,12 0 0,6 2-324,3 4 0,4 4 0,3 7 0,3 3-329,2 3 0,-5 6 1159,1 12 0,4 3 0,0 9 0</inkml:trace>
  <inkml:trace contextRef="#ctx0" brushRef="#br0" timeOffset="1170">314 943 9499,'-2'-17'0,"-1"-1"330,-3 1 0,-8 0 0,3-1 322,-5 1 1,-1 7-1,-1 8 199,1 12 0,1 9 0,3 18 0,3 2-596,2 2 0,-4 13 0,5-2 1,-3 3-184,-4-1 0,5-2 0,-3 1 0,-2-1-71,-1 0 0,3 1 1,1-3-1,-1-3-317,2-6 1,-3-12 0,7-6 0,2-4-267,2-1 1,4-8 436,4-5 0,5-3 1,13-4-1,7-1 127,8-3 1,5-6-1,11 4 1,3-1-67,6-5 1,4 6 0,2 2-1,-1 3-39,1-3 1,0 4 0,-2-4 0,-4 4-22,-6 2 1,-17 0 0,-8 0 0,-6 0 156,-5 0 0,-13 0 134,-9 0 1,-7-2-1,-11-6 1,-1-7-107,-5-7 1,-3-7 0,-10 4 0,-3-4-31,-7-8 0,2 2 1,-1-6-1,-1 3-70,3-3 1,-7 2 0,7-7-1,-1-1-386,4 2 1,6-3 0,6 7 0,6 2-82,3 2 0,11 8 0,3 2 0,8 2 526,9 4 0,17 1 0,16 3 0</inkml:trace>
  <inkml:trace contextRef="#ctx0" brushRef="#br0" timeOffset="1419">2358 908 8356,'-2'-15'0,"-2"1"0,-2 3 1163,2-3 0,4-1 0,8-1-590,9 4 0,9-1 0,11 7 0,3 2-593,7 2 1,5 2-1,5 0 1,3 2-571,2 4 1,-12 2 0,1 5 0,-7-1 589,-5 2 0,-10 9 0,-4 4 0</inkml:trace>
  <inkml:trace contextRef="#ctx0" brushRef="#br0" timeOffset="1551">2375 1345 8356,'18'0'179,"-1"0"1,8 0 0,4 0-1,6 0 91,6 0 1,6 0-1,13 0 1,10 0-271,9 0 0,14 0 0,4 0 0</inkml:trace>
  <inkml:trace contextRef="#ctx0" brushRef="#br0" timeOffset="1953">4226 716 8710,'10'-19'0,"-2"-2"1199,0-3 0,-6 7-643,3 5 1,3 10 0,0 2 0,0 10-72,-1 6 1,7 9 0,-2 4 0,3 4-298,3 2 0,-3 2 1,-1 1-1,-3 5-307,3 2 1,-6-6 0,0 3 0,-3 1-308,1 4 1,-2-3 0,-12 1 0,-7-3-366,-7-3 0,-14-4 0,-3-4 0,-10-4-579,-11-1 1,0-5 1369,-4-9 0,-8-5 0,-7-7 0</inkml:trace>
  <inkml:trace contextRef="#ctx0" brushRef="#br0" timeOffset="2119">3772 716 8421,'18'-17'26,"1"-1"0,3 1 1,3 0 137,2-1 0,10 3 0,9 1 0,7 2 238,5-1 0,4 5 0,8 2 0,2 4-447,3 2 1,-3 2-1,2 4 45,-8 6 0,-6 11 0,-8 4 0</inkml:trace>
  <inkml:trace contextRef="#ctx0" brushRef="#br0" timeOffset="2320">3702 1799 8347,'-19'0'1179,"-4"0"0,5-2-724,1-4 0,17 4 1,19-3-1,16 1-109,16-2 0,9 4 0,12-6 0,3 2-732,7 1 0,5-7 0,6 4 0,6 0-94,-48 5 0,1-1 1,4-3-1,1 0 1,-1 2-1,0 0 160,-1 1 0,-1-1 0,-2-6 0,-1-2 0,36-6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6:57.619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1049 800 8388,'0'-25'35,"0"3"0,0-5 0,0 2 718,0 4 0,0-5 0,0 3 2154,0 2-2004,0 9 1,0 6-726,0 12 0,-8 4 1,-4 7-1,-5 3-34,-7 3 1,3 4 0,-8 8 0,-2 0-54,-2 0 1,-8 2 0,0 2 0,1 3-259,-3 3 1,-2-4-1,-7 3 1,0 1-183,-1 0 0,-1 1 1,-2 5-1,-3-5-222,3-5 0,8-6 0,3-4 1,2-6-723,4-5 1,10-7 0,6-17-735,4-7 2027,9-9 0,-6-23 0,7-1 0</inkml:trace>
  <inkml:trace contextRef="#ctx0" brushRef="#br0" timeOffset="233">140 293 8388,'-7'-42'269,"-5"-5"0,2 5 0,1 3 1,1 8 453,4 7 1,4 5-1,6 3 1,7 3-363,9 1 1,5 8-1,8 0 1,2 8-140,3 8 0,3 5 1,6 7-1,-3 7-130,3 8 0,1-1 0,1 11 1,-3 3-322,-1 5 0,-8 3 0,1-2 0,-1 6-246,2 4 0,-10 2 1,2 0-1,-6-1-5,-6 1 1,-1 6 0,-5 0-1,-3-3-170,-6-1 0,-4-8 0,-2-2 0,-2 0 650,-4 1 0,-4-15 0,-7 3 0</inkml:trace>
  <inkml:trace contextRef="#ctx0" brushRef="#br0" timeOffset="700">1311 1184 8520,'9'-35'230,"-3"0"0,-4 8 0,-2 2 0,0 2 737,0-1 0,0 1 0,-2 6 305,-4-1 0,2 8-820,-7 5 0,7 5 0,-2 5-477,4 7 1,-4 13 0,0 8 0,3 6-52,1 0 0,2 6 1,0-1-1,2 5-241,3 3 1,-3-9 0,4 7 0,-4-5-255,-2-6 1,0-2-1,0-3 1,0-1-408,0-3 1,0-11 943,0-7 1,8-26-1,4-9 1,3-18 45,2-9 0,1-5 0,-1-1 1,1 0 65,-1 5 1,1 1-1,-1 11 1,1 4 179,-1 4 0,1 12 0,-1 1-308,1 10 1,-9 8-1,-1 6 1,-2 6-73,0 3 1,0 11-1,-6 1 1,0 2 122,0 0 1,-6 0-1,-2 4 1,-2-4 126,-3-6 0,-1 3 0,0-3 0,3-2 447,-3-1 0,5-9 55,-3 1-736,8 0 0,-4-1 0,10-1 0,6-2-58,9-4 1,3 3 0,11 1 0,6 0-223,7 0 1,1 5-1,4-3 1,3 2-817,4-1 0,10 1 1202,-2 5 0,4 1 0,2-1 0</inkml:trace>
  <inkml:trace contextRef="#ctx0" brushRef="#br1" timeOffset="883">2446 1044 10090,'0'-34'84,"-2"4"0,-2 3 0,-2 2 366,2 4 0,10 3 0,8 7 1,5 5-293,4 4 0,14 2 1,-2 2-1,4 5-892,4 11 0,-7 1 1,5 10-1,-4 3-554,-2 1 0,-8 1 1268,-4 1 0,-3 8 0,-3 2 0</inkml:trace>
  <inkml:trace contextRef="#ctx0" brushRef="#br0" timeOffset="1014">2376 1394 9360,'0'-12'842,"0"0"-1284,0-1 0,15 3 1,11 0-1,10 3 455,11 3 1,7 2-1,8 2 1,10 0-372,6 0 358,-4 0 0,11 8 0,-5 1 0</inkml:trace>
  <inkml:trace contextRef="#ctx0" brushRef="#br0" timeOffset="1516">3494 1586 8406,'-10'-27'570,"-4"-4"1,7 7-1,-1 3 63,0 2 1,-4-1 0,5-1 0,-1-2-16,0 1 1,-4 3-1,7 1 1,-1 1-421,-2-1 0,6-1 0,-6-2 1,3-5-397,-1-1 1,-6 2 0,4-8 0,-1-4 57,-5 0 0,4-2 1,-1 1-1,-1-5 136,2-2 1,3 1-1,7-3 1,0 8 279,0 8 1,7 0 0,7 8 0,7 4-142,8 5 0,12 6 0,6 8 1,3 4-201,3 8 1,5 1-1,0 18 1,0 6-227,2 8 0,-5 5 0,1 3 0,-10-1-165,-11 1 1,-2-1 0,-9-2 0,-5-1-187,-5-3 1,-7-13 0,-8 0 0,-5-5 360,-6-7 0,-11-7 1,-6-5-1,-6-3 339,-6-8 0,4-8 0,-4-13 0,6-6 315,6-4 1,-2-4-1,8-4 1,4-3 714,5-1 0,6-5 1,8 5-1,2-2-418,4 1 1,13 9 0,16 0 0,10 8-517,5 4 1,5 9-1,1 10 1,2 6-396,-1 6 1,-3 6-1,-4 11 1,-3 8-157,-6 8 1,-5 4 0,-3 5-1,-3 1-536,-7 5 0,-4-1 0,-3 5 0,-5-4 136,-5-2 0,-4 1 1,-2-1-1,-2-1 797,-4-5 0,-11 5 0,-10-7 0</inkml:trace>
  <inkml:trace contextRef="#ctx0" brushRef="#br0" timeOffset="1833">4681 1324 8406,'10'-18'37,"-4"1"1,1 5 0,1 3 0,0-1 946,0 0 0,-1 6 215,-1-2 1,-2 6-1037,8 6 0,-2 4 1,3 7-1,-1 1-151,1-1 1,3 1 0,1-3-1,1-1 40,-1-2 1,1-7 0,-1 5 0,1-2 95,-1-4 0,6-4 0,1-6 0,-3-6 96,-2-3 0,-1-5 1,-3-3-1,-3-4-84,-6 0 1,-4-6 0,-2 4 0,-2-4-159,-4-2 0,-11 2 1,-11 4-1,-3 5-205,-4 5 0,6 3 1,-8 5-1,6 5-268,0 4 0,4 10 0,2 3 0,4 7-447,5 5 1,10 4 0,2 10 0,10 4-339,12 6 1,11 1 1255,17-1 0,9 3 0,15-5 0</inkml:trace>
  <inkml:trace contextRef="#ctx0" brushRef="#br1" timeOffset="2217">5991 1237 12473,'-54'-45'270,"-5"4"0,3 6 0,-6 6 1,2 6 524,4 3 1,1 5-1,3 3 1,1 6-258,5 5 1,5 2-1,12 5 1,8 6-822,7 3 0,1 11 0,7 3 0,2 4-320,2 2 0,4 5 0,4 1 0,5-2 41,5-2 0,9-8 0,2-4 0,2-3-104,0-7 1,6-9 0,6-2 0,-2-10 537,-2-12 0,4-15 0,-1-15 1,-1-10 650,-2-12 1,-2-8-1,-2-11 1,-4-6-260,-16 43 0,-3-1 0,-3-1 1,-2-1-1,-1-3 0,-2 0 0,-2 1 1,0 2 613,-2 3 0,-2 3 0,-8-41 1,-11 15-1,-4 13 369,0 11 0,1 18 0,9 16-1019,-1 9 0,9 14 1,3 7-1,6 11-761,6 11 1,5 15 0,13 14 0,5 6 101,4 6 0,4 1 0,1 7 0,3-3-344,-2 3 0,4 5 1,-22-42-1,-2 1 1,0 1-1,-1 1-669,-1-3 1,-3 1 1152,0 2 1,-2-1 0,5 40 0,1 6 0</inkml:trace>
  <inkml:trace contextRef="#ctx0" brushRef="#br1" timeOffset="2632">6323 1271 17043,'10'-7'-110,"-5"-5"0,-3-3 0,-2-3 975,0 1 0,6-1 1,0 1-347,-2-1 1,4 7 0,-1 1-294,3 2 0,-4 2-619,5 6 213,-7 0-102,4 0 0,-16-2 0,-3-2 1,-5-1-163,-1 1 0,-1 2 0,1 2 21,-1 0 1,1 0 0,1 2 0,3 4-82,1 5 0,8 5 0,-2 1 1,4 1 127,2-1 1,8 3-1,4 1 1,3 2 210,3-1 1,7-3 0,4-4 0,4-3 101,2-6 1,0-4-1,0-4 1,0-6 553,0-9 1,-6-9 0,-2-10 0,-4-5 194,-7-6 0,-1-5 0,-9-4 1,-2-1 35,-2 7 1,-2 1 0,-2 14-1,-2 8-220,-2 6 0,3 11 0,8 8-1109,7 12 0,11 9 0,8 20 1,8 6-444,8 7 1,9 18 0,4 2 0,2 4 1044,-29-38 1,0 1-1,5 6 1,0 1-1,2-1 1,-1 0 0</inkml:trace>
  <inkml:trace contextRef="#ctx0" brushRef="#br1" timeOffset="3383">7056 1132 16697,'-2'-18'-1514,"-3"1"1,1-1 0,-6 1 0,0-1 2132,1 1 1,3 5-1,-6 1 95,-1-3 1,3 1 0,0-1-322,2 2 0,3 6-274,5-5 1,1 5 0,5-6 0,6 1 237,3 1 0,1-6 0,-2 5 0,-3-5-15,3-1 0,-1-6 0,-1-1 1,-6 1-158,-4-2 0,-2 3 1,-2-7-1,-6 0 26,-9 2 0,-9 2 0,-10 7 0,-7 3-199,-10 3 0,-7 4 1,-10 10-1,1 4 79,-1 6 1,8 13 0,3 10 0,9 10-269,9 5 1,16 2 0,19 1 0,8-1-296,10 1 0,9 5 1,22 0-1,9-2-78,10-1 1,14-11-1,7-1 1,5-4-96,-1-4 0,4 2 1,-9-16-1,3-6 763,2-7 0,8-6 0,3-2 1</inkml:trace>
  <inkml:trace contextRef="#ctx0" brushRef="#br1" timeOffset="3932">6655 1359 14238,'-10'-18'-632,"2"1"0,2-1 508,1 1 0,-1 5 0,6 1 0,2-1 699,3 2 1,5-5 0,10 3 0,3-3-131,6-3 1,6 1 0,6-1 0,3-1-226,1-4 1,5-5-1,-3-7 1,3-1-14,3-5 0,-9 2 0,-5-6 0,-8 3-48,-7 3 1,-13-2 0,-5 4 0,-6 4-127,-6 0 0,-5 10 0,-13 4 0,-5 7-51,-4 4 0,-2 2 1,0 6-1,-2 2-332,-3 4 1,3 4 0,-4 9-1,6 5-620,6 5 1,4 6 0,7 5-1,3 9 859,3 7 1,-3 6-1,5 8 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7:07.965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681 521 8394,'-15'-43'0,"1"-2"0,3 1 999,-3 3 1,4 12 0,-1 6 153,-3 3 0,6 14-996,3 12 1,3 12 0,2 20 0,0 9 66,0 11 0,9 8 0,7 6 1,5 4-204,1 5 1,3 12 0,-12-44-1,-1 1 1,1 1 0,-1 1-170,1 0 1,-1 1-1,3 3 1,0 0-1,-3 3 1,-1 1 0,1 3-1,-1 2-104,2 4 0,-1 2 0,-4-4 0,-2-1 0,2 3 0,0 0 1,-3-2-1,-1-2 66,-1-1 0,-2-2 0,0 1 0,0-1 0,-1-2 1,0 0-1,0-2 0,0-2-239,0-3 0,0-1 1,0 45-1,0-11 1,2-5-625,4-5 0,3-22 1049,9-13 0,-3-10 0,1-16 0,1-9 0,5-12 0</inkml:trace>
  <inkml:trace contextRef="#ctx0" brushRef="#br0" timeOffset="250">1625 713 8338,'-20'-97'0,"-3"6"695,-6 7 0,2 22 1,-1 17-1,3 14 1152,4 14 1,9 9-1567,6 14 1,6 11 0,6 14 0,8 10-89,7 12 1,8 14 0,12 17-1,-18-39 1,1 1-224,0 3 0,2 1 0,1 1 0,0 1 0,1 1 0,1 1 0,0 1 0,0 2-212,-1 4 0,0 0 0,0 4 0,-2 0 0,1 5 0,-1 0 0,-1 1 0,0 0-98,-1 1 0,-1 1 1,-3 2-1,-3 2 1,-4 2-1,-1 1 1,-1-2-1,-3-1-74,-2-4 0,-2-2 1,-3-4-1,-2 0 1,-3-7-1,-4 0 1,-2-1-1,-3-2 414,-2-1 0,-1-1 0,0-1 0,-1-1 0,-1-2 0,-1-1 0,-2-3 0,0-1 0,-24 39 0</inkml:trace>
  <inkml:trace contextRef="#ctx0" brushRef="#br1" timeOffset="600">53 1743 8743,'-12'-23'0,"2"0"258,3 1 1,-5-5-1,6 0 1,2-4 67,2-4 1,10 0 0,6-17-1,9-9 12,12-5 1,10-21-1,-16 39 1,2-1-1,3-5 1,2-1-156,3-2 1,1 0 0,3-1 0,1 0 0,3-4 0,0 1 0,1 1 0,1 0-70,-1 1 1,1 2 0,-5 4 0,-1 3 0,-6 6 0,0 2 0,29-28 146,-8 16 1,-4 10-1,-1 11 1,-1 5-86,0 11 0,9 1 0,5 11 1,7 3-412,9 5 0,3 15 0,2 13 0,3 8 26,-43-17 1,-1 2-1,0 8 1,-1 2-1,4 3 1,-1 2 0,-1 3-1,-1 1-297,-2 3 1,-2 2 0,-2 0 0,-1 3-1,-3 3 1,-2 2 0,2 3 0,0 0-117,2 4 0,0 1 1,-5 1-1,-1 2 622,4 2 0,-2 1 0,-2 0 0,-2 0 0,2 0 0,-1 0 0,-2 0 0,0-1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7:20.9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105 577 8026,'0'-17'58,"0"-7"1,0 1 0,0 2 500,0 1 0,0 3 1126,0-1 198,0 1-1605,0 7 0,2 8 1,4 10-1,6 4-102,3 7 0,5 1 0,3 9 0,6 0-26,4-2 1,4 6 0,2-4 0,3 4-297,3 2 1,0 0-1,1 0 1,-5 0-382,-4 0 1,-2-6 0,0-2 0,-2-2-526,-4-4 1,-4 5-1,-9-3-611,-5-2 1663,-3-1 0,0-11 0,1-1 0</inkml:trace>
  <inkml:trace contextRef="#ctx0" brushRef="#br0" timeOffset="234">699 437 8135,'-11'-15'0,"1"1"139,2 3 1,0 7 0,4-4 451,-1 0 0,-7 8 1,4 0-1,-2 12-172,-3 9 0,-3 6 0,-1 10 0,-1 4-280,1 6 0,-2-1 1,-3 5-1,-3 3-231,-2 0 0,4 6 0,-7 1 0,-1-1-297,-2 0 0,-2 4 1,1-6-1,-1-4-394,0-5 1,2-1 0,2-5 0,2-2 782,-2-4 0,-2 2 0,-2-12 0</inkml:trace>
  <inkml:trace contextRef="#ctx0" brushRef="#br0" timeOffset="435">70 1520 8066,'-17'2'3197,"0"4"-2518,-1-4 1,10 11-572,8-7 0,10 6 0,15-6 0,10-2-265,10-2 0,7-2 0,6 0 0,4-2-786,1-4 1,3-2-1,-8-6 943,-2 3 0,6-9 0,0-7 0</inkml:trace>
  <inkml:trace contextRef="#ctx0" brushRef="#br0" timeOffset="700">1206 664 8084,'5'-17'290,"1"0"1,0 5 0,-4 0 300,4-1 0,4-1 0,7 0 0,2 5-353,5 1 0,-3 2 0,8 6 0,2 0-442,2 0 0,2 2 0,0 2 0,0 4-409,0 1 1,-2-3 0,-4 6 0,-6 2 612,-3 1 0,-3 3 0,1-1 0</inkml:trace>
  <inkml:trace contextRef="#ctx0" brushRef="#br0" timeOffset="850">1171 1084 8131,'19'0'-93,"2"0"684,3 0 0,9 0 0,2 0 0,11 0-632,10 0 1,1 0-1,7 0 1,2 0-1871,2 0 1911,2 0 0,-8-8 0,-2-2 0</inkml:trace>
  <inkml:trace contextRef="#ctx0" brushRef="#br0" timeOffset="1586">2481 350 8146,'0'-17'-30,"0"-1"1,0 1 1347,0-1 1,0 7 823,0-1-1895,0 0 1,0 10 0,0 8-1,0 8 78,0 3 1,5 8-1,1 5 1,0 4-262,2 7 0,0-2 0,5 8 0,-1-1-74,1-1 0,-3 5 0,0-3 0,-1 1-191,1-1 1,-6 3 0,2-5 0,-4 2-454,-2-1 1,0-7-1,0 0 1,-2-6-95,-4-4 0,-4-8 0,-7 2 0,1-3-1557,5-3 2305,-5-7 0,-1-2 0,-10-8 0</inkml:trace>
  <inkml:trace contextRef="#ctx0" brushRef="#br0" timeOffset="1903">2481 280 8277,'-2'-35'0,"-2"0"0,-2 2 402,2 4 0,2-2 0,2 8 0,0 2 198,0 1 0,2 5 0,6 1 1,9 4-283,10 3 0,8 1 0,6 6 1,6 2-193,3 4 1,4 5-1,3 12 1,1 5-186,-2-1 1,2 12 0,-5-4 0,-11 3-138,-9 5 0,-7 2 1,-11 7-1,-3-1-113,-6-5 1,-14-3 0,-10-8 0,-11 0 40,-9 0 0,-9 0 1,-9-3-1,-6 0-56,-6-3 1,2-8-1,-12 2 1,4-3-226,4-3 1,-1-1 0,12-3-1,5-3-76,6-2 0,7 5 625,12-1 0,11 3 0,11 3 0</inkml:trace>
  <inkml:trace contextRef="#ctx0" brushRef="#br0" timeOffset="2219">1922 1730 8050,'-12'0'1390,"0"0"-967,8 0 1,-3-2 0,11-2 0,7-2-332,13 2 0,9-4 1,7 1-1,7-3-370,3-4 0,10 5 0,4-3 1,4-2-793,2-1 0,0-3 1070,0 1 0,0-8 0,0-2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7:24.8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86 358 8330,'-15'-8'0,"1"-3"161,3-5 0,5 4 1,-6 3 685,-1 1 1,5 0-561,2 2 0,12 4 1,5-3-1,5 3-218,1 2 0,3 6 0,1-1 0,4 1-341,3 2 0,-5-6 0,4 6 0,-2-3-508,-3 1 0,-3 2 780,-2-2 0,1-4 0,-1 6 0</inkml:trace>
  <inkml:trace contextRef="#ctx0" brushRef="#br0" timeOffset="201">383 79 8330,'2'-18'-152,"2"1"-673,2-1 2527,0 1 0,-1 9-1231,1 8 0,8 8 0,-4 11 0,1 4-314,1 7 0,0 3 1,5 1-1,0 3-530,1 4 0,-1-2 0,-1 5 0,-3 1-545,-1 0 0,-8-4 918,2 5 0,4 1 0,-1 5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7:26.9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43 105 8061,'-17'0'1198,"0"-8"1,9 6 0,8-3-927,9 3 1,15 2 0,7-2 0,8-2-271,7-2 1,10-2 0,5 4 0,1-3-375,4-3 1,2 4 0,1-4 0,1 3 371,0 3 0,-8-6 0,-2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7:26.2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16 141 7977,'0'-18'300,"0"1"0,0-1 1,0 1 367,0-1 1,2 7-1,4-1-367,5-2 1,5 7-1,3 1 1,4 4-100,7 2 0,3 0 0,3 0 0,3 0-33,2 0 0,0 0 1,-4 0-1,1 0-61,3 0 0,-2 6 1,-8 2-1,-4-1-107,-2 1 0,-7 0 0,-8-2-1,-3 5 1,-1-1-1,-8 2 1,-4 1-50,-5 3 0,-5 1 0,-3 3 0,-4 3 0,-7 6 1,3-2 0,-2 4 0,-2 4 16,-2 4 0,-2 4 1,0-5-1,0 3-35,0-2 1,0 6 0,2-1-1,4 1 39,6-4 0,-2-6 1,2-4-1,3-2-10,7 2 0,-1-6 1,8-2-11,2-3 0,4-11 1,6-3-1,6-4-53,3-2 1,5 0 0,3 0 0,6 0-40,4 0 0,8 0 1,1-2-1,1-2-45,0-2 0,5-1 0,-3 3 0,2-2-95,-1 2 1,-7-4 0,4 3 0,-5 1-170,-3 2 1,-4 0 0,-13-2 448,-1-2 0,1-7 0,-1 3 0</inkml:trace>
  <inkml:trace contextRef="#ctx0" brushRef="#br0" timeOffset="215">173 630 8139,'-12'-16'-207,"3"3"1384,1 1-779,2 0 0,14 3 0,5 3 0,9 4-444,7 2 0,6 0 0,6 0 0,5 0-148,5 0 0,1 6 0,0-1 0,1 1-1258,-1 2 1452,-7-6 0,5 13 0,-5-5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7:31.3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61 350 8115,'-18'-10'763,"7"-4"1,1 7 423,2-3 1,0 6-572,3-2 0,5 4 1,2 2-383,13 0 1,5 0 0,9 0 0,2 0-70,2 0 1,2 0-1,1 0 1,3 0-151,2 0 1,0 0 0,-8 0-1,-2 0-168,-2 0 0,-8 0 0,3 0 0,-5 2-71,-2 4 0,-7-2 0,-2 7 0,-2 3 224,0 2 0,-3 9 0,-8 4 0,-7 4 101,-4 2 0,-7 8 1,-2 3-1,0 5-64,-1 1 0,-3-6 0,4 1 0,0 0-90,0-3 0,7-3 1,7-12-1,-1-4-98,2 1 0,2-7-55,8 4 1,2-9 0,4-4 0,8-3-71,7-3 1,1-2 0,5-2 0,0 0-189,0 0 0,8 0 0,6-2 0,-3-2-252,-1-2 1,-4-7 0,-2 3-1,-3-1-630,-3-1 1346,-2 8 0,-5-11 0,-1 5 0</inkml:trace>
  <inkml:trace contextRef="#ctx0" brushRef="#br0" timeOffset="183">131 839 8115,'-18'-12'0,"3"0"674,3-1 1,-2 3-337,9-2 1,7 3 0,11-3-1,9 4-261,7 0 0,11 5 1,7-7-1,5 2-420,7 4 1,-3-4 0,6 3 0,0 1-1054,0 2 1396,-6 2 0,5 0 0,-9 0 0</inkml:trace>
  <inkml:trace contextRef="#ctx0" brushRef="#br0" timeOffset="434">218 1607 8135,'-17'-8'663,"5"4"60,0-7 1,8-1 0,2-3-404,12 3 1,4 2-1,17 6 1,4-3-230,4-3 1,15 4-1,-2-6 1,3 1-796,-1 1 0,6-4 0,6 7 704,8-3 0,-2-2 0,5-5 0</inkml:trace>
  <inkml:trace contextRef="#ctx0" brushRef="#br0" timeOffset="650">1458 839 8207,'0'-18'502,"0"1"1,0 5 0,0 0 103,0-1 1,2 3 0,6 0 0,7 3-693,7 3 0,14-4 0,-1 2 0,4 2-654,4 2 1,-4 4-1,5 2 1,-1 4-1692,-4 2 2431,-10 1 0,4 7 0,-6-1 0</inkml:trace>
  <inkml:trace contextRef="#ctx0" brushRef="#br0" timeOffset="800">1353 1258 8207,'-11'0'729,"-1"0"0,10 0 0,2 0-274,10 0 1,19-6-1,10 0 1,9 0-725,12-2 1,8 1 0,8-7 0,5 2-402,5-1 1,-5 3-1,-1-1 670,-3-3 0,-1-9 0,-6-4 0</inkml:trace>
  <inkml:trace contextRef="#ctx0" brushRef="#br0" timeOffset="1066">2628 472 8807,'-14'-35'899,"-3"0"0,-4 8 0,3 4 1,1 3 465,-1 3 1,7 7-705,-1 4 0,8 6 0,0 8-647,8 9 0,0 3 0,10 11 0,3 4-82,4 4 0,5 3 0,-5-1 0,2 6-458,-1 3 0,-3 2 0,-2 1 0,1-1-283,-1 1 0,-1 5 0,-4 2 0,-7 0 166,-3 0 1,-4 4 0,-5-6 0,-11-3 642,-9-7 0,-6 3 0,-2-7 0</inkml:trace>
  <inkml:trace contextRef="#ctx0" brushRef="#br0" timeOffset="1337">2593 384 8159,'-6'-40'0,"1"-3"0,1 0 757,2 1 1,2 3-1,0 8 1,2 2-180,3-2 0,11 5 1,9 3-1,2 6-264,4 5 0,4 4 0,4 8 0,4 0-282,1 0 1,-3 10-1,4 6 1,-1 7-141,1 4 1,-8 2-1,0 8 1,-10 2-216,-8 1 1,-5 9 0,-14-2 0,0 1-91,0-1 0,-8 1 1,-5-5-1,-11 0-95,-11-1 1,-7 11-1,-11-7 1,-1-1-256,-4-1 0,2-7 1,-8 6 762,-2 0 0,5-6 0,1 5 0</inkml:trace>
  <inkml:trace contextRef="#ctx0" brushRef="#br0" timeOffset="1551">2331 1764 8159,'-11'0'4568,"-1"0"-4463,0 0 0,10 0 1,10 0-1,11 0-345,11 0 1,5-6-1,5 1 1,7 1-986,3 2 1,3-4 1224,-1 0 0,0-8 0,1 5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7:34.3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1 105 9621,'0'-17'972,"0"5"0,3 3-709,9 1 0,7 0 1,20 4-1,6-4-824,7-1 1,20 3 0,6-4 560,11 2 0,8 3 0,-45 5 0,1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7:34.0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43 198 8122,'-8'-9'1101,"5"-7"1,-7 4 296,2-3 0,0 5-963,3 4 0,12 4 1,5 4-214,13 4 0,8 4 1,4 9-1,6 3-191,9 1 1,1 2-1,5-4 1,-2 5-412,2 1 0,-3-4 0,3 4 0,-6-1-482,-5-5 1,-5 4 0,-9-2 0,-3-1-2142,-7-3 3003,-4-1 0,-9-1 0,-2 1 0</inkml:trace>
  <inkml:trace contextRef="#ctx0" brushRef="#br0" timeOffset="201">585 128 8463,'-6'-23'0,"-2"0"710,-2 2 0,5 1 309,-7 3 0,8 5-854,-2 0 1,-2 16 0,3 2 0,1 10-234,2 7 0,0 4 0,-2 8 0,-4 2-226,-2 4 1,5-3 0,-7 7-1,-2 0-273,-1-1 0,-4 1 0,-3 5 0,-3 1 567,-2 3 0,-10 2 0,-8-3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7:47.3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802 262 8344,'8'-27'273,"-6"2"1,5 7 2491,1 1-784,-6 7-1877,6-5 1,-16 13 0,-4-4 0,-3 4 22,-3 2 0,-1 6 0,-2 0 0,-5-1-174,-1 3 0,-4-4 0,-8 6 0,-3-1-84,-3 1 1,-2 2-1,-5 3 1,0-1 148,-1-3 1,3 1 0,1 4 0,5-3 145,1-1 1,4-6-1,8 3 1,6 1 1,6 0 1,-1-4-296,14 5 0,2 1 0,10 5-18,6 1 0,9-1 0,4 1 0,3-1 52,3 1 1,0-1 0,0 1 0,-2-1 10,2 1 1,0-1 0,-2 0 0,-6 1-9,-3-1 1,-3 1 0,-1 1-1,-3 3 51,-1 1 1,-8 0-1,0-3 1,-8 1 152,-8 2 0,-5 6 1,-7-3-1,-5-1 68,-4 0 1,-2 4-1,-1-6 1,-3-1 160,-2-3 1,6-1 0,8-3 817,2-3-1178,1 3 1,17-13 0,9 4 0,13-4-92,12-2 1,12 0 0,6 0-1,5 0-157,10 0 0,4 0 1,2 0-1,-4 0-292,-1 0 0,3 0 1,-6 0-1,-4 0-1108,-5 0 0,-12-6 1667,-8 0 0,0-7 0,6 3 0</inkml:trace>
  <inkml:trace contextRef="#ctx0" brushRef="#br0" timeOffset="615">2129 157 8309,'8'-29'0,"2"2"721,-1 2 0,5 7 0,-6 7-4,1-3 0,1 4 0,4 1 1825,-3 1-1157,-7 2-1343,4 6 0,-10 6 1,-4 2-1,-6-1-17,-3 1 1,-12 6 0,-6-3 0,-8 5-164,-4 1 0,-1 7 0,-7-1 0,-1 0-178,-4 3 0,4-7 1,-5 6-1,5-2 229,2 1 1,9-1 0,6-5 0,10-1 68,8 0 1,-1-5-1,16 0 1,6-1-10,8-1 0,7 6 0,9-7 0,8 3 89,11 0 1,8-3 0,3 5-1,2-4-30,-2-3 1,-1 7 0,-3-4 0,-2 1-102,-3 1 1,-4 0 0,-12 5-1,-6-1-4,-8-5 0,-11 5 0,-2-3 1,-10 7 175,-11 3 1,-10 0-1,-12-3 1,-4 1-29,-1 2 0,-7 6 0,-1-5 0,5-3 226,3-2 0,12-3 0,-1-2 804,6-3-1146,4 1 0,21-1 0,10-1 1,11-2 38,10-4 0,6 0 0,6 0 0,6 1-19,3-1 0,2-2 0,1-2 0,1 2-231,4 4 1,1-4-1,1 4 1,-10-4-425,-5-2 0,-4 0 0,-8 0 0,-4 0-2818,-6 0 3494,-11 0 0,3 0 0,-5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4:21.428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0 648 10201,'10'-9'242,"-2"-7"1,-2-5 1514,-1-1 1,1 3-708,-6 2 1,8 7-1,4 4-643,3 4 1,5 12 0,1 7-1,4 10-332,2 6 0,2 2 1,6 2-1,-2 2-225,-4 2 1,3 5 0,-7-3 0,-2 0-507,-4-1 1,1-1 0,-14-6 0,-2 0 122,-2 0 1,-4-8-1,-6-4 1,-8-5 79,-5-6 1,-10-5 0,0-7 0,-6-2 255,-4-3 0,2-13 1,8-11-1,4-4 672,2-2 1,4-6-1,9 1 1,6-1 289,4-2 0,4 6 0,4-4 0,8 5-53,7 1 0,6 7 0,10 7 0,4 6-523,5 3 0,5 8 0,1 0 1,1 10-275,-1 12 0,0 7 0,-1 10 0,-5 0-319,-5 0 0,-6-1 0,-6 1 0,-6 0-27,-3 0 1,-11-2-1,-3-4 1,-4-5 176,-2-5 1,-9-7-1,-7-3 1,-7-1 247,-4-4 1,3-2 0,-5-2 0,0-2 80,2-4 1,2-5 0,7-11 0,3-3 190,3-2 1,4-2 0,8-6 0,0 0 92,0 0 0,8 0 0,6 0 0,7 0 13,8 0 1,10 8-1,4 4 1,-1 5-205,1 7 1,5 3-1,-1 10 1,2 4-524,-3 5 0,-3 7 0,-8 5 0,-2 6-580,-4 4 0,-4 4 1,-9 2-1,-3 2-266,-1-3 0,-8-1 0,2-2 1,-5-2 1195,-1-4 1,0 4 0,0-6 0</inkml:trace>
  <inkml:trace contextRef="#ctx0" brushRef="#br0" timeOffset="317">1275 875 9215,'0'-23'0,"0"0"233,0 1 0,2 5 0,2 3 944,2 3 1,7 7 0,-1 0 0,4 8-564,1 8 0,3 9 0,1 4 1,4 2-483,2 4 1,-3 0-1,3 0 1,0-1-568,0 1 0,-6-6 0,1-2 0,-7-4-2096,-3-1 2275,-8-8 1,2-6 0,-12-14 0,-6-10 603,-3-5 0,-1-10 0,3-5 0,3 1 292,2 2 0,2-4 0,6 0 0,2 4 170,4 6 0,11 0 0,13 10 1,3 6-395,1 7 1,9 6 0,4 6 0,3 5-640,3 9 0,5 17 0,0 2 0,-4 3-785,-5 3 1,-6 4 0,-10-7 0,-4-1-890,-6-2 0,-6 2 1900,-5-4 1,-4 4 0,-8-12 0</inkml:trace>
  <inkml:trace contextRef="#ctx0" brushRef="#br1" timeOffset="717">2183 753 8544,'18'-23'121,"-1"0"1,1 1 424,-1 3 0,1 3 1,1 5-1,4 5 656,7 4 1,-3 2 0,2 2 0,2 6-661,2 9 1,6 2-1,-2 11 1,-6 1-587,-4 2 0,-6 2 0,-7 1 0,-5 3-418,-1 2 1,-2-6 0,-6-6 0,-4 2-436,-8 2 1,-7 2 0,-20-2 0,-5-2-160,-9-2 0,-9-8 0,2 1 1,0-9 659,0-7 1,9-6-1,10-6 1,6-9 585,6-12 1,6-10 0,13-18-1,10-3 535,10-6 0,15-10 1,10-3-1,10-3 363,5-3 0,3 7 0,-1 6 0,1 10-19,-1 6 1,0 3 0,-1 9 0,-7 11-470,-9 11 1,-2 14-1,-7 1 1,-1 5-399,0 5 1,-2 7 0,-5 9-1,-1 5-381,1 1 1,5 8 0,-2 7 0,-3 1-387,-5 0 0,-1 5 0,5 1 1,-1 5-803,-4 4 1,1 3 0,-7-5 0,-2 2-230,-2-2 1,-4 6 1595,-4 2 0,-11-3 0,-11-1 0</inkml:trace>
  <inkml:trace contextRef="#ctx0" brushRef="#br1" timeOffset="866">2725 963 8544,'0'-35'436,"0"0"0,0 0 0,0 2 0,2 4 231,4 6 0,5 3 0,12 3 0,7 1-877,3 4 1,3 5 0,7 7 0,10 0-2291,9 0 2500,6 0 0,1 0 0,1 0 0</inkml:trace>
  <inkml:trace contextRef="#ctx0" brushRef="#br1" timeOffset="1367">3930 124 9862,'-8'-19'0,"-4"-2"1675,-3-3 1,3 1-624,1 6 1,7 3-1,0 8-551,8 12 1,5 13-1,9 9 1,-1 5-374,1 9 1,5 1 0,2 4 0,1 1-217,-1 3 0,4 7 1,-6 0-1,-1-2-430,-3-1 1,-4 3-1,-3 2 1,-6 0-67,-4 0 1,-6-3 0,-6-9 0,-9-5-235,-6-6 1,-4-2-1,-6-18 1,2-7 614,4-6 0,-3-14 1,9-8-1,4-9 674,5-6 0,6-9 0,8-3 0,2-2 343,4 1 1,6 7 0,11-2-1,6 6-45,4 6 1,2 4 0,0 7 0,2 3-356,4 3 1,3 7-1,9 10 1,-1 9-504,0 7 0,1 6 1,-3 8-1,-3 2-912,-6 4 0,-1-2 0,-1 5 0,-4-1-406,-2-4 0,-4 4 0,-13-5 1,-5-3 1406,-5-4 0,4-2 0,0 6 0</inkml:trace>
  <inkml:trace contextRef="#ctx0" brushRef="#br1" timeOffset="1668">5030 771 8496,'12'-30'386,"-1"1"1,-7 8 0,2-2 0,-4 3 957,-2 3 0,-2 5 0,-4 3-690,-5 1 0,-5 2 0,-1 6 0,-1 2-598,1 4 0,-7 3 0,1 9 0,0-1-279,-2 1 1,5-1 0,-1 1 0,5-1-306,5 1 0,1-1 1,-4 1-1,5-1-51,1 1 1,2-7 0,6 1 354,0 1 0,0-3 365,0 2 1,2-8 0,4 3 0,6-1 190,3 0 0,10 0 0,4-4 0,4 2-409,2 1 0,0 1 1,0-4-1,2 2-573,4 2 1,-4 6 0,3-7-1,-1 1-617,2 2 1,-4-6 1266,4 4 0,-5-4 0,-1-2 0</inkml:trace>
  <inkml:trace contextRef="#ctx0" brushRef="#br1" timeOffset="1901">5397 683 8496,'0'-17'0,"0"-1"900,0 1 1,0 5-178,0 1 0,8 9 1,3 2-254,5 9 0,3 9 0,4 5 0,7 6-256,3 4 0,0-4 0,-2 0 0,-2 1-557,2-3 0,-4 4 0,0-8-472,-2-2 1,-1-9 433,-7-6 1,-7-14 0,-4-9 0,-5-11-154,-1-5 1,0-1-1,0-1 1,0 0 140,0 0 1,0 6 0,2 1 0,4 3-23,6 4 1,5 3-1,5 7 415,1 5 0,16 4 0,-2 2 0</inkml:trace>
  <inkml:trace contextRef="#ctx0" brushRef="#br1" timeOffset="2167">6113 928 8496,'-2'-24'0,"-2"1"0,-2 2 688,2 1 0,2-3 0,2-2 0,0 0 326,0-1 1,2 1-1,2 4 1,4-2-338,2 1 0,1 3 0,5 1-232,-5 1 0,-3 5-355,-8 1 0,-2 7 1,-4-2-1,-5 6-365,-5 6 0,-1 3 0,1 9 1,3 1-372,1 5 1,6-3-1,-3 6 1,1 0-145,4 0 1,4-3 0,6 3 0,7-2-52,9-3 0,5 3 1,10-2-1,3-2 841,7-1 0,11-3 0,4 1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7:46.2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0 272 8159,'8'-17'155,"-4"5"1,8 0 767,1-1 0,1 3 0,0 0-202,-3 3 1,1 1-1,5 6-371,1 0 1,-9 8-1,-1 3 1,-2 5-131,0 1 1,2 7-1,-5 1 1,3 4-69,-2 8 0,-2-2 0,-2 7 0,0-1-81,0 0 0,0 2 1,0-5-1,0 1-290,0-6 0,0 2 0,0-8 0,2 0-189,4-3 1,4-7-1,7-3 1,2-5-96,5-1 1,-3-4 0,8-8-1,0-5-2135,-2-7 2638,-1 2 0,-1-19 0,2 6 0</inkml:trace>
  <inkml:trace contextRef="#ctx0" brushRef="#br0" timeOffset="131">105 80 8159,'-27'-17'0,"4"-1"3779,3 1-3478,3-1 1,9 10 0,8 7 0,10 6-314,5 5 1,9 2 0,1 5 11,2 1 0,2 7 0,6 2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8:04.3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86 8206,'-27'-15'15,"4"1"0,4 2 285,1-1 0,3 3 1139,3-2-1258,4 9 1,8-3 0,0 12 0,0 5-201,0 5 0,6 1 1,2 1-1,-1 1-19,1 4 1,6-3 0,-4 5-1,1 0-5,1 4 1,-1 2 0,7 0 0,-1-1-8,1 1 0,1 7 0,3 3 0,3-2-13,2-2 1,4-2 0,10 0 0,5 0 135,5 0 1,9-8 0,6-4 0,8-6 22,7-5 0,18-4 0,-47-8 0,1 0 0,1-1 0,1 0-39,1-2 0,0 0 1,-2-1-1,1-2 1,4-2-1,0-1 1,1 0-1,0 0-54,1 0 1,-1 1 0,-3 2 0,-2 0 0,42-3 0,-2 1-151,-3 4 0,-1 4 1,-10 6-1,-13 5 21,-10 5 0,-7 7 0,-3 3 0,-3-1 95,-2 0 1,-8 4 0,-6-4 0,0 1 52,-2-1 0,4 6 0,-8-4 0,-1 0-21,-3-4 1,-3 3-1,-3-3 1,-1-2-24,1-1 0,-5-3 0,0-1 1,-2-3-114,0-1 0,1-8 1,-1 2 255,6-4 0,9-10 0,6-6 0,6-7 78,10-8 0,9-6 1,11-6-1,8-4-168,7 1 1,-34 19-1,1 1 1,3 3-1,1 2 1,1-1-1,-1 3-70,1 1 1,-1 1-1,0-1 1,1 3-1,3 2 1,1 2-1,-2 2 1,1 1 0,46-4 0,0 4 0,-20 6 0,1 0 106,-5 0 1,3 8 0,-2 1 0,-3 3 29,-1 0 1,-2-1-1,0 7 1,-2-1 146,-4 1 0,2-7 0,-6-1 1,0 0 10,0 0 0,2-7 0,-9 3 1,-9-6-117,-5-6 1,-10-3 0,0-11 0,1-1-233,-3-2 1,0-8-1,-6 2 1,3-4-514,-3-2 1,-2 0 0,-3 2 0,-3 4 604,-1 5 0,-8-3 0,4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8:43.1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350 280 8291,'-29'-47'254,"0"0"1,2 9 0,-4-3 0,2 6 491,-2 6 1,0 6 0,0 11 0,3 6-337,3 4 0,4 6 1,7 6-1,5 11-337,1 10 0,2 20 0,6 24 0,0 18-6,0-40 0,0 1 0,1 7 1,0 2-1,1 6 0,2 2 0,2 5 1,1 1-152,4 6 1,0 1 0,-1 10 0,1 2 0,-2-24-1,0 0 1,0 2 0,0 3 0,-1 0 0,0 2-172,0 0 1,-1 0-1,0 1 1,-2 2-1,-1 0 1,0 1-1,0 0 1,-1 1 0,0-1-1,0 0 1,0 1-1,-1-1 141,0 2 0,-1-1 1,0 0-1,0-7 1,-1-1-1,1 0 0,-1-2 1,0 0-1,0-1 1,0-4-1,0-2 1,0 1 25,0 29 0,0 0 1,-3-5-1,0 0 1,-1-3-1,0-1 1,0-6-1,0-1-28,0-8 0,1-1 0,-1-5 1,2-2-1,1-6 0,2-2 1,-1-2-1,0-1-70,0-3 1,0-1 0,0 35-1,0-15 1,2-10-193,4-5 1,-5-9 0,5 1 0,-4-1-475,-2-1 852,0-2 0,0-8 0,0 0 0,0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8:39.3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752 682 8227,'-28'-18'144,"-3"3"0,6 1 1,0 5 370,0 1 1,-1 2-1,3 6 1,-4 0 214,0 0 0,2 8 0,7 3 0,3 5-511,3 1 1,-2 9 0,9 3-1,1 4-228,2 2 0,4 0 0,5 1 0,9 3-357,5 2 1,10 0-1,0-8 1,6-2-55,4-2 0,6-8 0,-5 3 0,1-5-844,0-2 0,-3-7 1264,-5-4 0,8 4 0,2-1 0</inkml:trace>
  <inkml:trace contextRef="#ctx0" brushRef="#br0" timeOffset="416">18 839 8228,'0'-17'0,"0"-1"0,0 1 613,0-1 0,0 1 0,2-1 1,6 3-100,9 3 1,3 2 0,11 7 0,4-3-292,3 2 0,11 4 0,-4 4 0,1 5-166,1 7 0,-8-1 1,1 15-1,-5 1-224,-6 2 0,-5 3 1,-11 3-1,-3 4-189,-2 2 1,-4-7 0,-10 5 0,-8-2-6,-7 0 0,-6-1 0,-10-5 0,-2 0-14,-2 0 0,-7-8 1,1-1-1,-3-5-358,-3-4 0,9 3 0,5-14 733,8-3 0,-2-1 0,6-2 0</inkml:trace>
  <inkml:trace contextRef="#ctx0" brushRef="#br0" timeOffset="665">1345 926 8268,'-17'-7'0,"-1"-3"1373,1 0 1,1 0-1,3 7-658,1-3 0,3 8 1,-3 9-1,6 7-477,4 5 1,2 2 0,0 6 0,2-1-353,4 1 1,-2 2-1,7 1 1,3 1-599,2 0 1,1 6-1,-1 0 1,-3 0 711,-1 1 0,-1 3 0,7 7 0</inkml:trace>
  <inkml:trace contextRef="#ctx0" brushRef="#br0" timeOffset="1017">507 2533 8172,'18'0'301,"-9"2"1,-1 4-222,0 5 0,-4 7 0,5 3 1,1 6-616,0 6 1,-4 0-1,3 14 535,-1 2 0,6 9 0,-5 4 0</inkml:trace>
  <inkml:trace contextRef="#ctx0" brushRef="#br0" timeOffset="1166">821 3913 8067,'10'-2'408,"-4"-4"-408,-4 4 0,-2-6 0,0 8 0</inkml:trace>
  <inkml:trace contextRef="#ctx0" brushRef="#br0" timeOffset="1748">507 5991 8090,'-2'-17'333,"-2"-1"1,-2 1 114,3-1 0,1 1 0,2-1 1,2 3-181,3 3 1,7-3 0,9 5-1,5-2-138,1 1 0,8 7 1,7-2-1,1 4-98,0 2 0,3 8 0,-5 5 0,-2 7-112,-2 3 0,-4 8 1,-4-2-1,-6 4 21,-3 2 0,-11 2 1,-3 2-1,-4 1-87,-2-1 1,-8 6-1,-5-1 1,-7 3-21,-3 0 0,-14-9 1,2 5-1,-2-2-73,0 0 1,4-8 0,2-10 0,4-4-415,2-1 1,2-9 652,5-3 0,9-12 0,1-3 0</inkml:trace>
  <inkml:trace contextRef="#ctx0" brushRef="#br0" timeOffset="1950">1223 5991 8090,'-35'-8'463,"0"0"0,-2-3 1,-1 5 473,-3 4 0,0 2 0,6 0 1,2 2-398,4 4 1,0 4 0,10 7-1,5 2-376,4 5 1,4-3 0,8 8 0,6 2-239,10 2 0,1-4 0,12 0 0,6 0-694,8-1 1,1 3 0,3-8 0,1-2-1069,-1-1 1,-1-3 1835,5 1 0,-1-1 0,0 1 0</inkml:trace>
  <inkml:trace contextRef="#ctx0" brushRef="#br0" timeOffset="2384">1572 6428 8055,'0'-12'239,"0"0"1148,0-1 1,0 3 155,0-2-1159,0 9 0,2-5-314,4 8 1,-2 8 0,6 3 0,-1 5-228,1 1 0,-4 3 0,4 1 1,-1 2-140,1-1 1,-6 3 0,4-2-1,-2-2 41,-1-1 0,1-3 0,-6 1 1,0-1 447,0 1 0,0-7 343,0 1 0,0-10 1,0-2-1,0-10 69,0-5 0,2-9 0,4-1 0,6-2-349,3-4 0,3 4 0,1 0 0,4-1-83,6 1 1,-1 8 0,1-1 0,2 9-168,2 3 0,2 2 0,0 6 0,-2 2-387,-4 4 1,2 6-1,-6 9 1,0 4-597,0 2 1,3-3 0,-9 3 0,-4 0-2006,1 0 2982,0 2 0,1 6 0,0 0 0</inkml:trace>
  <inkml:trace contextRef="#ctx0" brushRef="#br0" timeOffset="3150">2166 175 8318,'0'-17'0,"0"-2"104,0-5 1,6 11-1,2-5 1,1 3 296,5-1 0,-2 5 1,3 1-1,5 0-5,-1 0 1,2 7-1,1-3 1,3 4-161,2 2 1,0 0 0,4 2-1,-2 4-97,3 5 1,-5 12 0,0 7 0,0 4 20,0 7 0,-4 12 0,5 13 0,-3 9-145,-4 13 1,-11-38-1,0 2 1,-1 8-1,-1 1 1,0 6-1,0 2-104,-2 8 0,-1 3 0,3 6 1,0 2-1,-2 9 0,-1 0 1,2 1-1,0-1-176,-1-2 0,0 0 1,2-2-1,-1 0 1,-2 1-1,0 0 0,1-1 1,-1 0 203,2 2 1,-2-1 0,-3-3 0,0 0-1,1 0 1,0-1 0,-2-2 0,0 0 18,-1-1 0,0 1 0,0 0 0,0 0 0,0 1 0,0-1 0,0 0 0,0 1 45,-1-3 0,2 0 0,1-3 1,2-1-1,-1 2 0,1-1 1,0 0-1,0 1-112,0 0 0,0-1 0,2-3 1,1-1-1,-1 1 0,0-1 0,1-3 1,2-1 75,0-1 1,-1 0-1,-2 2 1,0 1-1,-1-2 1,-1 0 0,1-1-1,0 1-5,0-2 0,0 0 1,-3-2-1,0-1 0,1 0 1,0 0-1,-2 0 1,-1 0-71,1 0 1,-2-1-1,1-9 1,-1-1 0,-1-4-1,0 0 1,-2-2 0,0-1-132,-1 0 0,0-1 0,-6 46 0,-9-6 0,-3-9-1392,-6-12 1631,4-8 0,-3-12 0,5-3 0,-6-7 0,-4-3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8:44.5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69 9586,'-18'-18'2363,"7"7"-1695,-1-1 0,10 12 0,2 4-279,10 12 0,13 7 0,6 2 0,6 8-244,6 6 0,4 4 0,9-3 0,2 5-441,2 0 0,1 5 0,-7-5 0,-1 1-498,-5 1 0,3-3 1,-9 3-1,-3-6-676,-6-4 0,-7-10 1470,-13-4 0,5 4 0,-7 0 0</inkml:trace>
  <inkml:trace contextRef="#ctx0" brushRef="#br0" timeOffset="218">752 139 8212,'0'-26'153,"-6"5"0,-2-6 0,0 2 3292,1 3-2885,-7 11 1,12 5 0,-4 14-506,4 9 1,-3 8 0,-1 10-1,0 2 50,-2 4 1,4 4 0,-7 7 0,-5 2 81,-5 5 0,-1-3 1,-7 8-1,-4 0-268,-6-2 1,-7 12-1,-12-4 1,-6 1-2549,-4 1 1,0-4 2242,4-4 0,-4 4 0,6-6 0</inkml:trace>
  <inkml:trace contextRef="#ctx0" brushRef="#br0" timeOffset="416">36 1414 8152,'-18'0'1312,"9"-2"0,3-4-674,4-6 1,4 4 0,5 1-559,11-1 1,15 4 0,14-6 0,5 3-778,6 3 0,4-4 0,10 0 1,4-2 696,5-3 0,5-3 0,1-1 0</inkml:trace>
  <inkml:trace contextRef="#ctx0" brushRef="#br0" timeOffset="634">1625 471 8139,'0'-18'403,"2"1"1,2-1 160,2 1 1,7-1 0,1 3 0,7 3-420,8 6 0,6 4 1,8 2-1,7 2-519,7 4 1,1 4-1,-8 7 1,-1 1-1305,-3-1 1678,-7 8 0,4 3 0,-8 6 0</inkml:trace>
  <inkml:trace contextRef="#ctx0" brushRef="#br0" timeOffset="784">1712 890 8139,'18'0'83,"-1"0"1,1-2 0,3-2 0,6-2 291,8 2 0,14-4 0,3 1 1,10-1-50,6 0 0,2 2 1,0 4-1,-2-2-1601,-4-1 1275,4-1 0,-14 6 0,6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8:47.0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 36 8217,'-12'0'1071,"1"-2"-790,-3-4 0,6 2 1,5-6-198,6 2 1,17 3-1,15 5 1,9 0-458,7 0 1,7 0 0,2 0-1,4 0 373,8 0 0,-2 0 0,8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8:46.5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158 917 8136,'-12'-35'0,"3"2"0,-1 2 492,0 2 0,4 7 0,-3-3 0,1 2 661,4-1 1,-4 1 861,2 6-1774,1 7 0,5 10 0,2 14 0,3 7 94,7 8 0,-2 12 0,1 7 0,3 7-178,2 3 1,1 8-1,0-2 1,1 2-352,-1-2 0,-1 4 1,-4-6-1,-5 4-480,1 4 0,-6-10 0,4 8 1,-6-6-790,-6-6 0,-4-7 1,-9-7 1462,-4-5 0,-5 2 0,-6-12 0</inkml:trace>
  <inkml:trace contextRef="#ctx0" brushRef="#br0" timeOffset="281">106 899 8136,'-6'-50'0,"-2"3"140,-2 6 0,6 3 1,-1 1-1,3-2 347,2 0 0,0 12 0,2-6 0,5 6-128,11 5 1,3 1 0,12 2 0,6 1-118,4 9 0,3 5 0,9 4 0,3 4-42,6 7 1,-6 9 0,-6 16-1,-9 5-164,-6 6 0,-10 5 0,-6 6 0,-7 4-295,-8 1 1,-4-3 0,-6-8-1,-8 2-242,-11 5 1,-8-11 0,-6 3 0,-6-7 21,-9-5 1,-2-2-1,-8-4 1,1-4 7,5-6 0,4-3 0,3-1 0,3 2 471,-3 3 0,6 7 0,1-4 0</inkml:trace>
  <inkml:trace contextRef="#ctx0" brushRef="#br0" timeOffset="766">1153 602 8288,'-5'-23'0,"-3"0"216,-2 1 1,6 3-1,-3 2 1,1-1 1197,0 1 0,2 7-1062,10 4 0,4 4 1,9 2-1,4 2-470,6 4 0,4 2 1,2 5-1,0-1-1486,0 1 0,6 3 1604,0 1 0,7 1 0,-3-1 0</inkml:trace>
  <inkml:trace contextRef="#ctx0" brushRef="#br0" timeOffset="934">1887 201 8379,'0'-35'440,"0"0"0,-2 2 618,-4 4 1,2 0 0,-5 9-82,1 5 0,2 11 0,6 4-576,0 9 0,0 21 0,0 6 0,2 9-610,4 9 1,-2 1 0,5 9 0,-1 2-908,-4 2 1,-2 3 0,-2 3 1115,0 2 0,0 7 0,0-3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8:49.0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 70 8209,'-12'0'0,"3"-2"0,-1-2 662,0-2 1,6-1 0,-3 3-178,-1-2 0,14 0 0,-1 6 0,13 0-257,11 0 1,10 0-1,21-2 1,10-2-438,9-2 1,9 1-1,5 5 1,4 0-641,0 0 642,-46 0 1,1 0 0,45-8 0,-45 3 0,1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8:48.4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0 123 8179,'0'-17'-268,"0"-1"1248,0 1 0,0-1-175,0 1 0,8 5 1,6 3-1,5 1-542,4 4 1,14 2 0,0 2 0,6 0-79,5 0 1,3 2 0,1 2-1,0 4-180,1 1 0,-9-3 0,-3 4 0,-4-1-129,-2 1 0,-14-4 1,-5 6-1,-6 1 48,-7 3 0,-3 1 1,-5 1-1,-9-1 108,-7 1 0,-7 7 0,-6 2 1,-3 4 19,-4 4 0,2-4 1,-6 12-1,1-3-38,-1 1 0,4 8 0,-3-5 0,3 3-18,8 0 1,0-7 0,10 5 0,1-2-86,3-5 1,4-3-1,3-6 1,6-5-117,4-5 0,2-1 0,2-1 43,4 1 0,6-9 1,9-3-1,4-4-9,2-2 0,2 0 0,6 0 0,0-2-196,0-4 0,6 2 0,2-5 0,-1-1-129,1 0 0,4 1 1,-7-5-1,1 4-110,2 2 1,-14 1-1,0 3 606,-8-2 0,5-8 0,1 5 0</inkml:trace>
  <inkml:trace contextRef="#ctx0" brushRef="#br0" timeOffset="216">140 665 8179,'-18'-28'3,"3"3"1,1 8 345,3-1 0,9 3 287,2 3 1,11 2 0,17 7 0,10-3-543,11 2 0,1 2 0,14 2 0,4 2-531,6 4 1,-2-2-1,3 5 1,-5 1 436,-6 0 0,4 1 0,-6 7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8:57.2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36 125 8191,'0'-27'1176,"-2"2"0,-2 7 1048,-2 1-4936,-8-1 2712,12 1 0,-5 15 0,7 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4:19.546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0 973 8422,'0'-17'181,"0"-1"0,0 1 510,0-1 0,0 1 0,0-1 431,0 1 1,8 7 0,4 4-911,3 4 1,9 2 0,1 0 0,2 2-158,4 4 0,2 2 0,2 5 0,-2-1-183,-4 2 0,2-7 0,-6-1 0,1-4-85,-1-2 1,2-2 0,-8-4-1,-5-5 224,-4-5 0,-4-9 0,-6-2 0,-2-2 142,-4 0 1,-6 0 0,-13-4-1,-8 1-101,-6 3 0,-7 8 0,3 0 1,0 7-213,0 8 1,3 4-1,7 2 1,2 2-526,2 4 0,15 12 0,2 11 0,8 6-1243,4 5 1928,8 5 0,25 7 0,14 1 0</inkml:trace>
  <inkml:trace contextRef="#ctx0" brushRef="#br0" timeOffset="182">909 414 8422,'-28'-79'853,"-5"5"0,-7 8 263,-5 8 1,6 13-1,0 10 1,6 10-362,4 5 1,14 11 0,-1 7 0,7 12-328,5 13 0,2 16 0,2 11 0,4 12-575,7 14 0,3 1 0,15 7 0,2 3-340,2 4 0,-15-40 1,1-1-1,-1 0 0,1-1 1,-1 2-1,1-1-305,-2 0 0,-1-1 0,-4 2 0,-1-1 553,12 43 0,-9-42 0,-1-1 0,1-1 0,0-1 0</inkml:trace>
  <inkml:trace contextRef="#ctx0" brushRef="#br0" timeOffset="331">751 921 8534,'35'-26'-80,"0"7"0,0-4 1,2 5-24,4 7 0,11 3 1,12 8-1,6 0 103,6 0 0,3 8 0,9 1 0</inkml:trace>
  <inkml:trace contextRef="#ctx0" brushRef="#br1" timeOffset="750">2952 519 9989,'-2'-23'266,"-4"-1"0,2 1 0,-5 6 1,1-1 1698,4 1 0,-4 5-1283,2 0 1,2 10 0,10 2 0,6 12-319,3 9 0,3 1 0,-1 7 0,1 2-292,-1 2 1,-5 8-1,0-1 1,-1 1-342,-1 2 0,4-4 0,-9 5 0,-1-1-368,-2-4 1,-10 4 0,-7-3 0,-10-1-482,-10-2 0,-20-4 0,-5-4 0,-12-6-1027,-9-3 2183,-4-11 0,-3-9 0,1-9 0</inkml:trace>
  <inkml:trace contextRef="#ctx0" brushRef="#br1" timeOffset="932">2445 484 9593,'6'-23'0,"2"-1"252,2 3 1,-3-4 0,9 2 0,3 1 645,1 3 1,9 1-1,6 1 1,9-1-419,7 1 1,9 7 0,4 4 0,4 5-1024,2 1 0,2 0 0,-1 3 0,-1 7-2323,-8 8 2842,-13 11 0,-6-2 0,-8 8 0</inkml:trace>
  <inkml:trace contextRef="#ctx0" brushRef="#br1" timeOffset="1115">2166 1445 11899,'-23'-8'205,"-1"-4"0,9 2 0,11 1 1,10 1 575,11 4 0,12-4 0,18 3 0,13 1-1239,12 2 1,8-4-1,9 0 1,4 2 425,6 2 1,-44-1 0,0-2-1,3 1 1,-1-1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8:57.8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1 629 8080,'34'-34'245,"-4"-1"1,-3 0 0,0 2 281,0 4 0,-4 3 1,5 9-1,-1-1 239,0 1 0,0 5 0,4 3 0,-4 1-316,-2 4 1,-1 2-1,-5 4 1,3 4-192,1 5 1,0 1-1,-5 4 1,-1 3-194,0 0 1,3 9 0,1 1 0,1 4-169,-7 2 1,3 0-1,-7-1 1,5 3-235,1 4 0,1-4 0,-1 4 0,-1-4-18,-5-3 0,11 1 0,-5 0 1,3-2-22,-1-4 1,-2-9-1,3-10 1,1-3 311,2-3 1,3-12-1,-5-9 1,4-12 298,2-10 1,-5-6 0,1-7 0,-6-2 32,-5-5 0,2-1 0,-8-6 1,-5 2 118,-4-2 1,-7 6 0,-10 4 0,-3 7-77,-6 9 1,-2 11 0,0 5-1,2 7-178,-2 5 1,6 6 0,1 14 0,5 10-466,1 9 1,3 6-1,3 2 1,6 2-83,5 3 1,10 5 0,9 7 0,9 1-340,6-1 0,4 0 0,3 1 0,7-1-1400,3 1 2152,3-1 0,-1 0 0,1 1 0</inkml:trace>
  <inkml:trace contextRef="#ctx0" brushRef="#br0" timeOffset="183">455 1450 8741,'-29'-6'0,"1"1"965,3 1 1,8 2-433,5 2 1,10 0 0,4 0 0,15 0-451,16 0 1,10 0-1,11 0 1,5 0-629,5 0 0,4 0 1,2 0-1,-1 0 545,1 0 0,0 0 0,0 0 0</inkml:trace>
  <inkml:trace contextRef="#ctx0" brushRef="#br0" timeOffset="550">1450 1066 8118,'0'-27'0,"0"4"0,-2 1 1104,-4-1 1,2 9-1,-5-3 3509,1 1-3978,-6 9 0,12 1 1,-3 14-506,3 9 0,4 2 0,3 9 0,5-1-5,0 0 0,5-4 1,-5 4-1,2 1-875,-1-1 1,-7-6 0,4 2 0,-2-1-183,0 1 1,1-4 0,-3 5 5,2-5 1419,0-9 0,-4-10 0,2-14 1,4-7 493,1-8 0,3-10 0,5-2 1,3 2-98,3 3 0,-2 1 0,8 0 0,3 2-318,1 4 0,-4 5 0,2 13 0,4 5-524,3 4 0,3 2 0,-8 4 0,-2 5-455,-2 9 1,-7 11 0,1 0 0,-4 4-400,-1 2 1,-8 0-1,-5 0 1,-3 2-1268,-2 4 1,0-5 0,-2 3 2072,-3-8 0,-13 10 0,-9-4 0</inkml:trace>
  <inkml:trace contextRef="#ctx0" brushRef="#br0" timeOffset="933">2288 350 8424,'-7'-52'241,"-3"1"1,-2 3 844,1 1 0,7 10 0,-2 2 0,6 10-262,6 6 0,11 3 0,12 5 0,6 5-214,6 4 0,4 4 0,9 5 0,2 11-116,2 9 1,1 2 0,-9 4 0,-3 6-346,-7 4 0,-3 5 1,-6 8-1,-5 3-135,-9-3 1,-11 4 0,0 0-1,-4 2-136,-2 4 0,-2-4 0,-4 2 0,-6 0-86,-3-1 0,-9 5 0,1-6 0,4 0 110,5-4 1,1-4-1,5-3 1,0-1 7,0 3 0,2-13 0,6 7 0,0-8-81,0-4 1,0 0 0,0-1 0,0-1-32,0-3 0,-1 1 0,-3-8 1,-4-2-150,-2-1 0,-3-3 0,-11 1 0,-5-1-426,-4 0 0,-11-5 0,-9 0 0,-9-1-737,-6-1 1,-4 6 1513,-3-5 0,-5-3 0,-7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8:55.6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542 156 8095,'-8'-17'94,"-8"-7"1,-9 1-1,-2 2 467,-4 1 0,-2 9 0,-4 1 0,-2 0-243,-1 0 1,-1 7 0,6-3 0,0 6-102,0 6 1,2 3 0,4 9 0,6 1-71,3 4 0,9 10 0,1 12 0,2 6-224,4 9 1,2 6-1,2 7 1,2 9-19,4 11 1,-2-43 0,2 1-1,2 2 1,1 1 0,0 0 0,0 0-93,0 1 0,-1 1 0,1 2 0,0 0 0,-1-1 0,1-1 0,0-1 0,0 1-215,0-3 1,-1 0-1,4 40 1,-1-19 0,1-10-189,-2-11 0,3-11 0,-5-13-527,2-5 1117,1-13 0,7 5 0,-1-7 0</inkml:trace>
  <inkml:trace contextRef="#ctx0" brushRef="#br0" timeOffset="835">839 732 8034,'-8'-17'156,"4"-1"0,-6 1 1,1 1 585,-1 5 0,4-3 1,-4 6 1205,3-1-773,1 5-1044,6-4 1,8 10-1,3 2 1,3 4-83,-3 1 1,5-3 0,-4 6-1,3 1-237,3 3 0,-1 3 0,0 3 0,1 1-151,-1-2 0,-1 1 1,-2 1-1,-3 4 102,3 0 0,1 6 0,3-4 0,-1 2 2,1-1 0,-1 3 0,1-6 0,-1 2 175,1 0 1,5-8-1,2 1 1,2-9 208,4-7 0,2-4 1,0-4-1,-2-4 49,-2-5 1,4-13-1,4-5 1,-6-6 55,-4-6 1,-3 3-1,-9-9 1,-3 0 19,-6 3 1,-4-1 0,-2 6 0,-4-3-25,-8-3 1,-1 8 0,-18 0 0,-4 8-193,-4 4 1,-2 8-1,4 7 1,-2 2-129,-1 4 1,7 4 0,9 6-1,5 8-261,1 7 1,9 4 0,3 8-1,6 0-177,6 4 0,11 4 1,14 0-1,8 3-184,8 1 0,-3-3 0,5-7 0,3-2 692,4-3 0,10 10 0,-3-3 0</inkml:trace>
  <inkml:trace contextRef="#ctx0" brushRef="#br0" timeOffset="1017">2096 942 8911,'-10'-8'2334,"1"6"-1759,3-4 1,4 6-1,-4 6 1,4 8-433,2 7 1,0 0-1,0 9 1,0 1-930,0 2 0,6-4 1,2 0-1,1 2-1058,5 2 1844,-6 2 0,7 0 0,-5 0 0</inkml:trace>
  <inkml:trace contextRef="#ctx0" brushRef="#br0" timeOffset="1252">751 1867 7929,'18'-11'-128,"-1"-1"1,3-1-86,3-3 1,12 4 0,13 1 0,11-1-213,10 2 425,1 3 0,16-1 0,-7-2 0</inkml:trace>
  <inkml:trace contextRef="#ctx0" brushRef="#br0" timeOffset="1434">2725 1396 8717,'0'-18'964,"0"7"1,-2 1 3,-4 2 1,2 1-1660,-8 1 0,3 6 691,-3 0 0,4 8 0,8 9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8:53.7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70 489 7904,'-11'-35'199,"-1"0"0,2 8 1,-3 6-1,3 5 2776,2 4-2309,2 9 0,6-3 0,0 12-353,0 5 1,8 7 0,6 5-1,5 6-115,4 4 1,3 10-1,-5 1 1,4 3-196,2 0 1,-5-7-1,1 7 1,-2 1-362,3 3 0,-11 1 1,3 3-1,-7 1-426,-5 2 0,-2 8 0,-4-6 0,-4-2-84,-5-5 0,-10-7 1,-5 1 867,-1-6 0,-10-4 0,-7-3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9:14.7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34 8065,'12'-12'813,"0"1"-997,-8 7 1,3-2 183,-7 12 0,8 3 0,2 9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9:14.9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35 8125,'6'-11'1684,"0"-1"-1684,0 8 0,-14-4 0,-2 8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9:16.0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1 630 8117,'17'-18'556,"1"-5"1,-1 0 0,-1-1 114,-5-1 1,11 6 0,-5-5 0,2 5-135,1 1 1,-3 1 0,1 1 0,1 3-133,4 1 0,-1 8 1,5-3-1,0 1-227,0 0 1,-3 2 0,3 10 0,0 6-318,0 3 0,-4 4 0,5 5 0,-1 5-61,0 4 1,-4 2-1,4 2 1,-1 3-258,-5 7 1,4-2 0,0 1 0,2 3-13,5 1 1,-5-5 0,2-3 0,2-3 258,2-4 0,-6-10 1,-4-15-1,-1-4 45,1-8 1,-4-8 0,5-15-1,-5-10 296,-2-9 1,-5-7-1,0-3 1,-1-4 81,-1-7 0,-2 0 1,-10-1-1,-4 3 152,-6 3 0,-9 4 1,-4 11-1,0 10 255,-1 10 1,-3 8 0,4 5-656,-2 6 0,6 18 0,-1 7 1,9 9-290,7 8 0,4 5 0,4 8 0,4-1-281,5 6 0,13-1 0,7 7 1,6-4-1859,3-3 2463,9 3 0,3-11 0,10 7 0</inkml:trace>
  <inkml:trace contextRef="#ctx0" brushRef="#br0" timeOffset="316">1503 857 8106,'-10'-8'2598,"2"4"1,6-6-2047,-4 3 0,4 3 1,-3 9-319,3 7 1,2 9 0,2 3 0,1-1-307,3 2 1,2-5 0,-4 5 0,2-2-374,-2 0 0,-2 1 0,-1-9 1,3-1-745,2-3 1344,0 1 1,-6-6 0,0-10 540,0-11 0,0-15 0,2 1 0,4-4 63,5-2 1,11 6 0,3 2 0,0 0-748,0 0 1,6 7-1,-1 3 1,3 9-336,2 6 1,-1 2 0,1 2 0,-2 6-895,-4 9 1,3 9 0,-11 9-1,-4-1 1217,-3 1 0,-10 8 0,4 2 0</inkml:trace>
  <inkml:trace contextRef="#ctx0" brushRef="#br0" timeOffset="966">2079 193 8154,'0'-17'551,"0"-9"0,0-1 0,2 0 219,4 4 1,-2 3 0,7 3-1,5 1-335,5 5 0,0 3 1,8 8-1,3 2-256,1 4 1,7 3 0,1 11 0,-2 5-65,-2 10 0,-2 2 0,0 9 0,-1 3-115,1 1 1,-7 3 0,-5 1 0,-4 2-123,-1 3 1,3 6 0,-2 0 0,-3 2-40,0 3 0,-7-2 0,1-2 0,0-4 84,-1-2 0,1-9 1,2-8-1,-5-5 15,1-3 1,0 8 0,4-14 0,-5-4 58,1-3 0,-6 1 0,4 0 0,-4-1-23,-2-3 1,6-2 0,-1 1-36,-1-1 1,-2 1 0,-4-1-1,-2 1-103,-1-1 0,-11 1 0,-1 1 1,-11 2-370,-4 3 1,-11 5 0,-4-4 0,-5 2 532,-6 4 0,-4 10 0,-8 4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9:13.7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420 263 8085,'0'-26'78,"2"-1"1,2-6-1,1 4 282,-1 6 1,-2 3-1,-2 3 1,0-1 290,0 1 0,-6 5 1,-1 3-1,-3-1-432,-4 0 1,-7 6-1,-4-1 1,0 3-156,-1 2 1,-3 0 0,4 2 0,-2 3 23,-4 7 1,0 11 0,2 6 0,3 6-172,1 6 0,6 11 0,-4 13 0,5 4-76,6 7 1,5 4 0,7 9 0,0 4 31,0 6 1,0-48 0,2 1 0,-1 0 0,1 1 0,2-2 0,0 0-136,6 48 0,2-3 0,3-11 0,-1-6 15,-3-9 0,-5-15 1,4-17-1,0-5-692,-1-3 0,-5-9-265,2 2 1204,4-11 0,-8-4 0,5-8 0</inkml:trace>
  <inkml:trace contextRef="#ctx0" brushRef="#br0" timeOffset="483">752 629 8120,'0'-17'0,"0"-1"165,0 1 1,0-1 0,0 1 1670,0 0 1,2 1-1372,3 4 0,-1 5 1,8 7-1,1 2-258,3 3 0,1 7 0,1 9 0,-1 3-110,1-3 0,5 6 0,2 2 0,1 4-101,-1 2 0,4-6 1,-4 0-1,0 2-169,1 2 0,5 2 0,-4 0 0,2-2-121,0-4 1,-6-3 0,6-9 0,1 1 153,-3-1 0,4-7 0,-8-4 0,0-5 246,3-1 0,-7-15 0,6-8 1,-2-8 56,1-4 1,-7-2 0,-7-2 0,0-4 101,-1-1 1,-5 5 0,2-2 0,-8 4-90,-10 2 1,1 2 0,-14 4-1,-1 8-140,-3 7 1,2 7-1,-2 7 1,-2 0-258,-2 0 0,6 7 1,3 7-1,7 5-180,5 5 1,-1 7 0,7-2 0,2 4 118,2 2 0,10 0 1,5 0-1,9-1-739,7 1 0,10-2 0,5-4 1021,7-5 0,-3-5 0,12-1 0</inkml:trace>
  <inkml:trace contextRef="#ctx0" brushRef="#br0" timeOffset="682">2166 577 8120,'-2'-10'4652,"-4"4"-4192,4-3 1,-5 9 0,7 0-1,0 9-414,0 7 1,2 7 0,2 2 0,3 3-575,3 3 1,0 2 0,3 2 0,-1 1-1203,2 5 1,-5-4 1729,3 4 0,-8 3 0,4 1 0</inkml:trace>
  <inkml:trace contextRef="#ctx0" brushRef="#br0" timeOffset="883">1153 1712 8053,'-9'0'530,"5"-6"0,15 0 1,13 1-729,7-3 1,11 4 0,7-6 197,7 3 0,14-7 0,10 4 0</inkml:trace>
  <inkml:trace contextRef="#ctx0" brushRef="#br0" timeOffset="1566">2044 1206 8079,'-18'-8'518,"1"0"0,0-5 3136,-1 1-3145,8 8 0,3 4 1,7 12-1,2 5-375,3 6 0,5 3 0,8 5 0,-1-2-449,0 2 0,1 0 0,-1 0 0,1-2-431,-1 2 0,1-4 746,-1 2 0,1 0 0,-1 6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9:12.5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88 560 9129,'17'0'705,"0"0"0,11-6 0,8-2 0,15 0-662,11 0 0,14-5 0,7 3 1,6 0-2689,5 5 2645,-9 3 0,-7-6 0,-9-2 0</inkml:trace>
  <inkml:trace contextRef="#ctx0" brushRef="#br0" timeOffset="566">0 105 8232,'0'-17'624,"0"0"1,0-1-320,0 1 0,4 5 0,6 2 0,9 2-107,6 5 0,12 1 1,10 2-1,3 0-436,3 0 0,7 2 0,4 3 1,4 5-716,2 0 1,0 5 952,-1-3 0,1 4 0,0 1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9:18.3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768 734 8171,'-6'-14'245,"0"-3"0,-5 9 0,3-10 0,-2 3 429,-3-1 1,-3 7 0,-3 1-1,-2 2-424,-3 0 1,-13 0 0,0 6 0,-5 0-148,-7 0 1,-1 0 0,-3 0 0,-1 2-6,-4 4 0,11 2 0,1 7 0,9 1-96,8 3 0,-2 12 1,9 4-1,5 12-39,3 9 1,10 16 0,-1 17 0,4-37 0,2 1 11,1 6 1,1 2-1,2 7 1,0 2 0,4 5-1,2 1 1,-1 4 0,1 0-118,0 3 1,1 2 0,3 4-1,-1 1 1,-2 6 0,0 2-1,-2-1 1,1 0 129,-1-2 0,-1 0 0,-2 0 0,-2 0 0,-2-29 0,1 1 0,-1 0 0,0 3 0,0 1 0,0 0-51,1 3 1,-1 2 0,0-1 0,-1-3 0,-1 0 0,0-1-1,1 0 1,1-1 0,0-1 0,1 26 0,1-2-34,3-6 0,2-1 0,1-7 0,3-1 0,2-6 1,1 0-1,-1-4 0,-1-1-44,0-2 1,-1-2-1,-2 0 1,0-1-1,1-1 1,1 0-1,-1 0 1,1 0 24,0 1 0,-1-2 1,-2-5-1,1-3 1,2-3-1,-1-1 1,13 37-257,-5-9 0,4-12 0,-1-8 0,-3-9-405,-2-12 1,1-10 775,3-13 0,0-2 0,1-16 0,-9-8 0</inkml:trace>
  <inkml:trace contextRef="#ctx0" brushRef="#br0" timeOffset="633">1379 734 8197,'0'-35'105,"0"6"1,0 0-1,2 1 537,4 7 0,-4-2 0,6 11 1,-2-3-176,-1-3 0,9 8 0,-2 5 1,3 1-173,3-2 1,1 4-1,2-4 1,3 6-61,-3 6 1,4 4 0,-1 7-1,-1 2-269,2 5 0,-11 9 0,1 9 0,-5 3-3,-6 4 1,-2 9 0,-2 4 0,-2 0 73,-4-4 0,-4 2 1,-5-1-1,1-3-149,3-2 1,1-3 0,-4-5 0,5-5 27,1-4 1,2-8 0,6-2 0,2-2-321,4-3 1,5-9 0,11-3 0,5-2-207,6-4 0,-2-2 1,12-4-1,-1-4-165,5-6 0,3-9 1,1-2 774,-5 1 0,5-5 0,-7 0 0</inkml:trace>
  <inkml:trace contextRef="#ctx0" brushRef="#br0" timeOffset="785">1449 1170 8197,'0'-17'436,"0"-1"-53,0 1 0,4-1 0,8 3-495,11 3 0,16-1 1,7 7-1,9 2-310,9 2 0,2 2 422,15 0 0,1-8 0,5-1 0</inkml:trace>
  <inkml:trace contextRef="#ctx0" brushRef="#br0" timeOffset="949">2340 996 9766,'6'-2'1475,"1"9"0,1 13-1261,0 9 1,6 6 0,-3 4 0,5 3-712,1 3 1,1 4 0,1 7 0,2 2-1655,3-2 2151,-1 6 0,-6-7 0,1 5 0</inkml:trace>
  <inkml:trace contextRef="#ctx0" brushRef="#br0" timeOffset="1134">1659 2515 9402,'-12'2'-318,"1"4"1,7 3 0,-2 9-1,4-1-375,2 1 0,2 7 693,4 4 0,3 12 0,9 4 0</inkml:trace>
  <inkml:trace contextRef="#ctx0" brushRef="#br0" timeOffset="1283">1746 3441 9529,'0'11'3492,"-2"-1"-3675,-4-2 0,2 5 0,-7-1-1309,-3 3 1492,6 3 0,-7-1 0,5 1 0</inkml:trace>
  <inkml:trace contextRef="#ctx0" brushRef="#br0" timeOffset="1916">1310 5012 8077,'0'-23'150,"0"0"1,0-6 0,0 5-1,0 1 297,0-2 0,1 11 0,3-3 0,4 1-2,2 1 1,1 3 0,7 2-1,1 3-181,5 3 0,-3 2 1,8 2-1,2 0-139,2 0 0,2 2 1,-2 4-1,-4 5-194,-6 5 1,-1 3-1,-3 5 1,-1 3-155,-9 0 0,-5 12 0,-6-4 0,-4 3 97,-5 5 0,-5 0 0,-1 5 0,-3-3 55,-3-2 0,4 3 0,-7-5 0,5-2 4,4-2 1,-5-2 0,13-2 0,-1-2-64,4-2 1,4-8-1,4 2 1,4-3-117,6-3 1,9 1 0,4-3-1,2-1-118,4-3 0,8-7 0,4 2 0,1-4-274,5-2 0,-6 0 0,-3 0 638,-3 0 0,-10-15 0,-1-5 0</inkml:trace>
  <inkml:trace contextRef="#ctx0" brushRef="#br0" timeOffset="2333">1205 5519 8102,'0'-18'0,"0"1"522,0-1 0,2 1 0,5 0 1,9-1-104,5 1 0,18 1 1,2 2-1,9 3-155,9-3 1,-3 1-1,6-1 1,-2 4-111,-4 3 0,-1 1 0,-5 6 0,-5 0-178,-10 0 1,-10 2-1,-12 2 7,-1 1 0,-8 9 0,2-2 109,-4 3 1,-2-3 0,0-1 0,0 3 36,0 2 0,0 7 0,0 0 0,0 0-87,0 3 0,6-5 0,-1 6 1,1-2-215,2-3 1,-6 3 0,4-2 0,-2-1-254,1-3 1,-3-2 0,4 1-648,-4-1 1285,-2-7 1,0-6 0,2-14 139,4-7 0,-2-6 1,7 1-1,3-3 196,2-2 0,1 0 0,2-2 0,3 5-213,1 5 1,6 1-1,-4 3 1,1 3-452,-1 6 1,4 4 0,-4 2 0,2 4-419,4 8 0,-3 2 0,-1 15 0,0 2-1341,0 2 0,-6 2 1874,3 0 0,3 7 0,0 3 0</inkml:trace>
  <inkml:trace contextRef="#ctx0" brushRef="#br0" timeOffset="3483">2777 227 8390,'0'-25'276,"0"4"0,0-7 0,0 3 595,0 4 0,0 1 1,0 3-278,0 0 1,0-1-1,1 3-345,5 3 0,4 4 0,9 10 0,5 4-148,5 6 0,4 5 1,2 6-1,0 10 107,0 12 1,-6 5 0,0 20 0,0 10-439,-2 9 0,-14-40 1,-1 1-1,-3 5 1,-2 3-1,-1 3 1,-1 2 99,-1 4 1,-2 4 0,-1 9 0,-2 3 0,-1 5 0,-2 2 0,-1 2 0,-1 0-137,-1 2 0,-2-1 0,-2-3 0,-1 0 1,0 3-1,1 0 0,0 0 0,0-1 191,1-3 1,1 0 0,1-2 0,0-1 0,1-8 0,1-1 0,1-1 0,0 0 73,1-3 0,0-1 0,1 0 0,1 0 0,1-4 0,2 0 0,-1-6 0,0 0 29,0-4 1,0 0-1,-1 0 1,2 1-1,-1-2 1,1 0 0,1 0-1,0 1 100,1-2 0,0 0 0,3-4 1,0-3-1,2 31 0,-1-3-26,1-3 1,4 2 0,-6-7-1,-1-4-279,3-3 1,-6-8 0,4 4 0,-4-4 65,-2-1 1,0-3 0,0-1 0,0-3 59,0 3 0,0-1 0,0-1 1,0-6 283,0-4 0,0 1 0,0 1 1,0-4-113,0-2 1,-6 2 0,0-12 0,0 1 112,-1 1 0,3-4 0,-6 6 0,2-1-123,4-5 0,-3-2 0,1 1-94,2 3 0,-4-4 0,2 5 1,2-5-50,3-1 1,-1-1 0,-2 3 0,-2 1-104,2 2 1,-4 0-1,2-5 1,1 1-29,-3 5 1,4-5 0,-6 4-1,1-3 107,-1-3 0,6 1 0,-2-1 0,2-1 11,-2-5 1,5-1 523,-5-4 103,4-4 156,2 5-422,0-7 0,0-1 320,0-5-389,0 4-225,0-6 0,2 8 1,2 2 66,1 4 0,1-2 0,-6 7 0,0 3-31,0 1 1,0 3-1,-2-1 1,-4 3-90,-5 3 1,-7 4-1,-5 8 1,-8 0-277,-8 0 0,-15 2 0,-18 2 0,-13 1-81,37-20 0,-1-1 0,-6 0 0,-1-1 0,-2 0 0,0-1 388,-3 1 0,1-1 0,3-3 0,0-1 0,1 0 0,-1-1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9:34.4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0 8123,'-19'18'66,"-1"-1"0,1 1 400,3-1 1,10 1-1,1-1-11,3 1 0,4-9 0,3-1 0,9-2-110,7 0 1,8-1 0,10-5 0,4 0-170,2 0 0,7-5 1,6-3-1,0 0-741,3 0 0,-7-5 0,4 1 0,-4-3 565,-1-3 0,-1 1 0,1-1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4:15.446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53 1158 8441,'0'-12'521,"0"1"1,1 7 0,3 0-62,2 8 1,8 0 0,-3 7 0,5 3-271,1 2 0,-1-5 1,-2 1-1,-3-1-139,3-1 0,-5 4 0,1-7 0,0 1 526,0 0 1,-7 0-298,3-2 0,-6-4 0,-4 1 0,-3-6-54,-3-9 0,-2-4 1,-5-3-1,-1-2 38,1-3 1,-3-9-1,-1 0 1,-2-7-1,1-5 1,5-2 0,3-5 0,5 0-155,1-1 0,2 1 1,6 1-1,4 5-152,8 5 0,-1 4 1,15 4-1,-1 2-25,4 2 0,-2 10 1,2-1-1,2 9 12,2 3 1,2 2 0,0 8 0,0 4-56,0 5 0,0 7 1,2 5-1,2 6-94,1 4 0,1 2 0,-6 0 0,0 2-288,0 4 0,-6-2 0,-2 5 0,0-1 25,0-4 1,-5 3 0,-1-1 0,-5 0-208,-5 2 1,-7-7-1,2 5 1,-4-4 11,-2-2 1,-8-2 0,-4-2 0,-5-4 661,-6-2 0,-12-1 0,-10-7 0</inkml:trace>
  <inkml:trace contextRef="#ctx0" brushRef="#br0" timeOffset="148">140 1141 8752,'0'-18'-242,"2"3"0,4 3 0,5 6 386,5 4 1,9-4 0,6 1 0,8 1 3,7 2 0,13 2 0,5 0 0,4 0-733,1 0 0,1 0 585,0 0 0,0-16 0,0-3 0</inkml:trace>
  <inkml:trace contextRef="#ctx0" brushRef="#br0" timeOffset="367">1135 425 8493,'-13'-45'557,"-5"4"1,-9 8 0,4 8 0,1 9 1013,3 7 0,2 3-1101,-1 6 1,8 2-1,7 6 1,6 9-379,9 10 0,6 6 0,5 4 0,8 2-95,8 2 1,0 7 0,5-1 0,1 1-636,-1-1 1,-3 3 0,6-3 0,-1 3-27,-1 3 1,0-7-1,-7 1 1,1-1-826,-6-1 1489,2 5 0,-16-5 0,7 8 0</inkml:trace>
  <inkml:trace contextRef="#ctx0" brushRef="#br0" timeOffset="567">1502 337 8370,'0'-68'241,"0"8"1,-2 12 1112,-4 11 0,4 19-870,-3 1 0,3 19 1,4 4-1,3 9-226,7 8 1,5 7 0,7 10-1,5 7-311,4 3 1,2 3 0,0 3-1,0 4-515,0 4 1,-1 8 0,1-8-1,-2 4-526,-3 2 0,1 5 0,-8-1 1094,-2-6 0,-1 2 0,-3-8 0</inkml:trace>
  <inkml:trace contextRef="#ctx0" brushRef="#br0" timeOffset="1330">2812 914 8373,'-18'0'189,"7"0"1,-1 0 1887,-1 0-731,5 0-1024,0 0 0,22 0 1,3 0-137,2 0 0,9 0 1,-1 0-1,2 0-162,0 0 0,-6 0 0,6-2 0,1-4 34,-3-6 0,4 0 0,-8-3 1,0-4-47,3-1 0,-7-7 1,2-2-1,-7-4-18,-8-2 1,1-2 0,-1-2 0,-4 0-35,-6 6 1,-11 1 0,-10 10 0,-3 5 47,-3 3 1,-7 10-1,-3-2 1,0 6-76,-2 6 0,7 6 0,-5 11 0,6 6-88,6 4 0,5 8 0,13 0 0,5 0-52,4 1 1,4-5-1,6 4 1,7-4 82,7-2 0,14-2 0,1-4 0,4-6 13,2-4 1,3-3 0,-5-4 0,-2-7-41,-2-3 0,-4-2 0,-4 0 0,-6-2 55,-3-3 1,-5-7 0,-1-9 0,-5-5 239,-1-1 0,0 6 0,-4-4 0,2 1 337,-3 1 0,-1 0 1,-2 5-1,0 1 280,0-1 1,0 1-614,0-1 1,8 9 0,4 3 0,3 4-94,3 2 0,5 8 1,2 3-1,2 5-349,5 1 1,-1 1 0,0-1-1,-2 3-297,2 3 1,0-4-1,0 5 1,-4-3 23,-2 2 1,4-3 0,-5 3 0,-3-4-1674,-2-1 2240,-1-8 0,7 5 0,2-5 0</inkml:trace>
  <inkml:trace contextRef="#ctx0" brushRef="#br1" timeOffset="2198">4139 791 11611,'2'-29'14,"2"2"1,2 2 699,-2 3 0,-4 5 0,-4 3 0,-4 5-163,-2 1 1,-1 2 0,-7 6 0,3 2-199,3 4 0,-3 4 0,3 7 0,-2 1-269,3-1 0,1 6 0,6 1 0,-2-3-114,2-2 1,-3 5 0,1-1-104,2-2 0,2-7 1,2-3 6,0 3 0,0-4-7,0 1 0,2-1 0,2 4-83,2-3 1,5-5 0,-3 6-1,2-1-76,3-1 1,-3 6 0,2-5 0,1 7-189,3 5 1,5 4 0,0 8 0,-3 0 103,-3 0 0,5 8 1,-10 3-1,-1 5 87,-3 1 1,-4 0 0,-4-1-1,-4-3 65,-5-1 0,-13-4 0,-5-1 0,-4-9 193,-2-5 1,0-7 0,0-9 0,2-7 286,4-3 0,4-9 1,10-7-1,1-7 273,2-9 0,9-4 1,-1-5-1,8-4 41,7-2 0,14-3 0,8-10 1,8-4-253,4 0 0,1 1 0,9 7 0,3-2-315,6-2 0,4-6 0,2 5 1,-2 3-235,-4 2 1,-12 9-1,-11 2 1,-6 5-21,-6 3 0,-12-2 0,-11 13 136,-4 3 0,-10 4 0,-3 5 64,-5 6 0,4 4 0,3 4 0,-1 4-198,0 6 1,5 3 0,-5 3 0,2 1-114,4 4 1,2 5-1,2 4 1,2 0 171,4-3 1,-2-8 0,8 4-1,-1-1 21,-1-1 1,5 0-1,-3-5 302,4-1 1,-5-7-1,1-6 227,1-8 0,-3-6 0,0-7 0,0-1-118,-1 1 0,-3-7 0,4 1 0,-1 0-126,1-2 1,2 5 0,5-1 0,-1 5-83,-5 5 1,5 7-1,-2-2 1,5 4-79,4 2 1,1 2 0,-5 4 0,2 5 6,3 5 1,-1 7-1,-6 2 1,-1 1-23,-5-1 0,3 4 1,-6-6-1,0-1-517,-1-3 637,-1-2 1,-8-7 0,-4-6 220,-5-8 1,3-6 0,0-9-1,2-4 43,1-6 0,-1 2 0,8-3 0,2-1 140,1-2 1,11 0 0,-1 4-1,9 6-180,3 4 1,-2 1 0,8 3 0,4 3-213,0 6 1,6 6 0,-1 8 0,1 9-544,0 11 0,-3 5 0,-5 1 0,0 1-388,0 0 0,-6 2 1,-2 2-1,-1 2-205,-5-2 0,-4-8 1,-5-4 1062,-6-2 0,4-2 0,-1-5 0</inkml:trace>
  <inkml:trace contextRef="#ctx0" brushRef="#br0" timeOffset="2498">5763 654 8563,'2'-19'0,"2"-3"939,2-1 1,2 2 0,-2 9-216,5 6 0,11 12 0,1 6 1,0 5-345,2 6 1,3-1 0,5 7 0,-2 2-300,-2 2 0,-8 2 1,2 0-1,-3-2-577,-3-4 1,-1 2 0,-3-8-1530,-1-1 1814,-8-3 0,2-17 0,-10-10 0,-4-11 211,-2-10 0,6 1 0,-1-1 0,3-2-53,2-2 0,2-2 1,3 0-1,7 0-353,4 1 0,3 6 0,4 5 0,6 4-230,4 1 1,2 7 0,0 1 0,2 2 635,4 4 0,-4 10 0,5 12 0,-7 9 0</inkml:trace>
  <inkml:trace contextRef="#ctx0" brushRef="#br0" timeOffset="2800">6759 741 7110,'-18'-7'0,"1"-5"675,-1-4 0,1-1 0,-2-1 395,-5 1 0,11 5 0,-7 3 0,1 1-348,-2 4 1,-3 2 0,5 2 0,-3 0-583,-1 0 0,0 8 0,5 3 0,1 5-312,0 1 1,5 1 0,2-1 0,2 1-95,5-1 0,-1 1 0,0-1 0,-2 1-490,2-1 1,0 1-258,-2-1 1099,4-7 1,2-2 0,12-10 0,4-2 62,1-2 1,8-8 0,4 3-1,6-5-80,6-1 1,-2 1 0,6 3-1,-1 3-67,1 2 0,-4 0 0,3 5 0,1-3-463,-1 2 0,-5 8 0,2 3 0,-4 3-473,-2 4 0,0 3 0,-2 5 934,-4 1 0,4 0 0,-6-5 0</inkml:trace>
  <inkml:trace contextRef="#ctx0" brushRef="#br1" timeOffset="3031">7021 252 12092,'-8'-52'-438,"-2"5"1,-5 5 0,1 5 2705,3 10 0,7 5-832,-2 5 1,6 9 0,6 8-1146,5 10 0,7 13 0,5 6 0,4 4-357,0 2 1,6 8 0,-4 3-1,4 5-363,2 1 0,-2 1 1,-2 1-1,-3 2-639,-3 2 0,4 3 1,-8-3-1,-5 4-2716,-8 0 3799,-6 6 1,-2-14 0,0 6 0</inkml:trace>
  <inkml:trace contextRef="#ctx0" brushRef="#br1" timeOffset="3665">7545 741 14105,'6'-29'602,"-1"0"1,3 8 0,-4-3 0,2 5 817,-2 2 0,0 1-882,1 4 1,-1 7 0,8 10 0,0 7-592,-3 4 1,7 3-1,-5 4 1,5 4-324,1 1 1,-1 5-1,-2-6 1,-3 2-660,3 0 0,-5-8 0,1 3 0,-2-5-1395,-4-1 2263,5-9 1,-7-5-1,4-14 541,-4-7 0,0-12 1,2 0-1,4-4 336,1-2 0,1 2 0,4 4 1,-3 3-250,3 1 0,2 12 0,3-3 1,2 6-211,3 7 1,7 1 0,-2 4 0,6 5-212,5 11 0,-3-1 0,4 8 0,-2-1-274,2-1 1,-5 6 0,3-6 0,-6-3-16,-4-7 1,0 1 0,4-8 0,-3-2 371,-7-2 1,-10-10 0,-3-4-1,-2-5-119,-4-6 0,-2 1 0,-2-7 0,-2-2-18,-4-2 1,-4 4 0,-7 0 0,-1 0-89,1 2 1,-6 1 0,-1 11 0,1 1-59,-2 3 1,5 7-1,-3-2 1,6 6-157,5 6 0,-4 5 0,7 11 0,-1 3 32,4 2 1,4 0-1,4 4 1,4-2-112,6 2 0,3 2 0,3 0 0,1-3-57,4-7 0,-3-4 0,5-3 0,-2-5 559,1-5 1,1-4 0,-4-6 0,4-7 197,3-13 1,-5-7 0,4-4 0,0-2 70,0-3 0,-3 1 0,5-6 0,2 5 292,2 7 1,2 0-1,0 11 1,0 5-190,-1 3 0,1 12 1,0 2-1,-2 12-298,-4 9 0,4 8 1,-7 10-1,-3 4-601,-6 1 1,-5-3 0,0 4 0,-7-1-359,-3 1 1,-2-12 0,-2 2-1,-1-4 754,-3-4 0,-8 6 0,4-6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8:54.7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1380 1152 8095,'0'-17'0,"0"-1"0,2 3 0,3 1 0,7 2 0,4 8 0,3-1 0,4 1 0,6-2 0,4 4 0,4-2 0,2 6-522,2 4 522,7 7 0,-11 5 0,6 9 0</inkml:trace>
  <inkml:trace contextRef="#ctx0" brushRef="#br0" timeOffset="133">1380 1554 10615,'17'-10'302,"8"2"1,6 8 0,10 0-325,12 0 0,7 0 22,10 0 0,-1 0 0,1 0 0</inkml:trace>
  <inkml:trace contextRef="#ctx0" brushRef="#br0" timeOffset="39080">245 909 8020,'-10'-18'123,"-4"1"1,6 0 0,-1 1 521,-5 4 0,4-1 0,1 5 2946,1-2-2867,-6 6 1,13-1-1,-5 10-282,4 7 1,4 6 0,2 3-1,3 4-148,3 2 0,0 4 1,3 8-1,-3 4-172,-2 1 1,3 1-1,-5 6 1,-2-1-152,-2 4 0,4 10 1,0 0-1,-2 4-271,-2 2 1,-4 2 0,-2 0 0,-4 0-296,-2-5 1,4-8-1,-3-3 1,-1-6-364,0-3 1,6-16 154,-1-2 1,3-17-1,2-12-175,0-10 0,0-13 0,0-6 978,0-4 0,0-10 0,0-2 0</inkml:trace>
  <inkml:trace contextRef="#ctx0" brushRef="#br0" timeOffset="39396">262 1066 8104,'-6'-35'79,"0"0"1,-5 6 0,3 0 0,0 0 281,0 2 1,3 0-1,5 5 1,0-1 40,0 2 0,7 1 0,5 3 0,5-1-25,7 1 0,5 5 0,12 2 1,5 3-26,5 3 1,1 2 0,2 4 0,3 4-163,1 5 0,-8 14 0,-11 8 0,-8 8-180,-8 4 1,-9 3-1,-4 9 1,-4 1-154,-8-2 1,-6-2 0,-12-1-1,-5-1-262,-10 1 1,-9-3 0,-13-3 0,-3-7-147,-2-3 0,-2 0 1,-6 0-1,2-2-103,4-8 0,6-6 1,12-5-1,5-2-198,4-3 0,10-7 852,3 2 0,13 4 0,3-1 0</inkml:trace>
  <inkml:trace contextRef="#ctx0" brushRef="#br0" timeOffset="40047">995 525 8168,'-17'-18'-101,"0"3"0,-1 1-122,1 2 1,-1 1 222,1-7 0,-1 1 417,9 7 0,9 2 1,11 8-1,5 0 406,1 0 1,3 0 0,1 0 0,2 0-1187,-1 0 1,-1 2 0,0 2 0,3 2-965,-3-2 0,-2 4 1327,-1-2 0,-1-1 0,1-5 0</inkml:trace>
  <inkml:trace contextRef="#ctx0" brushRef="#br0" timeOffset="40214">1292 193 8168,'0'-33'0,"0"2"409,0 2 0,0 7 0,-2-1 0,-1 4 495,-3 1 0,-8 9 0,3 3-401,-5 4 0,4 2 1,3 2-1,1 4-303,4 5 0,0 12 0,0 7 0,-2 4-430,3 7 1,1-2-1,2 10 1,0 3-527,0 4 0,0 10 0,0-4 756,0 0 0,0 6 0,0-6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9:41.0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132 18 8296,'-23'0'-76,"0"0"1,1 0 744,3 0 1,1-6 1530,1 0-1915,7 0 1,12 6 0,14 2-20,5 4 0,12-4 0,0 4 0,8-4-235,3-2 0,3 0 0,5 0 1,1 0-764,-1 0 0,0 0 0,1 0 0,-3 0-1715,-3 0 2447,-4 0 0,-16 0 0,-2 0 0</inkml:trace>
  <inkml:trace contextRef="#ctx0" brushRef="#br0" timeOffset="150">115 472 8296,'17'0'705,"1"0"0,3-2 1,8-2-384,12-2 1,15 0 0,10 6 0,8-2-452,7-3 0,5 3 1,-1-4-1,-2 2 129,-1-2 0,-8-4 0,3-7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9:54.2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95 8282,'21'-17'0,"-3"1"86,-3 5 0,-1-5 0,-1 6 1379,-1 1-2128,0-7 0,-3 16 0,-1 0 663,0 10 0,1 13 0,9 4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9:54.9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1 978 8245,'0'-33'0,"0"2"209,0 2 1,0 6 0,0-4-1,0 1 621,0 5 1,0 8 0,0 1-455,0-2 1,2 7 0,3 1-275,7 4 1,4 2 0,1 2 0,1 4-31,-1 5 1,0 13-1,1 3 1,1 4-191,5 4 0,-5-4 1,6 11-1,-1-1 56,-1 0 0,2 7 0,-4-1 1,5 1 34,1-1 1,-6 4-1,4-7 1,1 3-269,3-1 1,-4-15 0,0-2 0,-2-7 20,1-5 1,-1-7 0,-6-4 0,3-8 426,3-10 1,-3-9 0,3-20 0,-2-5 141,2-5 0,-3-3 0,1-3 0,-7-3-9,-8-2 1,-4-2 0,-2-4 0,0 4-42,0 6 1,-10 6 0,-6 7-1,-5 10 330,0 10 1,1 7-899,3 7 1,5 13 0,2 15 0,3 12-206,3 10 0,2 2 0,4 9 0,4 7 216,5 3 0,5-4 0,1 2 1,1-4-827,-1-1 1138,8-1 0,3 8 0,6 3 0</inkml:trace>
  <inkml:trace contextRef="#ctx0" brushRef="#br0" timeOffset="365">1031 1345 8267,'12'0'2742,"-1"0"-2225,-7 0 0,4 8 0,-6 2-299,4-1 0,-4 7 0,3-5 0,-3 5-164,-2 1 0,0 1 1,0 1-1,0 3-238,0 1 1,0 0-1,0-5 1,0-1-20,0 1 0,-5-7 0,-1 1 439,2 1 1,-6-5 135,-1-2 0,3-12 1,2-5-1,4-7 49,2-5 1,0-2-1,4-6 1,6 1-229,7-1 0,6 4 1,-1 0-1,3 2-307,2 3 1,-4 5-1,5 5 1,-1 7-177,0 3 1,-6 2-1,4 2 1,-1 3-400,-1 7 0,0 5 1,-5 7-1,-1 5-294,1 4 0,-1 2 1,-1 0-1,-3 0 983,-1 0 0,0-1 0,5 1 0</inkml:trace>
  <inkml:trace contextRef="#ctx0" brushRef="#br0" timeOffset="532">1817 1520 8267,'12'-16'431,"-3"3"0,1 3 758,0 2 0,-4-4-317,5 7-1118,-7-1 0,10 19 0,-9 5 1,-1 3-360,-2 4 1,-2 1-1,2 7 1,2 0 604,2 4 0,-8 9 0,-8-1 0</inkml:trace>
  <inkml:trace contextRef="#ctx0" brushRef="#br0" timeOffset="751">1031 2620 8262,'-12'0'542,"1"0"1,1 4-1,-2 6 1,7 9-868,3 6 1,2 10 0,0 8 0,0 3-1531,0 9 1855,7 5 0,3 17 0,8 3 0</inkml:trace>
  <inkml:trace contextRef="#ctx0" brushRef="#br0" timeOffset="881">1049 4035 8197,'-2'9'282,"-4"-1"-796,-6 0 1,-3 1 0,-1 9 152,4-1 0,-1-5 361,7 0 0,-8 7 0,5 8 0</inkml:trace>
  <inkml:trace contextRef="#ctx0" brushRef="#br0" timeOffset="1014">1171 4611 9267,'-18'0'-515,"1"0"0,-1 0 1</inkml:trace>
  <inkml:trace contextRef="#ctx0" brushRef="#br0" timeOffset="1751">577 6305 8475,'2'-18'0,"2"1"616,2 0 0,-1-1 1,-3 1 170,4-1 0,-2 3 1,8 1-431,1 2 1,3 8-1,1-1 1,1 3-243,-1 2 0,3 6 0,1 1 0,2 3-72,-1 4 0,3 7 1,-2 4-1,0 2-170,3 4 1,-7 2-1,4 2 1,-3 0-148,-3 0 1,3 6 0,1 2 0,2-1 93,-1 1 0,-9 0 0,-1-5 1,1 3 40,3-2 1,1-4 0,1-6 0,-1-6 220,1-3 0,-5-9 1,5-1 132,7-2 1,-2-4-1,3-10 1,-1-6 93,4-3 1,2-9-1,0-1 1,-2-2-78,2-4 1,-4-4 0,0-4-1,-1-1-83,-5 1 0,-4 2 1,-3 2-1,-4 0-57,-2 0 0,-3 0 0,-7 0 0,-5 0-123,-11 0 1,-1 6 0,-8 2 0,-1 4-45,1 7 1,4 1-1,-4 9 1,2 2-184,3 2 1,3 2-1,3 2-160,5 4 0,3 4 0,8 7 0,0 2-158,0 5 0,2-3 1,6 8-1,7 2-5,7 2 1,7-4 0,-4 0-1,0 2-275,0 2 0,6 2 856,-2 0 0,4 0 0,2 0 0</inkml:trace>
  <inkml:trace contextRef="#ctx0" brushRef="#br0" timeOffset="2132">1712 6829 8084,'0'-18'1719,"0"1"2505,0-1-3904,-8 9 0,12 9 0,-2 11 0,6 7-213,6 5 0,-5-2 0,3 7 0,1-1-329,3 0 0,-4 0 0,-1 4 0,1-4-241,-2-1 1,-1 3 0,-5-6 0,2 0 159,-2 2 1,-2-11 0,-2 4 0,0-3 189,0 1 0,-2-7 0,-4-3 1,-6-4 265,-3-2 0,3-2 1,3-4-1,-1-5 495,0-5 0,6-7 0,-2-2 0,5-3-25,1-3 0,0 4 1,1 0-1,5 0-416,6 0 0,5 5 1,7-1-1,5 4-165,4 1 1,2 7-1,0 1 1,0 2-420,0 4 0,3 10 0,-1 6 0,-4 3-343,0 3 0,-8 1 0,-1 4 0,-5 5-86,-1-1 1,-3 4 0,-3-6 0,-6 0-95,-5 0 1,-1 5 0,-1-7 899,-5-2 0,-12 6 0,-9 1 0</inkml:trace>
  <inkml:trace contextRef="#ctx0" brushRef="#br0" timeOffset="2467">2288 6986 8084,'6'-17'0,"2"-1"270,2 1 0,1-7 0,7 1 695,-1 2 1,-5 7 0,0 4-348,1 3 0,3 3 0,1 10-483,1 5 1,-7 5-1,-1 1 1,0 1-101,-1-1 1,-5 6 0,4 1 0,-2-1-191,0 2 0,0-5 0,-6 3 0,0-4-228,0-1 0,0-7 1,0 1 655,0 2 152,-8-7 0,6-1 1,-4-12-28,4-5 0,2-11 0,2-1 0,4 2-185,5 1 1,5 3 0,1-1-1,1 3-370,-1 3 0,1 3 1,1 5-1,3-2-353,1 2 1,6 10 0,-6 5-1,1 5-337,1 1 1,-6 9-1,4 3 1,-3 4 846,-3 2 0,1 7 0,-1 3 0</inkml:trace>
  <inkml:trace contextRef="#ctx0" brushRef="#br0" timeOffset="3401">2725 454 8479,'18'-35'159,"-1"1"1,0 1 0,1 3 0,-1 7 263,1 4 0,1 3 0,3 3 0,3 3-215,2 2 1,2 2 0,4 6 0,-2 0-191,-2 0 1,0 2 0,4 4 0,-2 8-45,-1 7 1,-7 6 0,6 10 0,0 4 144,-2 5 1,-2 9-1,-7 7 1,-1 12 0,1 9 0,-9 10 0,-4-38 0,-2 1 0,0 3 0,0 2-83,0 4 0,0 2 0,0 6 1,0 3-1,-3 10 0,0 1 0,0 4 1,0 1-170,0 3 0,0 2 0,0-30 0,0 1 0,0 0 1,0 0-1,1 0 0,0 0 0,0 1 0,2 0 0,0 1 76,2-1 0,2 1 1,-1 0-1,0 5 0,0 0 1,1 0-1,2 0 0,1-1 1,0 1-1,0-3 0,0 1 1,0-1-12,-2 0 1,1 1 0,1-1 0,0-1 0,2-1 0,-1 1 0,-1 2 0,-1 1 0,1 0 0,0 0 0,1 0 0,1-1 38,-1 1 1,1-1 0,0-1 0,0-1-1,0-1 1,1-1 0,-1-2 0,1 0-1,0-1 1,1 0 0,0 0 0,-1 0 60,0 0 1,0 0 0,0 0 0,0 1 0,1 1 0,0-1 0,4 29 0,1 0 0,-3-3-1,1 0-86,-1-1 1,1 0 0,-2-3 0,1-1-1,-1 3 1,1 0 0,-2-1 0,-1-1 11,0-2 1,-1 0-1,0-1 1,-1-3 0,-2-6-1,0-2 1,-1-2 0,-1-1-12,0-1 0,-2 0 0,0-3 0,-2 0 0,-3-4 0,0 0 0,0-6 0,0-2-28,1-4 1,-2-1-1,-13 42 1,-3-11-1,-5-10-82,-3-12 1,4-6-1,-8-19 1,-2-8-180,-2-6 1,3-11 0,1-4 0,-2-6 340,-2-6 0,-2 0 0,0-11 0,1-4 0</inkml:trace>
  <inkml:trace contextRef="#ctx0" brushRef="#br0" timeOffset="4199">5170 280 8213,'33'-47'96,"-4"4"1,-7 5 553,-9 5 1,-7 9 0,-12 3-261,-6 7 1,-11 1-1,-6 7 1,-6 0-127,-6-2 0,-3 7 1,-11-5-1,-1 6 2,-2 6 0,-8 3 0,4 11 0,0 3-12,4 6 1,11 12 0,6 7 0,6 11-118,6 10 1,12 13-1,11 15 1,5-43-1,2 1-143,1 3 0,2 2 1,1 9-1,1 2 1,5 7-1,2 3 0,1 2 1,1 1-219,1 3 1,1 2-1,3 3 1,0 1-1,-6-27 1,0 1-1,-1 1 1,0 2-1,-1 0 1,0 0 90,-1 1 0,-1 0 0,0 0 1,-1 0-1,0 0 0,-2-1 0,3 27 1,-2 0-1,1 1 0,-1 0 46,1 1 0,0 0 0,-3-31 0,0 1 0,-1 0 0,3 28 0,0 0 0,-2-6 0,-1 0 64,-2-2 0,0-1 1,2-6-1,0 1 0,0 0 1,0 0-1,0 0 0,1-1 8,0 0 0,0-1 0,-3 0 1,0-3-1,1-7 0,1-2 0,0 1 1,0 0 99,0 0 0,0 0 1,-2 1-1,0 1 0,2-2 1,1 0-1,1-4 1,0 0-61,0-3 0,1 0 1,1-4-1,0-2 1,0 2-1,1-1 1,1-1-1,0 0-135,0-2 1,1-1 0,3-2 0,1-1 0,13 34 0,4-3-542,2-7 0,2-7 0,4-9 0,5-15 651,5-11 0,5-6 0,0-7 0,0-3 0,3-3 0</inkml:trace>
  <inkml:trace contextRef="#ctx0" brushRef="#br0" timeOffset="4867">6200 350 8335,'0'-20'0,"0"-1"329,0-2 0,2-7 0,2 7 0,4 2 324,2 1 0,1 1 0,7 0 1,-1-1-286,1 5 1,7 3 0,4-2 0,6 5-196,6 1 1,-4 2 0,3 6-1,-5 2-197,-6 4 0,4 4 0,-5 9 0,-3 4-14,-8 6 1,-1 4-1,-10 4 1,-2 4-23,-3 6 0,-1 3 0,0 2 1,-1 1 61,-5-1 1,2 3 0,-6-1 0,2 0-42,4-3 1,3-11 0,2 1 0,3-4-147,2-2 1,10-2-1,-1-4 1,7-8-231,-1-7 0,4-4 1,0-6-1,3 1-239,3-1 1,-4-4 0,0-6 0,0-5-293,0-5 1,-5-3 945,1-4 0,-11 3 0,-5-5 0</inkml:trace>
  <inkml:trace contextRef="#ctx0" brushRef="#br0" timeOffset="5016">6410 769 8278,'0'-18'0,"0"1"207,0-1 0,0 1 1,2-1-196,4 1 0,11 5 0,12 1 0,6-1-6,6 2 1,9-3 0,11 7 0,1 0-414,4-2 0,-6 6 407,-2-3 0,-4 3 0,-1 2 0</inkml:trace>
  <inkml:trace contextRef="#ctx0" brushRef="#br0" timeOffset="5316">7266 664 10195,'0'-10'1571,"0"4"1,2 14 0,4 8-1419,5 5 0,5 16 1,3-2-1,4 4-601,7 3 1,2 3 0,3 7-1,2 3 448,4 3 0,4 4 0,7 8 0</inkml:trace>
  <inkml:trace contextRef="#ctx0" brushRef="#br0" timeOffset="5650">6899 1817 8166,'0'27'-145,"2"10"1,6 13-4,9 12 0,3 24 0,-6-39 0,1 3 0,0 3 0,-1 2 148,-1 3 0,1-1 0,2-3 0,1 0 0,-3 3 0,-1-1 0</inkml:trace>
  <inkml:trace contextRef="#ctx0" brushRef="#br0" timeOffset="5801">6951 4087 9654,'-9'2'1113,"3"4"1,4 3-1,4 9-1881,4-1 0,-2 1 768,7-1 0,1 9 0,5 1 0</inkml:trace>
  <inkml:trace contextRef="#ctx0" brushRef="#br0" timeOffset="6349">6655 5886 8129,'0'-25'431,"0"5"1,0-3 0,0 3 258,0 3 0,0-6 0,0-1 0,1 1-306,5-2 1,6 5 0,11-3-1,8 4-47,8 1 0,6 1 0,7 1 1,0 5-288,1 5 1,-7 4-1,-1 4 1,-2 6-93,-4 9 1,-10 3-1,-6 11 1,-6 3-64,-5 5 0,-4 10 0,-8-3 1,0 5 127,0 1 1,-8 1 0,-4-1-1,-3 0 8,-3 1 0,3-7 0,1-1 1,3-2-184,-3-4 0,6-3 1,3-3-1,3-4-107,2-5 0,7-3 0,5-1 0,5-1-133,7-4 0,-3-9 1,8 2-1,2-2-109,2 0 0,-4-1 1,0-5-1,1 0-401,-3 0 1,4-5 0,-10-3 901,-5-2 0,-14-9 0,-12-8 0</inkml:trace>
  <inkml:trace contextRef="#ctx0" brushRef="#br0" timeOffset="6750">6916 6357 8129,'-27'-2'454,"4"-3"1,4-5-1,3-8 116,4 1 1,5 5 0,7 1 0,2-1-98,3 2 0,15-5 0,13 3 0,8-3-63,3-3 1,9 1 0,5-1 0,0 3-46,2 3 0,-4-3 0,7 5 0,-3 0-131,-4 4 0,-7 4 0,-7 2 1,-3 0 55,-6 0 1,-10 0-324,1 0 1,-11 6 0,-3 2 41,-2 2 1,-3 1-1,-5 7-37,0-1 1,2 3 0,2 1 0,2 2-163,-2-1 1,4-1 0,-2 0-1,-1 3-145,3-3 0,-6 4 1,4-2-1,-2-1-278,2-3 1,-4-7 341,3-1 837,-3 1 1,-2-4-29,0-8 1,0-8 0,2-11-1,4-3-24,6-1 0,3 0 1,5 5-1,3 1-267,6-1 1,4 1 0,2-1 0,0 3-500,0 3 1,0 5 0,2 7 0,1 0-736,3 0 1,2 7-1,-6 7 1,0 7-668,-4 8 0,-4-2 1,2 3 1653,-2 1 0,0 2 0,6 2 0</inkml:trace>
  <inkml:trace contextRef="#ctx0" brushRef="#br0" timeOffset="7634">8331 297 8446,'0'-35'0,"0"0"522,0 0 0,0 2 1,2 4-1,4 6-45,6 4 0,5 1 1,6 1-1,6 1-187,4 5 0,2-3 1,0 8-1,0 2-168,0 2 0,0 2 0,0 2 0,0 4-105,0 6 1,-2 7 0,-2 10 0,-4 12 69,-2 7 0,-2 20 0,-7 12 1,-4 15 5,-9-41 0,-1 3 0,0 8 0,-2 4 1,1 4-1,-2 3 0,1 6 0,-2 3-270,0 7 1,-1 2-1,-2-26 1,0 1-1,-1 2 1,-2 5-1,0 1 1,-1 1-1,0 2 1,1 2-1,0 0 41,-1 2 1,0 1-1,1 0 1,2 3 0,0 0-1,1 0 1,1-2 0,1 0-1,0 0 1,0 2-1,1 0 1,0 0-121,0 1 1,1 0 0,0 1 0,0 2 0,1 0-1,1 0 1,0-4 0,1-1 0,0 0 0,2-4 0,0 0-1,0-1 178,1-1 0,1-1 0,-1 0 0,-1-4 0,0 0 0,-1 1 0,1 0 1,-1 1-1,0-1 0,0-1 0,0-1 0,1-1 21,-1-1 1,0-1 0,0-1-1,-1-2 1,0 0 0,0-1-1,3 25 1,0 0 0,0-3-1,0 0 21,0-1 0,-1-1 0,-2-6 0,0-1 0,2-4 0,0-3 1,0-6-1,0-2 109,1-5 0,1-2 1,-1-2-1,0-1 0,1-4 1,0-1-1,5 46 155,-1-10 0,-2-7 1,-8-12-1,0-4 148,0-6 0,-8-6 1,-4-5-1,-3-6 191,-3-4 0,-5-4 0,0-4 1,3-6-525,7-4 0,-3-1 1,7-1 113,-1 1 1,-6-7-1633,5 1 0,-5-8 1475,-1 2 0,-8 3 0,-3 1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0:10.5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51 498 8295,'0'0'0</inkml:trace>
  <inkml:trace contextRef="#ctx0" brushRef="#br0" timeOffset="656">86 61 8433,'-17'-8'272,"-1"-2"0,1-5 1249,-1 3-1493,8-3 0,5 21 1,10-1-1,7 11-12,4 7 0,1 6 0,2 10 0,3 4-255,1 1 1,0 3 0,-5 7-1,-1 5-909,1 5 1,-8 11 1147,-5 7 0,-3 11 0,-2 4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0:29.26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43 36 23888,'-15'-12'-7937,"3"1"7188,-4 7 1,16-4 0,2 8 1628,14 0 1,1 0-617,7 0 0,11 0 1,2 0-1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9:48.1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436 1555 8154,'0'-35'0,"-8"0"0,-4 0 0,-3 2 481,-3 4 0,1 4 0,-3 5 1,-3 1-61,-6 1 1,-2-1 0,0 13 0,2 2-140,-2 2 0,5 2 0,3 2 0,6 4-131,5 6 0,-2 13 0,9 10 0,1 11-149,2 11 0,2 13 1,2 13-1,4 8-4,5 8 1,-3-41-1,0 1 1,1 2-1,1 2 1,1 2 0,0 2-67,0 3 1,1 1-1,1 3 1,-1 0-1,-1 6 1,-1 1-1,1 0 1,0 1-139,-3-1 0,-1 1 0,2 0 0,-2-1 0,-4-10 0,0-2 0,-1-4 1,-1 0-61,1-4 1,-2-2 0,1-4 0,-2-1 0,1 35 0,0-17-221,0-16 1,0-21 0,0-2-1,0-6-223,0-6 1,8-9 708,4-6 0,-4-12 0,-1-4 0</inkml:trace>
  <inkml:trace contextRef="#ctx0" brushRef="#br0" timeOffset="683">16 3371 9184,'-9'-8'936,"3"14"1,12 4 0,7 15-556,9 16 0,5 11 0,10 12 0,2 14-238,1 11 0,-15-38 0,-1 3 0,-1 4 0,-2 2 0,2 3 0,-1 0-72,0 4 0,-3 0 0,-4 2 0,-3 0 1,-1 2-1,-3 0 0,-1 0 0,-2 1-206,-1 1 1,0 0 0,-1-2-1,0-1 1,-4-1 0,0 0-1,-2 2 1,0 0 61,-2-1 1,-2 2 0,0 4 0,-1 1 0,-1-1 0,0-1 0,0 0-1,-1 0-1,-2-1 0,1 1 1,0-1-1,0 1 1,-2 5-1,-1 0 0,0-1 1,1 1 39,-1-2 1,1 1-1,2-2 1,0-1-1,0-5 1,-1-2 0,3 0-1,1 0-17,1-2 1,2 0 0,0-1 0,2 0 0,3-7-1,0-2 1,0-5 0,0-1-156,0 42 0,14-8 1,5-3-1,4-10-133,3-12 1,11-4 0,-3-17 0,5-6-284,4-8 1,7-7 0,9-7 0,-3-7 621,-2-8 0,3-4 0,-1-7 0,0-3 0,2-3 0</inkml:trace>
  <inkml:trace contextRef="#ctx0" brushRef="#br0" timeOffset="1767">1134 1555 8057,'0'-29'0,"0"0"0,0-1 171,0 3 0,0 0 1,0 6-1,-2-3 297,-4 3 0,4 2 1,-3 1-1,3 1 124,2-1 0,0 7 0,0-1-66,0-2 1,7 7-450,5 1 1,2 6 0,-1 6 0,-1 5-3,2 5 1,3 9 0,4 4 0,3 4-172,-3 2 1,-2 0 0,-1 2-1,1 4-39,5 5 0,-5-1 1,4 0-1,-3-1 42,-3 1 0,1-4 1,-1 3-1,0-1-342,1-4 1,-3-8 0,-1-6 0,-2-4 65,1-5 1,3-10-1,1-2 540,1-8 1,-1-8 0,1-11 0,-1-6 34,1-4 0,-7-10 0,-1-4 0,0-3 107,-1-3 0,-5 3 0,2 2 1,-6 1-97,-6-2 1,-5 5 0,-11 1-1,-1 6-105,2 10 1,1 6 0,3 5 0,-1 3-314,1 1 1,7 10 0,4 2-264,4 10 0,2 5 0,2 5 1,4 1 158,6 2 0,11 8 0,6-2 0,6 4-171,6 2 1,-2-2 0,5-2 0,-1-1-1228,-4 1 1703,5-6 0,1 8 0,7-6 0</inkml:trace>
  <inkml:trace contextRef="#ctx0" brushRef="#br0" timeOffset="2050">2165 1782 8317,'-18'-18'832,"6"3"0,3 1 234,1 3 1,0 1 786,2-2-1805,4-3 1,-5 21 0,9 1-277,3 13 0,-1-1 0,8 6 0,0-1-161,-3-1 0,7 6 1,-5-4-1,3 2-1086,-2 4 1,3 1 1474,-3-3 0,3 4 0,3-6 0</inkml:trace>
  <inkml:trace contextRef="#ctx0" brushRef="#br0" timeOffset="2233">2601 1817 8235,'0'-18'1430,"0"1"0,0-1-69,0 1 0,2 9-1301,4 8 1,-2 8 0,7 9 0,3 3-582,2 3 1,1 4 0,0 8 0,-1 0-1064,-4 0 0,3 6 1584,-3-1 0,3 9 0,3-4 0</inkml:trace>
  <inkml:trace contextRef="#ctx0" brushRef="#br0" timeOffset="2968">1920 3039 9305,'8'18'107,"3"1"0,5 4-344,1 7 0,3 8 0,1 5 1,4 4-1289,3 7 1525,-7-2 0,12 24 0,-6-4 0</inkml:trace>
  <inkml:trace contextRef="#ctx0" brushRef="#br0" timeOffset="3116">1972 4367 8509,'0'17'200,"0"0"0,0 1-453,0-1 1,0 3 0,2 3 0,4 6 252,6 4 0,3 10 0,3 1 0</inkml:trace>
  <inkml:trace contextRef="#ctx0" brushRef="#br0" timeOffset="3266">2060 5292 8108,'-18'0'244,"1"0"-454,-1 0 0,7 0-168,-1 0 0,2 8 0,-1 4 378,5 3 0,4 10 0,2 2 0</inkml:trace>
  <inkml:trace contextRef="#ctx0" brushRef="#br0" timeOffset="3365">2025 5641 9734,'-18'0'0</inkml:trace>
  <inkml:trace contextRef="#ctx0" brushRef="#br0" timeOffset="4284">1449 7143 8123,'5'-27'0,"1"2"173,-2 0 0,-2-1 1,0-5-1,2 2 593,2-2 1,1 4 0,-1 0 0,4 2-254,0 3 0,5 3 0,-3 2 0,3 1-310,3 4 0,-1 5 1,1 7-144,-1 0 0,1 0 0,-1 2 1,-1 3-179,-5 7 1,5 9 0,-7 5-1,3 1-15,0 4 1,-8 2-1,1 4 1,-1 1 53,2 3 1,-4 6 0,4-6 0,-4-1-78,-2 3 1,6-4 0,1 5 0,1-1-36,0-4 1,6-4 0,-3-4 0,5-4 92,1-2 0,3-3 1,1-11-1,4-5 136,2-4 1,2-4 0,6-4-1,0-7 179,0-9 1,0 1 0,0-10-1,0-4 87,0-4 0,-8-3 1,-4 3-1,-5-4-44,-6-2 1,1 1-1,-7-5 1,-2 5-211,-2 1 0,-4-4 0,-4 5 0,-6-1 16,-3 0 0,-8 10 0,-1 10 0,3 4 107,1 1 1,3 8-255,0 5 0,1 5 0,4 7 0,7 9-423,3 5 1,2 10-1,2-2 1,3 6-135,7 6 1,5-4 0,5 4 0,3-3-46,2 3 0,-3-4 0,5 4 0,0-4-375,-2-2 1058,6 0 0,-14 0 0,7-1 0</inkml:trace>
  <inkml:trace contextRef="#ctx0" brushRef="#br0" timeOffset="4597">2444 7632 8078,'-6'-11'806,"0"-1"0,-5 6 0,3-5 639,-2-3 0,6 4-177,-1-1-1168,3 7 1,4-2-1,1 12-144,3 5 0,8-1 1,-4 2-1,1 3-261,1 7 1,-6-3 0,3 4 0,1-1-354,0 1 0,-4-2 0,3 6 0,-1-1 133,-4-5 0,-2 4 1,-2 0-1,0 1-1193,0-1 1718,0 6 0,-8-4 0,-2 8 0</inkml:trace>
  <inkml:trace contextRef="#ctx0" brushRef="#br0" timeOffset="4997">2846 7737 8078,'0'-12'-214,"0"1"925,0-3 1,0 5 1684,0-3-1244,0 0-843,0 3 0,0 9 0,2 13-254,3 8 1,-1-1 0,6 3 0,0-3-219,-1-3 0,-3 1 0,6 1 0,0 2-111,-3 3 0,5-1 0,-6-6-533,1 1 1240,-5-1 20,12-7 0,-14-10 0,3-12 0,-3-3 244,-2-3 1,0-1 0,0-2 0,0-3-366,0 3 1,6-4-1,2 1 1,2 3-249,3 2 0,3 1 0,3 1 0,3 1-174,1 5 0,6 3 1,-4 8-1,2 0-607,4 0 1,-3 8 0,1 5-1,0 8-133,-2 9 1,4 3-1,-8 2 1,-1-1-91,-3 1 0,4 0 0,-1 0 920,-7 0 0,3-8 0,-9-1 0</inkml:trace>
  <inkml:trace contextRef="#ctx0" brushRef="#br0" timeOffset="5697">3859 1712 8197,'5'-12'-163,"1"1"1,0 5 0,-4-4-395,4 2 0,-2-3 557,7 5 0,9 0 0,7 6 0</inkml:trace>
  <inkml:trace contextRef="#ctx0" brushRef="#br0" timeOffset="5847">4592 1572 8197,'18'-17'0,"-1"-1"0,0 1-177,1-1 1,-6 9 0,-1 1 0,3 2 55,1 0 1,-3 0 0,0 6 0,1 0-947,3 0 1067,1 0 0,8 8 0,3 2 0</inkml:trace>
  <inkml:trace contextRef="#ctx0" brushRef="#br0" timeOffset="22648">3370 2149 8531,'-10'-8'-411,"-6"6"0,5-4 0,-5 4 455,-1 2 0,5 0 0,0 0-209,-1 0 0,-1 8 1,1 4-1,3 3 165,2 2 0,-5 16 0,3 4 0</inkml:trace>
  <inkml:trace contextRef="#ctx0" brushRef="#br0" timeOffset="23231">3195 2777 8133,'8'10'-532,"-4"6"0,5-5 266,-1 5 0,4 3 1,-5 2-1,1 7 266,0 5 0,6-2 0,-5 11 0</inkml:trace>
  <inkml:trace contextRef="#ctx0" brushRef="#br0" timeOffset="23363">3457 3598 8282,'0'18'-105,"0"-1"0,0 0 0,0 1 37,0-1 0,0 1 1,0 1-1,0 3-847,0 1 915,0 8 0,0-4 0,0 8 0</inkml:trace>
  <inkml:trace contextRef="#ctx0" brushRef="#br0" timeOffset="23531">3789 4786 8068,'6'17'-660,"-1"1"507,-1-1 1,-2 1 0,-2-1 155,0 0 1,6 1-1,0-1 1,-2 1-4,-2-1 0,-2 1 0,0-1 0</inkml:trace>
  <inkml:trace contextRef="#ctx0" brushRef="#br0" timeOffset="23682">3894 5851 8074,'0'23'-108,"0"1"0,0 7 1,0-2-1,0 4-61,0 2 0,0-6 0,0 0 0,0 2-508,0 2 677,0 2 0,7 0 0,3 0 0</inkml:trace>
  <inkml:trace contextRef="#ctx0" brushRef="#br0" timeOffset="23796">3963 7004 8074,'6'23'0,"0"0"-232,-2-1 0,0 5 1,0 0 231,1 0 0,9 6 0,-4-6 0</inkml:trace>
  <inkml:trace contextRef="#ctx0" brushRef="#br0" timeOffset="23947">3894 7999 8074,'7'25'25,"-5"-3"0,6 5 0,0 0-153,3 0 0,-1 0 0,2 4 0,1-3 128,3-3 0,1 6 0,1-4 0</inkml:trace>
  <inkml:trace contextRef="#ctx0" brushRef="#br0" timeOffset="47463">2496 507 7738,'-5'-12'-302,"-1"1"0,-6 5 775,6-6-209,0 8 1,6-5 417,0 3-413,0 4 1,0-8-25,0 4 1,0 2-45,0-7 0,-5-1-118,-1-5 0,-6 5 1,4 0-5,-1-1 0,-3-3 0,-3-1-70,3-1 0,-4 1 1,5-1-37,-5 1 0,5-1 0,1 1 1,0 0-40,0-1 0,-1 6 0,-5 1 0,3-3 10,1-1 1,0-3-1,-5 1 1,-1 1 64,1 5 1,0-3 0,-3 6 0,-1 1-25,-2-1 0,-9-4 0,5 6 1,-2 2 21,0 2 1,6 2 0,-6 0 0,0 0 31,1 0 0,-3 0 0,6 0 1,-2 0-38,-4 0 0,4 0 0,0 0 1,-1 0-15,1 0 0,4 6 1,-4 2-1,0 0-57,-1 0 1,5-1 0,-4-3 0,0 4 51,0 2 1,3-5-1,-3 5 1,2 0 22,4 0 1,-5-5 0,1 7 0,0 0 1,0-3 0,1 7 0,7-6 0,-2 1 37,-5 1 1,5 0 0,-4 5 0,3 0 23,3 1 0,-1-6 1,1-1-1,1 3-10,5 1 0,-5 3 0,6-1 0,-1 1-42,-1-1 1,1 1 0,-5-1 0,2 1-36,3-1 1,1 1-1,-4-1 1,3 0 2,-3 1 1,5-1 0,-1 1 0,0 1-11,0 5 0,1-5 1,-5 4-1,3-3 54,-3-3 0,4 1 1,1-1-1,-1 0 22,0 1 0,4-1 1,-3 1-1,1-1-14,4 1 1,-4-1 0,0 1-1,1-1-31,-1 1 0,-4-1 0,6 3 0,1 1-75,-3 2 1,4 2-1,-6-3 1,1 1-1,-1-2 1,4 5-1,-4-1 1,1 0 41,-1 0 1,6 1-1,-4-5 1,2 2-2,1-2 0,-1 5 0,4-3 0,-2-2 32,-2-1 1,0 3-1,6 2 1,0 0 3,0 1 0,0 3 0,0-4 0,0 0-1,0 0 0,0 7 0,0-5 0,0 2 15,0 0 0,0-2 1,0 4-1,0-4 5,0-1 0,0 5 1,0-2-1,2 2 7,4-2 1,-4 2-1,4-6 1,-2 0 2,2 1 0,-4 3 1,5-4-1,-1 0-27,0 0 1,2 4 0,-4-3-1,1 1-14,-1 4 1,4-4 0,-2 0-1,-2 0 1,-2 1 1,4-1 0,-1 4-1,-1-4-3,-2-2 0,4 4 0,0-3 0,-2-1 17,-2 0 0,-2 4 0,0-4 0,0 1 17,0-1 1,0 4 0,0-4 0,2 0-20,3 1 0,-3 3 0,4-4 0,-4 2 7,-2 4 0,6-4 0,0 2 0,-2 0 38,-2-1 1,0 5 0,1-4 0,3 4 35,-2 2 0,-2 0 1,-2-1-1,0 1 20,0 0 1,6 0 0,0 0-1,-2 0-93,-3 0 1,-1 0-1,2 0 1,2 0-14,2 0 1,2 0 0,-4 2 0,4 1-35,1 3 0,-3 0 0,6-6 1,-1 0 9,-1 0 1,6 5 0,-7 1 0,3-2 50,0-2 0,-7-2 0,5 2 0,-2 1 19,-4 3 0,3 0 0,-1-6 0,-2 0 21,-2 0 1,-2 0 0,0 2 0,2 1-35,4 3 0,-4 0 1,4-4-1,-4 2-25,-2 1 0,0 1 0,0-4 1,0 2-25,0 1 1,0 7-1,0-6 1,0-2 4,0-3 0,0 5 0,0 2 0,2 2 2,3 3 1,-3-3 0,4-1-1,-4 1-1,-2 0 1,0 1 0,2 7 0,2-1-11,2 0 1,0-1 0,-6-1-1,0-1-9,0-1 0,0 7 0,0-11 0,0 3-28,0-1 1,0-1 0,0 3 0,0-3-23,0-2 0,0 3 0,0-3 0,0 0 54,0-1 1,0 5-1,0-6 1,-2 0 46,-4 1 1,4-3 0,-4 6 0,4-3 9,2-3 0,0 4 0,0 0 0,0-1-10,0 1 0,0 3 1,0-3-1,0 0-6,0 0 0,0 3 1,0-5-1,0-2-24,0-2 0,0 3 0,0 3 0,0 0-9,0-1 1,0 1 0,0-4 0,0 2 6,0-3 1,0 5 0,0-2 0,0-2-21,0-2 1,2-3-1,2 3 1,2 2-1,-2 2 0,3 0 1,-1-4-1,-2 1 20,-2 3 1,4 6 0,0-7 0,-2 1-7,-3 2 1,5-4-1,0 7 1,0 3-9,2 1 0,-6-3 0,5-1 1,-1 3-7,0 1 0,6 3 1,-5-3-1,1-1-5,0-3 0,6-1 1,-5 3-1,3-1 0,0 1 1,-3-5 0,5 0-1,-3-2 16,3-1 0,2 7 0,1-6 0,-1-1 1,-5 3 0,5-6 1,-3 6-1,7-3 21,3 1 0,0 0 0,-5-6 1,1 0 24,4 0 0,-1 0 0,5 0 0,0-1-45,0 1 1,0 0-1,4 0 1,-1 0 5,1 0 0,2 0 1,2-2-1,-1-2-26,1-2 1,0 0 0,0 6 0,0-2-7,0-4 1,0 2-1,0-5 1,0-1 75,0 0 0,-6 0 0,0-3 1,4 1-21,6-2 0,-2-1 0,3-3 0,-3 1-7,-2-1 1,6-1 0,2-3 0,1-1-21,5 1 0,-5-3 1,3 0-1,0-1-23,-3 1 0,11-6 0,-7 2 0,-1-4 16,-3-2 1,3 0 0,-4 0 0,-1 0 62,1 0 0,-4-2 0,-8-4 0,-2-4 42,2 1 0,2-7 0,0 4 0,-2-3-58,-2-2 0,-6 5 0,6 0 0,1-1-13,-3-3 1,4-7-1,-8 0 1,0-1-2,3-1 0,-5 0 0,6-6 0,-2 4 19,-3 1 1,-1-5 0,0 2 0,3-4 1,-3-2 0,-2 0 0,-3 0 0,-2 1-24,-3-1 1,-5 2 0,4 2 0,-3 3-7,-3 3 1,4-6-1,-2 2 1,-2-2 8,-2 2 1,-2-4-1,2 4 1,2-4-21,1-2 1,1 0-1,-4 0 1,2 2 7,2 4 0,0-6 1,-4 2-1,1-6 96,3 0 0,6 2 0,-4 3 0,-1-3-70,1-4 0,4 4 0,-6-6 0,0 3 3,1-1 1,-3-2 0,6 4 0,0-3-32,-1-3 0,1 6 1,4-3-1,-3-1 12,3-4 0,1 3 1,3-1-1,-3 0-48,-3 1 0,7-1 0,-3-3 0,1 1-58,5-1 0,-7 3 0,-3 0 0,1 1 56,3-1 1,-1 0 0,-1-3-1,-4 3 42,-2 3 0,3-7 0,-3 1 0,0-5 43,-1 1 1,5-5 0,-6 11 0,-2-5-9,-2-1 1,-2 2 0,0 1 0,0 4-45,0 3 0,0-7 0,0 3 0,0-5-69,0-1 0,6 5 0,-1 1 0,-1-3 3,-2-1 0,-2-3 0,0 3 1,0 1 71,0 3 1,0 5-1,-2-6 1,-2 1 34,-1 1 1,-7 3 0,4 5 0,0-2 72,1-2 0,-7-5 0,4 3 0,-1 0-40,-1 1 0,8-1 1,-4 2-1,3-4-8,-1 1 0,0-5 0,6 7 0,0-1-51,0 0 0,0-3 0,0 3 1,0-2-30,0-3 1,0 3-1,0-1 1,0-1 1,0 2 0,6-3 1,0 5-1,-3-1 2,-1-5 1,-2 1 0,0-1 0,0 4-3,0 3 0,-5-7 0,-3 3 0,0-3-31,0 3 0,-3 1 0,3 4 0,-2-3 7,-3-1 1,3-4 0,-2 9 0,1-1-2,1-2 1,-4 4 0,7-5-1,-3-1 7,-4 1 1,5 5 0,-1-2 0,0 2-30,0-2 0,1-1 1,-5-5-1,3 4 51,-3 1 0,4 5 1,-1-6-1,-3 2 61,-1 1 0,-3-1 0,1 6 1,-1 0 29,1 0 1,-1 0 0,1 0 0,-1 0-50,1 0 1,-1 1 0,1-1-1,-1 0-29,1 0 0,5 2 0,1 2 0,-3 2-20,-1-2 0,-1-8 0,2-2 0,5 2-3,1 2 0,-4 2 1,5-1-1,-1-5 10,0-6 1,0 3 0,4-1 0,-3 0 11,-3 1 1,4-1 0,-4-3-1,1 3 27,-1 2 0,4-3 0,-4 3 0,1-2-24,-1-3 0,4-1 0,-3 1 0,-1 3-3,0 2 1,0-5 0,-3 3-1,3 1 18,2 3 1,-5-2-1,1 1 1,-1-1 39,1 0 1,-4 2-1,5 5 1,-5-3 20,-1-2 0,1-6 0,3 5 1,1-1 3,-2 0 1,-3 1-1,-4 1 1,-3-4-27,3 1 0,2 1 0,1 6 0,1-2-13,-1-1 0,-5-7 0,0 6 1,1 2-7,3 3 1,-4 1 0,-3 0 0,1 0-50,0 0 1,0 0-1,3 2 1,-3 2-130,-2 2 0,4 2 1,-4-4-1,1 3-248,5 3 0,2 2 0,1 5 0,1 1-602,-1-1 0,3 1 0,3 0 989,6-1 0,12-7 0,4-2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0:38.3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3196 1747 7311,'0'-18'-298,"0"7"364,0-1 1,0 1 79,0-7 0,0 6-27,0 1 1,0 5-44,0-6 1,0 1-19,0-7 0,0 7 0,0-1-19,0-2 0,0-1 1,0-3-13,0 1 0,0-1 0,-2 1 36,-3 0 1,-5-1 0,-8 1-1,1-3 0,-1-3 1,1 4-1,0-5 1,-3 5-16,-3 1 1,2-5-1,-7-2 1,3 0-20,4-1 1,1 1 0,3 4 0,-1-4 3,1-3 0,0 1 0,-1-4 0,1 4-6,-1 2 0,1-6 0,-1 2 0,1-4-3,-1-2 0,1 6 1,-3 0-1,-1-1-16,-2 3 1,-6-4-1,3 6 1,-1 0-13,-4 0 1,-2-1 0,-2 5 0,0-2-45,0 1 0,-1-3 1,-3 2-1,-2 1-11,2 3 1,-3-4 0,1-1 0,0 3 61,-2 2 1,5-1 0,-7-1-1,2-2 29,4 1 1,1 3 0,-1 1 0,-4-1-24,-2-4 1,7 3-1,-3-3 1,4 4-2,2 1 0,-6 7 0,-1-1 0,-1 0-10,0 3 0,1-5 0,3 6 0,-2 1-3,2-1 0,0-4 0,3 6 0,-3 0-2,0-1 0,6 5 0,-8-4 1,4 4 3,2 2 1,0-6 0,1 0-1,-1 2 2,0 3 1,0 1-1,2 0 1,2 0 17,2 0 0,5 0 1,-5 0-1,0 1-16,2 5 0,0-2 0,5 8 1,-1 1-11,2 3 1,-1 1 0,1 1 0,-2 1-33,1 5 0,1 3 0,0 8 1,-3 0-2,3-1 0,2 3 1,1 2-1,1 4 18,-1 1 0,1 1 0,-1 4 0,1-5 27,-1-1 1,1 5 0,0-3 0,-1 2-3,1-1 1,5-5 0,0 4 0,-1-1 10,-3 1 1,5-4-1,1 3 1,2 1 0,4 0 1,-4 1 0,3 6 0,1 1 7,2-1 1,-4-5 0,0-1-1,2 3-11,2 1 1,2 3-1,0-1 1,0-1-1,0-5 1,0 5-1,0-5 1,0 5-5,0 1 1,2-1 0,2-3-1,4-1 6,2 1 1,-5 3 0,5 1 0,0-2 9,0-3 0,1 3 0,7-3 1,-3 3 13,-3 3 0,3-1 0,-3 1 0,4-1 6,1 0 1,-5 1 0,-1 1-1,3 2 27,1 3 0,3 7 1,-3-4-1,-1 2-28,-2 0 1,-1-6 0,7 6 0,1 2-39,4 2 0,-3 2 0,3 0 0,-3-1 15,-3 1 0,0 0 0,1 0 1,-1-2-11,1-4 0,-1 4 1,1-4-1,-1 6-9,1 6 0,-1-11 0,1 5 1,1-2 17,4 0 1,-3 2 0,3-2 0,-4-2-16,-1-2 0,5 0 1,0 6-1,-1 0-19,-3 0 0,-1-1 0,1 1 0,0-2 17,-1-4 0,3 6 0,-9-2 0,3 6 23,3-1 0,-6-1 1,-1-2-1,1 2 3,-2 4 1,5-10-1,-3 3 1,1-3-15,-1-3 0,3 4 1,-3-3-1,4 2 13,1-2 0,-5 4 1,-1-6-1,3 4-1,1 4 1,-3-10-1,0 8 1,1-4-21,3-1 0,1-3 0,1 6 0,-1 2-7,1-2 0,-1-6 1,-1 4-1,-3 2-32,-1 2 0,-2-4 0,3-2 0,-3 0 14,-2 0 0,-1-4 1,-3 6-1,2 0 9,-2-2 0,-2 4 0,-2-6 1,0 3 35,0 3 0,0 0 1,0-1-1,-2 0 41,-4 0 1,4 0 0,-4 1 0,5 1-36,1-1 0,0-2 0,0 2 0,0 0-14,0 6 0,0-8 0,0 6 0,0-2-17,0 0 1,1 2 0,3 0-1,2-2-20,-2-4 1,4 3 0,0-4-1,1 3-31,5 3 0,-1-10 0,1 5 1,0-8 20,5-4 0,0-3 1,9-1-1,-1 1-15,0-6 1,2 1 0,6-3 0,0 0 26,0 1 0,0-11 0,0 4 0,2-4 17,3-3 1,-3 5 0,6-6 0,-2 0-2,-1-4 0,1-3 0,-6-3 1,0 1 17,0-1 0,-2 0 0,-2-1 1,-2-2 26,2-3 0,4-1 0,4 2 0,2-5-28,-3 1 1,5-6 0,0 4 0,1-4 14,5-2 0,-4-2 0,1-4 0,1-6-31,-3-3 0,7-3 0,-7 1 0,3-2 0,0-5 0,-9 3 0,5-8 0,-2-2 10,0-2 1,-3 4 0,-7 0 0,-3-4 17,-3-6 0,0 2 1,-4-4-1,3 2-7,-3-1 0,-2 3 0,-1-4 0,1 2 1,5-2 0,-5 3 0,4-7 1,-3 0-11,-3 1 1,1 3-1,-1-6 1,0 1-9,1 1 0,-6-3 0,-1 5 0,3-2-10,1-3 0,3-3 1,-3-1-1,-1 0-2,-2-1 0,-3-7 1,5-2-1,-4 0-23,-3 4 0,5-4 0,-6-1 0,-2-3 11,-2-3 1,3 8 0,1-8 0,-2 3-23,-2 3 0,4-6 0,0 3 0,0-4 19,1 2 1,-3 2-1,6-4 1,0-2 42,-1-3 1,1 3-1,4-6 1,-3 2 57,3 1 0,-5-3 0,1 4 0,-2-1-6,-4 1 1,0 2 0,0 0 0,1-3 28,-1-7 0,-2 7 1,-2 3-1,0 4-66,0-4 0,0 2 0,0-5 0,0 3-89,0 2 0,0-6 1,-2-1-1,-2-3-82,-1-3 1,-1 5 0,6 2 0,0 3 20,0-3 0,0 2 0,0-7 0,0-1 50,0 3 0,0-7 0,-2 7 0,-2-3 46,-2 1 0,-7 1 1,1-3-1,-2 3 109,3 2 1,-7-5 0,3 3 0,-7 1 8,1 3 1,-4 6 0,1 4 0,3 0 19,2-5 1,-5 3 0,1-4-1,2 6-46,1 0 0,3-2 1,1-2-1,3 2-84,1 4 0,6-4 0,-5 6 0,-1-4-10,2-4 0,-3 10 0,5-10 0,-2 2 19,-3 1 1,3-3 0,-2 0 0,-1 0 4,-3 0 0,-3 6 1,-2 0-1,-5-2 46,-1-2 1,6 0 0,-4 2 0,1 4 43,1 2 1,-6-4-1,6 6 1,1 0-55,3-3 0,-4 7 0,-1-4 0,3 2-22,2-3 1,1 3-1,1-6 1,1 2-32,4 4 0,-3-1 0,5 1 0,-1-2-40,-1 2 0,6 1 0,-6 3 0,1-3-45,1-3 0,-5 6 0,5-2 0,-2 7-96,1 4 1,-1-5 0,-5 3 0,-1 0-17,1 5 1,-1 3-1,1 4 1,-1 2-220,1 2 1,-1 2-1,1-3 432,-1 7 0,1-4 0,-1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0:44.3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222 313 8213,'0'-17'387,"0"-1"1,-6 1-1,0-1 294,2 1 1,4-1 0,6 1-342,6-1 1,5 7 0,4 1 0,5 2-204,1 4 1,2 3-1,8 1 1,2 0-84,1 0 0,7 1 0,-4 3 0,-1 4-175,1 2 0,-2 3 0,-8 9 0,-4 1-115,-6-2 0,-5 7 0,-5-1 0,-3 2 66,-2 0 0,-4 0 1,-10 4-1,-6-2 67,-3-2 0,-11 4 0,-3 4 0,-6-4-57,-5 0 0,-7 0 1,-9 2-1,-4 0-40,-3 0 1,7-6 0,-2-2 0,4-2-37,1-3 1,3-9-1,5-3 1,8-2-251,6-4 0,16-3 0,-1-2-610,6-5 1096,20-4 0,10-15 0,15-2 0</inkml:trace>
  <inkml:trace contextRef="#ctx0" brushRef="#br0" timeOffset="284">1095 191 8327,'-27'-33'0,"3"2"521,5 2 1,-4 7 0,-1-1 0,3 4 829,2 1 0,1 9-721,1 3 0,-1 6 0,3 6-648,3 5 1,-1 12 0,5 9 0,0 4-65,0 5 0,1 8 1,3-3-1,-4 5-108,-2 1 0,6 6 0,-1 1 0,3-3-293,2-2 0,0-1 0,0-1 0,2-2 60,3-3 1,5-10 0,9-10-1,3-2 53,1-3 1,6-5 0,-4-5 0,3-7-536,3-3 1,-4-2 904,2 0 0,0-7 0,6-3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0:45.8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70 574 8168,'0'-17'1169,"0"5"847,0 1-1698,0-1 1,0 4-1,2 8-215,4 10 0,-2 7 0,8 5 1,-1 1-127,-1-2 0,4 5 0,-7-1 1,1 0-307,0 0 0,4 1 1,-5-5-1,1 2-205,0-1 1,-2 3 0,-6-2 0,0-2 533,0-1 0,-16 5 0,-3 2 0</inkml:trace>
  <inkml:trace contextRef="#ctx0" brushRef="#br0" timeOffset="217">193 103 8343,'-18'-23'251,"1"-1"1,-1 7 0,1 7 510,-1 2 1,1-3 0,-1 5-297,1 2 0,1 4 0,3 4-712,1 2 0,8 7 1,-1-1-431,3 4 1,2-5 0,0 1-572,0 1 1,9 1 1246,9-2 0,7 3 0,10-5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4:25.046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35 608 8391,'-2'-23'0,"-2"-3"0,-1 1 0,1 0 0,-4 2 0,2 5 0,2 1 1261,2-1 1,2 7-511,0-1 0,0 10 0,2 2 0,4 10-419,6 5 1,3 5 0,3 1 0,-3 4-251,-3 2 1,3 2 0,-3 6-1,4 0-217,1 0 1,-5-2-1,-3-2 1,-1-2-88,-4 2 1,-2-5 0,-2-3 0,0-4-519,0-1 0,-2-3 583,-4-3 0,-3-6 0,-9-12 0,1-6 363,-1-3 1,3-10-1,1-4 1,4-4 123,3-2 0,1 0 0,8 0 0,4 0 132,5 0 0,7 0 0,5 2 0,6 4-4,4 6 1,8 9-1,1 4 1,3 4-516,4 8 1,3 12-1,2 13 1,1 4-471,-5 6 1,-7 4 0,1-2 0,-1 3-105,-4 3 1,-10 0 0,-6 1 0,-3-5-1206,-3-4 1,-7-4 1835,-4-4 0,3 4 0,1-6 0</inkml:trace>
  <inkml:trace contextRef="#ctx0" brushRef="#br0" timeOffset="648">821 800 8391,'8'-23'0,"2"-1"455,-1 3 1,7-4-1,-4 2 1,3 1 261,2 3 1,1 1 0,1 3 0,5 1-264,5 3 0,-2 7 1,0-4-1,0 2-275,0 0 0,-5 0 1,3 5-1,-2-3-65,1-2 1,-1-2 0,-6 2-127,1-5 0,-9 1 0,-3-2-160,-4-1 0,-2 3 1,-2-2-37,-4-1 1,-3 5 0,-9 2-190,1 4 0,-1 2 0,3 2-31,3 4 1,4-2 0,8 8-1,0 1 82,0 3 0,8-1 0,4-1 0,3-3 273,3 3 0,7-4 0,2-1 0,2 1 191,0 0 1,1-6 0,4 1-1,1-3 42,0-2 1,-6 0-1,-1 0 1,-3-2 67,-4-3 0,-1 1 0,-3-8 0,1 0-148,-1 3 0,0-7 0,1 5-91,-1-5 1,-1 4-1,-3 3 1,-3-1-22,-2 0 0,6 5 146,-3-7 1,-1 6 0,2-4 58,1 3 0,-3-1 189,1 2 0,-5-2 0,4-5 416,-2 1 0,-2 6-307,-6-5 0,-2-1-249,-4-6 0,4 7 1,-6 1-303,0 2 1,4 3-191,-7 5 1,5-6-176,-6 0 0,7 0 0,-5 8 103,2 4 1,2-2 300,6 7 1,0 1 111,0 5 0,0-5-230,0 0 0,0-1-405,0 7 1,0-7-756,0 1 1,2-8-409,4 2 1727,-4 4 0,6-1 0,-8 9 0</inkml:trace>
  <inkml:trace contextRef="#ctx0" brushRef="#br0" timeOffset="1016">1205 765 8494,'-5'-27'641,"-1"4"0,2 3-9,2 3 1,2-1 0,0 1 0,0-1-190,0 1 1,6 5 0,1 1-1,3-3-191,4-2 0,7-1 0,2 0 0,-1-1-72,-3 1 1,-1-3 0,-3-1-1,-1-2-34,-3 1 1,-7 3-1,2 1 1,-6 1-201,-6-1 0,-3 1 0,-9 1 0,-1 5 11,-5 5 1,-3 4-1,-8 2 1,2 0-282,4 0 0,4 10 1,8 5-1,1 9-193,4 3 1,5 2 0,9 8 0,5 2-160,11 1 0,9 7 1,14-4-1,5-1-137,5 1 0,7 3 0,4-5 813,6-2 0,-2-2 0,12-2 0</inkml:trace>
  <inkml:trace contextRef="#ctx0" brushRef="#br0" timeOffset="1700">2183 503 8494,'-19'-46'0,"-4"3"271,-6 6 1,-4 0 0,-2 14 0,0 1 1505,0 3 0,2 9 0,2 5-1112,2 3 1,7 9 0,1 7 0,7 5-828,9 5 1,3 7 0,2-2 0,2 4-207,3 2 0,5-2 0,6-2 1,-3-4 41,-1-2 0,-1-2 0,7-5 0,-3-1-426,-3 1 1,4-3 910,-5-3 0,-1-4 343,2-8 0,-7-2-441,7-4 0,0 4 1,5-4-89,1 4 0,-1 10 1,3 6-1,1 5-130,2 4 0,2 14 0,-3 2 0,3 8-200,2 7 1,-6 10 0,3 0 0,-7 4 79,-5 2 1,1 3-1,-9-1 1,-6-6 162,-7-4 1,-15-5 0,-7-11-1,-7-5-52,-9-4 0,-3-16 1,-3-5-1,3-7 77,3-5 0,-3-12 0,7-11 0,2-12 412,6-8 1,18-11 0,1-3 0,7-7 180,5-2 1,4-6-1,7 4 1,11-2 93,9 2 1,8-8-1,6 6 1,7 2-200,9 2 1,10-2 0,11 4 0,2 2-438,3 4 0,-7 5 1,-6 14-1,-12 2-221,-10 4 0,-7 0 1,-14 9 76,-9 5 0,-10 9 0,-14 0 1,-6 4 0,-9 2 0,-5 2 0,-1 4-277,-4 6 0,-2 9 1,0 4-1,2 1-48,2-1 1,8 6 0,-4-2 0,3 4 159,5 2 1,-3 0 0,15 0 0,1 0 125,2 0 1,2-2-1,0-4 1,0-6 263,0-4 1,7-9-1,7-4 1,5-4 426,5-2 0,5-8 0,-4-4 1,0-5-48,1-6 0,5 3 0,-2-3 0,2 4-312,-2 1 1,2 1 0,-6-1 0,2 3-252,4 3 1,-4 4 0,3 8-1,-1 0-296,-2 0 0,4 2 0,-6 4 0,0 6-1476,1 3 1911,-3 3 0,2-1 0,2 1 0</inkml:trace>
  <inkml:trace contextRef="#ctx0" brushRef="#br0" timeOffset="1882">2777 311 8693,'-11'-45'0,"-1"3"559,-2-1 0,5 8 0,-1-2 0,2 8 206,4 4 1,4 9 0,6 11-1,8 3-449,7 2 0,6 7 0,10 7 0,4 7-312,5 8 1,5 12-1,3 6 1,2 5-652,3 6 1,-7-1 0,-5 7 0,-1 0-499,-1-2 0,-3 10 0,-10-8 1145,-9-4 0,0 4 0,-13-2 0</inkml:trace>
  <inkml:trace contextRef="#ctx0" brushRef="#br0" timeOffset="2166">2812 660 8475,'2'-29'0,"2"0"217,2-2 0,7 4 1,1 0-1,7 1 831,8 5 0,12 4 0,8 3 0,7 4-461,8 3 0,4 1 0,0 6 0,-2 0-570,-2 0 1,-10 6 0,0-1 0,-9-1-104,-8-2 1,0 0-1,-14 2 28,-2 2-41,-9 0 0,-2-6 0,-6 2 0,1 3 7,-1 7 1,4-2 0,0 1 0,2 3-333,3 2 1,1 7 0,-1 0 0,-1 0-110,2 3 1,-5-7 0,3 6 0,0-1-481,-3-1 1,1 0 0,-6-5 1012,2-1 0,-1 8 0,-5 2 0</inkml:trace>
  <inkml:trace contextRef="#ctx0" brushRef="#br0" timeOffset="2297">3353 119 8475,'0'-25'-60,"0"5"0,0-3 0,2 6-90,4 5 1,-2-2 0,10 8 0,5 5-191,8 4 0,16 15 0,9 11 340,10 4 0,14 10 0,4 1 0</inkml:trace>
  <inkml:trace contextRef="#ctx0" brushRef="#br0" timeOffset="2566">4122 363 8479,'0'-17'1110,"0"-1"0,0 7-158,0-1 0,0 18 0,2 6 0,4 13-505,5 8 0,5 8 1,1 1-1,1 3-565,-1 3 0,3-3 0,1 0 0,2-1-203,-1 1 0,-9-14 1,-3-2-1,-2-8-468,-4-3 1,3-10 719,-1-8 1,0-16 0,-6-15 0,0-6-154,0-4 0,2-1 0,4 3 1,5-2-281,5 2 1,3 5 0,3 2 0,3 5-18,2 2 0,2 10 0,6 9 0,-2 4-271,-4 2 0,2 8 790,-8 3 0,1 12 0,-7 5 0</inkml:trace>
  <inkml:trace contextRef="#ctx0" brushRef="#br0" timeOffset="2796">4733 678 8510,'10'-8'586,"3"4"1,-7-8 0,0-3 285,2-6 1,2-1 0,7-7 0,0-2-146,1-2 0,-1-8 1,1 1-1,-1 1-257,1 2 1,-7 4-1,-1 4 1,-2 6 45,-4 3 0,-2 3-419,-2-1 0,-2 9 0,-4 5 0,-6 8-501,-3 7 1,-3 7 0,1 3 0,1 4-241,5 2 0,-3-3 1,6 5-1,1 2-262,-1 2 0,2-4 1,8-2-1,4-2 227,5-3 0,13 3 0,5 0 1,6 0-97,5 1 0,11-5 775,7-9 0,24 3 0,-1-5 0</inkml:trace>
  <inkml:trace contextRef="#ctx0" brushRef="#br1" timeOffset="3464">385 1708 10468,'0'-17'9,"0"-1"1,1 1 0,3-1 2199,2 1-1074,0-1 0,2 11 0,3 7 0,5 11-1000,1 11 0,1 5 0,-1 8 0,1 2-115,-1 3 1,1-3 0,-3 4 0,-1-4-276,-3-2 0,-5 0 0,4-2 0,-2-4-761,-4-6 1,-2-4 467,-2-1 0,-8-10 0,-4-10 1,-1-14-165,1-11 1,-2-6 0,9-2-1,1-2 311,2-4 0,2 3 0,2-7 0,4 2 107,5 5 1,12 1 0,7 4 0,4 4 403,7 5 0,-2 13 1,8 5-62,1 4 1,3 2 0,1 0-1</inkml:trace>
  <inkml:trace contextRef="#ctx0" brushRef="#br1" timeOffset="4248">1118 1865 10468,'-12'-17'-452,"1"-1"1576,-3 1 0,4-1 0,1 1-252,1 0 0,2-1 0,6 1 471,0-1-1624,0 8 137,0 3 1,0 9 0,0 3-215,0 7 0,0-2 0,-2 1 59,-4 3 0,4 2 0,-5-1-139,-1-3 0,6 3 6,-4-3 1,4 3 155,2 3 1,0-7 121,0 1 0,4-8 260,8 2 1,3-4-1,18-2 1,8 0 158,8 0 0,7 0 0,16 0 0,1 0-160,3 0 1,6 0-1,-7-2 1,-3-2-186,-6-2 0,-8-2 0,-11 4 0,-8-3-4,-8-3 0,-12 4 1,-9-5-1,-2-3 2,-5-2 1,-10 5 0,-11-1 0,-9-1-121,-6-3 0,-4 1 0,-4 1 0,-3 4 235,-1 2 1,-5 3 0,5 5 0,0 0 138,5 0 0,5 0 0,4 2 0,4 3-161,1 7 1,5 6 0,9 3 0,6 4-76,5 2 0,4-3 1,7 3-1,8 0 29,1 0 1,8-6 0,2 3 0,4-5 101,2-1 0,-6-9 1,-2-3-1,1-4 150,-1-2 0,-6 0 0,2 0 0,-3-2 256,-3-4 0,-5-5-209,0-13 0,-9 5 0,3-4-344,-4 3 1,0 5 0,2 1-229,2 2 1,2 9-1,-3-3 1,7 2-42,4-2 0,1 4 0,1-4 0,-1 4 39,0 2 1,7 0 0,1 0 0,0 0 178,0 0 1,-1-5 0,-7-3 0,1-4 376,-1-7 1,-5-1 0,-3-9 0,-3-4 136,-8-6 1,-7-1-1,-15-9 1,-5-1 234,-4 1 0,-9 1 0,-5-5 0,-3 3 31,-3 3 1,7 5 0,1 9-1,2 3 19,4 7 0,10 12 0,8 9-736,7 11 0,7 11 0,9 17 0,5 3-409,11 7 0,9 9 0,12 4 1,5 1-475,7-1 0,-1 6 1,14-4-1,2 2-651,2 0 0,4-8 1276,4 2 0,3-3 0,-35-29 0,0 0 0</inkml:trace>
  <inkml:trace contextRef="#ctx0" brushRef="#br0" timeOffset="4480">3284 1691 8572,'0'-45'954,"0"4"1,-6 4-1,0 4 1,0 6 3814,-2 10-4461,6 7 1,-3 20-1,9 7 1,3 12-264,3 10 0,2 6 0,5 7 0,-1 1-537,-5-1 1,5 0 0,-5 1 0,5-1-544,1 1 0,-7-1 0,-2 0 0,-2 1 28,0-1 1,-3-5 0,-8-3 1006,-7-1 0,-11-2 0,-5-6 0</inkml:trace>
  <inkml:trace contextRef="#ctx0" brushRef="#br0" timeOffset="4699">3231 1726 8572,'14'-55'-71,"3"-3"0,7 4 0,-1-3 1,4 11 690,0 11 1,4 8 0,-7 11 0,-1 5-110,2 5 0,-6 6 0,5 6 0,-5 5-319,-1 5 0,-1 3 0,-1 4 0,-5 7-52,-5 3 0,-4 1 0,-2 1 0,0 2-220,0 4 0,-8-4 1,-5 4-1,-7-4-480,-3-3 1,-6-3 0,4 1-1,-3 1-604,-3-2 0,4-6 1164,-2 4 0,0-8 0,-6 4 0</inkml:trace>
  <inkml:trace contextRef="#ctx0" brushRef="#br0" timeOffset="4998">3912 1795 8572,'18'-25'157,"-3"6"1,-3-6 0,-6 1 476,-4 1 1,-2 0 0,0 5-1,-2 1 215,-4-1 0,-6 7 0,-9 1 1,-2 0-476,1 1 0,-5 5 1,0-2-1,0 6-505,4 6 1,1-2 0,3 7 0,-1 3-399,5 1 0,3 9 0,-1-1-114,1-2 1,8-1 0,-2-3 329,4 1 0,4-7 403,4 1 1,4-8-1,9 2-31,5-4 0,-5-1 1,4 3-1,-1 2-122,1-2 0,-2-2 0,8-2 0,2 0-266,2 0 1,2 0 0,0 0-1,2 2-399,4 4 1,-4-2-1,5 5 1,-1-1 727,0-4 0,0 6 0,-6-1 0</inkml:trace>
  <inkml:trace contextRef="#ctx0" brushRef="#br0" timeOffset="5215">4436 1673 8708,'0'-17'953,"0"-1"401,0 1 0,0 5-950,0 1 1,2 9 0,2 2 0,4 9-158,2 7 0,-1 1 1,5 3-1,-4 1-405,-3 2 0,5 3 0,-4-5 0,-1 2-472,1-1 0,-2-9 1,-4-1-1228,4 1 1098,-4-5 1,13-2 0,-3-14 327,3-9 1,5-3 0,1-7 0,6 0 430,6 0 0,-2-10 0,12-8 0</inkml:trace>
  <inkml:trace contextRef="#ctx0" brushRef="#br0" timeOffset="5380">5135 1237 8572,'8'-35'-86,"-6"2"0,3 4 0,-3 5 713,-2 5 0,-2 3 826,-3 5 1,3 5 0,-4 12-994,4 5 1,8 13 0,1 5 0,3 6-373,4 5 0,7 5 1,2 9-1,1 3-506,1 1 0,-6 0 0,5-6 1,-5 3-341,-2 3 1,-1-4-1,-4 3 1,-7-7 757,-3-3 0,-9-9 0,-3 5 0</inkml:trace>
  <inkml:trace contextRef="#ctx0" brushRef="#br0" timeOffset="5616">5030 1708 8584,'18'-25'0,"1"-4"14,4-4 1,-1 6 0,9 1 0,4 3 1023,3 0 0,11 0 0,-3 5 0,5 3-287,1 3 0,-1 2 0,-5 6 0,-3-1-309,0 1 0,-12 4 0,2 4 0,-8 3-192,-10 3 0,3-4 0,-8 5 0,-1 3-351,-3 2 1,-4 7 0,-2 2-1,0 2-183,0 4 0,-6-4 1,-1 3-1,-3 1-327,-4 2 1,5-2 0,-3 0-1,0 2-263,3-2 1,-5-6 0,6 4 0,-2 0-398,-3-2 1,-3-1 1270,-1-9 0,-1 0 0,1 1 0</inkml:trace>
  <inkml:trace contextRef="#ctx0" brushRef="#br1" timeOffset="5730">6148 1900 11163,'-2'-17'0,"-2"-3"726,-2-3 0,-6 4 1,5-5-1,-1 5-893,0 2 1,0 7 0,3 4 548,-7 4 1,-4 2-1,-1 0 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0:47.0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88 8330,'-10'-12'-206,"2"2"427,1 3 0,5-7 2349,-4 2-2004,4 5 0,4-3 0,6 6-221,9-2 1,2 0 0,11 6-1,3 0-83,5 0 0,7 0 0,9 0 0,3 0-246,1 0 0,8 0 0,-4 0 0,0 0-439,-4 0 1,-11 0-1,-6 0 1,-7 0-2596,-4 0 2146,-5 0 1,-17 0 0,-8 2-1,-12 2 872,-9 2 0,-7 15 0,-7-1 0</inkml:trace>
  <inkml:trace contextRef="#ctx0" brushRef="#br0" timeOffset="217">245 507 8402,'-17'0'2977,"-1"0"-2493,9 0 1,11 0 0,15 0 0,10 0-170,6 0 0,12 0 0,5 0 1,9 0-238,3 0 0,2 0 0,6-2 0,-2-2-571,-4-2 0,2 0 1,-10 6-1,-4 0-3169,-3 0 3662,-10-7 0,-5 5 0,-8-6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0:51.3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1415 70 8181,'0'-10'871,"0"-5"1,0 11-337,0-8 0,2 9-55,4-3 1,-4 2-113,3-2 0,-1 4-233,2-4-51,-4 4-66,6 2 137,-8 0-272,0 0 0,-8 0 26,-4 0 1,-9 0 0,-4 0-1,-4 0 56,-8 0 0,-2 0 0,-11 0 1,-7 0 120,-3 0 1,-10 0 0,-9 0 0,-3 0-2,-1 0 1,-4 2-1,11 2 1,4 2 22,6-2 0,0 6 1,10-1-1,7 3-105,12 0 0,10-7 0,10 7 0,1 2-138,5 1 0,3-3 0,8-1 0,0 3-190,0 1 1,2-3-1,4 0 163,5 1 1,5 1-1,1 0 1,1-5 135,-1-1 0,-5 0 0,-1-4 0,3 1 72,2-1 0,1 4 0,1-2 1,-1-2 85,0-2 0,7-2 0,1 0 0,0 0-88,0 0 1,6 0 0,-1 2-1,3 2-51,1 1 0,7 1 0,2-6 0,0 0-112,-1 0 1,7 6 0,-5 2 0,3 0-139,0-1 0,-11 1 0,1-2 0,-8 4 44,-3-1 1,-3 5 0,-8-6 5,-3 1 0,-4-3 229,-8 6 1,-8-3-1,-5 5 1,-7-2 168,-3 1 0,-14-3 0,2 2 0,-4 1-63,-3 3 0,-3 1 0,-9 1 0,-3-3 15,-1-3 0,-2 3 0,4-3 0,-3 2 8,3-3 1,4 5-1,5-7 1,8 3-104,8 0 1,6-6-1,10 5-184,3 3 0,6-6 0,12-1 1,6-1 46,3 0 0,10 6 0,4-7 0,6-1 161,6-2 0,4-2 0,9 0 0,4 0-22,6 0 0,10 0 0,4 0 1,1 0 37,5 0 0,7 0 1,2 0-1,-4 0-234,-5 0 1,-7 0-1,-7 0 1,-4 0-451,-8 0 1,-9 2 0,-20 2-1,-8 4-116,-7 2 1,0-5 0,-11 5 711,-5-2 0,-5 5 0,-11-3 0</inkml:trace>
  <inkml:trace contextRef="#ctx0" brushRef="#br0" timeOffset="2716">402 1013 6383,'-2'-9'-554,"-4"3"529,4 4 7,-5 2 9,7 0 6,0 0 3,0 8 0,-8 1 0,-2 9 0</inkml:trace>
  <inkml:trace contextRef="#ctx0" brushRef="#br0" timeOffset="3579">280 1013 7384,'0'-17'-719,"-2"1"1002,-4 5 0,4 1-87,-4 4 0,2 4 0,0-6 211,-1 1 0,-3 5 543,2-4-390,4-4 0,-11 6 277,7-7-547,0 7 1,4-4-423,-4 8 135,4 0 1,-6 2 18,8 4 0,0-2 27,0 7 0,0-5 0,0 6-63,0 1 0,0-3 0,0 2 0,0 1-17,0 3 1,0 1-1,0 1 1,0 1 1,0 4 0,2-1 0,2 7 1,4 4 2,2 6 0,-1-1 1,3 9-1,-4 0-1,0-3 1,-6 7 0,3-5 0,-3 3 8,-2-3 0,0-3 0,-2-10 0,-2-2-92,-1-2 0,-9-8 1,2 1-1,-3-9 54,-3-7 1,-5-4 0,0-2 0,2-2-45,1-4 0,8-5 0,3-11 0,1-3-24,4-2 1,-4 0-1,3-4 1,1 2-103,2-2 1,9 4 0,3-1-1,2 1-35,-1 0 1,1 6-1,6-3 1,1 5-36,4 2 0,-3 1 0,5 2 0,-2 5-167,0 1 1,7 2 462,-7 6 0,8-8 0,-4-1 0</inkml:trace>
  <inkml:trace contextRef="#ctx0" brushRef="#br0" timeOffset="3779">70 859 8179,'-15'-17'97,"3"-1"1,-2 1 0,7 0 582,-3-1-767,6 8 1,2 5 0,10 8 0,2 5-723,3 2 1,9 2 808,1 5 0,8 8 0,-4 2 0</inkml:trace>
  <inkml:trace contextRef="#ctx0" brushRef="#br0" timeOffset="4079">507 1104 7170,'0'-12'684,"0"1"0,2 7 0,4-2-593,5 4 0,7 2 0,3 0 1,4 0-254,2 0 1,-3 0 0,5 0 0,0 0-43,-2 0 1,4 0 0,-6 0 0,1 0-1050,-1 0 1253,-10 0 0,9 8 0,-5 1 0</inkml:trace>
  <inkml:trace contextRef="#ctx0" brushRef="#br0" timeOffset="4262">646 1244 8016,'2'-12'325,"4"0"0,-2 8 1,8-1-195,1 3 1,3 2-1,3 0 1,3 0-402,1 0 0,2 0 0,-4 0 0,5 0 270,1 0 0,2 0 0,6 0 0</inkml:trace>
  <inkml:trace contextRef="#ctx0" brushRef="#br0" timeOffset="4912">157 1209 8234,'-5'-12'44,"-1"0"0,-2 7 0,4-7 1,-4 0 262,-1 3 1,3 1 0,-4 6 200,2-4 0,-5 4-385,1-4 1,4 6 0,1 6 0,1 6-123,0 3 0,-6-1 0,7 1 0,1 5-39,2-1 1,-4 3-1,0-1 1,2 2-192,2-2 1,2-1 0,0-1-1,2 3-125,4 1 0,-2 0 0,8-5 0,1-1-150,3 1 0,1-3 0,3-1 504,3-3 0,4-7 0,8 4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1:04.6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5527 105 8100,'15'-8'-315,"-3"-3"1,1 1 0,-7-2 105,-2-1 0,-2 3 638,-2-2 0,-2 8-292,-4-1 0,2 3 1,-7 4 43,-3 3 0,-1 7 0,-3 9-46,1 3 1,1 1 0,3-2-1,1 6-47,-2 4 0,-1 10 0,-3 4 0,-1 5-31,-4 6 1,1 4-1,-7 10 1,-2 6-123,-2 9 0,-4-6 0,-1 5 0,-5-9-18,-2-9 1,4-4-1,-3-9 1,-1-5 30,1-11 1,5-10-1,0-13 1,6-5 101,4-5 0,2-12 1,-2-5-1,5-9 40,5-9 0,7-8 0,3-17 0,1-6 201,4-10 0,4-8 0,6-9 0,5 0 59,5-1 0,7 1 1,4 2-1,4 3-294,6 6 1,4 5 0,-2 5 0,2 7-103,-3 13 1,-1 15 0,-2 9-1,2 9 7,4 7 1,-4 4-1,5 4 1,-1 6-159,0 9 1,7 9-1,-1 8 1,3 1 69,3 0 1,-7 8 0,-1 4 0,-2 5-52,-5 6 1,-3-2 0,-5 7 0,-9-3-46,-8-4 0,-5 4 0,-8-2 0,-2-1 22,-4-3 1,-11-9 0,-12-5-1,-4-3 9,-2-2 1,-8-10 0,-3-5 0,-3-9-26,3-3 0,-7-2 1,5-10-1,-3-6 217,7-7 0,-3-20 0,2 0 0</inkml:trace>
  <inkml:trace contextRef="#ctx0" brushRef="#br0" timeOffset="416">25 175 8961,'-11'-6'601,"-1"0"0,10-5 0,4 5-447,14 2 1,17 10 0,17 5 0,14 5-61,18 1 1,-30-8 0,4 0 0,9-1 0,2-1 0,6 0 0,2 0-72,5-1 1,3-1 0,5 0 0,2 0 0,4 2 0,0 0 0,2-2 0,-1-1-343,-2 1 1,0-2 0,-3 0 0,-2 0 0,-9-2 0,-2 0 0,-1 1 0,-1 0-53,-2 0 1,0 2 0,-4 1 0,-1 1 370,-3-3 0,-2 0 0,-2 3 0,-1 0 0,-7-3 0,-2 0 0,2 0 0,-1-1 0</inkml:trace>
  <inkml:trace contextRef="#ctx0" brushRef="#br0" timeOffset="599">2016 349 8137,'-52'-5'2,"0"-1"0,7 0 0,4 6 1,6 0-230,6 0 0,12 2 0,11 4 0,6 5 25,6 5 1,13 1-1,16 1 1,10 1 139,5 5 1,12-5 0,10 4-1,11-3 62,9-3 0,1 1 0,-6-1 0</inkml:trace>
  <inkml:trace contextRef="#ctx0" brushRef="#br0" timeOffset="765">1423 1258 8118,'-53'0'101,"9"0"1,5 0 121,8 0 1,31 0 0,27 0 0,25 0-225,22 0 0,-25 0 0,3 0 0,7-1 0,2 0 0,8-2 0,2 0-44,5-2 1,3-2 0,13-1 0,2-1 0,-28 2 0,1 0 0,0-1 0,6 0 0,1 0 0,0-1-299,5 0 0,0 0 1,0 0-1,3 1 1,-1 2-1,1-1 1,-2-1-1,-1 0 1,0 0 342,-3 2 0,-1-1 0,-1 1 0,1 0 0,-1 0 0,1 0 0,-2 1 0,0-1 0</inkml:trace>
  <inkml:trace contextRef="#ctx0" brushRef="#br0" timeOffset="983">2575 175 8084,'-65'-18'57,"0"1"1,5 0 0,2 1 0,6 1 0,3 1 620,-35-10-818,26 13 1,41 3 0,36 10 0,28 4 82,21 5 0,25-1 1,-37-4-1,2 0 0,7 0 1,2 1 32,8 1 0,2 0 0,9 1 0,2-1 0,7 0 0,0 0 0,3-1 0,0 0-1575,-29-3 1,0-1 0,1 1 1598,4 0 0,0 0 0,1 0 0,0 1 0,0 0 0,0 0 0,3 0 0,-1-1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1:07.1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140 515 8244,'-8'-17'84,"6"-1"1,-3 1-1,3-1 437,2 1 1,0-1 0,2 1 0,3-1-230,7 1 0,6 5 1,5 3-1,8-1-150,8 0 1,0 6 0,7-1 0,1 3-80,-3 2 0,5 7 1,-8 5-1,-3 4-124,-1 1 0,-4 2 0,-4 3 0,-5 3-139,-5 2 1,-9-4 0,-4 5-1,-6-1 120,-6 0 0,-4-4 0,-9 4 0,-5 1 16,-5-1 0,-6-6 1,-5 4-1,-7-1-66,-3-1 1,-3 2-1,1-6 1,-1 1-200,1-5 0,0-1 1,3 2-1,6-5-391,8-5 0,12 2 720,0-2 0,11-1 0,4-5 0</inkml:trace>
  <inkml:trace contextRef="#ctx0" brushRef="#br0" timeOffset="317">839 445 8213,'-18'-27'0,"3"4"23,3 3 0,-3 9 1353,3-1-347,4 8-1178,0-3 1,8 14 278,0 5 0,0-2 0,0 1 1,-2 1 68,-3-2 1,-5 5 0,-8-1 0,1 5 38,0 4 0,-1 3 0,1-3 1,-1 6-198,1 4 0,5-4 0,2 2 0,3 4-61,3 4 1,10 2-1,7-6 1,10 0-201,12-1 0,8-1 1,11-3-1,3-7-385,1-4 0,6-3 1,-4-5 604,2-5 0,-6-4 0,5-2 0</inkml:trace>
  <inkml:trace contextRef="#ctx0" brushRef="#br0" timeOffset="783">1275 899 8358,'0'-17'0,"0"-2"551,0-5 0,6 5 391,0-4 0,8 5-610,-3 6 0,5 7 0,1 10 0,1 7-184,-1 4 0,1 9 0,-1 2 0,2 2-135,5 0 1,-5 0-1,4 4 1,-5-2-362,-6-2 1,3-1 0,-5 1-1,-1-4-294,-3 0 1,-4-5-1,-2 3 642,0-4 0,-15-1 0,-5-1 0</inkml:trace>
  <inkml:trace contextRef="#ctx0" brushRef="#br0" timeOffset="916">1310 445 8358,'0'-25'68,"0"6"0,0-5 260,0 5 1,2 9-683,4 4 0,-2 12 354,8 6 0,-1 11 0,7 4 0</inkml:trace>
  <inkml:trace contextRef="#ctx0" brushRef="#br0" timeOffset="1384">1782 271 8175,'-10'-27'0,"2"3"269,1 5 1,5 1 0,-6 3 0,2 1 775,0 3 1,-2 7-790,3-2 0,3 6 0,-4 6 0,4 7-34,2 9 1,0-1-1,0 8 1,0 2-70,0 2 1,8 2 0,3 0 0,3 2-232,-2 4 0,3-5 1,-3 5-1,3-4-416,3-2 1,-1 0 0,1 0-1,-1 0-199,1 0 0,-3 0 1,-1-2-1,-5-2-1288,-1-2 1981,-2-8 0,2 12 0,1-6 0</inkml:trace>
  <inkml:trace contextRef="#ctx0" brushRef="#br0" timeOffset="1634">2253 271 8175,'0'-18'17,"-5"1"1,-3-1 0,0 1 298,0-1 1,-3 7 0,3 1 1138,-2 2 0,4 2-1110,-5 6 1,7 8-1,-2 4 1,4 3-119,2 3 1,0 5-1,0 2 1,0 3-148,0 3 1,8 3 0,3 5 0,5 2-455,1-2 0,7 0 1,1-1-1,0 5-316,0 2 1,4-6 0,-5 1 0,-3-3-221,-1-2 1,1 0 0,-2-2 909,-3-4 0,-3-4 0,5-7 0</inkml:trace>
  <inkml:trace contextRef="#ctx0" brushRef="#br0" timeOffset="1800">2131 620 8251,'0'-17'0,"0"-1"0,2 1 299,4-1 1,-2 6 0,9 3 0,7-1-145,7 0 1,8 6 0,6-1 0,5 3-376,5 2 1,3 0 0,0 0 0,1 0 219,-5 0 0,-9 0 0,1 0 0</inkml:trace>
  <inkml:trace contextRef="#ctx0" brushRef="#br0" timeOffset="2000">2550 79 8357,'0'-28'7,"8"3"69,4 8 0,3 9 1,5 8-1,1 12 578,2 9 1,8 6 0,-4 10 0,3 2-494,-1 2 0,-8 7 0,2-1 0,-3 5-216,-3 6 1,-7-1 0,-4 5 0,-4-2-442,-2-4 1,-8 0 0,-6-1 0,-7-1-631,-8-4 1126,-12-9 0,-4 10 0,-7-7 0</inkml:trace>
  <inkml:trace contextRef="#ctx0" brushRef="#br0" timeOffset="2200">3214 375 8293,'10'-27'148,"3"2"1,-5 8 0,0-1 338,-1 1 0,7-1 0,0 3 1,5 1-170,4 2 1,3 3 0,-3-3 0,6 6-545,4 4 0,4 2 0,2 0 0,1 0-169,-1 0 1,-4 8-1,-4 4 395,-2 3 0,0 11 0,6 1 0</inkml:trace>
  <inkml:trace contextRef="#ctx0" brushRef="#br0" timeOffset="2350">3319 707 8240,'19'0'0,"6"-2"122,10-3 0,10 3 1,15-4-1,8 4-122,6 2 0,17 0 0,-2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1:15.1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0 227 8269,'0'-27'283,"0"0"0,0 5 0,0-1-89,0 2 1,0 1 0,2 3 1217,4-1 1,-2 1-419,7-1 1,-5 9-753,6 3 0,0 4 0,5 2-66,0 0 1,1 0 0,1 0 0,5 0-154,5 0 0,6 6 0,3 2 0,5 1-135,2 5 1,-4 1 0,3 3 0,-1 1-2,-4 5 0,-4-3 0,-6 8 0,-6 2 7,-4 2 0,-9 8 1,-4 1-1,-6 3 34,-6 4 0,-11 3 0,-14 4 1,-6 4-8,-4 3 0,-6-3 0,5 0 1,1-8-19,4-1 1,0-9-1,14-1 1,4-6 39,5-6 1,6-4 0,10-7-16,4-1 1,11-1 0,12-5 0,4-5-53,2-4 0,8-2 1,6 0-1,5 0-174,4 0 1,8 0-1,-4 0 1,2-2-371,0-3 1,-9 1-1,-3-6 1,-9 0-1238,-6 1 1905,-10 5 0,-2-12 0,-8 6 0</inkml:trace>
  <inkml:trace contextRef="#ctx0" brushRef="#br0" timeOffset="165">280 908 8269,'-8'-17'27,"-2"-1"0,0 1 107,5-1 0,3 7 0,6-1 111,7-2 0,9 5 0,16-1 0,5 2-360,6 4 1,9 2 0,6 2 0,4 0-306,6 0 0,2 2 420,-5 4 0,1 4 0,0 7 0</inkml:trace>
  <inkml:trace contextRef="#ctx0" brushRef="#br0" timeOffset="917">978 995 8272,'0'-17'6,"0"0"1,0-1 189,0 1 0,0 5 0,0 0 269,0-1 0,0-3 0,0-1 163,0-1 1,-2 3-1,-2 1 391,-2 3 1,1 5-387,5-6 0,-2 8-434,-4-2 0,2 6 0,-6 8-85,3 10 1,1 1-1,6 10 1,0 2-136,0 2 1,0 8-1,0 2 1,0 1-151,0 5 1,0 1 0,0 5 0,0 1-28,0 2 1,0 2-1,2-4 1,2 3 55,1-3 0,1-4 0,-6-7 1,0-10-39,0-10 238,0-5 1,0-13 0,0-7 0,0-11 14,0-11 1,0-5 0,0-8 0,2-2-157,4-3 0,-2 1 1,6-6-1,-1 2-6,1 5 0,2-5 0,5 2 0,1 4 0,-1 6 0,0 0 0,3 10 0,1 3 11,2 5 0,1 9 0,-7-2 1,1 4-23,-1 2 1,5 8 0,-3 4 0,-4 5 38,1 6 0,-8-3 0,-2 5 0,-5-2 104,-1 1 0,0 5 0,-1-4 1,-5 0 77,-6 0 1,-3-1 0,-3-7 0,-1 1 208,-5-1 0,3-1 1,-6-5-1,2-5 265,3-4 1,-3-2-1,2 0 237,1 0 1,9 0-639,1 0 0,10-6 0,2-2-309,10-1 1,13 5-1,4-2 1,3 4-229,-1 2 0,0 0 0,6 2 0,0 4-165,0 5 1,-6 3-1,-2 0 1,0-3-102,0 3 0,-5 7 1,1 2-1,-4-1-53,-1-3 0,-7-1 0,-1 1 0,-2 2-884,-4 3 1546,-2-1 0,-10 2 0,-2 2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9:45.385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297 15 8484,'-11'17'238,"-1"0"0,8-5 0,-4 0 0,2 1-328,1 3 0,-3 7 0,4 0 0,-2 1 90,2 1 0,-5 2 0,-1 8 0</inkml:trace>
  <inkml:trace contextRef="#ctx0" brushRef="#br0" timeOffset="100">419 870 7978,'-17'8'63,"-1"2"1,1 1 458,0 1-522,-1 7 0,-7 9 0,-2 7 0</inkml:trace>
  <inkml:trace contextRef="#ctx0" brushRef="#br0" timeOffset="96733">53 210 8413,'-12'-17'217,"0"-1"1,7 6-1,-5 1 1,2-3 716,4-1 0,2-3-52,2 1 1,0-1-747,0 1 1,14 5 0,5 2 0,6 3-23,7 3 1,1 0-1,3 0 1,3-2-173,2 2 0,7 2 0,-1 4 0,2 4-102,-3 6 1,3 5-1,-9 7 1,-1 5-34,-2 4 1,-10 2-1,-5 0 1,-9-1 133,-7 1 1,2 6 0,-4 0 0,-6 0 10,-8 1 1,-13-5-1,-6 4 1,-6-4-71,-6-2 1,2-6 0,-6-2-1,1-2-267,-1-3 0,6-5 0,-1-5 1,3-6-299,2-5 0,8-1 0,3 0 683,5 0 0,2-15 0,-1-4 0</inkml:trace>
  <inkml:trace contextRef="#ctx0" brushRef="#br1" timeOffset="96962">821 175 9554,'-37'-27'-145,"-2"4"0,-3 3 935,-3 3 1,-1 5 0,-5 2 0,4 3 153,7 3 1,5 2 0,4 4 0,6 4-592,5 5 0,5 7 0,11 5 0,-2 6-244,2 4 1,10 4 0,7 2 0,9 1-260,7-1 0,6 0 0,6 0 0,5 2-797,5-3 1,-3-1 0,3-2 0,3-2-851,0-4 0,1-1 1793,-3-5 1,0-4 0,1 6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1:24.3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1 489 8407,'17'-11'66,"1"-1"0,-1 0 0,1-3 0,-1 1 310,1 3 1,5-1-1,0-3 1,-2 3 245,-1 6 1,3-2-1,0 3-192,-1 1 0,-5 4 0,-5 5-112,-6 7 0,-4 6 0,-2 3 0,0 2-84,0-1 0,-2 5 1,-2 0-1,-4 2-186,-2 0 0,6-2 0,-3 4 0,1-4-197,0-1 0,0 3 0,6-6 0,0-2-161,0-1 0,2-9 1,4-1-315,6-2 1,5-2 0,4-6 0,3-2-350,-3-4 0,4-6 0,-1-9 973,-3-2 0,-2-16 0,-1 2 0</inkml:trace>
  <inkml:trace contextRef="#ctx0" brushRef="#br0" timeOffset="131">193 123 8407,'-27'-26'161,"1"7"1,9-4 2071,0 3-2140,7 3 0,10 7 1,11 4-94,5 4 0,17 10 0,4 2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19:43.1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7580 697 8025,'0'-18'335,"0"7"620,0-1-808,0 8-32,-7-4 296,5 8 186,-6 0-143,8 0-409,0 0-253,0 8 137,0-6 497,0 6 9,0-8-1355,0 0 0,0 0 1</inkml:trace>
  <inkml:trace contextRef="#ctx0" brushRef="#br0" timeOffset="833">996 1518 8056,'-11'-29'0,"1"1"100,2 3 1,-3-4 0,3 8 0,0 3 391,0 5 1,-5 3 0,1-4 0,-5 5-238,-7 1 0,3-4 1,-8 6-1,-2 3-77,-2 1 1,-8 2-1,0 0 1,1 0-34,-3 0 0,6 2 0,-2 1 0,6 5-142,4 2 0,8 2 0,-2 7 1,3 6-112,3 10 1,5 10 0,2 13 0,1 10 123,-1 11 0,6 13 1,1-36-1,0 2 0,2 7 1,0 2 9,1 10 1,0 1 0,0 5 0,0 1 0,0 9 0,0 2 0,0 3-1,0 0-139,0-29 0,0 0 0,0 1 0,0 1 0,0 0 0,0 1 1,0 1-1,0 1 0,0 0 0,0-1 0,0 0 0,0 0 47,0-2 1,0 0 0,0-2 0,0 32 0,0-2 0,1 0 0,0 0 0,1-1 0,0 0 2,0 2 0,2-2 0,2-8 1,2-1-1,-3-1 0,1-2 1,2-4-1,0-3-108,0-3 1,1 0-1,0-1 1,0-1-1,-1-3 1,1 0-1,0-1 1,0 0 19,-1-4 0,1 0 0,0-7 0,-1 0 0,1-3 0,0-1 0,0-2 0,-1 0-201,1 0 1,0-1 0,8 37 0,1-7 0,-1-10-322,1-8 0,-1-4 673,1-8 0,-3-1 0,-3-5 0,-6-5 0,-4-4 0</inkml:trace>
  <inkml:trace contextRef="#ctx0" brushRef="#br0" timeOffset="1532">1678 854 8136,'0'-27'261,"0"2"1,0 7-1,0 1 778,0-1 1,0 1-491,0-1 0,9 3 1,7 1-463,5 3 1,10 7 0,-2-2-1,4 4-50,2 2 1,0 2 0,2 4 0,2 3-123,2 1 1,-1 11-1,-7-1 1,-4 3-109,-5 2 0,-7 6 1,-3-1-1,-5 2 87,-1 3 0,-2 4 1,-8 0-1,-4-2 63,-5 2 1,-13 1 0,-5-1 0,-6 2-117,-6-2 0,5-8 0,-5-4 0,4-2-210,2-3 1,2-3 0,4-3-1,6-3-1726,3-1 2095,3-8 0,-1 3 0,1-7 0</inkml:trace>
  <inkml:trace contextRef="#ctx0" brushRef="#br0" timeOffset="1749">2271 732 8136,'0'-20'0,"0"-1"0,0-2 588,0 1 1,-2 3 0,-3 3 0,-7 3 74,-4 1 1,-1 8 0,-1-1-1,1 3-322,0 2 0,-1 0 0,3 3 0,1 7-341,2 8 0,3 5 1,-3 0-1,6 6-118,4 4 0,2 8 0,2 0 0,4 0-317,6 1 0,9-5 0,4 4 1,2-4-78,4-2 0,2-2 0,2-2 0,0-4-629,0-2 0,-6-2 1141,0-5 0,0 7 0,6 2 0</inkml:trace>
  <inkml:trace contextRef="#ctx0" brushRef="#br0" timeOffset="1916">2725 1099 11635,'10'7'363,"0"3"0,-6 9 0,3 3-517,3 1 0,0 14 1,3-2-1,-1 4-1259,2 3 1413,-7 11 0,9 1 0,-6 6 0</inkml:trace>
  <inkml:trace contextRef="#ctx0" brushRef="#br0" timeOffset="2083">2551 2373 8157,'-18'0'176,"7"6"0,-1 2-3,-2 2 0,5-4 0,-1 7-173,2 7 0,-5-3 0,3 8 0</inkml:trace>
  <inkml:trace contextRef="#ctx0" brushRef="#br0" timeOffset="2898">1782 6093 8031,'0'-29'378,"0"0"1,-6 2 0,1-4 0,1 2 331,2-2 0,4 4 0,6-1 1,9 3-278,10 4 0,8-2 1,6 3-1,7 5-265,9-1 0,-1 8 1,10 2-1,4 5-117,3 1 1,-3 15 0,-8 8 0,-3 8-289,-9 4 0,-13 2 0,-16 2 0,-7 4-171,-8 1 1,-8 1 0,-10 2 0,-11-5 81,-8 1 0,-6-6 0,-4 4 1,-5-5 170,-5-1 0,-7-6 1,0-1-1,0-3-17,-3-4 1,13-1 0,-1-5-1,9-3-71,7-6 1,11-6 0,5-6-681,9-6 1,22-5 922,9-7 0,16-3 0,5-8 0</inkml:trace>
  <inkml:trace contextRef="#ctx0" brushRef="#br0" timeOffset="3099">2708 5901 8100,'-6'-23'221,"0"0"0,-9-1 0,-1 9 1,-7 3 454,-4 6 1,-2-1 0,-8 1 0,-4 2-77,-6 2 1,3 10-1,-1 5 1,4 7-162,8 3 1,6 2 0,12-2 0,3 7-417,6 3 0,14 2 1,10-1-1,9 1-469,6 0 1,4-2 0,1-2 0,5-2-498,2 2 0,1-3 1,5-1-1,-5-2 943,-5-4 0,-4 7 0,-2-1 0</inkml:trace>
  <inkml:trace contextRef="#ctx0" brushRef="#br0" timeOffset="3415">2900 6233 8100,'0'-17'459,"0"-1"0,0 1 771,0-1 1,2 8 0,4 5-556,5 3 1,5 4-1,3 3 1,3 9-434,1 7 1,6-1-1,-4 5 1,1-2-257,-1 1 0,-2 5 0,-6-6 0,-1 0-221,-4 2 0,-3-5 0,-5 3 0,2-3-154,-2-3 1,-10 1 0,-6-3 0,-3-3 295,-2-6 1,-7-5-1,1-1 1,2 0 417,1 0 0,3-3 0,1-7 0,5-8 118,5-1 0,6-8 1,6-2-1,7-2 11,8 2 0,7-2 1,9 7-1,3 3-458,7 1 0,3 11 0,3 3 0,-3 4-605,-3 2 1,-3 8-1,-5 5 1,0 7-529,-6 3 0,-4 8 0,-10-2 0,1 4 1137,-5 2 0,-1 8 0,3 1 0</inkml:trace>
  <inkml:trace contextRef="#ctx0" brushRef="#br0" timeOffset="4149">4000 225 8683,'-11'-40'319,"-1"-1"1,2 0 0,-3 8 0,3 4 1929,2 6-2052,2 11 0,6 6 1,0 14-1,2 11-132,4 14 0,4 12 0,9 15 0,3 10-105,1 10 0,6 7 0,-4 8 1,-12-42-1,-1 1 12,1 5 1,0 2 0,2 10 0,-1 4 0,-2 7 0,-1 4-1,0 8 1,-1 3-190,-3-27 0,0 2 0,-1 1 1,-1 3-1,1 1 0,-2 1 0,1 4 1,0 1-1,-1 0 0,0 0 1,0 0-1,0 0 137,0-2 1,1 1 0,-1-1 0,0 1 0,-1-1 0,0-1 0,1-8 0,0 0 0,-1-1 0,1 0 0,0-1-1,0 1 47,-1-3 1,0 1 0,1-1 0,0 2 0,1 0 0,-1 0 0,1 29-1,-2 0 1,1-5 0,0 0-58,0-3 0,0-2 0,2-5 0,-1-1 0,-1-1 0,0-1 0,1-2 0,0 0 85,1-3 0,1-1 0,1-4 0,0 0 0,1-5 0,-1-1 0,1 1 1,0 0 99,0 0 1,-1 0-1,1-1 1,0 0-1,-1 1 1,1-2-1,0-2 1,0-1-69,0-1 1,-1 0-1,0-3 1,0 0-1,-1 2 1,-1-1-1,0 0 1,0 0-57,1 0 1,0-1-1,-3-3 1,-1-1-1,5 44 1,-2-2-199,0-4 1,-1-6 0,-5-9 0,-1-12-104,-5-8 0,-4-11 1,-9-2-1,-7-5-1385,-9-3 1715,1-4 0,-13-11 0,0-1 0,-11-1 0,-8-5 0</inkml:trace>
  <inkml:trace contextRef="#ctx0" brushRef="#br0" timeOffset="87576">25831 6848 8362,'0'-18'159,"0"6"0,0 1 2433,0-3-1010,0 6-1283,0 1 0,-2 7-237,-4 0 1,-6 0 0,-9 0-1,-4 0-100,-3 0 1,-1 0 0,-8 2 0,-5 2 14,-11 1 0,-13 7 1,-11-4-1,-3 0 112,-3-1 0,-1 5 1,1-4-1,3 1 37,3 5 1,11 2 0,13-1 0,13-1-94,9-3 0,13 1 0,12 5-199,4 1 0,10-1 1,6 1-1,7-1 42,8 1 1,4-3 0,2-1 0,2-3 46,4 3 1,3 0-1,7-1 1,-3-3-30,-1-2 0,-6 3 1,3-3-1,-1 0-13,-4 0 1,-10 3 0,-4-5 0,-4 0-38,-3 2 0,1-4 0,-13 7 114,-2 3 1,-4-5-1,-4 3 1,-6 4 1,-5 5 0,1 0 1,-11 6-1,2 1 71,-1-1 1,-5 2 0,4 6 0,0-2 3,0-4 0,1-2 0,7-6 0,-1 3 222,1-3 0,5-2 1,1-1-6,-3-1 0,6 1-173,3-1 1,3-5-67,2 0 0,7-9 0,7 3 0,5-2-76,5 2 0,12-4 0,1 4 0,6-4-391,6-2 0,1 0 0,4 2 0,5 2-498,5 1 0,-6 3 952,-6-2 0,1-4 0,-9 6 0</inkml:trace>
  <inkml:trace contextRef="#ctx0" brushRef="#br0" timeOffset="88409">24573 8716 8191,'18'-9'-644,"-7"-5"1,1 6 539,1-1 0,1 3 0,0-4 715,-3 2 1,-7 0 59,2 3 347,4 3 50,-8-6-161,5 8 0,-7-2-489,0-4 1,6 2 0,0-7-1,-2-3-93,-2-1 1,-2-3 0,0 1 0,0-1-54,0 1 0,0-3 1,-2-1-1,-2-2 6,-2 1 1,-2-3 0,5 2 0,-5 1-90,-2 3 0,4 4 0,-3 1 1,-1 4-572,0 2 0,4 3 69,-5 5 1,7 15 0,-2 8 0,4 9 75,2 2 1,0 9 0,0 4 0,0 3 45,0 3 1,0-1 0,0 0 0,0 1 11,0-1 0,-6 1 0,-2-1 0,1-2-1,-1-3 0,-6-4 0,3-10 72,-5-4 1,5-6 96,-1-11 0,8-12 1,-2-14-1,4-7-71,2-8 1,0-4 0,2-4 0,4-2-86,6-2 0,11-2 0,4 5 0,2-3 43,0 2 1,6 2-1,6 4 1,0 4-22,1 6 0,-5 5 0,6 7 0,-4 5 39,-4 4 0,-2 4 0,-14 4 0,-1 7 110,-9 9 0,1-3 0,-4 4 0,-4-3 157,-6-3 0,-14 7 0,-11-1 0,-4-2 121,-2-1 0,-7-3 0,-5 1 0,-3-1 14,-3 0 1,3-5-1,1-2 1,7-2 424,5-5 0,0-1-477,14-2 1,9 0-1,16 0-391,14 0 0,9 2 0,12 2 1,3 4-183,7 2 0,3-1 1,3 5-1,-1-2-186,1 1 0,-9 3 0,-3-1 1,-4-1-324,-2-3 0,0 1 1,-2 6-242,-4-1 1,-6 0 1078,-11 1 0,3-8 0,-5-3 0</inkml:trace>
  <inkml:trace contextRef="#ctx0" brushRef="#br0" timeOffset="88642">25394 8751 8191,'0'-17'131,"0"-1"0,-2 1 424,-4-1 0,4 1 0,-2-1 194,8 1 0,0 7 0,10 4 0,3 3-601,5-3 0,9 4 1,-2-4-1,4 6-616,2 6 0,0 2 0,-1 5 0,1-1-240,0 1 0,-8 3 0,-3 1 1,-5 1-1386,-1-1 2093,-9 1 0,-1 7 0,-8 2 0</inkml:trace>
  <inkml:trace contextRef="#ctx0" brushRef="#br0" timeOffset="88758">25237 9066 8513,'25'0'301,"2"0"0,10 0 0,6-2-465,9-4 0,8 4 0,12-6 164,4 0 0,3-1 0,9-9 0</inkml:trace>
  <inkml:trace contextRef="#ctx0" brushRef="#br0" timeOffset="88924">26197 8542 8191,'-17'-33'0,"-1"4"1438,1 5-331,7 5 0,4 13 0,14 10-961,10 11 1,1 16 0,10 4-1,2 8-1015,2 2 0,2 5 1,0-3 868,0 3 0,0 3 0,0-1 0</inkml:trace>
  <inkml:trace contextRef="#ctx0" brushRef="#br0" timeOffset="89876">25062 6062 8347,'0'-18'581,"-6"1"1,-1-1 1119,-3 1 1,4 1-949,-6 5 1,8 5-672,-1 12 0,5 3 0,4 11 0,3 3-117,3 6 0,-4-2 0,4 2 0,-3 2-307,-3 2 0,4-3 1,-2-1-1,-2 0-67,-2-2 1,-2 4 0,0-8-1,0-1 179,0-3 1,0-1 0,-2-3 382,-4-3 0,2-5 0,-6-8 0,1-5 214,-1-6 0,6-11 1,-2-6-1,4-6 115,2-6 1,8 2 0,4-5 0,3 1-7,3 4 0,1 4 0,4 4 0,4 4-348,1 2 1,5 7 0,-6 8 0,2 3-253,0 3 1,0 4 0,4 6 0,-2 7-366,-2 9 0,0 5 0,4 8 0,-4 0-562,-5 0 0,-3 5 0,0 3 0,3 2 1051,-3 3 0,6 3 0,0 1 0</inkml:trace>
  <inkml:trace contextRef="#ctx0" brushRef="#br0" timeOffset="103974">1 3285 8183,'8'-10'-394,"-6"0"1,5 7 112,1-3 0,2 0 0,9 6 259,5 0 0,-5 0 0,6 0 0,-2 0 119,1 0 1,5-2 0,-4-2 0,2-2 3,4 2 0,4 2 1,4 2-1,2-1-5,-2-5 0,3 4 1,1-6-1,2 2-1,3 0 1,8-7 0,5 3 0,3-2-48,7 1 1,5-1 0,8-3 0,-3 1-89,2 2 1,-3 1-1,3-7 1,3 1 36,-1-1 0,-1 7 0,-14-1 0,-1-1 4,1-3 1,0 0 0,-2 3 0,-2 1-8,-2-1 0,0 3 1,6 0-1,0 1 8,0-1 1,-1 0 0,1-3 0,0 3 11,0 2 0,6-4 1,-1 7-1,-1-1 27,-2-2 1,0 4-1,3-6 1,7 3 8,3 3 1,-3-4 0,-3 0 0,1 1-11,-1-1 1,3 0-1,5 4 1,1-2-17,-1 2 0,-2-3 1,1 1-1,-3 2 2,1 2 0,5-4 0,-8 0 0,5 2 0,1 3 0,4-5 0,-2 0 1,-5 2 21,-5 2 0,5-4 1,-3 0-1,3 1-5,-3-3 0,5 6 0,-7-4 0,3 4-47,-1 2 1,-1-6 0,3 1 0,-1 1-27,1 2 0,3-4 0,1 0 0,0 0 12,1-2 1,-3 7 0,-2-5 0,-1 4-5,1 2 1,3-6-1,1 0 1,0 2 14,1 2 1,-3 2-1,0 0 1,-1 0 10,-1 0 1,1 0 0,-9 0-1,7-2 11,3-3 1,1 3-1,-3-4 1,-3 4-22,-3 2 0,1 0 1,-2 0-1,3 0-54,1 0 0,-1 0 0,-5 0 0,4 0 9,1 0 1,1 0 0,1 0 0,-3 0 56,0 0 0,-7 0 0,7 0 0,0 0 20,3 0 1,-3-2 0,-3-2-1,-3-2 94,-2 2 0,6 0 0,-1 1 0,-1-3 10,-2 2 1,4 0-1,1 0 1,1-2-88,-1 2 0,5 1 1,-6-1-1,-1-2-63,3 2 0,0 2 0,5 2 0,-2 0-50,3 0 0,-5-6 0,5 0 1,1 2-21,1 3 0,3 1 0,-11 0 0,1-2 72,5-4 1,7 4 0,0-4 0,-4 4 15,-3 2 1,-3 0 0,8 0 0,3-2-4,1-4 1,2 4-1,-4-3 1,2 3 0,-2 2 1,5 0-1,-3 0 1,0-2 2,2-4 0,-4 4 1,-41-1-1,1 0 1,0 2-1,1 0 3,-1 1 1,1 0-1,1 0 1,0 0-1,43-2 1,1-2-2,-47 2 0,0-2 0,4 1 1,-1 1-1,1 1 0,-1 2 1,-2-1-1,1 0 0,-1 0 0,1 0 1,-1-1-1,0 0 1,3-1-1,-1 0 1,1-1-1,1 0 3,0 1 0,0 0 0,1 1 0,-1 0 0,-2 1 0,-1 0 0,0 0 1,1 0 11,-1 1 0,0-2 0,6-1 1,1-2-1,-1 1 0,0 1 1,-1-1-1,-1 2 12,-2 0 0,0 0 1,3-2-1,-1 0 1,2-1-1,0 0 1,2 0-1,-1 0-55,-1 1 1,0-1-1,2-2 1,-1 0-1,-3 2 1,0 0 0,1 0-1,1 0 37,1 1 0,0-1 0,1-3 0,0 0 1,1 2-1,-1 0 0,-1 0 0,0-1-11,-1 0 0,0 0 0,-2 3 0,-1 0 0,3-2 0,0-1 0,1 0 0,-1 0-6,-1 1 1,0 0 0,0-2-1,-1 1 1,-4 2 0,1 0 0,0-1-1,0 0 12,3-2 1,-1 1-1,0 1 1,1 0 0,0-1-1,0 0 1,-3 0-1,-1 1 36,-1 0 0,1 0 0,0-3 1,1 0-1,2 3 0,0 1 0,2-2 1,1 0-5,-1 0 1,0 0 0,0 2 0,-1-1 0,-4-2-1,1 0 1,0 2 0,0 0-16,2 2 1,1-1 0,0-3-1,0 0 1,3 2 0,1 0 0,-2 0-1,0 1-31,1 1 1,1 0 0,-3-1 0,0 0 0,2 1-1,0 0 1,2 1 0,1-1-1,1-2 0,0 2 1,-2 2-1,0 0 1,-3-2-1,0 0 1,2 2-1,-1 0 1,1 1 1,0 0-1,1-1 1,0 0 0,0-1-1,-1 0 1,-2-1 0,0 0 12,-2 1 1,-1 1-1,1-1 1,0 2-1,1-1 1,-1 2-1,0-1 1,0 0 16,1 0 0,-1 0 0,0-1 0,1 0 0,-3-1 0,0 0 1,1-1-1,1 0 9,-2 1 0,0 0 0,3 0 0,-1 0 0,-1 0 0,1 0 0,-1-1 0,0 0-31,2 2 1,-1-1 0,-2-2-1,0 0 1,4 1 0,1 0 0,-1 0-1,0 0-3,0-1 1,-1 0 0,-1 3 0,0 0 0,-2-2 0,-1-1 0,1 1 0,1 0 1,0 0 0,0 0 0,5-3 0,1 0 0,-5 2 0,0 1 0,-1-1 0,-1 0-7,1 0 1,0 0 0,-2 0 0,-1 0-1,4 2 1,1 1 0,-2-2 0,0 0 12,1 1 0,-1 0 0,0 1 0,1 0 1,-4 0-1,0 0 0,1-1 0,-1 0 33,0-1 0,1 0 0,1 0 0,1 0 0,-2 3 1,0 0-1,-2 0 0,-1 0 3,47 0 0,2 0 0,-2 0 0,2 0-3,-48 0 0,-1 0 0,49 0 0,-12 2 0,1 2-36,-1 2 1,-2 6 0,-1-5 0,-5 1-51,-1 0 1,-2 6 0,-6-3 0,-2 5-8,-4 1 0,2-3 0,-8 1 0,-4 5 19,-5-1 1,1 1 0,-5-3 0,-1 2-2,-3 5 0,-4-5 0,-2 6 1,-2-1 110,-4-1 1,-4 0 0,-7-3 0,-3 1-81,-3 2 1,1 2 0,-7-3 0,-2 1 23,-2-2 0,-2 5 0,0-1 0,0 0-16,0 0 0,-6-1 0,-2-7 0,-1 1 17,-5-1 0,-1-1 1,-3-3-1,1-3 20,-1-2 1,1-1 0,-3-3 0,-1 2 9,-2-2 0,-6-2 0,3-2 0,-1 0-41,-4 0 1,-2 0 0,-2 0 0,2 0-8,4 0 0,-10 0 0,4 0 1,-1 0-12,-1 0 0,0 0 1,-2 0-1,-2 0-42,2 0 1,-3-6 0,-1 0 0,0 2 26,1 2 1,-5-3 0,4-1 0,-1 0 12,-5-2 1,7 6-1,-1-4 1,2 3 13,0-3 0,-5 4 1,5-4-1,2 4 21,2 2 1,1 0-1,-3 0 1,-4 0-3,-2 0 1,7 0 0,-5 0 0,2 0-34,0 0 1,1 0 0,5 0 0,0 0-49,0 0 1,2 0-1,2 2 1,2 2 58,-2 2 1,4-1 0,-1-5-1,3 2 111,4 4 0,-4-4 0,1 4 0,3-4 43,2-2 0,1 0 1,1 0-1,-1 0-94,1 0 1,-1 6 0,1 0-112,-1-3 0,1-1 0,1 0-318,5 4 1,1-4-560,4 4 1,2-2 928,-7 2 0,7 3 0,-4 9 0</inkml:trace>
  <inkml:trace contextRef="#ctx0" brushRef="#br0" timeOffset="104890">18321 2132 8182,'0'-17'484,"0"-1"-334,0 1 0,6 5 0,0 1 253,-3-3 1,5 4-1,0 1 1,2 1-202,3 4 1,3-4 0,3 2 0,4 2-148,7 3 1,3 1-1,3 0 1,5 0-67,6 0 1,9 0-156,2 0 1,8 0 67,-2 0 0,4 5 0,2 1 0,0 0 22,0 2 1,-2-4 0,-4 5 0,-6 1 66,-4 0 0,-9-4 0,-4 3 0,-6 1 16,-6 0 1,-4-5-1,-8 7-5,1 2 1,-7 1 0,-1 3-46,-2-1 1,-2-5 0,-6-1 0,2 3-32,4 2 1,-5 1-37,5 0 0,2 7 72,-2-1 1,2 2 0,-4-3 0,1 3-7,-1 2 0,4-6 0,-2 5 0,0-3 25,1 0 0,-5 0 1,4-5-1,-4-1 41,-2 1 0,0-1 0,0 1 0,0-1-3,0 1 1,-2-1 0,-4 1 0,-5-1 61,-5 1 0,5-7 0,-1 1 0,-2-1 16,-1-1 0,-3 6 0,1-7-40,-1 1 1,9 0 0,1-6-35,0 2 0,6 1-32,-4-1 76,4-4 78,2 6 0,0-10-14,0-4 1,2 4-153,4-4 0,-2-1-711,8 1 1,-6 0 731,5 6 0,1-8 0,5-2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1:30.9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1590 71 7783,'9'-18'-124,"-1"6"0,-6 3 921,4 1 1,-4 0-50,4 2-211,-4 4-206,-2-5-265,0 7 272,0 0-358,-8 0 0,-2 0 0,-7 2-112,-1 3 1,-1-3-1,-3 6 1,-3-2 22,-2 0 0,-4 2 196,-10-3 0,2-1-54,-7 8 1,-1-6 0,-5 3 0,-2 1 25,-5 0 0,5-4 1,-4 3-1,4-1 37,1-4 0,-1 4-82,-4-2 0,9 5 31,-3-5 0,9 2 0,-2-4 0,1 2 11,-1-3 1,6 5-1,-1 0 1,5 0 1,6-1 0,-4 5 0,7-4 0,3 0-25,6-1 0,3 5 1,-2-4-1,3 2-57,1 3 0,6-3 0,-3 1 0,-1 5-61,0 5 0,4-1 1,-5 3-1,-1-2 33,2 3 1,-5-5 0,5 4-1,-1-3 34,-1-3 0,2 3 0,-3 1 1,3 2 23,2-1 0,-3-3 0,5-2 0,0 1 35,-2-1 1,6 1-1,-4-1 1,4 1-27,2-1 0,0 3 1,0 1-1,2 2-25,4-1 1,-2-1 0,6 0 0,-2 3-4,-5-3 1,5 0 0,0 1-1,0 1-13,-1-2 0,1-1 0,-4-3 0,4-1 21,2-5 0,-5 7 0,7-3-4,2 7 0,-1 1 0,1-6 0,-3 1-16,3-1 1,2-1 0,1-3 0,0-1 8,1 2 1,1 1-1,5 1 1,5-3 54,4-1 1,2-2 0,2 3 0,3-3-14,7-2 1,-3 3 0,3-3 0,2 0 14,1 0 1,4 3 0,3-5 0,1 0-25,-2 2 0,-2-4 0,-1 5 0,1 1-30,4 0 1,3-5 0,5 5 0,-4 0 2,-2 0 1,8-5 0,-2 7-1,4 0-8,-3-3 1,-3 1-1,2-6 1,-2 4 0,2 1 0,2-5 0,2 4 1,0-2 11,0 0 1,2 5 0,0-5 0,-1-2 3,-3-2 1,-4 4-1,2 0 1,0-1 2,6 3 0,-8-6 0,6 4 0,-2-4 25,0-2 1,-2 0 0,0 0 0,0 0-44,-6 0 1,2 0 0,-2 0 0,4 0 10,8 0 1,-8 0 0,6 0-1,-2 0-13,0 0 0,3-2 0,1-2 0,0-2 27,-4 2 1,-4-3 0,2 1-1,-2 2 18,2 2 0,0-4 0,0 0 0,-2 1 4,2-3 1,-4 6-1,2-6 1,0 2-4,-2 0 0,0-5 0,-3 5 0,5 0 0,3-2 0,3 4 0,0-5 1,0-1-25,0 0 0,0 6 1,0-3-1,-1 1 4,1 0 1,0-2 0,2 4 0,2-1-9,1 1 0,7-4 0,-6 2 0,-3 0 15,-1-1 1,0 5 0,2-4 0,3 2 26,3-2 1,-6 4 0,3-6 0,1 3-24,3-1 1,-3 0 0,-2 4 0,-3-2-14,3-2 0,-2-1 1,5 3-1,1-2-8,-1 2 0,-5 0 0,4 0 0,-1-2-7,5 2 1,-10 1-1,0-1 1,-1-2-1,3 2 0,4 2 0,-5 2 0,1 0 7,-6 0 0,2-6 0,-6 0 0,4 3 12,2 1 1,-6 2 0,-2 0 0,0 0-6,0 0 1,2 0-1,4-2 1,-2-2 5,-2-2 1,-6 0 0,4 6 0,0 0-12,1 0 1,-7 0 0,4 0 0,-2 0-3,0 0 0,3 0 1,-5 0-1,2 0-1,-2 0 0,-1-6 0,-3 1 1,0 1 0,1 2 1,-1-4-1,1 0 1,-3 0 7,-3-2 0,3 7 0,-5-7 1,1 2-7,1 0 0,-6-2 0,3 4 0,1-1 0,-1 1 1,1-4 0,4 0 0,-5 0 1,-1 1 1,5-1 0,-3 4 0,0-4-1,-5-1 1,3 3-1,-2-6 1,0 1 26,1 1 0,-3-6 1,8 7-1,-1-3 47,-1 0 0,5 1 0,-3-5 0,1 3 13,-1 1 0,-2 2 1,-7-3-1,5 1-23,2-2 1,-6 5 0,1-1 0,-3 0-52,-2 1 0,2 3 0,2-4 1,2 0-36,-3 1 0,-1 3 0,-2-4 0,0 0 13,0 1 0,0 3 1,0-4-1,-2 1 22,-4-1 1,2 4-1,-6-4 1,0 1 32,1-1 0,-3 4 0,-6-4 0,1 1 45,-1-1 1,1 0-1,-3-3 1,-1 1 128,-2-2 0,-7-1 0,7-3-129,2 1 1,-7 0 0,-1-1-1,-4 1-55,-2-1 0,0 1 0,0-1-52,0 1 0,0-1 1,-2 1-1,-2-1-29,-1 1 1,-3-1 0,4 1 0,-2-1 70,2 1 0,-4 0 1,1-1-1,-1 1-15,0-1 0,-4 1 0,5-1 0,-3 3-100,-4 3 0,-1-3 1,-4 3-1,-3-4 16,-1-1 1,-8 1 0,2 3-1,-6 1-39,-6-1 1,2 3-1,-9-2 1,-5 1 79,-3 1 0,-4 0 0,4 6 1,-3-2-84,3 3 0,-2 1 1,4 2-1,3 0-403,1 0 1,7 0-1,2 2 1,4 3-461,2 7 1,8-2 975,4 1 0,4 9 0,1 7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1:36.8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1 227 8249,'0'-17'-8,"0"-1"360,0 1 1,0-1 354,0 1 0,0 0-43,0-1 1,0 6-372,0 1 0,2 7 0,3-2-127,7 4 0,-2 2 0,1 0 1,3 0-74,2 0 0,7 0 0,0 0 0,0 2-153,3 4 1,-5-2-1,6 7 1,-2 3-64,-3 2 1,-3 1 0,-1 0 0,-1 1 57,1-1 0,-3 7 1,-3 1-1,-5 0-53,1 0 1,-6 4-1,4-3 1,-4 1 28,-2 4 1,6-6-1,0 0 1,-3-1 59,-1-1 1,4 0 0,2-5 0,2-3 14,3-3 0,3 1 1,1-7-1,3-2 35,3-2 1,2-2 0,6 0 0,-2-2-112,2-4 1,2-3 0,2-9 0,-2 1 26,-4-1 1,2-5-1,-7-2 1,-3-1 50,-2 1 0,-1-6 0,-3 2 0,-3-2 21,-6 2 1,-6-4 0,-8 4 0,-9-4 85,-10-2 0,-12 2 0,-4 4 0,-4 4 136,-7-1 0,2 13 1,-7-5-1,5 5 116,2 3 0,7 2 0,4 8 0,8 2-275,10 4 0,2 4 0,15 7 1,6 3-118,10 3 1,9-2 0,18 6 0,6 1-130,9-1 1,0-4 0,9 4 0,-3-2-514,0-3 1,6-3 0,-6-1-1,-3-1-2308,-7 1 2995,3-9 0,-15 7 0,7-6 0</inkml:trace>
  <inkml:trace contextRef="#ctx0" brushRef="#br0" timeOffset="549">1311 437 8285,'-6'-12'38,"0"1"596,2-3-1,2-1 566,2-3 1,-6 6-69,0 1 0,1 5 295,5-6-1032,0 8 0,5 4 1,3 12-170,2 4 0,-6 1 0,4 1 1,-3-1-142,1 0 0,2 7 1,-4-1-1,2 0-180,-2 3 1,-3-1 0,1 6 0,2-2-149,2 2 0,0-4 0,-6 0 0,0 0-243,0 1 1,0-7 0,0 2 0,0-1-1116,0 1 1,6-4-1600,0 5 3201,-1-13 0,-5 5 0,0-7 0</inkml:trace>
  <inkml:trace contextRef="#ctx0" brushRef="#br0" timeOffset="1317">1607 542 8154,'0'-12'-450,"-2"2"1643,-3 3 0,3-1-275,-4 2 1,4 2-289,2-8 0,2 9-322,4-3 1,-2-2-1,7 2-173,3 2 1,1 2-1,3 4-142,-1 4 0,-1-2 0,-3 6 0,-3-1-26,-2 1 0,-2 4 1,-6 7-1,0 2 35,0-1 0,-2 3 0,-2 0 0,-4 0 42,-2 1 1,1 3 0,-5-6 0,4-2 20,3-1 1,-5-3 0,6 1-200,2-1 1,2 1-281,2-1 1,4-7 0,6-4-1,7-4-24,3-2 0,5-2 0,0-2 0,0-4-499,1-2 1,3-1-1,-6-7 937,-2 1 0,-1-1 0,-3 1 0</inkml:trace>
  <inkml:trace contextRef="#ctx0" brushRef="#br0" timeOffset="1482">1695 192 8348,'-8'-17'255,"-2"-1"1,-1 3 1392,-1 3-1348,8-3 0,-4 15 1,8 0-2408,0 9 2107,16 7 0,-4 1 0,13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2:26.0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402 315 8372,'0'-27'382,"0"-5"0,0 9 1,0 0 1731,0-2 0,0 11-1579,0-3 1,0 13-1,0 6-392,0 13 1,8 10 0,3 12 0,7 4-26,5 6 1,-1 9 0,5 4 0,-2 0-517,-4 0 1,1 6-1,-3-4 1,0 2-409,-3 1 1,-10-9-1,0 2 1,-6-4-1572,-6-1 2377,-12-9 0,-17-1 0,-9-8 0</inkml:trace>
  <inkml:trace contextRef="#ctx0" brushRef="#br0" timeOffset="166">0 350 8372,'12'-41'77,"0"0"1,-1-4-1,11 9 1,7 5 505,11 3 0,11-1 0,9 6 0,8 2-198,6 1 1,7 9 0,-7 1 0,-4 2-654,-4 4 0,-10 2 1,0 2-1,-5 2-777,-5 4 0,-9 4 1045,-2 7 0,0 1 0,-8-1 0</inkml:trace>
  <inkml:trace contextRef="#ctx0" brushRef="#br0" timeOffset="483">961 507 8525,'17'6'197,"1"1"429,-1 3 1,1 0 0,-1 3 0,1 1 318,-1 5 1,6-1 0,1 5 0,-1-3-435,2-3 1,0 0-1,5 1 1,-7-3-200,-4-3 0,-1 2 312,-1-9-508,-7 1 0,-10-8 0,-14-3-342,-7-7 1,7 2 0,-3-1 1077,1-3 0,3-2-548,1-1 1,12 0-1,12 1 1,7 4-245,10 7 0,4-3 0,18 2 0,5 2-144,4 2 1,10 4 0,6 2 0,-3 4-602,-1 1 0,-4-3 0,-4 4 0,-8-2-962,-7-4 0,-12-2 0,-10-2-545,-2 0 2192,-9 0 0,-8-8 0,-8-2 0</inkml:trace>
  <inkml:trace contextRef="#ctx0" brushRef="#br0" timeOffset="650">2323 594 8577,'27'0'0,"-3"-2"654,-5-4 1,4 4 0,1-3 1807,-3 3 0,-2 2-1947,-1 0 1,-7 0-1778,1 0 0,6 0 1,5 0 1261,-2 0 0,14-8 0,2-2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4:32.0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594 258 8377,'0'-23'0,"0"-2"243,0-2 1,0 5 0,2-1-1,2 4 1044,2 1 1,-1 1-1,-5-1 228,0 1 0,-1-1-1092,-5 1 0,-4 7 1,-7 6-1,-3 8-272,-3 8 1,3 3-1,-3 5 1,4 1-185,1 2 0,1 10 0,1 0 1,5 8-431,5 4 1,4-5 0,4 5 0,4 0 22,5-1 1,7 1 0,3 2 0,4-7 102,3-3 1,-1-2 0,2 0 0,-6 0 105,-4 0 1,-3-8 0,-2-6 0,-5-5 374,-1-4 0,-4-9 0,-10 3 1,-6-4 127,-3-2 0,-8 0 0,-3 0 1,-1 0-445,-4 0 0,4 0 1,0-2-1,2-2-373,3-1 0,3-1 1,3 4-3334,5-4 3878,3 4 0,23-6 0,5 8 0</inkml:trace>
  <inkml:trace contextRef="#ctx0" brushRef="#br0" timeOffset="131">1013 608 8302,'-2'-16'38,"-4"4"1,4-3-1,-5 5 1,1-1 9,0-1 1,-2 8-1,4-4-758,-1 1 710,-1 5 0,6-6 0,0 8 0</inkml:trace>
  <inkml:trace contextRef="#ctx0" brushRef="#br0" timeOffset="434">1502 154 8394,'-19'-30'0,"-3"3"523,-1 2 1,0 4-1,5 7 1,1 4 961,-1 3 0,1 1-1241,0 6 0,7 4 0,4 5 1,6 11-367,6 5 1,4-2 0,9 6 0,4 3-132,6 1 0,2 7 0,0 1 0,-1-2-234,1-2 1,-6-4-1,0 0 1,-4-2 153,-3 0 0,1 4 1,-13-10-1,-2 0 248,-2 0 0,-12-1 0,-7-9 0,-10-1 161,-6-3 1,-4-7 0,-2 2 0,-2-4-154,2-2 0,10 0 0,6-2-1234,4-4 1311,9 4 0,10-13 0,10 5 0</inkml:trace>
  <inkml:trace contextRef="#ctx0" brushRef="#br0" timeOffset="1065">88 1481 8361,'-8'-18'-47,"-2"7"0,-5-1 0,1 0 925,2 3 1,7-1 340,-7 4 0,10 4-1031,2-4 0,8 10 0,9 4 1,3 2 0,3 3 0,-2 5 0,8 3 0,0 3-225,-1-3 1,5 4-1,-6 0 1,0 2-233,-4 5 0,2-5 1,-1 0-1,-3 0-44,-2 0 0,-9 0 0,-4 4 0,-4-3 1,-2-3 0,-4-2 1,-8-5-1,-11-1 2,-8 0 1,-4-1 0,-2-4-1,-2-7 158,-1-3 1,-1-11 0,6-7-1,2-9 629,4-8 0,6-2 0,11-15 0,6-7 81,4-3 0,4-4 1,4-4-1,8 2 3,7 2 0,4 14 0,6-1 1,-2 7-45,2 5 1,0 12-1,0 7 1,-3 9-459,-3 3 0,4 2 1,-4 8-1,2 4-144,4 5 1,2 7-1,2 3 1,0 4-167,0 3 1,0 1 0,0 6 0,-2 0-201,-4 0 0,4 5 0,-4 1 0,4-2-382,2-2 1,-6-2 0,-2 0 0,-1 0-1699,-5-1 2530,-9-6 0,-5 5 0,-7-6 0</inkml:trace>
  <inkml:trace contextRef="#ctx0" brushRef="#br0" timeOffset="1214">577 1568 8306,'-8'-25'286,"4"4"1,-6-7 0,2 3 248,5 4 1,8 1 0,7 3 0,5 1-332,7 5 0,3-5 0,10 7 1,2-1-408,1 4 0,7 4 0,-4 2 0,1 2-1028,5 4 1,-5 2 1230,3 3 0,-8 13 0,3-5 0</inkml:trace>
  <inkml:trace contextRef="#ctx0" brushRef="#br0" timeOffset="1667">1293 1481 8378,'0'-18'354,"0"1"0,-2 1 0,-2 3 453,-2 1 0,0 1 0,6-7-268,0 1 1,0 5-1,-2 2 1,-2 1-15,-2-1 1,-1 6 0,3-4-438,-2 0 1,-8 7-1,3-3-236,-5 8 1,1-1-1,1 9 1,3 2-113,-3 1 0,6 8 1,0 3-1,3-1-156,-1 0 1,-6 0 0,6-3 0,2 1-94,2-2 0,1-7 0,-3-2 311,-2 1 742,0 3 1,8-7-289,4-3 1,3-12 0,9-5 0,-1-5-106,1-1 1,5 1-1,2 3 1,3 1-148,3-2 0,-4 1 0,2 1 0,0 6-291,-2 4 0,6-3 0,-4-1 1,2 2-367,-2 2 0,2 10 1,-5 1-1,-1 3-1561,0 0 2214,-2-1 0,-5 7 0,-1-1 0</inkml:trace>
  <inkml:trace contextRef="#ctx0" brushRef="#br0" timeOffset="2067">1659 1044 8411,'-11'-35'769,"-1"0"0,0 2-45,3 4 0,-7-2 0,6 8 0,1 2 997,3 1 1,4 9-1062,2-1 1,0 10-618,0 2 0,8 14 0,3 11 1,5 0-11,1 0 0,1 8 0,-1 0 1,1 6-593,-1 0 1,-5 0-1,0-1 1,-1 3-20,-1-2 0,5-2 1,-5-2-1,0-2 147,-4-4 0,-2-4 0,-1-7 0,3-1-35,-2 1 723,-2-9 0,-2-9 0,0-11 0,0-7 104,0-5 1,0 3-1,2-3 1,4 2-180,5-2 0,5 5 1,3-1-1,3 5-118,1 1 1,2 5 0,-3 2-1,1 4-160,-2 2 1,-1 0 0,-3 0 0,1 2-59,-1 4 1,-5 5 0,-3 11-1,-1 1 35,-4-2 1,-2 1-1,-4-1 1,-4 4-295,-5 2 1,-11-3 0,-3 3 0,0 0-301,0 0 0,-7-3 0,3 3 713,-4-2 0,-9-2 0,-3-5 0</inkml:trace>
  <inkml:trace contextRef="#ctx0" brushRef="#br0" timeOffset="2266">2340 1201 8411,'10'-17'314,"4"0"0,-8-1 922,-3 1 0,1 5 1238,2 0-2304,-4 1 1,6 3-1,-8 8 1,0 10-234,0 5 1,0 8-1,0 3 1,0 1-440,0 4 1,0 0 0,2 0-1,2 0-1072,1 6 1,7-2 1573,-6 6 0,0 3 0,-6 1 0</inkml:trace>
  <inkml:trace contextRef="#ctx0" brushRef="#br0" timeOffset="2517">2463 817 8572,'-14'-44'317,"-3"3"1,-5 4-1,7 4 1,1 4 1116,3 6 0,7 3-653,-2 3 0,6 7 0,6 4 0,5 4-615,5 2 0,1 2 0,1 4 0,1 6-67,4 3 0,-1 10 0,5 3 0,0 1-142,0 0 1,-5 2-1,3 8 1,-2 1-842,0-1 1,3 6 0,-5-1 0,2 3-51,-1 0 1,-3-7 0,-3 7 0,-3 1-1285,-1 3 2218,-8 1 0,11 1 0,-5-1 0</inkml:trace>
  <inkml:trace contextRef="#ctx0" brushRef="#br0" timeOffset="2682">2882 1271 8572,'0'-23'0,"2"0"645,4 1 1,-4 3 0,3 0 96,-3-5 0,4 5 0,0-4 1,0 5-262,2 6 1,-5 3 0,9 5-442,2-2 1,1 2-1,3 8 1,-1 4-334,1 2 1,-1 3 0,0 8 0,1 5-695,-1 1 0,1-6 1,-1 4-1,1-1-1187,-1-1 2174,-7 0 0,13 3 0,-3 1 0</inkml:trace>
  <inkml:trace contextRef="#ctx0" brushRef="#br0" timeOffset="2899">3196 852 10096,'-6'-33'389,"1"4"0,-9-4 0,4 6 0,-1 0 48,-1 3 0,8 5 742,-2 2 1,6 7-1,8 4-1155,9 4 0,1 10 1,7 4-1,-2 3-335,1 3 0,1 5 0,-4 2 0,5 2-135,1 4 1,-4 2 0,4 2-1,-2 2-476,-3 4 1,-3-2 0,-3 7 0,-5 1 921,-5-3 0,-4 7 0,-2-7 0</inkml:trace>
  <inkml:trace contextRef="#ctx0" brushRef="#br0" timeOffset="3250">3196 1219 8572,'0'-23'0,"2"-3"564,4-1 1,-4 4 0,6-4-1,-1 2 263,5 3 0,4 9 0,3 1 0,4 0-341,6 3 1,4 1 0,2 8 0,0 0-335,0 0 1,0 0 0,-2 0 0,-4 2-274,-6 4 0,-3-2 0,-3 5-1349,1-1 1262,-9 6 1,-3-12 751,-12 3 0,5-10 0,-5-7 0,4-4 486,2-1-1042,0 7 1,8 2 0,3 8 0,5 0 197,1 0 0,3 6 1,1 2-1,4 2-152,2 3 0,2 5 0,4 3 1,-2 2-166,-1-1 0,-3 3 0,4-2 1,-4 1-325,-2 1 1,-2-6 0,-7 4 0,-2-3-754,-3-3 1,-7 1 0,0-3-1391,-8-3 2598,-6 3 0,-23-5 0,-3 8 0</inkml:trace>
  <inkml:trace contextRef="#ctx0" brushRef="#br0" timeOffset="3398">3266 538 8353,'-52'-18'116,"-1"1"0,3-1 1,3 1 393,6-1 1,12 9 0,8 5 0,6 8-695,3 7 0,8 15 0,0 9 0,10 7-1032,11 3 1,3 7 1215,9 1 0,8 7 0,7 10 0</inkml:trace>
  <inkml:trace contextRef="#ctx0" brushRef="#br0" timeOffset="3666">3022 1743 8435,'9'-18'269,"-3"1"1,4-1 0,-1 1 0,3 0 455,0-1 0,-1 3 0,9 1 1,3 2-48,6-1 0,4 3 0,2 0 0,2 3-1032,4 3 1,-2-4 0,7 2-1,1 2-717,-3 2 1,-3 4 0,-12 4 0,-6 6 1070,-3 3 0,-3 3 0,1-1 0</inkml:trace>
  <inkml:trace contextRef="#ctx0" brushRef="#br0" timeOffset="3798">3074 1848 9529,'17'-8'656,"3"6"0,3-6 0,8 0-680,8-3 0,8 1 0,9 0 0,2 1-910,-2-1 0,-1 6 934,-3-2 0,0-3 0,1-1 0</inkml:trace>
  <inkml:trace contextRef="#ctx0" brushRef="#br0" timeOffset="4033">3493 1394 8459,'0'-18'697,"0"1"1,2 7 0,4 4 0,5 4-69,5 2 1,3 8 0,3 6 0,1 7-592,-2 8 0,-1 12 0,-5 3 0,-3 3-23,-6-1 1,-4 1 0,-6 5-1,-8 3-394,-11 3 0,-16-4 1,-7 5-1,-7-5-657,-5-2 1036,-12 8 0,27-29 0,-1 1 0,-5 2 0,1 1 0</inkml:trace>
  <inkml:trace contextRef="#ctx0" brushRef="#br0" timeOffset="4582">3755 1186 8462,'-15'-18'460,"3"1"1,4 5-1,6 2 1,-2 1 181,-2-1 1,3 6 0,8-2-361,7 4 0,4 2 0,3 0 0,4 0-176,6 0 0,2 0-1,0 0 1,-3 0-190,-3 0 1,4-2-1,-6-2 1,-1-1-48,-3 1 1,-3-6 0,-5-2 344,-5-3 1,-4-5-1,-6-1 1,-6-2 265,-7 1 1,-6 3 0,1 2 0,-1-1 424,2 1 1,3 5 0,5 2-913,1 3 1,2 3-1,-1 11-145,5 11 0,6 1 1,6 12-1,5 4-190,5 4 0,-5 8 1,1-5-1,0 3-674,-3 3 0,5 3 0,-8 1 0,-2 1 1016,-2-1 0,-10 8 0,-2 2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1:39.6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1 202 8303,'0'-17'172,"0"-1"1,0 1 0,0-1 448,0 1 0,0-1 0,0 1 15,0 0 0,7 7 0,5 4-363,4 4 1,3 2-1,2 0 1,3 0-66,-3 0 0,4 8 0,0 5 0,3 7-104,3 3 0,-4 2 0,0-3 0,-2 3-224,-3 2 1,3-4-1,-2 6 1,-2 1-12,-1-3 0,-3 6 0,1-6 1,-1 2-90,1 0 1,-7-8 0,1 5 0,2-3-57,1 0 0,-3-5 0,-1-7 216,3 3 1,1-6 0,3-2 0,-1-5 67,1-1 0,-6-7 0,-1-5 0,5-3 31,5-3 0,-2-5 0,3-2 0,-7-3 94,-3-3 1,-2 4 0,1-2-1,-5-2 27,-4-2 0,-2-2 0,0 0 0,-2 0 56,-4 0 0,-3 6 0,-9 0-32,1-2 1,-1 6 0,3 2-39,3 3-534,-4 10 0,15 10 1,-3 12-1,8 4 24,7 1 0,5 6 1,1 3-1,1 1-77,-1 4 0,1-4 0,1 0 1,2 0-31,3 0 0,-7-3 0,-5 3 0,1-2 471,3-3 0,1 5 0,1 0 0</inkml:trace>
  <inkml:trace contextRef="#ctx0" brushRef="#br0" timeOffset="418">1153 499 8454,'8'-10'5435,"-6"-5"-4895,6 13 1,-8-4-407,0 12 1,2 2 0,2 5 0,1-1-307,-1 2 0,-2 1 1,-2 3-1,0-1-16,0 0 1,0 1 0,0-1 0,0 1-352,0-1 1,0-5 0,0 0-154,0 1 1047,0 3 1,6-9 0,2-7 0,0-11 372,-1-10 0,7-1 0,-2-5 1,3 0-183,3 0 0,1-1 1,2-1-1,3 4-295,-3 0 0,4 11 1,-2-3-1,-1 3-199,-3 5 1,-1 1 0,-1 8 0,1 0-378,-1 0 0,1 8 0,-3 3 0,-1 7 4,-3 5 1,-1-2 0,4 7 0,-5-1-581,-1 0 1,4-6-1,-6 4 1,-3-1-969,-1-1 1,-2 2 1868,0-2 0,0-3 0,0 5 0</inkml:trace>
  <inkml:trace contextRef="#ctx0" brushRef="#br0" timeOffset="617">1817 447 8303,'0'-18'2584,"-6"7"-1560,0-1 0,1 10-488,5 2 0,5 8 1,3 9-1,0 3-291,0 3 1,5 2 0,-3 6 0,2-4-673,-1-1 0,-5 5 0,4-4 0,-3 2-530,-3 0 0,4-6 0,-2 5 957,-2-3 0,-2 6 0,-2-4 0</inkml:trace>
  <inkml:trace contextRef="#ctx0" brushRef="#br0" timeOffset="765">1904 185 8397,'-15'-18'682,"3"1"0,-1 5 252,7 1 0,0 9-934,6 2 0,0 15 0,0 12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7:29.0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1 176 8934,'0'-18'2242,"0"6"-1858,0 1 1,0 5 0,2-4 392,4 2-513,-4 3 1,13 5-215,-3 0 0,-2 0 1,1 2-83,3 3 0,-5-1 1,3 8-1,0 2 19,-3 1 1,7 3 0,-6-1 0,1 2-45,1 5 0,-6-5 0,5 6 1,1 1-19,-2 3 1,3-2 0,-7 2-1,0 2-54,2 2 0,-4 2 0,5 0 1,-1 0 15,-4 0 0,4 0 0,-1 0 0,1-3 37,0-2 0,6-5 1,-5-8-1,3 1 55,0-1 1,1-7 0,9-4 0,3-4 49,2-2 1,-4 0 0,8-2 0,4-6 49,4-9 0,8-9 0,-5-9 0,3 0-50,3 1 0,1-7 1,-3-2-1,-5-2-30,-4-3 1,-4-3-1,-4-1 1,-7 0 60,-9-1 1,-5 3 0,-8 3 0,-4 8 222,-8 8 0,-7 0 0,-16 8 1,-2 4-88,-4 5 1,-3 1 0,-9 7 0,3 2-44,3 2 0,-1 2 1,7 0-1,4 2-89,6 4 1,6 3-1,9 9 1,5-1-399,5 1 0,4 1 0,4 4 0,4 5-28,5-1 0,13 6 0,7-4 0,6 2-26,3-2 1,7 4 0,-6-6-1,-1 2-392,3 0 0,-6-5 0,4 5 780,-4 2 0,-2-6 0,-1 0 0</inkml:trace>
  <inkml:trace contextRef="#ctx0" brushRef="#br0" timeOffset="1100">1049 1223 8268,'17'-7'16,"1"5"1,-3-6 299,-3 0 1,-2 4 0,-7-7 594,3-3 0,0 4 153,-6-1 1,0 5-337,0-6 1,-2 8-166,-4-1 1,2 3-314,-7 2 0,5 0-64,-6 0 1,1 0 37,-7 0 0,7 0-37,-1 0 1,6 0 85,-5 0-223,7 0 55,-4 7 1,8 3 0,0 8-43,0-1 1,0 0 0,0 1 0,2 1-77,4 5 1,-2 1 0,5 8-1,1 0-13,0 4 0,-5 3 0,5-1 1,0 4-171,0 2 0,-5-5 0,5 5 0,-2-2 2,-4-5 0,-2-1 1,-2-4-1,0-4-320,0-5 287,0-5 247,0-9 0,0-10 0,0-14 1,0-7-288,0-8 1,2-10 0,3-4 0,7-1-143,4-5 1,-1 4 0,-1 1 0,-3 1 171,3 4 1,0 4 0,-1 6 0,-1 6 203,1 4 0,-5 7 0,0 2 78,0 3 1,-1 3-1,5 9 1,-4 7 53,0 4 1,-7 7 0,5 0 0,-2-1 63,2-3 0,-4-2 0,4 1 0,-4-1-19,-2 1 0,-2-3 1,-2-1-1,-2-2 138,2 1 1,-4-3-1,1 0 1,-3-3 115,-4-3 0,5 4 0,-3-2-283,-2-2 1,-1-2 0,-3-2 21,1 0 0,5 0-836,1 0 78,7 0 0,-2 0 355,12 0 0,4 5 1,7 3-1,0 0-120,1 0 0,-1 5 0,1-3 0,-1 2-114,1-1 1,-1-1 0,1 4 0,-1-5-57,1-1 1,-1 6 0,1-5 0,-3 3 555,-3 0 0,3-9 0,-5 5 0</inkml:trace>
  <inkml:trace contextRef="#ctx0" brushRef="#br0" timeOffset="1350">1643 1450 8268,'17'0'2394,"-7"0"0,-2 2-1769,-8 4 1,0 4 0,0 7-599,0 1 0,1-1 0,3 1 0,2-1-202,-2 1 1,4-1 0,0 1 0,-1-1-649,1 1 1,-2 5-1,-6 0 1,0-2-2047,0-1 2869,0-3 0,-8 1 0,-2-1 0</inkml:trace>
  <inkml:trace contextRef="#ctx0" brushRef="#br0" timeOffset="1498">1538 1188 8235,'0'-34'0,"0"1"0,0 3 1397,0 7 0,-6 4-985,0 1 1,2 9-413,10 3 0,4 12 0,7 3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7:34.9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36 262 8216,'0'-17'0,"0"-1"0,0 1 459,0-1 0,-2 1 1,-2-1 267,-2 1 1,-2 5-330,3 1 1,3 9-271,-4 2 0,4 7 0,2 11 0,0 1-3,0 5 0,8-3 1,1 8-1,3 2-128,0 2 1,-1 2 0,7 0-1,-1 0-98,1 0 1,-1-6 0,1 0 0,1 0 50,4-2 1,-1 4-1,7-7 1,0-3-7,-2-2 1,4-7 0,-6-2-1,0-3 78,1-3 1,3-11-1,-4-9 1,0-9-32,0-8 0,-1 0 0,-7-12 0,1 1-102,-1-1 1,-7-2 0,-4-5 0,-4 2 85,-2 3 1,-4-2 0,-6 9 0,-9 3 75,-7 6 0,-3 0 0,-6 9 0,0 7 71,1 7 1,1 6 0,1 2 0,5 2 86,2 4 1,10 4-1,9 9 1,4 4-239,2 6 0,4 4 0,7 2 0,13 0-268,7 0 1,4-6 0,1 0 0,3 2-36,2 2 1,6 0 0,-5-2-1,1-3-1720,0-3 2052,-3 6 0,-12-12 0,-3 7 0</inkml:trace>
  <inkml:trace contextRef="#ctx0" brushRef="#br0" timeOffset="614">804 838 8163,'0'-17'1127,"0"0"2187,0-1-2423,0 8 0,2 5-583,4 10 1,-2 7-1,7 9 1,1 5-178,-2 1 0,5 4 1,-3 8-1,4 3-69,1 3 0,0 0 1,-1 3-1,-2-3-302,-3-3 0,-7 5 0,2-4 0,-4-1-269,-2 1 1,-2-10 0,-4-8 12,-6 0 0,-3-13 0,-3 0 0,1-10 173,0-8 1,1-6-1,2-11 1,5-6 156,1-4 0,-4-10 0,6-3 1,3-3 176,1 3 0,4-3 0,1 8 0,5 2 155,2 3 0,-4 8 0,5 5 1,3 6 131,2 5 1,1 4 0,0 8-237,1 0 0,-1 14 0,-1 3 0,-4 5-44,-7 3 1,3 0-1,-2 4 1,-2-4 38,-2 1 0,-8-7 1,-2 4-1,-2-3 63,-3-3 0,-3-1 0,-1-3 0,-1-3 135,1-2 0,0-2 1,-1-6 182,1 0 0,5 0-209,0 0 0,8-2-200,-1-4 0,10 4 1,9-4-1,5 4-125,5 2 0,7 6 0,-4 2 0,2 1-450,0 5 1,0-4 0,4 1 0,-2 3-222,-2 1 1,-1 1 0,1-2 0,-6-3-1532,-4 3 2298,-1-6 0,-1 7 0,1-5 0</inkml:trace>
  <inkml:trace contextRef="#ctx0" brushRef="#br0" timeOffset="798">1311 1135 8163,'17'0'0,"-5"0"0,-1 0 1068,3 0 1,-4 0-543,1 0 0,-5 0 0,4 2 0,0 4-340,-1 6 1,-3 1 0,4 3 0,-1-1-508,1 5 0,-4 1 0,4-3 1,-1-1-397,1 1 717,-6 7 0,12-6 0,-7 6 0</inkml:trace>
  <inkml:trace contextRef="#ctx0" brushRef="#br0" timeOffset="964">1293 576 8176,'-2'-32'92,"-4"2"0,-1-1 0,-5 8 0,4 4 2147,1 5-2292,5 6 0,-4 10 0,12 2 0,7 6 53,8 5 0,-1-1 0,5 11 0</inkml:trace>
  <inkml:trace contextRef="#ctx0" brushRef="#br0" timeOffset="1215">1904 489 8285,'-1'-10'1039,"-3"3"-106,-2-1 1,0 4 0,8-6-431,4 3 1,3 1-1,11 6 1,1 0-673,2 0 1,9 0 0,-3 0 0,4 0-587,2 0 1,-1 0-1,-1 2 1,-1 4-1265,-3 5 2019,-8-3 0,4 7 0,-7-5 0</inkml:trace>
  <inkml:trace contextRef="#ctx0" brushRef="#br0" timeOffset="1364">1992 769 8285,'-10'0'1309,"4"0"-632,12 0 1,4 2-1,9 1 1,4 3-681,7-2 1,4 0 0,5 0-1,4 2-649,2-2 652,1-2 0,7 5 0,-1 3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7:40.2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49 752 8472,'-12'0'1391,"3"-2"-658,1-4 0,2 2-231,6-7 1,8-1 0,3-5-242,5-1 0,7 6 0,1 1 1,-3-3-15,-2-1 0,5-3 1,-1 1-1,0 1-65,2 5 1,-5-5-1,3 4 1,-5-3 9,-7-3 0,5 1 0,-7 0 1,1-1-96,-4 1 1,-4-1-1,-2 1-210,0-1 0,-8 3 0,-3 1 0,-7 4-83,-5 3 0,1 1 0,-5 6 0,0 0-31,0 0 0,0 2 0,-4 4 0,4 3 49,1 1 1,3 11 0,7-3 0,3 3 138,1 4 0,8 1 0,1 5 1,8-2 120,13 2 1,7-4 0,10 2 0,2 2-55,4 2 0,1-4 1,7-2-1,-5 1-178,-1-1 1,4-6 0,-7 0 0,-3-5 25,-6-4 1,-5-9 0,-9 3 0,0-4 90,1-2 1,-6-2-1,-3-4 1,-1-5 54,-4-5 0,-2-7 1,-2-2-1,0 0 60,0-1 0,0-3 0,0 4 0,2 0 54,4 0 1,-4-5 0,3 7 0,-3 2 104,-2 1 1,8 5-1,4 1 27,3 3 1,3 7 0,-1-2 0,1 4-191,-1 2 1,1 8 0,-1 3 0,2 5-127,5 1 1,-5 3-1,2 1 1,-5 2-175,-4-1 0,-3 3 0,3-2 0,-6-1-142,-4-3 1,-2-2-1,0 1-198,0-1 0,-2-1 499,-4-4 0,4-7 0,-4-10 0,4-7 129,2-4 1,8-1-1,4-1 1,5-1 24,6-4 0,-1 3 0,7-3 0,2 4 31,2 1 0,-4 7 0,0 1 0,2 2-94,2 4 1,-4 2 0,-2 2 0,-1 0-294,-5 0 1,-2 8 0,-1 4 0,-3 3-571,-3 3 0,-4-1 0,-8 1 14,0-1 1,0 1 0,-2-3 820,-4-3 0,-11 3 0,-11-5 0</inkml:trace>
  <inkml:trace contextRef="#ctx0" brushRef="#br0" timeOffset="234">1324 298 8132,'0'-20'316,"0"-3"0,-2 6 0,-2-3 3726,-2 7-3276,0 9 0,14-2 0,4 12 0,3 6-276,3 3 1,7 4-1,4 3 1,2 3-411,-2 2 1,4-4 0,-4 7 0,2 1-414,-1 2 1,1 2 0,-8-2-1,-2-2-783,-1-2 1,-11 6 0,-3 5-1,-6-1-722,-6-2 1,-11 4 1837,-12 0 0,-20-1 0,-5-5 0</inkml:trace>
  <inkml:trace contextRef="#ctx0" brushRef="#br0" timeOffset="566">1394 717 8148,'6'-17'212,"-1"-1"0,7 1 1,-4-1-1,0 1 514,-1-1 1,7 1 0,-4-1 0,1 1 41,1-1 1,1 1 0,9-1-1,1 3-247,-2 3 1,-1-3-1,-3 5 1,3-2-320,3 1 0,-2 7 0,7-2 0,-1 4-82,0 2 1,-4 0 0,4 0-1,0 2-232,1 4 1,-5 4 0,4 7 0,-2 1-442,-3-1 1,-3 0-1,-3 1 1,-3-1 8,-1 1 0,-6 5 1,3 0 47,-1-1 1,-2-9 777,-6-1-168,0-8 1,-2-2-1,-2-10 1,-2-2-486,2-3 0,2 3 1,2-2-2220,0-1 138,0-3 2452,0-1 0,0 7 0,0 2 0</inkml:trace>
  <inkml:trace contextRef="#ctx0" brushRef="#br0" timeOffset="998">1988 560 8750,'-18'-8'1445,"3"4"-1,1-5 1222,2 1-2077,8 2 0,-3 14 1,9 3-397,3 5 1,3 1 0,6 1 0,-3-1-233,3 1 1,0-1 0,-1 1 0,-3-1-378,-2 1 0,3-1 0,-5 0-252,-2 1 1,-2-6 114,-2-1 0,-2-7 1,-4 0 340,-5-8 0,-3-8 0,0-9 0,5-4 301,1-2 1,2-2 0,6-6-1,0 0-129,0 0 0,2 2 0,4 4 0,5 5-192,5 5 0,7 4 0,3 1 0,-1 4-538,0 2 0,4 3 1,-6 7 769,-1 3 0,5 13 0,0 9 0</inkml:trace>
  <inkml:trace contextRef="#ctx0" brushRef="#br0" timeOffset="1434">2267 542 8223,'0'-21'846,"0"4"0,0 1-13,0 1 1,2 3-1,4 2-144,5 2 1,5 3-1,1 5 1,3 0-278,3 0 0,-4 5 0,7 3 0,-3 2-492,0 3 1,6 3 0,-5 0 0,-5-3-498,-5-1 1,1-8 267,-3 1 0,-4-5 0,-5-5 307,-6-7 1,-7-4-1,-6-1 1,3 0 284,1-1 1,6-5 0,-3-1 0,1 3 765,4 2 1,2 7-867,2 0 1,2 9 0,6-3 0,7 8-361,7 9 0,7 3 1,-4 17-1,2 6-128,4 7 0,0 7 0,-2 1 0,-5 3-25,-5 3 1,-3 4-1,-5 8 1,-5 0-41,-4 0 0,-4-1 0,-6 1 0,-11 0-101,-14 0 0,-4-14 0,-10-5 0,-1-9 12,-3-9 0,-3-7 0,0-15 0,1-9 439,9-12 1,13-9 0,7-18 0,7-4-66,5-5 0,6-5 1,12-3-1,8-2-85,7-2 1,8-6 0,10 5 0,4 5-418,1 6 1,-3 5 586,6 8 0,-1 0 0,7 0 0</inkml:trace>
  <inkml:trace contextRef="#ctx0" brushRef="#br0" timeOffset="1750">3105 560 8223,'-11'-21'312,"1"1"1,0 5 868,1-1 1,3 2-72,-6 3 0,10 3 1,2 8-437,10 0 1,5 8-1,5 3 1,3 5-462,6 1 0,-2-1 0,0-2 0,1-3-308,-1 3 0,-4-1 1,4 1-1,0-4-19,1-3 1,-7-1 0,2-6 0,-3 0-241,-3 0 1,-5 0-1,-3-2 1,-1-4 114,-4-5 1,-2-7-1,-2-3 1,-2-2 177,-4 1 1,-3-3-1,-9 2 1,-1 2-26,-5 1 1,5 8-1,-4 3 1,3 1-259,3 4 0,-1 2 0,1 2 0,-1 2-375,1 4 0,7 4 0,4 7 0,5 3-1802,1 3 2521,0-4 0,7 14 0,3-6 0</inkml:trace>
  <inkml:trace contextRef="#ctx0" brushRef="#br0" timeOffset="1949">3507 211 8223,'-25'-35'410,"3"2"1,-7 2 0,-2 3 594,-2 3 0,4 2 0,2 7 1,2 5 186,3 5 1,9 4 0,3 4-1017,2 4 0,4 5 0,10 13 0,8 7-235,7 8 1,6 5 0,6 9 0,-2-1-310,-1 0 1,-1 1-1,6-1 1,-2 2-881,-4 5 0,-4-5 0,-10 6 0,-3 0 1248,-6 4 0,-12 4 0,-4 2 0</inkml:trace>
  <inkml:trace contextRef="#ctx0" brushRef="#br0" timeOffset="2098">3332 612 8358,'2'-39'0,"2"6"0,4 6 772,2 6 1,9 0 0,10 1 0,6 1-514,6 3 1,-2 10 0,7 1 0,5 3-2467,5 2 2207,-2 0 0,6 0 0,-7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7:38.1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53 752 8318,'-12'-2'211,"0"-4"1,8 2-1,-3-5 1105,-1 1-736,6 2-474,-6 6-33,8 0 0,2 0 1,2 2-10,2 4 1,2 3 0,-5 9-45,3-1 0,6 1 1,-6-1-1,0 1-30,1-1 0,-5 1 0,4-1 0,-2 1-41,2-1 1,-4 6 0,5 1 0,-1-3-199,0-2 1,2-1 0,-2-1 0,5 1 1,-1-3-1,0-1 1,-1-2-306,1 1 1,-4-5 0,6-2 552,1-4 0,3-2 0,1 0 0</inkml:trace>
  <inkml:trace contextRef="#ctx0" brushRef="#br0" timeOffset="147">122 542 8318,'-17'-35'100,"-2"2"0,-3 4 755,-1 6 0,5 4-582,7 1 1,9 8-530,2 5 0,8 8 1,9 5 255,1 2 0,7 9 0,2 9 0</inkml:trace>
  <inkml:trace contextRef="#ctx0" brushRef="#br0" timeOffset="448">245 245 8416,'0'-19'0,"-2"-2"503,-4-3 1,2 1 1188,-8 6 1,8 5-823,-1 0 0,3 10 0,2 2-633,0 10 1,7 8-1,5 3 1,4 4-123,1 2 1,1 2-1,-1 4 1,1 0-432,-1 2 0,0-9 0,1 8 0,-1-1-536,1 0 0,-1 2 1,1 0-1,-3 0-89,-3 0 1,-4 0 0,-8 0 0,0 0 940,0 0 0,-16 0 0,-3 0 0</inkml:trace>
  <inkml:trace contextRef="#ctx0" brushRef="#br0" timeOffset="816">157 455 8382,'-2'-37'0,"-1"-2"523,-3-1 0,0-1 1,6 8-1,0 2 270,0 2 0,6 5 0,3-3 0,5 2-112,5 4 1,5 1 0,-1 3 0,6-1-171,4 1 1,0 1 0,-2 5 0,-2 5-264,2 4 1,2 2 0,2 0 0,0 2-134,0 4 1,-2 3 0,-2 9 0,-2 1-368,2 5 0,-6-3 0,1 8 0,-3 0-243,0-2 1,-5 6 0,-7-4-1,1 4-146,-2 2 1,3-6-1,-7 0 1,-2 1 104,-2-3 1,-2-2 0,0-8 202,0 1 907,0-8 0,0-5 0,0-10 72,0-7 0,0-4 1,2 1-1,4 1-359,5 3 1,5-1-1,1-3 1,1 1-435,-1 2 0,1 8 0,-1-1 0,3 3-433,3 2 0,-4 0 0,5 2 0,-3 3-1010,2 7 1,-3 4 1589,3 1 0,4 16 0,0 4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7:43.3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1 175 8253,'6'-23'0,"-1"0"0,1 1 591,2 3 0,-4 2 1,7-1-1,3 3 401,2 3 1,-5-2-1,1 9 1,3 1-640,7 2 0,-3 4 0,4 2 0,-3 5-300,-3 7 0,1-1 0,-1 12 0,1 1 1,-1-1 1,1 2-1,-1 8 1,-1 2-263,-5 1 1,5 3 0,-7-4 0,3 2-129,0-3 0,-3-1 1,5-2-1,-2 0 167,1 0 1,-3-8 0,2-4-1,1-5 288,3-6 0,3-5 0,2-7 0,3-2 88,-3-3 1,6-13-1,2-11 1,4-6-84,2-6 1,-2-3 0,-4-9 0,-5 1-81,-5 0 0,-3 5 0,-5 0 0,-5 1 51,-4 1 0,-10 8 1,-5 12-1,-9 4-113,-7 5 0,2 5 0,0-1 1,2 8-310,3 8 1,3 2 0,1 9-1,3 7-240,3 3 0,5-2 0,7 6 0,1 2-47,5 2 1,10 2 0,9 0 0,2 2-316,4 4 1,10-4 928,6 3 0,3-3 0,2-2 0</inkml:trace>
  <inkml:trace contextRef="#ctx0" brushRef="#br0" timeOffset="716">1066 909 8268,'10'-18'177,"3"7"0,-7-1 789,-2-1 0,0-1 1,0 0 533,2 3 1,-1 5 71,-5-6-1480,0 8 1,-1 4 0,-3 12-1,-2 4 2,2 1 1,2 2-1,2 3 1,0 3-91,0 2 1,0 2 0,0 6 0,0 0-163,0 0 1,2 0-1,2 0 1,2 2 47,-2 3 0,3-3 0,-1 4 0,0-6-61,2-6 1,-6 2-1,3-8 1,-1-1-695,2-3 837,-4-9 0,6-4 0,-8-14 64,0-9 1,6-5 0,-1-11-1,1-4-263,2 0 1,4-5 0,9-1-1,2 0 18,-1 1 1,3 3-1,-2 8 1,-1 6 238,-3 5 0,-2 1 0,1 13-71,-1 2 1,-1 4 0,-3 6-1,-3 6 132,-2 3 1,-2 4-1,-6 3 1,0 1 119,0-2 1,-2 5-1,-4-3 1,-6-2-38,-3-1 1,-3-3-1,1 1 1,-1-1-30,1 1 1,-1-9 0,1-1 0,0-2 389,-1 0 0,1 0 1,-1-6 395,1 0 1,5-2-661,0-4 0,10 4-519,2-4 0,10 4 0,12 2 0,3 0-199,2 0 0,-4 2 1,6 2-1,0 4-176,-1 1 0,3 3 0,-6 5 0,0 1-334,0-1 1,-1 1-1,-7-1 1,-1 1-1096,-5-1 2052,5 1 0,-14-1 0,5 1 0</inkml:trace>
  <inkml:trace contextRef="#ctx0" brushRef="#br0" timeOffset="864">1939 1433 9277,'-2'-24'1733,"-3"1"1,-3-6 0,-6 6-118,3 1 1,5 3-918,-6 2-699,8 7 0,-11 10 0,5 10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7:46.8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5152 175 8250,'0'-18'41,"0"1"1,0-1-1,2 3 422,4 3 0,-4-3-228,4 3 0,2 2 1,-1 1-45,3 1 0,-4 2 1,4 4 37,-3-4 0,1 4-200,-2-3 1,-6 3-158,0 2 1,-10 0 0,-11 0 99,-2 0 1,-1 0 0,5 2 0,-2 2 30,-3 1 1,-7 1 0,2-6 0,-4 0-2,-2 0 1,0 0-1,0 0 1,0 2-19,1 4 0,1-4 1,1 4-1,3-4-66,-2-2 0,-2 0 1,-2 2-1,0 1 13,1 3 0,4 0 0,1-6 0,-2 0 49,-2 0 0,-4 0 1,-1 0-1,-3 0 25,2 0 0,-4 0 1,1 0-1,-1 0 76,0 0 0,1-2 1,3-2-1,-2-3-37,2-3 0,2 6 1,2-4-1,1 2-51,-1 1 0,0-3 1,0 4-1,0-2-14,0 2 0,2 2 0,0 2 1,2 0 6,0 0 0,-4 0 0,10 0 1,-1 0 81,1 0 1,-4 2 0,6 2 0,0 2-41,-3-2 1,7 0 0,-6 0 0,-1 1-28,-3-1 1,4-2-1,0 0 1,2 2 1,-1 2 0,-5 0 0,4-6 0,0 0-11,0 0 0,-1 5 1,3 1-1,-4-2-33,0-2 1,0 0-1,3 2 1,-3 2-9,0-2 1,-6 0 0,4-1-1,-4 3 21,-2-2 1,2 4 0,0-2 0,0-1-3,-4 3 0,-2-6 1,4 4-1,0-2-12,0 2 0,-5-4 0,-1 3 1,2-3 50,2-2 1,-3 6 0,-3 0-1,0 0 13,0 2 0,1-6 0,1 5 0,-6-1-15,-3 0 0,-2 8 0,-1-3 1,1 3-2,-1-3 1,3 5-1,0-4 1,1 1 1,0-1 0,-3 3 0,9-5 0,1 2 9,-1-1 0,-5-1 0,3 4 0,0-3-8,4 3 1,-1-4-1,-1 1 1,-2 1-8,-3-2 0,3 5 1,1-5-1,-1 1 44,0 1 1,1 0 0,-3 3-1,6-1 7,5-3 0,1 1 1,-2 6-1,-2-3-18,-2-3 1,6 3 0,8-3 0,2 3-3,4 3 0,-5 5 0,3 2 1,2 3-27,1 3 1,1 2 0,-2 2 0,-3-1-40,3 1 1,2 2 0,1 4 0,1 6 20,-1 3 0,1 8 0,-1 0 0,3-1-46,3-3 0,-2 4 0,7 2 0,-1 1 26,0-1 0,2 4 0,8-6 0,4 0 152,6 2 1,9 2-1,4 6 1,3-4-13,3-5 0,2-5 0,1 0 0,3 3-155,4 1 0,-2 0 0,6-6 0,-1 1 28,1-1 0,1 8 0,5 2 0,-3 2-121,-1 0 1,-6 1-1,3 4 1,1-1 42,0-4 0,-7 2 0,3-6 0,-4 1 7,-2-1 0,0 2 0,-2-8 0,-4-5 66,-6-5 1,-3 3-1,-5-6 1,-3-3 42,-6-1 0,-4-2 1,-2 0-1,0 2 54,0 4 1,-8-4 0,-6 5 0,-5-1-5,-4 0 1,-3 5 0,5-3 0,-2 0 98,1 0 0,3 3 1,1-5-1,1 0-42,0 1 0,1 1 1,4 5-1,7-3 30,3-2 1,2 5-1,0-1 1,2 3-59,3 3 0,5-7 1,8-1-1,-1 0-26,0-1 0,9 1 0,1 3 0,2-1-13,0 1 0,-6-5 0,5 0 0,-3-2-197,-4-1 0,0 3 0,-1-4 0,-1 2-22,-3-3 1,-3 5 0,3-2 0,-3-2 118,-1-3 0,-8-1 1,2 2-1,-4 2 22,-2 2 0,0 0 0,0-6 0,0-1 54,0 1 1,0 6 0,2 0 0,2-2 22,1-2 0,1-3 0,-4 3 0,2 2 8,2 2 1,2 0 0,-5-6 0,5 0-26,2-1 1,-4 1 0,3 0 0,1 0-27,0 0 1,0 0 0,3 2 0,-1 2-30,1 2 1,3-1 0,-1-5 0,-1 0-61,-2 0 0,-1 0 0,7 0 0,-1 0 41,1 0 1,-1 6-1,1 1 1,1 1-25,4 0 0,-1-1 0,7-3 0,2 2-2,2-2 1,2-2-1,0-4 1,2-2 71,3-2 0,-3-6 0,4 4 0,-2-2 59,1-3 1,-3-3 0,4-1-1,-4-3-56,-2-3 0,0 3 0,0-5 0,0 2 5,0-1 0,0-5 0,-1 4 0,3-2-37,4-5 1,-4 5 0,4-2 0,-4-2 98,-3-2 1,1-2 0,0-2 0,2-2 70,4-2 1,-2-2 0,7 3 0,3-7-82,1-4 0,3-1 0,1-1 0,4 1 39,6 0 1,8-7-1,8-1 1,7-2-18,2-4 0,-41 14 0,1 1 0,0-1 0,1-1 0,3 0 0,1-1 111,4-1 0,0-1 1,-3 0-1,-1 0 1,5-3-1,0-1 1,-3 2-1,-1 0-52,-2-2 1,-1 1-1,2 2 1,-1-1-1,-7 1 1,-1 0-1,38-19-475,-11 8 1,-12 0-1,-13 10 1,-7 1-369,-3 3 0,-11 7 1,-9 1 687,-9-3 0,1-1 0,1-3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7:53.9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664 105 8269,'-18'-17'412,"1"-1"0,-1 3 0,3 1 1873,3 3-1882,-3 7-863,13-4 1,-6 10-611,8 4 0,0-2 1070,0 7 0,-8 1 0,-1 5 0</inkml:trace>
  <inkml:trace contextRef="#ctx0" brushRef="#br0" timeOffset="566">0 210 8372,'0'-25'-3,"0"5"0,0-3 1,0 4 451,0 1 1,2 1 0,2-1 0,4 3 183,1 3 0,3-1 0,7 5 0,3 0-510,1 0 1,8 2 0,-2 6 0,4 0-48,2 0 0,0 8 1,0 6-1,-2 7-179,-4 8 0,2 0 0,-10 4 1,-3 6-169,-4 4 0,-9-2 0,5 3 1,-2-1 48,-4-4 1,-4 3-1,-4 1 1,-4-2-21,-2-4 0,-3 2 1,-9-12-1,-1 2-8,2 0 0,-4-10 0,1 1 0,3-9-958,2-3 1208,-7 6 0,7-12 0,-6 5 0</inkml:trace>
  <inkml:trace contextRef="#ctx0" brushRef="#br0" timeOffset="833">891 140 8323,'-8'-17'576,"-2"-1"0,-7 1 0,-3 1-81,-3 5 1,-2-5 0,-6 6 0,2 1 192,-2 3 1,4 4 0,-3 2 0,1 0-212,2 0 1,-4 8 0,8 5 0,2 9-480,1 7 0,3 4 0,1 4 0,4 1-168,7 3 0,3 8 0,2-3 0,4 3-162,7-3 1,3 3 0,15-7-1,2 1-85,2 0 1,2-2 0,2-8 0,2-4-299,1-6 1,3-4 0,-4 1 0,4-1-434,1-1 1,-3-5 1147,5-13 0,1 0 0,5 0 0</inkml:trace>
  <inkml:trace contextRef="#ctx0" brushRef="#br0" timeOffset="1049">1345 629 8983,'-18'-8'1630,"9"6"1,1-3-1,8 10-1441,0 7 1,0 9-1,0 3 1,2-1-494,4 2 0,1-3 0,7 7 0,-2 0-171,1-2 0,1 4 0,-1-6 0,-1 0 475,2 1 0,1 5 0,3-4 0</inkml:trace>
  <inkml:trace contextRef="#ctx0" brushRef="#br0" timeOffset="1200">1450 123 8367,'-24'-18'829,"1"1"1,0-1 0,5 3-1007,1 3-504,-1 4 0,11 16 681,7 4 0,7 11 0,11 4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7:56.2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35 8269,'-9'-8'89,"-7"6"0,6-5 482,1-1 0,-1 6 899,4-4-1222,4 4 1,-4 2-1,12 0 1,6 0 78,3 0 0,9 2 0,3 2 1,4 2-78,6-2 0,7-2 0,1-2 1,4 0-285,5 0 1,10 0 0,-2 0 0,2 0-344,0 0 1,-4 0 0,0 0 0,-9 0-351,-6 0 0,-12 0 0,-10 0 0,-4 0-1287,-1 0 2014,-9 0 0,-9 0 0,-9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7:56.4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70 8952,'-18'0'1962,"9"-1"0,5-3-1736,8-2 0,5 0 0,11 6 0,3 0-112,6 0 0,10-2 0,4-2 1,1-2-329,5 2 1,3 3 0,5 1-1,3-2-425,2-4 0,0 4 0,2-4 0,-6 4-1837,-4 2 2476,-9 0 0,6-8 0,-7-1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4:55.5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86 8430,'-8'-17'96,"6"-1"0,-6 3 931,1 3 0,5 2 10,-4 4-1095,4 5 1,2-5-1,0 12 169,0 5 0,-2-1 24,-4 2 0,2-9-177,-7 3 1,5-4-891,-6-2-79,8 0 0,-3 2 411,7 4 1,7-2 0,5 5 599,3-1 0,11 6 0,1-4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7:57.9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1664 1 8319,'10'0'4272,"5"0"-2671,-13 0-1488,6 0 1,-16 0-1,-4 0 1,-3 0-114,-3 0 0,-9 5 1,-8 3-1,-13 0-43,-14 0 1,-6 5-1,-21-1 1,38-5-1,-1 1-30,-7 1 1,-1 0 0,-5 0-1,-2-1 1,-4 1 0,-1 0 0,-1 0-1,0-1 113,1 1 1,1 0 0,5-1 0,2-1 0,4 0-1,3 0 1,-42 3 461,14-3 0,31 5-312,19-6 1,25 2 0,12-5-1,6 3-392,5-2 0,3 4 0,3 0 1,4 1 43,7 5 1,10 2 0,7 1-1,3 0 31,3 1 1,7-5 0,4 1 0,2 2-24,-2-3 1,4 1-1,-6 3 1,2 1 17,0-1 1,-8 1 0,2-1-1,-5 2-47,-7 5 1,-3-5 0,-8 6-1,-4-1-50,-8-1 1,-1 2 0,-16-3-1,-3 3 234,-1 2 0,-15-4 0,-7 6 1,-5 2 284,-6 2 1,-10 2-1,-3 0 1,-3 0-104,1 0 1,5-6 0,-8 0 0,-3 2 8,-4 2 1,-3-4-1,5-1 1,-2-3 21,-2-4 1,-3-1 0,7-3 0,2-1 135,7-5 1,14 3-385,8-8 0,13-1 0,10-5 1,10 0-200,5 0 0,12 6 0,8 0 0,12-2-24,9-2 1,8-4-1,12-2 1,5-2 162,5 2 0,7-5 1,0-1-1,-2 0 68,-1 4 0,-3-1 0,-4 1 0,-7 2-176,-12 2 0,-12 2 0,-11 0 0,-12 0-628,-7 0 1,-15 0-1206,-7 0 2031,-7 0 0,-19 0 0,-1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8:01.2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51 8284,'-18'0'289,"1"0"2043,-1 0-1252,9-8 1,3 8-849,12 0 1,3 8-1,11 9 1,1 2-264,2 5 1,1-3-1,-5 6 1,2 0-23,3 1 0,-1-1 0,-8 4 0,-1-4-232,-2-2 1,-6 4 0,3-4 0,-1 1-17,-4-1 0,-4-2 1,-4-5-1,-4-3 275,-1-3 0,-3-4 0,-8-8 0,-1-4 403,-2-8 1,5-2-1,7-15 1,-1-4 216,2-5 1,3-7 0,9-6 0,5 3-27,11 1 0,1 9 1,10-1-1,2 6-311,2 4 1,8 13 0,2 1 0,-1 5-430,1 6 1,-2 16-1,-6 7 1,0 8-508,0 10 0,0 0 1,-2 8-1,-2-1-249,-2 1 0,-6-6 0,6 3 1,0-1 927,-2 0 0,6 7 0,-5-3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8:02.3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70 297 8306,'-9'-8'0,"1"-1"357,0-1 1,4-4-1,-6 7 1,3-3 351,3-4 1,-4-1 0,2-3-313,2 1 0,2-1 0,2 1 0,2-1-157,4 1 1,0 0-1,9-1 1,5 3-37,-1 3 1,3-4 0,-1 7 0,2-1-66,-1 4 1,3 4 0,0 2 0,0 2-167,1 4 1,3 4-1,-4 9 1,0 6 5,0 10 0,4 2 0,-3 10 0,1 3-90,4 6 0,-4-1 1,0 5-1,0-2-73,1 0 0,1 1 0,6-5 1,-2-2-75,-4-5 1,4-1-1,-4-20 1,2-3 88,-2-6 1,4-11 0,-6-2 0,2-8 138,0-7 0,-2-19 0,4-6 0,-1-7 120,1-6 1,-6-1 0,-2-2 0,-5-1 25,-7 1 1,-3-8-1,-8-2 1,0-1 76,0 5 1,-16 12 0,-5 5 0,-6 6 81,-2 6 1,0 6-1,-6 11 1,2 6-391,4 4 1,2 16-1,5 5 1,1 8-132,5 10 1,7 6-1,9 9 1,2 1-234,3-1 1,13 0 0,11 3 0,6 1-255,6 2 1,11 0 0,10-5 0,2-3 732,0-3 0,0 3 0,6-5 0</inkml:trace>
  <inkml:trace contextRef="#ctx0" brushRef="#br0" timeOffset="651">1712 1153 8831,'12'0'5297,"-1"0"-1990,-7 0-2948,4 0 0,-8 2 0,0 4-14,0 5 1,0 7-1,0 3 1,-2 6-316,-4 6 0,4 0 0,-4 14 0,4 1-226,2 3 1,0 1 0,0 1-1,0 1-219,0 4 1,0-6 0,0 3 0,0-9-165,0-3 1,0-8 0,0-8-474,0-2 0,0-11 727,0-14 0,2-16 1,2-13-1,4-6 152,2-5 0,1-13 1,9-11-1,1-2 148,2 2 1,3-2 0,-3 8 0,4 4 147,0 5 0,4 7 1,-8 9-1,-1 5 131,-3 11 1,-1 7 0,-1 10 0,1 0-141,-1 0 0,-5 8 0,-3 4 0,1 5-123,0 6 1,-4-1 0,3 5 0,-1 0 57,-4 0 0,-2-4 0,-4 5 0,-4-1 33,-5 0 0,-5-4 1,-1 4-1,-3-1 24,-3-5 0,2-2 1,-7-3-1,3-2 195,4-3 1,-1-7 0,1 4 336,-2 0 1,0-7-511,5 5 0,8-6 1,6-4-298,8-1 1,0-1 0,8 6 0,3 0-46,7 0 0,-1 6 0,8 1 0,2 3-313,2 4 0,8-5 0,0 3 0,-1 0-180,3-3 1,-4 7-1,6-6 1,-3 1-852,-3 1 1558,6-8 0,-8 11 0,5-5 0</inkml:trace>
  <inkml:trace contextRef="#ctx0" brushRef="#br0" timeOffset="818">2777 1520 8588,'-6'-18'1305,"1"1"0,-1 5 655,6 0-1781,0 9 1,7-3 0,5 12 0,4 7-255,1 8 1,1-1 0,-1 5 0,1 0-580,-1 4 1,0-1-1,1-1 654,-1-2 0,1 6 0,-1-4 0</inkml:trace>
  <inkml:trace contextRef="#ctx0" brushRef="#br0" timeOffset="967">2952 1153 8356,'-20'-20'1248,"-1"-1"120,-2-2 0,7 5-1387,10 7 1,5 9 18,1 2 0,0 15 0,0 12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7:59.0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205 525 11822,'0'-18'286,"0"1"0,-2-1 0,-2 1 0,-2-2 54,2-5 1,2 5 0,0-4 0,-2 1 71,-1-1 0,-7 4 0,4-5-127,-2 5 0,1 1 0,-5 3-458,3 3 1,7 8 0,-4 14-1,2 9 62,0 7 1,0 5 0,6 9 0,2 7 1,4 4 0,4 9 0,9 4 1,3 4 291,1 1 0,6 1 0,-4 0 0,0 0-272,1 0 1,-5-16-1,-9-7-338,-6-8 1,-6-14-1,-6-10-67,-6-13 0,-3-17 0,-3-14 0,1-6 75,-1-6 1,1 2 0,-1-7-1,1-3 384,-1-1 1,1-3 0,1 1 0,3 1 322,1 5 0,8 3 0,-2 8 1,6 0-46,6 0 0,4 14 0,9 5 0,5 7-131,5 5 0,4 4 0,2 6 0,0 5-199,-1 5 1,-1 7 0,-2 2 0,-3 3-62,-3 3 1,-4 2-1,-9 2 1,-6-1 210,-4 1 1,-2 0 0,-2 0 0,-4-2 62,-6-4 1,-13 2 0,-8-7 0,-8-3 190,-3-2 1,3-9 0,-4-4 0,3-4 179,3-2 0,8 0 1,4-2-1,1-4 89,5-6 1,7 3 0,5-3-360,1-1 0,10 5 0,10 2 0,5 2-129,6-2 1,12 4 0,12-3 0,5 3-309,6 2 0,-1 7 0,7 3 0,2 2-323,2-1 0,-1-1 1,-2 4-1,-7-3-442,-4 3 0,-2 1 0,-1 3 1,-6-1-797,-11 1 0,-6-1 1771,-11 1 0,-7-1 0,-2 1 0</inkml:trace>
  <inkml:trace contextRef="#ctx0" brushRef="#br0" timeOffset="584">1060 595 8432,'10'0'1544,"0"-2"1,-4-2-1199,5-2 0,5-2 0,3 4 0,3-1-374,1 1 1,10-4 0,0 2 0,6 0-353,-1-1 0,1 5 0,0-6 1,2 2-1002,-2 0 1,-10 0 1380,-6 6 0,4-7 0,0-3 0</inkml:trace>
  <inkml:trace contextRef="#ctx0" brushRef="#br0" timeOffset="751">1060 822 8603,'-7'0'624,"7"0"1,15 0 0,14 0-1,6-2-604,6-4 0,4 2 1,9-6-1,4 1-886,6-1 0,-4 0 866,-1-1 0,3-13 0,0 5 0</inkml:trace>
  <inkml:trace contextRef="#ctx0" brushRef="#br0" timeOffset="984">2073 106 8112,'-17'-8'622,"-1"-4"0,1 3 0,-1-1 0,1 2-144,0 4 1,5 4 0,0 6-1,1 6-18,1 3 1,2 10 0,8 6-1,0 6-561,0 4 0,8 6 1,6-5-1,5 1-410,4 0 0,2 3 0,-3-3 0,1 2-669,-2 3 1180,-1-5 0,-3 7 0,1-5 0</inkml:trace>
  <inkml:trace contextRef="#ctx0" brushRef="#br0" timeOffset="1450">82 36 6608,'-5'-12'0,"-3"2"3280,-2 3-2891,6 1 1,-9 8 0,7 4-1,2 7-328,2 9 0,2 5 0,2 10 0,2 1-426,2 3 1,7 8-1,-1-3 1,1 5 364,-1 1 0,11 8 0,-3 2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8:05.5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36 280 8242,'-10'-7'0,"2"-5"335,0-4 1,6-1 0,-3 0 132,3-1 1,2 1-1,2-1 1,3 1-185,7-1 1,11 1 0,7-1 0,4 1-200,7-1 1,4 3 0,9 1-1,2 5-26,3 1 0,5 2 0,-6 6 0,-2 2-149,-1 4 1,-11 0 0,-5 9 0,-8 6-105,-8 5 0,-3 1 0,-5 4 0,-3 0 54,-6 6 1,-4-2-1,-2 7 1,-2-1 178,-4 0 1,-6 7 0,-11-1 0,-6 3 77,-4 3 0,-2-3 0,0-1 1,0-5 5,0-1 0,2-2 0,2-6 1,4-2-34,2-4 0,1-4 1,9-7-1,3-1-155,6 1 0,6-3-78,6-3 1,4 1-1,9-7 1,5-2-41,5-2 0,4 4 1,4 0-1,3-3-172,7-1 0,9-4 0,2-3 0,-1-5-485,-3 0 1,-2-5 839,1 3 0,7-3 0,2-3 0</inkml:trace>
  <inkml:trace contextRef="#ctx0" brushRef="#br0" timeOffset="183">280 769 8380,'0'-17'194,"0"-1"0,-6 1 0,4 1 77,10 5 1,10-3-1,20 8 1,9 1-213,11-3 1,10 6 0,8-6 0,5 2-529,5 1 0,5-1 1,-4 6 468,-7 0 0,-6 7 0,-5 3 0</inkml:trace>
  <inkml:trace contextRef="#ctx0" brushRef="#br0" timeOffset="816">1520 822 10635,'0'-18'2629,"2"7"-1764,4-1 0,-4 0-413,4-5 1,-2 1 0,-1 3 143,3 1-744,0 8 0,-6-2 0,0 14 1,0 10-66,0 9 0,0 14 0,0 5 0,0 7 44,0 5 0,0-2 1,2 10-1,2 4 81,2 4 1,5-1-1,-3-9 1,0-5-128,0-5 0,-3-9 1,-5-7-1,0-7-729,0-7 912,0-13 1,0-11-1,0-13 1,0-7 81,0-3 1,0-8-1,0 0 1,0-6-77,0-4 0,6-5 0,2 5 0,2 0-22,3-1 0,9 5 1,1-2-1,-2 8-60,-1 8 1,-1 3 0,2 5 0,3 3 62,-3 6 1,4 4 0,-1 4 0,-3 4-17,-2 6 0,-1 9 0,-3 2 1,-3-1-2,-6-3 0,2 4 0,-3 1 0,-1-3 196,-2-2 1,-10-1 0,-5-1-1,-7 1 63,-3-1 1,-8-1-1,4-3 1,-2-3 173,0-2 1,2-2-1,-4-6 1,3 0 240,3 0 0,2 0 1,5 0 223,1 0-906,7 0 1,24 7 0,15 3-6,6 0 0,8 5 1,-1-3-1,1 4-334,0 1 1,3-5 0,-3-1 0,0 3-420,-1 1 1,-3 3-1,-8-3 1,-4-1-281,-2-2 1,-1-3 1107,-7 3 0,1 11 0,-1-3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8:20.3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113 193 8050,'-35'-6'890,"0"0"1,10-2-1,10 4-539,13-2 0,25-5 1,20 3-1,11 0-502,10 0 1,14-5 0,7 1 0,8-1-298,4 1 0,-44 4 0,1 1 1,4 1-1,0 0 448,2-2 0,1 0 0,0 0 0,0-1 0,0 0 0,0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8:19.6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1 243 8149,'17'-23'339,"0"-1"1,1-1-1,-1 4 1,1-2 145,-1 1 0,7 3 1,-1 3-1,0 3-66,2 1 0,-3 2 0,5-1 0,0 3-275,0 0 1,0 6 0,4-3 0,-3 5-59,-3 5 1,0 5-1,-4 7 1,3 3-161,-3 3 0,4 4 0,-3 8 0,-3 2-96,0 4 1,-11 4 0,8 5 0,-7-2 54,-5-1 0,-2 2 0,-4 5 0,-2 0 64,-1-3 0,-9-5 0,2 3 1,-3-5-50,-3-1 1,3-4 0,3-10 0,6-6-122,4-3 1,2-3 0,2-1 0,4-3-113,6-1 0,5-8 0,7 2 0,7-4-44,7-2 0,7-2 1,9-4-1,3-6-586,1-3 963,0-3 0,2-7 0,2-2 0</inkml:trace>
  <inkml:trace contextRef="#ctx0" brushRef="#br0" timeOffset="169">262 802 8379,'-7'-18'798,"7"1"1,0 0-878,9-1 0,17 6 0,9 1 0,9-1 67,7 2 0,17-3 12,7 7 0,9-8 0,3 5 0</inkml:trace>
  <inkml:trace contextRef="#ctx0" brushRef="#br0" timeOffset="501">1275 784 9198,'0'10'4194,"0"6"-3804,0-5 0,2-1 1,4 2-1,8-1-250,7-1 1,8 4 0,12-7 0,7 1-288,9 0 0,3-2 1,4-6-1,-6-2-52,-4-4 0,-9-4 0,-6-9 1,-10-3-103,-12-1 0,-7-8 0,-12 4 0,-7-2 328,-15 0 1,-11 7-1,-19-1 1,-4 4 193,-6 1 1,-6 9 0,-4 3 0,0 4-138,7 2 1,6 2 0,17 4 0,7 7-270,6 9 0,17 5 0,5 8 0,10 1-929,11 5 0,11-2 1114,6 8 0,4-1 0,2 7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8:18.7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70 699 8934,'-6'-12'974,"0"0"0,0 7 0,6-7-510,0-2 0,2 5 0,4-1 0,8 0-237,7 1 1,8 3 0,14-6 0,9 0-390,10 3 1,8-5 0,6 8-1,5 2-738,5 2 0,-9 2 0,-7 0 0,-10 0-1735,-5 0 2635,-18 8 0,3 10 0,-12 9 0</inkml:trace>
  <inkml:trace contextRef="#ctx0" brushRef="#br0" timeOffset="151">0 1153 10266,'8'0'-1370,"15"0"1556,18 0 0,29 0 0,17 0 0,-33-1 0,3 0-113,7-2 0,2 0 0,-1-1 0,2-2 0,3-2 0,-1-1 1,-4 0-1,-2 0-748,-3 1 1,-1-1 0,-6 0 0,-1 0 674,41-8 0,-12-1 0,-3 1 0</inkml:trace>
  <inkml:trace contextRef="#ctx0" brushRef="#br0" timeOffset="400">961 175 8099,'5'-37'116,"1"-4"0,0 12 1,-4 0-1,4 10 712,5 7 1,7 4 0,5 8-1,8 0-428,8 0 1,6 16-1,9 7 1,4 12-187,6 11 0,4 3 0,0 15 0,-4 2-225,-6 2 1,-11 9 0,-8 3 0,-10 2-351,-12-1 1,-9 1 0,-16 3 0,-11 0-104,-14 3 0,-12-13 1,17-33-1,-4 0 0,-2-3 1,-2-1-1817,-3 0 0,-1 0 2280,-6 4 0,-1-1 0,-4-1 0,-1-2 0,-3 3 0,-1 0 0,2-3 0,-1-1 0,2-1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8:17.2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0 350 7978,'0'0'0</inkml:trace>
  <inkml:trace contextRef="#ctx0" brushRef="#br0" timeOffset="221">18 228 8150,'2'-16'517,"4"5"1,-2-5-1,7 5 1,3-3 112,1 2 1,3-1-1,1 5 1,4 0-432,7 1 1,3 1 0,1 6 0,1 0-142,0 0 0,6 2 0,0 2 1,-4 3-112,-6 3 0,0 7 1,-8 7-1,-2-1-19,-1 2 1,-9-3 0,-1 5-1,-2 0-78,-4 0 1,-2 2 0,-2 6 0,-2 0 26,-4 0 0,-6-6 0,-11 0 1,-4 2-145,0 2 0,-12 0 1,4-2-1,-2-4-18,0-1 1,2-3 0,0-6 0,0 1-385,1-1 1,6-5 0,3-2 668,0-3 0,-2-1 0,-8-6 0</inkml:trace>
  <inkml:trace contextRef="#ctx0" brushRef="#br0" timeOffset="488">786 123 8198,'-27'-17'472,"-4"-1"1,6 1-1,0-1 223,-1 1 1,3 5-1,6 3 1,-1 1 783,1 4 1,-1 2-1216,1 2 0,7 8 0,4 5 1,4 9-297,2 7 1,0 4 0,2 2-1,4 2-103,6 3 0,3-1 1,3 6-1,-1-1-206,1 1 0,5-4 0,2 5 0,0 1-342,1-2 1,3-3 0,-4-7 0,0 0-233,0 0 0,-1-2 1,-7-2-1,1-6 915,-1-5 0,8 1 0,3-11 0</inkml:trace>
  <inkml:trace contextRef="#ctx0" brushRef="#br0" timeOffset="721">193 1241 6930,'-18'-2'3543,"1"-4"-3076,7 4 0,6-7 0,16 5 0,13-2-337,12 2 1,7-4 0,11 0-1,3-1-377,6-5 1,10 4 0,1 1 0,1-1 246,2 0 0,-6-1 0,5-7 0</inkml:trace>
  <inkml:trace contextRef="#ctx0" brushRef="#br0" timeOffset="1054">1380 752 8213,'-6'-18'5074,"0"1"-4380,-7 7 1,13 3-538,0 7 0,13 1 0,13 3 0,1 2-79,4-2 1,2 4-1,2-2 1,0-2-442,0-3 0,-2-1 0,-2 0 0,-4 0 177,-2 0 0,-2-1 1,-7-5-1,-4-6 249,-7-3 0,-3-3 1,-4-1-1,-3-3 65,-7-1 0,-13 0 0,-8 7 0,-8 5 18,-4 5 1,5-2 0,-5 2 0,2 4-469,4 6 0,3 6 0,3 9 1,4 5-785,5 5 0,13 4 1106,5 2 0,12 7 0,3 3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8:22.3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69 556 7910,'-10'-35'366,"-6"4"0,7 6 1,-3 9 2701,0 6-2594,8 4 1,-1 6-1,12 0 1,11 0-249,9 0 1,8 0 0,4 0 0,5 0-245,7 0 0,-1 0 0,14 0 1,4 0-70,6 0 1,-2 0 0,3 0 0,-3 0-682,-2 0 0,4 6 0,-4 0 0,-10 0-600,-10 2 1,-9-4 0,-12 7 1367,-6 3 0,-11 9 0,-4 4 0</inkml:trace>
  <inkml:trace contextRef="#ctx0" brushRef="#br0" timeOffset="167">261 940 7968,'-41'0'0,"2"0"0,6 0 2020,8 0-1593,5 0 1,26 0 0,14 0 0,15 0-184,11 0 1,18-6 0,6-2 0,6 1-327,7-1 0,-1-6 1,13 5-1,-4-3-427,-4 0 1,3 3-1,-15-5 1,-5 2-1999,-10-1 2507,-2 5 0,-21-15 0,6 3 0</inkml:trace>
  <inkml:trace contextRef="#ctx0" brushRef="#br0" timeOffset="385">1081 119 7984,'10'-33'226,"-4"4"1,4 6-1,1 9 1,5 4 417,1 3 1,10 5 0,8 11 0,10 13-203,5 9 1,11 8 0,3 15 0,2 6-266,-2 10 1,-4 2-1,-10 11 1,-5 5-302,-10 3 0,-16 0 0,-13-8 0,-8-1-289,-10 1 1,-9-1-1,-22-5 1,-11-7-2665,-14-2 2701,27-33 1,-3-2-1,-7-1 1,-3-2 0,-3 0-1,0 0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4:55.9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71 8328,'8'-10'1573,"-6"0"0,6 6-1252,0-1 0,-5-1 0,11 6 1,5-2-225,9-4 0,7 4 1,5-4-1,9 4-185,7 2 1,0-6-1,8 1 1,0 1-385,-1 2 0,-9 2 0,-11 0 0,-5 0-956,-5 0 1,-9 0 1427,-1 0 0,-11 0 0,-5 0 0</inkml:trace>
  <inkml:trace contextRef="#ctx0" brushRef="#br0" timeOffset="166">210 315 8954,'19'0'1163,"5"0"1,5 0-790,4 0 1,11-2-1,9-2 1,11-1-496,10 1 0,-3-4 0,5 0 0,-4 0-1072,-2 1 0,-2-5 1193,-4 6 0,-4-15 0,-8 1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8:23.6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1972 8020,'-6'-18'398,"-2"3"0,1 1 451,-1 2 1,0 7 0,4-7-358,-1-2 1,1 7-1,11-1 1,11 2-75,9 0 1,8-2 0,4 4 0,3-1-341,3 1 1,2 2 0,3 2-1,-1 2-126,-3 4 1,-7 3-1,2 9 1,-6-1-188,-6 1 1,-4 5-1,-9 2 1,-5 2 69,-5 4 1,-4-1-1,-4 3 1,-6 3 152,-9 1 0,-8 6 1,-12 0-1,-4 1 103,-6 5 1,3-5 0,-1 1 0,2-2 52,5-4 0,3-8 0,4-2 0,5 0-41,7-2 0,0-2 0,13-7-142,2-1 1,2-5 0,4-3 0,4 1-194,5 0 1,11-4 0,3 3 0,2 1-233,4 0 0,4-6 0,4 2 0,5-5-176,7-1 0,-8-5 0,9-3 0,-3-2-189,-5-3 0,-1-3 829,-8-1 0,0-1 0,0 1 0</inkml:trace>
  <inkml:trace contextRef="#ctx0" brushRef="#br0" timeOffset="200">53 2530 8020,'-15'-11'0,"1"-1"517,2-1 0,9 3 0,-3-2-154,4-1 1,13 3-1,11 0 1,13 1-170,7-1 1,13 4 0,11-4 0,7 3-625,9 3 0,11-4 0,4 2 0,2 2 430,0 2 0,-8 2 0,4 0 0</inkml:trace>
  <inkml:trace contextRef="#ctx0" brushRef="#br0" timeOffset="1151">1223 2740 7997,'8'-17'732,"0"-1"1,5 3 0,-1 1-53,2 2 0,-5 3 1,1-5-1,0 2 143,-1-1 0,-5 3 0,4 0 1039,0 3-1610,-6-7 1,4 12 0,-10-2-1,-4 8-62,-2 8 0,-1 5 0,-9 7 0,-1 7-22,-2 7 0,5 7 0,6 7 0,1 1-134,1-1 0,-3 6 0,7 3 0,2 1-346,2 4 1,2-4 0,2 0 0,2-2-95,2-4 0,5-9 0,-3-6-431,2-5 1,1-10 0,7-11 325,-1-13 0,-5-12 0,-1-15 0,3-10 269,2-9 1,1-1-1,1-2 1,-1-1 170,0-3 0,1-1 0,-1 2 1,1 5 151,-1 10 0,-5 2 0,-2 10 0,-3 1 62,-3 3 1,4 11 0,-2 8-61,-2 10 1,-2 7 0,-2 5 0,2 3-176,3 2 0,-3-4 0,2 5 1,-6-1 120,-3 0 1,-11 0 0,0 2 0,-7-5 129,-4-5 0,4-2 0,-6 1 0,-2-3 261,-2-3 1,-2 2 0,2-9 0,2-1 376,2-2 0,7-2-611,-1 0 1,13 0-1,12 0 1,16 0-254,15 0 0,9 0 0,13 0 0,3 2-458,6 4 1,-2-2 0,2 8 0,0-1-679,-2-1 1,6 5 0,-6-5 1202,0 0 0,-2 5 0,-7-5 0</inkml:trace>
  <inkml:trace contextRef="#ctx0" brushRef="#br0" timeOffset="1633">1904 2111 8089,'0'-17'9,"6"-6"0,0-1 224,-2 3-179,-2 1 0,0 5-212,4 3 0,-3 5 0,9 7 126,2 0 0,-5 0 0,3 0 252,2 0 1,-5 0 728,3 0 1,-8-8 658,2-4 0,-6-3 54,-6-3 0,-4 8-773,-7 5 1,1 5 0,3 7-515,1 11 0,8 1 1,-2 10-1,4 4-154,2 6 1,6 0 0,2 8 0,2 1-216,3 3 0,3 7 0,1 2 0,3 0-453,3 0 1,-2 4-1,6-6 1,1-3-496,-1-7 1,-4-3 0,4-8 0,-2 0-93,-3-4 1,-3-10 0,-1-2 0,-1-5 1033,0-5 0,-7-7 0,-2 4 0</inkml:trace>
  <inkml:trace contextRef="#ctx0" brushRef="#br0" timeOffset="1900">2533 1972 8009,'-8'-18'0,"-1"-5"0,-9 0 0,1 1 806,-1 3 1,1 3 0,-1 5 0,1 5 253,-1 4 0,3 4 0,1 4 0,5 7-275,1 9 1,2 7 0,8 9-1,4 7-461,5 6 0,13-3 0,5 10 0,6-3-354,5-3 1,-1 2 0,8 3 0,1 1-369,3-2 1,-1-4 0,-1-5-1,-5-4-1167,-1-1 0,-4-11 0,-10 2 1,-8-5-2514,-7-7 4078,-6-2 0,-8-1 0,0-1 0</inkml:trace>
  <inkml:trace contextRef="#ctx0" brushRef="#br0" timeOffset="2033">2516 2548 8009,'-12'-20'152,"0"-3"0,8 4 0,1-3 0,6 7 268,9 3 1,11 3 0,8-3 0,6 4-293,4 0 0,13 6 0,-1-3 1,3 3-67,4 2-62,-5 0 0,12 7 0,-4 3 0</inkml:trace>
  <inkml:trace contextRef="#ctx0" brushRef="#br0" timeOffset="2234">3057 1727 9227,'-2'-19'0,"-2"-3"969,-2-1 1,2 8-815,10 9 1,4 19 0,9 12 0,5 12 555,5 10 1,10 11 0,1 8-1,-1 6-552,-2 4 0,-4 1 0,-2-1 1,-4 3-832,-2 1 0,-9-2 1,-10-10-1,-4-4-386,-2-6 0,-10 0 0,-7-6 1058,-11-7 0,-12-6 0,-5-4 0</inkml:trace>
  <inkml:trace contextRef="#ctx0" brushRef="#br0" timeOffset="2433">3773 2286 8047,'12'-18'992,"-3"1"1,1 0-716,0-1 1,7 6 0,8 3 0,3 1 57,3 4 0,2 2 1,4 2-1,1 0-653,3 0 0,0 6 0,-8 2 0,-4 1 318,-6 5 0,4 9 0,1 4 0</inkml:trace>
  <inkml:trace contextRef="#ctx0" brushRef="#br0" timeOffset="2566">3703 2653 8047,'8'9'282,"4"-3"1,3-4-1,5-2 1,3 0-133,6 0 0,12-2 1,7-2-1,8-3-365,8-3 1,12 4 214,6-6 0,3 1 0,2-7 0</inkml:trace>
  <inkml:trace contextRef="#ctx0" brushRef="#br0" timeOffset="3066">4856 2216 8115,'17'10'0,"7"-2"0,-1-8 0,-2 0 508,-1 0 1,3 5 0,0 1-1,0-2 245,3-2 1,-5-2-1,6 0 1,0 0-177,1 0 1,1-8-1,6-3 1,-1-5-209,1-1 0,0-3 0,0-3 1,0-6-193,0-4 0,-6-4 0,-2-2 0,-3-4-183,-9-1 1,1 5 0,-10-2 0,-4 4 30,-6 2 0,-12 8 0,-11 4 0,-4 4-140,-6 1 1,-8 8-1,3 5 1,-1 5 67,0 5 0,-3 7 0,5 9 1,4 5-70,6 1 0,6 8 0,9 9 0,5 5-208,5 5 1,6 4 0,8-1 0,11 3-225,14 2 1,12 0 0,13 2 0,6-8-140,4-7 1,2-8-1,0-12 1,-1-8 686,1-7 0,-8-14 0,-2-10 0</inkml:trace>
  <inkml:trace contextRef="#ctx0" brushRef="#br0" timeOffset="3417">6148 679 8159,'-2'-33'158,"-2"2"0,-3 4 473,-3 2 0,4 2 0,-4 5 0,1 1 553,-1-1 1,4 8-732,-6 5 1,9 5 0,-3 5 0,4 7-373,2 4 0,0 9 0,0 4 0,0 4-227,0 2 1,-6 0 0,0 0-1,2 0-164,2 0 1,0 5 0,-1 1 0,-5-2-638,-2-2 1,-2-2-1,-5 0 1,-2-1 946,-5 1 0,-11 0 0,-9 0 0</inkml:trace>
  <inkml:trace contextRef="#ctx0" brushRef="#br0" timeOffset="3651">5677 295 8054,'17'-52'257,"1"-1"1,-7 9-1,1 5 1,1 8 580,3 7 1,3 5 0,3 4 0,1 3-355,-2 6 1,5 12-1,-1 7 1,2 9-245,4 7 1,2 6 0,2 6-1,-2 7-354,-4 8 0,8 6 1,-6 8-1,-2 0-624,-2 0 0,2 2 0,-3 4 1,-1 3-2408,0 1 3145,-9-3 0,-1 1 0,-5 1 0</inkml:trace>
  <inkml:trace contextRef="#ctx0" brushRef="#br0" timeOffset="4147">6602 1046 8226,'0'-25'108,"0"0"0,0-7 1,0 3 525,0-2 0,-2 4 1,-2 0-1,-3 0 145,-3 0 0,6 5 1,-4-1 492,1 4 1,5 7-860,-4 0 0,4 12 0,2 4 0,0 14-251,0 7 1,2 10-1,4 8 1,5 1-75,5 5 0,1 1 1,1 2-1,-1 1-348,1-1 0,-1-5 0,-1-3 1,-3-1-385,-1-4 1,-2 2 0,1-6 0,-3-8-2825,0-6 2987,-6-11 1,5-12 0,-9-17-1,-1-13 273,-3-6 1,0-11 0,6 3 0,0-5 175,0-1 0,0 5 0,0 3 1,0 1 174,0 4 1,0 4 0,0 6-1,0 6 304,0 3 1,8 11 0,3 3-1,5 4-221,1 2 1,1 8 0,-1 3 0,1 5-152,-1 1 0,-5 7 1,-2-1-1,-3-2 52,-3-1 1,-2-3 0,-4-1 0,-4-3-31,-5-1 0,-5-3 1,-3 5-1,-3-4-48,-1-2 1,-6 3 0,6-5 0,1 0-100,3 2 0,2-6 1,-1 5-127,1 1 1,7-4-1,6 8 1,8 1 0,13-3 0,14 1 0,8 3-199,8 2 0,3 1 0,5-1 0,3-3-538,6-1 1,-2-1 0,0 7 911,-2-1 0,6 1 0,-4-1 0</inkml:trace>
  <inkml:trace contextRef="#ctx0" brushRef="#br0" timeOffset="4399">7441 400 8161,'-8'-35'673,"-2"2"1,-7 2 0,-1 6 1230,1 5 1,5 1-1205,0 13 0,8 2 1,-1 10-1,5 7-233,5 9 1,7 11-1,9 10 1,5 1-345,1 5 1,0 1-1,4 4 1,-2 1-740,2-3 0,0 4 1,0-9-1,-2 3-558,2 3 1,-3-1 0,-1-1 0,-4-5-2154,-7-5 3327,-7-4 0,-1-10 0,2-2 0</inkml:trace>
  <inkml:trace contextRef="#ctx0" brushRef="#br0" timeOffset="4533">7545 819 8161,'0'-29'0,"0"2"948,0 1 0,0-3 0,4 6-376,8 2 0,1 3 0,17 5 0,3 3-502,5 2 1,7 2-1,9 6 1,3 0-366,1 0 1,6 6 294,-6 0 0,0 8 0,-5-5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8:30.1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0 297 8088,'6'-23'-142,"2"-2"1,-1-1 589,1 1 1,4 2 0,-4 3 0,-1-1 224,1-2 0,6-1 0,-3 7 0,5 2-219,1 3 1,3-4-1,3 7 1,6-1-237,4 4 0,2 4 0,0 2 0,2 0-62,4 0 0,-5 2 0,3 4 0,-6 6-181,-4 3 0,-7 10 1,1 4-1,-6 4-112,-5 2 1,-6 8-1,-12 4 1,-8 3 10,-7 2 0,-6 1 0,-8-1 0,-2 3-4,-4 3 0,3-4 0,-7 4 1,2-5-19,4-7 1,5-3 0,6-8 0,9-2 6,5-4 1,11-4 0,-1-9 0,9-3-190,13-1 0,3-6 0,12 4 0,6-3-65,4-3 1,3-2 0,9-2 0,3-2-605,6-4 1,-6-1 998,-5-5 0,-1-4 0,-7 7 0</inkml:trace>
  <inkml:trace contextRef="#ctx0" brushRef="#br0" timeOffset="167">0 786 8088,'0'-23'0,"0"-1"-20,0 3 1,2 2 0,4 1 0,7 3 287,9 3 1,15-1-1,15 5 1,12 0-178,10 0 1,5 2 0,7 6 0,-3 0-558,-1 0 1,-14 0 0,-1 0 465,-4 0 0,-13 8 0,-7 2 0</inkml:trace>
  <inkml:trace contextRef="#ctx0" brushRef="#br0" timeOffset="716">908 821 8088,'12'-19'60,"-2"-3"1,-1-1 581,1 2 0,-6 7 0,2 2 2896,-4-1-2691,-2-3 1,-2 7 0,-4 3-624,-6 4 1,-1 10 0,-1 5 0,2 9-121,-1 7 0,3 4 0,-2 3 0,1 3-53,1 2 0,-3 6 1,7-5-1,0 3-238,-2 3 1,6 3 0,-6 1 0,3 1-377,-1-1 0,-2 0 1,4-3-1,-2-6-540,2-8 1,2-12 815,2 0 1,0-13 0,0-12-1,2-14 118,4-11 0,4-6 0,7-4 0,1-1 203,-1-3 0,1-2 1,-1 4-1,1-1 288,-1 1 1,-5 10 0,-1 5 0,1 5-106,-2 1 1,5 7-1,-3 1-370,4 2 0,1 10 0,0 10 0,1 5 13,-1 7 0,1-3 0,-1 8 0,-1 0 44,-5-2 0,-3 6 0,-8-5 1,0-1 267,0-4 0,-8-4 0,-5-1 1,-7-1 123,-3 1 0,-8-8 0,2-5 0,-4-3 6,-2-2 0,0 0 1,2 0-1,4-2 133,6-3 0,5 1 0,5-6-235,1 2 1,10 2-1,2 6 1,12 0-470,9 0 0,12 8 0,10 4 0,1 5-407,5 7 1,1-3 0,3 6 0,-1 0-25,1 0 1,-3 1 0,-3 3 0,-7-4 699,-3-2 0,-10 6 0,-1-4 0</inkml:trace>
  <inkml:trace contextRef="#ctx0" brushRef="#br0" timeOffset="1050">1519 1327 8216,'-17'-17'3705,"5"7"-3041,1 4 1,7 6 0,-2 6-1,6 6-414,6 3 1,9 5 0,11 1 0,1 2-278,4-1 0,4-3 1,4-1-1,1-3-102,-1-3 0,-4-4 0,-4-8 0,-4 0-298,-2 0 1,-1-4 0,-7-6-1,-1-9 301,-5-7 0,-5-3 0,-14-4 0,-9 2 383,-10 2 1,-8 0-1,-6-4 1,-5 4-74,-5 6 0,1 11 1,3 6-1,6 4-462,4 2 1,10 4 0,6 8 0,7 13 277,9 12 0,10 8 0,5 7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8:43.4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51 8113,'-18'-16'1579,"1"4"0,7 3-158,4 3-1190,4 4 0,10-4 0,6 10-65,7 2 0,-2 0 0,7-4 0,-1 1 11,4 3 1,2 0 0,0-6 0,-2 0-140,2 0 0,2 0 0,2 0 0,-2 0-65,-4 0 1,2 0 0,-8 0 0,-1 0-112,-3 0 0,-3 2 0,-3 4 82,-1 6 1,-8 3 0,2 2 0,-4 3 83,-2 3 1,-2 4 0,-2 8 0,-6 2 39,-5 4 1,1 4 0,-11 7 0,1 2-68,1 4 0,-2-3 0,4 3 0,-5-4-33,-1-1 0,4-3 0,-4-1 0,2-5 38,3-1 1,-3-2-1,2-8 1,3-4 71,7-6 1,-3-3 0,6-3 0,-1-1 486,-1-5-492,8-3 0,-2-8-123,12 0 0,4 0 0,9 0 0,5 0 6,5 0 1,4 0 0,4-2 0,1-2-281,3-2 1,6-1-1,-5 3 1,1-2-331,0 2 1,-2 2-1,-8 0 1,-4-2-885,-6-2 1,-4 1-172,-1 5 1709,-8 0 0,-10 0 0,-10 0 0</inkml:trace>
  <inkml:trace contextRef="#ctx0" brushRef="#br0" timeOffset="216">105 732 8113,'-17'-8'1242,"5"0"1,2-5-917,2 1 0,5 8 0,10-4 0,11 2-177,9 1 0,14-1 0,7 6 1,8 0-363,8 0 0,6-6 0,6 0 1,4 2 212,-1 2 0,7 2 0,-7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8:45.6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0 123 8164,'2'-18'210,"2"1"257,2-1 1,8 3 0,-5 1-1,3 5-220,-1 1 0,7 0 0,7 4 0,2-2-253,4 2 1,2 3-1,2 1 1,2 1-211,4 5 0,-4-2 0,2 8 216,-8 1 0,-6 3 0,-8 1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8:45.7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53 8372,'12'6'463,"-1"0"1,3 0 0,11-6 0,10 0-157,10 0 1,21-6 0,11-2 0,14-1-404,-39 2 0,1 0 0,46-1 0,-48 5 0,-1 0 96,41 1 0,0-5 0,-11-3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8:44.8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53 575 8086,'-17'-8'549,"5"6"0,2-6 141,3 0 0,1 5-420,6-9 0,9 8 0,9-4 1,9 2-326,6 1 0,2-1 0,2 4 0,2-2-354,1-2 0,7 0 0,-6 6 0,-2 0-1236,-3 0 1645,-1 0 0,8 0 0,2 0 0</inkml:trace>
  <inkml:trace contextRef="#ctx0" brushRef="#br0" timeOffset="317">944 190 8217,'6'-29'0,"-1"2"466,-1 2 1,0 9 0,0 9 476,2-1 0,0 8-569,-6 0 1,6 8 0,1 9 0,3 1-220,4-1 1,7 6 0,4 1-1,0-1-106,1 2 0,3-5 1,-6 3-1,0-6-267,3-5 0,-7 1 0,4-7-76,-3-2 1,-5-4-1,-1-6 283,-3-5 0,-7-11 0,2-3 1,-6-2 73,-6-4 0,-3-2 1,-11 0-1,-1 2 25,-2 2 1,-9 7 0,5 1 0,-2 6-123,0 3 0,8 8 0,-3-2 0,5 6-477,2 6 0,7 4 1,4 9-1,4 4-1721,2 7 2232,8 10 0,17-3 0,12 6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8:48.9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78 123 8316,'-18'-6'0,"1"0"2088,-1 2-1447,1-6 0,9 7 0,12-7-429,17 2 1,9 2 0,16 6 0,5 0-489,5 0 1,0-2 0,8-2 0,2-1-468,2 1 1,2-4 0,0 0 742,0-1 0,-1-3 0,1-6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8:48.2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35 295 8247,'-2'-29'0,"-2"2"0,-2 0 648,3 0 1,-1 5 0,0-1 2725,-2 4-2709,0 9 0,6 4-545,0 12 0,2 4 1,2 9-1,4 4 14,1 6 1,3 12 0,5 6-1,1 3-219,-1 3 1,1 1 0,-1 4 0,1 6-93,-1 4 1,1 2 0,-3 0 0,-1 0-55,-3-1 1,-7-4-1,2-3 1,-4-4-498,-2-8 1,0-11-1,0-12-2979,0-2 3707,0-9 0,-8-24 0,-1-11 0</inkml:trace>
  <inkml:trace contextRef="#ctx0" brushRef="#br0" timeOffset="367">52 278 8318,'0'-18'-123,"-1"1"0,-3-1 0,-2-1 543,2-4 1,2 3-1,2-3 1,0 4 88,0 1 1,8 1-1,5-1 1,9 3-203,7 3 1,6-2-1,6 7 1,7-1-266,8 0 0,-1 4 0,1 10 0,-6 6-46,-3 3 0,-8 11 1,0 3-1,-10 4-248,-12 2 1,-1-1-1,-11 3 1,-1 2 68,-2 2 0,-11 2 1,-9-5-1,-9 3 11,-6-2 0,-2 4 0,-2-3 1,-2-1-150,-1-2 0,-7-2 1,6 0-1,2-2-175,3-4 0,8 2 496,5-8 0,4 8 0,1-3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8:51.0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62 227 8130,'-17'0'102,"-1"0"920,1 0-654,7 0 1,12 0-1,14 0 1,7 0 9,4 0 1,2-2 0,8-2 0,2-1-229,2 1 0,1 2 0,-3 2 0,2 2-27,-2 4 1,-2-3 0,-3 7 0,-1 0-215,-3 0 1,-5 3-1,-8 8 1,1 5-82,-1 1 0,-7-4 1,-4 4-1,-6 0 69,-6 1 1,-6-1 0,-9 4-1,-4-4-58,-2-2 0,-5 4 0,-6-3 0,-5-1-306,-2 0 0,7-2 0,-5-5 0,2-1-190,0 1 1,1-1 656,5 1 0,7-9 0,3-1 0</inkml:trace>
  <inkml:trace contextRef="#ctx0" brushRef="#br0" timeOffset="232">935 157 8130,'0'-27'181,"0"-6"1,0 6 630,0 0 0,-9 4 0,-7 11 0,-7 6-130,-4 4 0,4 2 0,-7 0 0,1 4-376,2 8 1,-6 1-1,6 16 1,0 2-246,4 2 0,5 2 0,4 2 0,5 2-249,1 2 0,2 5 1,6-3-1,2 0-446,4-1 0,9 5 1,11-4-1,1-1-30,4 1 0,8-8 0,3-8 0,3-2 14,4-3 1,1-5 0,0-3 649,-3-3 0,3-7 0,-5 4 0</inkml:trace>
  <inkml:trace contextRef="#ctx0" brushRef="#br0" timeOffset="432">272 1153 8130,'-18'15'721,"1"-3"0,1 4-254,5-5 1,11-3 0,15-2 0,12-4-3,14-2 0,17-6 0,12-2 0,12-2-584,9-3 1,-39 6 0,1 0-1,4 0 1,2 1 0,2 0-1,0 0-181,4 0 1,-2-2-1,-7 1 1,-1-1-87,1-1 0,-1 0 1,40-8-1,0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9:05.7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1153 8101,'7'-10'5781,"-5"-5"-4077,6 13-1471,-8-6 1,0 16 0,0 6-271,0 7 0,6-2 0,0 7 0,0-3-184,1 0 1,-3 8 0,6-2 0,0 4-197,-1 2 0,-3 0 1,6 0-1,-1 0-159,-1 0 1,6-2 0,-7-2 0,3-4-23,0-2 0,-8-1 0,3-9 1037,1-3-16,-6-4 1,6-16-1,-8-4 1,0-5 308,0-7 1,8 5 0,1-6 0,3 1-211,0 1 0,1 0 1,8 5-1,5 3-371,1 3 0,2-1 0,6 7 0,2 2-149,4 2 1,1 2 0,7 0 0,-3 2-254,3 4 1,-3-4 0,3 4-1,1-4 7,-1-2 1,-1 0 0,3-2 0,-5-4 68,-5-6 0,-12-9 1,-7-4-1,-9-3 138,-7-3 1,-6-4 0,-8-3 0,-7-3 147,-7 2 1,-9 2 0,0 2 0,-8 2 47,-7 4 1,1 4 0,-1 7 0,-1 3 78,3 3 1,1 5 0,10 7 0,4 0-83,5 0 0,7 9 0,5 7 1,7 7-378,3 4 0,11 2 0,7 8 0,7 2-1011,4 2 1,4 1 0,8-3 1231,2 2 0,0 8 0,-6-5 0</inkml:trace>
  <inkml:trace contextRef="#ctx0" brushRef="#br0" timeOffset="416">1415 1537 8092,'-11'-5'539,"-1"-1"0,6-2 435,-5 2 1,7 2 120,-2-7 1,4 9-629,2 2 0,0 7 1,2 9-1,2-2-346,2-3 0,7 3 1,-3 7-1,1 2-234,1-1 1,-2-1-1,3 0 1,-1 3-382,2-3 0,-1 6 0,1 0 0,-4 1-869,-3-5 1,5 2 1362,-6-2 0,7 1 0,-3-7 0</inkml:trace>
  <inkml:trace contextRef="#ctx0" brushRef="#br0" timeOffset="868">1800 1642 9115,'-16'-8'0,"2"-1"730,3-1 1,5-4 0,-6 7 2337,-1-3-2401,5 6 1,2-4-437,12 8 1,4 8 0,7 4 0,1 3-256,-1 3 0,1-1 1,-1 1-1,0-1-307,1 1 0,-3 5 0,-1 0 0,-4-2-91,-3-1 1,-1-1 0,-6 3 0,0 1 37,0-2 0,-2-3 1,-2-5-1,-3-3 73,-3-2 1,-2-2-1,-5-8 536,-1-4 0,9-6 1,3-11-1,4-6 509,2-4 0,2 0 0,6 2 0,7 2-155,7-2 1,9-2 0,-2 0 0,4 2-105,2 1 1,7 15-1,5-1 1,3 7-392,3 5 0,-7 2 0,-1 4 0,-2 6-752,-5 9 1,-7 8 0,-3 8 0,-3-2-860,-4-2 0,-9-1 0,-4 3 1527,-1-2 0,-5 0 0,6 6 0</inkml:trace>
  <inkml:trace contextRef="#ctx0" brushRef="#br0" timeOffset="4816">891 5240 8258,'0'-18'500,"-2"3"1,-1 1 437,-3 3 1,0 5-1,4-4 416,-4 2 0,2 2-876,-7 6 1,7 8-1,-2 6 1,4 5-305,2 5 1,0 7 0,2-2 0,2 4-210,2 2 0,7 0 0,-1-1 0,3 1-159,3 0 1,1 0-1,3 0 1,1 0-329,-2 0 1,-1-6 0,-3-2 0,1-1-350,-1-5 1,-7-2 0,-3-3 477,1-5 1,-6-1-1,2-6 1,-8 0 487,-7-6 1,1 0 0,0-12 0,0-3 263,1-4 0,5-10 1,-2 3-1,6-1 527,6 0 0,6 6 1,11-4-1,6 2-365,4 3 0,4 11 0,4 5 0,5 4-493,5 2 1,1 2 0,0 5 0,1 9-203,-1 5 1,0 8 0,-1-5 0,-4-3-285,-7-2 0,-11-1 1,-5-3-1,-5-3 34,-1-6 0,-9-6 0,-3-6 535,-4-6 1,-2-9 0,0-4 0,-2-2 147,-4-4 1,2-2-1,-5-2 1,-1-2 52,0-4 1,1 4 0,-5-3 0,2 3-36,-1 2 1,3 0-1,-2 2 1,1 4-252,1 5 1,0 7 0,6 3-418,-1 3 1,-1 9-1,6 2 1,0 9-459,0 7 0,2 9 1,4 6-1,5 6 22,5 4 1,3 5 0,2-3 0,5 2 826,1 3 0,2-5 0,6 0 0</inkml:trace>
  <inkml:trace contextRef="#ctx0" brushRef="#br0" timeOffset="5233">2096 5711 8288,'0'-11'1631,"0"-1"0,0 6 920,0-5-2210,0 7 1,2-2-1,2 12-334,2 5 1,2 5-1,-4 3-85,2 5 1,1-5 0,-3 4-1,2-3-142,-2-3 1,-2 1 0,-2-1 0,-2 1-2,-4-1 0,2 0 0,-7 1 560,-3-1 0,4-7 0,-1-2 363,-3 0 0,4-6 0,1 1-188,1-6 1,2-7 0,8-10 0,4-1-155,5-2 0,7 0 0,5 5 0,6 1-296,4-1 0,-4 3 0,0 3 1,3 6-346,1 4 0,1 2 0,1 2 1,0 4-295,0 6 0,-6 3 0,-1 5 1,-3 1-482,-4 2 0,-3 6 0,-5-5 0,-3-1-1717,-2 2 2773,-3-6 0,-5 7 0,0-9 0</inkml:trace>
  <inkml:trace contextRef="#ctx0" brushRef="#br0" timeOffset="5549">2568 5816 8288,'2'-17'357,"2"-1"347,2 1 0,1 5 0,-3 0 1,4 1 189,2 1 0,1 0 1,7 7-1,-1-3-428,1 2 1,1 4 0,2 4 0,3 3-300,-3 3 1,0 2-1,-1 5 1,-1 1-256,-3-1 1,-5 1 0,1-1-1,-6 1-205,-4-1 0,-2 1 0,0-1-97,0 0 1,-2-5 0,-4-2 338,-6-2 0,3-3 0,-3-7 554,-1-3 0,5-5 0,2-8 1,4 1 108,2 0 0,2-1 0,4 1 0,5-1-444,5 1 0,3 1 1,3 4-1,3 7-277,2 3 1,0 2 0,4 0 0,-2 2-462,2 3 0,0 7 0,1 9 0,-5 5-2659,-2 1 3229,-2 2 0,-5 14 0,-1 1 0</inkml:trace>
  <inkml:trace contextRef="#ctx0" brushRef="#br0" timeOffset="6350">3144 734 8432,'-11'-35'0,"-1"2"0,0 2 643,3 2 0,-5 2 0,8-2 0,2 5 276,2 5 0,6 2 1,6 1-579,7 4 1,13-1 0,-1 7 0,6 2-175,5 2 0,-3 2 0,4 2 0,-2 4-215,2 6 1,-5 9 0,5 4 0,-6 2-217,-6 4 0,-2 10 0,-5 8 1,1 7 96,-2 8 1,-7 6 0,-4 7 0,-3 13 191,-4-40 1,-2 2 0,0 7 0,0 1 0,-1 8 0,0 4 0,0 5 0,0 3 7,0 4 0,0 1 0,3 2 1,0 2-1,1 2 0,2 1 1,1 4-1,1 2 21,0-29 1,0 0 0,1 0 0,6 30 0,2-2 0,-6-31 0,0 0 0,1 0 0,7 31 0,-1 0-133,-4-32 1,0 1 0,-1-1 0,0 1 0,-1 0 0,0 0 0,1 1 0,0 1-1,0-1 1,4 31 0,-1 0-34,-1-6 0,-1-2 0,-1-3 0,1-1 0,1-1 0,1-1 1,-2-2-1,-1-1-155,0-1 0,-1-1 1,0-7-1,-2-2 1,-4-4-1,-1 0 1,0-6-1,-2 0-110,2-4 0,-2-2 0,-3 45 0,0-9 0,-10-13 205,-5-13 1,-9-13 0,-1-9 0,-4-3 155,-8-6 0,0-11 1,-7-3-1,-1-7-71,0-5 1,-1-1-1,-6-6 1,1 0-1197,4 0 1282,-3 0 0,7 0 0,-7-4 0,1-3 0,1-5 0,1 0 0</inkml:trace>
  <inkml:trace contextRef="#ctx0" brushRef="#br0" timeOffset="7099">5170 751 8266,'0'-23'-6,"0"0"1,0 0 0,0 5 0,0 1 513,0-1 1,-8 3 0,-3 1 0,-5 4 231,-1 3 0,-8-1 0,-5 4 0,-3-2-435,-2 2 0,1 10 0,-3 6 0,0 5-228,2 7 0,-4 5 1,12 13-1,0 11-105,3 9 0,7 15 1,5 13-1,9-40 1,1 3-16,0 3 1,2 2-1,0 10 1,2 2-1,0 5 1,1 3-1,3 7 1,0 1-179,1 6 0,2 0 0,-1 0 0,1 1 0,-1 0 0,0 0 1,-1 1-1,-1 0 58,0 1 0,0 0 0,-1 0 0,-1 0 1,2-1-1,0-1 0,-2-4 0,-2 0 57,-1-3 1,0-1 0,1-3-1,2-1 1,0-5 0,1-1 0,1-3-1,2-2-161,1-4 0,1-2 1,1-7-1,0-1 1,6 37-1,1-4 119,-1-2 0,1-3 0,-1-9 0,0-11-156,1-7 0,-3-7 0,-1-5 0,-2-12 304,1-14 0,-1-3 0,2-10 0,-1-3 0,-1-1 0</inkml:trace>
  <inkml:trace contextRef="#ctx0" brushRef="#br0" timeOffset="7766">5712 926 8259,'-10'-25'298,"-6"6"1,7-5-1,-1 3 1213,4-2 1,-2 3-948,2-3 1,14 5 0,12 5 0,7 3-383,10 2 0,0 3 1,9 5-1,3 2-124,1 3 1,2 5 0,-1 7 0,-4 1-401,-7-1 1,-11 3 0,-5 3 0,-5 6 32,-1 4 0,-9-4 1,-5 0-1,-8 2 2,-7 2 1,-7 2-1,-5-2 1,-8-2 20,-8-1 0,-6-3 0,-7 4 0,0-4-296,-1-2 1,7-2-1,1-5 1,2-3 581,4-3 0,3 4 0,1-7 0</inkml:trace>
  <inkml:trace contextRef="#ctx0" brushRef="#br0" timeOffset="7983">6550 786 8235,'-8'-25'150,"0"6"0,-5-4 1,1 3 704,-2 3 1,-3 5 0,-4 2 0,-3 3-228,3 3 0,-4 2 0,2 4 0,1 3-465,3 7 0,-3 6 1,3 5-1,5 6-153,5 4 0,-3 4 0,6 2 0,2 3-275,2 3 0,4-6 0,4 3 0,8-1-432,7 0 0,0 6 0,9-7 0,1-3-216,2-6 0,2 0 0,-1-7 913,1-3 0,0 6 0,0 0 0</inkml:trace>
  <inkml:trace contextRef="#ctx0" brushRef="#br0" timeOffset="8250">6829 1415 8106,'0'-17'315,"0"-1"1,-2 1 795,-4-1 0,5 1-331,-5-1 1,2 3 0,0 1 85,-2 3 0,0 9-980,6 2 0,0 13 1,0 12-1,0 3-310,0 3 0,0 2 1,2 4-1,2 1-643,2 3 1,2 0 0,-4-4 1066,1 3 0,9-3 0,-4 6 0</inkml:trace>
  <inkml:trace contextRef="#ctx0" brushRef="#br0" timeOffset="8617">7039 1625 8203,'17'0'444,"-5"0"1,-2 2 1861,-3 3-1696,-1-3 0,-4 6 1,2-6-1,4 2-225,1 2 0,3 2 1,6-5-1,-1 5-178,1 2 0,1-6 0,2 2 1,4-4-144,3-2 0,-1 0 0,2 0 0,-4-2-56,0-4 0,-5 2 0,1-10 0,-5-3-131,-5-4 0,-7-3 0,2 5 0,-4-3 18,-2-1 0,-8-2 1,-3 6-1,-7-1-219,-5 5 0,-2 3 0,-6 0 0,3 7-283,3 3 1,-4 2-1,4 2 1,0 3-462,-1 7 1,3 9 0,6 5 1067,-1 1 0,-7 2 0,-2 6 0</inkml:trace>
  <inkml:trace contextRef="#ctx0" brushRef="#br0" timeOffset="8883">6462 2236 8203,'-11'-6'1692,"-1"0"1,8 2-1,-2 12-1785,5 10 1,2 1 0,3 12 0,4 6-574,2 8 1,1 5 0,7 4 0,-1 5-993,1 5 1658,-8 4 0,-3 1 0,-7 1 0</inkml:trace>
  <inkml:trace contextRef="#ctx0" brushRef="#br0" timeOffset="9032">6253 3493 9806,'-8'-9'4041,"4"-5"-4256,-7 8 1,7 2 214,-2 10 0,4 4 0,2 7 0</inkml:trace>
  <inkml:trace contextRef="#ctx0" brushRef="#br0" timeOffset="9666">5694 4960 8174,'0'-23'257,"0"0"1,0 0 0,0 5 0,0-1 315,0-5 1,2 11-1,2-5 1,4 3-40,1-1 1,-3 5 0,6-1 0,1 0-298,3 3 1,9 1-1,4 8 1,4 0-101,2 0 1,0 0-1,2 2 1,2 4-178,2 5 1,-1 7-1,-5 3 1,-2 4-225,-4 2 1,-5 3 0,-13 5-1,-5-1-33,-4 1 1,-4 6-1,-4 0 1,-7-2 140,-9-2 1,-5-3 0,-10 1 0,-2 0-65,-1 0 1,-9-2 0,5-4 0,-3-3-333,0-1 0,9-8 0,-1 3 1,8-9 551,7-3 0,5-2 0,2-6 0</inkml:trace>
  <inkml:trace contextRef="#ctx0" brushRef="#br0" timeOffset="9883">6445 4838 8174,'0'-17'809,"0"-1"1,0 1-218,0-1 0,-8 5 0,-3-1 0,-5-1-84,-1 1 1,-7 8 0,-1 0 0,-2 4-183,-4 2 1,4 10 0,0 6 0,1 7-276,5 4 0,4 8 0,5 8 0,6-1-199,4 1 1,2 6-1,2-5 1,4 3-480,6-1 1,9-5 0,4 4 0,2-3-47,4-3 1,0-8 0,0-4 0,-3 1-1342,-3-1 2014,-2-14 0,-5 11 0,-1-15 0</inkml:trace>
  <inkml:trace contextRef="#ctx0" brushRef="#br0" timeOffset="10299">6480 5397 8189,'17'0'525,"1"0"440,-1 0 1,1 0 1176,-1 0-221,-7 0-1541,-2 0 1,-2 2-386,-1 4 0,1 3 0,-6 9 25,0-1 1,0 7-1,0-1 1,-2-2-215,-4-1 0,3-1 0,-9 2 0,-2 3 16,-1-3 0,-3-2 0,1-1 0,-1-1 178,1 1 1,5-8 0,1-5 405,-3-3 1,0-4 0,3-3-75,5-7 0,4-4 1,4-3-1,6-2 223,9-3 0,3-5 1,9 6-1,4 2-294,6 1 0,-1 3 1,7 1-1,-2 5-348,-5 5 0,5-2 0,-2 2 0,-2 4-567,-2 6 0,-4 6 0,-4 9 0,-6 3 59,-4 1 0,-1 2 1,-3-2-1,-3 5-274,-6-1 0,-4 4 0,-2-8 1,0 0-1562,0 3 2430,-8-7 0,-9 6 0,-11-7 0</inkml:trace>
  <inkml:trace contextRef="#ctx0" brushRef="#br0" timeOffset="10566">6969 5694 8189,'27'-2'0,"-4"-2"0,-3-2 610,-3 2 0,1-3 0,-1 1 107,1 2 1,-1 2-1,1 2-288,-1 0 0,1 0 1,-1 0-1,0 0-140,1 0 1,-6 2 0,-1 2-86,3 2 1,-5-1 113,3-5 1,-8-2 0,2-3-76,-4-7 0,-2-4 1,-2-1-1,-4 0 60,-6-1 1,3 1 0,-3-1 0,-2 3-26,-1 3 0,-3-2-1768,1 9 0,7 1 6,4 10 1,6 9 0,8 10 1483,10 2 0,7 3 0,10 4 0</inkml:trace>
  <inkml:trace contextRef="#ctx0" brushRef="#br0" timeOffset="11846">7179 262 8182,'0'-34'0,"0"1"147,0 3 0,-2-1 0,-2 8 0,-2 2 228,2 1 1,2 3 0,2-1 736,0 1-916,0 7 0,2 3 0,4 7-121,5 0 1,7 7-1,5 5 1,4 2-8,1-3 1,5 11 0,-4-5-1,4 4 19,2 5 0,-1-1 0,1 6 0,0-2-40,0 2 1,-2 2 0,-4 4-1,-5 2 96,-5 1 1,-1 5-1,-3 0 1,-3 7 25,-7 2 1,-5 7-1,-3 1 1,-5 4-60,-2 5 1,0 9 0,-1-4 0,5-1-55,4 3 1,2-4 0,0 7 0,2 1-117,4-3 1,-2 7 0,7-5 0,3 4-73,1 3 0,3-1 0,-1-1 0,1-3 18,-1-2 0,-1 1 1,-3 3-1,-3-3 74,-2-6 0,-2-11 1,-6 0-1,0 2 58,0 7 1,0-4-1,-2 2 1,-2-6 105,-2 0 0,-8 4 0,5 3 0,-3 1-16,0-6 0,7 8 0,-7-6 0,0 3 64,3 5 1,-7-4 0,6 5-1,-1-1-175,-1-4 0,1 5 0,-5 1 0,2-1-113,3-3 1,1 2-1,-2-1 1,5 5-105,-1 7 0,6-8 0,-4 5 0,4-5 146,2-1 0,0 1 0,0 5 1,0-3 80,0-1 0,2-7 1,4 7-1,6 1 59,3 3 1,-3-7-1,-1-3 1,3-2-75,2 1 1,1-3 0,-2 2 0,-1-8-95,-2-8 1,-8-4 0,1-3-1,-3-5-311,-2-5 1,0-12-1,0-5 1,-2-5 83,-3-2 0,-5-7 1,-11-4-1,-7-4 130,-7-2 0,-19-2 0,-4-2 0,-10-4 204,-8-1 1,-3-1 0,-7-4-1,5 5 30,5 1 1,6 2 0,8 6 0,10 0-376,9 0 1,16 4 0,10 6 0,9 7 339,6 3 0,10-1 0,1-2 0</inkml:trace>
  <inkml:trace contextRef="#ctx0" brushRef="#br0" timeOffset="12483">7390 5729 8182,'-11'-12'-276,"1"1"1,0-1 444,0 2 0,5-3 3790,-7 7-3495,8 0 0,-4 8 0,10 4-206,4 5 1,-2 5-1,6 1 1,-1 1-114,1-1 1,0 1 0,3-3 0,-1-1-169,2-3 0,-5-1 1,3 4-1,2-5 0,1-1 0,-3-2 1,-1-6 332,3 0 1,1-2-1,1-4-171,-4-5 0,1-11 0,-7-3 1,-2-2-24,-2-4 0,-2 4 0,-2 0 0,-2 1-311,-2 5 1,-7-2-1,1 3 1,-4 7-873,-1 3 1,0-2-1,-1 8-656,1 6 0,1 6 0,4 12 1723,7 3 0,3 4 0,2 8 0</inkml:trace>
  <inkml:trace contextRef="#ctx0" brushRef="#br0" timeOffset="13217">7390 5764 8182,'-8'-27'143,"-3"3"0,1 5 0,0 1 0,3 1 380,3-1 1,2 1-1,2 0-443,0-1 1,2 8 0,4 3 0,7 1-212,8 0 0,-1 0 0,5 6 0,-2 0 21,1 0 1,5 0-1,-6 0 1,0 0-201,3 0 0,-7 8 0,4 4 221,-3 3 1,-11 3-1,-3-1 1,-4 0 71,-2 1 1,0-1-1,0 1 1,0-1-132,0 1 0,-6-1 0,-1 1 148,-3-1 0,-2 8 0,-5 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4:54.0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1206 106 8159,'-12'-18'232,"1"1"1,1-1-1,-4 3 1,3 1 1050,-3 2 8,6 9-1244,-7-5 0,13 16 0,-6 3 1,2 7-48,1 5 0,-7 4 0,4 8 0,-2 2-65,-3 4 0,-3 1 0,-1 7 0,-3-3-255,-3 3 0,2 1 1,-6 3-1,-1-1-225,1 1 0,0-1 1,-4-2-1,4-3 545,2-6 0,-6 3 0,4 1 0</inkml:trace>
  <inkml:trace contextRef="#ctx0" brushRef="#br0" timeOffset="768">560 158 8180,'-18'-12'0,"3"1"0,1-3 140,3-1 0,5-1 219,-6 4-182,8-3 0,-2 15-87,12 0 0,4 14 0,9 11 0,3 0 346,1 0 0,2 8 0,-2 0 0,5 6-136,-1 0 1,4-2-1,-6-2 1,2 0-544,4-1 1,0 1-1,0 0 1,-1 0-127,1 0 1,0-2-1,0-2 1,-4-4-286,-2-1 0,-2-9 0,-5-7 654,-1-2 0,1 5 0,-1-3 0</inkml:trace>
  <inkml:trace contextRef="#ctx0" brushRef="#br0" timeOffset="1101">53 1293 8519,'-17'10'0,"1"-2"381,5-1 1,3-3-140,8 8 0,15-2 1,11 3-1,12-3 165,15-2 0,15-2 0,15-6 1,8-2-435,8-4 0,-47 2 0,-1-2 0,2-2 1,-1-1-1,0-1 0,1 0-234,0-1 1,-1-1 0,43-8-1,-10-3 1,-13 4-1970,-12 1 2230,-13 1 0,-5-8 0,-7-3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9:09.5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0 140 8212,'12'-17'0,"-1"-1"146,3 1 0,-4 1 0,1 3 0,3 3-503,1 2 357,3 2 0,7-1 0,2-3 0</inkml:trace>
  <inkml:trace contextRef="#ctx0" brushRef="#br0" timeOffset="132">629 105 8212,'10'-17'792,"-3"-1"0,-7 1-73,0-1 0,6 7-681,0-1-38,0 8 0,-6-4 0,0 8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9:08.2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0 210 8269,'0'-12'697,"0"0"729,0-1 0,0 3-591,0-2 1,0 7-1,2-5-395,4 2 1,-4 4 0,6 8 0,-3 4-212,1 2 0,8 7 0,-4 6 0,1 1-233,1 1 0,-1 0 0,7 6 0,-3-2-347,-3 2 1,8 0-1,-7 0 1,1-3-83,1-3 1,-1 6-1,-1-4 1,-1 0-397,2-3 0,-7 1 0,-1-2-980,-4-2 1933,-2-1 1,0-12 310,0-8 0,2-10 0,4-12 1,7-3 115,9-2 1,1 0-1,10-2 1,6 6 100,4 3 0,-3-1 0,9 1 1,5 5-461,8-1 1,-2 9 0,1 1 0,-3 4-360,0 2 0,4 2 0,-10 2 1,-7 1-61,-6-1 1,-10-2 0,-2-2 116,-2 0 1,-9-7 0,-10-5 0,-4-6 225,-2-5 0,-6-4 0,-4-6 0,-3 2 17,-7 2 0,-3 0 0,0-6 0,-6 2-8,-4 4 0,-2-2 0,0 9 0,0 5-46,0 3 0,-6 5 1,2-3-1,4 6-174,4 4 0,10 4 0,-4 4 0,3 6-368,5 3 0,3 4 0,14 5 1,0 5-530,0 4 0,2 2 0,6 0 0,8 0-404,5 0 1,10-1 1395,-2 1 0,12 0 0,3 0 0</inkml:trace>
  <inkml:trace contextRef="#ctx0" brushRef="#br0" timeOffset="481">1345 559 8160,'2'-16'467,"2"3"1391,2 1 1,-1 1 627,-5-7-1763,0 8 1,0 5-683,0 10 1,6-1-1,0 10 1,0 3-89,2 5 0,-6 3 1,5-4-1,-1 4-456,0 3 1,0-7 0,-6 4-1,0-1 155,0-1 1,0 0 0,0-5 0,0-1 34,0 0 1,-2-5 632,-4 0 0,4-10 0,-4-2 101,4-10 1,2-6-1,0-3 1,2-4 34,4-6 0,4-4 0,9 0 0,3 2-94,1 2 1,8 7 0,-2-1 0,4 4-358,2 1 0,0 8 1,0 5-1,0 3-430,0 2 1,-2 2-1,-2 3 1,-4 7-406,-2 4 0,-2 7 0,-5 0 0,-1 0-651,1 3 0,-7-7 0,-1 6 1481,-2 0 0,-2-5 0,-6 5 0</inkml:trace>
  <inkml:trace contextRef="#ctx0" brushRef="#br0" timeOffset="648">2009 542 8160,'15'-24'-1274,"-1"1"2135,-3 2 0,-5 9 1,4 4 170,-2 0 1,3 8-1,-3 0 1,0 10-1011,0 6 1,3 3 0,-3 2 0,0 5-954,-1 1 0,5 2 0,-4 8 931,2 4 0,1-5 0,7 7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9:07.3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9249,'10'8'684,"5"-1"1,-3 7 0,3-2-690,3 1 1,-5 5 0,3 3 0,3 4-863,1 2 1,-1 2 866,-2 6 0,1 0 0,-1 0 0</inkml:trace>
  <inkml:trace contextRef="#ctx0" brushRef="#br0" timeOffset="117">106 542 8324,'-12'-6'464,"0"1"0,7-7-464,-7 6 0,8 0 0,-4 6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9:03.4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88 227 6228,'-17'0'-237,"5"0"1,2-1 278,3-5 0,-1 4 136,2-4 90,4 4 243,-6 2-60,8-8 1,-2 4-55,-3-7 0,3 5 734,-4-6 30,4 8-650,2-11-97,0 13 30,0-6-349,0 8 1903,0 0-1939,8 0-157,-6 0 1,5 8 54,-7 4 0,0-3 1,0 3-148,0 2 0,6 1 0,0 4 0,0 3 12,2 1 1,-5 6-1,7-4 1,0 1-88,0-1 1,1 6-1,5-4 1,-3 2-64,-1 0 1,0-7-1,5 3 1,1-4 196,-1-3 0,-5 3 1,-1-11-1,3-1 248,1-3 0,-3-4 1,-2-4-1,-1-4 118,1-5 1,0-11 0,3-3-1,-1-2 139,2-4 1,-5 4 0,1-2 0,0 0 121,-1 1 0,-3 3 0,6 8 1,0-1-162,-3 1 1,7 1 0,-5 5-313,5 5 1,7 4 0,1 4-1,-1 4-47,2 5 1,-4 5 0,8 1 0,3 1-205,1-1 1,-4 5 0,-2-3-1,-2-4-63,-4 1 1,5-2-1,-3-1 125,-2-1 1,-1-10 228,-3-2 1,-5-10 0,-3-13 0,-1-6-7,-4-4 1,4-2 0,-2 0 0,-2 0 110,-3 0 1,-2 0 0,-3 0 0,-4 2-27,-2 4 1,-1 4 0,-7 7 0,1 1-192,-1-1 1,1 7-1,-1 1-250,1 2 0,5 2 0,2 8 0,3 4-140,3 6 1,2 5-1,2 5 1,2 3-162,4 2 0,3-4 0,11 6 1,1 1-86,2-3 1,3 4 0,-3-6 684,6 2 0,4 2 0,2 6 0</inkml:trace>
  <inkml:trace contextRef="#ctx0" brushRef="#br0" timeOffset="317">1311 420 8163,'9'-18'4025,"-1"6"-1568,-8 1-2416,0 7 1,0 4 0,0 12 0,0 5-345,0 6 1,2-1-1,2 7 1,4 2-1174,1 2 1,1-4 1475,2 0 0,3 8 0,-5 8 0</inkml:trace>
  <inkml:trace contextRef="#ctx0" brushRef="#br0" timeOffset="750">1730 350 8093,'-12'-2'4193,"1"-4"-3999,7 4 1,-4 2 0,10 14 0,2 5-409,2 4 0,7 6 0,-1-3 0,3-1-402,3 0 1,-3 6 0,-1-4 0,-2 2-1293,1 1 1908,-5-9 0,7 12 0,-5-6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9:22.0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35 8285,'0'0'0</inkml:trace>
  <inkml:trace contextRef="#ctx0" brushRef="#br0" timeOffset="46">0 0 8292,'0'18'0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9:01.8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610 1363 8123,'17'0'-69,"-1"-2"0,-3-2 308,-1-1 1,-6-9 365,5 2 1,-7 3-121,2-3 0,-4 6 358,-2-5-594,0 7 0,-2-4-261,-4 8 1,-3 0-1,-11 0-1,-3 0 1,3 6 0,-5 0 0,0-3 44,-4-1 0,-4 4 0,-2 0 0,0-2 40,0-2 0,-8 4 0,-1-1 0,-1-1 59,4-2 1,5 4-1,1 0 1,0-2-15,0-2 1,8-2-1,3 0-157,5 0-124,9 0 1,4 0-194,12 0 1,-2 2 265,8 4 1,-6-5 0,3 7 32,-1 0 1,-2-4 165,-6 7 1,0 1-14,0 6 0,0-1 0,0 1 0,0-1-91,0 0 1,0 1-1,0-1 1,0 3 65,0 3 1,0 4-1,0 8 1,0 2 33,0 4 0,0 5 0,2 13 0,2 5-29,1 4 1,9 9 0,-2 7 0,1 7-58,-1 8 1,-4-47 0,-1 1 0,-1 1 0,0 0 0,2 2 0,0 1-15,0 0 0,1 0 0,0-1 0,0 1 0,-1 2 0,1 0 0,0 1 0,-1-1-49,1-3 0,0 0 1,0-1-1,-1 1 1,1-2-1,0 0 1,0 3-1,-1 1 32,1 2 0,0 0 0,0-4 0,-1-1 0,1 3 1,0 0-1,-1-3 0,-1-1-17,-1-2 0,0 1 0,2-3 0,-1 1 0,-1-1 0,0 0 0,1 1 0,2-1-38,8 45 1,-1-3 0,-3-5 0,-3 2-11,-2 4 1,3-11 0,-3-3 0,2-9-85,3-6 1,-3-7-1,0-1 1,-1-8 96,1-7 0,-6-4 1,4-2-1,-2-2 64,-1-4 1,1-4-1,-4-9 1,2-3 193,2-1-22,0-8 102,-6 4-175,0-8 82,0 0-17,-8 0 0,4 0 276,-8 0-263,9 0-94,-5 0-71,8 0 0,-2 0-92,-4 0 53,4 0 0,-6-2 0,6-2 208,-3-2-31,3 0-89,-6-2-60,8 6 0,0-7-225,0 3 1,2 4-234,4-4 1,-4 2 0,5 0-513,1-1 1,-4-3 969,8 2 0,-1-4 0,7-7 0</inkml:trace>
  <inkml:trace contextRef="#ctx0" brushRef="#br0" timeOffset="2651">4399 1363 8147,'12'0'1730,"0"0"-1921,-8 0 0,11 0-1304,-3 0 1495,3 0 0,3 0 0,-1 0 0</inkml:trace>
  <inkml:trace contextRef="#ctx0" brushRef="#br0" timeOffset="2800">5220 1328 8147,'18'0'0,"-1"0"436,1 0 1,-1-6-1,1 1-473,-1 1 1,-5-4 0,-1 2 0,3 2 36,1 2 0,3 2 0,-1 0 0</inkml:trace>
  <inkml:trace contextRef="#ctx0" brushRef="#br0" timeOffset="2950">6565 1328 8213,'10'-7'0,"-1"3"0,-3-8 634,6-2 1,-2 1-1,1 1-1756,3 6 1122,1-3 0,3 7 0,-1-6 0</inkml:trace>
  <inkml:trace contextRef="#ctx0" brushRef="#br0" timeOffset="5381">2042 2795 8229,'0'-27'0,"-2"4"1551,-4 3 0,4 9-1291,-4-1 0,4 10 0,2 2 0,2 12-502,4 9 1,4 1 0,7 7 0,1 0-623,-1-2 0,1 6 864,-1-4 0,1 4 0,-1 2 0</inkml:trace>
  <inkml:trace contextRef="#ctx0" brushRef="#br0" timeOffset="7433">4976 5293 8203,'17'0'227,"1"-6"0,-1-2-51,1-2 0,-1 6 0,1-1 0,1 3-391,4 2 1,-3 0-1,5 0 1,0 0 214,4 0 0,4 0 0,2 0 0</inkml:trace>
  <inkml:trace contextRef="#ctx0" brushRef="#br0" timeOffset="7567">5919 5293 8165,'10'-18'-212,"-1"3"212,-3 3 0,4 4 0,7 8 0</inkml:trace>
  <inkml:trace contextRef="#ctx0" brushRef="#br0" timeOffset="23849">3913 2149 10926,'-12'6'77,"0"0"1,6 5-1,-5-3 1,-3 2 0,-1-6 0,-3 3 0,1-1-62,-1 0 1,1 6-1,-3-6 1,-1-1-1,-2 3 1,-6-4 0,3 6 0,-1-1-25,-4 1 1,-2-6-1,0 4 1,2-2-26,2-1 1,0 1 0,-6-4 0,0 2 23,0 2 0,6 0 0,0-4 0,0 2-18,2 1 1,-6 1 0,6-6-1,-3 0-22,1 0 1,6 0-1,-4 0 1,0 0 20,0 0 0,5 0 0,-3 0 0,2 0 13,-1 0 0,-1 0 1,4 0-1,-2 0 12,1 0 1,1 0-1,-2 0 1,-5 0-19,1 0 1,-6 0-1,6 0 1,-2 0 7,0 0 0,-6 6 1,-6 0-1,2-2 12,3-2 1,1-2-1,0 0 1,0 0 11,0 0 0,6 0 1,0 0-1,-1 0 18,3 0 1,-4 0 0,8 0 0,2 0 37,1 0 0,3 0 0,-1 0 1,1-2-47,-1-4 0,7 4 1,-1-4-1,0 2-14,3-2 0,-7 3 0,5-7-72,-5 2 0,-1-5 0,-1 3-30,1 0 1,-1 0-1,1 7 1,-1-5-9,1-2 1,-1 4-1,1-3 1,-1-1 78,1 0 1,-1 4 0,1-5 0,0-1 44,-1 2 0,-1-3 0,-3 5 0,-1 0-4,2 0 0,1-5 1,3 3-1,-1-1 0,1-1 0,-2 6 1,-3-6-1,-1 1-13,2 1 1,1-5 0,3 3 0,-1-4 5,1-1 0,-1-1 1,1 3-1,-1 1-4,1 3 1,1-1 0,3-5 0,1-1-20,-1 1 1,-3-1 0,1 1 0,1-1-11,2 1 0,3-1 0,-5 1 0,4-1-8,3 1 0,-1-2 0,4-3 0,-2-1-66,2 2 0,2-1 1,2 1-1,0-4 31,0-3 1,-6 7-1,1-4 1,1 2 60,2-1 0,2 1 0,0 4 0,0-3-3,0-1 0,0 0 1,2 5-1,2 1 2,1-1 1,7-5 0,-4 0 0,2 1 18,3 3 0,3 2 0,1-1 0,1-1-7,-1-5 0,0 5 1,1-4-1,1 3-10,5 3 1,-5-6-1,6-1 1,-1 3-40,-1 2 0,2 1 0,-4 1 0,5-1-19,1 1 1,-4 5-1,4 0 1,0-1-17,1-3 0,1 1 0,6 1 1,-2 4 53,-4 3 0,4-5 1,-4 4-1,4-1 40,2-5 1,2 6 0,1 0 0,3 3-9,-2-1 0,6-6 0,-1 6 1,3 1 3,-1-3 1,1 6 0,5-4 0,-1 4-7,-5 2 1,3-6 0,-8 0 0,-1 3-8,3 1 0,-6 0 0,2-2 0,-6-2 10,-4 2 0,-6 2 0,6 2 0,2 0 3,2 0 1,-4-6 0,0 1 0,3-1 23,1-2 1,1 6 0,1-4-1,2 2-20,4-2 0,-2 3 0,7-7 1,3 0 8,1 0 1,3 1 0,-1-5 0,1 3 33,-1-3 0,0 4 0,1-1 0,-1-1 11,0 2 0,-5-5 0,2 3 0,3-1-25,4 1 1,2-2-1,-5 7 1,-1-3-39,1-4 1,5 5 0,0-1 0,-2 2-64,-1 4 0,-7 2 1,3 0-1,3-2-8,0-1 0,6-1 1,-1 6-1,-1-2 48,2-4 0,2 4 0,6-6 1,-2 3 25,-2-1 0,0-6 0,6 4 0,-2 1 57,-4-1 1,2-6 0,-6 4-1,2-1 42,4-1 1,2 3 0,2-5 0,0 2-14,0-1 1,-6 3 0,0 0 0,0 1-94,-2-1 1,6 6-1,-4-2 1,6 2-79,5-2 1,3 5 0,3-5-1,-5 2-90,-4-2 1,0 4-1,1-4 1,5 4 85,2 2 0,-7 0 0,3-2 0,-4-2 92,-2-1 0,5-1 0,-1 6 0,-4-2 29,-4-4 0,-4 4 0,4-4 0,-4 4 91,-2 2 1,0 0-1,-3 0 1,1 2-98,-2 4 1,4-4 0,-1 6 0,-3-2-47,-2-1 1,-7 1 0,-1-6-1,3 0-20,1 0 1,-3 0 0,-3 0 0,1 0 7,0 0 0,-1 0 1,5 0-1,-5-2 33,-1-3 1,4 3 0,-3-6 0,3 2 13,1 0 1,7-5 0,-9 3 0,5 0 78,1 0 0,6 2 0,1 5 0,-3-3-40,-2-2 0,-1 0 1,-1 6-1,0 0-63,1 0 1,-1 2 0,1 2 0,-1 4-52,0 1 0,1 1 1,-1 4-1,1-3-43,-1 3 0,-5-5 1,1 3-1,2 2 24,1 1 0,3-3 1,-13 0-1,-2-1 41,-2-1 1,3 3 0,-1-5 0,-4 0 123,-4 0 1,0 3-1,8-3 1,2 0 3,-2 0 1,-2-1-1,-3-3 1,1 4-54,0 2 1,0-1 0,-2 5 0,-2-2-101,-2 1 1,-1 3-1,3 1 1,-2 1 2,2-1 1,0-1-1,-2-3 1,-4-1-27,0 2 1,-5 1 0,3 3 0,-4-1 65,-1 0 0,-6 1 1,-3-1 89,-1 1 1,0-1 0,-4 1-47,1-1 1,1 1-1,-6-1 1,0 1-24,0-1 0,0 1 0,2-1 0,2 0-43,2 1 0,6 5 0,-7 1 0,1-1 12,2 2 1,-4-4 0,6 7-1,-1-3 34,1-4 0,-6 4 0,4 1 1,-3-1 9,1 0 1,0 0 0,-6-3 0,0 1 13,0-2 1,-2 6 0,-4 1 0,-5-1 18,-5-4 0,-7 4 0,-2 0 0,-3 2-22,-3 1 0,-7-7 1,-5 4-1,0 0-39,1 0 1,-7 1 0,4 1 0,1-4-26,3 0 0,4-6 0,0 5 1,0-5 7,2-1 0,-1-1 0,12-1 0,1-3 87,-2-1 1,-2-6 0,-6 3-1,2 1 34,2 0 1,1-6 0,-5 3 0,2-1-50,0 0 1,-6 6-1,8-5 1,-6 1-32,-5 0 0,1 6 0,-6-3 0,1 5-56,-1 1 1,-2 1-1,-7-1 1,-2 1-86,-2-1 0,-1 1 0,7-1 0,0 0 53,-1 1 0,-3-1 0,2-1 0,5-4 101,4-7 0,-3-3 0,1-2 0,-3 0-13,-3 0 0,-5 0 1,0 0-1,0 0 41,-2 0 0,-1-2 0,-4-2 1,2-1-16,3 1 1,-6 0-1,2 0 1,-4-2-65,-2 2 0,3 2 1,1 2-1,2 0-7,-2 0 0,-4 2 0,-4 2 0,-2 2 13,3-2 0,-1 0 0,-2 0 0,-5 1 40,-5-1 0,5 0 1,-3 0-1,-3 2-11,-4-2 0,41-2 0,-1 0 0,-48 2 1,48-1-1,-1-1-15,0 0 1,-1 0 0,1 2 0,0 0 0,-2-1 0,1 0-1,-2-1 1,-1 0-22,-2-1 0,0 0 1,-3 1-1,0 2 1,-3-1-1,-1-1 1,-1 1-1,-1-2-103,-2 1 1,0-2 0,-2-2 0,0-2 0,-1 1 0,1-1 0,-1 0 0,0 0 94,3 0 1,0 0-1,3-2 1,0 0-1,6 2 1,2 1-1,0-1 1,1 0-34,1 0 1,2 0 0,-41-2 0,-4 6 0,7 0-657,5 0 0,-6 8 0,0 2 716,2-1 0,5 9 0,3-4 0,-1 1 0,3-1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9:28.1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2603 2253 8190,'-12'0'0,"1"0"0,-3 0-22,-1 0 0,-3-5 0,1-1 1,-1 2-50,1 2 1,-1 2 0,-1 0 298,-4 0 1,9 0-1,-3 0 1,1 0 57,1 0 1,-5 0-1,-1 0-201,-2 0 0,-7 6 0,7 0 1,2-1-34,1 3 0,1-6 0,-2 6 0,-3-2-27,3-1 0,-6 3 1,0-4-1,-2 2 0,-1-2 0,1 4 0,-6-1 0,1 1 29,-1 0 0,-6-2 1,0-4-1,0 2 8,-1 1 0,3 1 0,-8-6 0,-1 0-51,-3 0 1,5 0 0,-1 0-1,-1 0-13,-3 0 1,7 0-1,1-2 1,0-2-1,-3-1 0,1-1 1,0 4-1,1-2-23,-1-2 0,4-6 0,-3 5 1,-1-1 12,0 0 0,5-5 1,-5 3-1,2-2 31,5 1 0,-5-1 0,0-6 1,1 1-14,-1 0 1,2-1-1,6 1 1,-2-1-2,-3 1 1,8-7-1,-2-1 1,2 0-56,5 0 1,-6-6 0,6 2 0,0-3 23,4 3 0,5-9 0,5 3 0,1-4 11,-2-4 0,7-1 0,1-9 1,4 1-63,2-1 0,8 1 0,3 0 0,5-1 47,1 1 0,7 5 0,-1 3 1,0 1 40,2 4 0,-3 4 0,5 4 1,0 4 2,0 2 1,-3-1 0,3 5 0,0-2 6,0 1 1,2 3 0,6 2 0,0-3-12,0-3 0,2 9 1,2-3-1,1-1-78,-1-3 1,6 2-1,-1-5 1,1 5 32,-4 2 0,1-3 0,1-1 0,0-3-37,0 3 1,-3 2 0,-5 1 0,0 1 7,0-1 0,6 1 0,0-1 1,-1 1 18,3-1 1,-6 1 0,4 0 0,-3-1-33,3 1 0,2 1 0,5 3 0,1 1 100,5-2 0,1-1 0,9-1 0,2 3 159,2 1 0,3 2 1,5-3-1,6 1-183,3-1 0,2 3 1,-1 0-1,-3 0 5,-1 1 1,-1 3-1,4-4 1,-3 0 7,-6 1 0,1-1 1,1-4-1,1 3 30,5-3 1,-7 1 0,1-1 0,-2 2-13,-1-1 1,3 3 0,-2 0 0,3 3-18,1 3 1,-1-4-1,-3 2 1,8 2-52,7 2 0,0-3 0,6-1 0,0 2-1,0 2 1,-47-1-1,1 0 1,2 0 0,1 0-1,-1 1 1,0 0 25,-1 1 0,-1 0 1,46 1-1,-46 0 1,1 0-1,2 0 0,1 0 44,1 0 0,0 0 0,-2 0 0,-1 0 1,1 0-1,-1 0 0,-3 0 0,1 0-16,-1 0 1,1 0 0,0 1 0,0 0 0,2 1 0,-1 0 0,1 1 0,-1 0 3,1-1 1,-1 0-1,47 6 1,-2-2-1,0-1 14,0 3 1,-4-6 0,4 6-1,-2-2-18,-4 0 0,6 5 0,-2-3 0,0 2-25,-1 3 0,-9-3 1,10 0-1,0-1-26,4 1 0,-4 0 1,0 3-1,-2-3 13,1-2 1,1 3-1,-4-5 1,2 0 11,-2 2 1,-7-6 0,-5 4 0,1-4-24,-1-2 0,-3 0 1,4 0-1,-3 0 46,-3 0 0,-6-6 1,-4 0-1,-2 2 22,-8 2 1,-3-4 0,1 0 0,2 3 15,5 1 0,-3 4 0,8 3 1,0 5-72,-2 0 0,6 3 1,-6-5-1,0 2-20,-4 3 0,-5-3 0,-5 0 1,-3-1-7,-2 1 1,-5 0-1,-7 3 1,-3-3 46,-3-2 1,0 6-1,-4-5 1,3 3 22,-3 0 1,-2-1 0,-1 7 0,-1-1-26,1 1 1,-3 1 0,-1 2 0,-2 3-76,1-3 0,3 0 1,-1 1-1,-1 3 42,-3 2 1,3 0-1,7 4 1,3-2 4,-3 2 1,0 2 0,1 2 0,1 0 27,-2 0 0,-1 0 1,-3 0-1,-1 0 35,-5 0 1,3-6 0,-6 0 0,-1 2-12,1 2 0,0 0 0,-4-2 1,2-2-42,-2 2 0,-2-4 0,-2 1 0,0-1-40,0 0 1,-2-6 0,-2 3-1,-4-5 40,-2-2 1,4 1 0,-5-1 0,-3 1 29,-1-1 0,-3 1 0,1-1 0,-3-1 68,-3-5 1,4 5 0,-7-4 0,1 1-23,-4-1 1,2 3-1,0-3 1,0 2-38,-1-3 0,-3 5 0,-7-5 1,-5 5-54,-2 1 1,-1 1 0,-7 1 0,-1 5-94,-4 5 1,-2-2-1,-6 0 1,2 0 70,-2 0 1,2-3 0,-2 3 0,-2 0 34,2 0 0,6-6 0,-4 5 0,-2-3 62,-2 0 0,11 1 0,3-7 0,0 0 42,-3 1 1,-9 1 0,2 3 0,-4 1-32,-1-2 0,-7-1 1,-2-3-1,1 3-67,-1 3 0,2-4 0,8 5 0,3-7-1,0-5 1,7 1 0,-6-5-1,0 0-1,2 0 0,2-1 0,8-3 1,-1 2 70,1-2 1,1-2 0,3-2 0,3 0 46,2 0 0,-5 0 0,3 0 0,-1 0-119,-1 0 0,5 0 0,-9 0 1,-5 0-31,-4 0 1,-4 0 0,-6 0 0,0 0-62,0 0 1,-10 0-1,-3 0 1,-4 0 71,1 0 0,5 0 0,-3 0 0,5 0 209,1 0 1,3 0-1,7 0 1,4 0 16,5 0 0,3 0 0,0 0 1,-2 0-54,1 0 1,-3-6 0,2-2-1,-2 0-1,-6 1 1,8-1 0,-12 4 0,0-2-118,-4 2 0,-2-3 1,-9 1-1,-2 2-195,3 2 1,-3 2-1,6 0 1,-5-2 60,-1-4 0,-2 4 1,-5-4-1,-5 4 19,48 2 1,0 0-1,-5 0 1,-1-1-1,0-1 1,0 0-1,-1-1 1,1 0 61,2 1 1,-1 0 0,2 1 0,0 0 0,0 0 0,-1 0 0,0-1 0,0 0 92,0-1 0,1 0 1,1 0-1,1 1 1,1 1-1,1 2 1,-49-1-48,49 0 1,-1 0 0,-4 0 0,0 0-1,-2 0 1,1 0 0,1 0 0,0 0-37,2 0 0,1 0 0,1 0 1,1 0-1,-2 0 0,1 0 0,0 0 1,-1 0-158,0-1 1,-1 2-43,3 2 1,-1 1 0,-5 1 0,0 0 0,4 4-1,-1-1 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9:29.6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36 329 8293,'-2'-27'0,"-2"1"308,-2 1 0,0 6 1,6-5-1,-2 5 910,-3 2 0,3 5 0,-4 0 2002,4-1-2844,2 5 1,2 0-1,2 10 1,4 4-98,1 6 0,3 3 0,5 3 0,-1 1-193,-5 4 1,5-1-1,-4 5 1,3 0-186,3 0 1,-1 2 0,1 6 0,-1 0-158,0 0 1,-5 6 0,0 0 0,1-1-280,3 3 1,-6-6-1,-3 6 1,-1-3-207,0 1 1,0 0-1,-6-6 1,0 0-143,0 0 1,0-8 645,0-4 1,-6-15 591,0-14 1,8-4 0,10-15 0,5 0 274,6-4 1,-1 3 0,9 3 0,6 4-53,7 1 0,1 3 0,2 3 0,3 4-350,6 1 1,-1 5-1,3-2 1,-4 6-263,-1 4 1,-7 7-1,-1-3 1,-3 1-9,-3 1 0,-10-8 0,-5 2 0,-5-4 28,-1-2 0,-1-10 0,-1-7 1,-5-11 109,-5-5 1,-4-9 0,-2-5 0,0-5-82,0-6 0,-2 3 0,-6-3 0,-7 4 35,-7 1 0,-7-3 0,4 2 1,-2 5 31,-4 5 0,6 11 0,-1 9 1,3 5-102,0 1 0,5 9 1,9 5-771,1 8 1,2 7-1,6 13 1,4 7-250,8 7 1,-1 7-1,14 8 1,1-1-933,3 0 1970,4 1 0,9-1 0,3 0 0</inkml:trace>
  <inkml:trace contextRef="#ctx0" brushRef="#br0" timeOffset="987">1573 608 8228,'0'-23'199,"0"0"0,0 1 404,0 3 0,-2-4 0,-2-1 2359,-2 3-2240,0 9 0,8 6 0,2 14-313,2 10 1,7 1-1,1 10 1,5 4-320,5 6 0,-1 0 0,-4 5 0,3 1 7,1 0 0,-2-6 0,-7 3 0,-2-1-330,1 0 1,1 5 0,-3-5-1,-5-4-238,-4-6 0,-2 0 1,0-8-1,-2-3-136,-4-7 1,-3-5 0,-9-8 0,1 0 209,-1 0 0,1-10 1,1-7-1,3-10 158,1-6 1,2-2 0,-3-2-1,3-2 202,2-2 0,3-5 0,5 5 0,1 2 193,5 2 1,-2 2 0,8 2 0,3 4 69,7 6 1,-1 11 0,6 7-1,0 3-40,1 2 1,-1 2-1,4 3 1,-4 7-67,-2 4 1,-3 7 0,-9 0 0,-3 0 62,-2 3 0,-3-7 0,-5 4 0,-2-3 94,-3-3 0,-7 1 0,-9-1 0,-5 1 30,-1-1 0,4 1 0,-6-3 0,0-3-40,2-6 1,-1-3 0,7 1-1,-2 2 234,1-2 1,3-2-397,2-2 1,9 0-335,8 0 0,8 2 0,11 4 0,4 5-68,6 5 1,4 1-1,2 1 1,2-1-412,4 1 0,-4 5 0,4 0 1,-5 1-773,-1 1 1,-6-6 1479,1 4 0,-1 5 0,6-1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9:33.0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8288,'11'8'-314,"1"3"1,-6 3-1,4 0-142,-3-3 1,-1-5 158,-6 6 1,0-1 235,0 7 888,0-8 1,-2-3-25,-4-7 1,4-7 71,-3-5 1,3 2-1,4-1-457,3-3 0,7 6 0,11 0 0,6 3-329,4-1 0,10 0 0,6 6 0,5 0-377,4 0 1,6 0-1,-7 0 1,-7 0-805,-7 0 0,-6 8 0,-4 3 1092,-4 5 0,-4 1 0,-8 1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9:33.2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10712,'37'0'1259,"4"0"1,7 0-1437,9 0 1,5 0 0,10 0 0,3 0 176,7 0 0,3 8 0,2 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4:58.1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420 156 8097,'-8'-45'369,"-1"4"0,-7 12 2052,4 6-1616,5 11 1,7 6-604,0 12 0,7-2 0,5 10 1,4 3-32,1 5 1,1 9-1,-1-2 1,0 4-59,1 2 1,5 1-1,0 3 1,-1 4-135,-3 2 0,-1-5 0,-1 7 0,1 1-87,-1 3 1,-7 1 0,-4 1 0,-6-1-115,-6 0 1,-12 1-1,-11-3 1,-6-3-49,-5-6 1,-7-12-1,-9-6 1,-3-6-3,3-5 0,4-4 1,3-10-1,7-4-17,5-6 0,0-5 0,14-4 0,1-5-900,3-1 1,9-2 1188,4-6 0,-3-7 0,-1-3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9:32.3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85 191 8306,'-23'-35'0,"0"0"210,1 0 1,11 14-176,5 3 0,12 13 0,7-1 0,9 6-699,7 6 664,12 11 0,3 10 0,9 8 0</inkml:trace>
  <inkml:trace contextRef="#ctx0" brushRef="#br0" timeOffset="382">470 139 8111,'-18'-26'0,"7"1"0,1-4 0,2 6 510,4 3 0,4 11-478,6 3 1,11 12 0,13 5-33,3 5 0,17 9 0,4 2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9:32.1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350 166 8105,'0'-18'272,"0"1"1,0-1-1,0 1 573,0-1 1,0 7 0,0-1 1191,0-1-1441,0 5 1,2-6 304,3 8-469,-3 1 0,8 10 23,-4 1 1,-4 2 640,4-2-519,-4-4 1,-2 7 233,0-3-318,0-4-537,0 14 1,-2-9 0,-2 7 46,-2-2 1,0-1-1,6 7 1,0 1 28,0 5 0,0-3 0,0 8 0,-2 4-9,-4 6 1,4 7 0,-3 13 0,3 5-139,2 4 0,0 3 0,0 5 1,0 4-155,0-1 1,-2 5 0,-2-7 0,-4 1-89,-2-1 0,5-9 0,-7-11 0,-2-9 131,-1-7 0,-3-10 1,1-6-1,-1-5 120,1-11 1,-1-5-1,-1-4 1,-2-2 33,-3-4 0,1-3 0,6-9 1,-1-1-241,1-5 1,-1-3 0,3-8 0,3-1-224,6-5 0,4 2 0,4-8 0,2 1 43,2 1 1,13-3-1,-1 7 1,3 2 55,4 2 1,3 2 0,8 0 0,3 2-303,2 4 0,6 4 738,-7 8 0,17-9 0,-3-1 0</inkml:trace>
  <inkml:trace contextRef="#ctx0" brushRef="#br0" timeOffset="433">839 44 8111,'0'-18'2368,"0"6"-1100,0 1 1,0 9-1,2 2-640,3 10 0,-3 7 0,6 6 1,0 6-324,4 4 1,-3 2 0,3 0 0,1-2-617,3-4 0,0 4 0,-3-4 0,-1 2-604,1-1 0,-3 1 0,0-8 0,-3-2-2987,-3-1 3902,-2-11 0,-2 7 0,0-6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9:42.0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70 278 8313,'0'-12'-194,"0"1"878,0-3 1,-6-2 1690,0-1-1947,1 7 1,3 10-117,-4 12 1,4 3-385,-4 3-1,4-1 0,0-7-287,-4-4 299,4-4 0,-7-2 112,3 0 1,4-8 154,-4-4-111,4 5 0,2-3 123,0 4 39,0 4-115,0-6-14,8 8 62,-6 0-48,6 0-45,-8 0 0,5-1 300,1-5 92,0 4-218,-6-6-265,0 8-11,8 0-11,-6 0 0,6 8 1,-8 3-1,0 5-206,0 1 1,-6 7 0,0 3 0,2 4-137,2 6 1,2 7-1,0-1 1,0 2-67,0 3 0,0 3 0,0-1 0,0-3-21,0-7 1,8-3 0,3-2-1,5-4 268,1-7 0,3-3 1,1-15-1,4-4 241,3-6 1,-1-12-1,4-9 1,-2-4 456,2-8 1,2 2 0,0-6 0,-4 5 115,-6 1 1,-3 2 0,-3 2 0,1 3 66,-1 3 1,-7 8 0,-2 7-350,-1 2 1,3 2-1,8 8-310,-1 4 0,0 6 0,3 9 0,1 2-171,2-1 0,7 3 0,-5-2 0,0-1-213,0-3 1,6-1 0,-4-3 0,3-3 138,-1-7 0,-8-3 1,4-2-1,-1-1 126,-1-5 0,0-6 0,-5-11 0,-1-6 12,1-4 1,-9-10 0,-1-2 0,-2-1 100,0-1 0,-8-1 1,-10-9-1,-5-1-3,-7 2 1,3 9 0,-8 7 0,-2 5 84,-2 6 1,-2 5-1,0 11 1,2 3-104,4 2 1,9 4 0,11 12 0,1 8-356,4 5 1,4 12-1,6 0 1,8 8-479,7 3 1,8 3-1,12 5 1,3 1-1085,1-1 1899,5 0 0,3 1 0,9-1 0</inkml:trace>
  <inkml:trace contextRef="#ctx0" brushRef="#br0" timeOffset="783">1450 732 8353,'0'-18'57,"0"7"0,0-1 535,0-1 1,0 3-1,0-2 316,0-1 1,0 3-1,0-2 1478,0-1-1883,0 5 0,0 2 0,0 12-178,0 6 0,0 11 1,0 6-1,0 6-257,0 6 0,5 3 0,3 9 1,0-1-176,0 0 0,0 3 0,-5 1 0,3 4-114,-2 2 1,4 0 0,-2 4 0,-2-2-304,-2 2 1,-10-11 0,-4-3 0,-5-3 57,-7-5 1,3-7-1,-6-12 1,2-3 119,3-7 1,-3-9 0,2-2 0,-1-8 246,-1-8 1,6-5 0,-4-6 0,5-4-23,6-1 0,-1-10 1,7 3-1,2-2-55,2 0 0,6 2 0,6 0 0,7 0-117,3 0 1,7 2-1,2 2 1,6 4-306,6 2 0,3 1 0,7 7 598,-5 0 0,5-1 0,-7 1 0</inkml:trace>
  <inkml:trace contextRef="#ctx0" brushRef="#br0" timeOffset="948">1502 191 8520,'-12'0'-446,"1"0"1,7 1 445,-2 5 0,12 12 0,4 9 0</inkml:trace>
  <inkml:trace contextRef="#ctx0" brushRef="#br0" timeOffset="1098">2253 1099 8351,'-27'-33'846,"-6"5"1,6-8-1,-2 7-144,-1 3 0,7 3 1,-4 6-1439,2-1 736,2 8 0,-3 3 0,-1 7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9:36.6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1136 8095,'0'-18'31,"0"1"0,0 0 225,0-1 0,0 1 0,1-1 0,3 1 203,2-1 0,6 1 0,-4-1 0,1 1 61,5-1 0,1 7 1,3 1-1,1 2-184,5 4 0,-3 2 0,6 2 1,-2 2-154,-3 4 0,3 4 1,-2 9-1,-1 3-3,-3 1 1,-4 8-1,-1-2 1,-4 6-190,-3 6 0,1-4 1,-4 5-1,2-1-127,-2 0 0,-2 0 0,-2-7 1,0 3-93,0 4 1,-2-4-1,-2 2 1,-2-8-293,2-8 0,2-3 0,4-3-70,4 0 1,4-7 0,7-6 0,3-8-338,3-8 0,4-5 927,8-6 0,8-12 0,1-10 0</inkml:trace>
  <inkml:trace contextRef="#ctx0" brushRef="#br0" timeOffset="169">297 699 8095,'-19'-35'183,"0"2"1,-1 4 385,5 6 0,11 6-727,4 5 0,8 4 0,11 8 0,2 0-679,3 0 837,7 0 0,4 0 0,9 0 0</inkml:trace>
  <inkml:trace contextRef="#ctx0" brushRef="#br0" timeOffset="399">769 245 9434,'-17'-56'0,"-1"4"875,1 7 0,-1 14 0,1 8 0,-1 5 1799,1 6-2198,-1 5 0,9 14 0,5 5 0,8 6-314,7 5 1,5 4-1,3 8 1,4 2-268,7 4 1,-3-3 0,0 7 0,0-2-475,0-4 1,-4 5-1,5 1 1,-3-1-264,-4-3 0,-1 4 1,-5-1-1,-1 3-215,-3 0 0,-9-3 0,-2 3 1057,-9-6 0,-22 3 0,-6 1 0</inkml:trace>
  <inkml:trace contextRef="#ctx0" brushRef="#br0" timeOffset="733">437 542 8277,'0'-62'0,"-2"-4"0,-2 10 0,-1 3 1245,1 5 0,2 11 0,4 2 0,5 10-299,11 5 0,9 3 1,14 0-1,5 1-526,5 4 0,1 5 0,3 9 0,1 3-263,2 7 0,0 9 1,-7 5-1,-5 3-244,-5 8 1,-4-1 0,-2 9 0,-2 0-260,-4-1 0,-4 1 0,-9 3 0,-3-1-266,-1 2 1,-8-5 0,2 1 0,-4-4-237,-2-8 1,0 0 783,0-10 1,-2-8-1,-2-11 687,-2-8 1,2-5 0,10-11 0,5-1-95,5-2 1,11-8 0,6 3 0,8-1-428,4 0 1,-5 10 0,7-1-1,1 9-452,3 3 0,-5 2 0,-1 8 0,-2 6-641,-5 9 1,-1 9 0,-2 10 0,-2 5-511,-4 6 0,-1 3 1501,-5 3 0,-4 7 0,6 2 0</inkml:trace>
  <inkml:trace contextRef="#ctx0" brushRef="#br0" timeOffset="1334">2515 1136 8386,'0'-35'302,"0"0"0,0 0 0,0 2 775,0 4 0,-5 4 0,-1 7 551,2 1 1,2 5-1053,2 1 0,2 7-986,4-2 1,-2 4 416,7 2 1,-9 0-436,-2 0 0,-2-2 1,-9-2 70,-3-2 1,-2 0 0,-1 6 188,0 0 1,-1 0 18,1 0 1,7 2 106,4 4 0,4 4 0,4 7 145,4 1 1,-2-6 0,7-1 111,3 3 0,2 1 1,-1 3-164,-3-1 0,3-5 0,-3-2 1,1-1-119,-1 1 0,4 0 1,-5 3-1,5-3-119,1-2 0,7 3 0,-1-5 1,0 0 132,2 2 1,-3-6 0,5 3 0,-2-3 395,-4-2 1,5 0-1,-3 0 1,-2 0 86,-1 0 0,-3-1 0,1-3 0,-1-4 17,1-2 0,-1-1 0,-1-7-315,-5 1 1,3 5 0,-6 0-192,1-1 1,-3-1 0,4 1 0,-1 3-142,1 2 0,-4-4 0,6 7 184,1 1 0,3 2 0,1 2 144,1 0 0,-1 2 0,1 2 0,-1 3 66,1 3 0,-7 2 1,1 5-1,1 3-397,3 3 0,-1-4 1,-1 5-1,-4-5-693,-3-2 0,5 1 0,-4-1-874,2 1 1,-1-1 1768,3 1 0,3 7 0,-5 2 0</inkml:trace>
  <inkml:trace contextRef="#ctx0" brushRef="#br0" timeOffset="1583">3162 472 8442,'-24'-40'613,"1"-1"0,0 8 0,5 9 1794,1 5 0,9 11-1817,8 8 0,10 10 1,13 13-1,6 6-409,4 4 1,8 10 0,2 2-1,-1 1-442,1 1 0,0-1 0,-5 7 1,3-1-638,-2 1 0,-4 1 0,-6 2 1,-6 2-307,-3-1 1,-11-3 0,-7-2 0,-11-1 1203,-15-5 0,-22-3 0,-9-8 0</inkml:trace>
  <inkml:trace contextRef="#ctx0" brushRef="#br0" timeOffset="1980">3022 1031 8600,'-18'-17'0,"1"-1"471,-1 1 0,1 5 0,1 0 0,3 1 2758,1 1-2457,1 2 1,1 10 0,4 6 0,6 8-444,6 5 1,4 8 0,7-4 0,1 2-336,-1 4 1,0-3-1,1 1 1,-1 0-533,1-2 1,-1 6-1,1-6 1,-3 2-1359,-3 0 0,2-5 1896,-9 5 0,9 0 0,-4 6 0</inkml:trace>
  <inkml:trace contextRef="#ctx0" brushRef="#br0" timeOffset="2447">3354 787 8251,'-18'-24'10,"-1"-1"0,-1 0 359,3 0 0,-2 1 0,13 7 145,2-1 1,10 3-1,7 3 1,9 6-332,7 5 0,6 1 0,5 0 0,7 0-647,3 0 1,5 0 0,1 1 0,2 3 463,-2 2 0,7 8 0,-1-5 0</inkml:trace>
  <inkml:trace contextRef="#ctx0" brushRef="#br0" timeOffset="2783">3895 787 8251,'10'-8'2928,"-4"-4"-2216,-4 4 0,-2 3 0,0 10 0,0 9-376,0 7 1,1 1 0,3 5 0,2 0-270,-2 0 0,0 0 0,0 4 1,2-3-201,-2-3 1,3 4-1,-1-4 1,-2 0-623,-2 1 0,-2-3 283,0-6 0,-2-7 0,-2-6 372,-2-8 0,0-13 1,8-14-1,4-6 126,6-4 0,5-2 1,7 4-1,3-1 208,0 1 0,6 4 0,-6 6 1,2 6-349,0 3 0,0 10 1,6 5-1,0 5-437,0 5 1,-6 7 0,-2 9 0,1 5-1296,-1 1 1846,-6 2 0,4 14 0,-7 1 0</inkml:trace>
  <inkml:trace contextRef="#ctx0" brushRef="#br0" timeOffset="3199">4559 961 8251,'0'-17'0,"0"-1"0,2 1 1329,3-1 0,-1 9 0,8 3-481,2 4 1,3 2 0,4 2 0,5 6-527,1 9 1,0 1 0,4 5 0,-4-4-326,-2-1 0,-1-3 0,-9-1 0,-1-4-368,-3-3 1,-5-1 256,6-6 1,-8-8 0,2-5-1,-4-9 283,-2-7 0,0-2 0,0 0 0,1 4 157,5 2 0,-4-4 0,6 5 0,0 5-10,3 5 0,5 7 0,1 11-390,1 7 1,5 11-1,0 18 1,-3 7-82,-7 3 1,1 12 0,-6 8 0,0 10-35,-1 5 0,-3 8 0,-10 2 1,-7 2 39,3-46 0,-2-1 1,0 0-1,-3-1 1,-2-1-1,-3-3 0,-18 37-284,-3-8 1,-6-14 0,5-8 0,-1-11-66,0-10 1,8-13 0,8-13 0,4-7 12,7-9 1,7-9 0,11-17 0,5-5-24,11-11 1,7-1 0,12-10 0,4-2 134,5-2 0,-1 0 0,1 2 1,3 2 372,1-2 0,3-2 0,-1-2 0</inkml:trace>
  <inkml:trace contextRef="#ctx0" brushRef="#br0" timeOffset="3549">5624 1014 8251,'12'-18'219,"-1"1"130,3-1 1,1 3 540,3 3 0,-1 6 0,1 10 0,-1 4-352,1 2 0,-1-5 1,1 7-1,-1 0-462,1-3 1,5 5-1,2-6 1,0 0-95,1-1 1,-1-1 0,-4-6 0,2 0-161,-1 0 1,-3-2-1,-1-4 1,-1-5-103,1-5 0,-3-3 1,-3-3-1,-6-3 305,-4-2 0,-2 4 1,-4-4-1,-6 1 97,-8 5 1,-11 2 0,0 1 0,-4 3-81,-2 3 0,-5 4 0,-1 8 0,2 0-192,2 0 1,8 8-1,2 4 1,2 5-470,3 6 0,11-1 0,5 7 0,4 4-1857,2 6 2476,8-2 0,9 13 0,10-5 0</inkml:trace>
  <inkml:trace contextRef="#ctx0" brushRef="#br0" timeOffset="3747">6165 385 8251,'-29'-68'0,"0"6"1331,-2 10 0,0 9 0,2 16-522,6 9 1,5 12 0,7 18 0,5 13-106,4 12 1,15 16-1,7 13 1,5 7-487,6 9 0,8 3 0,2 4 1,-1 3-423,-18-46 0,-1 1 0,-2 0 0,-1 1 1,3-2-1,1 1 0,-2 2 0,0 1-463,1 1 1,-1 1 0,0-4 0,-1 1 0,10 44 0,-8-4-1635,-7-1 1911,-6-1 1,-24-15 0,-3-4 0</inkml:trace>
  <inkml:trace contextRef="#ctx0" brushRef="#br0" timeOffset="3881">6235 1171 8438,'33'-23'20,"-4"-1"1,4 1-1,-2 7 1,6 5-167,4 5 1,2 4 145,-3 2 0,5 0 0,7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9:54.2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175 106 8038,'-18'-26'-321,"3"7"1,1-2 0,5 5 2180,1 4-853,2 9 1,8-5-863,4 8 1,5 0 0,11 0 0,3 0-112,2 0 1,-6 0 0,5 0 0,-3 0-633,0 0 1,0 0 0,-5 0 0,-1 2 597,1 4 0,-1 3 0,1 9 0</inkml:trace>
  <inkml:trace contextRef="#ctx0" brushRef="#br0" timeOffset="116">0 455 8146,'12'-2'-232,"-1"-2"451,3-2 0,9-2 0,8 5 0,10-3-280,11 2 1,9 0 0,8 0 60,1-2 0,0 0 0,0 6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9:55.2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904 192 8414,'-7'-25'258,"-5"-4"0,-4-2 0,-1 2 1,0 8 51,-1 7 1,-5 0-1,-2 7 1,-5-1-61,-6 0 1,-1 2 0,-10 6 0,-3 0-4,-7 0 0,3 8 1,-4 4-1,4 3-84,1 3 1,3 1-1,1 4 1,7 6-178,5 4 1,4 8-1,13 4 1,1 5-25,3 10 0,5 14 0,-1 10 1,8 7 76,8 8 1,3-41 0,2 2 0,3 4 0,1 2 0,-1 3 0,1 2-31,-1 1 1,1 1-1,2 4 1,-1 0-1,-1-2 1,0 1-1,-1 1 1,1 1-143,0 1 0,-1-1 0,0 4 0,-1-1 0,-1 0 0,0 0 0,-1-3 0,1-1 41,-1-3 0,0-1 1,2-3-1,-1 0 1,-4-1-1,0 0 1,1-2-1,1 0-24,1-2 1,0 0-1,-1 0 1,1 0 0,0-10-1,-1-2 1,1-1-1,-2-1-206,5 44 1,3-2 0,-3-5-1,1-9-83,-1-5 0,2-6 0,-7-4 1,3-8-304,4-7 1,-5-9 707,3-10 0,-8-3 0,2-4 0,-4 4 0</inkml:trace>
  <inkml:trace contextRef="#ctx0" brushRef="#br0" timeOffset="999">573 402 8684,'0'-18'978,"0"7"0,0-1-439,0-1 0,2-3 1,3 1-331,7 3 0,4 2 0,1 6 0,0-2-153,1 3 0,5 1 0,0 2 0,-1 0 37,-3 0 0,5 7 0,-1 5 1,-2 4-132,-1 1 0,-3 2 1,0 5-1,-1 5 79,-4 4 1,-5 2 0,-7 2 0,0 1 41,0 3 1,0 6-1,-2-5 1,-3 1-50,-7 0 1,2-2 0,1-6 0,1-1-31,4 1 1,-4-6-1,2-1-241,3-3 0,1-2 0,4-7 0,3-3-181,7-1 1,3-8 0,3 2 0,1-4-235,5-2 1,3 0-1,8 0 1,0 0 170,0 0 1,-2-8 0,-2-2 0,-4-2 480,-2 1 0,6-9 0,-4-7 0</inkml:trace>
  <inkml:trace contextRef="#ctx0" brushRef="#br0" timeOffset="1165">747 804 8152,'-15'-18'261,"3"1"0,4-1-133,8 1 0,2 1 1,6 5-1,8 3 8,5 0 0,16 6 0,0-6 1,3 3-193,3-1 1,6 0 0,-5 6-1,3 0-658,-1 0 0,-1 0 714,2 0 0,3 0 0,-5 0 0</inkml:trace>
  <inkml:trace contextRef="#ctx0" brushRef="#br0" timeOffset="1383">1324 664 8152,'0'-18'1520,"0"1"0,2 7-1121,3 4 1,5 4-1,6 4 1,-3 4-281,-1 6 1,-1 3 0,7 3 0,-1-1-251,1 1 0,-1 5 0,1 2 1,-1 1-342,1-1 0,-1 0 1,1-4-1,-1 3-351,1-3 1,-1 4 0,-1-2-1,-3-1 823,-1-3 0,-8-1 0,3-1 0</inkml:trace>
  <inkml:trace contextRef="#ctx0" brushRef="#br0" timeOffset="1666">1778 891 8152,'9'-8'364,"1"4"0,-4-5 269,6 1 1,-3 2-1,3 6 1,1 0-104,3 0 1,3 0 0,3 0 0,3 0-354,2 0 0,-4 0 1,5 0-1,-1 0-76,0 0 0,-6 0 0,3 0 0,-5 0 0,-2 0 0,-5-2 0,-2-4 0,-3-5 17,-3-5 0,-2-1 0,-4-1 0,-3 1 45,-7-1 1,-6 1 0,-3-1 0,-4 1 35,-2-1 0,0 7 1,-3 1-1,7 2 47,4 4 0,1 2 0,1 2 0,-1 2-1172,1 4 1,5 4-1,3 9 1,1 3-3780,4 1 4705,2 8 0,10 4 0,1 10 0</inkml:trace>
  <inkml:trace contextRef="#ctx0" brushRef="#br0" timeOffset="1916">1533 1799 8222,'-8'-17'714,"4"5"-1051,-7 0 0,7 10-307,-2 2 0,4 8 644,2 10 0,8 7 0,2 2 0</inkml:trace>
  <inkml:trace contextRef="#ctx0" brushRef="#br0" timeOffset="2082">1586 2515 10711,'-10'0'1006,"2"2"-1006,8 4 0,0 4 0,0 7 0</inkml:trace>
  <inkml:trace contextRef="#ctx0" brushRef="#br0" timeOffset="2783">1149 3615 8191,'0'-42'164,"0"5"0,0-2 0,0 6 322,0 4 0,6 8 0,2-3 0,-1 5 18,1 1 0,6 9 0,-3 3 0,5 4-388,1 2 1,7 2 0,1 4 0,0 5-203,0 5 1,0 3-1,-3 5 1,1 5-20,-2 4 1,-1 2 0,-3-1-1,-1 3 66,-5 4 1,3-2 0,-8 7 0,-2 1 192,-2-2 0,-2 3 0,0-5 1,-2 0-67,-4-1 1,4 3 0,-4-8 0,4-4-23,2 0 1,0-8-1,2-2 1,6-5-148,9-7 1,9-3 0,10-8 0,5 0-126,6 0 0,3 0 0,3 0 0,-1-2-446,0-4 1,-5-1-1,-2-7 1,-5 2-541,-7-1 0,-7 3 1192,-15-2 0,-3 1 0,-8-7 0</inkml:trace>
  <inkml:trace contextRef="#ctx0" brushRef="#br0" timeOffset="2931">1341 4069 8191,'-15'-17'58,"1"-1"1,4 1 203,2 0 0,5-1 0,10 3 0,11 1-8,9 2 1,14 3-1,5-5 1,5 4-423,1 3 0,8 1 0,4 4 0,4-2 168,2-2 0,0 0 0,0 6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9:59.7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130 4365 8289,'0'-17'689,"0"-1"0,0 1 1,0-1-159,0 1 0,0-1 1,0 1-28,0-1 0,0 7 0,0-1 112,0-1 1,0 3-334,0-2 0,0 10 1,0 2-163,0 10 0,0 7 0,0 5 1,2 3-132,4 2 0,-2-4 1,5 7-1,-1 1-59,-4 2 0,-2 2 1,0-2-1,2-2-79,2-2 0,-1-6 1,-5 4-1,0-2-230,0-3 1,-5-3 0,-3-3 61,-2-5 1,-2-3-1,-3-12 343,3-8 0,5-1 0,7-16 0,0-2 319,0-2 0,2-8 0,5 0 0,9 1 70,5-3 1,10 6 0,0-4 0,6 6 116,4 6 0,7 0 0,1 10 0,5 5-317,4 4 1,1 5 0,-9 8 0,-1 7-280,-3 8 0,-7 9 0,0-2 1,-6 2-403,-4 4 0,-8 0 1,3 0-1,-7-2 36,-5 2 1,-5-3-1,-7-1 1,0-2-515,0-4 0,-2-1 0,-3-3 0,-7 1-2018,-4-1 2961,-9 1 0,-2-1 0,-8 1 0</inkml:trace>
  <inkml:trace contextRef="#ctx0" brushRef="#br0" timeOffset="300">811 4400 8289,'18'-2'0,"-1"-2"356,1-2 0,-1-5 0,0 3 0,1 0 83,-1 0 1,7 3 0,-1 5 0,0 0-37,2 0 1,-3 0 0,5 2 0,0 1-236,0 3 0,-5 2 1,1-4-1,-4 2-220,-1-2 1,-7-2-50,1-2 1,-2-2 0,1-4-1,-7-6-23,-8-3 1,-5-5 0,-9-1 0,-1-4 149,-4-2 1,-5 3 0,-7-3 0,-1 2 111,-5 3 1,2 3 0,-6 4 0,3 3 8,3 6 1,4-2 0,4 3 0,6 3-418,5 5 1,1 7 0,13 10 0,4 3-218,6 6 0,14 4 1,11 2-1,6 0 487,5 0 0,5 7 0,7 3 0</inkml:trace>
  <inkml:trace contextRef="#ctx0" brushRef="#br0" timeOffset="1233">130 278 8320,'-14'-40'26,"-3"-1"1,-4 2 0,3 8 0,1 4 1123,-1 2 0,7 1-297,-1 7 0,10 1-673,2 5 1,10 5 0,11 12 0,4 7 45,2 9 1,3 9-1,4 13 1,1 13-164,0 9 0,0 13 0,-16-31 0,-1 1 0,1 2 0,1 1-49,0 4 0,1 1 0,2 6 0,0 2 0,0 5 0,-1 3 0,1 7 0,0 1-190,2 8 1,-1 1 0,3 4 0,-2 0 0,-3 2 0,-3 0 0,1-1 0,-1 0-5,0-1 0,-1-1 0,-1-3 0,1-2 0,-2-5 0,1-3 0,-2-4 0,1-2-23,-1-5 1,-1-1-1,-3-5 1,1-1-1,2-3 1,1 0-1,0 2 1,-1 0 91,0 2 0,0 0 0,-2 1 1,-1-2-1,-4-2 0,-1-1 1,0-2-1,0 0 138,1 0 1,0-1 0,-1 1 0,1 0 0,0-4 0,0-1 0,4 45 10,3-6 0,-4-11 0,1-4 0,1-7 92,-2-4 0,-3-5 0,-5-10 1,2-3-108,2-7 1,0-3-1,-6-4 1,0-4-1,0-5 0,0-5 1255,0-1-1416,0-9 1,-2-1-1,-4-8 40,-5 0 0,-5 2 1,-3 2-1,-3 4-300,-1 1 1,-14 3-1,0 5 1,-7 3-307,-11 3 0,1 4 704,-10 8 0,0 0 0,-6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0:05.5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165 437 8308,'-10'-18'24,"-5"3"0,5 1 0,-1 3 297,-1-3 0,8 4 0,-4 1 873,0 1-750,7-6 1,-5 12-229,12-3 1,3 3-1,9 2 1,-1-2-52,1-4 0,-1 4 1,1-4-1,1 4-52,4 2 1,-1 0-1,5-2 1,0-2-39,0-2 0,-4 1 1,7 5-1,2-2 13,7-4 1,-2 4 0,6-4 0,-2 4-82,-1 2 0,7 0 1,-6 0-1,-3 2-50,-1 4 1,-9 4-1,-3 9 1,-4 4-26,-3 6 1,1 10 0,-13 4 0,-2 2 39,-2 3 1,-10 6 0,-6 3 0,-7-3 0,-8 2 1,-6 1-1,-6-5 1,-5 0-27,-5 1 0,-3-1 0,-2-1 0,-3-3 24,3-1 1,-6-9 0,0 3 0,2-6 97,7-6 0,3 2 0,9-7 0,4-3 374,6-2-442,6-9 0,17 4 1,8-9-1,12-1-168,9-2 1,2 4 0,10 0 0,6-2-136,4-2 0,4 0 0,5 2 0,0 1-149,1-1 1,-1-2-1,0-2 1,1 0-11,-1 0 1,-7 0 0,-4 0 0,-6 0-172,-6 0 0,-4 0 0,-10-2 632,-3-4 0,-4 5 0,-16-15 0,-2 6 0</inkml:trace>
  <inkml:trace contextRef="#ctx0" brushRef="#br0" timeOffset="199">183 1188 8308,'-2'-18'0,"-2"1"-365,-2-1 1,0 1 0,6-1 573,0 1 1,10 5 0,7 1 0,12-1 6,10 2 0,6 1 1,11 5-1,6-4-364,8-2 0,10 6 0,-3-1 0,1 3 148,-1 2 0,7 0 0,-5 0 0</inkml:trace>
  <inkml:trace contextRef="#ctx0" brushRef="#br0" timeOffset="934">1161 1118 8343,'0'-18'0,"0"1"205,0 0 0,5-1 0,1 1 243,-2-1 0,-2 1 0,0-1 1664,4 1-1732,-4 7 0,6 4 1,-8 12-1,0 8 40,0 7 0,0 8 0,0 12 0,0 5-155,0 5 1,0 1 0,0 1 0,0 1-101,0 4 0,1-2 1,3 9-1,4-1-221,2-2 1,-6 4-1,1-8 1,-3-2-186,-2-2 1,0-5 0,0-6-1,0-10-289,0-6 0,-2-12 211,-3-9 1,3-14 0,-4-9 0,4-12-8,2-10 0,0-4 0,0-5 0,0 1 172,0-1 1,8-3 0,3-1 0,5 1 50,1 5 0,-3-3 0,1 9 0,5 3 80,-1 6 0,7 2 1,-1 11-1,0 8 85,0 7 1,4 3-1,-3 3 1,-1 7-135,0 8 1,-2 11 0,-5-2-1,-1 2-13,1 0 1,-7-2-1,-1 4 1,-2-4 125,-4-1 1,-10-3 0,-6-6 0,-3 1 46,-3-1 1,-9-1-1,-6-5 1,-6-3 225,0 0 0,-3-6 0,-1 4 0,0-4 76,1-2 0,1-8 0,8-2 1,4-1 124,6-1 1,3 6-433,3-5 1,15 7-1,8 0 1,9 6-127,8 4 1,12 9 0,12 1 0,3 7-245,3 4 1,-3 0 0,-1 4 0,-5-2-323,-1 2 0,4 2 0,-9 0 0,-5-2-433,-7-1 1,-3-9 0,-4 4-687,-3 0 1728,-10-5 0,-6 5 0,-10-8 0</inkml:trace>
  <inkml:trace contextRef="#ctx0" brushRef="#br0" timeOffset="1348">1946 1642 8343,'0'-18'348,"0"1"0,-1 7 0,-3 2 1407,-2 1-1277,0 5 1,0-4-1,0 12-45,2 5 1,4 7 0,4 3-174,2 3 0,8-5 0,-3-6 0,7 3-156,5-2 0,-1-1 1,5 3-1,0-5-180,0-5 0,-4-4 0,6-2 1,2 0 7,2 0 1,-5-8 0,-5-5 0,-4-7 5,-1-3 1,-3-8 0,-3 2 0,-6-6 100,-4-6 0,-12 4 0,-7-3 0,-13 3-12,-8 2 1,-1 8-1,-8 3 1,-1 5-161,-3 2 0,7 7 0,3 4 0,6 4-379,6 2 0,11 10 0,13 7 0,5 10 23,5 6 0,13 0 1,13-2-1,10-1 489,11 1 0,8 2 0,10 1 0</inkml:trace>
  <inkml:trace contextRef="#ctx0" brushRef="#br0" timeOffset="1899">3012 856 8441,'-10'-8'249,"0"4"1,7-7 346,-3-3 0,0 4 1,8-1-159,4-3 1,9 6-1,10 3 1,4 1-214,8-2 1,2 4 0,12-4 0,3 4-429,0 2 0,1 0 0,-1 0 0,2 0-289,2 0 0,-1 0 1,-9 2-1,-5 2-739,-6 2 1231,-6 7 0,-6-3 0,2 8 0</inkml:trace>
  <inkml:trace contextRef="#ctx0" brushRef="#br0" timeOffset="2065">3029 1240 10625,'35'0'588,"4"0"1,8 0 0,13 0-583,12 0 1,9 0-1,10 0 1,0 0-506,-5 0 0,-7 6 499,-9 0 0,-8 7 0,-2-3 0</inkml:trace>
  <inkml:trace contextRef="#ctx0" brushRef="#br0" timeOffset="2983">6313 105 8548,'0'-17'0,"0"-1"0,-2 3 0,-2 1 1090,-2 2 1,-2 7-379,2-7 1,2 8 0,-7-2-565,-3 4 0,4 2 1,-1 0-1,-5 0-34,-5 0 1,-2 6 0,-12 0 0,-8 0-28,-5 1 0,-15-5 0,-6 6 0,-13-2-115,-9 0 1,40-2 0,-1 0-1,-4-2 1,0-1 0,-1 2-1,1 0 112,0-1 1,-1 0 0,-2 0 0,0 0 0,2 0 0,2 0 0,1 1 0,1 0 170,-40 1 0,19-1 1,20 1-1,11 4-99,14 2 1,15-4-1,8 5 1,6 1-466,6-2 0,12 7 0,13-1 0,8 5-8,7 0 0,6-1 0,7-3 0,7 1 17,7-1 0,-1-1 0,2-3 1,-6-1 32,-4 1 0,-8 3 1,0 1-1,-7-1-45,-8-4 0,-14 3 0,-10-3 220,-9 3 1,-8 3 0,-8-1 0,-9 3 308,-10 3 1,-6-2 0,-4 6 0,-2 1 2,-2-1 1,-7 0 0,1 4 0,-5-2-37,-6 2 0,3 2 0,-1 2 0,6-2-40,3-4 0,2 4 0,-1-6 0,7 0 35,8-3 1,11-5 0,11-1 0,1-1-76,4 1 1,4-7 0,8-1-1,9 0-32,11-1 1,12 1 0,9 4 0,7-5 56,8-1 1,6-2 0,6-6 0,7 0-128,8 0 0,-3 0 1,1 0-1,-8 0-477,-3 0 0,-8 0 1,-10-2-1,-6-2-419,-9-2 0,-8-2 0,-8 5 1,-4-3 893,0 2 0,-5-6 0,5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0:23.0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53 157 10539,'8'-11'329,"4"-1"1,-3 8 0,3-2-1,2 3-201,1-3 1,10 4 0,4-6-1,4 2 23,2 0 0,0 1 1,0 5-1,2 0-114,4 0 0,-4 0 1,4 0-1,-7 0-35,-4 0 0,3 1 0,-6 3 0,0 4-78,-4 2 0,-9 1 0,-5 9 0,-1 1 52,-4 3 1,-2 1 0,-4-2 0,-4 4-29,-5 0 1,-7 6 0,-5-4 0,-6 2-136,-4-1 1,-8 3 0,-2-4 0,-1 4-240,-5 2 0,1-6 1,-1-2-1,5-2-156,1-4 0,0 1 0,6-3 0,2 1-880,8-5 1462,6-9 0,3 2 0,1-8 0</inkml:trace>
  <inkml:trace contextRef="#ctx0" brushRef="#br0" timeOffset="266">1049 105 8582,'-37'-27'310,"-4"4"0,4 5 0,-3 5 0,3 3 585,2 2 1,8 2 0,3 6 0,5 2-387,1 4 1,9 4-1,3 9 1,4 4-514,2 6 1,0 1-1,2 3 1,4 3-259,5 1 0,7 0 0,3-2 1,4 2-180,3 4 0,1-4 1,4 3-1,-2-5-530,-2-6 0,-8 2 1,2-7-1,-1-1 971,1 2 0,-4-5 0,7 5 0</inkml:trace>
  <inkml:trace contextRef="#ctx0" brushRef="#br0" timeOffset="799">1503 629 8431,'0'-18'487,"0"1"840,0 0 0,0 5 76,0 0 0,-2 6-680,-4-5 0,4 9-543,-4 2 1,4 8 0,4 9 0,2 1 34,2-1 0,2 8 0,-4 4 0,1 4-120,-1 2 0,4 2 0,-2 2 1,-2 4-158,-2 1 1,-2 5 0,0 7-1,0 6-75,0 6 1,0-2 0,0 8 0,0-6-81,0-4 1,-6-2 0,-2 2 0,0-6 6,1-4 0,-5-3 0,4-5 0,-1-5 37,-5-4 0,4-4 0,-1-4 1,-3-6 148,-1-3 0,-3-5 0,1-3 100,-1-6 1,-5-4 0,0-2 0,1-2-38,3-4 0,-1-4 0,-1-7 0,-2-3-211,1-3 0,3 2 1,2-8-1,1-2-221,4-2 0,5-2 0,7 0 1,0 0-220,0 0 0,7 2 1,5 2-1,5 4 16,7 2 0,3-7 0,10 5 0,4 0-164,5 4 1,5 3 759,1 3 0,0 0 0,1-1 0</inkml:trace>
  <inkml:trace contextRef="#ctx0" brushRef="#br0" timeOffset="982">1590 332 8359,'-17'-29'105,"-1"0"1,3 7 0,3-1 0,4 6 30,1 5 0,5 2 1,-2 8-29,8 2-108,5-3 0,17 26 0,1-4 0</inkml:trace>
  <inkml:trace contextRef="#ctx0" brushRef="#br0" timeOffset="1349">1817 734 8372,'-8'-10'0,"-1"2"68,-1 0 1,-5 7 788,3-5 1,4 6 0,2 6-456,4 5 0,2 5 1,0 1-1,0 1-213,0-1 1,8 1-1,4 1 1,3 2-167,3 3 1,-1-1-1,1-8 1,-1-1-49,1-2 1,-1-8-1,2 1 1,3-3 58,1-2 1,2-4 0,-3-5 0,1-9 42,-2-1 0,-1-8 0,-3-2 1,-1-4 3,-5-2 1,-3-6 0,-8 0 0,-2 2-34,-4 2 1,-5 10 0,-11 4 0,-3 4-120,-2 1 1,-2 8-1,-4 5 1,2 3-440,2 2 0,7 7 1,-1 7-1,4 7-1030,1 8 0,8 4 1540,5 2 0,3 16 0,2 3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28:56.6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43 158 7987,'-12'-16'0,"2"2"321,3 3 0,-1 5 932,2-6 0,6 1-889,0-7 0,10 9 0,13 3 0,6 2-169,4-2 1,8 2 0,0-6 0,-3 3-108,-1 3 1,4 0-1,0 0 1,-2-2-345,-3 2 1,-3 2-1,-1 2 1,-5 0-1038,-2 0 1,-8 0-59,-5 0 1,-2 8 1350,1 4 0,-18 11 0,-13 4 0</inkml:trace>
  <inkml:trace contextRef="#ctx0" brushRef="#br0" timeOffset="166">182 489 8135,'-17'10'744,"0"-2"0,9-8 0,8 0 1,9 0-582,7 0 1,9-6 0,4 0 0,6 2-554,6 2 0,-2-3 0,5-1 0,1 2 390,0 2 0,1-6 0,7-2 0</inkml:trace>
  <inkml:trace contextRef="#ctx0" brushRef="#br0" timeOffset="97493">2752 1275 8139,'0'10'-1409,"-2"-2"1493,-4-8 13,4 0 0,-6-2 93,8-4-110,0 4-23,0-14 20,0 15 5,0-7 10,8 8 0,-4-6 41,8 0 0,-1 0-56,7 6 0,-7 0 1,-1-2-1,0-2-33,-1-1 1,3-1 0,6 6-37,-1 0 0,0 0 0,1-2 1,-1-2-42,1-2 0,5 0 0,2 6 0,1-2 14,-1-3 0,4 3 0,-4-6 0,2 2 50,4 0 0,2-5 1,2 3-1,0 0 1,0 0 0,0 1 0,0 1 0,0-4 57,0 0 1,0-3 0,0 5-1,2 0-39,3 0 0,-3-5 0,6 3 0,-2-1-38,-1-1 0,7 8 0,-4-4 0,-1 1-13,1-5 1,0 4 0,-4 0-1,1 3-16,-1-1 1,6-6 0,-1 4 0,3-1-10,0-5 0,-7 4 0,7 1 1,1-1-21,3 0 0,1 4 1,1-5-1,-1-1 13,0 2 0,7-5 0,-1 5 0,-2-1 26,-2-1 1,5 6-1,-1-4 1,-2 1-2,-2-1 1,-1 4 0,-1-4 0,1 1-4,-1-1 0,6 6 1,0-4-1,-1 3 0,-3-1 1,-3-6 0,-1 6 0,-2 0-2,1-1 1,0 3 0,-9-6 0,7 2 7,3 4 1,3-3 0,-1-1 0,0 0 8,1 0 0,-1 3 1,3 3-1,1-2 0,2-2 0,0-2 1,-3 4-1,1-2-1,2 3 0,6-1 0,-4 0 0,0-2-32,1 2 1,3 0 0,-4 0-1,0-1 24,0 1 0,4 0 0,-6 0 1,-1-2 12,-3 2 0,4-4 0,0 1 0,-1-1 51,-3 0 1,6 0 0,4 5 0,4-5-20,2-2 1,-6 6-1,0-4 1,0 3-20,-2-1 1,10-6-1,-6 6 1,0 0-17,2-1 1,0 5-1,2-6 1,-2 2-16,-4 0 1,3-1 0,-4 3 0,-1-2 1,-4 2 1,2-4 0,-2 2 0,0 1-6,3-3 1,-5 4 0,8-6 0,0 1 18,-2-1 0,6 4 1,-4-6-1,4 1-3,2 1 1,-2-4 0,-2 7 0,-2-1-8,2 0 1,2-3 0,3 3 0,1 0-11,-2 0 1,4 1 0,-12 3 0,2-2-34,0 2 1,0 2-1,4 2 1,-2-2-7,-2-4 0,-6 4 0,6-4 1,0 5 34,-2 1 1,4-2-1,-8-2 1,1-2 22,1 2 1,0 0 0,4 0-1,-4-2 5,0 3 1,2-1-1,8 0 1,0-2 0,0 2 0,0 0 1,-2 0-1,-2-2-10,-2 3 1,0 1 0,6 2 0,0-2-3,-1-4 0,-5 4 0,2-4 0,2 4 0,0 2 0,4-2 0,-12-2 0,2-1 0,4 1 0,0 2 0,0 2 0,-2 0 0,2 0 0,0 0 0,0 0 0,-2 0 0,2 0 0,-6 0 0,-1 0 0,-5 0 0,-2 0 0,7 0 0,-1 2 0,-2 2-11,-2 1 0,-1 1 1,-1-4-1,-1 2-27,-5 2 1,-3 5 0,-8-5-1,-2 0 36,-4 2 0,2-4 0,-6 7 0,0 1 27,1-2 1,-1 3 0,-4-5 0,2 0-1,-1 0 1,-3 5 0,-1-3 0,-1 2-14,1-1 0,-1-1 0,1 3 0,-1-1-23,0 2 1,7-5-1,-1 3 1,-2 0-22,-1-3 1,3 7-1,0-4-11,-1 3 0,-5 8 0,-5 1 39,-6-3 1,-4 4 0,-4-1-1,-4-3 27,-6-2 0,-9-1 1,-4-1-1,-1 1 30,1-1 1,-6 3-1,4 1 1,-2 0 2,0-5 1,5 1-1,-3-5 1,2 1-23,4-1 0,-1 2 1,1-7-1,-2 1-10,1 0 1,3 4-1,1-5 1,1 1-24,0 0 0,-1 5 0,1-3-2,-1 0 1,1 5-1,-1-5 1,1 2-3,-1-1 1,-1 1-1,-2 5 1,-3 1-5,3-1 0,2-5 0,-1 0 1,-1 1-28,-3 3 1,-5-1 0,6-1 0,0-2 0,-2 1 1,3-3 0,-5 1 0,0 1-20,0-2 1,0 3-1,-4-5 1,1 0 37,-1 0 1,-2-1 0,-2-3 0,1 4 21,-1 2 1,0-4 0,0 3-1,-2 1 32,-4 0 1,4-6 0,-5 3 0,-1-1-13,-4 0 1,3 6-1,-1-5 1,0 1 18,1 0 1,-3 0 0,-5-2 0,-1 3-32,1 1 0,0 5 1,-1-5-1,1 2-4,-1-1 0,3-1 1,1 2-1,3-4 4,-3-1 1,-1-3 0,-2 6 0,-1-2 3,1-4 0,-1-1 1,1 1-1,-2 2 25,-5-2 0,-1 4 0,-4-2 0,4-1 23,0 3 1,-4-4 0,-10 6 0,-2-1-14,3 1 0,1-4 1,2 4-1,0-1-51,0 1 1,2-4-1,2 4 1,2-1-34,-2 1 0,-1-4 1,-3 4-1,0-1-13,0 1 1,2-6 0,2 4 0,2-3 29,-2 1 0,-2 6 0,-2-4 1,0-1 9,1 1 0,-1 0 0,0-4 1,0 4 7,0 1 0,0-5 0,0 4 0,-1 0 22,-5 3 1,2-3 0,-5 0 0,-1 0 23,1 3 1,3-1-1,-4 0 1,3-1-5,3 1 0,2-4 0,2 4 0,-1-1-10,-5 1 0,4-6 0,-4 4 0,5-3-41,1 1 1,0 6 0,2-6 0,2 0-1,2 1 0,6-5 1,-4 4-1,-2-2 20,-4 2 1,7-4-1,-6 4 1,3-3 3,1 3 1,3-4 0,-6 6 0,0-2-12,6 0 0,-2-1 0,2-3 1,-2 2-6,-4 2 0,4 0 1,0-6-1,0 0 9,-1 0 0,5 2 0,-4 2 0,2 2-1,4-3 0,1-1 0,1-2 0,-2 0-7,-2 0 1,-6 0 0,5 0 0,1 0-3,-2 0 1,4 0 0,-8 0 0,0 0-8,2 0 0,-4 6 0,5 0 0,-1-2 9,-4-2 1,-2-2 0,-1 0 0,-1 0 13,0 0 0,-2 0 1,0 0-1,0 0 10,5 0 1,1 0 0,-4 0 0,-2 0 5,-4 0 0,10 0 1,-4 0-1,2 0-24,1 0 1,-3 0 0,0 0 0,0 0 0,0 0 1,0 0 0,0-2 0,1-2 96,-1-2 1,0-5-1,0 3 1,2-2 77,4-4 1,-4 1-1,6-1 1,-2 3 34,0-3 1,6-7 0,-4-3-1,1 1-63,5-2 0,10 0 0,5-6 1,6 2-34,6-2 1,4-4 0,7-4-1,3-2-175,3 2 1,4 2 0,8 2 0,0 0-224,0 1 0,0-1 1,2 2-1,4 4-258,6 5 1,11 5-1,6 1 1,6 3-907,6 3 1,11 4 1434,12 8 0,4 0 0,2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4:58.3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88 245 8264,'-17'-19'595,"-1"-4"1,1 3 0,1-3 194,5 4 0,3 1 0,10 1-624,4-1 0,11 7 0,12 1 1,6 0-297,6 1 0,3-1 0,11-2 0,3 4-359,6 1 0,4 5 1,2-4-1,-2 4-851,-4 2 1,-4 8 1339,-8 3 0,1 5 0,-1 1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0:40.6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70 907 8293,'18'1'474,"-1"3"1,1 2 1256,-1-2-1731,8-2 0,10-2 0,10 0 0</inkml:trace>
  <inkml:trace contextRef="#ctx0" brushRef="#br0" timeOffset="57">315 854 8311,'29'-17'0,"-6"-1"0</inkml:trace>
  <inkml:trace contextRef="#ctx0" brushRef="#br0" timeOffset="317">455 767 8305,'34'-18'906,"1"-5"1,0 0-1,-2 1 21,-4 3 1,-3 2 0,-9 1-639,1 4 1,-7 5-211,1 7 1,-6 5 0,3 3 0,1 2 32,0 3 1,-1 3 0,5 1-1,-2 1-88,1-1 1,3 1 0,3-1 0,3 1-3,1-1 0,2-5 0,-2 0 0,5-1-146,-1-1 1,4 0 0,-6-7 0,0 3-11,0-2 1,5-10 0,-5-7 0,0-9 78,0-7 0,-2-11 0,-5-7 0,-3-3 59,-3-3 1,2-7 0,-8-4 0,-5-4 79,-4-2 1,-9 8-1,-9 6 1,-5 7 236,-1 9 0,-2 3 1,-4 6-1,2 5 9,2 9 0,8 11 0,-3 0 0,7 6-446,5 6 1,-1 4-1,7 9 1,2 5-387,2 5 1,10 6-1,5 3 1,9 5-141,7 2 1,-2-5 0,2 5 0,4 0-1816,6-1 2457,-10-5 0,19 12 0,-11-7 0</inkml:trace>
  <inkml:trace contextRef="#ctx0" brushRef="#br0" timeOffset="667">70 540 8330,'0'-25'-94,"-2"5"1,-2-3 0,-3 3 522,-3 3 1,4 1 0,-3 3 1850,1 1-2280,-6 8 0,12-11 0,-6 5 0</inkml:trace>
  <inkml:trace contextRef="#ctx0" brushRef="#br0" timeOffset="747">0 418 9274,'6'17'0,"0"0"1389,-2 1 1,4 1 0,0 3 0,1 3-1314,5 2 0,1 2 0,3 6 0,-1 0-882,1 0 1,7 0-1,4 0 1,2 0-1939,-2 0 2744,4 0 0,2 0 0,10-1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0:56.1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16 137 8665,'0'-24'419,"0"1"1,0 0-1,-2 5 1780,-4 1-1770,5-1 0,-5 9 1,10 5-234,1 8 0,9 0 0,-2 7 0,3 3-141,3 1 0,-7 5 0,1 1 1,1 4-268,3 2 0,-6-3 0,-3 5 0,-1 2 24,0 2 0,0-4 1,-6 0-1,0 0-106,0-2 1,0-1 0,-2-9 0,-2 1 179,-2-1 1,-1-1 0,1-5 360,-6-5 0,4-14 0,2-9 0,5-10 108,1-6 1,1-2 0,5 0 0,6 0 39,3 0 0,5 0 1,3 2-1,4 4-255,0 6 0,8 5 0,-2 6 0,6 7-180,0 3 1,0 9 0,0 7-1,1 7-456,-1 8 1,-8 4 0,-4 2-1,1 2-293,-1 4 1,-6-2 0,2 5 0,-5-1-1233,-7-4 2021,5-2 0,-6 6 0,7 1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0:54.5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225 223 8263,'0'-17'615,"0"0"1,0-1 211,0 1 1,0 5 181,0 0-710,0 8 1,2-3-20,4 7 1,-4 2 0,4 3 0,-4 7-13,-2 4 1,6 7 0,0 2 0,-3 2-89,-1 4 0,-2 2 0,0 4 0,0 2-88,0 2 1,0 5 0,0-3 0,2 2-36,4 3 1,-4-1 0,4 1-1,-4 3-177,-2-3 1,2-1 0,2 1-1,2-1-108,-3 1 1,1-5 0,0-2 0,2-6 13,-2-6 0,-2 4 1,-4-6-1,-2 0 32,-2-4 0,-7-9 0,1-4 0,-4-2 22,-1-5 0,-1-1 0,1-4 0,0-1-128,-1-3 0,-5-8 0,0 1 0,1-7-117,3-3 1,1-2 0,1 1 0,1-3-26,5 0 0,3-6 0,8 6 1,0-2 112,0 0 0,8 5 0,3-3 0,5 2 45,1 4 0,3 1 0,1 3 272,2-1 0,8-7 0,-3-2 0</inkml:trace>
  <inkml:trace contextRef="#ctx0" brushRef="#br0" timeOffset="198">191 158 8263,'-35'-25'51,"0"-2"1,2-1 244,4 5 1,3 6 0,11 3-6,3 2 0,6 9 0,12-3-449,6 4 0,11 2 1,6 2-1,4 4-462,2 5 0,6 5 620,0 1 0,7 1 0,-3-1 0</inkml:trace>
  <inkml:trace contextRef="#ctx0" brushRef="#br0" timeOffset="400">453 385 8290,'-2'-17'437,"-2"-1"-328,-2 1 0,2-1 0,12 1 121,9-1 1,5 7 0,11 1 0,5 2-90,5 4 1,4 2 0,5 2 0,-2 0-502,-3 0 0,4 2 0,-7 4 0,-1 4-247,-8-1 1,-8 7 606,-10-4 0,1 3 0,-1 3 0</inkml:trace>
  <inkml:trace contextRef="#ctx0" brushRef="#br0" timeOffset="565">505 612 8290,'17'-8'-601,"-5"4"1,0-5 930,1 1 0,3-4 0,3 6 0,4 3 6,7 1 1,-3 2-1,4 0 1,4 0-603,4 0 1,3 0-1,-3 0 1,2 2 265,-2 3 0,5 5 0,1 8 0</inkml:trace>
  <inkml:trace contextRef="#ctx0" brushRef="#br0" timeOffset="732">1203 298 8290,'0'-24'794,"0"1"0,-1 0-28,-5 5 1,4 11-599,-4 7 1,12 9 0,5 15 0,7 5-116,5 4 0,-1 7 0,5 3 1,0 0-1381,0 0 1327,2 5 0,6 4 0,0 11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1:04.7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36 123 9183,'-8'-9'1851,"4"-5"578,-7 8-2007,7 0 1,-4 8 0,10 4-1,2 6-221,2 3 0,1 5 0,-3 1 1,4 4-160,2 2 1,-1-3 0,5 5 0,-4 2-164,-3 2 0,5 2 0,-4 0 1,0 0-167,-1 0 1,5-1 0,-6 1-1,0 0-195,1 0 1,-5-2 0,4-2 0,-4-4-553,-2-1 1,0-3 984,0-6 0,2-7 0,4-6 1,7-8 304,9-8 1,-1-11 0,8-6 0,4-4 333,6-2 1,4 6 0,5 2 0,-3 2 26,-2 3 0,5 5 0,-3 3 0,1 5-451,1 1 0,-8 2 0,1 6 0,-3 2-253,-2 4 0,0 2 0,-2 5 0,-4-3-134,-5-2 0,-5-3 0,-2-5 124,1 0 1,-8-3-1,-5-7 190,-3-8 1,-2-5 0,0 0-1,0-6 10,0-4 0,-7-8 1,-5 0-1,-6 0 67,-5-1 0,4 5 0,-6-4 0,-1 6-129,-3 6 1,2-2 0,0 8 0,2 3-185,3 7 0,3 5 0,1 8 1,3 2-407,3 4 1,4 5-1,8 13 1,2 5-383,4 4 0,10 9 0,9 3 0,2 2-295,4-1 0,8-1 1226,2 1 0,0 5 0,-7-6 0</inkml:trace>
  <inkml:trace contextRef="#ctx0" brushRef="#br0" timeOffset="647">1398 507 8201,'10'-17'466,"3"5"0,-5 1 41,2-3 0,-6 4 0,1-1 0,-3-3 72,-2-1 0,0 3 0,0 0 0,0-1 93,0-3 1,0 5 0,0-1 332,0-2 0,-1 7-799,-5 1 1,4 6 0,-4 6-1,2 5-61,-2 5 0,4 9 0,-4 4 0,5 6-192,1 6 0,0-4 0,0 5 0,0-1-219,0 0 1,5 2-1,1-5 1,-2 3-322,-2-2 1,-2-4 0,0-6 0,0-4-1514,0 0 1828,0-13 1,2 2 0,2-22-1,4-10 130,1-9 1,-3-6 0,8-4 0,3-1-6,4-3 1,3 0 0,-5 6-1,3 0 204,1 0 1,8 8 0,-4 4-1,2 5 51,0 7 0,-5 3 0,3 8 1,0 0-58,0 0 0,-11 8 0,-1 5 0,-5 7 17,-6 3 0,-2 0 1,-4-5-1,-4-1 132,-6 1 0,-11-1 0,-4-1 0,-4-3 90,-4-1 0,10-8 0,-10 4 0,2-3 14,0 1 1,-2 0 0,2-6 0,2 0 53,2 0 0,7 0-257,-1 0 0,13 0 0,10 0-249,10 0 0,13 0 0,8 2 1,6 2-222,4 2 0,5 5 0,-5-3 0,0 2-365,2 3 1,-7-3 0,3 2-1,-6 1-220,-4 3 0,-7-5 0,-1 1-726,-7 2 1680,-7-7 0,-14 9 0,-3-6 0</inkml:trace>
  <inkml:trace contextRef="#ctx0" brushRef="#br0" timeOffset="999">1939 647 8201,'10'-17'330,"-4"-1"0,2 1 1,-2-1-1,-1 1 357,3-1 0,-6 7 0,6 1 0,0 2-167,3 4 1,-1 2 0,0 4 0,-1 4-270,1 6 1,2 3 0,3 3 0,-1 1-206,-3 5 1,-1-5 0,2 6 0,-4-2-193,-1 1 1,-5 5 0,4-4 0,-4 0-288,-2 1 1,-2-3-1,-2-6 1,-4 1 32,-1-1 0,-3-5 0,-5-2 368,-1-3 1,3-9 0,1-9 0,4-5 530,3-1 0,1-8 1,6-7-1,2-4 151,4-5 0,3-2 1,11 4-1,3-1-127,6 1 1,12 4-1,5 6 1,5 5-458,1 5 1,-5 9-1,-1 5 1,3 3-215,1 2 1,-7 13-1,-6 7 1,-8 5-983,-4 6 1,-2 2 0,-5 2 0,-3 2 1129,-3 3 0,4-3 0,-7 6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1:02.3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70 594 8222,'-2'-17'-982,"-2"-1"1249,-1 1 1,-1 5-1,4 1 254,-4-3 1,4 4 0,-4-1 0,2-1-34,-1 2 1,3 1-1,-6 5 1,2-4 1003,0-2-903,0 7-444,6-5-213,0 8 0,0 8 0,0 3-20,0 5 0,0 1 1,0 1-1,0 1-126,0 4 0,2-1 0,2 5 0,2 0 10,-2 0 1,-2-4 0,0 7-1,2 1-155,1 2 0,3-4 0,-4 0 0,4 0 138,2-2 0,1-2 0,5-7 0,-3-1 298,-1 1 1,0-9 0,5-3 0,1-4 265,-1-2 1,6-2 0,1-6-1,-1-7 27,2-6 0,-5-10 1,5 3-1,-2-1 28,0 0 1,1 8-1,-7-2 1,1 3-265,-1 3 0,6 1 1,1 3-1,-3 3-275,-2 2 1,-1 2 0,-1 6 0,3 0 57,3 0 1,-2 0-1,6 0 1,1 0-17,-1 0 1,2 0 0,4 0 0,-2 0 214,-2 0 0,-6-8 0,6-3 0,1-5 84,-3-1 1,-2-8 0,-8-4 0,1-6-31,-1-6 0,-7-2 0,-4-5 0,-4 3-43,-2 2 1,-8-3-1,-6 3 1,-5 0-36,-4 1 0,-8 7 1,2 8-1,-2 1-212,1 5 0,-3 9 0,6 7 0,0 3-333,4 2 0,9 2 0,5 5 1,1 11-258,4 9 0,4 8 0,6 4 0,7 3 50,9 3 0,5 2 1,8 3-1,0-1 660,0-3 0,0 1 0,-1 5 0</inkml:trace>
  <inkml:trace contextRef="#ctx0" brushRef="#br0" timeOffset="801">1275 752 8347,'0'-18'91,"0"6"1,0 1 629,0-3 1,0-1 211,0-3 0,-2 1 821,-3-1-1217,3 1 1,-6 5-400,8 1 0,0 9-56,0 2 1,2 7-1,4 13-45,5 3 0,-1-4 0,0 7 0,-1-3-148,1 0 1,-4 8 0,4-4 0,-1 3-11,1-1 1,-4-8 0,3 4-1,-1-1-120,-4-1 1,0 0-1,0-5-225,2-1 424,0-7 1,-6-4 0,0-12-138,0-6 1,0-3 0,0-5 0,0-1-3,0-2 0,7-7 1,5 5-1,3 0 46,3 0 0,-1 1 1,1 7-1,-1 2 104,1 3 0,-1-2 0,1 8 0,-1 3 5,1 1 1,-1 2 0,1 2 153,-1 3 0,-7-1 1,-4 8-1,-5 2 206,-1 1 1,-7-3 0,-7-1 0,-7 3 67,-8 1 1,2 1 0,-1-2 0,3-5-35,4-1 1,1-2 0,3-4 0,-1 2 368,1 1-946,7 1 1,4-6 0,12 0 0,8 0-130,7 0 1,6 0 0,8 0-1,0 2-250,0 4 1,-6-4-1,0 6 1,0-2-143,-1-1 0,3 7 0,-8-4 0,-2 0-1284,-1-1 2014,-11 7 0,7-12 0,-6 6 0</inkml:trace>
  <inkml:trace contextRef="#ctx0" brushRef="#br0" timeOffset="1000">1904 682 8347,'0'-27'143,"6"1"1,0 9 1033,-2-1 1,-1 3-649,3 3 1,-2 4 0,6 10 0,0 4-275,-1 6 0,1 5 1,3 5-1,-1 3-384,2 2 0,-1-4 0,1 6 0,-2 3-520,1 0 0,-3 3 0,0 0 1,-1-2 648,1-4 0,-6 12 0,4-4 0</inkml:trace>
  <inkml:trace contextRef="#ctx0" brushRef="#br0" timeOffset="1252">2672 717 8347,'18'-12'-44,"-3"0"101,-3-1-274,4 5 217,-14 0 0,-2 16 0,-10 2 0</inkml:trace>
  <inkml:trace contextRef="#ctx0" brushRef="#br0" timeOffset="1415">3703 455 8658,'11'-18'-148,"1"1"0,-2-1 0,3 3-546,-1 3 0,-6 4 694,5 8 0,1 0 0,6 0 0</inkml:trace>
  <inkml:trace contextRef="#ctx0" brushRef="#br0" timeOffset="1549">4506 367 8693,'-6'-17'0,"1"-1"796,1 1 0,2-1-18,2 1-778,-8 7 0,-2 10 0,-7 10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1:09.4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1 435 8357,'17'0'-679,"-5"0"1378,0 0 65,-9-7-292,5 5 0,-6-6 541,4 8-607,-4 0 0,8 2-98,-5 4 0,-1-4-63,8 4 1,-8-3 84,2 3 1,-2-4-6,1 4-135,-3-4 1,8-2-141,-4 0 0,-4-2 1,5-2-1,-1-4 84,0-1 1,0 3 0,-4-6-1,2-1 80,2-3 0,-1-1 0,-5-1 1,2-1 42,4-5 1,-4 5 0,4-6 0,-4 2-39,-2-1 0,-2-1 1,-2 4-1,-4-3 126,-1 3 1,-3 4 0,-4 3-277,5 2 1,-5 8 0,7 1-1,-3 6-156,0 9 1,8 11 0,-1 6 0,3 6 10,2 6 1,2 6 0,1 9 0,5 2-51,2-1 0,2 3 0,5 0 0,0 0-117,1 0 1,-3-4 0,-3-7-1,-4-4-577,0-3 1,-6-3-168,3-10 897,-3-11 1,-4-15-1,-1-12 1,-3-11-159,2-5 1,2-4 0,2-6 0,0-2 132,0-3 0,8 3 0,3-6 0,5 4 95,1 4 0,3-4 0,1 10 0,4-2-59,2 2 0,3 4 0,4 9 0,-1 5 14,-3 5 1,1 4 0,-6 4-1,0 4 32,0 5 1,-3 5 0,-11 3 0,-3 3 65,0 1 0,-6 0 0,4-3 1,-6 1 164,-6 2 0,-4 1 0,-9-7 0,-3 0 75,-1 1 0,-8-6 1,2-3-1,-4-1 152,-2-4 0,0 4 1,2-2-1,2-3 223,2-1 1,8-2 0,-3 0-244,5 0 0,9-2-638,4-3 1,12 3-1,8-2 1,7 6 7,8 4 0,6 5 0,4-3 0,2 2-349,-3 3 0,-1 3 0,-2 1 0,0 1-343,0-1 1,0 6 0,-2 1 0,-2-3 34,-2-2 0,-7-1 0,1-1 882,-4 1 0,-9-1 0,-2 1 0</inkml:trace>
  <inkml:trace contextRef="#ctx0" brushRef="#br0" timeOffset="483">1223 540 8157,'0'-17'0,"-2"-1"0,-2 1 0,-1-1 1419,1 1 1,2 5 1980,2 1-2813,0 7 0,0-2 1,0 12-313,0 5 1,2 5-1,4 1 1,3 3-63,1 3 1,0-2-1,-6 7 1,3-1-84,3 0 1,-6 2-1,4 6 1,-3 2-158,1 4 0,0-3 0,-6 7 0,0 2-203,0 3 0,0 2 0,-2 16 0,-2 4 113,-2 0 1,-7 0 0,-1-4 0,-5-2-217,-4-2 0,-1-10 1,7-2-1,-3-11-37,-3-10 0,4-6 0,-4-9 1,3-6 181,3-10 0,-1-4 1,3-12-1,1-5-52,2-4 1,1-4 0,-5-6 0,5-2-139,5-4 0,4 2 1,4-7-1,4-1-21,5 2 0,7 1 0,3 5 0,4-2-43,2 2 1,8 10 0,6 4 0,0 4 441,2 3 0,1-11 0,9 10 0</inkml:trace>
  <inkml:trace contextRef="#ctx0" brushRef="#br0" timeOffset="649">1206 156 8423,'-25'-45'951,"5"5"1,-1 11-1087,7 5 1,8 13 0,14 5 0,10 6-1429,9 6 1563,6 3 0,17 17 0,5 1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1:13.7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682 140 8038,'0'0'0</inkml:trace>
  <inkml:trace contextRef="#ctx0" brushRef="#br0" timeOffset="502">647 35 14695,'10'0'1864,"-10"-7"0,-4 5-1397,-8-4 1,8 2-71,-1-2-330,-5 4-458,8-6 595,-6 8 32,8 0 0,0 2-143,0 4 0,0 4 0,0 7 1,2 1-63,4-1 1,-2 1 0,6 1 0,-1 4-51,1 6 1,2 12-1,5 4 1,0 1-34,1 1 0,-3 0 0,-1 7 0,-2 2-237,1 2 0,-5-5 1,0-7-1,-2 3-45,-1 1 0,-1 1 1,-11-3-1,-9-3 5,-5-2 0,-16-3 1,0-5-1,-8-2-7,-9-4 1,2 1 0,-9-11 0,3-6 110,0-3 0,-6-4 0,8-8 0,5-6 118,9-9 0,1-8 0,4-10 0,8-2 262,8-4 0,7 2 0,16-7 0,4-3 20,5-1 1,15-8-1,7 1 1,7 5-307,5 3 1,9 11-1,10-3 1,4 6-470,2 6 0,0 4 0,0 9 0,0 4-2442,-1 7 3042,9 3 0,-6 17 0,6 5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1:19.8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52 210 8409,'0'18'0</inkml:trace>
  <inkml:trace contextRef="#ctx0" brushRef="#br0" timeOffset="326">35 140 8891,'0'-11'694,"0"-1"0,-6 6-841,0-5 0,0 5 141,6-6 0,-1 8 0,-3-4 175,-2 1 1,0 3 660,6-8-1018,0 8-458,0-11-168,0 13 1,0-8 813,0 4 0,8 4 0,1-5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1:32.0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0 105 8070,'0'-17'1438,"0"-1"0,0 1-900,0-1 0,14 7 0,3 1 1,5 2-416,3 4 1,4 3 0,10 1 0,2 0-602,-3 0 1,1 0 0,0 0-1,2 1-2217,-2 5 2695,-3 4 0,-1 15 0,0 2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1:32.2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18 9283,'-9'0'1009,"3"0"0,13 0 0,11 0-1115,9 0 1,16 0 0,9 0 0,14 0 105,14 0 0,9-8 0,-37 3 0,1 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4:58.5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 53 7213,'-18'18'933,"1"-9"0,11 5 0,10-8 0,13-2-731,8-2 0,10-2 1,10-2-1,3-2-408,7-2 0,3-6 0,0 4 1,6-1 205,4-5 0,10-9 0,1-4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1:31.0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804 243 8050,'-8'-17'0,"-4"-1"539,-3 1 1,-3 5-1,1 2 1,0 3-42,-1 3 0,-5-4 0,-1 2 0,3 2-24,2 2 1,1 4 0,3 4 0,1 4-330,3-1 1,5 9-1,-4-3 1,2 9-163,4 3 1,2-4 0,2 6 0,2 2-79,4 2 0,4 0 1,9-2-1,3-2-114,1 3 0,8-5 0,-2 0 0,4 0-278,2 0 0,-2-11 0,-2 1 1,-2-3 486,2-5 0,2 7 0,2-6 0</inkml:trace>
  <inkml:trace contextRef="#ctx0" brushRef="#br0" timeOffset="383">18 383 8088,'0'-18'384,"0"1"1,-2-1 0,-2 1 672,-2-1 1,0 1 0,8 0-579,4-1 1,14 8-1,15 5 1,9 3-206,7 2 1,1 2 0,0 3-1,3 9-175,3 7 0,-10 3 0,3 9 0,-6 3-356,-7 1 0,-9 6 0,-7-2 0,-7 0-111,-3 1 0,-10-3 1,-4 6-1,-14-1-92,-11 1 1,-13-4 0,-7 3 0,-3-1-44,-3-4 1,1-8-1,-1-4 1,3-2-378,3-3 1,5-11 879,7-5 0,8-4 0,1-2 0</inkml:trace>
  <inkml:trace contextRef="#ctx0" brushRef="#br0" timeOffset="633">1380 435 8797,'-17'0'0,"-1"0"829,1 0 0,-1 0 0,1 0 180,-1 0 1,7 0 0,1 2-604,2 4 0,2 9 0,6 11 0,0-1-375,0 0 1,8 6 0,6-2 0,5 4-250,4 2 0,3 2 0,-5 2 0,2 0-760,-1-6 0,-3 0 1,-3-8-1,-5 0 978,-5 0 0,4-1 0,-1-7 0</inkml:trace>
  <inkml:trace contextRef="#ctx0" brushRef="#br0" timeOffset="783">1275 156 7987,'-27'-35'509,"4"0"1,5 8-1,7 3 0,5 7 1,12 5-672,5 7 1,7 10-1,5 7 1,8 4 161,8 1 0,6 8 0,7 2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1:57.9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1448 263 8020,'17'0'0</inkml:trace>
  <inkml:trace contextRef="#ctx0" brushRef="#br0" timeOffset="1288">1500 175 8148,'0'-17'0,"2"-1"818,4 1 0,-4 0 0,4-1 1133,-4 1 0,-2-1-1302,0 1 1,-2 7-1,-4 4 1,-6 2-209,-3-2 0,-8 5 1,-3-5-1,-3 4-97,-8 2 1,-5 2 0,-13 2 0,-5 3-199,-10 3 0,-7 2 0,-11 3 0,1 1 26,0 1 0,-8-3 1,-2 9-1,0-4 7,3-1 1,13 1 0,7 3 0,8 1-46,8-2 1,13 1 0,10-1-1,10 2-233,6-1 0,9-1 0,4 0 0,6 5-153,6 1 0,12-6 0,13 4 1,7-1 22,9-1 1,5 0 0,7-7 0,7-3 128,7-1 1,7-6-1,7 3 1,1-1 28,-1-4 0,0 4 0,-1-2 0,-5-1-89,-5 3 0,-14 2 0,-12 7 1,-15 1-144,-15-1 1,-11 1-1,-11-1 1,-5 1 238,-11-1 1,-15 8 0,-15 5 0,-11 3 17,-10 1 1,-3 1-1,-8 0 1,3-2 251,3-4 1,2 2 0,4-9-1,6-5-96,10-3 1,7-10 0,12 2 0,4-5-1119,6-1 0,13-1 345,10-5 1,8 4-1,11-4 1,4 4-204,7 2 1,8-2-1,7-2 1,5-2 323,11 2 0,5 3 1,1 1-1,-1 0 546,-2 0 0,0 0 0,4 0 0,-2 0 283,-2 0 0,-9 5 0,-1 3 0,-7 0 338,-5 0 0,-1 3 0,-6-3 0,-2 0 619,-4 0 1,4 3 0,-6-5 0,0 0-539,-3 2 0,-5-6 0,-1 3 0,-1-3-392,1-2 1,-1 6-1,0 0 1,1-2-554,-1-2 1,1-2 0,-1 0-1107,1 0 0,-1-6 1345,1 0 0,-9 0 0,-1 6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2:01.4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71 157 8111,'-18'-17'344,"7"5"0,-1 0 1447,-2-1-988,7 5 0,-1-2-481,8 5 0,2 3 0,4-4-44,5 4 0,5 2 1,1 0 24,1 0 1,-1 0-78,1 0 1,-7 0-42,1 0 1,-6 0 249,5 0-478,-7 0-63,4 0 1,-10 2 369,-4 4 174,4-4 242,-6 5-525,8-7 1,2 0 0,4 0 0,6 0-81,3 0 1,-1 0 0,2 0-1,3 0-106,0 0 0,3-5 0,-1-1 0,4 2-123,2 2 1,-5 2 0,3 2 0,-2 4 28,1 5 0,-3 7 0,-8 5 0,-1 8 108,2 8 1,-5 6 0,1 7-1,-2 2-57,-4 4 1,-2 3-1,-2 5 1,0-4-13,0-2 1,0-2 0,0-6 0,2-1 4,3-5 1,5-5-1,10-12 1,3-7 13,6-9 0,6-5 0,8-8 0,7-4-86,6-8 0,4-1 0,-3-16 1,3-4-23,2-6 1,-6-4 0,1-5-1,-7-1-13,-3-5 1,-9 2 0,1-11 0,-8 1 44,-7-2 0,-13-6 0,-7 12 0,-8 4 260,-7 5 0,-13 3 0,-5 11 0,-6 8 123,-6 5 1,-1 5 0,-7 1-1,5 5-11,1 5 1,4 4-1,8 2 1,4 2-133,2 4 0,3 3 0,11 11 0,5 3-307,4 6 0,12 10 0,7 4 0,10 1-265,6 5 0,10-4 0,3-1 0,5-1-1494,1-4 0,7 1 1969,-1-5 0,8 12 0,-4-10 0</inkml:trace>
  <inkml:trace contextRef="#ctx0" brushRef="#br0" timeOffset="783">1730 926 9820,'0'-18'2531,"0"7"1,2 1-1638,3 2 0,-3 4-565,4 10 0,-4 0 1,-2 9-1,2 7-144,4 3 0,-4 4 0,4 6 0,-4 2-212,-2 4 0,2 3 1,1 11-1,3 1-191,-2 2 1,0 2-1,0-4 1,2 3-113,-2-3 0,-2-10 0,-2-5 0,0-6-400,0-6 1,0-9 518,0-9 1,0-15-1,0-1 1,0-11 197,0-7 1,5-10 0,1-10 0,0-1 5,2-5 1,2-1-1,7-3 1,0 3-17,1 3 1,-1-1 0,1 7 0,-1 2-10,1 2 0,-1 10 0,1 6 0,-1 7-37,1 8 1,-1 4 0,1 2 0,-1 2-8,0 4 1,-7 6-1,-2 9 1,-2 2 89,0-1 1,-3-1-1,-8 0 1,-7 3 93,-4-3 0,-3 4 0,-2-1 1,-4-3 216,-3-2 0,-1-1 0,-6-1 0,0 1 90,0-1 0,2-7 1,2-4-1,4-4 201,2-2 1,2 0 0,5 0-415,1 0 1,9 0 0,8 0 0,12 2-190,9 3 1,2-3 0,12 6 0,6 0-576,2 3 1,7-1 0,-3 2 0,1 1-482,-1 3 0,1 1 0,-7 1 0,0-1-246,1 1 1,-12-1-1,-1 1 1289,-8-1 0,-11 8 0,-2 3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2:04.4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35 8104,'0'-10'1465,"-5"1"-1480,-1 3 28,0 4-207,6-6 1,2 8-34,4 0 596,-4 0 1,7 0 651,-3 0-73,-4 0-279,6 0-410,-8 0 168,0 0-12,8 0-178,-6 0 0,7 0-128,-3 0 0,-2 0-126,8 0 1,-3 2 0,5 2 0,-2 2-71,1-2 0,-3 5 0,1 3 35,3 4 0,-6 3 0,-2 2 1,-4 4 48,-2 3 1,0-5-1,0 6 1,-2 0-25,-4-2 1,2 6 0,-6-6 0,1 1-149,-1-5 0,6-4 0,-2-1 0,4-1-263,2 1 1,2-3-1,4-1 22,6-3 0,5-7 0,6 2 1,6-6-540,4-6 1,8 2 954,0-7 0,7-9 0,-3-7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2:04.6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139 148 8110,'-28'-26'0,"3"-1"197,0 0 0,5-2 0,-1 9 237,8 5 1,7 11-420,12 4 0,5 8-15,12 9 0,5 9 0,7 1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2:09.4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175 769 8187,'-16'-27'154,"3"3"1,3 3 124,2-2 0,4 3 0,10-1 0,8 6 115,7 3 1,8 0-1,12-3 1,8 1-452,7 3 1,8 5-1,10-4 1,3 2-834,3 4 1,-6 2 889,1 2 0,-11 8 0,-4 2 0</inkml:trace>
  <inkml:trace contextRef="#ctx0" brushRef="#br0" timeOffset="450">53 315 8236,'-12'-25'0,"0"-3"269,-1 1 0,5-4 0,2 6 0,4 0 312,2 0 1,14-5 0,5 7 0,6 2-65,6 1 1,8 9-1,4 1 1,0 2-297,-1 4 0,5 3 0,-6 2 0,-2 5-165,-3 6 0,-3 11 0,-4 6 0,-7 6-6,-9 6 1,-5 6-1,-8 11 1,-2 6-26,-4 4 1,-9 2-1,-12-1 1,-4 3-13,-6 4 1,-8 2 0,4 1 0,3-9-13,1-10 1,2-6 0,2-1 0,4-5-47,5-7 1,13-2-1,7-18-102,8-5 0,13-1 0,12-9 0,6-2-262,6-2 0,4-10 0,9-3 0,2-5-255,2-1 0,1-1 0,-7-1 1,-1-3-539,-5-1 1,3 2 1201,-9 9 0,-7-11 0,-7 3 0</inkml:trace>
  <inkml:trace contextRef="#ctx0" brushRef="#br0" timeOffset="1116">1205 1188 8336,'12'10'1683,"0"-4"0,-7-4-1261,7-2 1,-6-6-1,5-2 1,3-2-170,2-3 1,-5-3 0,1-1-1,1-3-22,3-3 0,1 4 0,-1-7 0,-4 3 25,-7 0 1,3 0-1,-2 3 1,-2-1 74,-2-3 0,-4 7 0,-4 7 0,-6 1-90,-3-1 1,-3 6 0,1 0-1,0 8-319,-1 8 1,1 11-1,1 6 1,4 6-82,7 6 1,3-2 0,2 7 0,0 3-102,0 1 1,7 2 0,5 1-1,2 1-19,-3 4 0,5-9 0,-5 3 0,3-3-148,-2-5 1,1-9 0,-7-11 81,-2-5 1,4-13 369,-2-12 0,-1-6 0,-5-19 0,0-4 38,0-3 0,0-9 0,2 4 0,4 1-29,6-1 0,3-4 1,5 7-1,1 3-16,2 6 1,3 6 0,-5 7 0,4 3-26,2 3 0,-5 4 0,1 10 1,-4 4 14,-1 6 0,-1 3 0,-1 3 1,-5-1 107,-5 0 1,-4 1-1,-2 1 1,0 3 264,0 1 1,-8 0 0,-3-5 0,-7-1 174,-5 1 1,4-3 0,-5-1 0,3-5 5,-2-1 1,3 6 0,-3-4-324,4-1 0,9 1-252,4-4 1,6-2 0,8 5 0,9 1-161,10 0 0,8-1 1,6 5-1,4-2-583,-1 1 0,7 3 1,-5-1-1,3 1-527,-2 1 0,1-3 1,-7 9-1,-2-3 1283,-3-3 0,-1 0 0,0 1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2:15.5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1 136 8276,'29'-23'493,"0"-1"1,-8 3-1,3 7 1,-3 5 347,2 1 0,-1-4 0,7 7 1,2-1-689,2-2 0,-4 6 0,0-2 0,2 6-1692,2 4 1,0 7 1538,-4-1 0,4 11 0,-6 5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2:15.7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35 8309,'-10'-2'1738,"4"-3"1,6 3 0,8-6-1655,10 0 0,15 6 0,15-4-84,8 4 0,14 2 0,10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2:19.2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158 263 8162,'-8'-27'0,"-3"3"0,-5 3 521,-1-2 0,5 3 1,0-3-1,1 4 816,1 1 1,4 1 0,12-1-882,6 1 0,11 5 0,6 3 0,6 1-302,6 4 1,-2 2 0,7 2 0,3 0-143,1 0 1,-5 0 0,-4 4-1,-5 6-138,-1 7 1,-8 12 0,-5 0 0,-9 6 80,-7 6 1,-14 5 0,-11 13 0,-12 3 171,-8 0 0,-15 6 0,0-4 0,-5 6-15,-1 5 1,-2-11 0,8 0 0,5-9 77,5-9 1,11-9-1,11-10 1,9-1-297,7-5 1,6-2 0,6-3-342,5-4 0,7 1 0,5-7 0,8-2-16,8-2 1,7-2 0,13-2 0,5-4-286,4-6 0,2-3 0,-1-3 1,-1 1-447,-4-1 0,-11 1 1194,-13-1 0,-3 1 0,-2 0 0</inkml:trace>
  <inkml:trace contextRef="#ctx0" brushRef="#br0" timeOffset="149">18 804 8162,'-7'-25'352,"5"6"0,-4-5 125,4 5 0,12 7 1,7 3-1,12-1-346,10 0 0,8 6 0,13-1 0,12 3-61,13 2 0,2 2-70,6 3 0,4 5 0,0 8 0</inkml:trace>
  <inkml:trace contextRef="#ctx0" brushRef="#br0" timeOffset="697">1136 892 8144,'10'-35'268,"-2"6"1,-8 1 0,0 1 688,0 0 1,0 6 0,0-3 0,-2 5 228,-4 2 1,2 5-1,-8 2-663,-1 2 0,-3 5 0,-1 8 1,-1 9-304,1 7 1,1 12 0,3 10 0,3 4-58,2 7 1,-3 0 0,5 10-1,2 2-238,2 2 1,8 0-1,1-2 1,3-2-363,4 2 0,-5 0 1,3-2-1,2-6-204,1-3 0,1-5 0,-3-5 1,-3-10-407,-2-10 0,-2-15 758,-6-10 0,0-16 0,2-15 0,1-6 301,3-4 1,2-7 0,-4 1 0,4-3 219,1-3 0,1 3 0,4 3 0,-3 5-53,3-1 1,1 8 0,5 0 0,1 10-122,2 6 0,8 9 0,-3 4 0,1 6-111,0 6 0,-8 11 0,2 12 0,-3 4-71,-3 2 1,-1 0 0,-4 0-1,-9 0 133,-6 0 1,-7 0 0,-10 0 0,-3-2 126,-6-4 0,-6-4 0,-4-9 0,-1-3 171,1-1 1,2-8 0,2 2 0,2-4 395,4-2 0,4-2-394,7-4 1,12-2-1,12-3-327,15 5 0,12 4 0,8 2 0,6 2-470,3 4 0,5 3 0,1 9 0,2-1-142,-2 1 1,-3-1 0,-5 1 0,-3-1-659,-2 0 1,-10 1 0,-10-3 1287,-4-3 0,-9 4 0,-2-7 0</inkml:trace>
  <inkml:trace contextRef="#ctx0" brushRef="#br0" timeOffset="1015">1939 1503 8243,'28'0'239,"-5"0"0,-4 0 0,-1 0 0,-1 0 144,1 0 1,1 0-1,2 0 1,3 0 189,-3 0 1,-2 0-1,-1 0 1,-1 0 325,1 0 0,-6 0-575,-1 0 0,-1-8 0,1-4 0,-5-3 2,-4-3 0,-4 1 1,-2-2-1,-3-3 35,-3-1 0,-2-2 1,-7 3-1,-2-1-3,-3 2 0,1 1 1,6 5-408,-1 3 1,1 4-530,-1 8 1,8 10 0,5 6-1,5 7-216,5 4 0,5 2 1,8 6-1,-1 0-2551,1 0 3345,-1 0 0,0 0 0,1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2:16.3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1921 8048,'0'-17'1848,"0"5"-1029,0 1 0,0 5 0,2-4-571,4 2 0,11-3 1,12 3-1,6 0-119,6 0 1,4-5 0,9-1 0,2-7 36,2-8 0,1 0 1,-7-4-1,-2-6-13,-3-4 1,-8 2-1,-14-3 1,-9-1 78,-7 1 0,-7 5 0,-11-2 1,-13 6 62,-9 6 0,-2 4 0,-15 9 1,-5 5-156,-3 5 0,-4 12 1,5 7-1,1 10-90,4 12 1,11 8 0,6 9 0,14 3-116,11 3 0,16 4 0,11 8 0,14-2-254,12-4 0,13 4 0,8-6 0,6-2-524,3-7 0,-31-27 0,1-2 1,43 17-1,3-4-1038,-44-21 1,1-1 1566,41 2 1,6-1-1,-7-7 1</inkml:trace>
  <inkml:trace contextRef="#ctx0" brushRef="#br0" timeOffset="568">1433 542 8168,'0'-18'532,"0"-5"0,0 0 659,0 1 0,0 3 0,-2 3 418,-4 5 0,2-3-805,-7 8 0,5 1-749,-6 5 0,6 7 0,-3 7 0,1 5-303,4 5 1,0 5-1,0-4 1,-1 2-298,1 4 0,-4 2 0,2 2 1,0 0-20,-2 0 0,5 0 1,-9 0-1,-2 0-465,-1 0 1029,-10 0 0,-3 7 0,-6 3 0</inkml:trace>
  <inkml:trace contextRef="#ctx0" brushRef="#br0" timeOffset="801">1031 437 8168,'10'-52'205,"4"-1"1,-9 1 0,-1 1 307,-2 5 1,-2 5 0,0 10-1,0 4 387,0 2 1,2 3 0,2 9-537,2 1 0,7 8 0,-1-2-239,4 4 0,1 4 1,3 4-1,1 8 78,2 7 0,14 6 0,-2 8 0,4 2-167,3 4 0,-3 9 1,6 10-1,0 2-349,-1 4 0,-3 0 0,4 0 0,-3-2-437,-3 2 1,-2 0 0,-2-4-1,-2-7-695,-4-7 1,2-9 1444,-8 2 0,8 4 0,-4-1 0</inkml:trace>
  <inkml:trace contextRef="#ctx0" brushRef="#br0" timeOffset="1399">2236 821 8231,'-2'-17'530,"-3"-1"1,3 1 0,-4-1-1,4 1 730,2-1 1,-6 7 0,0-1 1535,2-1-2599,2 5 0,2 2 1,0 12-1,0 7-60,0 9 0,2 5 0,4 8 0,4 0-150,0 0 1,5 5-1,-5 3 1,1 0-301,1-1 1,-6-1 0,4-6 0,-1 0-196,1 0 1,-6-8 0,2-4-1,-2-3-1497,1-3 1463,-3-7 1,0-12-1,-9-15 1,-1-11 277,0-5 0,2-7 0,6-3 1,0 0 433,0 1 0,0-5 0,0 6 0,0 4 235,0 6 0,6 6 0,2 8 1,3-1-222,9 1 0,-1 7 0,10 6 0,2 8-108,2 8 0,2 5 0,-2 5 0,-4 3-15,-5 2 0,-7-6 0,-5 5 1,-6-3 122,-4 0 0,-4 2 0,-4-5 1,-8-1 217,-7-3 0,0-5 0,-9 3 0,-1-4 6,-2-3 1,6-1-1,4-6 1,4 0 5,1 0 0,1 0-887,-1 0 1,8-2 0,7-2-67,6-2 1,9 1-1,9 7 1,5 3 12,1 7 0,2-2 1,8 1-1,2 3-246,1 2 0,1 1 0,-4 0 0,0 1 772,-2-1 0,11 9 0,-9 1 0</inkml:trace>
  <inkml:trace contextRef="#ctx0" brushRef="#br0" timeOffset="1682">3284 315 8117,'-8'-35'505,"-1"2"0,-9 2 0,1 4 1861,-1 1 0,7 9-1136,-1 5 1,8 12-1,-2 4-926,4 12 1,2 15 0,2 4 0,4 9-43,6 7 1,5 7 0,5 0 0,3 0-264,2 3 0,-4-5 1,6 6-1,2 0-880,2 0 0,-3-11 0,-3 1 1,0-2-530,0 1 1,-11-7 0,-1-5-1,-5-8 1410,-6-7 0,-18 3 0,-5 0 0</inkml:trace>
  <inkml:trace contextRef="#ctx0" brushRef="#br0" timeOffset="1817">3319 786 8117,'10'-17'694,"3"5"0,-5 2 1,2 1-288,3-1 0,5 4 0,3-3 1,6 1-422,6 4 0,0 2 0,14 2 0,2 0-2072,1 0 2086,-5 8 0,-3 1 0,-7 9 0</inkml:trace>
  <inkml:trace contextRef="#ctx0" brushRef="#br0" timeOffset="2100">2271 612 8253,'-15'-29'325,"3"-1"1,-3 9-1,3-2 1,-4 3 1218,-1 3 0,5 5-765,1 1 0,7 11 0,-2 5-765,4 17 0,4 11 0,2 8 0,6 5-266,5 5 0,-1 9 0,9 2 1,-4 2 251,-1 0 0,7 0 0,2 6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4:58.8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115 138 8486,'-19'-29'0,"-2"2"1454,-3 1 1,1 3 718,5 6-1979,9 7 0,9 4 0,11 12 1,7 6-221,5 3 1,12 8 0,12 1-1,3-1-152,3 2 1,5 2 0,0 6 0,0-2-396,2-2 1,-5-5-1,5 5 1,-2 0-1840,0-2 2412,0 6 0,-13-13 0,-2 5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2:12.8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120 313 7964,'0'0'0</inkml:trace>
  <inkml:trace contextRef="#ctx0" brushRef="#br0" timeOffset="425">208 819 8052,'-16'-29'579,"5"0"0,-3 8 0,8-3-260,2 5 0,10 1 0,8 3 0,7 1-436,8 3 0,12 7 1,6-4-1,5 2-422,6 0 0,4 0 539,8 6 0,0 0 0,0 0 0</inkml:trace>
  <inkml:trace contextRef="#ctx0" brushRef="#br0" timeOffset="873">103 190 9368,'-23'-7'0,"-1"-5"601,3-4 0,4-1 1,5-1-84,6 1 1,6 7-1,6 3 1,8 1-44,7 0 1,14 0 0,11 6-1,5 0-307,1 0 0,1 0 1,-1 2-1,0 4-212,1 6 0,-9 9 0,-3 4 0,-6 4-45,-6 8 1,-9 0 0,-11 9 0,-3 3 109,-8 1 0,-7 9 0,-17-1 0,-7 0 157,-5 2 1,-11 0-1,4 3 1,1-9 43,3-6 1,6-9 0,6 2-1,6-6 3,3-6 1,11-4 0,5-7-410,8-1 1,5-1 0,11-3-1,3-3-576,6-2 0,4 3 1,2-3-1,2 0-195,4 0 0,-3-1 0,9-3 0,1 2 955,3-2 0,-6 6 0,-3-1 0</inkml:trace>
  <inkml:trace contextRef="#ctx0" brushRef="#br0" timeOffset="1490">1186 1326 8046,'0'-18'253,"-2"3"0,-2 1 1650,-2 2 0,0 1-1150,6-7 1,0 7-1,2-1-436,4-2 1,10-1-1,7-3 1,0 1-253,2-1 0,-5 1 1,3-1-1,-3 1 284,-3 0 0,-2-1 0,-1 1 248,-2-1 1,-8 7 522,1-1-1355,-3 8 0,-2 6 0,-2 13 0,-1 9-37,-3 3 0,0 4 0,6 8 0,0 3-12,0 3 1,0-4-1,0 5 1,0 3 22,0 1 0,0-5 0,0-2 0,-2-3-92,-4 1 1,4-6-1,-4-8 109,4-1 0,0-5 180,-3-9 0,3-12 0,-4-12 1,4-6-17,2-5 1,0-2 0,2-6-1,2 4 112,2 1 0,7 3 1,-3 6-1,3-1-204,5 1 0,-8 1 0,11 5 0,0 5 14,-1 4 0,-1 2 1,-1 0-1,-1 2 199,1 4 0,-3-3 1,-3 9-1,-6 4 135,-5 5 1,-1-2 0,-1 5 0,-5-3 332,-6 2 0,-9-3 1,-5 1-1,-1-5 150,-4-5 1,4-5 0,0 4 0,2-2 200,3-5 0,9-1-1083,1-2 0,10 0 0,4-2 0,14-1 46,11-3 1,16-6-1,7 6 1,10 2-788,8 2 1,-2 2 0,12 0 0,-3 2-1100,1 4 1,2-2 2062,-3 8 0,-3-1 0,6 7 0</inkml:trace>
  <inkml:trace contextRef="#ctx0" brushRef="#br0" timeOffset="1990">2845 243 8174,'-8'-29'552,"-4"0"0,-3 5 1,-4-3-1,-3 2 627,-1 4 1,-6 3-1,6 4 1,1 5-312,3 1 0,7 2 1,2 8-1,1 4-673,-1 6 1,6 19-1,-2 9 1,4 11-143,2 7 0,2 4 0,4 10 1,6 2-53,3 1 0,9 5 0,1-2 0,2 3-864,4-3 1,2-5 0,0-3-1,-2 0-488,-2 0 1,-7-10 0,1-6 0,-6-7 1350,-5-4 0,3-10 0,-5-8 0</inkml:trace>
  <inkml:trace contextRef="#ctx0" brushRef="#br0" timeOffset="2190">3281 435 9471,'-7'-53'1614,"-1"3"0,-6 5-1123,3 10 553,-1 8 1,2 20 0,5 7 0,5 9-940,5 7 1,7 9 0,9 4 0,5 6-195,1 6 0,0 3 0,4 9 0,-2-1-822,2 1 1,0-1 0,0 0 0,-4-1-29,-1-5 0,-3 11 1,-8-5-1,-3 2 939,-6 1 0,-20-3 0,-5 0 0</inkml:trace>
  <inkml:trace contextRef="#ctx0" brushRef="#br0" timeOffset="2307">3194 924 8144,'0'-18'115,"0"1"0,2-1 1,4 1 158,6 0 1,5-7 0,6 3 0,8 3 65,8 5 0,8 1 0,13-3 0,8 1-888,6 2 0,7 7 0,-5-5 548,-3 2 0,-1-13 0,-2 1 0</inkml:trace>
  <inkml:trace contextRef="#ctx0" brushRef="#br0" timeOffset="2491">3998 68 8255,'5'-17'1123,"1"-1"-415,-2 1 0,6 7 1,1 4-1,5 6-358,1 6 0,9 13 0,3 16 1,4 12-12,2 9 0,5 6 0,1 10 0,-2 4-563,-2 5 0,-6 5 1,-6-1-1,-9-2-1015,-7-1 0,-11-10 1061,-9-2 1,-20 7 0,-6-5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2:27.3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0 141 8516,'0'-18'1787,"0"1"0,0-1-1095,0 1 1,0 5 0,2 2 0,6 1-495,10-1 1,1 4-1,10-3 1,2 1-417,2 4 0,8 2 0,2 2 0,1 2-729,5 4 1,-5-2 0,-1 7 946,-6 3 0,2 9 0,-12 4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2:27.5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53 13093,'25'-6'0,"4"0"266,4 2 1,20-4 0,11 3-1,13 1-240,9 2-26,9 2 0,2-8 0,-45 3 0,1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2:28.4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1522 175 8072,'0'-27'146,"2"4"0,1 3 881,3 3 0,0 5 1,-6 1 936,0-3 0,-2-1-1491,-4-3 1,-3 8 0,-9 5 0,-1 3-375,-5 2 1,-3 0 0,-10 0 0,-5 2-103,-11 3 1,-15 5 0,-15 8-1,-8-1-43,42-8 0,-1 0 0,-1 2 0,-1 1 0,0 0 1,-1-1-1,1 0 0,-1-1 136,1 0 0,0 0 0,-43 7 0,9 1 0,14-3 543,12-3 0,16-2-518,9-4 1,17-5 0,18 5 0,10-2-345,5 2 1,7-2-1,5 7 1,10 3-164,5 2 1,13 1 0,9 1 0,6-1 4,5 0 0,-5 7 1,2 1-1,-8 2-83,-4 4 0,-4 2 1,-11 4-1,-12 4 292,-14 5 0,-9 7 0,-14 3 0,-9 4 108,-16 2 0,-22 0 1,-19 4-1,31-33 1,-1-2 150,-2 3 1,-2-2 0,-2-4 0,-1-1 0,1-2 0,-1 0 0,1-2 0,1-1 644,-44 17 0,11-8 0,8-4 0,14-4 1089,13-7 1,14-7-1554,23-9 0,8 2 0,18 2 0,7 4-289,14 2 0,13-5 1,23 5-1,11-2 14,9-4 1,-45-2 0,1 0 0,2-1-1,0 2 1,3-1 0,1 1-513,1 0 0,0-2 0,-3 0 1,0 0-1,-1-1 0,-1 0 1,-2 0-1,-1 0-1147,47 0 1,-4 2 0,-12 2 1671,-7 2 0,0 0 0,-14-6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2:25.3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0 245 8113,'0'-19'400,"0"-4"1,0-3-1,0-3 1,0 6 613,0 4 0,8 1 0,4 1 0,5-1-487,6 1 0,-1 5 0,7 2 1,2 3-246,2 3 0,2 2 1,0 2-1,0 0-212,0 0 0,-6 8 0,-2 3 0,0 7-89,0 5 0,-7 2 1,-1 8-1,-7 0-95,-5 4 0,-1 10 1,-6-1-1,0 5-4,0 1 1,-8 0 0,-3 1 0,-5-1 98,-1 1 0,-6-3 0,1-3 0,5-7 1,3-3 0,4-4 0,-1-4 0,5-5-111,4-5 0,2-2 0,2 1-153,4-1 0,5-7 0,11-4 1,3-4-513,2-2 0,4 0 0,10 0 0,4 0-1923,-1 0 2717,7-8 0,-7-9 0,9-11 0</inkml:trace>
  <inkml:trace contextRef="#ctx0" brushRef="#br0" timeOffset="166">140 804 8101,'-12'-17'753,"3"-1"1,1 1-146,4-1 0,2 1 1,6-1-1,8 1-332,11-1 0,16 3 0,9 1 1,8 3-724,8-3 0,10 4 1,4 1-1,1 1 447,5 4 0,1 2 0,2 2 0</inkml:trace>
  <inkml:trace contextRef="#ctx0" brushRef="#br0" timeOffset="717">1153 891 8137,'0'-17'0,"0"0"2596,0-1 0,-6 1 1739,0-1-3841,-7 8 0,11 5 0,-4 10-479,4 7 1,2 11-1,0 8 1,0 6 58,0 4 1,0 8-1,2-1 1,2 6-316,2 5 0,7-1 0,-3-6 0,0 1-193,-5-1 0,5 0 0,0-1 1,-1-5-382,-3-5 1,-2-12 356,2-5 1,-4-15 0,6-11 444,-1-13 0,-3-7 0,6-11 0,0-3 262,-1-1 1,1 0 0,4 0 0,-3 0 45,3 2 0,1-2 0,3 14 0,-1 2-249,1 1 1,-1 5 0,3 3-1,1 6-321,2 4 0,6 4 0,-3 6 0,-1 8-80,0 5 1,-2 8-1,-7-4 1,-2 2 197,-3 5 1,-7-1-1,2 0 1,-6-4 340,-6-2 1,-11 4 0,-12-6 0,-4-1-3,-2-3 0,-2-7 1,-2-3-1,-2-1 306,2-4 0,-1-2 0,3-2 0,8-2 778,7-4 0,1 2-1117,9-7 0,6 7 0,8-2 0,14 4-282,11 2 1,8 0 0,6 2 0,5 2-192,5 2 1,1 7 0,1-1 0,-1 4-819,0 1 0,-7 0 0,-4 1 0,-4 1-163,-2 5 0,-8-5 0,-4 2 1305,-4-7 0,-9 9 0,-2-3 0</inkml:trace>
  <inkml:trace contextRef="#ctx0" brushRef="#br0" timeOffset="1100">2096 1503 8131,'17'0'747,"1"0"0,-7-6 171,1 0 0,-8-2 0,4 4 283,0-1 1,-5-1-648,9 6 1,0 0 0,5 0-254,1 0 1,-1 0 0,1 0-1,-1 0 1,0-2 0,1-4-46,-1-6 0,-1-3 1,-2-1-1,-5 3-23,-1 1 0,4 0 1,-7-5-118,-1 0 0,-2-1-535,-2 1-134,0-1 1,-2 3 0,-3 3-204,-7 6 1,-6 4-1,-3 2 1,-4 0 190,-2 0 0,3 0 0,-5 2 0,0 2 88,2 2 1,-4 7 0,8-3-1,-1 2 112,-1-1 0,12 1 1,-5 8-1,5 1-365,3 2 0,2 6 730,8-5 0,0 7 0,0-4 0</inkml:trace>
  <inkml:trace contextRef="#ctx0" brushRef="#br0" timeOffset="1599">1205 1590 8060,'-11'-6'730,"-1"0"1,8-1 177,-2 1 1,6 12 0,6 1-1,6 13-820,3 9 1,3 6-1,-1 6 1,1 3-2176,-1 1 2087,8 5 0,-5 3 0,5 9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2:29.4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106 139 8043,'0'-18'0,"0"1"1677,0-1 0,-8 1-581,-4-1 1,-3 9-1,-3 3-273,1 4 0,1 12 1,4 5-1,7 8-442,3 5 0,2 8 0,2 11 0,3 3-262,7 3 0,9-1 0,7 1 0,3-1-275,6 0 1,3 1-1,-1-3 1,4-1-164,1-3 0,-5-5 1,2 2-1,-4-6-752,-2-10 0,-10-6 0,-6-5-113,-5-5 1,-10-7 1306,2-15 1,-10-3 0,-2-17 0,2-4 389,2-4 0,2-3 1,0 3-1,0-4 230,0-2 1,0 7 0,2-1 0,4 6 105,6 4 1,11 7 0,6 1 0,4 7-521,2 9 1,10 10 0,5 7-1,8 6-481,4 5 1,-3 4 0,3 6 0,-2-2-54,-4-2 0,-4-8 1,-5 1-1,-8-9-506,-8-7 1,-6-4-1,-7-4 430,-1-4 0,-7-11 0,-4-12 0,-6-4 390,-6-2 0,2-8 0,-8-3 0,-1-5 125,-3-1 0,-7 5 1,0 3-1,-1-1-14,-1 0 1,-2 8-1,-6 3 1,4 8-82,5 7 0,-1 3 1,2 5-402,2 5 0,9 12 0,6 7 0,6 9-816,6 7 0,11 6 0,14 5 0,8 7-300,8 3 0,5 3 1,5-1 1377,1 1 0,15-1 0,-1 0 0</inkml:trace>
  <inkml:trace contextRef="#ctx0" brushRef="#br0" timeOffset="731">1974 872 8037,'0'-17'0,"-2"-1"973,-4 1 0,3-1 1,-7 1-1,2-1 437,4 1 0,0 5 1264,-1 1-2416,3 7 1,-6 4-1,8 13 1,0 9-103,0 7 1,2 6 0,2 5 0,3 5-238,3 0 0,0 7 0,3-3 1,-3 3-155,-2-2 1,3-1-1,-5 3 1,0 1-254,2-1 0,-6-5 1,4-3-1,-4-3-284,-2-8 1,-2-6 0,-2-9 509,-2-1 0,-2-9 0,4-8 0,-2-12 142,3-9 0,1-6 1,2-10-1,0-2 98,0-2 0,2-5 1,1 3-1,5 0 323,2 1 1,0 7 0,3 8 0,-1-1-116,1 1 1,5 8 0,5 1 0,4 11-277,1 5 1,5 2 0,-4 2-1,2 4 29,-2 5 1,-6 7-1,-9 3 1,-5 2 205,-1-1 1,-2-1 0,-8 0-1,-4 3 286,-5-3 0,-11-2 0,-3-3 0,-2-3 163,-4-1 0,0-6 0,0 4 0,2-3-155,-2-3 0,5-2 1,3-2-1,4 0-32,1 0 0,6 0-409,1 0 1,15 0 0,3 0 0,13 2-374,9 4 0,4-2 0,4 6 0,2-1-464,1 1 1,3 2-1,-4 5 1,2 0-242,-3 1 0,-1-1 0,-4 1 0,-2-1-1618,-2 1 2698,-7-1 0,3 9 0,-7 1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2:32.4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332 71 8058,'0'-12'395,"0"0"0,0 7 718,0-7 945,0 8 427,0-11 930,0 13-2330,0-6 1,0 10-761,0 4 0,-2 3 0,-2 9 0,-2 1-279,3 4 0,1-1 1,2 9-1,0 4-24,0 4 1,0 9 0,0-1-1,0 3-282,0 2 0,2 7 0,3 1 0,5 0-106,0 0 0,3 4 0,-5-6 0,0-1 42,0-3 0,-2 2 0,-6-1 1,0-7 140,0-3 0,-2-4 1,-4-7-1,-6-1 84,-3-3 1,-5-5-1,-1-10 1,-4-3 72,-3-6 1,5 2-1,-4-3 1,0-3 217,0-6 1,-1-5 0,-3-9-1,6 1-119,6-1 1,-3-1-1,13-2 1,-1-3-348,4 3 0,4-4 1,6-1-1,8 1-253,11 0 1,8-4 0,6 4 0,2-2-417,2-5 0,7 7 1,-1 0-1,3 2-323,3-1 1,-3-5 1265,-3 6 0,3-8 0,-5 4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2:32.5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53 119 8360,'-17'-29'0,"1"2"2054,4 2-2004,5 1 0,9 15 1,3 5-1,9 8-50,7 7 0,22 20 0,11 6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2:39.6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44 191 8093,'-2'-35'655,"-4"0"1,2 2-1,-6 4 1,2 6 1683,5 3 0,-1 11-1800,-2 3 0,6 6 0,0 7 0,10 11-249,5 9 1,4 6-1,5 2 1,3 2-112,0 4 0,6 1 1,-6 7-1,0-5-472,-3-1 1,-5 4 0,-1-7-1,-1-1-611,1-2 1,-9-10-1,-1-3 427,0-5 0,-8-9 0,2-6 1006,-6-8 0,-4-16 1,4-15-1,-2-9 95,2-7 0,3 5 1,1 1-1,0 2-4,0 5 1,7 1 0,5 4 0,3 4-607,3 5 0,1 13 1,3 5-1,3 4-593,2 2 1,8 15 0,6 11 0,-1 11-946,3 9 1,4 12 0,9 6 1523,2 4 0,-25-29 0,0 0 0,-2 1 0,0-1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2:37.6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1 505 8028,'2'-17'720,"4"-1"0,-2 3 1,5 1-1,1 2 1,0-1 1,-4-3-1,3-1 1,1-3-103,0-3 1,-5 2-1,5-6 1,-2 0-80,-4-1 1,-2 1-1,-2-4 1,0 2-151,0-2 0,0 6 1,-2 1-1,-4 5-19,-6 2 0,5 5 0,-1 2-314,0 2 0,0 5 0,-3 10 0,5 11-157,4 9 0,2 14 1,0 7-1,2 9-68,4 7 1,3 3 0,9 5 0,-1 2-16,1 2 1,5 1-1,2-3 1,0 2-116,1-3 1,-3-10 0,-7-11-1,-3-11-931,-1-10 0,-8-10 698,1-15 0,-3-14 1,-2-19-1,0-4 280,0-6 0,0-9 0,0-1 1,0-4 120,0-1 0,0 0 0,0 1 0,0 5 306,0 5 1,0 6 0,0 4 0,0 4 56,0 2 1,8 9 0,4 10-235,3 4 1,3 10-1,-1 6 1,1 5 45,-1 4 0,-1 6 0,-5-3 1,-5-1 60,-4 0 0,-4 4 0,-4-6 0,-7 1 246,-9 1 1,1-6 0,-8 3-1,-2-7 204,-2-3 0,4-6 0,0 3 1,0-1-22,1-4 1,3-2 0,8-2-259,-1 0 1,12 0-250,12 0 1,12 0 0,19 2 0,5 2-271,11 2 0,1 5 0,8-3 0,0 2-608,0 3 0,-5 1 0,1 0 0,-6-3-462,-5 3 1,-6-1-1,-12 1 458,-6-2 1,-11-7 0,-11 5-796,-10-2 1649,-3-2 0,-21-6 0,6 0 0</inkml:trace>
  <inkml:trace contextRef="#ctx0" brushRef="#br0" timeOffset="833">333 470 8048,'-8'-17'0,"-4"-1"461,-3 1 0,3 5 1,1 1-1,-1-3 1171,2-2 0,1 7 1,5 1 505,-2 0 1,0 8-1617,6 0 0,8 8 0,5 11 0,9 7-146,7 9 1,4 1-1,2 11 1,0 3-295,0 7 1,1-1 0,3 6 0,2 0-190,-2 0 1,-2 10 0,-2 10 0,-2 3-523,-4 2 1,-6 1 0,-11-1 0,-7 2 92,-3 4 0,-9-11 0,-7-1 1,-7-7 134,-8-4 0,-12-8 0,-6-4 0,-3-5 218,-3-7 1,1-11-1,0-14 1,-3-5 118,-3-4 0,4-10 1,-3-4-1,9-14 235,7-11 0,6-8 1,8-6-1,10-7-222,9-9 0,8 1 0,8-10 1,9-4-319,10-3 1,12-3-1,4 8 1,3 4-265,9 6 1,-1 3 0,8 5 0,0 3-250,0 7 0,-5 11 0,3 5 0,-2 5 882,0 1 0,0 1 0,-5-1 0</inkml:trace>
  <inkml:trace contextRef="#ctx0" brushRef="#br0" timeOffset="1033">1206 540 7999,'0'-25'396,"0"-4"1,-2 3 0,-2 3 0,-2 4 770,2 1 1,4 3 0,6 3 0,8 4-732,7 1 0,1 5 0,7-4 1,4 6-661,5 6 1,-1-2-1,4 7 1,-4 3-490,-2 1 1,-6 5-1,-2 1 1,-2 2-1076,-3-1 0,-5 3 1788,-5-2 0,-12 8 0,-10-4 0</inkml:trace>
  <inkml:trace contextRef="#ctx0" brushRef="#br0" timeOffset="1166">1189 819 7999,'-10'-11'821,"4"-1"1,4 6 0,4-3 0,6 1-510,9 4 1,16 2 0,14 2-1,5 0-578,6 0 1,6 0 0,10 0 0,2 0 265,-2 0 0,5 0 0,1 0 0</inkml:trace>
  <inkml:trace contextRef="#ctx0" brushRef="#br0" timeOffset="1335">2009 261 7999,'-9'-26'526,"-7"7"1,4-2-1,-1 5 1221,1 4 1,4 12-1141,8 6 1,2 12 0,4 19 0,8 3-965,7 7 1,1 3 0,5 5 0,0 3-1436,0 6 1,2-2 1791,6 2 0,0 0 0,0 6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4:59.0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420 96 8238,'-18'-26'381,"1"7"1,-1 5 815,1 1 0,-1 3-848,1-2 1,1 11 0,3 2 0,1 15-238,-2 11 0,5 6 0,-3 2 0,0 2-305,3 4 1,-7 1-1,5 7 1,-5-3-354,-1 3 0,-1 1 0,1 3 0,-3 1 546,-3 4 0,-12 4 0,-10 8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2:34.0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226 225 8052,'-18'-17'0,"1"-1"856,-1 1 1,7-1-1,1 1 592,2-1 0,2 7-1012,6-1 1,2 2-1,6-3 1,8 3-182,5 2 0,10 2 0,-2 6 0,6-1-137,6-5 1,-4 4-1,3-4 1,-3 6-114,-2 6 1,-2-2 0,-2 7 0,-2 3-137,2 1 0,-5 3 0,-3-1 0,-4 3 2,-1 3 1,-7-2-1,-1 8 1,-2 1 46,-4-3 1,-2 4 0,-2-6 0,-2 2 213,-4 4 0,2-6 1,-8-1-1,-1-3 102,-3 2 0,-1-3 0,-1 3 0,3-4-63,3-1 0,-3-6 0,3-1 1,-2 3-174,3 1 1,-5 3 0,7-1-25,-1 1 1,0-3-1,6-1 1,-2-3 99,3 3 0,-1 0 0,0-1 0,-2-1 100,2 1 0,0 1 1,0 0-1,-1-3-59,1 3 1,2 1 0,2 3-84,0-1 1,-6-5-635,0 0-291,0-9 211,6 5-273,0-8-1667,0 0 1437,0-8 0,2 7 1,2-7-977,2 0 2161,0-2 0,1-7 0,3-1 0</inkml:trace>
  <inkml:trace contextRef="#ctx0" brushRef="#br0" timeOffset="600">86 155 7932,'-17'-15'198,"-1"1"0,3 2 1300,3-1 0,-2 3-1125,8-1 1,3 7 0,10-2 0,11 4-158,9 2 1,10 2 0,7 2 0,11 4-20,5 1 1,-2 3 0,6 7 0,0 3-143,-2 1 1,-1 8 0,-11-2 0,-2 4-155,-1 2 0,-16 0 1,-2 0-1,-9 0-89,-9 0 0,-5 0 1,-14 0-1,-9-1-2,-10 1 0,-8 0 0,-6 0 0,-6 0-70,-3 0 0,-2-6 0,-1-2 0,1-1-136,-1-5 1,1-2-1,0-3 1,3-4-196,8-7 1,3-3 0,14-4-881,3-3 1471,9-5 0,12-15 0,10-3 0</inkml:trace>
  <inkml:trace contextRef="#ctx0" brushRef="#br0" timeOffset="834">1116 103 8546,'-23'-14'786,"0"-3"0,-8-5 0,2 7 0,-4 1 16,-2 3 0,-6 7 0,0-2 0,0 6-226,-1 6 1,5 9 0,-4 11-1,6 3-272,6 8 0,6-1 0,11 11 0,6 2-392,4 1 0,12 4 1,8 3-1,11 1-468,10-2 0,1-2 1,11-3-1,5-5-437,4-5 0,4-4 1,4-4-1,-2-6-1404,-2-9 2397,-8-1 0,12-15 0,-6 6 0</inkml:trace>
  <inkml:trace contextRef="#ctx0" brushRef="#br0" timeOffset="1750">1728 609 8313,'-12'-15'0,"0"1"902,-1 3 1,3 1 0,-2-4 826,-1 3 1,-3 1-445,-1-2 0,7 6-1002,4 12 1,4 6 0,2 9 0,0 5-51,0 1 0,0-4 0,2 6 0,2 4-99,2 6 0,6-2 0,-5 5 0,3-1-145,4 0 1,-5 7 0,3 1-1,0 5-114,-3 4 1,5 7 0,-6-5-1,-1 4-125,1 8 0,4-3 1,-6 5-1,-2-6 42,-2-4 1,-2 0 0,0 4-1,-2-4-243,-4-6 1,-10-11 0,-7-6 0,0-5 181,-3-1 1,-3-7 0,-9-7-1,-3-8 274,2-7 0,-4-6 1,3-6-1,1-7 53,2-8 0,4-7 0,4-8 0,5-3-64,5-2 0,9-13 0,5 1 0,6-3-407,11-4 1,8 4 0,16-7 0,5 3-301,6 4 0,5 4 0,6 5 0,4 6-508,1 4 1,3 4 1220,-8 4 0,0 4 0,-6 8 0</inkml:trace>
  <inkml:trace contextRef="#ctx0" brushRef="#br0" timeOffset="1950">1710 155 8407,'-19'-19'849,"-5"-4"0,5 3-834,-4-3 1,13 13-584,10 10 1,10 10-1,13 13 1,6 6-534,4 4 1101,10 10 0,1 2 0,9 7 0</inkml:trace>
  <inkml:trace contextRef="#ctx0" brushRef="#br0" timeOffset="2300">2234 819 8036,'-2'-12'365,"-2"1"1,-4-1 813,-1 2 0,3-3 1683,-6 7-2398,8 0 1,-3 14-1,9 3 1,3 5-226,7 1 1,9 7-1,5-1 1,1-2-135,4-1 0,0-5 0,2-1 0,-2-4-20,0-3 0,6-1 0,-10-6 0,2 0-89,0 0 0,-7-13 1,-1-7-1,-7-5 83,-9-6 1,-3-4 0,-6-4 0,-7-2 30,-13 3 0,-9 1 0,-7 4 0,-5 4-76,0 5 1,-5 7 0,5 5 0,3 6-385,7 4 0,8 10 0,9 6 0,3 7-728,3 8 0,6 12 1,12 6-1,10 3 1078,11 2 0,17 1 0,18-1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2:50.9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1 175 9163,'7'-25'640,"-5"6"0,4-4 0,-4 3-565,-2 3 1,8-1 0,3 3 0,7 3 560,5 6 1,6-2-1,12 3 1,8 1-811,7 2 1,0 4-1,6 4 1,0 3-804,0 1 1,-5 5 0,1-3-1,-6 4-208,-5 1 0,-12 1 1185,-12-1 0,-11 8 0,-5 2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2:51.0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10263,'17'0'570,"1"0"1,9 0 0,10 0 0,13 0-460,12 0 1,16 0 0,5 0-1,5 2-1102,-3 4 1,-3-4 0,-3 4 990,-9-4 0,0 5 0,-8 3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2:50.1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227 228 8407,'-29'-29'406,"0"0"0,6 7 0,-4 1 1,1 6 1885,5 3 1,2 8-1604,1-2 0,7 14 0,1 9 0,2 11-512,4 5 0,2 3 1,4 3-1,4 4-243,6 2 1,3-1 0,3 5 0,-1-3-243,1 3 0,-5-3 0,3 3 0,1 1-543,-3-1 0,3-1 0,-5 3 0,3-1-149,3 3 1,-7-11 0,-1 9-1,0-7 1000,0-5 0,1-2 0,7-2 0</inkml:trace>
  <inkml:trace contextRef="#ctx0" brushRef="#br0" timeOffset="217">716 298 8186,'-2'-23'669,"-2"-1"0,-3 3 2251,-3 2-2584,6 9 1,-2 10-1,12 13 1,6 7 10,3 3 0,5 10 1,1 0-1,4 6-411,2 0 1,1 3 0,3 1 0,-2 2-300,2 3 0,0-3 0,0 1 0,-4 3-121,-2 1 0,4-3 0,-7 0 0,-5-1-585,-3-1 0,-10-3 0,1-7 1069,-3 0 0,-9 0 0,-3 0 0</inkml:trace>
  <inkml:trace contextRef="#ctx0" brushRef="#br0" timeOffset="384">838 787 9406,'0'-20'191,"0"-3"1,0 4 0,2-3 0,4 7-540,6 3 1,13 3 0,8-5 0,8 4 285,3 3 1,11 1-1,7 6 1,2 0-528,0 0 589,-8-8 0,4-2 0,-7-7 0</inkml:trace>
  <inkml:trace contextRef="#ctx0" brushRef="#br0" timeOffset="583">1415 141 8614,'0'-35'0,"0"2"1133,0 4 0,2 5-508,4 13 0,-3 3 1,11 12-1,5 6-197,9 7 1,5 20 0,3 4 0,5 9-208,6 8 0,1 4 1,-1 8-1,-8 0-469,-8 0 1,-6 2-1,-10 2 1,-3-1-571,-6-5 0,-6 2 0,-8-8 0,-11 2-1157,-14 0 0,-12-15 1975,-13-3 0,-12-15 0,-9-5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2:49.1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16 392 10333,'0'-17'1452,"0"-1"1,6 1-1,2-1-1019,2 1 0,1 5 1,9 3-1,1 1-215,2 4 1,8 2 0,-2 4 0,4 4-210,2 5 0,2 13 0,0 5 0,0 4-270,-4 2 1,-10 0 0,0 2-1,-3 3-96,-3 7 0,-7-2 0,-4 1 1,-6 1 130,-6-3 0,-11 7 0,-13-7 1,-5-1 90,-5-8 1,1 0 0,-8-8 0,1 0-124,1-3 0,2-13 1,9-5-1,1-4-551,3-2 1,7-2 0,12-4-549,5-5 1,8-13 1356,9-5 0,9-4 0,15-2 0</inkml:trace>
  <inkml:trace contextRef="#ctx0" brushRef="#br0" timeOffset="217">837 462 8193,'0'-27'71,"0"-6"0,0 6 0,-2-2 424,-4 0 0,-3 7 0,-9 1 0,-1 5 387,-5 5 0,-1 5 0,-6-4 1,4 2-108,2 5 0,0 8 0,3 7 0,-1 6-486,2 5 1,7 4-1,4 8 1,3 2-187,3 4 1,2-3-1,4 7 1,3 0-225,7-1 0,6-3 0,5 4 1,6-1-468,4 1 1,2-12 0,0 2-1,2-4-1000,3-4 0,-3-2 1,6-9 1587,0-5 0,1 5 0,9-6 0</inkml:trace>
  <inkml:trace contextRef="#ctx0" brushRef="#br0" timeOffset="436">1536 794 8163,'-18'0'2911,"1"0"0,-1 2-2301,1 4 1,7 3 0,4 9 0,4 1-457,2 5 0,2 1 0,2 6 0,4-2-310,2 2 1,-1 2 0,5 2-1,-2 0-1152,1 0 0,-3 0 0,-1-2 1308,-1-4 0,6 4 0,-4-6 0</inkml:trace>
  <inkml:trace contextRef="#ctx0" brushRef="#br0" timeOffset="650">1745 148 8385,'-41'-35'0,"3"2"1192,5 4 1,0 4-762,9 7 0,9 10 0,11 8-739,8 10 0,7 7 1,11 7-1,3 5 308,2 4 0,10 2 0,8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2:52.7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1454 122 8378,'15'-19'0,"-1"-2"-30,-3-3 0,-7 1 4373,2 6-2776,4 7 1,-10 2-1354,0 8 0,-8 2 0,-11 2 0,-5 4-207,-5 2 0,-11 1 0,-9 7 0,-7-1-73,-8 1 1,-14 5-1,-13 2 1,39-12-1,-1-1 23,-4 1 1,0 0 0,-5 2 0,-1 1 0,5-3 0,0 1 0,-1 0 0,0-1 227,0-1 1,1-1 0,3 1 0,2-1-1,-37 9 1,20-7 437,20-3 1,21 4 0,15-5-537,18 1 0,16 6 0,20-5 1,9 5-135,7 1 0,14 1 0,11-1 1,7 1-141,5-1 0,4 1 0,-45-9 0,1 1 0,-2 0 0,1 1-225,-2 0 1,-1 2 0,38 16 0,-13-4 0,-10 2-196,-12 4 1,-9 2 0,-16 2 0,-12 0 200,-13 0 1,-19 6 0,-18 1 0,-12 1 559,-9 0 1,-8-1-1,-14-3 1,-7 4-9,40-20 0,-1-1 0,-6-3 0,-1 0 0,2 2 0,1-1 0,1-2 0,1-1 439,-43 12 0,9-4 0,18-9 517,6-4 0,29-5 0,17-7-957,18 0 0,20 0 1,8 0-1,13 2-240,9 4 0,14-4 0,14 4 0,7-4-116,8-2 1,-45 0 0,0 0 0,2-1 0,-1 0-1,-1-1 1,1 0-307,-2-1 0,0 0 1,1 0-1,-1 0 1,46 3-1,-14 0-970,-9 0 0,-12 0 1,-2 0 1486,-2 0 0,-1-7 0,-7-3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2:55.3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141 121 8382,'-29'-18'0,"1"1"0,1-1 4409,0 1-3867,13 7 0,-1 10 0,17 14 0,4 7-281,5 8 0,11 6 0,3 4 0,2 3-279,4 3 1,-4 0-1,0 1 1,1-5-173,-1-4 0,-6-2 0,2 0 0,-5-2-887,-6-4 0,1-10 754,-7-7 0,0-24 0,-8-5 1,-2-16 732,-2-14 1,0-1-1,6-14 1,0 2 169,0 3 1,2 3-1,4 3 1,6 5-112,3 5 1,5 12 0,1 8 0,4 7-719,2 8 0,2 8 0,6 12 0,0 15-1442,0 14 1,2 9 1690,4 6 0,-4 12 0,5 10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2:58.0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51 122 8259,'0'-23'0,"-2"0"792,-4 1 0,2 5 0,-5 3 2821,1 3-3135,-6-1 0,12 12 0,-3 10 0,5 11-171,5 6 1,-1 2 0,8 6 0,0 0-303,-3 0 0,5 0 0,-6 0 1,-1-2-246,1-4 0,4 2 0,-6-7 0,-3-3-676,-1-2 1,4-1 684,0-1 0,0-11 0,-6-10 339,0-11 0,0-16 1,0-2-1,0-6 207,0 0 0,6 2 0,1 4 0,3 2-98,4 2 1,7 8-1,2-3 1,1 7-284,1 5 0,0 4 0,6 10 0,-2 4-692,2 6 1,2 11 0,2 6 0,0 6 757,0 6 0,8 4 0,1 7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2:56.5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123 278 8276,'0'-27'422,"-6"0"0,0 5 1,1-1 533,-3 2 1,6 1 0,-4 3 0,4-1 73,2 1 1,0 0 0,0-1 1172,0 1-1551,0-1 0,-2 8-623,-4 5 0,4 10 1,-5 7-1,1 6 8,0 5 0,-6 6 0,7 12 1,-1 5-276,-2 5 0,6-5 0,-4 3 0,4 3-71,2 4 1,-5 1-1,-1-9 1,2-3-353,2-2 0,2-3 0,0-7-560,0-4 1125,0-11 1,2-18 0,2-14 0,3-7 239,3-8 1,-4-4-1,4 0 1,-1 2-38,1 2 1,0 5-1,3-3 1,-1 2-91,2 4 1,1 3 0,3 5 0,-1 3-220,1 2 0,-1 2 0,0 6 0,1 2 16,-1 4 0,1 10 1,-3 7-1,-3 0 195,-6 2 0,-4-5 0,-2 3 1,-2-3 178,-4-3 1,0 0 0,-9 1 0,-5-3 266,1-3 0,-1 2 0,3-9 0,0-1 260,-1-2 1,6-2-781,1 0 0,9 0 0,2 0-144,10 0 1,13 0 0,6 0 0,6 0-453,6 0 1,-3 0 0,9 0 0,0 0-234,-3 0 1,7 6 0,-7 2 0,1 2-139,-4 3 1,-6-3-1,-4 0 1032,-2-3 0,0-1 0,6-6 0</inkml:trace>
  <inkml:trace contextRef="#ctx0" brushRef="#br0" timeOffset="401">996 488 8392,'-17'-18'0,"-1"3"0,1 1 0,-1 2 0,3 7 0,3-7 0,8 8 0,14-2 0,10 4 1138,5 2 1,6 0 0,8 0-1,3 0-1207,3 0 0,-4 0 1,3 0-1,-1 0-1026,-4 0 0,-2 0 0,-4 0 1095,-4 0 0,-4 8 0,-8 2 0</inkml:trace>
  <inkml:trace contextRef="#ctx0" brushRef="#br0" timeOffset="550">1014 680 9806,'17'0'844,"3"0"0,5 0-845,10 0 0,8 0 0,11-2 0,4-2-746,6-2 747,-4 0 0,16-1 0,-4-3 0</inkml:trace>
  <inkml:trace contextRef="#ctx0" brushRef="#br0" timeOffset="701">1730 191 8392,'-2'-24'692,"-4"1"1,4 0 377,-4 5 0,4 13 0,2 10-950,0 17 1,8 11-1,4 8 1,3 5-1161,3 5 0,1 3 1040,4 4 0,5-4 0,7 7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2:54.2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105 210 8147,'-8'-17'0,"-2"-1"264,1 1 0,-1-1 1,6 1 429,-2-1 1,-5 1 0,5-1-81,2 1 0,0 5 1,0 1 47,-2-3 0,-1 6 491,1 2-524,4 4-513,-6 2 0,10 8 0,2 6 0,4 7 37,1 8 1,3 4 0,7 4 0,3 2-134,1 2 1,0 5 0,-5-3 0,-1 2-139,1 3 1,3-3 0,-2-1-1,-3 1-199,0 0 1,-9-7-1,-1 3 1,-4-6-562,-2-6 1,-2-4 556,-4-7 0,-1-10 1,-7-8-1,2-12 322,-1-9 1,3-6-1,0-8 1,3-2 190,3-4 1,2 2 0,2-5 0,2 1 2,4 4 1,3 2-1,9 4 1,-1 4-129,1 6 1,5 3 0,2 5 0,0 3-44,1 6 0,-5 8 0,-8 8 0,-3 9-19,-2 7 1,-2-3 0,-8 6 0,-4 0 12,-6-2 0,-9 6 1,-4-6-1,0 1 34,-1-5 1,-5-4-1,4-1 1,0-1 112,4 1 1,3-9 97,3-3 1,11-4-284,12-2 1,7 0 0,20 0 0,6-2-309,4-4 1,2 4 0,3-3 0,-3 3-208,-3 2 0,5 2 1,-6 2-1,-3 3-91,-1 3 1,-8 0 0,-1 3-1,-3-1 626,-4 2 0,-9 1 0,-4 3 0</inkml:trace>
  <inkml:trace contextRef="#ctx0" brushRef="#br0" timeOffset="169">838 420 8147,'0'-18'217,"0"1"1,2-1 204,4 1 1,2-1 0,7 3-1,1 1 117,3 3 0,10 7 1,1-2-1,3 4-624,1 2 0,1 0 0,0 2 0,-2 4-723,-4 5 0,2 5 0,-7 3 808,-3 5 0,-9 3 0,-4 8 0</inkml:trace>
  <inkml:trace contextRef="#ctx0" brushRef="#br0" timeOffset="300">838 682 8412,'6'-12'196,"0"0"0,10 6 0,1-3 1,12 1-118,10 4 1,6-4 0,9 3-1,6-1-356,10-2 0,0 6 1,5-4 276,-3 4 0,-2-6 0,0-1 0</inkml:trace>
  <inkml:trace contextRef="#ctx0" brushRef="#br0" timeOffset="450">1624 280 8133,'-9'-8'440,"-1"-2"0,6-7 285,-2 0 0,0 9 0,8 8-238,4 9 1,4 15 0,9 7 0,3 8-576,1 7 1,2-1 0,-4 1 87,3 3 0,7 9 0,-4 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4:59.2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1 210 6864,'6'0'4226,"13"-2"-3525,16-4 1,17-3 0,18-9 0,14 1-611,-36 8 1,3 0-1,8-2 1,2-1-1,0 0 1,0 1-1,1 0 1,-1 0 250,-2 2 1,0-1-742,-2 1 1,-2 1-1,42-10 1,-1 1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3:00.4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1 245 8436,'0'-29'0,"0"1"0,0 1 792,0 0 0,0 6 0,0-2 1,0 3 102,0 3 0,7-1 0,5 3-557,4 3 0,3 4 0,2 8 1,3 0-129,-3 0 0,4 10 0,0 7 0,1 11-89,-1 5 1,4 9 0,-6 5 0,-1 3-208,-3 3 1,0-1 0,3 0-1,1 1-33,-2-1 0,-1 1 1,-3-1-1,1 2 13,-1 5 0,1-13 0,1 1 0,2-10-50,3-8 1,7-4 0,-2-10-1,2-3 31,-2-6 1,4-14-1,-4-9 1,4-12 70,2-10 1,0-8 0,0-9 0,-2-4 39,-4-2 1,2 3 0,-10-3 0,-3 2 123,-5 4 1,-9 2 0,0 1 0,-8 3 89,-7 3 1,-7 8 0,-1 14 0,-1 10 77,5 5 1,1 6-1,-1 10-649,3 6 0,4 13 0,8 8 0,2 9-347,4 9 0,4-6 0,7 11 1,3 0-305,3-2 1,4 8-1,6 1 1022,-4-1 0,12 6 0,-4-6 0</inkml:trace>
  <inkml:trace contextRef="#ctx0" brushRef="#br0" timeOffset="518">1415 873 8436,'0'-27'1114,"-2"4"3152,-4 4-1292,5 1-2548,-7 8 0,8 12 1,0 14-1,0 7-148,0 4 0,0 2 0,0 6 0,0 0-231,0 0 1,0 8 0,2 2 0,2 1-192,1 1 0,3-7 1,-4 7-1,2 2-214,-2 1 1,-2-5 0,-2-5 0,0-3-439,0-2 0,0-8 0,0-3 253,0-5 1,2-11 0,2-10 380,1-14 1,3-9 0,-2-12 0,6-2 245,3-1 1,3-7 0,-1 6 0,2 3 82,5 1 1,-5 2 0,4 2 0,-3 2 3,-3 2 1,1 9 0,-1 3 0,1 9-319,-1 6 1,1 2 0,-1 0-1,1 2-90,-1 4 0,-7 4 0,-4 7 0,-5 2 141,-1 5 1,-1-5-1,-5 4 1,-6-3 226,-3-3 0,-11-5 1,-3 0-1,-2-1 237,2-1 1,-10 3 0,6-7-1,0 0 414,2 2 0,4-6 1,-2 4-468,6-4 1,11-1-1,10 3-354,12 2 1,17 6 0,19-4 0,7 1-316,5 5 0,4-4 0,6 1 0,-2 3-733,-2 1 0,-6 3 0,2-3 1,-5-1-378,-11-2 1,-12-7-1,-9 5 1464,-4-2 0,-9 5 0,-2-3 0</inkml:trace>
  <inkml:trace contextRef="#ctx0" brushRef="#br0" timeOffset="683">2149 1170 8436,'11'-17'350,"1"-1"0,-6 3 0,5 1 0,3 5 263,2 1 1,7 2 0,2 8-1,0 4-210,1 5 1,5 15 0,-4 7 0,2 7-698,0 5 0,-2 0 0,4 5 0,-2 1-764,2 3 0,-5 0 1058,-3-7 0,4 3 0,0-5 0</inkml:trace>
  <inkml:trace contextRef="#ctx0" brushRef="#br0" timeOffset="830">2777 978 8436,'0'-52'493,"0"3"1,-2 9 201,-3 11 0,5 9-695,0 8 0,7-3 0,11 5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3:04.3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2252 9764,'-9'0'1070,"3"0"0,10 2 0,4 2-803,1 1 0,3 3 0,7-4 0,3 2-37,1-2 0,8-2 0,-2-2 0,6-2-32,6-4 0,-2-6 1,7-11-1,3-6-29,1-4 1,1-8-1,-5-2 1,-5-1-144,-4-5 0,-12-1 1,-6-3-1,-7 3 54,-4 3 1,-4 5 0,-10 9 0,-8 4 111,-7 5 0,-4 13 0,-8 5 1,0 4-99,-4 2 0,-8 15 0,3 9 0,-3 7 29,-4 4 1,13 7 0,1 5 0,5 5-39,9 7 1,0 3-1,15 8 1,4-1-165,6 1 1,15 2-1,16 2 1,12 1-516,9-1 0,0-12 0,8-9 0,2-11-520,2-5 0,2-15 1,0-7-1,0-5 1114,0-6 0,0-18 0,-1-5 0</inkml:trace>
  <inkml:trace contextRef="#ctx0" brushRef="#br0" timeOffset="616">1344 697 8284,'-2'-17'211,"-4"-1"1,2 1 0,-6 0 2154,3-1 1,-7 8-1552,2 5 0,3 5 1,-1 5-633,2 7 1,0 11 0,5 4 0,-3 3-95,2-1 1,0 0 0,0 6-1,-2 0-330,2 0 1,-3 1 0,1 3-1,0 2-619,-2-2 0,-1-2 1,-9-4-1,1-2-356,-1-2 0,-1-2 1,-3 4 1215,-1-2 0,-16-7 0,2 3 0</inkml:trace>
  <inkml:trace contextRef="#ctx0" brushRef="#br0" timeOffset="849">907 383 8284,'-2'-70'412,"-4"0"0,-3 14 0,-7 6 1,3 7 1320,1 10 0,6 6-949,-6 9 0,10 9 1,2 3-1,12 8-451,9 9 1,7 3 0,9 15 0,3 4-203,7 6 1,3 7 0,3 11-1,-1 3-143,0 2 1,-1-4-1,-3 6 1,-1 2-832,2 2 0,-7 2 0,-3-2 0,-8-2-292,-8-2 0,-5-6 0,-7 4 0,-5-4 1135,-4-7 0,-10 1 0,-1-7 0</inkml:trace>
  <inkml:trace contextRef="#ctx0" brushRef="#br0" timeOffset="1367">1885 1012 8239,'18'-18'64,"-1"1"0,-1-1 0,-3 1 475,-1-1 0,-6 1 1,3 0-1,-1-1 463,-4 1 1,-2-1-1,-2 1 88,0-1 1,-2 3-1,-4 1 314,-6 2 1,3 9-1091,-3-3 1,6 6-1,-3 6 1,-1 7-168,0 8 1,6 7 0,-1 7 0,3 0-108,2-1 1,0 7-1,0 2 1,0 0-473,0-1 1,0 5 0,2-6 0,1-3-265,3-1 0,0-2 1,-6-2-1,0-4-1814,0-5 2025,0-5 0,0-11 1,0-10-1,0-14 257,0-11 1,6-8 0,2-4 0,1-1 291,5 1 0,-1 4 1,1 4-1,-2 4 120,1 1 1,3 3 0,1 8 0,3 3-51,3 6 1,-4 4 0,7 2 0,-3 2-89,0 4 1,0 4 0,-5 7-1,-3 3-3,-3 3 0,-4-4 1,-8 5-1,0-5 166,0-2 1,-10-1-1,-7-2 1,-9-5 88,-1-1 0,-6 4 0,4-7 1,-4-1 160,-2-2 0,8-2 0,4 0 0,3 0 831,3 0-1533,7 0 0,4 0 0,14 2 0,8 2-301,5 2 0,16 7 0,-2-1 0,4 4-255,3 1 1,-5-5 0,4-1 0,-2 5-779,2 5 0,-7-3 1577,1-1 0,0 8 0,-7-5 0</inkml:trace>
  <inkml:trace contextRef="#ctx0" brushRef="#br0" timeOffset="1616">2636 575 8326,'-8'-41'0,"-3"1"1833,-5 1 0,1 10 0,1 7-102,2 9 0,9 7-1355,-3 12 1,12 5-1,5 13 1,5 5-30,1 4 0,8 10 1,3 1-1,1 3-514,0-1 1,0 1-1,4 5 1,-2-1-341,-2-5 0,-6 5 1,4-5-1,-1 3-452,-5-3 1,-4-3-1,-3-8 1,-4 0-2503,-2 0 3461,-10 0 0,-16-8 0,-9-2 0</inkml:trace>
  <inkml:trace contextRef="#ctx0" brushRef="#br0" timeOffset="1748">2758 1012 8413,'12'-33'0,"-2"4"389,-3 5 0,7 5 0,0 2 0,7-1 412,8 1 0,4 5 0,2 2 0,2 2-752,4 5 0,5 1 1,10 2-1,3 0-1899,-3 0 1850,-2 0 0,-1 0 0,-1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3:07.8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1265 227 8400,'18'-33'0,"-3"2"0,-1 4 447,-2 2 1,-1 2 0,7 5 0,-1 1 409,1-1 0,-3 7 0,-1 1 0,-3 2 2029,3 4-1291,-6 2-1405,7 2 1,-15 0 0,0 0-26,-9 0 0,-17 6 0,-8 2 0,-13 2-202,-9 3 0,-6-3 1,-10 2-1,-4 1 49,-5 3 0,-13-1 1,-5-1-1,48-8 0,0 0 152,-2 0 0,1 1 0,-45 9 0,6-1 0,9-1 129,12-3 1,12-1-1,17 4 1,14-3-235,12 3 1,11 1-1,13 3 1,11-1-357,5 1 1,6 1-1,10 3 1,7 3 5,9 2 1,5 0 0,8 4-1,-1-4-103,1-1 0,0-1 0,0-2 0,-2 4-40,-4 0 1,-12 1 0,-13-7 0,-8 2-108,-7-1 1,-7 3 0,-7-2-1,-12 0 491,-14 3 0,-11-5 0,-16 8 1,-11 2 324,-14 2 1,-10 8 0,-11 0 0,43-22 0,-1 0-23,-2 0 1,-1-1 0,0 0 0,-1-1 0,2 0 0,1-1 0,-37 13 497,13-5 1,18-11-1,15-3-218,8-2 0,15-3 1,16-3-1,12 2-504,9 2 1,8 2-1,14-4 1,9 2-83,11-3 0,20 5 1,12-2-1,-43-4 0,1 0-72,2-1 1,0 0 0,1-1 0,-1 0-1,-2-1 1,-1 0 0,0-1 0,-1 0-422,48-4 1,0 0-1,-16 6 1,-13 0-1253,-14 0 0,-23 0 1,-4 0 189,-7 0 0,-15 2 1608,-7 4 0,-15-4 0,-12 6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3:10.2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96 8189,'-8'-24'386,"-2"1"1,-1 2 2156,-1 1 1,8 13-2164,-2 7 1,6 9 0,6 16 0,8 8-15,7 6 0,0 10 0,7-3 0,-1 3-427,0-3 0,-6 5 1,3-6-1,-3 3-362,2 4 1,-5-11-1,1 6 1,-7-10-228,-5-8 1,-1-4 0,-6-11 892,0-9 0,-2-22 0,-2-24 209,-1-7 1,-1-5 0,6 1 0,0-1 150,0 1 1,2 7 0,4 5-1,5 5-360,5 6 0,7 3 1,2 11-1,4 3-279,8 6 0,4 14 1,8 10-1,-3 11-973,3 10 0,3 7 0,2 12 0,1 6-2883,-5 4 3892,-1 10 0,3 1 0,-26-35 0,0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3:12.9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0 157 8231,'8'-9'-88,"-6"-7"0,4 5 379,-4-5 0,4-1 0,1-1 887,3 1 0,-4 5 0,7 2-545,7 3 1,-1-5 0,10 6 0,2 2-245,2 2 1,10 8-1,2 4 1,1 3-179,1 7 0,-8 9 0,1 0 0,-5 4-258,-6 2 0,-3 6 0,-11 1 1,-3 1-166,-6 0 0,-4-3 1,-6-3-1,-6 0-152,-7-2 0,-15 2 1,0-12-1,-9 0-299,-4 1 0,0-3 0,-3-6 0,3 1-384,3-1 0,-5-5 1047,6 0 0,1-1 0,5 7 0</inkml:trace>
  <inkml:trace contextRef="#ctx0" brushRef="#br0" timeOffset="185">804 157 8231,'0'-27'253,"0"-4"0,0 8 1,-2 4 681,-4 5 1,-4 0-1,-9 7 1,-3-1 6,-1 0 1,-10 4 0,0 10-1,-6 8-516,1 7 1,3 8 0,5 10-1,7 4-406,4 1 0,9 3 0,6 7 0,8 2-397,8 3 0,13-1 0,10-6 0,10 1-782,5-1 0,10 4 0,4-3 1159,4-9 0,2-5 0,0-4 0</inkml:trace>
  <inkml:trace contextRef="#ctx0" brushRef="#br0" timeOffset="501">1362 542 8700,'-23'-24'0,"0"3"1218,2 5 1,1 1 0,3 9-229,-1 2 1,9 10 0,3 8 0,4 7-313,2 8 0,8 12 1,3 5-1,5 7-555,1 5 1,1 4-1,1 8 1,2 2-327,3 3 1,-1-1 0,-6 8 0,1-1-160,-1-1 1,-7 9 0,-4-7 0,-4-7-467,-2-7 0,-16-2 1,-7-8-1,-10-3 315,-8-7 1,-3-5 0,-9-10-1,1-6 216,-1-10 1,-3-7 0,4-12 0,9-6 448,10-9 1,4-14-1,12-12 1,7-1-26,6-5 1,8-7 0,9-4 0,17 0-257,12-1 1,9-3 0,1 6 0,2 4-449,5 5 1,3 1-1,8 5 577,-1-2 0,1 7 0,0-5 0</inkml:trace>
  <inkml:trace contextRef="#ctx0" brushRef="#br0" timeOffset="651">1380 297 8453,'-23'-41'350,"-1"1"0,1 7-949,6 9 0,9 15 1,10 9-106,13 9 704,18 15 0,4 3 0,6 8 0</inkml:trace>
  <inkml:trace contextRef="#ctx0" brushRef="#br0" timeOffset="918">1834 786 8277,'-17'-6'443,"-1"0"1,3 1 5917,3-3-5580,4 6 0,12-4 0,8 12 0,11 6-523,8 3 1,6 1 0,4-3 0,3-3-470,1-2 1,3-2-1,-7-6 1,-2 0-59,-2 0 1,-4-2 0,-4-6 0,-6-10-83,-3-9 0,-11-6 1,-5-4-1,-8-1 171,-7-3 0,-18 0 0,-8 8 0,-4 2 225,-2 2 1,-3 13-1,5 1 1,4 5-493,6 6 1,6 12-1,7 9 1,3 13-892,3 8 0,6 7 1338,12 7 0,12 9 0,9 1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3:11.2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36 201 8321,'0'-28'333,"-2"5"1,-2 4 960,-2 1 0,0 7 1,4 1 799,-4 2 1,5 4-1354,-5 10 0,4 6 0,2 11 0,0 8-433,0 8 1,0 0 0,2 7 0,4 1-254,5-3 0,5 7 0,1-6 0,1 1-243,-1 1 1,2-3-1,3 5 1,1-5-388,-2-1 0,-1 0 1,-3-6-1,1 0-366,-1-4 0,-7-10 0,-4 0-1279,-4-3 2278,-2-11 0,0-11 1,0-13-1,0-9 599,0-3 1,2-2 0,3-6 0,7 0 22,4 0 0,7 2 0,2 2 0,4 4-281,8 2 0,2 8 1,11 7-1,5 2-243,-1 4 1,0 4-1,-1 6 1,-1 6-170,1 3 1,-9 1 0,-5-3 0,-8-3-217,-8-2 0,-3-2 0,-5-8 1,-3-4 6,-6-6 1,-4-11 0,-4-6 0,-4-6-37,-6-6 1,-3-4-1,-5-7 1,-3 0 225,-6-1 1,-4 1-1,0-1 1,2 3 87,2 3 1,7 5 0,-1 9 0,4 4-50,1 5 1,9 15-748,3 9 0,12 9 1,7 17-1,10 9 63,12 9 0,4 12 1,12 5-1,3 3-1982,0 7 2659,1-1 0,5 8 0,2-8 0</inkml:trace>
  <inkml:trace contextRef="#ctx0" brushRef="#br0" timeOffset="503">1590 759 8177,'-10'-35'973,"3"8"0,7 4 0,-2 4 3005,-4 1-3080,4 8 0,-6 10 0,8 12 1,0 6-485,0 5 1,0 4-1,0 8 1,0 2-388,0 4 1,2-3 0,2 7 0,2 0-57,-2-1 1,-2-1-1,-2 5 1,0 3-615,0-3 1,-6 1 0,-2 1 0,-2-1-246,-3-3 1,-3-9 0,-1-2 0,-1-9 358,1-7 1,5-9 0,2-7 0,3-8 342,3-13 0,10-9 0,5-16 0,7-7 83,5-6 1,4-3 0,8 7-1,-2 2 323,-4 3 1,4 4-1,-6 8 1,2 2 130,1 4 0,-9 10 1,4 9-1,-2 2-261,1 5 1,5 3-1,-8 5 1,-3 9-171,-5 7 1,-9-1-1,2 3 1,-4-4-7,-2-1 0,-10 5 0,-7 0 1,-11-1 192,-5-3 0,-3-3 1,-3-3-1,-2-3 169,2-2 1,-3 3 0,1-3-1,4 0 520,6 0 1,6-3-596,7-5 0,10 6 0,12 0 0,18 0-313,16 2 0,13 1 0,7 9 0,6-3-631,4-3 1,2 4-1,0-5 1,2 7-2406,3 5 3148,-3-11 0,6 19 0,-8-12 0</inkml:trace>
  <inkml:trace contextRef="#ctx0" brushRef="#br0" timeOffset="835">2446 1004 8282,'-18'-29'463,"1"2"1,-1 1 2790,1 5 0,-1 2-2260,1 1 1,7 12 0,4 10-499,4 12 1,10 15-1,6 4 1,5 9-491,5 7 0,1 3 1,-4 2-1,2 5-340,-1 1 0,-1-4 0,0 6 0,3 2-248,-3 2 0,-2 2 0,-3-2 0,-4-2-98,-7-2 0,-3-6 0,-4 4 0,-3-4 352,-7-7 0,-5-7 0,-7-11 1,-5-2 165,-4-2 1,-2-13 0,0-1 0,0-5 237,0-6 0,6-10 1,2-7-1,2-7 77,4-3 1,1-8 0,5 0 0,3-6-269,6-4 0,6 0 0,6 7 0,8-1-553,7 0 1,6-2-1,8 0 1,2 0 667,4 4 0,3 2 0,9-4 0</inkml:trace>
  <inkml:trace contextRef="#ctx0" brushRef="#br0" timeOffset="968">2358 550 8157,'-25'-41'158,"-4"0"1,6 3-440,5 8 1,13 13 280,16 11 0,9 12 0,14 4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3:08.9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298 507 8766,'0'-23'0,"0"0"766,0 1 0,0 3 0,-2 2 1485,-4-1 1,4 1-1201,-4-1 1,4 10 0,2 8-586,0 10 1,8 15-1,4 10 1,3 12-134,3 9 0,1 0 1,2 8-1,3 2-310,-3 2 1,4 8 0,-2 2 0,-3 1-295,-7 5 0,1-5 0,-8 1 1,-2-3-165,-2-3 0,-16-12 0,-7-8 0,-8-9-380,-8-8 0,-8-2 0,2-18 0,1-7 308,-1-6 0,-3-8 1,3-8-1,2-11 348,4-8 0,0-12 1,16-3-1,5-7-67,9-5 0,5-4 1,4-6-1,5 2-126,11 2 0,9 8 1,14-4-1,5 3-296,5 5 1,7 4 0,2 15 0,2 2-414,4 1 1,-2 3 1060,-5-2 0,-1-4 0,-14 6 0</inkml:trace>
  <inkml:trace contextRef="#ctx0" brushRef="#br0" timeOffset="164">455 141 8398,'-25'-35'655,"-3"2"1,-5 4 1427,4 5-2263,12 13 1,23 3 0,13 8 0,8 2-617,10 4 1,6 3 0,9 9 0,1-1 795,-1 1 0,0-1 0,1 1 0</inkml:trace>
  <inkml:trace contextRef="#ctx0" brushRef="#br0" timeOffset="331">874 385 8398,'0'-23'702,"0"-1"0,0 1 0,0 6 20,0-1 0,8 3 1,5 3-1,11 6-524,11 4 0,7 2 0,11 2 0,1 2-1182,4 2 1,-5 13 0,1 1-1,-8 3-2356,-3 2 3340,-10-1 0,-8 1 0,-7 2 0</inkml:trace>
  <inkml:trace contextRef="#ctx0" brushRef="#br0" timeOffset="464">804 717 8944,'12'-18'0,"-1"3"21,3 3 0,5-1 0,9 5 1,10 0 308,11 0 0,3 3 1,16 5-1,4 0-941,0 0 1,-2 0 0,-6 0 610,-6 0 0,-4 0 0,-1 0 0</inkml:trace>
  <inkml:trace contextRef="#ctx0" brushRef="#br0" timeOffset="616">1555 193 8398,'6'-27'211,"0"3"1,0 11 0,-6 1 226,0-1 1,0 7-1,0 6 1,0 13-36,0 15 0,7 8 1,7 19-1,5 3-1254,5 6 0,1 4 0,-4 2 851,2 0 0,8 7 0,-3 3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3:17.4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36 106 8290,'-6'-18'878,"-2"1"1,1-1 617,-1 1 0,2 5-866,6 1 1,8 7-1,5-2 1,9 4-256,7 2 1,4 0 0,4 0 0,1 0-761,3 0 0,2 6 0,-4 2 0,1 1-1004,-1 5-1,2 3 1,-4 5 1389,-4 1 0,-10 8 0,2-4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3:17.6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 89 8290,'0'-18'1505,"-4"3"1,6 1-1145,12 2 0,11 8 0,19-3 0,15 1-532,14 0 0,19 0 1,-42 6-1,1 0 0,2 1 1,2 0 170,3 2 0,1 0 0,4 1 0,2 2 0,1 2 0,0 1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3:18.6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1834 105 8781,'0'-17'483,"0"-1"1,0 1 2080,0-1-1922,0 1 0,-2 7 1,-4 4-462,-6 5 0,-3 1 0,-3 0 1,-1 0-115,-4 0 0,-10 5 0,-12 3 0,-5 2-8,-11 3 1,-12 3-1,-11 1 1,-9 1-29,42-9 1,-3-1 0,-5 1 0,-2 0 0,-5 0 0,-2 1 0,0 0 0,0 0 100,1-2 0,0 1 0,3 2 0,0-1 0,6-4 0,0-2 0,3 2 0,1 0 328,3 0 1,1-1 0,-33 1 0,21 4-1,21 0 12,20-1 1,11-3 0,14 6-619,8 1 0,7 3 1,18 1-1,6 3-121,9 3 0,14-4 0,11 5 0,3-5-263,3-1 1,9-1 0,3 1 0,0-1-142,0 0 0,-10 1 0,-11 1 0,-8 3 102,-8 1 1,-13 6 0,-12-4 0,-14 1 305,-11-1 1,-22 4 0,-11-4 0,-12 2 367,-9 4 0,-14 2 0,-10 2 1,-10 0 367,-5 0 1,-8 0 0,0 0-1,1-2 253,3-4 1,10 2 0,3-8 0,6-1 239,6-3 0,19-7 1,18-1-718,12 3 0,9-4 1,14 1-1,11 3-386,14 1 1,10 3 0,13-1 0,6 1-241,8-1 1,9 1 0,1-1-1,3-1-582,7-5 1,9 3 0,-2-8 0,2-2-408,0-2 1,-8-2 1086,2 0 0,4-8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2:24.0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489 777 8940,'-27'-18'599,"4"1"1,-3-1 0,1 3-1,0 3-226,0 6 1,-6-1 0,2 1-1,-4 2 24,-2 2 1,0 10 0,2 3-1,4 5-291,5 1 0,-1 7 1,4 1-1,3 2-240,5 4 1,9-2-1,-2 4 1,4 4-301,2 0 0,0 2 0,2-1 1,6 5 40,9 2 1,9-6-1,8 1 1,3-5-207,4-6 1,4-3-1,9-11 1,4-3 598,6-6 0,12-20 0,4-5 0</inkml:trace>
  <inkml:trace contextRef="#ctx0" brushRef="#br0" timeOffset="201">751 305 8437,'-35'-58'0,"0"2"0,0 5 739,0 9 0,6 7 0,2 7 0,2 9 1370,4 5 1,3 12-2044,6 2 1,5 8 0,7 12 0,2 5-27,3 10 0,7 8 0,11 9 1,6 2-168,4 4 0,2 3 1,0 5-1,2-2-442,4 2 0,-8 2 0,6 1 0,0 1-256,-3 0 0,-5 2 0,-3 2 1,-1 1-1296,0-1 2120,-13-10 0,9-4 0,-13-7 0</inkml:trace>
  <inkml:trace contextRef="#ctx0" brushRef="#br0" timeOffset="550">1380 899 8437,'15'-35'0,"-1"2"161,-2 4 1,-9 4 0,3 7 0,-2 3 4282,2 3-3389,-4-3 0,6 15-941,-8 0 0,-2 1 0,-4 11 0,-4 2-241,1 1 0,-7 5 0,4 1 0,-3 4-375,-3 2 0,-1 2 0,-2 6 1,-5-2-33,-1-4 1,4 4 0,-4-5-1,2 1 173,3 0 0,3-8 0,1 2 0,1-5 820,-1-6 0,7 1 36,-1-7 0,12-8 0,6-10 0,15-5-6,10-6 1,12 3 0,4-5 0,3 2-107,2-1 0,3 7 1,1 7-1,0 3-313,-5 3 0,1 2 1,-7 2-1,1 0-573,1 0 1,-8 7 0,0 3 0,-6 2-373,-4-1 1,-8 1 0,0 6-636,-7-1 0,-1 1 1510,-7-1 0,-15 0 0,-11 1 0</inkml:trace>
  <inkml:trace contextRef="#ctx0" brushRef="#br0" timeOffset="851">2323 812 8437,'29'-35'143,"-2"2"0,-2 2 370,-3 2 1,-5 1 0,-5-1 708,-6 6 0,-4 9 1,-4 5-240,-4 1 1,-4 2 0,-7 6-689,-1 0 1,7 2 0,1 4-1,0 6-29,0 3 1,7 10-1,-3 4 1,4 4 11,2 2 1,6 6 0,1 2 0,5 1-29,7 5 0,-1 1 0,5 3 0,-3-3-2438,-3-3 1,1 1-1,-3-7 1,-3-2 1058,-6-2 0,-5-10 0,-2-6 1029,-5-7 1,-4-6 0,-9-10 0,-3-4 262,-1-6 1,-2-3-1,3-3 1,-1 1 88,2-1 1,3 1 0,5 1 0,3 3-1006,2 1 1,2 6 752,6-5 0,16 7 0,3-4 0</inkml:trace>
  <inkml:trace contextRef="#ctx0" brushRef="#br0" timeOffset="1117">3091 829 8437,'0'-52'0,"0"1"776,0 5 0,-2 3 0,-2 8 0,-3 4 1553,-3 8 0,4 1-1111,-5 17 1,7 1-1444,-2 9 0,14 13 1,7 11-1,8 6 147,5 6 0,1 3 1,6 9-1,0 1-661,-1 4 1,-1 2 0,-3 6 0,-7-3-247,-4-3 0,-7 0 0,-2-6 0,-7 1 329,-10-5 0,-13-11 0,-22-4 0,-11-10 301,-9-6 0,-4-9 0,0-6 0,4-8-159,2-8 514,9-3 0,1-10 0,5-3 0</inkml:trace>
  <inkml:trace contextRef="#ctx0" brushRef="#br0" timeOffset="1551">3790 1178 8437,'0'-17'275,"-6"-1"0,0 1 0,2 0 565,2-1 1,2 1 0,0-3-1,0-1-190,0-2 0,2-7 1,2 5-1,4-2-127,2-4 1,-4 4-1,3-2 1,-1 0-83,-4 1 0,-2-3 0,-2 8 0,0 2-186,0 1 0,-8 3 0,-4 1-551,-3 5 1,3 3-1,3 10 1,-1 6-327,0 9 1,6 10 0,-2 12-1,6 4-171,6 1 1,4 1-1,9 4 1,3-3 205,1 3 0,8-7 0,-2-3 0,4-6 346,2-4 1,0-7 0,0-1 0,0-7 434,0-9 0,6-10 0,-1-9 0,-1-7 153,-2-9 0,-2-8 0,0-5 0,-2 0 307,-4 1 1,2-5 0,-6 8 0,0 4-59,1 4 1,-3 16 0,-6-1 0,1 7-606,-1 5 1,1 4-1,-1 5 1,1 9-236,-1 7 1,-5 7 0,-1 6 0,1 1-233,-2 0 0,-2 0 1,-8 2-1,0 2-1839,0 2 2315,0-1 0,-8-5 0,-2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5:06.909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349 1318 8110,'-17'-27'229,"7"2"1,3 10-1,1 1 1846,0 2-1653,0 8 0,0-1 1,0 10-350,3 7 0,-5 9 0,2 5 1,0 1-242,-2 4 0,5-4 0,-9 2 0,-2 2-228,-1 2 1,-3 2 0,1 0 0,-1 0-614,1 0 1,-8 2 1008,-4 4 0,-12-5 0,-4 7 0</inkml:trace>
  <inkml:trace contextRef="#ctx0" brushRef="#br0" timeOffset="248">856 969 8403,'-18'-25'102,"1"6"1,0-3 0,1 7 1211,4 3 0,3 8-825,3-2 1,6 4 0,0 4-444,10 4 1,13 4-1,6 7 1,4 3 36,2 3 1,8-2 0,3 8 0,5 1-463,1-3 1,0 6 0,-1-4 0,-1 4-495,3 2 0,-13-2 0,9-2 1,-8-4 872,-6-2 0,3 6 0,-10-4 0</inkml:trace>
  <inkml:trace contextRef="#ctx0" brushRef="#br0" timeOffset="432">1293 917 8403,'-28'-25'218,"5"-5"0,4 5 1,3 2-1,3 4 2449,1 1-2410,8 8 0,-4 5 0,8 10 0,0 7-290,0 4 1,0 9-1,0 4 1,-2 6-189,-3 6 0,1 3 0,-6 7 0,0-3-355,1-1 1,3-1 0,-6 9 0,-3 3-1153,-7 6 1728,-5 4 0,-8 2 0,0 0 0</inkml:trace>
  <inkml:trace contextRef="#ctx0" brushRef="#br0" timeOffset="598">507 1842 8280,'2'-11'885,"3"-1"-981,7-1 1,11-3 0,6-1 0,6 1 346,6 4 0,13-3 0,16 3 1,12-1-621,9 1 1,-8-2 0,3 9 0,-5 1 368,-1 2 0,-6-6 0,3-2 0</inkml:trace>
  <inkml:trace contextRef="#ctx0" brushRef="#br0" timeOffset="899">2637 637 9047,'-9'-35'409,"-7"2"0,6 2 0,-1 4-376,-1 2 0,-1 8 1,-9 7-1,-1 0 908,2 0 0,-5 7 0,1-3 1,-2 6-761,-4 6 0,4 9 1,-2 10-1,-1 4-271,3 8 0,-4 0 0,8 8 0,2-1-103,1 1 0,11 7 0,3 7 0,4-3-273,2-2 0,2-1 1,4 1-1,7 0-106,8-1 0,1-3 0,7-11 0,4 0 21,6-6 0,-2 0 1,3-10-1,-3-4 551,-2-5 0,0 2 0,0-7 0</inkml:trace>
  <inkml:trace contextRef="#ctx0" brushRef="#br0" timeOffset="1050">2288 1057 8496,'-8'-10'477,"6"-6"1,2 9 0,14-5 0,9 4-634,12 0 0,10 6 1,13-3 155,6 3 0,12-6 0,3-2 0</inkml:trace>
  <inkml:trace contextRef="#ctx0" brushRef="#br0" timeOffset="1283">3301 602 8299,'-12'-38'0,"1"1"0,-3 6 856,-1 4 1,-3 3 0,1 7 1108,-1-1 0,8 11-2005,5 7 1,3 3 0,4 13-1,3 7-125,7 8 0,4 0 0,3 12 0,2-2-152,3 0 0,1 7 0,-4-1 0,3 3-614,-3 2 1,4 1-1,-2-1 1,-1 1 930,-3-1 0,-1 8 0,-1 2 0</inkml:trace>
  <inkml:trace contextRef="#ctx0" brushRef="#br0" timeOffset="1466">3528 777 8299,'10'-45'348,"-3"3"1,-5 7 0,2 0 1207,2 0 0,2 8-958,-2 4 0,3 11 0,9 8-562,-1 8 1,7 8 0,1 11 0,0 6-212,0 4 1,10 4 0,-4 4 0,0 3-489,2 1 0,0 5 1,2-1-1,-2 5-329,-4 4 1,-3 1-1,-11-7 992,-3 0 0,3 1 0,-5-1 0</inkml:trace>
  <inkml:trace contextRef="#ctx0" brushRef="#br0" timeOffset="1849">3423 829 8456,'-15'-52'0,"1"2"0,4 3 697,3 6 0,1 6 0,8 4 1,4 4-260,5 2 0,12 2 0,9 5 0,6 1-333,9-1 1,5 7 0,7 1 0,5 2-36,3 4 0,9 10 0,0 6 0,-6 5-335,-10 6 1,-10 5-1,-17 9 1,-4 1-268,-5 3 1,-13 6 0,-5-5 0,-6 1 247,-6 0 0,-5-3 0,-13-3 1,-5 0 216,-4-2 0,-9 4 0,-3-12 0,-2 0 97,1-3 0,1-7 0,-1-5 0,7-7 742,8-3 0,6-2 0,7-2 128,1-3 0,9-5 0,6-7-658,6-1 0,11 6 0,1 3 1,7 1-206,4 4 1,2 2 0,6 2 0,0 2-500,0 4 1,-2 4-1,-2 9 1,-2 2-314,2 3 1,2 7 0,2-2-1,-2 4-477,-4 2 0,2-6 1252,-7 0 0,7 0 0,-4 6 0</inkml:trace>
  <inkml:trace contextRef="#ctx0" brushRef="#br1" timeOffset="2200">4454 131 9708,'0'-33'0,"0"2"896,0 2 449,0 7 0,2 7-1018,3 15 0,5 15 1,8 15-1,-1 3-274,0 1 0,1 1 1,-1 0-1,-1 0-323,-4 0 0,1 0 0,-5 0 1,0 0-190,-1 0 1,1-8 0,-4-4 0,2-3 638,-2-3 1,-2-9 572,-2-8 1,0-10 0,-2-11 0,-2-4-59,-2-2 1,0-3 0,8-5 0,2 2-287,2 4 1,6 4 0,-5 8-1,3-1-299,4 1 0,1 7 1,3 4-1,1 4-546,4 2 1,2 8 0,7 4-1,-3 5-534,2 6 1,-4 5 0,0 7-1,0-1-1058,0 1 1,-3 6 2025,5 0 1,0 7 0,6-3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3:19.3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1648 86 8295,'12'-18'216,"-2"1"900,-3 0 1,-1 5-469,-6 0 0,-9 8 0,-9-1 0,-9 5-442,-6 5 0,-10-1 1,-5 8-1,-11 1-170,-10 3 1,-17 1 0,37-8-1,-3 0 1,-2 0 0,-2 1 37,-5 2 1,-1 0 0,-2-2 0,-2 1 0,-3 3 0,-1 1 0,1 0 0,2-1 63,2-1 1,2 1 0,3 2 0,1-1 0,-36 9 0,16-3 420,19-2 0,17 5 0,22-1-395,15-2 0,21-1 1,20-3-1,10 1-303,5-1 1,12 1-1,6-1 1,10 1-98,7-1 1,-1 0 0,9-1 0,-4-2-371,-1-3 1,-3 1 0,-4 5 0,-9 1-74,-12-1 1,-17 3 0,-22 1 0,-7 2 497,-8-1 0,-20 5 0,-11 2 1,-14 4 245,-13 2 1,-14 6 0,-14 1 0,-3 1 298,-6 0 0,-1-1 0,7-3 0,1 2 277,-1-2 1,9-4 0,10-6 0,18-8-39,13-7 1,15-5 0,14-5 0,10 2-469,12-2 1,15 4-1,17-1 1,12 1-90,14 0 1,15-2 0,-41-6 0,1 0 0,3 0-1,1 0-309,2 0 1,2 0 0,4 0 0,0 0-1,1 0 1,0 0 0,-1 0 0,-2 0-538,-1 0 1,-1 0-1,-7 0 1,-1 0 0,36 2-1,-9 2 800,-7 1 0,-9 9 0,-1-4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3:22.3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70 131 8309,'-18'-27'1062,"1"-4"1,1 7 1970,5 3-2479,3 2 1,8 11 0,2 8-1,4 10-233,5 5 0,7 8 0,1 3 0,1-1-303,-5 0 0,-1 4 0,3-4 0,-1 1-231,-4-1 1,1-2-1,-7-5 1,0-1-978,1 1 906,-5-1 0,4-9 1,-10-8 487,-1-10 1,-7-13-1,6-6 1,2-4 122,2-2 1,2 0-1,0 0 1,2 2-64,4 4 1,4 6-1,7 11 1,3 6-510,3 4 0,4 4 0,10 6 0,2 9-701,1 11 0,9 14 0,-2 9 0,3 7 946,2 4 0,1 10 0,-1 7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3:24.3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105 101 8637,'0'-17'1357,"0"-1"1,0 1-574,0-1 0,-6 10 1,-1 8-1,-1 12-367,0 9 0,0 7 1,4 6-1,-1 3-343,1 4 1,0-2-1,0 6 1,-2-3-220,2-3 1,2-2-1,2-4 1,-2-4-573,-3-6 1,3-3 698,-4-3 0,-2-11 1,2-12-1,2-15 475,2-10 0,4-12 0,4-5 0,6-7 76,3-3 0,9 6 0,1 7 1,2 2 40,4 5 1,8 5 0,4 7 0,1 11-530,5 5 1,1 8 0,3 14 0,-1 13-885,0 12 0,-1 4 0,-5 9 0,-5 6-1713,-4 4 1,2 5 2551,-4 4 0,11 1 0,-9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3:29.4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53 402 8489,'-7'-45'0,"3"-5"0,-8 5 0,0 1 961,3 3 1,1 0 0,10 4-1,6 6 7,9 4 1,10 6 0,14 9 0,6 6-388,3 4 0,2 6 1,1 8-1,-3 11-552,-3 8 0,1 12 0,-7 3 1,-4 7-132,-6 5 0,-6-4 0,-9 7 0,-5-3-132,-5 0 0,-4-6 0,-6-7 0,-7 0-423,-13-1 1,-7-5 0,-6 2 0,-3-6 31,-7-6 1,-3-4-1,-5-7 1,1-3-138,2-3 0,-3-5 0,17-7 0,5-1 12,7-5 1,15-12-1,9-13 750,11-8 0,19-5 0,16-9 0</inkml:trace>
  <inkml:trace contextRef="#ctx0" brushRef="#br0" timeOffset="182">857 332 8233,'44'-33'0,"-3"2"71,-4 2 1,-18 8 0,-7-3 788,-8 5 0,-14 7 1,-9 3-1,-12 1-57,-8 4 0,-8 2 0,5 4 0,-1 4-282,0 5 1,1 7 0,3 3 0,0 5-343,6 1 1,6 4 0,11 9 0,5 7-333,5 3 1,8 5 0,9 1-1,15 2-400,11-1 0,9-3 1,12-2-1,4 1-3005,0-1 3558,6-7 0,-6-3 0,8-7 0</inkml:trace>
  <inkml:trace contextRef="#ctx0" brushRef="#br0" timeOffset="599">1555 839 8849,'0'-18'0,"0"1"765,0-1 0,0 1 0,0-1 0,0 1 1108,0-1 0,0 7-1164,0-1 0,0 10 0,2 4 0,4 14-135,6 11 1,3 14 0,5 7 0,1 8-490,2 8 1,8 4 0,-4 4 0,1 2-153,-5 1 1,-4 11 0,-3 1 0,-5 8-117,-5 2 1,-6-2-1,-6-7 1,-7-3-607,-8-3 0,-12 1 0,-10-9 1,-4-6-101,-7-8 1,0-14 0,-10-7 0,0-10 378,1-11 1,9-12 0,11-18 0,5-13 401,5-12 1,11-14-1,5-9 1,11-2-74,10-4 0,8-8 0,13-3 0,8-1-109,6 1 1,9 9 0,-1 9 0,5 5-405,6 2 1,4 1 693,8 5 0,0 3 0,0 8 0</inkml:trace>
  <inkml:trace contextRef="#ctx0" brushRef="#br0" timeOffset="748">1555 437 8350,'-27'-43'0,"2"8"0,7 0 237,1 10 0,9 15 1,10 12-1603,14 14 1365,9 1 0,18 24 0,1-4 0</inkml:trace>
  <inkml:trace contextRef="#ctx0" brushRef="#br0" timeOffset="1016">2167 943 11118,'0'-27'0,"-2"4"1479,-4 4-576,4 1 0,4 8 0,13 5 0,9 3-568,3 2 0,4 2 1,8 3-1,1 5-606,-1 0 1,-2-2 0,-2-8-1,0 0 10,0 0 1,-8-2-1,-4-4 1,-5-8 87,-7-7 0,-3-6 0,-10-8 0,-4 0 87,-5 0 1,-15 0 0,-6 0 0,-9 2 185,-4 4 1,0 6 0,-1 11 0,5 6-412,4 4 1,8 6 0,2 8 0,4 13-716,7 12 0,7 9 0,10 13 1026,5 5 0,4 19 0,7 6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3:25.1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88 382 8296,'0'-35'0,"2"-1"552,3-5 1,-3 4 0,4-4 0,-2 6 143,2 6 0,-2-2 0,7 8 0,1 1-73,-2 3 0,5 7 1,-3 3-1,3 1-368,3 4 1,-1 4 0,1 4-1,1 6-7,5 5 1,-3 1-249,8 13 0,0 8 0,6 7 0</inkml:trace>
  <inkml:trace contextRef="#ctx0" brushRef="#br0" timeOffset="57">472 295 8349,'0'0'0</inkml:trace>
  <inkml:trace contextRef="#ctx0" brushRef="#br0" timeOffset="86">821 767 8354,'0'0'0</inkml:trace>
  <inkml:trace contextRef="#ctx0" brushRef="#br0" timeOffset="368">1834 906 8381,'-17'-8'185,"-1"7"1,1-15 0,-1 6-1</inkml:trace>
  <inkml:trace contextRef="#ctx0" brushRef="#br0" timeOffset="453">1659 1203 8296,'0'18'0,"0"-1"0,0 1 0</inkml:trace>
  <inkml:trace contextRef="#ctx0" brushRef="#br0" timeOffset="1082">18 417 8862,'-2'-50'0,"-2"3"455,-2 6 1,0 5 0,6 1 0,2 0 185,4 0 1,6 8 0,11 3 0,6 5 88,4 1 0,10 9 1,3 3-1,5 6-392,1 6 0,1 5 1,-1 15-1,0 9-292,1 9 0,-9 9 1,-3 3-1,-4 4-80,-2 2 0,-6-2 0,-4 6 0,-3 0-113,-7-6 1,-9 2 0,0-3-1,-4-3-109,-2-2 1,0-3 0,0-5-1,0-5-19,0-4 0,0-10 0,0-4 0,2-5 210,4-6 1,5-5 0,12-11 0,7-7 141,3-13 1,9-9 0,5-9-1,3-9-9,3-5 1,-3-10 0,-3 2 0,-7-4-59,-3-2 1,-11 6 0,-9 2-1,-9 0 183,-6 0 0,-10 15 0,-6 5 0,-9 11-18,-12 5 1,-2 9 0,-7 7-1,-1 2-129,0 5 1,7 8-1,-1 7 1,8 6-203,7 5 0,7 4 0,5 8 0,7 0-303,3 0 1,5 7-1,7 3 1,10 2-537,5-1 1,12-1 0,9 3 0,5-1-956,1 1 1950,0 3 0,9-6 0,1-3 0</inkml:trace>
  <inkml:trace contextRef="#ctx0" brushRef="#br0" timeOffset="1665">1555 1221 8201,'0'-12'343,"0"0"1,0-1 127,0-3 1,0-1-1,0-1 1,0 1 345,0-1 1,6 1 0,-1-1 0,1 1 22,2-1 1,-4 1 0,5 0-211,-1-1 1,6 8-562,-3 5 1,-3 5 0,-2 7 0,-4 11 77,-2 9 1,6 8 0,0 6-1,-1 5-218,3 5 1,-6 9-1,4 2 1,-4 2-304,-2 0 1,6-6 0,0 6 0,-3 2-154,-1 2 1,-4-8 0,-3-7 0,-7-11 17,-4-5 0,5-15 1,-1-7-1,-1-5 293,-3-6 0,1-18 0,1-9 0,4-10 210,3-8 1,-5-4-1,6-9 1,2-2 241,2-2 0,10-1 0,4 9 0,5 3 37,6 7 1,5 5 0,8 6 0,5 5-198,6 5 1,3 9-1,3 6 1,-3 8-89,-3 8 1,1 11 0,-7 6-1,-4 4-157,-6 2 1,-8-6 0,-11-2-1,-6 1 72,-5-1 0,-2-6 0,-7 0 1,-10-5 260,-9-4 1,-8-8-1,-4 1 1,-3-3 212,-3-2 1,6-2-1,0-2 1,6-3 847,4-3 0,14 4-823,-3-5 1,14 5 0,6-4-1,14 2-540,11 4 0,14 4 0,7 6 0,9 8-714,7 7 0,-2 0 0,0 9 0,0 1-180,0 2 1,-6 2-1,3-1 1,-7 1-247,-5 0 1,-7-6 1277,-11 1 0,4-9 0,-5 4 0</inkml:trace>
  <inkml:trace contextRef="#ctx0" brushRef="#br0" timeOffset="1816">2742 1465 8201,'18'-17'0,"-1"1"0,1 3 441,-1 1 0,8 10 0,3 2 0,1 10-213,0 5 0,0 12 0,6 6 0,0 8-421,0 4 1,0 1-1,-1 5 193,1-5 0,8 13 0,2-5 0</inkml:trace>
  <inkml:trace contextRef="#ctx0" brushRef="#br0" timeOffset="1965">2952 976 8314,'0'-43'49,"0"12"1,2-2-243,4 6 1,11 6 0,12 7 192,4 3 0,10-1 0,1-5 0</inkml:trace>
  <inkml:trace contextRef="#ctx0" brushRef="#br0" timeOffset="2217">3790 505 8304,'0'-35'0,"0"0"0,0 15 0,0 5 0</inkml:trace>
  <inkml:trace contextRef="#ctx0" brushRef="#br0" timeOffset="2617">3825 330 8340,'10'-18'4702,"-2"3"-3087,-1 3 1,3 6 0,5 12-1236,-3 6 1,4 11 0,-3 6 0,7 6-260,3 6 0,2 4 0,-3 5 0,3-1-254,2-3 1,-4-5 0,4 4 0,1-3-373,-1-3 0,-6-2 0,4-2 0,-3 0-447,-5 0 0,4-8 0,-11-4-1727,0-3 2594,-2-3 1,-8-11 0,0-10 0,0-13 847,0-9 1,0 3 0,2-6 0,1-2 127,3-2 1,8 6-1,-1 3 1,7 5-329,3 2 1,2 1 0,-3 4 0,3 7-429,2 3 1,4 2 0,8 2 0,4 3-333,1 7 1,-5 4 0,4 1 0,-3-1-207,1-5 0,0-3 0,-8-8 1,-4 0 105,-6 0 1,-9-10 0,-4-7 0,-3-10 224,-3-6 1,-10-10-1,-5-6 1,-5-7 123,-1-8 1,-3-4 0,-1-2 0,-4 0 412,-2 1 0,0 7 0,-3 5 0,7 13 172,4 14 0,3 9 0,5 23-808,5 12 0,6 11 1,7 16-1,11 7-624,9 8 1,8 8 0,6 10-1,5 4-849,5 1 1,1-5-1,-1 4 1644,-5-1 0,12 3 0,-30-36 0,-1-1 0</inkml:trace>
  <inkml:trace contextRef="#ctx0" brushRef="#br0" timeOffset="3166">5379 1151 8296,'6'-27'916,"0"1"1,-2 3-1044,-2 0 1,4-1 0,-1 7 0,1 0 1697,2-1 1,-4 6 0,6 1 279,-3-3 1,1 5-113,-2-3-1644,-4 8 1,4 2-1,-10 12 1,-4 3 81,-2 7 1,5 3 0,-7 0 0,0 6-167,3 4 1,-5 8-1,8 0 1,0 0-329,-1 1 1,5 1 0,-4 6-1,4-5-352,2-1 0,0-2 1,0-5-1,0 1-545,0-2 1,0-4 0,0-13 814,0-1 0,10-11 0,5-12 398,6-15 0,5-12 0,-5-8 0,4-5 93,2-5 1,-3 5 0,5-1-1,0 0 212,-2 3 1,6 1 0,-6 10 0,2 4-70,0 6 1,-1 9 0,3 4 0,-4 5-200,-2 7 1,-4 5-1,-7 13 1,-4 3-118,-3 6 0,-1-2 1,-6 0-1,-4 1-4,-7-1 1,-3-6 0,-15 2 0,-2-5 190,-2-6 1,-10 1 0,-3-7 0,-3-2 141,3-2 1,-3-2 0,8 0-1,3 0 1191,1 0 0,10-8-1004,3-4 0,22 3 0,14-1 0,17 2-708,16 4 0,3 8 1,16 4-1,0 2-740,-2 3 1,6 9 0,-4 3 0,2 0-3169,-2 0 4181,-3 6 0,-17-4 0,-1 8 0</inkml:trace>
  <inkml:trace contextRef="#ctx0" brushRef="#br0" timeOffset="3484">6253 1343 8979,'-12'-45'0,"2"4"2618,2 5 1,3 8-1595,5 5 1,2 11 0,3 9 0,7 8-419,4 13 0,3 9 1,2 14-1,5 5-456,1 5 1,2 9 0,4 4-1,-2 4-554,-2 2 0,-6 0 0,6 1 0,0 5-392,-1 6 1,-3-3 0,-8 1 0,-1-3-66,-5-3 0,-3-6 0,-10-10 0,-4-11 313,-5-8 1,-14-12 0,-10-4 0,-8-5 199,-2-7 1,-3-5-1,5-14 1,0-9 501,1-10 1,1-12 0,8-4 0,4-3 258,6-9 1,11 3 0,6-8 0,6 1-406,6 1 0,11 6 0,15 7 0,6 3-384,9 3 1,17-2 0,6 6 375,2 8 0,7-2 0,1 2 0</inkml:trace>
  <inkml:trace contextRef="#ctx0" brushRef="#br0" timeOffset="3632">6165 662 8432,'-33'-60'313,"2"5"1,6 11-343,6 7 0,7 13 0,20 19-1427,9 3 1456,16 2 0,12 7 0,7 3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3:23.0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437 262 8223,'-17'-17'0,"-1"1"0,1 2 1142,-1 3 1,-5 1 0,0-2 36,1 7 1,9 10-1,1 9 1,0 5-509,3 5 0,1 13 1,8-1-1,2 9-417,4 9 0,3 1 0,9 7 1,-1 0-247,1 0 1,1 8 0,3 8 0,1-1-84,-2 1 1,-7 3 0,-4-5 0,-3-2-494,-3-3 1,-10-3 0,-7-5 0,-9-11-245,-7-9 0,-4-14 0,-4-8 0,-1-7 343,-3-9 1,0-5 0,6-7-1,0-11 244,0-9 1,8-6 0,6-4 0,7-2-76,8-1 0,4-7 0,4 4 0,6 1-143,10-1 1,1 2 0,10 6 0,4 0-1196,6 0 1638,-2 1 0,13-1 0,-5 0 0</inkml:trace>
  <inkml:trace contextRef="#ctx0" brushRef="#br0" timeOffset="149">332 140 8223,'-17'-35'382,"-1"8"0,1 4 0,1 3-599,5 3 0,5 7 1,12 4-1,7 4-147,9 2 1,11 8-1,11 4 364,7 3 0,-3 11 0,12 1 0</inkml:trace>
  <inkml:trace contextRef="#ctx0" brushRef="#br0" timeOffset="331">821 577 8328,'-7'-24'0,"-5"-1"0,-2 0 1172,3 0 0,3 1 0,8 7 0,4 1-513,7 5 1,9-3-1,17 8 1,3 3-1097,7 1 0,3 2 0,5 2 0,-1 3-846,-1 7 1,1 5 0,-13 5 1282,-3 1 0,-1 8 0,-2-4 0</inkml:trace>
  <inkml:trace contextRef="#ctx0" brushRef="#br0" timeOffset="466">769 804 8328,'17'0'0,"3"0"0,1-2-47,2-4 1,16 4-1,2-4 1,9 4 132,9 2 0,3 0 0,10 0-86,3 0 0,-3-7 0,6-3 0</inkml:trace>
  <inkml:trace contextRef="#ctx0" brushRef="#br0" timeOffset="633">1572 402 8328,'-17'-27'1426,"-1"4"-349,1 3 1,7 12 0,6 10-609,8 14 0,6 9 0,7 12 0,3 4-1064,3 5 1,2 5-1,6 1 1,-2 1 594,2-1 0,2 8 0,2 2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3:21.1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1 338 8205,'0'-18'217,"0"1"0,0-1 0,0 1 375,0-1 1,6 1 0,-1-1 0,1 1 102,2-1 1,-4-5-1,6 0 1,-1 2-177,1 1 0,-6 3 0,4-1 1,-2 1 542,-1-1 1,1 7-797,-6-1 1,0 12 0,0 6-1,0 15-93,0 10 1,-2 6-1,-2 6 1,-1 7-10,1 7 1,-4 8-1,2-2 1,2 1-199,2 0 1,2-2 0,-2 4 0,-2-4-288,-1-2 0,-1-2 0,6-7 0,0-7-1029,0-9 0,0-8 833,0-9 0,0-12 0,0-10 1,2-16 179,4-11 0,1-2 0,7-13 1,-2-5 213,1-5 0,3 0 0,-1-6 0,-1 2 168,-3 3 0,-1 9 0,4 3 0,-5 2 237,-1 5 0,4 8 1,-4 9-237,1 8 1,-3 5 0,6 10 0,-1 4-163,-1 5 0,6 5 1,-7 3-1,1 2-6,-4 3 1,-4 5 0,-2-6 0,0-2 201,0-1 0,0-1 1,-2 1-1,-4-1 203,-6-3 1,-3-5 0,-1 3-1,3-4 508,1-3 1,0 5-585,-5-6 1,1 7-590,5-1 0,11 4 1,13 1-161,9 0 0,-1 1 0,8-3 1,2-1-370,2-2 0,4-1 0,2 7 1,4-1-194,1 1 1,-5-3 1103,2-3 0,-4 3 0,-2-5 0</inkml:trace>
  <inkml:trace contextRef="#ctx0" brushRef="#br0" timeOffset="198">909 514 8205,'10'-17'268,"-3"-1"1,-7-1 213,0-4 1,2 9 0,4-1 0,4 3-49,0 2 0,7 6 0,-1-1 0,7 3-334,4 2 1,2 0 0,6 0 0,0 2-351,0 3 0,0 3 0,-2 6 0,-4-3-635,-6 3 0,-3 2 1,-5 1-1,-3 0 885,-6 1 0,-4 7 0,-2 2 0</inkml:trace>
  <inkml:trace contextRef="#ctx0" brushRef="#br0" timeOffset="313">926 706 8205,'-17'0'219,"5"0"0,1 0 546,-3 0 0,8 0-579,6 0 1,18 0-1,17 2 1,9 2-587,7 2 1,3 0 0,4-6 0,6 0 399,4 0 0,2 8 0,0 1 0</inkml:trace>
  <inkml:trace contextRef="#ctx0" brushRef="#br0" timeOffset="446">1712 392 8205,'0'-17'491,"-2"-1"1,-3 1 430,-7-1 0,4 11-734,2 7 0,6 15 1,6 14-1,6 6-381,3 6 0,5 5 0,3 11 193,6 1 0,4 16 0,2-3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3:31.0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2132 8419,'0'-18'530,"0"6"0,0 1 340,0-3 0,0 4 1,4 1-1,6-1-254,8 0 0,13 5 1,4-5-1,11 0-305,10 0 0,1-1 1,7-9-1,2-1-223,2-2 1,-4-8-1,-4 2 1,-6-4 2,-9-2 0,-14 0 0,-10-2 1,-7-2-158,-8-2 1,-14 6-1,-10 8 1,-11 2 125,-10 4 1,-11 7-1,-10 4 1,0 3 24,-1 3 0,3 12 1,6 9-1,-1 10-10,1 6 1,9 10-1,8 5 1,12 7-135,10 3 1,7 10-1,14-2 1,11 4-201,14-2 0,12-2 0,15 3 0,11-1-130,-29-35 0,2-2 0,0 0 0,1-2 1,4-2-1,1-3 0,0-1 0,1-1-1944,0-4 0,1-1 2333,0-3 0,1-1 0,-4-2 0,1-1 0,-1-1 0,1-1 0,0-2 0,0-2 0,2-2 0,-1 0 0</inkml:trace>
  <inkml:trace contextRef="#ctx0" brushRef="#br0" timeOffset="897">1625 734 8255,'7'-27'113,"1"-4"1,4 8 0,-4 2 1292,-1 1 1,-5 3 1411,4-1-2438,-4 9 1,-4 9-1,-4 11 1,-5 5-175,-5 1 1,3 8 0,-3 3 0,-3 1-165,-1 0 0,-1 0 1,0 6-1,-5 0-342,-1 0 0,-2 0 0,-6-1 0,0 1-455,0 0 0,-7-2 0,-5-2 0,-5-2-407,-7 3 0,-1-7 1,-4-4-1,6-7 1162,4-8 0,1-12 0,1-4 0</inkml:trace>
  <inkml:trace contextRef="#ctx0" brushRef="#br0" timeOffset="1097">1101 542 8047,'33'-70'0,"-4"3"51,-6 2 0,-3 11 0,-3 10 0,-1-1 544,-5 0 0,5 12 0,-7 0 1,1 6 128,-4 6 1,2 7 0,-1 4-283,3 3 1,4 1 0,7 8 0,4 6-175,2 9 0,3 2 0,4 13 1,3 4-104,4 9 0,4 7 0,5 5 0,-1 3-292,-3 2 1,-1 4 0,3 8-1,-1 5-564,1 7 1,-7-11 0,-4 9-1,-8-7-1087,-4-1 1,-3 0 1545,-11-6 1,5-8 0,-6-2 0</inkml:trace>
  <inkml:trace contextRef="#ctx0" brushRef="#br0" timeOffset="1598">2271 944 8267,'10'-35'65,"-5"2"1,-3 2 260,-2 2 0,0 2 0,0-2 0,0 5 183,0 5 0,0 1 1,0 1-1,-2 0 621,-3-1 0,1 8-676,-8 5 1,8 6 0,-4 9-235,1 8 1,5 13 0,-4 4 0,4 7-123,2 3 0,0 11 1,0-3-1,0 3-237,0 4 1,0-6 0,0 5 0,2-5-353,4-2 1,-4-5 0,3-4-1,-1-7-277,2-8 0,-2-9 605,8-7 1,-8-8-1,1-18 1,-1-13 66,2-10 0,-2-12 0,8 3 0,-1-3 214,-1 3 1,5-3 0,-5 8 0,2 3 5,-1 1 0,-1 10 0,4 5 0,-3 7-84,3 3 0,1 8 0,1 0 0,-2 8-42,-3 8 1,-5 5 0,4 7 0,-2 3-71,-5 0 0,-1 4 0,-2-6 0,0 0 92,0 1 0,-7-5 0,-3-7 0,-2-5 328,1-1 1,-1 4-1,-6-6 147,1-3 1,5-1-235,1-2-643,7 0 0,-2 0 0,14 2 0,7 4-361,7 6 0,9 3 0,-2 3 0,4-1-213,2 1 1,2 7 0,1 2 955,3 0 0,8 6 0,-5-6 0</inkml:trace>
  <inkml:trace contextRef="#ctx0" brushRef="#br0" timeOffset="1833">3074 472 8267,'-8'-67'0,"-1"4"776,-1 11 1,-4 9-1,7 16 1,-1 8 613,0 5 1,2 12-1,8 4-937,4 14 1,4 9 0,9 12 0,4 4-245,7 5 0,3 12 1,2 6-1,1 6-177,5 6 1,-4-4-1,4 3 1,-4-3-825,-2-2 1,-6 0 0,-4 0 0,-4-2-504,-5-4 0,-12-6 0,-6-10 1,-16-3 1294,-15-2 0,-17-10 0,-12-8 0</inkml:trace>
  <inkml:trace contextRef="#ctx0" brushRef="#br0" timeOffset="1964">3057 944 8344,'0'-23'479,"0"-1"1,0 1 0,0 6 13,0-1 0,7 7 0,7 1 0,7 2-100,9 4 1,12 2 0,11 4 0,9 4-1070,6 6 1,1 3 675,1 3 0,0 7 0,0 2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3:46.1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1239 8635,'0'-25'467,"0"-5"1,-5 5-1,-1 2 718,2 4 0,2 1-576,2 1 1,8 1 0,3 2-1,7 3 28,5-3 1,-2 5-1,9-1 1,1 0-318,2 0 1,9 7 0,3-3 0,3 4-181,5 2 1,-5 0-1,10 0 1,-3 2-69,-3 4 0,-7 9 1,-4 10-1,-6 1-390,-6-1 1,-4 6 0,-10-2 0,-3 6-112,-6 6 0,-6-3 0,-6 9 0,-9 2-104,-13 1 1,-5 8 0,-19 2-1,-8 2-44,-6 4 0,-4 2 0,2 0 0,2-4 161,2-6 0,10-11 1,1-8-1,13-8 28,9-8 0,13-13 1,12-10-1,6-10-157,6-5 1,12-12 0,15-6 544,11-6 0,10-18 0,16 3 0</inkml:trace>
  <inkml:trace contextRef="#ctx0" brushRef="#br0" timeOffset="217">1171 889 8361,'-35'-17'202,"-8"0"1,-1-1-1,-1 3 891,4 3 0,6 4 0,4 8 0,4 0-343,2 0 0,2 2 0,5 4 1,3 8-436,3 7 0,4 6 0,8 8 0,0 0-348,0 0 0,8 6 1,6 1-1,5 3-266,4 3 0,10 3 0,0-1 1,8-1-668,4-3 1,1-5-1,5 2 1,-3-4 50,-1-6 0,-1-10 0,7 0 915,-1-3 0,8-3 0,2 1 0</inkml:trace>
  <inkml:trace contextRef="#ctx0" brushRef="#br0" timeOffset="399">1782 1256 8378,'-17'0'480,"-1"0"1,1 0 0,-1 0 242,1 0 1,7 2 0,4 4-10,4 6 1,2 3 0,2 3 0,4-1-526,6 1 1,9 5 0,4 2-1,3 2-704,3 4 1,-4-4 0,2 3 0,0-1 514,-2-2 0,6 14 0,-6-5 0</inkml:trace>
  <inkml:trace contextRef="#ctx0" brushRef="#br0" timeOffset="548">2149 645 8262,'-29'-41'0,"0"2"0,0 8 533,2 12 0,1 9 0,9 10-523,-1 0 1,9 10 0,3 6-1410,4 5 1399,17 2 0,5 2 0,15 3 0</inkml:trace>
  <inkml:trace contextRef="#ctx0" brushRef="#br0" timeOffset="784">2708 610 8277,'-35'-27'782,"0"4"1,0 3 0,2 5-1,4 3 1797,6 6-2251,3 4 1,11 10 0,3 4-1,6 5-34,6 6 0,3 7 1,9 8-1,1 5-16,4 2 0,5-1 0,5 5 1,0-1-625,2 7 0,-4-1 0,9 10 0,-1 2-350,2 2 1,-4 4 0,3 3-1,-3 7-368,-2 3 1,-8 1 0,-3-5 1063,-5-5 0,-1-4 0,-1-3 0</inkml:trace>
  <inkml:trace contextRef="#ctx0" brushRef="#br0" timeOffset="966">3005 1064 8534,'-24'-8'375,"1"-3"0,0-5 0,5 1 18,1 3 0,9 4-309,8 8 1,10 6-1,13 2 1,8 0-259,8-1 0,6 1 1,7-4-1,0 2 174,1-2 0,7-2 0,2-2 0</inkml:trace>
  <inkml:trace contextRef="#ctx0" brushRef="#br0" timeOffset="1267">3529 715 8291,'-18'0'0,"1"0"1186,-1 0-132,1 0 0,7 2 1,4 4-623,4 5 0,10 13 1,4 5-1,3 4-261,3 2 1,-1 5 0,1 5 0,-3 3-412,-3 7 1,1 5 0,-7 2-1,-4 8-1054,-6 2 0,-13 1 1294,-12 3 0,-20 4 0,22-37 0,0 1 0</inkml:trace>
  <inkml:trace contextRef="#ctx0" brushRef="#br0" timeOffset="1617">3005 139 8432,'-35'-35'471,"0"0"1,-6 8 0,-2 5 0,1 9 407,-1 7 1,-5 19 0,3 11 0,0 9-349,5 7 0,5 7 0,6 11 0,5 8-361,5 8 0,9 7 0,6 13 0,5-45 0,2 2-309,1 4 1,4-1-1,6 1 1,3 1 0,1 3-1,3 0 1,1 1 0,2-2-927,2-1 0,1-1 1,-4-1-1,2-1 1065,3-2 0,2 0 0,1 1 0,0-1 0,0 1 0,0-1 0</inkml:trace>
  <inkml:trace contextRef="#ctx0" brushRef="#br0" timeOffset="2633">2795 331 8331,'-8'-45'-76,"-3"6"1,-7 8 289,-5 8 1,-2 5 0,-6 7 0,2 5 696,-2 4 0,-8 18 1,-4 7-1,-2 12-361,-3 11 1,3 5-1,1 19 1,1 9-427,4 10 0,22-38 0,1 1 0,2 4 1,3 1-1,2-1 0,2 0-161,2 0 0,1 1 1,1 2-1,4 0 1,3 0-1,3-1 1,5 1-1,2 0-248,3 0 1,3-1 0,1-5-1,2-2 1,3-3 0,1-3-1,-1 0 1,2-2-596,0-2 0,2-1 1,32 36-1,8-14 880,0-10 0,0 5 0,0-11 0,-1-3 0,1-4 0</inkml:trace>
  <inkml:trace contextRef="#ctx0" brushRef="#br0" timeOffset="2966">3424 418 8452,'-29'-6'0,"2"-2"939,1-1 1,5 7 0,9 2-606,7 9 0,3 17 0,4 11 1,3 13 53,7 12 0,11 14 1,4 7-1,3 10-446,-15-41 0,-1 1 0,-4 3 0,-1 1 1,1 5-1,0 2 0,-4 1 0,-1 2-2703,0 2 1,-2 1 2760,-5 6 0,-6 0 0,-7-5 0,-5-1 0,-7 4 0,0 0 0</inkml:trace>
  <inkml:trace contextRef="#ctx0" brushRef="#br0" timeOffset="3383">2725 820 8353,'-17'-18'241,"-1"1"0,-1 1 0,-2 5 0,-3 3 825,3 0 0,2 6 0,3-2-481,4 8 1,-1 8-1,7 13 1,2 8-268,2 6 1,4 11 0,6 1 0,7 7-147,7 4 0,9 2 0,-2 6 1,4 0-454,2 0 1,6 5 0,-1 1 0,-1-2-508,-2-3 0,-2-8 0,0-5 1,-2-4-939,-4-2 1,2-7 1725,-8-4 0,1-12 0,-7-4 0</inkml:trace>
  <inkml:trace contextRef="#ctx0" brushRef="#br0" timeOffset="3582">2935 1169 8779,'-18'-8'0,"1"-3"806,-1-5 0,3 4 1,3 1-354,7-3 1,6-1 0,11-3-1,13 1-606,12-1 0,4 3 0,9 1 0,7 2 153,3-1 0,12-3 0,7-1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4:23.2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156 2284 8776,'-19'2'0,"-3"2"756,-1 2 1,0 7 16,5-1 1,3 3-403,3 3 1,4-1 0,10-1-103,4-5 1,2-1 0,7-6 0,1 2-21,3-2 1,3-2-1,-5-2 1,2 0-45,5 0 0,-3-2 0,8-4 0,2-8 10,2-7 0,0-4 1,0-8-1,0 0-134,4-4 1,2-10 0,-4-1 0,0-8-141,0-8 0,-2-4 0,-4-2 0,-8 0-33,-7 0 0,-7 10 0,-8 6 0,-5 9 73,-6 8 1,-13 0 0,-10 16 0,-10 5 59,-5 9 0,-3 5 0,1 4 0,-2 5-26,-4 11 1,3 13 0,-1 12-1,7 3-42,9 8 0,11 9 0,7 10 1,9 3-150,7-2 1,6 5 0,6 3 0,7 3-168,9 2 0,5-1 0,8-7 0,0-9-8,-1-10 1,1-11-1,0-6 1,0-7-245,0-8 0,0-9 0,0-7 0,2-6-48,4-5 0,-3-2 0,9-7 1,4-10 642,5-9 0,-2-6 0,6-2 0</inkml:trace>
  <inkml:trace contextRef="#ctx0" brushRef="#br0" timeOffset="182">173 3157 8373,'-25'12'501,"-4"-1"1,2-5 0,0 6 784,2 2 1,9-5-1,14 3-773,12 1 1,11-5-1,20-2 1,9-4-464,12-2 0,12-8 0,17-3 0,3-7-843,-3-5 1,4-2 0,-2-8-1,0 0 34,-45 15 1,-1-1 0,37-22 372,3 0 1,-11-3 0,1-9 0</inkml:trace>
  <inkml:trace contextRef="#ctx0" brushRef="#br0" timeOffset="584">1606 206 8579,'-6'-41'0,"0"0"604,2 2 1,2 10 0,2 6 1078,0 4 0,2 9 0,4 6-1190,5 8 0,5 8 0,1 11 1,1 8-349,-1 8 1,3 5 0,1 11 0,1 3-65,-7 6 1,1 6-1,-11 4 1,-1 1-630,-2-1 1,-10 4 0,-5-1 0,-10 3-380,-12 3 1,-2-7-1,-12-8 1,-3-14 190,-4-11 1,-5-14 0,5-8 0,0-9 232,5-12 1,-1-8 0,7-11 0,-1-7 502,-1-8 0,8-9 0,-3-10 0</inkml:trace>
  <inkml:trace contextRef="#ctx0" brushRef="#br0" timeOffset="732">924 415 8482,'2'-33'0,"2"2"133,2 2 0,2 8 1,-2-2-1,7 3 458,9 3 0,7-3 1,11-1-1,11-2-257,11 1 0,6 3 0,17 1 0,7 1-587,3-1 0,-4 7 0,0 1 0,-6 2-647,-3 5 1,-14 1 671,2 2 0,-20 7 0,1 3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5:24.8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540 138 8110,'-11'-20'0,"-1"-1"326,-2-2 1,5 5 0,-1 7 2728,2-3-2601,2 6 0,6 3 1,0 10-157,0 7 0,6 9 0,2 3 0,0-1-46,-1 2 1,7 2-1,-4 8 1,1 0-8,1 0 0,-6 0 0,5 0 0,1 2-983,-2 4 1,3-5 0,-7 7-1,0 0 60,2 3 1,-4 5 0,5 3 0,-1 2 2,-4 3 1,-2-1-1,-2-6 675,0 1 0,8-1 0,1 0 0</inkml:trace>
  <inkml:trace contextRef="#ctx0" brushRef="#br0" timeOffset="250">924 173 8365,'-15'-39'476,"3"4"0,-1-2 0,5 16 0,0 3 2181,0 5-2355,-5 9 0,13-2 1,0 12-1,10 8-116,5 7 0,8 0 0,3 8 0,1 2-107,4 2 0,2 8 0,0 2 1,-2-1-448,-2 1 0,0 8 0,6-1 0,-2 8-228,-4 4 1,2-3-1,-8 5 1,-1 2-50,-3 2 0,-9 1 1,-4-1-1,-6-4 645,-6-5 0,-12-5 0,-9-2 0</inkml:trace>
  <inkml:trace contextRef="#ctx0" brushRef="#br0" timeOffset="501">86 1395 8216,'-27'18'0,"4"1"0,5 3 264,7 1 1,5 8 0,14 0 0,11 6 317,14 4 1,12-1-1,13-5 1,8 0-322,7 0 1,17-8-1,-38-15 1,2-2 0,5-3-1,1-1-195,3-2 1,0-2 0,1-1-1,0-2 1,-3-1 0,-2-2-1,0-2 1,-1-1-164,-2-3 0,-2-2 0,-2 0 0,-1-3 1,42-20-1,-13-2-285,-12-3 0,-8-5 0,-8-8 0,-1 1 14,-5 0 0,-11-1 0,-11 1 0,-7 0 80,-5-1 1,-5 3-1,-7 3 1,0 6-103,0 4 1,-5 3 0,-1 1 389,2 3 0,2-3 0,2 6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4:27.6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140 348 8355,'-17'-6'0,"0"-2"0,-1 0 422,1 1 1,-7-5 442,1 6 1,8 2 0,9 10-786,4 6 1,2-3 0,2 5 0,2 3-45,1 5 1,9 3-1,-4-4 1,1 5-33,1 1 0,0-4 1,7 4-1,2 0-349,3 0 1,1-3-1,-4 5 1,4 0-221,3-2 1,1 6-1,6-6 1,0 2-74,0 1 0,-1-7 0,1 4 638,0-2 0,8 6 0,2-4 0</inkml:trace>
  <inkml:trace contextRef="#ctx0" brushRef="#br0" timeOffset="200">560 330 8355,'-18'-44'185,"1"-3"1,-1 10 0,1 6 249,-1 4-281,9 11 1,1 11 0,10 10 0,4 7 274,5 4 1,13 1 0,5 2 0,6 3-408,5 1 1,5 8 0,7-2 0,1 4-206,-1 2 0,8 2 0,2 2 0,0 2-537,-3-3 1,-5 5 0,-2-2 719,1-2 0,-1 13 0,1 2 0</inkml:trace>
  <inkml:trace contextRef="#ctx0" brushRef="#br0" timeOffset="434">1311 156 8359,'17'-45'0,"1"6"0,-3 8 376,-3 8 0,3 11 1,-3 6-1,5 6-39,7 6 1,-3 12-1,8 11 1,2 6-74,2 5 1,-4 13-1,-2 11 1,-1 4-262,-5 2 1,-7 1 0,-5 5 0,-3 6-331,-8 3 0,-13 2 0,-18 2 1,11-42-1,-3 0 89,-5 2 0,-4 1 0,-3-2 0,-2-1 1,-4 0-1,-3-1 0,-1 0 0,-1-1-107,-3 2 0,-3-1 1,-5-1-1,-2-1 0,-5 4 1,0 0-1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4:29.5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1 122 8475,'0'-17'-123,"0"0"0,0 5 1,0 0 613,0-1 0,2 3 0,4 0 0,9 3-215,12 3 1,4 2 0,18 0-1,5-2-465,8-2 1,12 0 0,4 6 0,-1 0-1767,1 0 1955,-10 0 0,0 8 0,-6 2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4:29.87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1 140 15368,'27'-35'-361,"6"2"0,-4 4 1,4 8 108,2 7 0,2 7 0,2 7 0,3 2 86,3 3 0,7 13 0,9 11 0,1 4-428,4 2 483,2 8 0,1 9 1,1 10-1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4:35.8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313 243 8282,'-2'-24'78,"-2"1"0,-3 2 173,-3 1 1,0 3-1,-3-1 1,3 1 71,2 0 0,-6 5 0,5 0 1,-3-1 192,0-3 1,7 5 0,-7 1 47,-2 2 0,7 4-366,1 10 1,-2 10-1,2 11 1,2 6 38,2 9 1,-3 7 0,-1 5 0,2 4-122,2 6 1,2 4 0,0 2 0,0 2-190,0 4 0,8-4 0,3 3 1,5-5-111,1-6 0,9 2 0,3-8 1,4-3-247,2-7 1,5-7 0,3-10 0,2-6-155,3-5 1,-3-7 0,1-13-1,3-2 9,1-4 0,3-3 1,-1-11-1,1-3 574,-1-6 0,0-12 0,1-4 0</inkml:trace>
  <inkml:trace contextRef="#ctx0" brushRef="#br0" timeOffset="164">34 767 8203,'-8'-29'11,"-2"1"0,0 3-2,5 4 1,5 1 0,9 3 0,13-1 167,11 1 1,21 0 0,6-1 0,12 1-202,9-1 0,5 1 1,1-1-1,-1 3-1457,-5 3 1481,4-3 0,-13 5 0,6-8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5:02.6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0 123 8405,'18'-18'121,"-3"1"1,-1 1 0,-3 3 681,3 1 0,7 2 1,5-3-1,1 3-250,4 2 0,4 2 0,3 6 0,5 0-715,2 0 1,-1 0-1,5 0 1,-4 2-1066,-3 4 1,-3 4 0,-8 7 1226,-2 1 0,-7 7 0,3 2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5:02.7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 10382,'17'0'761,"3"0"1,5 0 0,12-2-635,13-4 1,20 5 0,15-5 0,8 4-128,4 2 0,-44 0 0,1 0 0,3 0 0,1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5:03.6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1661 105 8241,'16'-17'322,"-4"-1"1,3 7 0,-3-1 359,3-2 1,-3 7 0,-2-1 1901,-3 0-524,-1 6-1835,-6-6 1,-2 8-1,-4 0 1,-7 2-224,-9 4 0,-5-2 0,-12 6 0,-7-1-94,-12 1 1,-22 2-1,-9 5 1,-8-1 29,44-10 0,-1-1 1,-5 3-1,-2 0 1,-6-2-1,-2 0 1,-1 1-1,0 1 110,1 1 1,-1 0 0,-2-3-1,2-1 1,7 0 0,2 0-1,3-1 1,1 0 371,6-3 0,1 1 0,-27 6-186,19-2 0,30 8 0,38-3 0,15 3-210,16-2 1,15 3-1,10-3 1,10 3-207,11 3 1,8 5 0,-43-11 0,1-1-1,0 0 1,-1 0-14,0-2 1,1 1 0,-2 2 0,1 1 0,-1 1 0,0-1 0,-1 2-1,-1 0-293,46 14 1,-9 0 0,-28 6 0,-13 0-82,-12 0 1,-16-3 0,-15 0-1,-14-3 425,-17 2 1,-13 2 0,-19 4 0,-8 1 253,-11 3 1,35-17 0,-1-1-1,-1-2 1,-1-2 0,-1 1-1,1-1 148,-3 0 1,1-1 0,0-1 0,1-1 0,-44 11 0,13-9 1163,12-11 1,24 1-1009,15-2 1,27 0-1,19-6 1,22 0-388,15 0 1,10 2 0,14 2 0,7 2-222,6-3 0,-38-1 1,1 0-1,0 0 1,1 0-1,3 1 0,0 0-304,4-1 1,0 0 0,-1 2 0,-1 0 0,-3-1 0,0-1-1,0 1 1,-1 0 339,-2 1 0,0 0 0,0-3 0,-1 0 0,0 3 0,-1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5:08.4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113 158 8226,'-18'-25'421,"1"5"1,-1-3-1,1 4 2895,-1 1-1883,1 1 1,9 9-1090,8 8 0,8 10 0,9 13 1,3 4-148,3 0 0,-4 6 0,7-4 0,-3 4-230,0 2 0,4-2 1,-7-2-1,-5-3-276,1-3 0,-3 4 1,1-6-1,-4-2-1181,-3-1 1425,-1-10 1,-6-14 0,0-18 0,0-13 366,0-7 1,2 1 0,4-6 0,6 1 262,3 1 1,3-1-1,-1 9 1,2 6-480,5 4 0,1 5 0,6 11 1,-2 5-652,2 4 1,2 15 0,2 9 0,0 7-532,0 8 1,0 9 0,2 1 1095,4 3 0,-5 3 0,7-1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5:11.1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0 270 8168,'12'-18'0,"-2"1"400,-3-1 0,-1 7 0,-6-1 3558,0-2-1268,8 7-2479,-6-1 1,6 10-1,-8 4 1,0 5-54,0 5 0,0 3 0,2 5 1,3 5-176,7 4 0,4 2 0,1 0 0,3 1-289,3 5 0,-4-2 0,6 8 1,-1 1-282,-1 3 0,0 1 0,-5-2 0,-1-1-337,1-3 1,-7-7-1,-1 0 352,-2-8 0,3-15 954,-5-16 0,2-14 1,-2-11-1,7-4 446,9-8 1,-1 8 0,8-6 0,2 4-124,2 4 1,4 1 0,4 9 0,5 1-565,5 5 1,1 1 0,1 6 0,-1-2-144,0 2 0,1 3 1,-1 1-1,-1 0-369,-5 0 0,-5 0 0,-12 0 0,-6-2-127,-3-4 1,-5-6 0,-3-11 0,-6-8 239,-4-8 0,-4-2 0,-4-9 1,-8-5 189,-7 1 1,-4-6-1,-6 4 1,2 3 546,-2 5 0,0 11 1,1 4-1,7 12 210,4 7 1,3 12 0,5 2-1058,5 10 1,4 15 0,4 10 0,4 10-388,5 5 0,11 10 1,3 4-1,2 4-235,4 2 1,4 2 989,6 3 0,-4-3 0,5 6 0</inkml:trace>
  <inkml:trace contextRef="#ctx0" brushRef="#br0" timeOffset="500">1764 829 8577,'0'-33'666,"0"4"0,0-3 0,0 9 1,-2 2 1100,-4 1 0,3 3-744,-9 0 1,6 7-1,-4 6-624,3 8 1,-5 6 0,4 9 0,0 6-374,1 10 1,-1 2 0,4 10 0,-2 1-182,2 2 0,2 3 1,2-1-1,0 1-265,0-1 1,0-5-1,0-1 1,0 1-236,0-3 0,0 1 0,2-8 0,2-2-753,2-8 0,2-8 1221,-2-7 0,1-8 0,9-14 0,-1-9 346,5-6 0,3-10 1,-1-6-1,3 2 122,2 2 0,-6 2 0,3 0 0,-3 0 69,2 1 1,-3 6-1,1 5 1,-6 6-57,-3 5 1,0 2 0,5 6-509,1-1 0,-3 1 0,-3 9 196,-6 7 0,-4 4 0,-4 1 0,-6 1 94,-10-1 1,1 1 0,-8-1 0,1 0 175,1 1 0,0-6 0,5-1 0,1 3-93,-1 1 1,1 3 0,1-1-392,5 1 1,3 1 0,8 2-1,2 3-128,4-3 1,11-2 0,12-1 0,6-1-393,6 1 0,6-1 0,9 1 0,6-3 752,6-3 0,6 3 0,13-5 0</inkml:trace>
  <inkml:trace contextRef="#ctx0" brushRef="#br0" timeOffset="819">2864 1143 8171,'-17'-25'628,"0"0"0,-1-5 1,1 7 1972,-1 4 0,1 3-1930,-1 5 1,9 5 0,3 12 0,4 7-496,2 8 0,0 14 0,0 12 0,2 3-79,4 3 0,3 1 1,9 4-1,1 4-398,4 1 0,-9 4 0,3-2 0,-1 4-280,-1 7 0,-5-4 1,-4 5-1,-4-1-88,-2 0 1,-10 0 0,-7-7 0,-10-1 180,-6-4 0,-2-11 1,0-13-1,-2-5 248,-4-6 0,10-11 0,-2-12 0,4-6 338,2-6 0,5-6 0,-1-11 0,6-8 59,5-8 0,-1 0 0,9-7 0,6-5-294,7-5 1,9 2 0,7-6-1,8 1-155,6 1 0,11 0 0,1 6 0,7-1-1688,4 1 1980,2 7 0,14-5 0,1 5 0</inkml:trace>
  <inkml:trace contextRef="#ctx0" brushRef="#br0" timeOffset="953">2847 584 9774,'-45'-50'0,"7"3"1066,7 6 1,11 20-2254,20 9 1,12 16 1186,23 8 0,23 11 0,6 4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5:09.4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36 507 8162,'-16'-51'189,"5"5"1,3-3-1,8 7 1,0 1 665,0 4 0,2 0 1,4 16-1,5 3-220,5 5 0,1 9 1,3-2-1,1 4-291,2 2 0,8 2 1,-1 6-1,1 7-108,-2 7 0,4 11 0,-4 0 0,4 7-125,2 5 1,-2 2 0,-2 5 0,-2 0-226,2 1 0,-4-1 1,2 1-1,2 1-364,2 4 1,0-6 0,-2 1 0,-2-10 121,2-7 1,2-3 0,2-5-1,0-11 28,0-9 0,0-22 0,0-11 0,0-12 303,0-9 0,-2-13 0,-2-5 0,-6-6 156,-5-5 0,-1-1 0,-13-7 0,-6-1 118,-10 7 1,-11 3 0,-20 8 0,-6 6 113,-3 7 0,0 22 0,1 8 0,6 13-59,6 8 1,1 10-1,14 8 1,7 9-626,7 10 0,8 17 0,8 3 1,9 7-434,10 9 1,14 1 0,6 8 0,3-3-2283,3-3 2829,7 6 0,-30-41 0,2 1 1,3 4-1,0 0 0</inkml:trace>
  <inkml:trace contextRef="#ctx0" brushRef="#br0" timeOffset="733">1712 1118 8299,'-1'-17'146,"-3"-1"1,-2 1 1389,2-1 1,-6 1 370,-1-1 0,-5 3-986,-1 3 0,5 6 1,2 12-687,3 6 0,1 3 1,6 5-1,0 3-194,0 6 1,2 10 0,2 2 0,3-1-28,3 3 1,2-4-1,3 7 1,-1 1-509,-3-2 1,-1-1 0,2-7 0,-5 0-422,1-4 0,-6-8 0,6 0 135,0-5 1,-6-8 782,3-18 0,-3-12 1,-2-11-1,0-4 118,0-2 0,0-6 0,0 1 0,2 1 273,4 2 0,-2 4 1,6 4-1,-1 4-109,1-1 1,2 9 0,7-2 0,3 7-437,1 4 1,8 2 0,-2 8 0,2 4 36,-2 6 0,2 5 0,-8 5 1,-3 1 86,-7-2 1,1 4 0,-10-1 0,-6-1 292,-8 2 0,-11-5 0,-6 3 0,-4-6 197,-6-5 1,-8 2 0,4-9 0,3-1 227,1-2 1,4-2-1,4 0-366,5 0 1,9 0-623,9 0 0,24 6 0,22 2-224,9 2 1,3-1-1,1 5 1,-1-2-592,0 1 1,-3 3 0,-1 1 0,1 1 25,-6-1 1,-5-1 0,-3-3 0,-2-1 1085,-4 1 0,4 3 0,-5 1 0</inkml:trace>
  <inkml:trace contextRef="#ctx0" brushRef="#br0" timeOffset="900">2568 1328 8266,'2'-24'0,"2"1"747,2 2 0,0 1 554,-6 3 0,7 7 0,3 6-1055,0 8 1,5 8 0,-3 9-1,4 4-510,1 3 1,6 1 0,1 6 0,-3 0-440,-2-1 0,1 7 703,3 0 0,-4 0 0,7-6 0</inkml:trace>
  <inkml:trace contextRef="#ctx0" brushRef="#br0" timeOffset="1034">2673 978 8474,'-17'-35'344,"-1"1"0,1 1 1,-1 5-1004,1 11 0,7-1 659,4 7 0,-4-5 0,1-1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5:37.239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594 961 8066,'0'-35'0,"0"0"479,0 0 1,-7 8-1,-5 5 1,-2 7-240,3 3 0,-5 8 0,5-2 0,-5 5 156,-1 1 0,-1 0 0,1 0 0,-3 0-195,-3 0 0,2 7 0,-8 5 0,-3 3-40,-1 3 0,-1 5 0,1 2 0,2 3-33,1 3 1,3 2 0,-2 3-1,4 3-278,0 2 0,7 0 1,-1-6-1,7 0-184,4 0 0,3 0 1,5-3-1,2-2 24,3-7 0,7-6 0,11-5 0,6-6 125,4-4 0,2-4 0,2-6 1,4-11 109,6-14 0,-3-10 0,3-11 0,-1-5 294,-1-5 1,-2-5 0,-10-5 0,-2-6 197,-2-5 0,-10 3 0,-1-7 0,-11 10 124,-5 7 0,-2 6 1,-2 17-1,-3 8 130,-7 12 1,2 8 0,-1 6 186,-3 3 1,0 6-876,3 12 0,3 6 0,8 11 0,0 6 34,0 4 1,8 10 0,3 5-1,5 8-312,1 8 0,3-1 0,1-1 0,4 0-299,3 0 1,-5 4 0,6 8 0,0 1-416,-2-1 0,4-8 1,-7-4-1,-3-2-89,-2-4 1,-7-11 0,-2-10 1097,-3-10 0,7-5 0,-4-3 0</inkml:trace>
  <inkml:trace contextRef="#ctx0" brushRef="#br0" timeOffset="317">1083 1170 8157,'0'-17'1444,"0"-1"-401,0 9 1,8 1-601,4 8 0,3 0 1,3 0-1,-1 0-256,1 0 0,1-2 0,2-4 0,3-4-78,-3 1 1,-2-9 0,-3 3 0,-2-9-7,-3-3 0,-7 4 1,2-4-1,-4 2 10,-2 3 0,-8 3 0,-4 1 0,-5 3-46,-6 3 1,1 4 0,-7 8 0,0 0-102,2 0 0,2 4 0,7 6 0,3 9-219,3 7 0,4-3 1,8 6-1,2 2-238,4 2 0,12 2 0,11 0 0,4 0-90,2 0 1,2-2-1,3-4 1,7-6-538,3-3 0,3-5 1118,-1-3 0,0-5 0,1-7 0</inkml:trace>
  <inkml:trace contextRef="#ctx0" brushRef="#br0" timeOffset="498">1642 681 8183,'-13'-52'0,"-5"-1"0,-3 3 1689,-4 3 1,7 18-99,1 12 1,7 13-1270,10 4 1,10 15 0,5 15 0,10 4-151,8 7 0,-2-2 0,12 8 0,-2 1-405,0 3 0,7 1 0,-3 0 0,1 1-798,1-1 1,-8 6 0,2 1 0,-3-1-1427,3 2 2457,-12-6 0,-4 6 0,-17-7 0</inkml:trace>
  <inkml:trace contextRef="#ctx0" brushRef="#br0" timeOffset="649">1869 1030 8271,'6'-27'323,"0"4"0,0 4 16,2 1 0,1 7 0,9 1 0,1 0-323,4 0 0,5 7 0,8-3 0,5 4-16,6 2 0,1 0 0,1 2 0,-3 4 0,9-5 0,7 7 0</inkml:trace>
  <inkml:trace contextRef="#ctx0" brushRef="#br0" timeOffset="950">3144 140 8487,'0'-23'0,"-2"-1"506,-4 3 1,-3 1 0,-7 3 0,3 1 207,1 5 0,0 3 0,-7 8 0,-2 0-230,-3 0 1,1 2-1,4 6 1,-3 9-198,-1 10 0,-6 8 0,6 6 0,1 6-207,3 3 1,3 4 0,3 5-1,3 5-345,2 4 0,2 1 0,6 1 0,2 0-368,4 0 1,10 0 0,9-2 0,4-4-135,8-6 0,2-11 1,11-9-1,8-7 767,8-7 0,8-13 0,13-3 0</inkml:trace>
  <inkml:trace contextRef="#ctx0" brushRef="#br0" timeOffset="1166">3860 541 8575,'-13'-19'414,"-5"-4"1,-9 11-1,4 0 1,1 9 1091,3 3 0,1 0 0,3 2-892,3 3 0,5 7 0,7 9 0,2 5-391,3 1 1,5 0-1,6 4 1,-3-2-488,-1 2 1,-1 8 0,7 2-1,-1-3-511,1-1 1,-8-2-1,-5 0 1,-3 0-232,-2 0 1,-2 0 0,-7-2 0,-13-2 1005,-11-2 0,-21-8 0,0 5 0</inkml:trace>
  <inkml:trace contextRef="#ctx0" brushRef="#br0" timeOffset="1367">3563 454 8479,'0'-25'431,"0"6"1,0-5 0,0 5 44,0 1 1,2 3 0,4 3 0,6 4 6,3 1 0,10 5 0,5-4 1,5 6-397,5 6 1,5 3 0,7 9-1,1 1-829,-1 5 0,-1-3 0,-5 8 1,-3 2-1618,-1 2 2359,-12 10 0,18-6 0,-11 5 0</inkml:trace>
  <inkml:trace contextRef="#ctx0" brushRef="#br0" timeOffset="1617">4681 210 8512,'0'-29'324,"0"-1"1,0 9 0,-2-2 0,-2 3 3423,-2 3-3195,1 7 1,5 4 0,0 12-1,1 6-290,5 3 0,4 11 0,7 3 0,1 4-388,-1 2 1,7 2-1,-1 3 1,-2 5-543,-1 0 1,-3 5 0,1-3 0,-3 1-1281,-3-1 1,1 3 1946,-7-3 0,-8 3 0,-7 3 0</inkml:trace>
  <inkml:trace contextRef="#ctx0" brushRef="#br0" timeOffset="1817">4541 297 8512,'-6'-35'194,"1"0"1,-9 2 0,4 4-1,-1 6 425,-1 3 0,8 3 0,0-1-143,8 1 1,8 5 0,11 3 0,8 1-571,8 4 0,6-4 1,9 2-1,2 2-285,2 3 0,8 1 1,-3 1-1,-1 5-139,-4 6 1,-6 3 517,-5 3 0,3 7 0,-5 2 0</inkml:trace>
  <inkml:trace contextRef="#ctx0" brushRef="#br1" timeOffset="1983">4454 803 12829,'19'0'839,"9"0"1,12 0-1034,17 0 1,18 0-1,15 0 1,8-2-70,-46 0 1,-1-1 252,0 2 0,-1 0 0,38-15 1,-1 7-1</inkml:trace>
  <inkml:trace contextRef="#ctx0" brushRef="#br1" timeOffset="2381">4070 559 9332,'0'-18'179,"0"1"754,0 0 1,-2 7 0,-4 4-287,-6 4 1,3 2 0,-3 4 0,-3 6-393,-7 7 0,1 10 1,-6-1-1,-1 1-272,1 4 1,0 2 0,-4 4-1,4 1-529,2 3 0,-6 0 0,2-6 0,-4 0-430,-2 0 1,-6 0 0,-2-2 952,-1-4 1,-11 4 0,-7-6-1</inkml:trace>
  <inkml:trace contextRef="#ctx0" brushRef="#br0" timeOffset="2617">3441 210 8500,'-6'-24'0,"-2"1"0,1 2 3897,-1 1-3155,-6 3 1,20 7 0,2 8 0,13 12-12,14 13 0,8 8 0,11 6 1,3 4-429,1 5-1,10 7 1,0 5 0,5 6-531,-35-30 0,-2 0 0,30 36 0,-4 0 0,-2 2-955,-3 3 0,-7-3 1,-9 2-1,-12-6-999,-8-4 0,-9-8 2182,-1 2 0,-7-3 0,4-3 0</inkml:trace>
  <inkml:trace contextRef="#ctx0" brushRef="#br0" timeOffset="2950">5799 454 8345,'0'-11'2403,"0"-1"-1946,0 8 1,7-4 0,5 8 0,4 0-390,1 0 1,3 2 0,3 2 0,6 4-330,4 2 0,10-1 1,3 5-1,5-5-1905,1-1 2166,0 6 0,9-12 0,1 6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5:07.3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86 15655,'0'-18'863,"0"7"1,2 1 405,4 2 1,-4-5-694,3 1 0,-1 4-433,2 2 1,-4 6 0,4 8 0,-4 10-50,-2 9 0,2 16 0,2 9 0,1 10-152,-1 6 1,-2 11 0,-2 9-1,0 5-628,0-2 1,0-2 0,0-19 0,0-10-2654,0-9 2765,0-8 1,0-34-1,0-16 1,0-23 357,0-14 0,8-9 0,2-5 0,1-6 184,1-4 0,0-2 0,5 1 1,2 1 155,5 4 1,-5 3 0,6 11 0,1 3 100,3 7 0,4 18 0,2 11 0,-2 7-213,-4 4 0,2 15 0,-8 9 0,-2 7-18,-1 4 1,-10-1-1,-7 3 1,-6 2-3,-9 2 1,-11 0 0,-7-6 0,-4-2 154,-7-4 0,-2 8 0,-5-8 0,1-2 118,-1 0 0,-1-10 0,2 3 0,9-9 132,7-3 0,7 0 0,15-4-355,9 2 0,15 0 1,16-6-1,10 0-461,11 0 0,3 0 0,9 1 1,2 3-558,2 2 0,-4 2 0,0-4 0,0 2 976,-2-2 0,6-3 0,-6-1 0</inkml:trace>
  <inkml:trace contextRef="#ctx0" brushRef="#br0" timeOffset="167">1161 330 8072,'0'-19'0,"0"-2"293,0-3 0,2 1 0,6 6 0,9 1 410,10 4 0,8-1 0,6 7 0,6 2-806,3 2 0,2 10 0,1 4 0,-3 3-746,-3 3 0,-4 1 0,-10 2 849,-4 3 0,-4 7 0,-8-4 0</inkml:trace>
  <inkml:trace contextRef="#ctx0" brushRef="#br0" timeOffset="301">1161 627 8072,'-17'0'945,"-1"0"1,3-2-627,3-4 1,22 5 0,19-7 0,15 2-148,13 0 0,5-2 1,8 4-1,1-1-959,5 1 0,2-4 787,3 2 0,5-7 0,-7 3 0</inkml:trace>
  <inkml:trace contextRef="#ctx0" brushRef="#br0" timeOffset="468">2174 156 8235,'-6'-14'1469,"0"8"1,2 14 0,10 17 0,6 2-1436,3 4 0,9 8 0,1 2 0,2 0-2689,4 1 2655,2-5 0,2 14 0,0-7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5:04.4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1588 575 8457,'0'-25'112,"6"5"0,-1-3 0,-1 3 771,-2 3 1,-2 0 0,-2-1-166,-4 1 0,3 7 0,-9 2-248,-2 0 1,5 6-1,-3-3 1,-2 3-275,-1 2 1,-5 5 0,-1 3-1,-6 2-95,-6 4 1,0-5 0,-14 3 0,-3 3-123,-6 7 0,-16-1 1,-15 6-1,39-13 1,-1-1-79,-3 1 1,1 0-1,-3-3 1,1 1 0,-1 1-1,-1 1 1,-1 0 0,0-1 84,-2 1 1,1-1 0,7-2 0,1 0 0,-42 12-1,17-6 407,14-5 0,16 2 0,11-7-305,13 3 1,12 0 0,14 3-1,8-1-245,7 2 0,8 1 0,14 3 0,9-1-52,10 1 0,16-1 0,5 1 0,7-3 57,1-3 0,-11 3 0,7-3 1,-2 3-56,1 3 0,-9 5 0,-7 0 0,-12 1 12,-9 1 0,-14-4 0,-14 8 0,-9 2 121,-12 2 1,-16-3 0,-15-1-1,-10 4 197,-11 5 1,-8-1 0,-10 4 0,0-4 120,0-2 0,0 2 0,1 0 0,1-1 176,4-3 0,5-9 1,13-3-1,7-5 90,8-5 0,13-5 0,15 6-436,6 1 1,17-3 0,15 0-1,11-3-289,11-3 0,9 0 1,13 0-1,12 2-7,-41-4 1,1 0-1,0-1 1,1 0-1,5-1 1,1 0-1,-1 0 1,0 0-371,1 0 0,-1 0 1,-5 0-1,0 0 0,1 0 1,-1 0-1,43 0-2343,-17 0 2745,-4 0 1,-28 7-1,5 3 1</inkml:trace>
  <inkml:trace contextRef="#ctx0" brushRef="#br0" timeOffset="2033">313 156 8177,'-10'-18'514,"4"1"1,-1 3-1,-1 1 1,0-3 507,0 2 0,2 7 1,4-3 1578,-3 2-2385,3 2 1,-4 8-1,12 4 1,5 4-56,5 0 0,1 11 0,1-4 1,-1 5-127,1 3 1,-3-6-1,-1 7 1,-3-3-363,3 0 1,0 6 0,-1-5-1,-3-1-199,-2 2 1,-1-6-1,-3 5 1,2-5-103,-2-1 1,-2-7 678,-2 1 0,-2-16 1,-2-2-1,-2-9 363,2-9 0,3-5 0,1-10 0,1-1 247,5 1 1,2 2 0,8 2 0,-1 0-369,4 0 1,5 8 0,-1 4 0,6 3-701,4 3 1,-4 7 0,2 4 0,4 8-336,4 10 1,8 2 0,-5 13 0,3 2-2698,3 4 3439,-5-2 0,15 19 0,-3-5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5:05.0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280 385 8270,'-10'-2'2306,"4"-4"1,2 4-1194,-2-4 0,6 6-721,0 6 1,2 6 0,8 11 0,0 6-245,-1 4 0,3 10 1,5 3-1,1 7-121,-1 5 1,1 4 0,-1 8-1,-1 2-224,-5 3 1,-3-1 0,-8 6-1,-4 1-282,-7 4 1,-3-9-1,-15 4 1,-2-12 24,-2-10 0,-4-10 0,0-5 0,0-8 288,4-14 1,4-9 0,0-12-1,6 0 168,3 0 1,3-8-1,1-5 1,5-9-192,5-7 1,4-6-1,4-4 1,4-3-552,5-3 1,13-1 0,7-9 0,8-1 739,7-2 0,5-8 0,1 4 0</inkml:trace>
  <inkml:trace contextRef="#ctx0" brushRef="#br0" timeOffset="184">419 193 8230,'-17'-35'468,"-1"0"0,1 8 0,-1 3 0,3 5-100,3 1 1,8 7 0,14 1-418,7 2 1,18 2 0,2 8 0,8 4-960,9 6 0,1 3 1008,9 3 0,0 7 0,6 2 0</inkml:trace>
  <inkml:trace contextRef="#ctx0" brushRef="#br0" timeOffset="367">961 420 8143,'-12'-6'1628,"0"0"0,8-8-1199,-1 3 0,5 3 1,5 2-1,9 4-249,7 2 0,12 0 0,10 2 0,0 2-629,-1 2 1,5 7 0,-4-3 0,-1 2-2538,1-1 2986,-2 1 0,-6 13 0,0 2 0</inkml:trace>
  <inkml:trace contextRef="#ctx0" brushRef="#br0" timeOffset="500">856 786 8143,'23'-11'0,"2"1"23,3 2 1,1 2-1,6 6 1,-1-2-588,1-3 564,8 3 0,-6-6 0,6 8 0</inkml:trace>
  <inkml:trace contextRef="#ctx0" brushRef="#br0" timeOffset="683">1712 455 8143,'-6'-28'948,"0"5"1,-2 4-1,4 1 638,-2 1 0,3 7-1247,8 4 1,5 6 0,10 8 0,1 7-426,2 7 1,0 9-1,-5-2 1,-1 4-969,1 2 0,-1 6 0,-1 1 1054,-5 3 0,5 9 0,-6 8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5:00.8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804 550 8186,'-41'-17'0,"-2"-1"730,-1 1 0,3 7 0,-6 4 0,3 4 277,5 2 1,-2 0 0,14 2-1,0 4-344,3 6 1,7 5-1,5 4 1,6 5-700,5 1 1,1 2 0,1 6-1,5 2-68,6 3 1,11-3 0,6 4 0,6-2-224,6 2 0,2-10 1,5 2-1,-1-6-914,1-6 1,-3-1-1,1-3 1,1-1 1240,-2-5 0,5-3 0,-5-8 0</inkml:trace>
  <inkml:trace contextRef="#ctx0" brushRef="#br0" timeOffset="434">53 672 8111,'-8'-17'0,"-2"-1"965,0 1 0,-3 5 1627,7 1-2201,0 7 0,20-4 0,5 10 0,8 4-248,10 5 0,-2 5 0,8 1 1,-2 3 5,-1 3 0,1 2 0,-6 6 0,-2-2-168,-4 3 0,-4 1 0,-7-1 0,-3 0-137,-3-3 1,-4 0 0,-8 6 0,-4 0-64,-8 0 0,-1-6 0,-15-2 1,1 0-211,0 0 0,-2-6 0,-4 3 0,2-5-464,2-1 1,8-1 0,-3 1 892,5-1 0,1-7 0,1-2 0</inkml:trace>
  <inkml:trace contextRef="#ctx0" brushRef="#br0" timeOffset="650">1240 969 9104,'-8'-9'2765,"5"-1"-864,-9 4 0,0 4-1433,-5-4 1,7 12-1,4 6 1,4 3-447,2 3 0,2 5 0,2 2 1,4 2-353,2 4 1,1-3 0,7 1-1,-1 0-1023,1-2 0,-3 6 0,-1-6 1353,-3 0 0,1 6 0,6-6 0</inkml:trace>
  <inkml:trace contextRef="#ctx0" brushRef="#br0" timeOffset="817">1328 323 8439,'-16'-27'0,"2"4"0,5 3 791,1 3 0,-4 5-1229,6 0 1,3 10 0,8 2 0,9 10 437,7 6 0,7 9 0,6 2 0</inkml:trace>
  <inkml:trace contextRef="#ctx0" brushRef="#br0" timeOffset="1051">1974 218 8479,'-29'-23'862,"-1"0"0,9-1 1,-2 7 4590,3-1-4664,3 9 0,7 9 0,4 11 0,5 7-568,1 5 1,5 4 0,3 8 0,0 2-125,0 4 0,5 2 0,-1 5 0,3-1-405,3 1 0,5 8 0,0 3 1,1-1-905,1 2 0,0-4 1,6 8-1,-4 0-776,-1-2 1,3-1 1987,-6-9 0,8 0 0,-4 1 0</inkml:trace>
  <inkml:trace contextRef="#ctx0" brushRef="#br0" timeOffset="1267">2672 358 8513,'-29'-23'0,"0"1"682,-2 7 1,6-1 0,1 10 687,5 3 1,7 3 0,3 5 0,1 7-970,4 4 1,2 9 0,2 4 0,2 4-486,4 2 0,6 6 0,9 1 0,4 3-66,2 3 0,2 3 1,6 1-1,0 1-810,0-1 1,-2 0 0,-2 1 0,-4-3 959,-1-3 0,-3 11 0,-6-4 0</inkml:trace>
  <inkml:trace contextRef="#ctx0" brushRef="#br0" timeOffset="1400">2602 864 8356,'10'-11'0,"-2"-1"9,0-1 0,1-1 0,11 0 1,3 5 75,6 1 1,12 2 0,7 6 0,9-2-731,7-4 645,4 4 0,9-5 0,3 7 0</inkml:trace>
  <inkml:trace contextRef="#ctx0" brushRef="#br0" timeOffset="1584">3406 113 8468,'0'-29'0,"-2"2"3343,-4 2-2467,4 2 0,-6 15 1,10 10-1,4 15-370,6 16 0,9 4 1,4 12-1,2 5-460,4 8 0,2 2 0,2 4 0,-2 4-273,-4 0 0,1 7 1,-13 1-1,-7 1-1779,-6 1 0,-16-8 2006,-11 1 0,-28 5 0,15-40 0,0-1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5:19.3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191 1571 8183,'-8'-10'177,"4"-4"1,-6 7 0,1-1 381,-1 0 0,6-6 0,-4 3 605,1-5 1,5-1-537,-4-1 0,6 1 1,6 1-349,5 5 0,5 3 0,3 6 0,4-2-46,7-2 0,3 1 1,1 5-1,1 1-69,0 5 1,0 4 0,0 7-1,0 3-314,0 3 1,-8-1 0,-4 7-1,-5 2-80,-6 2 0,1 7 0,-7 1 0,-6 0 9,-10 2 1,-5-7 0,-18 7 0,-6-2-113,-4 0 0,-3 5 1,-9-5-1,-1-4-220,-2-6 0,0 0 0,7-10 0,5-5-124,5-8 1,18-6 0,7-4 0,6-4 675,7-6 0,16-19 0,6-6 0</inkml:trace>
  <inkml:trace contextRef="#ctx0" brushRef="#br0" timeOffset="218">977 1483 8183,'-4'-17'0,"-6"-1"0,-7 1 649,-3-1 0,-5 3 1,0 1-1,-3 5 366,-3 1 1,-7 2 0,-3 6 0,2 2-332,2 4 1,2 4-1,2 9 1,4 4-510,6 6 1,11 4-1,6 4 1,6 2-186,6 2 1,6 7-1,11-3 1,8 1-266,8 1 1,2-8-1,9 4 1,5-3-912,-1 1 1,2-2-1,0-10 1,3-6-1334,-3-3 2519,6-3 0,0 1 0,8-1 0</inkml:trace>
  <inkml:trace contextRef="#ctx0" brushRef="#br0" timeOffset="535">1570 1937 9721,'-17'-15'1327,"-1"3"1,7-1 0,-1 7-782,-1 2 1,5 4 0,2 6-1,4 7-33,2 9 1,2 5 0,4 10 0,5 3-328,5 7 1,1 5 0,1 5 0,-1 3-256,1 2 1,5 8-1,0 7 1,-1 3-255,-3 3 1,-3 3 0,-5 1-1,-5 0-72,-4 1 0,-12-5 0,-5 1 1,-8-1-187,-5-5 1,-7-12 0,-7-8 0,-1-6 245,0-5 0,3-12 1,7-14-1,2-7 360,1-8 0,9-14 1,-2-8-1,3-7 29,3-4 1,1-10 0,5-10 0,5-5-239,4-6 1,6 3 0,6-5 0,9 2-219,6 0 0,4-6 0,8 6 0,4 1-860,6 3 0,3 2 1262,2-1 0,9 1 0,1-1 0</inkml:trace>
  <inkml:trace contextRef="#ctx0" brushRef="#br0" timeOffset="701">1762 1815 8049,'-40'-35'0,"-1"2"246,2 4 0,4 6-197,6 11 1,14 6-1,17 14-623,13 10 1,10 1 0,12 10 573,4 2 0,4 10 0,7 4 0</inkml:trace>
  <inkml:trace contextRef="#ctx0" brushRef="#br0" timeOffset="985">2094 2234 8049,'-17'0'1197,"5"0"1,1 0 549,-3 0 0,6 2-1072,2 4 0,6-2 0,8 8 0,8-1-442,5-1 0,10 5 0,-2-5 0,4 0-260,2-4 0,0-4 0,0-2 0,0 0-47,0 0 0,-2-4 0,-4-6 0,-6-7-27,-3-3 0,-5-5 0,-3 0 0,-6-2 110,-5-5 0,-14 5 0,-6 0 0,-9 2-44,-9 4 1,3 9 0,-7 6 0,2 4-473,-2 2 1,6 2 0,-2 4-1,8 6-150,4 3 1,8 12-1,7 6 1,2 6-2146,4 0 2802,10 6 0,12-9 0,9 7 0</inkml:trace>
  <inkml:trace contextRef="#ctx0" brushRef="#br0" timeOffset="1384">3404 2147 8119,'-23'-12'660,"0"1"0,-7 7 0,7-2 2688,2 4-2889,9 2 1,20 6 0,15 0 0,10 0-377,8 1 0,4-5 0,5 4 1,-1-6 0,-3-6 0,1-3 1,3-9-1,-3 1-204,-7-1 1,-3-7 0,-6-4 0,-5-6 28,-9-6 0,-13 4 1,-6-4-1,-14 5 251,-11 1 0,-15 6 0,-11 3 1,-9 5 124,-6 5 1,-2 11-1,2-1 1,2 6-46,2 6 0,10 11 0,4 12 0,13 6-251,12 6 1,13 4 0,8 7-1,10 0-370,11 1 1,12-1 0,18 1 0,11-1-417,8 0 0,12-7 0,5-6 0,6-6 309,5-4 0,-43-20 1,0-3-1,0 2 1,-1 0-1,3-3 1,-1 0 487,0-2 0,-1-3 0,42-13 0,2-7 0</inkml:trace>
  <inkml:trace contextRef="#ctx0" brushRef="#br0" timeOffset="1703">4923 732 8339,'0'-35'401,"0"1"1,0-1-1,-1 2 469,-5 3 1,2 5-1,-6 8 1,0 1 634,1 5 1,3 3-1032,-6 8 0,6 2 1,-3 6-1,-1 7-537,0 6 1,5 10-1,-5-1 1,2 3-231,4 2 0,-6 5 0,1 3 0,-3 0-366,0-1 0,1 1 0,-9-4 0,-1 4-905,-2 1 1,-10-3 1563,-2 5 0,-8-7 0,-9 4 0</inkml:trace>
  <inkml:trace contextRef="#ctx0" brushRef="#br0" timeOffset="1918">4400 366 8317,'21'-80'365,"-4"4"1,-9 20-1,2 10 1,-2 9 1020,-5 8 0,5 9 0,0 10-716,2 3 1,3 3 0,9 10-1,3 7-373,2 9 1,2 1 0,8 10 0,2 6-171,2 3 1,5 13 0,-3 7 0,0 2-595,-1 0 1,5 2 0,-6 8 0,-3 3-652,-1 3 0,-10-1 1,-3 5-1,-7-5-2223,-5-1 3128,-4-2 1,-8 9-1,0 4 1</inkml:trace>
  <inkml:trace contextRef="#ctx0" brushRef="#br0" timeOffset="2431">5430 1064 8270,'0'-25'115,"0"6"0,0-7 0,0 3 132,0 0 0,-2-1 1,-2 7-1,-2 0 556,2-1 1,2 1-1,1 1 1549,-5 4-1624,4-3 0,-6 15-346,8 0 1,0 10-1,2 11-124,4 2 0,-2 6 0,7-3 1,1 3-233,-2 8 1,5-3 0,-5 7 0,2-4-197,-1-2 1,-1 0 0,3 0 0,-3-2-326,-2-4 1,4 2 0,-7-8-1,1-1-2158,2-3 2241,-6-1 0,0-18 0,-8-10 1,2-12 382,2-5 1,2-2-1,0-8 1,0-1 99,0-3 1,2 0-1,4 6 1,6 0 66,3 0 1,-1 6 0,1 2 0,5 4 233,-1 7 1,0 1-1,-1 9-60,-1 2 1,-1 4 0,-3 4 0,-3 4-118,-2 1 1,-2 5 0,-6 7-1,-2 3-99,-4-3 0,-4-2 1,-7-1-1,-1-1-99,1 1 0,-1 1 1,3 2-1,1 3-201,3-3 1,5-2-1,-4-1 1,2-1-152,5 1 0,1-1 0,4 1 0,3 1-37,7 4 1,5-3 0,7 1 0,5-5-129,4-5 0,10 1 0,3 4 0,5-3-1304,1-1 1824,0-8 0,8 3 0,3-7 0</inkml:trace>
  <inkml:trace contextRef="#ctx0" brushRef="#br0" timeOffset="2682">6408 645 9218,'-19'-43'0,"-3"6"623,-1 6 1,0 8-1,5-2 1,1 4 1881,-1 5-1830,9 10 0,1 0 0,8 14 0,2 8-338,4 5 1,5 16-1,11 0 1,3 4-275,2 1 0,2 7 0,6-3 1,0 5-149,0 1 0,0 1 0,0-3 0,0-1-1058,0-3 0,-6 1 1,-2 3-1,-4-3-3085,-7-7 4228,-7-3 0,-9-2 0,0 0 0</inkml:trace>
  <inkml:trace contextRef="#ctx0" brushRef="#br0" timeOffset="2831">6460 1047 8285,'0'-26'578,"0"-3"1,2 4 0,4 0 0,6 4 97,3 3 1,10-3 0,5 11 0,6-2-480,11 1 1,0 7-1,13-2 1,-2 4-388,0 2 1,0 0 0,-7 0 0,-5 0 189,-5 0 0,-4-8 0,-2-1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5:28.7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263 350 8152,'-33'-35'104,"3"0"0,-1 6 0,8 2 0,2 4 736,1 7 1,3 1 0,-1 9 0,1 2 350,0 2 0,5 2-906,0 0 1,8 8-1,-1 5 1,3 9-175,2 7 0,7 4 1,5 0-1,4-2-64,1-2 0,2 6 1,3 5-1,1-1-373,-2-2 0,5-8 0,-1 0 0,0 2-92,0 2 0,1-3 0,-5-3 0,2-2 191,-2-4 0,7-3 0,1-7 1,4-5 412,2-4 1,7-17 0,7-11 0,7-11 224,8-9 1,6-5-1,6-1 1,7 2-204,-38 26 1,1 1-1,1 2 1,1 1-1,2 5 1,-1 1-1,43-7-43,-9 7 1,2 7-1,-3 10 1,1 9-120,-1 11 1,-6 8 0,-10 6 0,-4 4-170,-2 6 1,2-3-1,-10 1 1,-7-2-266,-6-5 0,-12-1 0,-4-2 0,-3-2-442,-3-4 0,-7-4 323,-4-7 0,-3-10 745,3-8 1,6-16 0,11-13-1,6-4 356,4-2 1,12-2 0,7-2 0,10 1 81,6 5 1,10 0-1,1 9 1,3 3-179,-1 2 1,-1 9-1,3 4 1,-3 4-397,-2 2 1,-3 0 0,-7 2 0,-4 2-128,-5 2 0,-1 5 0,-6-5 1,-7-2-327,-6-2 1,-5-2 0,-1 0 0,-3-2 86,-7-4 1,-4-9-1,-3-10 1,-5-3-39,-5-3 1,2-2-1,-2-4 1,-2-1-11,-2-3 0,-2-2 0,0 4 0,0-1-143,0 1 0,0 10 0,0 5 0,0 5-672,0 2 0,2 1 1127,3 4 0,5 5 0,8 7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5:33.2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193 121 10549,'-41'-25'0,"0"-1"1736,2 5 1,6 2-1192,10 19 0,7 11 0,18 18 0,4 4-284,6 2 0,3 6 0,5 2 0,1 1-293,2 5 1,7-1 0,-7 1 0,-2-5-252,-1-1 1,-3-2-1,1-8 1,-1-4-657,0-6 692,-7-3 1,-2-15 0,-8-10 0,0-17 232,0-9 1,0-11-1,0-5 1,2-5-255,4-7 0,3 5 0,11-4 0,3 4-204,6 1 1,4 3 0,2 5-1,2 10-102,4 10 0,-2 13 0,5 6 0,-1 6-337,-4 6 1,1 12 910,-5 11 0,4 12 0,-12 3 0</inkml:trace>
  <inkml:trace contextRef="#ctx0" brushRef="#br0" timeOffset="719">734 470 8201,'10'-17'41,"3"-1"1,-7 1 0,0 1 185,2 4 1,-4-1 0,5 5 0,1 0 256,0 1 0,-5-5 1,7 6-3,2 2 0,1-4 0,1 1 66,-5-3 1,-3 4-94,-8-5 1,0 5-256,0-6 1,-8 6-1,-3-3 1,-5 1-144,-1 4 0,-1 2 0,1 2 0,-1 2-150,1 4 0,-1 3 0,1 9 0,0-1-23,-1 1 0,8 1 0,5 3 0,3 3-65,2 2 1,7 0 0,5 4 0,5-2 93,7 2 1,-3-5-1,8-3 1,4-4 11,6-1 0,-2-3 0,4-3 0,-5-6 141,-1-4 1,-5-10 0,-1-6-1,0-7 101,-2-8 1,-2 2 0,-9-2-1,-3-2 41,-1-2 0,-2-2 0,3 2 0,-3 2 71,-2 1 0,-1 9 0,-1-2 0,6 5 47,3 7 1,3 3 0,-1 8 0,3 2-378,3 4 0,10 3 0,8 11 0,-1 1-103,3 2 0,-6 9 1,6-1-1,-4 5-446,-5 5 0,3 0 0,-13-6 1,-5 0 185,-5 0 0,-1 0 0,-7-2 0,-4-4 97,-6-6 1,-2-4 0,-9-1 0,-7-1 148,-3 1 0,-4-7 0,-8-1 0,-2-2 74,-1-4 0,-7-4 0,8-6 1,4-6 436,4-3 0,16-5 0,-1-5 1,7-8 138,5-6 0,11-9 0,11 1 0,11-3 435,10-3 0,5 1 0,9 2 0,-1 5-206,1 10 0,5 2 0,0 12 0,-4 5-371,-5 8 0,-6 7 0,-10 2 1,-2 5-199,-2 6 0,-8 11 0,2 6 0,-3 4-150,-3 2 1,1 2 0,-3 2 0,-1 4-321,-3 1 1,-1 1-1,2 3 1,-6-1-279,-4 1 0,3 3 0,1 1 0,-2 1-257,-2-1 1,-10 0 0,-3 1 0,-5-1-17,-1 1 0,-3-9 1,-1-3-1,-2-4-258,1-2 1,-3-8 1136,2-4 0,-8-11 0,3-4 0</inkml:trace>
  <inkml:trace contextRef="#ctx0" brushRef="#br0" timeOffset="968">2393 330 8207,'-8'-25'142,"4"6"1,-5-5 0,-1 5 2677,0 2-1927,6-1 1,-3 12 0,7 10-813,0 12 0,2 11 0,2-2 1,3 2-351,3 4 0,-6 8 0,4 2 0,-3-2-294,1-3 1,0-3 0,-8-1-1,-2-3-14,-2 2 1,-7 0 0,1 0-1,-5-4 577,-7-2 0,-3 6 0,-8-4 0</inkml:trace>
  <inkml:trace contextRef="#ctx0" brushRef="#br0" timeOffset="1532">2707 522 8207,'0'-17'510,"2"1"0,2 3 1304,2 1 1,0 6-745,-6-5 1,0 9 0,2 2-586,4 9 0,1 13 1,7 3-1,0 0-327,5 1 0,0 3 0,9-4 0,-3 0-357,-4 0 0,4-1 0,-1-7 0,-3-1-1012,-2-5 0,-1 3 559,-1-8 1,-7-4 0,-4-12 0,-6-8 231,-6-1 1,-4-8 0,-9-2 0,-4-4 575,-6-2 0,3 2 0,1 2 0,2 2 540,0-2 1,-1 0 0,9 1-1,3 7 49,6 4 1,4 7 0,6 0 0,8 1-388,11 1 1,16 2-1,7 8 1,5 0-203,1 0 1,12 2 0,2 4 0,-2 4-44,-2 0 0,-5 3 1,-11-5-1,-7 2-432,-8 3 0,-8-3 1,-11 2 12,-6 1 0,-6 3 0,-6 1 165,-6 1 0,-3-1 1,-4 0-1,-5 3-177,-5 3 0,-4-1 0,-2 5 0,2-2-201,4-4 0,-2-1 1,8-3 598,1 1 0,13-11 246,9-7 1,15-13 0,16-12 0,6-3 263,4-3 0,13-2 0,-1-2 1,1 2-82,0 4 1,-1-2 0,-1 8 0,1 2-163,-1 1 1,-7 11 0,-7 3-1,-7 4-381,-7 2 1,-1 2 0,-4 4 0,-5 5-636,-4 5 1,-5 7-1,-3 2 1,2 2-24,2 4 0,0-3 1,-8 1-1,-2 0-535,-2-2 0,-7 6 0,1-6 0,-3 2-2317,-3 0 3544,1-7 0,-9 3 0,-1-8 0</inkml:trace>
  <inkml:trace contextRef="#ctx0" brushRef="#br0" timeOffset="1969">4174 365 8207,'10'-17'320,"4"-1"0,-7 1 0,3 1 466,4 5 1,-5 3-1,3 8 1,2 0-147,1 0 1,3 2 0,-1 4 0,3 5-110,3 5 1,-4 7 0,6 2 0,-1 3-308,-1 3 0,0 2 0,-7 1 0,-3 3-417,-1 4 0,-8-4 1,2 4-1,-4-4-182,-2-2 1,-8-2-1,-6-2 1,-7-2-282,-8 2 0,2-6 0,-2-4 0,0-7 328,1-8 1,-3-4 0,8-2 0,2-2 812,1-4 1,11-6 0,3-11 0,4-6 23,2-4 1,10-2 0,7-2 0,12-2-24,10-2 1,6-5 0,7 5-1,2 2-128,4 2 1,10 3 0,8-1 0,-2 2-312,-2 4 0,-10 3 0,-6 9 0,-9 1-34,-13 5 1,-10-3 20,-18 8 1,-14 2-1,-17 10 1,-1 6 31,1 3 0,2 5 1,5 1-1,3 4-16,3 3 1,-1 1 0,9 6 0,6-1-292,7 1 0,9 0 0,7 0 1,10 0-868,10 0 0,-1 0 0,3-2 1,1-2-459,3-2 1,1-7 0,1 1 1565,-1-4 0,-7-1 0,-3-1 0</inkml:trace>
  <inkml:trace contextRef="#ctx0" brushRef="#br0" timeOffset="2085">5799 715 8291,'9'-30'385,"-3"1"1,-4 8 0,-2-2 0,0 3 1938,0 3 0,0 5-2112,0 1 0,0 9-212,0 2 0,0 7 0,0 11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5:29.1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2409 472 8435,'-27'-62'930,"-6"3"1,5 13 0,1 7 656,4 8 1,-2 6 0,2 9-813,1 5 1,11 5 0,5 12-617,4 5 1,2 7-1,0 7 1,0 8 10,0 6 0,2 11 0,4 2 0,7 9-264,8 1 0,-1 6 1,3-2-1,-3 5-267,-3 5 1,0 13 0,-1-1 0,-2 3-92,-3 4 1,-7 2 0,-1-44 0,0 1 0,-2 0 0,0 0-598,-1 2 1,0-1-1,-3-3 1,0-1-1,-5 40 1049,-1-8 0,1 1 0,-6-8 0,1-3 0,1-1 0</inkml:trace>
  <inkml:trace contextRef="#ctx0" brushRef="#br0" timeOffset="216">2933 646 8263,'0'-89'774,"0"8"0,-8 9 0,-4 27 1955,-3 10 0,-1 18-2368,5 17 1,3 9-1,8 17 1,0 9-204,0 9 1,8 14 0,3 6-1,5 6-77,1 6 1,7 9-1,-1 8 1,0-1-717,2-3 1,-5 0 0,3 6 0,-13-43 0,-2 1 10,-2 4 0,-1 1 0,0 1 1,-2 0-1,-2 0 0,-2 0 1,0-1-1,0-1-541,-1-1 0,-2 0 1165,-3 0 0,-3-1 0,-3 0 0,-1 1 0,-3-1 0,-1 0 0,0 0 0,1-1 0,-1-1 0,1 1 0</inkml:trace>
  <inkml:trace contextRef="#ctx0" brushRef="#br0" timeOffset="450">1571 996 8483,'-28'-88'652,"5"1"1,11 7 0,9 3 0,10 3 436,17 4 1,18-2 0,22 12-1,6-2-366,-32 29 1,0 0-1,32-27 1,0 6-1,-10 9-545,-6 10 0,0 12 0,5 1 0,5 9-396,4 7 0,9 4 0,5 4 0,5 4-138,6 6 0,-42-1 0,1 3 0,3 2 1,1 3-1,-1 2 0,0 2-322,2 2 1,-1 1 0,0 3-1,0 2 1,4 1 0,-1 2-1,-2 2 1,0 2-11,0 1 1,-1 3 0,-4 4 0,-1 1 687,-4 2 0,-1 1 0,-3 3 0,-1 1 0,0 2 0,0 0 0,-1 3 0,1-1 0,-1 0 0</inkml:trace>
  <inkml:trace contextRef="#ctx0" brushRef="#br0" timeOffset="1333">453 4104 8188,'-18'-17'940,"1"1"0,1 3 403,5 1 0,1 8-666,4-2 1,-2 2-1,-5 1-306,1-3 0,3-8 1,-5 2-1,0-5-85,-5-6 0,0-6 0,-11-12 0,-1-8 225,-2-7 0,-2-4 0,2-6 0,2 2 2,2-2 1,14 0-1,-1 2 1,7 6-106,5 3 0,4 13 1,6 5-1,7 8-262,8 3 0,1 11 0,7 9 0,2 4-210,2 2 0,4 2 0,2 6 0,3 7-421,3 7 0,-4 9 1,3 0-1,1 6 70,0 3 0,-1 11 0,5-1 0,-5 9 227,-1 3 1,0 2-1,-6 4 1,-1-4-184,-3-6 1,-11-4 0,-5-3 0,-9-5-166,-6-5 1,-4-12-1,-4-8 1,-5-7 223,-5-8 0,1-12 1,1-8-1,2-9 515,-1-12 0,5-7 0,2-13 0,4-1 432,2-2 0,0-6 0,2 5 1,4 3 125,6 2 0,13 1 1,8 3-1,8 3-264,3 7 1,1 13 0,3 9 0,-1 10-279,1 6 1,-5 12 0,-2 8 0,-4 9-297,-2 6 0,0 4 0,-1 3 0,-1 5-529,-3 0 0,1 7 0,-8-2 1,-2 7-542,-1-1 0,-3-2 1,-1-1-1,-5-1-46,-5 0 1,-4 1-1,-4-1 1,-4-1 1192,-5-5 0,-13 5 0,-3-7 0</inkml:trace>
  <inkml:trace contextRef="#ctx0" brushRef="#br0" timeOffset="1650">1763 4052 8233,'5'-12'1337,"1"1"1,2 7-167,-2-2 1,-2 4-515,7 2 1,1 0-1,5 0-354,1 0 0,-6 0 0,-1 0 1,5 0-61,5 0 1,-1-6 0,3-2 0,-2-1-104,2-5 1,-1-3 0,5-7-1,0-5-127,0-4 0,-7 4 0,-1-2 0,-7-4-136,-5-4 0,-1-1 0,-8 7 1,-3 1 23,-7 3 0,-13 14 1,-8-3-1,-8 5 44,-4 3 1,1 2-1,-5 10 1,5 6-59,1 10 1,8 1-1,8 10 1,3 2-392,9 2 1,7 8-1,14 0 1,8-1-678,7 3 0,12-6 1,10 4 1180,1-5 0,11-1 0,7 0 0</inkml:trace>
  <inkml:trace contextRef="#ctx0" brushRef="#br0" timeOffset="2066">2741 3737 8236,'-18'-23'402,"1"0"0,-3 2 396,-3 1 0,4 5 0,-7 3 0,1 4 75,-4 0 1,2 7-1,-2-5 1,0 6-492,1 6 1,-4 3 0,4 9 0,1-1-383,4 1 0,3 1 0,3 2 0,1 5-234,5 1 1,3-4 0,8 6-1,0 0-570,0-2 0,8 6 0,3-5 0,7-1-85,5-4 0,4-6 0,10-5 0,4-6 613,6-4 0,-5-18 1,1-7-1,-2-10 419,-1-8 1,-5-11 0,-5-12 0,-3-6 522,-6-6 1,0-3 0,-15-9 0,-4 1 654,-6 0 0,-15 7 1,-16 5-1,-10 7-291,-5 9 0,3 3 1,3 17-1,1 8-301,4 12 1,10 9-1,8 14 1,7 8-600,8 11 1,4 10 0,6 8 0,6 7-155,7 9 0,14 5 1,4 8-1,8-1-9,2 1 0,5 0 0,-3 2 0,3 4-1777,3 5 0,-1 3 0,-2-1 0,-3-3 1810,-6-3 0,-12 7 0,-4-5 0</inkml:trace>
  <inkml:trace contextRef="#ctx0" brushRef="#br0" timeOffset="2367">3107 3964 8390,'0'-23'-107,"0"2"-73,0 0 1,6 5 1267,0 4 0,2 8-806,-2-1 1,3 3 0,9 2 0,-1 0-23,1 0 1,-3-2-1,-1-2 1,-3-4 183,3-2 0,0-3 0,-3-9 0,-3-3 41,0-2 0,-6 4 1,2-6-1,-8 0 16,-8 1 1,-11 3-1,-6 8 1,-6-1-60,-6 1 0,4 7 0,-4 4 1,5 4-131,1 2 0,7 16 1,5 7-1,6 8-284,5 4 0,12 8 0,16 3 1,11 5-736,13 1 0,9-7 1,5-2-1,5-3-819,5 1 1,3 0-1,3-8 1526,0-4 0,0-4 0,0-7 0</inkml:trace>
  <inkml:trace contextRef="#ctx0" brushRef="#br0" timeOffset="3530">4906 3598 8248,'-6'-18'1661,"1"1"1,-1-1 0,6 1-1001,0-1 1,6-1-1,1-2 1,3-5-240,4-1 1,-5-2-1,1-8 1,0-3-33,-1-7 1,-5-3 0,2-3 0,-6-1 1,-6-4 1,-3 3 0,-11-3-1,-3 6 24,-6 5 0,-2 6 1,0 12-1,4 8-205,1 7 1,-3 10 0,6 16 0,2 15-95,1 16 1,10 11 0,5 18 0,3 4-172,2 5 1,9-1-1,7 1 1,5 1-515,1-3 1,-1 7 0,0-5-1,1 3-265,-7-3 0,3-3 0,-9-12 0,3-6-423,0-8 0,-8-19 929,1-4 1,-3-17-1,-2-12 1,0-12 309,0-9 0,0-2 1,-2-12-1,-2-6 156,-1-2 0,-1-7 1,6 3-1,2-1 125,4 1 0,-1-3 1,11 5-1,3 3-73,1 7 0,7 2 0,4 11 0,6 7-179,4 7 1,5 6-1,-5 4 1,-2 6-26,-2 9 1,-3 3 0,-1 7 0,-5 0-55,-11 0 0,-7-6 1,-10 3-1,0-3 235,0 2 0,-8-9 0,-6 3 0,-7-1 155,-8-1 1,-6-3 0,-4-2 0,-1 0 89,1-1 0,2-5 0,2 4 1,0-2-63,0-1 1,10 3-1,5-4-494,7 2 1,9 8-1,0-3-380,8 5 0,8 7 1,13 0-1,10 1-39,9 1 1,7 0 0,1 6 0,1-4-495,-1-2 1,6 7 0,2-5 0,1 0 1055,-1-4 0,-2 4 0,-6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5:39.1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556 505 8218,'-2'-20'0,"-2"-1"266,-2-2 0,-6 0 0,4 5 1,1 1 1007,-1-1 0,-4 7 0,5-1-756,-3-2 0,-2 7 0,-7 1 0,-3 4-307,-1 2 1,-8 8 0,2 3 0,-4 7-125,-2 5 1,2-2 0,4 8 0,6 2-220,3 2 1,11 2 0,3 0-1,4 0-80,2 0 0,10 6 0,7 0 0,12-3-77,10-1 1,0 4-1,7 0 1,3-2-58,1-3 0,-5-3 1,-4-3-1,-6-7-143,-6-4 1,-6-1 562,-11-1 0,-12-7 1,-14-2-1,-9-3 171,-12 1 0,-8 0 0,-9-6 0,-1 0-223,1 0 1,-6 6-1,1 0 1,5 0-397,4 1 0,11 1 0,2 6 1,10-5-391,5-1 0,10 0 0,7-4 0,8 2 764,13-2 0,15 5 0,11 1 0</inkml:trace>
  <inkml:trace contextRef="#ctx0" brushRef="#br0" timeOffset="201">1132 313 8218,'-18'-41'330,"1"0"0,-6 2 0,-1 10 1,3 8 920,2 7 0,1 7 0,3 9-825,3 3 1,6 15-1,12 15 1,6 9-225,3 7 1,10 9 0,3 2 0,1 2-263,0 0 0,0 0 0,6 6 1,-2 0-760,-4 0 1,-2 0 0,-8-1-1,1 1-506,-5 0 0,-9 4 0,0-4 1325,-4-8 0,-18-6 0,-3-3 0</inkml:trace>
  <inkml:trace contextRef="#ctx0" brushRef="#br0" timeOffset="350">1027 1081 8218,'6'-35'25,"0"0"1,7 8 0,1 2 0,7 2-54,8-1 1,6 1 0,6 8 0,4 1 29,-1 2 1,9 8 0,-3-1 0,6 3-3,1 2 0,5 0 0,0 0 0</inkml:trace>
  <inkml:trace contextRef="#ctx0" brushRef="#br0" timeOffset="917">1935 976 8208,'0'-19'0,"0"-2"745,0-3 1,0 1-1,-2 6 1,-4-1 128,-5 1 0,1 1 0,-2 3 0,-1 3-493,-3 2 0,-1 2 1,-3 6-1,-1 2-537,-2 4 0,0 4 0,5 7 1,1 1-2,-1-1 1,-5 6 0,0 3 0,-1-1-510,-1 0 1,6 6 0,-5-4 0,7 2-85,5 1 1,-1-9-1,7 2-86,2-3 847,2-3 1,10-7-1,5-4 1,7-6 334,3-6 1,6-2-1,-4-6 1,1 3 90,-1-3 0,4 1 0,-6 1 1,1 4-266,1 0 1,-6 7-1,6-5 1,-1 4-223,-1 2 1,6 0 0,-6 0-1,1 0-159,1 0 1,-6 8 0,5 1 0,-5 3-102,-2-1 0,1-1 0,-1 2 361,1-6 0,-1-4 0,1-6 250,-1-8 0,-5-7 0,-2-18 0,-1-6 247,1-9 1,-4-10 0,4-14 0,-1-6-133,1-3 0,-6-8 1,2 0-1,-4 2-100,-2 1 1,-8 7-1,-4 9 1,-3 18 223,-3 17 0,7 14 0,-1 13-309,-2 6 0,7 6 1,1 8-1,4 12-420,2 13 1,0 11-1,2 14 1,4 6 136,5 4 0,5 8 0,3 4 0,4 1-599,7 2 1,-3 5 0,0-11-1,-2 3-311,-4 3 0,-1 1 1,-5-3-1,-3-7-385,-6-8 0,-4-14 0,-6-9 1347,-8 0 0,-7-14 0,-16 4 0</inkml:trace>
  <inkml:trace contextRef="#ctx0" brushRef="#br0" timeOffset="1219">2267 1273 8909,'-6'-11'1083,"0"-1"1,1 6-898,5-5 1,2 5 0,3-4-1,9 2-409,7 4 0,6 2 0,8 2 0,0 0-72,0 0 0,8 0 0,2 0 0,-1 0-663,-3 0 1,-4 0 0,-2 0 957,0 0 0,-8 0 0,-2 0 0</inkml:trace>
  <inkml:trace contextRef="#ctx0" brushRef="#br0" timeOffset="1434">2739 1151 8208,'0'-17'177,"0"-1"1,0 1-1,0-1 535,0 1 0,0-1 1,0 1 496,0-1 0,0 1 850,0-1-1132,0 9-684,0 1 1,-2 22-1,-2 3-168,-2 2 1,0 7-1,6-1 1,0 0-194,0 0 0,0 6 0,0-3 1,2 1-330,4 0 0,-2-6 0,5 4 0,1-2-290,0-3 1,1-3 0,7-1-1,1-3-1359,5-3 2096,-5-4 0,14-1 0,-6 3 0</inkml:trace>
  <inkml:trace contextRef="#ctx0" brushRef="#br0" timeOffset="1651">2075 854 8303,'-12'-35'248,"1"0"1,7 2 0,-2 4 0,6 6 101,6 4 1,7 1-1,16 3 1,14 1-748,11 2 0,16 8 0,14-1 0,7 3 397,8 2 0,-48 0 0,1 0 0,0 0 0,1 0 0</inkml:trace>
  <inkml:trace contextRef="#ctx0" brushRef="#br0" timeOffset="2101">3472 418 8254,'0'-35'0,"0"2"676,0 4 0,0-3 1,0 9-1,0 2-149,0 1 0,2 5 0,4 1 0,5 5-15,5 1 0,9 2 0,2 6 1,2 2-263,1 4 0,-1 5 0,6 11 0,0 3-375,-1 2 1,-1 2 0,-3 6 0,-7 0-143,-4 0 1,-3-6 0,-5 0 0,-5 2-99,-4 2 1,-2 0-1,-2-2 1,-4-2-226,-5 3 1,-12-5 0,-7 2-1,-5 2-409,-5 2 1,1-4 998,-8 0 0,1 0 0,-7 6 0</inkml:trace>
  <inkml:trace contextRef="#ctx0" brushRef="#br0" timeOffset="2284">3909 505 8254,'7'-53'155,"-5"9"0,4 5 1,-4 8 596,-2 8 0,-6 3 1,-1 3 2589,-3-1-3101,-2 9 1,3 11 0,3 15-1,6 10-293,6 6 1,5 4 0,12 2-1,7 2-688,3-3 1,7 7 0,3 0 0,2 1-2097,3 1 2836,-5-8 0,7 11 0,-5-5 0</inkml:trace>
  <inkml:trace contextRef="#ctx0" brushRef="#br0" timeOffset="2584">4328 784 8284,'0'-27'1351,"-2"4"1,-2 9 657,-2 3 0,0 9-1404,6 2 1,8 9 0,4 15 0,3 7-323,3 8 0,1 5 0,2 9 0,3-1-326,-3 0 1,4 9 0,-1 1 0,-3 2-74,-2 0 0,-7 0 0,-2 4 0,-3 0-515,-3 1 1,-6-10 0,-7 5 0,-11-8-56,-5-4 0,-6-5 1,-8-4-1,-2-8 211,3-14 1,1-4 0,2-13-1,0-6 336,0-7 1,8-17 0,6-9 0,7-9 28,8-7 0,6-3 0,8-2 0,9-4-80,11-3 1,4 13 0,3-2 0,2 1-467,4 1 1,4 7 655,7 8 0,8 0 0,2 8 0</inkml:trace>
  <inkml:trace contextRef="#ctx0" brushRef="#br0" timeOffset="2733">4380 487 8404,'-17'-35'0,"-1"3"2099,1 2-3112,7 5 1013,2 23 0,24 12 0,3 17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5:37.8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1083 189 8241,'-10'-18'89,"-3"1"1,5 1 0,0 3 2065,0 1-1595,2 8 1,6-2 0,-1 14 0,-3 10-271,-2 9 0,-6 15 0,3 11 0,-5 11-73,-5 10 0,-13 7 1,-1 12-1,14-43 1,-2 1-115,-1 3 1,-1 1-1,-1 3 1,0 2-1,-4 5 1,-1 0-1,0 3 1,0 0-217,1 0 1,0 0-1,0-3 1,1 0 0,1 1-1,0 0 1,0 0 0,0 0-108,-1 0 1,1 0 0,4-7 0,0 0-1,1-1 1,1-1 0,1-5 0,1-2-545,-17 44 1,6-7 0,2-6-1,2-7-716,3-8 1,-3 0 1479,2-8 0,-2 2 0,5-5 0,3-3 0,3-3 0</inkml:trace>
  <inkml:trace contextRef="#ctx0" brushRef="#br0" timeOffset="250">1799 765 8319,'0'-60'1106,"-10"11"0,-5 1 1,-7 11-954,1 16 1,-4 9-1,1 14 1,3 6 403,2 9 0,-6 10 0,-3 14 1,-1 8-228,0 7 1,2 14 0,-2 11 0,6 5-349,3 1 1,5 2-1,1 4 1,9-43-1,0 1-233,1 3 1,1 1 0,-2 1 0,2 0 0,1 4 0,0-1 0,-2-2 0,0 0-159,0 0 0,-2-1 1,1 0-1,-1 0 1,-3-1-1,-2-1 1,0 0-1,-1-1-949,-2-4 0,-1-1 1109,0 1 1,-3-3 0,-25 26 0,-1 5 0</inkml:trace>
  <inkml:trace contextRef="#ctx0" brushRef="#br0" timeOffset="517">157 783 8352,'-9'-90'0,"3"1"523,4 2 1,19 5 0,14 16 0,18 4-47,13 2 0,-19 30 1,3 2-1,4 1 0,3 3 1,6 0-1,2 2-276,9 0 0,2 3 1,0 4-1,2 3 1,5 2-1,1 2 1,-7 4-1,-1 3 23,-6 1 1,-2 3 0,-6 6 0,-5 6-1,26 24 1,1 7-267,-1 8 1,-5 10 0,2 0 0,-40-29 0,0 0-91,-1 3 0,0 0 0,0 2 1,-1 2-1,1 3 0,-2 3 1,0 0-1,-2 1-179,-1-1 1,-1 1 0,-5-1-1,-2 1 1,-1-3 0,-1 1-1,-2 1 1,-1 1-552,-2-1 0,-1 1 1,1 5-1,-1 1 862,-5-3 0,0 0 0,0 5 0,-1 1 0,-4-3 0,0 0 0,1 0 0,1-1 0,0-1 0,0 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5:41.0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1 122 8731,'6'-17'0,"2"1"419,1 5 0,11-5 0,11 5 0,9-3-240,13 2 0,15-1 0,13 7 0,5 2-745,1 2 0,0 2 0,1 0 0,-3 0 566,-3 0 0,3 0 0,-6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5:43.4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71 357 8190,'-12'-23'-10,"0"0"0,1 1 842,1 3 0,-3-4 2478,7-1-2914,0 9 0,8 17 0,4 15 0,5 10-140,5 6 0,9 4 0,2 4 1,2 6-189,0 3 1,-1 2-1,3 1 1,-4-1-365,-2 1 0,4 1 0,-6 2 0,-3 2-393,-7-1 1,1-3-1,-8-4 1,-2-1-135,-2-2 0,-10-9 1,-4 5-1,-5-4 823,-7-4 0,-3-4 0,-8-14 0</inkml:trace>
  <inkml:trace contextRef="#ctx0" brushRef="#br0" timeOffset="250">315 462 8190,'18'-35'111,"-7"-2"1,1-2-1,2-1 274,1 1 1,3 2 0,-3 4-1,-1 4 192,-3 6 1,-5 11 0,6 6-376,1 4 1,1 4-1,0 4 1,-3 6-100,3 3 0,-5 10 1,1 4-1,-2 4-123,-4 2 1,-4 6 0,-4 2 0,-6 1-41,-5 5 0,1-4 1,-9-1-1,1-1-194,-1-4 1,4-2-1,-6-3 1,1-1-100,1-3 0,2-5 1,7-8-1,2 1-2147,-1-1 2500,5-7 0,8-2 0,10-8 0</inkml:trace>
  <inkml:trace contextRef="#ctx0" brushRef="#br0" timeOffset="754">909 672 8191,'10'-8'0,"-4"-4"664,-5-3 0,-1-3 1,0 1-94,0-1 1,0 1 0,2-1 0,2 1-210,2-1 1,6 1-1,-4-1 1,-1 1-93,1 0 0,4-7 1,-6 1-1,-3 2-84,-1 1 0,-2 9 0,0-1 0,0-2-166,0-1 1,-2 5 0,-3 4-68,-7 4 0,-4 12 0,1 6 0,3 7-128,6 4 0,4 8 0,2 6 0,2-1 5,4 3 1,4-6-1,9 6 1,3-3-198,1 1 0,6-2 0,-4-8 0,1-4 90,-1-2 1,0-7 0,-4-8 0,3-3 225,-3-3 1,0-10 0,1-5 0,-1-7 117,-5-5 0,1 2 0,-7-6 0,1-1 291,1 1 0,-8 6 0,2-2 253,-4 3 0,0 5-552,3 3 0,5 6 0,6 12-104,-5 6 0,5 3 1,-5 5-1,5 1-172,1 2 0,-5 0 0,0-5 0,1-1-286,3 1 0,-5-6 523,1-1 0,-6-7 0,4 0-102,-3-8 1,-1-6 0,-6-9 0,2-2-151,4-3 1,-2-1-1,6 2 1,-1-4-365,1-1 1,2 1 0,5 6 0,1-2-470,-1 1 0,2 3 1065,5 1 0,-5 1 0,6 0 0</inkml:trace>
  <inkml:trace contextRef="#ctx0" brushRef="#br0" timeOffset="937">1904 305 8191,'0'-33'97,"-1"2"1,-3 4 385,-2 1 0,-6 3 0,6 6 0,1-1 857,-3 1 1,6 5-964,-4 0 1,4 10 0,4 2 0,4 12-253,5 9 0,7 7 1,3 9-1,5 3-207,1 7 1,2-3 0,4 3-1,-2 2-496,-2 1 1,-2 0 0,2-1 0,-6-2-749,-3 1 0,-5-5 0,-3-1 1326,-6 1 0,-4 2 0,-2 7 0</inkml:trace>
  <inkml:trace contextRef="#ctx0" brushRef="#br0" timeOffset="1402">1747 672 8201,'0'-18'337,"0"6"0,0 1 273,0-3 1,2-1-1,2-3-160,2 1 1,8 1 0,-3 3-1,5 3-176,1 2 1,3-3-1,1 5 1,4 0-12,2-2 1,0 6 0,5-4 0,-3 4-52,2 2 0,-6-1 0,0-3 0,-2-2 19,1 2 0,-1 2 1,-6 2-214,1 0 1,-1 0 0,1 2-59,-1 4 1,-5-2 0,0 5 0,-1 1-130,-1 0 0,4 1 0,-7 7 0,3-1-98,4 1 0,-5-1 0,3 3 0,0 1-53,-3 2 0,5 1 0,-6-5 0,-1 2-64,1 3 0,0-1 0,-4-6-146,2 1 821,-1-1 0,-5-9 0,2-8 1,2-10 169,2-5 0,8-8 1,-3-3-1,5-1 47,1-4 0,7 4 0,1 0 0,0 2-207,0 3 1,4 5 0,-3 3 0,-1 4-409,0 3 0,4 1 0,-4 6 0,1 0-475,-1 0 1,-2 8 0,-5 5 0,-1 7-765,0 3 0,-1 2 1,-2-4-1,-5 5 1346,-1 1 0,-2-6 0,-6 4 0</inkml:trace>
  <inkml:trace contextRef="#ctx0" brushRef="#br0" timeOffset="1687">2882 549 8343,'0'-17'405,"0"-1"0,0 1 1,2 1 908,4 5 0,-2-3 1,8 8-754,1 2 0,3 10 0,3 8 0,3 5-410,1 5 1,0 5-1,-5-4 1,-1 0-287,1 0 0,-7 6 0,-1-3 0,-2-1-605,-4-4 1,-3-4 408,-1-1 1,-1-8 0,-5-5 238,-6-3 0,-3-9 1,-1-7-1,2-5-93,3-5 1,7-5 0,0 4 0,8-2-296,8-4 0,11-2 0,6-2 0,6 0-165,6 0 1,3 6 0,11 2 0,1 1 644,2 5 0,0 2 0,-5 1 0</inkml:trace>
  <inkml:trace contextRef="#ctx0" brushRef="#br0" timeOffset="2053">3424 183 8343,'-18'-28'126,"7"-3"0,-1 8 0,-1 0 1121,-3-2 1,4 7 0,3-1-93,1 5 1,2 12 0,8 2-660,4 10 1,11 7 0,12 7 0,2 7-415,-1 7 1,6 1 0,-5 6 0,-1-2-285,-3-5 0,-2 5 0,-4-2 0,3-2-601,-3-2 1,-9-3 0,-7-1-1,-3-2-17,-2-1 0,0-9 1,-2 0-1,-5-7 384,-11-8 1,1-4-1,-7-2 1,5-2 434,2-4 1,1-4 0,2-7 0,5-1 184,1 1 1,2-7 0,6 1 0,2 2 367,4 1 0,4 3 0,7 0 1,3 1-8,3 4 0,-2 5 0,8 7 1,2 0-348,2 0 1,2 7 0,0 7 0,0 5-176,0 5 1,-8 7 0,-4-2 0,-5 2-220,-6-2 1,-7 4 0,-10-4 0,-9 2 7,-7-2 0,-7 2 1,-8-7-1,-5-3-308,-6-2 1,-1-1 0,-1-3 0,5-1-923,1-3 0,2-7 1418,6 2 0,0-4 0,0-2 0</inkml:trace>
  <inkml:trace contextRef="#ctx0" brushRef="#br0" timeOffset="2437">4245 637 8618,'-10'-18'599,"4"1"0,4-1 1,0 3-1,-2 1 968,-1 2 0,-1 7-879,6-7 1,2 2-289,4-1 1,-5 1-472,5 4 1,-12 4 0,-5-4 0,-7 4-122,-5 2 1,2 0-1,-8 2 1,-2 4-63,-2 6 0,3-2 0,3 1 0,0 3 78,0 1 1,11 1-1,-1-3 1,3-1 21,5 2 0,1 1 1,8 3 137,0-1 1,2-5-1,4-3 1,5-1 274,5-4 0,9-2 0,2-2 0,2 0 2,0 0 1,-1-2 0,3-2 0,-4-2-169,-2 2 0,4 3 0,-6-1 0,1-2-357,1-2 0,-6 0 0,5 6 1,-5 0-452,-1 0 0,1 6 1,0 2-1,1 1-1142,-5 5 1,-3-4 1856,0 1 0,3 1 0,-5 5 0</inkml:trace>
  <inkml:trace contextRef="#ctx0" brushRef="#br0" timeOffset="2652">4402 270 8332,'-18'-45'493,"1"-3"1,-1 7-1,3 4 3642,3 6-3370,5 6 1,10 19 0,7 10-464,8 11 0,11 16 1,0 2-1,4 8-430,2 4 0,0 1 0,-2 5 0,-2-3-566,-2-1 0,-6 0 0,4 5 1,-2 0-183,-3 1 0,-5-7 1,-5-1-1,-8 0 876,-8-1 0,-14-5 0,-9 4 0</inkml:trace>
  <inkml:trace contextRef="#ctx0" brushRef="#br0" timeOffset="2854">4367 741 8332,'0'-35'300,"2"8"0,2 2 1,4 2 582,1 0 0,3-3 0,5 5 1,1 0-180,-1 5 0,8-1 1,5 7-1,3 0-448,1 4 0,-4 4 0,-1 2 1,0 0-304,-2 0 0,0 2 0,-6 4 0,3 6-203,-3 3 1,-5 9-1,-3-1 1,3 0-658,-3 2 1,-5-5 0,2 5 0,-2-2-162,-5 1 1,5 5 0,-2-6 1067,-2-2 0,-10 7 0,-4-1 0</inkml:trace>
  <inkml:trace contextRef="#ctx0" brushRef="#br0" timeOffset="3369">5065 654 8332,'10'-17'296,"-2"1"666,0 4 1,-6 3 0,5 5-66,1-2 1,-4 0-1,6 8-495,-2 4 0,5 4 0,-3 7-507,0 1 1,3-1-1,-5 1 1,0-1-410,-1 0 0,5 1-698,-6-1 0,0-5 400,-6 0 0,0-10 1020,0-2 1,-8-10 0,-2-11 324,1-3 1,1 1-1,8 6 1,0-1 8,0 1 1,2-3 0,4 1 0,5-1-65,5 5 0,7 3 0,2 1 1,2 5-272,4 4 1,2 2 0,2 0 0,0 2-375,0 4 0,-6 3 1,-2 9-1,-3-1-277,-9 1 0,1-1 0,-10 1 0,-3-1-136,-1 1 0,-4-1 0,-3-1 335,-7-5 0,-4-1 1,-3-6-1,-2 2 447,-3-3 1,1-8 0,6-7 292,-1-4 1,9-1-1,3 0 1,4-1-3,2 1 0,2-1 0,4 1 0,5-1 21,5 1 0,9 5 1,4 2-1,6 3-270,6 3 0,-4 2 1,5 2-1,-1 2-507,0 4 1,0 5 0,-8 11-1,-2 1-604,-2-2 1,-14 4 0,1 1 0,-5-1-296,-1 0 0,-6 4 1,0-5-1,-8-3 1162,-8-2 0,-19-1 0,-6-1 0</inkml:trace>
  <inkml:trace contextRef="#ctx0" brushRef="#br0" timeOffset="3502">5310 305 8408,'-25'-43'0,"3"6"0,-5-2 0,4 8 0,7 8-185,7 11 1,9 14 184,0 16 0,0 7 0,0 10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5:55.0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172 227 8226,'-35'-44'1155,"0"-3"0,2 12 1954,4 8-2728,3 6 1,17 25 0,5 9 0,8 12-272,7 12 1,11 6 0,1 9 0,0 1-343,2-1 1,-5 1 0,5-1 0,-2 0-90,1 1 1,-1-7 0,-8-1-1,-1-2-886,-2-5 1,-6-3 896,5-6 1,-7-21 0,2-21 0,-4-20 316,-2-18 1,8-9 0,3-10 0,5-2 23,1-3 0,8 3 1,6-2-1,6 8-90,4 8 1,13 13 0,-1 10-1,1 12-230,0 10 1,3 7 0,-3 14 0,-5 9 288,-5 10 0,12 14 0,-1 4 0</inkml:trace>
  <inkml:trace contextRef="#ctx0" brushRef="#br0" timeOffset="601">975 472 8226,'-18'-35'484,"7"0"0,-1 2 1,1 2 242,1 2 1,2 2 0,8-4 0,-2 3 315,-4 3 0,4 2-280,-3 6-861,3 7 0,4 12 1,1 13-1,5 9-214,2 3 1,2 2 0,5 6-1,2-2-39,5-4 0,-5 4 0,6-4 0,1 2 59,3-2 0,-4 2 0,0-8 1,-2 1 69,1 1 1,-1-8 0,-8 3 0,-1-9 193,-2-3 237,-8-2 1,1-14-1,-8-3 1,-3-7 241,2-5 0,2 2 0,2-9 0,0 1-91,0 2 0,8-4 0,5 8 0,9 1-65,7 3 0,6 4 0,5 1 0,7 4-276,3 3 0,11 8 0,3 11 0,2 6-283,-2 5 0,-4 4 0,-8 8 0,-1 2-175,-5 4 0,-5-5 0,-12 5 0,-8-4-37,-7-2 0,-6 0 0,-8-2 1,-2-4 60,-4-6 0,-12-3 0,-11-3 1,-4 1 159,-2-1 1,-7-1-1,-7-5 1,-5-5 88,-4-4 1,1-2 0,9 0-1,3-4 694,3-8 0,9-7 1,11-18-1,9-5 142,7-11 0,19-5 0,11-8 0,7 4 280,4 2 0,7 1 0,5 7 0,5 4-325,7 7 0,-5 8 1,6 17-1,-2 5-334,0 5 1,7 12-1,-9 7 1,-4 11-236,-3 10 0,-5 3 0,3 10 0,-6 1-185,-4 3 0,-5 1 1,-2 3-1,-5 1-494,0 2 0,-7 6 0,1-6 1,-7-1-235,-5-3 0,-1-2 1,-6 1-1,-2-1-99,-4 1 0,-11-9 1,-12-3-1,-6-4-907,-6-2 1863,-3-8 0,-17-2 0,-1-7 0</inkml:trace>
  <inkml:trace contextRef="#ctx0" brushRef="#br0" timeOffset="801">2320 210 8226,'9'-43'278,"5"6"1,-6-1-1,1 6 193,5 9 0,2 12 0,1 5 0,2 4 147,5 2 1,-3 4 0,6 5 0,-2 11-348,-3 5 0,-3 4 0,-3 8 0,-5 2-219,-5 2 1,-4 7-1,-2-3 1,-2 1-372,-4 1 0,-5-8 0,-13 1 1,-5-1-730,-4 2 1,-7-4 0,-3 4 1047,-2-5 0,-9 7 0,-8 2 0</inkml:trace>
  <inkml:trace contextRef="#ctx0" brushRef="#br0" timeOffset="1350">2826 419 8405,'10'-17'1103,"0"5"-63,-5 1 1,-1 1-479,8-2 0,-6 7 0,5 8 0,3 5-216,1 2 1,3 2 0,-1 5 0,3 0-390,3 1 1,-4-3-1,7-1 1,-3-4-224,0-2 0,1 3 1,-7-5-399,0-2 1,-7-4 0,-4-6 234,-4-6 1,-10-5 0,-5-6-1,-7-6 669,-3-4 1,-6-2 0,6-2 0,1-2 577,3-2 1,3 2-1,5 8 1,5 2-175,4-2 0,12 6 0,7 4 1,14 7-227,14 8 0,3 4 1,14 2-1,0 2-294,0 4 0,2 6 0,4 9 1,-4 4-234,-5 2 1,-9-3-1,-7 3 1,-12 0-348,-10 0 0,-1-4 0,-15 5 0,-1-3-83,-2-4 0,-10 4 0,-5-1 1,-8-3 33,-9-2 0,-3 5 0,-1-1 0,-1-4 230,0-5 1,6 0-1,1-9 1,3-1 549,4-2 0,9-4 1,6-5 151,4-11 1,6-1 0,8-10 0,11-4 131,8-6 0,12 2 1,5-4-1,7 4 210,3 2 1,2 8 0,-2 4 0,6 4-496,4 1 1,-7 8 0,-7 5-1,-8 5-437,-3 5 1,-8 11 0,-8 7 0,-4 0-434,-7 3 1,1 1-1,-7 8 1,0 0-647,-4 0 0,-4 0 1,-2-1-1,0 1 1242,0 0 0,-8 8 0,-2 2 0</inkml:trace>
  <inkml:trace contextRef="#ctx0" brushRef="#br0" timeOffset="1951">4538 175 8286,'0'-35'403,"2"6"0,1 2 0,3 2 670,-2 3 1,6 5-1,1 5-530,5 6 1,3 4-1,3 4 1,3 6-170,2 10 1,2 7 0,6 10 0,-2 2-365,-4 3 0,-4-1 0,-7 6 0,-1-1-291,1 1 0,-6 0 0,-3 3 0,-3-3-544,-8-3 1,-8 5 0,-13-6 0,-8-2 106,-8-3 1,-5-8 0,-9-7 0,-1-7 410,-4-9 0,9-3 0,-1-4 0,5-5 560,6-11 1,4-7 0,8-8 0,10 0 423,9-2 0,8 4 0,8-10 0,9 4 260,10 2 0,16 0 1,9 2-1,12 2-527,10 2 0,2 6 0,9-4 0,5 2-169,-1 3 0,-8 5 0,-5 3 0,-6 3-175,-6-3 1,-21-1 0,-20-3-1,-13 1-201,-9-1 0,-8 6 1,-7 1-1,-7-1-215,-8 2 1,-6 3 0,-4 7 0,-4 0 149,-1 0 1,11 2 0,-2 3-1,4 7 150,4 4 1,3 9 0,11 4-1,3 4 40,2 2 1,4 2 0,12 2 0,10 1 115,9-1 0,6-2 0,4-2 0,1 0-65,3 0 1,8-8-1,-5-6 1,1-7-52,-4-8 1,1-6 0,1-6-1,0-8 19,-1-7 0,5-6 0,-6-6 1,-2 2-19,-3 2 1,-1-2 0,0-6 0,0 0-41,0 4 0,-6 10 1,-2 1-1,1 7 585,-1 3 1,-6 8-1,2 0 1,-3 8-466,-3 8 1,-5 5 0,-1 7 0,1 5-444,-2 4 0,3 2 0,-7 0 0,-2 1-623,-2 5 1,-2-4-1,0 4 1,0-4-616,0-2 0,-6 1 1610,0 5 0,-7-4 0,3 6 0</inkml:trace>
  <inkml:trace contextRef="#ctx0" brushRef="#br0" timeOffset="2066">6668 577 8289,'2'-28'0,"2"5"770,2 4 0,6 1 0,-5 3-215,3 3 0,-4 6-555,5 12 0,-7 12 0,4 9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5:53.5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348 331 8375,'-52'-24'355,"-1"1"1,3 8 0,3 9 0,8 4 504,8 2 0,6 8 0,8 3 1,1 5-683,4 1 1,7 8-1,10 7 1,9 6-356,7 9 1,8 5 0,14 5 0,8 3-292,5 2 0,4-4 1,-4 6-1,3 0-161,-3-2 1,-12 4 0,-11-6 0,-11 2 100,-9 4 0,-18-5 0,-9-5 1,-19-8 474,-17-7 1,-5-12-1,-7-7 1,2-11 174,4-11 1,3-17-1,9-18 1,9-12 821,9-9 0,15 0 0,5-8 0,4-4 68,2-6 0,14 0 1,5-3-1,8 3-567,10 6 0,2 4 1,11 0-1,7 6-236,3 3 0,-4 17 0,2 5 0,-1 5-147,1 7 0,-4 9 0,2 7 1,-7 3-148,-8 2 0,-4 2 0,-5 3 0,0 7-152,-3 4 1,-8 3-1,2 2 1,-3 5 88,-3 1 1,-3 2 0,-1 6-1,3 0-43,-3 0 0,1 7 1,2 5-1,-3 3-273,-1 3 1,-3 1 0,3 2 0,-6 4-301,-4 3 0,4-5 0,0 4 1,-5-2-1343,-4-4 2106,-7-1 0,-15-3 0,-3 0 0</inkml:trace>
  <inkml:trace contextRef="#ctx0" brushRef="#br0" timeOffset="131">767 1204 8241,'0'-33'146,"0"2"1,0 4 347,0 1 0,4 9 0,8 5 0,11-1-340,8-3 1,17 1 0,9 3 0,7 6-209,8 4 0,11 2 0,0 0 54,3 0 0,5 0 0,-11 0 0</inkml:trace>
  <inkml:trace contextRef="#ctx0" brushRef="#br0" timeOffset="514">2129 994 8412,'10'-17'535,"-4"-1"1,-4 1 0,-2-1 0,0 1 1038,0 0 0,-8 5-1329,-4 0 1,-3 8 0,-3-1-1,-1 3-215,-4 2 0,1 2 0,-9 3 0,-4 7-315,-3 4 1,-11 3 0,2 2 0,-1 5-65,1 1 1,-3-4 0,7 4 0,3-2 78,5-3 1,11-3-1,3-1 1,7-1 150,9 1 0,5-3 0,7-1 155,11-3 1,7-7 0,12 2 0,4-4 239,5-2 0,-1 0 0,1 0 0,1 0-236,-2 0 0,-3 0 0,-7 0 1,0 0-231,0 0 1,0 0-1,-2 0 1,-4 0-48,-6 0 0,-3 8 1,-3 3-1,1 3-306,-1-2 1,-1 3 0,-3-3 0,-3 3 542,-2 3 0,13-1 0,-1 1 0</inkml:trace>
  <inkml:trace contextRef="#ctx0" brushRef="#br0" timeOffset="697">2461 278 8280,'-29'-68'0,"0"6"1411,-2 10 0,2 9 0,4 16 161,7 10 0,6 9-1549,1 14 1,11 13 0,13 16 0,9 12-88,7 9 1,12 6-1,5 10 1,3 1-392,-3 3 1,5 2 0,-5-3 0,5 5-712,1 0 0,-7 3 0,-6-5 828,-8 1 0,-14 3 0,-9 5 1</inkml:trace>
  <inkml:trace contextRef="#ctx0" brushRef="#br0" timeOffset="1034">2409 1117 8170,'0'-28'151,"-6"3"0,0 8 1,2-1 673,2 1 1,2 5 0,2 1 0,4-1-459,6 2 1,11-3 0,8 5 0,8 0-250,7 0 0,13 1 1,3 3-1,2-4-169,0-2 1,-6-1-1,4-7 1,-4 1 73,-7-1 0,-9-1 1,-12-3-1,-9-3 20,-8-2 1,1 4-1,-8-4 1,-2 1 281,-2 5 0,-8 2 0,-2 1 0,0 1 234,1-1 0,-7 9-526,2 3 1,5 6 0,1 6-1,4 7-507,2 8 0,2 7 0,4 8 1,5 3 85,5 2 0,3 6 1,3-5-1,1 1-81,-2 0 1,4-3 0,1-5 0,-1 0-295,0 0 0,-2-6 0,-3-2 763,3-1 0,-4 5 0,7-4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5:52.3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367 295 8221,'0'-27'0,"-2"-4"1294,-4-2 1,4-4-585,-4 14 0,4 9-724,2 14 0,0 8 1,0 11-1,0 7 212,0 8 0,0 9 0,0 12 0,2 3-119,4 6 1,-2 6 0,8 5 0,-1 9-98,-1 7 0,-2-40 0,-1 3 0,-1 4 0,-2 2 0,2 4 1,0 2-141,0 6 0,-1 2 0,-2 5 0,-2 3 0,2 7 0,0 2 0,-2 0 0,0 1-100,-1-4 0,0 0 0,0-2 1,0-1-1,0-1 0,0-1 0,0-3 1,0-1-37,0-1 1,0-3 0,0-10 0,0-2-1,0 0 1,0-2 0,1-3 0,0-1-500,2-1 1,0-1 792,-3-4 0,2 0 0,4 1 0,1-1 0,-1 44 0,-2-3 0,-2-7 0</inkml:trace>
  <inkml:trace contextRef="#ctx0" brushRef="#br0" timeOffset="232">1607 557 8287,'-45'-52'0,"4"1"0,6 7 2425,6 9 1,4 15-2020,8 14 1,7 14-1,4 12 1,4 15-286,2 15 1,8 6-1,5 14 1,7 8-185,3 5 1,-7-35-1,1 1 1,-1 2-1,1 1 1,3 4-1,1 1-116,1 2 1,1 2-1,-3 2 1,0 2-1,3 6 1,-1 2-1,0 1 1,-1 1-546,-1 2 1,-2 1 0,-3-2 0,-2 0 0,-3 3-1,-3 1 724,-2-3 0,-2-1 0,-1-4 0,0 0 0,-3 0 0,0 1 0,-3-2 0,0 0 0</inkml:trace>
  <inkml:trace contextRef="#ctx0" brushRef="#br0" timeOffset="499">0 1046 8493,'9'-65'225,"-1"0"0,2 4 1,0 2-1,0 0 0,1 1 1,1 7-1,1 1 853,15-41 1,3 17-1,7 8 1,5 8-601,2 8 0,9 3 0,12 1 0,8 5-425,7 4 1,7 10 0,5 6-1,-43 13 1,3 2-105,3 2 0,2 2 1,4 2-1,2 2 1,7 2-1,2 4 1,0 3-1,-1 3-331,0 3 1,0 3-1,-1 2 1,0 2-1,-1 5 1,-1 3-1,2 2 1,0 3-168,3 4 0,-2 4 0,-9 2 0,-2 3 0,-1 4 0,-2 2 0,-4 3 0,-3 3 549,0 3 0,-1 2 0,0-1 0,-1 2 0,-2 4 0,-1 1 0,-3-2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5:59.8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175 140 8168,'-23'-33'268,"0"4"1,-6 4-1,5 7 1,3 3 643,2 3 1,7 4-1,2 10-665,2 4 0,3-2 0,5 10 0,0 3-53,0 4 1,5 10-1,3-2 1,2 4-189,4 2 1,1 2 0,4 2 0,3 2-112,1-2 0,0 3 0,-3-1 0,1 0-160,2 2 0,7-7 0,-5 7 1,2-4 1,4-4 0,4 2 0,4-16 0,3-5 139,3-9 0,9-7 0,12-7 0,8-13 243,8-13 0,-36 10 0,1-2 0,2-4 0,1-1 0,0 3 0,1 0 31,-2 2 0,1 2 1,-4 1-1,1 3 1,36-8-1,-3 9 96,-3 10 0,-3 10 0,-8 10 1,-4 13-124,-2 12 1,0 10 0,-1 11 0,3 4-157,0 0 0,-2-2 1,-8-7-1,1-1-112,-1 0 0,-1 5 0,-5-3 0,-5-5-38,-4-5 0,-4-3 0,-4-6 0,-6-2-588,-3-4 1,-9-6 531,1-11 1,-6-4-1,3-10 1,3-6 455,4-10 0,1-9 1,18-15-1,8-11 85,5-9 0,14-6 0,8-2 1,-31 35-1,2 1-126,1-2 0,1 2 0,3-1 1,1 2-1,0 1 0,1 2 1,0 2-1,1 3 17,1 2 1,1 4 0,0 3-1,1 4 1,2 2 0,1 3-1,1 2 1,0 2-25,2 1 1,1 2-1,0 4 1,0 2-1,-4 1 1,-1 1 0,2 3-1,0 2-136,2 0 1,-1 1 0,0 3-1,0 1 1,2 2 0,1 1 0,-3-2-1,0 0-58,-1 0 0,1-1 0,-1 2 1,0 1-1,-1 0 0,1 1 1,1-1-1,0 0-90,1 1 1,-1-1 0,-1-3 0,0-1 0,-3-3 0,-1-1 0,0 0 0,1-1-27,-1 0 0,1-2 0,1-3 0,0-3 0,-1 0 0,-1-2 0,45-2-7,-6-6 0,-3-13 1,-1-16-1,-2-10 140,-3-5 1,-14-10-1,-16-4 1,-9-4-87,-6-2 0,-10-4 0,-6 4 0,-7 10-184,-8 10 1,-12 9-1,-4 10 1,-1 6-368,-1 5 0,0 7 0,-5 13 645,-1 0 0,9 0 0,1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6:19.1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3792 418 8234,'0'-18'-66,"0"-1"1,2-3 0,2-1 365,2 2 0,2 1 0,-4 3 713,2-1 0,1 9-296,-1 3-572,-4 4 1,6 10 0,-8 5 0,-4 7 30,-8 3 1,-1 14 0,-16 2 0,-4 7-72,-6 9 0,-8 16 1,-9 5-1,25-35 1,0 1-151,-3 1 1,0 2-1,0 5 1,-2 3-1,-6 1 1,-1 2-1,-3 5 1,-1 0-146,-4 6 1,1 0-1,3-4 1,1 1 0,-4 2-1,1 1 1,3-3 0,0-1 116,3-2 1,-1 0-1,0 2 1,-1 0-1,-1 2 1,1 0-1,-3 3 1,1 0 72,-2 0 0,1 0 0,-2 2 1,-1 1-1,-3 2 0,-1 0 0,-1 0 1,-1 1 2,0 3 0,0 0 1,5-8-1,1-1 1,-1 4-1,-1 0 1,2-4-1,-1 0-27,1-2 1,0 0-1,-5 1 1,-1 2-1,1 1 1,-1 1 0,2 0-1,0 0-20,2-2 1,1 0 0,1-6 0,-1 0 0,-2-1 0,0 0 0,-2-3-1,1 0-26,0 1 0,1-1 0,7-6 0,1-2 1,3-1-1,1-1 0,2-3 0,2-2-73,4-3 0,0-1 1,0-1-1,0 0 1,-24 29-1,4-4-275,5-6 1,9-6-1,10-5 1,9-8-1232,7-8 1649,7-14 0,5-3 0,8-8 0,7-1 0</inkml:trace>
  <inkml:trace contextRef="#ctx0" brushRef="#br0" timeOffset="416">5801 662 8272,'0'-41'955,"0"1"0,-2 3 0,-4 13-264,-6 13 0,-11 11 0,-6 11 1,-6 17-742,-6 14 1,-5 9 0,-14 19-1,25-31 1,0 1-27,-5 4 1,0 1 0,-1 3-1,-1 1 1,-1 3 0,0 1 0,1 0-1,-1 1-233,-1 1 0,-1 1 1,-5 5-1,-1 4 0,-1 5 1,-1 1-1,-3 4 0,-2 0 173,-2-1 1,-1-1 0,0 2 0,0 0 0,1-2 0,0 1 0,0 1-1,-1 0 22,0 1 0,0 1 1,2-3-1,0-1 1,-5 0-1,0 0 1,1-1-1,0-1 193,-1 2 0,0 0 0,20-22 0,0 1 0,0 0 0,-3 2 0,1 1 0,-1-1 0,0 0 1,1-1-1,-1-1-15,1 0 0,-1-2 0,0 2 1,1 1-1,-1 1 0,1 0 1,-1-2-1,1 0 0,-1 1 1,0 0-1,1 0 0,-1 0-25,1 0 0,-1 0 0,1 0 0,-1 0 0,0 0 1,1 0-1,-1 1 0,1-1 0,-1 1 0,1 1 0,-1-1 1,0 0-40,1 0 1,-1 0-1,1-1 1,1 0 0,1 1-1,1-2 1,-20 25 0,2 0-1,3-4 1,1-1-125,4-4 0,1-2 1,5-2-1,1-2 1,0 0-1,-1-1 1,1 0-1,1 0-121,-2 1 1,1-2-1,4-6 1,0-1-1,0-3 1,-1-1-1,3-4 1,0-1-283,3-3 0,1 0 1,-28 34-1,5-13 527,5-9 0,4-3 0,7-13 0,14-10 0,11-9 0</inkml:trace>
  <inkml:trace contextRef="#ctx0" brushRef="#br0" timeOffset="1065">1871 837 8112,'-17'-26'0,"-1"-1"621,1 0 0,7 2 0,6 7 0,8 3-271,8 3 0,11-3 1,8 3-1,8-3-67,8-3 0,13-1 0,12-3 0,13-3-180,-37 12 1,1-1 0,7 0 0,3-1 0,4-2 0,4-1-1,7 0 1,3-1-66,7-1 1,3-1 0,-22 6-1,3 0 1,0-1 0,4-2-1,1-1 1,0-1 0,0 1-1,1 0 1,0-1-161,1 1 0,0 0 0,0 1 1,2 1-1,1 2 0,0 0 1,1 1-1,0 1 0,0 0 0,-3 1 1,0 1-1,-1 1 168,-6 1 1,-1 2-1,-2-1 1,23-1-1,-7 1 1,-20 6 0,-3 0-1,-6-1 1,-2 0 261,39-1 0,-7 10 0,-13 8 0,-8 7-52,-6 8 1,-11 6 0,-4 8 0,-6 9-249,-6 10 0,-6 0 0,-9 2 0,-5 4-161,-1 6 0,-2 13 0,-6-37 0,-2 1 1,-1 3-1,-2 1 99,-3 3 1,-1 0 0,0 2 0,0 1 0,-3 1 0,-1 0 0,1 0-1,1 0-183,-1-1 1,0 0 0,0-1 0,1-1 0,2-7 0,1-1 0,-1-2 0,0 1-778,-8 43 1,-3 0 0,-3-4 0,-8-5 1013,-8-5 0,-2-3 0,-11-6 0,-8-1 0,-6 1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6:21.0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612 103 8327,'-7'-17'193,"3"-6"0,-6-1 192,2 3 1,-5 9 0,1 7-1,-3 7 30,-3 9 0,-1 18 0,-7 28 0,-7 16-176,-5 18 1,14-35-1,1 3 1,2 3 0,1 2-1,1 3 1,0 2-148,0 4 1,1 1 0,0 6 0,1 1 0,-1 4 0,1 1 0,0 1 0,1 1-198,1-1 1,1 1 0,0-3 0,2 0 0,3-6 0,1-1 0,0 2 0,0 0 28,3 1 0,-1 1 0,-2-2 0,0 1 0,3-1 0,1-1 1,-1-7-1,0-1-234,2-3 1,0-2 0,2-2 0,0-2 0,1-4-1,0-1 1,1-5 0,0-1-399,5 38 1,6-25 0,9-19 0,2-12-1086,-1-10 1793,12-11 0,-4-11 0,10-6 0,-3-1 0</inkml:trace>
  <inkml:trace contextRef="#ctx0" brushRef="#br0" timeOffset="233">1328 1029 8432,'-7'-33'140,"-5"4"1,-2 6 506,3 3 1,-3 14 0,8 12-130,3 16 0,1 24 0,2 14 0,0 14-198,0 13 0,5 3 0,-1-40 0,0 1 0,1 1 0,0 2-353,1 3 0,1 1 1,1 7-1,0 2 0,1 0 1,-1 0-1,1-2 0,0 0-378,0-2 0,-1 0 0,1-2 0,0 0 0,0 0 0,-1 0 0,0 0 1,0 0 410,-2 1 0,-1-1 0,0-4 0,-2 0 0,-3-1 0,0 1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6:27.5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157 900 7684,'-15'-17'0,"1"-1"158,3 1 0,1 5 0,-4 1 0,3-1 1179,-3 2 0,-1-3-260,-3 7 1,3-2-540,3 2 0,4 6 0,8 0-269,0 10 1,8 8-1,6 3 1,7 4-29,8 2 0,6 2 0,4 6 1,4 0-443,1 0 1,-5 0 0,4 2 0,-3 2-372,1 2 0,-2 1 1,-10-3-1,-6 4-345,-3 1 1,-11 1 0,-5 4 0,-9-5 366,-13-1 1,-15-4 0,-13-8 0,-3-6 378,2-6 1,-1-5 0,9-18 0,4-8 517,4-11 1,12-10 0,1-10 0,11-9 458,5-10 1,11-8 0,9-6-1,11-7-35,10-8 1,5 1 0,-18 45 0,1-1 0,25-37-262,0 7 1,7 6 0,-1 8 0,-4 12-136,-5 13 1,-9 12 0,-10 13 0,-7 6 129,-4 4 0,-9 4 0,-2 4-445,0 6 1,-5 3 0,7 5 0,0 3-41,-1 6 1,3 6-1,6 6 1,-1 5-195,1 5 0,-1 7 0,0 2 0,1 2-651,-1 4 1,-5 4-1,0 4 1,-1 1-362,-1-1 1,-2-4 0,-8-6 0,0-8-1103,0-7 1,0-8 2287,0-12 0,-16-27 0,-3-14 0</inkml:trace>
  <inkml:trace contextRef="#ctx0" brushRef="#br0" timeOffset="117">769 1180 8322,'-16'-35'0,"5"2"-3,5 4 1,4 4 0,4 7 415,4 1 0,11 7 0,12 2 0,6 2-235,6 1 0,3-1 0,9 8 0,-1 3-864,1 7 1,-1 4 0,0 1 685,1 1 0,-9-1 0,-1 1 0</inkml:trace>
  <inkml:trace contextRef="#ctx0" brushRef="#br0" timeOffset="851">1817 1145 8737,'5'-19'830,"1"-5"1,2 5-1,-4-4 462,2 3 0,0 3-240,-6-1 0,-2 8 0,-4 5-764,-6 3 0,-5 2 0,-5 0 0,-3 2-562,-2 3 0,-2 5 0,-6 8 0,-2 1 56,-4 4 1,2 5-1,-5 6 1,-1 1-507,1 0 0,3 6 0,-4 2 1,4-3-94,8-3 0,8 0 0,14-13 713,5-3 1,6-9-1,8-7 1,9-3 454,10-2 1,8-13 0,4-5 0,2-3-96,-3-4 1,5 5-1,-4-3 1,-2 4 27,0 1 1,-12 3 0,8 3 0,-4 4-278,-2 0 1,-4 6 0,5-3 0,-3 3-388,-4 2 1,1 7 0,-1 5-1,2 4 2,-1 1 1,-3 1-1,-2-1 1,1-1 31,-1-5 0,-5 3 0,0-8 478,1-3 1,-5-3 0,0-7 0,-2-13 392,-1-13 0,3-11 0,-4-16 0,2-12-64,-2-14 0,3-13 0,-3 44 0,-2-2 0,0-1 0,0-1-100,-1 3 0,0 0 1,-1 2-1,0 1 0,-4-46 1,-5 6 353,-9 4 1,-9 17 0,2 12 0,-1 15 813,1 16 1,2 10-1475,5 7 1,9 14 0,5 17 0,8 14-330,7 12 0,7 15 0,5 8 1,8 8 85,8 3 1,-16-35 0,1 2 0,3 2-1,2 1 1,0-1 0,0 1-519,-1-2 0,0-1 1,0-2-1,-1-1 1,25 41-1,0-3-342,1 2 1,-10-15 0,-9-9 0,-8-17 302,-7-11 0,-7-13 0,-3-14 843,-1-8 1,-2-14 0,-6-11-1,0-6 425,0-5 0,0-3 0,0-6 0,0 5 196,0 1 0,0 0 0,0 6 0,0 3 519,0 6 1,0 7 0,2 5-1076,4 5 1,3 3-1,9 12 1,1 6-483,5 7 0,13 12 1,13 0-1,8 4 28,4 2 1,8 2-1,6 2 1,-1 2-750,3-2 1,-14-8 0,-2-6 0,-11-4-3464,-11-5 4503,-10-11 0,-21-5 0,-11-9 0</inkml:trace>
  <inkml:trace contextRef="#ctx0" brushRef="#br0" timeOffset="1017">1991 796 8322,'0'-18'749,"0"1"0,0-1 0,4 1-93,8-1 0,7 9 0,20 1 0,9 2-572,17 0 1,20 0 0,-35 6 0,1 0 0,1 0 0,1 0-566,-2 0 1,0 0-1,48 6 1,-2 0 161,-9-2 0,-1-2 0,-7-2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6:25.8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53 287 8322,'-2'-25'-45,"-2"-4"0,-4-2 842,-2 2 0,5 3 1,-5 9 3018,2 0-2341,2-1 1,6 10-1093,0 8 0,0 14 0,2 11 1,4 4-36,6 8 1,-3 4 0,3 7 0,2 1-159,1 5 1,1-1 0,-3 7-1,-1-2-576,1 0 0,3 2 1,1-1-1,1 5-874,-1 4 1,-1 7 0,-2 1 0,-3-2-49,3-3 1,-5-1-1,1 0 1,-2-4 1307,-4-8 0,-2-7 0,-2-16 0</inkml:trace>
  <inkml:trace contextRef="#ctx0" brushRef="#br0" timeOffset="216">612 427 8854,'-2'-85'344,"-4"3"0,-4 8 0,-7 14 0,-1 12 1979,1 9 1,7 14-1639,4 13 0,4 10 1,4 2-1,6 12-202,9 9 1,3 6 0,11 10 0,4 4-444,4 5 1,1 7-1,-3 3 1,2 4-699,2 2 0,0 2 0,-7 6 1,1 0-96,0 0 1,-2 0 0,-2 2 0,-4 1-423,-1 3 1,-11-6-1,-9-8 1,-4-4-1715,-2-7 2889,-8-7 0,-17-17 0,-12-1 0</inkml:trace>
  <inkml:trace contextRef="#ctx0" brushRef="#br0" timeOffset="1050">315 1003 8322,'-18'-17'184,"1"5"0,-1 0 0,1 1 688,-1 1 0,9-5 0,5 3-189,8-4 1,9 5-1,16-1 1,12-1-169,8-3 0,18-1 0,11-1 0,9 1-351,7-1 1,-45 9 0,1 1 0,45-8-1,-2 5-116,-4 5 0,0-2 1,-15 2-1,-8 4-115,-12 6 0,-11 0 1,-14 6-1,-6-1-296,-3 1 1,-10-4 319,-5 6 0,-3-1 208,-2 7 0,0-1 0,2-1 0,2-3-63,2-1 1,8 0 0,-3 5 0,5 0-139,1 1 1,8-1 0,4-1 0,4-3-336,2-1 1,0-2 0,2 1-1,2-5-102,2-4 1,-1-2-1,-7 0 1,-3 0 95,-7 0 1,0-8 0,-5-3 342,-9-5 0,-7-7 0,-8 0 0,-7 1 105,-8 3 0,-14 2 1,-12-1-1,-5 3 127,-7 3 1,-1-4 0,-6 5-1,4-3 162,2 2 1,4-3-1,7 3 1,7-1 187,5 1 1,8-3-1,17 3 1,6-4-135,4-1 1,20-6 0,13-1 0,17 1-194,14-2 0,12 5 0,4-5 0,-1 2-38,1 0 0,3 5 1,-5 8-1,-2 3-217,-2 3 0,-6 2 1,-6 2-1,-10 0-73,-5 0 0,-10 8 0,-8 3 0,0 5 25,0 1 1,-11 3-1,1 1 1,-1 2-136,-1-1 1,-3 5 0,-2 0 0,-1 2-94,1 0 0,-6 0 0,2 8 0,-4 4-234,-2 6 1,-2-5 0,-2-1 0,-4-6-674,-2-6 1,7-4 1188,-3-7 1,4-11 0,2-8 0,0-15 354,0-11 1,8-8 0,5-4 0,6-4 181,5-1 0,7 5 1,-2-2-1,6 6-4,6 6 1,-3 4 0,9 7 0,0 3-239,-3 3 0,7 5 0,-5 8 0,5 7-352,1 10 1,0 1 0,1 8 0,-3 0-266,-3 1 0,-4-5 1,-9 4-1,-1-2-1360,-3-3 1484,-5-11 1,-17-5-1,-8-12 1,-10-7 77,-6-9 0,-1-5 0,-3-8 1,-1-2-49,-2-3 1,-6 3 0,5-6 0,3 2-44,2 1 1,3-7 0,5 6 0,5 4-546,4 6 1,6 0-1,7 6 1,15 2-713,10 3 0,19-1 1496,15 9 0,23-3 0,-40 6 0,0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6:35.2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350 297 8223,'18'-7'181,"-1"-5"1,6-3 0,1-3-1,-3 1 678,-2-1 1,-1 1 0,-1-1-1,1 1 16,-1-1 1,1 1-1,-3-1 1,-3 1 508,-6-1 1,-4 1-1073,-2-1 0,-10 3-1,-6 3 1,-7 6-378,-4 5 0,-4 1 1,-8 0-1,-2 1-139,3 5 0,-5 4 0,2 9 0,2 3-356,2 1 1,3 6 0,1-4 0,1 3 31,3 3 1,8 4-1,-2 3 1,5 3 111,7-2 0,3-2 1,8-4-1,0-4 322,0-6 0,13-5 1,7-7-1,5-5 556,6-4 1,10-4-1,5-4 1,5-5 296,1-5 1,1-7-1,-1-2 1,0-1-56,1 1 0,-3 2 1,-1 5-1,-5 3-461,-1 3 1,-2-1-1,-6 7 1,-2 4-705,-4 6 0,-4 5 0,-7 9 0,1 1-673,4 5 0,-3 1 0,1 6 0,-5-2-1125,-5 2 1,3 2 2259,9 2 0,4 0 0,8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5:42.62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0 210 8764,'0'-39'225,"0"4"0,0 6 0,0 0 0,0 4 488,0 0 0,8 13 0,4 0 0,5 8-187,7 4 1,-1 8 0,10 6 0,6 9-40,3 12 0,-1 10 0,6 13 0,-1 8-274,-1 8 1,-2 5-1,-10 8 1,-4 1-382,-6-1 0,-11 8 0,-7 2 0,-5 0-651,-5-4 1,-21-3-1,-14-5 1,-11-4-1193,-7-5 0,-4-12 1670,-8-6 1,0-11 0,0-4-1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6:34.5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1 234 8223,'11'-35'229,"-1"0"1,0 0 819,-1 0 1,-5 8 0,2 4 1200,-4 3 1,-2 9-1569,0-1 1,0 16 0,0 4 0,0 13-425,0 14 0,0 6 0,0 9 0,0 0-240,0 5 1,8 7 0,3-2-1,5 0-84,1 0 1,1 6 0,-1-2 0,1 4-735,-1 2 0,1 0 0,-3 0 0,-1 0-145,-3 0 1,-7-6 0,2-4 0,-4-8-1627,-2-13 2469,0-10 0,2-27 0,4-10 0,5-9 618,5-7 0,9-7 0,6 4 0,6-2 549,4 0 0,0 8 1,-5-1-1,3 7-392,2 3 0,6 2 1,-7-1-1,-1 5-590,-2 4 1,-2 2-1,0 0 1,-2 2-169,-4 4 0,2-4 0,-10 6 0,-3-3-932,-5 1 159,-1 0 1,-4-8 0,-8-4 143,-10-5 1,-5 1 0,-3 0 0,-1 1-296,-5-1 1,-5 6-1,-9-4 1,-5 2-27,-2 1 1,-1-1 1034,-7 6 0,1 7 0,-1 3 0</inkml:trace>
  <inkml:trace contextRef="#ctx0" brushRef="#br0" timeOffset="149">315 915 8223,'-8'-43'225,"-2"8"1,-5-2 0,3 8 484,6 4 0,4 2 0,2 5 0,4 1-200,8-1 0,4 1 0,17 1 0,7 5-1508,9 5 0,7-2 0,18 2 0,7 2 998,12 2 0,-39 6 0,1 0 0,2 1 0,1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6:30.7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43 340 8746,'-7'-29'3964,"-5"0"-3317,-4 7 0,9 5 0,7 11 0,9 6-214,7 6 1,3 10 0,5 9 0,5 2-426,4 4 0,2 4 0,0 4 0,-3 3-299,-2 3 0,1 0 0,-8 3 1,-2-1-509,-1 1 1,-5 1-1,-3-3 1,-6-5 257,-4-4 1,-2-10 0,-2-6 0,-4-7 331,-6-8 0,-3-8 1,-1-10 365,5-11 0,-3-16 1,8-7-1,4-5 20,6-1 1,12-1 0,9 1-1,2 2-212,4 3 0,10 0 0,3 11 0,3 4-528,0 5 0,-3 12 1,5 9-1,-5 4 563,-1 2 0,-10 8 0,-8 1 0</inkml:trace>
  <inkml:trace contextRef="#ctx0" brushRef="#br0" timeOffset="600">1021 532 8427,'18'-8'214,"-1"-3"0,-1-5 1,-3-1 329,-1-1 0,-2 1 0,3 1 0,-3 3-59,-2 1 1,-2 0 0,-6-5 17,0-1 1,0 1 0,-2 1-296,-4 5 1,-2 1-1,-6 6 1,3-2-172,-3 3 0,-1 3 1,-3 5-217,1 7 0,1 5 1,3 5-1,3 1-123,2-2 1,0 5 0,5-3 0,-3 0-89,2 2 0,2-5 0,2 3 1,0-3 44,0-3 1,0 1 0,0-1 827,0 0-301,0 1 0,2-8 0,4-5 0,5-5-82,5-5 1,1-1 0,3-10 0,1-3 35,2-1 0,8 1 0,-1 2 0,3 1 43,1 4 0,7-1 0,0 7 1,0 2-67,1 2 1,-5 2 0,6 2-1,-4 4-60,-4 6 0,2 9 0,-12 4 0,0 2-136,0 4 1,-3 2-1,-11 2 1,-5 0-166,-4 0 0,-2 0 0,-2-2 1,-4-2 10,-5-2 1,-11-7 0,-1 1 0,2-6-114,1-5 0,-3-2 0,0-6 0,1 1 225,3-1 1,7-4-1,3-6 1,-1-5 108,0-5 1,6-1 0,-2-1 0,4 1 62,2-1 1,8 1 0,4-1 0,3 1-150,3 0 0,-1-1 1,1 1-1,-1 1-466,1 4 0,-1 5 0,1 5 568,-1-4 0,8 4 0,3-6 0</inkml:trace>
  <inkml:trace contextRef="#ctx0" brushRef="#br0" timeOffset="1569">1109 812 8318,'9'-14'602,"-3"-3"-245,-4-3 1,-2 1 352,0 1 1,8 3 0,2 1 0,1 4-216,1 3 1,0-5 0,5 4 0,2-1-177,5-5 1,-5 0 0,4-1 0,-3-1 28,-3-3 0,1-4 1,-3 1-1,-1-3-113,-3-2 0,-7-2 0,2-6 0,-4 2-87,-2 4 1,-8-2 0,-3 6 0,-5-1-98,-1 1 0,-3 10 1,-1 9-1,-4 4-78,-2 2 0,5 2 1,-1 5-1,4 11-150,1 9 1,8 8 0,5 6 0,5 3 8,5 1 1,5 5 0,9-3-1,5 4-240,5 1 1,10 0 0,1-1 0,-1-5-125,-2-5 0,-2-4 1,0-4-1,0-6 61,0-9 0,-8-9 0,-4-13 419,-3-7 1,-5-9 0,-1-15 0,-5 0 231,-1 1 1,4-9 0,-4-4 0,-1-1 294,1 1 0,6 5 1,-3 7-1,5 2 16,1 3 0,7 1 1,1 12-1,4 7-238,8 6 1,0 4 0,9 2-1,3 6-108,1 10 0,-3 7 0,-3 10 0,-1 0-474,-4 0 0,-8-1 0,-4 3 0,-4 2-201,-7 2 0,-4-6 0,-8-6 0,1 2 154,-1 2 1,-10-6 0,-5-6-1,-7-5 87,-5-4 0,-4-3 1,-10 3-1,-4-6 16,-5-4 1,-3-2-1,1-2 1,5-4 427,6-6 0,0-11 0,16-6 0,5-4 398,9-2 0,7-8 0,7-3 0,11-5 366,9-1 0,14 0 0,7 1 0,7 4-307,3 7 1,0 5-1,-6 8 1,1 9-204,-1 10 1,-5 1 0,-5 3-1,-3 6-227,-6 7 1,-4 15 0,2 5-1,-3 4-181,-3 2 1,-2 2-1,-5 3 1,-1 7-289,0 3 1,1 9 0,-1-1 0,-1 0-163,-4 2 0,3 2 0,-5 8 0,-1 0-146,-3 0 1,2-6 0,-2 0 0,-2 2-66,-2 2 0,-8-6 0,0-6 0,2-7-216,2-9 0,2-10 1,0-7-304,0-4 0,0-11 1,0-10-691,0-13 1869,0-18 0,8-12 0,2-7 0</inkml:trace>
  <inkml:trace contextRef="#ctx0" brushRef="#br0" timeOffset="1802">2977 550 8318,'-9'-45'451,"-1"2"0,6 8 0,-4 2 479,-1 4 1,5 4-1,-2 8 1011,4-1 1,4 8-1738,4 5 0,-2 10 0,7 9 1,1 7-189,-2 8 0,3 4 0,-5 2 0,0 0-450,-1 0 0,-1 6 0,-6 0 0,0-1-691,0 3 1,-8-4-1,-3 6 1,-5-3 167,-1-3 1,-6-2 0,-3-4 0,1-4 956,0-6 0,-6-3 0,4-3 0</inkml:trace>
  <inkml:trace contextRef="#ctx0" brushRef="#br0" timeOffset="2501">3204 689 8223,'0'-17'-141,"0"-1"1,0 1 0,0-1 703,0 1 1,0 5 1599,0 1-40,0-1-1606,0-5 0,2 7 0,2 6-273,2 8 1,0 0 0,-6 7 0,2 3-36,4 2 1,-3 3-1,9 2 1,2 4-374,1 3 0,3-7 1,-1 4-1,1-1-243,-1-1 0,6 0 0,1-5 1,-3-1-50,-2 0 0,-1-1 0,-3-2 0,-1-5-676,-2-1 1,-9-4 970,3-10 1,-4-4 0,-4-9 0,-2-2 434,-1-3 1,-9-7-1,2 2 1,-3-6 410,-3-5 1,3 8 0,3-2 0,6 3-32,4 3 1,2-3 0,0 8 0,2 2-145,4 1 0,12 9 0,11 1 0,6 2-279,5 4 0,5 2 0,8 2 1,-1 0-177,0 0 0,-7 8 0,-4 4 0,-4 1-297,-3-1 1,-6 3-1,-7-3 1,-5 4-198,-5 1 1,-7 3 0,2 1 0,-4 2 18,-2-1 0,-2-1 1,-4 0-1,-8 2 37,-7-1 0,2-3 0,-5-1 1,3-3 170,-2-3 1,9 1 0,-3-7 540,1-2 1,8-4 0,3-6 0,3-5 8,2-5 1,9-9 0,9-2 0,9-2 226,6 0 0,4 1 1,4-1-1,3 6-89,1 4 0,7 1 0,-3 3 1,3 3-316,-1 6 0,-11 4 0,1 2 0,-4 2-355,-2 4 0,-8 4 0,-6 9 0,-5 2-869,-4 3 0,-7 7 0,5-2 0,-2 2-380,-4-2 1,-2 4 0,0-4 0,2 4 1442,1 2 0,9 0 0,-4 0 0</inkml:trace>
  <inkml:trace contextRef="#ctx0" brushRef="#br0" timeOffset="2902">5143 689 8223,'0'-23'0,"0"-2"863,0-2 0,0 5 0,0-1-219,0 4 1,-8 7 0,-4 2 0,-5 2-309,-6 5 0,1 1 0,-7 4 0,-2 3-445,-2 7 1,4 9 0,2 5-1,2 1-389,3 4 1,-3 4-1,2 4 1,3 1-85,7-1 1,-1 0 0,9-2-1,1 2 59,2-1 1,2-12-1,2 3 1,3-10 388,7-7 0,4-4 1,3-8-1,2-4 447,3-8 1,5-7 0,-6-18 0,0-4 648,3-6 0,-13-9 1,3-4-1,-5 0-39,-1 0 1,-6-8 0,0 0 0,-8-6-262,-8 0 0,-5 3 1,-5 3-1,-3 4 762,-2 5 0,6 15-1119,-3 9 0,7 17 0,7 20-585,10 14 0,8 11 1,11 16-1,5 7 7,5 6 0,10 10 0,1-2 0,1 4-706,2 2 0,1 0 1,7 0-1,-5 0-273,-5 0 0,0 0 0,-4-3 1,-8-1 1251,-8-2 0,1-15 0,-13 1 0</inkml:trace>
  <inkml:trace contextRef="#ctx0" brushRef="#br0" timeOffset="3186">5807 724 8223,'11'-15'296,"1"3"1,-2-3-1,3 3 392,-1-4 0,-8-1 0,3 1 0,-1 3 330,0 1 0,0 1 0,-8-5-397,-4 4 0,-4 5 0,-7 7-480,-1 0 0,1 2 0,-2 5 0,-1 9-224,3 5 0,-5 12 0,11 0 0,-3 6-267,3 0 0,1 3 1,6 1-1,-2 2-328,2 3 1,0-5 0,0 0 0,-3-3-48,-3 1 1,-2 0 0,-5-8 0,-1-4 31,1-6 0,-2-9 0,-5-4 693,-5-3 0,-12-9 0,-3-7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6:29.6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53 322 8322,'-8'-34'309,"-2"-1"0,-2 2 1168,1 4 0,7-3 1,-2 9-853,4 2 1,12 3 0,5 7 0,11 3-181,7 0 0,0 6 0,13-4 0,5 6-340,5 6 0,-2 10 0,6 9 0,-3 2-367,-5 4 0,4 10 0,-13 4 1,-2 1-4,-6 1 1,-20-3 0,-3 5 0,-8-3-210,-4 3 0,-10 0 0,-9-3 0,-14-3 30,-12-1 0,-7-3 1,-7 6-1,-3-4-150,0-8 0,-4 0 1,10-10-1,4-4-414,3-5 1,18-6 1007,2-8 0,15-16 0,7-3 0</inkml:trace>
  <inkml:trace contextRef="#ctx0" brushRef="#br0" timeOffset="217">1031 218 8384,'0'-24'0,"0"-1"268,0-2 0,-2 6 0,-4-3 1,-6 5 983,-3 2 1,-11 5 0,-3 2 0,-4 2-467,-2 5 1,-5 8 0,-3 7 0,0 5-394,1 7 1,7 3 0,7 8 0,5 2-369,8 3 0,5-1 0,10 8 0,0-1-256,0-1 1,8 4-1,5-9 1,9 1-1022,7 2 0,4-6 1,2 1-1,2-7-779,3-7 1,-1 1 2030,8-2 0,-1 1 0,7-7 0</inkml:trace>
  <inkml:trace contextRef="#ctx0" brushRef="#br0" timeOffset="402">1502 532 8322,'0'-17'864,"-2"-1"2934,-4 1-2344,4 7 0,-3 4-1030,10 12 1,-1 6 0,8 11-1,3 4-640,7 0 0,-3 6 1,5-4-1,-3 2-768,2-2 0,-3 4 0,3-3 0,-4 3-1640,-1 1 0,-3-4 2624,-3-1 0,3-8 0,-5 4 0</inkml:trace>
  <inkml:trace contextRef="#ctx0" brushRef="#br0" timeOffset="535">1432 183 8231,'-23'-41'0,"0"0"0,1 4 1145,3 6 0,3 12-1522,5 7 0,7 10 377,16 2 0,15 8 0,17 10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6:41.0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34 433 8554,'-8'-18'627,"4"1"3983,-8 0-4008,9 7 0,-3 12 0,12 13 0,7 9-331,9 3 1,-1 4 0,6 8 0,0 1-372,0-1 1,-5-2-1,3 0 1,-2 2-296,0 1 1,1-5-1,-9-7 1,-1-3-1645,-2-4 1,-7-1 1910,7-3 0,-8-17 1,2-10-1,-4-11 539,-2-6 0,0-4 0,0-8 0,2-2 145,3 2 0,5 8 0,8 4 1,1 2 272,4 4 1,4 7 0,10 4 0,2 3-487,2 3 0,2 9 1,-3 7-1,5 6-338,0 5 0,3 4 0,-7 8 0,-4 0-622,-6 0 1,-6 0 0,-10 0 0,-3-2-301,-6-4 0,-4-4 0,-4-9 379,-4-5 0,-4-3 0,-7-12 0,-1-6 490,1-7 0,2-12 0,1 0 0,4-4 208,2-2 1,3 0 0,5 0 0,4 2 338,7 4 1,3 4 0,15 7-1,2 3-31,2 3 0,10 4 0,5 10 0,6 4-91,5 6 1,5 11 0,-4 6-1,-2 4-636,-4 2 0,1 6 0,-16-1 0,-6 1-1204,-8 2 0,-8-6 1463,-5 3 0,-4-3 0,-8-2 0</inkml:trace>
  <inkml:trace contextRef="#ctx0" brushRef="#br0" timeOffset="149">331 171 8406,'-16'-45'265,"4"7"0,7 6-168,3 9 1,11 6 0,11 5-1,15 8-97,15 8 0,10 6 0,10 7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6:37.816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699 946 8280,'-2'-18'-60,"-4"1"0,-6-1 271,-3 1 0,-2 5 1,-1 0-1,-1 1 530,-5 1 1,-3 2 0,-10 8-1,-1 0-309,-3 0 0,-8 0 1,3 2-1,-3 4-159,3 6 0,-3 3 0,8 5 0,3 1-193,1 2 0,9 2 0,5-1 0,6 5-258,5 4 0,4-4 1,8 0-1,0 2-221,0 2 1,10 0-1,6-4 1,7-6 86,4-3 1,0-3 0,6-1 0,-2-5 75,0-5 0,6-4 0,-8-4 1,4-5 185,2-11 0,-2-13 0,-2-14 0,-4-5 302,-1-10 0,-3-8 1,-6-8-1,-1-7-44,-5-8 0,-5-5 0,-8 46 0,-3 0 0,-2 0 0,-2 1 169,-1-2 0,-1 1 0,-20-43 0,2 7 0,-3 16 448,3 16 0,0 17 0,10 14-457,3 3 0,11 18 1,1 8-1,8 12-303,7 11 0,12 2 1,8 17-1,8 7 38,8 7 0,3 14 0,5 5 0,-27-38 0,0-1-176,1 2 0,0 0 1,1-1-1,-2 1 0,-1 0 1,-1-1-1,-1 1 0,0 0-424,22 43 1,-5 0 0,-7-1-1,-4-5-794,-7-5 0,-3-12 1,-15-6-1,-2-3 1291,-2-3 0,-10-7 0,-2-3 0</inkml:trace>
  <inkml:trace contextRef="#ctx0" brushRef="#br0" timeOffset="166">1066 1050 8280,'9'-27'190,"-3"4"1,-4 3 325,-2 3 0,8 7 1,4 4-1,3 5 381,3 1 1,5 7 0,2 7 0,2 7-490,4 8 1,2 4 0,0 2 0,-2 2-693,-2 4 0,-1-4 0,3 3 0,-4-3-541,-2-2 0,-2-2 1,-7-2 824,-5-2 0,5 1 0,-6 4 0</inkml:trace>
  <inkml:trace contextRef="#ctx0" brushRef="#br0" timeOffset="701">1659 1068 8430,'0'-12'-368,"0"0"845,0-1 0,0-3 0,0-1 0,0-1 397,0 1 1,0 5 0,0 1-226,0-3 1,10 1 0,8 1 0,9 6-291,6 4 1,4 2 0,1 0-1,5 2-358,2 4 1,-1 9-1,3 11 1,-6 1-188,-4 4 1,-8 2 0,-4 2-1,-6 2-180,-9 3 1,-6-1 0,-6 6 0,-6-2-401,-9-5 1,-12 1 0,-16 0 0,-9 2 124,-6-3 0,-5-8 0,-2-7 0,1-6 401,2-5 0,13-4 0,3-10 1,9-6 568,12-9 1,13-9 0,10-11-1,10-5 79,11-11 0,11 1 0,12-8 0,7 2 265,3-1 0,9-1 1,1 4-1,0-2-265,0 2 1,4 3 0,-6 7-1,1 3-191,1 0 0,-14 12 0,-1-2 0,-12 6-14,-10 6 1,-5 1 0,-7 3 288,-5-1 1,-6 7-31,-6-1 0,2 8 0,-5 0-322,1 8 1,2 14 0,6 11-1,0 4-93,0 2 1,0 7-1,2 5 1,4 3-105,5 3 1,5 5-1,3 2 1,3 2-481,1 4 1,2 2 0,-3 2 0,-1-2-548,-6-4 0,1-4 0,-12-8 1,-6-1 1083,-8-5 0,-21-3 0,-6-8 0</inkml:trace>
  <inkml:trace contextRef="#ctx0" brushRef="#br0" timeOffset="1067">2079 1295 8430,'11'-45'408,"1"4"1,0 5 0,5 3-1,2 2 356,5 1 0,5 9 0,12-2 0,5 3-90,5 3 1,9 5 0,2 3 0,2-1-133,0 0 1,-8 6 0,2-2 0,-3 5-328,-3 1 0,-13 7 0,-6 5 1,-8 3-227,-9 3 0,-1-1 0,-9 1 0,-2-1-185,-2 1 0,-2 5 0,0 2 1,0 0-112,0 1 0,-2 3 1,-2-4-1,-4 0-328,-1 1 0,5-3 0,-2-6 55,4 1 0,4-5 669,4-7 0,5-8 1,11-17-1,3-5 145,2-5 0,0-2 0,4 0 0,-4 4 20,-1 2 0,5 2 0,-4 5 0,2 3 134,0 3 1,-8 4-1,5 8 1,-3 2-314,0 4 1,0 4 0,-7 9 0,-2 2-725,-3 3 1,-7 7-1,2-2 1,-4 4-171,-2 2 0,0-2 0,0-2 0,0-4 819,0-2 0,-8 6 0,-2-4 0</inkml:trace>
  <inkml:trace contextRef="#ctx0" brushRef="#br0" timeOffset="1317">3476 1207 8430,'7'-42'205,"1"7"1,6-2-1,-3 8 466,3 4 1,2 1-1,1 9 1,2 3 120,5 6 0,-5-1 1,6 1-1,-1 4-274,-1 6 0,0 7 1,-3 13-1,1 5-419,2 4 1,-1 2 0,-9 0 0,-3 0-201,-2-1 1,-1 3-1,-3 0 1,2 0-420,-2-4 0,-4-8 0,-6 1 0,-5-5-177,-5-6 0,-3-3 0,-3 0 0,-1-8 356,2-8 0,1-8 1,5-11-1,3-6 291,6-4 1,6-4 0,6-2-1,8-4 24,7-1 0,12 5 1,10-4-1,3 2-387,9 1 0,1 1 1,10 8 412,0 2 0,6 7 0,-10-3 0</inkml:trace>
  <inkml:trace contextRef="#ctx0" brushRef="#br0" timeOffset="1683">4139 544 8745,'-23'-29'0,"0"2"2932,1 1-1812,3 3 0,9 15 1,6 8-1,10 12-485,12 9 1,7 12 0,10 10-1,0 2-383,0 3 1,0 8-1,0 5 1,0-1-480,-1 0 0,-1-2 0,-3-6 0,-7 3-509,-4 3 1,-9-6 0,-4 1 0,-6-11-581,-6-5 1,-10-10-1,-9-5 1,-2-9 749,-4-7 0,6-6 0,1-8 1,5-9 557,2-10 1,5-6-1,2-2 1,4-2 418,8-4 0,0 4 0,12-1 0,3 5 90,5 4 0,7 13 1,-4 0-1,2 7 47,4 5 1,2 2 0,2 6 0,0 7-88,0 13 0,-2 9 1,-4 6-1,-6 3-367,-3 3 1,-10 1-1,-5 5 1,-3-3-384,-2-1 0,-13-8 1,-7 2-1,-7-7-655,-10-4 0,0-3 1,-7-6-1,-1 0-2066,1-5 3010,5 1 0,-12-15 0,7 6 0</inkml:trace>
  <inkml:trace contextRef="#ctx0" brushRef="#br0" timeOffset="1984">5344 1085 8430,'18'-27'129,"-8"0"0,-5 6 0,-3-3 571,-2 3 0,-9 7 0,-9 5 0,-11 1 181,-10 4 1,-7 2 0,-13 4 0,-3 4-600,0 5 0,-4 7 0,10 5 1,4 6-170,3 4 1,12 2 0,4 0-1,12 0-237,7 0 1,10 0-1,-1-2 1,5-4-268,5-6 1,5-5 0,10-7 0,1-3 67,2 0 0,6-6 0,-3 4 1,1-4 109,4-2 0,2-2 0,2-2 0,-2-2 78,-4 2 1,4-4 0,-6 3 0,2-1-1,0-2 1,-6 6 0,5-4 0,-3 4-277,-4 2 0,-7 2 1,-3 2-1,1 4-668,-2 2 1,-1-1 1078,-3 3 0,-4 11 0,6-3 0</inkml:trace>
  <inkml:trace contextRef="#ctx0" brushRef="#br0" timeOffset="2297">5379 1120 8430,'12'-27'354,"0"4"1,-7-3 0,7 3 350,2 2 1,1 9 0,3 6 0,1 4 79,4 2 1,3 8 0,5 6-1,-4 7-557,-2 8 1,-2 4-1,-5 2 1,-1 0-470,1 0 0,-9-6 0,-1-2 1,-2-1-404,0-5 1,-10 4-1,-12-4 175,-5-5 1,-10-6 0,2-10 0,-4-2 266,-2-4 0,8-10 0,4-9 1,3 0 592,3 0 0,7-6 1,4 3-1,4 1 132,2 4 0,10 4 0,7 1 1,11 3-86,4 3 0,11 4 0,4 8 0,3 2-295,3 4 0,5 6 0,0 9 0,-2 4-461,-1 2 1,-11 2-1,-3 6 1,-6 0-900,-6 0 1,-4-8 0,-9-1 1216,-5-1 0,5-6 0,-6 7 0</inkml:trace>
  <inkml:trace contextRef="#ctx0" brushRef="#br1" timeOffset="2631">6218 980 16523,'0'-17'1105,"7"1"-21,5 5 1,-4 5 0,0 12-1,-1 7-1031,5 9 0,3 3 0,3 6 0,1-2-263,5 2 0,-3 0 0,8 0 1,0-4-264,-2-1 1,4-3-1,-5-6 1,-1-1-72,0-4 1,4-7-1,-4-10 1,1-9 352,-1-7 0,-4-7 1,-7-8-1,-5-3 219,-1-2 1,-2-6 0,-6 7 0,0 1 371,0 2 1,-6 10 0,-2 4-1,-1 5-25,-5 6 0,4 5 1,1 9-244,1 3 1,-4 13 0,7 11 0,3 4-702,6 2 0,5 0 0,11 2 0,3 2-698,6 1 1,6 3-1,6-4 1194,5 2 1,20 7 0,6-3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6:44.5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18 295 8386,'-6'-35'0,"1"0"408,1 0 1,2 6-1,2 2 1,4 2 350,7 3 0,5-3 0,17 4 0,8 3-179,7 5 1,3 9 0,13-2 0,3 8-400,7 10 0,-4 1 0,0 16 1,-12 2-191,-9 2 0,-9 8 0,-11 2 0,-7-1-391,-9 1 0,-5 4 0,-12-5 0,-7 3-291,-13 4 1,-9-7 0,-9 1 0,-9-2-1,-5-1 0,-16 3 0,2-6 0,-1 0-1029,-1-4 1720,10-2 0,1-4 0,9-2 0</inkml:trace>
  <inkml:trace contextRef="#ctx0" brushRef="#br0" timeOffset="183">909 295 8386,'10'-35'115,"-3"0"0,-9 0 1,-5 2 33,-11 4 1,-7 4 0,-12 9 0,-6 3 856,-9 1 1,0 8 0,-5 0 0,9 8-529,7 8 1,12 11 0,8 8 0,7 8-471,8 8 0,20 3 1,11 2-1,12 1-328,9-1 0,7 1 0,3-1 0,4 0-2762,2 1 3082,2-1 0,14 8 0,-38-29 0,0 0 0</inkml:trace>
  <inkml:trace contextRef="#ctx0" brushRef="#br0" timeOffset="483">1450 627 8396,'-17'-35'660,"-1"2"0,3 4 3471,3 5-3274,-3 13 1,13 11-1,-2 13 1,8 11-438,7 11 0,5 3 0,1 13 0,3 5-413,3 4 1,-4 4 0,5 6 0,-5 2-230,-1 4 0,-3 3 0,-3 9 0,-6-1-380,-4 0 1,-2 8 0,-2 2 0,-6 0-54,-10-4 1,-9-5 0,-12-9 0,-3-9 233,-3-10 1,-1-17-1,-5-14 1,4-15 307,7-10 0,5-8 0,6-8 0,5-13 247,5-12 0,9-8 1,8-7-1,12-4-398,13-8 0,10 5 0,8-10 0,6 3-268,3 4 1,4-6-1,3 6 532,1-1 0,8 3 0,-4 8 0</inkml:trace>
  <inkml:trace contextRef="#ctx0" brushRef="#br0" timeOffset="631">1450 208 8407,'-25'-51'0,"6"5"51,5 5 1,12 20 0,2 9 0,12 10-247,9 8 195,14 11 0,10 18 0,7 10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6:42.966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489 1273 8870,'8'-11'0,"2"-1"244,-1-1 0,7-3 0,-5-1 0,3-1 817,-2 1 1,1-1-1,-5 1-184,2-1 1,-6 1 0,-1 1-554,-6 5 1,-7 3 0,-10 8 0,-3 0-158,-6 0 1,-10 6-1,-3 3 1,-3 5-141,-4 5 0,7 3 0,1-3 0,4 2-306,2 3 1,8 7 0,4-2 0,5 2-186,7-2 0,5 4 1,12-2-1,9 4 194,12 0 1,4 4 0,18-10 0,3 2 7,5-2 1,7 2 0,-6-8 0,-4-1-123,-5-3 0,-9-7 1,-10-3 191,-7-1 0,-15-2 1,-14-6 230,-16 0 0,-11 0 0,-7 0 0,-7 2-40,-3 4 0,-5-2 1,-1 5-1,-2 1-156,2 0 1,3 1 0,7 7 0,5-1-728,4 1 1,6-1 883,8 1 0,7-1 0,16 1 0</inkml:trace>
  <inkml:trace contextRef="#ctx0" brushRef="#br1" timeOffset="217">1205 750 8551,'-27'-45'627,"4"4"0,3 6 0,1 6 853,-4 6 0,5 13-1006,1 10 0,9 18 0,16 15 0,7 9-391,7 9 0,11-1 0,-1 14 0,9 4-465,4 6 1,-6-4 0,-1 3 0,-5-3-400,-3 2 1,-3 4-1,2-1 1,-8 5-2175,-7 0 2955,-6-3 0,-24 1 0,-3 1 0</inkml:trace>
  <inkml:trace contextRef="#ctx0" brushRef="#br1" timeOffset="348">1205 1483 8551,'20'-41'-66,"1"1"1,4 3-169,2 6 0,10 5 0,10 9 0,3 1 590,3 5 1,-7 3-1,-1 8 1,-1 0-654,1 0 1,-4 2 296,5 4 0,-7 3 0,4 9 0</inkml:trace>
  <inkml:trace contextRef="#ctx0" brushRef="#br1" timeOffset="1050">2148 1361 8427,'12'-29'274,"-1"0"1,-5 7 0,4-1 0,-2 4 555,-4 1 0,-2 1 0,-2-1 0,-2 3-216,-4 3 0,-4 4 1,-9 8-466,-5 0 1,5 0 0,-6 2 0,2 4-252,-1 6 1,-7 3 0,4 5 0,-2 1-193,0 2 1,7 6 0,-1-4 0,4 3-258,1 3 1,3 0-1,3 0 1,6-2-238,4 2 1,2-4-1,0 0 472,0-1 0,10-5 0,8-10 0,9-5 412,6-4 0,4-10 1,1-3-1,3-5 161,-2-1 1,0-3-1,0-1 1,1-2 77,-1 1 1,-4 9 0,-4 3 0,-2 0-119,2 1 0,-4 5 0,1-2 0,-1 4-147,0 2 1,-4 0 0,4 2 0,1 4-171,-1 6 0,-6-3 1,4 1-1,-1-2-16,-1-4 1,0-2 0,-5-2 0,-1-2 163,1-4 1,-1-14 0,0-15 0,-1-11 112,-4-10 0,1-14 0,-5-14 0,0-9-42,-4 41 1,-1-1 0,1-2 0,-2-2 0,-1-3 0,-2 0 0,1 0-1,-2 1 101,0 1 1,-1 0 0,-2 3-1,-2 1 1,-3 1 0,-3 1-1,-18-37 315,-8 19 0,8 24 1,-4 15-1,4 13-241,4 8 1,3 6 0,13 14 0,5 13-299,4 16 0,2 14 1,4 11-1,7 11-112,13 9 1,9 9-1,-14-46 1,2 1 0,3 1-1,1 1-104,3 3 1,0 1 0,0-2 0,0 1-1,3 2 1,1 0 0,-1-1 0,0-1-197,0-1 1,0 1 0,-5-1 0,-2 0 0,1-1 0,-1-1-1,15 42-642,-12-17 1,-14-19 0,-7-17 681,-4-8 0,-2-15 1,-2-16-1,-2-12 346,-2-9 0,1-12 1,5-10-1,0-1 310,0-5 0,2 1 1,1-1-1,5 4 590,2 3 1,-4 3 0,5 8-1,5 6-348,5 5 1,6 1 0,10 13-1,6 4-367,9 6 1,10 8 0,14 13 0,6 8-343,3 6 1,-5 7 0,-7-3 0,-7 0-815,-8-1 0,-9 5 1,-8-6 1000,-10-3 0,-2-9 0,-19-3 0</inkml:trace>
  <inkml:trace contextRef="#ctx0" brushRef="#br1" timeOffset="1199">2794 959 8534,'0'-35'149,"2"0"1,6 2-670,10 4 1,9 4-1,15 7 1,13 3-243,13 3 762,17 5 0,-34 3 0,3 0 0,3-1 0,0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6:47.182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 1590 8214,'6'-18'0,"-1"1"322,-1-1 1,0 1 0,0-1 0,4 3 183,2 3 1,-5-3 0,7 3 0,2-3-79,1-3 1,8-5 0,3-2-1,1-3-119,4-3 0,-4-4 0,2-5 0,2-9-77,2-7 0,2 0 0,0-10 0,-2-6-53,-4-8 0,2-11 0,-8-2 1,-3 2-8,-7 2 0,-5 3 1,-10 5-1,-5 7 91,-11 8 1,-1 14-1,-10 13 1,-3 8 284,0 7 1,-3 7 0,2 5 0,3 6-425,7 5 1,10 10 0,1 9 0,0 13-282,3 13 1,1 11 0,8 16-1,2 5 101,4 6 0,7 11 1,0-44-1,1 1 0,3 2 1,1 1-116,0 2 0,1 0 0,3 2 0,1 1 0,1 4 0,2 2 0,3 1 0,2 2-188,4 2 0,0 1 0,3 2 1,0 0-1,-1-3 0,0 0 1,1-2-1,1 0 99,1-3 1,0 0-1,-4-3 1,0-2-1,0-4 1,-1-1-1,-3-7 1,-1-1-233,23 33 1,2-16 0,-11-11 0,-1-13 166,-3-14 1,-6-4 0,-6-17 264,-6-6 1,-11-5 0,-6-13 0,-4-5 219,-2-10 0,0-8 0,-2-13 0,-6-4 60,-9-4 0,-3-8 0,-11 8 0,-4-2 1,-3 2 0,-11-8 0,2 8 0,-3 4-256,-2 4 0,-1 3 0,-1 1 0,-4 1 162,-6 5 1,3 3-1,3 10 1,4 4-176,2 6 0,1 0 1,6 3-1,11 5 177,8-1 0,15 1 0,5-3-11,4 1 0,12 5 0,7 0 0,12 1-168,10 1 0,11-6 0,13 5 0,3-3 39,5 3 1,11-3 0,-1 8 0,3 2 45,-3 2 1,-3 2-1,-10 0 1,-4 0 63,-6 0 0,-6 0 0,-7 0 385,-10 0-72,-16 0 0,-13 0-255,-12 0 0,4 2 1,-3 4 22,3 6 1,2-3-1,0 3 1,2 2 102,3 1 1,5 9 0,10 1-1,1 0-664,2 0 1,6 6 0,-3-4 0,-1 3-335,0-1 0,-2-2 1,-3 4-1,-1-4 128,-1-2 0,1-1 433,-13-7 0,-2-2 269,-10-3 1,-4-10-1,-7-12 1,-1-3 21,1-7 0,-1-9 0,1-2 1,1-8 173,5-7 0,3-5 0,10 1 0,4 1 141,5 3 0,13 1 0,7-3 0,5 3-163,5 2 1,14 10-1,-3 12 1,4 7-225,4 9 1,-5 5 0,1 5 0,-6 9-209,-3 7 1,-8 1-1,2 7 1,-7 0-321,-4-2 0,-11 4 1,-9-8-1,-3-1-834,-3-3 0,-2-1-910,-2-1 1753,0-7 1,0-4 0,0-12 453,0-6 0,8-11 0,2-4 0</inkml:trace>
  <inkml:trace contextRef="#ctx0" brushRef="#br0" timeOffset="300">3930 717 8342,'-35'0'173,"0"0"0,8 0 0,4 0 0,4 0 368,1 0 0,6 7 0,3 5 1,1 5-281,4 7 0,4-3 0,6 10 1,8 4-191,7 4 1,0 4 0,8-5 0,2 5-223,2 2 0,-4-5 0,-1 5 0,-1-2-427,0-4 0,-8-3 0,1-1 0,-9 0-515,-3 0 1,-2-6 1092,-6 0 0,-16 1 0,-3 4 0</inkml:trace>
  <inkml:trace contextRef="#ctx0" brushRef="#br0" timeOffset="1167">3476 1048 8334,'-9'-9'0,"3"-7"273,4-5 0,2-2 0,0 5 0,0 1 257,0-1 0,9 3 1,7-1-1,9 2-99,8 1 1,6-6 0,15 7 0,6-4-165,10-1 0,6 1 0,7 3 0,-3 1-313,-2-1 1,-5-5-1,-7-5 1,-5-4-97,-7-1 0,-6-5 1,-15 2-1,-4-5 308,-5-5 0,-7 2 1,-5 8-1,-6 4 311,-4 2 1,-2 7 0,0 6-1,-2 1 1374,-4 1-1875,4 2 0,-6 22 1,8 5-1,0 8-204,0 10 0,2 0 1,4 12-1,4 3-48,-1 4 1,7 3 0,-6-7 0,1 2-197,1 5 0,-8 1 0,2 4 0,-5-4 118,-1 0 1,-1-6 0,-5 5 0,-6-7-40,-3-5 1,-5-12 0,1-12 0,-1-6 193,5-5 0,3-8 0,1-14 1064,5-7 1,4-12 0,2-1 0,0-5-14,0-5 1,9 5-1,9-2 1,9 6-189,6 0 0,4 6 0,4 3 0,5 7-463,5 3 1,3 8 0,4 0 0,6 8-264,4 8 0,-4 3 0,-2 5 0,-2 1-490,-3 2 1,-5 1-1,-5-9 1,-8-3-176,-8-6 1,-6-6-1,-10-6 466,-3-6 0,-4-11 1,-10-6-1,-4-4 206,-6-2 1,-9-6-1,-4-2 1,-2 1 437,-4-1 0,0 8 0,-1 8 0,5 2 858,2 3 1,2 5-1191,5 5 0,11 6 0,8 14 0,15 10-497,11 9 0,14 8 1,7 6-1,9 5-671,7 5 0,6-1 0,5-1 0,7-3 1117,3 3 0,-38-24 0,1 0 0,1 1 0,-1 0 0</inkml:trace>
  <inkml:trace contextRef="#ctx0" brushRef="#br0" timeOffset="1850">6847 926 8279,'10'-35'341,"3"-2"1,-7 0-1,-2 3 856,-2 6 1,0 7 0,2 4-97,1-1 0,3 3 0,-2 3-771,6 6 0,3 12 1,3 6-1,-1 3-363,1 3 1,5 7-1,0 4 1,-2 4-297,-1 2 1,-3 0 0,-1 0 0,-3 0-308,-1 0 1,-8-1 0,2 1 0,-4 0 149,-2 0 0,-2 0 0,-6-2 0,-8-2 10,-5-2 0,-10-9 1,4-3-1,-2-9 561,0-6 1,5-2 0,-1-4-1,4-8 427,5-11 1,10-8-1,1-6 1,5-2 136,5-1 1,7-7 0,11 6 0,8 2 64,8 3 1,8 8 0,9 5 0,4 6-465,2 5 0,8 8 1,4 14-1,-4 9-312,-4 6 1,-10 5-1,0 5 1,-9-1-375,-12 1 1,-2-2 0,-12-4 0,-5-5-624,-9-5 1,-7-3 610,-5-5 0,-7-3 1,-9-10-1,-5-4 480,-1-5 1,4-5-1,-4-1 1,2-3 226,3-3 1,5 2 0,3-8 0,4-3 328,3 0 0,1 2 1,6 3-1,2 0-22,4 0 1,13 6 0,16-1 0,10 7-187,5 3 0,10 10 1,6 2-1,8 12-310,7 9 0,-9 6 0,-4 8 1,-6 2-600,-5 4 1,-9-2 0,-5 5 0,-6-1-711,-10-4 1,-8-2 0,-7-4 0,-6-2-1459,-4-2 2697,-2-8 0,-8 4 0,-2-7 0</inkml:trace>
  <inkml:trace contextRef="#ctx0" brushRef="#br1" timeOffset="2216">8698 1171 11687,'0'-18'-88,"0"7"1,0-1 1425,0-2 0,-2 5-44,-4-3 0,4 6-805,-4-6 1,6 3-1,6-3-188,6 6 1,3 2 0,3 1 0,-1-3-202,1 2 0,1-6 0,3 0 0,1-1-169,-2-1 0,-1 1 0,-1-7 0,2 1-257,3-1 1,-9 1 0,-7-1 0,-2 1 141,0-1 1,-2 1 0,-12-1 0,-10 1 289,-9-1 0,-8 1 0,-6 1 0,-5 5 171,-5 5 0,-1 4 0,2 2 1,1 4-169,2 8 0,14 1 0,1 16 0,6 2-585,11 2 0,5 4 0,12 2 1,6 4-496,9 1 1,16 1 0,16 1-1,9-5 920,12-4 1,15-2 0,-36-18 0,-1 1-1</inkml:trace>
  <inkml:trace contextRef="#ctx0" brushRef="#br0" timeOffset="2651">9466 1048 8438,'-11'-7'1419,"-1"-5"1,6-2 1411,-5 3-1873,7 3-754,-4 8 1,6 0 0,-4 0-290,-5 0 0,1 6 0,-2 0 0,-1-1-234,-3 3 0,5-4 1,-1 8-1,0 1-121,3 3 1,1 1-1,8 1 1,0-1 80,0 1 1,2-1-1,4 1 1,7-3 196,8-3 1,7 1 0,7-7-1,1-2 91,5-2 0,2-4 1,3-6-1,-5-9 373,-4-10 1,-2-14 0,-2-8 0,-6-7 164,-9-8 0,-9-14 0,-13-7 0,-7-8 81,-12-4 1,-18 8 0,17 44 0,-3 2 0,-31-34 73,-4 5 1,6 10-1,-1 8 1,9 13 265,7 17 1,18 13-1,7 13-775,7 4 0,5 13 0,12 18 1,9 11-689,10 9 1,8 16 0,6 1 0,5 6 52,5 1 0,1-5 0,3 5 0,-27-38 0,2 0-296,2 2 0,0 1 0,-2-2 0,-2-1 585,-1 1 0,-2 0 0,2-1 0,-1 1 0,19 35 0</inkml:trace>
  <inkml:trace contextRef="#ctx0" brushRef="#br1" timeOffset="3084">9955 1258 12009,'-15'-12'-432,"1"3"0,3-1 1056,-3 0 1,6 4 179,3-5 1,5 7-1,7-2-276,11 4 0,7 0 1,10-2-1,2-4-131,4-1 1,1 3 0,7-6 0,-5-1-96,-1-3 1,0-3 0,-6-3 0,-2-3-113,-8-2 1,-8-2 0,-7-6 0,-6 0-238,-4 0 0,-12 2 0,-8 4 0,-9 6-24,-6 3 1,-8 5-1,1 3 1,1 6-94,2 4 0,4 12 0,4 8 0,6 9-206,3 6 1,12 9-1,8 5 1,14 4-446,13 1 1,10 8 0,17 2 0,7 2-691,8 0 0,9-7 1461,-35-28 1,1 0 0,4 2 0,-1 0 0,2 0 0,-1 0-1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6:51.3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786 961 8399,'-2'-37'0,"-4"0"429,-5 2 0,-5 0 1,-1 16-1,-1 5 703,1 4 0,-3-1 0,-1 5 0,-2 4-774,1 6 1,-3 7-1,2 13 1,0 5-281,-3 4 0,7 2 1,-6 0-1,1 2-61,1 3 0,0 3 1,5 5-1,1-3-506,-1-2 0,7 3 0,-1-3 0,-1 0-277,-3-1 1,-1 5 0,-1-6 0,1-4-180,-1-6 1,-5 0-1,0-8 945,1-2 0,-5-1 0,0-3 0</inkml:trace>
  <inkml:trace contextRef="#ctx0" brushRef="#br0" timeOffset="218">70 524 8399,'-15'-80'295,"1"5"1,2 5 270,-1 6 1,5 8 0,2 13 0,4 10-215,2 6 0,10 3 0,5 7 0,9 1-77,3 5 1,4 3 0,8 12 0,3 8-107,3 11 1,7 16 0,9 9 0,-1 10-240,0 12 1,-27-32 0,0 2-1,-1 4 1,0 1 0,1 1-1,0-1-88,-1 2 0,0-1 0,-1 1 0,-2 0 0,-2-3 0,-2 1 0,2 0 0,-1 1-164,0 0 1,0 1 0,0 5-1,-1 1 1,-2-3 0,0-1 0,-2-1-1,-1-1-788,17 44 0,-10-3 849,-4-1 0,5 0 1,-1 1-1</inkml:trace>
  <inkml:trace contextRef="#ctx0" brushRef="#br0" timeOffset="735">1432 1432 8399,'6'-46'274,"0"-1"0,0-2 205,1-1 1,-5 11 0,4 4 0,-2 2 487,2 0 1,-4 0 1149,4 4-1903,-4 12 1,-2 17 0,0 13-1,0 9-202,0 7 1,0 10 0,0 3 0,0 3-79,0 3 1,0 3 0,0 1-1,0 1-124,0-1 1,5 0 0,1-1 0,-2-3-261,-2-1 0,-2-2 0,0 1 1,0-7-265,0-8 1,0-6 0,-2-9 467,-4-5 1,4-7-1,-3-15 1,3-13 393,2-7 0,7-9 0,5-3 0,6-2-5,5-3 1,-4 5 0,5 2 0,-3 4 109,2 3 0,-3 6 0,3 5 0,-4 4-83,-1 1 0,-1 8 0,1 7 0,-1 6-271,1 9 0,-1 6 0,0 3 0,-1 4-39,-4 2 0,-5 2 1,-7 4-1,0-3 86,0-7 0,-7 2 1,-7-2-1,-7-1 217,-8-3 0,-4-1 1,-2-3-1,0-3 30,0-6 1,0 1 0,2-1 0,2-2 376,2-2 0,7-2-487,-1 0 0,13 0 0,10 0 0,14 2-96,13 4 1,2-2 0,14 7 0,0 5-235,3 5 0,11 0 1,1 7-1,-2-1-581,-2 0 1,5 2 0,1 6-1,-2-2 828,-4-4 0,10 4 0,-9-6 0</inkml:trace>
  <inkml:trace contextRef="#ctx0" brushRef="#br0" timeOffset="884">3004 1834 8459,'-17'-18'734,"1"7"1,2 1 0,3 2-982,-3 4 1,5 2 246,-3 2 0,0 16 0,-5 3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7:07.33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6812 4628 9536,'0'-17'-106,"0"5"1,0 1-359,0-3-28,0 6 789,8 1 0,-6 14 0,2 3-115,-8 0 0,-6 5 0,-7-5-72,-1 0 1,3 5-1,1-5 1,2 2-51,-1-1 1,-5 1-1,-3 3 1,-2-1-46,1-2 1,-3-3 0,0 5 0,-2-4 12,-4-3 0,3 5 1,-3-4-1,-4 0 38,-3-1 0,-11 5 0,3-4 0,-7-1 72,-5 1 0,2-2 1,-8-4-1,-4 2-28,-6 2 1,0 0-1,-5-6 1,1 0-14,4 0 1,1 0-1,-1 0 1,0 1-112,6 5 0,0-4 0,10 4 0,0-4-11,-2-2 0,5 0 0,-5 0 0,2 0 7,0 0 1,-8 0 0,4 0-1,-2 0 42,0 0 0,0 0 0,-6 0 1,-2 0-47,-4 0 1,4 0 0,-5 0-1,1 0 6,1 0 0,-3 0 0,6 0 0,0 0-17,4 0 0,10 0 0,0 0 0,2 0-6,-3 0 1,11 0-1,-2 0 1,3 0-2,2 0 1,5-6-1,-5 0 1,2 1-1,4-3 1,-3 4-1,1-6 1,0 2 3,-1 5 1,5-7-1,-4 0 1,4-2 25,2 1 0,-8 5 0,-1-6 0,-1 1 22,4 1 0,-3-5 1,-1 3-1,-1-4-6,-1-1 0,2 5 1,-3 1-1,1-3 0,-1-2 0,1-1 0,-1 0 0,-3-1-68,3 1 0,5-1 1,-4 1-1,-1-3 1,-2-3 1,-3 4 0,1-7-1,-1 3 62,1 0 1,0-2 0,-1 1 0,1-3-4,-1 0 1,1-4 0,2 6 0,-1-2 35,-1-5 0,9-1 0,-9-3 0,3-3 15,4-2 0,-7-2 1,4 3-1,-5-5-50,3 0 1,1-3 0,-3 5-1,-1-1 1,1-5 0,7-1 1,5-3-1,1 1-10,-2-1 1,4 1 0,-4 0 0,5-1-68,1 1 1,2-3 0,4-1 0,3-2-62,1 2 1,6-1 0,-5 1 0,5-4 36,2-2 0,-1 2 0,1-6 1,-1 0 108,1 6 0,-1-2 0,1 3 0,-1 1-29,1-2 0,7 6 0,2-5 0,3 3 13,-1-2 1,0 2 0,6-6 0,2 1-82,4 5 1,1 2 0,9 1 0,-1-1-26,5-4 0,3 9 0,-1-3 0,3 3 57,2 5 0,2-7 1,6 5-1,0-5 41,0-1 1,6 5 0,-1 1 0,-1-1 25,-2 3 0,4-11 0,1 9 1,1 1 23,0 0 1,0 9-1,-5-7 1,5 4-35,2 4 0,-5-4 1,7 10-1,1-2-22,3 2 0,1-4 1,-1 6-1,-3-2 5,-1 0 0,-1 5 0,9-3 1,-1 2 6,-2 4 1,5-5 0,-9 3 0,7 2-6,3 1 1,6 3-1,-6-1 1,-2 1 13,-1 0 0,3 1 1,0 2-1,-2 3-2,-1-3 1,-5 5-1,-1-1 1,-3 2 11,3 4 1,7-4 0,2 1-1,0-1 52,3 0 1,-5-4-1,10 5 1,2-1-51,0 0 1,5-3 0,-7 5 0,6 0-12,4-2 1,5 6 0,-5-4 0,0 4-11,1 2 1,-5 0 0,6 0-1,-3 0-12,1 0 0,0 0 0,-6 0 0,0 2 20,-1 4 0,1-4 1,0 6-1,0-2 4,0 0 1,-2 7 0,0-3 0,0 1-1,3 1 1,-3 0 0,-4 5-1,0 3 19,-2 3 0,4-4 0,-7 5 0,-1-5-19,2-2 0,-6 7 0,5-1 1,-3-2-9,2-1 0,-4-3 1,5 1-1,-5-1 5,-2 1 0,7 3 0,-3 0 0,-4-1 10,-3 1 0,-9 0 0,7-1 0,0 1-1,-3 2 1,1 3 0,-6-5 0,3 2-22,3-1 0,0 5 1,3 0-1,-3 2-35,-3 0 1,5-5 0,-4 5-1,-1 2 25,1 2 1,-2-4 0,-6-2 0,0 0 10,0 0 0,-2 0 0,-4 4 0,-6-3 11,-4-3 1,5 6 0,-1-4 0,-2 2 19,-1 0 1,-3-2-1,-1 5 1,-1-3-16,3 2 0,-5 2 0,11 2 1,-5 1-13,-2 5 1,1-4 0,1 6 0,3-2-32,1-1 0,2 3 1,-3-4-1,3 2 4,2-3 1,0 5 0,2-2 0,-6-2 33,-3-3 0,1-6 0,-1-1 1,-5 2 30,1 2 0,-1-4 1,1-2-1,-3 0 17,-1 0 1,-6 2-1,3 6 1,-1 0-2,-4 0 1,-2 6 0,-2 2 0,0 1-37,0 5 1,0 1 0,0 5 0,0 3-94,0 6 1,0 6-1,0 3 1,0 5-100,0 2 0,0 1 0,0 8 0,0 1-51,0-3 1,-2 4 0,-4-11-1,-5-1-566,-5-3 516,-9 3 1,-2-14 0,-8 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5:42.839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1 123 11429,'12'-8'99,"-3"-4"0,1-1 326,0 1 0,-4-4 0,5 5 0,3-3-216,1 3 1,5-3 0,3 8 0,6 2-338,4 2 0,4 2 1,2 0-1,3 0-689,3 0 1,-6 8 775,2 4 0,-4 3 0,-3 3 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8:35.9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1 313 8260,'7'-17'200,"3"-1"0,2 1 1511,-1-1 1,-5 9-1019,6 3 0,-8 6 0,3 6 0,-1 5-245,0 5 1,8 9 0,-5 4 0,3 4-186,0 2 0,-1 0 0,7 2 0,1 2-386,4 1 1,3 7 0,5-4-1,-4 1-166,-2 5 0,6-1 1,-2 3-1,4-1-231,2 5 1,-8-5 0,-1-3 0,-3 1-332,0 3 0,-2-3 0,-7-5 312,-2-8 1,-3-22 0,5-7-1,-2-18 726,1-15 1,3-12-1,1-19 1,3-4 650,3 0 0,-4-2 1,5 12-1,-5 7 82,-2 6 1,7 12 0,-1 4 0,-2 3-530,-1 3 0,-1 7 1,3 4-1,3 6-400,2 6 0,2 4 0,8 7 0,2 1-173,1-1 0,7-5 1,-4 0-1,-1-1-228,1-1 1,-2-2 0,-6-10-1,-2-6 141,-4-10 0,0-1 0,-10-12 1,-5-6 37,-4-8 0,-5-5 0,-6-4 0,-5-5 292,-6-5 0,-9 2 0,-4 0 1,-3 2 293,-3 4 0,-4 3 0,-3 9 1,-3 9-66,2 10 1,4 7 0,4 7-437,2 5 1,10 12 0,1 9 0,12 10-633,10 10 1,8 18 0,11-1 0,8 4-755,8 4 0,6 3 1532,7 6 0,0 9 0,1 2 0</inkml:trace>
  <inkml:trace contextRef="#ctx0" brushRef="#br0" timeOffset="616">1904 820 8456,'0'-18'0,"2"1"431,4-1 1,-4 1 0,4-1 995,-4 1 1,3-6 0,1-1 336,-2 3 1,-2 7-1248,-2 3 0,0 11 1,0 4-459,0 11 0,0 14 0,0 2 1,0 6 4,0 4 1,0 9-1,0 1 1,0 5-504,0 0 0,2 4 0,2 1 1,2-1-272,-2 0 0,3 4 0,-1-6 0,-2-3-12,-2-7 0,0-7 1,2-10 405,2-2 1,-1-17 0,-5-9 258,0-16 1,6-18 0,2-14 0,2-3 41,3-7 0,5-9 0,3 2 1,4 0 77,3 4 1,1 6-1,6 3 1,0 6 106,-1 6 0,1 6 0,-2 16 0,-2 3-91,-1 6 0,-9 14 1,4 8-1,-4 7 2,-3 4 1,1 2 0,-13 4 0,-2-2 10,-2-2 0,-10 1 0,-3 2 1,-7-2 64,-5-7 0,-10-4 1,-10-1-1,-2-1 98,-3 1 1,-2-9 0,-1-3-1,4-4 65,7-2 0,-1 0 0,6 0 0,8 0 255,6 0 0,13 0-641,8 0 1,15 0 0,14 2 0,8 4-307,10 6 1,1 3 0,16 3 0,2-1-456,2 0 0,-4 7 1,0-1-1,2-2-393,2-1 1,-6-3 0,-5-1 1219,-9-5 0,3 5 0,-7-6 0</inkml:trace>
  <inkml:trace contextRef="#ctx0" brushRef="#br0" timeOffset="900">2812 1186 8229,'0'-35'376,"-2"1"0,-2 1 432,-1 3 1,-1 5 0,8 10 235,4 3 1,3 4 0,11 10-515,3 4 1,-2 6 0,8 11 0,2 6-399,2 4 1,-3 10-1,-1 3 1,2 5-146,2 1 1,0 8 0,-2 2-1,-4 2-498,-2 0 1,-2 1 0,-5 4 0,-3 1-251,-3 0 1,-4-6 0,-10-2 0,-6-2 105,-9-3 0,-9-7 0,-7-7 0,2-10 352,2-6 0,0-6 0,-4-9 0,2-6 204,2-4 1,8-12 0,-3-6 0,7-7 177,5-4 0,-1-10 0,7-7 0,4-3-180,6 0 1,6-5-1,11-8 101,8-2 0,8-2 0,15-6 0</inkml:trace>
  <inkml:trace contextRef="#ctx0" brushRef="#br0" timeOffset="1033">3109 505 8391,'-25'-44'260,"4"3"0,-5 12 0,7 5 58,9 5 0,12 9-318,16 5 0,11 10 0,23 5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8:34.3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36 228 8178,'-10'-18'313,"0"1"1,6-1-1,-2 1 623,3-1 1,1 1 0,2-1-390,0 1 1,2-1 0,3 3 0,9 1-72,7 3 0,-1 5 1,5-4-1,0 2-158,4 4 0,-2 3 1,1 1-1,-1 0-97,0 0 0,0 1 0,4 5 0,-4 8-54,-1 7 0,3 1 0,-6 7 0,-2 2-66,-1 2 0,-3 2 0,1 1 1,-1 5-149,1 6 1,-7 1 0,1 1 0,1-3-89,3 3 0,1 1 1,1 3-1,-1-3-90,1-3 0,1-1 1,5-9-1,5-6 0,4-4 1,2-5 0,-1-11 0,3-5 128,4-4 1,4-6-1,7-7 1,1-13 39,-1-7 1,2-11-1,1-5 1,-1-5 14,-4-7 1,-5-1 0,-4-6 0,-12 4 67,-8 2 1,-11 2 0,-6 5 0,-8 5 119,-8 7 1,-17 0 0,-8 14 0,-7 0-47,-11 4 0,-5 11 0,-8 6 0,4 4 56,6 2 1,6 0-1,5 0 1,8 4-245,8 8 0,14 2 0,11 15 1,4 2-551,2 2 1,15 9-1,9 3 1,9 2 165,8-1 0,5 1 1,12 3-1,4-3-444,0-7 0,6-3 0,-6-2 915,1 0 0,5 8 0,-6 2 0</inkml:trace>
  <inkml:trace contextRef="#ctx0" brushRef="#br0" timeOffset="634">1590 1293 13641,'8'-18'739,"-4"1"0,5-1 0,1 3-179,0 3 0,-6-3 0,3 3 154,1-3 0,-4-3-767,8 1-56,-9 7 0,11 4 0,-8 14 0,-2 9-26,-2 11 1,0 5-1,2 3 1,1 5-34,-1 6 1,4 3 0,-2 3 0,-2 1-64,-2 4 1,3-2 0,1 5-1,-2-5-217,-2-6 1,-2-11-1,0-4-59,0-10 1,0-15 212,0-10 1,0-18 0,2-16 0,6-11 147,9-6 0,3-7 0,11-2 0,4-2-42,3-4 1,9 6-1,-6 4 1,0 7 150,1 8 0,-5 12 0,2 8 0,-8 7 147,-8 8 1,-3 6-1,-5 6 1,-1 6 5,-3 3 0,-7 3 1,2-1 177,-4 1 0,-2-1 1,0 1-1,-2-3 34,-4-3 0,-5 3 1,-11-5-1,-3 2-105,-2-1 0,0-1 0,-2 2 1,3-6 19,1-4 1,6 3-1,-5 1-131,5-2 0,4 0-296,3 2 0,4-2 0,12 5 0,6 1-45,7 0 0,18 1 0,2 9 1,8 1-38,9 2 1,-2 1 0,7-5 0,-5 3-532,-2 1 0,-1 0 0,-5-5 0,-7-1-1136,-8 0 1933,-6-7 0,1 6 0,1-7 0</inkml:trace>
  <inkml:trace contextRef="#ctx0" brushRef="#br0" timeOffset="800">2917 1118 8323,'18'-17'656,"-1"-1"1,1 9 0,-1 3-1,1 6-149,-1 6 1,0-1-1,1 11 1,-1 5-530,1 5 1,-1-1 0,1 8 0,-1 4-95,1-1 1,-7 1-1,-1-2 116,-2 0 0,-2 8 0,-6 2 0</inkml:trace>
  <inkml:trace contextRef="#ctx0" brushRef="#br0" timeOffset="917">3179 821 8241,'10'-44'0,"5"-7"0,-5 7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8:40.4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158 165 8110,'-18'-23'0,"1"-2"157,0-2 1,-1 5 0,1 1-1,-1 6 526,1 3 0,5 8 0,2-4-327,3 1 0,1 7 1,8 0-297,4 9 1,3 3 0,9 3-1,1 5-76,4-1 1,5 8 0,6 2 0,1 3-130,0-3 0,2 4 0,2-4 0,4 4-169,1 2 1,-5 0 0,4 0-1,0-1-20,3 1 1,12 2 0,6 2 0,4 0 198,2-6 0,2-6 1,6-11-1,9-5 164,10-5 0,-42-11 1,2-4-1,4-2 1,1-3-1,5-3 1,1-3 81,6-2 0,2-2 1,3-1-1,3 1 0,7 0 1,0 2-1,1 2 0,-1 3-40,-2 3 1,-1 3 0,-5 2-1,-1 4 1,-5 7 0,-1 4-1,0 1 1,0 3 15,-2 2 1,-1 3 0,-4 4 0,-2 1 0,-3 1 0,-2 1 0,-3-1 0,-3 1-110,-3-2 0,-1 2 1,-3 2-1,-1 1 1,34 19-1,-12 3-72,-14 0 0,-9-11 0,-12 1 0,-4-6-202,-6 0 0,-9-7 0,-5-5 40,-1-5 0,-10-10 0,-10 1 0,-1-5 211,1-5 1,4-13 0,8-11 0,2-4 218,4-2 1,14-8-1,16-3 1,15-5-20,11-1 1,21 0 0,-36 26 0,2 1 0,4 1-1,2 2 50,5 0 0,2 3 0,6 4 0,2 3 1,5 2-1,2 2 0,0 3 0,1 2 1,1 1 1,-1 2 0,-4 3 0,-1 2 0,-2 0 0,-2 2 0,-2 1-1,-2 1-204,0 2 0,0 2 1,-2-1-1,0 1 1,5 2-1,0 1 1,1-2-1,0 1-45,0 1 1,0-1 0,3-2 0,-1-1-1,-4 1 1,0-1 0,3 0 0,0 0-19,2-1 1,1 1 0,0 0 0,0-1 0,0-2 0,-1-2 0,-4-1 0,-2-1-9,-2-1 1,-2-2 0,-4 0 0,-1-2 0,-1 0 0,1-2 0,-3-1 0,0-1 65,-1-4 1,-1-2 0,-1 1 0,-1-1 0,37-21 0,-1-6-86,-5-8 0,-5-5 0,-12-1 0,-10 3-388,-11 1 1,-4 8 0,-16-3 0,-4 1 475,-5 0 0,-1 6 0,-7 6 0,0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8:45.7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542 664 8167,'-6'-12'349,"-1"1"1,-1-3 923,0-1 1,-4 3 991,7 0-1820,-1 8 1,6 4 0,0 12 0,0 4-213,0 1 0,0 8 0,0 4 1,0 4-197,0 2 0,0 0 1,0 2-1,0 2-369,0 2 0,0 7 1,-2-1-1,-4 3-703,-6 3 0,-11 7 0,-8 2 1,-6 0-2366,-4-4 3400,-15-11 0,2 3 0,-16-5 0</inkml:trace>
  <inkml:trace contextRef="#ctx0" brushRef="#br0" timeOffset="202">1 384 8167,'21'-75'957,"-3"1"1,-5 6-405,-3 8 1,3 21 0,-5 10 0,2 10 84,3 7 1,3 4-1,3 8 1,5 4-80,5 8 0,6 7 1,5 18-1,9 4-185,7 5 0,0 13 0,9 7 1,0 7-404,-30-32 1,-2 0-1,0 1 1,-2 1-1,1 2 1,-1-1-1,-1 2 1,0 0-179,-2 0 1,0 1 0,-1 5 0,-2 1 0,-1-4 0,-3 1 0,-2-3-1,-3 1-1285,9 43 1,-13-6 1250,-6-3 1,-12 11 0,-4-4 0</inkml:trace>
  <inkml:trace contextRef="#ctx0" brushRef="#br0" timeOffset="783">1293 1397 8190,'-2'-15'298,"-2"1"1,-2 3 699,3-3 1,1-1 0,2-3 271,0 1 0,0-1 0,0 1 1384,0-1-1974,0 9 0,0 3 0,0 13-321,0 11 1,0 9 0,2 14-1,1 5-453,3 5 0,6 7 1,-4 2-1,-1 0-315,1 1 1,4 5 0,-6-4 0,-2 0-399,-3-4 1,-2-4-1,-3-3 1,-4-5-733,-2-5 1,-1-14 1117,-7-9 0,3-18 1,3-18-1,6-11 428,4-10 0,8-5 0,4-9 0,3 1 122,7-1 1,9 1 0,0 2-1,4 3 95,2 6 0,0 1 1,0 5-1,1 9 85,5 11 0,-4 7 0,4 10 0,-4 4-129,-2 6 1,-8 5-1,-4 6 1,-5 4-97,-7 1 1,-3 3 0,-8-6-1,-4 0-25,-8 0 0,-1-1 0,-16-7 0,-2 1 22,-2-1 0,-2-5 1,0-3-1,2 1 136,4 0 0,-2-6 1,7 1-119,3-3 0,9 0-29,7 4 1,16 2-1,11 6 1,7-3-198,8 3 1,9 1 0,1 3 0,3 1-252,3 4 0,-1 3 1,0 5-1,1-4-784,-1-2 1,-5 4 0,-3-6 0,-1-1 1161,-4-3 0,-2 6 0,-2 3 0</inkml:trace>
  <inkml:trace contextRef="#ctx0" brushRef="#br0" timeOffset="917">2900 1747 8412,'0'-24'1462,"0"1"1,-2 0 1181,-4 5-2644,4 9 0,-6 1 0,8 8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8:44.4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280 1461 8263,'-2'-15'0,"-1"1"0,-5 3 917,-2-3 1,0-1-1,-3-3-275,1 1 1,6-1 0,-3 1 0,-1-1-384,0 1 0,4-8 1,-5-3-1,-3-3-60,-1-4 1,-3 2-1,1-11 1,-1-3 153,1-3 1,-1 1 0,1-9 0,1 2 149,5-2 1,3 9 0,8-1-1,4 5-77,7 6 0,9 4 0,15 6 0,2 8-263,3 7 0,5 6 1,9 10-1,3 4-120,1 6 1,8 13-1,-4 8 1,2 10-91,0 7 1,-8-7-1,1 9 1,-9-3-350,-7-5 0,-10 5 1,-6-8-1,-5-3-209,-11-1 1,-5-4-1,-4-4 1,-2-5 132,-4-5 1,-3-3 0,-9-5 612,1-5 1,-1-14 0,1-9 0,1-12 279,5-10 1,3-2 0,8-9-1,2-7 410,4-3 0,11 4 0,12 0 0,6 5-306,6 5 0,-2 13 1,5 0-1,-1 8-419,-4 9 1,-2 8 0,-2 14 0,0 8-350,-1 7 1,1 6 0,-2 10 0,-2 4-166,-1 5 0,-7 5 0,6 1 0,0 3-713,-2 3 0,-2-2 1,-7 6-1,-1 0-91,1 0 1,-3 2 0,-3 4 0,-6-2 1211,-4-2 0,-2-7 0,0 3 0</inkml:trace>
  <inkml:trace contextRef="#ctx0" brushRef="#br0" timeOffset="301">1905 1234 8263,'0'-17'0,"0"-1"1059,0 1 1,0 0-147,0-1 0,0 6-382,0 1 1,0 9-1,0 2-242,0 10 0,2 5 0,1 3 0,5 1-54,2 4 0,-4-3 1,5 3-1,3-4-71,1-1 0,3-3 0,-1-1 0,3-4 79,3-3 1,-4-1 0,7-6-1,-3-2-78,0-4 1,6-5 0,-5-11 0,-3-3-36,-2-2 1,-3-2-1,-4-6 1,-7 0 137,-3 0 1,-2 8 0,-2 4-1,-3 3-375,-7 3 1,-6 1 0,-3 5 0,-2 5-374,1 4 1,3 4-1,2 6 1,-1 7-562,1 6 0,7 10 0,4-1 0,4 3-718,2 2 0,10 1 1759,7 5 0,16-4 0,12 6 0</inkml:trace>
  <inkml:trace contextRef="#ctx0" brushRef="#br0" timeOffset="700">3354 955 8441,'-46'-35'448,"-1"0"1,0 8 0,-5 6 0,0 5 737,-1 4 1,1 9-1,-1-3 1,3 4-667,3 2 1,7 8-1,11 3 1,3 7-863,1 5 1,13-2 0,-1 8 0,5 2 23,2 2 0,2 8 0,8 2 1,6 0-545,6-1 0,-1-1 0,14-6 0,4-2 120,6-4 0,0-6 1,7-11-1,3-10 849,1-12 0,-3-11 0,-1-20 0,1-7 242,-2-9 1,-9-7 0,-8-11 0,-3-11 94,-4-11 1,-9-2-1,-10 44 1,-2 0 0,-3 1-1,-4 1 363,-3 0 0,-3 1 1,-2 3-1,-1 1 1,-19-39-1,0 13 322,0 16 1,2 25 0,4 8 0,6 11-790,3 6 0,11 10 0,3 12 0,6 9-658,6 12 0,5 10 1,12 11-1,7 6 43,3 6 0,1 0 1,1 13-1,2 5-650,4 5 0,-4 0 0,-16-42 0,1 1 0,-2 0 0,0 1 689,1 0 0,-1 1 0,1 0 0,-1 1 0,-3-1 0,1 0 0</inkml:trace>
  <inkml:trace contextRef="#ctx0" brushRef="#br0" timeOffset="967">3826 1165 8400,'0'-18'1363,"0"-1"1,0-3-281,0-1 0,0 6 0,2 5-508,3-2 1,5 7 0,8 1 0,-1 4-418,0 2 0,9-6 0,1-2 0,0-1-154,-4-5 0,3 2 0,-5-3 0,-4-5-7,-3 1 1,-10 0 0,0 1-1,-8 1-32,-8-1 1,-11 7 0,-6 1 0,-4 2 179,-2 4 0,2 4 0,2 6 0,4 6-150,1 3 1,5 10 0,9 4 0,7 6-584,3 6 0,17 4 0,10 7 0,14-1-630,14-5 0,7 3 0,14-7 1218,7 3 0,-34-22 0,3 1 0,7 2 0,1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8:43.4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115 682 8239,'-35'-18'437,"7"3"0,5 1 2120,4 3-2164,9 7 1,12-4-1,17 8 1,14 0-86,12 0 0,21 0 0,12 0 0,11 0-235,10 0 1,-47 0-1,1 0 1,2 0-1,0 0 1,3 0-1,1 0-334,1 0 0,0 0 1,-3 1-1,-1 0 1,-3 1-1,-2 0 1,42 6-842,-9 1 1,-14-3-1,-16 6-334,-11 1 1,-20 3 1435,-23 1 0,-23 1 0,-14-1 0</inkml:trace>
  <inkml:trace contextRef="#ctx0" brushRef="#br0" timeOffset="166">289 1188 8239,'-17'0'674,"-1"0"0,7 0 86,-1 0 1,10 0-1,2 0 1,14 0-550,13 0 0,17 0 0,24 0 1,12 0-185,13 0 0,-41 0 0,1 0 0,4 0 0,0 0 1,4 0-1,1 0-349,0 0 1,0 0 0,0 0 0,0 0-1,-2 0 1,0 0 0,-2 1 0,-1 0-14,-4 2 0,-1 0 1,37-1-1,-12 6 0</inkml:trace>
  <inkml:trace contextRef="#ctx0" brushRef="#br0" timeOffset="366">1861 175 8213,'35'-52'640,"0"9"0,0 8 0,0 12-53,0 10 0,1 5 0,5 10 0,8 6-306,7 9 1,0 16-1,6 17 1,0 13-187,1 12 1,-15 9 0,-25-39 0,-1 1 0,-4 2-1,-3 1-216,-2 2 0,-3 3 0,-3 5 0,-4 2 1,-3 0-1,-2 0 0,-5 4 0,-4 0-425,-3 1 0,-5-2 1,-5-2-1,-4-2 1,-5 4-1,-4-1 0,-2-3 1,-3 0 545,-3-1 0,-2-2 0,-1 0 0,-1-1 0,-3 5 0,0 0 0,-1 2 0,1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8:49.8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438 251 8032,'-6'-44'236,"0"3"1,0 6 1493,-2 6 129,6 4-1392,-5 15 1,7 4 0,0 14-177,0 9 1,5 3 0,3 7-1,2 2-259,4 4 0,1-2 0,2 12 0,1-2-329,-1-1 0,1 9 0,-1-5 0,1 3-281,-1 0 1,-1 1 0,-3 8 0,-1 3-613,2-3 0,-7 6 1190,-1 2 0,4 4 0,0 2 0</inkml:trace>
  <inkml:trace contextRef="#ctx0" brushRef="#br0" timeOffset="216">961 234 8094,'0'-62'1288,"0"4"1,-5 11-150,-1 6 0,0 22-836,6 13 0,0 6 0,2 12 0,4 3-217,5 7 0,7 5 1,5 8-1,4 0-69,1-1 1,5 9 0,-6 4-1,2 3-465,0 3 1,-2-1 0,4 2 0,-4 3-547,-2 1 1,-1 2 0,-9-2 0,-3 4 993,-6 0 0,-20 6 0,-5-6 0</inkml:trace>
  <inkml:trace contextRef="#ctx0" brushRef="#br0" timeOffset="449">106 793 8105,'-18'0'401,"-5"0"0,0 0 1,3 2 298,7 3 0,5 15 0,8 15 1,6 11-382,11 11 1,14 5 0,28 8 0,6-1-168,-29-33 0,2-2 0,5 1 0,3-2 0,6 0 0,1-2 0,5-1 0,3-3-63,4-2 1,2-2 0,-2-5 0,2-3 0,2-5 0,1-2 0,-5-4 0,-2-1-212,-3-1 1,-1-2-1,-2-3 1,0-3-1,-3-3 1,-1-2 0,0-3-1,-1-3-300,-3-1 1,-1-3-1,-3-5 1,-1-2-1,37-26 1,-5-7-383,-4-5 1,-10-1 0,-4-3 0,-3 2-781,-3 4 1584,-7-4 0,3 10 0,-7-5 0,-2 5 0,-2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8:51.6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105 402 7091,'-2'-17'-37,"-3"-1"0,3 1-5,-4-1 0,2 9-614,-2 3 656,4 4 0,-6 4 0,8 4 0,-7 3 0,-3 9 0</inkml:trace>
  <inkml:trace contextRef="#ctx0" brushRef="#br0" timeOffset="884">53 367 8085,'-12'0'-1129,"1"0"2113,7 0 1,-4-2-343,8-3 1,-2 3 0,-2-6 1698,-2 0-1375,1 6 0,5-8 466,0 5-950,0 3-527,0-6-595,0 8-176,0 0-16,0 8 746,0-6 89,7 5 0,-5-5-121,4 4 133,-4-4-4,-2 6-95,0-8-24,0 0 99,0 8 48,0-6-52,0 5-29,0-7-146,0 0 195,8 0 27,-6 0 166,5 0-3,-7 0 513,0 0 227,0-7-301,0 5 0,0-8 137,0 4 0,0 2-271,0-7 1,0 5-544,0-6 1,2 8-1,2 0-150,2 8 1,2 6 0,-4 9 0,4 5 26,1 5 1,3 13 0,5 9 0,1 9-179,-1 8 0,1 0 0,-3 13 0,-1 3-202,-3 1 1,-7-5 0,2-5 0,-4-5-72,-2-6 1,-2-6-1,-2-13 1,-3-8-130,-3-6 0,4-15 0,-6-1 38,-1-5 0,-3-4 0,-1-6 706,-1 0 0,1-16 0,-1-3 0</inkml:trace>
  <inkml:trace contextRef="#ctx0" brushRef="#br0" timeOffset="1217">123 332 8326,'0'-35'0,"-2"0"598,-4 1 1,4 4 0,-4 1-1,4 0 60,2 2 1,0 2 0,2 9 0,2 3-248,2 1 0,13 2 0,1-1 0,5 5-368,6 4 0,10 2 0,5 2 0,3 4-149,-3 5 1,3 11 0,-8 3 0,-4 2-481,-6 4 0,0 2 0,-10 2 0,-5 2 79,-9 4 1,-5-2 0,-6 7 0,-5 3 92,-9 1 1,-13-3 0,-4-3-1,-9-1 36,-7-4 1,-1 3-1,-1-3 1,3-4-708,3-4 1085,-3-9 0,13 3 0,-6-8 0</inkml:trace>
  <inkml:trace contextRef="#ctx0" brushRef="#br0" timeOffset="1751">612 996 8073,'-12'-12'1929,"1"1"0,1-1-1076,-2-5 0,4 5 0,10 0-520,4-1 0,4 3 0,7-2 1,1 1-117,-1 1 1,-5-5 0,0 3-1,1-4-113,3-1 0,-5-1 0,-1 1 0,-2-1-297,-4 1 1,-2 0-1,-4 1-131,-4 4 1,2 3 0,-8 5 0,-1-2-55,-3 2 1,-7 12-1,0 7 1,3 9 150,7 3 0,-1 2 0,8 6 0,2 0 150,2 0 1,4 0 0,6 0-1,8 0 115,5-1 0,4-1 0,-2-3 0,7-9 61,3-8 1,-4 1-1,0-8 1,0-2 32,-2-2 1,4-4 0,-8-4 0,1-6-75,1-3 0,-8-3 0,3 1 1,-9-1 35,-3 1 1,4-1 0,-4 3-129,1 3 0,3-1-132,5 7 0,-5 0 0,0 8-29,1 4 1,-3 4 0,0 7 0,-1 0-35,1 1 1,-6-1 0,4 1-139,-1-1 0,-5 1 281,4-1 1,-4-9-18,-2-8 0,6-8 1,2-11-1,1-3-475,5-1 1,4-8 0,3 2 0,4-4 577,2-2 0,10-8 0,8-1 0</inkml:trace>
  <inkml:trace contextRef="#ctx0" brushRef="#br0" timeOffset="1950">1782 262 8073,'-14'-23'0,"-3"-2"591,-3-2 0,1 5 1,2 1 4318,-1 8-4550,1 5 0,9 17 0,8 11 0,10 11-208,5 8 0,5 11 1,3 1-1,4 7-285,0 4 0,6-6 0,-6 4 0,2 1-682,1 3 0,-9-2 1,2 0-1,-3 0-1131,-3 0 0,-7-4 1946,-4 6 0,-20-8 0,-5 5 0</inkml:trace>
  <inkml:trace contextRef="#ctx0" brushRef="#br0" timeOffset="2434">1677 891 8073,'0'-17'348,"-2"-1"1,-2 1 409,-2-1 0,1 7 0,3 1 1456,-4 2-1984,4-5 0,-4 11 0,10-6 1,4 2-6,1 0 0,9 0 0,7 6 0,2-1-24,4-5 0,2 4 0,2-4 0,2 2-139,4-2 0,-4 4 0,5-3 0,-1 3-104,0 2 0,0-2 0,-8-2 0,-2-2 94,-2 2 1,-8 2 0,2 2 69,-3 0 0,-8 0-38,-1 0 0,-7 8-64,2 4 0,2 3 1,-3 2-1,-1 1-48,-2-1 0,-2 1 0,0-1 0,2 3-226,4 3 1,-2-4-1,6 5 1,-1-5-131,1-1 0,-4-1 0,6 1 98,1-1 0,3-7 0,1-4 253,1-5 1,-1-1 0,0-3 0,3-7 164,3-8 1,-3-5-1,3 2 1,-4-3-72,-1 3 0,-1 0 0,1 1 1,-1 1-281,1 3 0,-1 5 0,1-1-124,-1 6 1,-5-1-1,-1 1 1,1 4-288,-2 6 0,5 0 0,-5 7 0,1 3-1399,1 1 2029,0 3 0,5 7 0,1 2 0</inkml:trace>
  <inkml:trace contextRef="#ctx0" brushRef="#br0" timeOffset="2667">2917 751 8073,'0'-17'2156,"0"0"-970,0-1 1,0 6-793,0 1 1,8 7 0,3 0 0,5 8-152,1 8 0,1 3 0,1 5 1,3 1-252,1 2 1,0 6-1,-5-4 1,-3 1-403,-3-1 1,1 0 0,-5-4-1900,2 3 1913,-6-1 0,4-15 0,-8-8 0,0-10-159,0-5 1,2-13-1,3-5 1,9-7-893,7-5 1447,14-2 0,10-13 0,7-2 0</inkml:trace>
  <inkml:trace contextRef="#ctx0" brushRef="#br0" timeOffset="3050">3685 123 8073,'-17'-25'483,"-2"3"1,-3-3 0,-1 4 1176,2 5 1,1 10-875,3 0 0,7 8 0,4 8-478,4 8 0,2 13 0,2 4 0,4 7-198,6 3 1,5 5-1,5-3 1,1 5-411,-2 7 1,-1-5 0,-3 4 0,0-4-723,1-1 0,-6-1 0,-3-1 0,-1-5-59,-4-5 0,-2-12 1,-4-6 745,-4-3 1,2-12 0,-5-8 0,-1-12 367,0-9 0,6-7 0,-2-7 1,4-1 306,2-5 0,6 4 0,2-4 0,2 4 388,3 2 0,3 2 1,3 4-1,3 6-312,1 4 1,2 9 0,-2 4 0,7 4-254,3 2 1,1 10-1,1 5 1,0 9-100,0 3 0,-8 2 0,-5 6 0,-7-2-131,-3-4 1,-8 4 0,0-4 0,-10 2-182,-12-2 1,-7 4-1,-10-6 1,-2 1-163,-3-5 0,3 0 0,-4-4 0,6-3-662,6 0 0,-2-9 1072,8-1 0,-1 4 0,7 0 0</inkml:trace>
  <inkml:trace contextRef="#ctx0" brushRef="#br0" timeOffset="3385">4856 717 8764,'0'-18'1483,"0"1"0,0-1-361,0 1 1,-2-1 0,-4 1-643,-6-1 0,2 3 1,-1 3-1,-3 4-545,-1 1 1,-3 5 0,1-4 0,-3 4-286,-3 2 1,2 8 0,-6 3 0,-1 5-259,1 1 0,4 7 0,-4 1 0,2 0 143,3 0 0,5-1 0,3-7 0,3 0 109,-3 1 1,6-1 475,2 1 1,4-6 0,4-3 0,4-1 234,6-4 0,5-2 1,7-2-1,5 0-10,4 0 1,7-6-1,3 0 1,0 2-366,0 2 0,3 2 0,-5 0 0,-2 0-684,-2 0 0,-3 2 0,1 4 1,0 4 703,0 0 0,0 5 0,0-5 0</inkml:trace>
  <inkml:trace contextRef="#ctx0" brushRef="#br0" timeOffset="3581">4891 228 8453,'-12'-41'0,"2"0"1022,2 2 1,3 4 0,5 6-128,0 6 0,7 11 0,7 6 0,7 5-498,8 1 1,6 7-1,6 7 1,6 7-268,3 8 1,1 12-1,-5 6 1,-3 5-814,0 6 1,-7 4-1,3 6 1,-8-2-407,-7-2 0,-7 0 0,-5 4 1,-10-2 1088,-12-2 0,-17 0 0,-18 6 0</inkml:trace>
  <inkml:trace contextRef="#ctx0" brushRef="#br0" timeOffset="3764">4856 926 8263,'17'-35'638,"1"0"1,-1 6 0,2 0-1,3-2 262,1-2 1,10 4 0,0 2 0,6 2-199,0 3 0,3 3 0,1 1 0,0 3-449,-1 3 1,-7 4 0,-6 8 0,1 2-677,-3 4 1,-2 4 0,-8 7 0,1 1-502,-1-1 0,-5 7 0,-2 1 0,-1 2-41,1 4 1,-6-4-1,2 2 965,-4 2 0,-10 2 0,-2 2 0</inkml:trace>
  <inkml:trace contextRef="#ctx0" brushRef="#br0" timeOffset="4281">5886 612 8295,'0'-12'1762,"0"0"1,0 7 915,0-7-2416,0 8 1,0-2 0,2 10-1,4 4-220,5 2 0,-1 7 0,2 6 1,1-1-631,3-3 0,-5-1 0,1-1 0,0 1-558,-3-1 1,5-5 0,-8-1 213,-2 3 1,-4-6-1,-6-4 1007,-6-8 0,3-8 1,-3-9-1,-2-5 929,-1-1 0,5-2 0,4-4 0,4 2 394,2 2 0,0 6 1,2-4-1,4 1-739,6 5 0,5 4 0,7 5 0,7 6-424,7 4 0,1 2 0,6 0 0,-1 2-237,1 4 0,-6 4 1,0 7-1,-8 1-786,-8-1 1,-4 6 0,-3 1 0,-4-3-442,-7-2 1,-3-1 0,-4-3-1,-3-1 665,-7-2 1,-9-7 0,-3 5-1,3-2 558,2-4 0,3-4 1,2-6-1,5-6 463,1-3 1,2-9-1,6 1 1,2 0 492,4-2 0,6 3 1,11-5-1,6 2 82,4 4 1,2 1-1,2 5 1,4 3-630,5 6 1,5 4 0,-1 4-1,-1 4-467,-3 6 0,1 5 1,3 4-1,-5 5-650,-10 1 1,-8-4 0,-10 4 0,-1 0-2623,-5 1 1,-3-7 3335,-8 2 0,-15 4 0,-5 1 0</inkml:trace>
  <inkml:trace contextRef="#ctx0" brushRef="#br0" timeOffset="4448">6148 105 8346,'-27'-15'842,"0"3"1,7-11 0,1 3 467,3 3-2090,10 7 1,-1 4 0,7 12 0,2 6 779,3 3 0,5 11 0,8 1 0</inkml:trace>
  <inkml:trace contextRef="#ctx0" brushRef="#br0" timeOffset="4666">5240 594 8171,'0'-17'1782,"0"-1"0,0 7 0,4 1-1672,7 2 0,11-3 1,18 5-1,7 2-369,3 2 0,16 2 0,6 0 0,6 0 259,5 0 0,-5 0 0,0 0 0</inkml:trace>
  <inkml:trace contextRef="#ctx0" brushRef="#br0" timeOffset="5265">5484 629 8104,'-6'-11'833,"-1"1"1,-1 0 935,0 0 0,0 7-1301,3-3 0,3 12 0,-2 5 0,8 7-221,7 5 0,7 4 1,3 8-1,4 0-3,3 0 1,-5 0-1,6 0 1,2 0-245,2 0 0,10 0 0,1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8:57.6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0 961 9865,'0'-10'6056,"2"4"-5836,4 12 1,4 4 0,9 9 0,3 3-202,1 1 1,14 8 0,-2-2-1,2 6-264,-1 6 1,5-6 0,0 2 0,-2-6-680,-2 0 0,-8-6 1,-2-4 368,-2-7 1,-2-8 0,-5-14 829,-1-10 1,-5-15-1,0-13 1,1-3 316,3 3 0,1-5 0,1 7 0,-1-1 408,1 4 0,-1 6 1,1 6-1,-1 6-507,0 4 0,3 9 0,3 4 0,4 4-598,0 2 1,6 14 0,-5 5 0,1 6 5,0 6 0,-2 2 0,4 2 0,-4 0-452,-2 0 1,-1-6 0,-9 0-1,-1 0-1018,-3-1 1,-7-3 1023,2-8 0,-6-7 0,-4-6 817,-2-8 0,1-6 1,5-9-1,0-4 174,0-7 0,0 3 0,2 0 1,3 0 405,7 0 1,4 0 0,3-2 0,6 5-425,10 5 0,2 3 0,12 5 1,3 5-647,4 4 0,2 2 1,-5 2-1,-1 6-593,1 9 0,-1 2 1,-2 9-1,-5-1-460,-10 0 0,-2-6 1,-10 5-1,-3-3 1271,-7 0 0,-13 0 0,-9-5 0</inkml:trace>
  <inkml:trace contextRef="#ctx0" brushRef="#br0" timeOffset="133">769 472 8153,'-53'-51'0,"3"5"1475,3 5 1,13 12 0,12 6-288,9 3 1,7 11-4194,12 3 3005,11 4 0,18 10 0,10 1 0</inkml:trace>
  <inkml:trace contextRef="#ctx0" brushRef="#br0" timeOffset="1053">3249 245 8162,'-6'-18'314,"0"1"1,0-1 0,6 1 935,0-1 1,0 1 0,2 2-602,4 3 1,6 2 0,11 6 0,8-2-229,8 3 1,0 3 0,9 5 0,5 7-301,3 4 0,2 3 0,-6 4 1,1 6-246,-1 4 0,-7 2 0,-6 0 0,-8 2-237,-8 4 1,-9-4 0,-5 5 0,-3-1-198,-8 0 1,-8 2 0,-15-5 0,-8 3 2,-6-2 1,-15-2 0,0-2 0,-4-2-2,-3-4 1,3-6 0,8-9 0,1-5-352,3-1 0,15-4 907,2-10 0,15-11 0,6-10 0</inkml:trace>
  <inkml:trace contextRef="#ctx0" brushRef="#br0" timeOffset="1269">4209 175 8106,'6'-18'0,"0"-1"423,-2-4 0,-4 3 0,-6-3 1,-6 6 422,-3 5 0,-8-4 0,-3 7 1,-1-1-203,-4 4 1,0 4 0,0 4 0,2 4-271,-2 6 0,6 5 0,1 8 0,5 8-404,1 6 1,9 10 0,3-3 0,6 5-316,6 1 0,11 6 0,12 3 0,4-1-789,2 0 1,8 4-1,4-8 1,3-3-1908,2-5 3041,1-9 0,7 11 0,2-5 0</inkml:trace>
  <inkml:trace contextRef="#ctx0" brushRef="#br0" timeOffset="1620">4821 629 8048,'-18'-17'256,"6"-1"1,1 3-1,-1 1 2400,2 2 0,1 8-1614,3-1 1,4 7 0,-4 7-651,4 9 0,4 13 1,2 4-1,4 9-238,2 7 1,7 3 0,6 2 0,-1 7-77,-3 4 1,4-1 0,1 12 0,-3-2-523,-2-1 0,-3 11 1,-4-1-1,-7 4-236,-3-3 0,-6-1 0,-5-9 1,-11-2 15,-5-3 1,-6-14 0,-8-9 0,-2-9 383,3-12 1,1-13 0,2-8 0,0-8 313,0-10 1,-6-7 0,0-18 0,1-4 154,-3-6 1,14 3-1,0-3 1,9-1-84,9-3 1,3-3 0,10 0 0,6-1-238,9 5 0,10 7 1,14-2-1,6 3-293,3 3 0,8 10 0,2 4 0,3 1-1564,3 1 1988,-6 0 0,15 5 0,-3 1 0</inkml:trace>
  <inkml:trace contextRef="#ctx0" brushRef="#br0" timeOffset="1769">4611 437 7651,'-6'-21'0,"0"3"-323,2 3 1,4 1-1,6 2 1,8 7 322,7 3 0,14 9 0,10 3 0</inkml:trace>
  <inkml:trace contextRef="#ctx0" brushRef="#br0" timeOffset="2036">5257 804 9496,'-8'-10'1776,"8"4"1,14 6-1,13 6 1,4 4-1500,6-1 1,2 7 0,-2-6 0,2-1-448,1-3 0,1-4 0,-6-2 0,-2 0-97,-4 0 0,0-8 0,-9-5 0,-7-9-107,-3-7 1,-8-4-1,-12-2 1,-11 2 179,-10 4 1,-2-2 0,-14 8 0,-1 2 137,-3 1 0,1 5 0,3 3 0,6 6-250,5 4 0,8 16 0,7 5 1,7 6-653,9 7 0,12 0 958,11 3 0,15 8 0,11 2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9:02.7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70 309 8082,'-2'-60'1033,"-4"7"1,-2 9-1,-5 11 1,3 4 554,2 5 0,2 15-888,6 9 0,8 9 1,6 17-1,7 9-368,8 9 0,10 7 0,6 5 0,3 6-340,7 8 0,1 6 0,-4-3 0,-1 5-363,-5 2 0,-18-37 1,-1 1-1,-3 1 0,-2 1 1,21 41-320,-4-3 1,-12-3-1,-4 5 1,-5-5-407,-7-5 0,-5-12 0,-14-6 0,-11-5 1096,-14-7 0,-18 5 0,-11-7 0</inkml:trace>
  <inkml:trace contextRef="#ctx0" brushRef="#br0" timeOffset="352">17 903 8084,'-9'-97'380,"1"4"0,8 9 0,4 7 390,8 5 1,3 12 0,20 15 0,10 2 77,9 5 0,8 5 0,6 9 1,-4 13-445,-6 7 0,4 11 1,2 7-1,4 7-329,2 9 1,0 4-1,0 7 1,-2 8-303,-4 7 0,0 4 1,-10 4-1,-5-4-253,-5 0 0,-11 3 0,-7 6 0,-5 1-68,-4 0 0,-3-8 0,-14-4 0,0-5-160,0-7 0,-2 1 1,-4-14 669,-5-12 1,1-9-1,0-16 625,2-8 0,3-1 0,5-16 0,1-2 513,5-2 0,-2-8 0,8 0 0,1 4-447,3 6 1,1 0-1,1 8 1,-1 2-427,1 1 0,-7 9 0,1 1 0,2 2-468,1 4 0,8 4 0,1 8 0,-1 8-559,2 5 1,-5 10 0,5-2 0,-2 6-1083,0 6 0,1-4 1300,-7 3 1,1 3-1,-1 0 1,1 1 581,-1 5 0,1-6 0,-1-1 0</inkml:trace>
  <inkml:trace contextRef="#ctx0" brushRef="#br0" timeOffset="569">2078 1392 8192,'12'-20'854,"-2"-1"1,-1-2-256,1 1 0,-4-3 1,4 2-1,-3 0 132,-3-3 1,-2 7 0,-2-4 0,0 1-220,0-1 1,-8 10-1,-3-5 1,-5 4-458,-1 5 1,-1 1 0,1 8 0,-1 0-315,1 0 1,1 2-1,3 4 1,3 7-75,2 9 0,2-1 1,8 8-1,6 2-255,10 2 1,7 2 0,12 0-1,4 0-357,5 0 0,10-6 0,6-2 945,6-2 0,-2 6 0,12-3 0</inkml:trace>
  <inkml:trace contextRef="#ctx0" brushRef="#br0" timeOffset="985">3266 955 8380,'0'-33'1174,"0"4"1,0-2 0,0 8 809,0 1 0,4 11 1,5 5-1298,9 4 0,13 6 0,4 6 0,9 11-488,7 10 1,1 2 0,1 14 0,-3 1-376,-3 3 0,-5 7 0,-9 0 0,-3-2-706,-7-1 1,-6-3-1,-7-2 1,-10-3-300,-10-6 0,-15-1 0,-12-3 0,-13-6 420,-12-3 1,0-13-1,-2-9 1,-1-4 691,3-2 0,10-16 0,11-9 0,6-14 534,6-13 1,6-8-1,11-10 1,6 0 613,5 0 1,2-7 0,7-5 0,10-1 158,9 1 0,12 10 1,3 12-1,3 6-323,3 9 0,3 12 0,1 8 0,1 6-670,-1 9 1,-5 6-1,-1 6 1,3 6-257,1 9 1,1 3 0,-3 9-1,-1 4-614,1 5 0,-3 7 0,0 9 0,-3 3-918,-3 1 0,-8 6 1,-4-6-1,-2 0-78,-3 3 1,-11-1 0,-7 4 1620,-8-6 0,-21-4 0,-12-1 0</inkml:trace>
  <inkml:trace contextRef="#ctx0" brushRef="#br0" timeOffset="1185">3982 1270 8380,'2'-24'633,"4"1"0,-2-6 0,5 6-86,-1 1 1,6 3 0,-3 3 0,7 5-70,5 5 1,-2-2 0,10 2 0,4 2-524,4 2 0,8 2 0,-5 0 0,3 0-553,3 0 1,-3 6-1,2 0 1,-1 0-496,-1 2 1,-2-6-1,-10 3 1,-2-3 1092,-2-2 0,0 8 0,6 2 0</inkml:trace>
  <inkml:trace contextRef="#ctx0" brushRef="#br0" timeOffset="1834">4768 1112 8380,'11'-5'129,"1"-1"0,-6-8 1,4 3 545,-3-5 1,-1 4-1,-6 1 209,0-3 1,0-1 0,-2-3-474,-4 1 0,-3 5 0,-9 2 0,-1 3-214,-4 3 1,1 2 0,-5 2 0,2 0-242,3 0 0,-3 6 0,0 1 0,0 3-471,0 4 0,1 7 0,7 2 1,-1 1-40,1 1 1,-1 0-1,3 6 1,3-4 232,6-2 0,4 1 1,2-5-1,0 2 264,0-1 1,8-5-1,6-3 1,7-5 296,8-1 0,4-2 1,4-8-1,2-2 82,2-2 1,-1-7-1,-7 1 1,-2-1 39,-1 1 0,-9-4 0,2 7 1,-3-3 137,-3 0 0,1 7 0,-1-5-442,0 2 0,1 2 0,-1 6 0,1 0-299,-1 0 0,1 2 1,1 4-1,3 4-8,1-1 0,6 5 0,-4-8 1,0-2 180,1-2 1,5-2 0,-4 0-1,2-4 212,0-8 0,-2-7 0,4-20 0,-2-8 194,2-11 0,0-10 0,1-9 0,-7-11-98,-6-9 1,-8 46 0,-2-1 0,-5 1 0,-3 0 0,-1-46 309,-9 9 0,-5 11 1,-17 13-1,-4 7-31,-4 9 0,-1 9 0,5 14 0,2 9-193,4 6 1,1 12-1,9 12 1,0 9-410,3 12 1,8 10-1,-1 13 1,1 8-171,4 8 1,10 5-1,5 9 1,5-1-497,1 0 1,3 5-1,1 3 1,-9-45 0,1 1 173,1-1 0,0 0 0,15 44 0,4-3 0,-2-8-169,-2-7 0,-2-22 0,2-15 562,-6-18 1,-3-21 0,-3-19 0,3-14 524,3-12 1,-4-5-1,3-3 1,-7 1 202,-3 0 1,-2 1 0,3 3 0,-3 3 68,-2 2 1,-1 5 0,-3 9 0,2 5-26,-2 5 1,6 9 0,1 6 0,7 8-583,5 8 1,4 11 0,10 6 0,4 6-535,5 6 0,11 3 0,3 9 0,-2-1-5,-4 1 0,1-9 0,-15-3 0,-1-4-1657,-2-2 1,-18-8 2187,-7-4 0,-16-11 0,-5-4 0</inkml:trace>
  <inkml:trace contextRef="#ctx0" brushRef="#br0" timeOffset="1984">5501 833 8446,'0'-35'422,"8"6"1,4 2 0,5 3 442,6 9 0,7-3 0,12 9 1,11-1-605,9 4 1,15 4 0,9 4 0,7 4-507,4 6 0,-8-3 1,-2 3 244,-9 2 0,-14 1 0,-4 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6:00.0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35 9359,'-8'-5'1179,"10"-1"1,13 2-765,13 2 1,7 0 0,7-2 0,9-2-512,5 2 0,10 3 0,0 1 1,8 0-38,7 0 1,3 0 0,-1 0 0,-3 0-1123,-3 0 1,-1 0 1254,-6 0 0,0 0 0,-1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9:00.5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490 1046 8118,'0'-17'369,"0"-1"0,2 3 573,3 3 1,-3-4-6,4 5 1,-6-5-1,-6 1-368,-5 3 1,-5 4 0,-1 6 0,-3-2-217,-3-1 1,-4 1-1,-10 10 1,-2 5-193,-2 5 1,-5 1 0,5 3-1,2 3-202,2 6 0,4-2 1,4 2-1,8 2-378,7 2 1,7 0-1,7-2 1,0-2-289,0 3 1,7-7-1,7-2 1,5-4 162,5-1 1,7-6 0,-2-3 0,4-1 392,2-4 0,-6-10 0,0-7 0,2-9 449,2-7 1,2 2 0,-2-2 0,-2-2 551,-2-2 1,-6-2-1,4 0 1,-1 2-98,-5 4 1,0 6 0,1 11 0,3 6-458,2 4 0,2 4 0,6 6 0,0 7-600,0 7 0,2 11 1,2 0-1,3 5-670,3 1 1,2-2 0,5-2 0,2 2-2703,5 4 3676,-5-12 0,14 4 0,-6-16 0</inkml:trace>
  <inkml:trace contextRef="#ctx0" brushRef="#br0" timeOffset="217">1520 679 8209,'-16'-70'260,"-7"1"1,-6 14-1,-2 11 1,4 11 3471,2 9 0,7 7-2959,7 5 1,7 14 0,0 16 0,10 11-556,11 10 1,2 13 0,12 12 0,4 6-241,4 6 1,12 5 0,-27-37-1,0 1 1,2 0 0,1 0-331,23 40 0,-1 0 0,-23-40 1,0 1-1,0 3 0,0 0-404,1 2 0,-1 0 0,-3-1 0,-2-1 0,0 4 0,-3-1 0,11 43 756,-11-6 0,-16-9 0,-12-2 0</inkml:trace>
  <inkml:trace contextRef="#ctx0" brushRef="#br0" timeOffset="500">1642 1605 8209,'0'-47'538,"0"1"0,8 7 0,4 0 1,5 6 136,6 4 0,14 6 1,16-4-1,9 1-456,6 5 1,2 4 0,-1 3 0,3 2-671,4-1 1,-12-5 0,-2-5 0,-12-6-156,-9-4 1,-12-4-1,-7-4 1,-9-5 415,-7-5 1,-12-1 0,-7-2-1,-11-3 557,-11-1 1,0 2 0,-5 9 0,5 6 1625,6 5 0,2 14-921,3 5 0,13 13 1,-1 6-1,8 15-1055,4 16 1,2 6 0,4 13-1,7 9-76,9 5 1,7 11 0,12 5-1,5 3-411,-21-41 1,1-1-1,20 39 1,1-1 0,-1 3-1003,-1 1 0,-6-7 0,-16-6 1472,-11-6 0,-8-10 0,-4 4 0</inkml:trace>
  <inkml:trace contextRef="#ctx0" brushRef="#br0" timeOffset="666">2236 1308 8167,'2'-23'0,"2"-3"482,2-1 1,15 6 0,2-2 0,10 5 111,8 7 1,6-3-1,9 6 1,2 0-944,-2 1 1,-1 1 0,-3 8-1,0 2-1242,1 2 1591,-9 7 0,7-3 0,-6 7 0</inkml:trace>
  <inkml:trace contextRef="#ctx0" brushRef="#br0" timeOffset="950">3022 1360 8315,'15'-17'476,"-3"-1"1,2 7 0,-7-1 0,3-1 445,4-3 0,7-1 1,4-1-1,0-1-525,1-5 0,5-1 0,-4-6 0,0 2-227,-4-2 1,-5-2-1,-5-2 1,-3 0-88,-2 0 1,-10 2 0,-12 4-1,-5 6-152,-4 3 0,-8 11 1,2 3-1,-3 4-67,3 2 1,4 4 0,8 6 0,1 9 42,5 6 1,3 6 0,8 10 0,4 4-196,7-1 0,9 7 1,17-5-1,5 5-308,11 1 0,7-1 1,10-3-1,0-3 596,-1-3 0,9-1 0,2-6 0</inkml:trace>
  <inkml:trace contextRef="#ctx0" brushRef="#br0" timeOffset="1300">3773 976 9543,'0'-35'0,"-2"2"2933,-4 4-2356,-4-4 1,1 23 0,7 5 0,10 12 78,9 9 1,14 9 0,4 4 0,10 6-365,5 6 1,10 2 0,4 5 0,4-3-678,2-3 1,-6 5 0,-2-6-1,-4-4-1721,-7-6 1,-9-8 1097,-12-11 0,-23-20 0,-16-17 0,-13-12 741,-5-10 1,-2-13 0,-6-10 0,0-9 607,0-7 1,-5-3 0,19 43-1,1-1 1,0-2 0,1-1 266,1-1 1,-1-1 0,-1-2 0,-1-1 0,2 3-1,0 2 1,-14-40 735,7 17 0,15 12 1,5 15-1,6 9-679,6 12 0,11 11 0,14 22 0,8 11-396,8 14 1,9 12 0,4 13-1,2 8-497,4 8 1,-32-34-1,0 1 1,1 6 0,0 1-1,-1 2 1,0 1-440,-2 0 0,0 1 1,-2 2-1,-2 1 1,-4-7-1,-3 1 1,-3-1-1,-3 1-5597,4 44 6264,-9-4 0,-4 1 0,-5-1 0,-8-2 0,-11-3 0</inkml:trace>
  <inkml:trace contextRef="#ctx0" brushRef="#br0" timeOffset="1600">4297 1081 8426,'33'-37'370,"-4"-4"0,10 4 0,-2-1 0,5 7-288,7 7 0,11-1 1,10 2-1,5 3 320,-1 7 0,0-1 0,-18 6 0,-5 1-421,-9-1 1,-9 0 0,-9 2-180,-13-5 1,-7 1 0,-4-2 232,0-1 0,-8-1 846,-3 3 0,3-1-160,2 12 0,10 4 0,6 15 0,3 5-250,7 5 0,1 9 0,-2 7 0,3 4-313,1 5 0,6 4 0,-6-2 1,-3 3-239,-7-3 1,1-2-1,-8-1 1,-4-3-877,-6-3 1,-8-5-1,-11-9 1,-10-6-2909,-12-9 3864,-1-1 0,-22-15 0,6 6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9:06.7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123 245 8132,'0'-17'248,"-6"-6"0,-2-3 0,0 1 572,1 0 0,1 2 1,6 5-1,0 1-38,0-1 1,2 1 0,4 1 0,7 5-218,9 5 0,13 4 0,11 2 0,6 2-337,7 4 0,-3 11 0,8 12 0,0 6-152,-2 6 1,-4 4 0,-11 7 0,-8 0-300,-8 1 0,-8 5 0,-11 2 0,-8 0-259,-8 0 0,-10-7 0,-15-9 0,-12-1-54,-7-4 0,-10-4 1,-3-6-1,-1-6-38,-4-3 1,-2-5 0,-1-1-1,1-5-294,4-1 1,13-4-1,18-10 868,14-5 0,1-13 0,9-3 0</inkml:trace>
  <inkml:trace contextRef="#ctx0" brushRef="#br0" timeOffset="217">891 315 8285,'10'-25'0,"-4"-2"352,-4 0 1,-6 0 0,-6 5-1,-9-1 566,-6 2 0,-10 1 0,-8 5 0,0 3-133,1 6 1,-7 4 0,2 2 0,1 2-318,5 4 0,2 11 0,18 13 1,5 4-141,9 7 0,12 4 0,11 7 0,9 3-81,10 3 0,12-4 1,-1 4-1,5-3-1571,1-3 1,2 0 0,3-1-1,1-3-78,-2-1 1,4-4-1,-1-1 1402,-3-7 0,-10-4 0,-3 4 0</inkml:trace>
  <inkml:trace contextRef="#ctx0" brushRef="#br0" timeOffset="418">1380 822 8132,'-2'-18'1222,"-4"1"0,5 5 0,-5 0 755,4-1 0,2 7-1118,0 6 0,0 14 1,0 11-780,0 2 1,8 2 0,3 6 0,5 0-591,1 0 0,1 0 1,-1 0-1,1 0-828,-1 0 1,1 0 1337,-1 0 0,0-8 0,1-2 0</inkml:trace>
  <inkml:trace contextRef="#ctx0" brushRef="#br0" timeOffset="568">1399 403 8696,'-12'-47'0,"0"2"1053,-1 3 0,-3 9 0,1 9-1163,3 5 0,4 11 0,8 8 110,0 10 0,16 13 0,3 4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9:12.2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103 331 8185,'-23'-30'0,"0"3"394,1 2 1,11 8 0,3 5 602,0-2 1,6-1-372,-4-3 1,6 1-1,4-1-222,2 1 1,8 1-1,-5 3 1,3 1-199,0-1 0,-1-1 1,7 0-1,-1 5-73,1 1 0,-1 2 0,1 4 0,-1-2-132,1-1 0,-1 1 0,1 11 0,1 9 58,4 5 1,-3 12 0,3 0 0,-4 8-53,-1 4 0,5 3 1,2 8-1,1 3-72,-1-3 0,4-2 0,-4 1 0,2 1-94,4 2 1,10 0 0,6-7 0,3-5 67,2-5 1,1-12 0,1-7 0,2-9-147,3-7 1,-7-8 0,-7-10 0,-5-13-235,-7-12 1,0-7-1,-11-9 1,-7-1 246,-7-4 1,-6 3 0,-4-5 0,-4 2 362,-5 0 1,-15 5 0,-7 9 0,-7 3 246,-5 8 0,-2 0 1,-3 12-1,3 5-69,7 8 1,5 6-1,6 4 1,7 6-212,9 10 1,5 7-1,10 12 1,6 3-467,9 7 1,16 9 0,14 4 0,5 1-612,6-1 1,10 0 0,10-4 970,1 2 0,-35-25 0,2 0 0,2-2 0,1 0 0</inkml:trace>
  <inkml:trace contextRef="#ctx0" brushRef="#br0" timeOffset="984">1658 1658 8158,'-12'17'662,"0"1"1,8-1 193,-1 1 1,-3-7 450,2 1 56,0-8-1051,6 4 0,0-10 0,2-4 0,2-6-172,2-3 0,2-5 0,-4-3 1,1-6-2,-1-4 1,0-4 0,0-4 0,4-7-27,1-8 0,-5-5 0,2-5 1,-4 2-113,-2-2 1,6 0-1,0 0 1,-2 6 109,-2 6 0,-8 5 1,-2 16 154,-2 4 1,1 10-328,-3 19 0,4 6 1,8 25-1,0 4-84,0 4 0,8 9 1,4-1-1,5 5-44,6 6 0,-3-2 0,3 7 0,-4-1-231,-1 0 1,-1-4 0,1 6 0,-3 2-147,-3 2 0,-4-8 0,-8-8 0,-2-9 19,-4-6 0,2-6 0,-8-8 437,-1-11 0,-1-18 0,3-11 0,5-10 275,4-6 1,2-10 0,2-4 0,4-3 358,5-3 0,11 3 1,1 1-1,0 5-97,2 1 0,-3 8 0,7 6 0,2 2-337,2 6 1,2-1-1,0 16 1,0 3-60,0 1 1,-2 9-1,-4 5 1,-8 5-196,-7 7 0,-7-5 1,-7 6-1,-2-1 51,-3-1 1,-7 6-1,-11-6 1,-6-1 258,-4-3 1,-8 4-1,-2-1 1,0-5 143,1-3 0,1-4 0,6 1 0,0-3 1311,0 0-1349,8-6 0,12 5 0,17-7 0,15 0-400,16 0 1,10 0 0,11 2 0,2 2-729,2 2 1,3 8 0,-5-5 0,4 3-136,2 0 0,-6-1 0,1 7 1011,-9-1 0,3 8 0,-7 3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9:17.1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71 854 8198,'5'-18'231,"1"1"1,0 5-1,-4 1 1,2-3 477,2-1 0,13-3 0,1 1 0,5 1-422,6 4 0,10-1 0,5 7 0,5 0-628,1-2 0,6 7 1,0-5-1,-1 6-1964,-3 6 2305,-9 3 0,-3 9 0,-7-1 0</inkml:trace>
  <inkml:trace contextRef="#ctx0" brushRef="#br0" timeOffset="150">1 1221 9156,'19'-10'241,"4"4"0,20-2 0,19 3 0,18-1-256,19-2 1,-43 6 0,2 0-1,4-2 1,0-2 0,-2 2 0,-1-1 14,-1 0 0,-2 0 0,-4 0 0,-1-2 0,44-10 0</inkml:trace>
  <inkml:trace contextRef="#ctx0" brushRef="#br0" timeOffset="367">944 85 8267,'15'-33'401,"1"6"1,-1 10 81,5 9 0,9 8 0,0 10 0,6 13 84,6 16 1,3 23 0,11 12 0,-1 9-376,-27-36 0,-2 1 1,1 3-1,-3 1 1,-6 3-1,-3 1 1,-1 1-1,-3 0-196,-3 0 1,-2 1-1,-3 1 1,-4 0 0,-3-4-1,-4-1 1,-4-2 0,-5-1-318,-4-3 1,-4-1 0,-4 1-1,-4-1 1,-6 1 0,-4-1-1,-4 1 1,-3-1 320,-4 1 0,-2-1 0,-6 4 0,-2-1 0,-1-2 0,0 1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9:15.5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67 417 8234,'-10'-7'238,"-5"3"0,3-8 583,-4-1 0,7 3 1,5 0-339,8 2 1,13-3 0,14 5-1,10 2-558,11 2 1,9 0-1,8-2 1,3-2-222,4 3 1,-4 1-1,3 2 1,-3 0-1190,-2 0 0,-16 2 1485,-7 3 0,-8 5 0,-4 8 0</inkml:trace>
  <inkml:trace contextRef="#ctx0" brushRef="#br0" timeOffset="150">137 802 8234,'-10'0'1027,"18"0"0,17 0 1,14 0-817,13 0 0,16 0 0,16 0 0,9 0-418,-41 0 1,0 0-1,0-1 1,-1 0-1,2-2 1,-1 0 206,43-9 0,-6-3 0,-1-3 0</inkml:trace>
  <inkml:trace contextRef="#ctx0" brushRef="#br0" timeOffset="467">1237 522 8234,'27'-23'0,"-2"2"116,1 5 1,-5-1-1,8 7 1,2 0 704,2 4 0,8 4 0,1 2 1,3 0-255,4 0 1,-1 6 0,-1 2 0,-7 0-250,-3-1 0,-2 5 0,-2-6-107,-4-2-136,-3-2 0,-19-4 0,-7-4 0,-9-6-76,-7-3 0,-3-10 0,-3-3 0,-1-1 86,2 0 0,-4 0 1,-1-6-1,1 0 36,0 0 0,-4 0 0,5 2 1,1 4-76,-2 6 1,6 4-1,-5 1 1,5 3-245,1 3 1,9 6-1,3 14-407,4 9 0,4 9 0,4 9 1,7 1-192,9 5 1,5-2-1,8 6 796,0-3 0,7 7 0,3-5 0</inkml:trace>
  <inkml:trace contextRef="#ctx0" brushRef="#br0" timeOffset="1351">1796 348 8275,'0'-18'181,"0"1"0,-2 1 1,-4 2 421,-6 3 0,-3 7 1,-3-2-1,1 6 222,-1 6 1,1 6-1,0 11 1,-1 8-384,1 8 0,1 5 0,4 9 0,7-1-192,3 1 0,4-1 0,5-2 0,11-1-273,9-3 0,8-7 1,8 0-1,7-10-317,6-11 1,12-9-1,0-11 1,6-5-82,0-11 0,-4-17 0,-6-15 0,-6-8 128,-4-4 0,-17-3 0,-10-4 0,-11 1 204,-11 4 0,-12-4 0,-13 8 1,-13 1 202,-11 7 1,-16 13 0,-8 4 0,-8 10 39,-4 6 0,-5 9 1,0 4-1,9 6-156,8 6 1,20 11 0,3 12 0,14 4-571,13 2 1,13 8-1,16 4 1,14 1-237,12-1 0,18 3 1,16-5 807,15-1 0,-36-21 0,3-3 0,4-2 0,0-1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9:14.3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16 153 8212,'0'-23'-23,"0"0"1,0 0 299,0-3 1,0 13-1,0-5 3080,0 3-2854,-7 7 1,5 4 0,-4 14-1,6 9-287,6 6 1,-2 3 0,7 5 0,3 0-60,1 3 0,5 5 0,1-2 0,2 2-335,-1-2 0,-3-3 0,-1-1 0,1 2-557,4 4 1,-9-10-1,3 4 1,-1-4-487,-1-4 1,-5 0-1,-2-5 1221,0 1 0,-7 0 0,7-5 0</inkml:trace>
  <inkml:trace contextRef="#ctx0" brushRef="#br0" timeOffset="549">593 311 8212,'0'-18'0,"2"1"456,3-1 620,-3 9 0,6 3 0,-8 12-528,0 5 1,8 5 0,2 3 0,1 2-467,1 3 0,0 5 1,5-4-1,0 0-157,1 1 1,-1 3 0,1-6 0,-1-2-218,1-1 0,-1-9 1,1 1-1,-1 0-487,1-3 0,-9-3 534,-3-12 1,-4 0-1,-4-9 1,-6-6 249,-9-5 1,-1-3-1,-7-6 1,2 0 454,0 0 1,-3 6-1,5 0 1,-2-4 126,1-6 0,3 8 1,4-4-1,3 4 92,6 4 1,4 0 0,6 8 0,8-1-477,11 5 0,16 7 0,7-2 0,5 3-154,1 3 0,3 9 0,1 7 1,4 6-76,2 5 0,-4-2 0,2 8 1,-3 2-233,-7 2 1,-11 2 0,-2 0-1,-8 0-52,-4 0 1,-2 0 0,-7-2 0,-2-2 170,-3-2 0,-7-6 1,4 5-1,-2-3 48,-1-4 1,1-7 0,-4-5 65,4-1 1,4-2-1,7-6 1,1-2 126,-1-4 0,8-11 0,3-12 0,-1-4-52,-4-2 1,-4 0-1,-3-2 1,-4-2-4,-7-2 1,-5-5 0,-7 5 0,-11 4 14,-9 6 1,-16 6-1,-7 8 1,-8 1-96,-4 4 1,5 5 0,-1 9-1,4 3-369,1 7 0,11 11 0,7 8 0,9 6-1765,7 4 0,9 7 2167,5-1 0,18 3 0,7 3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9:45.6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1031 889 8322,'6'-23'0,"0"-1"1946,-2 3 1,-2 7-1283,-2 3 0,-8 7 0,-2 0 1,-1 8-270,-1 8 1,0 9-1,-7 6 1,-2 4-339,-3 6 0,-1 4 0,2-1 0,-4 7-203,-1 3 0,-5-3 1,4 0-1,-6 1-620,-5 3 1,-5 1 0,-7-2 0,-3-1-21,-3-2 1,-6-9 0,-10 1 0,1-8-1646,5-8 2431,-2-11 0,8-4 0,-8-8 0</inkml:trace>
  <inkml:trace contextRef="#ctx0" brushRef="#br0" timeOffset="232">158 662 8270,'14'-49'139,"-1"1"0,10-45 1,-9 9-1,-2 7 0,-1 7 496,-1 14 0,-2 9 0,-8 12 0,0 2 496,0 4 1,2 6-1,4 11-544,5 6 0,13 14 0,7 9 0,7 11-177,9 5 0,13 11 0,10 9 0,-30-21 0,1 2-221,5 5 1,0 1 0,-4 0-1,-1 2 1,3 4 0,-1 1 0,0-2-1,-2 1-395,-1 0 0,-1 1 0,1-2 0,-2 1 1,-3 3-1,-2 1 0,-1 0 0,-2-1-428,-3-1 1,-2 1 0,-1 2 0,-3-1-1,12 43 1,-6-1-500,-9-3 1,-9-12 0,-9-5 0,-3-8 1132,-9-4 0,-2-3 0,-15-11 0,-2-5 0,-2-4 0</inkml:trace>
  <inkml:trace contextRef="#ctx0" brushRef="#br0" timeOffset="751">1625 1570 8270,'19'-29'0,"3"2"381,1 2 0,0 1 0,-5 5 0,-1-3 334,1-1 0,-3 0 0,-1 5 0,-4 1 93,-3 0 0,-1-1 1,-6 1-1,0-1-199,0 1 1,-2 1 0,-2 3-1,-3 3 143,-3 2 0,4 2 0,-6 8-456,-1 4 1,3 12 0,0 11 0,1 6-276,-1 5 1,6 5 0,-2 7 0,4 1-303,2-1 1,0 6 0,0 2 0,0 3-89,0 3 1,0-6 0,0-2 0,0-6-801,0-5 0,0-4 0,0-10 301,0-4 1,2-14 0,2-17 712,2-13 0,8-18 1,-3-14-1,3-3 73,-3-3 0,11-5 0,-7 0 1,1 4 151,-3 5 0,-1 1 0,6 9 0,-1 4 330,0 4 1,1 11-1,-1 3 1,1 9-228,-1 6 1,1 10 0,-1 4 0,1 5-182,-1 6 1,-7 4 0,-4 8 0,-4 0-27,-2 0 1,-8-6-1,-4 0 1,-5 1 82,-7-3 0,-3-2 0,-8-8 0,0 1 183,1-1 0,-1-7 0,0-4 0,0-2 357,0 2 1,8-4-284,3 3 0,15-3-385,9-2 1,21 6 0,16 2 0,8 4-167,9 7 1,0-2 0,10 9 0,0-3-479,-2 0 1,4 2-1,-7-3 1,-5 1-1379,-6-2 0,-5-1 2101,-8-3 0,0 1 0,0-1 0</inkml:trace>
  <inkml:trace contextRef="#ctx0" brushRef="#br0" timeOffset="916">2917 1553 8484,'0'-24'0,"0"1"1484,0 2 0,2 3 0,2 5 328,2 1 1,2 10-1,-4 2-3060,1 10 0,9 7 1248,-2 6 0,11 12 0,4 10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9:44.2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874 385 8360,'-8'-80'620,"-4"5"0,-11 11 0,-6 9 717,-4 13 0,-2 5 0,0 19 0,0 9-454,0 5 0,0 19 1,2 11-1,2 12-442,2 15 0,16 17 0,1 17 0,8 10-301,3-46 0,2 1 0,3 5 0,2 2 1,2 1-1,1 1 0,4 0 0,2 0-216,0 1 0,3 2 1,1 5-1,2 2 0,0 0 1,1 1-1,0 3 0,1 0-195,1 1 0,0 1 0,-3-1 0,-1-1 0,-1-5 1,-1 0-1,-3-1 0,-1 0-274,-1-2 1,-1 0-1,-1-4 1,-1 0 0,-3-8-1,-2-2 1,-1 41-949,-8-15 1,-6-17-1,-11-9 1,-6-13 1492,-8-9 0,-8-7 0,1-13 0,-5-5 0,0-4 0</inkml:trace>
  <inkml:trace contextRef="#ctx0" brushRef="#br0" timeOffset="650">1 1869 8224,'0'-19'87,"0"-2"0,0-3 425,0 3 0,0-4 1,0 2-1,2-1 187,3-1 1,7 0 0,11-6 0,8 2-59,8-2 1,14 3 0,15-1 0,9 0-308,10 2 0,-38 14 0,1 3 0,47-2 0,2 6-156,0 4 0,-4 2 0,-1 2 1,-13 4-183,-7 6 1,-12 3 0,-4 5 0,-5 1-148,-7 2 1,-9 3 0,-10-5 0,-4 2-80,-7-1 1,-1-3 0,-7-2 0,0 1 120,0-1 0,3 1 0,-5-1 0,0-1 47,2-5 1,-4 3 0,5-6 0,1 0-103,0-1 0,-4 5 0,5-6-96,3-2 1,-4-2-1,1-2 241,3 0 1,-5-8 0,1-4 0,-2-5 28,-4-7 1,4 3-1,-3-6 1,-3 0 155,-6 0 0,-5 3 0,-9-3 0,-1 0-54,-4 0 1,-3 5-1,-5-1 1,2 4-22,-2 1 0,6 1 0,0 1 0,3 3 228,5 1 0,-2 6 1,13-5-280,2-3 0,6 4 0,9 1-88,13 1 0,9-4 1,9 6-1,9 1 159,5-3 1,10 6 0,0-2 0,6 6 133,4 4 1,-3 15 0,-7 2-1,-6 8-178,-5 4 0,-3 0 1,-17 0-1,-8 0-257,-5 0 0,-13-2 0,-3-2 1,-4-4-179,-2-1 0,-14-3 0,-3-6 0,-4 1-53,-5-1 0,7-7 0,-4-4 1,3-6 311,3-6 1,1-4 0,5-9-1,5-4 41,4-7 1,4-10-1,6-5 1,11-2-189,14 1 0,10-1 0,11-3 0,4 3-497,6 7 0,6 10 0,6 7 1,5 6-1054,5 5 1806,-7 4 0,7 24 0,-7 3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9:43.1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80 148 8344,'-17'-2'502,"-1"-3"1,7 1 968,-1-8 1,2 6-930,-1-5 0,12 7 0,15-2 1,9 4-498,8 2 1,-2 0 0,12 0-1,0 0-578,3 0 1,-1 0 0,-1 0 0,-1 0-361,-4 0 0,-2 2 0,-2 2-1926,0 2 2819,-8-1 0,-10 3 0,-9 2 0</inkml:trace>
  <inkml:trace contextRef="#ctx0" brushRef="#br0" timeOffset="150">80 532 8435,'19'0'1096,"3"0"0,5 0-599,6 0 1,8 6-1,19 0 1,10-2-447,9-2 0,7-2 1,3 0-1,0 0-1007,-1 0 0,-5-6 956,-13 0 0,0-7 0,0 3 0</inkml:trace>
  <inkml:trace contextRef="#ctx0" brushRef="#br0" timeOffset="483">1495 131 8853,'9'-8'1847,"-1"-2"1,-8 3-1,0 7 1,0 11-1144,0 11 1,10 5-1,5 8 1,9 2-592,3 3 0,8-3 0,7 6 0,3-2-402,4-1 0,1 1 1,2-8-1,1-4-450,-1-6 0,-1-11 0,-5-6 1,-7-6 288,-8-6 0,-6-6 0,-7-13 0,-3-8 340,-3-6 1,-4-9 0,-10 1 0,-6-3 185,-9-2 1,-11 1 0,-12 4 0,-7 7 258,-3 3 1,-9 4-1,-1 6 1,0 7-161,0 7 1,9 11 0,11 2 0,3 11-580,2 11 0,4 13 0,8 11 0,11 7 404,8 5 0,4 12 0,0 9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9:41.0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86 8131,'6'-11'412,"1"1"0,3 0 943,4 0 1,3 5-1,6-5 1,6 2-1119,4 4 0,4 4 1,4 6-1,6 8-418,3 7 1,-5 6 0,-4 10-1,-5 4-125,-1 5 0,-8 5 1,-5 1-1,-9 1-45,-7-1 0,-6 6 0,-9 2 0,-13 2 79,-11 4 0,-13-5 1,-3-5-1,-5-6 71,-4-3 1,-3-8 0,7-1 0,2-8-22,7-13 1,8-1-1,8-11 1,8-3-296,7-6 1,6-13 0,12-12 516,8-4 0,7-10 0,16-1 0</inkml:trace>
  <inkml:trace contextRef="#ctx0" brushRef="#br0" timeOffset="217">961 156 8131,'0'-23'0,"-2"-1"278,-4 3 0,2 2 0,-9 3 0,-5 3 995,-3 1 1,-4 6-1,3-4 1,-1 3-374,2 3 0,1 4 0,3 4 0,-1 5-649,1 7 0,1-1 0,5 16 0,5 4-270,4 4 1,4 10 0,4-3-1,5 5-330,5 1 1,7-5 0,2-1 0,3 3-674,3 1 1,2 1 0,3-5 0,3-3-426,2 0 0,2-12 0,-3 2 1447,7-6 0,-4 4 0,-1-4 0</inkml:trace>
  <inkml:trace contextRef="#ctx0" brushRef="#br0" timeOffset="483">1764 593 8191,'-25'0'892,"6"-6"0,-5 0 857,5 2 1,1 2 0,1 2-961,0 0 1,7 2 0,4 6-606,4 9 1,2 1 0,0 5 0,0-2-292,0 3 0,6-3 0,0 6 0,0 0-555,1 1 0,-3 1 1,6 6-1,0 0-500,-1-1 0,-5-3 0,4 2 0,-2 4-1577,0 0 2739,-1 0 0,-5 6 0,0 1 0</inkml:trace>
  <inkml:trace contextRef="#ctx0" brushRef="#br0" timeOffset="1200">2201 785 8136,'-23'6'-62,"-1"-1"0,1 3 1,6-4-89,-1 2 1,1 7 341,-1-1 1614,8-4-315,3 0 0,7-10 196,0-4 1,0 2 646,0-8-1520,0 8 1,0-1-720,0 10 1,0 5-1,0 8 1,0-1-265,0 1 0,0-1 1,0 2-1,2 3-293,3 1 1,5 2-1,10-3 1,1 3-392,2 2 1,0-6 0,-3 3-1,1-7-250,3-5 1,-1 1 0,-6-7 823,1-2 1,-9-4-1,-3-8 343,-4-9 0,-4-3 1,-6-9-1,-7-2 219,-6-2 1,-3-2 0,7 2 0,-1 2 689,1 2 1,-1 6 0,3-4-1,3 0-452,6-1 1,6 7 0,6-2 0,8 3-421,7 3 1,8-1 0,12 3-1,6 3-179,3 6 1,3 4 0,-1 2 0,-2 0-26,-3 0 0,0 2 1,-11 4-1,-5 6 78,-3 3 1,-5-3-1,-8 0 1,-3 1 177,-6 3 1,-4 3-1,-2 3 1,0 1 29,0-2 0,-6-1 0,0-1 1,0 2-150,-1 3 0,5-1 0,-4-6 0,4 1-117,2-1 0,4 1 0,5-1 1,11 1-266,5-1 0,4-5 0,8-2 0,6-3-76,9-3 0,1-4 0,5-6 1,-4-5 126,-2-5 1,-1-9 0,-6-2-1,-11 0 463,-8 3 1,-15-1 0,-5 2 0,-8 0 101,-9-3 0,-9 7 0,-19-2 0,-5 5 96,-9 4 0,-11 8 0,2-1 0,-2 3-479,0 2 1,14 2-1,-1 3 1,7 7-1245,5 4 0,10 3 0,7 4 1359,9 6 0,13 4 0,9 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5:59.5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590 193 8204,'0'-35'0,"0"0"564,0 0 0,0 8 1,0 3 1465,0 5-1472,0 9 0,2 3 1,2 8-337,2 5 1,7-2-1,-1 8 1,3 3-25,3 7 0,-1-1 0,1 8 0,-1 2-106,1 2 1,-1 4-1,1 4 1,-3 5-80,-3 5 0,1-3 1,-5 3-1,0 3-215,0 0 0,-2 1 0,-6-3 0,-4 1-65,-8-1 0,0-2 0,-13-3 0,0-6-45,-4-4 1,-4-8-1,-2-4 1,0-4 30,0-5 1,-6-10 0,-1-2 0,-1-8 64,0-8 1,-5-4 0,3-3 0,0-4-72,5-6 1,-3-4 0,2 0 0,4 2-31,6 2 1,6 5-1,8-3 1,1 0-99,4 0 0,-1 5 0,7-1 0,4 4 415,6 1 0,6-1 0,7-4 0,8 3 0,3-5 0</inkml:trace>
  <inkml:trace contextRef="#ctx0" brushRef="#br0" timeOffset="216">293 367 8249,'0'-17'-387,"0"-3"1,0-1 176,0-2 1,0-6 0,-2 5 0,-2 3 770,-1 2 1,-3 1 0,4-1-1,-2-3-103,2-1 1,2 0 0,2 5-72,0 1 0,0 5 0,4 3 0,6 1-213,7 4 1,12-4-1,2 2 1,8 2-26,8 3 0,5 1 1,6 0-1,6 0-364,4 0 1,6 7-1,-2 3 1,-6 2-524,-4-1 0,-6 1 0,-9 7 0,-6 3-1707,-5 1 2445,-8 0 0,-3 2 0,-8 3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9:55.685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594 699 13519,'6'-50'-303,"-1"3"1,1 1-1,-6 11 6587,0 8-5425,0 13 0,0 8 1,0 14-1,2 9-941,4 11 0,-2 10 1,6 5-1,-3 2-214,-3 3 1,4 1-1,-2 1 1,-4-1-713,-6-1 1,-8 7 0,-11-11-1,-8 3-2302,-8-1 3269,-21-7 1,-20 12-1,32-29 1,-1 0-1</inkml:trace>
  <inkml:trace contextRef="#ctx0" brushRef="#br0" timeOffset="182">0 228 12490,'35'-60'-94,"-2"7"0,-2 13 870,-2 8 1,0 9 0,6 12 0,0 5 384,0 4 0,8 6 0,1 7 0,5 13-857,3 7 0,-9 5 1,9 5-1,-3 8-569,-5 7 0,5 6 1,-8 8-1,-2 0-1030,-3 0 1,-10 5-1,-7 1 1,-7 0 1238,-5 1 0,-16-5 1,-11 6-1</inkml:trace>
  <inkml:trace contextRef="#ctx0" brushRef="#br0" timeOffset="667">996 979 12584,'17'-25'-88,"0"3"0,-1-5 1,-2 2 856,-3 3 1,-5 1-1,4 0 1529,-3-3 1,-1 1-891,-6 6 1,-2 7-1129,-3 4 0,1 12 1,-8 8-1,-2 7-26,-1 8 0,-3 4 0,3 4 0,1 2-605,3 1 1,1 3 0,-2-4 0,5 2-533,-1-2 1,6-3-1,-6-3 1,2-2-261,0-1 1,1-9 0,5 2 765,0-3 0,0-13 0,2-9 296,3-13 1,3-10-1,6-10 1,-3 0 318,3 0 0,7 0 1,3 2-1,-3 2 45,-2 2 0,-1 7 0,-1-1 0,1 4 48,-1 1 0,1 9 1,-1 3-1,1 4-141,-1 2 1,-5 8 0,-3 3 0,1 5-156,0 1 0,-6 1 1,2-1-1,-5 1-85,-1-1 1,-7 1 0,-3-1 0,-4-1 130,-3-5 1,3 3-1,-9-8 1,4-1 51,1 3 1,1-6 0,-1 4-61,1-4-411,-1-2 1,9 2 0,5 4 108,8 5 1,11 5 0,10 1-1,3 1-325,3-1 0,4 3 0,3 1 0,3 4-850,-2 2 0,-2-3 1439,-2 5 0,7 0 0,3 6 0</inkml:trace>
  <inkml:trace contextRef="#ctx0" brushRef="#br1" timeOffset="815">1694 1276 8492,'6'-33'0,"0"4"0,-2 5 2406,-2 5 0,5 9-1879,5 4 0,-2 4 0,-1 4 0,1 6-3434,0 10 2907,-6 7 0,11 10 0,-5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9:55.086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332 156 8705,'-43'-41'180,"-3"1"1,1 7 0,1 11-1,3 9 1146,8 7 0,6 17 0,11 11 0,2 7-822,3 8 0,7 15 0,-2 1 0,4 3-368,2 4 1,2 0 0,4 8 0,4-2-429,-1 0 0,7 4 0,-6-14 1,-1-3-1145,-3-5 1,-4-11-28,-2-2 0,0-20 0,0-19 1376,0-11 0,2-16 0,4-2 0,5-6 400,5 0 1,1 2 0,1 4-1,-3 4 341,-3 6 0,4 6 0,-3 3 1,7 4-144,3 3 1,0 3 0,-5 9 0,1 9-237,4 7 1,-3 8 0,3 12 0,-6 6-607,-5 3 0,-4 5 1,-8 1-1,0 2-209,0-2 1,-4-3 0,-6-7 0,-9-5-336,-6-4 1,-4-4 874,-6-4 0,-16-4 0,-3-7 0</inkml:trace>
  <inkml:trace contextRef="#ctx0" brushRef="#br1" timeOffset="382">786 1012 8576,'33'0'343,"-4"0"0,-4 0 0,-5-2 0,1-2 1212,2-2 0,1 0 0,-7 8-710,1 4 1,-1-4 0,-1 6-149,-5 0-626,5-7 0,-14 5-245,4-12 0,-4-3 0,-2-9 0,-2 1-117,-4-1 1,4 1 0,-4-1 647,4 1 1,2 0-189,0-1 1,8 8 0,3 6-1,7 10-10,5 12 1,-3 7 0,3 12 0,-4 4-222,-1 5 1,-1 10 0,-1 5-1,-5 1-409,-5 4 0,-4 5 0,-4-1 0,-6-8 93,-9-5 0,-8-7 0,-12-3 0,-4-8-310,-5-8 0,-11-8 1,-3-11-1,2-7 82,4-3 1,-1-15 0,16-9 0,6-7 365,8-8 1,14-3-1,9-1 1,11-4-361,15 1 0,16-1 0,13 6 600,9-2 0,14 1 0,3 5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9:50.501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103 1101 8307,'-17'-35'495,"5"0"1,0 0 0,1 2 1054,1 4 0,-4 4 1,7 9 2819,-3 4-3952,6 5 0,-2 14 1,12 7-1,4 5-276,0 5 0,11 9 0,-4 0 0,3 7-270,-1 5 1,-1-4-1,-3 3 1,-1 1-604,-3 0 0,-1-6 0,4 3 1,-5-1-180,-1 0 1,-2 5 0,-6-5-1,0-4 248,0-6 1,-8-6 0,-3-9 729,-5-5 1,-1-7 0,1-15 0,4-15 635,7-10 1,3-5 0,2-10 0,2-3 569,3 0 1,11-1-1,9 3 1,2 1-532,4 5 0,2 5 0,4 10 1,4 6-520,5 5 1,5 7 0,1 13-1,-1 2-414,-5 4 0,3 11 0,-8 12 0,-3 4-851,-1 2 0,-4 0 1,-2 0-1,-3 2-527,-3 4 0,-2-5 1,-7 3-1,-5-6-2268,-5-4 3836,-4 0 0,-2 6 0,0 0 0</inkml:trace>
  <inkml:trace contextRef="#ctx0" brushRef="#br0" timeOffset="301">1186 1310 8307,'6'-17'0,"1"-1"800,3 1 0,0 5 1,3 3 815,-1 1 0,0 2-1128,5 6 0,-5 2 1,0 4-1,-1 5-360,-1 5 1,5 7 0,-5 0 0,2-1-265,-1-3 1,1-1-1,5-1 1,1-1-119,-1-5 1,-5 3-1,0-8 60,1-2 1,3-10-1,-1-8 1,-1-7 320,-2-8 1,-9-4 0,3-2-1,-6-2 184,-6-4 0,-5 4 0,-12-3 1,-7 5-132,-3 6 1,-3-2-1,-1 9 1,0 7-402,4 7 0,4 6 0,0 2 0,5 2-755,5 4 0,9 11 0,4 12 1,6 4-2705,6 2 3680,12 8 0,17 2 0,9 7 0</inkml:trace>
  <inkml:trace contextRef="#ctx0" brushRef="#br0" timeOffset="484">1815 717 8570,'-43'-55'1144,"-4"-3"1,-9 11 0,0 3 0,5 11 450,9 9 1,13 13-1,7 9-691,9 12 1,5 5 0,12 20-1,5 8-845,9 5 0,13 12 0,2 4 1,8 4-720,3 2 1,3 0-1,3 0 1,-1 2-877,-3 3 1,-7-3 0,0 4 1535,-8-4 0,-6 5 0,-7 3 0</inkml:trace>
  <inkml:trace contextRef="#ctx0" brushRef="#br0" timeOffset="631">1623 1363 8430,'9'-43'131,"7"12"1,-5-4 0,7 4 522,5 4 0,14 0 0,13 7 0,9 1-1226,3 3 0,2 5 0,8-3 0,5 4 572,11 3 0,-1 1 0,8 6 0</inkml:trace>
  <inkml:trace contextRef="#ctx0" brushRef="#br0" timeOffset="1081">3579 1118 8364,'0'-17'557,"0"-1"0,-6 1 0,0-1 1,2 1 272,2-1 1,2 1-1,0-1 1,2 1-81,4 0 0,-2-1 1,5 1-1,1-1-269,0 1 1,-6 5 0,1 0 0,-3-1-388,-2-3 0,-9 7 0,-9 3 0,-9 4 61,-6 2 1,-4 0-1,-4 0 1,-3 2-341,-1 4 0,-3 5 0,7 11 0,2 3-406,2 2 0,4 4 0,4 8 1,6 4-377,4 1 1,7-5 0,2 2 0,2-4 413,5-2 1,8-8-1,7-4 1,5-6 548,7-5 0,9-4 1,9-12-1,3-6 296,4-7 0,1-6 0,2 1 0,1-3 375,-1-2 0,1 5 1,-3-1-1,0 4-255,3 1 0,-10 9 1,7 3-1,-5 4-774,-7 2 0,7 0 0,0 4 1,-1 5-324,-3 9 1,-2 5-1,0-2 1,1 5-2585,-1 1 3269,-2-6 0,-2 12 0,0-6 0</inkml:trace>
  <inkml:trace contextRef="#ctx0" brushRef="#br0" timeOffset="1281">4102 699 8364,'-19'-68'340,"-2"4"1,-3 6 857,3 4 0,4 11 1,5 8-1,6 10-75,4 5 1,4 11 0,4 3 0,8 4-774,7 2 0,8 15 0,12 11 0,7 10-525,9 11 0,-1 5 0,6 7 0,0 7-212,0 7 0,2 3 0,-29-35 0,0 1 0,-1 1 0,0 0-637,-2-1 1,0-1-1,-2 1 1,-2 0-1,19 43 1,-7-1 1023,-3-3 0,-10-7 0,-1 3 0</inkml:trace>
  <inkml:trace contextRef="#ctx0" brushRef="#br0" timeOffset="1581">4434 978 8394,'-8'-34'0,"-3"1"608,-5 3 1,1 5 0,1 8 1395,3-1-2152,7 9 0,-2 3 0,10 12 111,2 5 0,13-1 0,-2 2 0,5 1-3,3 3 1,2-1 0,8-1 0,2-4 124,4-3 1,-4-1 0,5-6 0,1 0 381,4 0 1,-3-8 0,3-3 0,-1-5-52,-1-1 1,-2-7 0,-10-1-1,-2-2-284,-2-4 0,-10 6 0,1 1 0,-9 5-882,-3 2-529,-2-1 0,-8 8 0,-2 7 1279,-2 6 0,0 7 0,6 8 0</inkml:trace>
  <inkml:trace contextRef="#ctx0" brushRef="#br0" timeOffset="1831">5587 280 8337,'-25'-51'564,"-4"5"0,-4-1 0,-2 10 0,0 6 672,0 4 0,2 6 0,2 9 0,4 6-628,1 4 1,3 18 0,8 7 0,1 12-395,2 12 0,8 7 1,-1 18-1,5 6-163,5 9 1,5 0 0,10 6-1,3-3-603,6-3 0,-2 4 1,0 4-1,-13-45 1,-1-1-763,15 46 1,-13-4 0,1-5 0,-7-5 1313,-5-5 0,-10-12 0,-3-4 0</inkml:trace>
  <inkml:trace contextRef="#ctx0" brushRef="#br0" timeOffset="1982">5028 1083 8854,'0'-40'0,"0"1"1171,0 6 0,4 0 0,6 9-853,7 3 0,20 8 0,6 3 1,11 2-369,10 4 1,12 2-1,5 4 1,5 2-832,1 2 0,-9 7 881,-9-1 0,1 4 0,-8 1 0</inkml:trace>
  <inkml:trace contextRef="#ctx0" brushRef="#br0" timeOffset="2299">5779 1118 8427,'16'-23'251,"-3"2"0,-1 3 377,1 5 1,-3 3 0,2-4 0,3 5 363,7 1 0,-3-6 0,4 4 0,-1-1-556,1-1 0,-2 6 0,6-5 0,-1-3-346,-5-1 0,-4-5 1,-5-1-1,-4-2-47,0 1 0,-6-3 1,1 2-1,-8 1-116,-13 3 1,-1 2-1,-8 1 1,-1 4-66,1 7 1,0 3 0,-2 2 0,6 2 120,3 3 1,5 5 0,3 9 0,6 5-170,4 5-1,4 4 1,6 4 0,11 2-157,14 1 1,4 7 0,12-4 0,5-1-737,8 1 0,-2-2 0,1-8 0,-3-4 1079,0-6 0,0-4 0,-5-1 0</inkml:trace>
  <inkml:trace contextRef="#ctx0" brushRef="#br0" timeOffset="2651">6635 455 8338,'-14'-61'78,"-3"-3"1,3 6 0,-11 4 0,2 7 1464,-1 5 1,-5 7-1,6 9 491,2 7 1,9 7-1541,6 18 1,4 14-1,4 15 1,6 11-267,9 10 0,9 8 0,9 12 0,-1 4-295,1-1 1,6 1 0,0-7 0,0 5-1024,1 2 1,-5-7 0,2 3 0,-6-4-831,-4-2 0,-10-6 1,-1-2 1919,-10-2 0,-22-2 0,-5-5 0</inkml:trace>
  <inkml:trace contextRef="#ctx0" brushRef="#br0" timeOffset="2816">6530 996 8439,'17'-23'0,"1"-1"0,-1 3 187,1 2 0,1 9 1,5 2-1,5 2 188,4 1 1,7-1 0,3 6-1,0 2-432,-1 3 0,5-1 0,-4 8 0,-1 0-782,1-3 839,-2 7 0,2-6 0,1 7 0</inkml:trace>
  <inkml:trace contextRef="#ctx0" brushRef="#br0" timeOffset="3335">6495 891 8523,'0'-17'0,"0"-3"0,0-1 551,0-2 1,-2-1 0,-4 7 0,-5 1 238,-5 5 0,-3-3 1,-5 8-1,-5 2-179,-4 3 0,-2 2 0,2 5 0,2 6-327,2 3 1,8 11-1,0 3 1,7 4-347,8 2 1,8 0 0,8 1 0,9 3-286,6 2 1,12 0-1,10-6 1,5 0-1075,6 0 0,5-2 1421,6-4 0,9-4 0,2-8 0</inkml:trace>
  <inkml:trace contextRef="#ctx0" brushRef="#br1" timeOffset="4166">7176 1083 9968,'0'-17'1458,"0"5"-759,0 1 0,2 1 0,4-2 0,7 4-330,9 1 1,-1 3-1,8-6 1,2 0-65,2 1 0,2-3 1,2-5-1,2-3-54,2-3 0,-6 2 1,-8-7-1,-4 1-100,-7 0 1,-1 6 0,-9-3 0,-4 5-219,-6 2 1,-2 1 0,-9 4 0,-5 5-177,1-1 1,-6 6 0,-1-2 0,1 8-42,0 8 0,2 5 0,5 4 0,3 5 9,3 1 0,4 2 0,8 6 1,0 0 20,0 0 0,2 0 0,6-1 0,7-1 0,7-3 0,11 3 1,0-6-1,8 0 216,3-4 1,9-11 0,7-6 0,2-4 40,4-2 1,-4-10 0,-2-8 0,-4-9 130,-5-6 0,-12-4 1,-4-1-1,-10-3 108,-6 2 0,-9 4 1,-4 4-1,-8 2-55,-10-2 0,-2 11 1,-13 3-1,0 3-149,0 5 0,0 1 0,-2 8 0,5 2-152,5 4 1,2 3-1,1 11 1,4 3-364,7 6 0,3 2 0,2 0 1,2-2-22,3 2 0,5 6 1,10 0-1,1-6 58,2-4 1,6 3-1,-5-9 1,-3-6 260,-2-7 1,-1-6-1,-1-6 1,-1-7 175,-5-13 1,-3-14 0,-8-11 0,0-7 569,0-8 0,-2-12 0,-4-7 1,-5-9 376,4 43 1,-2-1-1,-14-45 1,-2 4-1,-2 8 328,-5 7 0,7 14 0,4 11 0,5 17-235,5 14 0,7 12 0,-2 16-1008,4 10 0,10 15 1,5 17-1,9 10-390,7 10 0,10 12 0,3-1 1,1 4-1267,0 3 1,3-3 0,-3 0 0,2-1 1618,3-1 0,-5 7 1,0-11-1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39:48.9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53 472 8181,'0'-52'74,"-2"7"1,-4 4 0,-5 4 566,-5 2 0,7 8 0,3 2 0,4 2 292,2 0 0,0-1 0,4 7 0,7 1-335,13 5 1,7-3 0,5 8 0,7 2-508,10 2 1,1 2-1,8 0 1,0 2-246,0 4 0,-7 6 1,-1 11-1,-10 6-87,-7 4 1,-6 4 0,-15 2 0,-4 4-199,-7 1 0,-5 3 1,-5 5-1,-9-1 46,-7-5 1,-8 5 0,-12-5 0,-6 3-43,-3-3 1,-5-3 0,-1-8 0,-2 0-121,2 0 0,1-8 1,7-4-1,5-5-773,8-7 1328,20-3 0,-1-23 0,16-5 0</inkml:trace>
  <inkml:trace contextRef="#ctx0" brushRef="#br0" timeOffset="200">1031 210 8181,'0'-35'128,"-2"0"0,-4 2 596,-5 4 1,-13 4-1,-5 7 1,-4 3 370,-2 3 0,-5 5 0,-3 7 0,0 0-411,1 0 0,-3 9 0,10 9 0,8 9-407,6 6 0,11 4 1,4 3-1,8 7-330,10 3 0,1 3 0,18-1 0,4 1-580,4-1 0,8 6 1,-7-1-1,1-5-1234,2-4 0,-4-3 1,5 4 1866,-1-3 0,-2-7 0,-6 4 0</inkml:trace>
  <inkml:trace contextRef="#ctx0" brushRef="#br0" timeOffset="433">1398 629 8197,'-18'-17'0,"1"-1"0,-1 1 2495,1-1 0,0 3-1205,-1 3 0,8 6 0,5 12-983,3 6 1,2 3 0,2 5 0,1 3-255,3 6 1,8-2 0,-3 2 0,3 1-323,-2-3 1,3 6 0,-5-4 0,0 4-637,-5 2 1,3-6 0,-2 0 0,-2 2-688,-2 2 0,-2 8 0,0-1 1592,0-1 0,-16-2 0,-3-2 0</inkml:trace>
  <inkml:trace contextRef="#ctx0" brushRef="#br0" timeOffset="966">1730 856 8197,'0'-17'366,"0"-1"1,0 1 560,0-1 0,-2 3 0,-2 1 507,-2 3 0,-6 9-993,7 2 1,-1 7-1,6 11 1,0 1-369,0 5 0,8-5 0,3 6 0,5-1-478,1-1 1,6 6-1,3-6 1,-1-1-16,0-3 1,4 4-1,-5 1 1,-3-3-432,-2-2 1,-1-7 0,-1-2 0,1-3 505,-1-3 1,-7-4-1,-4-7 1,-4-9 505,-2-5 1,0-10 0,-2 0 0,-4-6 513,-6-4 1,2 0 0,-1 4 0,-3-1 102,-1-3 1,-1 6 0,3 8 0,3 1 172,2 5 1,2-4 0,8 4-777,4 5 0,12 6 1,11 10-1,4 0-140,2 0 0,0 2 0,-1 4 0,1 6-236,0 3 1,0 5 0,-2 1 0,-4 2 31,-5-1 1,-5 5 0,-2 2 0,1 2-41,-1-2 1,-5 4 0,0-6-1,-1 2 19,-1 0 0,6-7 1,-5 1-1,5-4 149,1-1 1,6-3-1,3-3 1,1-6-1,4-4 1,2-2 0,2-2 0,-2-6 34,-4-9 0,2-3 0,-8-9 0,-3-2 73,-7-2 0,-5-2 0,-8 0 0,-4 0 99,-8 0 1,-13 6 0,-19 2-1,-5 2-90,-5 4 0,-10 3 0,2 6 0,0 7-367,3 3 0,7 2 0,3 2 0,7 5-1460,5 11 1,8 1 1750,17 10 0,4 8 0,8 8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0:30.3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157 1021 8360,'-5'-29'120,"-3"0"0,0 0 227,0 1 0,5 3 1,8 8-1,11-1-57,11 1 0,10 7 1,19 4-1,8 4-435,12 2 1,9 2 0,6 6 0,5 8-994,1 5 623,-6 10 1,-4 4 0,-9 10 0</inkml:trace>
  <inkml:trace contextRef="#ctx0" brushRef="#br0" timeOffset="148">0 1545 8492,'0'-33'146,"0"4"1,2 7 328,4 9 0,19-3 0,22 5 0,19-3-416,21 2 1,-37 8 0,1 1-1,5 2 1,1 2 0,2-1-1,0 0-55,1 0 0,0 0 0,5 0 1,0 0-359,-6-1 0,-1 2 0,-3 2 1,-2 1-1,42 6 0</inkml:trace>
  <inkml:trace contextRef="#ctx0" brushRef="#br0" timeOffset="367">1275 183 8695,'8'-60'0,"4"9"500,3 14 0,5 12 0,5 15 0,10 12 255,9 14 1,15 19 0,3 19 0,0 14-479,-4 11 1,-31-30 0,-2 1 0,0 4 0,-3 1-1,-2 2 1,-1 1-198,-2 0 1,-3 2 0,-4 5 0,-5 0-1,-4-3 1,-6 0 0,-3 2 0,-5 0-431,-4 2 1,-5-2 0,-8 2-1,-6-2 1,-3-3 0,-5-3 0,-6-3-1,-5-2-1639,-6 1 0,-4-3 1989,-3 1 0,-4-1 0,-9 2 0,-3-1 0,0 0 0,-1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0:29.4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0 176 8321,'0'-18'401,"0"1"1,0-1 119,0 1 0,2 1 0,4 3 1,8 3-444,7 2 1,8 2 0,14 6 0,9 0-437,10 0 1,12 8 0,4 4 0,1 5 357,5 6 0,-7-3 0,1 5 0</inkml:trace>
  <inkml:trace contextRef="#ctx0" brushRef="#br0" timeOffset="148">53 647 8462,'-10'-8'491,"-4"4"0,10-5 111,6 1 0,14 2 1,17 6-1,11 0-513,15 0 1,16 0 0,15 0 0,-39 0 0,2 0 21,7 0 1,1 0-488,-1 0 1,2 0 0,7 3-1,0 2 1,-3 0 0,0 0-1</inkml:trace>
  <inkml:trace contextRef="#ctx0" brushRef="#br0" timeOffset="433">1694 350 9939,'-9'-17'0,"3"-1"613,4 1 1,2 5 0,0 0-489,0-1 1,15 5-1,10 2 1,12 4 445,10 2 0,5 2 1,7 4-1,5 4-906,3 0 0,1-3 0,-4-7 1,-7 0-125,-9 0 1,-13 0 0,-13-2 0,-9-5 401,-7-11 0,-14-1 0,-9-10 0,-14-2-118,-14-2 0,-9 3 1,-16 3-1,0 2 415,0 4 1,0 3 0,2 7 0,4 5 112,6 4 0,0 6 1,7 5-1,13 11-721,10 5 0,15 6 1,3 8-1,2 4-968,5 1 1336,16 3 0,6 5 0,16 1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0:27.2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68 8397,'-18'-17'1011,"1"-1"290,0 1 1,5 7-854,0 4 0,8 6 0,-1 6 0,3 6-147,2 3 0,0 3 1,0 1-1,0 2-128,0 3 0,0 7 1,0-2-1,-2 4-37,-4 2 1,4 0 0,-4 2 0,2 1-247,-2 3 0,2 8 1,-5-3-1,-1 5-257,0 1 1,5 2 0,-5 3-1,0 1 86,0-2 0,7-2 0,-5-1 0,2-1 90,0 1 0,0-11 1,8-5-1,4-10-220,6-7 1,9-7 0,6-13 0,4-2 16,6-3 0,10-13 0,-1-13 0,5-6 474,1-4 1,1-5 0,-3 5 0,-3 2 168,-7 2 1,-3 8-1,-4 4 1,-4 4 42,-5 5 0,-5 10 1,-2 1-1,1 3-65,-1 2 1,1 2-1,-1 3 1,3 7-100,3 4 1,0 3 0,10 2 0,4 3-105,0-3 0,0-2 0,0-3 0,3-3-74,7-1 0,-2-8 0,-1 2 0,1-6-32,0-6 1,-5-11 0,5-15-1,-2-6 57,-5-9 0,-3-5 0,-6-7 0,-5-6-14,-5-9 1,-9-4 0,-8-3 0,-12 5 91,-13 4 0,-24 10 1,-11 6-1,-10 9 312,-8 12 1,-3 8-1,-6 12 1,3 3-46,6 6 1,14 12-1,10 10 1,13 9-382,14 10 0,9 19 0,20 4 0,8 8-541,11 4 1,16 0 0,7 0 0,7 2 601,5 3 0,4-3 0,-27-33 0,0 0 0</inkml:trace>
  <inkml:trace contextRef="#ctx0" brushRef="#br0" timeOffset="1183">1729 1395 8237,'8'-17'3057,"-4"7"-1196,8 4-1314,-9 4 1,11 0-329,-8-3 1,0 1-1,-4-6 1,3 2 1,-3-5-103,4 1 0,-4 2 0,-4 1-43,-4 1 1,-3 4-1,-9 10 9,1 6 0,1 5 0,3 4 0,1 5-95,-2 1 1,5 4-1,-1 8 1,2 3-118,4 3 0,0-4 1,1 5-1,-3 3-155,2 1 1,2 1 0,2-3 0,0-3-79,0-3 1,0-3 0,0-10 0,0-5-347,0-5 0,2-11 599,4-8 1,-4-14 0,5-11 0,1-4-92,4-8 1,3 2 0,3-8 0,-1 3 267,1-1 0,1 0 0,3 8 0,3 2 12,2 2 1,-6 8-1,3-1 1,-5 9-13,-2 7 1,1 4 0,-1 2 0,1 2-17,-1 4 1,-7 3-1,-4 9 1,-4-1-13,-2 1 1,0 5 0,-4 0 0,-6-1 139,-7-3 0,-12-1 0,-1-1 0,-3-1 11,-1-5 1,-7 3 0,0-6-1,2-1 117,2 1 1,10-2 0,4-6 0,4 0 289,1 0 1,10 2-806,8 4 0,18-4 0,17 5 0,9 1-71,7 4 1,7-2 0,2 1 0,2 3-469,4 1 1,-4 3 0,0-1 0,-1 1-587,-5-1 1,-10 1 1330,-5-1 0,-4 1 0,-2-1 0</inkml:trace>
  <inkml:trace contextRef="#ctx0" brushRef="#br0" timeOffset="1500">2812 1553 8522,'-12'-2'589,"1"-4"0,-1 4 0,-5-6 324,-1 0 1,7 6-1,-1-2 1,0 8-576,3 8 0,-1 4 1,6 1-1,-2 0-162,2 1 0,4 5 0,6 2 0,6 3-55,3 3 1,3 2-1,1 2 1,3 0-379,1-1 1,0-4-1,-7-1 1,-5 0-354,-5-2 1,2 4 0,-2-8 0,-6-1 186,-10-3 1,-6-2 0,-19-1 0,-7-4-1,-7-7 0,-13 3 0,-6-2 0,-5-2-99,-1-2 0,10-4 0,7-2 0,7-4-421,3-1 943,16-3 0,-2-6 0,16 1 0</inkml:trace>
  <inkml:trace contextRef="#ctx0" brushRef="#br0" timeOffset="1866">2603 1675 8497,'0'-35'282,"0"0"1,1 2-1,3 2 179,2 2 0,10 7 0,-1-1 0,8 4 133,5 1 0,-1 9 1,4 3-1,-2 4-316,2 2 1,2 2 0,0 4 0,-2 7-284,-2 9 1,-6-1-1,5 6 1,-3 0-73,-4 0 0,-1 1 1,-3 3-1,1-2-63,-1 2 0,0-4 1,1 0-1,-1 0 51,1 0 1,-1-5-1,3 1 1,3-4 117,6-1 1,-2-8 0,2-5-1,2-5 71,2-5 0,-2-7 0,0-11 0,2-6-156,-1-4 1,-9-2 0,-2 0-1,-5 0 4,-5 0 0,-9 6 0,-2 2 1,-11 1-57,-11 5 0,-7 4 0,-12 3 0,-3 4-66,-1 3 0,-3 3 0,7 9 0,2 7-460,2 4 1,4 3 0,4 2 0,6 5 633,3 1 0,11 2 0,1 6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0:41.7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1 297 8132,'0'-19'718,"0"-4"1,2-1 0,2-1 0,3 8-60,3 1 0,4 0 0,9-1 0,6 1-305,4 5 1,8-3 0,1 8 0,3 3-239,4 1 1,-1 2-1,-1 2 1,-7 5-95,-3 11 1,-4 1 0,-2 10 0,-5 0-139,-7-1 0,0 5 0,-13-2 1,-2 5-179,-2 5 1,-4 2-1,-6-4 1,-9 1-108,-10-1 1,-6 4 0,-4 0 0,-4-1-93,-5 1 1,-3-2 0,0-8 0,5-4-199,1-6 1,2-3 0,8-5-57,4-3 1,12-14 746,11-16 0,12-7 0,4-10 0</inkml:trace>
  <inkml:trace contextRef="#ctx0" brushRef="#br0" timeOffset="217">979 175 8243,'0'-27'265,"-6"-4"0,-2 7 1,-2 3 271,-3 2 1,-8 3 0,-3 3-1,1 3 188,-2 2 0,5 2 0,-5 6 0,2 2-169,0 4 1,5 6 0,6 11 0,1 6-403,1 4 0,2 2 1,10 2-1,6 2-285,10 1 0,1 9 0,10-4 0,2-1-562,2-3 0,2 2 0,2-1 0,2 1-2984,1 0 3677,1-10 0,-6 7 0,0-3 0</inkml:trace>
  <inkml:trace contextRef="#ctx0" brushRef="#br0" timeOffset="649">1468 681 8511,'0'-17'4384,"0"-1"-3439,8 1 1,1 9-1,9 8-461,-1 10 0,1 7 1,1 7-1,2 5-295,3 4 1,5 9 0,-6 5 0,0 4-238,3 1 0,-13 8 1,5 6-1,-5 6-255,-3 4 1,-2 7 0,-8-2 0,-2 3-259,-4-3 1,-6 3 0,-11-8-1,-6-5 82,-4-5 0,-2-8 0,2-13 1,4-10-38,6-10 1,-3-9 0,5-10 469,5-12 0,7-10 1,9-9-1,2-8-358,4-6 1,5-9 0,12-1-1,5-5-51,-1-4 0,10-6 0,-6 5 0,0 3 455,2 2 0,7-6 0,5-2 0</inkml:trace>
  <inkml:trace contextRef="#ctx0" brushRef="#br0" timeOffset="798">1573 332 8392,'-28'-35'686,"5"0"0,11 14-691,7 3 1,10 13-1,9 1 1,7 10 4,8 11 0,12 8 0,4 10 0</inkml:trace>
  <inkml:trace contextRef="#ctx0" brushRef="#br0" timeOffset="1398">2289 542 8466,'9'-18'617,"1"7"1,-6-1 172,2-2 1,0 5 0,-6-3-29,0-2 0,-2 5 0,-4-1-505,-6 2 0,-3 2 0,-5 6 0,-1 0-142,-2 0 1,-8 0 0,3 0 0,-1 0-96,0 0 0,8 2 1,-4 4-1,1 6-169,1 3 1,0 3 0,5-1 0,1 1-113,-1-1 1,7 8 0,1 3 0,0 1 18,1 0 0,5 0 0,-2 4 0,4-2 168,2-2 1,0 0 0,0 4 0,0-4 53,0-5 0,6-5 1,0-2-82,-3 1 1,1-8-47,2-5 248,-4-3 1,14-9 0,-5-5-54,5-4 0,1-1 0,1 1 0,1 3 33,4 1 0,-3 6 0,5-3 0,-2 1 22,1 4 1,7 2-1,-2 2 1,2 0-50,-2 0 0,2 8 1,-8 5-1,1 7-69,1 3 1,-8 6 0,3-4-1,-9 1-10,-3-1 0,-2 6 1,-8-4-1,-4 0-22,-6-3 1,-11 1 0,-6-2-1,-6-3-246,-6-7 0,4 1 0,-3-8 0,3-3-343,2-1 0,-2-2 1,0 0-1,0 0-1651,4 0 2287,10 0 0,-10-7 0,6-3 0</inkml:trace>
  <inkml:trace contextRef="#ctx0" brushRef="#br0" timeOffset="1699">2603 1031 8410,'10'-8'191,"-5"-4"0,-1 3 655,2-3 0,4 2 0,7-3-406,1 1 1,-1 8-1,1-4 1,-1 3-219,1-1 0,1-6 1,2 4-1,3-1-3,-3-5 0,4-1 0,-1-3 0,-3 1 21,-2-1 0,-3-5 0,-5-2 1,-5-1 7,-4 1 0,-2 0 0,-2 4 1,-4-1-191,-5 7 1,-5-3-1,-3 9 1,-2-1-277,-3 4 1,-5 4-1,6 4 1,2 4-151,1 5 0,5 5 1,1 1-1,4 3-1253,3 3 1,1 2 1620,6 4 0,7 12 0,3-4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0:46.1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105 750 8271,'-15'-12'206,"3"0"1,-3 3 0,3-5 1923,-4 2-1721,-1 9 1,7-3 0,4 12 0,4 5-271,2 5 0,0 1 0,0 3 0,2 1-206,4 2 1,-2 2 0,8-3 0,-1 1-61,-1-2 0,6 5 1,-7-3-1,3 0-90,0 2 1,-3-3 0,5 5-1,-2 0-133,1 0 0,-5-5 1,0 1-1,-3-4-207,1-1 0,6-1 697,-6 1 0,1-9 464,-1-3 1,4-12 0,7-7-1,1-7-89,-1-3 0,3-6 0,3 6 1,6 1-108,4 3 1,8 3 0,2 3-1,1 3-330,5 2 1,1 3 0,3 5 0,-1 2-242,0 3 1,1 5 0,-3 6-1,-5-3-294,-10-1 0,-2-6 311,-10 5 1,-7-9 0,-13-4 369,-6-13 0,-7-5 0,-8-7 1,-1 0-94,-4 0 1,-2-2 0,-7-6 0,3 2-135,-2 4 0,-2-2 0,0 5 0,4 1-517,6 0 1,-2 2-492,1 5 0,9 11-759,9 7 0,12 7 1770,6 11 0,19 7 0,5 2 0</inkml:trace>
  <inkml:trace contextRef="#ctx0" brushRef="#br0" timeOffset="266">1118 750 8325,'-6'-18'0,"-1"1"0,-3-1 630,-4 1 1,5-1-1,-1 1 609,2-1 1,0 9 177,3 3-1321,3 4 1,-4 10 0,10 3 0,3 5-101,3 1 0,-4 7 1,6-1-1,1 0-256,3 2 0,1-3 0,1 7 0,-1 0-474,1-2 0,-1 6 0,0-6 0,1 2-181,-1 1 1,7-1 0,-1 4 914,-2-4 0,6 11 0,1-3 0</inkml:trace>
  <inkml:trace contextRef="#ctx0" brushRef="#br0" timeOffset="499">1363 540 8259,'-18'-78'0,"-1"7"430,-5 5 0,5 11 0,-4 5 0,3 13 1932,3 12 0,7 11-1859,4 3 1,4 9-1,4 2 1,4 9-356,6 7 1,5 9 0,7 6 0,5 6-327,4 4 1,2 7 0,0-1-1,0 3-74,-1 3 1,7 5-1,0 2 1,-2 0-566,-2 0 0,-2 4 0,-1-1 0,-1 1-309,-3 2 1,1 5 0,-10-9 1125,-6 1 0,3-3 0,-8-8 0</inkml:trace>
  <inkml:trace contextRef="#ctx0" brushRef="#br0" timeOffset="718">1729 313 8436,'-9'-68'0,"-9"4"0,1 6 0,-7 13 0,5 10 2252,2 10 0,5 13-1521,0 7 0,8 5 0,1 7 1,6 11-653,9 9 0,11 14 0,8 7 0,6 9-169,4 7 1,6 9-1,-5 5 1,3 2-676,3 3 0,-3 0 1,2 1-1,-1-1-2130,-1 7 2895,-19-43 0,-2 1 0,-5 0 0,-1 1 0,4-2 0,-1 1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0:51.1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437 49 8324,'-25'-15'474,"-4"3"0,-4-1 0,-4 7 0,-4 4-596,-5 6 1,1 15 0,0 16-1,3 12 853,3 9 1,12 6-1,9 8 1,11 2-571,5 3 1,25-1-1,14 6 1,17-3-293,-20-39 1,2-2 0,3 0 0,1 0-1,7-2 1,2 0 0,2-1 0,2 0-1265,4-1 0,1 0 1395,5 0 0,2 0 0,1 2 0,0 2 0,4-2 0,0 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6:02.8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123 385 8140,'12'-10'-1891,"-3"3"1891,-1-1 0,0 6 0,-2-4 0,-2-2 0,7 3 0,3 1 0,-4-4 0,1 2 0,1 0 0,5 6 0</inkml:trace>
  <inkml:trace contextRef="#ctx0" brushRef="#br0" timeOffset="447">298 333 6218,'0'-12'917,"0"0"1,-8 3 0,-4-5-336,-3 2 0,-3 9 0,-1-3-137,-4 4 0,3 2 1,-3 0-1,3 0-85,3 0 0,0 8 1,-1 3-1,1 5-205,-1 1 1,3 7 0,1 1 0,4 2-125,3 4 1,1 2 0,6 2 0,0 0-64,0 0 0,13 2 0,7-1 0,5 1-141,6-4 0,8-9 1,4-1-1,3-6-138,8-5 1,1-4-1,9-8 1,2-4 61,2-8 1,-4-7 0,0-18 0,-2-2 110,-6-2 0,-2-7 0,-17 1 0,-6-5 132,-3-6 0,-13 3 0,-13-3 1,-12 6 186,-13 5 0,-18 3 0,-9 7 0,-8 2 110,-4 8 1,-4 5 0,-8 5 0,-4 1-154,-1 5 0,5 3 0,0 10 0,10 4-208,12 5 1,7 11-1,12 3 1,6 4-470,9 8 1,9 0-1,9 7 1,2 1-934,4 0 1,9-1 1471,8 3 0,8 3 0,-3-5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0:50.7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9703,'17'2'578,"1"4"0,5 11 0,2 15 1,0 6-594,1 9 1,3 5 0,-6 8 0,-2 8-177,-1 6 1,-10 2 0,-5-6-1,-5 1-1959,-5 5 2150,-13-4 0,-25 6 0,-11-9 0</inkml:trace>
  <inkml:trace contextRef="#ctx0" brushRef="#br0" timeOffset="1082">472 769 8256,'-15'-12'129,"3"0"1,-3 9-1,5-5 1,-2 2 843,1 0 0,5 0-570,-6 6 1,8 2-1,-2 4 1,5 6-214,1 3 0,7 1 0,5-3 0,5-1-101,7 2 0,-3 1 0,8 1 0,4-5-11,6-5 0,-2 2 0,6-2 0,-3-2-80,1-3 1,6-2-1,-5-3 1,1-4 17,0-2 0,-5-7 0,-6-9 1,-7 1-60,-6 0 0,1-4 1,-15 4-1,-3-2 153,-6-5 0,-7 5 0,-13 0 0,-7 2 104,-7 4 1,-7 3 0,-7 6 0,-1 7-189,1 3 1,1 2 0,5 2 0,5 3-223,4 7 0,16 6 1,5 5-1,9 6-1702,9 4 0,7 2 1898,14 0 0,12 8 0,10 1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0:54.796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123 647 8476,'-18'-17'71,"1"5"0,-1 0 689,1-1 1,0-1-692,-1 3 1,8 5 0,5 12 0,3 5-587,2 5 1,7 9 0,5 4 0,4 4 516,1 2 0,0 0 0,1 0 0</inkml:trace>
  <inkml:trace contextRef="#ctx0" brushRef="#br0" timeOffset="351">88 892 8685,'-10'-2'4779,"4"-4"-4263,4 4 1,10-6 0,4 8 0,3 0-429,3 0 1,5 0 0,0 0 0,1-2-67,1-4 0,-6 3 0,5-9 0,-5-2-46,-1-1 0,-3-5 1,-3-1-1,-6-2 16,-5 1 0,-1-5 0,-3 0 1,-9 0 111,-11 4 1,-8 3-1,-4 5 1,0 3 89,0 6 0,2 4 0,2 2 0,4 4-394,1 8 1,9 1 0,7 17 0,2 3-108,5 5 1,16-1-1,10 6 1,10-2-349,8-1 1,10 3 0,9-4 0,4 0-2408,8-6 3062,5 2 0,18-8 0,-46-10 0,-1 1 0</inkml:trace>
  <inkml:trace contextRef="#ctx0" brushRef="#br0" timeOffset="551">664 298 8376,'-56'-39'0,"4"4"1402,7 8 0,14 13 0,10 12-217,7 12 1,8 10 0,12 18 0,6 7-777,3 7 1,12 18 0,8 2-1,10 4-506,5 1 1,5 7 0,-27-43 0,2-1 0,2 4 0,0 0-501,2 2 0,0 1 1,-3-3-1,0 1 1,-1 1-1,-2-1 0,23 39-1872,-11-9 0,-3-3 2168,-19-2 1,-5-8-1,-13-2 1</inkml:trace>
  <inkml:trace contextRef="#ctx0" brushRef="#br0" timeOffset="834">699 1084 8457,'20'-35'253,"3"0"0,-2 2 0,8 2 0,4 2 30,6-2 1,6 4 0,7-1 0,1 1-52,-1 0 1,0 4-1,-1-6 1,-5-2-298,-5-2 0,-12-2 0,-7 0 0,-7-2 212,-3-4 0,-8 4 0,0-3 0,-6 3 437,-4 2 0,-8 8 1,4 3-1,-1 7 853,-1 5 1,8 6-1238,-2 12 0,6 14 1,6 15-1,8 11-124,7 10 1,2 6-1,10 8 1,4 0-515,0 0 1,0 0-1,-2 2 1,-2 1-1627,-4 3 1,0 0 2063,-11-6 0,3-1 0,-11 1 0</inkml:trace>
  <inkml:trace contextRef="#ctx0" brushRef="#br0" timeOffset="999">1153 979 8400,'6'-33'0,"2"4"612,2 6 0,3-1 0,12 5 0,8 3-168,6 1 0,17 7 0,3 2 0,7 4-620,3 2 1,-1 2 0,-2 2-1,-5 4 176,-7 2 0,2 1 0,-11 7 0</inkml:trace>
  <inkml:trace contextRef="#ctx0" brushRef="#br0" timeOffset="1301">1904 1014 8520,'18'-8'0,"-3"-3"456,-3-5 1,3 0-1,-3 3 1,4 1 423,1-1 0,0 3 0,1-2 0,-1 1-278,1 1 0,-1-6 1,1 7-1,-3-3-551,-3 0 1,3 1 0,-5-7 0,0 1 28,-4-1 1,-4 1 0,-2-1-1,0 1-72,0 0 1,-2 5 0,-4 0 0,-6 1-76,-3 1 1,-3-4-1,1 9-137,-1 1 0,9 4 0,3 5 0,4 9-173,2 7 1,2 1 0,6 7 0,7 4-127,6 6 1,16-2 0,-2 5 0,4-1-514,4 0 1,-4 5 0,5-3 1015,-1 2 0,5-7 0,-3 5 0</inkml:trace>
  <inkml:trace contextRef="#ctx0" brushRef="#br0" timeOffset="1668">2708 874 8520,'0'-44'0,"0"3"909,0 4 0,0 2 1,0 0-1,0 2 1139,0 4 0,0 4-1561,0 7 0,2 9 1,3 3-1,7 8-366,4 9 0,9 3 0,6 15 1,8 4-186,7 6 0,-1 0 1,1 5-1,1 1-806,-2 0 0,3-5 0,-9 5 1,-4-4-338,-4-8 0,-12 0 0,1-10 0,-9-2 342,-3-1 0,-4-13 0,-12-7 1,-7-11 864,-7-11 0,-9-7 0,2-13 0,-4-11 209,-2-9 0,0-8 1,0-5-1,0-9 894,1-7 1,-1 2 0,2-4-1,2 3 478,1 3 0,11 11 1,2 12-1,11 20-681,10 17 0,7 11 1,15 18-1,8 6-796,11 9 0,7 10 1,7 16-1,5 9-222,4 10 1,-31-25-1,1 0 1,0 2 0,-2 0-1,-1 0 1,-2 1-451,-2 2 0,-2 0 0,-1 0 0,-2 1 0,0 1 1,-1 0-1,20 43-4491,-11 0 4751,-14-7 1,-12-3 0,-8-7 0</inkml:trace>
  <inkml:trace contextRef="#ctx0" brushRef="#br1" timeOffset="1815">3214 822 12701,'35'-35'-194,"0"2"0,2 4 446,4 5 0,3 5 1,10 4-1,5 1-274,5 2 1,6 8-1,5-1 1,5 3-50,-1 2 0,7 7 1,-7 3-1</inkml:trace>
  <inkml:trace contextRef="#ctx0" brushRef="#br1" timeOffset="2600">4471 630 10355,'0'-12'318,"-1"0"695,-5-1 1,2-1 1366,-8 3-2011,8-5 0,-3 22 0,7 0 1,0 7-169,0 5 1,7-1-1,3 3 1,2 1-354,-1 2 0,1 2 1,5-3-1,1 1-176,-1-2 1,1-1 0,-3-3-1,-1 1-455,-2-1 0,-1 1 0,7-3 288,-1-3 1,-5-4 0,-3-10 573,-1-4 1,-2-4-1,-6-9 1,0-3 144,0-1 1,-2-8-1,-2 0 1,-4-6 292,-1-4 0,-3 1 0,-3 5 0,1 0 141,2 0 1,7 2 0,-5 4 0,2 4 22,4-1 0,4 9 0,6-3 0,8 7-325,7-1 1,8 7 0,10 1 0,4 4-104,1 2 1,7 8 0,3 3-1,-4 5-183,1 1 0,-8 3 0,-3 1 1,-5 2-268,-6-1 0,-3 3 1,-9-2-1,-1-2-179,-5-1 1,-3-3 0,-8 1-1,0-1-23,0 1 1,-2-7 0,-4 1 0,-5 2 153,-5 1 0,-1-3 0,-3-3 0,-1-1 55,-2-4 1,-1-2 0,7-2 378,-1 0 1,9-8 0,3-5 0,4-7 388,2-3 0,2-8 0,4 4 1,5-2 99,5 0 0,7 1 0,2-1 1,2 6-293,5 4 0,2 3 1,5 2-1,2 5-660,-2 1 1,4 4-1,-3 10 1,-3 8-919,-6 7 1,6 6-1,-8 8 1,-4 0 1134,-3 0 0,-5 8 1,1 1-1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0:54.1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70 219 8253,'-6'-33'517,"1"4"0,-7-2 0,4 8 0,0 2 494,1 1 0,-1 3 1,4-1 1590,-2 1-2392,0 7 1,8 10 0,4 12-1,4 3-93,0 3 1,5 7 0,-1 4-1,5 6-176,4 6 0,-1-4 1,-9 3-1,-1-1-241,2 2 0,-1-4 1,1 5-1,-5-1-177,-1 0 1,-2-6-1,-6-6 1,0 0-826,0-2 1537,0-2 0,-6-17 0,0-8 0,2-11 43,2-11 1,2-7-1,2-12 1,4-3 290,6-1 1,5-3 0,5 7 0,3 2 100,2 2 1,2 8-1,6 2 1,0 4-515,0 7 0,0 6 1,0 10-1,2 0-545,3 0 1,-8 10 0,2 6 0,-3 7-416,-3 4 0,3-4 1,-6 6-1,-2 1-70,-3-3 0,1 4 0,-11-8 1,1 0-555,1 3 0,-8-7 1428,2 4 0,-12-3 0,-4-3 0</inkml:trace>
  <inkml:trace contextRef="#ctx0" brushRef="#br0" timeOffset="252">786 446 8335,'18'-5'0,"1"-3"289,4-2 0,-1 6 0,7-4 1,2 3 655,2-1 0,4 0 1,2 4-1,1-2-492,-1-2 0,-4 0 1,-4 6-1,-4 0-276,-1 0 1,-3-1-1,-6-3 1,-1-4-192,-5-2 0,-3 4 0,-8-5 1,-2-3-80,-4-1 1,-11-3-1,-12-1 1,-6-3-117,-6-1 1,2 0 0,-7 7 0,-3 3 179,-1 1 0,5 8 0,4-2 0,7 4-184,4 2 1,5 0 0,10 2 0,3 4-736,6 6 0,6 11 0,8 6 948,9 4 0,9 10 0,9 2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0:52.8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0 210 8177,'0'-33'0,"0"2"309,0 2 0,0 2 1,0-2-1,0 5 3121,0 5-2650,0 1 0,0 18 0,4 12 0,6 15-486,7 12 0,12 6 0,0 9 0,2 2-204,-1 3 1,3 6 0,-4 0 0,2 1-217,-2-2 1,2 7 0,-8-5-1,-2-2-432,-1-2 1,-10-3-1,-5-7 1,-3-2 26,-2-3 0,-7-12 1,-5-14-1,-4-5 461,-1-4 1,0-9-1,1 1 1,2-8 323,3-7 1,7-11 0,-4-3 0,2-2 336,0-4 0,3-8 0,8-2 0,7 1-10,4-3 0,9 6 0,4-4 0,4 6-435,2 6 0,6 4 1,1 8-1,3 1-385,3 4 1,3 7-1,1 10 1,1 7-245,-1 4 1,4 9 0,-1 4-1,-7 4-360,-3 2 1,-4-6-1,-7 0 1,-2 2-5,-9 2 1,0 0-1,-13-4 1,-1-4-1153,-3 1 1999,-4-7 0,-17 6 0,-5-7 0</inkml:trace>
  <inkml:trace contextRef="#ctx0" brushRef="#br0" timeOffset="300">1345 839 8177,'33'-27'131,"-2"1"0,-4 3 605,-2 0 1,4-1 0,-5 7 395,-3 0 1,-9 5-573,-6 0 0,-12 8 1,-8-1-1,-5 3-277,-5 2 0,-7 2 0,2 1 0,-4 5-253,-2 2 1,0 2 0,1 5 0,-1 0-59,0 1 1,6-6 0,1-1 0,5 3-256,8 1 0,-3 3 0,8-1-59,1 1 0,3-1 1,12 1-1,7-1 144,9 1 1,1-7 0,10-1 0,4-2-45,0-4 0,5 3 1,-1-1-1,-2-2-150,-2-2 1,-8 0 0,-2 2 0,-2 2-325,-3-3 1,-3-1 0,-2-2-238,1 0 1,-6 0 952,-1 0 0,-7-7 0,4-3 0</inkml:trace>
  <inkml:trace contextRef="#ctx0" brushRef="#br0" timeOffset="568">1520 786 8177,'1'-27'40,"3"4"1,2 2 292,-2-3 1,0 11 0,2-5 466,5 3 1,7 7 0,3 2 0,4 4-322,3 2 1,3 10 0,7 5 0,3 9-262,-2 3 0,4-4 0,-3 4 0,-3 0-247,-6 1 1,0-5 0,-7 4 0,-3-2-296,-2-3 0,-7-5 0,-2-3-288,-2-3 0,-5-9 475,-8-2 0,3-13 0,-6-13 0,2-1-199,0-4 0,0 4 1,6-2-1,0-2-163,0-2 1,0 4 0,2 2 0,2 1-54,2 5 0,8 8 0,-3 3 0,5 2 552,1 4 0,1 2 0,-1 18 0,1 3 0</inkml:trace>
  <inkml:trace contextRef="#ctx0" brushRef="#br0" timeOffset="786">2323 839 8177,'10'-8'483,"3"4"1,-5-6 263,2 3 0,-5-5 1,5 4-1,0-1-110,0-5 0,-5-2 0,5-1 0,-2-1-155,-4 1 1,-2 0 0,-2-1 0,0 1-266,0-1 1,-2 3-1,-4 1 1,-6 4-278,-3 3 0,-3 1 0,1 6-211,-1 0 0,3 8 0,3 5 0,6 7-337,4 3 1,2 8-1,4-4 1,6 2-280,7 0 0,13-5 0,-1 5 0,4 0 887,2-2 0,7 6 0,3-6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0:58.6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594 507 8314,'0'-17'886,"0"-1"1,-1 1 392,-5 0 1,2 7-1,-8 4-939,-1 4 1,3 2 0,0 2 0,0 6-280,1 9 1,3 3-1,-4 7 1,1 0-62,-1 0 1,4 2 0,-6 6 0,1 0-569,1 0 1,-5 6 0,3 0 0,-4-3-331,-1-1 1,-3 4-1,-3 0 1,-8-2 897,-8-3 0,-5-1 0,-9 0 0</inkml:trace>
  <inkml:trace contextRef="#ctx0" brushRef="#br0" timeOffset="217">1 298 8657,'5'-58'0,"1"1"671,-2 7 1,0 7 0,2 14 0,6 6-59,3 3 0,-1 11 1,1 3-1,5 4-41,-1 2 1,8 8 0,0 5-1,4 9-331,4 7 1,-2 11 0,14 9 0,1 7-347,3 8 0,1-2 0,-1 2 0,-3 2-247,-1 2 0,-7 4 0,5 2 1,-4 0-783,-8-6 1,-6 1 0,-11-7 0,-5 1-1809,-5-5 2942,-4-4 0,-18-9 0,-3-3 0</inkml:trace>
  <inkml:trace contextRef="#ctx0" brushRef="#br0" timeOffset="734">839 1014 8314,'35'-23'-95,"0"-1"1,-8 1-1,-4 6 1,-3-1 401,-3 1 1,1 1 0,-1 3-1,-1 1 481,-5-2 0,-3 5 1,-8-3 712,0-2 0,0 5 25,0-3 0,-2 8-1061,-4-2 1,4 12 0,-4 8 0,5 7-211,1 8 1,0-2-1,0 2 1,0 2-234,0 2 1,0 2 0,0 0 0,0 0-424,0 0 1,0 0 0,0-2 0,0-2-860,0-2 0,0-7 0,1 1-60,5-4 0,-4-7 964,4 0 1,-2-18 0,0-4 0,2-11 192,-2-6 0,-1-1 1,1-3-1,2 4 224,-2 2 1,4 2 0,-1 5 0,1 1 285,0-1 1,0 3-1,-2 3 1,5 6-70,5 4 1,-5-3 0,1-1-1,2 4-88,1 6 0,1 0 0,-3 7-7,-1 3 1,-8 1-1,2 3 64,-4-1 1,-4-1 0,-4-3 0,-6-3 0,-3-2 0,-3 0 0,1-5 0,-1 3-47,1-2 1,1 0 0,3 0-360,1 2 0,10 7 0,2-1 111,10 3 0,7-3 0,7 0 0,5 1-390,4 3 1,7 7 0,3 0-1,2-1-458,3-3 0,-3-1 1,-1-1-1,-3 1 895,-8-1 0,2 0 0,-8 1 0</inkml:trace>
  <inkml:trace contextRef="#ctx0" brushRef="#br0" timeOffset="881">1904 1189 8467,'0'-18'606,"0"1"3189,0-1-4065,0 8 1,0 5 269,0 10 0,8 13 0,2 9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1:18.49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70 123 19961,'0'-18'-1942,"0"1"1,0 0 2435,0-1 1,0 1-1,-1 1-490,-5 4 0,2 5 0,-8 7 165,-1 0 1,-3 15 0,-1 5-1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1:17.077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123 276 9933,'0'-35'0,"0"2"-5,0 4 1,0-2 0,0 6 0,0 0 1100,0 0 0,2 1 0,3 9 0,7 3-149,3 6 1,13-1 0,5 1 0,7 4-645,5 6 0,4 13 1,7 12-1,0 4-361,-5 2 0,-3 6 0,-11 2 0,-6 1-396,-4 5 0,-9 1 0,-9 1 1,-3-3-172,-8-1 1,-9-6 0,-19 5-1,-10 3-106,-9 1 1,-11-5-1,-4-5 1,-4-3 119,-2-2 1,-4-2 0,7-6 0,10-9 674,13-10 0,15-6 0,3-2 0</inkml:trace>
  <inkml:trace contextRef="#ctx0" brushRef="#br0" timeOffset="183">996 329 11716,'0'-24'-482,"-2"1"1,-6 2 1008,-9 1 0,-9 9 0,-10 1 1,-5 2 543,-6 4 1,-7 4 0,0 6 0,3 8-577,1 7 1,9 6 0,6 8 0,12 2-672,9 4 0,6-2 0,8 9 0,4 3-216,8-1 1,7 6 0,18-9-1,2 3-3331,2 3 3646,7-1 0,5 1 0,9-1 1</inkml:trace>
  <inkml:trace contextRef="#ctx0" brushRef="#br1" timeOffset="484">1083 818 8513,'-2'-20'0,"-4"-3"0,4 4 0,-5-3 1135,-1 9 720,6 5 0,2 18 0,12 7 0,3 10-1278,3 6 1,-1 10 0,-1 4 0,-3 3-768,-1 2 0,-8 1 0,1 1 0,-3 4-222,-2 6 0,0 6 0,-3 4 1,-9 4-448,-11 1 1,-10 3 0,-10 1-1,-8-5 173,-5-8 1,-10-20 0,4-5 0,0-14 405,4-14 1,13-11-1,10-16 1,10-11 328,6-10 0,9-2 0,8-14 0,12-3-26,13-6 0,16 1 0,9-5 0,7 4-346,3 3 0,2 3 0,-4 13 0,4 0 323,3 4 0,8 2 0,9-4 0</inkml:trace>
  <inkml:trace contextRef="#ctx0" brushRef="#br0" timeOffset="934">1834 1062 10094,'0'-42'-157,"0"7"0,0-2 0,0 8 2497,0 3 0,0 3-644,0 6 1,-2 7-1596,-4 4 0,2 4 1,-7 4-1,-3 2-312,-1 2 1,-3 7 0,1-3 0,-3 2-120,-3-1 0,4 1 0,-7 6 0,3-1-156,0 0 0,-6 1 0,4-1 1,-1 1 252,1-1 0,2 3 0,5 1 1,1 2 230,-1-1 0,1-3 1,1-1-1,5-1 109,5 1 0,4-1 1,2 0-95,0 1 1,2-8 0,6-5 0,7-3 120,7-2 0,9 0 0,-2 0 0,4-2 27,2-3 1,0 1-1,-1-6 1,1 0-15,0 1 1,0 3-1,0-4 1,2 2-12,4 4 1,-4 3 0,3 1 0,-5 0-91,-6 0 1,3 0 0,-7 1 0,0 5-70,0 6 1,-7 3-1,-9 3 1,-1 1-18,-4 5 0,-10 1 0,-5 6 0,-9-4 30,-9-2 0,-2 6 0,-16-4 1,-1 3-428,-3-1 0,-7-8 1,-2 4-1,-2-1-1066,-4-1 1,-6 0 1502,2-5 1,-3-1 0,11 1 0</inkml:trace>
  <inkml:trace contextRef="#ctx0" brushRef="#br0" timeOffset="1251">2306 1359 16010,'-10'-8'-273,"4"-3"1,-2 1 1252,2-2 0,3 9-605,8-3 0,1 12 0,10 5 0,3 5-459,1 1 1,1-5 0,0-1 0,3 1 124,-3-2 1,4-2 0,-2-8 0,-1 0-235,-3 0 1,-1-2-1,-1-4 1,-1-8 169,-5-7 1,-3-6 0,-8-8-1,-2 0 115,-4 0 1,-11 0 0,-12 0 0,-4 2 318,-2 4 1,-2 4 0,-2 7-1,-2 3-483,3 3 1,6 6 0,5 12 0,2 8-991,4 7 1,3 6 0,7 8-1,5 2 1045,4 4 0,-6 3 0,-2 9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1:16.045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105 102 12758,'-23'-25'434,"0"-2"1,1 1 606,3 9 1,9 11-1,4 18-1155,4 11 1,10 16 0,4 9 0,3 7 368,3 3 0,-1 10 0,1 0 0,1 7-861,4 5 0,-3-6 0,1 1 0,-5-5 88,-5-6 0,-7-2 0,2-7 0,-4-5-442,-2-11 1,-2-18 0,-4-17 661,-5-8 0,3-19 0,2-14 0,4-6 590,2-5 1,8-8-1,3-1 1,7 5 726,5 3 0,-1 11 0,7-1 0,2 6-212,2 4 0,2 13 0,0 1 0,-1 7-611,1 10 1,-6 13 0,1 14-1,-1 6-441,-2 6 0,-2-2 0,-9 8 0,-5 3-275,-5 6 0,-8-1 0,-9 3 0,-13-6 127,-7-5 1,-13 3 0,-7-3 0,-7 1-104,-4-1 0,-2-4 601,-6-9 0,-8 9 0,-1 2 1</inkml:trace>
  <inkml:trace contextRef="#ctx0" brushRef="#br0" timeOffset="401">961 1045 12424,'23'-2'107,"0"-2"1,-1-2 718,-3 2 1,-7-3 0,0 1 1245,1 2 0,-3 2-1226,1 2 1,-5 0-210,6 0-374,-8 0 0,4-8 0,-8-3-348,0-5 1,0-1 0,2-1 0,1-1 202,3-5 1,2 5-1,-4-4 1,4 3 176,1 3 1,3-1-1,5 3 1,1 3-208,-1 6 1,3 5-1,3 4 1,6 7-279,4 8 0,2 18 1,-2 5-1,-4 8-238,-6 3 1,1 10 0,-5 6 0,-5 6-167,-5 0 1,-7 5 0,-11 1 0,-13 1 111,-9 1 0,-8-10 1,-15-3-1,-4-8-85,-6-7 1,-12-10-1,-5-5 1,-5-10 91,-1-11 0,9-8 0,10-14 0,14-8 265,11-11 1,22-14 0,13-8 0,16-3 11,15-7 1,24-7 0,13 4-1,12 2 8,9 2 0,-38 27 0,0 1 0,1 0 0,1 2 260,1 0 0,1 1 0,8-3 1,3 2-1,4 1 0,0 1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1:11.396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577 1314 8437,'0'-17'126,"0"-3"0,0-1 1,0-2 1392,0 1 1,0 3 2020,0 2-3002,0 7 0,2 12 0,2 15 0,3 10-227,3 6 0,-4 2 0,4 0 1,-3 2-181,-3 4 1,-2 2 0,-2 5 0,0-3-251,0-3 0,-8 7 1,-3-3-1,-7 5-626,-5 1 1,-6 1 0,-12-1-1,-5 1-335,-5-1 1,-7-7-1,0-5 1,1-5-166,3-6 0,4-11 1245,3-12 0,4-4 0,8-2 0</inkml:trace>
  <inkml:trace contextRef="#ctx0" brushRef="#br0" timeOffset="200">123 1209 8437,'11'-64'177,"1"0"0,-6 10 0,5 4 0,3 11 263,2 8 1,7 11 0,2 1-1,4 5 195,8 1 0,-2 5 1,8 2-1,-1 6-176,5 6 0,9 6 1,4 11-1,0 6-340,1 4 1,3 10-1,-2 5 1,2 7-201,2 3 0,-2 8 0,-12-4 0,-1 2-774,-5 0 0,1 6 1,-12 4-1,-10-3-682,-10 1 0,-7-6 1537,-8 10 0,-15 3 0,-5 1 0</inkml:trace>
  <inkml:trace contextRef="#ctx0" brushRef="#br0" timeOffset="665">1415 1856 8452,'17'-33'0,"1"2"108,-1 2 1,1-1 0,-1-3 0,1 2 1644,-1 2 1,1 8 581,-1-2-1888,1 3 0,-9 12 0,-5 8 1,-6 12-306,-4 9 0,-7 7 0,3 7 0,-1 1-106,-1 5 1,2-2-1,-3 8 1,1-1-146,-2-1 1,5-1 0,-3-5-1,0 2-366,3-2 0,-7-2 1,6-4-1,-1-4-575,-1-6 1,8-4 798,-2-1 0,5-18 0,2-12 1,5-15 180,6-12 0,9-5 0,5-7 0,1 3 177,4 1 0,-4 8 1,2-1-1,0 5 151,-2 5 0,6 7 0,-6 10 0,3 3-177,-1 2 0,-2 4 0,2 10 1,-6 8-272,-3 7 0,-3 0 0,-1 8 1,-5 1 46,-5-3 1,-6 4-1,-6-6 1,-7 0 122,-9 0 0,-5-1 1,-8-7-1,0-1 302,0-5 0,-5-3 0,1-8 0,4 0 434,4 0 1,15 0 0,-1 0-380,1 0 1,12-6 0,10 1 0,18-1-331,12-2 1,17 6 0,11-4 0,4 4-855,2 2 0,7 0 0,7 2 0,3 4 847,0 6 0,5 3 0,-13 3 0</inkml:trace>
  <inkml:trace contextRef="#ctx0" brushRef="#br1" timeOffset="1200">3022 1419 11696,'-8'-17'2465,"6"-1"-1897,-4 1 1,6 7 0,6 4 0,6 4-172,3 2 1,3 0 0,1 0 0,2 2-228,3 4 1,5 4 0,-6 7-1,0 1-251,3-1 1,-7 2 0,4 5 0,-5 3-121,-7 0 0,3 6 1,-8-4-1,-2 4-122,-2 2 1,-10 0 0,-6 0 0,-7 0 24,-8 0 0,-6-8 1,-4-4-1,-2-5 312,3-7 1,3-3 0,5-12 0,7-7 552,4-13 1,9-9-1,4-7 1,6-7-11,6-3 0,12-3 0,13 3 0,5 3 78,5 6 0,8 5 0,-3 4 0,7 7-384,5 8 0,-4 11 0,4 0 0,-3 6-399,-3 6 0,-5 9 0,-3 11 0,-1 1-652,-4 4 0,-8-4 0,-4 2 0,-2 2-282,-3 2 1,1 2-1,-6-2 1,-7-2 54,-6-2 0,-4 0 1,0 4 1071,0-4 1,-16 4 0,-3-5-1</inkml:trace>
  <inkml:trace contextRef="#ctx0" brushRef="#br1" timeOffset="1565">4157 1524 11448,'12'-8'0,"-3"-4"460,-1-3 0,-2 3 2790,-6 1-2801,0-1 0,0 4 1,-2 6-1,-2 8-168,-2 4 0,-5 1 0,3 7 0,0-1-236,0 1 0,-3 5 1,5 0-1,2-1-150,2-3 1,2-1-1,0-1 1,0 1-155,0-1 0,2 0 0,4-1 0,5-2 81,5-3 0,9-7 0,4 2 0,4-6 141,2-6 1,2-6-1,2-11 1,2-6 23,-3-4 1,-8-2-1,-9 0 1,-6 0 112,-3 0 1,-10 0-1,-2 2 1,-12 2 2,-9 2 0,-8 8 0,-12-2 0,-5 5-90,-5 7 0,1 3 0,1 8 1,4 2-183,3 4 1,3 3-1,10 11 1,8 3-920,7 6 1,6 4 0,10 2 0,4 0 1062,6 0 1,19 0 0,6 0 0</inkml:trace>
  <inkml:trace contextRef="#ctx0" brushRef="#br1" timeOffset="1750">4890 1052 9788,'-2'-52'0,"-3"1"639,-7 5 1,-9 5 0,-5 10-1,3 4 3481,4 2-3499,-3 9 1,20 18 0,-3 16 0,3 11-397,2 9 0,7 7 1,7 9-1,7 5-346,8 5 1,-1 4 0,1 1 0,0 1-1000,-2 0 1,4 6 0,-8 1 0,-3 3-1963,-7 3 3077,3 3 1,-22 9 0,4 2 0</inkml:trace>
  <inkml:trace contextRef="#ctx0" brushRef="#br1" timeOffset="1881">4803 1664 10039,'8'-45'0,"3"4"189,5 4 0,3 2 1,5 0-1,7 2 5,8 4 0,-1 4 0,9 10 0,3 3-871,7 6 667,-3-4 0,14 8 1,-6-5-1</inkml:trace>
  <inkml:trace contextRef="#ctx0" brushRef="#br1" timeOffset="2233">6235 1349 10744,'-25'-8'898,"-2"-1"1,0-1-488,3 4 1,5 4 1385,1 2-1621,9 0 0,20 0 1,15 0-69,3 0 0,2-8 0,4-3 0,-2-5 16,-4-1 0,-4-6 0,-8-1 0,-1 1 83,-4-2 1,-5 5 0,-7-3-1,0 4-6,0 1 0,-15 3 0,-8 1 0,-8 4-54,-4 3 0,-6 3 0,0 10 1,2 5-63,2 5 0,4 9 0,4 4 0,8 4-382,7 2 0,7 2 0,9 2 0,5 1-296,11-1 1,7 4 0,12-4 0,4-4-732,5-4 0,11-10 1,1 2 1285,-2-3 1,-2-3-1,-1 1 1</inkml:trace>
  <inkml:trace contextRef="#ctx0" brushRef="#br1" timeOffset="2432">6637 1087 9781,'-8'-25'259,"4"6"1,-6-5 655,3 5 0,5 9 1,11 4 57,9 4 1,17 4 0,2 4-1,7 8-647,11 7 1,5 4 0,12 8 0,1 0-438,3 4 1,0 2 0,-8-4 0,-2 2-863,-2 4 1,-10-10 0,-4 4 0,-13-4 953,-11-4 0,-7 6 0,-2-6 0</inkml:trace>
  <inkml:trace contextRef="#ctx0" brushRef="#br0" timeOffset="2616">7353 1157 8545,'-2'-33'0,"-2"4"0,-4 4 1217,-1 0 0,5 11 1,-4-4-35,0 3 0,6 9 0,-6 6-876,1 10 0,3 5 0,-8 5 0,-1 3-424,-3 6 1,-1 4 0,-1 2 0,1 0-446,-1 0 1,1 6 0,-1-1 0,1 1-929,-1 2 0,-5 0 1490,0 3 0,-8 5 0,4-7 0</inkml:trace>
  <inkml:trace contextRef="#ctx0" brushRef="#br1" timeOffset="2866">8191 1262 10794,'0'-33'0,"0"4"415,0 5 1,-2-1 0,-4 2 0,-7 2 419,-9 1 0,-5 5 1,-8 3-1,-2 6-125,-3 4 1,-5 2 0,-7 2 0,-1 4-370,1 6 0,1 11 0,5 6 0,5 4-343,4 2 1,12 0-1,6 0 1,7 0-593,4 0 1,2 5-1,8 1 1,6-4-457,10-6 0,7 0 0,12-8 1,5-1 37,11-3 0,1-9 0,10-4 1064,2-4 1,2-2 0,2 0-1</inkml:trace>
  <inkml:trace contextRef="#ctx0" brushRef="#br1" timeOffset="3066">8488 1227 11938,'0'-18'-789,"-2"3"4896,-4 3-3098,4-3 0,-5 15 0,9-2-883,3 6 0,5 11 1,8 1-1,1 5-498,4 0 1,-3 5 0,5-1 0,-2 2-843,0 4 1,3-4-1,-5 2 1184,2 2 0,1 2 0,-7 2 0</inkml:trace>
  <inkml:trace contextRef="#ctx0" brushRef="#br0" timeOffset="3267">8925 878 9084,'-8'-80'0,"-4"8"1217,-3 12 1,-3 4 0,3 17 0,3 6 2608,6 8-3321,4 13 1,12 12-1,7 14 1,11 7-556,5 8 0,4 12 0,3 6 0,5 5-648,0 6 1,5-2 0,-5 8 0,1 4-1136,1 6 0,-14-4 1,-2 2 1832,-10-6 0,-7-2 0,-14 6 0</inkml:trace>
  <inkml:trace contextRef="#ctx0" brushRef="#br0" timeOffset="3414">8942 1192 8584,'18'-35'539,"-1"2"0,1 2-293,-1 2 0,16 6 1,8-3-1,9 5-86,8 6 1,10 9-1,10 0 1,1 6-713,5 6 0,-6 3 0,-5 11 552,-7 3 0,-6-3 0,-7 5 0</inkml:trace>
  <inkml:trace contextRef="#ctx0" brushRef="#br0" timeOffset="4047">9728 1279 8549,'23'-33'0,"3"4"403,1 6 1,-4-2 0,4 1 0,2 1 758,4-2 0,-4 6 0,8-5 0,-6 5-723,0 1 0,-4 1 0,1-1 1,-5 1-334,-8 0 0,1 5 0,-10 0 1,-2-1 48,-2-3 0,-6 4 0,-6 3 0,-9 1-359,-7 4 1,-9 2 0,-7 2 0,-1 0-144,0 0 0,-3 8 1,5 4-1,2 5 225,2 6 1,10-3 0,6 5 0,5-2-51,5 1 0,7 7 0,0-2 0,10 4-7,11 2 1,10 0 0,16-2 0,9-2 98,11-2 1,6-10 0,9-1-1,9-11 72,10-5 0,-45-5 1,-1-2-1,0 0 0,-1-3 1,43-13 33,-11-9 0,-18-3 0,-12-1 0,-11-3 1,-10-4 0,-14 4 0,-13-2 0,-9 6 95,-13 4 1,-7 8 0,-10-2 0,-2 5-89,-4 6 1,2 5-1,-5 7 1,-1 0-93,1 0 1,7 7-1,2 5 1,10 4-303,5 1 0,5 8 0,3 4 0,6 2 14,4-1 1,12 3 0,7-4 0,11 2 199,5-2 1,9 2 0,3-10 0,1-3-27,1-5 0,-6-9 0,1 0 0,-5-10 193,-9-11 1,-9-10 0,-7-14-1,-7-10 116,-3-11 1,-9-4-1,-7-15 1,-9-3-11,-12-1 1,17 37-1,-1-1 1,-3-1 0,-1-1-1,1-1 1,0 1 593,-1 2 0,1 1 0,-19-35 0,-3 9 0,1 10 974,4 12 0,12 15 1,9 17-1375,11 12 1,5 14 0,4 23 0,5 12-349,11 8 1,9 17 0,14 7-1,5 9-111,-21-38 1,1 1-1,1 2 1,0-1 0,1 0-1,0 0 1,2 1 0,-1 1-496,-1 0 1,0 1 0,0 1 0,-2 1 0,0 2-1,-1 0 1,-2 1 0,-2-1 410,-2-2 1,-3 1-1,-4-2 1,-4 1-1,-4 1 1,-1 1 0</inkml:trace>
  <inkml:trace contextRef="#ctx0" brushRef="#br1" timeOffset="4197">7772 249 10045,'-23'-64'2301,"-1"0"1,-3 15-3509,10 3 0,13 24 0,23 19 1228,14 16 0,26 12 1,12 10-1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2:01.7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0 202 8285,'0'-27'0,"0"2"0,0 2 403,0-1 0,0 1 0,0 6 372,0-1 1,0 1 441,0-1-1160,0 8 1,0 10-1,0 12 1,0 4-43,0 1 0,2 3 1,4 3-1,4 6-169,0 4 0,5 2 0,-3 0 0,3 2-139,3 3 0,-3-3 0,-1 6 0,-2-2-44,1-1 0,3 7 0,-1-6 0,-1 0-23,-3 1 0,1-5 1,5 2-1,1-8 228,-1-8 1,3-11 0,3-6-1,8-4 290,8-2 1,6-16-1,9-7 1,4-8 236,6-4 1,6 6 0,4 2-1,1 3-22,-1 9 1,-2 5 0,-2 12 0,2 6-215,3 9 1,-11 10 0,0 12-1,-7 4-285,-5 2 0,-5-5 1,-3 5-1,1-2-106,-1-5 0,-11-1 1,2-2-1,-2-2-137,0-4 0,-4-3 0,-1-9 0,-3-2 73,-4-3 0,1-4 1,-1-8-1,4-2 318,2-4 1,-3-9-1,5-11 1,2-1 201,2-4 0,2-2 0,0-2 0,0 0 87,-1 0 0,1 6 0,0 2 0,2 2 23,4 4 0,-4 7 1,4 4-1,-3 3-204,3 3 1,2 2 0,5 2-1,-3 0-284,-2 0 0,3 6 0,-5 1 1,-4 3-171,-6 4 1,0-7 0,-8 1 0,-1-2-175,-3 0 0,-2 0 290,1-6 0,-3-2 0,-1-4 0,-4-6-110,-3-3 0,5-3 1,-4 1-1,0-1-519,-1 1 837,7-1 0,-12-7 0,6-2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6:03.9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1233 1047 7565,'-6'-12'-46,"-2"3"845,-2 1 0,5-4 1,-5 4 13,2-1 0,2 3-619,6-6 1,16 6 0,7-3 0,12 1-251,12 4 1,9 2 0,20 2 0,7 0-639,8 0 0,0-6 1,6 1 693,-1 1 0,-46-1 0,0 0 0,47-5 0</inkml:trace>
  <inkml:trace contextRef="#ctx0" brushRef="#br0" timeOffset="881">80 907 8303,'-17'-8'0,"5"1"0,0-7 0,-1 3 0,-1 5 433,2-6 1,12 8 0,12-2 0,8 4-14,9 2 0,8 0 0,15 0 0,2 2-772,4 4 1,5-4 0,6 4-1,1-2-1541,0 2 1893,8-4 0,1 5 0,9-7 0</inkml:trace>
  <inkml:trace contextRef="#ctx0" brushRef="#br0" timeOffset="1667">1739 261 7627,'10'-27'0,"-4"2"-150,-4-1 0,-4 1 0,-4-6 0,-6 4 904,-3 2 0,-5 2 0,-3 7 0,-6 2-253,-4 3 0,-8 7 0,-3-2 0,-5 6-114,-5 6 0,-10 11 0,2 14 1,-1 8-97,5 8 1,12 3 0,5 5 0,6 1-66,6 2 0,6 12 1,11-4-1,10 0-217,12 2 1,9-8 0,18 0 0,4-2-246,5 1 1,13-9-1,5-11 1,5-8-108,7-8 0,4-5 0,5-7 0,-2-9 30,-1-12 1,-1-9 0,7-18 0,-3-4-64,-3-5 1,-12-12 0,-14-6-1,-8-4 65,-7-2 0,-8 0 0,-12 2 0,-17 2 245,-17 2 1,-28 8 0,-21-2 0,-14 5 203,-11 7 1,35 23-1,-1 3 1,0 3 0,-1 1-1,-1 1 1,0 1-46,-1 1 1,-1 3 0,-4 3-1,0 2 1,3 1 0,1 2 0,4 1-1,2 2 136,-41 5 0,21 11 0,14 12 0,13 6-507,15 6 0,13 4 0,24 9 0,11 2 278,14 3 0,18 7 0,11-4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2:02.1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541 208 8304,'10'-45'193,"4"4"0,-7 10 0,1 4 1083,0 2 0,-2 8 1034,-6 5-2252,0 8 1,0-2 0,-2 12 0,-4 6-145,-6 3 0,-1 10 0,-3 5 0,1 3-216,-5 1 1,-3 3-1,0 4 1,-6 6-120,-4 3 0,-4 2 0,-2 3 0,-6 3-834,-5 6 0,0 4 1255,-15 2 0,9 7 0,-4 3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2:02.3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455 132 8496,'39'-35'794,"-5"1"0,-18 6 984,-4 5-1534,-8 11 1,-12 12 0,-4 12 0,-5 6-295,-7 5 0,3 4 1,-6 8-1,0 2-124,0 4 1,-5-1 0,-4 11 0,-1 3-450,4 0 1,0 9 0,-6 1 0,-4 7 622,-1 11 0,-3-1 0,21-33 0,0-1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2:02.6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542 86 9153,'-80'-33'0,"6"6"194,8 9 1,6 10 0,8 16-1,1 10-236,5 9 1,5 14-1,12 5 1,8 7 59,7 5 0,6 4 0,8 10 0,4 1-21,8 3 1,9 7 0,20-1-1,7 3-69,-20-41 1,1 0-1,1-4 1,2-1-1,4-1 1,1-2-1,2-2 1,2-2-76,1-1 0,3-4 1,7-5-1,1-3 1,0-2-1,1-3 1,1-2-1,0-3-13,2-2 1,-1-4-1,0-4 1,1-4-1,-2-3 1,0-3-1,4-4 1,1-3-241,3-3 1,0-3 0,-1-4 0,0-2 0,3-1 0,0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2:03.2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103 158 8432,'-18'-16'134,"3"3"0,1 1 689,3-1 0,1 3 0,-4 0 80,3 2 0,7 5-747,-2 8 1,6 5-1,6 9 1,6 5-213,3 5 0,4-2 0,3 2 0,1 2-165,-2 2 0,5-4 1,-3-2-1,0 1-5,2-1 1,-3-6 0,5 0 0,-2-5 89,-3-4 0,-3-9 0,-2 3 1,1-4 198,-1-2 1,-1-13-1,-4-7 1,-7-7 79,-3-10 1,-4 2 0,-3-7 0,-9 1 98,-7 0 1,-7 0 0,-6 6-1,-1 2-157,0 4 0,0 4 1,2 8-1,2 1-292,2 4 0,7 5 1,1 9-436,7 3 1,8 5 0,14 10 0,10 3-1008,9 6 1,14-4 1648,5-2 0,12 5 0,5-1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2:03.6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228 259 9101,'-29'-51'0,"0"5"599,-2 5 1,3 6 0,1 6 0,2 6 2248,4 3-2433,1 11 0,11 5 0,3 14-614,4 7 1,8 14-1,1 2 1,3 8-45,4 3 1,-5 3-1,1 5 1,0 1-230,0-1 1,-7 1 0,5-1 0,-2 0-89,0 1 1,0-3 0,-6-3 0,-2-6 71,-4-5 1,4-8 0,-6-7 468,0-8 0,5-7 0,-7-13 1,2-11 338,4-9 0,2-6 1,2-2-1,0 0 118,0 0 0,8 2 1,4 4-1,3 6-155,3 3 1,1 3 0,2 1 0,5 5-344,1 5 0,-4 4 0,4 4 0,0 4-163,1 5 0,-7 7 0,2 5 0,-5 6-11,-7 4 0,-3 2 1,-8 2-1,0 2 139,0 2 0,-15-3 1,-7-7-1,-5-3-27,-2-3 1,-4 2-1,-4-8 1,6-5-255,4-4 1,-2-5-1,5-5-105,3 0 0,11-7 481,10-5 0,16-11 0,11-4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2:04.0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138 156 8351,'-6'-27'-130,"-1"4"283,-3 3 1,6 3 0,-4 1 0,2 3 697,1 1 1,-3 8-1,4-4-241,-2 1 0,-2 5-567,2-4 0,-1 12 0,-7 5 0,4 5-144,3 1 0,-1 7 1,4 1-1,-2 2-123,2 4 1,4 2 0,6 2 0,6 0-60,3 0 0,1 5 0,-3 1 0,-1-2 110,2-2 0,1-2 1,3-2-1,-3-2-15,-3-2 0,-4-8 1,-8 3 220,0-5 1,-2-3 0,-4-5-79,-6-5 1,-3-6 0,-3-4-1,3-4-373,3-1 0,-4-3 1,7-5-516,-1-1 933,2 8 0,1-5 0,-3 5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2:04.4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18 280 8371,'-2'-12'2816,"-3"1"-2481,3 7 1,-6-6 0,10 6-7,4-2 1,-2 0 0,7 5 18,3-5 0,1-4 0,3-7-157,-1-1 1,1 1 0,-3-1-1,-3 1-61,-6-1 1,-4 1-1,-2-1 1,0 1-157,0-1 0,0 7 1,-2 1-1,-4 2-305,-6 4 1,3 2-1,-3 2 1,-2 2-33,-1 4 0,3 6 0,2 9 0,3 4-174,3 3 1,2 1 0,4 6 0,4-2-6,5-4 1,5 4-1,3-4 1,3 2-201,1-2 1,0-4 741,-5-7 0,7-1 0,2 1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2:04.7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1 105 8371,'0'-17'2016,"2"1"-1630,4 5 1,3-3 0,9 8 0,-1 2-43,1 2 1,7 10-1,4 4 1,4 5-110,2 7 0,-6-3 1,0 8-1,0 0-367,-2-2 1,-1 4 0,-9-7-1,-1-3-526,-5-2 1,3-1 397,-8-1 1,-2-7-1,-10-4 303,-6-4 0,-3-16 0,-3-5 1,3-5 18,3-1 0,-2-6 1,9 4-1,1-2-154,2 0 1,4 2 0,4-2 0,5 5-303,5 5 0,1 1 1,3 3-1,3 3-275,6 6 0,-2 4 0,0 2 0,-1 2-742,-5 4 1411,6 4 0,-8 15 0,7 2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2:05.0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1 241 8371,'0'-18'0,"0"1"471,0-1 1,2 3 0,2 1 206,1 3 1,7 5-1,-4-4 1,3 2-263,9 4 0,-1 10 0,10 6 0,2 5-396,2 7 1,2-3 0,0 8 0,-2 0-169,-4-2 0,2 6 0,-7-6 0,-3 3-499,-2-1 0,-1-14 1,-3 3-305,-3-3 1,-4-9 1040,-8-6 1,-2-10 0,-2-13-1,-4-8 115,-1-8 1,5 2 0,-4-3 0,2 1 18,0-2 1,0 4 0,6-2 0,2 8-312,4 8 1,-2 4 0,8 1-514,1 1 0,5 7 1,3 6-1,2 8-618,-1 8 0,5 11 1218,2 6 0,-4 4 0,1 2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2:05.3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210 141 8371,'0'-18'0,"0"-5"0,0 0 1123,0 1 1,-5 3-1,-3 3 74,-2 5 0,4 3-1367,-5 8 1,-1 2 0,-6 4-100,1 5 0,5 5 1,1 1-1,-1 1-1,2-1 1,-3 1 0,5-1 0,0 1-143,1-1 0,-7 1 0,4-1 287,1 1 1,1-7 0,8 1 293,0 1-86,0-5 0,2 0 0,5-8 0,9 0 2,5 0 1,10 0-1,-2 0 1,6 0-374,6 0 1,-4 0 0,4 0-1,-4 0-535,-2 0 0,5 0 823,1 0 0,0 0 0,-6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2:21.3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1 364 8105,'0'-24'219,"0"-1"1,0 0-1,0 0 1,0 3 0,0 1 1616,0-2 0,0 3 279,0-3-1919,0 11 0,2 10 0,2 10 1,3 4 17,3 7 0,-4 1 1,5 11-1,3 5-18,2 9 1,-5 6 0,1 1 0,0 2-231,-3 4 1,-1 5 0,-6 8 0,2 3-336,2 2 0,-1 9 0,-7 1 0,-1 5-162,-3 0 0,-6-6 1,4-9-1,1-12-163,-1-8 0,0-19 1,4-6 138,-2-4 0,-1-15 0,3-2-593,-2-12 1148,-8-8 0,5-15 0,-9-2 0</inkml:trace>
  <inkml:trace contextRef="#ctx0" brushRef="#br0" timeOffset="366">71 573 8141,'-2'-52'383,"-2"-1"0,-2 1 252,2 0 1,2 5 0,6 0 0,6-1-135,7-3 1,18 9 0,0 5 0,4 8-221,4 4 1,-1 3 0,7 11 0,-5 7-190,-1 8 0,-4 7 1,-8 12-1,-4 9-104,-2 6 1,-7 9-1,-9 9 1,-1 4-304,-4 2 0,-4 1 0,-6 3 0,-7-4 42,-9-2 0,-5 6 1,-8-2-1,-2 4-36,-3 2 0,-5-8 1,-7-6-1,-1-8 306,1-7 1,3-12-1,7-7 430,7-9 1,13-13-1,5-11 1,9-5-149,6-1 1,12-1 0,5 3 0,9 1-191,3 2 0,2 8 0,8-1 0,2 3-176,1 2 0,3 7 0,-2 7 1,3 7-386,1 9 1,0 3 0,-6 1 0,1 3-86,-1 4 0,2-2 1,-4 5-1,-6 1-326,-4 0 0,-6-6 883,-9 1 0,3 13 0,-5 1 0</inkml:trace>
  <inkml:trace contextRef="#ctx0" brushRef="#br0" timeOffset="1366">1118 1272 8246,'2'-10'2265,"2"2"-1551,2 0 0,2 7-483,-2-5 1,-2 4 0,7 2 0,3 0-90,1 0 0,-3 0 1,0 0-1,1 0-55,3 0 0,1-8 1,1-4-1,-1-1-102,1 1 1,-7-3 0,-1 3 0,-2-4 157,-4-1 1,-3 0-1,-1-1 1,-1 3-102,-5 3 1,-10 4-1,-9 8 1,-2 0-77,-4 0 1,0 10 0,0 5 0,3 9-11,3 3 1,-4 2 0,8 6 0,5 2-131,9 3 1,5-3 0,5 6 0,9-4 19,11-4 1,16 2-1,10-14 1,7-2-140,8-1 0,10-11 0,3-3 1,5-6 148,7-6 0,-2-17 1,-39 6-1,0-3 1,-2 0-1,1-2-17,0-2 0,-1-1 0,33-24 0,-13 1 0,-9 3 105,-13 3 0,-15 3 0,-11 8 0,-14 6 243,-14 5 0,-9-1 1,-18 11-1,-4 0 87,-6 5 1,1 5-1,-3 5 1,-1 7-58,1 4 0,3 3 1,-1 2-1,8 3 42,8-3 0,6 4 0,8-2 0,1 1-267,5 1 0,3-6 0,10 5 0,5-3-61,11 2 0,7-3 0,10 1 0,0-5 79,0-5 1,6-1 0,1 4 0,1-5 13,0-1 0,-2 4 0,-7-5 1,1 3 3,0 4 1,0 1 0,-2 3 0,-4 1-50,-5 4 1,1 1 0,-2 9-1,-3 5-27,-7 5 1,1 4 0,-7 7 0,1 4-28,0 6 1,-2 10-1,-6 2 1,0-5-11,0-5 1,0 0 0,-2-5 0,-4-3-80,-6-4 0,-1-5 0,-1-16 0,3-4 79,-3-6 1,-2-6 0,-1-5 0,0-6 139,-1-4 0,1-4 0,-1-4 1,-1-7 26,-5-9 1,5 1 0,-2-10-1,5-6-14,5-8 0,1-5 0,-2-3 0,6-1-33,4-4 1,2 4-1,0-7 1,2 1-115,4-4 1,6-2-1,11 0 1,6 2 19,4-2 1,4-7 0,2-1 0,2 4 156,-3 4 0,-3 16 0,-4-1 0,-3 6 226,-3 7 0,-8 14-42,-5 7 0,-6 11-326,5 0 0,-5 12 1,6 6-1,0 3-125,-3 3 0,9-1 0,-3 1 0,7-1-63,-1 1 0,4 5 1,-2 0-1,-1-2 6,-3-1 0,1-3 0,1 3 0,0 1-311,-5 2 1,1-5 0,-7-7 471,0 3 0,-1-6 0,-5-4 481,2-8 0,0-12 0,-6-9 0,0-2 295,0-4 1,0 4 0,0 0 0,2 1-209,4 5 0,-2-4 0,7 3 0,1 5-342,-3 3 1,9 10-1,-3-1 1,9 3-409,3 2 1,-4 0 0,6 0 0,0 2-533,-1 3 1,5 5 0,-4 8 0,4-3-337,2-3 1,-8 1 1114,-4-7 0,4 0 0,0-6 0</inkml:trace>
  <inkml:trace contextRef="#ctx0" brushRef="#br0" timeOffset="1566">2987 538 8327,'-17'-52'417,"5"1"1,0 7 0,1 9 3152,1 10-2866,2 13 1,10 6-1,4 12 1,6 6-646,3 3 1,10 10-1,5 4 1,2 6-182,3 6 0,2-2 1,2 9-1,2 5-394,-2 3 0,-2 10 0,-3-2 0,-1 6-853,-3 6 1,1-3 1368,-8 9 0,0 15 0,-14-44 0,0 1 0</inkml:trace>
  <inkml:trace contextRef="#ctx0" brushRef="#br0" timeOffset="1882">4105 1219 8327,'25'-29'0,"-7"2"510,-11 2 1,-5 2 0,-2 5 0,-2 1 275,-4-1 1,-11 6 0,-12 3 0,-4 1-511,-2 4 1,-8 4-1,-3 6 1,-5 6-185,-1 3 0,5 10 0,1 6 0,1 6-359,6 4 0,0 0 0,16-4 0,4 1-446,5 3 0,1 0 0,7-6 0,4-2 293,6-4 0,13-4 0,12-9 1,4-3 290,2-1 1,-6-8 0,2 2-1,4-6 208,4-6 1,2-4-1,-6-7 1,0-1 235,0 1 0,0-1 0,-1 1 1,-1-1 77,-3 1 1,-11 5 0,-7 3-593,1 1 1,3-4-333,1 6 0,-7 2 531,-4 10 0,3 4 0,1 7 0</inkml:trace>
  <inkml:trace contextRef="#ctx0" brushRef="#br0" timeOffset="2101">4332 1219 8327,'33'-7'0,"-4"-5"426,-6-4 0,-3 1 0,-3 3 113,1 6 0,-1 4 0,0 2 1,1 4-169,-1 8 0,7 0 0,-1 13 0,-2 0-290,-1 4 0,-3-2 0,1 2 0,-3 1-202,-3-3 1,1 4 0,-7-8 0,-2-2-755,-2-1 624,-2-11 1,0-3-1,0-13 1,0-11 192,0-9 1,8-8 0,5-4 0,11-5-11,11-7 1,7 8-1,13-9 1,3 4-100,6 3 0,12 0 1,3 8 166,1 2 0,13 4 0,-4 14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6:22.9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329 629 8352,'0'-18'779,"0"1"0,-6-1 0,-2 1-17,-2 0 0,-1 1-239,-7 4 1,9 12 0,3 12 0,4 6-404,2 5 0,2 4 0,4 8 0,5-2-276,5-4 0,1 4 0,3-2 0,1 4-329,2 0 1,6 4 0,-3-12-1,-1 0-94,0-4 0,4-3 0,-4-3 0,1-1 121,-1-5 0,-2-3 0,-6-12 1,-1-9 836,-4-16 0,1-14 0,-5-15 0,0-6 684,0-4 1,-3-10 0,-5-3 0,0-3 238,0 3 0,0-3 1,0 8-1,-2 7-2,-3 8 0,3 13 0,-4 19-603,4 6 1,2 7-1,2 12-643,4 16 0,5 11 0,13 16 0,5 6-287,4 7 0,2 12 0,0 2 0,-1 10 50,1 11 1,-15-40-1,-1 1 1,0 5-1,-1 1 1,-1 1-1,-1 0-160,1 3 0,-1 1 1,-3 1-1,-1 0 1,0 3-1,0 0 1,-3 2-1,-1 0 31,-2 2 1,0 0-1,-2-2 1,-1-2 0,-2-5-1,-2-1 1,1-1 0,0 0-224,1-1 0,-2-1 1,-4 43-1,-3-12 0,0-13-222,0-12 0,2-19 0,6-8 606,0-6 1,0-13-1,0-14 147,0-10 1,8-5 0,4-5-1,5-3 197,7-6 1,-3-10-1,8-4 1,0-1 263,-2-5 0,-1 6 0,-11 1 0,-3 1-33,-6 0 0,1 0 1,-1 7-1,-4 1-52,-6 3 1,-5-3 0,-11 4-1,-3-2-361,-6 2 0,-4-2 1,-4 6-1,-2 0-138,-2-1 0,-1 3 1,5 6-1,0-1-335,4 1 1,10 5 0,-1 2-539,5 3 0,11 1 310,8 6 0,8 0 0,11-2 0,3-2 119,1-2 0,8-7 0,-2 1 0,4-2 107,2 3 0,-8-5 0,-2 3 0,-3-7-489,-5-3 953,-3 0 0,-14-10 0,0-4 0</inkml:trace>
  <inkml:trace contextRef="#ctx0" brushRef="#br0" timeOffset="133">416 576 8352,'-52'-52'38,"-7"2"1,-1 1 0,0 5 645,0 1 1,9 4-1,15 10 1005,10 6 0,15 11-2053,22 6 0,11 4 1,20 4-1,13 4-2374,13 6 2738,9 3 0,18 10 0,-46-11 0,-1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2:05.6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88 237 8371,'-18'-50'0,"1"3"0,1 9 2030,4 7 0,-1 0 541,7 7-2414,0 9 0,14 15 0,4 13 0,5 9-236,6 7 1,-1 12 0,5 3 0,0 3-258,0-1 0,-5 1 0,3 5 0,-2 1-200,0-1 1,-5-5-1,-9-3 1,1 1-45,0-1 1,-6-5 0,2 0 0,-4-8 150,-2-8 0,-8-5 0,-4-6 769,-3-7 0,5-16 1,2-9-1,2-5 172,1-6 1,-1-2-1,6 0 1,0 2-30,0 2 0,6 8 1,1-5-1,3 5-211,4 4 0,1-3 0,3 12 0,-1 1-422,0-1 0,3 2 0,1 8 1,3 6-190,-3 9 1,-4 3 0,-3 9 0,-4 2-55,-3 2 1,-1-4 0,-8 0 0,-4 2-48,-5 2 1,-7 2-1,-7-2 1,-8-2-373,-6-2 1,-7-8 811,5 3 0,-8-5 0,5-1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2:05.8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61 8295,'12'-16'489,"-1"5"1,-5-3 2234,6 8-2567,-8-7 1,4 13-1,-8 0 1,0 9-139,0 7 1,0 7 0,0 2 0,0 3-348,0 3 0,0 2 0,0 2 0,0-1-2478,0 1 2806,0 8 0,0-6 0,0 6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2:06.07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88 236 10340,'-15'-51'0,"1"6"449,3 11 0,1 1 0,-2 9 0,4 5 1684,1 5-1812,5-1 0,-6 15 0,8 0 0,0 11-710,0 11 0,6-1 1,2 8-1,-1 4-138,1 6 0,6 0 0,-5 7 0,3 3-93,0 1 1,-3 3 0,3-1-1,-4 0-244,-1 1 0,-5 5 862,4 0 1,4 8 0,0-4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2:06.2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96 8568,'12'-16'0,"-3"3"357,-1 1 1,4 0 0,-4-3 424,1 3 0,-5 3-769,2 3 1,-2 6 0,0 0-1,2 9-341,-2 7 0,-3 1 1,-1 3-1,2 3-69,4 6 0,-4 2 1,4 0 396,-4-2 0,-2 8 0,0 8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2:06.457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36 113 13353,'-6'-27'-84,"0"3"1,-2 5-1,5 2 681,-3-1 0,0 10-588,6 8 1,0 16 0,0 13-1,2 6-197,4 6 0,-2 3 0,5 9 1,1-1-160,0 0 0,-5 1 1,5-1-1,0 3-467,0 3 1,-7 2-1,3 4 1,-4-6 792,-2-3 1,0 5 0,0 2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2:06.875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36 192 9201,'-6'-23'0,"-2"-2"657,-2-2 0,6 5 0,-1-1-65,3 4 1,2 7 0,2 2 0,3 2-215,7 5 0,4-5 0,1 2 1,2 2-258,5 2 0,3 4 1,8 2-1,0 4-131,0 1 1,2 3-1,-1 6 1,1-1-154,-4 0 0,-4 1 1,0-1-1,-3 1-249,-1-1 0,-8 1 0,3-3 0,-9-1-182,-3-2 1,6-9 698,-3 3 0,-1-6 285,2-6 1,-6 3 0,3-9-1,1-2 139,0-1 0,-4-3 1,3 1-75,-1-1 0,0 7 1,-2 1-154,5 2 0,-1-3-518,2 5 0,-7 2 0,7 10 116,2 5 0,-1 5 0,1 1 0,-3 3 67,3 3 0,0-4 1,-1 7-1,-1-1-14,1 4 0,1 4 1,0 2-1,-5 2-273,-1 4 1,4-3-1,-6 9 1,-3 1-117,-1 3 1,-2 1 0,0 1 0,0-1-172,0 0 1,-2 7 0,-3-1 0,-7-2-493,-4-1 1,5-11 1089,-1-3 1,-7-4-1,-8-2 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2:07.055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105 105 12563,'-23'-33'62,"0"4"1,1 8 1105,3 7-2184,9 6 1,2 16 0,8 4 0,2 5 959,4 6 0,4 5 0,7 6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2:07.2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61 8459,'-40'-16'0,"-1"3"-295,2 1 0,10 2 1,8 1 294,7 9 0,-1 7 0,5 11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2:07.5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104 71 8500,'-26'-8'336,"7"-2"0,-4-5 0,5 1 515,7 2 0,5 9 1,15-3-669,15 4 0,22 2 0,32 0 0,-29 0 0,3 0 8,8 0 0,4 0 0,11 0 1,3 0-1,15 0 0,5 0 1,-26 0-1,2 0 0,3 0-102,6 0 0,3 0 0,1 0 1,7 0-1,2 1 0,1 0 1,-21-1-1,2 1 0,-1 0 1,1 1-1,-1-1 0,0 1 1,0 0-1,0 0-285,-1 1 0,-1-1 1,0 1-1,0-1 1,21 0-1,-1 0 1,-1 0-1,0 1 0,-1 0 1,0 1-1,-3-1 1,1 0-1,-1 0 13,1 1 1,-1-1 0,-1 0 0,-6-1 0,-1 0 0,-1 0 0,0 1 0,-2 1 0,0 0 0,-5 0 0,-2 0 0,-1 0-121,-3-1 0,-1 0 0,-2 1 0,28 3 0,-3-1 0,-10-2 0,-3-2 0,-7 1 0,-2 0-338,-11 1 0,-4 0 0,29-2 0,-30 4-236,-9-5 0,-22-8 877,-9-5 0,-1 4 0,-1 1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1:53.976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88 383 8205,'-6'-17'19,"0"-1"0,-5 7 1,3-1-1,0-2 213,0-1 1,1 3 0,3 1 288,-2-3 1,-2 0 103,2 3-604,4 3 0,-5 10 0,9 4-69,3 5 1,-3 5 0,6 1-1,0 1-42,4-1 0,-3 1 0,1 1 0,0 3-66,-1 1 0,-3 6 0,6-4 1,-1 0 28,-1 1 0,6 3 1,-7-4-1,3 0 32,0 0 1,-1 4 0,7-3-1,1-1 52,4 0 0,-1-4 0,7-9 0,2-6 155,2-4 0,10-2 0,5-2 0,8-6 205,8-9 1,12-10-1,6-12 1,3-2-44,2 2 1,1 8 0,-3 6 0,-3 4-205,-7 5 1,1 10 0,-8 4 0,-10 10-28,-8 10 0,-17 11 0,2 0 0,-4 4-218,-3 2 0,-5 0 1,-10-2-1,-1-2-79,2-2 0,-5-2 0,1 2 0,-2-4 46,-4 0 0,-2-5 1,-2 3-1,0-3-20,0-3 1,2-7 232,3-4 0,5-5 1,10-2-1,3-5 315,6-6 1,12-11 0,7-6-1,8-4-3,9-2 1,2 6 0,3 1 0,0 3-84,0 4 0,4 2 1,-2 3-1,-7 4-217,-2 7 0,-5 5 1,-6 5-1,-1 7-86,-5 4 0,-3 1 0,-8 0 0,0 1-108,0-1 1,-2-5 0,-4-2 0,-6-1-191,-4 1 1,-7-6 296,0 2 1,-8-6-1,1-6 1,-3-6-38,-2-3 1,0-8 0,0-3-1,2 1-260,4 0 0,-4-6 0,6 4 0,0-2-739,3-1 1106,-3 9 0,15-12 0,-3 6 0</inkml:trace>
  <inkml:trace contextRef="#ctx0" brushRef="#br0" timeOffset="500">3511 348 8245,'-33'-11'37,"2"-1"0,6-2 448,5-1 0,1-3-184,13 1 0,0 5 0,10 3 0,6 1-104,7 4 1,20 2 0,6 2 0,11 0-80,10 0 1,12 2 0,5 2 0,7 4-200,5 1-1,4 3 1,-45-4 0,1 1 0,-2 0 0,1 0-421,-3-1 1,0 1 0,41 15 0,-11 1 0,-5 0-288,-12 0 0,-11 4 0,-24-5 789,-10-3 0,-7 6 0,-10 0 0</inkml:trace>
  <inkml:trace contextRef="#ctx0" brushRef="#br0" timeOffset="648">4070 628 8245,'-51'-2'-8,"5"-4"0,7-4 519,8 0 0,12-3-277,7 7 0,10 0 0,2 6 1,12 0-184,9 0 0,14 2 1,11 2-1,9 4-179,9 2 0,4 1 1,17 7-1,6-1-370,4 1 1,-3-1 0,1 1 497,-4-1 0,6 0 0,2 1 0</inkml:trace>
  <inkml:trace contextRef="#ctx0" brushRef="#br0" timeOffset="866">5118 121 8397,'9'-23'193,"-3"0"0,4-1 1,2 7-1,5 1-541,6 5 0,4 5 1,10 14-1,4 11 705,6 14 0,9 17 1,0 16-1,-3 8-254,-5 8 0,-28-36 1,-3 3-1,1 2 0,-1 3 1,-4 2-1,-3 2-186,-1 2 0,-4 0 0,-4 1 0,-4-1 1,-5-1-1,-4 0 0,-3-1 0,-5-1-342,-3-1 0,-4 0 0,-5 2 1,-4-1 424,-3-4 0,-3-2 0,-4 1 0,-2-3 0,0-5 0,-1 0 0</inkml:trace>
  <inkml:trace contextRef="#ctx0" brushRef="#br0" timeOffset="1480">6672 750 8449,'-17'-8'288,"-1"-4"1,1-1 0,-1-1 0,1 5 38,-1 1 0,-5 2 1,0 6-1,-1 2-119,-1 4 0,6 4 1,-3 9-1,7 2-129,3 3 1,2 7-1,-1-2 1,5 4-201,4 2 0,2 1 0,0 5 0,0 4-266,0-1 1,8 7 0,3-6 0,7 1-197,5 1 0,-1-3 0,7 1 0,0-8 583,-2-6 0,6-10 0,-6 4 0</inkml:trace>
  <inkml:trace contextRef="#ctx0" brushRef="#br0" timeOffset="2131">6934 1187 8208,'-12'0'-176,"1"0"1,-1-2 816,-5-4 0,5 4-166,0-4 0,3 2 0,-5 0 118,2-2 1,7 1-560,-7 5-142,0 0 0,4 0 0,7 2 0,8 3-75,9 7 1,-3 4 0,13 1 0,-1 0-57,4 1 1,2-1-1,0 1 1,-4-1-183,-2 1 1,1-1 0,-5 1-171,2-1 717,1-7 0,-15-10 0,-5-12 0,-6-5 250,-4-7 1,-5-5 0,5-9 0,2-3 288,2 2 0,2 2 0,0 2 0,2 0-196,4 0 0,6 0 0,9 2 0,4 4-359,2 6 1,8 9 0,6 5 0,-2 1-129,-2 4 0,-2 10 1,-1 7-1,1 7-160,0 3 1,-7 8 0,-5 0-1,-4 6-96,-1 4 1,-7 2 0,-1-5 0,-2 5 131,-4 2 0,-2-6 0,-2 1 0,0-5 111,0-6 1,-2 2 693,-4-7-373,4-9 0,-6-9 0,10-12 1,4-7 33,6-9 1,3 1-1,4-8 1,5-2-202,5-2 1,0-2-1,4 2 1,4 2-167,0 2 0,-6 9 1,-2 1-1,0 7-24,-2 4 1,-2 3 0,-7 5 0,-1 2-25,1 3 0,-5 5 0,1 10 1,1 1-219,-1 2 0,-6 8 0,3-2 0,1 4-194,-2 2 1,3 0-1,-5 0 1,0 0-376,0 0 1,-3 0 0,-3 0 0,2 0 877,2 0 0,8-8 0,-5-2 0</inkml:trace>
  <inkml:trace contextRef="#ctx0" brushRef="#br0" timeOffset="2332">8453 959 8033,'0'-67'0,"0"3"98,0 5 0,0 7 1,0 5-1,0 7 1049,0 3 0,-5 10-494,-1 3 1,2 13 0,8 7-247,2 8 0,7 13 0,1 14 1,5 8-283,4 8 1,3 5 0,-5 8 0,4 10-131,2 9 0,-5 1 0,3 2 1,-2 1-606,0 2 1,-5 5 0,-8-1 0,-3 0-700,-3-3 0,-4-13 1,-6-3 1308,-5-10 0,-12 2 0,-5 0 0</inkml:trace>
  <inkml:trace contextRef="#ctx0" brushRef="#br0" timeOffset="2817">8541 1623 8240,'7'-70'-66,"-5"8"1,4 4-1,-2 6 527,2 5 1,4-3-1,9 7 1,4 2 35,6 6 0,6 12 0,4 0 0,6 3-71,5 3 0,-1 7 0,9 4 1,-2 6-144,2 6 0,-1 10 0,3 9 0,-4 2-262,-5 4 0,-11 4 1,-1 4-1,-8 3-195,-8 3 1,-5-6 0,-6 4 0,-7-3-284,-3 1 0,-9 2 1,-9-4-1,-9 3-173,-10 3 0,-14-6 0,-1-1 0,-6-6 211,-1-9 1,11-12 0,5-7 0,6-9 715,6-13 0,6-9 0,11-12 0,6-6 253,4-5 0,18 1 0,7-9 0,10 2 91,8-2 1,4 11 0,9 3 0,4 11-218,6 9 0,6 7 1,4 5-1,1 10-390,-1 12 1,-4 4 0,-6 15 0,-4 2-60,0 2 0,-13 2 0,-1-2 1,-7-2 33,-4-2 1,-6-8 0,-3 2 0,-7-3-619,-9-3 327,-6-7 0,-10-4 1,-2-14-1,-2-8-384,-3-5 0,3-10 0,-2 2 0,-1-4 565,-3-2 1,5 0 0,-1 0-1,-2 0 416,-1 0 1,-3 0-1,1 2 1,-1 4-68,1 6 0,-1 4 1,1 3-1,0 4-213,-1 7 1,8 7-1,3 7 1,1 11-294,0 5 0,2 6 0,10 10 0,6 5-401,3 5 1,8 1-1,3 1 659,1-1 0,2 0 0,6 1 0</inkml:trace>
  <inkml:trace contextRef="#ctx0" brushRef="#br0" timeOffset="3033">10235 890 8417,'-26'-61'0,"-3"7"414,-4 6 0,8 17 543,8 1 0,7 19 0,12 11-11,4 10 1,5 13-1,13 8 1,5 10-845,4 11 0,8 8 0,1 10 0,1 0-373,0 0 0,-1 2 0,-3 3 1,2 7-1244,-2 3 1,-10 4 1179,-6 4 0,-11 5 0,-8-46 0,-1 0 0</inkml:trace>
  <inkml:trace contextRef="#ctx0" brushRef="#br0" timeOffset="3231">10636 907 8342,'-7'-83'0,"-5"5"681,-4 8 1,-1 27 0,0 10 845,-1 16 1,10 11-1335,8 12 0,8 13 1,10 16-1,-1 10-178,0 5 0,7 11 1,1 5-1,0 7-466,0 9 1,5 5-1,-7 4 1,-2 2-2627,-1-1 2677,-3-3 0,0 6 0,1 2 1</inkml:trace>
  <inkml:trace contextRef="#ctx0" brushRef="#br1" timeOffset="3566">11824 1344 11765,'17'-26'-39,"-7"7"0,-4-4 1,-4 3 516,-2 3 0,-8-1 1,-5 3-1,-11 1-133,-11 3 1,-2 5 0,-9-4-1,-5 2-246,-5 5 0,0 1 0,-6 4 1,2 3-130,3 7 0,9 9 1,1 5-1,3 1-260,5 4 0,6-4 1,17 0-1,5 0-133,5 0 1,6-5 0,6 1-1,5-4 80,5-1 1,9-1 0,4-1-1,4-4 238,2-7 0,6-3 0,2-2 0,1 0 142,5 0 1,-7-7-1,1-3 1,-2-2 140,0 1 0,-1 5 0,-5-4 0,-2 2-146,-4 4 0,-2 1 1,-5-1-1,1-2-347,-2 2 0,-1 4 0,-5 6 1,-1 3-2028,-2 1 2342,-9 6 0,13-7 0,-6 9 0</inkml:trace>
  <inkml:trace contextRef="#ctx0" brushRef="#br1" timeOffset="3933">11911 698 12854,'0'-70'-232,"0"8"0,0 7 0,0 13 2154,0 12 1,2 17-1367,4 7 0,4 14 0,7 9 0,3 10-319,3 6 0,4 18 1,6 5-1,-2 8-254,-2 6 1,-6-2 0,5 13 0,-3 5-425,-4 5 1,-9-9 0,-6-1-1,-4-7-783,-2-4 1,-8-8-1,-4-8 1,-3-11 388,-3-14 1,1-16 0,1-9 0,3-8 796,1-7 1,8-13 0,-2-7 0,6-5 395,6-5 1,4-6 0,7 7 0,1 1 112,-1 2 0,7 4 0,1 4 0,0 5 159,0 5 0,6 4 0,-4 3 1,3 8-296,-1 8 0,0 13 0,4 12 0,-4 6-603,-6 6 0,-11-2 0,-6 8 0,-4 1-70,-2 2 0,-10-3 0,-10-2 1,-13-3-486,-11-3 0,-14 0 0,-6-2 0,-4-2-262,-2-8 0,2-8 0,4-7 1085,6-6 1,3-4 0,3-2 0</inkml:trace>
  <inkml:trace contextRef="#ctx0" brushRef="#br1" timeOffset="4131">12872 1361 8623,'33'-15'268,"-4"3"0,-4-4 0,-7 7 0,-3-3 2558,-3 0-1967,-4 9 1,-10-5-1,-4 10-606,-6 4 1,2 3 0,1 11 0,1 3-404,4 6 0,2-2 0,2 2 0,0 4-643,0 6 1,6-2 0,2 6 0,1-3 791,5 1 0,2 0 0,1-6 1</inkml:trace>
  <inkml:trace contextRef="#ctx0" brushRef="#br1" timeOffset="4349">13273 750 19250,'-17'-68'-822,"0"4"0,-1 12 1,3 13-1,1 8 2454,2 7-1141,8 13 1,-3 5-1,9 14 1,2 9-458,1 10 0,9 14 1,-2 6-1,3 3-114,3 3 0,1 7 0,2 6 0,3 7-822,-3 9 0,-2-3 0,-1 1 0,-1 0-607,1-1 1,-1 1 0,1 1 1230,-1-5 0,1-12 1,-1-4-1</inkml:trace>
  <inkml:trace contextRef="#ctx0" brushRef="#br1" timeOffset="4514">13640 1536 12344,'0'-29'0,"0"2"108,0 1 1,0 3-1,0 6 1,2-1 1230,4 1 1,-2 5 0,8 2-378,1 3 1,3 3 0,3 9-1,2 7-937,3 4 1,5 3 0,-6 4 0,0 4-701,3 1 1,-1 10 0,4-3-1,-6 2 542,-3 0 0,5-2 0,2 0 0</inkml:trace>
  <inkml:trace contextRef="#ctx0" brushRef="#br1" timeOffset="4715">14286 855 18705,'-7'-45'-1629,"3"4"0,-6 12 2527,2 6 0,-3 7 425,5 11 0,2 8 0,10 23 0,7 9-1418,9 9 1,-3 14 0,6 6 0,-1 4-836,-1 2 0,6 6 1,-6 2-1,-3 1-194,-7 5 0,-5-5 0,-10 3 1118,-4 1 0,-11-5 0,-10-1 1</inkml:trace>
  <inkml:trace contextRef="#ctx0" brushRef="#br1" timeOffset="5149">14286 1536 15835,'18'-27'-134,"-7"-4"1,1 7 0,2 3 889,1 2 0,3 3 1,-1 2-1,1 5 84,-1 1 0,8 0 1,4 4-1,4-1-528,2 1 0,2 4 0,4 5 1,4 7-305,-1 4 1,-1 1 0,-8 1 0,-2-1-371,-4 0 0,2 1 0,-8-1 0,-3 1-794,-7-1 1,3-5 683,-5 0 1,5-9 648,1 3 0,1-12 0,-1-5 0,-1-5 217,-4-1 0,3 1 0,-3 3 0,3 1-57,3-1 0,-1-1 0,3 0 0,1 3-129,2-3 1,0 6-1,-5 1 1,-1 1 120,1 0 1,5 0-1,0 4 1,-1-2 199,-3-1 1,-7-1-1,-1 6-171,3 0 1,-4 0-1,-1 2 1,-1 3-326,-4 7 0,4 4 0,0 3 1,-1 4-260,1 6 0,0 6 1,-4 6-1,2 6-94,-3 3 1,5 8-1,-2 2 1,-2 3-623,-2 3 0,-2 1 0,0 3 0,-2 0-287,-4 0 1,2-8 0,-7-4-1,-3-5-783,-2-7 0,-1 1 1922,0-12 1,-9 4 0,-1-12 0</inkml:trace>
  <inkml:trace contextRef="#ctx0" brushRef="#br1" timeOffset="5331">13797 1134 8767,'-38'-41'0,"3"3"879,2 5 0,2 5-899,2 11 0,11 9 1,14 8-1,6 10-2069,4 5 2083,15 3 0,-1 7 1,15 2-1</inkml:trace>
  <inkml:trace contextRef="#ctx0" brushRef="#br1" timeOffset="5514">12156 820 13366,'-35'-25'-223,"0"-1"1,2-1 0,4 10 518,6 9 0,13 6 0,12 6 0,15 6-963,16 7 627,10 12 0,25 6 0,4 10 1</inkml:trace>
  <inkml:trace contextRef="#ctx0" brushRef="#br1" timeOffset="5665">16504 1693 18052,'41'-25'401,"-12"-4"0,-13-2 0,-22 0 1,-8 1-1131,-7-1 0,-12-2 0,-12-2 0,-3 2 284,-6 4 0,-5-2 470,1 8 1,-4 0 0,-8 5-1</inkml:trace>
  <inkml:trace contextRef="#ctx0" brushRef="#br0" timeOffset="33931">11929 139 8253,'-27'-6'0,"3"0"49,5 2 0,1-4 1,1 1-1,-1-1 1773,1 0-1157,7 2-837,3 6 60,7 0 1,1 0 0,5 0-3,6 0 1,2 2 0,-1 2 0,-1 2 154,1-2 0,5 0 0,3 0 0,4 1-2,3-1 0,1-2 0,8 0 0,5 2 104,11 2 1,3 0 0,16-6 0,11 0-70,12 0 0,-35 0 0,2 0 1,6-1-1,2 0 0,7-1 1,1 0-34,4-1 1,1 0 0,2 0 0,1 0 0,5 3 0,1 0 0,3 0 0,2 0-153,-30 0 0,0 0 1,0 0-1,31 0 0,-1 0 1,-2 1-1,0 0 0,-2 1 1,0 2 104,-1 1 1,0 2 0,6 0 0,0 1-1,-29-2 1,1 0 0,1 0 0,2 0 0,0 0-1,0 1-5,2 1 1,0 0 0,0-1 0,3 0 0,0-1 0,1 1 0,0 0-1,1 1 1,0 0 0,1-1 0,0 0 0,1 0-111,2 1 0,-1 0 0,1 0 0,-5-2 1,1 0-1,-1 1 0,1 1 0,1 1 0,-1-1 1,-1 0-1,0-1 0,0 0 132,0-1 0,0-1 0,1 1 1,2 1-1,0 1 0,1-2 1,0-2-1,0-1 0,1 0 1,0 1-1,0 0 0,0 0 30,-1 0 0,-1 0 0,0-1 1,-3-1-1,1-1 0,-1 0 0,2 1 1,0 0-1,0 0 0,1-1 0,0 0 1,0-1-9,1 0 1,0-1 0,-2 2 0,-6 1 0,-1 1 0,-2 0 0,-4 0 0,0 1 0,-2 0 0,24 3 0,-2 0-36,-7-1 0,-3 0 0,-6 1 0,-4 1 0,-7-3 0,-1 0 1,-6 0-1,-2 2-19,43 4 0,-21-7 0,-14 2 0,-15-2-1364,-16 2 662,-15-5 1,-26-4 722,-4-3 0,-1 6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6:21.5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612 210 8384,'0'-18'833,"0"1"0,0-1 1355,0 1 1,2 1-1650,4 5 0,-3 3 0,9 8 0,2 2-267,1 4 0,3 9 1,1 10-1,2 5-143,3 6 1,1 1-1,-4 10 1,3-1-264,-3-1 1,-8 6-1,-3-5 1,-2 3-30,-4-3 1,-2 3 0,-4-9-1,-6-1-135,-9-2 0,-9-4 0,-11-4 0,-3-5-90,-7-5 0,-5-9 1,-6-5-1,-6-3-317,-4-2 1,-2-3 0,0-7-1,2-10-1591,4-5 2296,-4-4 0,14-6 0,-6 0 0</inkml:trace>
  <inkml:trace contextRef="#ctx0" brushRef="#br0" timeOffset="183">193 262 8384,'11'-19'105,"1"-5"1,-2 5-1,3-4 1,-1 1 690,1-1 0,3 4 0,3-5 1,5 5-307,5 2 1,6 5 0,5 0 0,7 1-621,3 1 0,3 2 1,-1 8-1,-1 0-341,-5 0 0,3 0 1,-8 2-1,-3 4 471,-1 6 0,-10 11 0,-1 4 0</inkml:trace>
  <inkml:trace contextRef="#ctx0" brushRef="#br0" timeOffset="401">70 1362 8327,'-17'0'1633,"11"-7"1,14-5-1319,19-4 0,23-1 1,22 0-1,14-1-410,11 1 0,-45 9 0,0 0 1,3 1-1,-1 0 0,1 2 0,1 1-602,-2 0 0,0 0 0,-1-2 0,-1 0 301,47 1 0,-12-9 0,-9 4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3:04.0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 1657 8254,'-8'-36'0,"-2"-5"404,0-6 1,-3 10-1,7 2 1,2 2 71,2 0 0,4 4 0,4 2 1,7 2 6,9 4 1,-1 9-1,8 6 1,2 4-193,2 2 0,4 2 0,2 6 1,4 9-170,1 11 0,1 5 0,1 3 1,-5 5-198,-4 6 1,-10 3 0,-3 3 0,-7 1-245,-5 4 1,-5-4-1,-7 5 1,-2-5-91,-3-2 0,-7 1 1,-11-3-1,-6-5 53,-4-10 0,-2-6 1,0-10-1,2 1-217,4-5 1,-2-9 0,7 0-337,3-4 1,4-4 908,5-4 0,4-11 0,8-11 0</inkml:trace>
  <inkml:trace contextRef="#ctx0" brushRef="#br0" timeOffset="300">228 1657 8160,'-27'-34'488,"-4"4"0,5 3 1,1 2 460,0 4 0,-2 7 0,7 4-333,5 3 1,7 3 0,-2 10 0,3 7-215,3 8 0,2 9 0,4 12 0,3 11-141,7 9 0,6 8 0,3 5 0,4 5-327,2-1 0,-3 1 0,3-4 0,-2 5-767,-4 5 0,-1-5 0,-5 1 0,-1-1-679,-2-1 1,-9-1 0,3-9 1511,-4-6 0,-2 0 0,0-19 0</inkml:trace>
  <inkml:trace contextRef="#ctx0" brushRef="#br0" timeOffset="667">1398 2234 8451,'0'-18'775,"0"1"0,-8-1 1,-4 3 181,-3 3 1,-8-1-1,-3 7 1,-3 2-439,-8 2 0,1 10 0,-11 3 0,-2 7-375,-1 5 0,5-2 0,3 9 1,1 1-210,0 2 0,6 2 1,8-1-1,2 1-167,4 0 1,3-2 0,6-4 0,7-3-246,3-1 1,4-12 0,3 3-1,9-6 303,7-6 0,1-2 0,7-2 0,0 0 330,-2 0 0,6-8 1,-4-6-1,6-5 87,6-5 0,-4 1 0,2 6 0,-6-1-65,-4 1 1,0-1 0,4 1-1,-4-1-266,-6 1 1,-2 7 0,1 4 0,1 4-485,-2 2 0,-7 0 0,-2 0-540,1 0 1,1 8 0,-1 4 38,-1 3 0,-8 3 1073,2-1 0,3 1 0,1-1 0</inkml:trace>
  <inkml:trace contextRef="#ctx0" brushRef="#br0" timeOffset="883">1712 2321 8140,'0'-17'471,"6"5"0,0 0 962,-2-1 0,5-1-308,3 3 0,4 3-747,1 8 1,1 8 0,-1 3-352,0 5 0,-1 1 0,-2 1 0,-5-1-438,-1 1 1,0-3 0,-4-1 0,2-3-1097,-3 3 1,1-6 596,2-3 1,-2-5 0,6-7-80,-3-11 0,7-15 989,-2-13 0,11-13 0,4-3 0</inkml:trace>
  <inkml:trace contextRef="#ctx0" brushRef="#br0" timeOffset="1066">2219 1623 8140,'0'-18'-91,"0"1"0,0-1 664,0 1 0,0-1 0,-2 3 963,-4 3 0,2 4-1060,-8 8 1,7 2 0,-5 4 0,2 6-44,4 3 0,4 12 0,6 8 0,6 10-199,3 5 0,5 3 0,3 1 0,4 4-481,0 6 1,6-2 0,-6 2 0,3 4-651,-1 6 0,-8-2 0,0 4 0,-7-5-1546,-8-1 2443,-4-8 0,-18 6 0,-3-6 0</inkml:trace>
  <inkml:trace contextRef="#ctx0" brushRef="#br0" timeOffset="1299">2254 2251 8140,'0'-17'187,"0"-1"1,0 1 743,0-1 0,0 1 0,2 1-447,3 5 1,7 1-1,11 6 1,8-2-205,8 2 1,0 3-1,8 1 1,1 0-119,3 0 0,1 5 1,-2 3-1,-1 2-352,-3 3 1,-7 3 0,2 1 0,-6 1-271,-6-1 0,-4 1 0,-7-1 0,-1 1-722,1-1 1,-7 1 0,-1-1 1181,-2 1 0,5-1 0,-3 0 0</inkml:trace>
  <inkml:trace contextRef="#ctx0" brushRef="#br0" timeOffset="1449">2865 1832 8140,'-23'-23'86,"-1"0"0,-5 1 1,6 11 167,2 5 1,9 6-634,6 6 0,6 5 1,8 11-1,7 3 379,7 2 0,17 2 0,-3 6 0</inkml:trace>
  <inkml:trace contextRef="#ctx0" brushRef="#br0" timeOffset="1749">3581 1919 8337,'-18'-7'-165,"1"3"1,-1-6 356,1 2 1,0 2 0,-1 6 10,1 0 0,5 0 0,2 2-142,3 4 1,-1-2 0,4 8 318,-2 1 1,-2-3-1,2 2 31,-5 1 0,1 1 1,0-1-1,1-3 32,-1-2 0,6 5 1,-2-1-344,4 4 0,2 1 0,0 1 0,2-1-574,4 1 0,10-1 0,9 0 1,2 1-415,4-1 1,2-5 0,2-2 887,0-3 0,8 7 0,1-4 0</inkml:trace>
  <inkml:trace contextRef="#ctx0" brushRef="#br0" timeOffset="1949">4000 1867 8306,'-10'-17'966,"3"1"1,1 2-30,0 3 1,-2 7 0,4-4-141,-2 0 0,1 8 0,5 0-624,0 10 0,2 6 0,3 1 0,7 2-498,4 5 0,1-3 0,0 8 0,3 0-591,3-2 0,-3 6 1,3-5-1,-6 1 916,-5 0 0,11 0 0,-3 6 0</inkml:trace>
  <inkml:trace contextRef="#ctx0" brushRef="#br0" timeOffset="2199">4524 1780 8876,'-8'-10'1811,"6"0"0,-6 6 939,1-1-2160,5-1 0,2 14 1,9 3-1,5 7-272,4 5 1,-5 4-1,12 8 1,1 0-508,3 0 1,-2 8 0,0 1 0,-2 5-802,-3 3 0,1-3 0,-4 11 0,-5-2-109,-4 0 0,-7 2 0,-8-1 1099,-7 5 0,-19-4 0,-6 0 0</inkml:trace>
  <inkml:trace contextRef="#ctx0" brushRef="#br0" timeOffset="2433">4786 1850 8218,'6'-43'0,"2"-2"0,-1 1 814,1 3 1,4 12 0,-5 7 0,1 7 330,0 3 1,6 8-929,-3-1 1,5 10-1,-1 9 1,-1 5-229,-3 5 0,-7 7 1,4-2-1,-2 4-399,0 2 1,0 0 0,-8 0 0,-4-1-261,-6 1 0,-3 0 1,-3 0-1,1 0-199,-1 0 0,-5-2 1,0-4 868,1-6 0,3 5 0,1-1 0</inkml:trace>
  <inkml:trace contextRef="#ctx0" brushRef="#br0" timeOffset="2733">5746 1745 8292,'28'-27'0,"-5"3"490,-4 5 1,-9 1 0,-6 1-1,-8 1 529,-8 5 1,-11-3 0,-8 8 0,-8 3-351,-7 1 0,-5 2 0,-1 0 0,-1 2-343,1 3 1,0 11 0,1 9 0,5 2-335,5 4 0,10-4 1,4 5-1,3 1-342,9-1 1,5 7 0,10-12 0,0 1-403,0-5 0,10 0 0,5-3 0,9-5 194,3 1 1,0-9 0,6-1-1,-2-4 338,0-2 0,6 0 1,-8-2-1,4-2 9,2-1 1,6-9-1,-1 4 1,-1-1-45,-2-1 1,4 6 0,2-4 0,-1 1-72,1-1 1,4 6-1,-5-2 1,1 4-388,0 2 1,5 0 712,-1 0 0,-5 0 0,1 0 0</inkml:trace>
  <inkml:trace contextRef="#ctx0" brushRef="#br0" timeOffset="2917">6113 1465 8218,'-25'-68'0,"-4"2"0,-2 6 778,2 6 1,3 5 0,11 16 0,3 4 199,7 6 0,5 4 0,7 3-513,11 4 0,1 7 0,10 12 0,2 11-196,2 9 0,10 8 0,4 6 0,1 5-5,-1 5 0,9 9 0,-6 4 0,1 4-8,-3 2 0,-9 5 0,2 5 1,-6 1-6130,-6 3 5556,-12-3 0,-9-3 0,-8 2 0</inkml:trace>
  <inkml:trace contextRef="#ctx0" brushRef="#br0" timeOffset="3099">6375 1780 8255,'12'-45'362,"-1"4"0,1 4 0,6 4 0,-1 2 651,0 2 0,9 10 0,5-1 1,6 9-510,3 3 1,9 2 0,-3 6 0,5 2-589,1 4 0,-5 10 0,-2 9 0,-3 0-424,-3 0 0,-4 8 0,-6 0 0,-6 6-2342,-3 0 2850,-11-2 0,7 5 0,-6 3 0</inkml:trace>
  <inkml:trace contextRef="#ctx0" brushRef="#br0" timeOffset="3631">7353 1692 8255,'0'-17'-203,"0"-1"0,0 1 1061,0 0 0,0 5 2205,0 0-2895,0 8 0,0 4 0,0 12 0,2 4-40,4 1 0,-2 0 1,6 3-1,-1 1-274,1 2 0,2 7 1,3-7-1,-1 0-363,-3 2 0,1-5 1,3 3-1,-1-4-181,-2-1 1,-6-6 516,5-1 0,-7-9 0,0-2 395,-8-10 1,0-11 0,-7-4-1,-3-2 365,-2-4 1,5-4-1,1-4 1,2-2 92,4 2 0,2 3 0,4 3 0,4 3-173,6 7 1,5-2-1,7 4 1,5 3-156,4 5 1,2 9 0,2-2 0,1 6-231,3 6 1,6 5 0,-9 13-1,-3 5-408,-4 4 1,-9 0-1,1 0 1,-4-2-276,-1 0 0,-8 4 0,-5-10 1,-3 0-678,-2 0 0,-2-3 871,-3-11 0,-5-7 0,-6-14 698,5-7 0,3-18 1,8 0-1,0-4 457,0-3 1,4-1 0,6-4-1,7 5-207,2-1 1,9 8 0,1-2 0,6 10-256,5 8 0,-1-1 0,8 14 1,1 3-220,3 1 0,1 15 0,-1 7 0,-5 5-686,-5 6 1,0 2 0,-4 4-1,-6 2-713,-4 1 1,-10 1 0,-7-6-1,-4 0 1292,-8 0 0,-14 8 0,-11 1 0</inkml:trace>
  <inkml:trace contextRef="#ctx0" brushRef="#br0" timeOffset="3749">7248 941 8553,'-36'-42'96,"-5"-5"1,6 6 0,2 6 0,13 10 532,13 6 1,14 9 0,13 4-630,13 4 0,10-5 0,9-3 0</inkml:trace>
  <inkml:trace contextRef="#ctx0" brushRef="#br0" timeOffset="4065">10689 33 8280,'-58'-11'1048,"-1"-1"0,3 2 0,12 20 1,7 13-249,6 16 0,9 17 0,1 10 1,7 10-714,8 11 0,5-36 0,1 1 0,-1 7 0,2 2 1,-1 3-1,1 1-67,2 1 1,0 1 0,1 8 0,0 0 0,2-2 0,0-1 0,-3 5 0,0 0-199,-2 1 0,-1 1 1,1 1-1,0-1 0,1-3 1,0-1-1,1-5 0,0-2-432,-1-3 0,0-2 1,-1-9-1,-2-1 1,-5 46-1,-4-14-2657,1-15 3267,-15-12 0,15-29 0,-9 1 0,9-1 0</inkml:trace>
  <inkml:trace contextRef="#ctx0" brushRef="#br0" timeOffset="4232">9816 1553 8473,'15'-8'108,"-1"-4"0,-1-1 395,7 1 1,5-2-1,12 9 1,6 1-63,9 2 1,14 4 0,13 4 0,5 5-689,5 5 1,2-1 0,-3-1 0,-1-3-1694,0 3 1468,1 2 1,-1 1 0,0 1 0</inkml:trace>
  <inkml:trace contextRef="#ctx0" brushRef="#br0" timeOffset="4533">11422 1413 9269,'0'-25'843,"0"-4"0,0-2 0,0 1 1,-2 7-628,-3 4 0,-11 9 1,-9 4-1,-4 4 569,-8 2 0,-6 0 0,-7 2 0,1 4-386,3 6 1,5 9 0,-2 4 0,6 2-462,10 4 0,6-3 0,3 1 0,3 2-647,3 2 0,4 2 1,8-2-1,0-2 2,0-2 1,2-8 0,4 2 0,8-5 277,7-6 0,0-5 1,9-7-1,1 0 379,2 0 0,2-2 0,-1-3 1,1-9 238,0-7 1,0 1 0,0-3 0,0 4 133,0 1 0,0 3 1,0 1-1,0 4-330,0 3 1,0-5 0,0 6-1,-2 2-394,-4 2 0,2 2 0,-6 2 401,2 4 0,-6 4 0,5 7 0</inkml:trace>
  <inkml:trace contextRef="#ctx0" brushRef="#br0" timeOffset="4898">11789 1448 8420,'-2'-25'223,"-2"-3"2476,-2 1-1650,-7 2 0,13 15 1,2 6-1,11 8-663,9 8 0,11 5 1,0 5-1,7 3-643,5 2 0,-4-3 0,5 3 1,3 0-578,1 0 0,-5-6 1,-4 3-1,-4-7-1024,-2-5 0,-8-4 1,-6-12 1857,-7-8 0,-16-9 0,-16-22 0,-9-11-10,-6-14 1,-2-12 0,17 33 0,1-1-1,0-3 1,-1-1 184,1-2 0,-1 0 0,2-2 0,-1 1 0,2 4 0,-1 1 0,-11-43 1957,2 11 1,4 18-1,9 14 1,6 13-979,4 12 1,4 13 0,4 8 0,8 8-892,7 8 1,8 13 0,12 10 0,7 10-282,9 5 1,7 12 0,-28-28 0,1 0 0,1 4 0,0 2-162,-1 2 0,0 1 1,-2-2-1,0 1 1,-2 5-1,0 2 1,-3-3-1,0 1-963,-3-1 0,0 1 1,1 0-1,-2 1 1,13 41-1,-8-1 1142,-11-9 0,-18-5 0,-12-4 0</inkml:trace>
  <inkml:trace contextRef="#ctx0" brushRef="#br0" timeOffset="5599">12453 1448 8234,'0'-18'118,"0"7"0,0-1 1,0-1 357,0-3 0,0 4 0,0 1 1,0-3 288,0-1 0,7 3 1,5 2-1,6 1-463,5-1 1,4 6 0,10-2-1,2 4-173,1 2 1,3 0-1,-2 0 1,4 2-221,-1 4 0,-1-2 1,-10 8-1,-2-1-71,-2-1 1,-8 5-1,5-3 1,-5 4 53,-4 1 1,5 0 0,-11 1 0,5-1 95,1 1 1,1-1 0,-1 1 0,3-3 3,3-3 1,-4 2 0,7-7 0,-3 1-38,0 0 0,0-2 0,-5-6 0,-1 0-74,1 0 0,-1-2 1,-1-4-1,-4-6 139,-7-3 0,-3-3 1,-4 1-38,-3-1 0,-5 1 0,-10 1 1,-3 3-59,-6 1 0,-4 8 0,-2-4 1,-2 3-23,-4-1 1,5 0-1,-5 6 1,4 0 88,2 0 0,0-2 1,2-2 287,4-2 0,8 1 0,15 5-77,12 0 1,17 0 0,12 0-1,10-2 257,5-4 1,10 4 0,4-6 0,2 2-67,-2 0 1,4 1 0,-4 5 0,4 0-276,2 0 0,-4 0 1,-8 0-1,-11 0-348,-9 0 1,-5 5 0,-5 3-99,-11 2 0,-9-4-268,-14 5 1,2-7 327,-7 2 1,7-6-1,-2-6-169,4-5 0,4-5 0,4-1 1,5-3-139,5-3 0,3 2 0,4-7 0,7 1 18,3 0 1,3 4-1,3-4 1,4 1-44,2 5 1,-5 7-1,5 5 599,-2 1 0,5-6 0,-3 5 0</inkml:trace>
  <inkml:trace contextRef="#ctx0" brushRef="#br0" timeOffset="5799">14514 1081 8234,'15'-2'503,"-3"-4"1,-7 4 0,-10-3 0,-7 3 387,-3 2 1,-5 0 0,-1 0 0,-3 2-197,3 3 0,4 5 1,3 8-1,4 1-388,3 4 0,1-1 0,6 9 0,0 4-242,0 3 0,8 11 0,3-3 0,5 3-470,1-2 1,-7-3 0,-4-7 0,-4 0-471,-2-4 0,-10-10 0,-8 0 0,-9-5-113,-6-6 1,-9-5 0,-3-9-1,0-3 314,5-7 0,5-9 0,8-3 674,9 3 0,8-14 0,10-2 0</inkml:trace>
  <inkml:trace contextRef="#ctx0" brushRef="#br0" timeOffset="5949">15544 819 8317,'0'-27'0,"-2"4"1165,-4 3 0,2 3-726,-7-1 1,-1 9 0,-5 5 0,-1 10-1201,1 11 1,-7 10 0,-1 16 760,-2 9 0,-2 16 0,-6 12 0</inkml:trace>
  <inkml:trace contextRef="#ctx0" brushRef="#br0" timeOffset="6065">15247 1588 9185,'-17'0'0,"-1"-2"492,1-4 0,5 2 0,0-6-562,-1 2 1,3-3 0,0 3 136,3-2-67,1 6 0,-10-3 0,-3 7 0</inkml:trace>
  <inkml:trace contextRef="#ctx0" brushRef="#br0" timeOffset="6665">612 3055 8095,'-70'0'105,"8"0"0,6 2 0,9 1 325,12 3 1,18 6 0,19-4-13,13 1 1,20-5 0,20 2-1,14-4-287,17-2 1,-32-1 0,4 0-1,9-1 1,2-2 0,9-1 0,3-1-89,10-2 0,3 0 0,-27 0 0,2 0 0,2-1 0,10-1 0,3 0 0,2-1 0,6-2 0,3-1 0,1 0-227,-18 2 1,1-2 0,2 1 0,1 0 0,7-1 0,2 1-1,1-1 1,1 0 0,-15 2 0,1-1 0,0 0 0,1 0 0,0 0-1,0 0 1,2 0 0,-1 1 0,0-1 0,0 0 174,0 1 1,0-1 0,-1 1 0,1 0-1,0-1 1,0 0 0,1 0 0,0-1 0,0 1-1,0 0 1,2 1 0,0 0 0,1 1 0,0-1-1,0 1 1,3-1 0,1 1 0,0 0-1,0 0 1,1 0-89,3-1 0,1 1 1,0 0-1,0 1 0,0-1 1,0 2-1,-1 0 0,0 0 1,1 0-1,0 1 0,3-1 1,0 0-1,0 1 0,1-1 1,0 1-1,0 0 0,1 0 1,-1-1-1,1 1 0,0 0 112,-16 1 1,1 0 0,-1 0 0,1 1 0,0-1-1,0 1 1,3-1 0,1 1 0,0 0 0,0 0-1,0 1 1,-1 0 0,0 0 0,0 0 0,0 0 0,-1 1-1,1 0 1,-1-1 0,0 1 0,0 0 0,-1-1-1,1 1 1,-1 0 0,0 0-16,14 0 1,1-1 0,-1 1 0,-1 0 0,0 0 0,-2 0 0,-1 0 0,0 0 0,0 0 0,0 0 0,0 1 0,0 0 0,-1 0 0,1 0 0,-1 0 0,0 0 0,-2 0 0,1 1 0,0-1 0,-1 0-31,0 1 1,-1-1 0,0 1 0,0 0 0,-2 0 0,-5 0 0,-1 1-1,-1 0 1,-1 0 0,1 0 0,17-1 0,1-1 0,-2 1 0,0-1 0,-3 1-1,-1-1 1,-1 1 0,0-1-136,-2 1 1,0 0 0,-1-1 0,-1 1 0,-4-1 0,-1 1-1,0 0 1,-1-1 0,-5 0 0,0 0 0,0 0 0,-2 0-1,20 1 1,-1-1 0,-3 1-17,-7-1 0,-2 0 0,-2 1 0,-6 1 1,-1 0-1,-2-1 0,25-2 0,-4-2 0,-8 2 1,-3-1-215,-7 0 1,-4 0-1,-13 2 1,-2 0 0,35-7 394,-17 3 0,-14-3 0,-13-2 0,-5-7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3:20.0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88 577 8262,'-10'-8'1795,"4"-4"0,5 3-1370,1-3 1,1 8 0,7-2 0,10 2-288,9-2 1,14 5-1,5-5 1,7 4-451,5 2 0,4-6 0,8 0 0,-2 2-250,-4 2 0,-6 2 1,-12 2-1,-7 2 562,-8 2 0,-5 15 0,-9-1 0</inkml:trace>
  <inkml:trace contextRef="#ctx0" brushRef="#br0" timeOffset="150">1 961 8999,'19'0'1637,"6"0"0,14 0-1390,17 0 1,18-2 0,25-2 0,-44 0 0,1 0-473,3 0 1,0-1 0,-2-1 0,-1 0 0,-3-2 0,-2-2-1,43-5-1522,-11 3 1473,-13-3 1,-10-3 0,-8-9 0</inkml:trace>
  <inkml:trace contextRef="#ctx0" brushRef="#br0" timeOffset="350">926 88 8134,'12'-18'426,"0"1"0,-1-1 1,7 3-1,3 3 150,8 6 1,2 4 0,16 6 0,1 8-98,3 11 1,9 10 0,2 8 0,0 7-154,-4 9 1,-3 5 0,-7 10 0,-7 3-354,-12 7 0,-15-3 1,-13 3-1,-12 1-264,-18 3 0,5-41 1,-5-1-1,-7 2 0,-3-1-42,-5 2 0,-4-1 1,-12 2-1,-4-3 1,-3-1-1,0 0 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3:18.4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627 804 7982,'-6'-40'-114,"0"-1"0,3 4 424,1 6 0,2 0 0,2 6 1,1-1 358,3 1 1,2 2 0,-4 5 0,2 1 1628,-2-1-492,5 9-1775,-7 1 0,6 16 0,-8 5 1,0 9-26,0 7 1,-6 4 0,-2 4 0,-1 1-172,-5 3 1,1 2-1,-3-2 1,1 5-334,-5 5 1,-1 1-1,1 0 1,-1 1-136,-2-1 1,-8 6-1,2 1 1,-4-3-333,-2-2 1,2-9 0,2-4 964,2-4 0,-1-10 0,-4-2 0</inkml:trace>
  <inkml:trace contextRef="#ctx0" brushRef="#br0" timeOffset="248">173 333 8097,'-29'-49'0,"0"-1"308,-2 1 1,6 5-1,3 11 1,9 4 1415,7 5 0,-2 5-1215,2 1 1,2 9 0,10 3 0,6 4-436,3 2 1,9 8-1,3 5 1,4 7-131,6 3 1,9 10 0,1 0 0,1 8-73,-1 3 0,1 9 0,-5 9 1,2 4-483,3 6 1,-5 3 0,-2 1 0,-4 4-134,-2-1 1,-4 12-1,-6-3 1,-8-1-1342,-1-4 1802,-8-5 0,7-8 0,-5 0 1</inkml:trace>
  <inkml:trace contextRef="#ctx0" brushRef="#br0" timeOffset="1265">1081 1189 8097,'-8'-12'50,"-3"0"0,-3 1 0,1-5 0,1 2 394,-2 3 0,5 5 1,-1-6-1,0 1 341,1 1 0,3-4 0,-4 7 1151,2-3-801,2-2-962,6 3 1,2 1-182,4 8 1,-2 8-1,8 3-131,1 5 1,-3 1 0,2 1 0,-1-1-68,-1 1 1,4-1 0,-9 1 0,1-1 7,2 1 1,-4-1 0,6 0 0,-3 1-161,-3-1 1,0 1 0,0-1 156,2 1 1,0-1 0,-4-1-7,3-5 772,-3-3-222,6-8 1,-10 0-289,-4 0-383,4 0 263,-5 0 387,7 0 2559,0 0-2828,0-8 0,0-1 0,0-9 0,0-1-13,0-4 0,0-5 1,0-8-1,0-3-6,0-2 0,0-9 1,0-1-1,-2-5 149,-4 0 1,2 7-1,-6 4 1,1 5 191,-1 7 0,6 5 0,-4 11-418,0 0 0,5 7 0,-7 6-412,2 8 0,2 11 1,6 13-1,0 3 25,0 5 1,6 11 0,2 0 0,2 3 200,3 2 1,3 7 0,1 1 0,1 2 15,-1 4 1,-5-4-1,-3 0 1,-1-2-51,-4-4 1,4-7 0,-2-4 0,-2-5-36,-3-7 0,-2-11 325,-5-11 1,2-9 0,-6-2-1,0-9 200,1-7 1,5-3 0,-4-5-1,2-3 26,0 0 1,1-6 0,5 6 0,0-2 137,0 0 1,0 5-1,2-3 1,3 2-204,7 4 0,4 1 0,3 3 0,2 1-316,3 5 0,1 3 0,-2 8 0,4 2-59,0 4 0,4 3 1,-7 9-1,-1 1-82,2 4 0,-11-1 0,1 7 1,-3 0 56,-2-2 1,-6 0 0,0-5 0,-8 1 262,-8-2 1,-4-1-1,-1-3 1,0-1 336,-1-5 0,-5-3 0,-1-8 0,3 0 267,2 0 0,1 0 0,3-2 0,1-2 175,3-2 0,7-1-702,-2 1 1,6-2 0,6-3-409,5 5 0,11 4 0,3 2 0,2 2-167,4 4 0,0-3 0,0 9 0,-2 4-145,2 5 1,2 0-1,0 8 1,-2 2-110,-2 2 0,-7 2 0,1 0 0,-4 0-1372,-1 0 2073,-1 0 0,-7 0 0,-2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3:23.2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18 435 8218,'-2'-23'199,"-2"0"245,-2 1 1,0 3-1,6 1 1,0 1 105,0-1 0,2 1 0,4 2-208,6 3 1,5-2 0,5 8 0,3 3-174,2 1 1,-4 4-1,6 3 1,2 7-194,2 4 1,2 7 0,0 2-1,-2 2-108,-4 4 0,4 0 0,-6 0 1,3-2-64,-1 3 0,-6 1 0,4 1 0,0-1-7,0-3 0,-5 1 0,3-8 0,-2-2 31,1-1 0,1-5 0,-4-3 0,2-6 149,-1-4 1,-3-4 0,1-6 0,1-12 220,2-13 1,6-3-1,-5-11 1,-3-3-86,-2-7 0,-3-3 1,-4-6-1,-7 4 69,-3 2 0,-6 4 0,-5 7 0,-11 6 231,-5 7 0,-4 5 0,-4 15 0,2 4-277,2 7 1,2 5-1,-2 5 1,7 9-352,9 7 1,-1 6 0,8 10 0,2 4 47,2 6 1,12 3 0,8 2 0,9 1-400,6-1 1,9 6-1,5 1 1,5-3-823,7-2 1,-5-3 1386,4-5 0,4 5 0,0-7 0</inkml:trace>
  <inkml:trace contextRef="#ctx0" brushRef="#br0" timeOffset="683">1415 889 8036,'0'-17'-346,"0"-1"1048,0 1 0,0 5 0,0 1 481,0-3 0,0 4 394,0-1-866,0-1-576,0 2 1,2 12-1,2 14 1,3 7-6,3 4 0,-4 4 1,6 8-1,-1 4-230,-1 1 0,6 1 0,-5 4 1,3-3-41,-3 3 0,5-1 0,-6 1 0,-1-5-26,-3-1 1,2-4 0,-2-10 0,-2-6-1088,-2-3 1339,-2-11 0,0-3 0,0-14 0,0-7-81,0-7 0,-6-14 0,0 1 0,2-2-12,2 0 1,2-4 0,0 0 0,0 5 29,0 5 1,0-1 0,0 9 0,2 2-130,4 1 0,-2 5 1,7 3-116,3 6 0,1 5 1,3 1-1,-3 1 137,-3 5 1,2 4 0,-7 9 0,1 3 93,0 1 1,-2 0-1,-6-5 1,0-1 206,0 1 0,-6-1 0,-2 1 0,-1-1 120,-5 1 0,-2-7 1,-1-1 346,-1-2 1,1 3-399,0-5 1,5 0-524,0-6 0,10 0 0,2 0-45,10 0 1,7 2 0,5 2 0,3 4-102,2 1 1,4-3-1,8 6 1,2-1-313,-2-1 1,-2 6 0,-4-5 0,-2 3-241,-2-3 0,-8 5 935,2-4 0,4-5 0,1 1 0</inkml:trace>
  <inkml:trace contextRef="#ctx0" brushRef="#br0" timeOffset="883">2288 1064 8036,'-6'-18'1513,"0"1"302,1 0 0,5 3-1641,0 8 1,0 4 0,2 18 0,3 3-196,7 1 0,4 7 0,-1 0 0,1 2-451,1 0 0,-3 0 1,9 4-1,-6-2-2113,-5-2 2585,4 0 0,-7 6 0,9 0 0</inkml:trace>
  <inkml:trace contextRef="#ctx0" brushRef="#br0" timeOffset="1016">2096 732 8051,'-17'-27'726,"-1"-6"0,3 6 198,3 0-1143,4 1 219,8 17 0,16 1 0,3 8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3:25.0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53 472 8163,'-11'-15'394,"1"1"1,0 4 2170,0 3-1166,7 1-1170,-5 6 0,8 2 0,0 4-193,0 5 1,2 5 0,2 1 0,3 1-113,3-1 0,-6 1 0,4-1 1,-2 3-153,-1 3 1,7-4 0,-4 6 0,0-1-9,-1-1 1,5 6-1,-6-4 1,-2 2-134,-2 5 1,3-1-1,1 0 1,-2-4-39,-2-2 1,-2-2-1,0-5 1512,0-1-738,0-7 1,2-10-1,2-14 1,4-5 202,1-4 0,9-3 0,5 5 0,0-2-199,3 1 0,3 5 0,10 5 0,3 5-273,3-1 1,-1 6 0,5-4 0,-2 6-151,1 6 1,-1-2-1,1 5 1,3 1 0,-3 0 0,1-6 0,1 2 0,-1-4-46,-3-2 1,-7-4 0,0-8 0,-8-11-48,-8-8 1,-3-8 0,-5-6 0,-1-7 124,-3-2 1,-7-9 0,0-1 0,-10-4 259,-11-1 0,-3 7 1,-11 5-1,-4 9 93,-3 7 1,-3 12-1,6 6 1,0 5-64,0 6 1,8 5 0,4 9 0,3 3-728,3 7 0,7 6 1,4 7-1,4 10-520,2 9 0,8 9 0,6 5 1,7 4-741,8 0 0,4 6 1716,2-4 0,8 4 0,1 2 0</inkml:trace>
  <inkml:trace contextRef="#ctx0" brushRef="#br0" timeOffset="1918">1660 1031 8176,'6'-12'-119,"0"1"1,1-1 0,-3-5 696,2-1 1,2 1-1,-4-1 1,1 1 14,-1-1 1,0-1 0,0-2 0,2-3-211,-2 3 0,-2-4 0,-2 0 1,0-1-7,0 1 0,-8 2 1,-4 5-193,-3 1 0,-3 7 1,1 4-1,-1 4-136,1 2 1,5 10-1,3 8 1,1 9-251,4 6 1,2 7 0,2 5 0,0 4 79,0 5 1,0 2 0,2-3-1,2-1-207,2 0 1,5 1 0,-3-1-1,0-1-81,0-5 1,3-11 0,-5-12 0,0-3-288,2-3 1,-6-9 583,3-8 0,-3-15 0,0-15 1,2-3 141,2-1 0,0-3 0,-6-2 0,0-4 155,0-1 1,2 5 0,2-2 0,1 6 63,-1 6 0,4-2 0,0 8 0,2 3-133,3 7 0,3 5 1,3 8-1,2 2-132,3 4 1,-1 3 0,-6 9 0,-1 1-20,-4 4 0,1-1 1,-7 5-1,-2 0 13,-2 0 0,-10-5 1,-4 1-1,-5-4 156,-6-1 1,1-3-1,-5-1 1,0-4 77,0-3 0,6-1 0,-3-6 0,5 0 847,1 0-1071,1 0 0,9 0 1,10 0-1,16 0-11,15 0 1,3 6-1,11 2 1,1 0 35,3-1 1,3 5 0,1-4 0,-1 1-313,-4 5 1,-3 0 0,-2-1 298,-10-1 0,-1-8 0,-6 3 0</inkml:trace>
  <inkml:trace contextRef="#ctx0" brushRef="#br0" timeOffset="2250">2271 1083 8834,'6'-38'0,"0"1"272,-2 4 1,-2 10 0,-2-1 0,2 5 838,3 1 0,-1 9 1,8 3-442,1 4 0,3 6 1,1 7-1,1 13-259,-1 7 1,9 6 0,1 1 0,2 7-291,0 6 1,0-1 0,6 14-1,-2 2-106,-4 2 0,4-4 0,-6 0 0,0 4-661,-3 6 0,-5-3 1,-3 5-1,-5-4-206,-5-2 1,-6-6 0,-8-2-1,-7-4 201,-6-7 1,-11-7 0,1-9 0,-5-2 407,-5-4 0,-6-5 1,6-13-1,3-5 235,1-4 0,2-12 1,0-7-1,0-10 240,0-6 1,10-4 0,5-4-1,9-6 14,3-3 1,2-8 0,8 0 0,4-1-514,6-1 1,9 6 0,4-4 0,2 3 266,4 3 0,2-8 0,2-2 0</inkml:trace>
  <inkml:trace contextRef="#ctx0" brushRef="#br0" timeOffset="2383">2481 420 8262,'-24'-45'0,"1"6"0,4 8 603,5 8 0,8 6 0,14 5 0,10 8-1461,9 8 858,13 6 0,13 23 0,9 4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3:32.8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752 123 8163,'0'-18'-37,"0"1"0,0-1 0,0 1 808,0-1 1,0 7-183,0-1 1,-8 8-1,-4-2 1,-3 5-385,-3 1 1,-7 0-1,-4 1 1,-4 3-121,-2 2 1,-2 8 0,-4-3 0,-5 3-61,-5-2 0,-1 9 0,1-4 0,5 3-140,5-1 1,-2 1-1,3 3 1,3 4 52,6 0 0,5 8 0,11 0 1,3 10 124,6 5 0,5 10 0,1 4 0,0 6 41,0 6 1,7 9-1,3 10 1,2 2-50,-6-46 1,-1-1 0,1 47-1,4 0 1,-2-2-68,-5-3 1,5 1 0,-2-6 0,0-7-87,2-7 0,-4-10 1,5-5-1,-1-8 60,-4-9 0,4-2 1,-1-16-1,1-2-19,0-1 1,5-5-1,-3-1 1,2-4-46,-1-3 1,1-1 0,6-4 0,1 2-363,4 2 0,4 0 0,8-6 0,4-2-516,8-4 0,1 2 980,16-8 0,8 1 0,8-7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3:33.6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0 260 8132,'27'-35'292,"-1"6"0,-9 2 0,1 2 115,-1 3 1,8 3 0,4 2 0,6-1-108,6 1 1,-2 5 0,7 2-1,1 1-170,-2-1 1,3 6 0,-7-2 0,-4 6-110,-6 6 0,2 4 0,-6 7 0,0 1-152,-4-1 0,-3 8 0,-3 4 1,-1 6 171,-5 6 1,-3 4 0,-6 9 0,2 4 123,2 6 0,0 18 0,-6 7 0,0 6-144,0-45 1,0 1 0,-1 4 0,0 1 0,-1 3 0,0 2 0,-1 3 0,0 0 25,1 3 1,0 0-1,1 0 1,0 0-1,0-5 1,0 0-1,0 1 1,-2 0-44,1 1 1,-1 0-1,-1 3 1,0 0-1,2-3 1,0-2-1,-1-2 1,0-1-13,1-5 0,0-2 0,0 41 1,4-15-1,2-12-66,2-10 1,6-7 0,-7-14 0,-1-2 11,-2-4 0,-10 2 0,-3-10 0,-7-3-263,-5-5 1,-4-3-1,-12 4 1,-6-5-387,-7-1 0,-14 4 0,-4-5 711,-9 3 0,-15 2 0,-3 5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3:30.6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717 228 8226,'0'-18'0,"2"3"199,4 3 1,-4-4-1,6 5 1021,0-5-134,-6 7-220,5 1-763,-7 8 0,-2 0 1,-3 0-1,-7 0-175,-4 0 1,-3 6 0,-2-1 0,-7 1 12,-5 2 1,0-6-1,-11 6 1,-3-2-1,-3-1 0,1 7 1,-9-4-1,4 0 63,1-1 0,3-1 0,5-4 0,8 2 103,6 2 0,10 0-188,-2-6 0,11 2-31,6 3 0,4-1 1,4 6-1,2 0 39,2-1 0,0 3 0,-6 5 0,0 1 37,0-1 1,6 3 0,-1 3 0,-1 6 103,-2 4 0,-4 4 0,-2 4 1,-1 7 170,1 9 1,0-1-1,0 10 1,-2 6-161,2 7 0,2 8 1,2 7-1,0 5-85,0-48 1,0 0 0,0 5-1,0 1 1,0 1 0,0 0 0,0 3-1,0 1-52,0 2 0,0 0 0,3-2 1,0 0-1,1 2 0,0 0 0,0-1 1,0 0 15,-1 1 0,1 0 0,3 2 0,0 0 1,-2 4-1,0 0 0,0-1 0,-1 0 8,0-2 1,-2 0 0,0 1 0,0 1 0,0-2 0,0 0 0,2 3 0,0 0 42,1 3 1,-1-1-1,-2-4 1,0 0-1,2 3 1,0 0-1,-1 0 1,0 0 6,-1 0 1,2 1 0,1 5-1,1-1 1,-2-1 0,0 0 0,1 0-1,0-1 8,2-1 0,-1 0 0,0-1 0,-2-1 0,1 2 0,0 0 0,0 2 0,0 1 33,-1 2 0,1 0 0,0-6 0,0-1 0,2-2 0,0 0 0,-2-3 0,1 0-50,1-3 1,0 0-1,-1-3 1,1-2-1,0-1 1,0-1-1,-1-3 1,0-1-89,7 39 0,3-4 0,1-13 0,3-4-115,3-4 1,-4-18 0,5-3 0,-5-10-215,-2-6 1,1-8 0,-1 1-229,1-9 0,-1 1 1,1-8 163,-1-2 0,6-10 0,3-6 0,1-3 474,4-3 0,-6 8 0,0 3 0</inkml:trace>
  <inkml:trace contextRef="#ctx0" brushRef="#br0" timeOffset="1182">2743 175 8216,'2'-17'76,"4"-1"1,-4 1-1,6-1 528,-1 1 1,-3-1-128,8 1 0,0 1 1,5 5-276,1 5 1,-1-2-1,2 2 1,3 2-71,1 3 0,6 1 0,-4 0 0,3 0-47,3 0 0,0 0 0,0 0 1,-4 0-126,-2 0 0,4 1 0,-6 3 0,-1 4-48,-3 2 1,-3-4 0,-3 3 0,-1 1 115,2 0 1,-7 1-1,-1 7 29,-4-1 0,4 7 0,0-1 1,-2 0-13,-2 2 1,-2 3 0,0 6 0,0 3-5,0 4 1,0 6-1,0 13 1,0 10 92,0 9 1,0 14 0,-1-43 0,2 1-1,-1 3 1,1 1-182,2 3 0,0 0 1,-2 3-1,0 1 1,2 1-1,0 2 0,-2 2 1,0 2-57,-1 2 0,0 1 0,1-4 0,0 0 0,1 2 0,0 0 0,1-2 0,0 0 61,-2-3 1,2 1 0,1 4-1,1 0 1,1-1 0,0 0 0,1 3-1,-1 0 42,0-1 0,0 1 0,2 0 0,0 0 0,-3 0 0,1 1 0,2 4 0,0 2 23,0 4 1,1 0-1,0-5 1,0 0 0,-1 3-1,1 1 1,0-3 0,0 1-27,-1 0 1,1 1 0,0-1 0,0 1 0,-1 2 0,1 1-1,-1-2 1,0 1-9,-3-3 1,1 1 0,2 1-1,0 1 1,-3-1 0,-1 1-1,2 0 1,0 1-5,0 1 0,0 0 0,-3-5 0,0-3 0,1-1 1,1-2-1,-1-5 0,0 0-4,-2-5 0,0 0 0,0-2 1,0 0-1,0-2 0,0-2 0,1-2 1,-1-1-30,2 44 1,-2-14 0,-2-5-1,0-3 12,0-3 0,0-18 0,0-9 1,0-8-208,0-4 1,-7-8 0,-5-6-192,-4-7 1,-1-6 0,-3-8-1,-5-2 434,-10-4 0,0 4 0,-5-4 0,3 4 0</inkml:trace>
  <inkml:trace contextRef="#ctx0" brushRef="#br0" timeOffset="4152">1154 786 8248,'-2'-15'468,"-4"3"0,4-3 1321,-4 3-524,4-3-551,2-3-21,0 8-355,0 3 0,6 20-172,0 5 1,2 3 0,-4-4-1,2 1-63,-3-1 0,7 1 0,0-1 0,2 3-152,-1 3 0,-1-4 0,3 7 0,-1-3-111,2 0 0,1 6 1,3-3-1,-1-1-35,1 0 0,1 6 0,2-4 0,3 0 27,-3-3 1,4-5 0,-2-1 0,1-1 150,1 0 0,-6-7 0,5-4 0,-5-4 185,-1-2 1,-7-8 0,1-3 0,1-7 125,3-5 0,-1 1 0,-1-7 0,-4-2-81,-2-2 1,-3-2 0,-5 0 0,0 1-127,0-1 0,-2 5 1,-3 1-1,-7 0-11,-4 2 1,-1 2 0,-1 7-373,1 1 0,0 7-54,-1 4 1,8 12 0,5 8-1,3 7 33,2 8 1,7 4-1,5 2 1,5 2 71,7 4 0,-3 2 0,6 5 0,0-3-246,1-3 1,-7 5 0,4-6-1,-2-3-651,1-1 1,-9-2 1141,-9 0 0,4-8 0,0-1 0</inkml:trace>
  <inkml:trace contextRef="#ctx0" brushRef="#br0" timeOffset="5152">2027 1468 8204,'10'-8'510,"0"6"1,-7-6 548,3 0 0,8 4-323,-3-7 0,5 7 0,1-2 2,1 4 0,-6-4-341,-1 0 1,-5 1-64,6 5 0,-8 2-242,1 3 0,-3-1 1,-2 8-127,0 2 0,0 1 1,0 3-68,0-1 0,0 0 0,0 1 0,0-1 59,0 1 0,2-1 1,2 1-37,2-1 1,0 1 53,-6-1 1,0-5 196,0-1 182,0-7-278,0 4-290,0-8-378,0 0 577,0-8 183,0 6 1,0-7 0,0 3-121,0-6 0,0-3 0,-2-5 0,-2-1-15,-2-2 0,-2-8 0,5 2 0,-3-6 47,2-6 1,-4-2 0,2-5 0,0 1 71,-1-1 1,5 5 0,-6 2 0,2 4 21,0 2 0,0 14 1,6 4-156,0 1 0,0 10 0,0 8-175,0 14 0,0 9 0,0 10 0,2 2 125,4 3 0,-2-1 0,6 8 0,0 1 20,-1 3 0,-3-1 0,6-1 0,-1-3-86,-1 3 1,0 1-1,-6 1 1,1-5-107,-1-5 1,-2-6-1,-2-6 1,0-6-210,0-3 1,-2-11 349,-3-3 1,-3-6 0,-6-6 0,4-5 103,3-5 1,1-3 0,6-2 0,0-5-11,0-1 1,0 4-1,0-4 1,2 1-41,4 5 1,3 0 0,9 1 0,-3 1-102,-3 3 0,3 5 0,-3-1 0,4 4-1,1 1 0,1 5 1,-1-4-1,1 6-46,-1 6 0,-7-2 0,-3 7 0,-1 3 96,0 1 0,-2 1 1,-8-3-1,-4-1 99,-1 2 0,-9 1 0,-5 1 1,0-3 188,-3-1 0,7-6 0,-4 3 1,3-1 393,3-4 1,-1 4-165,1-2-404,7-1 1,16-3 0,13 2-1,7 2-259,5-2 1,7 0-1,3 0 1,0 2-544,2-3 0,-6 1 0,1 0 0,-5 2-435,-4-2 0,-5 4 0,3-2-1352,-2-3 2534,-9-1 0,-1-2 0,-5 0 0</inkml:trace>
  <inkml:trace contextRef="#ctx0" brushRef="#br0" timeOffset="5302">2656 1502 8450,'12'-17'0,"-3"0"489,-1-1 0,-2 6 0,-4 3 459,4 1 1,-3 2-1,7 8-419,-2 4 1,4 4 0,-5 9 0,1 4-548,0 6 1,3 4 0,-3 2 0,0 2-1238,0 4 0,3-2 0,-5 7 1255,-2 3 0,-2 9 0,-2 4 0</inkml:trace>
  <inkml:trace contextRef="#ctx0" brushRef="#br0" timeOffset="5518">1713 3179 8319,'-18'-2'216,"1"-4"1,5 6 0,3 0 0,1 10-1488,4 5 1271,2 3 0,-6 7 0,-2 2 0</inkml:trace>
  <inkml:trace contextRef="#ctx0" brushRef="#br0" timeOffset="5668">1853 4070 13494,'-8'-10'1110,"4"2"-1485,-8 8 1,8 2 374,-1 4 0,-5 4 0,0 7 0</inkml:trace>
  <inkml:trace contextRef="#ctx0" brushRef="#br0" timeOffset="6386">770 6480 7986,'0'-35'0,"0"0"339,0 0 1,0-2 0,2 0-1,3 0 274,7 4 1,4 2 0,3-2-1,2 2-42,3 2 0,5 8 0,-4 0 1,2 5-219,4 4 1,2 8-1,2-1 1,0 3-111,0 2 0,0 7 1,0 5-1,0 4-150,0 1 1,-2 8-1,-2 4 1,-4 6-85,-2 6 0,4-2 0,-5 6 0,-3-1-143,-2 1 1,-1-6 0,-1 1 0,1-1-119,-1 2 0,-5-10 0,-2 2 0,-1-6-199,1-6 1,-4-9 389,5-6 1,-1-8 0,4-8 0,-3-9-45,3-6 1,7-6-1,3-8 1,-3-4 77,-2-2 1,-1-1-1,-1-6 1,1-3 170,-1-3 1,-7 4-1,-4-5 1,-4 5 10,-2 2 0,-8 7 1,-4 6-1,-3 10-227,-3 12 1,1 1-1,-1 12-377,1 6 0,7 14 0,4 15 0,4 6 12,2 3 0,2 15 0,4-3 0,6 4-408,3 5 0,9-5 0,1 8 845,2 2 0,2-6 0,6 0 0</inkml:trace>
  <inkml:trace contextRef="#ctx0" brushRef="#br0" timeOffset="6951">2045 6602 8088,'7'-17'202,"1"-1"1,4 1 0,-4-1 1077,-1 1 0,-3-1 1850,8 1-2366,-8-1 1,9 11-1,-7 7-556,-2 9 0,-2 7 1,0 3-1,2 3-102,2 1 1,-1 8 0,-3-2-1,2 4-129,2 2 1,0 2 0,-6 2 0,2 1-303,4-1 0,-4-2 1,3 0-1,-3 2-256,-2 1 0,0-5 1,0-7-1,0-3-1005,0-4 1459,0-2 1,0-17 0,0-9 0,0-11 90,0-5 1,2-8 0,2 2 0,4-4 148,2-2 0,-1 0 1,5 0-1,-2 2 30,1 4 0,-3 4 0,1 7 1,3 1-156,2-1 1,1 9 0,1 3 0,-1 4-76,0 2 1,-5 0 0,-2 2 0,-1 4 45,1 5 1,-6-1 0,2 2 0,-4 1 157,-2 3 0,-6 1 1,-2-1-1,-1-3 76,-5-1 1,-7-2-1,-3 1 1,3-3 33,2 0 1,1-6-1,1 4 1,1-3 47,4 3 0,-3-4-396,3 4 0,5-2 1,3 0-1,8 2-89,7-3 0,12 5 0,7 0 0,5 2-195,5 3 1,-3-3 0,6 2 0,-2 1-195,-1 3 1,1-5-1,-8-1 1,-4 0-238,-6-1 1,-9-5 0,-4 4 835,-2 0 0,-10-6 0,-8 6 0</inkml:trace>
  <inkml:trace contextRef="#ctx0" brushRef="#br0" timeOffset="7268">2638 6864 8088,'6'-23'650,"0"-1"640,-2 3 1,6 2-351,1 1 0,5 8 1,1 5-506,1 3 0,-1 9 0,1 5 0,-1 6-272,1 5 0,-7-2 1,1 8-1,0 0-278,-3-1 0,5 3 0,-8-6 0,-1 0-370,3 0 1,-6 4 0,2-5 74,-8-3 0,0-3 0,-7-7 431,-3-5 0,0-6 1,1-6-1,3-7 298,2-9 1,3-5 0,5-8 0,0 0 317,0 0 0,2 0 1,5 0-1,9 2-122,5 4 0,4-2 0,-1 10 0,5 3-641,4 5 1,0 9 0,-2-2 0,-2 6-950,2 6 1,2 10-1,2 9 1,0 4 104,0 8 0,-6-2 0,0 7 0,0 1 970,-2 4 0,6 3 0,-6 2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3:41.2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0 104 8177,'18'0'1322,"-1"0"0,-7-2 1038,-4-4-2085,-4 4 0,-2-4 0,0 12 0,0 6-158,0 3 1,5 5 0,3 1 0,2 4-150,4 2 0,1 2 1,2 6-1,1 0-167,-1 0 1,9 6 0,1 0 0,0-2-142,-4-3 1,-3-1-1,-3-2 1,1-2-623,-1-2 1,-7-7 36,-4 1 1843,-4-11 1,-2-6-309,0-12 1,1-4 0,5-7 0,6-1-274,3 1 0,9 5 0,1 2 1,2 1-174,4-1 1,2 6 0,2-2 0,0 4-199,0 2 0,0 0 0,-2 0 0,-2 0-210,-2 0 1,-6 0 0,4 0 0,-1 0 95,-5 0 0,-7-2 0,-5-5 0,-1-9 125,-4-5 0,-2-10 0,-2 2 1,-2-6 60,-4-6 0,-9-4 0,-11-5 1,-1 1 117,-4 3 1,4 7 0,-2-2 0,0 4 175,2 2 0,1 14 0,9 5-535,-1 7 1,9 5 0,3 12-494,4 9 1,6 8-1,6 12 1,11 4-229,10 6 1,2 3 0,14 4 0,3 3 923,6 1 0,6 8 0,8-4 0</inkml:trace>
  <inkml:trace contextRef="#ctx0" brushRef="#br0" timeOffset="668">1275 628 8234,'-10'-8'917,"5"-4"0,-3-3 1422,2-3-661,0 9-1460,6-7 1,0 22 0,0 0 0,0 7-75,0 5 0,2 1 0,2 4 1,2 7-210,-2 3 0,3 1 0,1 1 0,0 0-42,0 0 1,0 0-1,-5 0 1,3 0-164,-2 0 0,-2 0 0,-2-2 0,2-4-549,4-6 1,-4-3 586,4-3 0,-4-9 0,-2-10 199,0-14 1,0-3 0,0-10 0,1-2 17,5-2 0,-2-2 0,8 0 1,1 0 48,3 0 1,1 0 0,1 2 0,1 4 66,5 6 1,-5 3 0,4 5 0,-3 1-144,-3 3 0,1 7 0,-1 0 19,0 8 0,-1 6 0,-4 7 1,-7 0 126,-3 1 0,-4-1 1,-3 1-1,-7-1 193,-4 1 1,-3-7 0,-2 1-1,-3 0-33,3-3 0,-4 5 0,2-8 0,1 0 152,3 1 0,1-5-554,1 4 1,7-2 56,4 2 0,12-2 1,8 7-1,5 1-233,4-2 1,7 5 0,-5-3 0,2 3-83,4 3 1,-4-6 0,0-1 0,-1 3-203,-5 1 0,0 1 0,-1-3 0,-1-1-544,-3 2 0,-9-5 1142,5 3 0,-8 0 0,4 5 0</inkml:trace>
  <inkml:trace contextRef="#ctx0" brushRef="#br0" timeOffset="1004">1817 907 8102,'5'-17'0,"1"-1"533,-2 1 1,4 5 0,0 2 0,-1 1 360,1-1 0,0 6 0,-4-4-381,2 1 0,1 5 1,-1-2-381,6 8 1,-4-1 0,-1 9 0,-1 2-44,0 1 1,6 5-1,-7 1 1,1 2-150,2-1 1,-6-3 0,4-2-1,-4 1-365,-2-1 0,0 1 560,0-1 236,0 1 0,0-10 1,0-8-1,0-10 44,0-6 1,0-7 0,0 0 0,0-1 34,0-1 0,0 6 1,2-4-1,3 3-331,7 3 0,-2-1 0,1 3 0,3 1-455,2 2 1,1 9-1,0-3 1,1 4-477,-1 2 0,1 8 0,-3 5 1,-1 9-259,-2 7 0,-1 0 0,5 4 1069,-5 4 0,13 1 0,-5-3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3:39.0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61 8088,'-2'-10'1380,"-4"4"0,4 2 253,-4-2-916,-3 5-487,7-7 0,-6 16 1,8 3-203,0 5 1,2 1-1,2 1 1,2-1-78,-3 1 1,5 1-1,0 4 1,2 4-166,3 1 1,-3 5 0,0-4 0,-1 4-180,1 2 0,0-1 1,3 1-1,-3-2 47,-2-3 1,4-5 0,-7-8-1,1-1 340,2-5 0,-4 3 0,7-10 265,3-6 0,2-8 1,3-13-1,4-4 220,6 0 0,-1-6 0,1 5 0,2-1-37,2 0 1,2 14 0,0-3-1,1 5-293,5 3 1,-4 2 0,4 8 0,-4 0-148,-2 0 0,-6 8 1,-2 4-1,-2 1-241,-4-1 1,-1 3 0,-5-3-441,-3 3 816,3-5 0,-13-4 0,2-12 0,-6-5-115,-3-5 1,-9-3-1,4-5 1,-1-5-83,-1-4 0,0-2 0,-3 0 1,1 0-154,3 1 0,1 6 0,-4 3 1,5 2-796,1 0 1,0 5-749,2 6 1,4 11 1755,-4 1 0,20 15 0,5 12 0</inkml:trace>
  <inkml:trace contextRef="#ctx0" brushRef="#br0" timeOffset="733">1066 515 8175,'0'-18'560,"0"1"0,0 5 1,0 1 900,0-3 0,6-2-430,0-1 1,8-1-551,-3 1 0,-1 2 556,2 3-937,-1-4 1,1 14 0,-3-1-227,-1 6 0,-2 7 1,-6 10-1,0 3 108,0 6 0,0 6 0,0 6 0,0 3-116,0 1 0,0 5 0,0-3 0,0 3-35,0 3 1,0-1-1,2 0 1,2-1-57,2-4 0,0-5 0,-6-9 1,0-4-653,0-5 938,0-5 0,0-11 0,0-10 4,0-14 1,0-3-1,0-10 1,1-2-67,5-2 1,4-2 0,7 0 0,1 2-95,-1 4 1,1-2 0,-1 7 0,1 3-149,-1 2 1,1 1 0,-1 3-4,1 3 0,-1 4 194,1 8 0,-9 2 0,-3 4 159,-4 6 1,-10 3-1,-3 1 1,-5-3 16,-1-1 1,-1-2-1,1 3 1,-1-3 191,1-2 0,-1 3 1,1-5-1,1 0 553,5 2-1009,-5-6 0,14 7 0,-2-5 93,8 2 1,14 0 0,11-6-1,4 0-241,2 0 0,5 6 1,3 0-1,0-3-360,0-1 1,-3 4 0,-3 2-1,0 0-306,-2 0 0,2-1 1,-14-3 953,-2 2 0,-1 8 0,-3-5 0</inkml:trace>
  <inkml:trace contextRef="#ctx0" brushRef="#br0" timeOffset="917">1782 707 8165,'6'-12'238,"0"1"445,-2-3 0,0 6 0,0 0-146,1 1 1,9 7 0,-4 0-305,-1 9 0,7 9 0,-6 3 1,1 4-544,1 3 1,0 3-1,5 7 1,1 3-281,-1-2 0,0-2 590,1-2 0,-1 8 0,1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6:20.5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602 278 8420,'-52'-52'448,"-8"2"0,-5 3 0,-2 6 477,-3 4 1,10 16 0,9 6 0,12 5 79,8 6 1,16 10 0,-3 9-1,5 11-788,3 8 0,2 21 1,10 3-1,4 10-117,6 8 1,11 11-1,-9-39 1,1 1 0,2 1-1,1 1-79,2 1 0,1 1 0,1 0 0,0 2 0,3 7 0,1 1 1,-2-1-1,0 2-374,0-1 1,-1 2 0,-4-1-1,-1 0 1,0-3 0,-1 0 0,-4 0-1,-3 0-253,-2 0 0,-3 1 0,0-3 0,-2 0 1,-3-3-1,-4-1 0,-7 42-987,-13-12 1,-14-11 1592,-9-16 0,-7 2 0,1-8 0,5 9 0</inkml:trace>
  <inkml:trace contextRef="#ctx0" brushRef="#br0" timeOffset="700">26 1082 8502,'0'-18'0,"0"1"0,-2-1 1094,-4 1 1,4-1 932,-4 1-1912,-3 0 1,14 7 0,1 4 0,10 4 74,7 2 1,4 0 0,10 0 0,4 0-16,5 0 0,-1 2 1,2 4-1,1 4-118,2-1 0,1 7 1,-4-5-1,-7 5-27,-3 1 0,-2-5 1,0 0-1,0 1 39,0 3 1,-8-1 0,-2-1-1,-1-4-74,-1-3 1,6 5 0,-6-4 0,-1 0-74,-3-1 1,-2-1 0,3-6-1,1 0 65,2 0 0,-5-6 0,-6-1 0,-1-3 119,-1-4 0,-2-1 0,-8-3 0,0 1-22,0-1 0,0 1 1,-4-3-1,-6-1-136,-7-2 0,-13 2 0,-1 7 0,-5 2-151,-5-1 1,-6-1 0,5 2 0,-1 7 173,0 3 0,8-4 0,8 0 0,2 2 8,4 2-103,1 2 1,14 2-1,12 2 311,15 2 1,11 0-1,4-6 1,5 0 144,6 0 1,5-6 0,4 0 0,3 2-124,-3 2 1,4 2 0,-4 0 0,-3 0-230,-5 0 1,-9 2 0,2 4 0,-6 8-119,-6 7 1,-6-2 0,-9 7 0,-5-3-139,-1 0 1,-2 6 0,-6-4 0,-2 1-98,-4-1 0,4-2 0,-6-5-476,1-1 1,3-1 846,-8-5 1,8-5 0,0-14 0,6-7-159,4-7 0,10-9 0,-1 0 0,9-5-225,3-5 0,2-2 0,6 4 0,0-1-230,0 1 0,5 4 1,5 6-1,3 5 615,7 5 0,9 2 0,-2-1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3:45.5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71 8058,'-2'-12'413,"-2"0"118,-2-1 1,0 3 0,8 0-61,4 3 0,6 1 0,11 6 0,8 0-297,8 0 0,0 0 0,7 0 0,3 0-505,1 0 1,9 2 0,-1 4 0,-2 5-546,-2 5 1,-9 1-1,-6 1 876,-8-1 0,2 8 0,-6 3 0</inkml:trace>
  <inkml:trace contextRef="#ctx0" brushRef="#br0" timeOffset="132">26 595 8089,'-12'0'669,"1"0"0,9 0 0,4 0 0,15 0-570,16 0 1,14 0 0,15 0-1,11-2-324,11-4 0,9 4 225,-38-1 0,1 0 0,1-2 0,0 0 0,4 1 0,0-1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3:50.0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1555 1223 7575,'0'-18'0</inkml:trace>
  <inkml:trace contextRef="#ctx0" brushRef="#br0" timeOffset="131">1502 1275 7768,'-10'8'0,"-5"-6"0,5 6 0</inkml:trace>
  <inkml:trace contextRef="#ctx0" brushRef="#br0" timeOffset="169">1293 1380 7768,'-35'17'0,"0"1"0</inkml:trace>
  <inkml:trace contextRef="#ctx0" brushRef="#br0" timeOffset="516">1083 1432 7768,'-50'10'771,"3"0"0,-11-6 0,3 2-312,3-3 1,-2-1 0,-3-2 0,-1-2-332,2-3 0,2-5 1,3-8-1,1-1-110,-3-4 1,7-4 0,-9-8 0,9 0-25,3 0 1,-3-6 0,5-2 0,4-1 65,6-5 0,8 1 0,11-3 0,6 1 29,4-5 1,12-7 0,7 2 0,12-2-16,10-4 0,8-2 0,9-2 0,4 2 62,2 4 0,4 4 0,10 10 0,6 1-30,3 3 0,-39 26 0,1 1 0,0-1 1,1 1-1,0 3 0,1 1-43,1 2 1,1 3-1,0 3 1,1 2-1,0 2 1,-1 0-1,46 1 23,-10 2 1,-7 10 0,-10 8-1,1 9-97,5 6 0,-12 11 0,0 9 1,-10 11-193,-7 9 1,-2 7 0,-9 9-1,-1 2-78,-7 3 1,-15-1 0,-9-6 0,-8 2-31,-7 4 0,-15-9 0,-9 1 1,-11-5 75,-10-6 1,-14-5 0,31-36 0,-2-1 0,-40 24-152,-1-8 0,8-7 1,-1-12-1,3-6 37,2-3 1,8-10 0,6-5 0,7-3 348,8-2 0,5-7 0,1-3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3:40.2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1605 4871 8243,'12'-12'-42,"0"1"0,-1 1 0,7-2 42,-1 6 0,1-3 0,-1-1 0</inkml:trace>
  <inkml:trace contextRef="#ctx0" brushRef="#br0" timeOffset="167">2985 4749 8254,'18'-2'291,"-1"-4"1,0-4-1,1-7-547,-1-1 1,1 1 0,1-1 255,5 1 0,-5 7 0,6 2 0</inkml:trace>
  <inkml:trace contextRef="#ctx0" brushRef="#br0" timeOffset="283">3981 4731 8813,'0'-17'2713,"-6"-1"-2715,0 1 2,-8-1 0,5 1 0,-9-1 0</inkml:trace>
  <inkml:trace contextRef="#ctx0" brushRef="#br0" timeOffset="11680">9726 6582 8065,'18'-9'200,"-1"-5"0,1 8-33,-1 2 1,1 2-1,1 2 1,2 0-226,3 0 1,-1 0 0,-4 0-1,3 0-118,1 0 0,2 0 1,-3 0-1,3 0 125,2 0 1,0-7 0,4-5 0,0-4 54,6-1 1,-2-2 0,6-5 0,-2-5 54,1-4 0,5-9 0,7-5 0,1-5 12,-1-7 1,2-3 0,3-10 0,3-3-35,-29 34 0,0 0 0,-3-1 0,0-1 0,1-1 0,0 1 0,-1-2 0,-1 0-2,-1-1 0,0-1 0,-2 2 0,-1-1 0,-1-2 0,0-1 0,1 1 0,-1 1-1,1 1 1,-1 1 0,14-39 0,1 5 0,-6-1 20,0 1 1,-7 5-1,-5-2 1,-5 2-58,-1-1 1,1 1 0,-2-6 0,-7 1-44,-3-1 1,-2 5 0,-2-5 0,-2 0-4,-1 1 0,-15 5 0,1-3 0,-6-1 21,-6-4 0,-2 1 1,-2-4-1,-2-5 22,-4 1 0,-4 0 0,19 45 0,-2 0 0,-1 0 0,0-1-22,-3-1 0,0-1 0,1 2 0,0 1 0,-1-3 0,0 1 0,-1 1 0,0 0 63,-1 2 1,0-1-1,-2 0 1,-2 1-1,-1-1 1,-1 0-1,-4 1 1,0 1-9,0 1 0,-1 1 0,0-1 0,-1 2 0,0 2 0,-1 0 1,-3-1-1,1-1-5,-3-1 1,1 0-1,1 3 1,1 0 0,-1-1-1,1 1 1,-1 1 0,-1 2 16,0 2 1,-1 0 0,-1-2 0,-1 0 0,1 3 0,0 0 0,0-1 0,1 0-10,3-1 1,1 2-1,-2 2 1,1 1-1,0-1 1,1 0-1,-2 2 1,-1 0-34,-1 0 1,-1 1 0,3 1-1,-1 0 1,-4 1 0,0 1 0,1 2-1,1 0-10,1-1 0,-1 1 0,-1 5 0,-1 1 0,0-3 1,-2 1-1,-2 1 0,0 1-28,-1 1 0,1 1 1,-1 0-1,0 1 0,-3 2 1,0 2-1,-3-1 0,0 1 8,-3-1 1,0 0 0,5 0 0,0 1 0,-4 0 0,0 0 0,2 1 0,0 1 14,-1-1 1,0 2 0,0 2 0,0 0 0,0-2 0,-1 1 0,-1-1 0,0 2 24,1 0 0,0 2 1,4 0-1,0 0 1,-1 1-1,0 0 1,0 0-1,0 0 27,-2 0 1,0 0 0,1 0 0,0 0 0,-1 0 0,0 0 0,-1 1 0,0 0-86,0 2 0,-2 0 1,-4-2-1,-1 2 0,-1 2 1,-1 1-1,0 1 1,0 0 68,5 0 0,1 1 0,0 1 0,0 0 0,4-1 0,0-1 0,-2 0 0,-1 0 43,-3-1 1,0 0-1,5-1 1,0 1-1,-1 3 1,0 0 0,2-1-1,1 1-46,-1 0 0,2 0 0,0-1 1,0 1-1,-3-1 0,0 0 1,0-1-1,0-1-9,3 0 1,0 0 0,2-3 0,0 0 0,2 1 0,0 1 0,-1 0 0,1-2-7,0-1 0,0 0 1,4-1-1,2 0 1,1-1-1,1 0 1,-46 0 24,4 0 1,44 0 0,-1 0 0,1 0 0,1 0 0,-2 0 0,1 0-3,-46 0 1,0 0-1,4 0 1,2 0-28,2 0 1,3 0 0,3 0 0,3 0-25,3 0 1,-1-2 0,6-2 0,0-4-8,4-1 0,12 3 0,2-4 0,5 0-73,1 1 0,5 3 1,4-6-1,6 1-81,4 1 0,8 0 0,-2 6-1427,3-2 963,10-7 1,30 13 651,-10 0 0,5 8 0</inkml:trace>
  <inkml:trace contextRef="#ctx0" brushRef="#br0" timeOffset="12097">2112 208 8025,'-10'-25'243,"-5"-3"0,3-6 0,-5 1 236,-7 3 1,1 5 0,-10 10 0,-4 3-379,0 6 1,-13 6 0,-3 6 0,-3 6-259,-4 3 0,0 9 0,-6 1 0,2 2 32,-2 4 1,-4 4-1,-6 6 1,-5 5-32,-5 5 0,42-25 1,-1 0-1,0 0 0,-1 0 1,-1 1-1,-1-1-12,-1 0 1,1 0-1,-36 25 1,3-5 0,7-5 226,4-4 1,6-2-1,2-2 1,2-2 130,4-2 0,9-8 0,8 4 0,6-1 51,4-1 0,14 2 0,-1-3 0,7 3 73,5 2 1,4 4-1,7 10 1,11 3-194,9 1 0,22 11 0,9-3 1,12 5-160,-30-25 0,1 0 0,-1-4 1,2 0-1,5 5 0,1 0 0,-2-2 1,1 0-166,-1-1 1,1 0 0,4 1-1,1 0-91,0 2 1,1 2 0,-1 3 0,0 0 0,5 1-1,-1-1 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4:07.9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 1297 8201,'-26'-35'166,"9"0"0,7 8 0,10 3 0,4 5 196,8 1 0,15 3 0,22 1 1,9 3-340,12-3 0,15-1 0,-35 6 0,1 0 0,2 0 0,1 1 12,0-2 0,2 2 0,5 3 0,0 1 1,-1-1-1,-1 2 0,1 0 0,0 0-175,3 0 0,0 0 0,-5 0 0,-1 0 0,2 3 0,0 0 0,-3 0 0,-1 0-249,-3 0 0,1 0 1,0 3-1,0 2 0,37 7 1,-11 3 388,-13 3 0,-10-1 0,-3 1 0</inkml:trace>
  <inkml:trace contextRef="#ctx0" brushRef="#br0" timeOffset="183">125 2083 8495,'-35'-6'0,"0"-2"19,0-2 1,17-1-1,16-5-110,22 4 0,19-3 0,23 3 0,11-1 260,11 1 1,-36 4 0,3 1 0,7 1 0,2 0-1,4-2 1,0 0-117,6 0 1,0-1 0,3 0 0,1 0 0,5 1 0,0 1 0,-1 0-1,1 2-395,-1 2 1,1 0-1,0 1 1,-1 1 0,-1-1-1,-1 0 342,-2-1 0,-2 0 0,-2-4 0,-2 0 0,-7 2 0,0 1 0</inkml:trace>
  <inkml:trace contextRef="#ctx0" brushRef="#br0" timeOffset="400">2709 284 8677,'0'-80'0,"0"6"105,0 8 1,6 28-1,2 18-40,2 14 0,1 14 0,9 21 1,1 14 153,2 11 1,8 18-1,-4 17 1,-12-37-1,-2 1-63,-1 7 0,-1 0 0,-2 2 1,-1 1-1,-1 4 0,-2 1 1,-2 3-1,-2 0-470,-1 3 0,-4 2 1,-6 2-1,-5 1 1,-5 1-1,-3-1 1,-3 0-1,-4-1-182,-3-2 0,-4-3 496,-4 0 0,-3-2 0,-2-2 0,-3-2 0,-5-2 0,-3-2 0,-2-3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3:46.217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1275 1022 8155,'-29'-53'399,"0"3"1,-4 3-172,-6 6 0,-6 6 0,-7 6 0,0 8-64,-1 7 1,-9 1 0,-6 7 0,-6 2 159,1 2 1,7 2 0,4 2 0,1 6 5,5 9 0,10 9 0,5 10 0,6 7-179,6 10 1,-2 11 0,6 17 0,-1 12-116,13-43 0,1 1 1,2 8-1,3 2 0,0 4 1,2 2-1,-1 7 1,0 2-33,1 7 1,1 3 0,-1 4 0,2 2 0,2 7 0,2 2 0,-1-31 0,0 0 0,0 1-166,0 4 0,0 0 1,0 0-1,0 5 1,0 0-1,0 1 1,0 3-1,0 1 1,0 0-1,0 2 1,-1 0-1,0-1 96,-1 0 0,0-1 0,0 0 0,0 0 0,-1-2 0,0 2 0,-1 1 0,-1 0 0,1 0 1,0-1-1,0 1 0,0-1-11,0 1 1,-1 1-1,1-2 1,0-7 0,1-2-1,0-1 1,0-2 0,-1-1-1,1-2 1,-1 29-1,0-2-19,3-6 0,-1-1 0,-2 0 0,0-2 0,1-8 0,0-2 0,1-5 0,0-1 1,1-6 0,0-2 0,1-8 1,0-1-1,0-2 0,0 0 1,2 46-123,4-4 1,4-17 0,7-16-1,2-11-45,5-11 0,-3-11 1,8-5-1,2-7-35,2-5 0,10-6 1,4-14-1,5-8-159,6-5 1,4-16-1,10 2 455,4-2 0,7-3 0,4-7 0,-3-7 0</inkml:trace>
  <inkml:trace contextRef="#ctx0" brushRef="#br0" timeOffset="900">7300 585 8217,'18'-45'517,"-1"-7"1,3 7-1,3-1 1,6 5 46,4 0 1,12 2 0,5-5 0,6 3-214,1 8 0,3-2 0,-2 8 0,-2 0-154,-1 3 0,-5 7 0,-3 5 0,-9 5-128,-7-1 0,0 8 0,-7 0 0,-3 10-146,-2 5 1,-3 16 0,-2 8 0,-5 9 60,-1 13 1,0 14-1,-4 13 1,2 11 58,-4-46 0,-1 2 1,1 6-1,-2 2 0,0 6 1,0 2-1,0 4 1,0 1-128,0 4 0,0 2 1,0 5-1,0 2 1,1 7-1,0 2 1,1-28-1,0 0 1,0 2 130,1 4 1,1 1-1,1 1 1,0-2-1,1 0 1,0 1-1,1 2 1,0 2-1,1-1 1,0-1 0,0 0-1,1 0-69,0 0 0,0 1 0,0 0 1,0-1-1,1 0 0,0-1 1,1 1-1,0-1 0,0 0 1,0-2-1,-1 0 0,0-1-359,0-3 0,1-1 0,-3 0 1,-2-1-1,-1 0 0,0-1 1,3 31-1,-1-2 0,-1 0 1,0 0 190,-1 0 1,0-2 0,-3-8 0,-1-1 0,3-4 0,0-1 0,-1-5 0,0-1 108,-1-2 1,2 0 0,2-4-1,1-1 1,-2-3 0,0-2-1,1 0 1,0-2 71,0-1 0,-1-1 0,-2-7 1,-2-2-1,2 2 0,0-1 1,-2 0-1,0-1 29,-1 1 0,0-1 0,6 38 0,0-7 0,-2-9 10,-2-3 1,-2-6 0,0-4 0,1-5 337,5-11 0,-4-7 0,4-6 0,-4-3-374,-2-3 1,0-2 288,0-5 0,-10-1 0,-5-2 0,-8-1-478,-5-2 0,-9-6 0,-11 5 0,-12 3 195,-16 1 0,4-5 0,-13-2 0</inkml:trace>
  <inkml:trace contextRef="#ctx0" brushRef="#br1" timeOffset="61662">7300 6802 10118,'0'-17'-383,"0"-1"1,0 7 608,0-1-401,0 8 331,0-4-59,0 8 0,2 0 61,4 0 1,-4-2 78,4-3-263,-4 3 206,-2-6-211,0 8 0,-2-6 1,-4 0 25,-6 2 0,3 2 0,-3 2 25,-2 0 1,5 0 0,-3 0 0,-2 0 5,-1 0 0,-3 0 0,1 0-35,-1 0 1,-5 6-1,0 0 1,0-2-241,-3-2 1,5-2 0,-6 0-1,0 0 179,0 0 0,-3 0 0,-4-2 0,1-2 13,3-2 1,-3-2 0,2 3 0,-5-5 70,-5 0 0,0-5 1,6 5-1,0-2-26,0 1 1,0-1 0,0-5 0,0 1-30,1 4 0,-1-3 1,-2 3-1,-2-1-11,-2 1 1,0-3 0,6 3 0,1-2-7,-1 3 1,-6-5 0,0 4 0,2-3 49,2-2 1,3-1 0,-3 1 0,-2-1-13,-2 1 1,0-1 0,4-1 0,-1-3-31,-3-1 1,-6-6 0,7 6-1,1-1 2,2-1 0,-4 4 1,-2-8-1,1 0 18,-1 2 0,-3-5 0,3 7 0,0-2 24,0-4 0,-5-2 1,3 0-1,-1 2 3,-1 2 1,1 0-1,-7-6 1,1 0 46,-1 0 0,-5 0 0,0 0 0,0 0 6,-2 0 0,-1 0 1,-3 0-1,6 1-27,4-1 1,0 0 0,-3 0-1,-3 0-18,-2 0 0,6 0 1,-2 0-1,1 0-8,-1 0 1,-2 0-1,-4 0 1,6 0-23,3 0 1,-3-1 0,-2-3 0,0-2 9,0 2 1,1-3 0,5-1 0,-2 0 12,-2 0 1,-8-5 0,4 3-1,-3-1 2,1-1 1,0 3-1,-7-5 1,-3 2 11,-2-1 0,1-3 1,5-1-1,0 0 8,0-1 1,-6 1-1,3 1 1,3 3-11,4 1 0,7 1 1,-5-7-1,0 1-9,2 0 1,2 5 0,8 2-1,-3 1-1,-3-1 1,4-1 0,-4-5 0,3 3-5,3 1 0,0 0 0,-1-5 0,3 0 0,3-1 1,3 1 0,5 1 0,-4 3-19,-2 1 0,1-3 0,-3-4 0,4 3-18,1 1 1,5-1 0,-4-3 0,4-2 16,2-3 0,0 1 0,2 6 0,2-1 6,2 1 0,2-6 0,-2 2 0,6 3 0,3 5 0,-3 3 0,0-4 0,1 3 16,3-3 0,2 5 0,1-3 1,2 1 8,3 1 0,-1-5 0,-3 5 0,1-2-6,2 1 1,9 1 0,-5-3-1,2 3 9,0 2 0,0-3 0,6 5 0,0 2-12,0 2 0,0-3 0,0 1 0,0 4 0,0 4 0,2 2 0,2-4 0,4 4 0,2 5 1,-5-1-1,7 2 1,0 1-3,-3 3 1,7 2 0,-4-1 2,3 1 1,3 5 0,-1 2 0,0 1 0,1-1 0,-1 6 0,1-2 0,1 4 2,5 2 0,-5 0 0,6 0 1,-2 0 1,1 0 0,7 0 0,-2 0 0,2 0 24,-2 0 0,4 2 0,-4 2 0,4 4 11,2 2 0,0-5 0,0 7 1,-2 0-21,-4-3 1,4 7-1,-4-5 1,4 3-17,2-2 1,0 3-1,0-3 1,0 3 17,0 3 1,0-3-1,2-1 1,1-2 1,3 1 1,2 3-1,-4 3 1,1 2-25,-1 3 0,-2-1 0,-2-5 0,2-1-2,4 0 0,-5 1 0,5-1 1,-4 1-10,-2-1 0,0 1 0,2 1 1,2 3-13,1 1 1,1 0-1,-6-5 1,0-1-12,0 0 0,6 7 0,-1-1 0,1-2 10,2-1 1,-4-1-1,5 3 1,1 3 19,0 2 0,-7-6 0,5 5 0,-2-3 3,0 0 0,5 6 0,-5-6 0,-2 1 4,-2 1 1,-1-4 0,3 7 0,2-1 4,-2 0 1,3-4-1,-1 4 1,0 0-7,2 1 1,-5-1 0,7 4 0,0-2-13,-1 2 0,-3-4 1,6 2-1,-1 2-1,-1 2 1,5-4 0,-3 1-1,3 1-4,3 2 0,-1 1 0,3 1 0,1 0-7,2 0 0,6 0 0,-4 0 1,2 0 9,4 0 1,-4 0 0,0 0 0,-1 0 11,-5 0 1,4 5 0,-2 1 0,-1-2 2,-3-2 0,0-2 0,2 0 1,3 0 3,-3 0 0,-2 0 0,1 1 0,1 3-3,2 2 1,2 2 0,-2-5-1,6 3-4,4-2 1,-4-2 0,0-2-1,2 2-1,2 3 1,2-3 0,-2 4 0,-2-4-1,-2-2 0,-4 2 1,6 2-1,2 1 0,-2-1 1,-6 0 0,2 0 0,2 1 4,4-1 1,-9 4 0,7-2 0,-6-2 6,-2-3 0,2 5 0,-2 2 0,4 0 0,1-1 0,2 1 0,-4-4 1,1 3-6,4 3 1,-6-4 0,-2 3-1,-4-1-6,-1-4 1,-1 6 0,-1-1 0,-3 1-7,-1-4 1,-1-3 0,7 1 0,-1 4 2,0 1 1,-7-5-1,-4 2 1,-2-4 16,1-2 1,-3 0 0,2 0-1,-6 0-6,-4 0 0,0-1 0,6 1 1,0 0 7,0 0 0,-2 0 0,-2 0 0,-4 2-10,-1 4 1,3-4 0,-4 3 0,0-5-17,0-6 1,-1 4 0,-7-4-1,-1 4-1,-5 2 0,5-2 1,-7-2-1,3-1 6,0 1 1,-6 2 0,5 0 0,1-2 10,-2-2 0,-1-6 1,-5 6-1,4 2 12,2 2 0,-7-4 1,3-2-1,-2-1 27,2-5 0,-4 6 0,4 0 0,-4 0-21,-2-3 0,0 1 0,-2-2 0,-2 1 12,-2 1 1,-8-6-1,5 6 1,-3-1-28,0-1 1,-1 2 0,-8-3-1,-3 1 1,3-2 0,-4 4 0,-1 1 0,-1 1-34,-4 4 0,4-4 0,0 0 0,0 0-10,0 1 1,3-5 0,-5 6 0,0 0-48,2-2 1,0 6-1,5-4 1,-3 2-60,-2-2 0,4 4 0,-4-3 0,-1 3 140,1 1 0,-10 1 0,-7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7:40.5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68 204 8392,'0'-44'345,"-12"-5"1,-1 10 0,-1 6 2429,-1 8-2593,7 14 1,2 9 0,10 9 0,4 5 64,1 7 1,1 1 0,4 9-1,-3 2-148,3 2 1,1 2 0,3 2 0,-1 2-302,1 1 1,-1 7-1,1-4 1,-1 1-89,1 5 0,-1-5 1,1 3-1,1 1 76,4 3 0,-1-6 0,5-5 0,2-5 256,4-6 1,0-5 0,14-15 0,3-11 253,6-13 1,16-20-1,-27 9 1,1-2 0,8-6-1,3 0-109,8-6 1,2 0 0,0 1 0,2 1 0,1-1 0,1 2 0,-4 2 0,0 2-172,-2 3 0,0 2 1,-1 2-1,0 3 1,-4 8-1,-1 3 1,-4 3-1,0 2 7,44 6 0,-10 16 0,-7 16 1,-4 8-125,-1 8 1,-11-3 0,4 3-1,-4 3 32,-4 6 1,4-1 0,-8 5-1,-1-2-25,-3 0 1,-9 1 0,-5-7 0,-3 0-10,-2 1 1,-8-5 0,-3-5 0,-7-10-255,-5-6 0,3-15 359,-3-18 0,5-12 0,7-18 0,7-7 347,7-9 1,3-9 0,12-9 0,7 1-403,6-1 1,-31 35-1,1 0 1,36-33-1,0 6-64,-4 10 0,-8 9 1,4 14-1,4 5 34,6 5 1,5 9 0,9 5 0,1 5 100,4 5 1,-2 11-1,-41-4 1,-1 1-1,1 0 1,-1 1 101,0 2 0,-1-1 0,3-1 0,-1-1 0,45 17 0,-46-15 1,1 1-12,3 0 1,1 1 0,-3-1 0,1 1 0,2-2 0,0-1-1,-1-2 1,-1-1 60,1-1 1,1-1 0,1-2 0,1-2 0,-2 0 0,0 0 0,1-1 0,-1-1 81,-2 0 1,-1-2 0,46-6-1,-10-7 1,0-6 51,1-5 1,-11-4-1,-7-8 1,-10 0-110,-5 0 0,-11 0 0,-5 0 0,-10 0-369,-11 0 0,-3 8 1,-9 4-1,-2 4-406,-2 1 1,-2 1 0,-2-1-565,-4 1 0,-6 7 0,-11 4 1,-8 4-3493,-8 2 4636,-5 8 0,-24 2 0,-4 7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5:01.2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133 243 8096,'-18'-17'416,"1"-1"0,-1 1 0,1 1 153,-1 5 0,7-3 0,-1 6 1416,-2-1-1691,7 5 1,12-10 0,15 8 0,7 2-75,10 2 0,6-3 0,9-1 0,0 0-154,1-2 0,-3 6 1,-1-4-1,-5 3-28,-1-3 0,4 4 1,-7-6-1,-1 2 8,-2 0 1,-10-1 0,-2 3 94,1-2 0,-9-2 355,1 2-381,-1 4 0,-15-3 0,4 10 76,-4 7 0,-2 4 0,0 3 0,0 4-35,0 6 0,0 6 1,0 6-1,2 6-204,4 3 1,-3 8 0,9 4 0,0 6-69,-3 10 0,5 5 1,-6 5-1,-1 1-38,1 4 1,-2-4 0,-6 3 0,0-11-18,0-11 0,0-4 0,0-12 0,0-5 121,0-5 1,0-5 0,0-10 0,-2-5 110,-4-5 149,4-9 1,-7-5-132,3-10 0,2-1 0,-8-10 0,1-5-333,1-4 1,-6-12 0,5-10-1,-5-5-71,-1-6 0,7-12 1,4-14-1,4-5-42,2-4 0,0-2 1,2 4-1,4-4 218,6-2 1,3 1-1,5 5 1,1 18 209,2 16 0,6 13 0,-3 11 1,-1 5 94,0 11 1,-2 7 0,-5 10 0,-1 0-73,1 0 1,5 8 0,0 4 0,1 5-90,1 6 0,-6-1 0,5 7 0,-7 0-125,-5-2 1,1 4 0,-7-6 0,-2 1-79,-2-1 0,-2 0 1,-2-3-1,-4 1-11,-6-2 1,-5 4 0,-4-1 0,-5-3-89,-1-2 0,-4 1 1,-8 1-1,-3 2-260,-3-1 0,0-3 1,-3-1-1,3-1-944,3 1 1511,1-1 0,-2 1 0,-1-1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5:05.2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559 1432 8092,'-7'-17'0,"-5"-1"0,-4 1-21,-1 0 0,-1 1 0,1 2 0,0 3 640,-1-3 0,1 6 0,-1 3-397,1 3 1,-1 2 0,1 0 0,-1 4-180,1 7 1,-1 3 0,1 17 0,1 6-35,5 7 0,-3 9 0,8 5 0,2 6-87,3 4 0,1 4 1,1 1-1,3 5-114,2 2 0,6-7 0,-6 3 0,-1-2 78,3 1 1,-6-5 0,2 0 0,-8-12-120,-8-9 0,-11-1 0,-6-7 0,-4-4-357,-2-6 1,0-8 589,0-11 0,0 3 0,0-5 0</inkml:trace>
  <inkml:trace contextRef="#ctx0" brushRef="#br0" timeOffset="684">3930 489 7934,'12'-35'0,"-3"-2"65,-1-3 0,4 3 0,-7-2 0,-1 6 350,-2 4 0,-4 6 0,-3-4 0,-7 1-106,-4 5 0,-3 3 0,-4 5 0,-6 3-159,-4 2 0,-10 3 0,-4 5 0,-7 0-176,-10 0 1,2 7-1,-10 5 1,6 4 21,0 1 0,-2 8 1,-2 6-1,0 6-8,1 4 1,5 15 0,2 4 0,-1 14 16,32-31 1,0 1 0,0 7 0,0 1-1,-1 6 1,2 3 0,2 2 0,2 2-121,0 3 0,3 3 1,3 6-1,1 2 0,-1 6 1,0 2-1,1 4 0,3 1 130,1 3 0,1 2 1,-1 1-1,3 0 0,1-1 1,2 0-1,2-31 0,1 1 1,0 0-99,0 2 1,1 1 0,0 0 0,1 2 0,0 0 0,1 0-1,-2 1 1,1 1 0,1 0 0,0-2 0,2 0 0,-1-1 82,1 0 0,1-1 0,-1 1 0,1 1 0,0 0 0,0 1 0,0 1 0,0 1 0,0-1 0,0 2 1,1 0-1,0-1 4,1 1 1,0 0 0,0-1 0,1 1 0,0-1-1,1-1 1,1-2 0,1-1 0,0 0 0,0 1 0,0 1-1,0-1-6,-1 1 1,1 0-1,0 1 1,0 0-1,0 0 1,-1 1-1,1-1 1,-1 1 0,0-1-1,0-3 1,-1 0-1,1 0-7,-1-1 1,-1 0-1,1 0 1,0-1 0,0 0-1,0 0 1,1 2 0,0-1-1,0 1 1,0 0 0,0-1-1,-1 1 6,0-1 1,0 0-1,0-1 1,-1-2 0,0 0-1,0-1 1,4 28 0,0-2-1,-2 1 1,0 1-19,-2-2 0,1 0 0,2-1 0,0-2 0,-3-4 0,0-1 0,-1-2 0,0-1-70,-1-1 0,0-1 0,-1-4 0,2-2 0,-1-2 0,1-1 0,2-5 0,0-2-49,1-5 0,0-3 1,1-2-1,2-3 1,15 20-1,10-10-234,11-10 1,13-15-1,20-13 1,13-9 42,-40-8 1,2-4 0,12-7-1,2-5 1,12-6 0,2-5 330,10-10 0,2-2 0,-30 12 0,1 0 0,0-2 0,6-4 0,2-2 0</inkml:trace>
  <inkml:trace contextRef="#ctx0" brushRef="#br0" timeOffset="1384">15264 437 8099,'27'-25'152,"-3"-4"0,-3 1 0,2-1 0,6 0 317,4 2 0,4-4 0,4 6 0,8-2-149,7-4 0,12-1 0,7 3 0,1 6-171,2 4 0,-5 1 1,7 3-1,-2 3-118,-5 6 1,-11 4-1,-9 4 1,-10 6-286,-7 9 1,-3 9-1,-4 12 1,-5 9 129,-5 11 0,-9 18 1,-2 15-1,-5-38 0,-1 1 83,2 5 0,-2 2 1,-1 10-1,-4 2 1,-2 3-1,-3 3 1,-3 8-1,-2 3-83,-3 6 1,-2 4 0,4-27-1,1 2 1,-1 0 0,-2 1-1,1 2 1,-1-1 0,2 0 0,1-1-1,-1 2 166,2-1 0,0 0 0,0 1 0,0 2 0,0 0 1,1 1-1,-1 1 0,1 0 0,1 1 0,0 0 0,1 2 1,1-1 16,1-1 1,1-1 0,1 1 0,1 0 0,1-1 0,0 0 0,3-7 0,0-1 0,0 0-1,0 2 1,0 0 0,0 1-35,0 0 0,-1 1 0,2 0 1,3 2-1,0 1 0,2 0 0,0-2 1,0-1-1,1 0 0,1-1 1,1-1-1,0 0 7,0 0 1,2 0-1,0-1 1,-1-1-1,0-1 1,1 1-1,0 1 1,0 0 0,0 0-1,-1 0 1,0 1-1,1-2-33,-1-1 0,0 0 0,1-1 0,1-2 0,0-1 0,1-1 1,2 26-1,1-1 0,1-4 0,3 0-74,0-3 0,0-1 1,1-1-1,-1-1 0,-3-6 1,-1-1-1,0-5 1,-1 0 62,0-4 1,-1 0 0,-3-6 0,0 0 0,0-4 0,-1 0-1,-2-1 1,-1-1-147,0-3 0,-2-1 0,-1 38 0,0-13 0,-8-6-224,-8-6 0,-11-6 1,-10-10-1,-14-5-100,-17-6 1,-23 0 0,32-24-1,-2-3 482,-8 1 0,-2-1 0,-3 1 0,-2 0 0,-6 0 0,-1 1 0,-2 2 0,1-1 0</inkml:trace>
  <inkml:trace contextRef="#ctx0" brushRef="#br0" timeOffset="4650">14478 7999 8009,'0'-18'-7,"2"1"0,2 0 0,4-1 73,2 1 0,-7-1 0,5 1 0,0-1-66,4 1 0,-3 5 1,1 0-1,0-1 37,-1-3 1,-5 5-1,2-1 178,-4-2 0,4-1-201,0-3 1,-2 3 0,-8 1-92,-2 3 0,-8 7 1,3-2-1,-5 2-36,-1-2 0,5 2 1,-2-5-1,-3 1 64,-4 4 1,-5-6 0,5 1-1,-4-3 79,-2 0 1,-2 1 0,-6-7 0,0 1 74,0-1 1,-6 1-1,-2-2 1,-1-3-31,-5-1 0,-1-2 0,-3 1 0,1-3-66,0 0 1,-3-4 0,-1 6 0,-4 0-9,-2-1 0,4-5 0,-5 4 0,1-2 9,0 0 0,2 0 1,-6-6-1,-2 0 43,2 0 1,0 0-1,-4-2 1,1-2-11,-1-1 0,-2-7 0,-2 4 0,-2 1-35,3-1 1,-7-6 0,1 3 0,-1-3-16,4 3 1,-3-5 0,-3 5 0,39 20-1,-1-1 3,-3-2 1,1 0 0,1 2 0,1 0 0,-3-2 0,0 0 0,3 1 0,-1 1 3,2 1 0,-1 0 0,-1-1 0,-1 0 0,-2-1 0,1-1 0,-4 0 0,1 0 15,-1 1 0,1 0 1,-1 0-1,1 0 0,-2 0 1,-1-1-1,0-1 0,-1 0-70,-1-1 0,0 0 1,1 2-1,-1 0 1,-2-2-1,0 0 0,-1 0 1,1 0 56,0-1 1,0 2-1,-2 0 1,-1-1 0,-3-1-1,0-2 1,0 1 0,0 0-1,3 3 1,0 0 0,-1-1 0,1 0 0,4 1-1,0 0 1,-1-1 0,-1 0 22,-1-2 0,0 0 1,2 0-1,-1 0 1,0 0-1,0 0 1,-1 1-1,0 0-23,-1-1 1,-1 0-1,-1 2 1,0 0-1,0-1 1,0 0-1,0 0 1,0 0 0,1 1 1,1 0 0,1-3 0,0 0 0,-2 2 0,0 0 0,0-2 0,0 0-3,-1-1 1,1 0 0,3 3 0,0 0 0,1 1 0,-1 0 0,1 0 0,0 0-9,0 0 1,-1 0 0,0-1 0,0 0 0,-2-2 0,0 0-1,1 1 1,1 0-11,3 1 0,0 0 0,0 0 1,1 0-1,0-3 0,-1 0 1,-1-1-1,0 0 6,-1-2 0,-1 0 1,3 2-1,0 1 1,-2-2-1,-1 0 0,1 2 1,0 0-11,-1 0 1,1 0-1,2 2 1,0-2 0,-2-4-1,1-1 1,2 1-1,1 0 15,5 2 0,-1 0 1,1 0-1,-1 1 0,2-1 1,1 0-1,0-2 1,1 0 45,0-1 1,1 1-1,4 4 1,0 2 0,2-2-1,1 0 1,-33-33 57,6 0 1,-4-4 0,8-2 0,1-1-47,7 1 0,0 2 0,-3 2 0,5-1-85,-1-5 0,9 4 0,1-2 1,6 6-4,6 4 0,-2 0 1,7-4-1,3 3 14,2 0 1,1 9 0,3-4 0,1 2-31,3 0 1,7-1-1,-2 9 1,4 1 5,2 3 1,2-1 0,4-3-1,5 3 126,5 7 0,3 3 0,3 2 0,3 0-90,2 0 0,-4 6 1,6 2-1,4 1 48,6 5 1,0 4-1,8 3 1,1 4-31,2 3 1,3-5 0,-1 6-1,3 2-25,3 2 0,4 2 1,8 2-1,2 4-5,3 6 1,5 3-1,7 3 1,0 1-34,1 4 0,-1-1 1,2 5-1,5 0 27,-45-14 0,0 1 0,0 0 0,-1 1 0,1 2 0,0 1 0,-1 0 0,1-1 5,-1 1 1,1-1-1,-2-1 1,1-1 0,2 1-1,1 1 1,0 1 0,0-1 11,0-2 0,-1 1 0,1 4 1,-1 1-1,3-3 0,1-1 0,1 1 1,1 1-2,2-1 0,0 0 1,-1 0-1,0-1 0,1 1 1,-1-1-1,0 1 0,0-1 39,1 0 1,-1 1 0,1 2 0,0 1 0,2-1 0,1 1 0,-3-2 0,0 0 13,-2 0 1,-1-1-1,1 3 1,0-1-1,0 1 1,1-1 0,0 0-1,0 1-17,3 0 0,-1 0 0,-6-2 0,0-1 0,0 3 0,-1 1 0,0-2 0,-1 1-15,0-1 0,1 0 0,1 2 1,1-1-1,0-1 0,0-1 1,1 1-1,-1 1-13,-2-2 1,-1 0 0,0 3 0,1-1 0,-5 0-1,1-1 1,0 0 0,1 1-3,1 0 0,1 0 1,-1-1-1,1-1 1,-1 3-1,0 1 0,-1-1 1,-1 0-18,0 1 0,0-1 0,0-2 1,1 1-1,-2 2 0,1 0 0,2 1 1,1 1-15,-1 0 0,0 0 0,-2-1 0,0-1 0,1 0 0,0 0 0,2 2 0,-1-1 22,2 1 1,-1 0-1,-2-1 1,-1-1-1,-1-1 1,-1 1 0,44 21 1,-3 1 0,2-4 0,-43-18 0,-1 0 1,2 1-1,0 1 21,-2 0 1,1 0-1,41 22 1,-3-1 0,-1 5 48,-38-23 0,-1 0 0,38 21 0,-39-23 0,1 0 0,40 24-33,-5 1 1,-36-25 0,-1 0 0,38 27 0,0-1-23,-5 0 0,-3 1 0,0-1 0,4 3 24,-36-26 0,1 0 0,37 25 1,-3 4-1,-3-3-15,-2-3 0,2 2 0,2 3 0,1 1-24,-1-2 1,0-2 0,1 1 0,-34-26 0,0 0 13,2 3 0,-1 0 0,-2-1 0,0 0 1,35 31-1,-1 0-8,2 0 0,-2 2 0,-36-30 0,1 0 1,35 30-11,-6-5 0,-8-5 0,2-2 0,0 3 13,0 3 1,-3-8-1,3 7 1,0-1 18,0-2 1,-2 2 0,6 1 0,2 1 60,-2-2 1,-6-1 0,2-3 0,-2 0-22,-3 1 0,-5-7 0,-6 1 0,-3 1-85,0 3 1,-4-3-1,7 1 1,1 1 3,-3-1 0,9-1 1,-3 5-1,7 1 173,-1 4 0,-4-9 0,-5 3 0,-6-1-201,-5-1 0,-1 2 1,0-1-1,0-3 7,0-1 0,-6-2 1,-2 3-1,1-3-16,-1-3 0,-6 5 0,2-4 0,-3-1 54,-3 1 0,-1-2 0,-3-6 0,-3 0 78,-2 0 1,-2 0 0,-6 0 0,0-1-55,0 1 0,0-2 1,0-2-1,-2-1-3,-4 1 1,-2 2 0,-5 0 0,1-2-30,-2-2 1,-7-2 0,-4 4-1,0-4 7,-1-2 0,-5 4 0,2-3 0,-4-1 10,-2 0 1,0 4 0,0-4-1,-2 1 0,-3-1 1,1-2-1,-8-5 1,-3 1-1,-6 4 1,1-9-1,-5 3 1,2-1-4,0-1 0,-8-3 0,2-2 1,-4-1-9,-2 1 1,-6-6-1,1 2 1,-3-4-12,-5-2 0,9-2 0,-10-2 0,7-4-21,1-1 1,-11-5-1,-3-7 1,41 9-1,-1 0-11,0 2 0,0-1 1,-1 0-1,1 1 1,-3-1-1,-1 0 1,-2-1-1,-1-1-230,-3 0 0,-2-1 0,1 0 1,0-1-1,-4-3 0,0 1 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5:13.9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17 258 8202,'-1'-11'46,"-3"-1"401,-2-1 1,0-3 0,6-1 0,0 5 0,2 2-186,4 3 1,0-5 0,9 6 0,6 2-84,5 2 0,-3-4 1,6 1-1,2 1-64,2 2 0,2-4 1,0 0-1,0 2-42,0 2 1,-6 2 0,-2 0-1,0 0 8,0 0 1,-5 0-1,1 2 15,-4 4 1,-3-2 0,-2 10 0,-5 5 72,-1 8 0,-2 8 0,-6 6 0,0 7 2,0 9 0,0 7 1,0 11-1,0 9-134,0 7 1,0-2-1,0 4 1,0-5 0,0-7 0,0 3 0,0-11 0,0-5-145,0-8 0,0-7 0,0-7 1,0-5-297,0-4 1,6-10-479,0-4 870,-1-11 1,-5-14 0,0-13 0,0-11-68,0-7 0,0-5 0,0-17 1,0-3-164,0-6 1,-5-6 0,-1-6 0,2-5 79,2-4 0,2-11 0,0-2 0,0 46 0,2 1 94,0-2 1,2 1 0,5-45-1,9 6 1,-1 9 76,1 12 1,7 8 0,2 14-1,2 9 0,0 16 0,-1 5 1,3 12-1,-2 4 53,2 6 0,-4 6 0,0 9 0,-2 5-30,-3 5 0,-3 6 0,-2 4 1,-1 3-23,-4 3 0,-5-1 1,-7 5-1,0-2-18,0 1 0,-2-5 0,-3-3 0,-7-3-4,-4-2 1,-3 0 0,-4-2-1,-4-4-134,-1-5 0,-3-5 1,6-3-1,0-3-377,0-1 1,-4-8-1,5 0-487,3-8 0,9-8 1009,7-11 0,10 3 0,5-5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5:15.6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18 567 8270,'0'-17'-124,"0"-1"0,0 7 0,-2-1 675,-4-2 1,4-1 0,-4-3-299,4 1 0,2 5 1,0 1-1,2-1-32,4 2 0,-4-5 0,4 3 1,-2-3 81,1-3 0,-3-5 0,6 0 0,-2 1-10,0 3 1,0-4 0,-6-3 0,0 1-9,0 0 0,0 2 0,0 5 1,0-1-50,0-5 0,-6 11 0,0-5-304,2 3 1,0 7-1,0 0-336,-2 1 0,1 7 0,5 0 0,0 9 177,0 7 0,0 9 0,2 4 0,1 4 54,3 2 1,2 8 0,-4 3-1,2 3 67,-2-3 1,3 5-1,-1-5 1,-2 5 57,-2 1 1,-2-1 0,0-5-1,0-3-25,0 0 0,0-12 0,0 2 0,0-6 29,0-6 157,0-9 0,-2-4 0,-2-10 122,-2-4 0,1-4 0,5-7 0,0-1-158,0 1 0,0-6 0,2-3 0,3-1-135,7-4 1,5-2 0,5-2 0,3 0-16,2 0 0,0 0 0,4 0 0,-2 2-56,3 4 1,-5 4-1,0 8 1,-2 1 24,-4 5 1,-1-3-1,-3 8 10,1 2 0,-3 4 1,-3 6 11,-6 6 1,-4-3-1,-4 3 99,-4 2 1,-4-5 0,-9 3 0,-3 0 28,-1-3 0,-8 7 0,2-6 0,-2 1-14,2 1 1,-2-6 0,6 3-1,-1 1 122,1 0 1,2-6-1,5 3-97,1 1 0,1-4-10,5 8 0,3-1 0,10 7 2,4-1 0,5 1 0,11 1 0,3 2-54,2 3 0,-4 1 0,7-4 0,1 3-106,2-3 0,-4 4 0,-2-2 1,0-1-48,0-3 0,-5 5 1,1-1-1,-4-2-391,-1-1 0,-3-3 0,-1-1 0,-4-3-1463,-3-1 2012,7-1 0,-12 7 0,6-1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6:16.6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437 1023 8152,'0'-25'0,"0"-2"193,0 0 0,0 0 0,0 5 0,0-1 650,0 2 1,0-5 0,0 3 0,0 2-256,0 1 1,-6 9 0,-2-1 0,-2 1-397,-3 1 1,-8 2-1,-5 8 1,-1 0-152,-4 0 0,-2 8 1,-2 5-1,2 7-85,4 3 0,-4 8 1,6-2-1,0 4-299,3 2 0,7 0 1,3 0-1,5 0-15,1 0 1,2-2 0,6-4 0,0-6 207,0-3 1,6-3-1,2-1 1,1-5 317,5-5 0,2-4 1,1-2-1,0-2 49,1-4 1,-1-3 0,1-9 0,-1 1 93,1-1 1,-7 1 0,1-1 0,2 1-34,1-1 0,-3 7 0,-1 1-453,3 2 1,2 0 0,1 5-184,0-3 1,1 8 0,-1 7 0,1 5-236,-1 3 1,1-3 0,-1 9 0,1-3-1958,-1-3 2550,1 8 0,7-5 0,2 5 0</inkml:trace>
  <inkml:trace contextRef="#ctx0" brushRef="#br0" timeOffset="317">716 971 8329,'0'-17'0,"0"-1"758,0 1 0,0 5 935,0 0 0,8 5-1209,4 1 1,3 8-1,5 15 1,1 1-121,2-1 1,2 8-1,-3 2 1,1 3-332,-2-1 1,-1-6 0,-3 4-1,-1-2-250,-5-3 1,3 3-1,-8-2 1,-2-1-615,-2-3 1,-2-7 998,0-1 0,-8-7 0,-4 2 0,-3-6 91,-3-6 0,7-4 1,1-7-1,2-2 84,4-5 0,2 5 0,2-4 0,0 3-290,0 3 1,2-1-1,4 3 1,8 1-363,7 3 1,-2 7 0,7-2 0,-1 4-427,4 2 1,4 2-1,2 4 1,2 5-173,3 5 0,-1 7 1,8 0-1,-1-1-421,-1-3 1328,6-1 0,1-1 0,10 1 0</inkml:trace>
  <inkml:trace contextRef="#ctx0" brushRef="#br0" timeOffset="966">2270 1041 8582,'-9'-8'2976,"1"6"-1449,8-6 125,0 8-618,0 0 1,8 0 0,5-2-969,9-3 0,-3 1 0,6-8 0,1-3-40,3-7 1,-2 1 0,2-6-1,0 0 50,-2-1 0,4-1 1,-9-4-1,-5 2-4,-3 2 1,-10 8 0,1-2 0,-5 5-147,-5 6 0,-5-1 0,-8 7 1,-1 2-403,-4 2 1,1 10-1,-5 4 1,2 5-83,4 6 1,-3 5 0,5 6 0,3 1 76,1 0 0,7 0 0,2 0 0,4 0 259,2 0 1,2 6 0,4-2 0,8-4-33,7-4 1,0-10-1,7 2 1,-1-5 63,0-7 1,-6-3-1,3-8 1,-5 0 259,-2 0 1,-1-8 0,-3-5-1,-3-7 84,-2-3 1,4 0 0,-7 3 0,-1-1 417,-2-2 0,-2 5 0,2 7 168,4-3 1,-2 6-670,8 2 1,-7 4-1,7 2 1,4 2-107,5 4 0,-2 2 1,6 6-1,1-3-292,3 3 0,4 1 1,2 1-1,2-3-604,3-1 0,-3-8 0,4 2 931,-4-4 0,-2 6 0,0 1 0</inkml:trace>
  <inkml:trace contextRef="#ctx0" brushRef="#br0" timeOffset="1966">3598 1023 8210,'6'-17'233,"1"-2"1,1-3 246,0-1 1,5-2-1,-1 3 1,2-1 319,-3 2 0,3-5 0,-8 3 0,-2 2-84,-2 1 0,-2 3 0,0 0 0,-2-1-358,-4 1 0,-10 7 0,-9 4 0,-2 4-476,-4 2 0,4 2 1,-2 4-1,-1 7 3,3 9 1,-4 5 0,8 8 0,2 0-418,1 0 1,5 0 0,3 0-1,6 0-151,4-1 0,4-4 0,2-3 1,4-2 393,2-4 1,1-1 0,7-5 0,1-1 264,4-3 0,-3-7 0,5 0 0,-2-6 194,1-4 1,1-7 0,-4 1 0,2-3 204,-1-3 0,-3 7 0,-1 1 0,-1 0-268,1 1 0,-7 5 0,1-2 1,1 4-267,3 2 1,-4 10-1,-1 5 1,3 10 9,1 8 1,-3 0 0,0 14 0,-1 1-28,-1 3 0,-2 7 0,-8 2 0,-2 0 35,-4 1 1,-6 3 0,-11-6 0,-4-4-53,0-5 1,-4-9-1,5-11 1,1-7 200,0-9 0,-4-5 0,6-10 0,1-6 196,3-9 0,7-8 1,3-12-1,1-4 180,4-5 0,10-11 0,7-3 1,9-2 58,7-4 0,10-2 0,3-2 0,5 2-276,7 4 1,0-5 0,9 3 0,-3-2-203,-4 6 1,-9 13-1,-9 8 1,-7 6 1,-7 6 1,-13 4 0,-7 9-3,-8 5 1,0 3 0,-7 8 0,-1 2-363,2 4 0,-5 5 0,3 13 0,-1 5-128,1 4 1,4 2 0,8 0 0,0 2 256,0 3 1,2-3 0,4 2 0,6-6 97,3-4 0,5-8 0,1 3 0,2-5 216,-1-1 1,3-9 0,-2-3-1,0-8 349,3-9 0,-7-7 0,4-13 0,-3 2 35,-3-2 0,-5-2 0,-2-2 0,-1 0-65,1 0 1,-6 8 0,2 4 0,-4 3 31,-2 3 1,2 5-598,3 0 1,-1 11-1,8 1 1,0 9-25,-3 7 0,11 1 1,-7 3-1,1 1 126,1 2 1,7 3 0,1-5 0,-4 2-92,-5-2 0,1-3 1,-5-4 73,0-3 342,5-7 1,-13 2 0,4-12 0,-4-6 56,-2-3 0,0-3 0,0 1 0,2-1-41,4 1 0,-2 0 1,7-1-1,3 1-95,1-1 1,-1 7-1,2 1 1,3 2-169,0 4 1,3 2 0,-1 2-1,4 2-273,2 4 0,-3 4 0,5 7 1,0 1-378,-2-1 0,0 6 1,-5 1-1,1-3-884,-2-2 0,-1-7 1554,-3 0 0,8-1 0,3 7 0</inkml:trace>
  <inkml:trace contextRef="#ctx0" brushRef="#br0" timeOffset="2249">5222 639 9244,'-8'-9'1670,"6"1"1,0 10 0,12 4 0,4 5-1266,5 5 1,4 7 0,-1 0 0,3 1-569,2 1 0,-6-6 1,5 4-1,-3-1-272,0 1 0,0-9 1,-7 3-1,-2-3-661,-3-5 1,-5-1 987,6-8 0,-8-2 1,1-4-1,-3-7-21,-2-9 1,0 3 0,0-6 0,0 2-135,0-1 1,6 1 0,0 6 0,0-1-304,2 1 0,1 7 1,9 2-1,-1 2 566,1 0 0,7 1 0,2 5 0</inkml:trace>
  <inkml:trace contextRef="#ctx0" brushRef="#br0" timeOffset="2550">6095 814 8418,'-11'-18'342,"1"1"0,0-1 1514,0 1 0,5 5 0,-7 1-46,-2-3 0,5 6-1397,-3 3 1,6 3-890,-5 2 1,7 2 0,-4 1 0,2 5-301,0 2 1,-1-4 0,3 5 97,-2 3 1,-6 1 0,4 1 0,1-2 31,-1-3 0,0-5 383,2 6 0,4-1 222,-3 7 0,3-7 1,4-1 168,3-2 1,5 4 0,9-7 0,5 1-178,5 2 1,10-6 0,3 4 0,3-4-265,3-2 1,5 0 312,5 0 0,4 7 0,8 3 0</inkml:trace>
  <inkml:trace contextRef="#ctx0" brushRef="#br0" timeOffset="2766">6270 185 8328,'-18'-35'550,"1"0"1,-1 2-1,3 4 1,3 6 4851,6 3-4898,4 11 1,16 9 0,7 13 0,9 9-268,6 7 1,9 6 0,-2 4 0,1 5-404,5 7 1,-6-3 0,-3 10 0,-3-1-1103,-2 1 1,0 0 0,-2 8 0,-4 2-724,-6-2 1,-5 2 1990,-6 8 0,-12-5 0,-10 7 0</inkml:trace>
  <inkml:trace contextRef="#ctx0" brushRef="#br0" timeOffset="3083">6846 901 8479,'2'-29'498,"4"0"1,-4 8-1,6-3 1,-3 5 712,1 1 0,8 7 0,-3 1-692,5 2 0,1 3 0,3 5 0,1 1-557,2 5 1,1 4 0,-5 7 0,3 1-342,1-1 1,-2 1 0,-7-3 0,-5-1-773,-1-2 0,4-7 733,-6 7 0,-1-10 951,-5-2 0,0-8 1,2-11-1,2-3 58,2-1 0,8-8 0,-1 4 0,7 0-91,3 4 1,2 3 0,-2 3 0,7 1-341,3 5 0,2 3 0,-1 8 0,1 0-633,0 0 0,0 8 1,0 3-1,-2 5-547,-4 1 0,-4 1 1,-7-1-1,-3 1-2306,-3-1 3326,4 0 0,-14 1 0,5-1 0</inkml:trace>
  <inkml:trace contextRef="#ctx0" brushRef="#br0" timeOffset="3399">7859 761 8518,'18'2'105,"-1"4"1,-5-4 0,-1 4 895,3-4 1,1-2 63,3 0 0,-7 0-309,1 0 0,0-8 0,3-3-329,-3-5 0,-4-7 0,-8-1 0,0 1-18,0-2 0,-2 6 0,-4-7 1,-6 3 13,-3 0 1,-3-1 0,1 9-719,-1 3 1,1 4-1,-1 10 1,3 4-622,3 6 1,5 5 0,7 7-1,0 5 346,0 4 0,3 2 1,7 0-1,10 0 159,5-1 1,-2 1 0,6-2 0,2-2 170,2-1 0,2-11 0,0-2 0,0-9-147,0-6 1,-6-2-1,-2-2 387,-2-4 0,6-11 0,-3-10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5:16.2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1 105 8280,'0'-17'-67,"0"-1"0,0 7 1,0-1 1154,0-2 1,0 5-744,0-3 0,2 8 1,3-2-1,7 4-201,4 2 0,-5 8 1,1 4-1,2 3-76,1 3 1,1-1 0,-3 1 0,-3 1-19,-2 4 0,3-1 0,-5 7 0,-2 0-32,-2-2 1,-4 6-1,-4-4 1,-6 4-16,-3 2 0,1-6 1,1 0-1,-3 2-75,3 2 0,1-5 0,-2-5 0,5-4-102,1-1 1,2-1-72,6 1 0,10-9 0,5-3 0,9-4-201,3-2 0,-4 0 1,6-2-1,2-2-172,2-2 0,2-7 1,0 1 617,0-3 0,0-11 0,0-1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5:16.4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95 122 8215,'-27'-27'34,"2"-4"1,8 8-8,-1 2 0,10 9 1,8 6-189,10 4 0,13 4 1,8 2-1,8 4 33,8 1 0,5 3 128,6 6 0,4 7 0,8 2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5:16.7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71 8177,'10'-12'-163,"-3"2"1,-1 1 634,0-1 0,2 6 1,-2-4-9,5 1 0,-1 5 1,2-4-1,1 4-197,3 2 0,1 0 0,3 0 0,1 0-326,2 0 0,8 0 0,-2 0 0,4 0-375,2 0 1,0 2-1,-2 2 1,-2 3-64,-2 3 0,-7-4 0,1 4 0,-4-1-1315,-1 1 1812,-8 2 0,-3 5 0,-7 1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5:16.9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35 9966,'27'0'355,"8"0"0,2 0 1,13 0-104,13 0 0,6 0 0,5 0 0,2 0 145,-2 0 0,-5-6-397,-5 0 0,-3-7 0,-9 3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5:19.6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1 573 7971,'0'-23'49,"0"-1"1,5 1 0,1 6 0,-2-1 479,-2 1 1,0-1 0,2 1-1,4-1 34,1 1 0,1 5 0,4 0 0,-3-1-174,3-3 0,3 1 1,5 1-1,1 5-139,-2 1 0,6-4 0,1 6 1,1 2-76,0 2 0,-6-3 1,4-1-1,0 4-51,1 6 0,-7 0 0,2 9 1,-3 5-129,-3 3 0,1 4 0,-1-1 0,-1 5-35,-5 4 1,3 2 0,-6 1 0,1 3-190,5 2 0,-4 2 0,1-4 1,1 1-48,-2-1 0,5 0 0,-3 0 1,3-1 113,3-5 0,-1 0 1,1-9-1,1-5 60,4-5 0,-1-1 0,5-7 0,0-4 31,0-6 0,2-7 0,8-13 0,2-5 49,2-4 0,-6-10 1,-6-3-1,0-5 32,-2-1 1,-2-2 0,-7-3 0,-3-3 56,-3-2 1,-6 4 0,-12-4 0,-8 2 201,-7 3 0,0 11 1,-9 5-1,-3 6-14,-5 6 0,1 6 0,-4 11 0,4 6-22,2 4 0,0 4 1,2 4-1,4 8-285,6 7 1,11 14-1,8 12 1,8 3-275,8 2 1,11 1 0,8 1 0,6 2-344,4 3 0,9-1 1,-1-6-1,5-1-986,2-5 1,-11-3 1653,7-8 0,-11 8 0,2 1 0</inkml:trace>
  <inkml:trace contextRef="#ctx0" brushRef="#br0" timeOffset="667">1380 1097 8268,'10'-8'1703,"-4"-4"0,-4 3 665,-2-3-1567,0 8 1,0-2-552,0 12 0,0-2 0,2 10 0,2 3-126,1 4 0,1 12 0,-6 0 0,0 8-47,0 4 1,0 1-1,0 7 1,0 1-308,0 4 0,0-1 1,-2 7-1,-2-2-136,-1-6 0,-3 0 0,4-15 0,-2-2-1091,2-2 1181,-6-10 0,9-12 1,-5-15 150,4-9 1,4-15 0,4-7 0,5-8-10,5-7 1,1-5 0,1-1-1,1 0 102,4-1 1,4 7 0,6-1 0,-1 1 54,-3 1 1,0 8 0,6 10-1,-2 4 17,-4 7 1,-4 6 0,-8 10 0,-1 2 43,-4 4 1,1 4-1,-7 9 1,-2 3 32,-2 1 0,-10 6 0,-4-4 0,-3 0-56,-3 1 1,-1-1 0,-4-4 0,-4 3 185,-1-3 0,-5-2 0,4-1 1,-4-1-27,-2 1 0,2-3 0,2-1 0,4-5 123,2-1 0,2 4-252,5-6 0,10 7 0,8-3-122,10 0 0,15 5 1,8-5-1,10 2-331,8-1 0,-9 1 0,11 3 0,-5-1-44,-3-2 0,5-1 0,-7 7 1,-2-3-656,-6-3 0,-6 1 0,0-5-1229,-6 2 2289,-11-6 0,3 4 0,-5-8 0</inkml:trace>
  <inkml:trace contextRef="#ctx0" brushRef="#br0" timeOffset="849">2288 1568 8079,'12'-7'877,"0"-5"0,-7 4 1,7 2-418,2 4 0,-5 8 1,1 2-1,0 4-364,0 7 1,-1-2-1,5 9 1,-4-3-492,-3 0 0,7 8 0,-4-4 0,-1 3-1641,-3-1 2036,-4-8 0,-10 12 0,-1-6 0</inkml:trace>
  <inkml:trace contextRef="#ctx0" brushRef="#br0" timeOffset="983">1957 1097 8263,'0'-43'-3,"5"6"1,1-2 0,0 8 253,2 8 0,3 11 1,11 5-1,3 1-753,2 0 1,4 2 501,10 10 0,4 4 0,7 7 0</inkml:trace>
  <inkml:trace contextRef="#ctx0" brushRef="#br0" timeOffset="1616">3074 433 8352,'18'-17'1410,"-7"5"2059,1 0-2865,-8 8 1,4-1 0,-8 10-1,0 7-289,0 4 0,0 1 0,0 3 0,0 1-189,0 2 0,0 10 1,0 0-1,2 6-249,3 0 0,-1 5 0,6 5 1,0 5-388,-1 4 0,-3 1 0,4-7 1,-2 0-371,-4 1 0,-1-9 1,1-5-1,2-8 252,-2-7 1,0-15-1,2-9 792,5-9 1,7-17-1,5-7 1,6-7 392,4-5 1,2 4 0,0-3 0,0 3 187,0 8 0,0 0 1,0 12-1,0 3-300,0 5 1,-6 9 0,-2 0 0,0 8-369,0 7 0,2 7 0,4 3 0,-2 4-237,-1 2 0,-9-5 0,4 3 1,-2-4-368,1-3 0,-1 1 0,-6-13 273,1-2 0,-1-6 0,-1-8 1,-3-9 233,-1-6 0,-2-12 0,1-12 0,-5-9 87,-4-12 1,-2 0 0,0-7 0,-4-1 65,-7-3 0,-9 1 0,-15 2 0,0 7 132,0 9 0,-5 13 0,-1 10 0,2 8-100,2 8 1,4 11 0,6 8 0,10 12-462,9 15 0,6 8 0,2 20 0,2 5-284,4 4 1,11 6 0,12 8 0,4 4-2085,2 1 2664,-8 3 0,14 5 0,-4 0 0</inkml:trace>
  <inkml:trace contextRef="#ctx0" brushRef="#br0" timeOffset="2283">4402 1132 8199,'0'-18'647,"0"1"1,0-1 1101,0 1 0,0 5-379,0 1 0,-2 1-981,-4-2 0,-2 6 1,-4 12-1,5 6-92,-1 3 1,6 11 0,-6 3-1,2 6-149,1 5 0,-1 7 0,6 9 1,0 2-296,0-1 1,2 3-1,2 0 1,1 0-257,-1 0 0,-2-1 0,-2-7 0,0-2-118,0-3 1,0-6 0,0-12-217,0-6 0,-6-13 0,1-12 530,1-14 1,2-11 0,2-14 0,2-5 292,3-5 1,5-1 0,8 0 0,-1-3 102,1-3 0,5 4 0,0-3 0,0 9 54,3 7 1,-1 6 0,6 6 0,-4 8-119,-2 7 1,-1 6 0,-7 12 0,-1 8-104,-5 11 0,3 6 0,-8 4 1,-2 0-58,-3 4 0,-14 0 0,-5-4 0,-3-2-14,-4 0 1,-2 0 0,-8-9 0,-2 1 2,-4-2 0,4-3 1,-5-7-1,1-3 80,0 0 1,6-6-1,8 4 1,2-6 179,3-6 1,11 2 0,7-6-110,8 2 0,13 1 1,12 3-1,6-2-82,6 2 1,-2 8 0,7 4 0,3 1-295,1 5 1,1 2-1,-3 1 1,-3 0-672,-2 1 0,-3 5 0,-7 1 1,-4-3-113,-5-2 1,-13-7 0,-5 0 1053,-4 1 0,-10 3 0,-1 1 0</inkml:trace>
  <inkml:trace contextRef="#ctx0" brushRef="#br0" timeOffset="2467">4925 1621 8199,'8'-18'553,"0"1"0,6 1 0,-3 3 73,3 1 1,1 8-1,3-2 1,-1 6-11,1 6 1,-1 4 0,1 9 0,-1 3-400,1 1 1,-1 8 0,1-2-1,-3 4-472,-3 2 1,3 0 0,-5-2 0,2-2-1439,-1-2 1,-7-2 1692,2 2 0,-4 4 0,-2-6 0</inkml:trace>
  <inkml:trace contextRef="#ctx0" brushRef="#br0" timeOffset="2599">4908 1184 8116,'-19'-56'0,"-3"3"0,1 11 4165,5 9-3983,-1 8 0,23 17 0,0 8-182,7 9 0,12 7 0,3 1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5:30.4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864 150 8115,'0'-35'0,"0"2"426,0 4 0,0 3 2114,0 9-1945,-7 7 1,5 12 0,-4 14 0,4 7-276,2 4 1,0 4 0,0 8-1,0 2-291,0-2 0,0-1 0,0 1 0,0 4-155,0 2 0,0-1 1,0 5-1,0-3-331,0 3 0,0 1 0,0 3 0,0-1-355,0 0 1,0-5 0,-2-2 0,-2-1 811,-2 1 0,-7-6 0,3 3 0</inkml:trace>
  <inkml:trace contextRef="#ctx0" brushRef="#br0" timeOffset="216">952 167 8172,'-16'-17'163,"3"-1"503,1 1 0,6 5 0,-4 4 99,3 6 0,9 8 0,11 18 0,9 5-350,7 4 1,0 3 0,4 3-1,4 4-486,-1 2 1,3 1 0,0 7-1,2 1-366,-2 4 0,3-2 0,-3 6 1,-4 3-344,-4 2 0,-6-8 0,-1 7 0,-13-6 780,-7-2 0,-4 0 0,0-5 0</inkml:trace>
  <inkml:trace contextRef="#ctx0" brushRef="#br0" timeOffset="467">78 691 8123,'-17'-43'422,"0"-3"1,-1-3 169,1 3 1,9 3 0,8 6 0,13-2-172,15-1 1,5-3 0,17 4 0,6-4-24,4-1 0,5 7 0,6 0 0,3 8-131,2 4 1,5 3 0,-3 11 0,1 5-343,5 4 1,-3 10-1,3 5 1,-1 9-138,-5 7 0,-6 12 0,-6 5 0,-2 5-263,2 1 1,-4 0-1,0 3 1,-2 1-1069,-4 2 0,-1 2 1245,-3-1 0,0-5 0,1 6 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5:53.5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193 1012 8003,'-18'-35'317,"3"0"1,3 0 0,4 2 261,1 4 1,3-2 0,-6 8 0,2 1 1991,4 3-1612,2 9 0,2 4-920,0 12 1,8 12 0,4 13 0,3 6-22,3 3 1,-1 9 0,-1-3 0,-3 7-326,-1 5 1,-2 2 0,3 6 0,-3-4-305,-2-2 1,-2 8 0,-6 2 0,0 8-22,0 1 1,-8-7 0,-4-10 0,-5-3-92,-7-9 0,5-2 0,-4-15 723,3-11 0,-5-11 0,-2-11 0</inkml:trace>
  <inkml:trace contextRef="#ctx0" brushRef="#br0" timeOffset="250">158 767 8064,'17'-62'175,"-1"-4"0,-3 10 0,-1 6 305,2 7 0,1 14 1,5 6-1,1 5-105,2 6 0,2 5 0,-1 7 0,5 2-220,4 3 0,2 13 1,-2 11-1,-4 6-148,-6 6 1,0-1 0,-3 11 0,-7 3-240,-3 1 1,-4 5 0,-8 0-1,-6 2-149,-9 4 0,-9 2 0,-10 0 0,-3-2-80,-2-2 1,-7-10 0,1 0 0,-3-7 87,-3-4 0,3-10 1,3-12-1,6-5-734,4-5 1107,10-7 0,2-4 0,8-10 0</inkml:trace>
  <inkml:trace contextRef="#ctx0" brushRef="#br0" timeOffset="601">1048 1501 8141,'-15'-2'443,"1"-2"399,3-2 0,-1-5 1,-5 5-1,-3 2-173,-3 2 1,2 0-1,-9-2 1,-1-2-436,-2 2 0,-7 3 0,-1 2 0,0 5-306,-1 6 0,5 2 1,-4-1-1,6-1-36,6 1 0,6 3 0,9 1 0,4 1-210,3-1 1,1 1 0,8-1 0,3-1 159,7-5 1,11 5 0,7-6 0,2 1 264,3 1 0,0-8 0,2 2 0,2-5-5,2-1 1,0 0 0,-7 0 0,-1 0-130,-3 0 0,1 0 1,-8 0-1,0 0-298,2 0 1,-11 0 0,3 0 0,-1 2-429,-1 4 0,-3-4 1,0 4-583,1-4 0,-3 4 1335,2 0 0,7 7 0,8-3 0</inkml:trace>
  <inkml:trace contextRef="#ctx0" brushRef="#br0" timeOffset="834">1485 1501 8141,'0'-19'372,"0"-3"1115,0-1 0,0 0 451,0 5-1663,8 8 0,0 5 1,5 12-1,-1 9-206,1 5 0,-3 10 0,2-2 0,1 2-353,3-1 1,-4 3 0,-1-4 0,1 4-177,-2 2 0,3-6 0,-5-2 0,0-2-903,-1-4 1,5-1 959,-6-3 0,2-7 0,-3-6 1,5-10-233,0-11 0,11-11 635,-3-12 0,11-5 0,-2-7 0</inkml:trace>
  <inkml:trace contextRef="#ctx0" brushRef="#br0" timeOffset="1034">2079 1117 8141,'0'-29'0,"-2"1"601,-4 3 0,4 2 1,-6 5 3446,1 1-3429,5 0 1,-2 11-1,14 10-347,7 11 1,12 14 0,2 0-1,8 6-211,8 6 1,3 4 0,0 7 0,-1 0-576,-2 1 1,-3 7-1,3 4 1,-8 4-386,-8 2 0,-8 0 1,-11 1-1,-7 1-1019,-3-2 1918,-9 4 0,-19-20 0,-11 6 0</inkml:trace>
  <inkml:trace contextRef="#ctx0" brushRef="#br0" timeOffset="1250">2044 1798 8141,'12'-35'63,"-3"0"1,1 0 167,0 0 0,9 6 0,12 2 0,8 0 657,8-1 0,17 7 1,5 0-1,3 7-430,0 8 1,4-1 0,-1 1 0,-3 4-384,-6 6 1,-12 5 0,-9 9 0,-2-1-312,-4 1 1,-4-1 0,-6 3 0,-6 1-343,-4 2 0,-7 3 0,-2-5 1,-3 2-196,-3-1 0,-2 3 0,-2 0 1,0 0-945,0 0 1717,-7-1 0,-3 1 0,-8 2 0</inkml:trace>
  <inkml:trace contextRef="#ctx0" brushRef="#br0" timeOffset="1401">3057 1152 8141,'-35'-33'0,"0"2"0,-2 3 314,-4 3 1,10 10-1,-2 7 1,6 2-129,6 0 0,7 2 0,5 10 0,1 8-936,4 7 1,10 6 0,5 8 749,5 0 0,17 8 0,4 1 0</inkml:trace>
  <inkml:trace contextRef="#ctx0" brushRef="#br0" timeOffset="1634">3651 1344 8405,'-26'-25'415,"5"5"0,-8-1 1,-2 5 603,-2 5 0,-2 7 0,2-2 0,2 4-440,2 2 0,2 8 0,-2 5 1,3 7-592,1 3 1,8 6 0,-1-4 0,9 4-107,1 8 0,6-2 0,-2 8 1,8-2-511,7-1 0,7 7 1,5-6-1,8-2-196,8-3 1,6-3-1,7-3 1,2-7-1117,5-4 1940,3-9 0,8-2 0,-1-8 0</inkml:trace>
  <inkml:trace contextRef="#ctx0" brushRef="#br0" timeOffset="1817">4122 1449 8300,'-17'-18'0,"-3"1"0,-1-1 2461,-2 1 1,-1 7-1432,7 4 1,7 6 0,4 6-804,4 6 1,10 5-1,4 4 1,5 5-483,7 1 1,3 2 0,8 6 0,0 0-643,0 0 1,1 0 0,3-2 0,0-2 896,-6-2 0,2 0 0,-8 6 0</inkml:trace>
  <inkml:trace contextRef="#ctx0" brushRef="#br0" timeOffset="2001">4367 1466 8285,'0'-33'0,"0"4"654,0 6 0,0 3 0,2 5 575,3 3 1,5 4-1,10 8 1,1 2-744,2 4 0,10 6 0,0 11 0,6 8-661,0 8 0,3 5 0,-1 9 1,-2 1-211,-2 4 0,-4 3 0,-2 5 0,-4 0-1690,-2 5 1,-9 1 2074,-10 10 0,-4-9 0,-2 5 0</inkml:trace>
  <inkml:trace contextRef="#ctx0" brushRef="#br0" timeOffset="2250">4699 1676 8372,'7'-88'723,"-3"5"0,8 7 0,1 12 323,3 8 0,3 13 0,5 8 0,5 10-560,4 6 0,2 9 0,0 4 1,1 6-468,5 6 0,-4 6 0,4 13 0,-6 10-287,-6 9 1,-4 1-1,-9 3 1,-5 5-506,-5 3 0,-12 4 1,-7-5-1,-11-1-229,-11-4 1,-7-3-1,-11 0 1,1-7 494,0-3 0,-5-10 0,3-5 1,3-9 506,1-7 0,13-8 0,2-10 0,20-7 0,-1-16 0</inkml:trace>
  <inkml:trace contextRef="#ctx0" brushRef="#br0" timeOffset="2567">5642 1518 8372,'52'-5'-343,"0"-1"1,-13-6 0,-8 4 0,-7-1 1279,-9-5 0,-9 4 0,0-1 0,-8-3-84,-10-1 1,-1 3-1,-19 2 1,-4 2-300,-9 5 1,-5 1-1,-1 2 1,3 0-344,1 0 1,6 7 0,-3 5 0,1 4-291,4 1 1,4 2-1,6 3 1,6 3-367,3 2 1,5 2 0,1 6 0,5-2-337,1-4 0,2 2 0,8-7 0,2-3 420,2-2 1,7-9 0,-1-4 0,3-4 451,3-2 1,1-2-1,6-4 1,8-6 260,6-3 1,4-3 0,-4 1 0,3 0-146,3-1 0,0 6 1,3 3-1,-1 1-416,1 4 0,1 2 1,-1 2-1,-1 2-441,1 4 1,-3-2-1,2 7 1,-1 1-697,-1-2 1346,-2 5 0,-9-13 0,1 6 0</inkml:trace>
  <inkml:trace contextRef="#ctx0" brushRef="#br0" timeOffset="2750">5886 1187 8372,'-27'-63'114,"4"7"0,3 8 549,3 7 1,7 4 0,4 4 0,4 4 318,2 6 0,10 11 0,7 6 0,13 4-605,8 2 1,3 10 0,12 7 0,9 11-110,9 5 0,9 9 0,5 7 1,-3 5-492,-6 4 1,-12 8-1,-8-2 1,-8 4-1061,-7 2 0,-20 0 1,-9-2-1,-10-2 1283,-8-2 0,-19-8 0,-12 4 0</inkml:trace>
  <inkml:trace contextRef="#ctx0" brushRef="#br0" timeOffset="2917">6061 1536 8420,'35'-43'359,"-2"6"1,0-3 0,2 5 613,7 6 1,9 1 0,7 9-1,6 1-373,4 9 0,4-1 0,1 4 0,5 4-447,2 6 1,-14 6 0,-4 7 0,-12 1-604,-9-1 0,-10 7 0,-6 1 0,-4 2-811,-5 4 1,-10-4 0,-2 2 1260,-8 2 0,-14 10 0,-9 4 0</inkml:trace>
  <inkml:trace contextRef="#ctx0" brushRef="#br0" timeOffset="3435">7301 1518 8420,'9'-27'0,"5"2"0,-6 9 0,0 3 977,-1 1 1,1 8 0,-2-1-115,5 3 0,-1 2 0,2 2-606,1 3 1,3 1 0,1 10 0,1 3-206,-1 1 0,1-1 0,-3-2 1,-1 1-282,-2-1 0,-9 1 1,3-1-515,-4 1 0,-6-1 0,-5-1 210,-9-5 1,-11-3-1,0-8 1,-4-2 543,-2-4 1,6-3-1,2-11 1,2-3 336,3-6 0,11 2 1,5-2-1,4-2 458,2-2 1,11 3-1,11 1 1,15 0-49,11 2 0,3 4 0,13 9 0,4 4-433,5 3 1,-7 3-1,2 12 1,-6 7-453,-5 6 1,-11 11 0,-7-3-1,-8 2-166,-8-2 1,-9 4 0,-4-6 0,-3 0-217,-3-4 0,-10-3 0,-7-3 0,-9-1-219,-7-5 0,2-3 1,0-8-1,2-2 746,3-4 0,3-9 1,2-10-1,1-4 67,4-8 1,5 2-1,9-8 1,5 2-54,11 1 0,9-7 1,14 6-1,5 4 568,5 6 0,9 2 0,4 12 0,4 7 485,2 6 0,0 8 0,-1 8 1,-1 11-1046,-4 8 1,-3 10-1,-13 1 1,-5 1-739,-8 0 0,-14 5 0,-2-1 1,-7 3-338,-4 3 1,-6-9 1034,-14-3 0,-15 4 0,-18-1 0</inkml:trace>
  <inkml:trace contextRef="#ctx0" brushRef="#br0" timeOffset="3584">7563 261 8517,'-18'-70'245,"1"8"1,1 8 0,3 13 774,1 18 1,8 13-1,-2 16-2144,4 5 0,4 15 1,2 9 1123,2 9 0,8 14 0,-5 4 0</inkml:trace>
  <inkml:trace contextRef="#ctx0" brushRef="#br0" timeOffset="3983">1852 1955 8265,'-53'-25'638,"1"-4"1,2 11-1,3 7 1,8 11 738,8 11 0,8 18 0,9 24 0,5 11-1196,1 9 1,4 17-1,6-39 1,2 3-1,2 4 1,1 2-147,3 5 1,2 2 0,1-1-1,1 0 1,2 5 0,1 1 0,-1-2-1,-1 0-262,0 1 1,-1 0 0,-3 4 0,-1 1 0,2-1-1,0 0 1,-3-1 0,-1-1-368,-1-3 1,-2 0 0,-1-2 0,-2 0 0,-4-6 0,-2 0 0,-2-3 0,-2-2-1360,-1-2 0,-3-1 1953,-15 39 0,-8-13 0,0-16 0,0-14 0,0-9 0</inkml:trace>
  <inkml:trace contextRef="#ctx0" brushRef="#br0" timeOffset="4134">1136 3509 8335,'10'-35'271,"-5"0"1,-1 2-1,2 4 1,8 6 88,7 4 0,8 7 1,12 2-1,7 3-488,9 3 0,11 4 0,9 6 0,5 5-551,7 5 1,-10 1 0,3 1 678,-8-1 0,3 1 0,3-1 0</inkml:trace>
  <inkml:trace contextRef="#ctx0" brushRef="#br0" timeOffset="4467">2638 3247 8159,'9'-44'0,"-1"1"0,-8 10 0,0 4 1001,0 6 1,-8 5 0,-3 5 0,-5 3-274,-1 2 0,-6 2 1,-3 6-1,1 2-531,0 4 0,-4 6 0,4 9 0,-1 4-262,1 2 0,2-3 0,5 5 0,1 2-330,-1 2 1,1 8-1,-1-1 1,3 1-257,3 2 0,-1-6 0,7 3 0,2-5 228,2-6 0,2-3 0,2-11 0,4-3 322,5-6 0,5-4 0,3-4 0,3-4 596,1-6 0,8-9 1,-2-4-1,4-1-46,2 1 1,0 2 0,-2 5-1,-2 3-311,-2 3 1,0-1 0,4 7 0,-2 2-517,-2 2 0,1 2 0,6 2 0,3 4-542,2 5 0,-2 5 1,-8 1 919,-2 1 0,0 7 0,6 2 0</inkml:trace>
  <inkml:trace contextRef="#ctx0" brushRef="#br0" timeOffset="4851">3406 3177 8201,'0'-34'0,"0"1"746,0 3 1,-8 1 0,-3 10 0,-5 5 76,-1 5 1,-1 3-1,1 6 1,1 2-401,5 4 0,3 9 1,8 10-1,2 3-308,4 3 1,3 4 0,11 3 0,3 3-573,6-2 1,4 0-1,4-1 1,2 3-453,2-2 1,-1-2 0,-5-4-1,0-2-392,0-2 0,0-10 1,-2-3 1074,-4-14 1,-11-25-1,-13-20 1,-5-11 291,-5-10 0,-11-14 1,-9-9-1,12 39 1,-1-1 360,-1-2 1,-1-1 0,-1-3 0,-1-1 0,-1 1 0,-1 0 0,-1 0 0,-1 1 389,0 0 0,0 1 1,2 6-1,1 1 1,-22-37-1,8 15 1486,10 11 1,9 19-1894,20 20 1,11 18 0,15 20 0,8 13-492,13 11 0,9 14 1,-25-25-1,1 0 1,2 3-1,0 0-169,0 1 1,0 2-1,2 3 1,-1 1 0,-2 0-1,0 2 1,0 2-1,-1 3-318,1 0 0,0 2 1,1 4-1,-1 1 1,-3-1-1,-4 0 1,-2 0-1,-3-1-1545,-3-2 0,-4-1 2113,2 41 0,-7 4 0,-15-4 0,0 4 0</inkml:trace>
  <inkml:trace contextRef="#ctx0" brushRef="#br0" timeOffset="5734">4035 3265 8209,'-12'-18'418,"1"1"0,5-1 0,-4 1 1591,2-1-1514,2 1 0,10 7 0,6 5 0,9 3-253,7 2 1,3 2 0,8 3 0,3 7-199,7 3 0,3 3 1,3-1-1,-1 1-11,1-1 0,-1 1 0,0-1 0,-1 1-194,-5-1 0,3-1 0,-10-3 0,-6-3-131,-8-2 0,-6-2 0,-1-6 428,-1 0 0,-1-8 1,-5-4 390,-5-3 0,-4 3-199,-2 0 1,2 3-268,4-3 0,-2 6 0,8 12 0,-1 6-190,-1 3 1,5 3 0,-3-1 0,4 3-126,1 3 1,0-4-1,1 6 1,-1-1-80,1-1 1,-3 0-1,-1-5 30,-2-1 1,-10-7 294,-2-4 1,-8-6 0,-10-6 0,-1-6 36,-4-3 0,-5-9 0,-8 1 1,-3 0 51,-2-2 1,-6-2 0,7-6-1,1 1 158,2 3 1,2 0 0,2-6 0,4 0 44,6 0 0,11 6 0,6 2 0,8 2 44,10 4 0,9 3 0,22 7 1,9 5-144,10 4 0,6 4 1,4 4-1,2 5-251,2 5 0,-1 1 0,-5 3 0,-2 1-87,-4 2 0,0 6 0,-12-3 1,-9-1-200,-10 0 1,-10-2 0,-11-5 76,-6-1 0,-8-7 0,-8-2 0,-9-3 263,-6 1 0,-5 0 0,-4-6 1,-1-2 63,0-4 0,2-3 0,4-9 0,5 1-3,5-1 1,9-1-1,4-2 1,4-5-134,2-1 1,4-2-1,8-4 1,13 2-337,12 2 0,8 6 0,9-5 1,4 3-397,6 4 1,4 7 0,2 5 0,-2 1-269,-4 4 0,4 8 1084,-4 2 0,-4 15 0,0-2 0</inkml:trace>
  <inkml:trace contextRef="#ctx0" brushRef="#br0" timeOffset="5950">6288 3073 8209,'-10'-8'131,"-5"-8"1,3-7-1,-4 2 761,-1 1 0,1 9 1,3 1-1,1 2 677,-1 4 1,-1-1-1186,2 5 1,5 5 0,7 19 0,2 5-265,3 4 1,5 8 0,8 1 0,-1 3-208,0 3 1,1 1 0,-1-1 0,-1-3-602,-4-2 1,-5-3 0,-7-5-1,0 0 157,0 0 0,-15-6 0,-10-3 0,-12-5-145,-10-6 1,-9-9 0,-2 0 0,3-4-1383,7-2 2058,13 0 0,10-15 0,7-5 0</inkml:trace>
  <inkml:trace contextRef="#ctx0" brushRef="#br0" timeOffset="6082">6951 3544 8271,'12'-8'907,"0"-3"1,-3-5 0,3-1 306,-6-1 0,-4 1 0,-4-1 0,-4 3-1578,-6 3 1,-3-1 0,-5 7-1,-3 2 364,-6 2 0,-4 10 0,-2 2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6:02.8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1173 8275,'0'-12'1482,"0"1"1,0 5-1252,0-6 0,2 8 0,4-3 0,7 1-327,9 0 0,1 0 0,10 6 0,6 2-538,3 4 0,5-2 0,3 7 634,-3 3 0,3 9 0,-5 4 0</inkml:trace>
  <inkml:trace contextRef="#ctx0" brushRef="#br0" timeOffset="133">76 1470 8275,'-18'0'0,"1"-2"736,-1-4 0,7 4-440,-1-4 0,16 4 0,4 2 0,13 0-382,14 0 0,16 0 0,13 2 0,3 2-421,3 2 0,8 0 507,3-6 0,5 8 0,1 1 0</inkml:trace>
  <inkml:trace contextRef="#ctx0" brushRef="#br0" timeOffset="930">547 125 8216,'0'-23'391,"0"0"1,0-1 0,0 7 1521,0-1-1723,0 1 1,0 15 0,-2 8 0,-3 9-14,-7 9 0,-4 3 0,-1 8 0,-1 2-34,1 3 0,-2 3 0,-3 6 1,-1-5-121,2-1 0,-5-2 0,3-5 0,2 1 86,1-2 0,3 2 1,-1-14 371,1-1-468,0-11 1,9-3-1,10-10-153,13-4 0,5 4 1,11-5-1,6 1 23,7 0 0,7 0 0,3 6 0,2 0-36,2 0 0,8 0 1,-2 0-1,2 0-50,-2 0 0,-5 6 0,-13 0 0,-5 0-134,-4 1 514,-10-5 1,-11 4 0,-18-14-1,-14-7 1,-11-6 1,-8-10 0,-6 1 0,-5-3-104,-5-1 0,-1-7 0,-1 0 0,3 2-99,3 2 0,-1 4 0,7 2 0,4 6-607,6 6 1,14 1-254,11 18 0,14 12 0,9 17 0,10 6 884,6 6 0,18 11 0,3 10 0</inkml:trace>
  <inkml:trace contextRef="#ctx0" brushRef="#br0" timeOffset="1229">58 1068 8264,'0'-17'-267,"0"-1"1,-5 1 0,-1-1 751,2 1 1,4 5 0,6 3 0,5-1-82,5 0 1,9 6 0,4-2-1,4 3-155,2-3 0,14 4 1,5-4-1,6 4-40,6 2 1,10 0 0,7 0-1,6 0-195,5 0 1,-1 0 0,-8 2-1,-3 2-599,-7 2 0,-11 1 0,-9-3 0,-13 2-1629,-13-2 2214,-7 6 0,-13-1 0,-1 9 0</inkml:trace>
  <inkml:trace contextRef="#ctx0" brushRef="#br0" timeOffset="1479">128 1557 8264,'-17'-2'468,"-1"-4"1,1 5 0,1-7 1701,5 0-1850,3 6 0,23-8 0,11 6 1,12-1-93,15 1 1,9 0 0,16 0-1,5-2-256,2 2 1,12-3 0,-7 1 0,5 2-475,-45 3 1,1 0 0,-1-2 0,1 0 0,46-3 0,-10 2 501,-9 2 0,-7-5 0,-1-3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6:01.1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1335 8303,'-2'-29'607,"-2"2"1,-1 0 203,1 0 1,2 5-1,2-1 1,0 4-228,0 1 1,2 1 0,3 1 0,7 1-147,4-3 0,3 10 1,4-9-1,8 3-193,8 5 1,0 1-1,6 8 1,-3 0-82,-3 0 1,4 8-1,-2 5 1,-1 9-86,3 7 0,-12 6 1,2 3-1,-4 5-51,-2 2 1,-5 9 0,1 10-1,-6 2-73,-5-2 0,2 10 1,-9-2-1,-1 7-46,-2 11 0,-4 3 1,-3 6-1,-7-8 31,-4-8 1,-1-5 0,1-12 0,3-8-33,1-11 1,2-16-1,-1-8 1,3-6 75,0-5 0,4-4 0,-5-10 1,-1-4-29,0-6 1,4-7 0,-3-8-1,-1-10-141,0-6 1,5-11 0,-5-10-1,2-6-224,4-6 0,2-9 0,2-10 0,2-2 197,1 47 1,0-1 0,2-1-1,2-1 1,3-1 0,3 0-1,2-2 1,1 1 48,2 0 1,3 1 0,1 4 0,2 1 0,4 3 0,3 1 0,0 3 0,2 3 90,35-31 1,-6 23-1,-4 20 1,-6 13 71,-5 14 0,-10 10 0,-10 13 0,-4 7 40,-7 3 1,-1 3-1,-9 3 1,-2 4 2,-2 2 0,-10-7 0,-4 5 0,-5-2-10,-6 0 0,1-7 0,-7-4 0,-2-1-30,-2-2 1,-2-2-1,2-9 1,2-5-353,2-5 0,2-4 1,-2-2-384,6 0 0,11-8 1,6-3 731,4-5 0,25-9 0,7-2 0</inkml:trace>
  <inkml:trace contextRef="#ctx0" brushRef="#br0" timeOffset="565">1607 514 8417,'-5'-62'291,"-1"4"1,-8-2 0,5 4 0,-3 3 644,0 5 1,3 9-1,-5 0 1,2 6 3406,-1 4-3363,-3 8 1,6 5-1,5 16-975,3 10 1,6 13 0,5 8-1,11 8 247,5 8 0,4 5 1,6 4-1,0 4-444,0 3 0,0 1 0,-2 4 0,-4-2-617,-6-2 0,-3-6 0,-3 2 1,-1-2-307,-5-2 1,-3-21 0,-8 0 461,0-11 1,0-17-1,-2-7 1,-2-11 464,-2-11 0,-5-13 1,5-13-1,2-6 14,2-5 0,2-5 0,0 6 1,0 2 432,0 1 1,0 9 0,2 3 0,2 6 242,2 10 1,7 8 0,-1 7-406,3 6 1,1 14 0,-2 8 0,-5 7-76,-1 4 0,4-4 1,-7 6-1,-1 1-30,-2-3 1,-4 4-1,-4-6 1,-5 0 47,-5 0 1,5-1 0,-1-7 0,0 1-66,3-1 0,-7-5 0,6-1-167,1 3 0,1 2 0,8 1-274,0 0 1,0 7-1,0-1 1,2-2-111,4-1 0,5 5 0,11 4 1,1 4-515,-2 2 0,1 8 1090,1 3 0,4 12 0,8 5 0</inkml:trace>
  <inkml:trace contextRef="#ctx0" brushRef="#br0" timeOffset="766">2079 1859 8407,'0'-17'3232,"0"9"0,0 8-3026,0 10 1,0 7-1,2 5 1,4 3-243,5 2 0,3 2 1,0 6-1,-3 0-658,3 0 0,-5 2 0,3 1 0,0 5-2409,-3 2 3103,-1-6 0,-16 11 0,-1-5 0</inkml:trace>
  <inkml:trace contextRef="#ctx0" brushRef="#br0" timeOffset="899">1974 1458 8411,'-8'-24'-835,"-3"1"1,3 0-43,2 5 877,12 1 0,11 7 0,11 2 0</inkml:trace>
  <inkml:trace contextRef="#ctx0" brushRef="#br0" timeOffset="1350">2114 899 8439,'-18'-8'225,"1"-4"0,0 3 0,-1-1 0,3 0 731,3 0 0,2 7-736,4-3 1,12 4 0,0 4-1,10 4-173,7 5 0,6 5 0,12 3 0,5 3-596,5 1 0,3 2 0,2-4 549,3 3 0,-1 7 0,-6-4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6:08.1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123 602 8250,'-25'-35'488,"5"6"0,-3 2 0,3 4 707,3 7 0,7 11 1,4 16-811,5 12 0,4 16 0,7 10 1,10 7-101,5 8 0,6 6 0,8 4 0,3 3-342,3 3 0,1 1 1,-19-36-1,1 0 0,0 1 1,0 1-227,1 2 1,0 1-1,2-3 1,0 1-1,-3-2 1,-1 1 0,-3-2-1,0-1-742,21 44 1,-12-7 0,-12-3 0,-7-7 1024,-8-8 0,-12 1 0,-4-2 0</inkml:trace>
  <inkml:trace contextRef="#ctx0" brushRef="#br0" timeOffset="599">1328 1004 8240,'-6'-37'280,"0"-4"1,-2 6 0,5 1 0,-3 8 1713,2 7 0,0 9-1481,-2 4 0,4 6 0,-4 8 0,6 10-311,6 9 0,4 8 0,9 4 1,5 3-126,5 3 0,-2 1 0,4 7 0,2-1-349,0 1 1,6-7 0,-10-1 0,4-1-332,2 1 1,-2-6 0,-4 2 0,-8-6-181,-7-6 1,-1-4 0,-7-8 321,-2 1 1,-10-8-1,-5-5 581,-5-3 0,-1-9 1,1-5-1,2-6 726,3-5 0,7 2 1,-2-8-1,4 0-129,2 1 0,10 1 0,7 6 0,10-2-365,6 1 0,10 5 0,4 5 1,5 6-368,6 4 1,4 2-1,8 0 1,0 2-243,0 4 1,-8-2 0,-4 6 0,-5-3 24,-7-3 0,-5-4 0,-12-5 0,-8-7 158,-7-4 1,-6-9-1,-10-4 1,-4-6 62,-6-6 1,-11 3 0,-6-7 0,-4 2 105,-2 4 0,0-3 0,0 1 1,2 4 46,4 6 1,-2 2 0,8 10-1,1 5-606,3 4 0,9 6 1,5 10-152,3 6 1,11 11-1,7 8 1,9 8-46,8 8 0,-2 3 0,12 4 0,-2 3-1463,-1 1 2123,9 0 0,-5 2 0,9 2 0</inkml:trace>
  <inkml:trace contextRef="#ctx0" brushRef="#br0" timeOffset="1134">2777 1353 8240,'6'-23'139,"0"0"1,0-1-1,-6 7 1,0 0 1918,0-1 1,0 6-434,0 1 1,0 9-1401,0 2 1,0 15 0,0 14 0,0 6 3,0 6 1,0-2 0,0 8 0,0 1-304,0 2 1,0 3 0,0-3 0,0-1-244,0-3 1,6-1-1,-1 4 1,-1-5-484,-2-1 0,-2-2 0,0-8-1455,0-4 2259,0-4 0,0-25 0,2-10 1,2-13-56,2-10 0,0 0 0,-4-12 0,2 1 121,1-1 0,7 4 0,-4-3 0,1 1 81,5 4 1,-4 8-1,1 4 1,5 2-196,5 3 0,1 9 0,5 3 0,0 2-79,0 4 0,0 10 1,2 6-1,-5 3 25,-5 3 1,-1 1 0,-3 3 0,-3 1 51,-6-2 1,-6-1 0,-6-3-1,-8-1 195,-7-5 1,-12 3 0,-8-6-1,0-1 159,-1 1 0,-3-2 1,-5-6-1,1 0 291,2 0 1,14 0 0,0 0 68,6 0 1,16 0-789,16 0 1,15 8 0,23 5 0,9 7-208,10 3 0,0 0 1,0-5-1,-2 1-499,-3 5 1,3-5 0,-4 4 0,-5-3-1934,-9-3 2759,-5 1 0,-2-1 0,0 0 0</inkml:trace>
  <inkml:trace contextRef="#ctx0" brushRef="#br0" timeOffset="1301">3476 1703 8240,'0'-18'255,"2"3"1,2 1 0,3 4 318,3 3 0,-4 1 1,6 6-1,3 2-360,7 3 0,-1 7 1,6 11-1,0 7-443,0 3 1,1 1-1,3 1 1,-4 0-205,-2 0 1,-2 0 0,-7 0 432,-5 0 0,5 0 0,-6 0 0</inkml:trace>
  <inkml:trace contextRef="#ctx0" brushRef="#br0" timeOffset="1450">3022 969 8452,'2'-62'0,"4"4"-263,5 3 1,7 13 0,7 5-1,10 10-1205,9 7 1468,15 7 0,3 5 0,8-2 0</inkml:trace>
  <inkml:trace contextRef="#ctx0" brushRef="#br0" timeOffset="1633">3790 78 8375,'-17'-23'365,"-1"0"1,7 1 0,1 13 0,2 13 587,4 17 1,6 22 0,8 25 0,9 11-765,7 14 0,-9-41 0,2 1 1,4 5-1,1 1 0,2 4 1,0 2-146,3 2 1,1 1 0,0 8-1,0 2 1,2 0 0,0 1-1,-3 0 1,0-1-1146,-1-1 1,-2-1 0,-3-2 0,-3-2 1100,-2-5 0,-1 0 0,-2 2 0,-3 0 0,-3-3 0,0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6:14.3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557 499 8517,'6'-43'0,"0"6"694,-2 6 1,-2 16 75,-2-3 1,-2 13-478,-4-1 1,4 6-1,-6 4 1,2 5-236,0 7 0,-7-3 0,3 13 0,-1-1-204,-1 4 1,0 4 0,-5 2 0,-1 0-207,1 0 1,-1 2 0,1 1 0,-3 5-73,-3 2 1,2-6-1,-8 1 1,0-1-3,1 2 0,-5-4 0,4 3 0,-4-3 426,-2-2 0,1-8 0,-1-1 0</inkml:trace>
  <inkml:trace contextRef="#ctx0" brushRef="#br0" timeOffset="233">120 150 8177,'-27'-24'0,"2"-1"920,0-2 1,11 6-139,-3-3 1,11 11-488,0 1 1,6 10 0,6 0 0,8 8-160,7 4 1,6 3 0,8 9 0,2 3-165,4 2 1,-3 2-1,7 6 1,-2 2-438,-4 4 0,3 0 0,1 9 1,2 6-36,3 4 1,-7 4 0,-4 6 0,-6 0-602,0 0 1101,-14-8 0,14 6 0,-11-6 0</inkml:trace>
  <inkml:trace contextRef="#ctx0" brushRef="#br0" timeOffset="435">1011 656 8369,'10'-2'687,"-2"-2"51,-1-2 1,-3 1-417,8 5 0,-8 7 0,4 5 0,-1 6-326,5 5 0,-2-4 0,1 6 0,3 1-358,1 3 0,3-2 1,-1 2-1,1 2 156,-1 2 1,-5-4 205,0 0 0,-1 0 0,7 6 0</inkml:trace>
  <inkml:trace contextRef="#ctx0" brushRef="#br0" timeOffset="1568">854 499 8425,'10'-18'557,"-1"9"-747,-3 3 0,-2 4-793,8 2 983,-8 8 0,11 1 0,-5 9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6:06.1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192 775 8164,'-27'-29'0,"4"0"136,3-2 1,3 4 0,-1-2 0,1 0 420,-1 1 0,3 3 0,3 8 1,5-1 2166,-1 1-2216,6-1 0,-6 11 1,8 8-173,0 15 1,8 11-1,3 14 1,5 7-13,1 9 1,1 7-1,1 9 1,3 5-227,1 2 1,2 3 0,-3 8 0,3 2-336,2-1 0,-4 3 0,4-2 0,-1 0-491,-5 2 1,0-6 0,-1 3 0,-1-11-132,-3-11 0,-3-8 1,5-13-1,-3-9-1693,-3-11 2552,3-7 0,3-13 0,9-1 0</inkml:trace>
  <inkml:trace contextRef="#ctx0" brushRef="#br0" timeOffset="501">978 1055 8154,'-8'-28'352,"6"-5"1,-3 4-1,3-4 289,2-2 1,0 1-1,2-1 1,3-2 26,7-4 0,5 10 1,5-2-1,3 6-239,2 5 0,2 5 1,6 3-1,0 5-331,0 1 1,0 4 0,0 12 0,0 7-102,0 7 0,0 9 1,-2 0-1,-2 6-162,-2 3 0,-6 9 0,4-3 0,-1 3-61,-5-2 0,-2 3 0,-1-3 0,-1 3 70,1 2 0,-1-5 0,1-2 0,-1-5-52,1-7 1,-1 0 0,1-9 0,-1-5 245,0-5 1,1-7 0,-1-9 0,1-5 196,-1-11 0,7-3 1,1-12-1,0-6-76,0-4 1,-1-9-1,-7-8 1,-1 0-96,-5 0 1,-3-1 0,-8 5-1,-4-4-6,-8-2 0,-1 13 0,-18 3 0,-4 9-62,-4 8 0,-2 4 0,8 9 0,4 4-197,6 7 1,4 5-1,3 7 1,4 9-162,7 5 0,3 10 1,5 0-1,7 6-351,8 4 0,17 7 1,1-1-1,7 3-144,6 3 1,1-3-1,1-1 857,-5-3 0,12 9 0,-3 7 0</inkml:trace>
  <inkml:trace contextRef="#ctx0" brushRef="#br0" timeOffset="1065">2305 1544 8381,'6'-18'443,"2"1"209,2-1 0,-6 1 0,3 1 1,-1 3 448,0 1 1,8 2 0,-5-3-57,1 1 1,5 2-715,-3-1 1,-2 3-1,0 10 1,-3 4-57,-3 5 1,0 11 0,0 3 0,2 2-5,-2 4 0,-2 8 0,-1 4 1,3 1-4,2 5 0,0-5 1,-6 3-1,0 0-26,0-3 0,0 7 0,0-7 0,0 1-1590,0-4 0,0-6 0,0-6 1,0-6-582,0-4 0,2-9 1693,4-4 0,-2-14 0,7-9 0,1-10-32,-2-6 0,5-2 0,-3-2 1,3-4 39,3-6 0,-1 5 0,-1 1 1,-3 6 243,-1 6 0,0-2 1,3 8-1,-1 3 85,-3 7 1,-5-1-1,6 8-15,1 2 1,-3 8-1,0 4 1,-2 2 120,-4 3 1,-3 3 0,-2 1 0,-5 1 57,-6-1 0,-5-1 0,-5-3 0,-1-1 191,2 2 1,-5-5 0,3 1 0,2-2-104,1-4 0,9 3 0,-1-1 0,0 0-348,3 2 1,3-4-1,12 5-200,5-1 1,13 6-1,7-5 1,7 3-280,9 0 1,4-1-1,1 7 1,-2-1-380,-3 1 0,1-1 1,-7 1-1,-2-1-592,-2 1 1,-6-7 1444,-8 1 0,0-8 0,-13 3 0</inkml:trace>
  <inkml:trace contextRef="#ctx0" brushRef="#br0" timeOffset="1230">3266 1771 8316,'2'-18'313,"4"1"1,-2 1 0,7 5 196,3 5 1,1 4-1,3 2 1,-1 2-374,1 4 0,5 5 1,2 12-1,0 7-648,1 3 1,3 2-1,-6-1 1,0 1-667,3 0 1177,-7 0 0,6 0 0,-7 0 0</inkml:trace>
  <inkml:trace contextRef="#ctx0" brushRef="#br0" timeOffset="1381">3039 1020 8391,'0'-62'0,"0"5"-241,0 9 1,10 13 0,7 14-1,10 5-854,6 4 1095,18 8 0,3-11 0,16 5 0</inkml:trace>
  <inkml:trace contextRef="#ctx0" brushRef="#br0" timeOffset="1584">3912 59 8548,'-12'-25'1308,"3"6"-438,1 5 1,2 28 0,8 11 0,6 21-521,9 16 0,10 14 0,12 8 0,-18-39 1,1 1-356,0 3 0,1 1 0,0 5 0,2 2 0,3 4 0,0 1 0,2 3 0,1 1-366,0 3 1,0 0-1,-4-3 1,0 0-1,-1-2 1,-2-2 0,-4-2-1,-3-1-179,-3-4 1,-2 0 0,-5-1 0,-3-1 549,0-1 0,-2 1 0,-4-1 0,-2 1 0,-1-1 0,0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6:21.125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1013 647 8308,'-17'0'0,"7"0"0,3 0 0</inkml:trace>
  <inkml:trace contextRef="#ctx0" brushRef="#br0" timeOffset="564">874 612 8354,'-18'0'-494,"1"-2"477,-1-4 0,1 4 0,-1-3 522,1 3 1,5 2-100,1 0-305,-1 0 1,2 2-79,4 3 1,6 5-1,6 6 12,6-5 1,3-1-1,3-6 1,1 2 5,5-2 1,5 3 0,10-1 0,5-2 21,7-2 0,-3-2 1,12 0-1,2 0-2,8 0 0,10 0 1,13-2-1,6-2-49,-48 1 1,1 0 0,1 0-1,0 0 1,2 2 0,-1 1 0,3-2-1,1 0-56,2-1 0,0 0 0,-5 0 0,1 0 1,2 3-1,0 0 0,-3 0 0,1 0 1,-1 0 0,0 0 0,-1 0 0,1 0 1,2 0-1,0 0 0,0 0 0,-1 0-13,-2 0 0,1 0 0,1 0 0,0 0 1,0 0-1,1 0 0,1-1 0,0 0 22,4-2 1,0 0-1,-4 2 1,-1 0-1,2-2 1,0-1 0,-2 1-1,1 0 22,-1 0 1,2 0 0,5-3 0,0 0 0,1 2 0,0 1-1,-1-1 1,0 0 31,-3 0 0,0 0 0,1-2 0,1 0 0,1 2 0,2 1 0,0-2 0,2 0 25,2-2 1,1 0 0,-4 2 0,0 1 0,3-1-1,0 0 1,0 0 0,0 0-83,1 0 0,1 0 0,1 1 0,0-1 0,2-2 0,1 0 0,-1 2 1,-1 0 44,-2 2 1,-2-1-1,0-2 1,0 0-1,1 2 1,1 0-1,2 0 1,0 1-4,1-1 0,-1 0 1,-2-3-1,0 0 0,2 2 1,-1 1-1,0-2 1,0 0-16,-1 0 0,1 0 0,4 1 0,0-1 0,-2-2 1,-1 0-1,2 1 0,0 0 46,-1 2 0,1-1 1,-4 0-1,-1 0 0,2-2 1,0-1-1,-1 0 0,0 0 29,1 1 0,-1-1 0,-4 0 1,0 0-1,1 1 0,0-1 1,-4 0-1,0 0 19,-5 0 1,0 1 0,1 2-1,0 0 1,-3 1 0,-1-1-1,0 0 1,0 0-66,-1 1 1,-1 0 0,-2-2 0,1-1 0,-2 3 0,0 0-1,1-1 1,-1 0-9,1 0 0,-1 1 1,39-1-1,-5-4 1,-7 3-117,-5 3 1,-10 0 0,-8 0 0,-9-2-628,-12 2 1,-10 0 217,-13-2 1,-7 3 153,-10-9 1,-5 6-1,-10-4 1,-1 3-249,-2 3 608,0 2 0,-3 10 0,-1 1 0</inkml:trace>
  <inkml:trace contextRef="#ctx0" brushRef="#br0" timeOffset="1631">210 2551 8319,'12'2'417,"-1"3"1,-5 5-1,6 8-67,1-1 0,-5 0 1,-2 1-1,-2-1-190,2 1 1,-4-1-1,3 1 45,-3-1 1,-4-7 0,-3-4-74,-7-4 0,-4-4 1,-3-6-1,-4-9 123,-6-11 0,-4-12 1,0-7-1,2-5 126,2-7 1,7-5 0,1-11-1,7-7-172,8-3 1,5 1 0,4 7 0,9 9 20,11 6 1,8 11-1,4 13 1,0 6-244,0 9 1,0 12 0,0 5-1,0 6-103,0 6 1,0 3-1,2 11 1,1 1-46,3 2 0,6 10 0,-5 0 0,1 6-103,0 0 1,-8 4 0,-6-3 0,0 1-62,-2 2 1,-2-1 0,-9 5-1,-4-6-327,-7-4 1,-3-2 0,-4-2 266,-3-4 1,-5-12 0,-8-11 609,1-4 0,1-10 0,3-5 0,3-11 42,2-11 1,3-7 0,5-11-1,1 1 345,5-1 0,4 1 1,9 0-1,5-1-51,5 1 0,4 9 0,4 6 0,1 10-315,3 8 0,6-1 0,-5 15 1,1 1-366,0 2 0,-2 15 0,-6 7 0,1 5-87,5 6 0,-10 8 0,4 2 0,-4-1-419,-4 3 1,1 2-1,-7 5 1,0-1-249,-5-3 0,1 3 0,-7 7 1,0 2-476,-5-2 0,3-1 1348,-2-3 0,-8 1 0,-8-1 0</inkml:trace>
  <inkml:trace contextRef="#ctx0" brushRef="#br0" timeOffset="1931">2306 2254 8438,'-8'-16'0,"-4"3"286,-3 1 0,-8 6 0,-3-4 0,-1 3 438,-4 3 0,-2 2 1,-4 4-1,-2 4-91,-1 5 1,-7 7-1,6 3 1,3 2-365,1-1 0,8 3 1,3-2-1,5 1-209,6 1 1,9-6 0,0 4-262,4-3 1,16-5 0,5-1 0,6-4-175,6-3 1,2-1-1,4-6 1,4 0-33,5 0 0,-3 0 0,0 0 1,-2 0 31,-1 0 1,1 0 0,-6 0 0,-2 0-81,-4 0 1,2-2-1,-8-2 1,-1-1-216,-3 1 0,-1 2 0,-3 0 670,-3-4 0,3 4 0,-5-6 0</inkml:trace>
  <inkml:trace contextRef="#ctx0" brushRef="#br0" timeOffset="2113">2515 2201 8438,'0'-27'349,"0"4"0,0 3 233,0 3 1,8 0 0,4 1 110,3 4 0,11 5 0,3 7 1,4 2-124,2 3 1,7 7 0,7 9 0,7 5-472,8 1 0,-4 4 0,0 8 0,-3 1-606,-5-1 0,4 0 0,-11 0 1,0 2-1235,-5-3 1,-11-7 1740,-5-1 0,-5-1 0,-1 6 0</inkml:trace>
  <inkml:trace contextRef="#ctx0" brushRef="#br0" timeOffset="2296">3231 2062 8434,'-9'-28'39,"-7"5"0,-5 4 150,-1 1 0,-3 9 1,0 5-1,-2 10 769,-4 11 1,-4 8 0,-4 12 0,-4 4-802,-1 5 0,5 5 0,-2 3 0,4 4-803,2 6 0,2-1 0,2 1 0,4 2 646,2 1 0,-6 3 0,4 0 0</inkml:trace>
  <inkml:trace contextRef="#ctx0" brushRef="#br0" timeOffset="2863">4244 1415 8513,'-17'0'-10,"-1"0"0,1 0 0,-1 0 1,1 0 235,0 0 1,-3 0-1,-1 0 1,-4 0 429,-3 0 0,5 8 0,-6 4 0,-2 7 2,-2 10 0,-10 10 0,-1 19 0,-1 8-52,4 8 0,6 8 1,6 11-1,8 4-407,7 0 0,11-47 0,2 1 0,15 42 0,15-2-437,14-2 0,-15-45 1,2-2-1,1-2 1,2-1-1,1-2 0,2-2-439,1-1 1,2-2-1,46 18 1,-38-24 0,1-1-1,0-2 1,1-1 676,1-2 0,1-2 0,0-6 0,1-2 0,0-3 0,1 1 0</inkml:trace>
  <inkml:trace contextRef="#ctx0" brushRef="#br0" timeOffset="3347">5292 1206 8440,'-17'-51'188,"-1"5"0,1 7 811,-1 8 1,1 8-1,-1 11 104,1 6 1,1 12 0,3 8 0,3 9-658,2 12 1,3 9 0,5 15-1,1 5-120,5 4 1,6 9-1,11 3 1,6 1-344,4 1 1,4 5 0,-17-39 0,1 1 0,1 1 0,1 1-313,-1 2 0,0 1 0,3 0 0,1 0 0,-3-1 0,0-1 0,1 1 0,1-1-263,-2 0 0,0 1 0,-1 1 1,-1 1-1,-4-4 0,-1 0 1,11 41-633,-9-13 1,-3-17 1169,-9-9 1,0-1 0,-6-7 0</inkml:trace>
  <inkml:trace contextRef="#ctx0" brushRef="#br0" timeOffset="3913">6253 1468 8410,'0'-35'-65,"0"0"1,0 0-12,0 0 0,0 8 1,0 2-1,0 1 2530,0 1 0,0 0-1645,0 5 0,7 9 0,7 5-602,7 8 1,-1 5 0,3 11 0,-2 3-57,3 6 0,3 12 0,6 6 0,-2 3-256,-2 2 1,0 1 0,6 1-1,0 2-240,0 3 0,0-3 0,-2-8 1,-2-1-54,-2 1 1,-2-5 0,2-4 0,-5-8 101,-5-8 1,-2-5 0,1-7-1,-1-5 227,1-4 0,-3-12 0,1-7 0,-1-12 314,5-10 1,1-7 0,-3-11-1,-1-3-31,1-2 1,-9-2 0,-1-6 0,-2 0-64,0 0 0,-8 8 0,-12 4 0,-5 8 11,-5 9 0,-5 2 0,6 18 0,0 5-174,-2 8 1,5 16 0,-3 10-1,5 9-325,7 6 0,3 9 1,8 7-1,2 7-251,4 8 0,11 2 0,12 0 0,4-2-3,2 2 1,8-4 0,3 0 0,5-1 590,1-5 0,8-10 0,3-3 0</inkml:trace>
  <inkml:trace contextRef="#ctx0" brushRef="#br0" timeOffset="4563">7475 1904 7591,'12'12'1017,"0"0"540,-9-8-206,13 3 283,-14-7-945,6 0 0,-14-2-214,0-3 0,-2 5-137,2 0 0,4 2 0,-3 9-140,3 3 1,2 7 0,0 2-1,0-1-185,0-3 0,0 6 0,0 4 1,0 4-171,0 2 1,0 0 0,0 0 0,2 0-40,3 0 1,-3-6 0,4 0 0,-4 0-130,-2-1 0,0-3 0,0-8-721,0 1 938,0-1 1,0-9 0,0-8-89,0-10 1,0-11 0,2-4 0,2-2-23,2-5 0,5 0 1,-3-3-1,2 0 135,3 0 1,3 6-1,1 1 1,-1 3-13,-4 4 0,3 1 0,-3 5 102,3 3 1,-3 5 0,0 7 8,1 0 1,-5 7 0,-2 7 0,-4 5 97,-2 5 1,-2 1 0,-2-4 0,-4 2 89,-2-1 1,5-3 0,-7-1 0,0-1-4,3 1 0,-5-7 0,6-1 0,1 0 254,-1-1 1,0-5-176,2 2-429,4-4 1,-4 0-1,14 2-65,10 2 1,1-1 0,10-5-1,2 2-202,2 4 0,2-2 0,0 6 0,0-1-596,0 1 1,0 0-1,-2 3 1012,-4-1 0,12 0 0,-4 5 0</inkml:trace>
  <inkml:trace contextRef="#ctx0" brushRef="#br0" timeOffset="4747">8156 2044 8326,'0'-17'399,"0"-1"0,0 1 407,0-1 0,8 9 0,2 5-408,-1 8 0,7 5 0,-4 11 1,3 1-408,3 2 0,1 8 0,2-2 0,3 4-1134,-3 2 1,0 0-1,1 2 1143,1 4 0,8-4 0,-4 6 0</inkml:trace>
  <inkml:trace contextRef="#ctx0" brushRef="#br0" timeOffset="4896">7982 1677 8503,'-20'-69'0,"-1"1"115,-2 4 1,-1 17 0,9 14 15,3 6 1,6 6 0,12 9 0,6 6-612,3 4 0,13 2 1,6 0 479,11 0 0,6 8 0,1 2 0</inkml:trace>
  <inkml:trace contextRef="#ctx0" brushRef="#br0" timeOffset="5113">8715 804 8499,'-17'-35'0,"-1"2"962,1 4 0,1 16 0,5 18 55,5 17 0,6 24 1,8 14-1,7 12-549,6 10 0,10 3 0,-1 4 0,-14-42 1,1 2-503,0 2 0,1 2 0,2 3 1,2 1-1,1 4 0,1 0 1,0-1-1,0 0-165,0-1 0,-1-1 0,1 2 0,0 0 1,-2-2-1,-1 1 0,0 0 0,-1 0-437,-2-1 0,1 0 1,0-2-1,-1-1 0,-6-5 1,-1-1 635,10 44 0,1 0 0,-3-5 0,-2-9 0,-3-5 0</inkml:trace>
  <inkml:trace contextRef="#ctx0" brushRef="#br0" timeOffset="5546">9658 1084 8493,'-2'-41'360,"-4"0"1,-3 0 0,-9 10 0,3 6 1025,3 8 1,2 11-1,7 2-737,-3 8 0,0 7 1,6 15-1,2 7-493,4 5 1,-2 11-1,7 0 1,5 5-188,5 4 0,-2 2 0,7-4 0,-3 5-457,0 1 0,6 4 0,-3 7 0,-1 5-517,0 2 0,6-3 1,-4 7-1,0-1-108,-3-5 0,-11-6 0,-3-8 1113,-2-6 0,-2 4 0,-6 0 0</inkml:trace>
  <inkml:trace contextRef="#ctx0" brushRef="#br0" timeOffset="6080">10392 1346 8349,'0'-33'0,"2"3"-24,4 7 1,-5 4-1,5 1 2053,-4 1 380,-2-1-2021,0 9 0,0 3 0,0 14 1,0 7-48,0 7 0,6 7 1,2-2-1,2 4-58,3 6 1,5 3-1,3-1 1,2 4-5,-1 2 0,3-5 0,0 5 0,0 0-1092,0-1 1,5-5 0,-7 2 0,-2-4-1004,-1-2 0,-5-8 0,-1-4 1553,-3-4 0,-7-11 0,4-10 1,-2-11 728,0-9 1,5-9 0,-3 0 0,0-4 535,0 0 0,3-3 1,-3 10-1,2 1-260,3 4 0,-3 4 0,2 1 0,3 3-589,6 3 1,1 4 0,7 8 0,2 0-246,2 0 1,4 0 0,2 0 0,1 2-393,-1 4 1,4-4 0,-2 4 0,-3-4 79,-1-2 1,-4-8-1,-4-4 1,-5-5 219,-5-7 0,-9-3 1,-4-10-1,-4-1 144,-2-3 0,-8-6 1,-4 5-1,-5-1 104,-7 0 1,-3 2-1,-8 7 1,0 1-59,0 3 0,2 5 1,2 10-1,4 1-307,2 2 1,8 9 0,7-1 0,0 8-385,0 7 1,7 7 0,-3 7-1,4 8 685,2 6 0,15 17 0,5-2 0</inkml:trace>
  <inkml:trace contextRef="#ctx0" brushRef="#br0" timeOffset="6630">11684 1555 8456,'0'-33'131,"0"4"0,0 4 0,0 7 1,0 1 1387,0-1 0,0 1 3037,0 0-4194,0 7 1,0 4-1,0 12 1,0 5-53,0 5 1,0 9-1,2 6 1,2 6-109,2 4 0,2 7 0,-5-1 1,5 3-491,2 3 1,-4-5-1,3 1 1,-1 1-249,-4-1 0,4-1 1,-2 5-1,-3-1-536,-1 0 1,-2-9-1,0-6-1395,0-6 2296,0-10 0,0-17 0,0-19 0,-2-12 148,-3-10 0,3-10 1,-4 3-1,4-3 160,2 0 1,0 1 0,0-5-1,0 5 126,0 5 0,6 6 0,2 6 0,1 6-157,5 3 0,1 11 0,5 3 0,1 4-69,2 2 1,3 10 0,-5 5 0,2 8-8,-1 5 0,-5 1 0,-5 4 1,-5-2-91,1-2 1,-6-6 0,2 4 0,-8-2 20,-7-3 1,-5-9 0,-3-1 0,-5 0 132,-5-3 0,-4-1 1,0-8-1,2 0 256,2 0 0,8 0 0,-3 0 0,5 0 322,2 0 1,5-2-724,0-4 1,18 4 0,6-3 0,13 3-67,8 2 0,8 7 1,1 5-1,3 4-952,4 1 0,3 1 1,4-1 1068,2 0 0,1 1 0,-7-1 0</inkml:trace>
  <inkml:trace contextRef="#ctx0" brushRef="#br0" timeOffset="6815">12418 1712 8456,'0'-17'257,"-6"-1"1,0 1 935,2-1 1,2 11 0,2 7-771,0 9 0,8 11 0,4 7 0,5 8-357,6 2 1,-3 5 0,5 1 0,-2 2-1123,0 3 0,7-3 0,-7 0 1056,-2-3 0,6 7 0,1-5 0</inkml:trace>
  <inkml:trace contextRef="#ctx0" brushRef="#br1" timeOffset="6980">12313 1119 12918,'0'-51'-462,"0"5"0,0 5 1,0 12-1,2 5 168,4 5 0,5 9 0,13 4 0,5 6 235,4 6 0,9 4 0,3 7 0</inkml:trace>
  <inkml:trace contextRef="#ctx0" brushRef="#br1" timeOffset="7180">12959 699 16678,'10'-7'424,"-3"1"-177,-7 0 0,6 18 1,2 25-1,2 15 174,3 16 0,11 17 0,-10-36 0,1 1 1,2 2-1,1 1-445,2 2 0,0 1 1,-1-2-1,-1 0 0,3 4 1,-1 1-1,-1 0 1,-1 0-580,0 1 1,-1 0-1,-2-3 1,-1-1 0,-1-3-1,-1-1 1,9 43-2449,-5-6 2792,-10-9 1,2 13 0,-8-4 0</inkml:trace>
  <inkml:trace contextRef="#ctx0" brushRef="#br1" timeOffset="7564">13989 455 13873,'18'-18'324,"5"3"0,2 3 0,3 8 124,3 8 0,2 16 1,1 17-1,1 15-248,0 16 1,-2 17 0,-16-34 0,-3 1-1,0 4 1,-2 3-90,-2 4 1,-1 2 0,2 7 0,-3 1 0,-3 3 0,-4 1 0,0 1 0,-2 0-348,-2-3 1,-3-1 0,-2-2 0,-4 0 0,-6-3 0,-3 0 0,-1-1 0,-2-1-441,-3 1 1,-4-2 0,-5-6-1,-4-1 1,-3 0 0,-3-2 675,-5-2 0,-1-1 0,-3-2 0,-1 0 0,-2 1 0,0-1 0,1 1 0,1-1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6:32.3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88 264 8396,'-2'-35'65,"-4"0"0,-3 0 0,-7 2 0,3 4 954,1 6 1,6 4 0,-4 1 2383,3 1-2913,1-1 1,6 16 0,0 8 0,2 8-249,4 3 1,5 8 0,11 4 0,1 6-118,-2 6 1,4-4-1,1 4 1,-1-2-255,0 1 1,0-3 0,-3 4 0,1-4-305,-2-2 0,1 0 1,-1 0-1,2 0-429,-1-1 0,-3-1 0,-1-3 387,-1-7 0,0-12 0,1-7 0,-1-9 675,1-13 1,1-9 0,3-14-1,3-5 178,2-5 1,2-7-1,4 0 1,-2 1 569,-2 3 1,-5 8 0,5 1-1,0 4-130,-2 8 0,4 8 1,-6 13-1,4 6-625,8 5 0,-2 8 0,6 7 0,-4 7-207,-2 8 0,0 4 0,0 2 0,-2 0-192,-4 0 1,-4 0-1,-8-2 1,-1-2-183,-5-2 0,3-7 1,-8 1-1,-2-4-794,-2-1 1,-4-9 0,-4-3 1235,-6-4 0,5-15 1,-1-7-1,2-5 474,0-6 0,0-4 0,6-4 1,0-2 10,0 3 1,8 1-1,4 4 1,3 4-40,3 5 1,1 5 0,4 3-1,6 5-574,4 5 1,8 4 0,2 4 0,2 4-528,3 5 0,-1 11 0,1 3 0,1 2-267,-7 4 1,-5 0-1,-8 0 1,-3-2-942,-1 2 0,-12 0 0,3-1 1809,-6-7 0,-12 4 0,-8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6:32.4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200 245 8335,'-52'-58'848,"-1"-1"0,13 15 0,9 11-514,11 6 1,16 11 0,4 10 0,14 4-1070,13 2 1,10 2-1,19 4 1,10 6-1557,16 3 2291,3 3 0,-30-6 0,1 1 0,-3 1 0,0-1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6:33.020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69 375 8395,'0'-17'0,"0"-1"0,0 1 2408,0-1 1,-6 7-1464,0-1 1,2 10 0,8 2-1,4 10-444,2 5 1,7 12 0,8 6 0,3 8-156,3 4 1,2 3-1,2 9 1,0 3-309,-1 2 1,7 10 0,0 9 0,-2 3-440,-2-3 1,-10 10 0,-6-3 0,-7 1-650,-8 0 1,-4-9 0,-6-8 0,-6-10 308,-8-10 1,-11-17 0,0-4-1,-2-10 297,2-11 0,-4-8 0,4-10 0,-6-9 227,-6-10 1,6-14 0,-1-8-1,4-7 219,1-8 0,4-12 1,0-5-1,2-6 67,4-7 1,9-3 0,8 45-1,2 0 1,1-2 0,2 1 11,1-2 0,2-1 0,3 0 1,3 0-1,4-2 0,3 1 1,2 4-1,3 1 42,3 4 0,3 1 0,0 5 0,4 3 0,36-33 0,-4 14 200,-6 17 0,-4 22 0,-3 19 0,-5 11-25,-5 11 0,-6 13 0,-6 11 0,-8 7-68,-7 5 1,-6 4-1,-8 8 1,-2-2-117,-4-4 1,-6 2-1,-11-6 1,-6 2-159,-4 4 1,-2-14 0,-2-5 0,-2-8-321,-1-4 0,-7-2 0,6-4 1,4-8-403,6-7 0,8-9 0,9-8-575,3-3 1,9-8 1340,2 2 0,15-11 0,13-4 0</inkml:trace>
  <inkml:trace contextRef="#ctx0" brushRef="#br0" timeOffset="183">1239 934 8675,'0'-10'4012,"0"-5"-7106,0 13 3094,0-6 0,8 16 0,2 2 0</inkml:trace>
  <inkml:trace contextRef="#ctx0" brushRef="#br1" timeOffset="551">1588 602 9023,'0'-33'482,"0"4"1,-5 4 0,-1 7 0,0 1 6146,-2-1-5918,6 9 1,-6 3-1,8 12 1,2 5-380,4 5 0,10 9 1,9 2-1,2 4-388,4 4 1,-4-9 0,2 8 0,1-1-312,-3 0 1,6 2 0,-6-2 0,0-4-439,-4-5 0,-3-5 1,-5-1-1,-1-1-1412,-3 1 2460,-7-9 0,4-15 0,-8-15 0,0-10 518,0-12 0,0-5 1,2-6-1,4-3 468,6-1 1,3 0-1,3 7 1,-1 5-459,0 5 0,3 12 1,3 6-1,4 5-482,0 7 1,8 5 0,-2 13 0,8 11-466,4 9 0,1 8 0,7 6 0,-3 3-714,-3 1 0,3 5 0,-5-3 0,-2 2-1089,-9-3 1,-1 3 0,-9-7 0,-3 1-3721,-2 0 5697,-9-3 0,6 3 0,-7 2 0</inkml:trace>
  <inkml:trace contextRef="#ctx0" brushRef="#br1" timeOffset="700">3160 812 21506,'10'-25'-2363,"0"5"1,-7-3 8862,3 3-6529,0 3 1,-6 9 0,2 10-5720,4 14 5543,-4 9 1,13 10 0,-5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7:10.0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647 975 8503,'15'-25'334,"-3"-5"0,1 5 0,-7 2 0,-2 4 1303,-2 1 1,-10 8 0,-3 5-845,-5 3 1,-1 2 0,-1 2 0,1 3-615,-1 7 0,-1 11 1,-3 4-1,-1 4-300,2 4 1,1-4 0,1 12 0,-2 0-151,-3 3 0,-5 3 0,6-1 0,0-1-824,-3 2 1,5-5 0,-8 1 0,-4-3-457,-6-3 1,-5-4 1550,-9-6 0,1 4 0,-1-6 0</inkml:trace>
  <inkml:trace contextRef="#ctx0" brushRef="#br0" timeOffset="200">53 346 9028,'6'-74'0,"-1"6"990,-1 12 1,-2 11-1,0 16 1,2 6-143,2 4 0,7 3 1,1 5-1,7 7-391,8 8 0,14 13 1,8 14-1,9 8-354,8 7 0,0 13 0,-28-28 0,1 2 0,1 2 0,0 1-210,1 5 0,-1 0 0,-2-4 0,0 2 0,-3 4 0,-1 3 0,-2-2 0,-2 1-515,-2 0 1,-2 1 0,0 2 0,-1-1 0,-2-2 0,-2 0-1,18 42-653,-12-7 0,-15-1 0,-8-5 1275,-5-6 0,-16 9 0,-4-5 0</inkml:trace>
  <inkml:trace contextRef="#ctx0" brushRef="#br0" timeOffset="752">1310 1237 8379,'0'-43'0,"-6"6"0,-1-4 0,-1 6 1232,0 6 0,0-2 0,4 8 0,-3 2 4165,-3 1-4867,6 11 0,-4 9 1,8 13-1,0 9-437,0 7 1,2 11-1,4 7 1,4 3-152,0 3 1,5 1-1,-5 2 1,1 3-632,1-3 0,-8-4 1,2-3-1,-2-5-482,1-1 1,-3-2-1,4-8 1,-4-4 359,-2-6 0,-2-11 0,-4-10 629,-5-12 1,3-9-1,2-18 1,4-2 45,2-2 1,0-13-1,0 2 1,2-1 361,4 5 0,-2-1 1,7 10-1,3 4 378,2 4 1,1 10 0,1 0-1,1 7-371,4 8 1,-3 6 0,3 6 0,-4 8-252,-1 7 1,-3 0 0,-3 7 0,-4-1 14,-1 0 0,-5-6 0,2 2 0,-8-3 91,-7-3 0,-11-5 0,-3-2 0,-2-3 323,-4-3 1,4-2-1,0-2 1,1 0 787,5 0 1,2-2-982,1-3 1,10 3 0,8-4-420,10 4 0,19 4 1,6 6-1,4 7-456,4 6 0,-1 5 1,7-3-1,-3 4-449,3 0 1,-4 6 0,-1-4 0,-1 4-344,-4 2 0,-10-8 1449,-6-3 0,4 3 0,0 0 0</inkml:trace>
  <inkml:trace contextRef="#ctx0" brushRef="#br0" timeOffset="918">2463 1307 8538,'8'-18'402,"-6"1"0,3-1 4411,-3 1-5233,6 7 1,0 10 0,5 14 0,-1 7 419,2 8 0,9 12 0,4 3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7:02.417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367 1504 8418,'10'-35'203,"-2"0"1,-8 0 0,0 2 467,0 4 1,0-4 0,-2 4 0,-2-2 230,-2 2 1,-7-2-1,-1 8 1,-5 1-267,-5 3 1,-7 9 0,2 4-1,-2 4-455,2 2 0,-4 2 0,6 6 0,0 8-95,4 5 0,3 10 1,5-2-1,1 6-449,2 6 1,8-2-1,-1 5 1,3-1-502,2-4 1,0-2 0,0-2-1,2-1 130,3 1 0,-3-7 0,4-5 1,-2-6 88,2-5 1,-2 2 732,7-9 0,-7-7 1,4-9-1,-2-5 668,0-1 0,7-6 1,-1-1-1,5 3-77,7 1 1,3 3-1,8 1 1,2 3-361,3 1 0,5 8 1,7-1-1,1 3-635,-1 2 1,1 2 0,-1 3 0,0 7-253,1 4 1,-9 1-1,-3 0 1,-6-1-1539,-6-4 0,-4 1 2106,-7-7 0,-16 0 0,-4-6 0</inkml:trace>
  <inkml:trace contextRef="#ctx0" brushRef="#br0" timeOffset="251">734 1469 8418,'8'-17'0,"4"1"347,3 5 1,3-3 0,1 8 0,6 2 550,10 2 1,2 12 0,12 6 0,3 7-268,4 4 0,2 2 0,-5 6 0,-3 2-385,-3 4 0,-4-6 0,-12 1 0,-6-6-179,-8-5 0,-11-2 1,0-5-258,-4-1 1,-12-7 0,-7-6 0,-9-8-202,-1-8 0,-6-11 0,6-6 0,0-4 24,4-2 1,3-8 0,5-4 0,3-1 109,6 1 1,4-3-1,6 5 1,6 1-108,7 3 1,14 4 0,2 6 0,8 8-289,4 11 0,1 8 0,7 6 0,-1 6 652,1 9 0,-9 16 0,-1 12 0</inkml:trace>
  <inkml:trace contextRef="#ctx0" brushRef="#br0" timeOffset="451">1642 1679 8418,'-2'-18'489,"-3"1"0,1-6 0,-6-1 0,2 1 896,4-2 0,2 5 0,2-3 0,0 4 189,0 1 0,-1 1-872,-5-1 1,4 10-1021,-4 8 1,4 8 0,2 12-1,0 3-354,0 6 0,0 4 0,2 2 1,6 0-378,9 0 1,4 0 0,12 0-1,6-2-1162,4-4 2211,4-4 0,13 0 0,2 2 0</inkml:trace>
  <inkml:trace contextRef="#ctx0" brushRef="#br0" timeOffset="1118">2935 1522 8360,'-18'-43'635,"-7"8"1,-2-2-1,-2 6-20,0 0 1,7 6 0,-1 3-1,4 7 901,1 3 0,7 8-1086,-1-1 1,8 12 0,-2 9 0,4 7-513,2 4 1,8 8 0,6 8 0,5 0-70,4-1 1,8 9 0,-2-1 0,4 4-390,2-3 0,-6 1 0,1-5 0,-1 3-435,-2 3 0,4-7 0,-10-1 0,-5-2-1062,-8-5 2037,-7-1 0,-8 6 0,-3 2 0</inkml:trace>
  <inkml:trace contextRef="#ctx0" brushRef="#br0" timeOffset="1501">2446 1522 8360,'0'-78'191,"0"8"0,0 0 0,2 10 914,3 6 0,13 3 1,11 5-1,6 5-433,6 4 1,-2 10 0,5 4 0,1 5-240,-1 7 0,-5 3 0,4 8 0,0 4-230,3 7 0,5 3 1,1 15-1,0 4-174,1 6 1,-1 0 0,1 7 0,-1 5-535,0 5 1,-7 0 0,-4 6-1,-4 0-24,-2 0 1,-8 2 0,-4 4-1,-5-4-177,-7-5 0,-3-13 0,-10-5 0,-4-6 242,-5-6 1,1-12 0,-2-11 906,-1-4 1,-1-10 0,0-5 0,5-8 397,1-9 1,2-3 0,6-1 0,0-3 53,0-4 0,0 10 0,2-2 0,4 6-547,6 5 0,3 3 0,4 3 0,5 3-312,5 1 0,0 10 1,4 2-1,6 10-528,3 5 1,-3 11-1,4 3 1,-2 4-407,-1 2 0,1 5 1,-6 1-1,-2-2 0,-4-2 1,-4-2 0,-7-2 0,-3-2-542,-3-2 1,-4-8 1438,-8 3 0,-16-5 0,-3-2 0</inkml:trace>
  <inkml:trace contextRef="#ctx0" brushRef="#br0" timeOffset="1769">4035 1749 8360,'10'-18'211,"3"1"1,-5-1-41,2 1 0,1 1 1,7 5-1,-1 5 504,1 4 1,-1 2-1,3 0 1,1 0-240,2 0 0,-3 6 0,-5 1-229,5 3 1,-7-4-1,-5 4 856,0-3-632,-6-1 0,0-8 0,-10-2 1,-2-3-163,-3-3 0,3-2 1,-2-3-1,1 1-8,1 3 0,0 1 1,6-4-425,-2 3-234,1 7 0,18-2 1,7 12-1,7 5-592,10 5 1,5 3 0,11 3 0,1 1-781,4-2 1,4 4 1768,8-1 0,8-1 0,1-5 0</inkml:trace>
  <inkml:trace contextRef="#ctx0" brushRef="#br0" timeOffset="2351">5327 1434 8942,'0'-17'1908,"0"-1"1,-5 7-667,-1-1 1,2 8-749,10-2 1,9 6 0,10 6 0,3 8-430,3 7 0,-4 0 0,0 7 1,0-1-282,0 0 0,-3 2 0,1 6 0,-4 0-144,-5 0 0,-5 0 0,1 0 1,-6 0-172,-4 0 1,-12-3-1,-7-2 1,-11-5-16,-5 0 1,-4-11 0,-1 1 0,-3-5 701,2-6 1,8-12 0,4-8 0,2-7 479,3-4 0,5-4 0,5-8 0,8-2 5,8 3 0,6-1 0,9 2 0,5 2-17,5 8 0,11 5 0,7 7 0,5 3-524,7 6 0,-3 5 1,6 4-1,0 7-239,0 8 0,-6 11 0,3 0 0,-9 4-370,-9 2 1,-2-6 0,-18-2 0,-3 0 77,-5 0 0,-9-11 1,0-1-1,-8-3 80,-8-2 1,-3-6-1,-5 1 1,-1-5 428,-2-5 1,-2-5 0,3-10 0,-1-3 441,2-6 0,3-4 0,5-2 0,3 0 83,2 0 1,2-2 0,6-1-1,2-1-77,4 6 1,10 0 0,11 10 0,4 1-322,6 3 1,9 9 0,-1 4 0,1 6-524,1 6 1,0 12-1,3 11 1,-3 4-951,-7 2 0,-3 1 1,-4 3-1,-2 4-371,-2 2 1,-9-7-1,-3 1 1639,-9-8 0,-6 10 0,-2-4 0</inkml:trace>
  <inkml:trace contextRef="#ctx0" brushRef="#br0" timeOffset="2636">6515 1696 8461,'8'-17'371,"1"-1"1,9 1 0,-1 1 621,1 5 0,-1-3 0,3 8 1,1 2 62,2 2 1,8 2-1,-2 0 1,4 2-900,2 4 0,0 4 0,0 7 0,0 1-289,0-1 0,-6-1 0,-2-5 0,-3-3-688,-9 0 1,-5-8 512,-10 0 1,-4-14 0,-6-11-1,-9-2 286,-6-4 0,-4-2 0,-6-2 0,2 0 508,3 0 1,-3 6 0,6 2-1,0 2 211,4 3 1,3 11-1071,3 5 0,7 8 0,8 9 0,12 13-1369,13 7 1,10 10 0,8 1 1740,6 3 0,11 9 0,4 8 0</inkml:trace>
  <inkml:trace contextRef="#ctx0" brushRef="#br0" timeOffset="3018">7126 1295 8475,'-8'-70'974,"1"13"0,-5 9 0,6 7 303,4 8 1,4 12-1,6 3 1,9 11-164,11 5 1,10 4-1,5 5 1,4 11-1005,7 9 0,-7 8 0,5 6 0,-4 5-861,-3 5 1,4 1-1,-11 0 1,-5 1-269,-7-1 0,-9 1 1,-5-3-1,-8-1 297,-8-3 0,-14-7 0,-15 0 1,-11-8 193,-15-8 1,-7-11 0,-1-6-1,2-6 487,7-6 1,4-12-1,3-13 1,5-10 648,5-11 0,14-10 0,10-14 1,11-5 84,10-5 0,15-9 0,-3 47 1,3 1-1,2 1 0,3 1 127,26-36 0,8 15 0,0 9 1,1 9-189,1 7 0,-12 20 1,5 9-1,-3 10-653,1 8 1,1 11 0,0 14 0,3 8-368,3 8 0,-4 5 0,4 6 0,-3 8-299,-3 8 0,-7-2 1,-6 4-1,-8-5-1178,-8-1 0,-11 6 0,-7 0 1865,-3-3 0,-17 7 0,-5 0 0</inkml:trace>
  <inkml:trace contextRef="#ctx0" brushRef="#br0" timeOffset="3150">7772 1487 8531,'18'-43'70,"-1"6"0,3-4 1,5 4 192,10 3 0,8 6 0,11 7 0,6 5-322,10 5 1,6 7-1,7-2 59,-2 4 0,9 10 0,7 2 0</inkml:trace>
  <inkml:trace contextRef="#ctx0" brushRef="#br1" timeOffset="3602">9379 1033 11338,'0'-28'674,"0"3"0,0 8 0,0-1 185,0 1 0,6 5 1,2 2-1,1 3 40,5 3 1,9 4 0,6 8 0,4 7-609,2 6 1,6 16 0,0 0-1,-2 6-450,-3 5 0,-3 3 1,-2 1-1,-3 1-181,-3-1 1,-8-5 0,-7-3 0,-2-3-671,-4-8 0,-4-6 0,-6-11 0,-6-5 473,-3-5 0,-3-12 1,1-9-1,1-11 370,5-8 0,-3-13 0,8-2 0,2-5 187,2-4 0,10-2 0,6 5 0,7 1-33,8 4 1,6 9 0,6 2-1,5 8-377,5 8 0,3 11 1,2 8-1,3 8-658,-3 8 0,-4 11 1058,-5 6 0,3 12 0,-5 4 0</inkml:trace>
  <inkml:trace contextRef="#ctx0" brushRef="#br1" timeOffset="4200">10322 1225 9875,'0'-35'441,"-6"6"0,0 1 1,3 3 573,1 4 1,2 1 0,0 3 1759,0 0-1588,0-1-1191,0 8 1,-6 10-1,-2 14 1,0 5 3,1 5 0,-7 7 0,4-4 0,-1 2-345,-1 0 1,8 6-1,-2 4 1,4-4-197,2-4 0,0-4 0,0 4 1,0-4-93,0-2 0,0-7 0,2-8 672,4-3 1,4-3 0,5-10-1,-1-7 65,-2-9 1,1-11 0,8-9 0,3-1 94,-3 0 1,-2-3 0,-1 5-1,-1 2 291,1 2 0,5 4 0,2 4 1,1 8-135,-1 7 1,6 7-1,0 9 1,6 5-270,4 11 0,1 9 0,-3 14 0,2 5-195,-2 5 1,1 7 0,-3 0 0,-6 0-372,-4 3 0,-5-7 0,-11 4 0,-5-6-351,-4-5 0,-6-4 0,-7-10 0,-13-4 221,-7-6 0,-6-5 0,-1-7 0,-3-7 540,2-8 1,8-13 0,4-12-1,2-6 269,3-6 1,11-4 0,5-9-1,6-2 662,6-2 1,11-7-1,12 7 1,4 2 223,2 2 0,8 3 1,5 5-1,7 5-441,3 4 1,0 16 0,-7 5 0,-3 6-368,-1 7 0,-9 8 0,1 7 0,-6 5-183,-4 7 0,-7-3 1,1 10-1,-4 4-94,-1 4 1,-6 4 0,-1-3 0,1 5-447,-2 0 1,-3 11 0,-5-4 0,2 3-415,2-1 0,-2 4 0,-10 2 0,-8-1-292,-7-5 0,0 2 0,-6-9 0,1 1 216,5-1 1,-4-8 0,1-14 918,3-8 1,2-11-1,1 2 1</inkml:trace>
  <inkml:trace contextRef="#ctx0" brushRef="#br0" timeOffset="4437">11562 1085 8759,'0'-33'330,"0"4"1,0-2 0,0 8 0,0 1 1613,0 3 1,2 3-1541,4 5 1,-4 5 0,4 12-1,-4 7-437,-2 9 0,5 3 0,1 6 0,-2-2-131,-2 2 0,-2 8 0,-2 2 1,-2-3-540,-2-1 1,-7 4 0,1 0 0,-3-3-202,-3-1 0,1 2 0,-1-2 904,1-4 0,-1-2 0,1 4 0</inkml:trace>
  <inkml:trace contextRef="#ctx0" brushRef="#br0" timeOffset="5101">11754 1260 8596,'-6'-18'0,"-1"3"372,-3 3 0,0-4 0,-3 5 2018,1-5-1456,0-1 1,3 11 0,3 10-624,4 11 0,10 9 1,5-3-1,7 4-239,3 2 1,8 1 0,-4 3 0,2-4-201,0-2 1,0 4 0,4-6-1,-3-1-854,-7-3 1,-4-7 0,-1-3 206,-1-1 1,-7-4-1,-4-10 619,-4-5 1,-10-13-1,-4-5 1,-3-4 592,-3-2 0,1-2 0,-1-1 0,1-3 258,-1 2 0,3 2 0,3 4 0,6 2 45,4 2 0,4 8 0,4-3 0,8 7-113,7 5 1,14 5-1,12 7 1,3 0-457,2 0 1,3 9-1,1 7 1,2 7-378,-1 4 0,-5 2 0,-5 6 0,-9-2-174,-7-4 1,-7 2 0,-11-5-1,-3-1-341,-2 0 1,-4-2-1,-12-5 1,-10-3 319,-9-3 1,-6 2 0,0-9 0,2-1 520,2-2 1,2-2-1,-4 0 1,6-2 262,5-3 0,1-5 1,13-8-1,2-1 173,2-4 1,2 3 0,4-3 0,6 2 15,7-3 0,14 5 0,2-4 1,8 3-260,4 3 1,1 1-1,7 5 1,-1 3-615,0 0 1,-1 6-1,-5-2 1,-5 8-873,-4 8 1,-10 3-1,-2 5 1,-3 1-36,-5 2 1,3 8-1,-13-3 1,1 1 1207,0 0 0,6 8 0,-5 7 0</inkml:trace>
  <inkml:trace contextRef="#ctx0" brushRef="#br0" timeOffset="5451">13466 1417 8547,'5'-35'499,"1"0"0,0 6 1,-6 2-1,-2-1 817,-4 1 0,2 6 0,-7-2 0,-3 3-638,-1 3 1,-9 1-1,-1 5 1,0 5-574,0 4 0,1 4 0,7 4 0,0 5-467,-1 5 0,-3 7 0,1 2 0,5 2-635,-1 5 0,9 1 0,-1 1 0,2 1-458,0 0 1,0-6-1,6-1 873,0-3 0,2-6 614,4-13 0,4-18 0,7-24 0,1-15 294,-1-11 0,-1-14 1,-3-7-1,-3-8 757,-2-8 1,-5 48 0,-2 1 0,-7-49 0,-6 8 373,-3 7 0,-5 14 0,1 14 1,-1 9 405,5 13 1,9 16-1765,0 18 0,8 12 0,8 17 0,11 12-563,10 7 1,2 12 0,14 6-1,1 6-387,3 4 0,1 1 0,1-1 1,-1 5-341,-25-38 1,-2 0-1,-2 3 1,-1 1 956,-1-1 1,-1 1-1,-2 0 1,1-1-1,16 42 1</inkml:trace>
  <inkml:trace contextRef="#ctx0" brushRef="#br1" timeOffset="5635">13763 1137 12029,'9'-33'232,"-3"4"0,-4 4 1,-2 8-1,2-1 1054,4 1 0,-2 7 1,7 4-1,3 4-941,1 2 0,3 8 0,1 5 0,3 9-1170,1 7 1,2 10-1,-4 3 1,3 3-789,-3 4 0,-1-5 1554,-3 3 0,-7-1 0,-3 7 0</inkml:trace>
  <inkml:trace contextRef="#ctx0" brushRef="#br1" timeOffset="5935">14094 1295 12029,'18'-30'112,"-1"1"0,-1 8 0,-3-2 0,-1 5 896,2 7 0,1 3 0,3 8 0,-1 0-12,1 0 0,-1 2 1,-1 4-1,-3 5-1065,-1 5 0,-3 7 1,5 2-1,-4 2-272,-2 4 0,-3-3 0,-5-1 0,0 0-414,0 0 1,-5-6 0,-3 1 0,-2-7-106,-4-3 0,-1-2 0,-3 1 943,1-5 0,2-12 1,1-5-1,4-5 349,2-1 1,3-7 0,7 1 0,3 0-73,7-2 1,6 5 0,3-3-1,4 4-227,2 1 0,4 3 0,8 3 0,4 6-594,1 4 0,-5 2 1,4 2-1,0 6-813,3 9 1304,-3 1 1,0 15 0,-9-6 0</inkml:trace>
  <inkml:trace contextRef="#ctx0" brushRef="#br1" timeOffset="6401">15212 1225 11864,'10'-29'-43,"-4"1"1,-4 3 786,-2 4 0,0 7 0,0 3 1630,0-3-2367,0 6 1,-2 0-1,-4 10-372,-6 4 1,-11-4-1,-6 6 1,-4-2 294,-2 0 0,-8 1 0,-3-3 0,-7 2 42,-5-2 1,4 4 0,-5-2-1,7-1 407,5 3 0,5 0 0,9 5 1,4-1-7,5 2 0,13 1 1,5 3-1,4 1-213,2 4 0,16 3 0,7 5 0,10-4 40,8-2 0,11 6 0,12-2 1,4 2-44,2-2 0,-2 4 0,-2-6 0,-4 1-54,-2-5 0,-10 2 1,-11-4-1,-10-3-110,-11-4 0,-9-3 0,-11 7 149,-3-1 1,-13 6-1,-11 1 1,-4-1-84,-2 2 1,0 2 0,0 8-1,-2 0-195,-3 0 0,3 2 0,-4 2 0,4 2-12,2-3 0,8 5 1,4-2-1,3 0-80,3 1 1,7-7-1,4 2 1,4-8-304,2-4 0,0-1 1,0-7-1,2-1-300,4-5 1,4-3-1,7-10 307,1-4 0,1-3 0,3-9 0,3-1 542,2-5 1,2-3-1,6-8 1</inkml:trace>
  <inkml:trace contextRef="#ctx0" brushRef="#br0" timeOffset="6532">14199 648 8494,'-27'-79'509,"-2"11"0,11 15 0,9 11-632,5 5 0,15 16 0,13 5 123,15 6 0,32 5 0,11 5 0</inkml:trace>
  <inkml:trace contextRef="#ctx0" brushRef="#br0" timeOffset="7082">16155 20 8460,'0'-18'1550,"0"16"1,2 10 0,2 11-1054,2 10 0,5 10 0,-3 4 0,2 4-251,3 7 1,-3 6-1,2 10 1,1 0-240,3 0 0,-4 7 0,-3 5 1,1 1-309,0-1 1,-6-3 0,1-5 0,-5 4-250,-5 1 1,-5-11 0,-8 0 0,3-6-492,3-6 0,-1-11 1,7-10 799,2-10 1,4-13 0,6-6 0,7-6 469,9-6 1,11-4-1,9-7 1,3-1 257,4 1 1,3 1 0,4 5 0,2 5-91,-1 4 1,-5 4 0,-3 2 0,-5 3-256,-1 3 0,-2 4 0,-8 5 0,-4 0-741,-6-3 1,-5-2 156,-7 3 0,-5-7 1,-14-4-1,-9-5 35,-10-1 0,-14-3 0,-6-7 0,-5-10 102,-6-5 1,-4-4 0,-6-8 0,4-3 871,5-7 0,7-3 0,5-3 0,7-1 681,3-4 1,17 3 0,11-3 0,13 4-501,13 1 1,18 11-1,17 7 1,10 11-1031,6 11 0,10 5 0,3 8 0,9 4-219,9 8 1,-8 1 0,-41 1 0,-1 1 500,42 16 0,-44-14 0,1-1 0,1 2 0,-1-1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7:00.7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191 400 8522,'-26'-13'0,"-3"-5"0,-2-1 1431,2-1 1,4 9 0,7 1 301,1 2 1,7 4-1534,4 10 1,20 6 0,11 9 0,10 5-27,6 1 0,7 4 0,1 8 0,5 1-639,5-1 0,3 4 0,-8-1 1,-4 3-476,1 4 1,-8 1-1,-5 4 1,-7 3 27,-7 1 0,-15 0 0,-12-5 0,-17-3 509,-13-3 1,-19-9 0,-1-14 0,-3-13 566,-4-7 0,6-15 0,-3-13 0,9-15 649,7-9 1,12-14 0,6-8 0,5-10 339,7-5 0,5-8 0,13 0 0,11 2-460,9 1 1,8 5 0,6 3 0,5 11-347,5 10 1,-5 11-1,1 19 1,0 6-235,-3 7 0,5 12 1,-9 1-1,-1 5-127,-2 5 0,4 5 0,2 10 0,-1 1-355,1 2 0,-2 8 1,-6 0-1,0 6-123,-1 4 0,-1 7 1,-2-3-1,-3 4-47,-3 3 1,-2-2 0,-3 16 0,-1 4-316,-2 4 0,-3 2 1,-14-7-1,0-1-1936,0-4 2790,-8 4 0,-1-21 0,-9 3 0</inkml:trace>
  <inkml:trace contextRef="#ctx0" brushRef="#br0" timeOffset="134">1011 732 8465,'-17'-35'225,"1"0"0,3 0 164,1 0 1,8 8-1,-1 4 1,5 6-16,5 5 0,5-2 0,9 7 0,5-1-323,5 0 1,6 2-1,6 6 1,5 0-745,5 0 1,1 8 0,0 4 692,1 3 0,-1 3 0,1-1 0</inkml:trace>
  <inkml:trace contextRef="#ctx0" brushRef="#br0" timeOffset="483">2059 697 8326,'0'-17'698,"0"-1"0,-6 1 0,-1 1 0,-1 3-131,0 1 0,-3 6 1,3-3-1,-2-1-213,-3 0 1,-9 6 0,-3-2 0,-2 5-335,-4 1 1,-8 1-1,-4 5 1,-1 6-76,-5 3 1,1 9 0,-1 1 0,4 0-257,3 0 0,3 6 0,10-3 0,6-1-11,3-4 0,10 2 0,5-1 1,5-5 55,5-5 0,13-1 1,13-7-1,8-2 286,7-2 1,13-2 0,5-2 0,2-4 68,-2-6 0,2-3 0,-6-3 1,-2 3-237,-4 3 0,1-3 0,-15 5 0,-1 0-134,-2 4 1,-2-1 0,-2 1-1,-4 2-406,-6 2 0,-9 2 0,-2 0-855,1 0 1542,-5 8 0,0-6 0,-8 6 0</inkml:trace>
  <inkml:trace contextRef="#ctx0" brushRef="#br0" timeOffset="666">2286 348 8326,'-7'-52'0,"-5"1"767,-4 5 0,-1-3 1,-1 8-1,3 4 3082,3 6-3336,-3 6 0,15 17 1,0 8-1,11 12-587,11 9 1,5 8-1,10 12 1,2 6-211,1 3 0,7 3 1,-4 1-1,-1 4-563,1 6 1,4 4 0,-9 2 0,-3 0-2489,-4 0 3335,-17 7 0,9 3 0,-13 7 0</inkml:trace>
  <inkml:trace contextRef="#ctx0" brushRef="#br0" timeOffset="1099">2444 802 8505,'0'-33'160,"0"2"0,0 4 469,0 2 0,0 7 1,0 6-1,1 1-34,5 1 1,6 2 0,9 8-372,3 0 0,7 0 0,-2 0 0,4 0-170,2 0 0,5 0 1,1-2-1,0-3 59,2-7 0,-7-4 1,3-1-1,-6-2-248,-4-5 1,-9-3 0,-1-8-1,-7 0 223,-4 0 0,-3 2 0,-5 4 0,-2 6 283,-3 4 0,-5 3 0,-8 4-380,1 7 0,1 5 0,3 5 1,3 9-130,2 7 0,3 6 1,5 8-1,0 0-188,0 0 0,7 0 0,5 0 0,4 0-77,1 0 0,0-2 0,1-2 0,-1-4 199,1-2 1,1-3 0,3-11-1,1-5 240,-2-4 0,4-6 0,1-7 0,1-13 354,4-7 0,2-4 1,2-2-1,0 1 49,0 1 0,-2-2 0,-2 14 0,-4 3-191,-2 7 1,-2-1 0,-5 10-1,-1 6-496,1 8 1,-3 13 0,-1 8-1,-4 6-175,-3 4 0,1 7 0,-4 1 0,2 5 423,-2 4 0,5 8 0,1-4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6:58.819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51 701 8327,'-8'-17'524,"-4"-1"1,4 6 0,1 3 2163,-1 1-1824,6 2 0,-4 8-546,12 4 0,-2 4 1,7 7-1,1 2-199,-2 5 0,5-5 0,-5 6 0,2-1-218,-1-1 0,-1 8 0,4-4 0,-5 2-129,-1 0 0,4-5 0,-5 5 0,1 2-80,0 2 0,4 2 0,-7 0 1,-1 0-55,-2 0 1,-2-1 0,0 1 0,0-2-279,0-4 1,0-3 0,-2-9 615,-4 1 0,5-11 0,-5-7 0,4-13 413,2-14 0,9-4 0,9-16 0,9-2 63,6-1 0,4 0 0,4 3 1,5 6-24,5 4 0,1 10 0,1 6 0,-1 7-255,0 8 0,1 6 0,-1 6 1,-1 6-343,-5 3 1,-3 9 0,-8 1 0,2 0-67,3 0 1,-11-1 0,1-9 0,-9-3-103,-4-6 0,-5-4 465,0-2 1,-16-14 0,-2-5-1,-8-9 46,-3-8 1,-8-1-1,-4-10 1,-4-1-200,-2-3 0,0-3 0,0 0 0,0-1-206,0 5 1,2 3 0,2 1-1,4 5-622,2 4 1,9 16-39,10 3 1,12 14 0,8 4 0,7 10 889,8 6 0,4 1 0,2 0 0</inkml:trace>
  <inkml:trace contextRef="#ctx0" brushRef="#br0" timeOffset="350">1290 369 8404,'-1'-25'0,"-5"-2"0,-6 0 1820,-3 3 0,3 7-966,0 5 1,12 6 0,4 14-440,12 10 0,7 7 0,0 10 0,6 0-314,4 0 0,2 7 1,-2 3-1,0 3-367,2 5 1,-10-5-1,8 13 1,-5-1-360,-7 4 0,-2 0 0,-3 2 0,-5 0-42,-5-6 0,-6-12 1,-4-9-1,-3-8 538,-3-8 1,-2-11 0,-3-8 0,1-10 829,3-11 0,5-14 0,-4-12 0,2-2-33,4-3 1,10-3 0,6 1-1,3 1-106,3 3 0,5 7 0,2-2 0,3 6-316,3 6 0,2 10 0,3 9 0,3 4-372,2 8 1,0 8 0,-6 11 0,0 6-348,0 6 0,-1-1 1,1 8-1,-2-3-323,-4-2 0,3 6 0,-9 0 1,-2-3-389,-1-1 1,-3 4-1,-1 0 1184,-5-2 0,-3 5 0,-8 1 0</inkml:trace>
  <inkml:trace contextRef="#ctx0" brushRef="#br0" timeOffset="568">2443 806 8386,'0'-18'-73,"0"1"897,0-1 945,-8 1 1,6 9-1416,-3 8 0,3 10 0,2 11 1,0 4-330,0 3 0,2 3 0,1 7 1,5 3-437,2-2 1,0 0 0,3 0-1,-3 1-1136,-2-1 0,3-2 1547,-5-2 0,8 8 0,-5 1 0</inkml:trace>
  <inkml:trace contextRef="#ctx0" brushRef="#br0" timeOffset="1099">2932 806 8386,'-8'-12'225,"-3"0"0,-5 7 0,-1-5 0,-1 2 579,1 4 0,-1 4 0,1 6-238,-1 6 0,7 9 1,1 4-1,2 1-342,4-1 1,4 6 0,4-2 0,6 2-145,6-2 1,-3 4 0,12-6 0,-1 2-519,-1 0 0,8-1 1,-2 1-1,4-8-336,2-7 1,-6-5 0,0-5-1,2 0 483,2-6 1,-4-21 0,-2-18 0,1-11 663,-1-12 1,-12-4-1,3-20 1,-5-7-234,-7 45 1,-2 0 0,1-4-1,-2 1 1,-3-1 0,0 1-1,-1 0 1,0 1 727,-5-45 1,-2 22-1,-5 12 1,3 13 3403,2 9-3756,-5 12 0,11 19 1,-2 18-1,10 12-593,11 9 0,5 6 1,11 7-1,5 11 13,5 9 1,4 0 0,5 2 0,0 2-239,1 2 1,-7 9-1,-3 3 1,-6 2-805,-10-1 0,-8-7 1,-7 1-1,-8-5 148,-8-6 1,-6-13 0,-7-18 0,-1-14 942,1-11 1,5-14 0,1-9 0,-1-11 96,2-9 0,3-17 0,7-2 1,2-4 731,3-3 0,5 5 1,9 8-1,5 5 334,5 6 1,4 0 0,2 16-1,2 5-833,3 9 1,3 7 0,6 7-1,-3 11-505,3 9 0,-1 6 0,1 4 0,-5 2-399,-1 1 1,-2 3-1,-6-4 1,-2 4-1989,-4 1 1,-6-5 2576,-11 2 0,-5-4 0,-7-2 0</inkml:trace>
  <inkml:trace contextRef="#ctx0" brushRef="#br1" timeOffset="1249">2985 334 9995,'-53'-41'0,"1"1"1229,-1 1 1,16 10-1431,8 6 1,27 13-1,20 8 1,21 10-1851,15 7 2045,16-1 0,17 11 1,10-8-1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8:13.9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69 996 8254,'0'-17'270,"-8"1"1,-2 3 0,-1 1 734,-1-1 0,8 3 0,-4 0 180,0 2 0,7 1-516,-5 1 0,6 4 0,6-4-300,5 4 1,12 2 0,8-2 0,6-2-161,4-2 1,8 1-1,-3 3 1,5-2-68,1-2 0,-2 0 0,-1 4 0,-4-2-177,-3-1 0,-3-1 0,-10 6 0,-5 2 80,-5 3 0,-4-1 0,-1 8 0,-4 3 78,-2 7 1,3 5 0,-5 10-1,-2 4 159,-2 5 0,4 7 0,-1 7 0,-1 8-141,-2 5 0,4 11 1,0-3-1,-2 7-65,-2 5 0,4-4 0,-1 2 0,1-9-266,2-12 0,-6-4 1,4-12-1,-2-6-377,1-3 0,-3-12-772,4-10 1270,-4-11 0,-2-6 1,0-12-1,0-8 48,0-7 0,-2-14 0,-4-13 0,-5-7-274,-5-3 1,5-14 0,-1 0-1,-2-3-82,-1-3 0,5-5 0,4 1 1,4-3-60,2-2 1,2-1 0,6 3-1,9 3 299,11 7 0,-1 13 0,0 11 0,0 14 195,0 12 1,-5 13 0,1 7 0,-6 6-23,-5 11 0,4 0 0,-5 13 1,5 0-105,1 4 0,-5 4 1,-2 2-1,-3 0-32,-3 0 1,4 0 0,-2 0 0,-4 2-89,-6 4 0,0-5 0,-10 5 0,-3-4-137,-4-2 0,-9 0 1,5 0-1,-2 0-271,-4 0 0,4-2 1,0-2-1,1-2 596,5 2 0,2-6 0,1 0 0</inkml:trace>
  <inkml:trace contextRef="#ctx0" brushRef="#br0" timeOffset="183">1221 1730 8250,'12'10'247,"0"-5"510,1-3 0,-3 4 1,0 2 317,-3 2 0,5-5 0,-4 7-515,1 2 1,-5 1 0,4 3 0,0 1-351,3 4 1,-1-1 0,0 7 0,0 2-518,-1 2 1,-3-4-1,4 0 1,-2 2-527,-5 2 1,5 0 0,-2-2-1,-4-4 833,-6-2 0,-6 7 0,-7-5 0</inkml:trace>
  <inkml:trace contextRef="#ctx0" brushRef="#br0" timeOffset="318">1378 1328 8231,'-5'-17'0,"-3"-1"192,-2 1 1,4-1 0,-3 1 79,1-1-1140,2 9 868,6 1 0,0 16 0,0 1 0</inkml:trace>
  <inkml:trace contextRef="#ctx0" brushRef="#br0" timeOffset="817">1728 403 8351,'-8'-53'0,"-6"1"0,-5-1 624,-4 1 1,-3 7 0,5 7 0,-2 6 1044,1 9 1,9 4 0,1 3 1540,-1 5-2924,5 3 1,0 18 0,8 7-1,2 12-292,4 10 1,4 6 0,7 9-1,1 4-22,-1 6 1,0-2-1,1 2 1,-1 2-578,1 2 0,-3 0 1,-1-4-1,-4-6-432,-3-3 1,1-11-1,-4-3 31,2-4 0,0-20 916,-6-11 1,0-21 0,0-20 0,0-12 128,0-9 1,7 0 0,3-8 0,2 0 121,-1 1 0,1 11 1,4 11-1,-3 4 261,-1 3 1,-6 8 0,3 7-262,-1 5 1,-2 12 0,-6 2-245,0 10 1,0 11-1,0 5 1,0-1 94,0 0 0,-2 6 0,-4-4 0,-5 2-27,-5 1 1,1-7-1,1 4 1,2-2-49,-1-3 1,3-3 0,0-2 0,3 1-136,3-1 0,2-5 0,2 0 0,2-1-204,3-1 1,5 4 0,10-7-1,5 1-121,10 0 0,4 0 1,13-4-1,8 1-250,6-1 0,10-2 0,1-2 773,3 0 0,1 8 0,7 2 0</inkml:trace>
  <inkml:trace contextRef="#ctx0" brushRef="#br0" timeOffset="984">3038 839 8319,'1'-17'0,"3"-1"678,2 1 1,8 1 0,-1 3 0,9 3-189,7 2 0,6-3 0,5 5 0,7 2-848,3 2 1,3 2-1,-1 2 1,1 4-1162,-1 5 0,-7 5 1519,-5 1 0,-10 16 0,-5 4 0</inkml:trace>
  <inkml:trace contextRef="#ctx0" brushRef="#br0" timeOffset="1117">3230 1188 10393,'19'-5'1382,"4"-1"0,10 2-1236,12 2 0,11 2 0,20 0 0,7 0-1508,9 0 1362,-41 0 0,2 0 0,0 0 0,1 0 0,2 0 0,1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6:15.0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255 410 8198,'0'-18'526,"0"1"0,0-1 2608,0 1-2668,0 7 1,0 6 0,0 14 0,2 9-273,4 6 0,-2-1 0,7 5 0,1 2-375,-2 2 1,5-4 0,-3 0 0,1 2-531,-1 2 1,2 0-1,-8-2 1,-3-2-2478,-1 2 3188,-2-5 0,0 7 0,0-6 0</inkml:trace>
  <inkml:trace contextRef="#ctx0" brushRef="#br0" timeOffset="296">849 305 8284,'-18'-12'384,"1"0"1,-2 9 0,-3-3-1,-1 4 164,2 2 1,-5 0 0,3 0 0,2 0-257,1 0 1,3 6 0,1 1 0,5 3-246,5 4 0,4 7 0,2 4 1,2 1-129,4-1 0,5 6 1,11-4-1,3 2-238,2 0 1,0 0 0,2 4 0,-3-2 15,-1-2 1,-6-7 0,3 1-1,-7-4 149,-3-1 1,-8-1 128,1 1 0,-5-3 0,-5-3 1,-9-6-204,-7-4 0,-1-2 0,-5 2 0,0 2-1174,0 1 1402,5 1 0,-3-6 0,8 0 0</inkml:trace>
  <inkml:trace contextRef="#ctx0" brushRef="#br0" timeOffset="446">133 113 8512,'-39'-33'767,"4"4"1,8 7-455,6 9-1467,11-3 1,12 24 1153,15 4 0,16 3 0,12 10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8:15.8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1852 228 8408,'-17'-41'0,"-3"2"0,-5 4 758,-10 4 0,-8 10 1,-11-2-1,-2 5-328,-2 7 0,-3 3 0,3 8 0,-4 0-227,0 0 1,-6 2 0,6 4 0,0 7 7,4 9 0,5-1 0,5 10 1,1 6-205,-1 8 1,5 9 0,2 8 0,2 12-84,-1 9 1,21-33 0,1 3-1,-4 9 1,1 2 0,0 5-1,1 2 22,0 2 0,0 1 0,-1 6 1,3 1-1,1 6 0,3 1 1,0 4-1,1 2-145,0 4 0,0 0 0,-1-1 0,-1 0 0,7-30 0,0 1 1,1-1-1,0 1 0,0 1 0,0 0 197,0 2 1,0 1 0,1 0-1,0 3 1,0 0 0,1 0 0,-1 2-1,1-1 1,0 0 0,1 0 0,-1 0-1,1-1 13,-1-1 1,1-1-1,1 0 1,1-1-1,1-1 1,0 1 0,-1-1-1,0 0 1,0 0-1,1 2 1,1-1 0,-1 1-13,1 0 0,0 0 1,0 0-1,0-1 1,0-1-1,0 1 0,0 2 1,0 1-1,0 0 1,0 1-1,0 0 0,0 1 0,1 1 1,-1 1 0,-1 0 0,0 5 0,-1 0 0,0 1 0,-1 0 0,1 1 0,-1 1 0,0-1 0,0 1 0,-1 0-145,0-2 1,-1-1 0,1 1 0,-1-2 0,0 0 0,-1-1 0,0 0 0,-1-1 0,1 1 0,-1 0 0,0 0 0,-1 0 100,1 2 0,-1 0 1,0-1-1,0-6 1,0 0-1,1-1 1,1 0-1,0-1 1,0 0-1,0-4 1,1-1-1,-1 0-24,0-2 0,0 1 0,0-2 0,-2 28 0,-1 0 0,1-2 0,0-2 0,2-5 0,1-3-130,1-7 1,2-2 0,1-10 0,0-2 0,1-3 0,0 0-1,1-3 1,0-1-478,1-3 1,2-2 674,13 36 0,4 1 0,9-19 0,1-6 0,2-2 0</inkml:trace>
  <inkml:trace contextRef="#ctx0" brushRef="#br0" timeOffset="1799">1922 909 8525,'-17'-29'0,"1"2"1559,4 2 0,-3 3-906,3 11 0,4 7 0,5 13-387,6 9 0,9 13 0,9 2 1,7 8-79,5 3 0,0-5 0,11 4 0,1-2-123,-1-1 1,5 1 0,7-6-1,2 0-275,-1 0 0,3-14 1,0-5-1,0-7 127,0-5 1,-3-11 0,-11-11 0,-7-11 25,-8-10 1,-6-5-1,-9-11 1,-5-1-25,-5-2 0,-14-6 0,-9 3 1,-12 1 57,-10 0 0,-11 6 1,-12 11-1,-4 10 12,-6 6 1,-2 11-1,6 11 1,4 3-362,6 2 1,13 13-1,10 9 1,10 7-610,6 8 1,3 11 0,5 3 980,5 5 0,12 10 0,3-4 0</inkml:trace>
  <inkml:trace contextRef="#ctx0" brushRef="#br0" timeOffset="2349">1905 2236 8241,'-18'10'356,"1"-4"1,1 4-1,2 3 1,5 7 163,1 3 0,4 8 0,10-2 0,8 6-160,7 6 0,14-4 0,13 3 0,9-5-145,7-6 0,6 2 0,3-9 0,5-7-96,1-7 0,-5-8 1,2-8-1,-4-9-243,-3-10 0,-14-12 1,-11-4-1,-11-3-66,-9-9 1,-13 1 0,-5-8 0,-8 2 20,-9 3 1,-11 5-1,-18 3 1,-7 5 202,-4 1 1,-7 10 0,-2 12 0,-2 7-122,-4 8 1,0 4 0,2 4 0,8 6-387,7 10 0,14 7 1,12 12-1,6 3-234,5 7 1,6 5-1,14 7 707,9 5 0,9 4 0,8 1 0</inkml:trace>
  <inkml:trace contextRef="#ctx0" brushRef="#br0" timeOffset="3233">2394 3372 8183,'0'-28'346,"-2"-3"1,-2 8 361,-2 2 0,-2 9 0,4 8 0,-2 10 27,3 11 1,-1 11 0,0 12 0,-2 7-581,2 3 1,2 11-1,4 1 1,2 2-660,2 0 1,7-6-1,-3 6 1,2 0-1393,-1-2 1896,1 6 0,5 2 0,1 9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8:20.1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191 542 8132,'-12'-11'688,"0"-1"166,-1-2 0,3 7 0,-2 1-221,-1 4 0,5 10 1,2 3-1,4 7-390,2 5 0,2 4 0,6 8 0,8 0-65,5 0 0,10 0 1,-2-2-1,4-4-205,2-6 0,0-3 0,2-5 1,0-1-209,-2-3 0,3-9 0,-11-2 0,1-9-38,-5-7 1,-6-9 0,-5-4-1,-6-6 64,-4-6 0,-12 4 0,-5-5 0,-11 1 129,-7 0 0,0 2 1,-13 8-1,-5 4-11,-5 2 0,2 1 0,-3 9 0,9 3-233,7 7 0,6 3 0,6 4 0,8 5-330,7 11 1,8 7-1,16 10 1,11 0-234,12 0 0,22 4 887,3-5 0,8 13 0,4-10 0</inkml:trace>
  <inkml:trace contextRef="#ctx0" brushRef="#br0" timeOffset="166">1169 752 8132,'-8'-18'0,"-4"1"0,-3-1 588,-3 1 1,-5-1 0,0 1 0,1 1 349,3 5 1,1-3-1,1 8-1651,-1 3-91,9 1 0,1 9 0,10 5 0,6 4 804,9 1 0,8 8 0,10 2 0</inkml:trace>
  <inkml:trace contextRef="#ctx0" brushRef="#br0" timeOffset="533">1850 437 8132,'17'-40'0,"-1"-1"0,-5 4 685,-5 6 0,-4-2 0,-2 4 0,0-2 81,0 2 1,-10-2 0,-5 7 0,-8 3-266,-5 2 1,-1 1 0,-8 1 0,-1 1-288,-3 5 0,0 3 0,8 8 0,4 2-346,6 4 1,5 11 0,7 12 0,5 6-270,4 6 0,4 11 0,6 12 1,9 4-42,10 2 1,6 6-1,2-1 1,2-1-34,4-2 0,-4 2 0,3-4 1,-5-8 83,-6-6 1,-5-11 0,-11-7 0,-3-7 390,-2-7 0,-12-13 0,-16-7 1,-11-8 405,-7-7 1,-9-7 0,6-5-1,2-6 248,3-4 0,5-2 0,5-4 0,11-4-240,5-3 1,6-9-1,12 9 1,11-3-594,14 3 1,6-3 0,12 9 0,5 3-679,4 6 1,4 7-1,8 13 1,2 5 856,1 4 0,1 10 0,-6 1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8:25.5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157 120 8141,'-15'-29'0,"1"2"782,3 2 0,-1 4-249,-6 9 1,1 6-1,0 16 1,1 15-153,4 20 0,-1 25 0,7 23 0,4-39 1,0 2-198,1 5 1,0 2 0,2 7 0,0 2 0,1 8 0,2 1 0,2 7 0,1 1-297,3 5 0,2 2 0,0 3 0,3 0 0,3-1 0,1 0 0,-6-32 0,0 0 0,0 0 39,0-1 1,1 1 0,-1-1 0,1 0 0,0 1 0,-1-1 0,5 28 0,-1-2 0,0-6 0,-1-3-327,-1-5 0,-1-3 1,0-9-1,-1-2 1,-2-2-1,0-1 0,0-4 1,-1-2-275,6 43 1,-1-17-1,-9-22 1,0-7-21,2-11 1,-5-7 0,9-19 229,2-8 0,3-10 463,6-19 0,-3-5 0,5-7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8:22.4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559 6635 8279,'0'-17'0,"-2"1"0,-4 3-13,-5 1 1,1 2 0,0-3 1439,2 1 1,1 10-1090,1 2 0,4 8 0,-4 9 0,6 3-157,6 3 0,4-2 0,7 7 0,2-1-125,5 0 0,-3-4 0,8 4 0,2-3-22,2-9 0,2 3 1,2-9-1,2 1-95,2-4 0,7-6 0,-3-6 0,-1-7-47,-3-9 0,2-13 0,-4-11 1,-6-5 15,-8-1 1,-8-3 0,-5-1 0,-8-4-18,-8-2 1,-14 12-1,-13 1 1,-7 8 34,-9 8 1,0 10-1,-1 2 1,-2 7-156,1 8 0,10 6 0,2 6 1,8 8-279,4 7 1,4 14 0,9 11 0,6 7 506,4 5 0,18 4 0,3 8 0</inkml:trace>
  <inkml:trace contextRef="#ctx0" brushRef="#br0" timeOffset="751">122 7823 8159,'-21'-18'111,"2"1"0,3 1 840,1 5 0,-1-3-568,-1 8 1,7 2-1,4 10-233,4 6 0,2 9 1,0 5-1,2 1-88,4 4 1,4 2 0,9 2 0,2 0-34,3-1 0,7-1 0,-4-1 0,2-5-71,0-2 0,0-2 0,6-5 0,0-3-65,0-3 1,0-4 0,-2-8 0,-2-4-51,-2-8 0,-8-2 0,1-17 0,-7-3 60,-3-5 1,-8-8 0,0 6 0,-8 1-8,-8-3 0,-9 6 1,-4-4-1,-3 4-25,-3 3 1,-2 8 0,0 7 0,4 7-206,6 4 1,4 3 0,3 7 0,4 3-522,7 7 0,3 11 855,2 6 0,15 4 0,5 2 0</inkml:trace>
  <inkml:trace contextRef="#ctx0" brushRef="#br0" timeOffset="918">1100 8085 8205,'0'-18'265,"-5"-1"1,-1-2-1,0-3 282,-2 3 0,4 7 1,-5 3-1646,1-3 1098,-6-1 0,12 5 0,-5 2 0</inkml:trace>
  <inkml:trace contextRef="#ctx0" brushRef="#br0" timeOffset="1502">1485 7770 8177,'-8'-17'722,"-4"0"1,-1 5 0,-1 2-188,2 2 0,1 3 0,-7 5 1,1 0-189,-1 0 0,3 7 0,1 5 1,5 4-256,1 1 1,2 8-1,6 2 1,0 2-103,0 1 1,10-3 0,5 4 0,8-4-168,5-2 1,3-2-1,9-5 1,5-3-163,0-3 0,5-4 0,-3-10 0,1-4-10,-1-6 1,1-5-1,-9-6 1,-6-6 227,-8-4 1,-7-4 0,-7-2 0,-7-2 222,-8 2 0,-9 3 0,-14 3 0,-10 1 60,-6 3 0,-9 8 0,-6 0 0,1 7-22,3 8 1,3 4 0,5 2 0,7 2-588,8 4 0,8 10 1,11 9-1,10 4-1670,12 8 2117,9-2 0,24 15 0,2-5 0</inkml:trace>
  <inkml:trace contextRef="#ctx0" brushRef="#br0" timeOffset="1698">2393 7736 9146,'-10'-18'1240,"-5"1"1,5-1-500,0 1-135,2 7 0,8 4 1,4 14-1,6 9-363,7 11 0,5 5 0,-3 1 0,2 3-427,3 4 0,-7-4 1,-5 4-1,0-4-225,-3-3 0,-1 1 0,-10 0 1,-4 0-331,-5 0 1,-20 0 0,-12-2-1,-13-2-1663,-14-2 2402,-8-7 0,-17 3 0,-2-8 0</inkml:trace>
  <inkml:trace contextRef="#ctx0" brushRef="#br0" timeOffset="1831">2201 7788 8177,'54'-33'0,"2"2"96,2 2 0,6 7 0,-5-1 0,-1 4 192,2 1 0,-6 3 1,5 3-1,-9 6-405,-9 4 1,-2 2 0,-16 2 0,-4 4-480,-5 6 596,-6 3 0,-16 11 0,-2 1 0</inkml:trace>
  <inkml:trace contextRef="#ctx0" brushRef="#br0" timeOffset="2098">524 9098 8148,'0'-18'197,"0"-1"1,0-2 1200,0-3 0,0 1-1110,0 5 1,2 13-1,4 9-326,5 11 1,5 20 0,3 4 0,3 7-217,1 9 1,6 9-1,-4 0 1,1 4 253,-1 2 0,-2 7 0,-5 3 0</inkml:trace>
  <inkml:trace contextRef="#ctx0" brushRef="#br0" timeOffset="2214">559 10233 8192,'2'-12'-154,"2"1"-292,2-3 446,-1 6 0,-5 1 0,0 7 0</inkml:trace>
  <inkml:trace contextRef="#ctx0" brushRef="#br0" timeOffset="2631">280 10862 8091,'0'-12'5401,"0"0"-5150,0 8 1,9 4 0,9 12 0,11 6-60,10 5 0,1-4 1,11 5-1,5-5-219,4-2 0,2-1 0,4-4 0,-4-7-263,-1-3 1,-11-2-1,-9-2 1,-6-5 0,-6-11 1,-12-1 0,-13-12-1,-10-4 28,-11-4 0,-10-10 0,-14 5 0,-8-1 190,-7 4 0,-6 7 0,-8 4 0,0 7-199,1 4 1,12 9-1,7 4 1,5 8-544,6 10 1,12 1 0,10 18 812,9 6 0,6 6 0,2 9 0</inkml:trace>
  <inkml:trace contextRef="#ctx0" brushRef="#br0" timeOffset="3901">3476 505 8316,'-18'-50'-154,"1"3"1,1 7-238,4 3 1,-3 8 0,3-1 0,-1 1 666,1 2 1,-2 0-1,7 6 1,-1-3 64,0 3 1,0 2 0,5 1 0,-3 1 388,2-1 1,4 1-482,6-1 0,3 9 1,11 3-1,1 6-74,2 6 0,8 5 0,0 14 0,6 10 13,4 10 0,0 23 0,-6 15 1,-18-32-1,-1 3-166,-1 8 1,-1 2-1,-1 7 1,-3 4-1,-3 11 1,-4 4-1,-2-23 1,-2 2-1,-1 1-187,-2 8 1,-1 2-1,-2 1 1,-2 7-1,-2 3 1,-2 1 0,3-15-1,-2 1 1,0 1-1,0 0 1,-1 2-1,1 0 1,-1 0 0,0 0 44,0 0 0,0 0 1,-1 0-1,2 0 1,0-2-1,2 0 1,-1 0-1,1 0 0,1 1 1,0-1-1,0 1 1,1 0-1,1-2 1,1 1-1,0-1 0,0 1 22,1 0 1,-1 0-1,2-1 1,0 0-1,0 21 1,1-1-1,0 0 1,1 2-1,0 0 1,0-1-1,1-2 1,1 0-1,-1 0 68,1 0 1,0 0 0,0 0 0,0 1 0,0 1-1,0-1 1,0 1 0,0-1 0,0 0 0,1-1 0,-1-1-1,1 0 77,1-2 1,0-1-1,0 0 1,0 0-1,1 0 1,0 0-1,1-2 1,0 0-1,-1 1 1,0 0-1,0 2 1,-1-1 7,1 2 0,0 1 1,-1-2-1,-1-5 1,-1-3-1,1 1 0,1 0 1,0 0-1,0-1 1,-1-1-1,-1-1 0,1 0-115,-1-2 1,0 0 0,0 0 0,-1 1 0,1 0 0,-1-1 0,0 0 0,0-1 0,-1-1 0,0-1 0,-1-1 0,0 0 53,0-4 1,-1-1-1,1-1 1,1-3-1,1-2 1,-1 1-1,-2-1 1,0-1-1,0 1 1,-2 31-1,0 0-116,2-2 0,-1-2 1,-3-10-1,0-1 1,2-2-1,0-1 1,-2-5-1,-1-1 45,-3-4 1,1-2 0,1-1 0,0-2 0,-2-5 0,-1-2 0,1-2 0,1-1 15,0-5 1,-2-1-1,-16 42 1,4-6 0,-2-5 6,-4-10 0,0-16 0,0-13 0,0-6 382,-6-6 1,0-4 0,-10-7 0,-3-1-1077,-6 1 748,-6-1 0,-8-1 0,0-5 0,0-5 0,0-4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8:28.4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88 287 8314,'-2'-27'-257,"-2"2"1,-4 2-17,-1-1 0,5 1 1,-4 4-1,2-3 792,0-1 0,-2 2 0,5 7 1,-3 2 825,2-1 0,0-1 1041,-2 3-2282,4-5 1,-6 22 0,8 0 0,2 9 65,4 8 1,-2 5 0,8 7 0,1 1-206,3 5 1,1 4 0,1 7 0,-3 1-484,-3-1 0,2-5 1,-7-1-1,1 3-310,0 1 1,3 3 0,-5-1 0,-2 0 827,-2 1 0,-10-1 0,-1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8:28.9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160 123 8216,'-16'-10'0,"2"-3"239,3-3 1,-1-5-1,-3 9 820,3-3 1,4 3-685,8 0 1,10 8 0,7-1-1,11 3-317,5 2 1,2 2 0,-1 3 0,1 7-134,0 4 0,-2 1 0,-4 2 1,-3 5-99,-1 5 1,-14 4 0,1 2-1,-8 2 83,-4 3 0,-10 3 1,-7 6-1,-10-5 189,-6-1 0,-10 3 0,-4-7 0,-1-4 153,1-4 1,-1-9 0,9 1 0,6-6 872,8-5-1236,5-4 1,18-14 0,10 0 0,14 0-71,13-2 0,15 5 0,14-7 0,4 2-404,2 4 0,0 2 0,1 2 0,3 0-1735,2 0 2320,-8 0 0,0 16 0,-6 3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8:32.4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227 315 8159,'16'-18'151,"-5"1"0,5-1 1,-4 1-1,1-1 373,-1 1 1,3-1 0,-3 1 0,2-1 40,-3 1 1,3 0 0,-8-1-237,-2 1 1,-3-1 0,-1 1-135,0-1 1,-9 7 0,-7 1 0,-5 2-169,0 4 1,-1 2 0,1 2 0,-2 0-162,1 0 0,3 8 1,3 6-1,5 5-129,5 4 0,4 8 0,2-2 0,0 4 48,0 2 1,8 6 0,5 2-1,7 1 30,3 5 1,8-4 0,-2 1 0,2 3-48,-2 1 1,2 1 0,-9-3 0,-5-3 154,-3-3 1,-12-3 0,-2-8 0,-12-6 346,-9-5 0,-12-1 0,-10-13 0,-2-2 101,-3-2 0,-1-10 0,1-3 0,3-7 197,2-5 1,12-4 0,14-10-1,9-4-330,6-6 0,26 1 1,12-3-1,19-1-615,15 1 1,15 3-1,-36 23 1,1 1 0,2 3-1,1 1-216,2 1 0,0 3 0,-2 6 0,-1 3 0,1-2 0,-1 2 252,43 1 1,2 12-1,0 2 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8:31.7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0 243 8081,'10'-35'251,"-2"6"0,-8 1 1,2 1 336,4 0 0,3 6 0,9-3 0,1 7-179,4 5 0,6 3 1,12 5-1,6-2-242,3 2 1,3 4 0,-3 6 0,-1 5-171,-3 5 0,-9 9 1,-2 4-1,-10 4 9,-5 2 0,-9 6 1,-1 2-1,-2 1-202,-4 5 1,-10-5-1,-6 3 1,-5 2-14,-7 1 1,3 0 0,-10-1 0,-4-2-248,-4 1 0,-7-3 0,5-1 0,0 1-281,-1 0 1,5-7 0,-4 3 736,4-4 0,-6-2 0,-1 0 0</inkml:trace>
  <inkml:trace contextRef="#ctx0" brushRef="#br0" timeOffset="148">0 784 8086,'16'-33'0,"-3"2"-4,-1 2 0,2 7 0,9-1 1,8 4 243,8 1 1,7 1 0,13-1 0,5 3-418,4 3 0,7 4 0,1 8 1,-2 0 176,-3 0 0,-1 16 0,0 3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8:30.5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106 140 8096,'0'-27'506,"0"2"1,0 7 0,0 1 502,0-1 0,1 3 0,5 3-563,6 6 0,5 4 0,7 6 1,7 8-145,8 11 0,-1 8 0,9 6 0,1 4-360,3 6 0,-6 1 0,-5 1 0,-5-3-167,-6 3 0,-5-5 0,-13-1 0,-5-4-253,-4-6 0,-12-4 1,-9 0-1,-14-6-93,-12-3 0,-13-3 1,-8-1-1,-6-5-1626,-3-5 2197,-9-4 0,12-2 0,-5 0 0</inkml:trace>
  <inkml:trace contextRef="#ctx0" brushRef="#br0" timeOffset="133">1 175 8020,'23'-23'0,"2"0"-58,2 1 1,3 5-1,6 3 1,5 3 572,6-3 0,11 0 0,6 3 1,4 5-426,2 4 1,0 2-1,-1 0 1,-1 2-478,-4 4 1,-3 1 0,-11 7 386,-3-2 0,3 7 0,-5 8 0</inkml:trace>
  <inkml:trace contextRef="#ctx0" brushRef="#br0" timeOffset="634">245 1188 8249,'0'-17'250,"-7"-1"1,-5 3-1,-4 1 362,-1 2 1,-1 9-1,3-1 1,1 8-85,3 7 0,1 12 1,-2 7-1,6 4-257,5 7 1,2 4-1,5 7 1,8 1-150,7-1 0,6 0 0,8-1 1,0-3-101,0-1 0,8-2 0,3 1 0,3-5-256,-2-4 1,1-10 0,-5-4 0,-1-5-37,1-7 1,-10-3 0,-10-10 0,-3-6 161,-3-9 0,-1-2 0,-5-11 0,-5-1 48,-4-2 1,-4-2 0,-6-1 0,-7-1 370,-6 2 1,-10-2-1,1 14 1,-3 1-169,-1 3 0,-1 3 0,0 5 0,2 5-352,4 4 1,3 6-1,11 6 1,3 9-1007,6 6 1,6 12 0,10 10 1214,13 3 0,12 10 0,18 2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8:29.6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87 314 8270,'12'-42'6,"0"-5"1,-7 4 0,5 5-1,0 5 341,0 4 1,7 7 0,6 1-1,1 5 116,1 5 0,0 7 0,8-2 0,-2 4-442,0 2 0,6 2 0,-10 4 1,2 7-74,0 9 0,-7-1 0,1 8 0,-6 2-165,-5 2 0,-4 8 1,-8 2-1,0-1-20,0 1 1,-8-2 0,-2-8-1,-1-2 187,-1-2 0,0-2 1,-5 0-1,0-7 260,-1-7 1,6-9 0,1 2 816,-3-4-915,6-2 0,3 0 0,10 0-149,7 0 1,4 0-1,3 0 1,2 2-88,3 4 0,-1 3 0,-4 9 0,1 1 47,-3 5 0,5-3 1,-13 8-1,1 2 98,-4 2 1,-6-2 0,-8 2 0,-7 4 119,-7 0 1,-15 0 0,2-2-1,-3-2-254,-5-4 0,0 8 1,-5-6-1,3-2-398,2-2 1,1-4 0,1-3 510,-6 3 0,5 4 0,-1 8 0</inkml:trace>
  <inkml:trace contextRef="#ctx0" brushRef="#br0" timeOffset="316">245 1659 8169,'-18'-8'478,"1"6"0,-1-5 1,1 1 373,-1 0 0,7 2 0,-1 10 1,-2 6-558,-1 3 1,-3 10-1,1 5 1,-1 2-198,1 3 0,7 2 1,2 4-1,3 4-216,-1-1 0,0 5 1,6-8-1,0-3 64,0-1 1,0-4 0,2-4 0,4-7-24,5-9 0,5 3 0,1-7 0,1 1 21,-1-4 1,9-4-1,5-2 1,5 0-177,5 0 1,14-8 0,-3-3 0,2-5-334,1-1 1,-3 5 0,2 0 0,1-1-265,-3-3 0,2 5 0,-15 1 829,-6 2 0,2-6 0,-8 5 0</inkml:trace>
  <inkml:trace contextRef="#ctx0" brushRef="#br0" timeOffset="501">629 1939 7567,'-18'-18'-308,"1"6"1,-1 1 0,1-3 2487,-1-1 1,-5-1-1813,0 5 0,5 5 0,9 12 0,1 5-444,4 5 1,4 9 0,4 6-1,4 8-348,1 7 1,-3 5 0,4 1-1,0 3-495,-1 3 0,-5 4 919,2 8 0,-12 15 0,-4 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6:49.4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1 713 8313,'0'-35'91,"0"0"0,0 2 299,0 4 0,2-2 0,2 8 0,3-1 712,3-1 0,2 11 0,5-1 0,3 5-585,3 6 0,-2 2 1,8 2-1,2 4-306,2 8 1,2 2 0,0 15 0,0 4-37,0 5 1,0 1-1,0 8 1,0 1-245,0 3 0,0-3 0,0 1 0,0 1-382,-1-1 0,-4-7 0,-1 1 1,0-4-308,-2-6 1,4-6-1,-8-4 704,-1-11 0,-3-10 0,-2-10 0,1-11 133,-1-14 1,1-4-1,-1-10 1,-1-1 225,-4-3 1,-5-1 0,-7 0 0,0-1 97,0 1 0,-7-1 0,-5 3 0,-4 3-109,-1 7 1,-8 9 0,-3 3 0,-1 5-125,0 8 0,8-1 1,-2 10-1,3 4-361,3 6 1,5 6 0,2 9 0,3 5-491,3 5 0,2 10 0,4 3 0,6 3-97,9 3 1,6 1 0,8-1 0,-2-1-297,2 2 1,4 1 0,4 0 1073,2-3 0,7-4 0,-3-8 0</inkml:trace>
  <inkml:trace contextRef="#ctx0" brushRef="#br0" timeOffset="183">1520 870 11425,'6'-8'1454,"0"8"1,0 10-1192,1 5 1,3 5-1,9 3 1,3 6-525,1 4 0,6 8 1,-4 2-1,3 1-204,3 5 0,0-6 465,-2-3 0,4 5 0,-6 0 0</inkml:trace>
  <inkml:trace contextRef="#ctx0" brushRef="#br0" timeOffset="332">1573 556 8168,'-20'-16'-48,"-3"5"0,5-5 0,-1 6 0,5 1-354,1 3 1,5 6 0,2 6 401,4 5 0,10 13 0,2 3 0</inkml:trace>
  <inkml:trace contextRef="#ctx0" brushRef="#br0" timeOffset="532">2568 713 8320,'10'-25'109,"-3"-3"1,-1-1 402,0 0 1,8 8-1,-3 0 1,5 5 37,1 4 0,9 9 0,3-3 0,6 4-724,5 2 1,5 0 0,9 2-1,3 4-1695,1 5 1869,0 5 0,-6 9 0,1 2 0</inkml:trace>
  <inkml:trace contextRef="#ctx0" brushRef="#br0" timeOffset="699">2655 1080 8194,'8'-24'-40,"4"1"1,3 4 210,3 5 1,7 0 0,6 7-1,8-1 229,7 0 0,13 2 0,5 6 0,4 0-1071,1 0 0,1 0 671,0 0 0,-8 0 0,-2 0 0</inkml:trace>
  <inkml:trace contextRef="#ctx0" brushRef="#br0" timeOffset="916">2778 154 8326,'-20'-45'0,"-1"7"0,-2 7 0,5 7 749,6 13 1,9 7 0,-3 15 0,6 13 258,6 7 1,-3 11-1,9 5 1,2 5-746,1 7 1,3 3-1,-1 7 1,1 1-299,-1 0 1,-7 4 0,-4 6 0,-5 7-1596,-1 2 1,-15 0 1629,-8-1 0,8-41 0,-1 1 0,-2 0 0,1 1 0</inkml:trace>
  <inkml:trace contextRef="#ctx0" brushRef="#br0" timeOffset="1232">3738 905 8900,'16'-2'0,"-3"-2"925,-1-2 1,-1 0 0,9 6-380,3 0 1,-3 2-1,5 2 1,0 4 46,4 2 0,4 1 1,2 7-1,2-3-518,4-3 0,-4-2 0,3-6 0,-1 1-152,2-1 1,-4-11 0,2-11 0,-8-9-53,-8-6 1,-6-10-1,-5-3 1,-6-5 66,-4-1 0,-20-1 0,-11 1 0,-15 0 430,-13-1 0,-3 16 1,-6 8-1,2 10 18,-2 7 0,-2 4 0,0 10 0,6 8-756,10 13 0,15 12 0,14 20 0,5 5-1819,7 10 2189,11 0 0,25 23 0,12-4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8:34.1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346 315 8003,'8'-10'-272,"-6"2"1,13 8 0,-5 0 0</inkml:trace>
  <inkml:trace contextRef="#ctx0" brushRef="#br0" timeOffset="684">416 105 8209,'-12'-8'240,"1"-3"1,-1 1 0,-5 0 0,1 0 289,5 1 1,-5 5-1,4-4-91,-3 0 1,-3 6 0,1-3-243,-1 3 1,1 2-1,1 2 1,3 1-117,1 3 0,1 0 0,-7-6-84,1 0 0,-1 0 0,1 0-35,-1 0 1,9-2-55,3-4 0,4 2 12,2-7 1,2 7 0,4-2-157,5 4 0,5 2 0,1 0-69,1 0 0,-1 0 0,-1 2 269,-5 4 1,-3-2 0,-8 7 182,0 3 0,-2-4 39,-4 1 1,-3-7 132,-9 2 1,1-4-1161,-1-2-23,1 0 0,9 2 0,8 2 1,10 2 863,5-2 0,10 13 0,3 2 0</inkml:trace>
  <inkml:trace contextRef="#ctx0" brushRef="#br0" timeOffset="1247">364 454 8200,'-18'-8'801,"1"1"1,1-7 1058,5 2-1491,-5 9 1,8 3-1,-5 11-332,1 5 1,6 1-1,-5 1-46,-3-1 1,-1 1-1,-3-3 69,1-3 1,5-4-1,0-8 1,-1 0 19,-3 0 0,5 0 0,-1 0 90,-2 0 1,7-2-143,1-4 1,4-4 0,4-5-228,4 3 0,3-2 0,9 9 0,1 1-77,4 2 1,-3 2-1,3 0 116,-3 0 1,-3 2 0,-1 3 150,-5 7 1,3 4 0,-8 1 158,-3 1 1,-3-7 0,-3 1-1,-5-1 28,-2-1 1,-7 4-1,-9-8 1,1-1-65,0 3 0,-4-6 1,6 4-1,1-4 94,3-2 0,1-2 1,1-2-158,-1-2 0,9-7 0,5 3-192,8 0 1,11-3 0,10 5 0,3 0-113,3 0 0,0 3 1,0 5-1,-2 0-43,2 0 1,-6 0 0,-2 1 0,-3 3 3,-3 2 0,-5 6 0,-2-4 1,-3 1-231,-3 5 0,-2 1 0,-2 3-276,0-1 0,-8-1 798,-3-4 0,-5 11 0,-1-4 0</inkml:trace>
  <inkml:trace contextRef="#ctx0" brushRef="#br0" timeOffset="1614">241 1031 8111,'0'-18'1154,"0"1"-201,0-1 1,2 7-496,4-1 1,-2 8-290,8-2 0,-8 12 1,1 6-121,-3 3 0,-2 3 0,-2-3 1,-1-1-70,-3-3 1,-8-1-1,3 4 1,-5-5-40,-1-1 1,5 0-1,0-4 1,-1 2 133,-3-3 0,-1-1-86,-1-2 0,9-7 1,5-3-80,8 0 1,5-3 0,11 5 0,1 0-55,2 0 1,1 3-1,-7 5 1,0 0-562,1 0 0,-1 0 1,1 1-1198,-1 5 1902,1 4 0,-9 7 0,-1 1 0</inkml:trace>
  <inkml:trace contextRef="#ctx0" brushRef="#br0" timeOffset="2063">172 192 8161,'-8'-15'55,"-4"3"1,2-3-1,-1 3 2142,-3-4-1119,7 7-1256,-1 1 0,6 8 197,-4 0 1,2 2-1,-8 2 28,-1 2 0,3-1 0,-1-5 340,-3 0-1462,6-7 507,0-3 1,18 0 0,6 4 0,7 6 567,4 6 0,10 12 0,8 9 0</inkml:trace>
  <inkml:trace contextRef="#ctx0" brushRef="#br0" timeOffset="2330">84 559 8731,'-17'-17'534,"5"5"0,2 0 1,1 1 374,-1 1 1,4-4-1317,-5 9-1118,7-1 0,2 8 1525,8 3 0,15 5 0,-2 8 0</inkml:trace>
  <inkml:trace contextRef="#ctx0" brushRef="#br0" timeOffset="2597">329 1275 8146,'-16'-17'52,"3"-1"0,1 1-338,-2-1-313,7 8 599,-1 3 0,16 7 0,1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8:39.8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156 237 8937,'-17'-6'1018,"-1"0"1,7-5-457,-1 5 1,8 2 0,-2 10-1,4 5-293,2 5 1,2 3 0,4 3 0,6 3-272,3 2 1,5-4-1,3 4 1,6-1-106,4-5 0,-4-2 1,0-1-1,2-3 25,2-3 0,2 2 0,0-9 0,-2-3 115,-4-5 1,2-7 0,-7-10 0,-5-3 213,-5-6 0,-7-6 0,-7-4 1,-2-1-119,-3 1 0,-13-4 0,-13 2 0,-8 2-63,-7 3 0,-7 3 0,-3 4 1,-2 7-220,2 9 1,3-1 0,7 10 0,7 8-872,8 12 1,7 9 0,13 12 1023,5 3 0,12 13 0,3 9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8:45.2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235 507 8013,'-35'-10'298,"2"-6"0,4 7 0,6-1 2011,3 4-1696,10 4 0,7 2 0,12 0-325,9 0 0,11 0 0,2 0 0,6 0-63,4 0 0,7 6 0,1 0 1,5-2-111,4-2 0,0-2 1,-5 0-1,-1 0-225,1 0 0,3 0 0,-2 0 1,-5 0-380,-5 0 0,-3 0 0,-8 0 1,-4 0-1102,-6 0 1,-9 0 875,-2 0 1,-10 6-1,-1 1 1,-8 3 318,-9 4 1,1 1-1,-14 5 395,-2 3 0,-18 4 0,-5 8 0</inkml:trace>
  <inkml:trace contextRef="#ctx0" brushRef="#br0" timeOffset="167">305 978 8013,'-41'18'110,"0"-1"1,-5-5 0,7-1 0,4 1 815,4-2 1,4 3-414,-2-7 1,13 6-1,16-6 1,12-2-208,9-3 1,8-1-1,12 0 1,7 0-176,9 0 1,11 0-1,7 0 1,-1 0-311,-2 0 1,4-1-1,1-3 1,1-2-801,-1 2 1,-7-4 0,-10 2 978,-5 2 0,1-5 0,-11-1 0</inkml:trace>
  <inkml:trace contextRef="#ctx0" brushRef="#br0" timeOffset="400">759 157 8185,'15'-42'293,"-3"7"0,5 2 0,1 11 0,9 7 395,6 7 1,16 6 0,5 4 0,6 6-176,6 9 1,6 14 0,0 12-1,-8 4-314,-8 7 1,-2 8-1,-13 14 1,-4 5-202,-6 5 0,-14 3 0,-11 2 1,-8 4-134,-9 2 0,-3-45 1,-5-1-1,-7 3 1,-5-1-1,0-2 0,-4-1-786,-2-1 0,-3-1 0,-5-1 0,-1-1 921,-3-2 0,-1-1 0,0 0 0,-1 0 0,-2-1 0,-1 1 0,-2 0 0,-1 1 0,0 2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8:57.3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1432 191 8180,'0'-35'547,"-2"0"1,-1 2-1,-5 4 204,-2 6 1,-2 5-1,-5 7-465,-1 5 1,-5 6 0,-2 6 0,-2 7-343,-4 9 1,-4 5 0,-6 8-1,-7 0-114,-9 0 0,-5 1 0,-8 5 0,-1 4 52,-5-1 1,34-16 0,-2-1 0,-2-2 0,-1-2 0,2 1-1,-1-1 18,-43 21 1,9-3 0,3-8 0,5-4 350,8-5 0,8-5 1,23-3-1,5-3 46,11-1 1,7-6-1,12 3 1,4 1-210,6 0 0,13 1 1,10 7-1,9-1 18,7 1 1,17-1 0,8 1 0,9-1-92,8 1 0,-42-10 0,1 1 0,2 0 1,1 0-1,-3-1 0,0 1-297,-1 0 0,-1-1 0,41 10 0,5 1 0,-5 3-470,-4 1 0,-11 6 1,-20-4-1,-7 0 752,-9 1 0,-11 5 0,-3-4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8:58.1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856 175 8315,'0'-17'204,"-6"5"1,-2 0 0,1-1 249,-1-3 0,-4 4 0,4 3 1,1-1 554,-1 0 0,0 6-388,2-1 1,2-3-423,-7 2 1,5 0 0,-6 6-85,-1 0 1,-5-6 0,-3 1-1,-4 1-85,-2 2 1,3-4-1,-7 0 1,-4 2 36,-4 2 1,-7 2 0,3 2-1,-1 4 3,-5 6 1,4 5 0,1 6 0,1 5-81,4-1 0,4 6 0,6-2 0,6 6-165,4 3 0,9 3 0,4-4 0,6 2-144,6-2 0,6-3 1,13-1-1,8 0 186,6 0 0,7-8 1,-3-3-1,3-5 41,9-1 0,-9-3 1,7-3-1,-5-7 98,-3-3 1,3-2 0,-9 0 0,-6 0 54,-8 0 0,-7-1 47,-7-5 1,-7 4 0,-13-4 71,-9 4 1,-11 10 0,-2 3-1,-8 7-15,-7 5 0,-5-2 1,-1 9-1,-3 1-7,-3 2 0,4 2 1,-4-1-1,5 1-115,7 0 1,5 0 0,12-2-1,8-2-99,7-2 1,6-5-1,10 3 1,4-2-74,6-4 1,11 1 0,6-1 0,6 0-126,6-5 0,3 1 0,9-5 0,-3 2-318,-3-3 1,3-1 0,-3-6 0,3 2-372,3-2 0,-3-2 1,-1-2 942,-3 0 0,-7-8 0,4-2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9:02.2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 2052 8405,'-18'-6'0,"1"-2"-255,-1-2 0,7 6 0,1-3 0,0 1-183,0 0 420,7 0 1,-5 8 359,8 4 1,2-4 0,2 6 353,1-1 1,7-3 0,-4 8-44,2 1 0,-5 11 0,5 5 1,0 6-97,-1 6 1,-3 11-1,6 14 1,0 10-283,-3 11 1,-1-38-1,0 3 1,-2 4-1,-1 2 1,3 1 0,0 1-217,1 2 1,-1 0 0,1 0 0,0 0 0,-1-2 0,-1-2 0,0 0-1,0-1-266,-1-1 0,0 0 0,-2 2 1,1-1-1,1-4 0,0-1 1,2 45-775,-1-6 0,-5-12 0,4-1 0,-4-4-347,-2-4 0,-8-6 1328,-3-18 0,-5 5 0,-1-7 0</inkml:trace>
  <inkml:trace contextRef="#ctx0" brushRef="#br0" timeOffset="216">1241 2733 8363,'17'-33'-37,"1"4"1,-1 3-1,-1 9 1,-1 1 23,3 5 1,-3-3 0,12 8 0,0 2 172,1 2 0,3 10 1,7 4-1,3 3-489,-2 3 1,-8 1 0,-4 5 0,-2 5 328,-3 4 0,-3 9 0,-1 3 0</inkml:trace>
  <inkml:trace contextRef="#ctx0" brushRef="#br0" timeOffset="350">1241 3169 8451,'-18'0'168,"10"0"1,10 0 184,14 0 1,17 0 0,15 2-1,9 2-275,7 2 0,11 0 0,7-6 1,5 0-789,6 0 710,-3 0 0,5 0 0,-8 0 0</inkml:trace>
  <inkml:trace contextRef="#ctx0" brushRef="#br0" timeOffset="633">2603 2837 9141,'0'-17'505,"2"1"0,4 5-190,5 5 1,13 4-1,5 2 1,6 2 461,5 4 0,7 2 0,11 5 0,6-1-585,4 1 1,4-5 0,0-2-1,0-4-391,-5-2 1,-10 0-1,-5-4 1,-9-8 146,-6-11 0,-16-8 0,-5-6 0,-9-2-101,-9-1 0,-13-11 0,-16 3 0,-10-5 43,-11 3 0,-9 11 0,-10 2 0,-3 8-82,-2 4 1,1 9-1,7 10 1,4 6-222,5 6 1,11 8 0,3 15 0,5 12 412,7 7 0,5 20 0,11 4 0</inkml:trace>
  <inkml:trace contextRef="#ctx0" brushRef="#br0" timeOffset="1484">1066 392 8293,'-25'-52'272,"-4"0"0,-6 3 0,-4 8 1,-4 12 515,-1 8 1,-3 11-1,-3 4 1,3 6-208,6 6 1,10 12-1,4 11 1,2 8-370,4 9 0,9 3 0,8 15 0,10 4-192,11 5 0,9 7 1,10 7-1,5 1-190,6-1 0,-3 0 1,3 1-1,0-1-461,-3 0 1,-3-15-1,-14-8 1,-9-12 88,-11-11 0,-5-2 0,-4-18 0,-5-5 276,-11-8 1,-9-6 0,-14-4-1,-5-4 269,-5-6 1,-1-3 0,1-5 0,7-1-159,9-2 1,2-3 0,11 5 0,7-2-519,7 1 1,6 3 672,2 2 0,16-1 0,3 1 0</inkml:trace>
  <inkml:trace contextRef="#ctx0" brushRef="#br0" timeOffset="1968">1468 1335 8293,'0'-17'197,"0"0"1,0-1 0,0 1 627,0-1 0,0 1 0,0-1 0,0 1-186,0-1 0,0 7 0,2-1 1,2-2-490,1-1 0,9-3 0,-2 1 1,3-2 24,3-5 1,-3 3 0,-1-8-1,-5-2-8,-1-2 1,-2 4 0,-8 0 0,-4-2-249,-5-2 1,-7 5 0,-3 5 0,-4 6-5,-3 5 0,-1-2 1,-4 9-1,4 1-205,6 2 0,3 15 1,5 7-1,3 5 52,7 6 0,5 2 1,5 2-1,9 2-73,7 4 0,8-5 1,12 5-1,4-4-110,-1-2 0,7-8 0,-7-4 0,5-3 241,3-3 1,-9-9-1,8-10 1,-7-15 402,-5-16 1,-2-14 0,-4-15 0,-6-10 234,-10-5 0,-7-5 1,-10-5-1,0-2 576,0-5 0,-13 7 1,-5-2-1,-3 7-50,-4 5 1,5 9 0,-3 13-11,3 13 1,11 18-1405,3 24 0,8 18 1,9 17-1,13 11 187,7 11 0,6 14 1,1 15-1,-16-41 1,-1 1-315,2 0 0,-1-1 0,19 46 0,-19-45 0,0 0 0,0 2 0,-1 1-123,-1 2 0,-1 1 0,-1-2 0,-1 0 0,-3 5 0,-1-1 0,-3-3 0,-3-1 680,1 43 0,-6-11 0,-2-5 0</inkml:trace>
  <inkml:trace contextRef="#ctx0" brushRef="#br0" timeOffset="2100">2271 1074 8293,'8'-61'467,"2"15"0,9-1 0,6 8-188,10 4 0,12 8 0,15 4 0,8 6-514,1 5 0,9 4 1,0 12-1,3 6-2038,4 7 2273,-11 5 0,9 3 0,-15 2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8:59.4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263 672 8245,'-19'-41'0,"-5"2"0,-3 6 1021,0 8 1,-4 12 0,6 3 0,1 6-217,5 12 1,-2 13 0,9 26 0,-2 15-510,3 15 1,3 13 0,7-39 0,2 2 0,0 1 0,2-1-255,2 2 0,2 1 1,1 2-1,3 0 1,6 4-1,3 0 0,0 1 1,1-1-298,2-2 1,0 0-1,0-4 1,-1 0 0,0 1-1,0-1 1,1-1 0,-1 1-233,1-2 0,-1 0 1,-3-7-1,-1-1 1,0 2-1,-2-1 1,10 37-701,-7-7 1,-3-1 0,-5-8 1186,-5-4 0,-4 0 0,-2-11 0,0-9 0,0-5 0</inkml:trace>
  <inkml:trace contextRef="#ctx0" brushRef="#br0" timeOffset="800">1031 1423 8405,'-9'-20'289,"3"-3"1,-2 4-1,0-5 1,1 5 858,-1 2 1,2 5-1,6 0-612,0-1 1,8-1-1,3 2 1,7 5-464,5-1 1,6 4 0,10-6-1,4 1-38,1-1 0,-3 4 0,6-4 0,-1 1-81,-1-1 0,-2 6 1,-8-4-1,-2 3 55,-4-1 0,-4 0 1,-8 4 652,1-4-551,-8 4 0,-3 2 0,-7 14 0,0 7 229,0 8 0,0 14 1,0 7-1,0 9-70,0 3 0,6 2 1,0 8-1,0 3-349,2 7 1,-5-5 0,7-1-1,-2-4-188,-4-2 1,4 0-1,-3-3 1,-1-4 14,-2-11 0,-2-4 0,0-11 0,0-6-234,0-3 1,-8-13 637,-3-9 0,-5-6 1,-1-8-1,-1-7-52,1-7 0,1-11 0,3 0 0,1-9-247,-2-9 1,1 1 0,1-16 0,6-6-136,5-8 1,1-7 0,3-6 0,2 43 0,2-1-2,3-3 0,3-1 0,4-4 0,1 0 0,3-3 0,3 0 0,1 3 0,2 1 53,0 3 0,1 2 0,-2 6 0,0 4 0,21-19 0,-9 22 260,-7 18 0,-13 14 0,-10 14 0,-3 8 24,1 7 0,0 4 1,-6 6-1,0 1 30,0 4 0,0 1 0,-2 8 0,-4-2-113,-5-5 1,-7 5 0,-3 0 0,-4-1-145,-2 1 1,-3-2 0,-5-6-1,-1 0-318,-5 0 0,2-2 1,-6-2-1,3-4 491,3-2 0,-6-2 0,1-5 0</inkml:trace>
  <inkml:trace contextRef="#ctx0" brushRef="#br0" timeOffset="982">2359 1790 8334,'17'7'616,"-1"3"1,-5 8 414,-5-1 1,-4 0 0,-2 3 0,0 1-528,0 2 0,0 7 0,0-5 0,0 2-718,0 4 0,0 0 1,0 0-1,0-2-39,0 2 1,0 0 0,-2 0 0,-4-3 252,-5-3 0,-5 6 0,-1-4 0</inkml:trace>
  <inkml:trace contextRef="#ctx0" brushRef="#br0" timeOffset="1667">2621 288 8448,'-8'-47'430,"-2"2"1,-1 3 596,-1 3 1,2 8 0,-3 4 426,1 2 0,8 7-1109,-2 6 0,4 10 0,4 4 1,4 14-282,6 11 0,3 8 0,3 8 0,-1 7-191,1 6 0,-1 5 0,1-5 0,-3 2-382,-3-2 1,3-3-1,-5-5 1,0-3-460,-4-2 1,-3-3 0,1-7 327,2-4 0,-2-11 0,-8-14 638,-2-8 0,-5-8 0,5-13 0,2-10 52,2-10 1,2-3 0,0-1-1,0 3 193,0-3 1,6 7-1,2 1 1,1 4-18,5 2 0,1 8 1,3 4-1,-1 5-176,1 7 0,-1 3 1,1 8-1,-3 2 29,-3 4 0,-2 9 1,-7 8-1,3 1 10,-2 1 1,-2-6-1,-4 5 1,-4-5 18,-5-2 0,1 1 0,0-1 70,3 1 0,-5-1-200,6 1 0,0-1 0,6 1-189,0-1 1,8 1-1,6-1 1,7 1-287,8-1 1,4 8 0,4 4 0,2 4-288,1 2 1,1 6 0,-8 2 783,-4 1 0,-3 11 0,-9 7 0</inkml:trace>
  <inkml:trace contextRef="#ctx0" brushRef="#br0" timeOffset="1899">2429 1580 8232,'-8'-27'891,"-4"4"1,-3 3-584,-3 3 0,7 1 1,1 3 747,2 1 0,2 10-1532,6 2 0,8 2 0,4 12 0,3 3 476,3 4 0,7 10 0,2-3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8:58.6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140 709 8456,'-18'-17'686,"1"-1"0,5 3 0,3 1-185,1 3 1,4 7-1,10-4 1,7 2-219,9 0 0,7 0 1,12 6-1,7 0-326,8 0 0,6 0 1,8 0-1,0 0-715,0 0 0,6 2 0,-3 4 1,-3 4-626,-4 0 1,-19 5 1382,-6-3 0,-12 11 0,-12 4 0</inkml:trace>
  <inkml:trace contextRef="#ctx0" brushRef="#br0" timeOffset="166">87 1163 8219,'-27'0'522,"4"0"0,4 0 173,1 0 1,20 0-1,16 0 1,20 0-438,17 0 0,16-6 0,17-1 0,11-1-290,-45 4 0,0 0 1,4-2-1,1 1 1,3 0-1,2 2 1,1-1-1,0 0-308,2 0 1,-2 0-1,-8 0 1,-2 0 0,-1 2-1,-1 1 1,40-5-942,-13 2 1,-14 2 1280,-8 2 0,-11 0 0,-5 0 0</inkml:trace>
  <inkml:trace contextRef="#ctx0" brushRef="#br0" timeOffset="381">1223 98 8219,'29'-33'295,"0"4"1,-8 9 0,4 11 0,1 3 244,3 8 0,10 15 0,3 18 1,1 12-138,0 9 0,5 10 0,-3 12 1,-1 5-283,-3 1 0,-14 5 0,-9 6 0,-10 2-261,-6-46 1,-3-1 0,-8 39-1,-11-2 1,-13-3-180,-11-5 0,16-35 0,-2 0 0,-2-2 0,0-1 0,-3 2 0,0 0-218,-3-3 1,0-1 0,2-2 0,0-2 0,-2-2 0,0 0 536,-33 31 0,1-4 0,4 2 0,8-4 0,7 1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8:55.4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1029 1183 8073,'-17'-12'296,"-1"0"0,1 1 0,1-7 360,5 1 1,3 5 0,8 1-158,0-3 1,8 4-1,3 1 1,5-1-169,1 0 1,3 0 0,3-3 0,6 1-114,4-1 1,4 3 0,2 0 0,2 1-142,-3-1 0,-1 4 0,0-4 1,0 1-34,-2-1 1,2 6 0,-14-2-1,-2 4 23,-1 2 0,-3 8 0,-1 4 0,-5 5 185,-5 6 1,2 12 0,-2 12 0,-2 5 89,-2 7 0,-2 3 0,2 9 1,1 7-117,3 9 1,0 7-1,-6 4 1,0-4-207,0-5 0,0-2 0,2 1 1,2-5-230,2-7 1,0-8 0,-6-18 0,0-3-275,0-7 1,0-5 296,0-6 0,-2-11 1,-4-14 85,-6-8 0,-3-14 0,-5-11 1,-1-4-131,-2-2 1,-3-9-1,5-9 1,-2-9-151,1-6 0,3-9 0,2-9 0,1-9 148,10 43 0,0-1 0,2-1 0,1 0 0,2 0 0,2 1 0,-1-1 1,2-1 35,0 0 0,1 0 0,5-3 0,2 1 0,3 5 0,3 1 0,17-38 94,2 15 1,8 16 0,3 18-1,3 12 142,-3 13 1,3 17 0,-9 15 0,-1 12 115,-2 10 0,-4 4 0,-4 5 1,-7-1-21,-9 1 0,-5 3 1,-8 1-1,0 1-71,0-1 0,-8-5 0,-5-1 1,-9 1-66,-7-3 1,-12 5-1,-5-8 1,-5-4-198,-1-6 1,0 0 0,-1-8 0,1-2-291,-1-1 0,9-11 0,5-3 0,8-4-1300,8-2 1787,11 0 0,4-15 0,8-5 0</inkml:trace>
  <inkml:trace contextRef="#ctx0" brushRef="#br0" timeOffset="183">2287 1846 8146,'9'8'386,"1"0"0,-6 5 0,2-1 221,-2 2 1,-2 1-1,0 3 1,1 1-150,3 4 0,0-3 0,-6 5 0,0-2-411,0 1 0,0 7 0,0-4 0,0 0-113,0-4 0,0 2 0,-2 1 0,-2-1-1992,-2 0 2058,-7-2 0,-5-5 0,-9-1 0</inkml:trace>
  <inkml:trace contextRef="#ctx0" brushRef="#br0" timeOffset="315">2357 1322 8454,'-8'-23'-467,"-4"0"0,-3 2 1,-3 9-1,1 6 467,-1 4 0,9 2 0,-7 16 0,6 3 0</inkml:trace>
  <inkml:trace contextRef="#ctx0" brushRef="#br0" timeOffset="849">2985 397 8484,'-8'-68'139,"-3"4"0,-11 6 0,-1 11 0,2 6 913,1 4 0,3 10 1,0 6-1,1 5-183,4 5 1,3 7-1,5 2 1,-2 10-497,2 9 0,2 20 0,4 4 0,4 9-227,6 8 1,5 10 0,4 8 0,3-2-155,-3-2 1,4 3-1,-2 3 1,-1 0-542,-3-1 1,-1-7 0,-3-6 0,-3 0-561,-6-2 0,1-6 1,-1-15-1,-4-14 712,-6-11 1,0-10 0,-7-14-1,-1-11 324,2-14 0,1-10 1,5-11-1,-2-5 63,2-5 1,2-4 0,2 0 0,0 2 358,0 2 1,2 10 0,2 0-1,4 7-7,2 5 0,1 9 0,7 11 1,-1 9-302,1 7 0,1 6 0,0 8 0,1 7-29,-5 6 0,-3 12 0,2 0 0,-5 6-59,-1 0 1,-4-2 0,-8-2 0,-4 0-13,-1 0 0,-9-2 0,-5-4 0,-1-6 188,-1-4 0,6-1 0,-6-1 1,1-1 112,1-4 1,0 1-249,5-7 0,12 8-349,12-3 0,8-1 0,19 2 0,6 1-170,3 3 1,11 7 0,7 2 0,2 0-754,4 1 1,2 5 1277,2-2 0,0 4 0,-1 2 0</inkml:trace>
  <inkml:trace contextRef="#ctx0" brushRef="#br0" timeOffset="1066">4120 694 8320,'-23'-53'456,"0"1"1,0 9-1,7 8 1,2 12 1879,3 9 0,7 9-1920,-2 10 1,12 13 0,8 13 0,5 10-381,4 11 0,8 10 1,-2 14-1,4 5-58,2 5 1,-17-39-1,-1 1 1,1 1-1,-1 1 1,0 2-1,-1 1-375,-1 1 1,-1 2 0,-1 4 0,-2 2 0,-5 6-1,-3 0 1,-2 3 0,-4 0-2438,-3 2 0,-3-1 2834,-2 2 0,-3-2 0,-10-2 0,-3 0 0,0 0 0,0-1 0</inkml:trace>
  <inkml:trace contextRef="#ctx0" brushRef="#br0" timeOffset="1366">540 327 8338,'-50'-17'248,"-1"1"1,-42-13 0,10 8 0,19 17 0,6 19 575,3 22 1,18 17 0,10 26 0,12 15-636,11-39 0,2 3 1,2 9-1,2 3 0,2 11 1,3 3-1,4 7 0,2 2-380,-4-28 0,2 1 0,0 0 0,0 4 0,1 0 1,0 1-1,0-2 0,0 0 0,1 1 0,0 3 1,0 1-1,1-1-40,1 3 0,1 0 0,0 0 0,0 2 0,0-1 0,0 0 0,0-3 0,1-2 1,-1 0-1,-1-3 0,1-2 0,-1 0 231,9 29 0,1-2 0,-1 0 0,0-2 0,0-2 0,-1-1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9:05.242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887 402 8451,'0'-37'183,"0"-2"0,0-1 537,0 1 1,0 8 0,0 2 0,-2 0-123,-4 1 0,4 3 0,-5 8 0,-1-1-235,-4 1 1,-3 1 0,-3 3-1,-1 3-231,-4 2 0,1 2 0,-7 6 0,-4 2-241,-6 4 1,1 4 0,-7 7 0,0 1-130,1-1 1,3 9-1,-4 1 1,5 2-79,7 0 1,0-6 0,9 4 0,3 1 61,2-1 0,9-4 0,4 4 1,4-2 21,2-3 0,0-3 0,2-1 0,4-1 117,5 1 0,7-3 1,3-1-1,5-3 42,1 3 1,2-6-1,4-3 1,-2-3-47,-2-2 1,-8 0-1,3 0 257,-5 0 0,-5 0 98,-9 0 1,-14 8-1,-22 4 1,-8 3 93,-8 3 1,-5-1 0,-4 3-1,-3 1 6,3 2 0,10 8 0,7-2 0,6 4-186,4 2 0,15-6 1,2-1-1,12-1-187,12 0 1,9-4 0,20 4-1,8-1-118,7-5 0,8-4 0,10-3 1,5-4-683,7-2 1,-9-3 0,11-5 0,-5-2 836,-3-3 0,-3-5 0,-7-8 0</inkml:trace>
  <inkml:trace contextRef="#ctx0" brushRef="#br0" timeOffset="266">1586 647 8354,'2'-33'0,"2"4"309,1 5 0,9-1 0,0 4 0,5 5-105,4 8 1,14 1-1,0 1 1,6 4-1067,5 6 0,3 5 1,1 9 861,0-1 0,1 9 0,-1 1 0</inkml:trace>
  <inkml:trace contextRef="#ctx0" brushRef="#br0" timeOffset="349">1533 1171 8651,'8'-18'-414,"6"3"1,9 1-62,12 2 1,15 1 0,18-7 474,12 1 0,1-1 0,14 1 0</inkml:trace>
  <inkml:trace contextRef="#ctx0" brushRef="#br0" timeOffset="665">2616 874 8423,'-10'-18'1843,"-3"-5"-814,7 0 1,4 7-1,14 10-236,11 4 1,10 8 0,8 2-1,5 2-692,5 3 0,7-3 1,2 0-1,0-1-462,0 1 0,-1-6 1,-9 2-1,-3-6 3,-7-6 0,-10-6 0,-9-9 0,-7-4 188,-9-2 0,-5-8 1,-7-6-1,-13 0 113,-13-2 0,-11 7 0,-15-5 0,-5 6 217,-4 6 1,-3 4 0,-3 9 0,0 4-82,6 7 1,0 3-1,12 4 1,6 5-299,7 11 1,16 13 0,7 13 0,9 5-1537,3 5 0,12 5 1755,13-1 0,8 4 0,10 8 0</inkml:trace>
  <inkml:trace contextRef="#ctx0" brushRef="#br0" timeOffset="848">3874 507 8543,'-26'-35'462,"-3"0"1,-2 2-1,0 4 1,4 6 2742,2 3-3053,9 11 0,8 11 1,8 15-1,2 10-1932,4 6 0,4 2 1780,7 0 0,16 8 0,4 1 0</inkml:trace>
  <inkml:trace contextRef="#ctx0" brushRef="#br1" timeOffset="1015">4083 367 10333,'-2'-44'814,"-4"3"1,4 12 145,-3 5 1,3 15 0,2 11-1,0 15-789,0 16 1,2 14 0,2 17 0,3 11-966,3 9 0,-4 3 0,5 2 783,3 5 1,-3-43 0,1 2 0,2 5 0,-1-1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6:48.7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88 297 8172,'-23'-29'293,"-1"0"0,3 8 0,9-2 0,7 3 489,3 3 1,4 5 0,3 0-1,9-1-433,7-3 1,7 5 0,8-1-1,5 0-129,6 3 0,3-5 1,3 6-1,-1 1-72,0-1 0,-1 0 1,-3 4-1,-3-2-53,-2 3 1,-5 1-1,-6 2 1,-7 2-63,-6 3 1,3 5 0,-13 9 48,1 5 0,0-3 0,-7 6 0,3 0-23,-2 1 1,0 1 0,0 8 0,2 1-19,-2 3 1,0 8 0,-1-3 0,5 5-27,2 1 0,-4 6 0,3 2 0,-1 2-114,-4 4 1,4-5 0,0-1 0,-1-2-32,1 0 1,-2-7-1,-6-11 1,0-3 48,0-2 1,-6-2-1,-2-4 1,-1-5 75,-5-5 0,-1-7 1,-5-1-1,-3 1 121,-6-2 1,0-3 0,-4-7-1,-6 0-132,-4 0 1,-3 0 0,-7 0 0,-1 0-260,-4 0 0,5-2 1,-1-3-1,7-5-685,5 0 0,3-3 0,10 5 1,5-2 959,5-3 0,2-3 0,-1-1 0</inkml:trace>
  <inkml:trace contextRef="#ctx0" brushRef="#br0" timeOffset="183">350 961 8216,'2'-23'435,"2"0"1,4 1-137,1 3 1,11 1 0,11 1 0,8 1-404,7 5 0,14-3 0,10 8 0,8 2-213,1 2 0,7 2 0,-7 0 1,3 0 316,-1 0 0,1 8 0,5 2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9:11.4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1101 8314,'-17'-10'0,"-1"2"552,1 1 1,-1 3 317,1-8-895,7 8 0,4-4 74,12 8 0,4 0 0,7 0 1,3 2 37,3 4 1,2-4 0,6 4-1,0-4-2,6-2 0,-2 0 0,8 0 0,-1 0 46,5 0 0,9-6 0,6-2 0,6-3 2,10-9 1,13 1-1,-41 5 1,1-1-1,3-1 1,1 1-81,2-2 0,2 1 0,4-2 0,0-1 0,3-1 0,0-1 0,1-1 0,0 0-113,1-1 1,0 1 0,3-1-1,-1 1 1,-2 3 0,-2-1-1,3-1 1,0 0 39,1-2 0,0 1 0,4 0 0,1 0 0,-1-2 0,0 1 0,-3 1 0,-1 1 41,1 0 0,-2 0 1,-3 2-1,0 1 0,1-3 1,0 1-1,-1 1 0,0 1 49,-3 0 0,0 1 0,1 2 0,-2 1 0,-7 0 0,-1 1 1,-2 0-1,1 1 45,-3 1 1,1 0-1,44-12 1,-2 4 0,-14 3-151,-11 1 0,-10 7 1,-11 0-1,-8 2-1134,-8 0 608,-14 1 0,-9 3 0,-10-2 1,-4-2 560,-5 2 0,-5-6 0,-1 1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9:12.1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105 524 8461,'-18'-17'0,"1"1"263,-1 4 0,1-1 110,0 7 1,7 2 0,4 10 0,4 6 73,2 3 0,2 8 1,4 3-1,6 1-83,3 4 0,4 2 1,3 2-1,3 0-213,2 0 0,2-6 1,6-2-1,0-2 72,0-4 0,6-9 1,2-6-1,1-4 99,5-2 1,3-18-1,6-11 1,4-15-12,0-13 1,-3-5-1,-13-6 1,-5 2-171,-4 2 0,-12 0 0,-7-4 0,-11 6 197,-5 10 1,-11 7-1,-9 10 1,-9 2-113,-6 4 1,-2 4 0,-2 10 0,-4 3-424,-5 6 1,1 4 0,2 4 0,5 4-980,5 6 1,9 11 0,-1 8-1,4 10-811,3 11 1,5 8 1986,13 10 0,8 15 0,1 5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9:16.6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35 245 8237,'-7'-26'375,"3"5"1,-6-6 0,2 2 424,4 3 1,3 3 0,1 1 0,0 1-156,0-1 0,7 3 1,5 3-1,3 5-350,3-1 1,7 6 0,6-4 0,6 4-152,4 2 0,7 0 1,-1 2-1,1 6-172,-1 9 0,2 1 1,-9 7-1,-1 0-284,-2 4 1,-10 2 0,-4 2-1,-5 0-43,-7 4 1,-3 2 0,-8-4 0,0 0 43,0 0 1,-8 0 0,-3-2 0,-7-2 18,-5-2 1,-4-2 0,-8 4 0,-2-2-166,-4 2 0,3-6 1,-7-1-1,2-5-155,4-1 0,-3-3 0,1-3 0,2-6 612,2-4 0,10 5 0,2 3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9:16.8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208 192 8237,'28'-29'167,"-5"2"0,-6 2 335,-5 3 1,-4 3 0,-8 1 69,0 1 1,-2 5 0,-4 3-1,-6 1-11,-3 4 1,-5 2 0,-1 2 0,-4 2-202,-2 4 1,0 3 0,-3 11-1,5 1-251,0 3 1,11 7 0,-3 0 0,3 5-98,5 5 0,3 8 0,12-3 0,5 5-387,5 1 0,9 1 0,4-3 0,6-1-537,6-3 0,-2-7 0,5 4 0,1-5 912,0-3 0,-7 4 0,5-12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9:17.2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193 158 8145,'9'-23'340,"-3"-1"0,-2 5 241,2 5 1,-2-1 0,6 3 0,1-2 116,5 3 1,-3 1 0,13 6-1,-1-2-323,4 3 1,-2 1 0,2 2 0,0 2-292,-2 3 1,1 3 0,-7 6 0,2-3-168,-1 3 1,-9 1 0,-3 3 0,-2-1-252,-4 1 0,-4 5 1,-6 0-1,-6 1 36,-3 1 1,-11-6 0,-3 7 0,-4-3 158,-2 0 0,6-2 1,2-7-1,2-4 98,3-2 0,-3 3 238,2-5 0,9 0-112,14-6 1,10 0-1,13 0 1,6 2 37,4 4 1,2-4-1,-2 5 1,-2-1-226,-1 0 0,-3 6 0,2-5 1,-6 3-57,-4 4 0,-3 1 0,-4 3 80,-7-1 1,-5 6-1,-5 1 1,-9-3 14,-7-2 0,-6-3 0,-8-2 0,-2-3-123,-4 3 0,2-1 1,-5-1-1,1-4-208,4-1 1,-4-5 0,3 4-1,1-4-243,2-2 0,4 0 637,4 0 0,-4 8 0,6 2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9:17.7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350 280 8098,'18'-23'0,"-1"-1"0,0 3 533,1 1 0,-6 3 1,-3 0-1,1 1 281,0 4 0,-6-3 0,1 3-400,-3-3 0,-4-1 0,-3 3 1,-7 3-156,-4 2 1,-9-4 0,-4 5-1,-4-1-58,-2 0 0,-6 2 0,1 6 0,1 0-109,2 0 0,2 8 0,2 4 0,4 3-149,6 3 0,5 5 0,7 2 0,5 0-22,4 1 1,4 3-1,4-4 1,7 0 45,8 1 0,1-1 0,7-6 0,2 1-54,2-5 1,-4-3-1,0 1 1,2-3-5,2-2 1,-6-2-1,-1-6 1,-3 0 75,0 0 0,0 0 0,-7-2 1,-2-2-135,-3-2 0,-5-6-459,6 6 0,-7 1-103,7 5 0,-8 2 0,2 3-276,-4 7 0,0-2 1,2 1 986,1 3 0,1 2 0,-6 1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9:18.0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1 140 8098,'15'-23'0,"-1"0"0,-2 1 527,1 3 0,3 1 0,1 3 0,1 3 135,-1 6 1,1 5-1,1 1 1,2 0-195,3 0 0,5 1 0,-4 5 1,0 6-171,0 3 1,-1 9 0,-7-1 0,1 0-215,-1 3 0,-7-7 1,-2 4-1,-3-3-292,1-3 0,0 1 0,-8-3 1,-2-1-71,-2-3 1,-7-1 0,1 2 322,-3-7 0,-3-5 0,3-5 333,3-7 0,-2-3 1,9-3-1,3 1-107,6-1 0,1 1 0,11-1 0,5-1-183,5-5 0,3 7 1,8-2-1,1 7-322,3 4 1,6 2-1,-7 6 1,-1 0-593,-2 0 1,-2 6-1,-2 2 1,-2 2-421,-2 3 0,-8 3 1,3 1 1245,-5 1 0,-1 7 0,-1 2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9:18.4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227 655 8561,'10'-18'0,"-2"1"1195,-1-1 1,-5 1-1,4-1-276,-4 1 1,-4 1-1,-2 3-415,-2 1 1,-7 8 0,1-1 0,-3 5-612,-3 5 0,5 5 1,-3 8-1,-3-1-632,-1 0 1,1 3 0,1 3-1,1 6 141,-1 4 1,7-4-1,1 0 1,0 3 14,1 1 0,5-4 1,-2-2-1,4-2 548,2-4 1,2-7 0,4-6 842,5-6 1,5-8 0,1-17-1,1-7-21,-1-3 1,1-15-1,-3-4 1,-1-5-117,-2-3 0,-9-4 0,3-10 0,-4-1-3,-2 1 1,-2 10 0,-2 6 0,-3 3 53,-3 3 1,4 15 0,-4 8-740,3 8 0,1 13 0,8 8 1,4 10-320,5 5 1,13 16 0,5 6-1,6 6-118,5 5 1,5 10-1,7 6 1,3 4-868,3 2 0,-4 2 1,4 2-1,-5 1 1321,-7-1 0,5-2 0,-7-2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9:18.7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18 365 8268,'12'-36'400,"-1"-3"0,5-2 312,5 2 0,6 4 0,10 4 1,4 4 248,5 2 0,7-4 0,3 7 0,2 5-341,-1 3 0,3 10 1,0-1-1,0 5-271,0 5 0,-4 7 1,-9 11-1,-6 6-223,-4 4 1,-2 4 0,-2 2-1,-6 4 102,-10 1 0,-7-3 1,-10 4-1,-2-1-1140,-4 1 1,-11 0-1,-14 3 1,-10-3 22,-12-2 0,-14-1 0,-15-5 0,-5 0-347,-6-4 1,3-12 0,-3-1 0,4-9 1235,2-3 0,7-10 0,2-7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9:18.9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365 350 8268,'33'-35'314,"-4"0"0,-6 0 0,-11 0 0,-6 0 478,-4 0 0,-12 6 1,-7 2-1,-11 2 66,-5 3 0,-3 5 0,-5 5 1,-4 6-314,1 4 0,-5 2 0,8 4 1,4 6-202,6 7 0,6 18 1,10 2-1,3 6-379,6 5 1,14 5 0,9 3 0,11 4-590,5 2 0,1-5 1,3 1-1,4-2-1599,6 2 0,-3-9 2223,3 3 0,-1-11 0,7 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6:52.5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191 158 8185,'-2'-20'0,"-2"-1"1044,-2-2 0,1-7 0,5 7-509,0 2 1,9 9 0,9 6-1,11 4-188,10 2 0,7 0 0,14 4 0,8 8-246,6 11 0,7 10 1,-5 10-1,-4 7-267,-6 7 1,-8 9-1,-13-2 1,-10 4-157,-10 1 1,-13-5 0,-10-1 0,-14-3 22,-17-4 1,-12-2 0,-13-3-1,-6-3-55,-10-1 1,-2-8-1,-10 1 1,1-3-14,1-2 0,5-10 0,13-5 0,7-9-21,7-3 0,11-2 0,2-6 0,10-2 388,5-4 0,11-3 0,1-9 0</inkml:trace>
  <inkml:trace contextRef="#ctx0" brushRef="#br0" timeOffset="133">34 786 8185,'-8'-27'452,"4"2"1,-6 7-1,3-1 299,3-4 0,12 3 0,11-3 1,16 4-293,15 1 0,14 1 0,20-1 1,-36 10-1,3 1-910,4 0 1,2 2 0,9 0 0,0 2 0,1 3 0,0 0 64,-2 0 0,0 0 1,2 4-1,0 0 0,-1 1 1,0 0-1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9:19.2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105 113 9209,'-7'-29'1689,"-5"-1"0,-3 9-604,-3-2 1,8 13 0,5 10-1,3 10-440,2 5 0,0 11 1,0 3-1,0 4-474,0 2 0,0 0 0,0-1 0,0 1-371,0 0 1,0-2 0,-2-2 0,-2-2-150,-2 3 1,-2-7 0,4-2 0,-2-4-713,3-1 1075,1-8 1,6-3 0,7-7 0,12-2-114,9-3 1,10-3-1,5-6 1,5 5-163,6 1 1,6 0-1,10 4 1,0-2-369,-6 2 0,0 3 1,-10 1-1,-4 1-390,-5 5 1,-8-2-1,-12 6 1,-6-2 1018,-4-5 0,-9 7 0,-2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9:19.3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36 130 8273,'-8'-25'497,"-2"-2"0,1 0 2561,3 4-2452,4 3 1,2 12 0,0 8 0,2 12-135,4 9 1,3 7 0,9 8-1,-1 5-472,1 6 0,-7 3 0,-1 3 0,-2-1-1414,-4 0 0,3 1 1414,-1-1 0,-8 8 0,-7 2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9:20.3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70 200 8339,'0'-29'0,"-2"2"432,-4 2 0,-1 0 0,-7 3 1263,2-1 0,3 0-815,-3 5 0,4 11 0,8 9 0,0 13-311,0 12 1,8 14 0,6 7-1,5 11-171,4 11 0,14 7 0,-2 12 0,4 3-337,-18-46 1,1 1 0,-3 2 0,0 1 0,4-3 0,-1-1 0,-1 0 0,-1 1-424,-3 1 0,-1-1 0,17 42 0,-12 3 1,-5-9-930,-9-7 1,-7-12 0,-7-6-1,-9-6 60,-5-5 0,-12-12 0,0-12 1231,-6-3 0,-10-11 0,5-1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9:20.6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1 348 8176,'46'-70'0,"1"2"0,1 6 511,3 9 0,1 11 0,-1 14 1,-3 11-70,-1 9 1,-14 14 0,2 8 0,-4 7-197,-4 8 0,-2 6 1,-10 6-1,-3 5 68,-6 5 0,-6 9 0,-8 2 0,-7 0-238,-7-4 1,-9 2 0,2-1-1,-6-3-368,-6-2 1,3-3-1,-7-5 1,0-5-405,1-4 1,5-4-1,-2-4 1,6-8-553,6-7 1,12-8 305,11-12 1,21-12 941,15-11 0,10-4 0,13-2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9:20.9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645 175 8176,'0'-19'0,"0"-3"460,0-1 0,-8 0 0,-3 5 0,-7 1 202,-5-1 1,2 7-1,-8 1 1,-3 2-179,-1 4 1,-7 2-1,-3 2 1,0 0-71,1 0 1,-7 10 0,5 6 0,-1 7-249,4 4 0,10 2 0,4 4 1,2 0-182,3 2 0,11-6 1,5 8-1,6-6-62,6 0 0,9-4 0,10 1 0,5-3-100,6-4 1,1-7 0,8-5 0,0-1-136,-1-4 0,-5-2 0,0-2 0,-6 0-28,-4 0 1,-8-2 0,3-2 0,-5-4 263,-2-1 1,-7-3-1,-4-5 1,-4-1 130,-2 1 1,0 5-1,0 0-464,0-1 0,0 3-686,0-2 0,2 9-108,4-3 1,3 10 1202,9 1 0,-1 9 0,1-4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9:21.1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0 105 8176,'0'-17'0,"2"-1"686,4 1 1,-2-1 0,8 3 7,1 3 1,3 4-1,3 8 1,4 2-228,7 4 0,3 4 1,1 9-1,1 2-316,0 3 1,0 5-1,-2-4 1,-2 0-292,-2 1 0,-7 3 1,-1-6-1,-5-2-2365,-5-1 1719,-7-3 1,2-7 0,-12-6 0,-5-8 148,-5-8 0,4-9 0,3-4 0,1-4 637,4-8 0,2-6 0,2-9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9:21.3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0 227 8176,'16'-44'0,"-3"3"0,-3 4 608,-2 2 1,3 8 0,-3 6 153,2 7 1,-4 6 0,5 10 0,5 4 13,5 6 0,6 11 1,8 8-1,2 8-277,4 7 1,2 13 0,5 5 0,-1 4-312,1 1 0,-3 7 1,-1 0-1,-3-3-596,-8-1 0,0-2 0,-8 0 0,-1-2-993,-5-4 1,-5-10-1,-14-9 1,-4-2-1930,-8-5 3330,-7-1 0,-24-10 0,-2-1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9:21.5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0 261 8176,'18'-41'301,"-1"0"0,3 0 0,3 8 0,8 4 587,8 6 1,13 5 0,14 5 0,6 3-255,4 2 0,7 5 0,-1 8 1,-1 7-375,-5 4 1,-10 1 0,-20 0-1,-7 1-451,-8-1 0,0 7 0,-9-1 1,-5 0-310,-3 2 1,-10-5-1,1 5 1,-3-2-240,-2 1 0,-2-1 0,-3-6 0,-5 1 115,0-1 1,-5 1-1,3-1 1,-4-1-893,-1-5 1516,-1 5 0,1-6 0,0 7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9:21.7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208 157 8176,'-7'-27'0,"-7"2"-3,-7 0 0,1 5 1,-5-1-1,2 5 386,-1 5 0,1 7 0,6-2-615,-1 4 1,8 12-1,5 5 1,5 9-826,5 3 1057,13 2 0,9 6 0,8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9:21.9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297 123 8176,'-17'-17'0,"-1"-3"672,1-3 1,-2 9 0,-5-3-1,-5 3 227,-4 5 0,4 1 1,2 8-1,2 2-357,3 4 1,5 3 0,5 11 0,6 3-494,4 6 0,4 4 0,6 4 1,10 2-253,9 1 1,6 1 0,2-6 0,2 0-560,3 0 0,-1-2 0,6-2 1,-4-4-1182,-8-2 0,-1-3 1943,-8-11 0,7 5 0,-4-6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6:58.5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1 106 8201,'0'-18'352,"0"1"356,0-1 0,6 6 1,1 3-1,3 1-264,4 4 1,9-4-1,6 3 1,4 1-422,2 2 0,6 2 1,1 0-1,1 0-873,0 0 1,0 0 849,-3 0 0,-3 8 0,6 1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9:22.1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0 113 8176,'18'-25'234,"-7"6"0,-1-4 1601,-2 3 1,-1 9-1225,-1-1 1,-2 10-1,8 2 1,-1 10-238,-1 5 0,6 5 1,-3 1-1,7 4-538,3 2 1,0 2 0,-3 6 0,1 0-885,2 0 0,1 0 0,-5-2 0,2-2-2267,3-2 3315,-1 0 0,-6 6 0,1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9:22.3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0 105 8463,'0'-23'991,"2"0"905,4 1 1,-2 5-1028,8 5 0,-1 5 1,7 8-1,-1 7-231,1 10 0,5 7 0,2 12 0,2 4-471,4 5 1,-3 7 0,-1 5-1,-2 4-669,-4 0 1,-1 4 0,-5-6 0,-3 0-854,-6 0 0,-4 4 1,-4-7-1,-6-5-2275,-10-3 3630,-7-11 0,-25 5 0,-5-8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9:22.5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0 314 8393,'27'-67'17,"-1"3"1,-3 7 88,0 9 1,1 13 0,-7 13 0,0 9 861,1 7 0,5 4 0,1 4 0,-5 6-487,-5 9 1,1 3 0,-5 9 0,-1 2-429,-3 2 0,-4 4 0,-4 2 0,-4 1-251,-5-1 1,-7 4-1,-5-2 1,-6-3-578,-4-1 0,0-2 0,0 2 775,-2 4 0,4 3 0,-12 9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9:23.0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175 845 8329,'25'-29'332,"-7"-1"1,-3 9 0,-9-2 0,-2 3 650,-2 3 1,-10-1 0,-4 1-1,-3 0-247,-3-1 1,1 6-1,-1 3 1,1 1-476,-1 4 1,1 2 0,-1 2 0,1 2-354,0 4 0,1 4 0,4 9 0,5 2-495,-1 3 0,6 5 1,-4-6-1,4 0-151,2 3 1,2-7-1,2 4 1,4-3 309,1-3 0,-3 1 0,4-1 1,0-1 228,-1-5 1,-5 5 0,4-7-1,0 1 214,3-4 1,5 2 0,1-2 0,3-3 111,3-1 1,-2-2 0,9 0 0,1 0-89,2 0 0,7 0 1,1 0-1,-2 0-108,-2 0 1,-2-2-1,0-3 1,-2-7 78,-4-4 1,-4-7-1,-8-4 1,1-6 316,-1-10 1,-1-5 0,-3-7 0,-3-3 161,-2-6 1,-2-10 0,-8-3 0,-4 1 346,-6 4 0,-5 1 1,-4 14-1,-3 7 609,3 7 0,3 8-973,7 6 1,3 16 0,10 18-629,4 17 1,5 11-1,13 9 1,7 11-204,8 9 1,3 12 0,5 1 0,-6 1-920,-5 2 0,-3-7 1,-2 7-1,-5-2-1455,-7-1 2733,-5 1 0,-22-6 0,-2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9:23.3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0 297 8462,'8'-27'214,"3"4"118,5 3 0,7 5 0,2 3 1,5 4 343,6 1 1,1 5 0,12-4-1,3 4-452,4 2 0,3 0 0,-9 0 0,-3 0-96,-7 0 0,1-2 1,-6-4-1,-8-5 43,-5-5 0,-7 2 0,-3-1 0,-6-5 148,-4 1 0,-2 6 0,-2 1 1,-2-2-144,-2-1 1,-8 5 0,3 4 0,-5 4-237,-1 2 0,-1 0 0,3 2 0,1 6-69,3 9 1,1 1 0,-2 7 0,6 0-216,4 4 1,2 4-1,0 2 1,4 0-310,8 0 0,0 0 0,13 0 0,0 0-1089,4 0 0,12-6 1742,5 0 0,5-7 0,1 3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9:23.80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101 227 10256,'-12'-25'322,"1"-4"1,5-2-1,-6 2 1,1 4 2187,1-1 0,-4 13 0,6-3-1566,-1 7 0,5 7 0,0 11-855,8 9 1,6 11 0,9 0-1,2 4-389,3 2 0,5 0 0,-4 0 0,0-2-605,0-4 0,-1-2 0,-7-6 0,1 3-124,-1-3 0,-1-7 0,-3-5 1175,-1-1 0,-2-10 0,1-11 1,-3-9 236,0-7 0,-1-10 1,7-1-1,-2 1 346,1 2 1,3 2-1,1 2 1,3 4 28,3 6 0,-4 5 0,7 7 0,-1 5-528,4 4 0,2 2 1,0 2-1,-4 4-336,-2 5 1,5 11 0,-5 1-1,0-2-380,0-1 0,-3-3 0,-9 0-1124,-1 1 1,-6-3 1338,5-3 1,-5-6 0,4-12 0,-1-7 381,1-9 1,2 1-1,5-6 1,3-1 189,3 1 0,-2 6 0,8-2 1,1 5 163,-3 7 1,6-3-1,-4 8 1,6 2-306,5 2 1,-1 12 0,6 6 0,-2 7-664,-5 4 1,5 2 0,-2 6 0,-4 0-803,-6 0 0,-6 0 0,-9-2 1,-5-2 1304,-5-2 0,-4 0 0,-2 6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9:23.9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106 183 8576,'-28'-53'1870,"3"9"1,8 5-2707,-1 8 0,9 15 836,3 16 0,4 16 0,2 11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9:24.7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263 1010 8162,'-18'-6'1387,"1"0"1,-1 2-568,1 2 0,0 0 1,-1-1-1,1-3-484,-1 2 0,1-6 0,1-1 1,3-7-204,1-5 0,0-1 0,-3-9 0,1-7-101,3-9 1,7-1 0,-2-16 0,4-4 284,2-4 0,2-7 0,4 5 0,7 4 116,9 6 1,5 8 0,8 11-1,2 9-37,3 7 0,5 7 0,7 13 1,1 7-98,-1 8 0,4 13 0,5 12 1,5 6-264,0 6 1,-2 4 0,2 7 0,-2 0-231,2 1 1,-6-1 0,-2 1 0,-6-1-492,-5 0 0,-4 1 0,-10-3 0,-6-5 141,-10-10 1,-7-2-1,-10-10 1,-2-2 40,-4-1 0,-6-11 0,-9-3 0,-4-4 448,-2-2 0,3-2 1,-3-4-1,0-5 597,0-5 1,6-3 0,-1-2-1,9-5 126,7-1 0,4-2 0,2-4 0,2 2-163,4 2 1,5 2 0,13-4-1,5 5-259,4 7 1,7 0-1,3 13 1,2 2-362,3 2 0,-3 4 0,0 4 0,-3 7-457,-3 9 1,4-1 0,-3 8-1,-1 2 118,-2 2 0,-10 0 0,-3-2 0,-5-2-427,-2 2 0,-7-5 0,-2-3 0,-2-4 9,0-1 1,-1-1 0,-7 1 0,-1-1-1673,-3 1 2544,-8-9 0,4 15 0,-7-5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9:25.2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1 367 9033,'0'-17'3676,"0"-1"1,8 1-3445,3-1 0,3 7 0,-1 1 0,-1 0-47,2 1 0,1 5 0,1-4 0,-3 2-44,-1 0 0,0-5 1,5 3-167,0-2 0,-5 6 0,0-1-157,1 3 1,-3 2 39,2 0 325,-8 0-5,3 0 0,-7 2 0,0 3-55,0 7 0,-5-2 0,-3 1-54,-2 3 0,6 1 1,-2 3-93,4-1 1,8 1 0,2-1 0,4-1-190,7-5 1,0 5-1,11-6 1,1-1-66,2-3 1,2-4 0,-2-2-1,-2 0 91,-2 0 1,-2-8 0,2-3 0,-8-7 58,-7-5 0,-6-4 0,-8-8 0,-2 0 108,-4 0 1,-12 2 0,-13 2 0,-9 2 37,-13-2 0,1 6 1,-6 1-1,5 7-88,7 5 0,-3 4 1,10 8-1,6 2-600,8 4 1,13 6 0,7 11 0,7 8-33,9 8 0,11 0 1,20 5-1,11 1-1470,9 0 2171,13-6 0,5 11 0,7-5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9:25.6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455 936 8217,'-14'-35'652,"-4"0"0,-11 6 0,2 2 0,-2 2 310,0 3 1,0 5 0,-6 3-1,-2 5-420,-4 1 1,10 2 0,-2 8 0,6 4-429,6 5 1,1 11-1,5 3 1,3 2-318,6 4 0,4 2 1,2 2-1,0 0-410,0 0 1,2 0-1,4-2 1,4-2-537,0-2 1,5-8 0,-3 3 773,3-5 1,3-9 0,-1-6 0,1-10 549,-1-12 1,1-15 0,-1-15 0,-1-8 513,-5-9 0,3-10 1,-6-7-1,-1-5 206,1-6 1,-2 2-1,-8-6 1,-2 2 114,-2 3 0,-5 19 1,3 10-1,0 15 1075,0 13-2120,3 16 0,12 24 0,7 17 1,7 9-361,8 12 1,12 9 0,6 10 0,3 8-222,3 2 1,-24-32 0,2 1 0,0 2-1,0 0 1,0 2 0,0 1-186,-2-1 0,0 1 1,-2-1-1,-2-1 1,24 42-1,-6-1 801,-6 2 0,-6-11 0,-14 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2:56.9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175 140 8282,'-2'-27'184,"-3"4"1,-3 4 0,-6 1 0,5 1 1218,1-1 1,-6 8-451,3 5 0,1 3-828,-2 2 1,3 7 0,-5 3 0,4 2 24,2-1 1,-3 1-1,3 4-293,-2-5 0,6-1-655,-1-4-236,3-4 0,4 5 341,3-7 0,5 2 0,10 2 0,1 2 693,2-2 0,8 6 0,-4-1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6:58.6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18 8178,'12'0'238,"-1"0"0,3-2 285,2-4 1,3 4-1,6-4 1,10 4-383,10 2 0,13 0 1,6 0-1,4 0-141,2 0 0,7 8 0,3 2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9:25.9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0 385 8353,'0'-27'0,"2"-4"0,2 7 0,6 1 1137,5-2 1,-1 6 0,11-3 0,0 7-166,4 3 1,6 2 0,4-3-1,2 3-474,-2 2 1,-4-3-1,-4 3 1,-4-2-121,-2-3 0,-4 3 0,-9-2-42,-6-1 0,-4-3 0,-4-1-246,-4-1 0,-4 9 0,-7 3-451,-1 4 0,1 2 1,1 4-1,3 5-471,1 9 0,8 11 0,-2 0 1,4 4 173,2 2 0,4 0 1,6 2-1,9 2-350,7 1 0,11 1 1,11-6 1007,8 0 0,14 0 0,10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9:26.2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507 873 8721,'0'-17'0,"0"-1"1208,0 1 0,0 5 1,-2 3-363,-4 1 0,4 4 0,-4 10-519,5 5 1,1 7-1,0 5 1,0 8 49,0 8 1,1 0 0,3 5 0,2 1-159,-2 0 0,-2-5 0,-2 7 0,0 0-483,0-3 1,0 7 0,0-5 0,0 5-404,0 1 0,-8 0 0,-3-1 0,-5-3-402,-1-1 0,-7-2 1,-1-1-1,-2-7-1028,-4-6 2097,-10-9 0,-4 3 0,-7-8 0</inkml:trace>
  <inkml:trace contextRef="#ctx0" brushRef="#br0" timeOffset="200">1 314 8201,'0'-67'1347,"0"3"1,0 5-1,0 13-296,0 5 0,1 20 0,5 9 1,6 8-652,3 4 1,13 14 0,5 5 0,7 8-206,5 10 0,7 14 1,10 13-1,3 5-312,-33-31 1,1 0-1,3 1 1,-2 2 0,-4 2-1,-1 1 1,0 0 0,0 1-311,1 2 0,0-1 0,-3 3 1,0-1-1,2 4 0,-1-1 1,-4-1-1,-2-1-1473,13 44 1,-8-1 1659,-9 1 1,-1 4 0,-8-45 0,0 1-1</inkml:trace>
  <inkml:trace contextRef="#ctx0" brushRef="#br0" timeOffset="719">1293 1537 8193,'8'-23'196,"3"-3"1,3 1 379,-2 0 0,3-6 0,-5 4 0,-1 0 470,-3 3 1,2-1 0,-2 2 0,-2 1-266,-2 3 1,-2 2 0,-2 1-1,-4 2-144,-6 3 0,3 7 0,-3 0-580,-2 8 0,5 8 1,-3 11-1,0 6-36,3 4 0,-1 4 0,6 2 0,-2 3-413,2 3 1,2-4 0,2 3 0,0-1-315,0-4 0,0-2 0,0 0 1,0-1-243,0-1 1,2-4 0,2-13 459,2-1 1,8-7 0,-3-8-1,5-12 440,1-13 1,1-10-1,1-8 1,4-7 167,7-8 0,-3 1 0,0-3 0,0 4 274,0 1 1,-5 5-1,1 5 1,-4 10 199,-1 6 0,-7 11 1,1 11-489,2 3 1,-1 4 0,-1 5 0,-6 9-98,-4 5 1,-2 8 0,0-3-1,0-1 50,0 0 0,-8 4 1,-4-4-1,-3 1 113,-3-1 1,-5-2-1,0-6 1,1 1 18,3-1 1,7 1-1,1-3 1,-1-1-92,2-2 0,2-1 0,8 9 0,0 1-107,0 2 1,14 3 0,5-5 0,9 2 62,8-1 1,5 3 0,8-2 0,-1-2-195,7-1 0,-1 1 0,8 0 0,0-3 138,0-3 0,2 5 0,6-10 0</inkml:trace>
  <inkml:trace contextRef="#ctx0" brushRef="#br0" timeOffset="848">2550 1816 8476,'-2'-29'0,"-2"0"2331,-1-2 1,-7 6 2832,6 2-6275,0 3 0,6 18 0,2 8 1111,4 8 0,12 11 0,9 2 0</inkml:trace>
  <inkml:trace contextRef="#ctx0" brushRef="#br0" timeOffset="1766">1398 856 8340,'-10'-35'226,"-4"6"1,9 2 0,-1 1 769,-2 5 1,6 2-261,-4 1 1,4 10 0,2 8 37,0 10-774,0 13 0,8-11 0,2 4 0</inkml:trace>
  <inkml:trace contextRef="#ctx0" brushRef="#br0" timeOffset="1820">1310 1240 8382,'-7'78'0,"-11"-7"0,-9 7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9:32.3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2075 436 8182,'-26'-62'0,"15"17"0,-5 12 0</inkml:trace>
  <inkml:trace contextRef="#ctx0" brushRef="#br0" timeOffset="41">1411 209 8249,'0'0'0</inkml:trace>
  <inkml:trace contextRef="#ctx0" brushRef="#br0" timeOffset="88">1219 331 8228,'-33'54'590,"2"3"1,4 3 1185,1 2 0,11 2 0,9 6 0,4 0-1686,2-1 1,2 13 0,4 1-91,6 1 0,-5-40 0,1-5 0</inkml:trace>
  <inkml:trace contextRef="#ctx0" brushRef="#br0" timeOffset="122">1184 1326 8164,'31'47'0,"4"0"0,4-9 0,-20-12 0,-3-9 0</inkml:trace>
  <inkml:trace contextRef="#ctx0" brushRef="#br0" timeOffset="171">1551 1431 8119,'35'-25'750,"0"-4"1,1-10-1,3-2 221,2 3 0,-6 6 0,-8 7-971,-2 6 0,-9-2 0,-8 11 0</inkml:trace>
  <inkml:trace contextRef="#ctx0" brushRef="#br0" timeOffset="191">1900 1169 8136,'0'0'0</inkml:trace>
  <inkml:trace contextRef="#ctx0" brushRef="#br0" timeOffset="492">2214 1257 8126,'12'-24'0,"0"1"560,1 2 0,-3 1 0,0 3 0,-1 1 49,1 5 0,4-3 0,7 8 0,4 4-177,2 6 0,1 0 0,3 10 0,-2 3-270,2 4 0,0 9 0,-2-5 1,-6 0-89,-3 0 1,-3 4 0,-1-5-1,-3-3-715,-1-2 0,-8-1-490,1-1 990,-3-7 0,-2-12 0,2-13 0,4-9-104,6-3 0,3-4 0,5-8 0,5-2-377,10 3 1,4-5-1,11 2 1,6 4-482,5 6 1,8 2 1102,7 12 0,0-12 0,-6 9 0</inkml:trace>
  <inkml:trace contextRef="#ctx0" brushRef="#br0" timeOffset="759">3559 1030 8126,'-17'-8'350,"-9"4"0,-1-6 0,-2 2 714,0 5 0,0 1 1,-6 2-1,2 0-369,4 0 1,4 2 0,9 3 0,5 7-510,5 4 1,4 3-1,2 2 1,0 3-308,0-3 0,8 4 1,3-2-1,5-1-265,1-3 1,1-7 0,-1-1 0,1 1-417,-1-2 1,0 3 0,1-7-417,-1-2 958,-7-2 1,4-10-911,-9-3-81,1-5 0,-4 6-114,4 5 1365,-4 3 0,14 2 0,-7 0 0</inkml:trace>
  <inkml:trace contextRef="#ctx0" brushRef="#br0" timeOffset="1041">3629 1169 8126,'6'-27'131,"0"4"1,-1 3 641,3 3 0,-6-1 0,4 1 693,-4 0 0,6-1-1023,3 1 1,-1 7 0,2 6 0,1 8-212,3 8 0,1 3 0,1 3 0,-1 1-177,1 4 1,-1 4 0,1 8 0,-3-2-272,-3-4 1,1 2 0,-5-5 0,0-1-487,0 0 0,-3-7 1,-5-7 491,0 3 0,-2-8 1,-1-6 545,-3-10 1,-6-13-1,6-8 1,2-6 212,2-4 1,4 0 0,4 6 0,6 0-103,3 0 0,9 3 0,1 2 0,0 7-738,0 4 0,4 9 0,-3 4 0,-1 4-445,0 2 1,4 4 0,-5 6 0,-1 9-514,2 6 0,0 5 0,6 4 1249,-2 1 0,1 0 0,4 0 0</inkml:trace>
  <inkml:trace contextRef="#ctx0" brushRef="#br0" timeOffset="1407">4886 1134 8200,'0'-17'554,"0"-1"1,0 1-1,0-1 3763,0 1-3987,-7 7 0,-1 5 0,-4 10 0,6 7-335,4 3 0,2 3 1,0-1-1,0 3-377,0 3 0,0-3 0,0 3 0,0-2-591,0 2 1,8-3 707,4 3 1,3-5 0,1-9 411,-4-9 1,-5-11-1,-7-18 1,0-16 479,0-15 1,0-14-1,0-21 1,-1 43-1,-2-1-87,-2-4 0,-1 0 1,0-1-1,-2 1 0,-5 1 1,-1 0-1,1 3 0,1 1 694,-10-39 1,3 19-1,2 23 1,1 16-350,4 14 0,5 15 0,7 6-1330,0 14 1,9 11 0,11 13 0,13 9-22,11 7 0,7 8 0,3 12 0,-26-35 0,0 1-340,1 4 0,1 0 0,3 1 0,0 1 0,-2 2 0,0 1 0,0-2 0,0 1 532,-2 0 0,0 0 0,2 5 0,0 1 1,0 1-1,0 1 0</inkml:trace>
  <inkml:trace contextRef="#ctx0" brushRef="#br0" timeOffset="1973">2005 244 8273,'-35'-35'309,"0"0"0,-6 8 0,-2 3 0,-3 7 593,-8 5 0,1 4 0,-7 10 1,2 6-158,0 10 0,-8 15 0,5 13 0,7 7-407,13 5 0,12 4 0,14 8 0,3 2-229,6 3 0,4 5 1,4 7-1,4 0-336,6 1 0,3 1 0,3-2 0,1-3-465,4-10 1,-1-16 0,5-6 0,0-11 192,0-10 0,2-8 1,4-11-1,-2-8 462,-1-8 0,1-8 1,7-11-1,3-8 300,-2-8 1,-2 2 0,0-4 0,3 3 369,7-3 0,-4 12 0,-3 2 0,-3 11-231,-2 10 0,2 4 0,2 6 0,4 8-925,1 11 0,3 18 0,5 9 0,1 9-1282,-1 3 1,0 2 0,1 6 1804,-1-1 0,1 1 0,-1 0 0</inkml:trace>
  <inkml:trace contextRef="#ctx0" brushRef="#br0" timeOffset="4574">1132 139 8174,'-48'-18'148,"0"1"1,-3-3 0,-2 1 0,-6 1 0,-1 3 0,-1 3 0,0 3 471,0 3 0,0 2 0,2 4 0,1 2 0,-41 12 0,8 13 138,8 10 1,11 19 0,20 4 0,19 14-631,15 13 1,15-36 0,4 3-1,6 8 1,6 2 0,5 5-1,4 2-481,5 3 1,5 1-1,8 6 1,5-1-1,4-1 1,3-1-1,-14-22 1,3 0 0,0-1-101,4 3 0,0-1 0,3 1 0,4 2 0,1 1 0,1-2 453,2 2 0,0-1 0,1 0 0,0 0 0,0 0 0,0 0 0,-3-1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9:34.8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472 260 8044,'-35'-44'557,"1"3"1,-3 4 0,-2 2 0,-4 2 414,-1 4 0,5 10 1,0 9-1,6 2-269,4 4 1,8 10 0,-3 6 0,7 5-616,5 6 0,-1 7 1,7 10-1,2 7-28,2 3 0,4 10 1,4 4-1,5 6-189,5 6 1,9 4 0,6 7 0,6-2-742,4-3 1,7 1 0,-3-7 0,1-2-786,1-3 1,-2-10 1433,1-9 0,5-7 1,-7-10-1</inkml:trace>
  <inkml:trace contextRef="#ctx0" brushRef="#br0" timeOffset="667">769 941 8139,'-9'-17'458,"-7"-1"649,4 1 1,5 9-1,1 8-602,4 10 1,2 5-1,2 5 1,2 1-318,2 2 1,7 3 0,-1-5-1,3 2-219,3-1 1,-1-1-1,1 0 1,-1 3-125,1-3 0,-1-7 1,1-3-303,-1 3 1,0-1 162,1-1 0,-6-4 0,-3-10 289,-1-4 1,4 2 0,-5-8 0,1-1 132,0-3 0,4 5 0,-5-1 0,3-2-10,4-1 1,-5-1-1,1 3 1,-2 1-28,-4-1 0,0 3 0,-1-2-82,3-1 0,-2-3 1,-10 1-1,-7 1-10,-9 2 1,1 1-1,-6-7 1,0 1 146,0-1 0,-1 1 1,-3-2-1,2-3 248,-2-1 0,8 0 1,4 5-1,7-1 205,4-5 1,2 5 0,8-4 0,6 3-298,9 3 0,11 5 0,12 3 0,9-1-103,7 0 1,6 6 0,6-2-1,-2 6-70,-2 6 0,-2 4 0,2 7 0,-5 1-134,-5-1 0,-9 7 1,-7 1-1,-5 2-100,-4 4 1,-13-4-1,-1 0 1,-5 1-40,-6-1 0,-2-4 0,-2 6 1,-2 0-112,-4-2 0,-3 6 0,-9-5 0,1 1-50,-1 0 1,-1 0 0,-3 4-1,-3-4-157,-2-6 0,6-5 0,-3-7 0,5-5 280,1-4 1,9-10 0,3-5 0,6-10 516,6-12 1,5-2-1,13-10 1,5-1 299,4-3 1,4 5-1,1 1 1,5 4-168,2 8 0,-4 6 0,5 12 0,3 3-156,1 6 1,1 6-1,-3 6 1,-3 7-762,-3 9 0,1 5 1,-4 8-1,2 0-542,-3 0 1,-1-6 0,-4 0 0,-2 2-307,-2 2 0,-1-6 0,1-4 0,-8-3 1297,-7-3 0,1 1 0,-5-1 0</inkml:trace>
  <inkml:trace contextRef="#ctx0" brushRef="#br0" timeOffset="884">2254 487 8139,'0'-62'244,"0"6"1,0 5 768,0 5 0,2 7 1,2 0 112,1 8 1,3 14 0,0 11-556,9 4 0,1 12 0,7 7 0,0 10-213,4 6 0,4 10 0,2 4 0,-2 5-279,-4 6 0,4 2 0,-3 6 1,4-2-464,7 2 1,-10 2 0,2 0-1,-6-2-812,-5-2 0,-3-6 1,-3 4-1,-5-1-2992,-5-5 4188,-12-2 0,-11-9 0,-10-2 0</inkml:trace>
  <inkml:trace contextRef="#ctx0" brushRef="#br0" timeOffset="1385">3022 1133 6968,'6'-11'4083,"2"1"-3309,1 2 0,1 1 1,4 3-1,-3-4-335,3-2 0,2-1 0,3-7 0,2 1-214,3-1 1,-1-1 0,-6-5 0,1-5-134,-1-4 1,-7-2-1,-4 1 1,-4-1-16,-2 0 0,-2 2 0,-6 4 1,-8 5-115,-5 5 1,-10 3-1,2 5 1,-4 5 64,-2 4 1,2 10 0,4 5 0,6 9 2,3 7 0,5 6 0,3 3 0,8 5-137,8 2 1,14-4 0,11 5 0,4 1-129,2-3 0,1-1 1,5-10-1,6-2-55,3-2 0,5-7 1,1-1-1,2-8 109,-2-7 0,4-12 0,-1-7 0,-3-8 259,-2-9 1,-9-3 0,-6-2-1,-6-1 272,-4-5 1,-14 4-1,1-2 1,-6 6 229,-7 4 0,-3 2 0,-5-2 0,-7 6-358,-4 3 1,-3 5 0,-2 1-1,-4 4-136,-3 3 0,5 1 1,-4 8-1,2 4-281,3 5 0,9 7 1,3 5-1,2 6 5,4 4 0,2 2 0,4 0 0,6 2-70,10 3 1,9-3-1,14 4 1,5-4-263,5-2 1,9-2 0,4-4 0,4-6-621,2-3 1,-1-11 0,-1-3 1140,-4-4 0,4-10 0,-6-1 0</inkml:trace>
  <inkml:trace contextRef="#ctx0" brushRef="#br0" timeOffset="1601">4629 260 8221,'6'-23'1179,"1"0"1,3 1-298,4 3 0,9 9 0,6 6 0,6 8-19,6 8 1,5 13 0,11 12 0,3 13-451,2 12 0,2 10 1,-31-33-1,0 2 1,-2 3-1,-2 1-524,-1 2 0,-3 1 0,-7 1 0,-4 1 0,1 2 0,-2 1 0,-4 0 0,-3 1-763,0 1 1,-6 0 0,-9-1 0,-7-1 484,-4 3 1,-7-1-1,-10 3 1,-7-2 0,-10 1-1,1 1 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49:59.9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87 8521,'0'-27'470,"0"4"1,2 9 0,4 5-275,6 1 0,3 2 1,5 8-1,1 4 36,2 6 0,1 3 0,-7 4 0,1 3-120,-1 1 0,-5 8 0,-1 0 0,1 8-89,-2 8 1,3-3 0,-5 3 0,2 1-244,3 3 0,-3 3 0,2 2 1,1 3 39,3-3 1,7 4 0,2 0 0,2-2-63,4-3 0,12-9 0,11-17 1,16-7 246,16-9 1,-35-9-1,2-4 1,8-5-1,1-3 1,4-6 0,2-3 81,3-6 0,1-3 1,10-4-1,3-2 1,-23 7-1,2 0 1,0-1-1,5-1 0,0 0 1,1 0-123,2-2 0,1 0 0,1 1 0,2 2 1,0 0-1,-1 1 0,-3 1 0,0 0 1,0 2-1,-2 2 0,1 1 0,-1 2 86,-1 1 1,-1 1 0,1 3-1,-2 2 1,0 1 0,-1 3-1,25 1 1,-2 4 0,-8 1 0,-3 2-103,-6 3 1,-2 1 0,-5 0 0,-2 2 0,-4 5 0,-2 3 0,-2-1-1,-1 1-83,-3 0 1,-1 1 0,35 18-1,-15 0 1,-12 0-81,-9 0 0,-8 0 0,-12 0 0,-6-2 128,-4-4 1,-9 4 0,-2-4 0,-2 2 26,0-2 0,-1-4 0,-7-7 0,-1-1 57,-3 1 121,-8-1 1,16-11 0,6-12 10,19-15 1,24-18-1,22-10 1,-28 22 0,1-2-137,7-3 0,3 0 0,9-2 0,2 0 0,4 0 1,2 0-1,2 2 0,3 2 29,4 3 0,1 2 1,2 2-1,1 3 1,3 4-1,2 3 1,2 1-1,0 3-118,3 1 1,1 2-1,2 2 1,-1 2 0,-6 5-1,-1 2 1,1 2 0,0 2 8,2 0 1,0 3-1,-1 3 1,-1 1 0,-1-2-1,0 1 1,-3 1 0,-1 1 61,-6 0 1,-1 1-1,0 0 1,-1-1-1,-3 0 1,-1-1-1,4 0 1,0-1 32,2 0 1,1-1 0,-6-4-1,1-1 1,1 2 0,1-2 0,-1-3-1,-1 0 205,1-2 1,-1-1-1,1 0 1,0-2 0,1-3-1,1-2 1,4-1 0,1-3 33,2-2 0,0-2 0,3-1 0,1-3 1,4-2-1,0-2 0,-1-1 0,0-1-188,0 0 1,-2-1 0,-9 1-1,-3 0 1,-1-2 0,-2-1 0,-7 2-1,-1-1-197,-4 1 0,-2-2 0,-4 1 0,-3-1 0,-4 2 1,-3 0-1,32-16-223,-20 8 0,-23 0 0,-16 8 0,-9 1-177,-7 3 1,-12 7-1,-9 3 537,-12 1 0,-10-6 0,-16 5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0:32.6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1 812 8490,'0'-18'368,"0"1"1,0-1 293,0 1 0,2-1 0,4 3 0,7 3-143,8 6 1,9 2 0,12 1 0,9-3-550,5 2 1,12 4 0,0 4 0,4 3-565,-4 3 0,-1 2 0,-10 5 1,-5 3-407,-3 3 0,-18-2 0,-4 8 1000,-12 2 0,-15 10 0,-9 4 0</inkml:trace>
  <inkml:trace contextRef="#ctx0" brushRef="#br0" timeOffset="150">36 1405 8490,'-6'0'779,"12"0"0,15-5 1,28-3-1,17-2-489,17-4 0,14 5 1,-44 3-1,1 0 0,-1 0 1,0 1-660,-1 0 1,-1 0 0,42-11-1,-1 5 1,-7-5-647,-3-1 1,-18 3 1014,-6-3 0,-4-5 0,-9-13 0</inkml:trace>
  <inkml:trace contextRef="#ctx0" brushRef="#br0" timeOffset="334">996 113 8893,'0'-29'0,"0"2"702,0 2 1,2 3 0,6 12-437,9 10 1,11 16 0,12 17 0,9 12 149,7 13 1,6 17 0,-26-32 0,0 2-1,1 3 1,0 3-211,1 2 1,-1 2-1,-1 1 1,-4 1-1,-3 3 1,-3 0-1,-4-1 1,-2 1-407,-3-2 1,-5 2 0,-3 2 0,-4 0-1,-3-5 1,-4-1 0,-4-1 0,-5-2-259,-7-2 0,-5-3 1,-7-1-1,-6-2 1,-7-1-1,-3-1 458,-5 1 0,-1-1 0,-4 3 0,-3-1 0,-4 0 0,-2-2 0,-1-2 0,0 1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0:31.0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419 1850 8392,'-6'-29'497,"-1"1"0,-3 1 239,-4 0 0,1 0 0,-1-4 0,3 4 32,-3 2 0,4-5 0,-1 5 0,-1-2-315,2-4 0,-5 0 0,3 0 1,-3 2-225,-3-2 0,1-8 1,-1-4-1,1 1-203,-1-1 0,-5-6 0,-2 3 0,0-5-107,-1-1 0,5-6 0,7-1 0,5 3 152,1 2 0,2 9 0,6 4 0,2 7 64,4 4 0,0 11 0,9 9 0,5 3-111,-1 3 1,2 2-1,3 4 1,5 4-182,4 5 0,2 12 0,2 7 0,1 3-12,3 1 1,2 7 0,-4 2-1,1 2-125,-1 3 1,-2-3 0,-4-1 0,-2 1-67,-2 0 1,-7-1 0,1 1 0,-6-8-242,-5-6 0,-4-10 0,-8 2 451,0-3 1,0-12-1,0-10 1,0-16 739,0-15 0,0-15 1,0-13-1,0-1-11,0-4 1,7-1 0,7-3 0,5 2 18,5 4 0,5 4 0,-4 11 1,2 6-131,4 8 0,0 12 0,0 2 0,-2 7-492,3 8 1,1 12-1,1 8 1,-1 7-409,-3 8 0,1 4 1,-8 4-1,-2 4-182,-1 5 0,3 5 0,0 1 0,0 1-538,3-1 0,-7 6 0,4 2 0,-3 3-548,-3 2 1,-1-2 1699,-5 1 0,-3-8 0,-8 4 0</inkml:trace>
  <inkml:trace contextRef="#ctx0" brushRef="#br0" timeOffset="283">1659 1291 8349,'6'-23'0,"2"-1"622,2 3 1,-5 7 0,5 3 0,0-1 30,-1 2 1,3-3 0,6 7-1,-1 2-170,0 2 1,1 2-1,1 0 1,3 0-268,1 0 0,8 6 0,-2 0 0,4 0-257,2 1 0,-2-5 0,-2 4 0,-4-4-97,-2-2 0,5 0 0,-7 0 0,-2-2 24,-1-4 0,-11-3 0,-3-11 1,-4-1 122,-2-2 0,-10-7 0,-7 7 0,-10 0-24,-6-2 0,-4 5 0,-2-3 0,-2 6 62,3 5 1,3 4-1,5 8 1,7 0-576,4 0 1,9 10-1,4 5 1,6 11-318,6 7 0,14 0 0,16 11 0,17 1-891,15-1 1736,9 3 0,-26-21 0,1 0 0,2 1 0,-1-1 0</inkml:trace>
  <inkml:trace contextRef="#ctx0" brushRef="#br0" timeOffset="633">3056 1099 8349,'-58'-35'0,"0"0"698,2 0 0,-4 8 0,1 4 0,3 3 415,2 3 0,3 7 1,7 4-1,9 6-790,9 6 1,7 4-1,4 9 1,3 4-514,6 6 1,4 4 0,4 2 0,4 0-255,6 0 1,3 6 0,4 0 0,5-2-383,5-3 1,-2-1-1,2-4 1,2-5 277,2-9 0,2-13 0,-2-6 0,-2-15 614,-2-16 1,-2-14-1,3-17 1,-7-14 97,-4-11 1,-12 38 0,-2-3 0,0-3 0,0-2 0,-2-1 0,-3 0 361,-2-2 1,-3 1 0,0 3 0,-2 2 0,-7 1 0,-3 1 0,0 3 0,-1 1-26,-1 2 1,-1 3 0,-15-25 0,8 18 0,2 21 664,4 15 0,9 10 0,6 14-1237,4 10 0,12 9 1,7 16-1,10 11-295,6 14 0,10 2 0,4 7 0,5 3-49,-23-37 1,0 1 0,0 1-1,-1 1 1,3 5 0,0 1-1,-1 2 1,0 1-718,-2 1 0,0 0 1,-1-1-1,-1 1 1132,-3 2 0,0 0 0,2-2 0,-1 1 0,-3 4 0,-2 0 0,2 2 0,-1 0 0</inkml:trace>
  <inkml:trace contextRef="#ctx0" brushRef="#br0" timeOffset="1049">3493 1204 8562,'0'-35'178,"0"2"1,2 2 0,2 1 851,2-1 0,7 6 1,-3 0-1,3 2-359,5-1 1,-4 1-1,11 8 1,-2 1-441,0 2 1,1 3 0,-7-5-1,1 2-23,-1-1 0,-1-3-208,-5-1 1,-5-1-1,-12 3-268,-5 3 0,-7 4 0,-3 8 1,-4 2 92,-3 4 0,7 4 1,-2 7-1,5 3-96,7 3 1,-3 4-1,8 8 1,2 0 4,2 0 1,4 0-1,4 0 1,8-2 137,7-4 0,-2 2 0,7-8 1,-1-3 238,4-7 0,-2-5 1,2-8-1,4-2 181,6-4 1,-2-11-1,4-14 1,-4-8 254,-2-8 1,-3-1-1,0-1 1,-5 5 98,-2 1 1,4 2 0,-6 8 0,-1 4-368,-3 6 0,0 11 0,3 6 0,1 6-199,-2 6 1,1 6 0,-1 11 0,4 8-368,3 8 0,-7 0 1,2 7-1,-3 3-545,-3 1 0,-5-3 0,-3-2 0,-1-1-761,-4 1 0,-4-6 0,-8 1 1593,-9-3 0,-8-2 0,-10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0:27.0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298 926 8070,'-8'-9'778,"6"-1"-158,-4 4 1,2 4-1692,-2-4-569,5 4 1640,-7 10 0,8 2 0,0 7 0</inkml:trace>
  <inkml:trace contextRef="#ctx0" brushRef="#br0" timeOffset="700">612 542 8403,'8'-25'379,"-6"5"1,4-3 1133,-4 4 0,-2 7 2566,0 0-2348,0 9-1689,0-5 0,0 10 139,0 4 0,0-3-621,0 9 0,0 0-20,0 5 1,0 1-1,-2-3 381,-4-3 0,4-2 0,-6-7 0,2 5 169,0 2 0,-7-6-56,1 2 0,-3 1 0,-3-1 0,1-2-71,-1-2 1,1-2-1,-1 0 1,-1 0-42,-4 0 1,1 0-1,-5-2 1,0-4 227,0-5 0,0-5 0,-4-1 0,3-1-3,3 1 0,-4-7 0,6-1 0,1-4 167,3-8 0,7 8 0,3-6 0,1 2 20,4 0 1,2-2-1,2 2 1,2 4-170,4 6 0,-2 3 0,7 3 0,3 1-212,2 5 1,7-3-1,0 8 1,0 3-57,3 1 1,1 9 0,8 5 0,0 5 39,0 7 1,1-1-1,3 10 1,4 6-92,2 4 1,-5 3 0,5 7 0,0-1-9,-1 0 0,-5 8 1,0 4-1,-6 4 35,-4 2 0,-14 0 1,1 0-1,-6 0-33,-6 0 0,-2 0 0,-4-3 0,-6-1 16,-10-2 0,-1-7 0,-10 1 0,-2-6 190,-2-5 1,-4-10 0,-2-10 0,-2-2-36,3-3 1,1-5 0,0-5 0,-4-7-111,-6-3 1,1-2 0,-5 0-1,-1 0-339,4 0 0,-3-2 1,10-1-1,3-5-807,1-2 1,10-2 0,5-5 1244,9 0 0,5-1 0,8 1 0</inkml:trace>
  <inkml:trace contextRef="#ctx0" brushRef="#br0" timeOffset="1083">961 1083 8400,'20'-17'0,"1"0"326,2-1 0,-1 6 1,-9 3-1,-3-1 1311,-2 0 1,5 6-866,-1-1 0,4 3 0,-1 4-500,-3 3 0,3 5 0,-3 8 0,1-1-210,-1 1 0,4 1 0,-5 2 0,3 5-116,-3 1 1,5-4 0,-6 4 0,-1 0-247,-3 0 1,-4 3 0,-2 3 0,0-2-106,0-2 0,-2-8 0,-4 2 663,-5-3 0,-5-11 442,-1-3 0,1-13 1,5-11-1,5-9-81,4-6 0,2-2 1,2 0-1,4 0-226,5 0 0,5 6 0,1 2 0,3 0-341,3 0 1,-2 11 0,6 1 0,1 5-253,-1 6 1,4 2-1,8 4 1,1 4-377,-1 5 0,-2 11 0,-2 3 0,0 2-262,0 4 1,-2 2-1,-2 2 1,-4 0-135,-2 0 1,-7 0 0,-9 0 0,-1 0-862,-4 0 1833,-10 0 0,-11 0 0,-10-1 0</inkml:trace>
  <inkml:trace contextRef="#ctx0" brushRef="#br0" timeOffset="1283">1800 909 8274,'-6'-68'295,"0"4"0,-6 4 0,7 9 1,1 5 494,2 5 0,4 12 1,3 6-1,7 3-138,4 3 1,-3 5-1,3 2 1,3 3-492,1 3 1,7 10 0,2 7 0,4 8-165,2 9 0,0 4 0,0 9 0,0 10-81,-1 9 0,1 0 0,0 2 0,-2 4-609,-4 5 1,2 1 0,-7 6 0,-5-1-651,-5 1 1,-1-4-1,-7 3 1343,-2-1 0,-18-3 0,-5-5 0</inkml:trace>
  <inkml:trace contextRef="#ctx0" brushRef="#br0" timeOffset="1882">2341 1258 8359,'-2'-17'272,"-4"-1"1,4 7 0,-5-1 751,-1-2 1,6 5-317,-4-3-941,4 8 1,4 4-1,4 12 182,6 3 0,-3-3 0,3 0 0,3 1 266,7 3 0,-1-5 1,6-1-1,0-2 34,1-4 1,3-2 0,7-6 0,7-6 383,6-7 0,-3-13 0,10-1 0,-3-7-73,-3-9 0,-5 0 1,-3-1-1,-3-3-223,-8 3 0,-6 7 1,-11 0-1,-5 5-87,-5 1 1,-6 7 0,-6 7-164,-5 8 0,-5-1 0,-1 8-598,-1 2 1,1 10 0,-3 8-1,-1 7-523,-2 8 1,1 6 0,9 4 0,3 4 446,2 1 0,2-3 0,6 6 0,0-1 307,0-1 0,8 3 1,4-7-1,5-4 88,7-6 0,3 0 0,8-10 0,0-3 209,0-5 1,-6-9-1,0 0 1,2-10 359,2-11 1,-6-3 0,-4-9 0,-3-2 154,-3-2 0,1 0 1,-3 2-1,-3 4 132,-6 2 1,1 2 0,-1 5-217,-2 1 0,0 7-548,2 4 1,3 6-1,7 6-160,-4 6 0,3 3 0,-3 3 1,1-1-40,-1 0 1,4-1-1,-7-2 1,3-3 2,-1 3 1,-7-4 0,4-1 418,0-1 0,-6-4 0,6-12 84,-1-9 1,1-3-1,8-9 1,-1-2-404,5-2 0,3-8 1,-2 1-1,4 1-299,3 2 1,1 4 0,6 2 0,0 4-519,-1 1 0,1 11 1,0 9 1012,0 4 0,8 2 0,2 0 0</inkml:trace>
  <inkml:trace contextRef="#ctx0" brushRef="#br0" timeOffset="2067">4419 1153 9363,'-6'-17'1048,"1"-1"0,-3 7 0,4-1-51,-2-1 1,0-3 0,8 0-1222,4 5 0,6-3 1,11 8-1,6 1-1063,4-3 1,4 6 1286,4-4 0,11-4 0,10 1 0</inkml:trace>
  <inkml:trace contextRef="#ctx0" brushRef="#br0" timeOffset="2384">5345 1118 9358,'-12'-5'0,"1"-3"1367,-3-2 0,-2-2 0,-1-3-551,0 3 0,-1-3 0,3 3 1,1-3-317,2-3 0,1-1 0,-9-5 0,-1-5-431,-2-4 0,-3-5 0,3-7 0,-4-9 337,0-7 0,-6-3 1,6-7-1,0-3 246,3-2 0,7 1 1,3 5-1,4 4-77,3 7 1,3 11-1,10 19 1,5 6-327,5 3 0,3 10 1,5 5-1,5 3-555,4 2 0,17 13 0,8 7 0,10 7-38,8 10 1,3 5 0,-34-15-1,0 1 1,0 0 0,1 2-282,0 2 0,1 0 0,3 2 0,-1 0 1,-3 1-1,-1 0 0,-2-1 0,0 2-69,-4-2 0,-1 1 0,26 35 0,-7-2 0,-11-4-595,-11-6 0,-16-11 0,-17-6 1289,-11-4 0,-19-10 0,-16-2 0</inkml:trace>
  <inkml:trace contextRef="#ctx0" brushRef="#br0" timeOffset="2766">5170 926 8255,'2'-15'289,"4"3"0,-2-3 0,8 3 1,1-4 258,3-1 0,9 5 0,4 1 0,6-3 2,6-1 1,-1-3 0,11 1 0,5-3-38,4-3 0,2 2 1,4-7-1,-2 1-233,2 0 0,2 4 0,2-4 0,-2 1-192,-4 5 1,-4 2-1,-9 3 1,-5 3 24,-5 1 0,-6 8 0,-6-2-293,-6 4 0,-3 10 0,-3 6 1,1 5-160,-1 4 0,-5 8 1,-3-2-1,1 4-152,0 2 1,-6 0-1,2 0 1,-4 0 26,-2 0 0,0-8 0,0-3 1,0-5 38,0-2 1,-2-7-1,-2-6 576,-2-8 0,0-8 0,6-11 1,2-6 17,4-4 1,4-2 0,9-2-1,2-1-170,3-3 1,5-2 0,-4 4 0,4 0-396,8 6 0,-2 0 0,7 10 1,-1 4-163,0 5 0,0 6 0,-4 8 558,3 0 0,-3 8 0,6 2 0</inkml:trace>
  <inkml:trace contextRef="#ctx0" brushRef="#br0" timeOffset="3349">7231 629 8632,'-10'-17'2317,"3"7"0,9-5-1959,3 3 1,5 2-216,7-1 1,1 5 0,-1-6-180,1-1 0,-8-3-85,-5-1 1,-5 1 0,-7 3 0,-9 3 112,-5 2 1,-12 0 0,0 4 0,-8-1 114,-4 1 1,1 10-1,-3 5 1,6 5 64,5 1 0,8 7 0,7 1 0,8 2 104,7 4 1,4-4 0,6 2 0,7 2-71,13 2 0,14-4 1,11-1-1,9-3-185,12-4 1,2-9 0,11-6-1,5-4-91,3-2 1,8-10-1,-6-6 1,-2-7-15,-2-4 1,-5-8-1,-9-6 1,-13 0-55,-11-1 1,-16 5-1,-14-4 1,-7 4 117,-8 2 0,-14 2 0,-10 2 0,-11 4-97,-10 2 1,1 7 0,-9 9 0,-1 1 8,-3 4 0,1 4 0,1 8 0,6 7 21,7 7 1,-1 3 0,13-2 0,5 6 24,5 4 0,1 0 0,7-2 1,4-4 83,6-1 1,6 3-1,7-6 1,1-2 20,-1-1 1,6-8-1,3-3 1,-1-1 8,0-4 1,4-2 0,-6-4 0,-1-4 171,-3-6 1,4-3 0,1-3 0,-3 1 45,-1-1 1,3 1 0,0 0 0,-2-1-126,-1 1 1,3 1-1,2 4 1,1 7-299,-1 3 0,-2 2 0,-3 2 1,1 2-268,2 1 1,2 11 0,-3-1 0,1 7-817,-2-1 0,-1-2 1236,-3-1 0,1 7 0,-1 2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0:35.570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53 960 8181,'-9'11'878,"3"1"1,4-6 0,2 5-652,0 3 1,0-4 0,0 1-58,0 3 0,0 1 0,0 3 250,0-1 1,6-5-6,-1 0 0,7-11-146,-6-1 1,0-9 0,-6-15 0,0-5-5,0-4 1,0-9 0,-2-7 0,-2-5 3,-2-4 1,-6-8 0,5 0 0,-3-4-80,-4 0 0,7-2 0,1 14 0,4 2-171,2 1 1,0 5-1,0 3 1,2 9 7,4 6 0,-3 1 0,9 8 1,2 2-32,1 1 1,3 5 0,-1 3 0,-1 4-202,-5 1 1,11 5 0,-5-4 0,4 6-42,5 6 1,-5 9 0,8 11 0,2 1-57,2 4 1,2 2-1,-2 4 1,-2 3 15,-2 7 0,-7 5 0,1 5 0,-4 1 10,-1-2 1,-7 4 0,-1 0 0,-2 1 55,-4-1 0,-2-4 1,-4-11-1,-2-10-147,-2-10 841,-8-14 0,13-18 0,-5-17 0,4-9 134,2-7 0,8-7 1,3-9-1,5-4-59,1-2 1,6 5 0,1 1-1,-1 7-294,2 9 1,0 3 0,6 4 0,-1 6-214,1 9 0,-4 3 0,0 9 0,0 4-211,0 6 0,-3 6 0,3 9 1,-2 4-186,-4 6 0,5 0 1,-3 4-1,0 6-89,2 4 0,-5-2 1,3 5-1,-5 3-100,-7 1 1,5 8 0,-5 1 0,3-3-151,-2-2 0,1 4 1,-5 1-1,2-5-239,3-6 1,5-13-1,5-11 932,6-5 0,4-9 0,2-2 0</inkml:trace>
  <inkml:trace contextRef="#ctx0" brushRef="#br0" timeOffset="599">1904 750 8181,'10'-8'436,"-2"-1"1,-8-9 661,0 1 1,0 5-475,0 0 0,-2 8 1,-4-1-1,-6 3-275,-3 2 0,-4 2 0,-3 3 0,-3 7-201,-2 4 1,0 1 0,-4 1 0,3-1-164,3 0 0,-4 7 0,6-1 0,1-4-293,3-5 1,7 2-1,3-5-207,1 5 0,2-5 273,6 1 0,2-8 0,4 2 275,6-4 0,-1-2 0,5 0 0,3 0 71,1 0 0,1 0 0,0 0 0,2 0-159,-1 0 1,3 0 0,0 0 0,1 0-92,-1 0 1,-2 0 0,-6 0 0,1 0-600,-1 0 1,1 0 0,-1 0-704,1 0 1,-1 0 682,1 0 0,-9-2 772,-3-4 1,-4 2-1,0-8 7,4-1 0,-2-3 0,6-1 1,-1 1 495,1 5 1,4-5 0,9 6 0,4 1 180,0 3 1,14-2 0,-2 2-1,5 4-176,3 6 1,-1 0-1,7 8 1,-3 3-351,-3 7 1,-6-3 0,-10 4 0,-4-3-74,-2-3 1,-9 1 0,-11-1-211,-3 1 0,-4-3 0,-3-3 0,-7-6 5,-4-5 0,-9-1 0,-2 0 0,-2 0 131,0 0 0,6-1 0,-5-5 1,5-6 259,8-3 1,-1-3 0,10-1 0,2-3-76,2-1 1,4 0-1,4 3 1,8-1-288,7-2 1,6 1 0,8 9-1,2 3-499,4 2 0,3 3 0,9 5 1,-1 1-204,1 5 0,-1 4 0,0 7 0,-1 1-1402,-5-1 2188,-3 1 0,-8 7 0,0 2 0</inkml:trace>
  <inkml:trace contextRef="#ctx0" brushRef="#br0" timeOffset="1033">3075 785 8260,'0'-20'852,"0"-3"0,0 4 902,0-4 1,0 9-1335,0 2 0,7 10 0,5 2-350,3 10 1,3 6 0,-1 1 0,1 2-249,-1 5 0,3-5 0,1 4 0,2-3-164,-1-3 1,-5 1 0,-3-1 0,-3-1-75,3-5 0,1-3 1,3-8 720,-1 0 1,-5-8 0,0-5-1,-1-7 503,-1-3 0,4-10 0,-9 0 1,1-6-122,2 1 0,-6 3 1,4 4-1,-4 3-257,-2 3 0,0 2 1,2 7-635,4 5 0,3 5 1,11 12-115,3 5 1,-4 18 0,7 8-1,-3 8 50,0 9 0,6 1 0,-6 9 0,-1 4 22,-3 5 0,-9 3 1,-4 9-1,-8 9 11,-3-44 1,-2 0-1,-14 45 1,1-43-1,-3-1 1,-1-2 0,-2-1-165,-1-1 0,-3-2 0,-2-6 0,-2-3 0,-28 30 0,0-11-105,4-17 0,11-10 0,7-17 0,3-9 298,2-12 1,10-9-1,7-18 1,10-4-173,7-5 0,8-5 0,9-3 1,11-2-767,14-2 1144,15-8 0,6 3 0,8-6 0</inkml:trace>
  <inkml:trace contextRef="#ctx0" brushRef="#br0" timeOffset="1863">5712 540 8396,'-18'-35'0,"-1"1"541,-5-1 0,-5 2 0,-13 4 1,-11 5 666,-9 5 1,-8 1 0,-3 3 0,-1 3-490,6 6 1,6 12 0,11 8 0,3 5-667,1 4 0,16 9 0,4-1 1,12 5-455,9 5 0,4 2 1,2-4-1,2 1-327,4-1 1,3-10 0,11-5-1,1-5 267,2-1 0,6-9 0,-3-3 0,1-4 330,4-2 1,2-2 0,2-4 0,0-5 520,0-5 0,2 4 1,-1 1-1,3-1 59,0 2 1,-8 3 0,6 7 0,-6 2-69,0 3 1,0 7 0,0 13-1,-4 10-85,-2 10 1,-1 13-1,-9 8 1,-3 8-37,-6 7 0,-4 5 0,-2 1 1,-4 0-1193,-8 1 0,-9-7 1,-20-3-1,-7-5-339,-9-5 0,-5-15 1,-6-5-1,2-9 789,2-12 0,16-13 1,1-10-1,10-10 474,8-12 1,10-15-1,9-13 1,4-5 681,8-1 1,8-6 0,13-2 0,6-4 219,4-8 0,10 4 0,4-4 1,3 6-417,2 0 0,9-2 0,3-2 0,4 2-437,1 4 0,-1 4 0,-4 10 0,-7 1-42,-9 3 1,-13 7 0,-14 0 0,-7 6-282,-8 4 1,-12 8-1,-8-3 1,-5 5-142,-4 2 1,-1 7 0,5 4 0,-2 4 134,-3 2 0,7 10 0,7 5 0,2 9 193,5 3 0,1 4 0,4 8 1,3 1 71,7-1 1,9 4 0,5-2 0,1-1-51,4 3 0,2-8 0,2 0 1,0-10 33,0-5 0,0-5 0,-2-3 0,-2-6 87,-2-5 1,-10-2 0,0-7 0,-5-8 90,0-5 0,-7-2 0,-1 3 1,-4-1 185,-2-2 1,0-1-1,0 7 537,0-1-764,0 1 1,0 9-111,0 8 0,0 8 1,2 9 17,4 1 1,-2-1 0,7-1 0,3-3-35,2-1 0,-5-8 1,1 2-1,1-4 126,3-2 0,1 0 0,1-2 0,-1-4 54,1-6 1,1-5 0,3-5-1,3-3 68,2-2 1,-6 6 0,3-3-1,-3 5-84,2 2 0,-3 1 1,3 2-1,-4 5-520,-1 1 0,-1 4 1,1 8-1,-1 6-485,1 5 1,-7 1-1,-1 11 1,-2 0-693,-4 0 0,-1 2 1561,3 6 0,-4 8 0,6 2 0</inkml:trace>
  <inkml:trace contextRef="#ctx0" brushRef="#br0" timeOffset="2363">6864 977 8396,'0'-17'161,"0"-1"0,0 1 534,0-1 1,0-5 0,0 0 0,0-1-113,0-1 1,8 4 0,6-6-1,5 1-152,4 5 0,6-4 1,-5 0-1,-1-1-240,2 1 0,-11 0 0,3 4 0,-3-3-265,-4 3 1,-3-4 0,-9 1 9,-3 3 0,-11 4 0,-7 5 0,1 6-238,3 4 1,2 10 0,-1 5-1,3 7-17,3 3 0,4 10 0,8 0 1,2 8 17,4 4 0,11-1 1,11 5-1,1-5-36,0-1 0,0-2 0,4-8 1,-2-4 130,-2-6 0,-2-3 0,4-5 0,-2-3 183,2-6 0,-5-12 1,-3-8-1,-4-7 180,-1-8 0,-7-4 0,-1-2 0,-2 0 144,-4 0 0,0 2 1,-1 2-1,3 4 107,-2 1 0,-2 3 0,0 8-218,4 3 0,-2 6 0,7 14-100,3 9 0,2 3 1,1 9-1,2 2-69,5 2 0,-3-4 0,6 0 0,0 0-122,1-2 0,1-1 0,4-9 0,-4-1-70,-6-5 1,-4-3 0,-1-8 0,-1-2 75,1-4 0,-3-3 0,-3-11 0,-4-3-64,-1-6 0,-3-4 0,6-2 0,0 0-344,-1 0 0,3 2 0,6 2 1,-1 4-201,1 2 1,7 1 0,4 9 0,4 3 49,2 6 0,7 4 653,5 2 0,11 8 0,4 2 0</inkml:trace>
  <inkml:trace contextRef="#ctx0" brushRef="#br0" timeOffset="2630">8803 715 8282,'17'0'875,"-23"-6"0,-11-2 0,-16-1-299,-14-5 0,-3 4 0,-18 1 0,-4 1-10,0 4 0,6 2 0,6 2 0,4 2-416,6 4 0,11 6 1,4 9-1,12 4-407,9 2 0,6-3 0,8 3 0,2-2 97,4-4 1,6-1-1,11-5 1,6-1-114,4-2 0,8-9 1,0 3-1,-3-4 86,-1-2 0,0 0 0,2 0 1,2-2 101,-3-4 0,1 4 0,0-5 1,4 1-90,1 0 0,-5 0 1,2 6-1,-2 0-136,1 0 1,-1 0 0,6 2 0,-2 4-675,-5 6 0,-1-3 984,-2 3 0,8 0 0,2 5 0</inkml:trace>
  <inkml:trace contextRef="#ctx0" brushRef="#br0" timeOffset="2813">8890 383 8396,'-13'-42'427,"-1"-3"0,0 2 1076,7 8 1,3 8-632,4 10 1,9 9 0,7 8-555,5 10 0,12 15 1,0 8-1,8 9-229,4 9 0,1-1 0,7 16 1,-1 6-638,0 8 1,-1-1 0,-5 3 0,-5-1-1434,-4-1 1,-18 7 1639,-7 0 1,-8-7-1,-4 5 1</inkml:trace>
  <inkml:trace contextRef="#ctx0" brushRef="#br1" timeOffset="3933">9047 698 9044,'0'-18'0,"0"1"175,0-1 0,-2 1 1,-2-1-1,-1 1 1073,1-1 0,2 1-484,2-1 0,2 3-527,4 3 0,3 4 0,11 8 1,1 0-82,2 0 1,8 8 0,-2 2 0,4 2-152,2-1 1,-2-1 0,-2 4 0,-3-3-102,-3 3 0,4-5 0,-6 1 0,-1 0 176,-3 0 0,-2-7 0,1 3 288,-1-4 0,-5-2-43,0 0 1,-8-2-65,1-4 0,-1-3-236,2-9 0,-4 1-44,4-1 0,-2 3 0,0 1-24,1 3 246,1 7 1,-6-6-221,0 4-115,0 4 1,2-6-36,4 8 1,-4 8 0,6 4 84,-1 3 1,-3 3 0,8-1 0,2 1 44,1-1 1,3 1 0,-1 1 0,2 2-4,5 3 1,3 5-1,8-6 1,0-2-59,0-1 0,-2-3 0,-2 1 0,-4-3-145,-2-3 0,-2-4 225,-5-8 0,-8-8 0,-7-4 0,-8-3-246,-13-3 0,-7 1 1,-10-1-1,0-1 3,0-4 1,-2 3 0,-2-3 0,-1 4 235,1 1 1,2 3 0,2 1 0,2 2 25,4-1 1,4 3-1,7 0 254,1 3 0,7-1 0,6 4 0,8-2 159,8 2 0,9 0 0,4 1 0,3-5-80,3-2 1,-4 4 0,2-5 0,2-1-111,2 2 0,0-3 0,-2 5 0,-4 0-153,-2 0 0,4 3 0,-3 5 1,-1 0-17,0 0 0,4 2 0,-6 3 0,-1 7-290,-3 4 1,-1 3-1,-3 4 1,-1 6-224,-3 4 1,-5 0 0,4-2 0,-2-2 132,-4 3 1,-2-7-1,-2-2 1,0-4 88,0-1 0,-2-8 1,-4-5 304,-6-3 0,4-9 0,3-5 0,3-6-29,2-5 1,0-4 0,2-8-1,5 0-383,11 0 1,-1 0 0,8 0 0,1 0-186,3 1 0,12 4 0,5 3 1,5 2-5,1 4 0,0 3 0,1 7 1,-1 5 177,1 4 1,-1 2-1,-4 2 1,-5 2 433,-8 1 107,-12 9 1,-9-14 0,-18 2 256,-11-6 1,-9-9 0,3 3 0,-4-2 680,-2 1 0,5 7 1,-1-2-479,3 4 0,11 4 1,3 4-1,4 7-174,2 9 0,8 5 0,5 10 0,7 3-206,3 7 0,6 3 1,-4 5-1,1 1-340,-1 2 1,-4 6 0,-9-6 0,-8-1-220,-8-3 0,-16-9 0,-15-8 0,-11-10-704,-10-10 1,-6-11 0,-8-2 0,2-8-139,4-8 0,6-9 0,11-4 1124,6-2 1,4-2-1,2-6 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0:41.2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245 542 8283,'-24'0'205,"-1"-2"0,-2-2 649,-4-2 1,0 2 0,2 10 0,6 5-290,3 5 1,5 9-1,3 4 1,6 4-350,4 2 1,10 6-1,4 2 1,5-1-181,6 1 1,6 6 0,10-5 0,2 3-17,-2-1 1,4-9-1,-3 0 1,-1-6-456,-2 0 0,-4 0 0,-4-2 0,-6-7-333,-3-9 1,-3-5 0,-1-12 693,-5-8 0,-3-9 0,-6-20 0,2-7 404,2-8 1,5 1 0,-3-5 0,0 4 209,0 3 0,5-1 1,-1 11-1,3 3 197,3 3 0,-1 8 0,3 17 0,3 6-461,6 4 0,4 10 1,0 6-1,-2 9-347,-2 12 0,-5 0 1,3 6-1,-2-5-101,-4-1 1,-1 0 0,-3 0 0,1 0-175,-1 0 1,-7-8 0,-4-4 0,-4-3-570,-2-3 0,-2-7 725,-4-4 1,-2-12 0,-4-8 0,7-7 386,3-8 1,2-4 0,0 0 0,2 2 245,3 2 1,11 0-1,9-6 1,4 2-39,8 4 0,6 4 0,9 9 0,3 4-119,3 7 0,2 5 0,4 7 0,-6 9-554,-3 5 1,-9 10 0,-1 0 0,-3 6-652,-3 4 1,-8 2 0,-4-5 0,-3 3 29,-9-2 0,1-4 1,-10-4-1,-3-4 889,-1-2 0,-9-1 0,-3-7 0</inkml:trace>
  <inkml:trace contextRef="#ctx0" brushRef="#br0" timeOffset="135">629 280 8372,'-52'-53'0,"-1"3"573,1 3 1,11 6 0,12 12-89,15 6 1,20 6 0,12 5 0,11 6-1109,9 4 623,15 2 0,9 8 0,8 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7:00.8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88 193 8215,'-2'-28'933,"-2"5"0,-3 2 197,-3-2 1,4 3 0,-5-3-830,-3 3-301,6 11 0,-7-7 0,5 7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0:43.1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680 871 8321,'0'-17'419,"0"-1"1,0 1 0,0-1 219,0 1 0,0 5 1,0 1-280,0-3 1,-8 6-1,-4 1 1,-3 1-89,-3 0 0,-7 0 0,-4 6 0,-6 0-50,-6 0 0,-3 8 0,-9 4 1,1 3-109,-1 3 0,1 7 0,0 4 1,1 4-387,5 2 1,11 0 0,11-2 0,7-2-74,5-2 0,6-2 0,14 2 0,12-6 93,13-3 1,9-5-1,13-3 1,1-6-70,2-4 1,6-2 0,-4-2 0,0-4 174,1-6 0,-5-11 0,-10-8 0,-5-8 283,-4-7 1,-10-13 0,-3-5 0,-7-6 131,-5-5 1,-14-5 0,-16-5 0,-11 1 204,-10 3 1,-5 7 0,-11 0-1,-1 10 483,-2 12 1,0 7 0,7 12 0,7 6 15,9 10 0,15 9 0,14 14-1090,4 5 0,10 19 1,6 8-1,9 9 108,12 7 0,8 16 0,11 0 0,2 2-249,3 0 0,-27-35 1,2 1-1,-3 1 0,2 0 1,0 1-1,1-1-289,1 3 1,0 0 0,0 0 0,0-1 0,0 1 0,0 0 0,-1-2 0,0-1-279,-2 0 1,0 0 0,26 31 0,-13-10 0,-10-6 824,-10-9 0,-6-6 0,-1-4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0:43.3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1 138 8627,'0'-29'609,"0"0"1,2 8-1,2-3 164,1 5 1,3 9-560,-2 4 0,-2 12 1,6 8-1,-1 5-156,1 4 0,2 14 1,5-2-1,0 2-342,1 0 0,1 4 0,3 1 0,5 1-369,6 0 1,-2-2 0,10-7 0,-3 1 652,3 0 0,4-7 0,7-3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0:43.5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367 330 8552,'-35'-70'336,"-6"4"0,-1 8 0,-3 12 470,-4 7 1,7 17 0,3 7 0,8 5 138,8 6 0,11 12 0,6 11 0,4 14-829,2 12 0,16 13 0,9 8 0,12 6-128,9 4 1,-17-31 0,1 1 0,1 0-1,2-1 1,0 3 0,2-1-173,-1 0 0,1-1 0,1 2 0,0-1 0,1 1 0,0 0 0,2 0 0,0 1-381,1 1 0,-1 0 0,-5 1 1,-2-1-1,0 0 0,-2-1 1,-4-2-1,-3-1-1245,12 44 1,-16-11 1809,-13-3 0,-4 2 0,-6-7 0,-8-9 0,-7-9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0:43.8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1168 8423,'-18'-52'670,"1"0"1,1 1-76,5 5 1,3 3 0,12 8 0,9 2-263,17 4 0,12-2 1,17 6-1,6-1-324,9 1 1,6 0 0,7 4 0,2-5-279,5-1 0,-13-2 0,-1-6 0,-13-2-15,-8-3 1,-13-5 0,-7-7-1,-10 1 291,-11 4 0,-9-1 1,-13 7-1,-5 2 508,-9 3 1,-11 3 0,0 3-1,-2 9 230,2 8 0,-2-1 0,8 8-309,1 2 1,9 18 0,3 11 0,2 12-697,4 9 0,10 7 0,8 5 0,7 8-144,8 8 1,4 0-1,2 7 1,2 1-240,4-3 1,-4 6 0,3-3-1,-5 3-452,-6 3 1,-5-11-1,-13-7 1095,-5-10 0,-19 2 0,-7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0:43.9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34 245 8332,'-12'-35'-68,"1"0"1,7 8 0,-2 4 0,6 3-61,6 3 0,11-1 0,12 1 0,6 1 74,6 5 1,6 3 0,13 8 0,12 0-650,13 0 703,2 0 0,-36-3 0,1-2 0,45-5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0:44.5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47 505 8237,'-18'0'1061,"8"-8"1,5 5-1,10-7-666,7 2 0,4 0 0,3 4 0,4-3-125,6-3 0,2-2 1,1-5-1,-5-1-36,-2 1 0,-2-8 1,-5-2-1,-3-5-55,-3-2 0,-4 3 0,-10-10 1,-4 4-75,-6 2 0,-11 6 0,-6 2 0,-4 1-137,-2 5 1,6 9 0,2 7 0,-1 5-200,1 5 1,8 13 0,-1 13 0,9 6-185,3 4 1,8 13 0,10-2 0,5 3 60,11-1 0,5-2 1,3-1-1,1-5 13,0-5 1,8-4-1,2-6 1,1-8 155,1-11 1,-6-8 0,3-8 0,-3-8 202,-8-11 0,0-10 1,-12-8-1,-3-5 335,-5-5 0,-7 1 1,4 3-1,-2 7 216,-5 3 1,-3 2 0,-3 2-1,-5 4 1165,-2 5-1701,6 13 0,-4 11 0,10 11 0,6 7-186,10 5 0,1 6 0,8 10 1,-2 4-337,-3 1 1,3-5 0,-2 2 0,-1-4-21,-3-2 1,-1-2 0,-3-4-1,-1-6-660,-3-4 1221,-7-9 1,6-18-1,-6-15 1,2-8 161,-3-4 0,7-8 0,0-1 0,1-1-35,1 4 1,0-1 0,5 1 0,1 4-228,-1 6 0,-5 6 0,-1 7 0,3 3-325,2 3 0,7 5 0,0 8 0,-2 5-254,-1 6 1,-3 5 0,1 7-1,-1 5 627,1 4 0,7 9 0,2 3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0:45.3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1039 8237,'0'-17'724,"0"-1"-77,0 1 1,0-1-1,2 1 1,4-1-67,5 1 0,7-3 0,3-1 0,4-2-256,3 1 0,-1-5 0,2 0 0,-6-2-105,-3 0 0,-3 2 0,-1-4 0,-5 4-103,-5 1 0,-6-3 1,-6 8-1,-5 3-190,-5 5 0,-7 9 0,-2-2 0,-3 4-229,-3 2 0,6 10 0,2 5 1,3 9-83,3 3 1,7 4 0,4 8-1,5 3-23,1 3 0,7 0 1,7 3-1,5-3 130,5-3 0,7-1 0,-2-6 0,4-2 70,2-4 0,-2-11 0,-2-12 1,-2-5 359,2-1 1,0-7 0,-2-7 0,-6-7 242,-3-8 0,-3 2 0,1-3 0,-1 1 61,1 2 0,-1-4 0,-1 8 0,-3 1 8,-1 3 1,-1 7 0,7 3-450,-1 1 0,1 4 0,1 8 0,3 4-259,1 1 0,2 5 0,-4 7 0,3 3-146,-3-3 0,4-2 0,-1-1 0,-5-1-1286,-5 1 1353,1-1 1,-7-9 0,3-8 495,-5-10 1,-4-7-1,-2-5 1,0-1 211,0 2 0,6-4 0,2 1 0,1 3 1,5 2 1,2 1 0,1 3 0,1 1-211,-1 2 1,6 9-1,2-3 1,1 4-266,-1 2 0,6 6 0,-2 1 0,4 3-172,2 4 0,-6 1 0,-2 1 0,0-3 89,1-1 0,-7-8 1,2 2 333,-3-4 0,-5-16 1,-3-7-1,-6-10 13,-4-12 0,-2-8 0,-2-9 1,-4-8 240,-6-5 0,-3-9 1,-5 6-1,-1 5 255,-2 5 0,-1 13 1,7 13-1,-1 5 268,1 5 0,7 15-1130,4 15 0,12 15 1,8 18-1,9 10-168,12 10 0,2 13 0,9 3 0,3 9-286,1 2 1,-5 3 0,-4-5 0,-6 1-422,-6 5 1,-6-1 0,-11-1 0,-8-11 217,-8-10 1,-8-7-1,-13-17 1,-8-8 416,-6-8 1,0-11-1,8-20 1,2-11 520,-2-10 1,8-2-1,5-14 1,11-1-109,5-3 1,4-3-1,3-2 1,9-3 1214,7 3 0,7 4 0,6 5 1,3 6-841,4 5 1,11 5-1,12 7 1,6 13-663,6 7 1,2 8 303,3 7 0,5 9 0,-7 15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0:45.9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734 140 8724,'-27'-35'620,"-8"1"0,-8 6 0,-11 7 0,-4 7 45,-6 9 0,-4 3 1,-2 4-1,4 3 23,8 7 0,1 4 0,17 3 1,3 4-316,6 6 1,13 4 0,12 4 0,5 4-666,1 6 0,3 5 0,9 4 0,13 2-63,12-1 0,8 5 0,11 2 1,4 4-725,4 2 1,8-8-1,-8-4 1,4-6 1078,2-5 0,0 3 0,0-5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0:46.6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193 419 8362,'-18'0'27,"1"0"1,-1 0 101,1 0 0,-1 0-194,1 0 0,7 2-25,4 4 1,6 2-1,4 5 1,4-3-143,2-2 1,-5-2 285,7-6 1,-8-2 366,2-4 0,-4-4 1,-4-5-1,-2 1 293,-2 3 1,-8-1 0,3-6 124,-5 1 1,-1 1 0,-1 5-407,1 5 1,7 6 0,4 6-279,4 5 0,16 7 1,5 3-1,7 4-274,5 3 1,9 1-1,9 6 1,7 0-72,8 0 0,4-1 0,0 1 0,-4-2-499,-6-4 0,-5-3 1,-7-11-1,-7-3-67,-8-6 1,-13-6 0,-13-8 0,-6-10 581,-11-9 1,-2-6 0,-17-4 0,-4-1 424,-3-3 1,-9-8-1,4 3 1,-1-5 308,-5-1 1,6 5-1,3 3 1,5-1 463,6 0 0,5 7 1,13-1-1,9 8-359,11 8 0,21 5 0,22 4 1,10 5-482,6 1 1,8 2-1,1 10 1,1 6-103,0 7 1,3 7 0,-5-1 0,-4 6-323,-7 4 1,-6 2-1,-13 2 1,-7 2-303,-8 1 0,-11 1 0,-11-6 1,-3 0 129,-8 0 0,-13 0 0,-15-2 0,-4-2 257,-7-2 1,-4-6-1,-7 4 1,-1-3 114,1-9 0,7 1 0,5-11 0,5-3 288,6-5 1,-1-7 0,13-10 0,7-3 241,6-6 0,12-6 0,6-4 0,7-3-16,8-3 1,12 4-1,6-3 1,3 1-253,2 4 1,3 4 0,1 6-1,2 6-74,-2 3 1,-1 5 0,-1 3 0,0 6-256,-1 4 0,-5 16 0,-13 5 0,0 5-399,0 1 0,-2 6 1,-2-2-1,-4 4-265,-1 2 1,-3 0 0,-6 2 0,1 2-100,-1 1 0,-1-5 1,-3-8-1,-3 1-724,-2-1 1594,-2 2 0,-14-2 0,-2-2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0:46.8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1 224 8281,'0'-45'460,"2"-3"0,2 9 0,4 6 477,1 8 1,9 7-1,7 7 1,2 7-317,4 8 0,8 7 0,4 13 0,-1 7-283,1 8 0,6 7 0,-3 10 0,3 5-383,-3 1 1,-3 2 0,-8 6 0,0 1-521,0 5 0,-8-4 0,-4 4 0,-5-7-485,-7-5 1,-3 4 0,-12-6 0,-8 1 1049,-11-5 0,-16-4 0,-5-2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6:59.3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682 454 8259,'10'-8'869,"-1"-1"0,-5-9 742,2 1 1,0 5-63,-6 0 1,0 7-1364,0-7 1,0 10 0,0 2 0,-2 10-235,-4 5 1,2 3 0,-7 1 0,-3 4-158,-1 7 1,-3-3 0,-1 4 0,-5 4-282,-5 3 0,-4 3 0,-4-4 0,-3 2-441,-7 2 1,-11 7-1,-6-3 1,-4-1 926,-2-3 0,-8-4 0,-1-2 0</inkml:trace>
  <inkml:trace contextRef="#ctx0" brushRef="#br0" timeOffset="219">53 245 8447,'6'-35'0,"0"0"591,-2 0 1,-2 2-1,-2 4 1,0 5 247,0 5 1,2 3 0,4 5-441,5 5 1,7 4-1,7 2 1,10 2-130,9 4 1,9 9-1,5 12 1,8 5-126,8 4 0,-2 11 0,1 0 1,-7 5-530,-8 6 1,-1-2 0,-3 7 0,-3-3-380,-13-4 0,-3 0 1,-11 0-1,-3 3-77,-2-3 0,-9-8 0,-4-3 840,-4-2 0,-10-2 0,-2-7 0</inkml:trace>
  <inkml:trace contextRef="#ctx0" brushRef="#br0" timeOffset="483">1346 681 8131,'-6'-19'-622,"0"-3"0,2-1 2112,2 2 0,2 1 0,0 3-239,0-1 0,0 7 0,2 1-993,4 2 1,4 4-1,7 10 1,1 6-281,-1 3 1,6 3 0,1 1-1,-1 3-108,2 1 0,-5 8 1,3-4-1,-4 2-257,-1 0 0,-1 0 0,1 4 1,-3-3-128,-3-7 0,1 2 0,-5-2 0,2-1-315,3-3 0,-3-7 0,2-3 829,1-1 0,11-2 0,3-6 0</inkml:trace>
  <inkml:trace contextRef="#ctx0" brushRef="#br0" timeOffset="616">1398 349 8131,'-33'-17'396,"4"-1"0,6 3 467,3 3 1,9-1-1333,-1 7 1,24 8-1,5 9 1,14 7 468,10 5 0,11-3 0,10 5 0</inkml:trace>
  <inkml:trace contextRef="#ctx0" brushRef="#br0" timeOffset="1035">2341 262 8268,'-2'-31'487,"-2"0"0,-2-2 547,3 2 1,1 8 0,2-1 0,0 5-7,0 1 0,2 9 1,3 3-671,7 4 1,6 2-1,3 0 1,4 0-171,2 0 1,-3 10 0,5 7 0,2 10-130,2 6 1,-4 2-1,-2 2 1,0 2-305,0 2 1,-3 7 0,3-1 0,0 3-278,0 3 1,-6-7 0,3-1 0,-3-1 101,2 1 0,3-6 0,3 2 0,-4-6 46,0-6 1,-4-10 0,7-9 0,-1-3 350,0-3 1,-4-11-1,6-11 1,2-11 180,2-10 0,0 0 0,-3-7 0,-9-3 18,-8-1 0,-5-3 1,-8 1-1,-2 0 93,-4-1 0,-11 9 0,-12 3 0,-6 6 3,-6 6 0,4 6 0,-5 11 0,1 6-451,0 4 0,6 2 0,8 4 0,4 6-309,7 7 1,7 12-1,9 2 1,1 8 5,5 8 1,12-3 0,11 1 0,6 0-529,6-1 0,3-3 1010,9 6 0,7-9 0,2 5 0</inkml:trace>
  <inkml:trace contextRef="#ctx0" brushRef="#br0" timeOffset="1217">3773 611 8268,'-10'-11'2563,"5"-1"1,3 10-2229,2 2 1,0 10 0,2 11 0,3 4-745,7 2 1,-2 3 0,0 5 0,-1-2-539,1-4 947,-6 4 0,11-6 0,-5 8 0</inkml:trace>
  <inkml:trace contextRef="#ctx0" brushRef="#br0" timeOffset="1366">3826 297 9756,'0'-23'389,"0"-1"0,0-5 0,0 6-1121,0 2 0,2 11 263,3 10 469,5 8 0,15 17 0,2 2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0:47.3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0 333 8281,'12'-35'0,"0"0"0,-1 0 0,9 0 0,3 0 453,6 0 1,10 8 0,4 4 0,1 3 877,5 3 0,1 1 0,3 5 1,-3 5-939,-3 4 0,-5 10 0,-7 3 1,-2 7-404,-4 5 0,2 4 0,-7 8 1,-3 0-186,-2 0 0,-7 0 0,-2 0 0,-3 0-191,-3 0 1,-2 2 0,-2 1 0,0 1-269,0-6 0,-7 2 0,-5-6 1,-4 2-390,-1-2 0,-1-5 1233,1-13 1,7-5-1,4-14 1,4-9 163,2-10 0,8-6 0,6-4 0,5-2 215,5-2 0,5 2 0,-4 8 1,0 4 153,0 2 1,6 2-1,-3 7 1,1 5-566,0 5 0,0 4 0,6 2 0,2 2-403,3 4 1,-3 5-1,4 11 1,-4 1-227,-2-2 0,0 1 1,-2-3-1,-4 0-39,-6-3 0,-3-4 0,-3-1-50,0-5 1,-1-6 702,-4-6 0,-5-5 1,-7-11-1,0-1 307,0 2 1,0 1 0,-2 3-1,-1-1 57,-3 1 1,-6-1-1,4 1 143,-1-1-1214,5 9 1,-4 5 0,8 13-1,0 9-159,0 1 0,6 7 0,2-1 0,1 2-343,5 4 1,-1 2 0,1 2 1065,-2 0 0,-1 8 0,7 1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0:47.5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16 243 8281,'-1'-54'0,"-3"-1"0,-2 5 1479,2 11 0,4 12 0,8 15-771,9 6 0,3 6 0,11 8 0,4 10-567,3 9 1,11 15 0,-3 11 0,3 7-448,-2 2 0,-5 8 1,-7-2-1,0 8-341,0 3 0,-2 1 1,-4 1-1,-6-5 647,-3-4 0,-3-3 0,1 1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0:48.2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559 435 8372,'10'-2'1719,"-4"-3"-1269,-4-7 0,-2-4 0,0-3 1,0-4 62,0-6 1,-8-4-1,-4-2 1,-5-2-126,-7-4 0,-5 4 0,-11-2 0,-7 6-140,-3 4 1,-7 14-1,3-1 1,5 6-285,5 7 1,3 3 0,8 5 0,4 7-349,6 4 0,11 9 1,6 2-1,4 4-55,2 4 1,2-10-1,4 10 1,8-2-66,7 0 0,-2-4 1,7 0-1,-3 0 241,0-1 1,0-3 0,-3-10 0,1-1 187,2-2 0,1-9 1,-7 3 193,1-4 1,-1-2 0,1 0 56,-1 0 1,1-6 0,-1 1 0,0 1-169,1 2 0,-1 2 0,1 0 0,-1 0-324,1 0 0,1 0 0,3 0 0,1 0-231,-2 0 0,0 6 1,1-1-1,3-1 213,2-2 1,2-4-1,4-4 1,-2-5 333,-2-5 0,-5-3 0,3-2 0,-2-3 106,-3 3 0,-3-4 0,-2 1 1,1 1 397,-1-2 1,-1 5 0,-3-3-1,-1 6 351,2 5 1,3-2 0,4 9 0,5 1-268,1 2 1,-4 6 0,6 5 0,0 9-276,-1 1 1,3 8 0,-8 1 0,-2 1-300,-1 0 1,-5 0 0,-1 4 0,-5-4-262,-1-6 0,-2-3 1,-4-3-1485,4 1 1392,-4-1 1,5-15 0,-7-8 0,0-9-39,0-9 0,8-3 0,4-8 0,3 0-113,3 0 0,5 1 0,2 1 0,4 2 14,8 1 0,-2 11 0,8 0 0,-2 7 476,-1 4 0,1 4 0,-6 10 0,0 12 0,0 9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0:48.9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0 454 8205,'2'-11'109,"2"-1"1,4-2 268,2-1 1,1 3-1,7 1 1,-1-3 88,1-2 0,1-1 0,4 2 0,7-1-68,3-1 1,-4 7 0,0-12-1,0 1-58,-2 2 1,0-1 0,-5 3 0,-1-3-147,-6-3 0,1 4 1,-10-5-1,-2 5-5,-2 2 1,-10-1-1,-6 3 1,-7 3-195,-8 6 0,-4 4 1,-2 2-1,2 0-154,4 0 1,-4 8-1,6 6 1,-2 5-230,-1 4 1,15 8 0,-1-2 0,7 4-54,5 2 1,4 6 0,6 0 0,7-2 215,9-3 0,5-1 1,8 0-1,2-2 173,3-4 0,-1 1 1,6-11-1,-1-5 89,1-5 1,2-3 0,5-8 0,0-4 167,1-5 1,-3-11-1,-1-3 1,-3-2-24,3-4 0,-7-2 0,-1 0 0,-4 2 2,-2 2 0,0 0 1,0-6-1,-2 2-58,-4 4 1,-4-2-1,-9 7 67,-5 3 0,-3 7 1,-10 5-117,-4 1 1,-5 2-1,-13 8 1,-5 4-257,-4 5 0,-7-1 1,-1 2-1,0 1 71,-2 3 0,7 1 0,-3 1 0,6-1 111,4 1 0,5-1 0,-3-1 1,4-3-18,7-1 0,1 0 0,9 5 0,2 1-78,2-1 0,4-5 1,6-1-1,7 1 15,7-2 0,9 5 0,-2-5 1,6 0 98,6-5 1,-3-3 0,9-2-1,1 0 40,3 0 0,-4 0 0,-3 0 0,-1 0-42,-4 0 1,-8-2 0,-4-1 0,-2-3-54,-4 2 1,-1 2-951,-3 2-30,-7 0 0,-2 8 0,-6 1 334,4 1 1,-5 6 0,7-5 677,0 5 0,9 1 0,11 1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0:49.1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524 158 8318,'-14'-33'0,"-5"2"575,-6 2 1,1 9-1,-5 1 1,0 7 454,2 4 0,-4 3 1,8 7-1,3 5-770,7 11 0,3 7 0,6 12 0,-2 4-21,2 5 1,10 7 0,6 3-1,3 4-148,3 2 0,-3-7 0,-1-1 1,-4-8-575,-3-3 0,-1 4 0,-6-9 0,0-5-356,0-7 1,-15-9 0,-9-5 0,-8-6-167,-9-4 1,-2-2 0,-5-4 1004,1-8 0,0-7 0,-5-16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0:49.7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173 636 8218,'-23'-47'581,"-2"2"0,-3 5 1269,-3 7 0,6 7-913,2 15 1,11 5 0,6 14 0,8 11-537,10 14 0,2 16 0,15 11 0,4 2-283,5 4 1,7 8 0,7 3 0,1 3-291,-1 3 1,-5-3-1,-1 1 1,3 1-611,1-3 0,-5 3 0,-6-10 0,-8-8-241,-8-8 1,-11-4 0,-8-15 0,-10-6-814,-12-4 1836,-15-3 0,-11-7 0,-9 1 0</inkml:trace>
  <inkml:trace contextRef="#ctx0" brushRef="#br0" timeOffset="250">138 740 8218,'29'-44'0,"-2"-5"418,-1-1 1,5 1 0,-2 16 0,6 4 51,5 6 1,3 5-1,6 7 1,-3 7-187,3 8 1,-5 7 0,1 13 0,-2 5-199,-5 4 0,-10 2 1,-9 0-1,-7 0-49,-5-1 1,-3 7-1,-9 0 1,-9-2-297,-7-2 1,-7-2-1,-8 1 1,-3 1-105,-2-2 1,-8 4-1,3-10 1,-3 2-92,3-2 0,-1 0 1,10-9-1,6-7-1471,4-3 1339,4 4 0,29-14 586,11 0 0,20-16 0,8-11 0</inkml:trace>
  <inkml:trace contextRef="#ctx0" brushRef="#br0" timeOffset="600">1308 1090 7699,'16'-2'1433,"-5"-4"1,-3-4 0,-10-5-986,-4 3 0,3 2 1,-9 6-1,-2-1-291,-1 1 1,-1 0 0,1 0 0,-1-2-151,-3 2 0,-3 2 1,5 2-1,-2 2-163,-5 4 0,5-2 0,-4 6 0,1-1-158,-1 1 1,9 2 0,-3 5 0,1 1 78,1-1 0,-1-5 1,5-1-1,5 3 121,4 1 1,2 3 219,0-1 1,8-1-1,5-4 1,7-7 145,3-3 1,0-2-1,-5 0 1,-1 0-197,1 0 1,-1 0-1,1 0 1,-3-2-235,-3-3 1,3 3-1,-3-4-172,3 4 1,-3 0 0,0-2-281,1-2 1,3 0-1,1 6 1,1 0-164,-1 0 0,1 6 0,-1 2 793,1 2 0,-1 1 0,1 7 0</inkml:trace>
  <inkml:trace contextRef="#ctx0" brushRef="#br0" timeOffset="851">1815 1107 8218,'-6'-27'474,"0"4"0,0-3 1,4 3-1,-2 2 1068,-1 1 0,-1 3-756,6-1 0,2 9-677,4 3 0,-3 6 0,9 6 0,2 5-159,1 5 0,8 1 0,1 1 0,-3-1-363,-2 1 0,-1-1 1,-1 1-1,1-1-177,-1 1 0,-5-1 0,0 1-163,1-1 0,-5-5 0,0-3-873,-1-1 438,-5-2 1188,14-14 0,-6-9 0,7-10 0</inkml:trace>
  <inkml:trace contextRef="#ctx0" brushRef="#br0" timeOffset="1303">2216 653 8218,'-11'-17'-277,"-1"-1"1,0 1 536,3-1 0,-1 3 1,6 1 658,-2 2 0,0 1-711,6-7 1,8 9 0,4 3 0,3 4-34,3 2 1,1 2 0,5 4 0,5 7 54,4 9 1,2-1-1,0 10 1,-1 4-98,1 4 1,0 9 0,2 1 0,0 7-117,-2 8 1,2-2 0,-14 0 0,-3 0-290,-7 0 0,1-5 0,-8-1 1,-3-10-398,-1-11 0,-2-2 1,0-7-1,-2-3 75,-3-4 1,-5 1 0,-8-14 0,1-3 230,-1-1 1,1-2 0,0-2-1,-1-3 363,1-7 0,7 2 0,2-1 0,2-3 24,1-2 0,-1-1 1,6 0 163,0-1 1,2 1 311,3-1 1,5 3-177,8 3 1,-1 4-1,1 8-85,-1 0 1,-5 0 0,-1 0 303,3 0 1,-4 0 154,1 0 0,-7-2-144,2-4-851,-4 5-1728,-2-15 2025,0 14 0,0-13 0,0 5 0</inkml:trace>
  <inkml:trace contextRef="#ctx0" brushRef="#br0" timeOffset="1502">2426 1177 8218,'-18'-8'146,"1"-3"1,1-5 871,5-1 1,-3-1-609,8 1 0,3 1 0,10 4 0,11 5-281,9-1 1,14 6 0,5-4-1,7 4-255,5 2 1,2 0 0,4 0-1,-6 2-567,-3 4 0,-3-4 0,-2 6 0,-3-3-377,-6 1 1,-12 2 1069,-6-2 0,4-4 0,0 6 0</inkml:trace>
  <inkml:trace contextRef="#ctx0" brushRef="#br0" timeOffset="1819">3090 985 8218,'2'-18'945,"3"1"1,-3 5 293,4 1 0,-2 1-716,2-2 1,3 4-1,7 10 1,-2 6-185,-3 10 1,1 1 0,5 10-1,1 2-248,-1 2 1,3 2 0,1 0 0,2 0-227,-1 0 0,-3 0 0,-1 0 0,-3-2-740,-3-4 1,1-4 0,-5-7-1304,2-1 1932,-6-7 1,3-12 0,-9-14 0,-1-7 28,-3-4 0,-6-4 0,6-8 0,2-2 145,2 2 0,2 3 0,0-1 0,0-2-51,0-2 1,0 6 0,0 8 0,0 2-251,0 3 0,8 3 0,4 4 373,3 3 0,3-4 0,-1 7 0</inkml:trace>
  <inkml:trace contextRef="#ctx0" brushRef="#br0" timeOffset="1984">3386 496 8497,'-38'-35'0,"3"0"445,2 0 0,2 2 0,4 4-599,9 6 0,10 11-238,14 6 1,12 18-1,13 7 1,7 6-942,9 7 1333,3 8 0,11 5 0,1 7 0</inkml:trace>
  <inkml:trace contextRef="#ctx0" brushRef="#br0" timeOffset="2519">3980 1002 8357,'0'-17'237,"0"-1"1,0 1 157,0-1 0,2 7 1,2-1 85,2-1 0,0 3 1,-4 0-1,2 0 97,1 1 1,1 3 0,-8-4-332,-4 2 1,-3-3 0,-9 5 0,1 2-131,-1 2 0,-7 4 1,-4 4-1,-4 8-140,-2 7 0,2 0 0,4 8 0,6 4-331,3 6 1,3-2-1,1 6 1,5-3 26,5 1 0,12 0 0,7-6 0,9 0-265,7 0 1,6-2 0,5-4-1,9-8-548,7-7 1,0-7 1139,8-7 0,0 0 0,6 0 0</inkml:trace>
  <inkml:trace contextRef="#ctx0" brushRef="#br0" timeOffset="2702">4434 1020 8357,'0'-18'1765,"-2"7"474,-3-1-1842,3 8 0,-6-2 0,10 12-233,4 6 0,3 3 1,11 3-1,1-1-630,2 1 1,3-1-1,-5 3 1,4 1-495,2 2 1,-3 0 0,3-5 959,-2-1 0,6 1 0,-4-1 0</inkml:trace>
  <inkml:trace contextRef="#ctx0" brushRef="#br0" timeOffset="2935">4906 932 8298,'0'-29'0,"0"2"1846,0 2 1,0 2-445,0 5 1,0 10-1,2 10-1060,4 14 1,5 11 0,11 14 0,5 5-193,6 5 1,-8 9 0,10 4 0,-4 4-415,-4 2 0,4 0 0,-8-1 0,-3 3-535,-7 4 0,1-4 0,-8 2 1,-2-9-240,-2-6 1,-12-3 0,-6-2-1,-9-1 1038,-8-9 0,-6-5 0,-13-4 0</inkml:trace>
  <inkml:trace contextRef="#ctx0" brushRef="#br0" timeOffset="3135">5255 985 8298,'37'-70'146,"4"0"1,-4 10 0,3 8 0,-5 11 463,-6 10 0,-3 13 0,-9 12 1,1 5-222,-1 1 1,0 7-1,1 5 1,-1 3-470,1 3 1,-8 5 0,-5 2 0,-3 3-95,-2 3 1,-2 2 0,-5 2 0,-9-1-243,-5 1 0,-10 0 0,2 0 0,-6 0-108,-6 0 1,-2 6 0,-5 0 523,1-3 0,1-1 0,-7-2 0</inkml:trace>
  <inkml:trace contextRef="#ctx0" brushRef="#br0" timeOffset="3618">5971 1194 8319,'35'-23'0,"-2"-2"281,-4-2 1,-4 5-1,-9-3 1,-4 2 267,-7 0 1,-12-1 0,-11 7-1,-9-1-126,-6 1 1,-4 5 0,-2 3-1,-1 1-354,1 4 0,2 2 0,2 4 0,0 4-55,0 5 1,8 11 0,6 3 0,5 2-316,4 4 1,9-4-1,-3 2 1,6 1-186,6-3 1,-3 0 0,9-6 0,2 2 182,1-1 0,8-9 0,1-3 1,-3-2 200,-1-4 1,5 0 0,4 0-1,2 1 133,-2-1 1,10-4-1,-4-4 1,4-3 146,3-3 1,1 4 0,5-4 0,-1 1-12,2-1 0,3 6 0,4-4 0,2 1-82,-1-5 0,-9 2 1,-3-1-1,-2-5-38,-5-5 0,-9-3 0,-5-11 0,-7-7-45,-5-7 0,-4-11 1,-8-4-1,-2-6-36,-4-5 1,-12 1-1,-13-6 1,-6 1 248,-3-1 1,-9 8 0,5 1-1,-1 8 327,4 9 1,6 0 0,6 15-1,8 6 199,7 8 0,6 17 0,10 12-719,4 11 0,12 24 1,13 8-1,8 13-37,7 8 1,7 11 0,-25-35 0,0 0 0,1 3 0,0 1-159,-1 0 1,0 1 0,0 2 0,-1 1 0,-2-3 0,0 1 0,-2 1 0,-1 2-420,-3 3 1,-3-1 0,-5-2 0,-3-1 0,-5 0 0,-4-1 0,-11 40 591,-17-8 0,-19-17 0,-14 2 0</inkml:trace>
  <inkml:trace contextRef="#ctx0" brushRef="#br0" timeOffset="3785">6600 1107 8519,'35'-27'0,"0"4"206,0 3 0,2 5 1,3 1-1,7 4-20,3 3 1,5-5 0,1 6 0,2 2-276,-2 2 0,-1 2 1,-5 2-1,-3 4-390,-6 6 479,-20-4 0,2 7 0,-13-5 0</inkml:trace>
  <inkml:trace contextRef="#ctx0" brushRef="#br0" timeOffset="4052">7229 1159 8435,'9'-7'74,"7"3"0,-5-6 0,5 0 439,1 1 1,3-3-1,3-5 1,6-1 110,4 1 1,4-1-1,2-1 1,4-3-206,1-1 0,-5-8 1,0 2-1,-8-4-205,-8-2 0,-11 6 0,-8 0 0,-8-2-203,-8-2 0,-17 6 1,-8 3-1,-4 7-109,-1 5 1,-5 5 0,6 8-1,3 5-148,1 6 0,10 11 1,5 8-1,9 8 19,7 8 0,6 5 0,8 6 0,11 4 10,14 0 0,12 8 0,11-4 0,6 4-408,6-2 1,-2-12 0,12-1-1,-3-9 625,1-3 0,0-10 0,-7-8 0</inkml:trace>
  <inkml:trace contextRef="#ctx0" brushRef="#br0" timeOffset="4186">8573 1107 8435,'-17'-17'1567,"5"5"-468,1 0 1,7 10-650,-2 2 1,6 10-1,6 11-450,5 3 0,5 7 0,1-4 0</inkml:trace>
  <inkml:trace contextRef="#ctx0" brushRef="#br0" timeOffset="8486">3212 967 8216,'0'-17'327,"0"5"1,0 1 609,0-3 1,0 8-624,0 6 1,8 10-1,1 13 1,3 8-453,0 8 1,-1 0-1,5 7 1,-3 3-628,-1 1 765,0 3 0,5-1 0,1 1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1:00.2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978 682 8271,'0'-18'18,"0"1"1,0-1 0,0 1 638,0-1 1,-5 1 0,-3 1-456,-2 5 1,-3 3 0,-11 8 0,-5 0-207,-4 0 0,-9 0 1,-7 0-1,-5 2 8,-5 4 1,-10 1 0,3 7 0,2-2 20,2 1 1,5 5 0,9 3 0,3 4-140,2 2 1,5 3 0,8 6 0,7 7 86,4 10 0,-3 9 0,3 15 1,5 12 59,9-38 1,1 1 0,-2 6 0,0 1 0,3 8 0,0 2-1,1 5 1,0 1-2,1 4 1,0 1-1,1 5 1,0 1-1,0-1 1,0 1-1,0 2 1,0 0-147,0 2 1,0 1-1,3 6 1,0 2-1,1-4 1,0 0-1,0-3 1,0 0 89,-1-1 1,2 1-1,0 0 1,1 0-1,-2 0 1,0 0 0,0 1-1,0 1-27,0 0 0,0 0 0,0-1 0,-1 0 1,-1-4-1,0-1 0,1 2 0,0 0 5,-1 3 1,0 0-1,-1 5 1,0 0 0,-1 1-1,0-2 1,-1-1-1,0-1-2,-2-4 1,0 0 0,1-2 0,0-1 0,-3-1 0,-1 0-1,0-1 1,0-1 14,1-3 1,0-1 0,-2-3 0,1-3-1,2-7 1,2-2 0,0-2 0,0-2-69,1-2 0,0-1 0,1-3 0,0-2 0,0 45 0,0-8-451,0-7 0,4-7 1,7-7 551,13 0 0,7 0 0,4 0 0,0 0 0,0 0 0</inkml:trace>
  <inkml:trace contextRef="#ctx0" brushRef="#br0" timeOffset="563">3790 280 8109,'-9'-35'635,"-7"-6"0,4 1 0,-1 1-274,1 2 0,4 10 0,8 3-218,0 5 1,2 9 0,4 4 0,6 5-175,3 1 0,1 9 0,-3 11 0,-1 15-100,2 15 0,1 12 0,3 18 0,-1 11 71,-8-41 0,0 3 0,-3 5 0,-1 2 0,0 2 1,0 0-1,-1 7 0,0 2 13,-2 5 0,0 3 0,-1 13 1,-1 3-1,1-28 0,-1 2 1,-1 0-1,1 3 0,0-1 1,0 2-82,1 1 1,-1 0 0,-1 1 0,1 0-1,-1 0 1,1 0 0,-2 1 0,1 1-1,0-1 1,-1 0 0,0-1 0,0 1 124,0-2 0,1 0 0,0-1 0,0-1 0,0 0 0,1-1 0,0 29 0,0-2 0,0-30 0,0 0 0,0 0 11,0 1 0,0 0 1,0 1-1,0 1 0,0 0 1,0 0-1,0-1 1,0 0-1,0 0 0,0-2 1,0 0-1,0 0 24,0-1 1,0 0-1,0 0 1,1 30-1,0 0 1,1 3 0,0 0-1,1-1 1,0-2-112,-1 0 0,0-2 0,-1-3 0,-1-3 0,1-7 1,-2-1-1,1-1 0,0-1 113,1 0 1,-2-1 0,-1-1 0,-1-1-1,-1-3 1,0-2 0,-1-6 0,-2-2-50,-2-5 1,-1-1-1,1-7 1,-2-1-1,-18 44 1,-2-8-264,-2-9 0,-7-14 0,-3-18 0,-2-3-409,-3-8 0,-3-6 687,-1-9 0,-2-3 0,-5-3 0,-5-6 0,-4-4 0</inkml:trace>
  <inkml:trace contextRef="#ctx0" brushRef="#br0" timeOffset="1046">1590 1118 7544,'0'-17'-1429,"0"7"1429,0 2 0,7 16 0,3 2 0</inkml:trace>
  <inkml:trace contextRef="#ctx0" brushRef="#br0" timeOffset="1213">2393 1118 8116,'0'-17'124,"0"-1"0,0 7 1,-2-1-215,-4-2 1,2 7 0,-7 1 0,-3 6-569,-1 6 1,-1 3 657,5 9 0,-13 7 0,5 2 0</inkml:trace>
  <inkml:trace contextRef="#ctx0" brushRef="#br0" timeOffset="2199">1799 856 8170,'-15'-11'-108,"1"-1"0,3-2 271,-3-1 1,4 3 289,-1 1 0,7 5-401,-2-6 1,6 8-1,6-2 1,5 6 177,5 6 0,3 4 1,5 7-1,5 1-128,4-1 0,7 1 0,1 1 0,0 3-88,2 1 1,-1 8 0,7-4 0,-5 2-170,-1 0 0,6 0 1,-5 6-1,1 0-183,-4 0 0,-10-6 0,-4-2 0,-2-1-390,-4-5 0,-1-7 728,-3-3 0,-7-7 0,-2 4 0</inkml:trace>
  <inkml:trace contextRef="#ctx0" brushRef="#br0" timeOffset="2380">2533 717 8170,'-6'-33'0,"-2"3"0,0 5 1288,1 0 1,1 11-810,6-3 0,-2 11 0,-2 2 0,-2 10-417,2 12 1,-5 7 0,-3 12 0,-5 3-157,-7 7 1,5 9 0,-6 4 0,-1 4-604,-3 8 0,-4 0 0,-4 8 0,-1-1 697,-3 1 0,13-36 0,0 1 0,0 3 0,1 1 0</inkml:trace>
  <inkml:trace contextRef="#ctx0" brushRef="#br0" timeOffset="2683">1747 2393 8145,'0'-27'124,"-6"0"1,-2 5 184,-1-1 1,3 2-380,-6 9 1,8 6 0,0 14 0,6 10-241,4 9 1,14 14 0,-1 5-1,4 5-462,2 1 772,7 0 0,-5 16 0,8 4 0</inkml:trace>
  <inkml:trace contextRef="#ctx0" brushRef="#br0" timeOffset="2798">1922 3808 8396,'-10'0'-455,"-6"0"0,7 0 0</inkml:trace>
  <inkml:trace contextRef="#ctx0" brushRef="#br0" timeOffset="3183">1799 4891 8078,'2'-30'432,"2"3"1007,2 2 0,2 4-1200,-2 9 0,5 8 1,12 14-1,7 7-74,3 3 0,9 7 0,5 4 0,5 6-136,6 4 1,4 1 0,8-3 0,2 4-323,4 1 0,-12-5 0,0 2 0,-8-4-344,-3-2 1,-9-6-1,-5-4 1,-10-4-1842,-11-5 2478,-1-10 0,-23 2 0,4-8 0</inkml:trace>
  <inkml:trace contextRef="#ctx0" brushRef="#br0" timeOffset="3330">2480 4733 8078,'-25'-35'458,"6"2"1,-5 4 98,5 6 0,4 13 1,1 12-1,2 14-564,-1 11 0,-3 14 0,-3 7 0,-3 9-262,-1 7 1,-8 5 0,4 7 0,-2 6-224,0 3 1,0 4-1,-8 2 492,17-45 0,-1 2 0,-1 6 0,-1 0 0,-3 0 0,0-1 0</inkml:trace>
  <inkml:trace contextRef="#ctx0" brushRef="#br0" timeOffset="3750">1450 7615 8260,'0'-18'207,"-2"1"0,-2 0 644,-2-1 1,1 6 0,6 5-610,5 5 1,14 13 0,15 20 0,9 8-68,7 8 0,9 9 0,4 4 0,6 4-322,-33-28 0,1 0 0,2-1 1,0 0-1,2 2 0,1 0 0,-1-4 1,0 0-327,-1-4 1,-1 0-1,28 23 1,-2-5-1,-8-8-492,-7-8 0,-12-8 965,-4-11 0,-8 3 0,-10-5 0</inkml:trace>
  <inkml:trace contextRef="#ctx0" brushRef="#br0" timeOffset="3899">2166 7947 8209,'-27'-60'172,"-4"-1"1,-4 5 1218,2 10 1,10 15-848,-1 7 0,13 17 1,3 12-504,0 17 0,-2 16 1,-9 11-1,-2 7-392,-3 8 1,-9 6-1,0 6 1,-9 5-206,-9 5 1,27-42 0,-2-1 555,-5 1 0,-2-1 0,-2 1 0,-2 0 0,-3-1 0,0 1 0</inkml:trace>
  <inkml:trace contextRef="#ctx0" brushRef="#br0" timeOffset="4382">2149 2463 8941,'0'-27'526,"0"4"1,0 3 0,2 5-329,3 3 1,13 4 0,11 12-1,6 6 3,6 7 0,3 18 1,11 2-1,1 8-405,2 9 0,0-2 0,-7 7 0,-3-5-559,-1-2 1,-6 1 0,1-1 0,-3-1 762,-6-5 0,-2-3 0,4-8 0</inkml:trace>
  <inkml:trace contextRef="#ctx0" brushRef="#br0" timeOffset="4532">2847 2603 8269,'0'-43'518,"-8"6"1,-3-2 414,-5 8 1,-3 16 0,-4 17-860,-7 13 0,-5 20 1,-7 19-1,-11 14-292,23-29 0,-2 2 1,-2 5-1,-2 1 1,0 2-1,1 1 0,-2 2 1,2 1 217,0 2 0,2 0 0,0 2 0,0 1 0,-2 3 0,0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1:08.6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78 470 8152,'-35'-16'-583,"10"10"1130,7-11 1,20 13-1,22 4 1,18 10-274,18 5 1,22 9 0,-30-12 0,3 1 0,7 0 0,4 1-201,10 2 1,3-1-1,6-1 1,5-1-1,-21-3 1,4 0 0,0-1-1,3 2 1,0-1-1,1 0-241,2 1 1,1 0 0,0 0 0,2 1 0,1 0-1,0-1 1,0 1 0,0 0 0,-1-1 0,0 1 0,0-1-1,-1 1 42,-4 0 1,0 0 0,-2-1-1,-5-1 1,-1 0 0,-1-1-1,28 6 1,-1-1 0,-5 2-1,-2-1-261,-1 2 1,-3-1 0,-13-1 0,-2-1 385,-2 1 0,0 0 0,-10-4 0,0 1 0,-1 2 0,-1 1 0,-2 0 0,0-1 0</inkml:trace>
  <inkml:trace contextRef="#ctx0" brushRef="#br0" timeOffset="301">1562 155 8314,'-46'-34'0,"-3"-1"-68,-5 0 1,-8 13-1,-12 7 1,-5 5 598,-7 6 1,1 10 0,-10 6-1,5 5 142,11 6 1,13-1-1,10 5 1,7 2-391,8 4 0,14-2 0,10 12 1,9-1-317,6 5 1,12 11 0,9 6 0,14 6-252,12 6 0,13 3 0,-26-35 1,0 0-1,3 1 0,2 1-891,3 4 0,1-1 775,0-4 1,0 1 0,6 13 0,1 0 0,-4-5 0,-1-1 0</inkml:trace>
  <inkml:trace contextRef="#ctx0" brushRef="#br0" timeOffset="668">480 2408 8133,'-28'-17'246,"1"-1"1,8 1 300,1-1 1,7 7 0,19-1-305,9-1 1,18-3 0,19-1 0,16-1-134,15 1 0,-33 5 0,1-2 1,8 0-1,2-1 0,7-1 1,2-1-82,7 0 0,3-1 0,6 1 1,3 0-1,-25 4 0,1 1 0,2 0 1,1-1-1,0 0 0,1 0-364,2-1 0,0 1 1,-2-1-1,-4 0 0,-1 1 1,-1-1-1,31-3 1,-2-1-1,-6 1 0,-3-1-347,-5 1 0,-3 0 682,-5-1 0,-2 1 0,-8-1 0,-2 1 0,-4-1 0,-1 1 0,-2-1 0,1 1 0</inkml:trace>
  <inkml:trace contextRef="#ctx0" brushRef="#br0" timeOffset="901">2069 1413 8239,'-76'-27'0,"0"3"0,5 7 609,5 5 0,-2 12 1,4 14-1,-4 9 113,-2 12 1,0 8-1,-2 11 1,-3 4-701,34-26 1,0 0 0,-2 6 0,1 0 0,-1 2 0,0 0 0,2-1 0,1 1-62,2-2 0,0 0 0,3-2 0,0 0 0,-27 34 0,10 1-260,9 5 0,22-4 1,9 3-1,10-3-415,8-2 1,19 0-1,18-2 1,15-2 399,18-2 1,-32-38-1,3-4 1,10 3-1,3-3 1,4-2 0,2-3 110,4-2 1,1-1 0,1-1 0,0-1-157,3-3 0,1 0 0,0-1 0,-1 1 1,4 0-1,0 0 0</inkml:trace>
  <inkml:trace contextRef="#ctx0" brushRef="#br0" timeOffset="1235">462 4312 12240,'35'-12'0,"14"1"192,17-3 1,-16 3-1,4-1 1,12-2-1,4-1 1,11-2 0,3-1-280,10-2 1,0-1-1,-2-1 1,-1-1-1,0-2 1,-2 0-1,-6 1 1,-3 1-377,-5 3 1,-2 0-1,-4-1 1,-2-1-1,-10 2 1,-2-1-1,-5 2 1,-3-1 462,31-17 0,-14-5 0,-12-3 0</inkml:trace>
  <inkml:trace contextRef="#ctx0" brushRef="#br0" timeOffset="1434">1527 3282 8152,'-52'-12'349,"0"0"0,-1 8 0,-1 1 0,-4 8 482,-6 13 0,4 15 1,1 13-1,5 7-612,2 5 0,1 8 0,5 12 1,5 5-109,4 0 0,10 1 1,5 3-1,9 1-381,7-1 1,6-10-1,6-5 1,7-6-190,9 0 0,7-2 1,14 2-1,9 0-179,10-6 1,16-3 0,-35-31-1,3-2 638,4 0 0,3-1 0,9 2 0,4 0 0,5-3 0,0 1 0</inkml:trace>
  <inkml:trace contextRef="#ctx0" brushRef="#br0" timeOffset="1884">462 7228 8122,'-27'-29'505,"4"0"1,5 0 166,7 2 0,5-8 1,14 0-1,11-13-375,14-14 0,19-12 0,-16 28 1,2-1-1,7-4 0,3-1-113,8-5 1,3-1 0,9-4-1,3-2 1,-17 16 0,1-2-1,1 1 1,4-2 0,1-1-1,1 1-326,2 0 0,1-1 0,0 0 0,1-1 1,1-1-1,0 2 0,-3 3 0,1 2 1,0-1-1,-2 3 0,1-1 0,-1 2-158,-3 2 1,0 0 0,-2 1 0,22-15-1,-4 2 1,-11 7 0,-2 3 0,-10 5-1,-3 2-338,-9 5 0,-1 2 0,24-15 0,-23 8-504,-12 6 1,-19 12 1141,-16 1 0,4 1 0,-14 7 0</inkml:trace>
  <inkml:trace contextRef="#ctx0" brushRef="#br0" timeOffset="2135">1510 5255 8156,'-10'-27'260,"-5"-4"1,3 6 0,-3-1 445,-3 1 0,1 2 1,1 5-1,3 3-39,1 3 0,6 4 0,-6 8-458,-1 0 0,-8 18 0,-5 13 0,-1 19-210,-4 18 1,-8 18-1,19-37 1,0 3 0,0 1-1,1 2-11,0 3 1,1 1-1,1 0 1,1 2 0,1 2-1,1 0 1,2 1 0,0 0-129,2 0 0,1 0 1,3 2-1,2-2 1,2-9-1,0-1 0,3-2 1,2-1-214,9 44 1,11-10 0,6-11-1,6-14-179,6-9 0,11-20 0,16-2 1,10-10-486,9-7 0,12-14 1017,-49-5 0,-1-4 0,5 0 0,1-3 0,2-4 0,0-3 0,3-1 0,1-2 0,2-3 0,0-1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1:17.115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141 2108 11850,'-8'10'2113,"6"-1"-1689,-4-3 0,2-4 1,0 2-309,-2-8 1,-1-7 0,3-15 0,-4-9-23,-2-9 0,-1-16 0,-7-14 0,3-15 15,9 38 1,0-1 0,-1-2 0,0-1 0,4 3-1,1-1 1,-1 2 0,2 0 400,-1-48 1,6 5 0,5 17 0,11 15 7,5 19 0,-2 16 1,6 15-1,2 6-236,2 4 1,4 18-1,2 7 1,4 10-20,1 8 0,3 9 1,5 11-1,1-1-8,-1 0 1,-1 6 0,-3-2 0,-1 2-1,1-2 1,-11-4-1,-4-8 1,-6-1-2752,-5-5 1,-5-5 0,-5-12 339,-6-5 1,-12-15 0,-6-9 2128,-3-9 0,-3-15 0,1-7 0,-1-8 535,1-7 1,1-10-1,5-4 1,5-1 619,4 1 1,2 4 0,2 7 0,4 5-413,5 1 0,7 10 0,5 10 0,6 5-463,4 7 1,4 3 0,2 10 0,1 4-360,-1 5 1,4 15 0,0 7 0,1 7-776,5 5 0,-7 0 0,-1 3 0,-4-1-167,-2 1 1,0 7-1,-2-1 1,-2-4-398,-2 1 1,-8-3 1444,3-1 0,-5 11 0,-1-4 0</inkml:trace>
  <inkml:trace contextRef="#ctx0" brushRef="#br0" timeOffset="684">1835 1794 8363,'0'-18'0,"0"1"484,0-1 1,0 7 0,0-1 892,0-2 1,0 5 152,0-3-1456,0 8 0,0-2 148,0 12-39,0-4 356,0 14-431,0-14 0,0 7-50,0-3 1,0-2-26,0 8 1,7-8-1,5 1-67,3-3 1,3 4-1,-1 0 1,1-2 30,-1-2 1,1-2-1,-1 0 1,1 0-11,-1 0 0,1 0 1,-1 0 467,1 0 0,-9-8-123,-3-4 1,-4-3 0,-2-3-229,0 1 1,-8 1 0,-3 3-1,-5 1-19,-1-1 1,-1 3-1,1 0 1,1 0-100,5 1 1,-5 5-1,4-2-284,-3 4 1,-3 2 29,1 0 1,1 2-1,5 4 78,5 6 1,2 3-1,0 3 135,-2-1 1,-1-1 0,3-3 0,-2-1 195,2 1 1,-4 3 0,2 1 0,1-1 1,-3-5 1,6 5-1,-4-4 1,4 3-157,2 3 1,2-7 0,4 1 0,6 0-17,3-3 1,6 5 0,7-8 0,8-2-49,7-2 0,-2-2 1,7 0-1,3-2-107,-1-4 0,5-10 1,-15-7-1,-3 0 122,-6-3 1,-5-1 0,-11-8 0,-5 0 91,-10 0 1,-12 1 0,-17-1 0,-14 2 34,-11 4 1,-10 3 0,-10 11 0,-3 3 96,-3 6 1,2 4 0,1 2-1,11 0-140,10 0 0,9 14 0,20 5 0,9 7-989,11 5 0,9 2 0,9 3 1,12 3-763,9 2 0,18 6 1729,8-7 0,16 9 0,5-4 0</inkml:trace>
  <inkml:trace contextRef="#ctx0" brushRef="#br0" timeOffset="1084">3179 1671 8378,'-35'-25'183,"-7"6"1,-5-2-1,-5 7 953,-6 8 1,1 4 0,-5 2-1,4 0-464,7 0 1,3 8 0,11 4-1,6 5-606,4 6 0,9-1 0,9 7 1,1 2-349,4 2 0,10 4 1,6 1-1,5 1-458,6-6 1,4 0-1,8-9 1,0-3-221,0-2 1,6-3 0,0-6-1,-1-10 799,3-10 0,-6-15 1,4-10-1,-6-10 302,-6-5 1,-4-11 0,-9-3 0,-3-5 595,-1-7 0,-8-11 1,-2-12-1,-6 46 1,-2 1-175,-4-4 1,-3 1-1,-5 2 1,-1-1-1,-1 1 1,-1 0 0,2 5-1,-1 3 679,-17-31 1,2 22 0,2 19-649,4 9 1,12 17 0,11 11-1,4 13-703,2 12 1,10 16 0,5 9 0,11 11-250,7 4 0,0 11 1,13 4-1,-21-39 1,1 1-211,1 3 0,2-1 0,-1-4 0,0-1 0,3 4 1,0 0-1,0-1 0,-2 1-382,0 0 1,-1 1 0,-1 2 0,0-1 0,-2-2 0,0 0 949,22 42 0,-10 2 0,-8-9 0,2 5 0,2 6 0</inkml:trace>
  <inkml:trace contextRef="#ctx0" brushRef="#br0" timeOffset="1368">3668 1916 8407,'0'-27'0,"0"4"86,0 3 1,6 3 0,0-1 0,0 3 1125,2 3 1,-5-2 0,9 7 0,2-1-451,1 0 1,8-3 0,1 3-1,-3 0-548,-2 0 0,-1-5 1,-1 1-1,1-4-38,-1-1 0,-7 0 0,-4-1 0,-4 1-150,-2-1 1,-8 1 0,-4-1-1,-5 3-128,-6 3 1,-5-2 0,-5 9 0,2 1 48,2 2 1,8 4-1,-2 4 1,3 7-86,3 9 0,7 5 0,6 8 0,10 0-113,12-1 1,9 3 0,13 2 0,9 2-780,7-2 1,6-2 0,10-2 1029,4-1 0,11 1 0,-38-17 0,-1-1 0</inkml:trace>
  <inkml:trace contextRef="#ctx0" brushRef="#br0" timeOffset="2134">5118 1008 8341,'-23'-16'0,"-1"3"28,3 1 0,2 2 0,1-3 0,1 1 1824,-1-1 1,3 3-948,3-2 1,4 6-1,10-3 1,6-1-294,9 0 0,12 4 0,16-3 0,11-1-196,10 0 1,8 1-1,15-5 1,3 4-391,1 3 0,-42 2 0,1 2 0,-1 1 0,0 0 0,3-1 0,-1 0-538,-1 1 0,-1 0 1,44 2-1,-13 6 0,-9 6-1255,-7 3 0,-15 3 0,-18-1 1,-14 3 1766,-11 3 0,-22 4 0,-5 8 0</inkml:trace>
  <inkml:trace contextRef="#ctx0" brushRef="#br0" timeOffset="2299">5013 1497 8341,'-12'0'730,"1"0"0,13 0 1,9 0 141,22 0 0,29 0 0,18 0 0,17 0-775,-40 0 0,2 0 0,5 0 0,1 0 0,5 0 0,1 0 0,1 0 1,0 0-429,1 0 1,-1 0-1,1-1 1,-2 0-1,-5-1 1,-2 0-1,-5-1 1,-2 0 34,-5 2 1,-3-2 0,27-14 0,-8-3-1</inkml:trace>
  <inkml:trace contextRef="#ctx0" brushRef="#br1" timeOffset="2501">6445 117 8662,'2'-33'-11,"2"4"1,2 6 1024,-2 3 0,7 11 0,7 7 1,9 13-52,6 18 0,12 16 0,7 17 1,8 12-720,-29-33 1,0 1 0,3 0 0,0 2 0,-2 4 0,0 3 0,1 0 0,0 1-189,0 2 0,-2 0 0,-1-3 0,-2-1 0,-4 2 0,-3 1 0,-3-2 1,-3 1-356,-4-1 0,-3 1 0,-2 47 0,-17-4 1,-15-6-935,-11-10 0,-17-5 1,19-38-1,-4-2 951,-5 1 0,-3 0 0,-8 4 0,-2 0 0,-9 0 1,0 1-1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1:15.0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315 385 8273,'3'-53'452,"0"1"0,1-39 0,-6 17 294,-8 14 1,-5 29 0,-3 13 0,1 12-223,-1 6 1,7 4-1,-1 8 1,-1 13-106,-3 12 1,-1 15 0,-1 14 0,1 8-109,-1 8 0,3 5 0,1 6 0,4 6-205,7-48 1,-1 1 0,-2 1 0,0 1 0,3 0 0,0 0-1,1 2 1,0-1-149,1-1 1,0 1-1,-1 1 1,-1 0 0,0-1-1,0 1 1,0-1 0,0 0-210,-1 2 0,0-1 1,2-4-1,0-1 0,-7 46 1,1-20-213,4-15 1,2-21 0,4-10 0,4-9 374,5-13 0,7-13 1,5-7-1,8-5 264,8-1 0,0-3 0,9-1 0,5-2 54,3 1 0,12 1 0,0 2 0,4-1-229,-5 5 1,3 9-1,-8 0 1,2 4-540,1 2 1,-9 8 0,2 3-1,-6 5-527,-5 1 0,-4 1 1,-10-1-1,-4 3 1065,-6 3 0,-7-7 0,-3 3 0,1-3 0,-3-5 0</inkml:trace>
  <inkml:trace contextRef="#ctx0" brushRef="#br0" timeOffset="517">1136 1799 7898,'-8'-17'113,"1"5"0,-5 0 1414,6-1 1,-2 3-818,3-2 0,1 9 0,9-5-317,7 0 0,6 6 0,3-4 0,4 4-112,2 2 0,0 0 0,5 0 1,-3 0-101,2 0 0,2 0 0,2 2 0,0 2-124,-1 2 0,-4 0 0,-1-6 0,0 0-169,-2 0 1,-2-2-1,-7-2 1,-1-4-68,1-1 1,-3-9 0,-3-7 0,-6-2 43,-4-4 1,-4-2 0,-4-2-1,-6 0 108,-3 0 1,-5 2 0,-3 2 0,-6 4 75,-4 1 1,-4 3 0,-2 8 0,-2 3 112,3 6 0,-7 4 0,0 4 0,1 4 12,3 6 0,6 5 0,6 6 0,4 6-67,-1 4 1,9 4 0,-1 2-1,11 4 0,5 1 0,4-5 1,4 4-1,5-2-165,5-1 1,9 7 0,6-8 0,6-4-198,4-4 0,5-4 0,-5 0 0,-2-7-471,-2-7 1,3-7 0,1 4 0,-2-3-376,-2-3 0,-8-4 1,-2-6-1,0-3 1101,0-1 0,3-13 0,4 3 0</inkml:trace>
  <inkml:trace contextRef="#ctx0" brushRef="#br0" timeOffset="915">2498 1467 8145,'-11'-11'36,"1"-3"0,2 1 312,4-3 0,0 6 1,1-1 1216,-3-3-1283,-8 6 1,4 1 0,-7 7 0,0 0-10,-1 0 0,1 7 0,-1 5 1,1 3-113,-1 3 1,3-1 0,1 3 0,4 1-177,3 2 0,1 8 0,6-3 1,0 1-177,0 0 0,8-6 1,3 4-1,7-1-155,5-5 0,4 4 0,8-4 0,2-3-436,4-4 1,1-5-1,7 3 782,-3-6 0,1 3 0,5 1 0</inkml:trace>
  <inkml:trace contextRef="#ctx0" brushRef="#br0" timeOffset="1449">3703 1467 8310,'-2'-17'212,"-3"-1"1,-9 3 325,-7 3 0,-1-1 0,-7 7 0,-4 2 416,-6 2 1,-5 4-1,-9 4 1,1 7-560,0 9 0,1-1 0,5 6 0,5 0-422,4 1 1,10 1 0,4 4 0,5-2-22,6-2 1,5-2-1,7 4 1,0-2-810,0 2 1,0-6-1,2-1 138,3-5 0,5-3 0,8-5 0,-1-5 498,0-4 1,1-8-1,-1-2 1,1-1 344,-1-5 1,1-1 0,-1-3 0,1 1 65,-1-1 1,1 3-1,-1 1 1,1 4 130,-1 3 1,1-1-1,1 4 1,2-2-286,3 2 0,1 2 1,-4 2-1,4 0-179,3 0 0,6 8 1,7 2-1,-2 1-71,-2 1 0,0-6 1,2 4-1,1-3 125,-1-3 0,-4-4 0,-6-7 1,-6-11 87,-3-9 1,1-16-1,-3-11 1,-7-14 61,-1-12 1,-8-7 0,2-6 0,-10-2 327,-11 4 0,-3 1 1,-11 21-1,-4 6 159,-4 7 1,-1 13 0,5 9 0,2 10 47,4 11 0,3 5 0,9 10 0,1 6-407,5 9 0,5 12 0,14 18 0,9 9-598,10 4 0,14 14 1,8-4-1,7 2 49,8-1 0,-30-33 0,0 0 0,1 1 1,2 0-1,0 0 0,1 1-1290,3 2 1,0 0 1390,1-4 0,1 1 1,1 4-1,-1 0 1,1-4-1,0 1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6:57.9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18 183 8188,'0'-23'118,"0"-3"1,-2 1 669,-3 0 1,3 8 0,-4 5 1654,4-2-2133,2 7 1,8-1-1,3 10 1,7 4-132,5 5 0,-2 5 0,7 3 0,-1 4-71,0 7 0,-6 1 1,4 2-1,-1 0-388,-1 3 0,0 3 0,-5-2 0,-1 2-55,1 2 0,-1-1 0,-1-7 0,-3-2-81,-1-1 0,0-1 1,3 4-280,-3-4 953,3-4 1,-11-15-1,6-6 1,0-10 232,-1-12 1,-3-1 0,6-12 0,1-4-120,3-4 0,-1-7 1,-1 3-1,-4 0-124,-3 0 0,5 3 0,-6 5 1,-2 0-103,-2 0 1,-2 2 0,0 4 0,-2 6-485,-4 3 0,2 8 0,-8 3-335,-1 1 1,-3 0 70,-1 2 0,1 6 1,3-1-10,1 4 0,6 11 1,-3-2 223,1 3 1,0-3-1,4-1 1,-2 3 0,2 2 1,2 3 0,2 2-1,0 3-45,0-3 1,0 4 0,2 0 0,4 1 430,6-1 0,3 6 0,3-4 0</inkml:trace>
  <inkml:trace contextRef="#ctx0" brushRef="#br0" timeOffset="183">909 497 8188,'-2'-15'3568,"-4"3"-3334,4-3 1,-5 15-1,7 0 1,0 9-352,0 7 1,2 1-1,1 1 1,5-1-164,2 1 0,0 5 1,3 0-1,-3-1-1769,-2-3 2049,5-1 0,-3-1 0,7 0 0</inkml:trace>
  <inkml:trace contextRef="#ctx0" brushRef="#br0" timeOffset="333">839 96 8231,'0'-18'0,"0"1"498,0-1 1,0 7-1,0-1-72,0-2 1,2 9-1182,4 5 0,6 7 755,11 11 0,4 7 0,8 2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1:21.299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682 2218 8292,'-6'-41'-5,"0"1"1,-7 7 0,1 9 0,-6 5 920,-5 1 1,-6 9 0,-10 5 0,-3 10-41,-3 11 0,-9 16 0,-10 16 0,-1 7-308,7 8 0,2 4 0,15 4 0,4 1-412,6 3 0,8 11 1,11-5-1,7-5-208,3-3 0,9-4 0,7 2 1,5 0-209,5-2 1,5-4-1,-4-14 1,0-2-330,0-3 1,1-6-1,-5-12 1,2-8-46,-1-7 0,-3-7 0,0-10 0,5-7 534,5-8 0,-2-16 0,2-3 1,2-6 530,2-6 1,2 5-1,-2-1 1,-2 2 523,-2 5 0,-9 9 0,1 5-425,-2 5 0,-5 9 0,9 4 1,-1 6-564,1 6 0,-2 6 0,6 11 1,1 6-531,-1 4 0,2 4 1,6 2-1,0 4-225,0 1 0,-6-5 0,-2 2 0,0-4-906,0-2 0,-5-2 0,1-6 1694,-4-10 0,-9 1 0,-2-9 0</inkml:trace>
  <inkml:trace contextRef="#ctx0" brushRef="#br0" timeOffset="883">1450 3388 9380,'0'-17'2340,"2"7"1,4 4-2113,6 4 1,5-4 0,6-1 0,6-3-48,4-4 0,4-1 1,2-5-1,4-3-44,1-6 0,-5-12 0,2-5 0,-6-3-109,-6 3 0,-6-3 0,-11 8 0,-8 3 114,-8 1 1,-6 4 0,-9 4-1,-4 7-81,-7 9 0,3 5 0,-4 8 0,-2 2-199,0 4 1,-6 5 0,12 13 0,0 5-3,4 4 1,5 4 0,7 3 0,5 5-217,4 0 0,6 5 1,6-3-1,7 1 70,2-1 1,11-5-1,3-7 1,7-2 141,5-4 1,0-5 0,3-13 0,-1-5 44,1-4 0,8-12 1,3-7-1,-5-10 136,-6-6 1,-3-2 0,-8 0-1,0 0 265,-4 0 1,-10 0 0,0 2-1,-5 4 412,-7 6 0,-1 3 0,-6 3-302,2-1 1,2 9-1,-4 5 1,3 8-291,3 7 1,2 5-1,5 1 1,-1 3-263,-5 3 0,5-2 1,-5 7-1,5-1-309,1 0 0,-5-4 0,-2 4 1,-2-1-2313,-5-5 1978,7-2 877,-8-9 0,6-12 1,-8-15-1,2-9 510,4-1 1,-3-6 0,9 4 0,2-4 157,1-2 1,5 2 0,3 2 0,6 6-329,4 6 1,2-1-1,2 12 1,2 1-468,1-1 0,7 4 0,-6 12 0,-3 7-453,-1 7 0,-2 3 0,0-2 0,-2 4-770,-4 0 0,-3 4 0,-9-5 0,-1-1-166,-5 0 1,3 4 0,-8-5 1421,-3-3 0,7-2 0,0-1 0</inkml:trace>
  <inkml:trace contextRef="#ctx0" brushRef="#br0" timeOffset="1401">3459 3248 8504,'15'-23'0,"-1"0"497,-3 2 1,1 1 0,5 3 0,1-1 190,-1 1 1,7-1 0,-1-1 0,-2-2 18,-1-3 1,-3 1-1,1 5 1,-3 1-362,-3 0 1,-4-1-1,-8 1-243,0-1 1,-8 3 0,-4 3-1,-5 6-144,-7 4 0,3 2 0,-6 2 0,0 4-202,0 6 0,5 3 0,-1 5 1,4 1-130,1 2 0,6 8 0,3-2 0,1 4-53,4 2 0,8 0 0,6-2 0,3-2 7,7-2 0,7-1 0,-2 1 0,2-6 154,4-4 0,4-3 0,4-5 1,2-5 166,-2-4 0,-3-4 0,-1-4 1,0-5 302,0-5 1,-2-7 0,-4 0 0,-5-1 108,-5-1 1,-2 12 0,-1-5 0,-2 5 341,-3 3 0,-5 2-545,6 8 0,-3 2 1,5 4-1,-4 6-25,-3 3 0,7 3 0,-4 1 0,1 2-168,1 3 0,0-1 0,5-6-119,1 1 0,-3-7 1,-1-1 327,-3-2 1,-1-12-1,4-12-80,-3-5 0,-5-10 1,4 4-1,-2-2 8,-5 0 0,7 0 1,0-6-1,1 0 35,1 0 1,0 2 0,5 2 0,3 4-650,3 1 1,0 3 0,10 8 0,6 1-635,4 2 0,5 8 1,8-1-1,5 5 425,1 5 1,-4-1 766,6 8 0,0 0 0,6 5 0</inkml:trace>
  <inkml:trace contextRef="#ctx0" brushRef="#br0" timeOffset="1684">5449 3004 8213,'10'-2'1017,"-4"-4"1,-14-2 0,-9-3 0,-10 5-397,-6 4 0,-12 2 0,-5 0 0,-7 0-158,1 0 0,2 2 0,1 6 1,3 7-515,3 7 0,7 7 0,10-4 0,9 0-374,7 0 1,7 4-1,7-3 1,0-1-59,0 0 0,2-7 0,3-9 1,7-1 42,4-4 0,3 4 0,2-2 0,5-3 452,1-1 0,-4-7 0,4-1 0,0 0 115,1-2 1,1 4 0,4-5-1,0-1-15,2 0 1,-4 6-1,11-2 1,-1 5-337,0 1 0,7 0 0,-1 0 0,1 0-346,-1 0 0,3 0 0,-5 0 0,2 0 570,-1 0 0,1-8 0,5-2 0</inkml:trace>
  <inkml:trace contextRef="#ctx0" brushRef="#br0" timeOffset="1866">5781 2410 8347,'-23'-52'394,"0"-1"0,-1 9 1,7 7-1,1 10 2085,5 9 1,3 14-1991,8 4 1,8 10-1,5 15 1,11 10-94,11 10 0,1 13 1,11 6-1,2 4-351,1 2 1,2 7 0,1 3-1,-3 2-798,-3-1 1,-4 2 0,-10 9-1,-4 3-1594,-6 2 1,-11-14 2086,-7-1 1,-10-16 0,-5-6-1</inkml:trace>
  <inkml:trace contextRef="#ctx0" brushRef="#br1" timeOffset="3017">5677 3004 9116,'-8'-18'-494,"6"1"0,-6 1 1,2 3 1663,0 1 1,1 6-598,5-5 0,0 5 1,2-4-301,3 3 1,-1 1 0,8 6 0,1 0-161,3 0 0,3 0 0,3 0 0,3 0 20,2 0 1,-6 0 0,5 0 0,-3 0 2,0 0 1,6 0 0,-5 0-1,-3 0 22,-2 0 0,5 0 0,-1 0 1,-2 0 39,-1 0 1,-3 0-1,1 0 1,-1 0 70,1 0 0,-1 0 0,1 0-68,-1 0 0,-5 0 1,-1 0-181,3 0 0,1 0 0,3 0 0,-1 0 20,1 0 0,-7 0 0,1 0 1,2 0-82,1 0 1,5 2 0,1 2 0,2 1-100,-1-1 0,-3 0 1,0 0 75,5 2 0,-11 5 0,5-5 0,-3-2 73,1-2 0,-5 0 1,1 2 6,2 2 1,1 0 0,1-5 17,-5 5 1,5-4-11,-5 4 1,5 2 0,1 0-28,1 1 0,-6-5 1,-3 4-1,1-2-14,0 0 1,1 5-1,7-3-7,-1 2 0,1-4 0,-1 3 13,1-1 1,-7-2 0,-1-4 0,0 2 74,-1 1 0,-3 1 1,6-6 129,1 0 0,-3 2-148,2 4 1,-1-4-192,7 4 1,-1-4-86,1-2 0,-1 0 271,1 0 0,-7 0 241,1 0 1,-2-2-30,1-4 1,-3 2-1,-8-8-371,0-1 1,-10-3-1,-5-1 1,-8-3-79,-5-3 0,-6 4 1,-9-5-1,0 5 305,0 2 1,-3-1-1,5 1 1,4-1 210,6 1 0,0 5-302,8 0 0,9 9 0,14-3-24,10 4 0,19 2 0,8 0 0,4 2 11,1 4 1,7-4-1,-2 3 1,3-3 61,2-2 0,1 0 1,-1 0-1,1 0 43,-1 0 1,-2 0 0,-1 0 0,-6 2-18,-7 4 0,1-2 0,-11 8 0,-1 1-149,0 3 0,-2 1 0,-7 3 0,-3 1-291,-1 2 1,-8 2 0,2-3 0,-4 1-127,-2-2 0,0-1 0,0-3-333,0 1 916,0-9 1,0-3 0,2-12 0,1-7 117,3-8 1,10-7 0,-1-7 0,9-1-256,3-5 1,2 4 0,6-4-1,0 6-468,0 6 1,5-2 0,3 8 0,0 1-213,0 3 1,5 9-1,-1 5 1,3 5 710,2 5 0,-7 13 1,-2 9-1</inkml:trace>
  <inkml:trace contextRef="#ctx0" brushRef="#br0" timeOffset="3598">1258 245 8830,'-6'-35'0,"-3"0"995,-7 0 1,1 0 0,-15 2 0,-1 6-200,-2 9 1,-9 3 0,-5 9 0,-3 2-69,-3 2 1,9 10-1,3 5 1,6 11-455,6 11 0,4 9 1,9 14-1,4 8-347,7 8 0,16 6 0,9 7 0,7 2-132,-10-42 0,3-1 1,0 0-1,2 0 1,4 2-1,1 1 1,-1-2-1,0 1-372,1-2 0,-1-1 0,20 42 1,-1-7-1,-4-10-520,-8-10 0,-14-14 0,-15-7 755,-8-8 1,-15-13 0,-16-12-1,-12-4 456,-9-2 0,-8-2 1,-10-4-1,-4-6 199,-1-3 0,7-5 1,2-1-1,12-2 229,9 1 0,16 9-717,16 1 0,9 8 0,14-2 1,10 4-2223,11 2 2397,2 8 0,29 2 0,-4 7 0</inkml:trace>
  <inkml:trace contextRef="#ctx0" brushRef="#br0" timeOffset="3947">1782 1275 8387,'-2'-35'802,"-2"2"0,-2 2 3615,2 2-3260,3 8 0,1 5 0,1 16-469,5 10 1,4 7-1,9 6 1,3 7-705,1 3 0,6 2 0,-6 1 0,1 3-289,1 2 1,-6 0-1,3-8 1,-7-2-96,-3-2 0,-8-6 0,2 4 0,-4-1-688,-2-5 0,-2-8 1,-4-3 996,-6-2 0,-3-10 0,-3-12 0,3-7 936,3-8 1,4-4 0,8-2 0,0 0 64,0 0 1,8 2 0,4 2 0,5 4-443,6 2 0,6 1 0,10 9 0,4 3-469,2 6 0,1 6 0,7 6 0,-1 8-582,0 7 1,-7 1-1,-4 7 1,-4 0-1056,-2-2 0,-6 4 0,-4-6 0,-4 0-792,-5 1 0,-10-3 2430,-1-6 0,-3 1 0,-2-1 0</inkml:trace>
  <inkml:trace contextRef="#ctx0" brushRef="#br0" timeOffset="4381">1398 1205 9057,'-22'-17'2816,"5"-1"-1963,3 8 0,5 10 0,3 14 0,6 7-434,6 9 1,5 4 0,11 5-1,3 2-622,2-2 0,-4 4 0,6-3 0,3 1-4197,1 2 4400,1-6 0,9 21 0,2-4 0</inkml:trace>
  <inkml:trace contextRef="#ctx0" brushRef="#br1" timeOffset="5130">3668 1380 9794,'10'-35'0,"-4"2"345,-4 4 1,-4-2 0,-4 5 0,-6 1 1160,-3 0 1,-5 0 0,-3 3 0,-8-1-985,-8 2 1,0 7-1,-7 5 1,-1 1-662,3 4 0,-5 4 0,8 6 0,4 5-112,6 5 0,2 3 1,10 3-1,5 3-234,5 2 1,3-4-1,6 4 1,2 1 125,4-1 0,3 0 0,9 4 0,-1-4 415,1-2 0,1-1 1,2-7-1,3 1 229,-3-1 0,4-1 0,0-3 0,1-3 65,-1-2 0,0-1 0,-4-3 1,5 2-183,1-2 0,-6 4 1,4 0-1,-1-1-261,-1 1 0,2 6 0,-3-1 0,1 7-165,-2 3 1,-1 10 0,-3 2 0,-1 9-158,-5 7 0,3 3 1,-8 4-1,-2 6-19,-3 4 0,-8 2 0,-7-2 1,-9-2-90,-12-2 0,-2-8 0,-10 3 1,1-9 156,1-9 0,3-10 1,7-19-1,2-7 436,4-3 1,5-19 0,13-12 0,5-18 264,4-15 0,6-10 0,7-19 1,13-6-21,-9 45 0,1-1 1,2-5-1,1 0 0,0-1 1,2-1-1,3-2 1,1-2-23,3-2 0,0-2 0,3-9 0,0-3 0,4-2 1,0-1-1,0 0 0,0-1-200,0 1 1,0 0 0,-4 4 0,-2 2 0,-3 5 0,-2 1-1,-4 5 1,-5 2 227,-4 7 1,-2 3 0,0-33 0,-11 31 0,-3 7 218,-7 8 0,-7 6 0,-3 6-329,1 6 0,3 13 0,-9 10 1,2 14-534,4 13 0,1 12 1,3 19-1,1 8-61,5 8 0,3 13 1,8 12-1,1-48 1,0 1 45,1 0 1,2 1 0,2-1 0,3 0-1,4 1 1,1-1 0,1 1 0,1-1 73,2 1 1,1-1 0,6-4 0,3-1 0,-2-3 0,2-3 0,30 31-52,2-12 0,2-11 0,-7-12 0,-7-16 99,-3-9 1,-10-16-1,-6-14 1,2-9 357,2-6 0,-6-8 0,-4-1 1,-3-1 421,-3 0 1,-1-3 0,-4 7 0,-7 4 292,-3 4 0,-2 15 1,0-1 57,0 1 0,2 11 1,4 7-1038,6 13 0,5 10 0,8 12 0,10 4-1511,10 5 1,7 7 0,7 5 1631,5 6 0,-27-30 0,1 0 0,2 1 0,0 0 0</inkml:trace>
  <inkml:trace contextRef="#ctx0" brushRef="#br0" timeOffset="5781">9973 978 8341,'0'-66'284,"0"8"0,0 13 897,0 12 1,-8 10 0,-4 13-379,-3 10 0,-5 24 0,-3 20 1,-8 18-544,-8 20 1,17-33 0,0 3 0,-4 5 0,-1 2 0,1 3 0,0 0-163,0 5 0,-1 0 0,0 5 1,0 2-1,-3 10 0,0 3 1,-3 4-1,-2 2-322,11-29 0,0 1 1,-2 0-1,-1 1 0,-1 0 1,0 0-1,0-2 1,1 0-1,-2 0 0,0 0 1,-1-1-1,0 0-129,0 0 1,-1-1-1,-1-1 1,0 1 0,-1 0-1,1-1 1,-12 24 0,1-1-1,3-7 1,0-1-403,3-5 0,0-2 0,3-5 0,0 0 0,2-5 0,0 0 755,3-1 0,0 0 0,0 0 0,0-1 0,2 1 0,2 0 0,0-1 0,1-1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1:30.5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2758 662 8182,'17'-7'-255,"0"-5"0,3-9 0,1-3 530,2 3 0,7 2 0,-5-1 0,2-1 101,4-3 0,-6 1 0,-1 6 0,-5-1 20,-2 1 0,-5-1 0,-2 1 129,-2-1 1,-5 3 0,-8 1-297,-7 3 1,-4 7 0,-1-2 0,-1 4-143,1 2 0,5 0 1,1 0-1,-1 2-102,2 4 0,-3-2 0,5 5-232,-2-1 0,6 6-269,-1-3 447,3-3 691,2 0-113,0-8 547,0 0-950,7 0 1,-3 13-1,6 7 1,-2 7-11,-4 10 1,3 13-1,1 16 1,2 10-61,3 11 1,3 8 0,-7-43 0,-1-1 0,1 0 0,0-1-109,0 0 1,-1-1 0,4 42-1,-2-1 1,-2-13-379,-5-13 1,-1-23-1,-2-12 199,0-8 1,-5-13 0,-3-8 0,-2-11 141,-4-11 0,5-7 0,-3-12 0,-1-5-23,-3-5 0,-7-9 0,-1-4 1,3-6 198,2-5 1,1-3 0,1-5-1,1-1-37,5-5 1,-3 0 0,8-8 0,4 1-59,6 5 0,8 10 0,11 7 0,6 8-24,4 8 0,10 13 0,5 10 1,9 12-130,7 9 0,6 9 1,3 12-1,3 11-338,-2 9 0,-12 12 0,-8 3 0,-7 5-176,-5 7 1,-3-5 0,-10 7 0,-7 0 694,-9-1 0,-5-1 0,-8-1 0</inkml:trace>
  <inkml:trace contextRef="#ctx0" brushRef="#br0" timeOffset="984">3019 1099 8335,'-11'-18'1165,"-1"1"0,2 0-383,-1-1 0,5 8 0,14 5-519,9 3 0,8 2 0,10-2 0,2-2-144,4-2 0,-2 0 1,7 6-1,3 0-18,1 0 0,9-6 0,-1 0 1,-2 1-144,-2-3 1,-1 4-1,-1-6 1,-1 1 81,-5-1 0,-3 0 1,-8-3-1,0 1 39,0-2 0,-2 1 1,-4-1-1,-6 3 12,-4-3 0,-1 4-42,-1-1 0,1 1-82,-1-2 1,-7 3 0,-2 5 205,0-2 0,-5 0-143,9 6-211,-8 0-342,4 0 130,-8 0 416,0 0 12,7 0 1,-5-2-6,4-4 1,-4-3 0,-4-7-30,-4 4 1,3-1 0,-7 5 0,0 0 84,0 1 1,5-1-1,-7 4 1,-2-2 18,-1 2 1,3 2 0,1 2 0,-3 0-97,-2 0 0,-1 0 1,0 0-1,-1 0 21,1 0 1,-1 8 0,1 4 0,-1 3-5,1 3 1,1 1 0,5 2 0,3 5-84,0 1 0,6-4 1,-2 6-1,8 2-112,8 2 0,11 0 0,8-2 0,8-4-116,7-1 0,5 1 1,3-8-1,3-3 43,1-1 1,6-7 0,-8-2 0,-4-4 63,-3-2 1,-10-2-1,2-4 1,-7-8 188,-4-7 0,-11 0 0,-9-6 0,-3-1 300,-3 1 0,-2 0 0,-2-4 0,0 4 112,0 2 0,-2-4 0,-2 5 0,-3 3 200,-3 2 1,4 3 0,-4 2-11,3 3 0,3 7-666,10-2 1,5 12 0,13 6 0,7 5-220,7 6 1,1-3 0,8 5-1,-1-2-53,-1 1 0,4-1 1,-9-6-1,-1 1-175,-2-1 0,-4-1 0,-4-3-298,-6-1 0,-11-10 920,-6-2 0,-4-10 0,-2-11 1,0-2 202,0 1 1,0 3-1,0 1 1,2 1 112,3-1 0,-1 3 0,6 1 1,0 5-128,-1 1 0,9-4 1,7 6-1,2 2-229,4 3 0,8 1 1,4 0-1,2 1-200,3 5 0,-5-4 1,-1 4-1,-3-4-22,-4-2 1,4 0-1,-12-2 147,0-4 0,-9-9 1,-12-10-1,-4-3 48,-2-3 0,-8-2 0,-4-2 0,-5 0-158,-7 1 0,5 1 0,-4 3-2564,3 7 1536,3 4 1,7 13 0,6 10 0,8 15-1623,8 12 2753,3 0 0,10 20 0,3-7 0</inkml:trace>
  <inkml:trace contextRef="#ctx0" brushRef="#br0" timeOffset="2134">2111 2548 8335,'0'-19'0,"0"-2"408,0-3 1,0-5-1,0 6 1,0 2 124,0 1 1,-7-3-1,-5-2 1,-4 0-1,-1-1 0,-2 3 0,-5 7 0,-7 3-188,-8 1 0,-7 8 0,-10-1 0,-3 5-66,3 5 1,2 5 0,1 9-1,5 5-86,7 5 0,4-2 1,18 2-1,5 2-288,5 2 1,3 2-1,8-2 1,5-4-99,11-5 0,1 1 1,8-2-1,1-2 15,-1-1 0,2-9 0,6-1 0,2-2 20,3-4 1,-3-2 0,6-2 0,-2-2 172,-1-4 0,-5 2 0,-5-6 1,-1 1 1,-2-1 0,4 4 0,-8-4 0,-2 3-79,-1 3 1,-3 4-1,1 6-64,-1 5 1,-1 14 0,-3 10 0,-1 10 12,2 5 0,-5 11 0,1 3 1,-2 4-137,-4 1 1,-2 7-1,-2 0 1,-2-2-216,-4-3 1,-4-3-1,-7-2 1,-3-6-77,-3-5 0,2-9 0,-7-17 1,1-7 283,0-9 0,0-5 1,-2-8-1,4-2 434,-1-4 1,7-5 0,-4-13 0,5-5 528,7-4 1,-3-2-1,8 0 1,4-1 51,6-5 1,8-2 0,9-5 0,6 1-457,6-1 0,0-3 0,14-1 0,1-1-227,3 1 0,1 0 1,1-1-1,-1 1-302,0-1 1,-7 3 0,-6 3 0,-10 7 10,-12 3 0,-7 4 1,-10 4-1,-4 5 313,-7 5 1,-1 7 0,-13 3 0,1 1-48,1 4 1,-6 4 0,8 6-1,3 3-140,5 1 1,9 11-1,-2-3 1,6 3-14,6 5 1,3-1-1,11 6 1,3-2-32,6 2 1,10-4 0,2 0 0,0-1-94,1-5 0,-5-2 1,6-1-1,-4-3 132,-4-3 1,1-4-1,-12-8 1,-3 0 254,-2 0 1,-3-8-1,-4-4 246,-7-3 0,-3-3 0,-2 1 505,0-1 1,0 7-729,0-1-183,0 8 0,0 4 0,0 12 1,0 3-123,0 3 1,6-1-1,0 1 1,-2-1-296,-2 1 1,-2-1 0,2 1 239,4-1 610,-4-7 0,5-12 1,-7-14-82,0-5 0,6-10 0,2 4 0,2-2 146,3 0 0,3 1 0,1-3 1,1 4-238,-1 2 0,6 2 1,3 5-1,-1 1-503,0-1 1,6 9-1,-4 3 1,2 4-300,0 2 0,-5 8 0,5 3 0,0 5-607,-2 1 0,0 8 1,-5 3-1,1 1-194,-2 0 0,5 0 0,-3 4 1341,-2-4 0,-1 4 0,-3-6 0</inkml:trace>
  <inkml:trace contextRef="#ctx0" brushRef="#br0" timeOffset="2698">3578 2915 8335,'8'-17'1760,"-4"-1"-940,8 1 0,-1-1 1,7 3-102,-1 3 0,1-1 1,-1 7-1,1 0-283,-1-2 1,1 0-1,-1-5 1,-1 1-214,-5-1 1,5-3-1,-7-1 1,1-3-123,-4-3 0,-4 2 1,-2-7-1,0 1-95,0 0 1,-10 6-1,-5-3 1,-7 5-195,1 2 1,-4 5-1,1 2 1,3 2 0,2 5 1,1 1 0,3 4 0,3 3-155,6 7 0,4 11 0,4 6 0,4 4 47,6 2 0,5 0 0,6 0 1,8 0 72,8 0 0,-2 0 0,6 0 0,-2-2 3,-1-4 1,1 2 0,-6-8-1,-2-1-217,-4-3 0,-4-9 349,-7-4 1,-8-12 0,-7-6 40,-6-3 0,-1-3 0,-6 1 0,2-1 360,4 1 1,-3-1 0,1 1 226,2-1 1,2 7-1,4 1-197,4 2 0,5 2 0,11 8 1,3 2-132,2 2 1,0 8 0,4-5 0,-2 3-184,2 0 1,0-3 0,-1 5 0,-7-4-169,-4-3 0,-1-1 1,-1-6-1,1 0-156,-1 0 1,-7-9 0,-2-7-52,-1-5 0,-5-8 0,4 3 0,-4-1 46,-2-4 0,2 4 0,2-2 0,4 0-250,1 2 0,3 1 0,5 9 0,3-1-233,3 1 1,4 7 0,10 4 0,4 5 780,5 1 0,5 0 0,9 7 0,2 3 0</inkml:trace>
  <inkml:trace contextRef="#ctx0" brushRef="#br0" timeOffset="3000">5412 2653 8335,'10'-8'557,"-4"-3"1,-4-5 0,-2-1 0,-2 1 433,-4 5 0,-4-3 0,-7 6 1,-3 1-320,-3-1 1,-4 2 0,-10 6 0,-2 2-325,-2 4 1,-5 3 0,5 9 0,4-1-342,6 1 0,0 5 0,8 2 0,1 1-358,3-1 0,7-2 0,3-4-142,1 5 0,2-5 0,8 4-258,4-3 0,-2-10 0,7-5 0,3-3 583,1-2 0,3-2 0,-1-1 1,1-5 355,-1-2 0,1 4 0,1-3 1,3-1-52,1 0 0,0 6 0,-3-4 0,1 3-400,2-1 1,2 0-1,-1 6 1,5 0-151,4 0 0,2 2 0,0 4 0,0 5-665,-1 5 1,7-4 0,2-3 1077,2-1 0,-7 6 0,5-5 0</inkml:trace>
  <inkml:trace contextRef="#ctx0" brushRef="#br0" timeOffset="3217">5534 2199 8335,'-40'-68'0,"-1"4"815,2 6 0,8 13 1,6 10-1,3 10 2209,7 6 1,13 13-2647,8 12 1,7 5-1,20 20 1,6 6-33,4 8 0,3 11 0,9 4 1,1 4-579,2 8 0,0-8 0,-7 6 0,-3-2-922,-1 0 1,-2 2 0,1 0 0,-7-2-233,-8-4 1,-6 2 0,-9-10-1,-5-4-98,-5-3 0,-14-18 1484,-9-2 0,-16-8 0,-12-3 0</inkml:trace>
  <inkml:trace contextRef="#ctx0" brushRef="#br0" timeOffset="3950">5587 2601 8335,'0'-18'-169,"0"7"0,0-1 1445,0-1 0,0-3-427,0-1 0,0 5 1,2 2-431,3 2 1,5-3-1,8 5 1,1 2-164,4 2 1,-1 2 0,7 0-1,2 0-79,2 0 1,-4 2-1,0 2 1,2 4-100,2 1 0,-4-3 0,0 4 0,2 0-228,2-1 1,-4 1 0,-1 4 0,-1-5 40,0-1 1,2 4 0,4-5-1,-4 1-23,-6 0 0,3 4 1,-3-7-1,-2-1 13,-1-2 0,-3 4 0,1 0-9,-1-2 1,-5-2 144,-1-2 0,-5-2 249,6-4-544,-8 4-453,3-6 380,-7 8 0,0 2 0,0 4 28,0 6 0,0-3 0,0 3 170,0 2 1,2 1 0,2 3-1,2-1 10,-2 1 0,-2-1 1,-2 0-1,0 1-20,0-1 0,-8 1 0,-3-1 65,-5 1 1,-1-3 0,-1-3 0,1-6 210,-1-4 1,1-4 0,-1-4 324,1-6 0,7-5 0,4-6 0,6-7 60,6-3 0,6-9 0,11-3 0,6-1 136,4-1 1,8 8 0,2 0 0,3 6-260,8 4 0,-1 10 0,5-1 0,-4 9-456,-1 3 1,-7 10-1,-3 10 1,-4 3-585,-6 3 0,-10 5 0,0 0 0,-5 1-377,-6 1 1,1-4 0,-7 6-1,-2 0 27,-2 1 1,-2-7 0,-2 0 1014,-4-7 0,-11 1 0,-11-5 0</inkml:trace>
  <inkml:trace contextRef="#ctx0" brushRef="#br0" timeOffset="4700">6477 2671 8335,'-25'-12'204,"-2"2"0,0 3 708,4 3 0,3 2-387,3 2 1,7 8-1,4 3 1,4 5-302,2 1 1,8 1 0,4-1 0,3 1-177,3-1 1,1 0 0,2 1 0,5-1-123,1 1 0,-6-3 0,2-3 0,-3-6-276,-3-4 1,1-2 0,-1 0 135,1 0 0,-7-2 1,-1-4-1,-2-8 128,-4-7 0,-4 0 0,-6-6 0,-6-1 82,-3 1 1,-5 4 0,-1-6 0,-2 0 263,1 2 1,3-1 0,1 5 38,1-6 0,7 10 0,6 1 0,8 5-157,8 3 0,11 2 0,6 6 0,6-2-20,6-2 1,6 1 0,9 5-1,4 0 120,2 0 1,-8 5 0,1 1-1,-9-2 14,-3-2 0,-2-2 0,-8 2 0,-4 2-134,-6 2 1,-11 2-1,-4-5-217,-1 3 1,-5 8-1,4-3-49,-4 5 0,-2 1 0,0 1 0,0-1-177,0 1 1,-6 5-1,0 0 1,1-1-261,-3-3 0,6-7 1,-4-1 141,4 3 559,-6-6 0,6-8 0,-2-12 0,6-5-166,4-7 0,8 3 0,-3-8 0,5-2-525,1-2 1,1-2-1,1 2 1,5 2-362,5 2 1,4 2-1,4-4 932,3 2 0,5-1 0,7-5 0</inkml:trace>
  <inkml:trace contextRef="#ctx0" brushRef="#br0" timeOffset="4917">7892 2286 8335,'-17'-17'963,"-1"0"0,1-1 880,-1 1 1,7 7-1292,-1 4 1,8 6-1,-2 8 1,4 9-298,2 10 0,2 14 0,4 6 0,6 3-98,3 3 1,-3-1 0,-1 0 0,1 1-626,-2-1 0,3 1 1,-7-3-1,-6-3-493,-10-7 0,-13-3 0,-23-4 1,-15-4-13,-10-5 0,-11-13 0,-9-5 0,-2-8-1000,2-9 1973,17-1 0,14-21 0,17 6 0</inkml:trace>
  <inkml:trace contextRef="#ctx0" brushRef="#br0" timeOffset="5481">505 4435 8334,'-10'-18'0,"-6"1"769,-5-1 0,-8 3 0,4 3 0,-2 6-138,-4 4 1,-4 2 0,-4 0 0,-2 2-133,2 4 0,2 4 0,2 7 1,2 3-271,4 3 1,6-2-1,9 6 1,5 1-290,1-1 0,4 2 1,12 6-1,9 0-391,11 0 1,6 0 0,9-1-1,10 1-298,9 0 1,0-8 0,2-5 0,2-9 748,2-7 0,1 4 0,1 0 0</inkml:trace>
  <inkml:trace contextRef="#ctx0" brushRef="#br0" timeOffset="5683">906 3788 8731,'-60'-62'0,"-2"6"944,0 8 1,10 13 0,13 13 353,8 9 0,13 9 1,12 15-825,4 13 0,12 15 0,6 9 0,9 8-358,8 8 0,0 4 0,13 2 0,3 0-307,1 0 0,5 6 1,1 1-1,4 3-424,-29-39 0,0 1 0,26 36 0,-1-1 0,-8-1-1758,-7 0 0,-6-6 2144,-6-6 1,-4-8 0,-7 4 0</inkml:trace>
  <inkml:trace contextRef="#ctx0" brushRef="#br0" timeOffset="5967">1535 4627 8468,'6'-18'-15,"0"1"1,1 5 0,-1 2 627,6 3 1,3-5-1,5 6 143,3 2 1,-3 10 0,5 4 0,-2 1-489,0 1 1,1-2-1,-7 3 1,1-3-223,-1-2 1,0-2 0,1-6 90,-1 0 1,-7-2 0,-4-4-1,-4-8-156,-2-7 1,0-6-1,-2-8 1,-6 0-23,-9 0 0,-9 2 0,-8 2 1,-1 4 109,0 2 0,0-3 0,0 9 1,2 5-124,4 5 0,-2 3 1,7 8-1,5 4-384,5 5 1,7 13 0,7 7 0,4 7-526,7 9 0,9 4 0,14-1 963,1-3 0,8 11 0,2-4 0</inkml:trace>
  <inkml:trace contextRef="#ctx0" brushRef="#br0" timeOffset="6397">2164 4330 8413,'7'-35'279,"-5"8"0,4 1 0,-2 3 446,2 0 1,-2 2 0,7 7 0,3 4 69,2 3 0,7 1 0,2 8 1,0 3-374,1 7 0,5 6 0,-4 5 0,2 8-370,0 8 1,-8 0 0,3 5 0,-7 1-51,-5-1 1,-5 1-1,-7 4 1,0-3-393,0 3 1,-9-7 0,-7-1 0,-7-4-240,-4-2 0,-8 0 1,-8-2-1,-1-4-19,-5-6 1,4-3 0,1-5 0,3-3 253,8-6 0,6-6 0,11-8 1,5-10 398,5-9 1,14-8 0,9-6-1,12-5 436,10-5 0,11-1 0,11-2 0,1-3 120,4-1 1,-6 6 0,-2 7 0,-6 4 188,-5 8 1,-4 1 0,-10 10 140,-4 7 1,-10 5-723,-7 10 1,-2 8-1,3 3 1,1 7-113,5 5 1,1 4 0,9 8 0,2 0 120,2 0 1,7 6-1,5 1 1,4 3-217,5 4 0,4-5 1,0 1 37,6-2 0,12 5 0,4-3 0</inkml:trace>
  <inkml:trace contextRef="#ctx0" brushRef="#br0" timeOffset="6880">4155 3876 8571,'-18'-80'471,"-3"6"1,1 18 0,7 15 5996,3 14-5454,4 16 1,6 11 0,2 13 0,6 10-734,10 12 0,1 10 0,8 11 1,0 4-250,0 3 0,3 1 1,4 7-1,-1 3-557,-3 2 0,1-6 1,-8-6-1,-4 2-631,-5 2 1,-1 5-1,-7-1 1,-6-6 182,-9-4 1,-5-11-1,-15-11 1,0-7 369,2-9 1,-4-9 0,9-17 691,7-4 0,-1-9 0,10-10 0,6-1 454,10 1 1,4-4 0,15 4-1,4 0 48,6-1 1,-1 3 0,9 8-1,3 1-95,7 2 0,3 9 1,4-3-1,-6 4-329,-4 2 0,-3 8 0,-5 3 1,-7 3-381,-8-3 0,-11 3 1,-11-6-208,-1 1 1,-10-5 0,-11 2 0,-11-4-31,-11-2 1,-9-8-1,-14-3 1,-6-7 180,-4-5 1,0-4-1,2-8 1,6 0 588,5 0 1,1-8 0,15-3 0,8-5 362,12-1 0,13-1 0,19 1 0,16 2-318,14 3 1,17 12 0,12 12 0,12 5-826,7 7 0,8 5 1,-6 12-1,-2 7-4317,-2 9 4406,-1 5 1,-9 16 0,-1 1 0</inkml:trace>
  <inkml:trace contextRef="#ctx0" brushRef="#br0" timeOffset="7897">313 6024 8346,'-18'0'261,"-7"-6"1,-2 0 0,0 2 2205,3 2-1701,13 2 1,7 2 0,17 2 0,14 2-396,10-2 1,14-2-1,-1-4 1,6-4-220,1-6 1,-5-3 0,-3-3 0,-5 1-121,-1 0 1,-2-7-1,-10-1 1,-6 0-112,-8 0 0,-11-7 1,-2 5-1,-8-2 183,-7 0 1,-18 10 0,-10-1-1,-8 9-5,-7 3 1,-2-4 0,3 6 0,1 4 65,-1 6 0,9 6 0,5 9 1,8 3-218,8 1 1,5 8 0,7-4-1,7 4-200,8 4 1,13-4 0,14 10 0,8-4 68,7-2 0,15-2 0,8-2 0,9-4-67,2-2 1,5-7 0,-5-9-1,-1-1-331,-3-4 0,-6-2 0,-8-4 0,-12-4-121,-13-5 0,-12-7 0,-11-3 0,-4-2 628,-3 1 0,-3 1 0,-8 0 0,-3-3 408,-3 3 1,4 2-1,-6 1 1,1 1 1058,1-1 1,0 6 425,5 1-1592,3 7 0,2-4 0,11 8 0,5 0-166,1 0 0,6 0 0,1 0 0,-3 0 52,-1 0 1,-3 0 0,0 0 0,1-2 85,-1-4 1,1 3-1,-1-9 1,-1-2 39,-5-1 1,3 3 0,-6 1 0,0-5-35,-1-5 1,-1 7 0,-6-3 0,-2 1-37,-4 1 1,3-3 0,-9 3-1,-2 3-155,-1 6 1,-5-2 0,-1 3 0,-2 1-185,1 2 1,3 4-1,2 3 1,-1 7-269,1 4 1,5 3-1,2 2 1,1 3-169,-1-3 0,6 6 0,-2 2 0,4 2 124,2-2 1,0 2 0,2-5 0,2-1 189,2 0 1,0 4 0,-4-7 0,1-5 82,3-3 1,0-9 0,-4 5 1243,4-2-324,-4-2 0,6-14 1,-6-4-250,3-3 1,5 3-1,8 1 1,1-3-210,4-2 0,-1 5 0,9 1 0,4 2-338,3 4 0,11 3 0,-5 1 0,3 0-841,0 0 1,-3 5 0,5 3 0,-5 2-422,-1 3 1,-2 3 0,-6 1 1346,0 1 0,-8-1 0,-2 1 0</inkml:trace>
  <inkml:trace contextRef="#ctx0" brushRef="#br0" timeOffset="8448">2269 5884 9379,'0'-23'0,"0"0"1241,0 1 0,-2 3 0,-2 1 2597,-2 1-3380,-8 7 0,12 10 1,-3 12-1,3 5-465,2 7 0,7 3 0,7 8 0,5 0-406,5 0 0,5-1 1,-4 1-1,2 0-75,4 0 1,2-6 0,2-2 0,0-1-527,0-5 0,-2-2 0,-4-3 888,-6-4 1,-5-8 0,-7-16-1,-5-11 732,-4-8 1,-4-20-1,-4-7 1,-3-8 381,-1-4 1,-11-8 0,3-1 0,-3-1-68,-4 5 1,5 3-1,-5 2 1,2 4 166,-1 8 0,3 9 0,9 20-582,7 6 1,3 13 0,4 12-864,3 14 0,13 5 0,11 12 0,6 6-130,6 3 0,1 7 1,7 7-1,-3 4-205,3 3 0,-4-5 0,-1 6 0,-3 0-249,-8-2 0,0-2 0,-12-10 1,-5-1 166,-8-2 0,-6-16 0,-2-2 0,-2-10 532,-4-7 0,-4-4 0,-7-10 0,-1-4 443,1-6 0,-5-5 0,3-7 0,3-5 494,1-4 0,7-2 1,2 0-1,4 1 679,2-1 1,0 5-1,4 3 1,6 2-1086,7 4 1,7 3 0,-1 5-1,6 3-733,4 2 1,8 4-1,2 12 1,1 10-244,5 9 0,1 6 0,3 2 0,-3 0-1026,-3 0 0,-3 5 0,-5 3 0,4 0 1713,1-1 0,-5-1 0,4-6 0</inkml:trace>
  <inkml:trace contextRef="#ctx0" brushRef="#br0" timeOffset="8764">4259 6041 9017,'8'-27'965,"-6"2"0,4 7 456,-4 1 1,6 5-878,3 1 0,-1 7 0,2 0 0,1 8-388,3 7 1,1 5 0,1 1 0,-1-1-378,1-4 0,-1 3 0,1-3 0,1 1 77,4-1 1,-5-2 0,1-6 0,-5 1 52,-1-1 1,3-4-1,-1-6 1,-3-5 318,-6-5 1,2-7 0,-3-2 0,-3-2-22,-6-4 1,-5-2-1,-11-2 1,-3 2-202,-6 4 0,-6-4 0,-4 5 0,-2 3-228,3 8 1,1 1-1,4 10 1,2 2-440,2 3 1,7 2-1,1 5 1,7 8 660,9 7 0,3 6 0,2 8 0</inkml:trace>
  <inkml:trace contextRef="#ctx0" brushRef="#br0" timeOffset="9182">4766 5395 8363,'0'-25'297,"0"0"1,0-4 0,0 5 870,0 5 1,0 1 0,-2 3 738,-4 3 1,4 8-1397,-4 16 0,6 4 0,6 17 0,6 5-400,3 5 0,3 6 1,-1 7-1,3 2-108,3-2 0,-4 6 1,5 0-1,-3 3-781,2-1 0,-3-2 0,3 2 0,-4-6-513,-1-4 0,-3-1 0,-1-3 0,-4-3 1291,-3-7 0,-8-11 0,-9-3 0</inkml:trace>
  <inkml:trace contextRef="#ctx0" brushRef="#br0" timeOffset="9900">4783 5570 8363,'-7'-76'0,"-3"2"1183,0 6 0,2 1 0,8 10 0,0 7-87,0 7 0,10 14 1,6 6-1,7 3-477,4 3 1,8 7-1,6 4 1,0 4-322,1 2 0,3 10 0,5 6 0,-1 9-359,-3 8 1,-7 0 0,2 13 0,-2 3-250,2 1 1,-10 3-1,2 1 1,-6 2-339,-6 3 0,-2-1 1,-1-6-1,-3 1-43,-3-1 1,-4-7 0,-8-3 0,-4-1 82,-8 0 0,-1-2 0,-14-10 0,-1-8 390,1-7 0,6-7 0,-2-7 763,3 0 0,11-4 1,3-5-1,4-9 60,2-1 1,8-2 0,3-1 0,5-1 311,1 2 0,8 1 0,4 3 0,4-1-453,2 1 0,0 7 1,2 2-1,2 3-346,2-1 1,5 0-1,-3 6 1,0 2-263,-1 4 1,5-4 0,-6 5 0,-2-1 25,-3 0 0,-1 0 1,-2-8-1,-2-2-74,-2-2 1,-7-9-1,-1-1 1,-5-5 47,-5-1 1,-7-5-1,2-2 1,-4-2 38,-2 2 0,-2 2 1,-2 5-1,-4-1-25,-1 2 1,-3 3-1,-5 7 1,-1 5-104,1 4 1,-1 2 0,3 2 0,1 4-291,2 5 0,3 11 0,-3 3 0,6 2 95,4 4 0,2 2 0,0 2 1,0-2 95,0-4 0,0 4 0,2-4 0,2 2 52,2-2 0,8-3 0,-3-9 0,5 1 202,1-1 0,1-7 0,1-4 0,2-6 252,3-6 0,5-4 0,-4-7 1,2-1 336,4 1 1,-4-7 0,1 1 0,-1 2-13,0 1 1,-8 3-1,1 1 1,-7 3-178,1 1 0,1 8 0,3-2 0,1 4-121,5 2 1,-5 8-1,4 4 1,-1 3-146,1 3 0,-4-1 0,5 1 0,-3-1-320,2 1 1,-3-1 0,3 1 0,-4-3-129,-1-3 1,-1-4 0,1-8 0,-1 0 130,1 0 1,-3-2 0,-1-4-1,-3-6-118,3-3 1,7-9 0,3 1-1,-3 2-327,-2 1 0,5 3 0,1-1 0,2 3 706,4 3 0,2-3 0,2 5 0</inkml:trace>
  <inkml:trace contextRef="#ctx0" brushRef="#br0" timeOffset="10047">7700 6006 8508,'-27'-35'934,"3"2"1,5 2 354,2 2 0,-1 8 0,3-2-1102,3 3 1,4 12 0,8 10-188,0 14 0,-8 9 0,-1 10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1:47.0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3354 1363 7817,'-72'-53'438,"-4"1"1,2 5-1,-5 5 1,-1 3-158,1 6 1,3 12 0,-6 1-1,-5 9-425,-10 3 0,4 2 0,41 5 1,-1 2-1,2 0 0,-1 0 56,1 1 1,0 2 0,-3 0 0,1 1 0,-2 4 0,-1 2 0,-1 0 0,0 1 80,0 2 0,-1 1 0,-5 4 0,0 3 0,1 1 0,0 2 0,-3 3 0,0 1-74,-3 2 0,0 2 0,3 0 1,0 2-1,1 0 0,2 1 1,2 2-1,2 0 205,2 2 0,1 2 0,1 3 0,1 3 0,2 0 0,1 1 0,3 0 0,1 1-24,4-1 0,3 1 0,2-1 0,2 1 0,2 2 0,2 2 0,1 1 0,2 1-64,-1 2 0,3 0 1,7-1-1,3-1 0,3 0 1,3 1-1,4-2 1,2 0-93,2 0 1,2 1 0,4 3 0,2 0 0,2-1 0,2-1 0,3 1-1,3 0-9,2 1 1,3-1 0,1-4-1,2 0 1,5 3 0,2-1-1,3 0 1,2 0 23,3 3 1,2-1 0,1-4 0,3-2 0,1 1 0,1-1 0,2 0 0,1-1-31,1 1 0,1-1 0,1-1 0,1 1 0,-1 0 0,0 1 0,0 1 0,-1 0 90,-3 0 0,-1 1 1,-2 0-1,-1 1 1,-1 0-1,-2 0 1,-1 3-1,-1 1-3,-1 0 1,-2 2 0,-1 5 0,-2 2 0,-2 0 0,-2 0 0,-3 0 0,-4 2-10,-3 1 1,-3 1 0,0 1 0,-3 2-1,-4 5 1,-2 1 0,-3 0 0,-1 1 5,-1-1 0,-2 1 1,-1 2-1,-2 1 1,-1-7-1,-1 1 0,-4 3 1,-2 1-57,-3 0 0,-1 1 0,-2 5 0,-1 0 1,0-2-1,-1-1 0,0 0 0,-1 0 105,-1 0 0,-1-1 0,3-1 0,0 1 0,-4 3 0,1 1 0,1-1 0,1 0-11,1-1 1,1 1-1,1 0 1,3 0-1,6-6 1,2-1 0,2 0-1,1 0-32,0-2 0,2 1 1,3 0-1,3 1 1,2-2-1,2-1 0,3-3 1,3-1-54,2-2 1,3 0 0,1-1 0,2 0 0,4 1 0,3 1 0,0 2 0,2-1-27,0 1 0,1 0 0,1 2 0,0 1 0,1-1 1,0-1-1,2 5 0,0-1 18,2 5 1,1-1-1,2 2 1,0-1-1,0 0 1,1-1 0,0-2-1,-1-1-6,1-1 0,0-1 0,-1 0 0,1-1 0,0 1 1,1-1-1,1 0 0,-1 0-27,2-2 0,0-1 0,-1-2 0,1 0 0,-3-5 0,1-1 0,1 0 0,1 0 84,2 1 0,1 0 0,0-1 0,1 0 0,-1-1 0,-1 0 0,-3-3 1,-1 0 13,-2 0 0,-2 0 0,-2 0 0,-1 0 1,-2-1-1,-2 0 0,0 1 0,0-1 33,-1-1 1,-2 0 0,-3 2 0,-4 0 0,-2-5 0,-3 0 0,-1 2 0,-1 1 41,-2 0 0,-1 0 0,-1 2 0,-3 0 0,-3-1 0,-2-2 0,-1-1 1,-2-1 51,-1-1 1,0 0 0,-1 0 0,0 1 0,-1 3 0,0 0 0,-1-1 0,0 0-41,-1-1 1,0-1 0,0-1 0,0-2 0,4-3 0,2-1 0,11 48-237,15-6 1,21-7 0,-15-47 0,4-3 0,7-3 0,3-4-154,9-1 1,5-5 0,15-4 0,7-5 0,-20-7 0,3-2-1,2-2 1,6-2 0,2-2 0,1-2 278,7-4 0,0-3 0,2-1 0,4 1 0,2-2 0,0-2 0,-22-1 0</inkml:trace>
  <inkml:trace contextRef="#ctx0" brushRef="#br0" timeOffset="1518">3755 647 8171,'-52'-37'0,"1"-2"612,5-2 1,11 8 0,14 10-350,7 4 0,14 3 0,15 4 0,13 7-429,12 3 0,21 0 0,14-2 0,20-4 160,-40 3 0,3 0 1,6 2-1,2 1 0,9-4 1,1 0-1,5-1 1,1-2 14,8-1 0,3-1 1,-27 3-1,2-1 1,1-1-1,6-1 0,0-1 1,0 0-1,2 0 1,0 1-1,0-1-182,1 0 1,0 1-1,-1-1 1,0 0 0,0 1-1,-2-1 1,-4 1 0,-2 0-1,1 0 1,-1 1 0,0-1-1,0 1 133,0 0 0,-1 0 0,-1 1 0,31-1 0,-2 1 0,-6-1 1,-3 0-1,-6 4 0,-1 1-49,-4 1 0,-1 0 1,1-2-1,0 0 1,-3 3-1,-1 0 1,-1 1-1,0 0 26,-3 1 1,0 1 0,-6-1-1,-2 2 1,-4-1 0,-2 1-1,-1 2 1,-1 0-59,47 9 1,-6 9 0,-13 5-1,-10 1 61,-10 4 1,-6 2-1,-1 4 1,-3 1 67,-3 3 1,1 8-1,-5-3 1,3 5 96,9 1 0,3 6 1,8 1-1,0-3 18,6-2 0,7-1 0,-33-27 0,1 0 0,3 0 1,-1-2-84,3 0 1,-1-1 0,1 1 0,1 0-1,0-2 1,1-1 0,1 1 0,0-1 127,3 0 0,1 1 1,3 1-1,2 0 1,0-2-1,0-1 0,0 0 1,0 1-142,1 0 0,0 0 0,-2-2 0,0 1 0,4 3 0,0 1 0,0-1 0,0 0-39,-1-1 1,0 1-1,-1 2 1,-2 0 0,-4-1-1,-2 1 1,-1 2 0,-3 2-27,-1 2 1,-3 2 0,-5 0 0,-3 2 0,27 35 0,-13 0-141,-13 0 0,-14 5 0,-11 3 0,-9 1 157,-6 5 1,-20 3 0,-11 6 0,8-43-1,-3-1 81,-3 3 1,-2-1-1,-1 2 1,-2-1 0,-3 1-1,-2-1 1,1 0 0,-1 1 51,-1-1 0,0 0 0,-3 1 1,0 1-1,2 1 0,1 1 0,-1 1 1,0 0-20,0 0 1,1 1 0,3-2-1,4 0 1,3-3 0,3 1-1,3 0 1,1 1-67,2-1 0,2 2 0,2 5 0,2 0 0,2-1 0,1-1 0,2 0 0,3 0-74,0 1 0,4 0 0,2 1 0,4-1 0,0 2 0,3 0 0,2 1 0,1 0-16,3 1 1,2 0 0,0 0 0,2 0 0,1-2 0,1-2 0,1 2 0,1-1 35,0 0 1,1 0-1,-1 3 1,0 0-1,2-1 1,1 0-1,-3-1 1,0-2 26,0 0 0,-1-1 0,0-2 0,-1 0 1,-2 3-1,-1 1 0,0-1 0,-1 0 37,-1 2 0,-1 0 1,-1-2-1,-1 0 0,-3-1 1,-2-1-1,-1 1 0,-1 0 17,-1 1 1,-2 1 0,-1 2 0,0 2 0,-1-1 0,0 0 0,-1-1 0,0 0-21,-1-1 1,-2 0 0,-3 0 0,-3 0 0,-4 2 0,-1 0 0,-1 2 0,-1 0-9,0 0 1,-1 0-1,-3 2 1,-1 0 0,-1-3-1,-2 0 1,-2 2 0,-1 0-59,-1 3 1,0 2-1,0-1 1,0 1 0,2 1-1,1 0 1,1-5 0,0 0 59,1-3 1,1 1 0,4 0-1,2 0 1,2 4 0,2 0-1,0 0 1,1 0-49,1 0 1,1 0 0,1-3-1,0-1 1,2 1 0,1 0 0,1 1-1,0 0-40,1 1 1,0 0-1,1 3 1,0 0-1,3-2 1,0-1 0,0-2-1,0 0 37,0-1 1,0 0 0,3-1 0,0 0 0,1 3 0,0 0 0,0-2 0,0 0 21,-1-1 1,2 0 0,0 0 0,1 0 0,-2-2 0,-2 0 0,0 1 0,0 0 57,-1-1 1,0 0 0,-2 2 0,0 0 0,-2-1 0,-2-2 0,-2 0 0,-1-1-51,-2-2 0,-2 0 0,0-1 0,-1 0 1,2 3-1,-1 1 0,-2-2 0,-1 0-12,-1-2 1,-1 0-1,-1 2 1,1-1-1,0-3 1,1 0-1,0 1 1,1 1-35,0 1 0,1 0 0,-1 1 1,0-1-1,-2-1 0,0 0 0,0-2 1,1-1-4,1-2 1,0 0-1,1 2 1,1 1-1,2 0 1,1 0-1,-1 1 1,1-1 35,1 0 1,2 1-1,-1-2 1,1 0-1,3-2 1,2-1-1,0 0 1,0 1 6,1-1 0,0 1 0,1 4 0,0 2 0,0-1 0,0 0 1,1-1-1,0-1 32,1-1 0,2-1 0,3-2 0,3 0 0,4 1 0,3-1 0,2 1 0,1-1-28,3 1 0,1-1 0,-2-3 1,0-1-1,1-1 0,1-1 0,0-2 1,2-1-8,30 39 1,-1 1-1,1-7 1,-7-2 122,-9-3 0,3-1 1,-4 0-1,-4-2-115,-4-4 0,-10-2 0,1-8 0,-9 1 51,-7-5 0,-4-3 0,-2-1 0,0-5-104,0-4 0,-8-2 1,-5 0-1,-11 0 104,-11 0 0,-2 0 0,-11 0 0,-4 0-99,-5-1 0,-9-1 0,2-1 0,-4-5 176,-2-2 1,-5 0-1,-5-4 1,-3 5 17,-6 1 1,-3-6 0,5 2 0,-2-3-64,-4-3 0,-4 1 0,45-10 0,1-1 0,0 0 0,1-2-9,-49 1 0,47-5 0,-1 0 0,-4-1 0,0 0 0,-2-1 1,-1 0-110,-1-2 1,-2 0 0,-4-1 0,0-2 0,-1-2-1,0-1 1,-2-1 0,-1 0 98,-2-1 1,0-1 0,-5-1 0,-1-1 0,2-3-1,1-1 1,0 1 0,0-1 3,1 1 0,1-1 0,1-2 1,0-3-1,3 1 0,1-2 0,-1-1 1,2-1-57,0 1 0,2-2 1,5 1-1,2-2 0,4-1 1,3 0-1,3-2 0,1-1-57,3 2 1,1-2 0,-1-1 0,2 0 0,-27-25 0,8 0-378,6-2 0,10 5 1,1-5-1,0 4-219,1 4 0,3-3 0,-6 15 0,-3 1-190,-6 2 1,-7 10 824,-6 3 0,-1 3 0,0 2 0,0 1 0,0 5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1:53.581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71 6153 8320,'0'-11'44,"0"-1"0,-2 8 776,-4-2-23,4 4-99,-6 2-278,8 0-319,-7 0 26,5 0 132,-6 0-212,8 0 0,0-2 1,-2-2 28,-4-1 0,4-3 0,-4 2 85,4-6 1,2 3 0,0-3-1,-2 0 15,-3 3 0,3-7 0,-4 5 0,4-5-57,2-1 1,0-1 0,0 1 0,2-1-51,4 1 1,-4-7 0,5 1 0,1 0-84,4-2 1,-3 3 0,3-5 0,2 2-37,1 4 0,3-5 1,-1 3-1,1 2 134,-1 1 0,1-3 1,-1 0-25,0 1 1,1 3 0,-1 2 0,1-1-47,-1 1 1,1 5 0,-1 2 0,1 1-44,-1-1 0,1 4 0,-1-4-94,1 3 0,5-7 1,0 4 84,-2 1 1,-7 1-1,-2 8 1,-1-2 19,-1-4 0,6 4 1,-5-4 17,5 4 0,-5-3 1,1-1 19,2 2 1,-5 2-1,3 2-47,2 0 0,-5-6 1,3 0-34,1 2 0,3 2 0,1 2-45,1 0 1,-1 0 0,3 0-12,3 0 0,2 0 0,4 0 1,-5 2 19,-5 4 0,-1-4 0,-1 6 0,0-2 86,1 0 1,-1 5 0,1-5 0,-1 0 38,1 2 0,-1-5 1,1 9-32,-1 2 1,1-7 0,-1 1-1,1-2 20,-1 0 1,1 5 0,1-3-1,2 0-16,3 0 1,-1 3 0,-6-5 0,1 0-2,-1 2 0,1-6 0,-1 6 0,1-3-1,-1 1 1,1 2-1,-1-4 1,0 2-9,1-2 1,-1 3-1,1-1 0,-1 6 0,-1-4 0,-4 1 0,3-3-15,-3 6 1,3-1-1,3 5-22,-1-5 1,1 5-1,-1-4-30,1 3 0,-7-3 1,1-1-1,-1 3 40,-1 2 1,4-5-1,-6 1 48,1 1 1,1 3 0,2 1-1,-5 1 32,1-1 1,-6-5-1,6 0 1,-2 1-10,-1 3 0,3 1 0,-4 1-25,2-1 1,6 6 0,-5-1 0,1-5-14,0-3 0,3-3 0,-5 9 0,0-1-13,2-1 1,-6 3-1,6-9 1,-3 3 4,1 3 1,0 5-1,-6 0 1,0-1 13,0-3 1,0-2 0,0 1 0,0-1 8,0 1 0,0-1 1,-2 1-1,-2 1-5,-2 5 0,-1-5 0,3 4 1,-4-3-12,-2-3 1,6 1-1,-3 1 1,1 2-1,0 3 1,-6-1-1,5-6 1,-1 1-11,0-1 0,-4 1 1,5-1-1,-1 1-10,0-1 0,0 1 0,3-1 19,-7 0 0,2 1 0,-1-3 0,-1-1 33,2-2 1,-3-6-1,5 3 1,0 1-24,0 0 1,-3-5 0,3 7 37,-2 2 0,-1-5 1,-7 3 4,1 2 0,5-5 1,0 3-21,-1 2 1,3-7 0,-2 1 31,-1 0 1,-3 0 0,-1 5-5,-1-1 1,1-8 0,-1 3 89,1 1 0,5-6 1,1 4-1,-3-4-72,-1-2 1,3 2 0,0 2 0,-1 2-96,-3-3 0,-1-1 0,-1-2-48,1 0 0,-1 0 1,1 0-1,-1 0 1,1 0 0,0 0 0,-1 0 26,1 0 0,-7 0 1,1 0-1,2 0 37,1 0 0,3 0 1,-1 0-1,1 0 23,-1 0 0,7 0 0,-1 0 0,-1 0-8,-3 0 0,-1 0 0,-1 0 0,1 0-8,-1 0 0,1 0 1,-1 0-1,1 0 18,-1 0 1,1 0-1,-1 0 66,1 0 1,-6 0 0,-1-2 58,3-3 0,2 3 1,1-4-72,1 4 1,1 0 0,3-2 0,1-2-17,-2 2 0,-1-3 0,-3-1-59,1-2 0,-1 4 0,1-3 0,-1 1-6,1 4 1,0-6 0,-1 1 0,1-3 50,-1 0 1,1 6 0,-1-5 0,1-3 47,-1-1 1,1 3-1,-1 0 1,1-1 40,-1-3 1,1-1 0,0-1 0,-1 3-91,1 3 1,1-3 0,2 3 0,3-3 17,-3-3 1,1 1-1,-1-1 1,2 3 26,-1 3 0,3-4 1,0 5-1,3-5 23,3-1 0,2-1 0,2-1 0,0-2-17,0-3 1,0-7-1,0 2 1,0-4-95,0-2 0,0 0 1,2 0-1,2 0 24,2 1 0,5-7 1,-3 0-1,0 2 55,-1 2 1,1 2 0,-4 1 0,4 1 18,2 3 0,-5-1 0,5 8 0,-2 2 13,-4 1 0,5 3 0,1-1-87,0 1 0,5 5 1,-3 1-168,4-3 1,1 6-1,0 1 1,1 1-53,-1 0 0,7-6 0,1 6 0,0 1-23,0-3 0,4 6 0,-3-4 0,-1 4-606,0 2 1,4-6 0,-5 1-2288,-3 1 3110,-2 2 0,-1 9 0,-1 3 0</inkml:trace>
  <inkml:trace contextRef="#ctx0" brushRef="#br0" timeOffset="2099">647 5682 8139,'0'-18'-197,"0"1"1,0-1 136,0 1 1,2-1 0,2 1 0,2-1 1015,-2 1 1,3 0 0,1-1-322,2 1 0,-4 1 0,3 2-136,-1 3-482,6 7 0,-7-2-48,5 12 1,-4 6 0,-8 9 0,0 4 63,0 2 0,0 4 0,-2 8 0,-4 4-70,-6 2 0,-9 7 0,-4 6 0,-2-2-24,-4-1 1,-2 7 0,-4 6 0,-4 5-264,-6 1 0,-3-2 0,0-2 0,1 0-218,2 0 1,9-8-1,-3-6 1,6-9-1088,6-13 1629,4 1 0,-1-15 0,-1 5 0</inkml:trace>
  <inkml:trace contextRef="#ctx0" brushRef="#br0" timeOffset="2366">1223 5804 8273,'-15'-12'492,"3"1"0,-1 5 0,5-4 1,0 0 829,0 1 0,-5 5-1013,1-2 1,-3 4 0,-3 4-154,1 4 0,-1 9 1,1 11-1,-1 1-178,1 4 1,-3 4 0,-3 6 0,-4 5-310,0 5 1,-6 9 0,2 4 0,-8 4-240,-8 1 0,3 1 0,-3 0 0,-1 0-52,-3 0 1,-3 0 0,-2-4-1,-3-6 622,3-8 0,2-11 0,1 2 0</inkml:trace>
  <inkml:trace contextRef="#ctx0" brushRef="#br0" timeOffset="2599">1171 6083 8191,'27'-27'566,"-4"4"0,-5 4-290,-6 1 374,-5 8 0,-7 5 0,-2 8-466,-3 3 1,-3 10 0,-6-1 0,1 9-165,-7 3 0,1 2 1,-8 8-1,-1 2-150,1 1 0,-2 9 0,-6-3 0,0 5-349,0 1 0,-1 6 0,-3 3 0,-4 1-77,-2 4 0,7-4 1,-3 0-1,4-2 556,2-4 0,0 6 0,0 0 0</inkml:trace>
  <inkml:trace contextRef="#ctx0" brushRef="#br0" timeOffset="2783">1503 6275 8191,'23'-29'0,"-2"2"0,-3 4 1475,-5 7-495,-9-1 0,4 17-797,-8 0 1,-2 8-1,-4 11 1,-3 2-62,-1 3 1,-6 7 0,5-2 0,-5 6-351,-1 6 0,-6-5 0,-1 7 0,3 0-641,1 3 0,-3-1 0,-2 4 869,-2 5 0,-2 6 0,-6 10 0</inkml:trace>
  <inkml:trace contextRef="#ctx0" brushRef="#br0" timeOffset="2948">1992 6450 8280,'17'-17'0,"-1"-1"667,-5 1 0,-3 5-575,-8 0 1,-2 11 0,-4 1 0,-7 11-121,-8 11 1,-9 5 0,-10 10-1,-5 3 28,0 7 0,-13 3 0,4 3 0</inkml:trace>
  <inkml:trace contextRef="#ctx0" brushRef="#br0" timeOffset="3699">2132 5350 8264,'-18'0'1453,"1"0"-1204,-1 0 1,8-8 0,8-4-200,12-3 1,6-8-1,19-4 1,9-6 3,11-10 1,9-6 0,11-5-1,-33 25 1,2 0-14,3-3 0,3 0 0,4-6 0,2-2 0,10-3 0,2-1 0,4-4 0,2-1-188,2-3 1,1 1 0,-21 16-1,1 0 1,1 0 0,0 0 0,1 0-1,0 0 1,2 0 0,1-1-1,0 1 138,2-2 1,1 0-1,0 0 1,2 1-1,0 1 1,1-1-1,1-1 1,0 0-1,0 1 1,-1 0-1,0 0 1,0 1-23,1 0 1,1 0 0,1 0 0,0-2 0,0-1 0,2 1 0,3-2 0,1 0 0,1 0 0,0 0 0,0-1 0,1 1-112,0 0 1,1 0 0,-1 0 0,2 1 0,-1 0 0,0 0 0,-2 1 0,-1 1 0,1 0 0,1-1 0,0 0 0,0 1 129,-1-1 1,1 1 0,0 0 0,0 1-1,1 0 1,-2 0 0,-3 2 0,0 0 0,-2 0-1,-2 2 1,-1 0 0,-1 0 29,-3 1 1,0 0 0,0 1 0,-2 2 0,0 0 0,0 1 0,25-12 0,-2 1 0,-2 2 0,-1 2-87,-3 3 1,-1 1 0,-6 0 0,-2 0 0,-8 6-1,0 2 1,-3-1 0,0 1-211,-2 3 1,-1 1-1,-6 0 1,-2 1-1,36-7 1,-16 3-538,-16 7 1,-11 5 814,-14 8 0,0-6 0,-12 0 0,-3 1 0</inkml:trace>
  <inkml:trace contextRef="#ctx0" brushRef="#br0" timeOffset="4165">2132 5961 8163,'11'0'60,"1"-2"0,3-2 152,7-2 1,7-7 0,13 1 0,13-5-199,13-6 0,9-5 1,11-9-1,1-1 32,-42 18 1,-1-1-1,-1-3 1,-1-1-1,4 2 1,-1-2-1,0-2 1,0-2-13,-1-3 1,1 0-1,3-2 1,1 0 0,-1-2-1,1 0 1,2-2-1,2-2 144,3-3 0,1-1 1,7-2-1,1-1 0,4-4 1,0-1-1,3 0 1,2 1-135,2-2 1,3-1 0,-25 14-1,2-1 1,0 0 0,5-1-1,2 0 1,-1 0 0,4-2 0,0 0-1,0 0 46,3-1 1,1 0 0,1-1-1,2-1 1,2-1 0,0 2 0,-2 0-1,2 2 1,0 0 0,3-2 0,2 0-1,0 0-201,4-1 1,1 1 0,0-1 0,-21 12 0,1-1-1,-1 1 1,1 0 0,0 0 0,0 1 0,0 0-1,0 1 1,19-10 0,-1 2 0,0 1 4,-2 0 0,0 1 1,-1 1-1,-3 3 1,-2 1-1,0 0 0,-2 3 1,-2 1-1,0 0 1,-4 3-1,-2 0 0,-1 1-98,28-6 1,-4 0 0,-10 2 0,-4 2 0,-13 8 0,-2 1 0,-8 2 0,-3 1-1288,33-9 0,-27 8 951,-15 5 0,-23 4 0,-26 10 0,-21 6 540,-20 9 0,-5-3 0,-10 9 0,0 1 0</inkml:trace>
  <inkml:trace contextRef="#ctx0" brushRef="#br0" timeOffset="4566">3564 3865 8086,'0'-27'1572,"0"2"1,-2 8-1553,-4-1 0,-2 10 0,-6 10 1,3 16-29,-3 15 0,-9 19 1,-6 18-1,-4 10-87,-2 5 0,14-38 0,-1 1 1,-1 2-1,-2 1 0,-3 3 1,-1 1-31,-2 2 0,-2 2 0,-4 5 0,-3 0 0,-2 2 1,-2 0-1,-2 1 0,-1 0-75,-1 0 0,-1 0 1,0-4-1,-3 0 1,-2 2-1,-2 0 1,0-2-1,-1 0 228,3-1 0,0-2 0,2-3 1,3-3-1,7-8 0,2-1 1,4-3-1,0-2 626,-24 30 1,19-18 0,26-19 187,13-14 1,14-9 0,19-8 0,17 2-661,18 2 1,29-2 0,-36-7 0,3-2 0,7-3 0,3-2-218,7-2 0,3-3 0,9-2 0,3-1 0,1-1 0,2-1 0,-32 6 0,0 0 1,1 0-333,0-1 1,1 0-1,0 0 1,0 0-1,0 1 1,0-2-1,3 0 1,0 0-1,0 0 1,-1 1-1,-1 1 1,1 0-394,-3 2 0,0 0 0,0-1 0,29-6 1,0 0 759,-8 3 0,0 2 0,2 1 0,-1-1 0,-3 0 0,-1-1 0</inkml:trace>
  <inkml:trace contextRef="#ctx0" brushRef="#br0" timeOffset="5114">10759 565 8369,'-18'-53'534,"1"5"0,-1 7 2460,1 12-2418,0 8 1,7 21 0,4 13 0,4 18-418,2 14 0,8 7 0,3 8 0,7 10-13,5 10 1,-1 7 0,5 4-1,0 2-133,0-1 0,-13-44 0,-1 1 0,3 1 0,-1 1 0,-1 2 0,-1 0-189,0 2 0,0 1 1,-1 2-1,-1 0 0,-2-2 1,-1-1-1,1-1 0,-2 1-18,-1-2 0,0 0 1,-2 2-1,-1-1 1,-2-1-1,-2-1 0,-1 43-754,-3-10 1,-5-9-1,-6-10 1,3-6 947,1-6 0,2-5 0,-5-14 0,-3 0 0,-3 0 0</inkml:trace>
  <inkml:trace contextRef="#ctx0" brushRef="#br0" timeOffset="5349">10986 2398 8269,'-18'2'-190,"1"4"0,0-2 0,-1 8 0,1-1 1154,-1-1 0,8 6 40,5-5 1,5-3-734,5-2 1,13-4 0,11-2 0,6-2-194,6-4 0,5-4 0,12-7 0,6-3-485,4-3 0,2 2 1,0-6-1,2-1-662,4 1 0,-5 0 1069,5-2 0,4-12 0,-1 4 0</inkml:trace>
  <inkml:trace contextRef="#ctx0" brushRef="#br0" timeOffset="5715">12104 1892 8207,'0'-27'354,"0"2"1,0 7 0,-2 1 1205,-4-1 0,2 3 327,-8 3-1701,8 4 0,-9 16 0,7 6 0,2 5-279,2 4 1,2 8 0,0-2 0,2 4-61,4 2 0,-2 0 0,8 0 0,1-2-211,3-4 0,7 2 0,2-7 0,0-3 28,1-2 1,7-3 0,0-4-1,7-9 201,5-6 1,-4-11 0,3-13 0,-1-10-28,-4-6 0,-4 3 0,-8-7 0,-10 0 179,-9 3 0,-10-5 0,-9 10 0,-13 4 121,-7 4 1,-13 10 0,-7-2 0,-5 5-124,0 7 1,3 3 0,7 8 0,5 0-298,4 0 0,10 10 0,4 5 1,5 8-172,6 5 1,7 1 0,12 6 0,11 0 452,9 0 0,14-1 0,3 1 0</inkml:trace>
  <inkml:trace contextRef="#ctx0" brushRef="#br0" timeOffset="5949">13606 1473 8327,'-18'-33'304,"-1"4"0,-3 5 472,-1 5 1,-8 2 0,2 1 0,-4 4-123,-2 7 1,-2 5-1,-2 7 1,-1 9-416,1 5 0,4 10 0,6-4 1,5 4-233,5 4 1,2-4-1,1 10 1,4-2-336,7 2 1,10-4 0,7 3 0,5-3-252,7-2 0,3-6 0,10-2 0,2-1-10,1-5 1,15-4-1,-3-5 1,2-6-62,1-4 1,-3-2-1,1-2 650,-1-4 0,0-11 0,1-10 0</inkml:trace>
  <inkml:trace contextRef="#ctx0" brushRef="#br0" timeOffset="6532">14828 1473 8546,'0'-29'379,"0"2"1,0 1 225,0 5 0,-8 2 1,-3 1-1,-5 1-131,-1-1 0,-3 3 0,-3 1 1,-8 4-14,-8 3 1,-6 1 0,-7 6 0,0 0-405,-1 0 0,3 8 1,1 3-1,5 7-266,1 5 0,8-2 0,10 8 0,3 2-106,7 2 0,3 2 0,1 0 0,5 0-367,4 0 0,4 0 0,4 0 1,5-2 69,5-4 0,3 0 0,3-9 0,3-7 443,2-3 0,-4 2 0,4-7 1,1-3 241,-1-6 1,-6-5 0,4-11 0,-1-1 195,-1-2 0,0-6 0,-7 3 0,-3 1 451,-1 0 1,-6 0 0,3 3 0,-1-1-113,-4 2 1,4 7-1,-2 2-740,-2-1 0,-1 5 0,3 2 0,6 4-115,3 2 0,11 0 0,3 0 0,6 0 98,5 0 1,5 0 0,8 0 0,1 0 81,4 0 0,2-2 0,4-5 0,-6-9 134,-3-5 1,3-18 0,-2-2 0,-3-9 159,-5-8 1,-11-12 0,0-14 0,-8-9-117,-15 41 1,-3-1 0,-2 1-1,-2 0 1,-3-4 0,-2 1 0,-1 2-1,0 1 78,-1-47 0,-16 4 0,-7 12 0,-10 7 349,-8 12 1,-2 17-1,-3 12 1,5 10 409,4 6 1,10 13-1,6 12-1141,7 15 1,6 24 0,8 11 0,2 8 9,4 8 1,6 11-1,11 3 1,-8-39 0,1 1-189,3 3 0,1 1 1,1-5-1,2 1 1,4 4-1,1 1 0,0-1 1,2 0-448,1 3 0,2-1 0,4 0 0,2 1 1,1 1-1,1 0 818,2-2 0,0-1 0,-2-1 0,1-1 0,1-4 0,1-1 0,2 2 0,0 1 0</inkml:trace>
  <inkml:trace contextRef="#ctx0" brushRef="#br0" timeOffset="7063">17552 1682 8322,'-7'-17'423,"-1"5"1,-6 3 0,3 1 402,-3 4 0,4 0 1,-1 0-1,-3-2-151,-1 2 1,-3 3 0,1-1-1,-3-4-544,-3-6 1,2-3 0,-8-5 0,-2-5 30,-2-10 0,0-4 0,2-13 1,1-10 134,-1-10 1,12-8-1,3-9 1,7-6-243,5 43 1,4-1 0,5 1 0,3-1-1,3 0 1,2 0 0,1 4 0,3 3 44,18-36 1,0 18 0,0 14 0,-1 13-104,1 12 0,-7 13 0,-5 6 1,-6 6-204,-5 6 1,5 9 0,-1 11 0,5 1-142,1 4 0,-1 10 0,0 5 0,5 7 169,1 5 0,-6 4 0,2 8 0,-3-2-119,-3-4 0,-1 4 0,-3-6 0,-3 0-106,-2-4 0,-2-11 0,-8-7 0,-2-5-61,-2-6 0,-2-11 0,4-14 723,-1-8 1,1-21-1,9-16 1,9-10 281,7-7 1,7-4 0,6-8-1,1-2 123,0-3 1,0 5 0,0 0 0,0 12-234,0 9 1,-2 13 0,-4 10 0,-6 7-310,-3 9 1,-3 8-1,1 8 1,-1 8-461,1 7 1,-1 0 0,3 10-1,1 6-518,2 8 1,6 5-1,-3 3 1,-1 1-71,0 4 0,0-1 0,-3 7 0,3 2-1599,2 1 2525,-6 3 0,5-8 0,-9-1 0</inkml:trace>
  <inkml:trace contextRef="#ctx0" brushRef="#br0" timeOffset="7329">19002 1298 8583,'6'-23'270,"0"0"0,-1-1 0,-3 7 0,2-1 601,2 1 0,8-1 0,-3 1 0,5 0-220,1-1 0,3 6 0,1 1 0,2-1-387,-1 2 0,-1-5 0,0 3 0,3-1-232,-3 1 1,-7-9 0,-5 3-1,1-1-326,0-1 0,-8 3 1,-2-2-1,-12-3-162,-9-1 0,-8 0 1,-10 7-1,-4 3 304,-2 1 1,-1 8-1,-7-2 1,3 4 102,3 2 0,5 8 1,9 6-1,4 7-72,5 8 1,13 10 0,9 4-1,11 1-763,15 5 0,9-3 1,8 3 883,5-1 0,12 7 0,4-11 0</inkml:trace>
  <inkml:trace contextRef="#ctx0" brushRef="#br0" timeOffset="7729">20399 1054 8509,'-17'-43'257,"-9"6"0,-5-2 0,-7 6 442,-9 4 0,-5 8 0,-7 0 0,-5 7-47,-4 8 1,4 4 0,2 2 0,4 2-344,8 4 0,7 6 1,16 11-1,7 6-499,7 4 0,9 8 1,2 1-1,10 1-358,9 0 1,12 5 0,2-3 0,6 0-88,4-5 1,8-5 0,-3-6 0,5-5-51,1-5 1,4-9-1,-1-6 1,-5-10 672,0-12 1,-5-15 0,-2-15 0,-6-8 409,-10-8 1,-14-14 0,-7-9-1,-4-12-89,-1 45 0,-2-1 0,-5 2 0,-3-1 1,-3-1-1,-2 0 0,-3 2 0,-2 1 198,-4 2 1,-1 1 0,-1 1 0,-1 3 0,-24-35-1,2 12 587,1 14 1,8 19 0,0 18-783,8 9 1,8 16 0,11 11 0,7 12-440,3 8 1,9 17 0,7 2 0,7 8-12,8 4 0,6 2 0,6 2 0,6 5-443,3 7 1,-23-44 0,0 1 0,2 6 0,-1 1 0,1 0 0,0 1-2376,0 0 0,-2 1 2956,-3 0 0,-1 0 0,0-2 0,0-1 0,-1 1 0,-1-1 0,2 2 0,1-1 0,-3 2 0,0-1 0,-1 2 0</inkml:trace>
  <inkml:trace contextRef="#ctx0" brushRef="#br1" timeOffset="7996">20679 1316 14905,'0'-35'-1235,"0"0"0,0 0 1814,0 0 1,0 0 0,1 0-1,5 0 159,6 0 1,11 2 0,6 2 0,4 2-281,2-2 1,0-2-1,2-2 1,2 0-241,2 0 1,-1 0 0,-7 0 0,-4 0-74,-5 1 0,-7-1 1,-5 2-1,-6 4 95,-4 5 0,-12 7 1,-6 3-1,-5 4-390,0 3 0,-6 3 1,-3 10-1,-1 7-83,2 9 1,4 5 0,10 10 0,1 3-402,2 7 1,10 3 0,4 5 0,14 1-95,11 2 1,22 8-1,9-4 1,10 2-62,7 0 0,-31-34 0,2-1 1,5 1-1,2 0 789,4-3 0,1 0 0,5 2 0,2-2 0,1-4 0,0-1 0</inkml:trace>
  <inkml:trace contextRef="#ctx0" brushRef="#br0" timeOffset="10915">12837 3831 7987,'0'-53'0,"0"3"0,0 3 293,0 6 1,2 12-1,4 6 1,7 4-161,9 1 0,5-5 1,10 0-1,4 1-186,5 3 0,5 3 0,5 3 0,4 1-44,4-2 0,8 1 0,-6-1 1,6 3 43,3-3 1,9 4 0,-3 1 0,5-1-2,1 0 1,2-1-1,6-7 1,-44 9-1,-1 1 45,1-1 0,1 0 0,3 0 0,-1 1 1,-5-1-1,1 0 0,2 0 0,0 1-25,3-1 0,1 0 0,6 1 0,0-1 0,3 0 0,0 0 0,-2 1 1,-2-1 60,1 0 1,-1 0 0,-4 3 0,0 1-1,2 0 1,1 0 0,0 1 0,2 0-7,1 2 1,0 0 0,-2-1-1,0-1 1,-2 0 0,1 0-1,1 0 1,2 0 19,2 0 1,2 0-1,1 0 1,0 1 0,-1 1-1,-1 0 1,-1-1-1,-1 0-31,-2 1 0,0 0 0,-1 1 0,0 0 0,2 1 0,0 0 0,2 0 1,0 0-20,2 0 0,0 0 1,0 0-1,0 0 1,-6 0-1,0 0 1,0 0-1,0 0 6,1 0 1,-1 0-1,-1 3 1,0 2-1,-3 0 1,-2 2 0,-3 0-1,-3 3-28,41 13 0,-15-1 1,-1 7-1,-8 0-17,-8-2 1,2 6-1,-1-4 1,-1 4 33,2 2 0,0 6 0,6 0 0,-4-1 15,-2 3 1,6-6 0,-2 6-1,6-3 24,6 1 0,-2 0 0,7-6 0,3 0 20,1 0 0,8 0 0,-46-18 0,1 0 0,1 0 0,1-1-9,3-1 1,1 0 0,-1 0 0,1 1 0,5-4 0,2-1 0,1 0 0,0 1-77,1 1 0,0-1 0,7-2 1,0 0-1,-6 2 0,0 1 1,4-1-1,2-1 26,2 1 0,1 0 1,0 2-1,0 1 0,1-3 1,-1-1-1,-3 0 0,-2 1 2,-2 1 0,0-1 0,-2-1 0,0 0 0,-2 3 0,-2 3 0,0 0 0,-1 1 90,-3 0 0,-2 3 0,-5 1 0,-3 2 1,30 19-1,-8 1 6,-10 5 0,-3 1 0,-20 3 0,-10-1-28,-10 1 0,-1-1 0,-8 2 0,-4 1-20,-6-3 0,0 4 1,-10-9-1,-3 3-17,-5 3 0,-7 5 1,6 2-1,2 2-128,1 4 0,9 2 0,1 4 1,2 4-79,4 5 0,-3 6 1,1 7-1,2 5-43,3-48 0,0 0 0,-2 4 0,-2 1 230,0-1 0,-1 1 0,0-1 0,0 0 0,-1-1 0,0 1 0,0 3 0,1 0 0,0 4 0,0 0 0</inkml:trace>
  <inkml:trace contextRef="#ctx0" brushRef="#br0" timeOffset="12332">13466 3534 8404,'-54'-29'0,"1"-1"0,-3 2 0,0 0 356,-5 1 0,-1 4 1,-2 6-1,-2 5 0,-3 4 1,-1 6-1,0 3 1,2 4-259,0 4 1,2 5 0,0 2 0,2 5 0,2 6 0,2 4 0,-1 1 0,1 2-200,2 2 0,0 2 0,-2 5 1,2 3-1,1 5 0,3 3 1,0 2-1,1 2 38,2 2 1,1 1 0,3-1 0,1 2-1,5-1 1,3 0 0,1 1 0,2 0-138,1 2 1,2 0-1,2 3 1,2 0-1,-3 5 1,0 2-1,0 0 1,1 1-10,1 0 1,2 0 0,2 2 0,2 1 0,0-3 0,3-1 0,1 0-1,3 0 147,4-4 1,3-1 0,1-2 0,4-2-1,3-3 1,2-1 0,0 1 0,2 0 56,2 2 0,1 0 1,3-5-1,2 0 1,6 3-1,3-1 1,0-1-1,1 0 72,1 0 0,2 0 0,2 2 0,0 0 1,2 1-1,1 0 0,1 1 0,2-1 18,1-3 1,2 0 0,0 2 0,4-2 0,4-1 0,3-1 0,1 3 0,1 2-55,4 4 1,1 0-1,-2-7 1,0 0 0,3 5-1,-1 0 1,-2-2 0,-1 0-46,1 0 0,-1 0 1,0 5-1,-1 0 0,1-2 1,-1 0-1,0 0 0,-1 0-13,-2-2 0,-3 0 1,-3 2-1,-2 0 0,0 1 1,-2 2-1,-2 3 1,-2 1 54,-2 6 0,-2 0 1,-6-4-1,-3 1 1,-3 2-1,-1 1 0,-3-2 1,-1-1 33,-2-1 0,-3 0 1,-1 2-1,-2-1 0,2-4 1,0 0-1,-1-2 1,0-1 19,-2 0 0,-1-2 0,-2-3 0,-3 0 1,-2 3-1,0 0 0,-1 1 0,-1 0 18,-1 1 1,0 0 0,0-6-1,-1 0 1,-1-2 0,0 0-1,0-1 1,-1 1-22,1-1 1,1 0 0,0 1 0,2 0 0,2-1 0,1 0 0,1-1 0,2-1-108,0-3 1,2 0 0,0-1 0,2-1 0,0 0-1,2-1 1,1 1 0,3 1-83,2 1 1,1 0 0,3-4 0,2-1 0,3 2 0,2-1 0,2-1 0,1-1-13,0 0 1,2-1 0,4 1 0,1 1-1,0 2 1,2 1 0,-1-2 0,2 1 21,-2-3 1,0 1 0,-2 0-1,0 0 1,-3-2 0,0 0 0,1 0-1,0 1 54,2 1 0,-1 0 0,-3-2 0,0 0 1,-3-1-1,-1 1 0,-1-2 0,0 1 80,-1-1 1,-1 1-1,0 0 1,-1-1-1,15 41 1,-4-1 43,-6-5 1,-11 3 0,-6-7-1,-4 3 110,-2 3 1,0-3 0,-2-1 0,-4 1 20,-6 0 0,-3-3 0,-3 7 0,1-1-27,-1-5 0,7 1 0,1-1 1,2 1-151,4 5 1,2 1 0,2 3-1,2 1-81,4 4 0,4 0 1,-2-42-1,1 1 0,1 0 1,0 1-15,1-3 0,1 1 0,1 1 1,1 0-1,3-1 0,1-1 1,0 3-1,1 1-35,1 1 0,1 1 1,0-1-1,2-2 0,4-2 1,1-1-1,0-1 0,2-1 27,2 0 0,0-1 0,2 3 0,0-1 1,0-2-1,2-2 0,-1-2 0,2-1-19,0-2 1,1-2 0,2-5 0,2-2 0,3-1-1,3-2 1,2-1 0,3-2 52,4-1 1,0-1 0,-2-2 0,1-2 0,4-3 0,2-2 0,-2-2 0,0-1 7,0-1 0,1-1 1,3 0-1,2 0 0,-1-1 1,0 1-1,-2 0 1,0 2 68,-4 0 1,-2 1 0,-3-3-1,-1 1 1,-2 3 0,-1 0 0,47 10 70,-2 0 0,-2 6 0,-6-4 0,-1 1-53,-5-1 1,7 0-1,-3-4 1,6 3-77,0-3 1,8-7-1,-47-9 1,1-1-1,4 1 1,1-2-2,2-1 0,0 0 1,1-1-1,0 0 1,1-1-1,0-2 1,3-1-1,0-2 2,5-3 1,0-1-1,1 0 1,0-2-1,3-3 1,1-3-1,-1 0 1,0-1 33,-2-1 1,-1 0 0,4-3 0,0 1 0,-1 1 0,1 1 0,1-2 0,0-1 57,0 0 1,-1 0 0,-3-1 0,-1-1 0,2-2 0,0 0 0,-2 0 0,0-1-18,-1 2 1,-1-2 0,2-2 0,0-2-1,1-1 1,0 0 0,0-2 0,1 0-46,-1-1 0,0 0 1,-1 0-1,-1 0 1,1 0-1,0 0 0,2 0 1,0-1-108,3-2 1,-1 0 0,-4 0 0,0-2 0,-2-1 0,-1-1 0,-1 1 0,-2-2-58,-1-1 0,-2-1 0,5-2 0,-2-1 0,1-4 1,-2-1-1,1 1 0,-1-1 46,-2 2 1,-2-2-1,-5-3 1,-2-1-1,1-1 1,-1-2-1,-3-2 1,-1-2 92,-1-3 1,-1 0-1,-3 2 1,-2 0 0,-4 0-1,-3 0 1,-1 0-1,-4 0 100,-2-2 1,-3 0 0,-5-3 0,-3 0 0,-5-1 0,-1 0 0,-2 1 0,-1-1 133,-1 2 1,-2 0 0,-3 0 0,-4 0 0,-3-2 0,-4-1 0,0-2 0,-3 0-125,-2-1 0,-1 1 0,-1 2 0,-1 0 0,0-1 0,-1 1 0,1 0 0,-1 0-145,1-1 1,-1 1 0,1 0 0,-1 0 0,2-2 0,-1 0 0,2 2-1,-1 1-33,1 2 0,1 0 1,2 1-1,1 0 1,-3-2-1,1-1 0,-1-2 1,1 0 6,-1-3 0,0 1 0,4 1 0,-1 0 0,-1 0 0,-1 1 0,1 0 0,0 0 34,1 1 0,-1-1 0,-2-5 0,-1 0 0,3 2 0,1-1 0,0-1 0,0 1 116,1 2 1,1 0 0,1 0 0,1-1 0,-1 1 0,2-1 0,1-2 0,0 1 36,1-2 0,0 0 0,1 3 1,1 1-1,1 0 0,2 1 0,-1-1 1,2 0-22,0 1 1,1-1-1,5-5 1,2-1-1,4-5 1,1-1-1,1-1 1,1-1-89,0 3 1,1 0-1,-1 2 1,1 1-1,-1 4 1,1 1 0,-1-2-1,1 1 21,-1-3 1,1 1-1,-2 4 1,1 0 0,-1-1-1,-1-1 1,-1 1-1,-1 1-68,0-1 1,-1 1 0,0 1 0,-1 0 0,-1 2 0,-2 1 0,0 1 0,-1 2 20,-1 4 0,0 0 0,1 0 0,0 0 0,-3 1 0,-1 0 0,1-1 0,0 0 1,0-2 0,0 0 1,-1 3-1,0 0 0,-2 1 1,0 0-1,0 2 0,1 0 20,1 1 0,0 0 1,1-4-1,-2 0 1,-2-1-1,-2 0 1,0 1-1,0 0-9,0 3 1,-2 2 0,-1-1 0,-1 1 0,2 5 0,0 0 0,0-1 0,0 1-133,0-2 1,1 2 0,-3-42-1,6 1 1,0 13-213,0 5 0,0 5 0,0 11 0,0 9-1115,0 10 1468,7 14 0,1 0 0,4 12 0,-4 3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2:06.6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205 202 7816,'-37'-40'0,"-4"-1"0,-2 4 610,4 6 0,6 6 0,22 9-697,11 5 1,15 11-1,34 11 1,15 5-1758,13 1 1844,9 1 0,9 7 0,-47-12 0,1 1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2:07.1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420 247 7768,'-78'-55'0,"-1"-1"0,-1 2 2978,4 9 1,24 14-3903,17 25 0,16 18 924,19 23 0,15 7 0,5 11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2:07.4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426 12 7722,'-70'-2'0,"0"-2"1214,0-2 1,2 8 0,6 12-1,13 5-1317,18 5 0,26 13 0,30-1 103,19 7 0,38 11 0,-33-23 0,1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2:07.6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60 129 8778,'-1'-33'2779,"-5"4"1,-10-2-4320,-7 7 1,9 13 1539,14 17 0,16 11 0,11 18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2:07.8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243 1 7710,'-35'0'0,"0"0"1097,0 0 1,-4 0 0,5 0-1,6 2-2614,7 4 0,11 9 1517,4 8 0,20 16 0,5-2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2:08.1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166 140 7812,'-31'-25'1782,"-4"-4"0,0-2-1510,4 2 0,8 7 0,13 19 0,12 18-272,13 22 0,18 15 0,12 18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6:57.0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577 175 8179,'-8'-17'0,"-3"-1"1663,-5 1-1039,6-1 0,5 12 0,10 10 0,7 14-198,4 7 0,1 4 1,3 8-1,1 4-209,2 5 0,0 5 1,-5-1-1,-1-1-149,1-3 1,-3 3 0,-3 7 0,-6 4-184,-4 2 0,-4-5 0,-4 1 0,-8-4-89,-7-1 1,-8-5 0,-10-5 0,-2-10-47,3-6 0,-7-6 1,0-7-1,-1-4-152,-1-3 0,8-3 0,-1-8 1,3-3-882,2-3 1,0-2 1282,0-5 0,-8-8 0,-1-3 0</inkml:trace>
  <inkml:trace contextRef="#ctx0" brushRef="#br0" timeOffset="182">1 437 8153,'0'-35'477,"6"-6"0,-1 1 1,1 1 128,2 2 0,4 4 0,13 2 1,10 2-246,9-2 0,15 6 0,5 1 1,4 5-416,1 1 0,7 7 1,-2 1-1,-4 2-511,-4 4 0,-10 3 1,4 1-1,-4 1 565,-3 5 0,3 4 0,-11 7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2:08.8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97 171 7692,'-19'-25'52,"-5"-4"0,5-2 0,-2 0 293,7 2 0,26 15-345,23 2 0,23 16 0,21 6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2:08.9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419 116 7745,'-60'-15'128,"6"-8"0,-4-12 0,5 9 300,7 11 0,9 13 0,10 19-428,1 18 0,-5 28 0,4 8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2:09.6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185 194 7696,'-35'-27'1769,"0"-6"0,2-4-1260,4 4 0,4 6 0,10 10-1126,3-1 1,27 16-1,24 10 1,19 13-1968,18 14 2584,-27-11 0,1 3 0,3 6 0,1 3 0,7 4 0,0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2:10.0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262 192 7688,'-35'-13'0,"0"-5"543,0-1 1,1-3-1,1-1-543,3-6 0,-3-4 0,6-2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2:19.7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86 1 8421,'-18'0'1706,"1"0"0,1 2-1681,5 4 0,-3 3 0,8 11-25,2 3 0,10-4 0,4 7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2:08.363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4557 115 7958,'-61'-18'0,"-3"-7"634,-4-6 1,6 2-635,4 17 0,12 12 0,3 10 0</inkml:trace>
  <inkml:trace contextRef="#ctx0" brushRef="#br0" timeOffset="233">278 656 7724,'-33'-25'1242,"-4"-18"1,-15-13 0,1-4-960,5 2 0,13 5 0,15 7-283,10 5 0,30-4 0,7 1 0</inkml:trace>
  <inkml:trace contextRef="#ctx0" brushRef="#br0" timeOffset="882">3840 3416 7667,'-7'9'1401,"-5"-3"1,-13-6 0,-8-6-1,-8-5-1721,-4-5 1,-7-1 0,-8-1-1,-2 1 320,-4-1 0,-2 1 0,-2-1 0</inkml:trace>
  <inkml:trace contextRef="#ctx0" brushRef="#br0" timeOffset="1083">470 3066 18550,'-25'-13'0,"-4"-7"-1261,-4-5 1,3-4 0,5-8-1,6-2-543,9-1 0,8-1 1804,8 6 0,19-8 0,12-1 0</inkml:trace>
  <inkml:trace contextRef="#ctx0" brushRef="#br0" timeOffset="1515">5674 3049 7650,'-17'0'4672,"-1"0"1,1-2-6064,-1-4 1,3-4-1,3-7 1,6-1-2564,4 1 3954,2 0 0,16-1 0,3 1 0</inkml:trace>
  <inkml:trace contextRef="#ctx0" brushRef="#br0" timeOffset="6364">1291 1233 8185,'-35'-43'191,"8"6"0,3-4 0,5 6 875,1 6 0,9 4 919,3 8-1912,4 7 1,2 4-1,0 12-131,0 5 1,2 7 0,2 3 0,2 4-141,-2 3 1,-3-1 0,-2 2 0,-5-4-76,-6 0 1,-3-3-1,-7 5 1,-5-2 93,-8-4 1,-6-1-1,-1-5 1,-9-3 238,-5-6 1,-14-6-1,4-8 1,0-9 249,-2-11 1,2-12-1,2-9 1,8-7 231,7-8 0,14-2 0,14 2 0,9 8-206,12 7 1,18 6 0,17 10 0,10 4-324,5 6 0,10 11 0,6 7 0,6 3-249,4 2 1,1 9 0,-1 9 0,5 9 55,5 6 0,-1 15 0,-3 7 0,-9 5-91,-7 6 0,-6 4 0,-9 5 1,-6 7 60,-10 3 0,-10-3 0,-14-1 0,-7 1 53,-8-3 0,-7 5 0,-13-8 0,-7-3 39,-7-1 1,-9-8-1,-9 0 1,-4-2 9,-3-6 1,-1-5 0,-3-18 0,1-4-80,2-6 1,3-5 0,3-7-1,12-7-432,7-8 1,14-5 0,5-11 618,7-3 0,9-12 0,-4-10 0</inkml:trace>
  <inkml:trace contextRef="#ctx0" brushRef="#br0" timeOffset="6698">1692 1669 8241,'18'0'503,"-1"-6"498,1 1 0,-7-1-244,1 6 1,-2 7-1,3 5-492,-1 4 1,-6 1-1,4 1 1,-1-1-197,1 0 1,-6 1-1,2-1 1,-4 1-205,-2-1 0,0 1 0,0-1 52,0 1 1,-8-9 0,-4-3 306,-3-4 0,3-2 0,0-4 0,1-5 121,1-9 0,2-5 1,8 2-1,0-5-72,0-1 0,14 0 1,5-4-1,8 4-204,10 2 1,0 3-1,12 11 1,3 5-269,4 4 0,8 4 0,-5 4 1,-3 7-643,-2 8 0,2 7 0,1 8 0,-5 1-31,-1-2 1,-5 4 0,-11-10 0,-2 2 871,-4-2 0,-4 4 0,-7-5 0</inkml:trace>
  <inkml:trace contextRef="#ctx0" brushRef="#br1" timeOffset="6883">2339 953 13434,'0'-62'81,"0"4"0,0 7 1,0 11-1,0 11 85,0 7 0,13 12 0,7 5 1,3 3 333,2 2 0,12 9 1,0 9-1,5 9-517,7 6 0,1 12 0,3 7 0,-1 8-692,1 2 1,-1 6 0,0-4 0,1 6-421,-1 6 1,-7 1 791,-4 5 0,-23-36 1,0 1-1,17 42 0</inkml:trace>
  <inkml:trace contextRef="#ctx0" brushRef="#br0" timeOffset="7746">3002 1495 8431,'-9'-26'730,"-5"13"1,8-5 548,2 3 1,4-1-844,6-1 0,4 7 1,9 4-1,4 2-154,7-1 0,4 1 1,5-8-1,2 0-157,-2 3 1,-2-9 0,-2 3 0,0-9-366,-1-3 0,-6-2 1,-7-6-1,-5 0-46,-5 0 0,-9 0 0,-2 0 0,-12 2 280,-9 4 1,-6 4 0,-10 8 0,-2 1 58,-1 4 1,-1 5 0,6 9 0,2 3-133,4 7 1,4 4-1,9 3 1,4 4-177,7 6 1,10 4 0,9 2-1,7 2 10,8 4 0,12-10 0,6 4 0,5-4 36,6-4 0,-1-2 1,7-7-1,2-3-10,2-3 0,-6-4 0,-6-8 0,-8-2-28,-7-4 1,-6-9 0,-8-11-1,-9-1 256,-11-4 1,1-2-1,-2 0 1,-2 2 261,-2 2 0,-8 8 0,-2-3 1,1 5 749,-1 1 0,-4 7-717,6-1 1,2 10-1,10 2-333,6 10 1,5 0 0,7 1-1,3 3-92,0 1 0,4-3 1,-6-2-1,0-1 12,1 1 0,3-6 1,-6 2 214,-2-4 0,-3-4 0,-6-4 315,-7-6 0,-3-3 0,-2-3 1,0 1-159,0-1 0,-7-5 0,-3 0 0,-2 2-156,1 1 0,5 5 0,-4 1 0,0 2-69,1-1 0,3 5-1419,-6 2 191,8 4 0,-3 4 812,7 4 0,0 4 446,0 7 1,5 1 237,1-1 0,0-5 1039,-6-1 442,0-7-1521,0 12 0,0-12-725,0 7 0,0-5 160,0 6 1,0-6-1,0 5 72,0 3 1,0 1 0,0 3 0,0-1 122,0 1 1,0-1 0,0 3 0,0 1 141,0 2 1,-6 2 0,-2-3 0,1 1 207,-1-2 1,0-9 0,2-6 0,-5-4-4,-5-2 0,4-4 1,3-8-1,-1-15-199,0-16 0,7-5 1,-3-18-1,6-4-263,6-4 1,11-3-1,12 5 1,4 0-630,2 4 0,0 12 0,0 6 0,2 13-711,3 11 0,-1 15 1559,8 5 0,-1 20 0,7 5 0</inkml:trace>
  <inkml:trace contextRef="#ctx0" brushRef="#br0" timeOffset="8215">2321 2822 8518,'-54'-18'170,"-4"1"0,-6 7 0,-14 4 0,-7 6 497,-7 6 1,-5 12 0,8 11 0,6 4 281,3 2 0,6 5 0,12 1 0,12-2-767,13-2 1,12 4 0,13-1 0,6-1-295,4-2 0,2-2 1,0 0-1,2 0-456,4 0 0,4 0 1,5 0-1,-1-2-176,-3-4 1,1-6-1,6-11 1,-1-5 430,0 1 1,1-6 0,-1 2 0,1-8 465,-1-8 0,7-3 1,1-3-1,2 1 210,4 0 1,-4-1 0,2 1 0,4-1-72,6 1 1,-2 5-1,4 2 1,-4 3-728,-2 3 1,5-4-1,3 2 1,0 2-538,-1 2 0,1 2 1,-4 2 971,2 4 0,7 4 0,-3 7 0</inkml:trace>
  <inkml:trace contextRef="#ctx0" brushRef="#br0" timeOffset="8481">2234 3084 8430,'-2'-29'494,"-2"1"0,-2 3 1038,2 4 0,4 3-1073,6 7 1,4 3-1,7 10 1,3 4-182,3 5 0,4 5 1,8 3-1,0 3-278,0 1 1,-6 6-1,-2-6 1,0 1-495,0 1 1,-11-8 0,1 3-1200,-1-7 1320,-8-9 0,-6-6 1,-10-15-1,-2-10-102,-3-6 0,-1-4 0,0-2 0,5-4 2,1-1 0,2 5 1,6-2-1,4 6 473,8 6 0,1 6 0,16 9 0,4 5 0,6 1 0,6 2 0,7 6 0</inkml:trace>
  <inkml:trace contextRef="#ctx0" brushRef="#br0" timeOffset="8748">3107 3119 8430,'-8'-18'0,"-3"-1"341,-5-4 1,4 3-1,3-3 1,-1 2 594,0-3 0,6 3 1,-1-8-1,3-2-472,2-2 1,0 4 0,0 1 0,0 1-270,0 0 0,0 6 1,0-3-1,0 5 178,0 2 1,-8 1-408,-4 4 0,3 5 1,-1 9-440,2 3 1,2 5 0,6 8 0,2 1 8,4 4 0,4-1 1,9 5-1,4-2 60,7-4 0,3 5 0,1-3 1,3-2-276,4-1 0,2-5 1,5-1-1,-1-5 679,1-1 0,3 6 0,1-4 0</inkml:trace>
  <inkml:trace contextRef="#ctx0" brushRef="#br0" timeOffset="9165">3823 2665 8578,'-2'-24'208,"-2"1"0,-4 2 501,-1 1 1,-3 3 0,-3-1 0,1 3 34,2 3 0,1-1 0,-9 7 0,-1 2-293,-2 2 1,-3 2-1,5 2 1,-4 4-303,-2 5-1,5 5 1,-1 1 0,4 3-244,1 3 0,7-2 0,1 7 0,2-1-513,4 0 0,2-4 0,4 6 0,2 0 52,2-1 0,8 3 0,-5-8 0,3-2 141,-1-1 0,-1-9 0,4 1 0,-3 0 279,3-3 0,-4-1 524,1-8 0,-7-2 0,4-4 17,0-5 0,1-11 0,9-1 0,-1 0-141,1-3 0,-1 7 0,3-4 1,3 3-372,6 3 1,4 1 0,2 3-1,0 3-617,0 2 1,2 3-1,2 5 1,3 0 723,3 0 0,9 0 0,8 0 0</inkml:trace>
  <inkml:trace contextRef="#ctx0" brushRef="#br1" timeOffset="9682">4993 2665 10199,'-12'-8'-11,"1"-4"0,-1 3 0,-5-3 1392,-1-2 0,1 5 0,-1-1-656,1 2 1,-1 0-1,1 4 1,-1-3-568,1-3 1,-2 4 0,-5-5 0,-5-3-172,-4-2 0,4-9 0,-2-4 0,-4-6 111,-4-6 1,-1-3 0,5-9 0,0 1 159,0 0 0,8-3 1,5-1-1,9-2 101,7 2 0,4 9 1,4 6-1,6 6-107,9 6 1,8 4 0,10 9-1,2 5-392,4 5 0,4 4 0,9 2 0,2 4-386,2 8 1,3 1 0,-3 16 0,4 4-173,0 6 1,2 0 0,-10 7 0,-5 1-16,-5-2 0,-5 3 0,-10-7 0,-7-2 238,-9-2 1,-5-10 0,-10-4-1,-6-4 374,-9-1 0,-8-8 1,-10-7-1,0-6 470,0-9 1,-6-6 0,0-5 0,3-6 669,1-4 1,8-8 0,1 1 0,3 1-271,4 2 1,9-4 0,6 0 0,6 5-552,6 4 1,6 1 0,11 8 0,8 2-325,8 1 0,6 11 1,7 3-1,0 6-559,1 6 1,-1 3 0,1 11 0,-3 3-324,-3 6 1,-3 4 0,-5 2 0,2 2 18,-2 4 1,-3-4 0,-3 3 0,-3-3 968,-7-2 0,4 8 0,0 1 0</inkml:trace>
  <inkml:trace contextRef="#ctx0" brushRef="#br0" timeOffset="9949">5779 2071 8801,'0'-27'1089,"0"1"0,0 9-173,0 0 0,8 1 1,3 2-532,5 3 0,7 5 0,1-4 0,-3 2-307,-2 5 1,-1-5 0,-3 0 0,-1 0 43,-3 1 0,-1-7 0,2 2 0,-6-3-196,-4-3 0,-2 1 1,-2 1-1,-4 3-76,-6 1 1,-11 0 0,-4-3 0,-2 3 16,0 6 1,1 5 0,-3 1 0,4 0-37,2 0 0,4 7 0,9 5 1,6 5-576,4 7 1,4-3-1,4 8 1,9 2-187,13 2 1,3 2 0,15 0 929,3 0 0,1 0 0,3 0 0</inkml:trace>
  <inkml:trace contextRef="#ctx0" brushRef="#br0" timeOffset="10332">6565 1739 8570,'-35'-23'196,"0"-1"1,0 3 545,0 2 1,0 7-1,0 2 1,2 3 11,4 3 0,-2 2 0,6 2 1,2 2-327,3 4 0,1 3 0,13 11 0,2 1-628,2 2 0,4 2 0,4-3 0,6 1-467,3-2 1,8 5 0,3-3 0,-1-2-23,0-1 0,4-9 0,-4-1 0,1-2-11,-1-4 0,-8-2 1,-7-4-1,0-6 585,-1-10 1,-5-7-1,0-14 1,-10-5 424,-11-9 1,-8-18-1,-12-7 1,-4-11 145,19 39 0,-2 1 0,-5-2 0,-1 1 1,-1 0-1,-2 1 0,0 2 0,-2 1 268,1 0 0,-1 3 0,1 3 1,0 2-1,-28-30 0,9 16 1358,10 15 0,16 13-1744,10 19 0,17 7 1,17 17-1,14 6-828,14 10 0,3 10 0,18 13 0,4 4 71,4 0 0,-33-28 0,1 0 1,-1-1-1,0 0 0,2 3 0,-1 2-201,2 2 0,0 1 0,-1-1 1,1 0-1,0 0 0,-1 1 0,1 1 1,0 0 421,0 0 1,-1 1 0,-3 4 0,0 1 0,-2 1 0,1-1 0</inkml:trace>
  <inkml:trace contextRef="#ctx0" brushRef="#br1" timeOffset="10749">6862 1791 13271,'0'-25'325,"0"0"1,-2-4 0,-2 6 445,-2 3 0,2 5 0,8 1 1,4 2-82,2-1 0,1 3 1,9 0-1,1 3-456,2 3 1,1-4 0,-7 2-332,1 2 1,-3-5-5,-3-3 0,-5 2 1,-8 1-1,-5-1-187,-6 0 1,-9 6 0,-5-3-1,1 1 72,0 0 0,2 0 1,3 6 141,-3 0 1,6 2 0,-1 4-1,10 5-275,6 5 1,4 1-1,6 1 1,10-1-28,9 1 1,8-3 0,5-1 0,7-4 0,3-3 1,-3 5 0,0-6-1,-1-2 1,-1-2 1,-4-10-1,-12-6 1,-8-7 437,-7-8 0,-9-6 0,-10-8 0,-11-7 525,-11-6 1,-4 3 0,-16 7 0,-1-1 412,-3 2 1,1 5 0,3 11 0,8 7-57,8 9 0,14 7 0,11 12-970,4 5 0,18 14 1,9 10-1,14 10-930,13 5 1,8 3 0,10-1 0,0 3-1042,0 3 0,7-2 1952,-36-24 1,0 0-1,2 0 1,-1 0 0,2 3-1,0 0 1</inkml:trace>
  <inkml:trace contextRef="#ctx0" brushRef="#br1" timeOffset="11216">7071 1756 14105,'0'-27'138,"0"-6"0,2 4 0,2-4 569,2-2 0,8-5 0,-3-3 0,5-2 7,1-3 1,1-3 0,-1-1 0,1-1-426,-1 1 0,-7 0 1,-4-1-1,-6 5-87,-6 7 1,-6 4-1,-11 18 1,-8 5 77,-8 4 0,-4 7 0,-5 8 1,1 11-107,-1 11 0,5 10 0,2 15 1,6 3-385,6 3 0,12 2 0,11 6 0,8-2-330,10 2 0,9 2 0,20 0 0,7-4-31,8-6 1,16-11 0,17-7-1,-39-21 1,1-3-90,3 0 0,1-2 0,5-4 0,0-3 1,0-4-1,1-2 343,2-2 1,0-2-1,1-4 1,0-3-1,-3-4 1,0 0-1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3:38.9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1333 1730 8125,'-2'-10'139,"-1"2"1156,-3 1-1064,-8-3 1,6-2-716,-3 1 1,5 7 483,12-2 0,3 4 0,9 2 0</inkml:trace>
  <inkml:trace contextRef="#ctx0" brushRef="#br0" timeOffset="415">1613 1119 8150,'-8'-53'0,"-6"1"634,-7 0 1,-6 7 0,-10 4 0,-6 4 254,-9 2 1,-10 8 0,-16 6 0,-11 7-467,38 11 0,-1 0 0,-4 2 1,0 0-1,-4 2 0,1 0 1,2 2-1,2 2-95,1 3 1,3 2 0,-35 15 0,5 10 0,9 2-306,8 3 1,21-3 0,20 6 0,15 0-335,12 3 0,8 7 0,13 3 1,12 2-129,13-2 0,11 5 1,10-3-1,7-2 82,-35-28 1,1-2 0,38 25 0,5-3-1,-1-3-68,-1-2 1,-5-3 0,-9-7 0,-12-2-9,-19-1 1,-13-9-1,-19 2 1,-14-1 401,-15 1 1,-27-2 0,-16 8-1,-14 0 244,-7-1 1,37-13 0,0 1 0,-49 7 0,0-2-41,4-1 1,12-11-1,7-3 1,8-4-205,8-2 1,21-2-532,14-4 1,21 2 0,21-7 561,14-3 0,25-1 0,14-3 0</inkml:trace>
  <inkml:trace contextRef="#ctx0" brushRef="#br0" timeOffset="715">1752 1922 8219,'-7'-15'2611,"-3"1"-1290,0 2 1,1 6-33,3-5 0,4 5-1187,-4-6 0,12 3 0,5-5 0,5 2-62,1-1 1,1-3 0,-3-1-1,-1-1 0,-2 1 0,-6-2 0,3-3 1,-1-1-80,-4 2 1,-4 1 0,-6 3 0,-6 1 42,-3 5 1,-8-3-1,-1 8 1,1 2-241,-2 2 1,5 4 0,-3 4 0,6 6-289,5 3 1,4 10 0,10 5 0,6 3 2,9 1 0,16-1 1,16-1-1,7-3 12,8 2 0,12-6 0,7-2 509,9-3 0,5-3 0,-45-8 0,0 0 0</inkml:trace>
  <inkml:trace contextRef="#ctx0" brushRef="#br0" timeOffset="914">2713 996 8219,'-25'-62'0,"-4"6"1709,-4 8 0,4 11 0,1 11 598,3 7 0,10 7-2019,9 18 0,4 6 1,4 11-1,4 8-169,5 8 1,13 8 0,7 11 0,5 4-294,5 0 0,8 6 0,-3-4 0,5 6-761,1 5 1,-5-3 0,-1 6 0,1-2-1156,-2-1 0,-3 9 1717,-7-3 1,-8 5-1,-1 1 1</inkml:trace>
  <inkml:trace contextRef="#ctx0" brushRef="#br0" timeOffset="1197">3464 1712 8413,'10'-7'109,"-3"-3"0,-5-7 1348,4-1 0,-4 6 697,4 1 0,4-1-1985,1-5 0,-1 1 0,2 3 0,-1 1-260,-1-2 0,6 5 0,-7-3 0,3-2-19,-1-1 0,-7-3 1,2 1-1,-4 0-74,-2-1 0,0 6 0,0 1 0,-2-1 176,-4 2 1,2-3 0,-7 7 0,-3 2-268,-1 2 0,3 12 1,2 5-24,3 7 0,3 9 1,10-2-1,7 4-118,9 2 1,7 0-1,11 0 1,9 0-437,7 0 1,8-8 851,12-4 0,11 4 0,-38-13 0,-1-1 0</inkml:trace>
  <inkml:trace contextRef="#ctx0" brushRef="#br0" timeOffset="1413">5001 1241 8754,'-18'-21'0,"-1"1"867,-4 5 1,-6 3 0,-10 0 0,-4 7 63,-2 3 1,-1 4-1,-5 3 1,3 9-413,1 7 0,10 1 0,3 7 0,8 2-358,7 2 1,3 2 0,5 0 0,5 2-643,4 3 0,10-3 0,5 4 1,11-4-555,11-2 1,13-2 0,14-4-1,6-8-635,10-7 1,7-7-1,8-7 1670,6 0 0,-47-9 0,-1-5 0,1 0 0,1-1 0</inkml:trace>
  <inkml:trace contextRef="#ctx0" brushRef="#br0" timeOffset="1596">5682 734 9127,'-43'-62'0,"-5"4"697,-9 4 0,-5 11 1,-6 8-1,4 12 127,6 9 0,12 7 0,9 9 0,12 3 54,13 7 0,8 11 1,4 8-1,4 10-522,8 11 0,9 3 1,20 9-1,9 4-479,12 5 1,-29-35 0,2 0 0,7 4 0,1 0 0,1 0 0,0 1-159,-2-1 1,-1-1-1,2 0 1,0 0 0,-5 0-1,-1 1 1,0-1 0,0 0-1738,0 0 1,-2 1 0,17 40 2017,-11-7 0,-8 7 0,-19-16 0,-16-6 0,-14-7 0</inkml:trace>
  <inkml:trace contextRef="#ctx0" brushRef="#br0" timeOffset="1879">5350 1451 8457,'-8'-35'0,"-1"-2"587,-1-4 0,2 12 0,10 0 0,4 7 314,6 5 0,11-1 1,8 1-1,8 1-451,7 5 1,13-3 0,6 6 0,11 1-107,11-1 1,-1 0-1,3 4 1,-7-1-128,-5 1 1,-3 2 0,-10 2-1,-8 0-177,-7 0 0,-8 0 0,-12 0 0,-4 0-79,0 0 1,-11 2 0,3 3-78,-1 7 1,-7 2 0,1-1 0,0-1 34,-1 1 1,-3 3-1,4 1 1,0 3-240,-1 3 1,1-3 0,4 3 0,-5-4-635,-1-1 0,6 1 1,-3 1-1,3-1-2054,-2-4 3008,3-1 0,-5 11 0,7 2 0</inkml:trace>
  <inkml:trace contextRef="#ctx0" brushRef="#br0" timeOffset="2045">6573 769 8457,'-41'-44'-1,"0"5"0,2 6 581,2 4 1,10 13-1,4 1 1,4 5 863,1 6 1,10 2-2164,8 2 1,8 14 0,12 5 0,5 7 718,10 5 0,7 9 0,11 5 0</inkml:trace>
  <inkml:trace contextRef="#ctx0" brushRef="#br0" timeOffset="2510">7114 996 8583,'0'-17'1021,"-2"0"0,-2-1 1,-4 3 1130,-1 3 1,5 2-1380,-2 4 1,4 12 0,2 2 0,0 11-409,0 10 1,0 4-1,2 2 1,2 2-615,2 4 0,7-4 0,-1 6 0,2-3-340,-3 1 1,5 0 0,-5-8 0,5-4-1,1-6 0,-3-5 1,1-7-1,5-5 152,-1-4 0,3-17 0,1-11 1,6-11 216,4-9 0,-2-10 0,0-5 0,2 1-93,-2 0 0,0 4 1,2 7-1,-2 5-44,-2 1 1,-7 10 0,1 12 0,-4 7-129,-1 8 0,-1 4 1,1 6-1,-1 6 167,1 7 0,-7 12 0,1 1 0,1 3 268,3 2 0,1-6 0,1-2 0,-1-2 384,1-4 0,-6-7 0,-1-4 0,3-3 754,1-3 1,1-10 0,-3-5 0,-1-7-175,2-5 1,-1-4 0,-1-8 0,-4 0-106,-1 0 0,-5-4 0,4 0 0,-6 5-209,-6 1 1,-3 3 0,-9 13 0,-1 1-448,-5 5 1,5 3-1,-6 12 1,2 8-293,-1 11 1,3 8-1,9 6 0,6 4-443,4 5 1,10 5 0,6-1-1,9-1-589,12-3 1,17 1 0,18 1-1,12-5-2623,9-8 3794,-40-22 0,3-3 0,2 0 0,2-2 0,3-5 0,1 1 0</inkml:trace>
  <inkml:trace contextRef="#ctx0" brushRef="#br0" timeOffset="3191">10956 1503 8224,'0'17'-657,"-6"1"1,-1-1 747,-3 1 1,-2-1 0,-5-1 880,-1-5 0,7 3 0,-1-8 0,-2-2-141,-1-2 0,-5-4 1,-1-2-1,-2-6-513,1-5 1,-3-1-1,0-13 1,-2-4-172,-4-6 1,-2-5 0,-2-13 0,2-5 75,4-8 0,-2-17 1,9-2-1,7-4 23,7-3 1,6 5 0,4 10 0,6 7 51,9 8 0,9 14 0,10 13 0,5 10-72,6 11 1,3 9 0,3 11 0,-1 5-214,0 11 1,7 13 0,3 11-1,2 5-143,2 7 0,4-1 0,-10 7 0,0-2-120,0 0 1,2 6 0,-9-3 0,-9-1-119,-5 0 0,-12-4 0,-4-7 0,-5-5-275,-6-1 0,-5-4 0,-9-12 1,-3-10 99,-7-9 0,-4-6 0,-1-6 0,1-11 803,5-20 1,-3-12-1,8-23 1,2-7 329,3-7 1,1 3 0,3-1-1,7 1 294,8 1 0,11-1 1,0 13-1,4 12-320,2 11 0,0 16 0,0 7 0,-1 9-664,1 7 1,0 12 0,0 7 0,2 9-477,4 7 1,-2 4 0,5 4-1,1 4-488,0 5 0,1 5 0,8 3 0,3 2-9,1 2 0,-4 3 0,-5-5 0,1 4 1073,-1 2 0,7 2 0,6 6 0</inkml:trace>
  <inkml:trace contextRef="#ctx0" brushRef="#br0" timeOffset="3707">13139 1189 8346,'0'-18'270,"2"1"0,2-3 1,2-1 465,-2-2 0,-2-1 1,-2 7-1,0-1 380,0 1 1,0 5 0,0 1-478,0-3 0,0 4-330,0-1 1,0 5-350,0-6 1,0 6-178,0-5 0,-6 5 0,-2-4 107,-2 2 0,-1-3 0,-7 5 253,1 2 0,5-4 1,0 3-166,-1 1 1,3 2-1,0 4-147,3 3 1,-5-1 0,6 8 45,2 2 0,2-5 0,0 3 1,-1 2 231,-3 1 0,-2 3 1,4-1 36,-2 0 1,1 1-1,5-1 1,-2-1 38,-4-4 0,4 3 0,-4-3-218,4 3 0,4 3 0,6-3 1,7-3-26,7-6 1,16 1 0,3-1-1,10-2-72,7-2 1,4-4-1,8-4 1,0-5 7,0-5 1,-8-9 0,-6-2-1,-10-2 167,-11 0 0,-4-1 0,-13-4 0,-12-1 173,-14 0 0,-13 0 0,-20 0 0,-8 2-95,-7 4 1,-6 3-1,-8 9 1,2 1-106,4 5 1,-2 3 0,10 8 0,7 0-252,13 0 0,10 14 0,15 5 0,5 6-668,4 6 0,23-2 0,12 4 1,14 4-116,13 0 0,14 0 1,7-2-1,7 0 1016,5 0 0,-45-18 0,1 1 0,3-1 0,0 1 0</inkml:trace>
  <inkml:trace contextRef="#ctx0" brushRef="#br0" timeOffset="4091">14554 996 8346,'0'-34'0,"0"1"552,0 3 0,0-1 0,-2 8 1,-2 0 675,-2-2 1,-7 11-1,1-3 1,-6 3-606,-5 4 0,2-3 1,-8 7-1,-2 2-342,-2 2 0,-8 10 0,0 3 1,2 5-329,2 1 0,3 3 0,-1 1 0,2 4-332,4 3 1,3 1 0,11 4 0,3-2-266,6-2 1,4 6 0,2 5 0,4-3-30,8-6 0,1 2 1,19-5-1,4-1 188,9-4 0,5-11 0,3-8 0,-3-8 490,-3-8 1,1-13 0,-7-10 0,-4-10 555,-6-5 1,-8-12 0,-11-10 0,-6-12-201,-4-7 1,-6 41-1,-2-1 1,-13-46 0,4 48-1,-3 1 431,-4 1 1,-1 1 0,-2 2 0,0 1 0,-28-35 0,1 12 80,-1 12 1,9 21-1,5 6 1,8 11-748,8 10 1,11 6 0,6 8-1,6 10-619,6 9 1,10 12-1,9 5 1,4 7 7,8 9 1,5 6 0,13 6 0,1 3-30,-27-34 0,0 0 0,4 1 0,0 1 0,-2 1 0,0-1 0,1 1 0,0 0-420,1-1 1,-2 1 0,1 2-1,-2 1 703,3 0 1,-2-1-1,0 1 1,-1 0-1,-4-4 1,0 1-1</inkml:trace>
  <inkml:trace contextRef="#ctx0" brushRef="#br0" timeOffset="4656">15322 1084 8627,'0'-18'0,"0"1"379,0-1 0,2 3 0,2 1 0,4 3 436,1-3 0,-3 4 1,6 1-1,2-1-121,1 0 0,3 6 1,-1-1-325,0 3 0,1 2-82,-1 0 1,-9 0-1,-8 0-349,-10 0 0,-7 0 0,-6 0 0,-8 0-68,-8 0 0,2 7 0,-4 3 1,4 2-128,2-1 0,2 1 1,2 5-1,4 1-92,2-1 1,4 1 0,9-1 0,6 1-115,4-1 0,4 1 1,4-1 280,6 1 0,5-9 1,6-3-1,6-4 77,4-2 1,2 0 0,-2 0 0,-2-2 117,-1-4 0,-9 2 0,2-5 1,-3-1 171,-3 0 0,1 5 0,-1-7 25,0-2 0,1 1 1,-1 1-182,1 6 0,-7 2 0,1 0 0,4-1 3,5 1 1,6 2-1,8 2 1,2 0 56,4 0 0,9 6 0,10-1 0,2-1 184,4-2 0,4-4 0,4-3 0,0-9 67,-6-7 0,-6-9 1,-12-10-1,-5-7 25,-10-3 0,-10-14 0,-13-4 1,-10-2-226,-12-4 1,-17-5 0,-22-1 0,-7 0-124,25 41 1,-2 1-1,0-1 1,-2 2 0,-35-15-1,2 7 235,4 6 1,12 14 0,13 8 0,8 9-370,8 6 0,9 12 0,4 9 1,3 14-531,3 12 0,11 13 0,13 8 0,11 8 167,8 7 0,-12-33 0,2 1 1,0 2-1,0-1 0,3 0 0,2-1-28,0 0 1,2-1-1,5 4 1,3-1-1,3 0 1,1 1 141,5 2 1,1 0 0,3 2 0,1-1 0,3-3 0,0 1 0</inkml:trace>
  <inkml:trace contextRef="#ctx0" brushRef="#br0" timeOffset="5156">19269 1293 8085,'18'10'1385,"-1"-4"-346,-7 4 1,-1-3 0,-5 7-430,2-2-353,0-9 0,-8 1 1,-2-15-1,-4-13-110,-1-7 0,-3-13 0,-7-9 0,-3-13-149,-1-13 1,0-10-1,13 36 1,2-1-1,-1-1 1,1-1 156,-1-2 0,0 0 0,4 2 0,1 1 0,0 3 0,2 1 0,0-38 232,2 11 1,0 12 0,0 8 0,2 10 161,4 15 0,-3 17 0,9 10 1,2 4-677,1 2 0,5 0 0,3 2 1,8 6-164,8 10 0,13 7 1,14 12-1,6 3 130,4 7 1,-32-19 0,1 2-1,-1 2 1,-1 0 0,2 3 0,-1 0-272,2 3 0,-2 0 1,-4-3-1,-1 2 1,-1 0-1,-2 1 1,30 34-302,-8-2 1,-11 2-1,-10 0 1,-12-1-281,-13-3 1,-12-8 0,-14 2 1011,-15-1 0,-20 12 0,-13-1 0</inkml:trace>
  <inkml:trace contextRef="#ctx0" brushRef="#br0" timeOffset="5306">19391 1206 8085,'-11'-52'310,"-1"-1"1,8 7-1,-2 1 1,4 4 366,2 8 0,16 4 1,9 8-1,14-4-525,13-3 1,9 7 0,8 0 0,3 5-774,4 5 1,-2 7 0,5-2 0,-1 4-697,-4 2 0,3 2 1317,-1 4 0,-1 11 0,-5 10 0</inkml:trace>
  <inkml:trace contextRef="#ctx0" brushRef="#br0" timeOffset="5655">20823 909 8524,'10'-13'385,"-4"-5"0,-4-9 1,-2 4-1,0 1 1373,0 3 1,-6 7-1,-2 3 1495,-1 1-3144,5 2 1,-4 8 0,8 4-1,0 7-248,0 9 0,2-1 0,2 6 1,4 0-328,1 0 1,-3 1 0,4 3 0,-1-4-176,1-2 0,-6 4 0,2-4 0,-4 1 75,-2-1 0,2-4 1,2-7 1122,1-3 1,1-9-1,-6-4 1,2-13 384,4-12 0,-2-6 0,8-4 0,1-2 40,3-2 0,1 1 1,1 7-1,-1 2-686,1 1 0,-1 9 1,0 0-1,1 5-631,-1 5 1,3 7-1,1-2 1,4 6-475,3 6 1,-1 3 0,4 9 0,-2 1-604,2 5 1,2 3-1,2 6 1,0-2 308,0-2 1,0 0 0,0 4 1102,-1-4 0,9 12 0,2-4 0</inkml:trace>
  <inkml:trace contextRef="#ctx0" brushRef="#br0" timeOffset="5987">22343 944 8460,'17'-35'531,"-5"-2"1,-2 0-1,-3 1 448,-3 3 0,-4 9 1,-7-1-1,-11 2-115,-9-1 0,-6 3 1,-4 8-1,-4 3-350,-5 2 1,-5 2-1,1 8 1,1 4-606,3 6 0,7 5 1,0 6-1,6 6-378,4 4 0,8 2 0,-1 2 1,9 2-438,7 2 0,4 0 0,2-8 1,2-4 269,4-6 1,5 0 0,11-3 0,1-7 774,-2-3 0,5-4 0,-1-6 1,0-2 181,0-4 0,0-4 1,-3-9-1,3-2 507,2-3 0,-5 1 0,1 6 1,-4-1-327,-1 1 0,-3-1 1,-1 3-1,-3 1-745,3 2 1,2 7 0,1-5 0,2 2-556,5 4 0,-5 2 0,6 4 1,1 4-300,3 6 0,4 3 1,4 3-1,1-1-742,3 1 1839,0-1 0,2 8 0,1 2 0</inkml:trace>
  <inkml:trace contextRef="#ctx0" brushRef="#br0" timeOffset="6188">22762 403 8460,'-25'-64'646,"-4"0"1,1 13 0,1 1 0,2 7 468,4 10 0,3 6 1,5 11-1,3 3-154,2 1 1,2 10 0,8 2-878,4 10 0,10 13 1,11 8-1,4 8-376,6 8 0,9 5 0,1 6 0,3 6-458,3 4 1,5 4 0,0 2 0,-2 3-878,-1 3 0,-9-3 1280,1 11 1,-8 3 0,-18-39 0,0 1 0</inkml:trace>
  <inkml:trace contextRef="#ctx0" brushRef="#br0" timeOffset="6619">23233 1031 8511,'-7'-52'539,"-1"7"1,-6 5-1,5 5 881,1 6 0,2 9 1,8 10-779,4 3 0,4 1 1,9 6-1,4 2-216,6 4 1,10 9 0,4 10 0,1 1-416,5-1 1,1 6 0,3-4 0,-3 0-637,-3-4 0,-4 3 0,-10-5 0,-4-3 21,-6-5 1,-4-11 0,-3-2 458,-4-10 0,-5-11 0,-7-4 0,0-4 663,0-8 0,0 2 0,0-6 0,0 4 670,0 2 1,0 8 0,2 6-779,4 7 1,4 6 0,9 10-1,2 6-425,3 10 1,7 9-1,-4 14 1,2 9-187,0 12 1,-2 2 0,2 14-1,-5-1-300,-5 5 1,-3 5 0,-5 4-1,-9 1-432,-11-7 0,-19-7 1,-18-14-1,-7-6 121,-5-4 0,4-17 1,-2-10-1,5-11 507,5-10 0,13-6 0,0-8 0,5-10 421,7-9 0,9-14 0,7-3 0,3-5-187,2-3 1,7 9-1,7-9 1,7 1-134,8 1 0,6 3 1,4 1-1,4-1-205,2 3 0,3 7 0,8 11 1,4 5-79,3 6 0,-1 3 0,2 0 487,-6 6 0,-11 5 0,-5 1 0</inkml:trace>
  <inkml:trace contextRef="#ctx0" brushRef="#br0" timeOffset="7002">24473 1101 8454,'0'-27'-236,"0"-6"1,0 6 0,2-2 743,4 0 1,-2 2-1,8-5 1,1 5 262,3 2 0,3 0 0,5 5 0,5 1-127,4 4 0,3 9 0,5 0 1,4 6-224,0 6 0,3 11 1,-5 12-1,1 6-226,5 6 0,-12-2 1,-4 9-1,-6 5-427,-6 3 0,-1 4 0,-5-4 0,-3 3-479,-6-3 1,-12-2-1,-8-3 1,-7-3-259,-8-1 1,-6-16 0,-4-2 0,-2-10 523,2-7 1,8-6-1,4-12 1,4-8 534,7-7 1,7-6-1,9-8 1,0-2 364,0-4 0,13-1 0,7-7 1,5 3 370,6-3 1,8 4-1,3 1 1,3 1-28,4 4 1,-1 10 0,1 6 0,-3 5-490,3 7 1,-1 3-1,-1 10 1,-4 4-207,-1 5 0,-9 13 1,4 5-1,-2 4-251,-4 2 1,-8 2-1,1 1 1,-5 5-563,-2 2 1,-1-1-1,-4 5 1,-5-3-550,1 3 1,-6-4 0,4-3 0,-6-5 1257,-6-10 0,-4 2 0,-7-1 0</inkml:trace>
  <inkml:trace contextRef="#ctx0" brushRef="#br0" timeOffset="7152">25644 438 8391,'-18'-51'645,"1"5"0,-1 11 0,3 11-78,3 5 1,4 11-1,8 8 1,2 12-1482,4 9 1,11 14 0,15 12 0,4 5-1536,5 6 2449,15 4 0,-9 8 0,13 0 0</inkml:trace>
  <inkml:trace contextRef="#ctx0" brushRef="#br0" timeOffset="7385">26569 1066 8391,'0'-19'0,"0"-4"585,0-7 0,-8 3 1,-3 0-1,-5 2 488,-1 4 1,-1 1 0,1 5 0,-1 3-233,1 6 1,-1 6-1,3 6 1,1 8-557,3 7 0,7 14 1,-2 11-1,4 7-244,2 5 1,2 4-1,2 10 1,4 4-447,1 5 1,-3-3-1,4-5 1,-2-5-49,-4-4 1,3-7 0,-1-3-1,-4-11 107,-6-14 0,-7-16 1,-13-7-1,-7-6-84,-8-6 0,2-11 0,-3-12 0,3-4-796,2-2 1,8 6 1225,3 0 0,5-8 0,2-8 0</inkml:trace>
  <inkml:trace contextRef="#ctx0" brushRef="#br0" timeOffset="7518">27425 1276 9824,'10'-35'0,"-3"2"1404,1 4 1,-6 2 0,4 5 1506,-4-1-3517,6 8 0,-6 15 0,1 13 606,-6 8 0,-7 14 0,-8 10 0</inkml:trace>
  <inkml:trace contextRef="#ctx0" brushRef="#br0" timeOffset="8367">338 2848 8204,'-76'5'0,"2"1"155,7-2 0,14-2 0,18-2 442,10 0 1,17 0 0,14 0-612,15 0 0,28-2 1,19-2-1,23-3 42,-35 2 0,3 0 1,9-1-1,3-2 0,10-2 1,3-1-1,9-1 0,2 1-29,-26 3 1,1 1 0,3 0 0,10-2 0,4 0 0,1 0 0,9-1-1,2 1 1,2-1 0,-21 2 0,0 0 0,2 1 0,0-1-243,4 0 1,1 1 0,1 0 0,0 0 0,2-1 0,1 0-1,0 0 1,0 1 0,2 0 0,1 2 0,0-1 0,0 1 0,0-1-1,0 1 1,0-1 0,0 1 183,-1 0 0,-1 0 1,1 0-1,0 1 1,1-1-1,1 1 1,0 0-1,-1-1 1,-3 1-1,-1 0 1,1-1-1,0 1 1,3-1-1,1 1 1,1 0-1,-1-1-32,3 1 0,0 0 0,1-1 1,0 1-1,-16 0 0,0 0 0,1-1 1,0 1-1,-1 0 0,1-1 0,1 1 1,-1 1-1,0-1 0,0 0 1,1 1-1,-1 0 0,1 0 0,0 0 1,-1 0 114,2-1 1,0 1 0,1 0-1,-1 0 1,0 0 0,1 0 0,0 1-1,-1-1 1,1 0 0,1 1 0,2-1-1,1 0 1,0 0 0,0 0-1,0 1 1,0 0 0,-1 0 0,0 0-1,1 0 1,-1 0-68,0 1 0,0-1 1,0 0-1,0 1 0,0-1 1,3 1-1,1 0 1,0-1-1,0 1 0,-1 1 1,-2-1-1,0 1 1,0 0-1,0 1 0,1-1 1,2 0-1,0 0 0,0 0 1,1 0-1,0 0 93,1 0 1,0 0 0,1 0 0,0 0 0,0 0 0,1-1 0,0 0 0,0-1 0,0 1-1,1 0 1,-1 0 0,0-1 0,0 1 0,1 0 0,-1 0 0,-1 0 0,1 0 0,-1 0-1,0 1 1,1-1-103,-1 1 0,0-1 1,1 1-1,-1-1 0,1 1 1,0 0-1,1 0 0,-1 0 1,1 0-1,0 0 0,0 0 1,1 0-1,0 0 0,-1 0 1,1 0-1,0 0 0,0 0 1,0 0-1,-1 0 0,1 0 46,-1 0 1,0 0 0,1 0 0,-1 0 0,1 0 0,-16 0 0,1 0 0,0 0 0,0 0 0,0 0 0,-1 0 0,0 0 0,-1 0 0,0 0 0,1 0 0,-1 0 0,1 0 0,1 0 0,0 0 0,0 0 0,1 0 0,0 0 0,-1 0 14,1 0 0,0 0 1,0 0-1,0 0 0,0 0 1,0 0-1,0 0 1,0 0-1,0 0 0,0 0 1,-1 0-1,0 0 0,15 0 1,-1 1-1,0-1 1,0 1-1,-1-1 0,-1 1 1,-1-1-1,-1 1 0,1 0 1,0 0 26,-2 0 0,1 0 0,0 0 1,-1 0-1,1 1 0,1 0 1,-1 0-1,1 1 0,0-1 1,0 0-1,3 0 0,1 0 0,-1-1 1,1 1-1,-1-1 0,0 1 1,-1-1-1,0 1 0,0-1 1,0 1 17,-2-1 1,1 1-1,-1-1 1,-1 1 0,0 0-1,-2 0 1,0 1-1,-1 1 1,-1-1 0,0 0-1,-4 0 1,-1 0-1,-1 0 1,1 0 0,-1 1-1,1 0 1,-1 0-1,0 0 1,1 1 0,-1-1-12,0 1 0,0-1 0,-1 1 0,1-1 0,-1-1 0,-1 1 1,1-2-1,-1 1 0,0-1 0,-1 1 0,19 0 0,-1 1 1,0-1-1,-1 1 0,-3 0 0,-1 0 0,0 0 0,-1 1 15,-1 0 1,-1 0 0,-1 1 0,0-1 0,-3 2 0,0-1-1,0 1 1,-1-1 0,0-1 0,1 0 0,-1 1 0,-1-1-1,-3 1 1,0 0 0,-1 0 0,0-1 14,-4 1 0,0-1 0,-1 0 0,0 1 0,20 0 0,-1 1 0,-2-1 0,-6 0 0,-2 0 0,-2 0 0,-3-1 0,-1 1 0,-2 0 45,-4 0 1,-2 0 0,-1-1 0,29 1 0,-4-2 0,-10 0-1,-3-2 1,-10-1 0,-4 0-384,-8-1 1,-4 0 0,30-2 0,-24-4 0,-15-4-131,-13 1 1,-16-7 0,-13 5 0,-6-5-2420,-6-1 3427,-11-1 1,-26 1 0,-11-1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3:52.3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87 327 8217,'-5'-29'332,"-1"0"0,-8 7 0,4-1 0,-1 5 751,-1 7 1,6-3-1,-3 6 251,1-1 1,2 7-1109,6 2 0,2 13 1,4 15-1,5 5-154,5 9 1,1 9 0,3 7 0,3 6-75,6 4 1,-2 9 0,1 5-1,-3 3-208,-4 3 0,-1 7 1,-12-46-1,-1 1 1,0 1-1,-2 1-188,-2 0 1,0 0 0,-3 1 0,0-1-1,-3 0 1,-2-1 0,-3-1 0,-2-1-277,-17 44 1,-6-11-1,-2-9 1,0-9 673,0-11 0,0-9 0,1-9 0</inkml:trace>
  <inkml:trace contextRef="#ctx0" brushRef="#br0" timeOffset="332">611 309 8228,'0'-58'261,"0"0"0,0 7 0,0 13 0,0 7 2662,0 7-1981,0-3 0,2 15 1,4 3-1017,6 11 0,5 9 1,5 13-1,3 7-155,2 7 0,2 7 0,6 7 1,-2 1-112,-4-1 0,-4 3 1,-7 1-1,-3 4-27,-3 2 1,-4 0-1,-8 4 1,-4-2 128,-8 2 0,-7-2 0,-14-6 0,2-11 197,2-8 1,1-14 0,-3-7 638,2-11-38,8-5 0,3-4 1,15-2-1,6-1-480,9 1 1,11 10 0,6 5-1,6 5-282,6 1 0,2 8 0,5 5 1,-1 2-472,1 3 1,1 2 0,-2 2 0,-7 2 672,-3-2 0,-2 5 0,0 1 0</inkml:trace>
  <inkml:trace contextRef="#ctx0" brushRef="#br0" timeOffset="649">1537 1479 8313,'0'-27'435,"0"2"1,0 8 0,0-1 377,0 1 1,6-1-1,1 3 1,1 1-292,0 2 1,6 3-1,-3-5 1,5 4-270,1 3 0,1-5 0,-1 4 1,1-1-40,-1-5 0,1-2 0,-1-1 0,0-2-56,1-5 0,-3 5 0,-1-6 0,-4 1-182,-2 1 1,-3-2 0,-5 3 0,0-1 35,0 2 0,0 7 0,-2 5-294,-3 1 1,-5 2-242,-8 6 0,9 8 0,3 5 1,4 7 88,2 3 1,2 8 0,6-2-1,7 2 35,7-2 1,9 8 0,-2-6-1,4 0-234,2 2 1,0-2 0,-1 0 0,-1-2 632,-3 3 0,3-7 0,-6 0 0</inkml:trace>
  <inkml:trace contextRef="#ctx0" brushRef="#br0" timeOffset="916">2218 1060 8271,'0'-25'462,"0"-2"0,0-6 0,0 4 436,0 5 1,0 11-1,2 3 1,4 2-456,5 5 1,13 1 0,7 4 0,10 3-202,11 7 0,8 4 0,10 3 0,-2 4-47,-4 6 1,2 2 0,-8 0 0,-4-1-397,-5 1 1,-8-6 0,-12-2 0,-6-5-1373,-4-7 1295,-9 5 1,-10-22-1,-13-2 1,-7-9 26,-3-7 1,-6-9 0,4 0 0,-1-7-266,1-5 1,2 4 0,7-3 0,3 1-14,1 4 1,10-2-1,2 5 1,10 3 113,5 0 1,11 9 0,3 7-1,6 7 415,5 2 0,5 6 0,7-3 0,1 10 0,-1 5 0</inkml:trace>
  <inkml:trace contextRef="#ctx0" brushRef="#br0" timeOffset="1066">3248 711 8271,'18'0'-77,"-3"2"1,-1 2 727,-2 2 309,-8-1 1,3-3-1,-9 4-369,-3 6 1,1 3-1,-6 3 1,0-1-217,1 1 0,5 5 0,-2 2 0,4 2-251,2 4 0,2 4 1,4 4-1,5 4-590,5 2 0,1-7 1,1 3-1,1-4-3262,4-2 3728,-3 0 0,5 0 0,-7 0 0</inkml:trace>
  <inkml:trace contextRef="#ctx0" brushRef="#br0" timeOffset="1529">4191 798 8238,'0'-27'0,"0"-4"0,0 8 0,0 1 4011,0 3-3025,0 2 1,2 9-1,4 8-850,6 10 0,3 7 1,3 6-1,-1 6-114,1 4 0,3 2 1,-1 0-1,-5 0-388,1 0 1,-9 6 0,-1 0 0,-6-3-501,-6-1 0,-3-2 0,-11 2 1,-1 0 458,-2-2 0,-14-4 0,2-14 0,-4-1 429,-4-4 0,6-5 0,-1-7 0,7-2 86,7-3 1,7-7 0,5-9 0,8-5 286,8-1 1,16-2 0,15-6 0,11 0 134,10 0 0,6 0 0,10 0 0,2 0-148,2 1 0,7 1 1,-1 0-1,1 2-160,-1-1 1,-15-2 0,-14 8 0,-12 1-26,-10 0-1,-14 2 1,-11 5 0,-6 3-6,-6 3 1,-4-2 0,-7 9 0,0 1-244,-1 2 1,1 2 0,-1 2 0,1 3-323,-1 7 0,8 11 1,5 7-1,3 2 31,2 3 1,9 0 0,9 2 0,11 2-24,10 2 1,5 1 0,11-3 0,3 2-262,6-2 1,10-4 0,-1-6 0,-3-6 626,-4-3 0,-9-3 0,3 0 0</inkml:trace>
  <inkml:trace contextRef="#ctx0" brushRef="#br0" timeOffset="1679">3528 170 8383,'-56'-39'1041,"3"4"1,14 8 0,24 21-852,13 12 1,19 7-1,20 7 1,14 3-191,11 6 0,13 12 0,5 3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3:51.5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193 827 8351,'-45'-10'0,"5"4"0,3 2 2910,2-2-2384,15 5 0,5-5 0,17 10 1,4 1-403,5-1 1,12 0 0,9 0-1,8 4 58,13 1 1,9-5 0,15 2 0,11-4-200,9-2 0,-44 0 1,0 0-1,4 0 0,1 0 1,3 0-1,0-2-301,1 0 1,0-2 0,1 1-1,-1-1 1,-3-3 0,0 0 0,-2 1-1,-2 0-637,-1-1 1,-3 1-1,27-2 1,-10 2-756,-16 4 1710,-25 2 0,-3 8 0,-15 2 0</inkml:trace>
  <inkml:trace contextRef="#ctx0" brushRef="#br0" timeOffset="183">280 1647 8351,'-60'6'0,"8"2"0,11 0 998,10 0 1,15-3-556,16-5 0,12 0 1,17 0-1,16 0-379,15 0 0,14-9 0,21-7 0,-43 5 0,2-1-146,6-2 1,1 1-1,0 1 1,2 0-1,3-1 1,2-1-1,0 1 1,2-1-264,1 0 0,1 1 0,2-1 0,0 1 0,0-2 0,-1 1 345,-5 2 0,-2 0 0,-4-1 0,-2-1 0,-7 1 0,-1-1 0</inkml:trace>
  <inkml:trace contextRef="#ctx0" brushRef="#br0" timeOffset="416">2096 93 8462,'0'-29'0,"0"2"707,0 2 1,8 13-1,6 18 1,7 15-363,8 10 1,12 14-1,6 7 1,5 12-288,6 10 1,-27-34-1,0 2 1,4 4-1,0 3 1,0 1-1,-2 2-114,0 2 1,-2 1 0,-4 0-1,-3 1 1,-6-3 0,-3 0-1,-5 2 1,-3-1-259,-4 1 1,-4 1 0,-5-1 0,-5-2 0,-6-2 0,-3-3 0,-5 0 0,-3-2-96,-4-1 0,-4-1 1,-1 0-1,-1-1 0,-4 2 1,0-1-1,2 1 0,1 0 409,0-2 0,0 1 0,2 0 0,0-1 0,-27 27 0,6 6 0,11-14 0,7-2 0,3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3:55.2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1101 837 8253,'-2'-35'478,"-4"2"1,-6 4-165,-3 6 0,-9 9 1,1 4-1,2 3 288,1 3 0,3 11 0,-1 11 1,1 9-187,-1 6 1,1 12 0,-1 7-1,3 12-301,3 10 0,-3-2 0,5 3 0,0-1-76,5 2 0,-5-1 0,0 9 0,-1 1-431,-1-1 0,6-11 0,-8-1 0,-3-8-601,-4-4 0,-8-3 1,3-13-1,-3-9 993,-8-10 0,2-5 0,-7-3 0</inkml:trace>
  <inkml:trace contextRef="#ctx0" brushRef="#br0" timeOffset="233">192 470 8447,'-19'-85'131,"-4"3"1,-4 10 0,-8 14 0,2 8 1155,3 11 0,13 14 0,11 2-616,4 3 0,12 10 1,7 5-1,14 5-304,14 5 1,13 7-1,22 13 1,11 10-114,-41-14 0,1 3 1,4 5-1,1 2 0,6 3 1,2 2-1,2 4 0,0 3-75,3 5 0,-1 1 0,-4 3 0,-1 1 0,2 5 0,-2 2 1,-6-2-1,-4 1-427,-4 0 1,-3 0-1,1 2 1,-2 1 0,-7-1-1,-3 2 1,-1-3 0,-2 0-401,-4-5 1,-1-1-1,-4-2 1,-2 0 0,12 40-1,-2-5-1650,-2-4 0,-13-11 2298,1-2 0,-5-6 0,0-10 0,-7-1 0,-3-5 0</inkml:trace>
  <inkml:trace contextRef="#ctx0" brushRef="#br0" timeOffset="1065">2340 1797 8188,'10'-17'320,"-4"0"1,-2-1 0,0 1 707,2-1 1,-1 1-1,-5-1-383,0 1 0,0 5 1,0 0-351,0-1 1,-2-1-1,-1 1-83,-3 1 0,-8 0-217,3-5 1,1 7 0,-2 4-1,-1 4-17,-3 2 0,4 2 0,1 2 0,-1 6 67,2 6 0,-3-3 1,7 12-1,2 1-42,2 3 1,2 4 0,0 2 0,0 1-23,0 5 1,0-2 0,2 6 0,2-3 5,2-3 1,7 4 0,-3 0 0,0 1-32,-4 5 0,1-1 0,-1-1 0,-2-6-57,-2-5 1,-2 1 0,-2 0 0,-2-2-229,-2-8 0,-7-7 0,1-9 52,-3-5 1,3-4 0,2-6 0,3-6 118,3-7 1,2-12 0,2 0 0,2-6 93,4-6 0,9 2 0,10-7 0,2-3 137,4-1 1,-3 5 0,1 4-1,0 6 170,-2 6 0,4-2 0,-6 8 0,1 4-86,-1 5 0,4 6 0,-6 8 0,-2 2-184,-1 4 1,-5 4 0,-3 7 0,-4 1 82,0-1 0,-8 3 0,0 1 1,-10 2 75,-6-2 0,-3 5 0,-4-3 0,-6 0-8,-4 3 1,-6-7 0,2 4 0,4-5 190,0-7 0,2 5 0,2-6 0,5-1 1268,5-3-1458,9-4 1,12-2 0,16 0 0,11 0-137,10 0 0,11 0 0,10 0 0,0 0-571,1 0 1,-3 6-1,-6 2 1,1-1-246,-1 1 1,-9 4 0,-8-4 0,-10 1-325,-6 5 1,-3-5-1,-5 3 1151,-5 2 0,-12 1 0,-3 3 0</inkml:trace>
  <inkml:trace contextRef="#ctx0" brushRef="#br0" timeOffset="1216">3545 2164 8286,'0'-11'584,"2"1"3475,4 2-3842,-4 2 1,-2 14 0,-13 6 0,-7 7-797,-3 8 1,-2 6 578,1 6 0,-3 3 0,-8 9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7:07.7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60 122 8448,'-7'-25'234,"-3"6"0,-6-5 0,3 7 587,1 5 1,10 3-1,2 5-459,10-2 1,15 0-1,8 6 1,10 0-377,7 0 1,7 0 0,12 0 0,3 0-1152,4 0 1,-4 0 1164,3 0 0,5 8 0,0 2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3:59.4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123 458 8474,'0'-25'466,"-8"6"0,-4-7 1,-3 3-659,-3 0 0,7 5 0,-1 9 2781,-1 1 1,3 2-1869,-2 6 1,8 2 0,-1 4-671,3 5 0,2 7 0,2 5 0,1 6 0,3 4 1,14 2 0,-3 2 0,4 2-223,5 2 1,1 5 0,8-3-1,0 0-476,0-1 0,-2-1 0,-2-6 0,-2 0-55,2 0 0,0 4 0,0-4 0,-4-8 291,-2-6 1,-1-5-1,-7-5 1,1-7 496,-1-8 0,0-7 1,3-15-1,1-7 608,3-5 1,1-3 0,-4 8 0,2 4 333,-1 5 0,5 5 1,0 2-1,2 1-644,0 4 1,0 5 0,6 7 0,0 0-463,0 0 0,8 2 0,1 1 0,1 3 4,-4-2 0,-2 4 1,-2-2-1,1-2-143,1-2 0,-14-4 0,4-6 0,-9-10 226,-8-9 1,1-8 0,-7-5-1,-2-7 8,-2-3 0,-4-5 0,-6-1 0,-7-4-32,-7-2 0,-9 5 0,4 1 0,-2 8-146,0 7 1,7 6 0,-1 6 0,4 7-1200,1 9 1,9 1 272,3 12 0,8 12 1,7 19-1,13 8 1087,9 7 0,8 13 0,13 3 0</inkml:trace>
  <inkml:trace contextRef="#ctx0" brushRef="#br0" timeOffset="567">1730 982 8436,'0'-29'462,"0"0"0,0 8 0,0-5 0,2 1 779,3-4 0,-3 2 0,6 0 0,0 0-381,3-1 0,-1 5 0,0-4 0,-2 2-65,-4 3 0,-1 3 1,1 1 427,2 1-1330,0 7 0,-8 12 1,-4 16-1,-5 9-21,-5 6 0,-1 11 0,-1 7 0,3 7-300,3 4 1,-2 2-1,8 4 1,3-2-159,1-2 0,-4 0 0,0 6 0,2-2 38,2-4 0,2 0 1,2-12-1,2-7-564,2-6 1,7-14 917,-1-7 1,-2-13 0,1-16 0,3-12 344,2-9 1,7-4 0,0-5-1,0-8 259,3-7 1,-7 4 0,4-3 0,-3 9-48,-3 3 1,1 4-1,-3 8 1,-1 6-83,-3 6 0,-5-1 1,6 14-513,1 2 1,-3 4 0,0 6-1,-2 6-163,-5 3 0,5 3 1,-2-1-1,-2 1 234,-2-1 0,-2 7 0,-2-1 1,-4 0 211,-6 2 0,-9-5 0,-4 3 0,-2-4 367,-4-1 0,-2-1 0,0-1 1,4-2 359,5-3 0,5-7 0,1 2-346,1-4 0,3-2-370,9 0 0,14 2 0,22 2 0,8 3-249,8 3 1,5 2 0,4 5 0,5 1-463,1-1 1,0 1 0,2 1 0,-6 2-615,-4 3 0,-1-1 1,-3-6-1,-3 1 1262,-7-1 0,-3 1 0,-2-1 0</inkml:trace>
  <inkml:trace contextRef="#ctx0" brushRef="#br0" timeOffset="700">2987 1419 8340,'-2'-29'0,"-2"1"0,-4 3 1520,-1 4 1,5 1-1,-4 5 1,2 1 869,0 3-3269,1 7 1,5 4-1,2 12 879,3 3 0,5 10 0,8 2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3:58.0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34 489 8275,'-8'-52'543,"4"-1"1,-5 1-1,1 1 490,4 5 1,4 3-1,8 8 1,7 0-555,7 0 1,9 8-1,-4 4 1,2 5-362,0 7 0,-8 3 0,5 10 1,-3 4-156,0 5 0,2 7 0,-3 7 1,1 8-66,-2 6 0,5 15 0,-3-1 0,-2 1-3,-1 0 1,3 7 0,2 3-1,0 2 14,1-2 1,3 3-1,-4-4 1,2 1-105,4 0 1,2-8 0,2 0 0,2-7-33,4-9 0,-3-12 0,9-11 0,2-9 214,1-6 0,2-18 0,3-9 0,1-14 32,2-13 1,0-10 0,-5-12 0,-3-4 35,-3-1 0,-12 3 0,-14-5 0,-7 1 38,-9 6 0,-10 6 1,-9 18-1,-9 5 253,-12 10 1,0 8 0,-4 12 0,6 3-294,4 6 0,8 12 0,-3 8 0,5 7-459,2 8 1,7 12 0,4 5 0,4 5-187,2 1 0,14 8 0,7 3 0,8 1-441,8 0 0,11 2 1033,5 9 0,-20-35 0,2 0 0,5 3 0,-1 1 0</inkml:trace>
  <inkml:trace contextRef="#ctx0" brushRef="#br0" timeOffset="564">2322 1030 8277,'-24'-23'774,"1"0"0,-6 0 0,6 5 0,-1 1 158,-1-1 1,6 7 0,-4 1-1,3 2 322,3 4 1,-1 2-1005,1 2 0,7 2-342,4 4 1,-2 10 0,3 9 0,-1 0-13,-2 0 1,6 6 0,-4 0 0,4 6-20,2 4 1,-5 7 0,-1-1 0,2 3 38,2 3 1,2-1 0,0 3 0,0 1 23,0 2 0,0-6 0,0-7 0,0-4-412,0-8 1,0 0 0,0-10-220,0-2 1,0-11 537,0-10 0,2-15 1,2-14-1,2-4 60,-3-2 0,7-8 0,0-4 1,1-3 36,1-2 1,-6 5 0,6 2 0,-1 3 130,-1 3 1,3 2 0,-5 4 0,0 4-196,0 6 0,5 5 1,-1 6-1,4 7-23,1 3 0,0 4 1,1 2-1,-1 5 148,1 7 1,-8-3-1,-5 11 1,-3-5 207,-2-2 1,0 7 0,-2 1 0,-3 0 97,-7 0 0,-9-1 1,-5-5-1,-1 2-4,-4 3 0,4-7 1,0-5-1,2 0 357,3-3 1,-3 5-715,2-8 1,7 1 0,12-3-250,8 2 1,16 6 0,15-4 0,9-1-112,7 1 0,7 6 0,2-3 0,2 3-263,4-3 1,2 5 0,4-4 0,1 1 672,3-1 0,-8 3 0,-8-5 0</inkml:trace>
  <inkml:trace contextRef="#ctx0" brushRef="#br0" timeOffset="731">3160 1397 8766,'-16'-23'922,"5"0"0,-3 5 0,6 8 477,-1 3 1,3 3-1265,-6 10 0,8 9 0,-3 12 0,1 4-551,0 6 0,-6 4 0,7 0 0,1 5 416,2 5 0,-6 1 0,-2 1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4:06.5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18 573 8223,'-2'-25'0,"-1"-3"1121,-3 1 0,0 12 0,6 17 0,2 15-358,4 16 0,9 10 0,9 9 0,-3 3-402,-2 3 1,-1 4 0,1 8 0,2 3-311,3 9 1,1-1-1,-4 11 1,3-7-65,-3-3 0,-2-3 0,-3 1 1,-4-10-221,-7-10 1,-5-14-1,-5-5 1,-7-6-210,-4-6 1,-9-11 0,-2-13 0,-2-5-73,0-5 0,5-15 0,-3-15 1,2-9 338,4-7 1,1-11-1,5-8 1,1-11 174,3-11 1,7-5 0,1 45 0,0 0 0,2-2 0,0 1 28,0-2 0,2-1 0,3-2 0,2-2 0,1-5 0,3 0 0,3-1 1,3 0-16,3 3 0,1 2 0,1 2 1,3 3-1,2 7 0,2 1 1,0 4-1,2 3-77,34-31 0,-4 27 0,-1 22 0,-5 15-256,-2 12 1,1 8-1,-3 11 1,-3 6-259,-6 4 0,-5 10 0,-1 4 0,0 7-613,0 10 1190,0 0 0,-4 12 0,-4-5 0,-3 7 0,-1 2 0</inkml:trace>
  <inkml:trace contextRef="#ctx0" brushRef="#br0" timeOffset="698">88 1202 8303,'0'-30'243,"0"1"0,0 8 0,0-2 1,2 3 402,4 3 1,4 5 0,9 1 0,6-1 6,10 2 0,10-3 1,13 7-1,8 2-163,8 2 0,3 2 0,5 0 0,-6 2-388,-5 4 0,-7 3 0,-3 9 1,-9-1-50,-13 1 1,-6-1 0,-14 3 0,-5 1-239,-4 2 1,-5 6 0,-5-3-1,0 1-88,0 4 0,-2 2 1,-1 2-1,-3 0 174,2 0 0,2 0 0,2 0 0,4-1 65,7 1 0,1-2 0,13-4 0,0-5 34,5-5 0,5-3 1,3-5-1,3-5 3,-2-4 1,-8-2 0,-4-2 0,0-4-399,0-5 0,-11-11 1,-1-1-1,-5 0 114,-6-2 0,-4-3 1,-6-5-1,-7 2 281,-9 2 0,-13 6 0,-11-4 1,-7 0 30,-5-1 0,-2 5 0,-6-4 0,4 2 224,2 3 0,2 3 0,9 2 0,8 1 322,12 4 0,12 3 1,13 5-318,16-2 0,13 0 1,17 6-1,11 0-16,9 0 0,14 0 1,5 0-1,5 0-151,1 0 0,-2 0 0,-1 0 0,-5 0-186,-1 0 0,-10 0 1,-10 2-1,-8 2-36,-9 2 1,0 7-1,-16-1 1,-2 4-33,-5 1 0,-12 0 1,0 1-1,-5 1 78,-1 5 0,0-5 0,0 4 0,0-3 52,0-3 1,-1 1-1,-3-1 1,-2 1-454,2-1 439,-6-7 0,8-4 128,-4-12 1,5-4-1,1-9 1,0-3-128,0-1 1,7-8-1,3 4 1,2-2-206,-1 0 0,3 1 1,7-3-1,3 4-553,-3 2 1,6 2 0,0 5 0,2 3-124,0 3 1,1 4 0,4 8 0,1 2 924,0 4 0,0 4 0,0 7 0</inkml:trace>
  <inkml:trace contextRef="#ctx0" brushRef="#br0" timeOffset="1149">2428 1271 12949,'10'0'1706,"-2"0"0,-8 8 0,2 2-1724,4 0 1,-4 5-1,3-3 1,-1 3-230,2 3 0,-4-1 0,4 1 1,-4-1-27,-2 1 1,-2-7 0,-4 1 0,-6 0-2,-3-3 1,-3-1 0,-1-8 0,-2 0 488,-3 0 1,1-8-1,6-3 1,-1-7 401,1-5 1,7-2 0,4-6 0,4 3-90,2 3 0,4 0 0,8 6 0,11-1-256,8 5 1,10 3 0,2 0 0,1 7-249,5 3 0,-5 9 0,3 5 1,0 5-310,-3 7 1,-3-3 0,-10 6 0,-4-2-353,-2-3 1,-3-3 0,-11-1-896,-5-1 1462,-4-7 1,-8-10 0,0-12 0,1-5 201,-3-7 1,6 3-1,-4-6 1,6 0 251,6 0 1,-2 3 0,7-3 0,3 2 234,2 4 0,7 1 0,2 5 0,2 3-494,4 6 1,2 4 0,2 2 0,0 4-255,0 8 0,0 1 0,2 15 0,0-1-795,-2 0 0,2 2 0,-14 6 1,0 2-905,2 4 1,-5-5 0,3 5 1827,-4-4 0,7 6 0,1 1 0</inkml:trace>
  <inkml:trace contextRef="#ctx0" brushRef="#br0" timeOffset="1282">3791 1464 8544,'-2'-35'0,"-2"2"1624,-2 4 1,-2-1 0,4 11 0,-1 3-719,1 1 1,4 7 0,6 2-4051,5 4 3144,5 10 0,1 17 0,1 12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4:03.9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1291 322 8789,'-14'-43'0,"-5"-1"608,-6-1 0,-12 2 0,-12 9 0,-7 1 95,-8 3 1,-12 7 0,-5 12-1,-7 5-165,-5 4 1,4 10 0,-4 7 0,5 12-167,7 14 0,5 9 1,10 9-1,6 5-379,6 4 1,13 9 0,20 5-1,7 5-286,8 6 0,14 2 0,0-45 0,3-1 1,24 44-110,-11-47 0,3-2 0,2-1 0,4-1 0,4 0 0,4-1 0,0-1 0,3-2-202,1-1 1,1-2 0,4-2 0,1-2 0,-2-7 0,1-2 603,1 0 0,1-3 0,-1-2 0,1-3 0,1 0 0,0-3 0,3 0 0,1-2 0,0-2 0,0-1 0</inkml:trace>
  <inkml:trace contextRef="#ctx0" brushRef="#br0" timeOffset="350">1675 1125 8379,'0'-19'0,"0"-2"0,0-3 1453,0 3 1,-8 2 0,-3 3-585,-5 5 0,4 3 1,-1 6-1,-5-2-484,-3-2 1,-4 0 0,1 8 0,-5 4-239,-4 6 1,-4-3 0,-1 5 0,-3 3-311,2 5 0,8 1 0,2-5 1,0 1-274,2 4 0,1-3 0,11 5 0,3-2-181,6 0 1,5 1 0,1-7 0,1 1 246,5-1 1,12-5 0,11-3 0,4-1 287,2-4 0,0-2 1,0-2-1,0 0 238,0 0 1,-3 0-1,0 0 1,-5 0 26,-2 0 1,-2-2 0,-5-2-218,-1-2 1,-5 1-459,-1 5 0,-7 2 0,2 3 57,-4 7 0,0 0 0,2 3 0,2 5-279,-2-1 1,5 0 0,3-3 713,3-4 0,11 11 0,1-4 0</inkml:trace>
  <inkml:trace contextRef="#ctx0" brushRef="#br0" timeOffset="669">2024 1265 8379,'12'-23'338,"-1"0"1,-1-6-1,2 5 1,-4 3 2349,-1 1-1986,-5 11 0,12 3 0,-6 12-442,1 5 0,-3 7 0,6 5 0,-1 6-72,-1 4 0,0 2 0,-6 0 1,2 0-129,-3 0 1,-1-2 0,-2-2 0,0-4-360,0-2 0,0-1 0,0-7 301,0 1 1,-2-9 0,-1-5-1,-5-8 306,-2-7 1,6-9 0,-2-7 0,4-10-27,2-5 0,4-5 0,6-5 0,9 1 14,7 5 1,3 3 0,6 8 0,0 2-248,0 4 1,-1 6 0,1 11 0,0 6-446,0 4 1,0 12 0,-2 7 0,-2 11-381,-2 4 1,-7 5 0,3 2 0,-2 4-94,0 1 0,-1-5 0,-9 2 1,-1-4-1743,2-2 2611,-7 0 0,9 0 0,-6 0 0</inkml:trace>
  <inkml:trace contextRef="#ctx0" brushRef="#br0" timeOffset="1251">2810 1353 8346,'18'-26'132,"-9"7"1,-1-2-1,-2 5 641,0 4 1,5 7 0,-3-5 0,2 2-128,3 4 0,3 2 0,1 4 0,1 2-329,-1 2 0,7 8 0,1-3 1,0 5-212,0 1 1,4-5-1,-3-1 1,-1 3-667,0 2 1,-4-5 0,-7-1-221,-2-2 1,-10-4 521,-2-10 0,-16-4 0,-13-7 0,-4-3 220,-2-3 0,-6-2 0,-1-6 0,-1 1 714,0-1 0,2 0 0,8 0 0,4 4 620,6 2 0,6 2 0,5 5-936,6 1 0,14 5 0,11 2 0,14 3-374,12 3 0,5 2 0,3 2 0,1 0 53,4 0 1,-1 0-1,3 0 1,-4 0-349,-6 0 1,-9 0 0,-2 0 0,-6 2-1137,-4 4 978,-15-5 0,1 9 1,-15-4 350,0 6 0,0 3 1,0 3-1,0 1-11,0 4 0,0-1 1,0 5-1,0 0-123,0 0 0,2-4 0,2 5 0,2-3-46,-2-4 0,-2-1 595,-2-3 1,2-7 0,1-6 209,3-8 0,6-14 0,-4-9 0,1-2 114,5 0 1,-4 0-1,1-6 1,3 0-32,1 0 1,3 6 0,-1 2 0,3 2-426,3 3 1,-4 9 0,7 3 0,-3 2-224,0 4 1,8 2 0,-2 4-1,4 4-135,2 6 1,0 5-1,0 5 1,0 3-551,0 2 1,0 0 0,-2 4 0,-2-4-617,-2-1 1,-8 3-1,3-4 1,-5 0-1748,-1 0 3104,-1-9 0,-7-1 0,-2-5 0</inkml:trace>
  <inkml:trace contextRef="#ctx0" brushRef="#br0" timeOffset="1418">4399 968 8346,'0'-17'2450,"0"-1"-1707,0 1 0,8 7 1,2 6-1,1 8-237,1 8 0,6 5 0,5 7 1,0 5-468,2 4 0,-3 2 0,5 0 0,0 1-592,0 5 0,-5-4 0,1 2 0,-6-6-795,-5-4 1,-4-6 1347,-8 6 0,0-7 0,0 3 0</inkml:trace>
  <inkml:trace contextRef="#ctx0" brushRef="#br0" timeOffset="1552">4434 759 8346,'-7'-43'655,"3"8"1,-6 0-1,2 10-188,4 6 0,-2 3-844,6 4 0,4 5 1,16 9-1,3 5-2033,6 11 2410,4-1 0,10 16 0,1-6 0</inkml:trace>
  <inkml:trace contextRef="#ctx0" brushRef="#br0" timeOffset="2149">5063 811 8346,'-17'-27'0,"-1"4"1621,1 3 0,5 5 0,0 1 550,-1 3 0,3 9-2057,-2 2 1,9 9 0,-3 13 0,4 3-420,2 2 1,0 2 0,0 6 0,4 0-237,7 0 0,1 0 0,13 0 0,-2 0-411,1 0 0,7 0 1,0-2-1,6-2 6,3-2 0,9-2 0,-1 0 0,7-8 946,3-5 0,14-8 0,-2 4 0,1-3 0,1-3 0,4-8 0,0-3 0,-3-3-219,-1-4 0,-4-1 0,-6-3 1,-9 3 1398,-11 3 1,-13-3 0,-7 3-81,-9-4 0,-15-1 0,-15 1 0,-10 3-530,-6 1 1,-10 3 0,-4-3 0,-1 6-241,1 4 1,-3-4 0,7 0-1,2 3-338,7 1 0,4 9 0,1 5 1,6 2-319,4-3 0,9 5 1,4-5-1,4 5-76,2 1 0,14 1 0,5-3 0,6-1 40,6-2 1,8-3-1,2 5 1,-2-4-33,-2-3 1,-2-1 0,0-6-1,-1 0 379,1 0 0,0 0 0,-2 0 0,-2 0 226,-2 0 0,1-2 0,4-4 1,1-5-20,0-5 1,0 5 0,0-1-1,0-2 88,0-1 0,-6-10 0,-2-4 0,-1-6-170,-5-6 0,-9-6 1,-7-13-1,-5-10-128,-5-9 0,-23-12 1,6 44-1,-4 0 0,-6 0 1,-2 1 201,-4-2 0,-4 1 0,-3 2 0,-3 1 0,0-2 0,-1 1 0,2 4 0,-1 2 580,4 6 1,1 2 0,-27-19 0,18 22-212,9 11 1,21 23-1,13 19 1,11 12-874,9 10 0,20 18 1,12 11-1,-16-34 0,2 0-156,5 1 0,2 1 1,3 2-1,2 1 1,4 1-1,1-1 1,2 2-1,1 1-258,2 3 1,1 1-1,-2-2 1,1 1-1,3 1 1,0 0 401,-3-3 0,-1-1 0,2 2 0,-1-1 0,-2-2 0,-1-1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4:01.7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1345 468 8311,'-9'-35'228,"-7"0"1,-5 2 1002,0 4 0,7 10 1,4 11-414,2 6 0,10 10 0,10 21 0,6 14-296,5 11 1,-2 14 0,6 10 0,0 1-234,1 5 1,-5 3 0,4 4 0,-4 2-206,-7-1 0,-1-5 1,-9-4-1,-2-1-420,-2 1 0,-10-7 0,-5-6 0,-9-12-175,-7-10 1,-6-5 0,-7-10-1,-9-4-117,-5-5 0,-12-13 0,-2-5 0,-9-4 46,-7-2 1,-1-4 0,0-6-1,-1-9-1,1-6 1,5-10 0,5-8 0,3-2-1247,6-3 1494,10-10 1,-2-4-1,7-8 1</inkml:trace>
  <inkml:trace contextRef="#ctx0" brushRef="#br0" timeOffset="133">1 870 8218,'9'-25'238,"-3"-4"0,4-2 0,4 0 0,7 3-46,8 3 1,14-4-1,11 4 1,16 0-90,15-1 0,-37 12 0,1-1 1,7 2-1,1 1 0,3-1 0,2 1-152,4-1 1,0 1 0,-1 2 0,0 2 0,-1 3 0,0 0 0,-2 1 0,-2 1-324,-1 0 0,-1 2 0,-1 0 1,0 0 371,-1 1 0,-1 0 0,-2 0 0,1 0 0,2 0 0,0 0 0</inkml:trace>
  <inkml:trace contextRef="#ctx0" brushRef="#br0" timeOffset="631">2131 1237 8264,'0'17'554,"0"1"432,0-1 1,0 6 0,0 1 0,2-1-403,4 2 1,6-3 0,9 5 0,6-2-332,6-4 0,6 4 0,15-1 0,3-5-268,1-5 0,8-5 1,-4-5-1,0 2-578,-4-2 0,-11-4 0,-10-6-136,-12-5 1,-10-7-1,-16-3 1,-7-4 368,-10-3 1,-15 5-1,-13-6 1,-7-2 227,-5-2 0,-2 0 1,-4 2-1,6 2 776,3-2 1,11-2-1,5-2 1,8 0 223,8 0 1,13 6 0,14 2 0,17 1-607,18 5 0,17-2 0,10 3 1,10 7-102,11 3 1,2 4 0,10 6 0,-2 0-135,-5 0 1,-1 6-1,-15 4 1,-5 3-388,-5 7 1,-6 3-1,-11-2 1,-6 3 42,-8-3 0,-12 4 1,0 1-1,-5-1 158,-7 0 0,-1 4 1,-6-4-1,2 1 119,-2-1 1,-3-2 0,-1-5 0,-1-1-157,-5 0 0,4-5 117,-4 0 1,-2-10 181,2-2 1,1-8 0,6-11 0,3-5-356,2-5 1,8 2 0,-3-2 0,5 0-130,1 2 0,1-6 0,-1 5 0,3 1-143,3 4 0,-4-2 0,7 3 1,-3 5-1265,0 3 1788,8 3 0,4 1 0,10 2 0</inkml:trace>
  <inkml:trace contextRef="#ctx0" brushRef="#br0" timeOffset="1014">4838 1045 8701,'6'-18'612,"0"1"1,0-1-1,-8 1 1,-4 1 34,-6 5 0,-11-3 0,-6 8 0,-6 2-40,-6 2 0,-5 2 0,-11 2 1,-1 4-486,2 6 0,7 5 0,5 5 0,1 3-359,4 2 0,12 2 0,8 6 0,7 0-579,4 0 1,3 0 0,5-2 0,1-2-106,5-2 1,10-8-1,7 3 1,-2-5 384,-1-2 0,3-7 0,2-8 1,1-12 460,-1-13 0,4-16 1,-6-9-1,-3-9 753,-7-7 0,1-11 0,-8-11 0,-3-9-111,-1 44 0,-2-2 0,-2-5 0,-3 1 0,-1 1 0,-2-1 0,-2 2 0,-1 0 125,-3 1 1,-1 1 0,-4 0 0,-1 1 0,-19-31 0,4 15 808,4 18 0,10 26-1268,-3 13 0,13 11 1,7 11-1,8 14-751,7 12 0,13 16 1,7 11-1,8 8 54,7 9 0,6 1 1,-23-35-1,1 1 1,1-2-1,2 1-137,1-1 1,0 1-1,0 3 1,2 1 0,-1-2-1,1 1 1,1 1-1,0 1 391,1 0 0,0 0 0,0 1 1,-1-1-1,-2 1 0,0-1 1</inkml:trace>
  <inkml:trace contextRef="#ctx0" brushRef="#br0" timeOffset="1297">5659 1097 8372,'-8'-35'676,"-1"0"0,-9 2 1,1 4 390,-1 6 0,-5 9 0,-2 3 1,0-1-420,-1 2 0,-3 2 1,4 8-1,0 2-506,0 4 0,1 4 0,7 9 0,-1 3-585,1 1 1,1 6 0,3-4 0,3 2-191,2 4 1,2-3 0,6-1-1,0-2 64,0-4 0,2-1 0,2-3 0,4 1 340,2-1 1,-1-5 0,5-1 0,-2 1 235,1-2 1,-3 3 0,2-7 0,1-2 85,3-2 0,1-2 0,1 0 0,-1 0-464,1 0 1,-1 0 0,0 0 0,1 0-337,-1 0 1,1 0-1,1 0 707,5 0 0,-5-16 0,6-3 0</inkml:trace>
  <inkml:trace contextRef="#ctx0" brushRef="#br0" timeOffset="1563">5746 1097 8356,'16'-17'0,"-2"-1"204,-3 1 0,-5-1 0,6 3 267,1 3 1,3 4 0,1 8 0,1 0-101,-1 0 1,1 10-1,-1 5 1,2 9 29,5 3 1,-5 2-1,6 6 1,-1 0-203,-1 0 1,-2 0 0,-7 0 0,-2 0-297,1-1 1,-5-6 0,-2-5 0,-4-4-167,-2-1 0,-8-8 0,-4-5 290,-3-3 0,-1-15 0,3-7 0,3-3 194,2-2 1,4-6 0,10 2-1,8-4-69,7-2 0,6 0 0,8 2 0,0 4-283,0 5 1,6 11 0,1 3 0,3 2-537,4 4 0,-5 10 0,1 8 0,-2 5-955,-5 5 1,3 10 1621,-6-4 0,12 14 0,-11-7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4:13.0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105 298 8323,'10'-27'402,"-2"-4"0,-8 5 0,0 1 32,0 0 1,2 2-1,4 7 1,5 3 267,5 1 1,7 8 0,2-2-1,4 4-425,8 2 0,0 8 0,10 6 0,-1 7-255,-1 8 1,-2 4 0,-10 2 0,-4 2-96,-6 4 0,0-3 0,-3 7 1,-7 0-382,-3-1 1,-4-3 0,-8 6-1,-6-1-22,-9-1 0,-10 3 0,-14-5 0,-6 0-29,-3-1 0,-8 3 0,-3-8 0,1-4-502,0 0 0,2-8 1007,5-2 0,1-3 0,0-3 0</inkml:trace>
  <inkml:trace contextRef="#ctx0" brushRef="#br0" timeOffset="233">979 245 8313,'6'-35'-31,"-1"1"1,-1 1 281,-2 3 0,-6 3 0,-5 8 0,-11-1 581,-5 5 1,2 3 0,-6 1 0,-2 5-116,-2 4 0,-2 6 1,0 5-1,2 11-340,4 5 1,3 10-1,11 8 1,3 1-304,6 5 1,14 1 0,10 5 0,9 1-308,6 2 1,9 0 0,5-3 0,5 1-807,7 2 1,-3-2 0,8-7 0,2-4-2891,2-3 3929,2-1 0,-8-6 0,-2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4:15.4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226 961 9015,'0'-18'410,"0"1"0,3 5 1,9 3-1,15 1-292,16 4 1,19 4 0,21 6 0,11 5-313,-42-4 1,0 2 0,-3 3 0,-1 1-1,1 0 1,-1 1 0,36 16 193,-14-1 0,-16 0 0,-11 6 0</inkml:trace>
  <inkml:trace contextRef="#ctx0" brushRef="#br0" timeOffset="133">33 1537 8233,'-15'-11'319,"3"-1"0,6 2 0,16-1 274,13 5 1,14-2 0,23 2 0,10 2-675,10 2 1,-31 2 0,3-2 0,3 1-1,0-1 1,5-1 0,1 0-192,3 1 1,0 0 0,-6 0-1,-2 0-106,0-1 1,-1 0 0,44-7 0,-12-7 0</inkml:trace>
  <inkml:trace contextRef="#ctx0" brushRef="#br0" timeOffset="516">2286 158 8233,'18'-45'247,"-1"8"0,1 12 544,-1 5 1,1 7 0,-1 15 0,3 4-24,3 5 0,-4 7 1,6 3-1,-1 4-492,-1 2 1,0 5 0,-7 6 0,-5 3-309,-5-2 0,-4-2 1,-4-4-1,-5-2-530,-11-2 0,-9-6 0,-16 4 0,-9-3-274,-10-9 0,-14 1 0,-4-10 0,3-3 490,7-1 0,8-17 0,11-8 0,7-10 584,9-8 0,10-4 1,15-7-1,12-1 378,13 1 1,13 0 0,12 3-1,9 8-66,7 12 1,6 10 0,8 7-1,2 6-274,4 4 1,-5 18 0,5 9-1,-4 12-173,-2 10 0,-8 13 1,-4 10-1,-8 7-177,-9 3 1,-8 11 0,-17-4 0,-5 5-287,-5 3 1,-19-12 0,-11 2 0,-9-5-175,-7-6 1,-15 1 0,22-36 0,-2 0 0,-2 2 0,-1 0 533,-2-2 0,0-1 0,0-1 0,-1 0 0,-3-2 0,0 0 0</inkml:trace>
  <inkml:trace contextRef="#ctx0" brushRef="#br0" timeOffset="650">2304 1991 8233,'15'-2'0,"-1"-1"1388,-2-3 1,-7-2 0,7 2 1428,2-6-3732,-7 5 915,1-1 0,-23 0 0,-5-2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4:14.2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1169 8198,'0'-33'0,"0"2"0,0 4 1115,0 2 1,0 7-1,2 7-513,4-3 1,4 6 0,7 2-1,1 6-410,-1 6 1,2 4 0,3 9-1,1 5-249,-2 5 1,-1 4 0,-5 2-1,-1 0-72,-2-1 0,-7 1 0,5 0 0,-2-2-156,-4-4 1,0 4-1,0-5 1,1-1 58,-1-4 1,-2-4-1,-2-1 1,0-1-103,0 1 0,2-3 0,4-3-272,6-6 1,5-4 0,6-4 0,6-4 599,4-6 0,10-11 0,2-4 0</inkml:trace>
  <inkml:trace contextRef="#ctx0" brushRef="#br0" timeOffset="131">297 505 8198,'-50'-33'456,"3"4"0,6 4 0,12 10-89,6 3 0,13 6 0,10 12-1588,10 6 0,19 11 1221,6 6 0,19 4 0,1 2 0</inkml:trace>
  <inkml:trace contextRef="#ctx0" brushRef="#br0" timeOffset="397">1362 226 8233,'-35'-50'757,"1"1"1,-1 6 640,0 6 1,8 8-1,3 18 782,5 5 1,9 8-2021,4 9 0,4 9 1,4 17-1,6 2-145,10 1 0,1 15 0,10-3 1,2 4-190,2 4 0,2 1 1,0 3-1,0-4-391,0 0 1,6 0 0,-1 8 0,-1-2-380,-2 0 0,-8 0 0,-2-10 0,-3 2 20,-9-1 1,1-5 0,-11-7 0,-1-10 923,-2-10 0,-2-6 0,0-1 0</inkml:trace>
  <inkml:trace contextRef="#ctx0" brushRef="#br0" timeOffset="597">1729 575 8575,'-8'-58'0,"-3"2"1438,-5 5 0,1 9-508,3 13 1,4 13-1,8 16-599,0 10 0,8 7 0,6 6 0,7 9-109,8 6 0,6 7 0,4 7 0,4 1-539,1-1 0,3 6 1,5 2-1,-1 1-531,-5-1 0,5-2 0,-7-6 1,1-1-366,-4-5 1,-12 1 0,-8-10-1,-7-6 1213,-9-4 0,-18-11 0,-7-9 0</inkml:trace>
  <inkml:trace contextRef="#ctx0" brushRef="#br0" timeOffset="731">1799 1047 8233,'0'-33'0,"0"2"0,0 4 44,0 1 0,16 5 0,7 9 0,12 7 223,11 3 0,11-4 0,16 0 0,7 2-433,5 2 1,-3 2-1,7 0 1,-7-2-1965,-5-4 1891,-1-3 0,-6-24 1,0-4-1</inkml:trace>
  <inkml:trace contextRef="#ctx0" brushRef="#br0" timeOffset="914">2550 69 8233,'0'-18'88,"0"7"0,2 1 1,4 2 414,5 4 0,7 18 0,5 11 0,6 14 17,4 13 1,10 10 0,3 14-1,3 8-503,-25-39 0,-1 1 0,-1 2 0,-2 1 0,-2 3 0,-3 1 0,0-2 0,-3 0-481,-2-1 1,-2-1 0,2 41 0,-14-13 0,-8-1-1155,-11-2 1618,-8-22 0,-20 14 0,-3-21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5:33.857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1481 1929 8192,'-35'-46'626,"0"1"1708,0 2-1550,8 10 0,12 16 1,15 11-1,9 6-332,7 6 1,15 9 0,6 10 0,8 3-203,9 3 0,0 2 0,10 2 0,4 0-172,6-1 0,-2 3 0,5 2 0,1 4-316,3 1 0,5 3 0,-42-21 0,-1 0 0,0 1 1,-1-1-707,40 26 1,-6-1 0,-12-3 0,-8-1-243,-8 1 1,-15-7-1,-15-4 1186,-10-6 0,-22-2 0,-5 6 0</inkml:trace>
  <inkml:trace contextRef="#ctx0" brushRef="#br0" timeOffset="233">2494 1964 8532,'0'-52'0,"0"1"0,0 7 0,0 9 3382,0 9-2630,-8 7 0,6 11 0,-3 8-559,3 10 1,0 7-1,-2 7 1,-4 5 48,-2 4 0,-3 9 0,-9 3 0,-3 4-177,-2 3 1,-4-2 0,-10 14 0,-5 2-477,-5 2 0,-3 10 1,25-37-1,0-1 1,-4 4-1,0 0-103,-4 2 0,0 1 1,0 2-1,-2 1 0,-3 3 1,-1 1-1,-1-1 1,-1 0 212,0-1 0,0-1 1,1-4-1,-1-1 1,1 2-1,1-1 1</inkml:trace>
  <inkml:trace contextRef="#ctx0" brushRef="#br0" timeOffset="382">1132 3344 8519,'0'-24'201,"0"1"0,0 0 0,0 5 0,2 1 358,4-1 0,11 3 0,16 1 1,12 3-163,13-3 1,16 4 0,9 1 0,8 1-515,8 4 1,-2 2 0,2 2-1,0 0-829,-2 0 571,-45 0 1,-1 0 0,46 0 0,-44 0-1,-1 0 1</inkml:trace>
  <inkml:trace contextRef="#ctx0" brushRef="#br0" timeOffset="599">2215 881 8446,'-53'-70'463,"1"1"1,7 14-1,5 11 1,3 11 95,2 9 1,8 5 0,3 3-331,5 5 0,9 7-578,4 15 1,12 5-1,6 17 349,3 4 0,11 17 0,1 1 0</inkml:trace>
  <inkml:trace contextRef="#ctx0" brushRef="#br0" timeOffset="833">3839 2051 8526,'-8'-35'197,"6"0"1,-6 2-1,3 4 627,-1 6 1,0 10-671,6 1 0,4 8 0,6-2 0,9 4-631,6 2 0,6 14 0,8 5 0,2 6 477,-2 6 0,5 10 0,1 4 0</inkml:trace>
  <inkml:trace contextRef="#ctx0" brushRef="#br0" timeOffset="966">3699 2610 8526,'-23'-23'433,"0"0"0,-1 5 1,9 7 236,3-3 1,12 6 0,16 2 0,11 4-1191,14 2 1,9 2 0,10 2 0,8 4-887,6 2 1406,9 1 0,5 7 0,9-1 0</inkml:trace>
  <inkml:trace contextRef="#ctx0" brushRef="#br1" timeOffset="1249">5987 1580 11163,'-6'-27'494,"0"3"0,2 13 0,10 5 84,6 4 1,5 12 0,7 7 0,5 12-207,4 10 0,2 8 0,0 11 1,0 8-416,-1 8 0,1-1 0,-2 9 0,-5 1-266,-11 3 0,-1 1 1,-13-2-1,-4-3-233,-9-7 0,-21-5 1,-12-8-1,-13-7-446,-14-7 0,-8-11 1,-11-2 996,-4-10 1,41-18-1,-1-2 1,-4-1-1,0 0 1</inkml:trace>
  <inkml:trace contextRef="#ctx0" brushRef="#br0" timeOffset="1433">5777 1632 8412,'35'-33'0,"0"4"222,0 6 1,2 5 0,6 5 0,11 1 441,14-1 0,4 5 0,9 2 0,3 4-719,1 2 1,4 0 0,3 0 0,1 2-2925,-2 4 2466,-2 3 1,6 9 0,2-1 0</inkml:trace>
  <inkml:trace contextRef="#ctx0" brushRef="#br0" timeOffset="1616">5376 3466 8394,'-27'0'718,"-4"0"1,7 0-562,3 0 1,13 0 0,14 0-1,19 2 123,18 4 0,11-4 0,20 3 0,7-3-644,13-2 1,-43 0 0,2 0 0,5 0 0,1 0 363,4 1 0,2-2 0,2-2 0,2-1 0,1-1 0,-1 0 0</inkml:trace>
  <inkml:trace contextRef="#ctx0" brushRef="#br1" timeOffset="1866">7611 1981 11176,'-17'-50'-577,"1"3"1,3 9 1311,1 7 0,10 7 616,2 13 1,16 5 0,15 12-1,9 7-892,13 9 0,15 7 0,15 10 0,6 3-577,-42-20 1,-1 1-1,5 2 1,-1 2-1,-1 3 1,-1 0-1,2 1 1,-1 0-618,1 2 0,-1 0 0,-4-2 0,0-1 0,-2-1 0,-1 0 0,30 25-2192,-12-1 2729,-13-9 0,-5 7 0,-7-7 0</inkml:trace>
  <inkml:trace contextRef="#ctx0" brushRef="#br0" timeOffset="2033">8764 1702 8777,'-18'-52'0,"1"3"613,-1 8 0,-5 5 0,0 18 0,1 8 129,3 6 0,2 8 0,-3 10 1,-3 15-481,-6 14 1,-6 15-1,-4 6 1,-4 6-363,-1 6 1,3 3-1,17-35 1,0 1-1,-2 2 1,-1-1-95,0 4 1,-2-1-196,-4 2 0,0 1 1,-2 8-1,0 1 0,-5 1 1,0 0-1</inkml:trace>
  <inkml:trace contextRef="#ctx0" brushRef="#br0" timeOffset="2215">7175 3239 8500,'11'-27'516,"1"3"1,1 5 89,3 2 0,11-1 0,10 3 0,15 1-211,16 2 1,18 7-1,-37 0 1,3 0-1,2 1 1,2 0-528,5 2 1,0 0-1,3 1 1,1 0 0,1 1-1,1 0 1,-2 0 0,-2 0-242,0 0 1,-1 0 0,2 0 0,2 0 0,0 0 0,0 0 0</inkml:trace>
  <inkml:trace contextRef="#ctx0" brushRef="#br0" timeOffset="3599">154 4531 8531,'-23'-2'0,"-1"-2"584,3-1 0,-2-3 0,1 4 277,1-2 1,13 2-933,-3 10 0,22 2 0,15 5 0,12-1 189,15 2 0,17-5 1,21 1-1,-37-6 0,2 0-45,9-2 1,2 0 0,16-1 0,5 0 0,-21-2 0,1 1 0,3-1 0,7-1 0,3 0 0,2 0-241,10-1 1,1-1 0,3-1-1,-19 0 1,2 0 0,0-2-1,2 1 1,4-1 0,1 0-1,0 0 1,0-1 0,1 0-1,-1 0 1,1-1 0,0 1 139,2-1 0,-1 0 0,1 1 1,0-1-1,2 0 0,1 1 1,0 0-1,0 0 0,2 0 1,1 0-1,1 0 0,-1 1 1,3-1-1,-1 1 0,2 0 1,-1 0-124,-18 1 0,0-1 0,1 1 1,0 0-1,0 0 0,0 0 1,1 1-1,1-1 0,-1 1 1,0 0-1,0-1 0,0 1 1,0-1-1,0 1 0,0-1 1,2 1-1,1 0 0,0 0 1,0 0-1,0 0 71,1 1 1,1-1-1,0 1 1,0 0-1,-1 0 1,2-1-1,0 0 1,-1 1-1,1-1 1,-1 1-1,-2-1 1,0 1 0,-1 0-1,0 1 1,0-1-1,-3 1 1,0 0-1,0 0 1,0 0-1,-1 0 14,19-1 1,0-1-1,-1 1 1,0 1-1,-3 1 1,-2 0 0,1 0-1,-2 0 1,-2 1-1,-1-1 1,0 1 0,-2 0-1,-3 0 1,-2 0-1,0 1 1,-2 0-56,-4-1 0,-1 1 0,-2 1 1,0-1-1,18 0 0,-2 0 1,-2 0-1,-10 0 0,-2 0 1,-1 0-1,-3 0 0,-1 0 1,-1 0 100,28 0 1,-4 0 0,-7-1-1,-3 0 1,-13-2 0,-4 0 0,-8-2-1,-2 0 18,42-5 1,-17-11-1,-9 4 1,-9-3 74,-11 1 0,-10 7 0,-12 1 0,-6-3 258,-6-2 1,-3-1-1,-12-1 1,1 1-303,-1 0 0,-4-7 1,-4-1-1,-3 0 718,-3 0 0,0-1 0,-3 3 0,3-6 533,2-4 1,-5-2-1,3-2 1,-2-4-407,1-5 1,7-14 0,-4-12 0,2-12-957,0-7 1,2 38 0,1 0 0,0-1 0,0-1 0,-2-4 0,-2-1-204,0-4 0,-1-2 0,-2-4 1,0-1-1,0-1 0,-1 0 1,-1 2-1,-1 1 97,0 0 0,-1 2 1,-1 2-1,-2 2 1,-2-4-1,-2 0 1,-1 0-1,-1 0 208,1 1 0,-1 0 0,2 3 0,0 2 1,2 3-1,1 1 0,-1 1 0,-1 0 52,0 1 1,-1 1-1,1-2 1,2-1 0,2 3-1,0 0 1,2 1-1,-1 1 203,0 1 0,-1 1 0,-11-41 0,0-2 0,0 5-23,0 7 0,5 5 0,1 12 1,5 6-172,5 4 0,1 9 0,-2 6 0,7 8-494,3 8 0,-4 3-194,0 3 0,0 9-57,6 8 0,-2 14 0,-4 11 0,-7 0 469,-8 1 0,-11 5 1,-14 0-1,-12 4 138,-8-1 1,-20 5 0,39-24 0,-3-3 0,-6 2 0,-2 0 67,-8-2 0,-2-1 0,-12 1 1,-3-1-1,-9 0 0,-2-2 1,26-4-1,0-1 0,-2 0-135,-4 0 1,-1-1 0,-1 0 0,-3-1 0,0 0 0,-2 0 0,-7-1 0,-3-1-1,0 1 1,-1 0 0,-1 0 0,-1 1 121,-2-1 1,-1 1 0,-1 0 0,-1 1 0,-1-1 0,0-1 0,3 0 0,0-2 0,0 1 0,22 0 0,-1 0 0,-1 0 0,0 0-120,-1 0 0,-1 0 1,0 0-1,-1 0 0,-3 0 1,0 0-1,-1 0 1,0 0-1,0 0 0,-1 0 1,0 0-1,0 0 1,1 0-1,0 0 0,0 0 1,0 0 139,0 0 1,-1 0-1,1 0 1,-1 0-1,2 0 1,0 1-1,-1-1 1,1 1-1,-3 0 1,0 0-1,0 0 1,0 0-1,1 1 1,0-1-1,0 2 1,1-1 22,1 0 0,0 1 1,1-1-1,0 0 1,1 0-1,1-1 1,1-1-1,1 1 1,-21 1-1,3 0 1,-1 0-1,3-1 1,0 0-1,1-1 98,2 0 0,1 0 0,1 0 1,4 0-1,1 0 0,1 0 1,8 0-1,2 0 0,2 0 0,-28 1 1,4 0-32,5 2 0,3 0 0,7-2 0,1 0 0,1 2 0,1 0 0,7-2 0,2 0 90,7-1 0,4 0 0,-38-6 0,27 0 1,15 2-295,16 2 0,12 4-322,14 4 1,3 0 0,10 9 0,4 7 443,5 3 0,7 6 0,3 10 0,2 7-186,-1 8 0,1 14 1,-4 14-1,-5 9 158,-9-42 0,0 3 1,-2 8-1,-3 4 0,-3 8 1,-3 3-1,-4 6 1,-2 3-18,-3 6 1,-3 2 0,4-25 0,-2 1 0,0 1 0,0 1 0,1 0 0,-1 1-1,-1 3 1,0 0 0,-1 1 13,-1 2 1,-1 1 0,1 0 0,1-1 0,1 1 0,-1-1 0,0-1 0,0-1 0,0-1 0,2-3-1,1-1 1,-1-1-184,2-3 0,0-1 0,0-1 0,-7 28 0,1-1 1,3-3-1,1-2 0,1-3 0,1-1-15,1-4 1,3-3 0,3-8 0,2-2-1,1-6 1,2-2 0,2-1 0,2-1-438,3-2 0,2-1 638,1-4 0,3-1 0,18 42 0,4-8 0,10 1 0,9-3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5:56:05.137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227 2181 12795,'10'-87'3,"-2"15"1,-10 10-1,-4 14 1203,-6 13 0,-3 15-746,-3 15 1,9 5 0,3 7 0,4 11-240,2 9 0,-2 23 0,-2 14 0,-2 14 89,2 7 1,-5 11-1,-1 2 1,4-45-1,0 1-265,0 4 0,1 1 0,-1-4 0,0 0 0,-2 6 0,-1 0 0,0 0 0,0-1-163,0 0 1,1 0 0,1 2 0,2 0 0,-1 0 0,0-1 0,0-3 0,1 0-185,0-6 0,0-1 1,-3 32-1,8-15 0,0-13-89,0-13 0,6-13 0,2-7 0,2-9 149,3-7 1,-3-4 0,1-2 0,3-2 174,2-4 0,9-3 0,4-9 0,6-1 2,6-5 1,9-3 0,10-6-1,0 2-87,0 2 0,5 2 1,-7-2-1,-2 4-206,-2-1 0,-3 13 0,-5-5 0,-3 5-39,0 3 0,-8-4 0,0 9 0,-8 1-171,-2 2 0,-6 2 1,5 2-1,-5 2-358,-1 1 0,-3 9 926,-3-2 0,3 3 0,-5 3 0</inkml:trace>
  <inkml:trace contextRef="#ctx0" brushRef="#br1" timeOffset="216">1380 3002 8559,'0'-33'158,"0"4"0,0 4 645,0 0 1,2 11 0,4-1-414,5 5 1,-1 4 0,2 6-1,1 0-202,3 0 1,1 8-1,1 3 1,-1 7-85,1 5 0,1-1 0,2 9 0,3 4-196,-3 3 0,0 7 1,1-2-1,1 5-648,-2 1 1,-7 1 0,-4 6 0,-3 5-218,-3 1 1,-2-4-1,-4 2 957,-4-6 0,-3 3 0,-9-13 0</inkml:trace>
  <inkml:trace contextRef="#ctx0" brushRef="#br0" timeOffset="583">1869 2915 10137,'10'-27'262,"-5"3"407,-3 5 0,4 7 0,2 3-214,2 1 0,-5 8 0,7 8 0,2 1-206,1 5 0,5 7 0,1 5 1,4 1-356,2 4 1,-3 2 0,5 2-1,0 2-150,-2 3 0,0-3 1,-7 4-1,-1-2-41,-3 2 1,-5-3 0,1 5 0,-6-4-141,-4-6 1,-2-10-1,-2-2 1,-4-7 552,-6-8 0,2-6 0,1-8 0,1-11 367,4-14 0,2-12 0,4-13 0,4-4 88,6 0 1,11-6 0,6 6 0,4 0 17,2 3 1,2 13 0,2 7 0,1 8-415,-1 8 1,4 11-1,-2 6 1,-3 6-401,-1 6 1,6 6 0,2 9-1,-1 4-424,-3 2 0,-4-3 0,-2 5 0,2 0-80,3-2 0,-11 6 0,1-6 1,-9 0-889,-4-3 1,-1 3 1602,-4 2 0,-5-4 1,-7 0-1</inkml:trace>
  <inkml:trace contextRef="#ctx0" brushRef="#br0" timeOffset="1165">3249 2932 10160,'9'-35'145,"5"8"0,-6 2 0,1 2 387,5-1 0,-4 1 0,1 6 0,1-1 660,-2 1 1,3 5-590,-7 1 0,2 1-175,-2-2 0,-4 2-416,3 5 1,-10 3 0,-7-4-182,-4 4 1,-3 8 0,-2 2-1,-5 1-9,-1 5 0,6 1 0,-4 1 0,3-3 126,5-1 0,-5 0 0,13 5 0,-3 1-32,0-1 0,9 1 0,-3-1 0,6-1-61,6-5 0,5 5 0,13-5 0,7 3 111,7-2 1,13-5 0,11-7 0,6 0 71,9 0 0,15-13 0,-43 3 0,1-2 0,1-1 1,0-3 54,2-1 0,-1-3 0,-2-2 0,-1-2 0,-1 2 0,-1-1 0,-1 0 0,-2 0-57,35-24 1,-15 3-1,-11-5 1,-13 4-51,-9 3 0,-13 7 0,-12 8 0,-6 3-32,-6 9 1,-12-1-1,-11 10 1,-6 3-47,-5 1 0,-11 4 0,-9 3 0,-2 9 145,-4 7 0,6 1 0,3 7 0,9 0-19,7-2 1,4 6 0,6-6-1,8 2-131,11 0 1,8-5-1,4 3 1,4-2-274,8-4 0,2-1 0,15-5 1,2-1 170,2-2 1,4-9-1,1 3 1,3-6 74,-2-6 1,-2-3 0,0-9 0,2-1 158,1-4 1,1 1-1,-8-5 1,-2 2 251,-2 4 0,-7 1 1,1 3 90,-4-1 1,-7 3-411,-1 3 1,-5 10-1,4 12 1,-2 3-136,-4 7 1,5 3 0,1-2 0,2 3-305,-1-3 0,1 4 0,5-1 0,1-1-1716,-1 2 2124,1-6 0,-1 7 0,1-9 0</inkml:trace>
  <inkml:trace contextRef="#ctx0" brushRef="#br0" timeOffset="1368">4890 2496 9574,'0'-18'0,"0"1"1074,0-1 0,0 7 85,0-1 0,8 8-594,4-2 1,-3 4-1,3 4-287,2 4 0,-5-2-722,3 8 1,-6-8-108,5 1 1,-5-3 0,6-2 0,1-2-399,3-3 1,9-7 0,6-9 0,8-5-54,8-1 1,13-8 1032,10-5 1,7-1-1,11 6 1</inkml:trace>
  <inkml:trace contextRef="#ctx0" brushRef="#br0" timeOffset="1717">6689 2356 9736,'0'18'-602,"0"-1"914,0 0 0,6 1 0,0-1 3358,-2 1-2749,-3-1 0,-1-11 0,-1-12-562,-5-15 0,-2-12 0,-6-8 1,3-7-219,-3-9 1,1-12 0,-1-15 0,2-9-179,6 41 1,-1-1 0,0-6 0,0-2 0,1-7 0,1-2 0,0-3 0,2-1-90,-1-5 1,0 0 0,2 2 0,0 1 0,-2 4 0,-2 3 0,2 4 0,-1 3 264,0 8 1,0 4 0,-7-30 0,-5 30 0,-1 13 443,1 12 0,7 15 0,4 10-227,5 10 1,2 13 0,5 8 0,8 10-535,7 11 1,8 8 0,12 10 0,6 2-127,3 3 1,8 5 0,-29-37 0,1-1 0,-2 0-1,2 0-210,0-2 1,0 1 0,-3 3 0,0 2 0,3 2 0,-2 1-1,-1-1 1,-1 1-241,-2-3 1,-2 1 0,13 42-1,-13-4 1,-9-3 278,-7-6 0,-6-14 1,-6-10 496,-5-9 1,-20-14-1,-6-4 1</inkml:trace>
  <inkml:trace contextRef="#ctx0" brushRef="#br0" timeOffset="1849">6759 1989 9803,'-37'-58'-110,"-4"0"1,4 5 0,-3 11-1,5 3 632,6 6 1,5 10 0,13-1-51,5 5 0,6 4 1,8 1-1,9 4-565,10 2 1,16 3 0,9 3-1,12-2-489,10-2 1,6 0 0,9 6 591,4 0 1,-41-3 0,1-2 0,4 1 0,0-1 0</inkml:trace>
  <inkml:trace contextRef="#ctx0" brushRef="#br0" timeOffset="2033">7597 976 9846,'-35'-52'-95,"-2"7"1,1 7 0,-1 8 1512,4 13 1,9 7-525,1 10 0,11 2 0,7 4 0,3 6-600,2 3 1,7 12 0,5 6 0,6 8-469,5 4 0,4 1 0,10 7 0,2-1-294,1 0 1,9 7 0,-4 1-1,-1 0-3447,-3 0 3880,4 6 0,-1-4 0,9 8 0</inkml:trace>
  <inkml:trace contextRef="#ctx0" brushRef="#br0" timeOffset="2581">8610 976 17446,'0'-40'-1227,"-2"1"0,-6 6 1487,-9 8 1,-2 13 0,-11 6 0,-1 4 931,-2 2 0,-3 8 0,-3 6 0,-4 7-595,-2 8 1,7 4 0,-3 2-1,4 0-443,2 0 0,8 6 1,2 1-1,3 1-594,5 0 0,-3-3 0,15-5 0,1 0-266,2 0 0,2-2 1,2-4-1,2-5 66,1-5 0,15-7 0,-1-3 0,6-1 649,6-4 1,4-2-1,6-2 1,6-2 206,3-4 1,6 4-1,-1-4 1,-5 4-240,1 2 1,-3 10 0,1 6 0,-5 7-285,-1 4 1,-2 8-1,-8 8 1,-4 3-65,-6 9 1,-3 3-1,-5 6 1,-3-4 71,-6 0 1,-6-6-1,-8 7 1,-10-3 162,-9 0 0,-6-2 0,-4-7 1,-1-6-40,-3-7 1,-6-1-1,8-17 1,4-8 90,4-7 0,12-10 0,0-7 0,7-9 218,4-12 0,2-10 1,10-13-1,6-6 15,7-4 1,13-8 0,1-1 0,5-1 160,5 0 1,8 1-1,-3 1 1,5-5-98,-25 38 1,0 0 0,25-38-1,-5 1 1,-5 3-137,-4 3 0,-4-2 0,-6 6 0,-10 8-88,-9 6 0,-8 11 0,-8 5 1,-7 5-61,-6 6 0,-3 5 0,7 13 0,-1 5-41,1 4 1,5 6 0,2 7-1,3 13-224,3 7 0,4 4 0,8 2 0,9 3-31,10 7 0,14 1 0,6 1 0,5-3-171,6 3 0,2-1 0,6-1 0,-2-8 501,2-8 0,2 2 0,2-6 0</inkml:trace>
  <inkml:trace contextRef="#ctx0" brushRef="#br0" timeOffset="3217">9571 278 12344,'-62'-78'-563,"5"10"1,9 16 1559,7 15 1,12 12 40,6 13 1,11 6 0,8 12 0,8 8-778,8 7 1,5 16 0,6 13 0,6 9-102,4 3 0,2 2 1,2 8-1,2 3-626,2 7 0,0-3 0,-7 1 0,1-1-536,0 1 0,-7-2 0,-7-3 0,-6-13-943,-3-11 0,-10-18 2107,-2-16 1,-6-28 0,-6-20-1,5-10-9,-1-8 0,6-7 0,-4-4 0,4 0 192,2 0 0,8-3 0,4 7 0,1 4 330,-1 1 0,3 7 0,-3 15 0,6 7-307,5 9 0,-4 5 0,6 10 0,-1 6-318,-1 9 0,6 8 1,-4 12-1,-1 4-108,-5 6 0,2 3 0,-11 0 1,0-1-370,-4-3 1,-4 1-1,-4 5 1,-6 1-231,-10-1 1,-9 6-1,-14 1 1,-3-5 208,-1-5 1,-5-15 0,5-10 0,0-7 498,5-5 0,5-8 0,8-16 0,9-11 165,10-8 1,6-18-1,4-5 1,6-4 517,10-2 0,9-5 0,14 5 0,5 0 31,5 0 1,7 2 0,2 7 0,0 5-367,0 5 0,6 12 0,-2 8 1,2 7-376,-2 8 1,-11 14 0,-13 9 0,-3 11-154,-2 5 1,-2 7-1,-4 1 1,-5 0-319,-5 2 0,-7-7 1,-3 7-1,-1-2-160,-4 0 0,-2-7 1,-4-6-1,-4-3 302,-5-4 0,1-3 0,-2-7 1,1-7 360,1-8 0,-4-5 1,8-11-1,3-3 77,1-6 0,2-12 0,2-5 1,5-3 23,11 2 0,1-9 0,10 6 1,4-1-221,6 3 0,0 3 1,9-1-1,5 5-465,3 4 0,4 8 0,-3 4 1,3 3 7,2 7 1,6 3-1,3 0 611,-3 7 1,-2 3 0,4 2 0</inkml:trace>
  <inkml:trace contextRef="#ctx0" brushRef="#br0" timeOffset="3483">11893 348 12645,'8'-18'-144,"-6"1"0,4-1 1,-4 1 717,-2-1 0,0 7 0,-2 1 56,-4 2 0,-6-3 0,-9 5 0,-4 2-23,-2 2 0,-2 4 1,-6 2-1,2 4-442,4 1 1,-2 3 0,5 7 0,1 3-457,0 1 1,2 6 0,5-4 0,1 0-212,-1 1 0,8-3 0,3-6 1,1 1-2149,0-1 2544,0 1 1,14-8 0,4-5-1,5-3 450,6-2 1,5-5 0,6-3 0,1 0-340,0 0 0,0-3 1,0 5-1,0 2-330,0 2 1,6 2-1,0 0 1,-3 2-500,-1 4 0,6 3 809,3 9 0,5 7 1,1 2-1</inkml:trace>
  <inkml:trace contextRef="#ctx0" brushRef="#br0" timeOffset="3598">12662 557 12724,'0'-29'-357,"0"0"1,-6 8 0,0-3 1139,2 5-1128,2 9 0,2 6 0,0 14 377,0 8 1,-15 18 0,-5 1 0</inkml:trace>
  <inkml:trace contextRef="#ctx0" brushRef="#br1" timeOffset="4165">664 4539 9259,'-45'0'1297,"4"0"0,16-8-2032,14-3 1,28-5 0,34-3 0,22-6 692,-26 7 1,3 1 0,12-2 0,4-1 0,11-6-1,4-1 1,10-3 0,4-2 164,-24 9 1,2-1 0,2 0 0,9-4 0,3 1 0,2-2-1,-15 5 1,0 0 0,2-1 0,1-1 0,4-1 0,0-1-1,2 1 1,0-1-270,3-2 1,2 1 0,0-1-1,1 0 1,-13 4 0,1-1-1,1 0 1,-1 0 0,1 0 0,1 0-1,0 0 1,0 1 0,1-1-1,-1 0 1,1 1 0,0-1-1,0 1 1,1 0 0,0-1 143,1 1 0,1-1 1,0 1-1,0-1 1,1 1-1,3 1 0,0 0 1,1 0-1,0 0 1,1-1-1,3 0 0,1-1 1,0 0-1,0 0 1,1 0-1,1 1 1,1-1-1,-1 1 0,1-1 1,0 1-111,0 1 1,0-1-1,1 1 1,0 0 0,0 0-1,-15 5 1,1-1 0,0 1-1,0 0 1,0 0 0,0 1-1,13-3 1,0 1-1,0 1 1,0 0 0,1 0-1,-16 4 1,1-1 0,0 1-1,0 0 1,0 0 0,0 0 76,0 1 1,0 0 0,0 1 0,0-1 0,0 1 0,1 0 0,0 0 0,0-1 0,0 1 0,0 0 0,0 1 0,0-1 0,16 0 0,-1-1 0,0 1-1,0 1 1,0 0 0,-2 0 0,0 0 0,0 1 0,0-1 0,0 1-66,-1 1 0,-1-1 0,1 1 0,0 0 0,-1 0 0,-2 1 0,1-1 0,-2 1 0,1 1 0,0-1 0,-1 0 0,0 1 0,0-1 0,0 1 1,-1 0-1,-2 1 0,0 0 0,-1 0 0,0 1 0,0-1 91,-3 2 0,-1-1 0,0 1 1,0 0-1,-1 0 0,16 0 1,0 1-1,-1 1 0,-2 0 1,-7 1-1,-1 0 0,-2 1 0,0 0 1,-3 0-1,-1 0 0,-1 0 1,-1 0-257,21 1 1,-2 0 0,-3 0 0,-8-1 0,-2 1-1,-4 0 265,19-2 0,-2 0 0,-1 3 0,-4 0 0,-19-5 0,-3-2 0,4-1 0</inkml:trace>
  <inkml:trace contextRef="#ctx0" brushRef="#br0" timeOffset="4331">12158 1553 21085,'-5'-20'-2016,"-1"-3"0,-2 6 0,4 1 229,-2 14 1654,1 10 0,12 17 1,3 2-1</inkml:trace>
  <inkml:trace contextRef="#ctx0" brushRef="#br1" timeOffset="4999">4596 2112 8585,'-15'9'401,"3"9"0,6 11 105,5 10 0,1 5 0,1 11 0,7 3-416,10 6 1,7 4-1,10 2 1,0-2-425,0-4 0,2 2 0,1-8 0,3-2-1522,-2-2 1856,-2-1 0,-2-1 0,0 1 0</inkml:trace>
  <inkml:trace contextRef="#ctx0" brushRef="#br1" timeOffset="5649">4736 2932 8449,'8'-9'135,"-6"-7"1,6 6 296,-1 1 1,-3-7-1,6 5-170,-2-5 0,0-1 1,-3-3-1,7-1-116,3-2 1,5-8-1,3-1 1,6-4-336,4-5 0,4-8 1,4 3-1,5-5-154,5-1 1,1 5 0,1 3 0,-1 1-1431,0 4 1773,-7 10 0,-2-4 0,-8 6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7:08.4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1 157 8418,'0'-17'0,"0"-1"0,0 1 332,0-1 0,2 1 1,4 0-1,7 1-155,9 4 0,1-1 0,10 7 0,6 2-177,3 2 0,5 2 0,5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7:18.1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619 470 8153,'-6'-18'1572,"1"1"0,-3 5-492,2 1 0,2 5-230,-8-6 0,7 8-346,-7-1 0,6 5-402,-5 5 1,-1 3 0,-4 6 0,3-3-170,1 3 1,1 7-1,-7 3 1,-1-1-521,-5 2 1,5-4-1,-6 9 1,1-1-351,1-2 1,-8 6-1,4-6 1,-2 2-1040,0 0 1976,0 0 0,-6-2 0,0-1 0</inkml:trace>
  <inkml:trace contextRef="#ctx0" brushRef="#br0" timeOffset="283">148 208 8221,'-18'-27'414,"-5"-4"1,0 6 0,1-1 213,3 1 1,7 4 0,3 7 1386,1 3-1802,-6-1 1,20 2-1,2 4 1,9 6-107,7 6 1,7-2-1,-2 10 1,4 3 67,2 4 0,5 9 0,3-5 0,0 4-238,-1 8 1,1-2 0,-2 9-1,4 1 16,-1 2 1,1 7 0,-6-8-1,-1 3-366,-5-2 1,2 3-1,-8-5 1,1-1-639,-5-3 0,-6-6 0,-3-4 1051,-2-2 0,-1-8 0,7 5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7:16.9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0 595 8153,'18'-25'479,"-1"5"1,2-3 0,3 3-556,1 3 0,16 5 0,2 3 0,7-1 137,5 0 1,-1 6 0,0-1 0,1 3-367,-1 2 0,-7 2 0,-5 3 0,-5 5-296,-5 0 1,-7 5 600,-12-3 0,5 11 0,-6 4 0</inkml:trace>
  <inkml:trace contextRef="#ctx0" brushRef="#br0" timeOffset="150">87 909 8447,'2'-10'993,"6"3"0,10 1-790,9 0 0,14 0 0,7 6 0,10 0-244,12 0 0,10 0 0,9 0 1,-2 0-471,-7 0 1,-8 0 510,-8 0 0,-4 0 0,-8 0 0</inkml:trace>
  <inkml:trace contextRef="#ctx0" brushRef="#br0" timeOffset="353">961 53 8215,'35'-17'0,"-2"1"62,-4 5 0,9 3 0,-1 8 0,6 4 233,6 7 0,1 11 1,2 19-1,1 7 118,-1 8 1,-7 8-1,-6 12 1,-10 6-573,-12 3 0,-11 10 0,-18 4 0,1-48 0,-5-1-1136,-3 0 1,-4-1 930,-6-1 0,-5-1 0,-11 1 0,-5-1 0,-3 2 0,0-1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7:20.1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313 263 8132,'-28'-18'339,"5"1"0,-2 1 0,2 3 0,-1 1 259,-1-2 1,4-1 0,-6-3-1,1 3 528,5 3 1,2-3-754,1 3 0,8-4 1,7 1-651,6 3 0,15-1 1,11 7-1,6 0 16,6-2 1,-2 6-1,5-3 1,-1 3-63,-4 2 0,-2 0 0,-4 0 0,-4 0-175,-6 0 0,-4 0 1,-3 2 515,-5 3 1,-3 5 0,-10 8 0,-4-3 142,-5-3 0,-7 3 0,-3-3 0,-2 3-37,1 3 0,3-1 0,2-1 0,1-3-182,4-1 1,-1 0 0,5 5-252,-2 1 0,6-1 0,-1 1 60,3-1 1,8 0 0,1 1 0,3-1 64,4 1 1,-1-1 0,1 3 0,-3 1 33,3 2 1,1 1-1,1-7 1,-4 1 66,-7-1 0,3 1 0,-2-1 0,-4 0 294,-6 1 1,-6-8-1,-9-3 1,-4-1 64,-6 0 0,-4 0 0,-4-6 0,-2-2 131,-2-4 0,-3 2 1,7-9-1,6-5-130,3-3 1,7-4 0,8 3 0,3-3-318,2-2 1,4 4-1,12-5 1,9 3-177,11 4 0,12 1 1,9 3-1,5 1-81,4 5 0,6 3 1,-3 10-1,1 4 46,4 5 1,-6 13 0,-2 7-1,-6 8 19,-5 7 1,-4 3-1,-10-1 1,-6-1-259,-10 1 0,-1-3 490,-10 1 0,-8 1 0,-8 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2:57.3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1 890 8049,'17'0'66,"1"0"230,-1 0 1,1-2 0,-1-2 44,1-2 1,-1-2 0,1 4 0,1-3 21,4-3 1,-1 4-1,5-4 1,0 1-255,0-1 1,2 6 0,6-2-1,-2 4-312,-4 2 1,4-6 0,-6 1 0,1 1-852,-5 2 0,-6 10 1,-5 3 1053,-6 5 0,-4 9 0,-2 2 0</inkml:trace>
  <inkml:trace contextRef="#ctx0" brushRef="#br0" timeOffset="150">36 1256 8049,'10'0'957,"-1"0"0,-1 0-925,9 0 1,11 0 0,14-2 0,11-1-135,9-3 1,6 0-1,4 6 1,1 0 101,3 0 0,0-8 0,-7-2 0</inkml:trace>
  <inkml:trace contextRef="#ctx0" brushRef="#br0" timeOffset="417">2114 226 8307,'-25'-43'576,"-2"6"0,-10-3 1,-2 5 146,-2 6 1,0 9 0,9 11 0,0 1-142,3 4 0,2 4 1,-2 6-1,6 7-332,3 9 0,5 13 1,3 13-1,6 8-162,4 8 1,4 6 0,6 6-1,8 7-201,5 9 0,-6-42 1,1 2-1,-1 4 0,-1 1 1,3 0-1,1 0-153,3 2 1,-1 1-1,-4 0 1,-1 0 0,2 2-1,-1 0 1,-2 0-1,-1-1-390,-2-3 0,-1 0 0,0-3 0,-2-3 1,4 27-1,-7-11-732,-3-13 1,-4-13 1387,-3-13 0,-21-3 0,-11-9 0</inkml:trace>
  <inkml:trace contextRef="#ctx0" brushRef="#br0" timeOffset="600">1555 1082 8205,'2'-18'-380,"2"-1"1,2-3 335,-2-1 1,0 0 0,-1 5 0,7 3 848,6 3 0,-1-3 0,14 3 0,4-1-782,6 1 1,6 2 0,9 6 0,2-2-1069,3 3 1,1 1 1044,-2 2 0,-4 7 0,6 3 0</inkml:trace>
  <inkml:trace contextRef="#ctx0" brushRef="#br0" timeOffset="799">1293 2130 8234,'2'9'616,"4"-3"0,6-4 0,15-2 0,14 0-689,15 0 0,14 0 0,11 0 0,12-2-791,-42 0 1,-1-2 863,47-5 0,-2-9 0,-7 1 0</inkml:trace>
  <inkml:trace contextRef="#ctx0" brushRef="#br0" timeOffset="1050">3249 697 8148,'-42'-52'215,"-5"0"1,-3 3 618,-3 8 1,3 8 0,3 16 0,6 0 937,4-1 1,5 8-1390,2 5 0,13 5 0,11 5 0,4 9-438,2 7 0,10 12 0,7 10 1,11 4-216,4 7 1,11 6 0,4 12-1,3 2-206,3 1 1,-1 1 0,-2-4 0,-3 3-1538,-6 7 1,-4-6 1719,-2-7 0,-1 1 0,1-8 1</inkml:trace>
  <inkml:trace contextRef="#ctx0" brushRef="#br0" timeOffset="1249">3843 750 8206,'0'-27'657,"-2"1"0,-2 9 1458,-2 0-1722,1 7 0,12 12 1,7 13-1,9 9-209,12 3 0,8 2 1,11 8-1,6 2-535,10 1 0,2 1 0,9-4 0,1 2-2630,-2 1 2981,-3 1 0,-7-14 0,0-1 0</inkml:trace>
  <inkml:trace contextRef="#ctx0" brushRef="#br0" timeOffset="1433">4629 663 8162,'-27'-26'0,"-6"5"0,4-4 0,-2 5 735,2 11 0,3-1 0,9 4 1,-1 4-249,1 6 1,5 12-1,1 11 1,-3 4-381,-2 6 0,-1 3 0,0 1 0,-1 6-504,1 3 0,-3 3 0,-1-1 1,-4 0-1624,-3 1 2020,-8 7 0,-9 2 0,-7 8 0</inkml:trace>
  <inkml:trace contextRef="#ctx0" brushRef="#br0" timeOffset="1616">3895 1658 8252,'18'0'277,"-1"0"1,1 0 0,-1 0-1,3 0 22,3 0 0,0 0 1,12 0-1,6 0-505,2 0 0,9 0 0,-2 0 0,9 0 206,3 0 0,2-8 0,6-1 0</inkml:trace>
  <inkml:trace contextRef="#ctx0" brushRef="#br0" timeOffset="1833">4996 470 8131,'5'-34'190,"1"-1"1,8 0 0,-2 2 0,3 6 405,3 9 0,7 3 0,6 9 1,8 6-152,7 9 0,7 11 1,7 19-1,8 7-227,5 12 1,-37-22 0,-2 2 0,-2 3-1,-2 2 1,1 1 0,-2 3-204,0 1 0,-1 3 0,-2 3 0,-2 2 1,-3 2-1,-3 1 0,-5 1 0,-3 0-539,-3 1 0,-4 0 0,-6-2 0,-4-1 0,-4 0 0,-5 0 524,-6 2 0,-6-1 0,-8-6 0,-4-2 0,-9 1 0,1-1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7:20.5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524 453 8170,'0'-20'589,"0"-3"0,2 4 0,2-5 2595,2 5-2790,0 1 1,0 11 0,2 7 0,1 9-157,5 7 1,1 9 0,3 4 0,1 6-215,4 6 1,-3-2 0,3 5 0,-3 1-196,-3 0 0,-5 1 0,-3 6 0,-1-1-407,-4-4 0,-2 3 1,-6-3-1,-6 1-51,-7-1 1,-18-5 0,-2-9 0,-8-4 226,-9-5 0,0-13 0,-8-5 0,0-4 46,0-2 1,5-15 0,-1-9 0,6-9-892,5-7 1247,4 3 0,8-22 0,1 5 0</inkml:trace>
  <inkml:trace contextRef="#ctx0" brushRef="#br0" timeOffset="167">210 453 8170,'0'-18'254,"0"1"0,0-1 0,0 1 0,0-1 494,0 1 0,2 3 0,4 1 0,9-3-352,13 3 0,10 1 0,23-2 1,10 5-305,15 1 0,7 2 0,-43 6 0,1 0 1,46 2-945,-2 4 0,-8 5 1,-7 13 851,-3 5 0,-9 4 0,-8 2 0</inkml:trace>
  <inkml:trace contextRef="#ctx0" brushRef="#br0" timeOffset="382">350 1413 8109,'-18'0'0,"7"0"210,-1 0 1,10 0-1,4 0 1,14 0 290,11 0 0,14 0 0,7 0 0,8 0-599,8 0 1,12 0 0,6-2 0,3-2-1872,2-2 1969,1 1 0,7-11 0,2-3 0</inkml:trace>
  <inkml:trace contextRef="#ctx0" brushRef="#br0" timeOffset="585">1852 837 8941,'6'-12'0,"1"1"515,3-3 1,2 0 0,5 1 0,1 3-312,-1 2 1,10 2 0,6 6 0,8 0-585,4 0 0,1 0 1,9 0 379,3 0 0,4 0 0,8 0 0</inkml:trace>
  <inkml:trace contextRef="#ctx0" brushRef="#br0" timeOffset="1249">3651 453 7774,'0'-18'-601,"-2"3"0,-2 1 2739,-2 2 1,-2 7-1287,2-7 1,2 8 0,-7-2-593,-3 4 0,5 2 0,-1 2 0,0 4-278,0 6 0,1 3 0,-5 3 0,2 1-10,-1 4 1,-3-1 0,-1 5 0,-1 0-383,1 0 1,0 0-1,-1 4 1,1-1-155,-1 1 0,-5-4 1,-2 2-1,-3 2-269,-3 2 1,-4-6 0,-3-4 832,-3-3 0,-8-3 0,5 1 0</inkml:trace>
  <inkml:trace contextRef="#ctx0" brushRef="#br0" timeOffset="1517">3144 226 8061,'0'-24'104,"0"1"1,-8-6 0,-1 4 0,-1-1 691,4 1 1,-2 8 0,3 5 355,1-1 0,2 3-945,2-2 1,9 8 0,9-2 0,7 6-22,2 6 0,12 4 0,-4 9 0,4 5-77,4 5 1,-5 4-1,7 4 1,0 3-258,-1 7 1,-3 3 0,4 3-1,-3-1-377,-3 1 1,-2 5 0,-2-2 0,0-4-139,0-3 1,-8-4-1,-4 1 1,-3-7-468,-3-8 0,-1-6 1130,-5-7 0,5-1 0,-7 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7:24.9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1064 150 8690,'-17'-35'368,"-1"0"0,-7 8 1,-6 3-1,-8 7-198,-7 5 0,-7 16 0,-5 19 0,-8 20 236,-8 17 1,32-22 0,-1 4 0,-4 6-1,1 3 1,0 1 0,1 2-241,-1 4 1,2 1-1,4-1 1,3 2-1,0 6 1,4 2 0,3-1-1,4 0-204,2-1 1,5 0 0,4-1 0,5 0 0,5-4 0,4 0 0,1 0-1,2 0-112,2 0 0,3 1 0,5 2 1,4 0-1,6 0 0,4 0 0,3-1 1,2 0-332,5 0 0,4-2 1,3 0-1,5-2 1,8 1-1,5-3 1,1-3-1,4-3-565,0-5 1,4-3-1,2-4 1,3-6 1045,0-11 0,1-4 0,4 2 0,-1-3 0,0-7 0,0-2 0,-3-1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7:22.9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1607 8084,'0'-18'200,"0"1"1,2-1 995,4 1 1,-4 0-470,4-1 0,2 6 1,-1 3-399,3 1 0,2 10 0,7 10 0,3 3-141,1 3 1,6 1 0,-4 4 0,2 4-209,4 1 0,-3 5 0,-1-6 1,0 2-247,0 0 1,-6-6-1,3 4 1,-5-1-305,-1-5 0,-1-2 1,0-3-1,-1-3-2547,-4-1 3117,3-8 0,-5-4 0,7-10 0</inkml:trace>
  <inkml:trace contextRef="#ctx0" brushRef="#br0" timeOffset="151">210 1188 8084,'-18'-20'0,"3"-1"373,3-2 0,-3-1 109,3 7 1,6 7-1,6 4-1149,10 4 0,13 10 667,6 4 0,20 3 0,5 3 0</inkml:trace>
  <inkml:trace contextRef="#ctx0" brushRef="#br0" timeOffset="386">978 821 8182,'-5'-25'313,"-3"-2"1,-2-1 390,-3 5 0,3 4 1,0 1-1,0 3 3929,1 3-4240,5 4 1,-4 10 0,10 6-1,4 8-172,5 5 0,5 10 0,3 0 1,3 6-374,1 4 0,2-1 0,-3-5 0,1 0-783,-2 0 0,4 6 0,-1 0 0,-5-3-582,-5-1 1,-1-2 0,-7 0 1516,-2 0 0,-2 0 0,-2 0 0</inkml:trace>
  <inkml:trace contextRef="#ctx0" brushRef="#br0" timeOffset="601">681 926 8182,'-17'-35'933,"0"0"0,-1 2-997,1 4 0,7 4 1,4 7-1,4 1 742,2-1 0,4 3 0,6 3 1,11 4-378,10 1 1,8 5 0,15-4 0,4 4-568,7 2 1,8 0 0,3 2-1,-2 4-225,-3 5 1,-5 5-1,-5 1 1,-13 1-81,-9-1 0,-8 6 1,-15 3-1,-5 1 571,-5 4 0,-12 2 0,-4 2 0</inkml:trace>
  <inkml:trace contextRef="#ctx0" brushRef="#br0" timeOffset="751">839 1380 8182,'-10'8'2413,"6"-6"-2161,16 3 1,1-3 0,18-2 0,6 0-398,8 0 1,5 0 0,5 0 0,3-2-511,6-3 655,-4-5 0,8-8 0,-6 1 0</inkml:trace>
  <inkml:trace contextRef="#ctx0" brushRef="#br0" timeOffset="1135">1240 1712 7589,'-17'0'1640,"7"2"-1124,4 3 0,6-3 0,6 6-367,6 0 0,5-6 0,5 4 1,1-4-262,-2-2 1,6-2 0,1-2 0,1-2-924,0 2 0,-8-4 1035,2 2 0,12-15 0,2 2 0</inkml:trace>
  <inkml:trace contextRef="#ctx0" brushRef="#br0" timeOffset="1485">1852 245 8157,'-18'-47'377,"1"1"1,1 7 0,3 0 0,3 8 612,2 8 0,4 11 1,12 6-533,9 4 0,16 16 1,14 5-1,5 8-261,7 10 0,3 8 0,9 17 0,-33-26 0,0 2-146,3 3 1,0 3 0,-2 5-1,-1 1 1,0 0 0,-2 1 0,-3 2-1,-2 3-233,-3 1 0,-4 2 0,-1 3 0,-5 2 0,-4 0 0,-5 0 0,-3 0 0,-4 0-352,-3 2 1,-6-2-1,-8-4 1,-6-1 0,-10 3-1,-4 0 534,-5 2 0,-4-2 0,-5-3 0,-3 0 0,-3 5 0,0 0 0,-1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7:26.9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32 437 8255,'0'-25'0,"0"-1"0,-2-3 0,-2 6 741,-2 4 0,0-5 0,5 1 125,-5 2 1,4 1-1,-2 3-578,8-1 1,0 9-1,7 3 1,3 2-235,1-2 0,3 4 0,-1-4 0,1 6-51,-1 6 1,1-2-1,1 8 1,2 3-138,3 7 1,-1-1-1,-5 8 1,-1 0-36,0-2 1,7 8-1,-1-2 1,-2 6-20,-1 0 1,-1-2 0,3-4 0,1-2 6,-2-2 1,0-2 0,1 2 0,3-8 146,2-7 1,-3-6 0,3-8 0,-2-2 115,-4-4 1,4-11 0,-1-13 0,-3-4 110,-1-7 1,-3-4 0,-1-7 0,-5-1 110,-5 1 1,-6-2 0,-6-1-1,-7 3 113,-9 7 1,-7 6-1,-10 7 1,-3 0-102,-3 3 0,0 16 0,-1 1 1,7 8-332,8 4 1,6 0 0,7 4 0,3 8-257,3 11 0,6 8 1,12 4-1,8 2-388,7 4 1,12-3 0,10 7-1,1-2-515,5-4 0,1-1 1,3 1 1173,-1 2 0,0 0 0,1-6 0</inkml:trace>
  <inkml:trace contextRef="#ctx0" brushRef="#br0" timeOffset="330">870 611 8340,'-2'-11'979,"-2"-1"-5,-1-1 0,-7 3 0,6-2-255,2-1 1,0 3 0,0-2 74,-1-1 0,1 5-799,10 2 0,5 6 0,11 6 0,1 6-92,-2 3 0,-1 3 0,-3 1 0,1 2-266,-1 3 1,2 1 0,3-4 0,-1 4-26,-5 3 0,7-5 1,-8 4-1,1-2-338,-2-3 1,-3-5 0,5-3-1,-3-3-391,-1 3 0,-6-6 1117,5-2 0,-7-5 0,4-1 0</inkml:trace>
  <inkml:trace contextRef="#ctx0" brushRef="#br0" timeOffset="481">1010 140 8293,'-18'-18'95,"3"1"0,1 0 392,3-1 0,5 6-592,-6 1 1,16 7 0,2 0 0,9 10-578,9 11 0,11 1 0,9 7 682,1 0 0,13 2 0,-3 8 0</inkml:trace>
  <inkml:trace contextRef="#ctx0" brushRef="#br0" timeOffset="716">1813 384 8826,'0'-17'1809,"0"0"-1241,0-1 1,8 8 0,4 5-1,5 3-400,6 2 0,7 0 0,8 0 0,5 0-444,2 0 1,-5 2 0,5 3 0,-4 7-972,-8 4 0,0 1 0,-10 0 1247,-2 1 0,-9 7 0,-4 2 0</inkml:trace>
  <inkml:trace contextRef="#ctx0" brushRef="#br0" timeOffset="865">1918 664 8564,'8'-10'467,"3"2"0,7 3-142,5-1 0,6 0 0,14 4 0,7-2-450,7-2 0,9 0 0,-2 6 0,2 0 125,-2 0 0,4 0 0,-6 0 0</inkml:trace>
  <inkml:trace contextRef="#ctx0" brushRef="#br0" timeOffset="1131">2756 489 8369,'0'-17'0,"0"-1"553,0 1 0,2 1 0,4 3 1,6 3 477,3 2 1,11 1 0,5 3 0,9-2-307,13 2 0,9 4 1,12 4-1,1 2-568,-1-2 0,-4-3 0,-6-1 1,-6 0-243,-4 0 1,-11-7-1,-10-5 1,-14-5-108,-11-7 0,-6 3 0,-4-8 0,-6 0 26,-9 2 1,-10-6 0,-14 5-1,-7-1 199,-9 0 0,-3 8 0,-6 0 0,4 7 47,2 8 1,2 4 0,7 2 0,7 2-270,9 4 1,8 11-1,11 13 1,4 6-1229,7 11 1,12 1 0,11 15 1416,9-3 0,14 6 0,3-4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7:33.814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3231 411 8302,'0'-34'321,"0"-1"1,-5 0 0,-1 0 0,2 2 295,2 4 1,2 3 0,-2 11 0,-2 1 1381,-2 3-1753,1 7 0,12-4 0,5 10 1,3 2-220,3 2 1,-1 7-1,1-1 1,-1 5-109,1 7 0,5-3 0,0 6 0,-1 0-366,-3 1 0,-1-5 1,-1 6-1,1 2-409,-1 2 0,-5-4 0,-3 0 0,1 2-1056,0 2 1912,-6 2 0,3 8 0,-7 1 0</inkml:trace>
  <inkml:trace contextRef="#ctx0" brushRef="#br0" timeOffset="182">3668 289 8339,'0'-66'201,"0"8"1,-6 4 0,0 19 0,3 8 1081,1 5 1,4 7-752,3 3 0,7 12 1,13 12-1,8 5-497,6 7 1,10 3 0,-3 8-1,5 1-205,1 5 0,4-2 0,-1 6 1,-7-1-483,-3 1 1,-5-6 0,-5 3 0,-4-1-863,-7 0 0,-3 0 1514,-15-6 0,-16 7 0,-9 3 0</inkml:trace>
  <inkml:trace contextRef="#ctx0" brushRef="#br0" timeOffset="432">2900 778 8428,'-18'-25'782,"7"8"1,1-3 0,4 8-72,8 5 1,23 3-1,24 10 1,19 5-485,17 5 1,-30-5-1,3 1 1,9 1-1,3-1 1,8 2 0,2 0-73,5 1 1,2 1-1,-1-1 1,-1 1-1,-4-1 1,-1-1 0,-3-2-1,-1-1-321,-2-1 1,-2-1-1,-3 0 1,0-2-1,-5-1 1,0 0-1,-6-4 1,-2-1-304,-3-1 1,-3-3 0,37-9-1,-9-11 1,-4-6-186,-4-4 1,-6-4 0,-18-4-1,-5-6 135,-4-3 0,-10-1 0,-6 5 0,-7 5 236,-8 4 1,-12 4 0,-6 4-1,-5 6-301,-6 3 584,-5 11 0,-12 7 0,-1 8 0,0-1 0</inkml:trace>
  <inkml:trace contextRef="#ctx0" brushRef="#br0" timeOffset="1015">629 2385 8431,'-35'-25'69,"0"-4"1,-5 3 0,-3 3 0,0 6 686,1 5 0,-7 4 0,5 8 0,-3 2 197,0 4 1,9 4 0,-3 7-1,6 1-860,6-1 0,5 6 0,11 3 0,3-1-248,2 0 1,3 6 0,7-2 0,3 2-450,7-2 0,5 2 0,7-5 0,5-1-226,4 0 0,2-7 1,0-9-1,0-1 344,0-4 1,0-12 0,-1-9 0,1-12 452,0-10 1,-8-12 0,-1-11 0,-5-4 485,-4-6 0,3-11 0,-16-4 0,-8-10 84,-2 45 0,-4 1 1,-2-4-1,-3 1 0,-4 1 1,-3 1-1,0 4 0,-2 1 44,-27-38 0,-3 9 1,-2 14-1,0 12 46,5 13 0,14 17-341,14 15 1,11 18 0,8 12 0,8 14-37,8 14 1,13 1 0,8 12 0,8 4-579,4 3 1,1 5-1,8-4 1,3 3-356,1 3 0,-23-37 0,2 1 0,-2 3 1,0-1-1,0 0 0,1 0-1797,0-1 0,0-1 2480,-1-4 0,0 0 0,0 0 0,0 1 0,0-2 0,0 0 0,0 1 0,0 1 0,0 0 0,-1 0 0</inkml:trace>
  <inkml:trace contextRef="#ctx0" brushRef="#br0" timeOffset="1499">1188 2367 8566,'0'-27'365,"0"4"1,-6 4-1,1 1 2404,1 1-2767,-6 7 0,8 4 0,-2 10-87,8 2 1,-2 2-1,6-4 505,-1 1 187,-5 9 1,4-12-265,-12 4 1,3-6-1,-9-4 1,0-4-30,3-2 0,-7 6 0,4-1 1,-3 3-389,-3 2 1,7 0 0,-1 2-123,-1 3 0,5 11 0,4 9 0,8 0-182,7 1 0,11 5 0,3-2 0,4 2-115,8-2 1,0 2-1,9-8 1,1-1-136,-2-3 1,3-3-1,-7-5 1,-4-9 361,-6-12 0,-2-5 0,-10-20 0,-5-10 872,-4-9 1,-7-8 0,-10-10 0,-9-2 440,-5-1 1,-12-3 0,0 6 0,-6 1-16,0 3 0,-3 6 0,3 3 0,4 15 1754,4 11-2758,9 7 0,7 26 1,17 12-1,13 15-474,13 12 0,12 6 0,9 7 0,5 2-372,4 5 1,2-3 0,-1 8 0,3 2-632,0 2 1,-2-4 0,-10 0 0,-3 0-786,-6-2 1998,-4 6 0,-10-14 0,-2 6 0</inkml:trace>
  <inkml:trace contextRef="#ctx0" brushRef="#br1" timeOffset="1632">1642 2420 9483,'12'-33'-77,"0"4"0,-1-2 0,9 7 0,3 3-58,6 2 1,6 9 0,8 2 0,7 2 74,6 1 1,4-1 0,-1 8 46,5 4 1,4 3 0,1 9 0</inkml:trace>
  <inkml:trace contextRef="#ctx0" brushRef="#br1" timeOffset="1832">2533 1756 11088,'-43'-44'-89,"1"3"1,-7 12-1,4 7 777,3 9 1,3 5 0,10 10 0,6 6 304,3 9 1,10 10 0,5 12 0,3 6-958,2 5 0,9 5 0,11 11 0,13-2-881,11 2 0,9 2 0,7 1 1,10 1 274,-31-34 1,1-2-1,3-2 1,0-2 341,0-1 1,1 0 0,0 2 0,-1 0-1,1 1 1,0-1 0</inkml:trace>
  <inkml:trace contextRef="#ctx0" brushRef="#br0" timeOffset="2233">4070 2123 8441,'6'-23'0,"-1"-1"623,-1 3 1,0 2 0,0 1 0,2 1 985,-2-1 0,-2 7 736,-2-1-2149,0 8 1,-2 2-1,-2 10 1,-4 4-354,-2 7 1,-1-2 0,-5 9-1,3-1-262,1 4 1,0-2 0,-5 2 0,-1 0-420,1-1 0,5 5 0,1-6 0,-5 2-717,-5 0 0,1-2 1555,-3 2 0,-4 4 0,0-6 0</inkml:trace>
  <inkml:trace contextRef="#ctx0" brushRef="#br0" timeOffset="2432">3738 1774 8472,'2'-51'0,"2"3"201,2 1 1,-1 10 0,-5 2 0,0 10 470,0 6 1,8 7-1,6 2 1,7 3-26,8 3 1,6 2-1,6 6 1,5 5-473,5 9 0,7 11 1,0 2-1,-1 6-137,-3 4 0,4 9 0,0 1 0,-1 7-668,-3 4 0,-4-6 1,-1 4-1,-2 0-504,1 4 0,-7-3 1,-6-3 1133,-10-4 0,2-1 0,0-1 0</inkml:trace>
  <inkml:trace contextRef="#ctx0" brushRef="#br0" timeOffset="2749">5222 1721 8517,'-7'-19'125,"-5"-2"685,-4-3 1,-1 3 534,0 9 1,7 8 0,4 14-996,4 8 1,10 11 0,4 0 0,5 4-301,6 2 1,-1 0 0,7 1 0,0 3-493,-2 2 0,4 0 1,-8-6-1,1 0-839,1 0 1,-8 0 0,1-2 1280,-10-4 0,-7 4 0,-1-6 0</inkml:trace>
  <inkml:trace contextRef="#ctx0" brushRef="#br1" timeOffset="2932">4873 1756 12939,'2'-52'-95,"2"1"1,2 7 319,-2 9 1,0 2-1,1 10 1,9 1 316,7 3 0,14 7 0,12 2 0,7 3-318,10 3 0,2 2 0,14 2 1,-3 2-632,-3 4 1,-4 5 0,-6 11 0,-6 3-1038,-4 2 1,-11 2 1366,-8 6 0,-8 0 1,-9 0-1</inkml:trace>
  <inkml:trace contextRef="#ctx0" brushRef="#br1" timeOffset="3098">4960 2315 12857,'2'-17'-24,"4"1"670,6 4 1,11-1-1,8 5 1,10 0-230,11 1 1,16 1-1,16 6 1,5 0-759,4 0 0,-8 0 0,-9 2 0,-8 2-1772,-10 1 2084,1 9 1,-23-4 0,7 7-1</inkml:trace>
  <inkml:trace contextRef="#ctx0" brushRef="#br1" timeOffset="3348">5100 2734 16575,'-17'-2'-132,"-1"-4"0,1 5 0,-1-5 844,1 4 1,9-4-152,8 0 0,10 0 0,15 6 0,10 0-648,10 0 1,7 0-1,6 0 1,6 0-448,4 0 0,0 0 1,-2 0-1,-2 0 528,2 0 1,-6-7 0,0-3 0</inkml:trace>
  <inkml:trace contextRef="#ctx0" brushRef="#br1" timeOffset="3597">6340 2193 10962,'16'-18'123,"-3"1"0,-1 1 292,1 5 0,3-5 0,3 7 1,5-3 72,5 0 1,12 8-1,5-1 1,6 3-718,7 2 1,-3 0-1,8 0 1,0 0-654,-2 0 874,6 0 0,2 7 0,9 3 0</inkml:trace>
  <inkml:trace contextRef="#ctx0" brushRef="#br1" timeOffset="3846">7650 1372 15471,'0'-45'-569,"0"-3"1,0 7 0,0 4 2004,0 6 0,2 8-465,4 11 0,5 6 1,13 14-1,7 10-621,7 9 1,1 14-1,6 7 1,-2 8-446,-5 8 0,-3-1 0,-6 1 0,-7 2-399,-9 1 1,-5 5 0,-8 0 0,-4-2-376,-7-8 0,-11-6 1,-20-5-1,-11-5 119,-9-5 0,-14-12 0,-5-8 0,-4-7-752,-3-8 1368,1-4 1,-8-18-1,-2-3 1</inkml:trace>
  <inkml:trace contextRef="#ctx0" brushRef="#br1" timeOffset="4030">7405 1302 14069,'10'-27'-56,"-4"4"0,2 3 0,-1 3 1,3-1 487,4 1 1,3-1 0,7 3 0,7 3-190,7 6 1,9 5-1,11 1 1,6 1-695,4 5 1,0 4 0,-2 7-1,-2 1 404,2-1 0,-14 9 1,-1 1-1</inkml:trace>
  <inkml:trace contextRef="#ctx0" brushRef="#br1" timeOffset="4215">7371 2280 18476,'0'12'-251,"0"-1"0,5-5 0,3 4 0,2 0 942,3-1 0,11 1 1,7 4-1,9-5-992,13-1 0,7-2 0,10-6 0,-2 0-2426,-4 0 2857,4 0 0,-14-8 0,6-2 0</inkml:trace>
  <inkml:trace contextRef="#ctx0" brushRef="#br1" timeOffset="4448">8523 953 21644,'18'-53'-626,"5"3"0,0 5 0,0 10 1501,3 10 0,-5 14 0,8 5 0,4 6-68,6 6 0,0 7 1,5 14-1,-1 12-594,-4 10 0,-2 3 1,-4 16-1,-4 6-529,-6 3 0,-5 11 0,-7 7 0,-5 2-204,-4-47 0,-2 1 0,-5-1 0,-4 1 1,0-2-1,-3 1 0,-19 43-4958,-12-4 5404,-13-9 1,22-37 0,-2-1 0,-4-2-1,1-1 1</inkml:trace>
  <inkml:trace contextRef="#ctx0" brushRef="#br1" timeOffset="4647">9554 1634 17042,'23'-17'-93,"0"-1"1,-2 1 421,-1-1 0,5 6 0,4 1 0,6-1-26,6 2 0,-2 3 0,7 7 1,5 0-474,5 0 0,-7 7 1,1 5-1,-5 6-2656,-7 5 2685,-8-4 1,2 14-1,-4-6 1</inkml:trace>
  <inkml:trace contextRef="#ctx0" brushRef="#br1" timeOffset="4796">9676 1948 19064,'25'0'0,"6"0"-233,8 0 0,6 0 0,7 0 0,0 0-1881,1 0 2114,7 0 0,-6 0 0,6 0 0</inkml:trace>
  <inkml:trace contextRef="#ctx0" brushRef="#br1" timeOffset="5083">10671 1721 26039,'18'-35'-896,"-3"8"0,-1 4 0,-3 5 2042,3 7 1,2 1-1,3 6 1,4-2-110,6 3 0,10 1 1,4 4-1,2 1-970,3 3 1,-3 6 0,-1-6 0,-1 0 27,-4 1 1,-2-5-1,-4 2 1,-4-6-89,-6-4 0,0-13 0,-3 0 0,-7-7-515,-3-5 0,-4-2 0,-8-4 0,-6-1 141,-9-3 1,-10-6 0,-12 8 0,-4 6 531,-2 8 1,1 2 0,-3 5 0,6 9 72,5 5 1,1 12 0,2 7 0,4 10-1039,5 10 1,7 14 0,5 3 0,6 10-1714,4 6 0,2 10 2130,0 3 0,8-3 0,2 0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7:50.17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0 210 27971,'0'-17'-9580,"0"5"8559,0 1 0,8 5 1749,3-6 0,11 8 0,1-2 0,0 4-268,3 2 0,-1 0 0,6 2 1,0 2-227,6 2 1,0 2 0,7-4-1,1 2-44,0-3 0,1-1 1,6 0-1,3 2-70,3 2 1,2 0-1,4-6 1,-4 0-132,1 0 0,-7 0 0,6 0 0,0 0 533,4 0 0,2 0 0,0 0 1,-2 0 3,2 0 1,8 0 0,2 0 0,-1 0-505,3 0 0,-6 0 0,5 0 0,-3 0-23,-4 0 1,4 0-1,-10 0 1,4 0 61,1 0 0,1 0 1,-2 0-1,-2 0-297,-2 0 0,-6 0 1,6 0-1,2 0-199,2 0 1,2 0-1,0-2 1,0-2 8,0-2 0,5-2 1,1 5-1,-4-3 10,-6 2 0,2 0 1,-2 0-1,6-2 17,3 2 1,-5 1 0,-6-1 0,2-2-6,2 2 0,6 2 0,-4 2 1,-6 0-7,-2 0 0,-8 0 0,4 0 0,-3 0-6,-3 0 1,-1 0-1,-3 0 1,-1 0 222,1 0 0,3-2 0,1-2 0,0-2 196,1 2 0,-7 3 1,3-1-1,3-2-7,4-2 1,3 0 0,-5 6 0,2 0 4,3 0 0,7-6 0,-4 0 0,0 3 0,-4 1 1,2 2 0,-2 0 0,-1 0 11,-3 0 0,-8 0 0,1 0 0,0 0-7,-3 0 1,11 0 0,-7 0 0,1 0 2,1 0 1,6 0-1,4 0 1,1 0 33,-1 0-1,0-6 1,-2 0 0,6 0 3,4-2 0,8 6 0,1-3 0,1 1 41,0-2 1,5 4 0,-1-4-1,3 2-31,2-2 0,-7 4 0,-3-3 1,-1 3-42,0 2 1,5 0 0,-7 2 0,-4 2-36,-4 1 1,-4 1 0,4-4 0,-2 2-88,2 2 0,-4 0 1,2-6-1,2 0 78,2 0 0,8 2 0,-1 1 1,-1 3 17,-2-2 0,2-2 0,-1-2 0,-3 0-28,-2 0 1,-6 2-1,-15 2 1,-8 2-503,-8-2 0,-16-2 428,-15-2 0,-23-16 0,-14-3 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8:22.0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86 699 7484,'-16'8'0,"3"2"-467,1-1 0,6 5 1,-3-6 855,1 1 575,-6-5-384,12 12 0,-4-9 1,12 5 255,6-6 0,3 2 0,3-1-314,-1 3 1,1-4 0,-1 4 32,1-3 1,-1 5 605,1-6-868,-1 0 1,-1-8 0,-5-4-226,-5-6 0,-10-11 1,-4-6-1,1-6 87,-1-6 0,-6-3 0,3-11 0,-5-1-8,-1-2 1,5-2 0,0 1 0,1-3 1,1 0 1,2 4 0,8 11-1,0 7 37,0 3 0,2 4 0,4 6-193,6 9 0,3 8 1,3 10-1,1 0-137,4 0 1,-1 10 0,5 6 0,2 7 59,4 4 1,-2 2-1,12 6 1,-2 0-214,-1 0 0,7 6 1,-4 1-1,1 1-204,5 0 0,-7-2 0,-1-5 0,-4 3-400,-2 2 1,-8 6 0,-6-7 0,-7-1 60,-8-2 0,-14-2 1,-9 0-1,-13 0 840,-8 0 0,-7-8 0,-7-2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8:22.1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18 158 7663,'-8'-18'-180,"6"1"1,-3-1 0,3 1 762,2-1 0,9 7 0,7 1 1,9 2-400,8 4 1,0-4 0,12 3 0,-1 1-483,1 2 1,9 2 0,8 0 0,1 0-577,-5 0 874,-4-8 0,6 6 0,2-6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8:22.3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63 166 8746,'-8'-33'0,"-2"2"1207,1 2 0,-5 7 0,6 1 1248,-1 7-1969,5-1 0,6 21 1,13-1-1,9 9-329,3 3 1,8 7-1,7 1 1,3 2-236,3 4-1,-3 2 1,2 4 0,1 2-342,3 2 0,1 7 0,0-1 0,1 3-671,-1 2 1,-7 1 0,-4 1 0,-5 2-2307,-1 3 3397,-15-1 0,-5-6 0,-15 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8:22.5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18 216 8451,'0'-63'1735,"0"5"0,-6 14-787,0 9 0,1 19 0,8 22-523,9 15 1,6 18-1,15 8 1,0 3-204,3 3 0,5-1 1,-2 0-1,4 3-471,1 3 1,-3 4 0,6 6 0,-1-2-1062,-1-2 1,-1 6 0,-5 7-1,2 1 1310,-2 0 0,-10-3 0,-4-5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2:56.2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472 210 7760,'-27'-23'0,"4"0"188,3 2 1,11 1 0,1 3 1309,0-1 0,6 7-224,-4-1 0,6 8-866,6-2 0,6 10 0,9 4 1,4 3-182,3 9 1,1-3 0,6 9-1,0-1-91,0 4 0,1-2 0,3 2 0,2 0-469,-2-2 0,-4 6 0,-4-3 0,-2 3-397,2 1 0,0-4 1,-2-1-1,-6 0-127,-3-2 0,-3 6 0,-1-6 0,-3 0-304,-1-3 0,-8-11 1161,2-1 0,-4-8 0,-2 3 0</inkml:trace>
  <inkml:trace contextRef="#ctx0" brushRef="#br0" timeOffset="216">1049 158 7728,'0'-33'0,"0"4"-88,0 6 0,-2 3 0,-4 3 1221,-6-1 1,-3 9 0,-3 3-701,1 4 1,5 4-1,2 4 1,1 5-257,-1 5 0,4 1 1,-5 3-1,-1 3-41,2 6 1,-5 4-1,3 2 1,-2 0-307,3 0 1,-7 6 0,3 1 0,-9 3-414,-3 3 0,4 3 1,-8 1-1,-6 3-453,-8 3 0,1-4 0,-5 4 1036,-5-3 0,-6 5 0,-10 2 0</inkml:trace>
  <inkml:trace contextRef="#ctx0" brushRef="#br0" timeOffset="400">1 1101 10133,'35'-10'667,"9"1"0,11 3 0,14-6-555,17-3 0,-36 6 0,3 0 0,4 0 1,2 1-1,1-1 0,0 0-388,2 1 1,-1-1 0,-4 0 0,0 0 0,-3 1 0,-1 1 0,42-7-2509,-14 3 2313,-7-1 1,-12-5 0,-2-1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8:23.3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52 525 8327,'-11'0'-125,"1"-2"1,0-2 1845,1-2 515,5 0-1901,-4 6 0,10 0-133,4 0 1,4 6 0,7 0 0,2-2-84,5-2 1,-5-2 0,6 0 0,-1 0-104,-1 0 1,6-2 0,-4-4 0,2-6 82,4-3 0,2-5 0,0-3 0,-2-6-111,-1-4 1,-3-4 0,2-2-1,-6-1 80,-3 1 0,-11-4 0,-3 2 0,-4 3 60,-2 1 1,-10 10-1,-5 5 1,-9 9-109,-3 7 0,-2 4 0,-4 2 0,2 4-251,2 7 0,8 3 1,-3 17-1,5 4 54,2 4 1,7 9-1,4-1 1,6 1 102,6-1 0,5 3 0,13-5 1,5 0-49,4-5 0,8-5 0,1-6 1,3-5-12,3-5 1,-3-9 0,0-4 0,-3-6 62,-3-6 0,-8-6 0,-2-9 0,0-4 43,-1-3 0,-3-6 1,-8-7-1,-1 2 162,-5 2 0,-3 4 0,-6 2 0,2 4 363,2 2 0,0 1 194,-6 7 1,-6 9-674,0 8 1,2 2 0,10 10 0,6 3-62,3 7 0,3-3 0,1 4 1,4-1-95,6 1 0,4-4 0,2 5 1,2-3-613,4 2 0,-4-3 0,4 3 0,-5-6-2071,-1-5 2819,0 4 0,8-7 0,2 9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8:24.1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417 36 8327,'-17'-8'141,"-2"0"0,-5-4 1,-5 7 690,-4 3 0,-2 2 0,0 2 0,0 5-263,0 11 1,2 1 0,2 8 0,6 0-254,6 1 1,-3 1 0,13 6 0,-1-2-475,4-4 1,6-4 0,6-8 0,6 1-145,3-1 1,5-1 0,1-4 0,4-7-49,2-3 0,-3-2 0,5 0 0,2-2 255,2-3 0,2 1 0,-2-8 0,0 0 199,2 3 0,-10-5 0,10 6 1,-4 1 66,-4-1 0,4 2 0,-6 6 0,0 2-161,1 4 1,-3 5 0,-6 15-1,-1 9-114,-4 9 0,1 3 1,-7 3-1,-2 7-57,-2 3 1,-2 4-1,-2 6 1,-4-1-331,-6 1 1,-3-8 0,-3-3 0,-1-5 86,-4-2 0,3-15 0,-3-8 0,4-9 340,1-9 1,1-3 0,1-12 255,5-7 0,3-5 0,8-17 1,2-6 140,4-3 0,9-5 0,10-7 1,4-3 109,8-1 1,0-10 0,10 0 0,-1-3-138,-1 3 0,-2-2 0,-8 6 0,-1-4-206,1-2 0,-15 10 0,-9 5 0,-7 9 101,-4 3 0,-2 10 0,-5 10 0,-9 5 54,-5 7 1,-3 3 0,7 10-452,0 4 1,7 9 0,4 11 0,4 1-111,2 4 0,8 2 0,3 4 1,7 1-47,5 3 1,2 0-1,8-6 1,0-2 109,4-4 0,2 2 0,-4-10 1,0-5 118,0-8 1,-6-6 0,-2-4-1,-2-4 184,-3-6 1,-11-11-1,-5-6 1,-4-4 79,-2-2 1,0 2 0,-2 2 0,-4 2 266,-5-2 1,-3 5-1,1 3 263,1 4 0,6 9-455,-6 4 1,14 6 0,0 6 0,8 8-182,9 7 1,1 0 0,7 8 0,0 1-119,0-3 0,-3 6 0,3-6 0,0 2-150,0 0 1,-6-8-1,3 1 1,-7-7-171,-5-3 0,3-8 1,-5 0-1,0-8 396,-4-8 1,-2-5 0,-1-7 0,3-7 343,-2-7 1,-2 1-1,0-4 1,2 4 204,2 2 0,7 0 1,-1 2-1,3 4-45,3 6 0,-1 5 0,1 7 0,1 5-300,5 4 0,-3 2 1,6 2-1,-2 6-454,-3 9 1,3 3-1,-2 9 1,-2 2-582,-1 2 0,-3 2 0,-1-2 0,-3 0-1365,-1 2 1,-8-10 2202,2 10 0,-4-4 0,-2 4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8:24.4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53 8392,'6'-12'359,"0"1"1,1 5-1,-1-4 534,6 3 0,-2 1 0,1 6-344,3 0 0,-1 7 1,1 5-1,-2 4-410,1 1 0,-3 6 1,2 1-1,-1-3-200,-1-2 0,3-1 1,-5-1-1,0 1-452,0-1 1,3-5 67,-5 0 1,2-9 520,-2 3 0,-4-12 1,6-5-1,-3-5-194,1-1 1,0-1 0,-4 1-1080,4-1 1,-2 1 1196,7-1 0,1 1 0,5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8:24.8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104 235 8390,'-18'-8'654,"1"1"1,-1-7 2147,1 2-2167,-1 9 1,9 4 0,3 15-1,8 7-278,9 4 1,3-3-1,15 5 1,0 0-80,-2-2 0,8 4 0,-2-6 0,4 1-590,-4-1 0,2-4 1,-6-7-1,4-5-398,2-1 1,-8-2 0,-3-6-1,-5-2 399,-2-4 1,1-11 0,-3-12 0,-3-4 238,-6-2 1,-4-6 0,-2-2-1,0-1-50,0-5 1,0 7 0,-2 1 0,-2 6-434,-2 6 1,-5-2 0,5 7-423,2 3 0,4 11 977,6 10 0,11 8 0,10 10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8:25.1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472 158 8390,'-6'-28'502,"0"5"1,-7 4-1,1 1 1,-3 1 412,-3-1 0,-7 7 1,-4 1-1,-4 2-408,-2 4 1,0 2-1,0 2 1,2 2-598,4 4 0,-2 4 0,8 7 1,1 1-49,3-1 0,3 7 0,5-1 0,3 0-433,0 2 0,6-5 1,-3 3-1,3-4-282,2-1 0,2-3 0,3-1 685,7-2 1,4-8 0,3 1-1,2-3 271,3-2 0,7-2 0,-2-1 0,4-5 189,2-2 0,5 4 1,1-3-1,-2-1 71,-2 0 1,-2 6 0,0-2 0,0 4-591,0 2 0,-4 2 1,0 2-1,2 4-661,-2 2 0,-8 1 0,2 7 888,0-1 0,3 9 0,6 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8:25.410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1 208 8909,'0'-43'555,"0"-3"1,0 5 0,0 6 694,0 10 0,2 13 1,3 6-1,7 6-413,4 6 1,9 6-1,6 11 1,6 8-491,4 8 0,1 0 0,-3 9 0,2 5-447,-2 3 1,-4 10 0,-4-2 0,-4 4-1186,-2 2 0,-4 1 0,-9 5 0,-6 6 1284,-4 3 1,-18 2-1,-3 1 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8:25.9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1 383 8532,'15'-29'611,"-3"0"1,3 8 0,-3-1 228,4 9 0,1 5 0,0 10 0,1 4-391,-1 5 1,1 11 0,-3 3 0,-1 2-389,-2 4 1,-1 0 0,7 0 0,-3-2-442,-3 2 0,1-4 0,-5 1 0,0-3-823,0-4 1,-2-1-1,-4-5 607,3-3 1,-3-6 0,4-14 0,-2-10 665,2-9 1,-2-6 0,7-2 0,3 0 444,1 0 0,3 2 1,-1 4-1,1 6 174,-1 4 0,7 1 1,1 3-1,0 3-182,0 6 0,12 6 0,-2 8 0,4 7-283,4 7 0,-7 3 1,7-4-1,-2 3-401,0-3 1,-1-2 0,-5-1 0,-2-3-142,-4-3 0,2-4 0,-7-10 0,-5-4 112,-5-6 0,-1-11 0,-7-6 0,-2-6 155,-2-6 0,-4-1 0,-4-5 0,-5 4 43,-5 1 0,0 11 0,3-4 0,1 4 405,-1 3 1,-3 11-239,-1 11 0,1 8 1,5 10-1,5 11-129,4 8 0,6 6 1,5 2-1,9 3-197,1 3 1,3-4 0,-1 4 0,2-3-134,-1-3 1,3-4 0,-2-6 0,-2-8-162,-1-7 1,-3-6-1,1-8 1,-3-4 67,-3-8 1,1-13 0,-7-18 0,0-1 348,2-5 0,0-7 1,5 0-1,-1 3 180,1 5 0,9 5 0,1 0 0,0 10 306,3 6 1,-7 12-1,4 9 1,-3 6 52,-3 6 0,6 11 1,1 14-1,-3 6-407,-2 4 0,5 13 1,-1 0-1,0 5-1239,3 1 1,-13 4 1150,5-6 0,-5 16 0,5-2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8:26.5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172 435 8252,'0'-12'532,"0"1"168,0-3 0,0 4 0,-2 1 654,-4 1 1,4 4-744,-4 10 0,4 4 1,2 7-1,0 1-310,0-1 1,6 1 0,2-1 0,2 0-307,3 1 1,8-6 0,3-3-1,-1-1 54,2-4 1,2-4 0,8-6-1,-2-8-348,-4-7 0,3-8 0,-9-12 0,-2-5 11,-1-5 0,-11 5 0,-7-1 0,-10 1 301,-9 1 1,-18-2 0,-2 12 0,-6 8 69,-5 6 1,-1 11 0,1 4 0,3 6-197,3 6 0,3 12 0,10 11 1,5 6-515,5 5 1,3 5 0,5 7-1,7 3-1369,8 3 1996,13-4 0,26 14 0,11-6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8:26.7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206 255 8274,'-35'-60'354,"0"7"1,2 3-1,4 13 1570,6 12 0,4 7-952,1 7 0,8 13 1,7 15-1,8 12-659,13 10 1,1 13-1,12 12 1,4 4-286,4 2 1,4 2 0,-3 4 0,5 5-914,0 4 1,-3-3 0,-7-1-1,-2 3 885,-4 1 0,-3 10 0,-9 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4:58:26.8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0 193 8346,'43'-35'-128,"2"2"1,7 4 0,2 7 201,5 9 0,3-1 0,10 6 1,3 0-667,7 1 592,-5 1 0,17-2 0,-5-2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E96B-78C7-83B6-959C-00DA7D2FA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DF104-4AEC-F6EF-8F62-84068AE2F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FCDDE-8993-0B7A-7738-A4A34B1C1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17409-CB67-D781-FFEA-8D65B045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5EDF5-AA80-CDBE-313C-9F7A0AB6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2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0E506-C477-3342-5FFA-D14E9D3A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C55AE-59CE-7787-102E-A26D64294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FF908-761F-7EC1-ED4F-4EC16A0C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E81B1-16E5-0A0E-69C4-52D02142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8B0A-0338-EAED-0D7F-52375B07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0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A3130-8B69-9287-2DF9-D07042903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9A163-36D1-5164-2C9F-DC81DDC11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66CD7-1F9B-8036-D0EC-EF469BF97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2ED72-B683-C621-8333-458AC03F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13AC2-01AF-21AB-1FBE-77864A52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1572-C52B-E857-14C5-350632C8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A9503-7B2D-CBF1-5652-FCEE8B98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87E10-A462-358C-2DEE-F5531EC1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6684-C997-F281-FDFC-3B81DC65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906AF-2335-885F-F555-591428D2F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6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D496-CAA0-9ED5-2BA4-5EB869763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CBD05-71E5-6581-BBBF-8B4063DF7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4F520-4AC1-A9DA-A277-B0DE889ED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D02C4-4750-4165-E332-3E20B3FB7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D96A3-7F37-DFE0-AD61-F97700D1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B7F7-3C16-F92D-5203-C9C5A304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62AE1-36CF-8E46-4B76-D53A8D981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BAE46-9BBB-3549-5DEE-D2742D9E1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6E828-2B8C-4CB9-8510-12D390D6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A8CD4-4EAF-11D3-CBBE-FFF38A3C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26C23-DC5E-0A32-19E1-B2892865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2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BE95-0F07-F3EF-0BDF-03D47591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58D82-BC10-738D-4E00-3FA34B198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DCB6E-0A21-1FA7-E597-B439B8212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0CA5C2-E5FB-2408-5459-D18DECF46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2492E-B07A-6DF0-C5D7-E1F3E12DC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8BBDFD-6F61-3FBC-8A64-56C08DF8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31D365-BFAA-D18C-3EA6-227DA9F7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108A9-D0DF-9BFD-E528-6B2C2200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7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F92F-3350-2B86-2932-D783BF48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1884E-0C05-94B1-8FF1-40E3596A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8CDA2-9D97-1C01-BF0B-7B9EA1A7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00626-2233-6846-47EB-CB152D6D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2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6AD482-10DA-3D39-B806-EEC94884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C9902-9A98-D102-940D-33B04AEB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0FA8C-39BB-A63C-A150-5F32AEF7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7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0806-8C22-F498-02E0-22D0B14B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93C9-56E8-741E-A341-C953FB57D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39446-A72A-8E74-495E-B351B967B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03254-3EF5-007B-652D-BE10076D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2B36F-BDCE-0A09-7CE8-70AE68894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EEAC2-5C62-04EC-5242-07C78FAD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3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465E-3917-7193-29A9-545029D4D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95EED-12E6-095D-9F82-D8428FD91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C3A30-4C72-6995-B51D-47A64C93B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6BB41-BC74-92A7-B7D8-03417F6D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813DC-7520-86F1-0796-4BA6ED1A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B65E2-287F-2959-4CE6-3BF1CCBE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2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5D6F0-F19F-CBDD-578F-8C6B28BD9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21EF6-0FF3-3463-DEFE-05A62244D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6A690-C3EA-2416-D9FC-940CE0CA1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01BA3-6817-B944-B013-A7D1CE80F6B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7A0A-7309-0878-1B9E-B76FDE16F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EF1D9-2E7E-FC5F-1621-FA9B363DB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2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70.xml"/><Relationship Id="rId21" Type="http://schemas.openxmlformats.org/officeDocument/2006/relationships/image" Target="../media/image465.png"/><Relationship Id="rId42" Type="http://schemas.openxmlformats.org/officeDocument/2006/relationships/customXml" Target="../ink/ink478.xml"/><Relationship Id="rId47" Type="http://schemas.openxmlformats.org/officeDocument/2006/relationships/image" Target="../media/image478.png"/><Relationship Id="rId63" Type="http://schemas.openxmlformats.org/officeDocument/2006/relationships/image" Target="../media/image486.png"/><Relationship Id="rId68" Type="http://schemas.openxmlformats.org/officeDocument/2006/relationships/customXml" Target="../ink/ink491.xml"/><Relationship Id="rId84" Type="http://schemas.openxmlformats.org/officeDocument/2006/relationships/customXml" Target="../ink/ink499.xml"/><Relationship Id="rId89" Type="http://schemas.openxmlformats.org/officeDocument/2006/relationships/image" Target="../media/image499.png"/><Relationship Id="rId112" Type="http://schemas.openxmlformats.org/officeDocument/2006/relationships/customXml" Target="../ink/ink513.xml"/><Relationship Id="rId16" Type="http://schemas.openxmlformats.org/officeDocument/2006/relationships/customXml" Target="../ink/ink465.xml"/><Relationship Id="rId107" Type="http://schemas.openxmlformats.org/officeDocument/2006/relationships/image" Target="../media/image508.png"/><Relationship Id="rId11" Type="http://schemas.openxmlformats.org/officeDocument/2006/relationships/image" Target="../media/image460.png"/><Relationship Id="rId32" Type="http://schemas.openxmlformats.org/officeDocument/2006/relationships/customXml" Target="../ink/ink473.xml"/><Relationship Id="rId37" Type="http://schemas.openxmlformats.org/officeDocument/2006/relationships/image" Target="../media/image473.png"/><Relationship Id="rId53" Type="http://schemas.openxmlformats.org/officeDocument/2006/relationships/image" Target="../media/image481.png"/><Relationship Id="rId58" Type="http://schemas.openxmlformats.org/officeDocument/2006/relationships/customXml" Target="../ink/ink486.xml"/><Relationship Id="rId74" Type="http://schemas.openxmlformats.org/officeDocument/2006/relationships/customXml" Target="../ink/ink494.xml"/><Relationship Id="rId79" Type="http://schemas.openxmlformats.org/officeDocument/2006/relationships/image" Target="../media/image494.png"/><Relationship Id="rId102" Type="http://schemas.openxmlformats.org/officeDocument/2006/relationships/customXml" Target="../ink/ink508.xml"/><Relationship Id="rId5" Type="http://schemas.openxmlformats.org/officeDocument/2006/relationships/image" Target="../media/image457.png"/><Relationship Id="rId90" Type="http://schemas.openxmlformats.org/officeDocument/2006/relationships/customXml" Target="../ink/ink502.xml"/><Relationship Id="rId95" Type="http://schemas.openxmlformats.org/officeDocument/2006/relationships/image" Target="../media/image502.png"/><Relationship Id="rId22" Type="http://schemas.openxmlformats.org/officeDocument/2006/relationships/customXml" Target="../ink/ink468.xml"/><Relationship Id="rId27" Type="http://schemas.openxmlformats.org/officeDocument/2006/relationships/image" Target="../media/image468.png"/><Relationship Id="rId43" Type="http://schemas.openxmlformats.org/officeDocument/2006/relationships/image" Target="../media/image476.png"/><Relationship Id="rId48" Type="http://schemas.openxmlformats.org/officeDocument/2006/relationships/customXml" Target="../ink/ink481.xml"/><Relationship Id="rId64" Type="http://schemas.openxmlformats.org/officeDocument/2006/relationships/customXml" Target="../ink/ink489.xml"/><Relationship Id="rId69" Type="http://schemas.openxmlformats.org/officeDocument/2006/relationships/image" Target="../media/image489.png"/><Relationship Id="rId113" Type="http://schemas.openxmlformats.org/officeDocument/2006/relationships/image" Target="../media/image511.png"/><Relationship Id="rId80" Type="http://schemas.openxmlformats.org/officeDocument/2006/relationships/customXml" Target="../ink/ink497.xml"/><Relationship Id="rId85" Type="http://schemas.openxmlformats.org/officeDocument/2006/relationships/image" Target="../media/image497.png"/><Relationship Id="rId12" Type="http://schemas.openxmlformats.org/officeDocument/2006/relationships/customXml" Target="../ink/ink463.xml"/><Relationship Id="rId17" Type="http://schemas.openxmlformats.org/officeDocument/2006/relationships/image" Target="../media/image463.png"/><Relationship Id="rId33" Type="http://schemas.openxmlformats.org/officeDocument/2006/relationships/image" Target="../media/image471.png"/><Relationship Id="rId38" Type="http://schemas.openxmlformats.org/officeDocument/2006/relationships/customXml" Target="../ink/ink476.xml"/><Relationship Id="rId59" Type="http://schemas.openxmlformats.org/officeDocument/2006/relationships/image" Target="../media/image484.png"/><Relationship Id="rId103" Type="http://schemas.openxmlformats.org/officeDocument/2006/relationships/image" Target="../media/image506.png"/><Relationship Id="rId108" Type="http://schemas.openxmlformats.org/officeDocument/2006/relationships/customXml" Target="../ink/ink511.xml"/><Relationship Id="rId54" Type="http://schemas.openxmlformats.org/officeDocument/2006/relationships/customXml" Target="../ink/ink484.xml"/><Relationship Id="rId70" Type="http://schemas.openxmlformats.org/officeDocument/2006/relationships/customXml" Target="../ink/ink492.xml"/><Relationship Id="rId75" Type="http://schemas.openxmlformats.org/officeDocument/2006/relationships/image" Target="../media/image492.png"/><Relationship Id="rId91" Type="http://schemas.openxmlformats.org/officeDocument/2006/relationships/image" Target="../media/image500.png"/><Relationship Id="rId96" Type="http://schemas.openxmlformats.org/officeDocument/2006/relationships/customXml" Target="../ink/ink50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60.xml"/><Relationship Id="rId15" Type="http://schemas.openxmlformats.org/officeDocument/2006/relationships/image" Target="../media/image462.png"/><Relationship Id="rId23" Type="http://schemas.openxmlformats.org/officeDocument/2006/relationships/image" Target="../media/image466.png"/><Relationship Id="rId28" Type="http://schemas.openxmlformats.org/officeDocument/2006/relationships/customXml" Target="../ink/ink471.xml"/><Relationship Id="rId36" Type="http://schemas.openxmlformats.org/officeDocument/2006/relationships/customXml" Target="../ink/ink475.xml"/><Relationship Id="rId49" Type="http://schemas.openxmlformats.org/officeDocument/2006/relationships/image" Target="../media/image479.png"/><Relationship Id="rId57" Type="http://schemas.openxmlformats.org/officeDocument/2006/relationships/image" Target="../media/image483.png"/><Relationship Id="rId106" Type="http://schemas.openxmlformats.org/officeDocument/2006/relationships/customXml" Target="../ink/ink510.xml"/><Relationship Id="rId10" Type="http://schemas.openxmlformats.org/officeDocument/2006/relationships/customXml" Target="../ink/ink462.xml"/><Relationship Id="rId31" Type="http://schemas.openxmlformats.org/officeDocument/2006/relationships/image" Target="../media/image470.png"/><Relationship Id="rId44" Type="http://schemas.openxmlformats.org/officeDocument/2006/relationships/customXml" Target="../ink/ink479.xml"/><Relationship Id="rId52" Type="http://schemas.openxmlformats.org/officeDocument/2006/relationships/customXml" Target="../ink/ink483.xml"/><Relationship Id="rId60" Type="http://schemas.openxmlformats.org/officeDocument/2006/relationships/customXml" Target="../ink/ink487.xml"/><Relationship Id="rId65" Type="http://schemas.openxmlformats.org/officeDocument/2006/relationships/image" Target="../media/image487.png"/><Relationship Id="rId73" Type="http://schemas.openxmlformats.org/officeDocument/2006/relationships/image" Target="../media/image491.png"/><Relationship Id="rId78" Type="http://schemas.openxmlformats.org/officeDocument/2006/relationships/customXml" Target="../ink/ink496.xml"/><Relationship Id="rId81" Type="http://schemas.openxmlformats.org/officeDocument/2006/relationships/image" Target="../media/image495.png"/><Relationship Id="rId86" Type="http://schemas.openxmlformats.org/officeDocument/2006/relationships/customXml" Target="../ink/ink500.xml"/><Relationship Id="rId94" Type="http://schemas.openxmlformats.org/officeDocument/2006/relationships/customXml" Target="../ink/ink504.xml"/><Relationship Id="rId99" Type="http://schemas.openxmlformats.org/officeDocument/2006/relationships/image" Target="../media/image504.png"/><Relationship Id="rId101" Type="http://schemas.openxmlformats.org/officeDocument/2006/relationships/image" Target="../media/image505.png"/><Relationship Id="rId4" Type="http://schemas.openxmlformats.org/officeDocument/2006/relationships/customXml" Target="../ink/ink459.xml"/><Relationship Id="rId9" Type="http://schemas.openxmlformats.org/officeDocument/2006/relationships/image" Target="../media/image459.png"/><Relationship Id="rId13" Type="http://schemas.openxmlformats.org/officeDocument/2006/relationships/image" Target="../media/image461.png"/><Relationship Id="rId18" Type="http://schemas.openxmlformats.org/officeDocument/2006/relationships/customXml" Target="../ink/ink466.xml"/><Relationship Id="rId39" Type="http://schemas.openxmlformats.org/officeDocument/2006/relationships/image" Target="../media/image474.png"/><Relationship Id="rId109" Type="http://schemas.openxmlformats.org/officeDocument/2006/relationships/image" Target="../media/image509.png"/><Relationship Id="rId34" Type="http://schemas.openxmlformats.org/officeDocument/2006/relationships/customXml" Target="../ink/ink474.xml"/><Relationship Id="rId50" Type="http://schemas.openxmlformats.org/officeDocument/2006/relationships/customXml" Target="../ink/ink482.xml"/><Relationship Id="rId55" Type="http://schemas.openxmlformats.org/officeDocument/2006/relationships/image" Target="../media/image482.png"/><Relationship Id="rId76" Type="http://schemas.openxmlformats.org/officeDocument/2006/relationships/customXml" Target="../ink/ink495.xml"/><Relationship Id="rId97" Type="http://schemas.openxmlformats.org/officeDocument/2006/relationships/image" Target="../media/image503.png"/><Relationship Id="rId104" Type="http://schemas.openxmlformats.org/officeDocument/2006/relationships/customXml" Target="../ink/ink509.xml"/><Relationship Id="rId7" Type="http://schemas.openxmlformats.org/officeDocument/2006/relationships/image" Target="../media/image458.png"/><Relationship Id="rId71" Type="http://schemas.openxmlformats.org/officeDocument/2006/relationships/image" Target="../media/image490.png"/><Relationship Id="rId92" Type="http://schemas.openxmlformats.org/officeDocument/2006/relationships/customXml" Target="../ink/ink503.xml"/><Relationship Id="rId2" Type="http://schemas.openxmlformats.org/officeDocument/2006/relationships/customXml" Target="../ink/ink458.xml"/><Relationship Id="rId29" Type="http://schemas.openxmlformats.org/officeDocument/2006/relationships/image" Target="../media/image469.png"/><Relationship Id="rId24" Type="http://schemas.openxmlformats.org/officeDocument/2006/relationships/customXml" Target="../ink/ink469.xml"/><Relationship Id="rId40" Type="http://schemas.openxmlformats.org/officeDocument/2006/relationships/customXml" Target="../ink/ink477.xml"/><Relationship Id="rId45" Type="http://schemas.openxmlformats.org/officeDocument/2006/relationships/image" Target="../media/image477.png"/><Relationship Id="rId66" Type="http://schemas.openxmlformats.org/officeDocument/2006/relationships/customXml" Target="../ink/ink490.xml"/><Relationship Id="rId87" Type="http://schemas.openxmlformats.org/officeDocument/2006/relationships/image" Target="../media/image498.png"/><Relationship Id="rId110" Type="http://schemas.openxmlformats.org/officeDocument/2006/relationships/customXml" Target="../ink/ink512.xml"/><Relationship Id="rId61" Type="http://schemas.openxmlformats.org/officeDocument/2006/relationships/image" Target="../media/image485.png"/><Relationship Id="rId82" Type="http://schemas.openxmlformats.org/officeDocument/2006/relationships/customXml" Target="../ink/ink498.xml"/><Relationship Id="rId19" Type="http://schemas.openxmlformats.org/officeDocument/2006/relationships/image" Target="../media/image464.png"/><Relationship Id="rId14" Type="http://schemas.openxmlformats.org/officeDocument/2006/relationships/customXml" Target="../ink/ink464.xml"/><Relationship Id="rId30" Type="http://schemas.openxmlformats.org/officeDocument/2006/relationships/customXml" Target="../ink/ink472.xml"/><Relationship Id="rId35" Type="http://schemas.openxmlformats.org/officeDocument/2006/relationships/image" Target="../media/image472.png"/><Relationship Id="rId56" Type="http://schemas.openxmlformats.org/officeDocument/2006/relationships/customXml" Target="../ink/ink485.xml"/><Relationship Id="rId77" Type="http://schemas.openxmlformats.org/officeDocument/2006/relationships/image" Target="../media/image493.png"/><Relationship Id="rId100" Type="http://schemas.openxmlformats.org/officeDocument/2006/relationships/customXml" Target="../ink/ink507.xml"/><Relationship Id="rId105" Type="http://schemas.openxmlformats.org/officeDocument/2006/relationships/image" Target="../media/image507.png"/><Relationship Id="rId8" Type="http://schemas.openxmlformats.org/officeDocument/2006/relationships/customXml" Target="../ink/ink461.xml"/><Relationship Id="rId51" Type="http://schemas.openxmlformats.org/officeDocument/2006/relationships/image" Target="../media/image480.png"/><Relationship Id="rId72" Type="http://schemas.openxmlformats.org/officeDocument/2006/relationships/customXml" Target="../ink/ink493.xml"/><Relationship Id="rId93" Type="http://schemas.openxmlformats.org/officeDocument/2006/relationships/image" Target="../media/image501.png"/><Relationship Id="rId98" Type="http://schemas.openxmlformats.org/officeDocument/2006/relationships/customXml" Target="../ink/ink506.xml"/><Relationship Id="rId3" Type="http://schemas.openxmlformats.org/officeDocument/2006/relationships/image" Target="../media/image456.png"/><Relationship Id="rId25" Type="http://schemas.openxmlformats.org/officeDocument/2006/relationships/image" Target="../media/image467.png"/><Relationship Id="rId46" Type="http://schemas.openxmlformats.org/officeDocument/2006/relationships/customXml" Target="../ink/ink480.xml"/><Relationship Id="rId67" Type="http://schemas.openxmlformats.org/officeDocument/2006/relationships/image" Target="../media/image488.png"/><Relationship Id="rId20" Type="http://schemas.openxmlformats.org/officeDocument/2006/relationships/customXml" Target="../ink/ink467.xml"/><Relationship Id="rId41" Type="http://schemas.openxmlformats.org/officeDocument/2006/relationships/image" Target="../media/image475.png"/><Relationship Id="rId62" Type="http://schemas.openxmlformats.org/officeDocument/2006/relationships/customXml" Target="../ink/ink488.xml"/><Relationship Id="rId83" Type="http://schemas.openxmlformats.org/officeDocument/2006/relationships/image" Target="../media/image496.png"/><Relationship Id="rId88" Type="http://schemas.openxmlformats.org/officeDocument/2006/relationships/customXml" Target="../ink/ink501.xml"/><Relationship Id="rId111" Type="http://schemas.openxmlformats.org/officeDocument/2006/relationships/image" Target="../media/image510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26.xml"/><Relationship Id="rId21" Type="http://schemas.openxmlformats.org/officeDocument/2006/relationships/image" Target="../media/image521.png"/><Relationship Id="rId42" Type="http://schemas.openxmlformats.org/officeDocument/2006/relationships/customXml" Target="../ink/ink534.xml"/><Relationship Id="rId47" Type="http://schemas.openxmlformats.org/officeDocument/2006/relationships/image" Target="../media/image534.png"/><Relationship Id="rId63" Type="http://schemas.openxmlformats.org/officeDocument/2006/relationships/image" Target="../media/image542.png"/><Relationship Id="rId68" Type="http://schemas.openxmlformats.org/officeDocument/2006/relationships/customXml" Target="../ink/ink547.xml"/><Relationship Id="rId2" Type="http://schemas.openxmlformats.org/officeDocument/2006/relationships/customXml" Target="../ink/ink514.xml"/><Relationship Id="rId16" Type="http://schemas.openxmlformats.org/officeDocument/2006/relationships/customXml" Target="../ink/ink521.xml"/><Relationship Id="rId29" Type="http://schemas.openxmlformats.org/officeDocument/2006/relationships/image" Target="../media/image525.png"/><Relationship Id="rId11" Type="http://schemas.openxmlformats.org/officeDocument/2006/relationships/image" Target="../media/image516.png"/><Relationship Id="rId24" Type="http://schemas.openxmlformats.org/officeDocument/2006/relationships/customXml" Target="../ink/ink525.xml"/><Relationship Id="rId32" Type="http://schemas.openxmlformats.org/officeDocument/2006/relationships/customXml" Target="../ink/ink529.xml"/><Relationship Id="rId37" Type="http://schemas.openxmlformats.org/officeDocument/2006/relationships/image" Target="../media/image529.png"/><Relationship Id="rId40" Type="http://schemas.openxmlformats.org/officeDocument/2006/relationships/customXml" Target="../ink/ink533.xml"/><Relationship Id="rId45" Type="http://schemas.openxmlformats.org/officeDocument/2006/relationships/image" Target="../media/image533.png"/><Relationship Id="rId53" Type="http://schemas.openxmlformats.org/officeDocument/2006/relationships/image" Target="../media/image537.png"/><Relationship Id="rId58" Type="http://schemas.openxmlformats.org/officeDocument/2006/relationships/customXml" Target="../ink/ink542.xml"/><Relationship Id="rId66" Type="http://schemas.openxmlformats.org/officeDocument/2006/relationships/customXml" Target="../ink/ink546.xml"/><Relationship Id="rId5" Type="http://schemas.openxmlformats.org/officeDocument/2006/relationships/image" Target="../media/image513.png"/><Relationship Id="rId61" Type="http://schemas.openxmlformats.org/officeDocument/2006/relationships/image" Target="../media/image541.png"/><Relationship Id="rId19" Type="http://schemas.openxmlformats.org/officeDocument/2006/relationships/image" Target="../media/image520.png"/><Relationship Id="rId14" Type="http://schemas.openxmlformats.org/officeDocument/2006/relationships/customXml" Target="../ink/ink520.xml"/><Relationship Id="rId22" Type="http://schemas.openxmlformats.org/officeDocument/2006/relationships/customXml" Target="../ink/ink524.xml"/><Relationship Id="rId27" Type="http://schemas.openxmlformats.org/officeDocument/2006/relationships/image" Target="../media/image524.png"/><Relationship Id="rId30" Type="http://schemas.openxmlformats.org/officeDocument/2006/relationships/customXml" Target="../ink/ink528.xml"/><Relationship Id="rId35" Type="http://schemas.openxmlformats.org/officeDocument/2006/relationships/image" Target="../media/image528.png"/><Relationship Id="rId43" Type="http://schemas.openxmlformats.org/officeDocument/2006/relationships/image" Target="../media/image532.png"/><Relationship Id="rId48" Type="http://schemas.openxmlformats.org/officeDocument/2006/relationships/customXml" Target="../ink/ink537.xml"/><Relationship Id="rId56" Type="http://schemas.openxmlformats.org/officeDocument/2006/relationships/customXml" Target="../ink/ink541.xml"/><Relationship Id="rId64" Type="http://schemas.openxmlformats.org/officeDocument/2006/relationships/customXml" Target="../ink/ink545.xml"/><Relationship Id="rId69" Type="http://schemas.openxmlformats.org/officeDocument/2006/relationships/image" Target="../media/image545.png"/><Relationship Id="rId8" Type="http://schemas.openxmlformats.org/officeDocument/2006/relationships/customXml" Target="../ink/ink517.xml"/><Relationship Id="rId51" Type="http://schemas.openxmlformats.org/officeDocument/2006/relationships/image" Target="../media/image536.png"/><Relationship Id="rId72" Type="http://schemas.openxmlformats.org/officeDocument/2006/relationships/customXml" Target="../ink/ink549.xml"/><Relationship Id="rId3" Type="http://schemas.openxmlformats.org/officeDocument/2006/relationships/image" Target="../media/image512.png"/><Relationship Id="rId12" Type="http://schemas.openxmlformats.org/officeDocument/2006/relationships/customXml" Target="../ink/ink519.xml"/><Relationship Id="rId17" Type="http://schemas.openxmlformats.org/officeDocument/2006/relationships/image" Target="../media/image519.png"/><Relationship Id="rId25" Type="http://schemas.openxmlformats.org/officeDocument/2006/relationships/image" Target="../media/image523.png"/><Relationship Id="rId33" Type="http://schemas.openxmlformats.org/officeDocument/2006/relationships/image" Target="../media/image527.png"/><Relationship Id="rId38" Type="http://schemas.openxmlformats.org/officeDocument/2006/relationships/customXml" Target="../ink/ink532.xml"/><Relationship Id="rId46" Type="http://schemas.openxmlformats.org/officeDocument/2006/relationships/customXml" Target="../ink/ink536.xml"/><Relationship Id="rId59" Type="http://schemas.openxmlformats.org/officeDocument/2006/relationships/image" Target="../media/image540.png"/><Relationship Id="rId67" Type="http://schemas.openxmlformats.org/officeDocument/2006/relationships/image" Target="../media/image544.png"/><Relationship Id="rId20" Type="http://schemas.openxmlformats.org/officeDocument/2006/relationships/customXml" Target="../ink/ink523.xml"/><Relationship Id="rId41" Type="http://schemas.openxmlformats.org/officeDocument/2006/relationships/image" Target="../media/image531.png"/><Relationship Id="rId54" Type="http://schemas.openxmlformats.org/officeDocument/2006/relationships/customXml" Target="../ink/ink540.xml"/><Relationship Id="rId62" Type="http://schemas.openxmlformats.org/officeDocument/2006/relationships/customXml" Target="../ink/ink544.xml"/><Relationship Id="rId70" Type="http://schemas.openxmlformats.org/officeDocument/2006/relationships/customXml" Target="../ink/ink54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16.xml"/><Relationship Id="rId15" Type="http://schemas.openxmlformats.org/officeDocument/2006/relationships/image" Target="../media/image518.png"/><Relationship Id="rId23" Type="http://schemas.openxmlformats.org/officeDocument/2006/relationships/image" Target="../media/image522.png"/><Relationship Id="rId28" Type="http://schemas.openxmlformats.org/officeDocument/2006/relationships/customXml" Target="../ink/ink527.xml"/><Relationship Id="rId36" Type="http://schemas.openxmlformats.org/officeDocument/2006/relationships/customXml" Target="../ink/ink531.xml"/><Relationship Id="rId49" Type="http://schemas.openxmlformats.org/officeDocument/2006/relationships/image" Target="../media/image535.png"/><Relationship Id="rId57" Type="http://schemas.openxmlformats.org/officeDocument/2006/relationships/image" Target="../media/image539.png"/><Relationship Id="rId10" Type="http://schemas.openxmlformats.org/officeDocument/2006/relationships/customXml" Target="../ink/ink518.xml"/><Relationship Id="rId31" Type="http://schemas.openxmlformats.org/officeDocument/2006/relationships/image" Target="../media/image526.png"/><Relationship Id="rId44" Type="http://schemas.openxmlformats.org/officeDocument/2006/relationships/customXml" Target="../ink/ink535.xml"/><Relationship Id="rId52" Type="http://schemas.openxmlformats.org/officeDocument/2006/relationships/customXml" Target="../ink/ink539.xml"/><Relationship Id="rId60" Type="http://schemas.openxmlformats.org/officeDocument/2006/relationships/customXml" Target="../ink/ink543.xml"/><Relationship Id="rId65" Type="http://schemas.openxmlformats.org/officeDocument/2006/relationships/image" Target="../media/image543.png"/><Relationship Id="rId73" Type="http://schemas.openxmlformats.org/officeDocument/2006/relationships/image" Target="../media/image547.png"/><Relationship Id="rId4" Type="http://schemas.openxmlformats.org/officeDocument/2006/relationships/customXml" Target="../ink/ink515.xml"/><Relationship Id="rId9" Type="http://schemas.openxmlformats.org/officeDocument/2006/relationships/image" Target="../media/image515.png"/><Relationship Id="rId13" Type="http://schemas.openxmlformats.org/officeDocument/2006/relationships/image" Target="../media/image517.png"/><Relationship Id="rId18" Type="http://schemas.openxmlformats.org/officeDocument/2006/relationships/customXml" Target="../ink/ink522.xml"/><Relationship Id="rId39" Type="http://schemas.openxmlformats.org/officeDocument/2006/relationships/image" Target="../media/image530.png"/><Relationship Id="rId34" Type="http://schemas.openxmlformats.org/officeDocument/2006/relationships/customXml" Target="../ink/ink530.xml"/><Relationship Id="rId50" Type="http://schemas.openxmlformats.org/officeDocument/2006/relationships/customXml" Target="../ink/ink538.xml"/><Relationship Id="rId55" Type="http://schemas.openxmlformats.org/officeDocument/2006/relationships/image" Target="../media/image538.png"/><Relationship Id="rId7" Type="http://schemas.openxmlformats.org/officeDocument/2006/relationships/image" Target="../media/image514.png"/><Relationship Id="rId71" Type="http://schemas.openxmlformats.org/officeDocument/2006/relationships/image" Target="../media/image546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62.xml"/><Relationship Id="rId117" Type="http://schemas.openxmlformats.org/officeDocument/2006/relationships/image" Target="../media/image605.png"/><Relationship Id="rId21" Type="http://schemas.openxmlformats.org/officeDocument/2006/relationships/image" Target="../media/image557.png"/><Relationship Id="rId42" Type="http://schemas.openxmlformats.org/officeDocument/2006/relationships/customXml" Target="../ink/ink570.xml"/><Relationship Id="rId47" Type="http://schemas.openxmlformats.org/officeDocument/2006/relationships/image" Target="../media/image570.png"/><Relationship Id="rId63" Type="http://schemas.openxmlformats.org/officeDocument/2006/relationships/image" Target="../media/image578.png"/><Relationship Id="rId68" Type="http://schemas.openxmlformats.org/officeDocument/2006/relationships/customXml" Target="../ink/ink583.xml"/><Relationship Id="rId84" Type="http://schemas.openxmlformats.org/officeDocument/2006/relationships/customXml" Target="../ink/ink591.xml"/><Relationship Id="rId89" Type="http://schemas.openxmlformats.org/officeDocument/2006/relationships/image" Target="../media/image591.png"/><Relationship Id="rId112" Type="http://schemas.openxmlformats.org/officeDocument/2006/relationships/customXml" Target="../ink/ink605.xml"/><Relationship Id="rId16" Type="http://schemas.openxmlformats.org/officeDocument/2006/relationships/customXml" Target="../ink/ink557.xml"/><Relationship Id="rId107" Type="http://schemas.openxmlformats.org/officeDocument/2006/relationships/image" Target="../media/image600.png"/><Relationship Id="rId11" Type="http://schemas.openxmlformats.org/officeDocument/2006/relationships/image" Target="../media/image552.png"/><Relationship Id="rId32" Type="http://schemas.openxmlformats.org/officeDocument/2006/relationships/customXml" Target="../ink/ink565.xml"/><Relationship Id="rId37" Type="http://schemas.openxmlformats.org/officeDocument/2006/relationships/image" Target="../media/image565.png"/><Relationship Id="rId53" Type="http://schemas.openxmlformats.org/officeDocument/2006/relationships/image" Target="../media/image573.png"/><Relationship Id="rId58" Type="http://schemas.openxmlformats.org/officeDocument/2006/relationships/customXml" Target="../ink/ink578.xml"/><Relationship Id="rId74" Type="http://schemas.openxmlformats.org/officeDocument/2006/relationships/customXml" Target="../ink/ink586.xml"/><Relationship Id="rId79" Type="http://schemas.openxmlformats.org/officeDocument/2006/relationships/image" Target="../media/image586.png"/><Relationship Id="rId102" Type="http://schemas.openxmlformats.org/officeDocument/2006/relationships/customXml" Target="../ink/ink600.xml"/><Relationship Id="rId5" Type="http://schemas.openxmlformats.org/officeDocument/2006/relationships/image" Target="../media/image549.png"/><Relationship Id="rId90" Type="http://schemas.openxmlformats.org/officeDocument/2006/relationships/customXml" Target="../ink/ink594.xml"/><Relationship Id="rId95" Type="http://schemas.openxmlformats.org/officeDocument/2006/relationships/image" Target="../media/image594.png"/><Relationship Id="rId22" Type="http://schemas.openxmlformats.org/officeDocument/2006/relationships/customXml" Target="../ink/ink560.xml"/><Relationship Id="rId27" Type="http://schemas.openxmlformats.org/officeDocument/2006/relationships/image" Target="../media/image560.png"/><Relationship Id="rId43" Type="http://schemas.openxmlformats.org/officeDocument/2006/relationships/image" Target="../media/image568.png"/><Relationship Id="rId48" Type="http://schemas.openxmlformats.org/officeDocument/2006/relationships/customXml" Target="../ink/ink573.xml"/><Relationship Id="rId64" Type="http://schemas.openxmlformats.org/officeDocument/2006/relationships/customXml" Target="../ink/ink581.xml"/><Relationship Id="rId69" Type="http://schemas.openxmlformats.org/officeDocument/2006/relationships/image" Target="../media/image581.png"/><Relationship Id="rId113" Type="http://schemas.openxmlformats.org/officeDocument/2006/relationships/image" Target="../media/image603.png"/><Relationship Id="rId118" Type="http://schemas.openxmlformats.org/officeDocument/2006/relationships/customXml" Target="../ink/ink608.xml"/><Relationship Id="rId80" Type="http://schemas.openxmlformats.org/officeDocument/2006/relationships/customXml" Target="../ink/ink589.xml"/><Relationship Id="rId85" Type="http://schemas.openxmlformats.org/officeDocument/2006/relationships/image" Target="../media/image589.png"/><Relationship Id="rId12" Type="http://schemas.openxmlformats.org/officeDocument/2006/relationships/customXml" Target="../ink/ink555.xml"/><Relationship Id="rId17" Type="http://schemas.openxmlformats.org/officeDocument/2006/relationships/image" Target="../media/image555.png"/><Relationship Id="rId33" Type="http://schemas.openxmlformats.org/officeDocument/2006/relationships/image" Target="../media/image563.png"/><Relationship Id="rId38" Type="http://schemas.openxmlformats.org/officeDocument/2006/relationships/customXml" Target="../ink/ink568.xml"/><Relationship Id="rId59" Type="http://schemas.openxmlformats.org/officeDocument/2006/relationships/image" Target="../media/image576.png"/><Relationship Id="rId103" Type="http://schemas.openxmlformats.org/officeDocument/2006/relationships/image" Target="../media/image598.png"/><Relationship Id="rId108" Type="http://schemas.openxmlformats.org/officeDocument/2006/relationships/customXml" Target="../ink/ink603.xml"/><Relationship Id="rId54" Type="http://schemas.openxmlformats.org/officeDocument/2006/relationships/customXml" Target="../ink/ink576.xml"/><Relationship Id="rId70" Type="http://schemas.openxmlformats.org/officeDocument/2006/relationships/customXml" Target="../ink/ink584.xml"/><Relationship Id="rId75" Type="http://schemas.openxmlformats.org/officeDocument/2006/relationships/image" Target="../media/image584.png"/><Relationship Id="rId91" Type="http://schemas.openxmlformats.org/officeDocument/2006/relationships/image" Target="../media/image592.png"/><Relationship Id="rId96" Type="http://schemas.openxmlformats.org/officeDocument/2006/relationships/customXml" Target="../ink/ink59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52.xml"/><Relationship Id="rId23" Type="http://schemas.openxmlformats.org/officeDocument/2006/relationships/image" Target="../media/image558.png"/><Relationship Id="rId28" Type="http://schemas.openxmlformats.org/officeDocument/2006/relationships/customXml" Target="../ink/ink563.xml"/><Relationship Id="rId49" Type="http://schemas.openxmlformats.org/officeDocument/2006/relationships/image" Target="../media/image571.png"/><Relationship Id="rId114" Type="http://schemas.openxmlformats.org/officeDocument/2006/relationships/customXml" Target="../ink/ink606.xml"/><Relationship Id="rId119" Type="http://schemas.openxmlformats.org/officeDocument/2006/relationships/image" Target="../media/image606.png"/><Relationship Id="rId44" Type="http://schemas.openxmlformats.org/officeDocument/2006/relationships/customXml" Target="../ink/ink571.xml"/><Relationship Id="rId60" Type="http://schemas.openxmlformats.org/officeDocument/2006/relationships/customXml" Target="../ink/ink579.xml"/><Relationship Id="rId65" Type="http://schemas.openxmlformats.org/officeDocument/2006/relationships/image" Target="../media/image579.png"/><Relationship Id="rId81" Type="http://schemas.openxmlformats.org/officeDocument/2006/relationships/image" Target="../media/image587.png"/><Relationship Id="rId86" Type="http://schemas.openxmlformats.org/officeDocument/2006/relationships/customXml" Target="../ink/ink592.xml"/><Relationship Id="rId4" Type="http://schemas.openxmlformats.org/officeDocument/2006/relationships/customXml" Target="../ink/ink551.xml"/><Relationship Id="rId9" Type="http://schemas.openxmlformats.org/officeDocument/2006/relationships/image" Target="../media/image551.png"/><Relationship Id="rId13" Type="http://schemas.openxmlformats.org/officeDocument/2006/relationships/image" Target="../media/image553.png"/><Relationship Id="rId18" Type="http://schemas.openxmlformats.org/officeDocument/2006/relationships/customXml" Target="../ink/ink558.xml"/><Relationship Id="rId39" Type="http://schemas.openxmlformats.org/officeDocument/2006/relationships/image" Target="../media/image566.png"/><Relationship Id="rId109" Type="http://schemas.openxmlformats.org/officeDocument/2006/relationships/image" Target="../media/image601.png"/><Relationship Id="rId34" Type="http://schemas.openxmlformats.org/officeDocument/2006/relationships/customXml" Target="../ink/ink566.xml"/><Relationship Id="rId50" Type="http://schemas.openxmlformats.org/officeDocument/2006/relationships/customXml" Target="../ink/ink574.xml"/><Relationship Id="rId55" Type="http://schemas.openxmlformats.org/officeDocument/2006/relationships/image" Target="../media/image574.png"/><Relationship Id="rId76" Type="http://schemas.openxmlformats.org/officeDocument/2006/relationships/customXml" Target="../ink/ink587.xml"/><Relationship Id="rId97" Type="http://schemas.openxmlformats.org/officeDocument/2006/relationships/image" Target="../media/image595.png"/><Relationship Id="rId104" Type="http://schemas.openxmlformats.org/officeDocument/2006/relationships/customXml" Target="../ink/ink601.xml"/><Relationship Id="rId120" Type="http://schemas.openxmlformats.org/officeDocument/2006/relationships/customXml" Target="../ink/ink609.xml"/><Relationship Id="rId7" Type="http://schemas.openxmlformats.org/officeDocument/2006/relationships/image" Target="../media/image550.png"/><Relationship Id="rId71" Type="http://schemas.openxmlformats.org/officeDocument/2006/relationships/image" Target="../media/image582.png"/><Relationship Id="rId92" Type="http://schemas.openxmlformats.org/officeDocument/2006/relationships/customXml" Target="../ink/ink595.xml"/><Relationship Id="rId2" Type="http://schemas.openxmlformats.org/officeDocument/2006/relationships/customXml" Target="../ink/ink550.xml"/><Relationship Id="rId29" Type="http://schemas.openxmlformats.org/officeDocument/2006/relationships/image" Target="../media/image561.png"/><Relationship Id="rId24" Type="http://schemas.openxmlformats.org/officeDocument/2006/relationships/customXml" Target="../ink/ink561.xml"/><Relationship Id="rId40" Type="http://schemas.openxmlformats.org/officeDocument/2006/relationships/customXml" Target="../ink/ink569.xml"/><Relationship Id="rId45" Type="http://schemas.openxmlformats.org/officeDocument/2006/relationships/image" Target="../media/image569.png"/><Relationship Id="rId66" Type="http://schemas.openxmlformats.org/officeDocument/2006/relationships/customXml" Target="../ink/ink582.xml"/><Relationship Id="rId87" Type="http://schemas.openxmlformats.org/officeDocument/2006/relationships/image" Target="../media/image590.png"/><Relationship Id="rId110" Type="http://schemas.openxmlformats.org/officeDocument/2006/relationships/customXml" Target="../ink/ink604.xml"/><Relationship Id="rId115" Type="http://schemas.openxmlformats.org/officeDocument/2006/relationships/image" Target="../media/image604.png"/><Relationship Id="rId61" Type="http://schemas.openxmlformats.org/officeDocument/2006/relationships/image" Target="../media/image577.png"/><Relationship Id="rId82" Type="http://schemas.openxmlformats.org/officeDocument/2006/relationships/customXml" Target="../ink/ink590.xml"/><Relationship Id="rId19" Type="http://schemas.openxmlformats.org/officeDocument/2006/relationships/image" Target="../media/image556.png"/><Relationship Id="rId14" Type="http://schemas.openxmlformats.org/officeDocument/2006/relationships/customXml" Target="../ink/ink556.xml"/><Relationship Id="rId30" Type="http://schemas.openxmlformats.org/officeDocument/2006/relationships/customXml" Target="../ink/ink564.xml"/><Relationship Id="rId35" Type="http://schemas.openxmlformats.org/officeDocument/2006/relationships/image" Target="../media/image564.png"/><Relationship Id="rId56" Type="http://schemas.openxmlformats.org/officeDocument/2006/relationships/customXml" Target="../ink/ink577.xml"/><Relationship Id="rId77" Type="http://schemas.openxmlformats.org/officeDocument/2006/relationships/image" Target="../media/image585.png"/><Relationship Id="rId100" Type="http://schemas.openxmlformats.org/officeDocument/2006/relationships/customXml" Target="../ink/ink599.xml"/><Relationship Id="rId105" Type="http://schemas.openxmlformats.org/officeDocument/2006/relationships/image" Target="../media/image599.png"/><Relationship Id="rId8" Type="http://schemas.openxmlformats.org/officeDocument/2006/relationships/customXml" Target="../ink/ink553.xml"/><Relationship Id="rId51" Type="http://schemas.openxmlformats.org/officeDocument/2006/relationships/image" Target="../media/image572.png"/><Relationship Id="rId72" Type="http://schemas.openxmlformats.org/officeDocument/2006/relationships/customXml" Target="../ink/ink585.xml"/><Relationship Id="rId93" Type="http://schemas.openxmlformats.org/officeDocument/2006/relationships/image" Target="../media/image593.png"/><Relationship Id="rId98" Type="http://schemas.openxmlformats.org/officeDocument/2006/relationships/customXml" Target="../ink/ink598.xml"/><Relationship Id="rId121" Type="http://schemas.openxmlformats.org/officeDocument/2006/relationships/image" Target="../media/image607.png"/><Relationship Id="rId3" Type="http://schemas.openxmlformats.org/officeDocument/2006/relationships/image" Target="../media/image548.png"/><Relationship Id="rId25" Type="http://schemas.openxmlformats.org/officeDocument/2006/relationships/image" Target="../media/image559.png"/><Relationship Id="rId46" Type="http://schemas.openxmlformats.org/officeDocument/2006/relationships/customXml" Target="../ink/ink572.xml"/><Relationship Id="rId67" Type="http://schemas.openxmlformats.org/officeDocument/2006/relationships/image" Target="../media/image580.png"/><Relationship Id="rId116" Type="http://schemas.openxmlformats.org/officeDocument/2006/relationships/customXml" Target="../ink/ink607.xml"/><Relationship Id="rId20" Type="http://schemas.openxmlformats.org/officeDocument/2006/relationships/customXml" Target="../ink/ink559.xml"/><Relationship Id="rId41" Type="http://schemas.openxmlformats.org/officeDocument/2006/relationships/image" Target="../media/image567.png"/><Relationship Id="rId62" Type="http://schemas.openxmlformats.org/officeDocument/2006/relationships/customXml" Target="../ink/ink580.xml"/><Relationship Id="rId83" Type="http://schemas.openxmlformats.org/officeDocument/2006/relationships/image" Target="../media/image588.png"/><Relationship Id="rId88" Type="http://schemas.openxmlformats.org/officeDocument/2006/relationships/customXml" Target="../ink/ink593.xml"/><Relationship Id="rId111" Type="http://schemas.openxmlformats.org/officeDocument/2006/relationships/image" Target="../media/image602.png"/><Relationship Id="rId15" Type="http://schemas.openxmlformats.org/officeDocument/2006/relationships/image" Target="../media/image554.png"/><Relationship Id="rId36" Type="http://schemas.openxmlformats.org/officeDocument/2006/relationships/customXml" Target="../ink/ink567.xml"/><Relationship Id="rId57" Type="http://schemas.openxmlformats.org/officeDocument/2006/relationships/image" Target="../media/image575.png"/><Relationship Id="rId106" Type="http://schemas.openxmlformats.org/officeDocument/2006/relationships/customXml" Target="../ink/ink602.xml"/><Relationship Id="rId10" Type="http://schemas.openxmlformats.org/officeDocument/2006/relationships/customXml" Target="../ink/ink554.xml"/><Relationship Id="rId31" Type="http://schemas.openxmlformats.org/officeDocument/2006/relationships/image" Target="../media/image562.png"/><Relationship Id="rId52" Type="http://schemas.openxmlformats.org/officeDocument/2006/relationships/customXml" Target="../ink/ink575.xml"/><Relationship Id="rId73" Type="http://schemas.openxmlformats.org/officeDocument/2006/relationships/image" Target="../media/image583.png"/><Relationship Id="rId78" Type="http://schemas.openxmlformats.org/officeDocument/2006/relationships/customXml" Target="../ink/ink588.xml"/><Relationship Id="rId94" Type="http://schemas.openxmlformats.org/officeDocument/2006/relationships/customXml" Target="../ink/ink596.xml"/><Relationship Id="rId99" Type="http://schemas.openxmlformats.org/officeDocument/2006/relationships/image" Target="../media/image596.png"/><Relationship Id="rId101" Type="http://schemas.openxmlformats.org/officeDocument/2006/relationships/image" Target="../media/image597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3.png"/><Relationship Id="rId18" Type="http://schemas.openxmlformats.org/officeDocument/2006/relationships/customXml" Target="../ink/ink618.xml"/><Relationship Id="rId26" Type="http://schemas.openxmlformats.org/officeDocument/2006/relationships/customXml" Target="../ink/ink622.xml"/><Relationship Id="rId3" Type="http://schemas.openxmlformats.org/officeDocument/2006/relationships/image" Target="../media/image608.png"/><Relationship Id="rId21" Type="http://schemas.openxmlformats.org/officeDocument/2006/relationships/image" Target="../media/image617.png"/><Relationship Id="rId7" Type="http://schemas.openxmlformats.org/officeDocument/2006/relationships/image" Target="../media/image610.png"/><Relationship Id="rId12" Type="http://schemas.openxmlformats.org/officeDocument/2006/relationships/customXml" Target="../ink/ink615.xml"/><Relationship Id="rId17" Type="http://schemas.openxmlformats.org/officeDocument/2006/relationships/image" Target="../media/image615.png"/><Relationship Id="rId25" Type="http://schemas.openxmlformats.org/officeDocument/2006/relationships/image" Target="../media/image619.png"/><Relationship Id="rId33" Type="http://schemas.openxmlformats.org/officeDocument/2006/relationships/image" Target="../media/image623.png"/><Relationship Id="rId2" Type="http://schemas.openxmlformats.org/officeDocument/2006/relationships/customXml" Target="../ink/ink610.xml"/><Relationship Id="rId16" Type="http://schemas.openxmlformats.org/officeDocument/2006/relationships/customXml" Target="../ink/ink617.xml"/><Relationship Id="rId20" Type="http://schemas.openxmlformats.org/officeDocument/2006/relationships/customXml" Target="../ink/ink619.xml"/><Relationship Id="rId29" Type="http://schemas.openxmlformats.org/officeDocument/2006/relationships/image" Target="../media/image62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12.xml"/><Relationship Id="rId11" Type="http://schemas.openxmlformats.org/officeDocument/2006/relationships/image" Target="../media/image612.png"/><Relationship Id="rId24" Type="http://schemas.openxmlformats.org/officeDocument/2006/relationships/customXml" Target="../ink/ink621.xml"/><Relationship Id="rId32" Type="http://schemas.openxmlformats.org/officeDocument/2006/relationships/customXml" Target="../ink/ink625.xml"/><Relationship Id="rId5" Type="http://schemas.openxmlformats.org/officeDocument/2006/relationships/image" Target="../media/image609.png"/><Relationship Id="rId15" Type="http://schemas.openxmlformats.org/officeDocument/2006/relationships/image" Target="../media/image614.png"/><Relationship Id="rId23" Type="http://schemas.openxmlformats.org/officeDocument/2006/relationships/image" Target="../media/image618.png"/><Relationship Id="rId28" Type="http://schemas.openxmlformats.org/officeDocument/2006/relationships/customXml" Target="../ink/ink623.xml"/><Relationship Id="rId10" Type="http://schemas.openxmlformats.org/officeDocument/2006/relationships/customXml" Target="../ink/ink614.xml"/><Relationship Id="rId19" Type="http://schemas.openxmlformats.org/officeDocument/2006/relationships/image" Target="../media/image616.png"/><Relationship Id="rId31" Type="http://schemas.openxmlformats.org/officeDocument/2006/relationships/image" Target="../media/image622.png"/><Relationship Id="rId4" Type="http://schemas.openxmlformats.org/officeDocument/2006/relationships/customXml" Target="../ink/ink611.xml"/><Relationship Id="rId9" Type="http://schemas.openxmlformats.org/officeDocument/2006/relationships/image" Target="../media/image611.png"/><Relationship Id="rId14" Type="http://schemas.openxmlformats.org/officeDocument/2006/relationships/customXml" Target="../ink/ink616.xml"/><Relationship Id="rId22" Type="http://schemas.openxmlformats.org/officeDocument/2006/relationships/customXml" Target="../ink/ink620.xml"/><Relationship Id="rId27" Type="http://schemas.openxmlformats.org/officeDocument/2006/relationships/image" Target="../media/image620.png"/><Relationship Id="rId30" Type="http://schemas.openxmlformats.org/officeDocument/2006/relationships/customXml" Target="../ink/ink624.xml"/><Relationship Id="rId8" Type="http://schemas.openxmlformats.org/officeDocument/2006/relationships/customXml" Target="../ink/ink613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9.png"/><Relationship Id="rId18" Type="http://schemas.openxmlformats.org/officeDocument/2006/relationships/customXml" Target="../ink/ink634.xml"/><Relationship Id="rId26" Type="http://schemas.openxmlformats.org/officeDocument/2006/relationships/customXml" Target="../ink/ink638.xml"/><Relationship Id="rId39" Type="http://schemas.openxmlformats.org/officeDocument/2006/relationships/image" Target="../media/image642.png"/><Relationship Id="rId21" Type="http://schemas.openxmlformats.org/officeDocument/2006/relationships/image" Target="../media/image633.png"/><Relationship Id="rId34" Type="http://schemas.openxmlformats.org/officeDocument/2006/relationships/customXml" Target="../ink/ink642.xml"/><Relationship Id="rId42" Type="http://schemas.openxmlformats.org/officeDocument/2006/relationships/customXml" Target="../ink/ink646.xml"/><Relationship Id="rId47" Type="http://schemas.openxmlformats.org/officeDocument/2006/relationships/image" Target="../media/image646.png"/><Relationship Id="rId7" Type="http://schemas.openxmlformats.org/officeDocument/2006/relationships/image" Target="../media/image626.png"/><Relationship Id="rId2" Type="http://schemas.openxmlformats.org/officeDocument/2006/relationships/customXml" Target="../ink/ink626.xml"/><Relationship Id="rId16" Type="http://schemas.openxmlformats.org/officeDocument/2006/relationships/customXml" Target="../ink/ink633.xml"/><Relationship Id="rId29" Type="http://schemas.openxmlformats.org/officeDocument/2006/relationships/image" Target="../media/image63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28.xml"/><Relationship Id="rId11" Type="http://schemas.openxmlformats.org/officeDocument/2006/relationships/image" Target="../media/image628.png"/><Relationship Id="rId24" Type="http://schemas.openxmlformats.org/officeDocument/2006/relationships/customXml" Target="../ink/ink637.xml"/><Relationship Id="rId32" Type="http://schemas.openxmlformats.org/officeDocument/2006/relationships/customXml" Target="../ink/ink641.xml"/><Relationship Id="rId37" Type="http://schemas.openxmlformats.org/officeDocument/2006/relationships/image" Target="../media/image641.png"/><Relationship Id="rId40" Type="http://schemas.openxmlformats.org/officeDocument/2006/relationships/customXml" Target="../ink/ink645.xml"/><Relationship Id="rId45" Type="http://schemas.openxmlformats.org/officeDocument/2006/relationships/image" Target="../media/image645.png"/><Relationship Id="rId5" Type="http://schemas.openxmlformats.org/officeDocument/2006/relationships/image" Target="../media/image625.png"/><Relationship Id="rId15" Type="http://schemas.openxmlformats.org/officeDocument/2006/relationships/image" Target="../media/image630.png"/><Relationship Id="rId23" Type="http://schemas.openxmlformats.org/officeDocument/2006/relationships/image" Target="../media/image634.png"/><Relationship Id="rId28" Type="http://schemas.openxmlformats.org/officeDocument/2006/relationships/customXml" Target="../ink/ink639.xml"/><Relationship Id="rId36" Type="http://schemas.openxmlformats.org/officeDocument/2006/relationships/customXml" Target="../ink/ink643.xml"/><Relationship Id="rId10" Type="http://schemas.openxmlformats.org/officeDocument/2006/relationships/customXml" Target="../ink/ink630.xml"/><Relationship Id="rId19" Type="http://schemas.openxmlformats.org/officeDocument/2006/relationships/image" Target="../media/image632.png"/><Relationship Id="rId31" Type="http://schemas.openxmlformats.org/officeDocument/2006/relationships/image" Target="../media/image638.png"/><Relationship Id="rId44" Type="http://schemas.openxmlformats.org/officeDocument/2006/relationships/customXml" Target="../ink/ink647.xml"/><Relationship Id="rId4" Type="http://schemas.openxmlformats.org/officeDocument/2006/relationships/customXml" Target="../ink/ink627.xml"/><Relationship Id="rId9" Type="http://schemas.openxmlformats.org/officeDocument/2006/relationships/image" Target="../media/image627.png"/><Relationship Id="rId14" Type="http://schemas.openxmlformats.org/officeDocument/2006/relationships/customXml" Target="../ink/ink632.xml"/><Relationship Id="rId22" Type="http://schemas.openxmlformats.org/officeDocument/2006/relationships/customXml" Target="../ink/ink636.xml"/><Relationship Id="rId27" Type="http://schemas.openxmlformats.org/officeDocument/2006/relationships/image" Target="../media/image636.png"/><Relationship Id="rId30" Type="http://schemas.openxmlformats.org/officeDocument/2006/relationships/customXml" Target="../ink/ink640.xml"/><Relationship Id="rId35" Type="http://schemas.openxmlformats.org/officeDocument/2006/relationships/image" Target="../media/image640.png"/><Relationship Id="rId43" Type="http://schemas.openxmlformats.org/officeDocument/2006/relationships/image" Target="../media/image644.png"/><Relationship Id="rId8" Type="http://schemas.openxmlformats.org/officeDocument/2006/relationships/customXml" Target="../ink/ink629.xml"/><Relationship Id="rId3" Type="http://schemas.openxmlformats.org/officeDocument/2006/relationships/image" Target="../media/image624.png"/><Relationship Id="rId12" Type="http://schemas.openxmlformats.org/officeDocument/2006/relationships/customXml" Target="../ink/ink631.xml"/><Relationship Id="rId17" Type="http://schemas.openxmlformats.org/officeDocument/2006/relationships/image" Target="../media/image631.png"/><Relationship Id="rId25" Type="http://schemas.openxmlformats.org/officeDocument/2006/relationships/image" Target="../media/image635.png"/><Relationship Id="rId33" Type="http://schemas.openxmlformats.org/officeDocument/2006/relationships/image" Target="../media/image639.png"/><Relationship Id="rId38" Type="http://schemas.openxmlformats.org/officeDocument/2006/relationships/customXml" Target="../ink/ink644.xml"/><Relationship Id="rId46" Type="http://schemas.openxmlformats.org/officeDocument/2006/relationships/customXml" Target="../ink/ink648.xml"/><Relationship Id="rId20" Type="http://schemas.openxmlformats.org/officeDocument/2006/relationships/customXml" Target="../ink/ink635.xml"/><Relationship Id="rId41" Type="http://schemas.openxmlformats.org/officeDocument/2006/relationships/image" Target="../media/image643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61.xml"/><Relationship Id="rId21" Type="http://schemas.openxmlformats.org/officeDocument/2006/relationships/image" Target="../media/image656.png"/><Relationship Id="rId42" Type="http://schemas.openxmlformats.org/officeDocument/2006/relationships/customXml" Target="../ink/ink669.xml"/><Relationship Id="rId47" Type="http://schemas.openxmlformats.org/officeDocument/2006/relationships/image" Target="../media/image669.png"/><Relationship Id="rId63" Type="http://schemas.openxmlformats.org/officeDocument/2006/relationships/image" Target="../media/image677.png"/><Relationship Id="rId68" Type="http://schemas.openxmlformats.org/officeDocument/2006/relationships/customXml" Target="../ink/ink682.xml"/><Relationship Id="rId84" Type="http://schemas.openxmlformats.org/officeDocument/2006/relationships/customXml" Target="../ink/ink690.xml"/><Relationship Id="rId89" Type="http://schemas.openxmlformats.org/officeDocument/2006/relationships/image" Target="../media/image690.png"/><Relationship Id="rId112" Type="http://schemas.openxmlformats.org/officeDocument/2006/relationships/customXml" Target="../ink/ink704.xml"/><Relationship Id="rId16" Type="http://schemas.openxmlformats.org/officeDocument/2006/relationships/customXml" Target="../ink/ink656.xml"/><Relationship Id="rId107" Type="http://schemas.openxmlformats.org/officeDocument/2006/relationships/image" Target="../media/image699.png"/><Relationship Id="rId11" Type="http://schemas.openxmlformats.org/officeDocument/2006/relationships/image" Target="../media/image651.png"/><Relationship Id="rId32" Type="http://schemas.openxmlformats.org/officeDocument/2006/relationships/customXml" Target="../ink/ink664.xml"/><Relationship Id="rId37" Type="http://schemas.openxmlformats.org/officeDocument/2006/relationships/image" Target="../media/image664.png"/><Relationship Id="rId53" Type="http://schemas.openxmlformats.org/officeDocument/2006/relationships/image" Target="../media/image672.png"/><Relationship Id="rId58" Type="http://schemas.openxmlformats.org/officeDocument/2006/relationships/customXml" Target="../ink/ink677.xml"/><Relationship Id="rId74" Type="http://schemas.openxmlformats.org/officeDocument/2006/relationships/customXml" Target="../ink/ink685.xml"/><Relationship Id="rId79" Type="http://schemas.openxmlformats.org/officeDocument/2006/relationships/image" Target="../media/image685.png"/><Relationship Id="rId102" Type="http://schemas.openxmlformats.org/officeDocument/2006/relationships/customXml" Target="../ink/ink699.xml"/><Relationship Id="rId5" Type="http://schemas.openxmlformats.org/officeDocument/2006/relationships/image" Target="../media/image648.png"/><Relationship Id="rId90" Type="http://schemas.openxmlformats.org/officeDocument/2006/relationships/customXml" Target="../ink/ink693.xml"/><Relationship Id="rId95" Type="http://schemas.openxmlformats.org/officeDocument/2006/relationships/image" Target="../media/image693.png"/><Relationship Id="rId22" Type="http://schemas.openxmlformats.org/officeDocument/2006/relationships/customXml" Target="../ink/ink659.xml"/><Relationship Id="rId27" Type="http://schemas.openxmlformats.org/officeDocument/2006/relationships/image" Target="../media/image659.png"/><Relationship Id="rId43" Type="http://schemas.openxmlformats.org/officeDocument/2006/relationships/image" Target="../media/image667.png"/><Relationship Id="rId48" Type="http://schemas.openxmlformats.org/officeDocument/2006/relationships/customXml" Target="../ink/ink672.xml"/><Relationship Id="rId64" Type="http://schemas.openxmlformats.org/officeDocument/2006/relationships/customXml" Target="../ink/ink680.xml"/><Relationship Id="rId69" Type="http://schemas.openxmlformats.org/officeDocument/2006/relationships/image" Target="../media/image680.png"/><Relationship Id="rId113" Type="http://schemas.openxmlformats.org/officeDocument/2006/relationships/image" Target="../media/image702.png"/><Relationship Id="rId80" Type="http://schemas.openxmlformats.org/officeDocument/2006/relationships/customXml" Target="../ink/ink688.xml"/><Relationship Id="rId85" Type="http://schemas.openxmlformats.org/officeDocument/2006/relationships/image" Target="../media/image688.png"/><Relationship Id="rId12" Type="http://schemas.openxmlformats.org/officeDocument/2006/relationships/customXml" Target="../ink/ink654.xml"/><Relationship Id="rId17" Type="http://schemas.openxmlformats.org/officeDocument/2006/relationships/image" Target="../media/image654.png"/><Relationship Id="rId33" Type="http://schemas.openxmlformats.org/officeDocument/2006/relationships/image" Target="../media/image662.png"/><Relationship Id="rId38" Type="http://schemas.openxmlformats.org/officeDocument/2006/relationships/customXml" Target="../ink/ink667.xml"/><Relationship Id="rId59" Type="http://schemas.openxmlformats.org/officeDocument/2006/relationships/image" Target="../media/image675.png"/><Relationship Id="rId103" Type="http://schemas.openxmlformats.org/officeDocument/2006/relationships/image" Target="../media/image697.png"/><Relationship Id="rId108" Type="http://schemas.openxmlformats.org/officeDocument/2006/relationships/customXml" Target="../ink/ink702.xml"/><Relationship Id="rId54" Type="http://schemas.openxmlformats.org/officeDocument/2006/relationships/customXml" Target="../ink/ink675.xml"/><Relationship Id="rId70" Type="http://schemas.openxmlformats.org/officeDocument/2006/relationships/customXml" Target="../ink/ink683.xml"/><Relationship Id="rId75" Type="http://schemas.openxmlformats.org/officeDocument/2006/relationships/image" Target="../media/image683.png"/><Relationship Id="rId91" Type="http://schemas.openxmlformats.org/officeDocument/2006/relationships/image" Target="../media/image691.png"/><Relationship Id="rId96" Type="http://schemas.openxmlformats.org/officeDocument/2006/relationships/customXml" Target="../ink/ink69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51.xml"/><Relationship Id="rId15" Type="http://schemas.openxmlformats.org/officeDocument/2006/relationships/image" Target="../media/image653.png"/><Relationship Id="rId23" Type="http://schemas.openxmlformats.org/officeDocument/2006/relationships/image" Target="../media/image657.png"/><Relationship Id="rId28" Type="http://schemas.openxmlformats.org/officeDocument/2006/relationships/customXml" Target="../ink/ink662.xml"/><Relationship Id="rId36" Type="http://schemas.openxmlformats.org/officeDocument/2006/relationships/customXml" Target="../ink/ink666.xml"/><Relationship Id="rId49" Type="http://schemas.openxmlformats.org/officeDocument/2006/relationships/image" Target="../media/image670.png"/><Relationship Id="rId57" Type="http://schemas.openxmlformats.org/officeDocument/2006/relationships/image" Target="../media/image674.png"/><Relationship Id="rId106" Type="http://schemas.openxmlformats.org/officeDocument/2006/relationships/customXml" Target="../ink/ink701.xml"/><Relationship Id="rId10" Type="http://schemas.openxmlformats.org/officeDocument/2006/relationships/customXml" Target="../ink/ink653.xml"/><Relationship Id="rId31" Type="http://schemas.openxmlformats.org/officeDocument/2006/relationships/image" Target="../media/image661.png"/><Relationship Id="rId44" Type="http://schemas.openxmlformats.org/officeDocument/2006/relationships/customXml" Target="../ink/ink670.xml"/><Relationship Id="rId52" Type="http://schemas.openxmlformats.org/officeDocument/2006/relationships/customXml" Target="../ink/ink674.xml"/><Relationship Id="rId60" Type="http://schemas.openxmlformats.org/officeDocument/2006/relationships/customXml" Target="../ink/ink678.xml"/><Relationship Id="rId65" Type="http://schemas.openxmlformats.org/officeDocument/2006/relationships/image" Target="../media/image678.png"/><Relationship Id="rId73" Type="http://schemas.openxmlformats.org/officeDocument/2006/relationships/image" Target="../media/image682.png"/><Relationship Id="rId78" Type="http://schemas.openxmlformats.org/officeDocument/2006/relationships/customXml" Target="../ink/ink687.xml"/><Relationship Id="rId81" Type="http://schemas.openxmlformats.org/officeDocument/2006/relationships/image" Target="../media/image686.png"/><Relationship Id="rId86" Type="http://schemas.openxmlformats.org/officeDocument/2006/relationships/customXml" Target="../ink/ink691.xml"/><Relationship Id="rId94" Type="http://schemas.openxmlformats.org/officeDocument/2006/relationships/customXml" Target="../ink/ink695.xml"/><Relationship Id="rId99" Type="http://schemas.openxmlformats.org/officeDocument/2006/relationships/image" Target="../media/image695.png"/><Relationship Id="rId101" Type="http://schemas.openxmlformats.org/officeDocument/2006/relationships/image" Target="../media/image696.png"/><Relationship Id="rId4" Type="http://schemas.openxmlformats.org/officeDocument/2006/relationships/customXml" Target="../ink/ink650.xml"/><Relationship Id="rId9" Type="http://schemas.openxmlformats.org/officeDocument/2006/relationships/image" Target="../media/image650.png"/><Relationship Id="rId13" Type="http://schemas.openxmlformats.org/officeDocument/2006/relationships/image" Target="../media/image652.png"/><Relationship Id="rId18" Type="http://schemas.openxmlformats.org/officeDocument/2006/relationships/customXml" Target="../ink/ink657.xml"/><Relationship Id="rId39" Type="http://schemas.openxmlformats.org/officeDocument/2006/relationships/image" Target="../media/image665.png"/><Relationship Id="rId109" Type="http://schemas.openxmlformats.org/officeDocument/2006/relationships/image" Target="../media/image700.png"/><Relationship Id="rId34" Type="http://schemas.openxmlformats.org/officeDocument/2006/relationships/customXml" Target="../ink/ink665.xml"/><Relationship Id="rId50" Type="http://schemas.openxmlformats.org/officeDocument/2006/relationships/customXml" Target="../ink/ink673.xml"/><Relationship Id="rId55" Type="http://schemas.openxmlformats.org/officeDocument/2006/relationships/image" Target="../media/image673.png"/><Relationship Id="rId76" Type="http://schemas.openxmlformats.org/officeDocument/2006/relationships/customXml" Target="../ink/ink686.xml"/><Relationship Id="rId97" Type="http://schemas.openxmlformats.org/officeDocument/2006/relationships/image" Target="../media/image694.png"/><Relationship Id="rId104" Type="http://schemas.openxmlformats.org/officeDocument/2006/relationships/customXml" Target="../ink/ink700.xml"/><Relationship Id="rId7" Type="http://schemas.openxmlformats.org/officeDocument/2006/relationships/image" Target="../media/image649.png"/><Relationship Id="rId71" Type="http://schemas.openxmlformats.org/officeDocument/2006/relationships/image" Target="../media/image681.png"/><Relationship Id="rId92" Type="http://schemas.openxmlformats.org/officeDocument/2006/relationships/customXml" Target="../ink/ink694.xml"/><Relationship Id="rId2" Type="http://schemas.openxmlformats.org/officeDocument/2006/relationships/customXml" Target="../ink/ink649.xml"/><Relationship Id="rId29" Type="http://schemas.openxmlformats.org/officeDocument/2006/relationships/image" Target="../media/image660.png"/><Relationship Id="rId24" Type="http://schemas.openxmlformats.org/officeDocument/2006/relationships/customXml" Target="../ink/ink660.xml"/><Relationship Id="rId40" Type="http://schemas.openxmlformats.org/officeDocument/2006/relationships/customXml" Target="../ink/ink668.xml"/><Relationship Id="rId45" Type="http://schemas.openxmlformats.org/officeDocument/2006/relationships/image" Target="../media/image668.png"/><Relationship Id="rId66" Type="http://schemas.openxmlformats.org/officeDocument/2006/relationships/customXml" Target="../ink/ink681.xml"/><Relationship Id="rId87" Type="http://schemas.openxmlformats.org/officeDocument/2006/relationships/image" Target="../media/image689.png"/><Relationship Id="rId110" Type="http://schemas.openxmlformats.org/officeDocument/2006/relationships/customXml" Target="../ink/ink703.xml"/><Relationship Id="rId61" Type="http://schemas.openxmlformats.org/officeDocument/2006/relationships/image" Target="../media/image676.png"/><Relationship Id="rId82" Type="http://schemas.openxmlformats.org/officeDocument/2006/relationships/customXml" Target="../ink/ink689.xml"/><Relationship Id="rId19" Type="http://schemas.openxmlformats.org/officeDocument/2006/relationships/image" Target="../media/image655.png"/><Relationship Id="rId14" Type="http://schemas.openxmlformats.org/officeDocument/2006/relationships/customXml" Target="../ink/ink655.xml"/><Relationship Id="rId30" Type="http://schemas.openxmlformats.org/officeDocument/2006/relationships/customXml" Target="../ink/ink663.xml"/><Relationship Id="rId35" Type="http://schemas.openxmlformats.org/officeDocument/2006/relationships/image" Target="../media/image663.png"/><Relationship Id="rId56" Type="http://schemas.openxmlformats.org/officeDocument/2006/relationships/customXml" Target="../ink/ink676.xml"/><Relationship Id="rId77" Type="http://schemas.openxmlformats.org/officeDocument/2006/relationships/image" Target="../media/image684.png"/><Relationship Id="rId100" Type="http://schemas.openxmlformats.org/officeDocument/2006/relationships/customXml" Target="../ink/ink698.xml"/><Relationship Id="rId105" Type="http://schemas.openxmlformats.org/officeDocument/2006/relationships/image" Target="../media/image698.png"/><Relationship Id="rId8" Type="http://schemas.openxmlformats.org/officeDocument/2006/relationships/customXml" Target="../ink/ink652.xml"/><Relationship Id="rId51" Type="http://schemas.openxmlformats.org/officeDocument/2006/relationships/image" Target="../media/image671.png"/><Relationship Id="rId72" Type="http://schemas.openxmlformats.org/officeDocument/2006/relationships/customXml" Target="../ink/ink684.xml"/><Relationship Id="rId93" Type="http://schemas.openxmlformats.org/officeDocument/2006/relationships/image" Target="../media/image692.png"/><Relationship Id="rId98" Type="http://schemas.openxmlformats.org/officeDocument/2006/relationships/customXml" Target="../ink/ink697.xml"/><Relationship Id="rId3" Type="http://schemas.openxmlformats.org/officeDocument/2006/relationships/image" Target="../media/image647.png"/><Relationship Id="rId25" Type="http://schemas.openxmlformats.org/officeDocument/2006/relationships/image" Target="../media/image658.png"/><Relationship Id="rId46" Type="http://schemas.openxmlformats.org/officeDocument/2006/relationships/customXml" Target="../ink/ink671.xml"/><Relationship Id="rId67" Type="http://schemas.openxmlformats.org/officeDocument/2006/relationships/image" Target="../media/image679.png"/><Relationship Id="rId20" Type="http://schemas.openxmlformats.org/officeDocument/2006/relationships/customXml" Target="../ink/ink658.xml"/><Relationship Id="rId41" Type="http://schemas.openxmlformats.org/officeDocument/2006/relationships/image" Target="../media/image666.png"/><Relationship Id="rId62" Type="http://schemas.openxmlformats.org/officeDocument/2006/relationships/customXml" Target="../ink/ink679.xml"/><Relationship Id="rId83" Type="http://schemas.openxmlformats.org/officeDocument/2006/relationships/image" Target="../media/image687.png"/><Relationship Id="rId88" Type="http://schemas.openxmlformats.org/officeDocument/2006/relationships/customXml" Target="../ink/ink692.xml"/><Relationship Id="rId111" Type="http://schemas.openxmlformats.org/officeDocument/2006/relationships/image" Target="../media/image701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8.png"/><Relationship Id="rId18" Type="http://schemas.openxmlformats.org/officeDocument/2006/relationships/customXml" Target="../ink/ink713.xml"/><Relationship Id="rId26" Type="http://schemas.openxmlformats.org/officeDocument/2006/relationships/customXml" Target="../ink/ink717.xml"/><Relationship Id="rId39" Type="http://schemas.openxmlformats.org/officeDocument/2006/relationships/image" Target="../media/image721.png"/><Relationship Id="rId21" Type="http://schemas.openxmlformats.org/officeDocument/2006/relationships/image" Target="../media/image712.png"/><Relationship Id="rId34" Type="http://schemas.openxmlformats.org/officeDocument/2006/relationships/customXml" Target="../ink/ink721.xml"/><Relationship Id="rId42" Type="http://schemas.openxmlformats.org/officeDocument/2006/relationships/customXml" Target="../ink/ink725.xml"/><Relationship Id="rId47" Type="http://schemas.openxmlformats.org/officeDocument/2006/relationships/image" Target="../media/image725.png"/><Relationship Id="rId50" Type="http://schemas.openxmlformats.org/officeDocument/2006/relationships/customXml" Target="../ink/ink729.xml"/><Relationship Id="rId55" Type="http://schemas.openxmlformats.org/officeDocument/2006/relationships/image" Target="../media/image729.png"/><Relationship Id="rId7" Type="http://schemas.openxmlformats.org/officeDocument/2006/relationships/image" Target="../media/image705.png"/><Relationship Id="rId2" Type="http://schemas.openxmlformats.org/officeDocument/2006/relationships/customXml" Target="../ink/ink705.xml"/><Relationship Id="rId16" Type="http://schemas.openxmlformats.org/officeDocument/2006/relationships/customXml" Target="../ink/ink712.xml"/><Relationship Id="rId29" Type="http://schemas.openxmlformats.org/officeDocument/2006/relationships/image" Target="../media/image716.png"/><Relationship Id="rId11" Type="http://schemas.openxmlformats.org/officeDocument/2006/relationships/image" Target="../media/image707.png"/><Relationship Id="rId24" Type="http://schemas.openxmlformats.org/officeDocument/2006/relationships/customXml" Target="../ink/ink716.xml"/><Relationship Id="rId32" Type="http://schemas.openxmlformats.org/officeDocument/2006/relationships/customXml" Target="../ink/ink720.xml"/><Relationship Id="rId37" Type="http://schemas.openxmlformats.org/officeDocument/2006/relationships/image" Target="../media/image720.png"/><Relationship Id="rId40" Type="http://schemas.openxmlformats.org/officeDocument/2006/relationships/customXml" Target="../ink/ink724.xml"/><Relationship Id="rId45" Type="http://schemas.openxmlformats.org/officeDocument/2006/relationships/image" Target="../media/image724.png"/><Relationship Id="rId53" Type="http://schemas.openxmlformats.org/officeDocument/2006/relationships/image" Target="../media/image728.png"/><Relationship Id="rId5" Type="http://schemas.openxmlformats.org/officeDocument/2006/relationships/image" Target="../media/image704.png"/><Relationship Id="rId10" Type="http://schemas.openxmlformats.org/officeDocument/2006/relationships/customXml" Target="../ink/ink709.xml"/><Relationship Id="rId19" Type="http://schemas.openxmlformats.org/officeDocument/2006/relationships/image" Target="../media/image711.png"/><Relationship Id="rId31" Type="http://schemas.openxmlformats.org/officeDocument/2006/relationships/image" Target="../media/image717.png"/><Relationship Id="rId44" Type="http://schemas.openxmlformats.org/officeDocument/2006/relationships/customXml" Target="../ink/ink726.xml"/><Relationship Id="rId52" Type="http://schemas.openxmlformats.org/officeDocument/2006/relationships/customXml" Target="../ink/ink730.xml"/><Relationship Id="rId4" Type="http://schemas.openxmlformats.org/officeDocument/2006/relationships/customXml" Target="../ink/ink706.xml"/><Relationship Id="rId9" Type="http://schemas.openxmlformats.org/officeDocument/2006/relationships/image" Target="../media/image706.png"/><Relationship Id="rId14" Type="http://schemas.openxmlformats.org/officeDocument/2006/relationships/customXml" Target="../ink/ink711.xml"/><Relationship Id="rId22" Type="http://schemas.openxmlformats.org/officeDocument/2006/relationships/customXml" Target="../ink/ink715.xml"/><Relationship Id="rId27" Type="http://schemas.openxmlformats.org/officeDocument/2006/relationships/image" Target="../media/image715.png"/><Relationship Id="rId30" Type="http://schemas.openxmlformats.org/officeDocument/2006/relationships/customXml" Target="../ink/ink719.xml"/><Relationship Id="rId35" Type="http://schemas.openxmlformats.org/officeDocument/2006/relationships/image" Target="../media/image719.png"/><Relationship Id="rId43" Type="http://schemas.openxmlformats.org/officeDocument/2006/relationships/image" Target="../media/image723.png"/><Relationship Id="rId48" Type="http://schemas.openxmlformats.org/officeDocument/2006/relationships/customXml" Target="../ink/ink728.xml"/><Relationship Id="rId8" Type="http://schemas.openxmlformats.org/officeDocument/2006/relationships/customXml" Target="../ink/ink708.xml"/><Relationship Id="rId51" Type="http://schemas.openxmlformats.org/officeDocument/2006/relationships/image" Target="../media/image727.png"/><Relationship Id="rId3" Type="http://schemas.openxmlformats.org/officeDocument/2006/relationships/image" Target="../media/image703.png"/><Relationship Id="rId12" Type="http://schemas.openxmlformats.org/officeDocument/2006/relationships/customXml" Target="../ink/ink710.xml"/><Relationship Id="rId17" Type="http://schemas.openxmlformats.org/officeDocument/2006/relationships/image" Target="../media/image710.png"/><Relationship Id="rId25" Type="http://schemas.openxmlformats.org/officeDocument/2006/relationships/image" Target="../media/image714.png"/><Relationship Id="rId33" Type="http://schemas.openxmlformats.org/officeDocument/2006/relationships/image" Target="../media/image718.png"/><Relationship Id="rId38" Type="http://schemas.openxmlformats.org/officeDocument/2006/relationships/customXml" Target="../ink/ink723.xml"/><Relationship Id="rId46" Type="http://schemas.openxmlformats.org/officeDocument/2006/relationships/customXml" Target="../ink/ink727.xml"/><Relationship Id="rId20" Type="http://schemas.openxmlformats.org/officeDocument/2006/relationships/customXml" Target="../ink/ink714.xml"/><Relationship Id="rId41" Type="http://schemas.openxmlformats.org/officeDocument/2006/relationships/image" Target="../media/image722.png"/><Relationship Id="rId54" Type="http://schemas.openxmlformats.org/officeDocument/2006/relationships/customXml" Target="../ink/ink73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07.xml"/><Relationship Id="rId15" Type="http://schemas.openxmlformats.org/officeDocument/2006/relationships/image" Target="../media/image709.png"/><Relationship Id="rId23" Type="http://schemas.openxmlformats.org/officeDocument/2006/relationships/image" Target="../media/image713.png"/><Relationship Id="rId28" Type="http://schemas.openxmlformats.org/officeDocument/2006/relationships/customXml" Target="../ink/ink718.xml"/><Relationship Id="rId36" Type="http://schemas.openxmlformats.org/officeDocument/2006/relationships/customXml" Target="../ink/ink722.xml"/><Relationship Id="rId49" Type="http://schemas.openxmlformats.org/officeDocument/2006/relationships/image" Target="../media/image7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35.xml"/><Relationship Id="rId13" Type="http://schemas.openxmlformats.org/officeDocument/2006/relationships/image" Target="../media/image735.png"/><Relationship Id="rId18" Type="http://schemas.openxmlformats.org/officeDocument/2006/relationships/customXml" Target="../ink/ink740.xml"/><Relationship Id="rId26" Type="http://schemas.openxmlformats.org/officeDocument/2006/relationships/customXml" Target="../ink/ink744.xml"/><Relationship Id="rId3" Type="http://schemas.openxmlformats.org/officeDocument/2006/relationships/image" Target="../media/image730.png"/><Relationship Id="rId21" Type="http://schemas.openxmlformats.org/officeDocument/2006/relationships/image" Target="../media/image739.png"/><Relationship Id="rId7" Type="http://schemas.openxmlformats.org/officeDocument/2006/relationships/image" Target="../media/image732.png"/><Relationship Id="rId12" Type="http://schemas.openxmlformats.org/officeDocument/2006/relationships/customXml" Target="../ink/ink737.xml"/><Relationship Id="rId17" Type="http://schemas.openxmlformats.org/officeDocument/2006/relationships/image" Target="../media/image737.png"/><Relationship Id="rId25" Type="http://schemas.openxmlformats.org/officeDocument/2006/relationships/image" Target="../media/image741.png"/><Relationship Id="rId2" Type="http://schemas.openxmlformats.org/officeDocument/2006/relationships/customXml" Target="../ink/ink732.xml"/><Relationship Id="rId16" Type="http://schemas.openxmlformats.org/officeDocument/2006/relationships/customXml" Target="../ink/ink739.xml"/><Relationship Id="rId20" Type="http://schemas.openxmlformats.org/officeDocument/2006/relationships/customXml" Target="../ink/ink741.xml"/><Relationship Id="rId29" Type="http://schemas.openxmlformats.org/officeDocument/2006/relationships/image" Target="../media/image74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34.xml"/><Relationship Id="rId11" Type="http://schemas.openxmlformats.org/officeDocument/2006/relationships/image" Target="../media/image734.png"/><Relationship Id="rId24" Type="http://schemas.openxmlformats.org/officeDocument/2006/relationships/customXml" Target="../ink/ink743.xml"/><Relationship Id="rId5" Type="http://schemas.openxmlformats.org/officeDocument/2006/relationships/image" Target="../media/image731.png"/><Relationship Id="rId15" Type="http://schemas.openxmlformats.org/officeDocument/2006/relationships/image" Target="../media/image736.png"/><Relationship Id="rId23" Type="http://schemas.openxmlformats.org/officeDocument/2006/relationships/image" Target="../media/image740.png"/><Relationship Id="rId28" Type="http://schemas.openxmlformats.org/officeDocument/2006/relationships/customXml" Target="../ink/ink745.xml"/><Relationship Id="rId10" Type="http://schemas.openxmlformats.org/officeDocument/2006/relationships/customXml" Target="../ink/ink736.xml"/><Relationship Id="rId19" Type="http://schemas.openxmlformats.org/officeDocument/2006/relationships/image" Target="../media/image738.png"/><Relationship Id="rId4" Type="http://schemas.openxmlformats.org/officeDocument/2006/relationships/customXml" Target="../ink/ink733.xml"/><Relationship Id="rId9" Type="http://schemas.openxmlformats.org/officeDocument/2006/relationships/image" Target="../media/image733.png"/><Relationship Id="rId14" Type="http://schemas.openxmlformats.org/officeDocument/2006/relationships/customXml" Target="../ink/ink738.xml"/><Relationship Id="rId22" Type="http://schemas.openxmlformats.org/officeDocument/2006/relationships/customXml" Target="../ink/ink742.xml"/><Relationship Id="rId27" Type="http://schemas.openxmlformats.org/officeDocument/2006/relationships/image" Target="../media/image7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749.xml"/><Relationship Id="rId13" Type="http://schemas.openxmlformats.org/officeDocument/2006/relationships/image" Target="../media/image749.png"/><Relationship Id="rId18" Type="http://schemas.openxmlformats.org/officeDocument/2006/relationships/customXml" Target="../ink/ink754.xml"/><Relationship Id="rId26" Type="http://schemas.openxmlformats.org/officeDocument/2006/relationships/customXml" Target="../ink/ink758.xml"/><Relationship Id="rId3" Type="http://schemas.openxmlformats.org/officeDocument/2006/relationships/image" Target="../media/image744.png"/><Relationship Id="rId21" Type="http://schemas.openxmlformats.org/officeDocument/2006/relationships/image" Target="../media/image753.png"/><Relationship Id="rId7" Type="http://schemas.openxmlformats.org/officeDocument/2006/relationships/image" Target="../media/image746.png"/><Relationship Id="rId12" Type="http://schemas.openxmlformats.org/officeDocument/2006/relationships/customXml" Target="../ink/ink751.xml"/><Relationship Id="rId17" Type="http://schemas.openxmlformats.org/officeDocument/2006/relationships/image" Target="../media/image751.png"/><Relationship Id="rId25" Type="http://schemas.openxmlformats.org/officeDocument/2006/relationships/image" Target="../media/image755.png"/><Relationship Id="rId2" Type="http://schemas.openxmlformats.org/officeDocument/2006/relationships/customXml" Target="../ink/ink746.xml"/><Relationship Id="rId16" Type="http://schemas.openxmlformats.org/officeDocument/2006/relationships/customXml" Target="../ink/ink753.xml"/><Relationship Id="rId20" Type="http://schemas.openxmlformats.org/officeDocument/2006/relationships/customXml" Target="../ink/ink755.xml"/><Relationship Id="rId29" Type="http://schemas.openxmlformats.org/officeDocument/2006/relationships/image" Target="../media/image75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48.xml"/><Relationship Id="rId11" Type="http://schemas.openxmlformats.org/officeDocument/2006/relationships/image" Target="../media/image748.png"/><Relationship Id="rId24" Type="http://schemas.openxmlformats.org/officeDocument/2006/relationships/customXml" Target="../ink/ink757.xml"/><Relationship Id="rId5" Type="http://schemas.openxmlformats.org/officeDocument/2006/relationships/image" Target="../media/image745.png"/><Relationship Id="rId15" Type="http://schemas.openxmlformats.org/officeDocument/2006/relationships/image" Target="../media/image750.png"/><Relationship Id="rId23" Type="http://schemas.openxmlformats.org/officeDocument/2006/relationships/image" Target="../media/image754.png"/><Relationship Id="rId28" Type="http://schemas.openxmlformats.org/officeDocument/2006/relationships/customXml" Target="../ink/ink759.xml"/><Relationship Id="rId10" Type="http://schemas.openxmlformats.org/officeDocument/2006/relationships/customXml" Target="../ink/ink750.xml"/><Relationship Id="rId19" Type="http://schemas.openxmlformats.org/officeDocument/2006/relationships/image" Target="../media/image752.png"/><Relationship Id="rId4" Type="http://schemas.openxmlformats.org/officeDocument/2006/relationships/customXml" Target="../ink/ink747.xml"/><Relationship Id="rId9" Type="http://schemas.openxmlformats.org/officeDocument/2006/relationships/image" Target="../media/image747.png"/><Relationship Id="rId14" Type="http://schemas.openxmlformats.org/officeDocument/2006/relationships/customXml" Target="../ink/ink752.xml"/><Relationship Id="rId22" Type="http://schemas.openxmlformats.org/officeDocument/2006/relationships/customXml" Target="../ink/ink756.xml"/><Relationship Id="rId27" Type="http://schemas.openxmlformats.org/officeDocument/2006/relationships/image" Target="../media/image756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8.png"/><Relationship Id="rId21" Type="http://schemas.openxmlformats.org/officeDocument/2006/relationships/image" Target="../media/image50.png"/><Relationship Id="rId42" Type="http://schemas.openxmlformats.org/officeDocument/2006/relationships/customXml" Target="../ink/ink61.xml"/><Relationship Id="rId63" Type="http://schemas.openxmlformats.org/officeDocument/2006/relationships/image" Target="../media/image71.png"/><Relationship Id="rId84" Type="http://schemas.openxmlformats.org/officeDocument/2006/relationships/customXml" Target="../ink/ink82.xml"/><Relationship Id="rId138" Type="http://schemas.openxmlformats.org/officeDocument/2006/relationships/customXml" Target="../ink/ink109.xml"/><Relationship Id="rId107" Type="http://schemas.openxmlformats.org/officeDocument/2006/relationships/image" Target="../media/image93.png"/><Relationship Id="rId11" Type="http://schemas.openxmlformats.org/officeDocument/2006/relationships/image" Target="../media/image45.png"/><Relationship Id="rId32" Type="http://schemas.openxmlformats.org/officeDocument/2006/relationships/customXml" Target="../ink/ink56.xml"/><Relationship Id="rId53" Type="http://schemas.openxmlformats.org/officeDocument/2006/relationships/image" Target="../media/image66.png"/><Relationship Id="rId74" Type="http://schemas.openxmlformats.org/officeDocument/2006/relationships/customXml" Target="../ink/ink77.xml"/><Relationship Id="rId128" Type="http://schemas.openxmlformats.org/officeDocument/2006/relationships/customXml" Target="../ink/ink104.xml"/><Relationship Id="rId149" Type="http://schemas.openxmlformats.org/officeDocument/2006/relationships/image" Target="../media/image114.png"/><Relationship Id="rId5" Type="http://schemas.openxmlformats.org/officeDocument/2006/relationships/image" Target="../media/image42.png"/><Relationship Id="rId95" Type="http://schemas.openxmlformats.org/officeDocument/2006/relationships/image" Target="../media/image87.png"/><Relationship Id="rId22" Type="http://schemas.openxmlformats.org/officeDocument/2006/relationships/customXml" Target="../ink/ink51.xml"/><Relationship Id="rId27" Type="http://schemas.openxmlformats.org/officeDocument/2006/relationships/image" Target="../media/image53.png"/><Relationship Id="rId43" Type="http://schemas.openxmlformats.org/officeDocument/2006/relationships/image" Target="../media/image61.png"/><Relationship Id="rId48" Type="http://schemas.openxmlformats.org/officeDocument/2006/relationships/customXml" Target="../ink/ink64.xml"/><Relationship Id="rId64" Type="http://schemas.openxmlformats.org/officeDocument/2006/relationships/customXml" Target="../ink/ink72.xml"/><Relationship Id="rId69" Type="http://schemas.openxmlformats.org/officeDocument/2006/relationships/image" Target="../media/image74.png"/><Relationship Id="rId113" Type="http://schemas.openxmlformats.org/officeDocument/2006/relationships/image" Target="../media/image96.png"/><Relationship Id="rId118" Type="http://schemas.openxmlformats.org/officeDocument/2006/relationships/customXml" Target="../ink/ink99.xml"/><Relationship Id="rId134" Type="http://schemas.openxmlformats.org/officeDocument/2006/relationships/customXml" Target="../ink/ink107.xml"/><Relationship Id="rId139" Type="http://schemas.openxmlformats.org/officeDocument/2006/relationships/image" Target="../media/image109.png"/><Relationship Id="rId80" Type="http://schemas.openxmlformats.org/officeDocument/2006/relationships/customXml" Target="../ink/ink80.xml"/><Relationship Id="rId85" Type="http://schemas.openxmlformats.org/officeDocument/2006/relationships/image" Target="../media/image82.png"/><Relationship Id="rId150" Type="http://schemas.openxmlformats.org/officeDocument/2006/relationships/customXml" Target="../ink/ink115.xml"/><Relationship Id="rId155" Type="http://schemas.openxmlformats.org/officeDocument/2006/relationships/image" Target="../media/image117.png"/><Relationship Id="rId12" Type="http://schemas.openxmlformats.org/officeDocument/2006/relationships/customXml" Target="../ink/ink46.xml"/><Relationship Id="rId17" Type="http://schemas.openxmlformats.org/officeDocument/2006/relationships/image" Target="../media/image48.png"/><Relationship Id="rId33" Type="http://schemas.openxmlformats.org/officeDocument/2006/relationships/image" Target="../media/image56.png"/><Relationship Id="rId38" Type="http://schemas.openxmlformats.org/officeDocument/2006/relationships/customXml" Target="../ink/ink59.xml"/><Relationship Id="rId59" Type="http://schemas.openxmlformats.org/officeDocument/2006/relationships/image" Target="../media/image69.png"/><Relationship Id="rId103" Type="http://schemas.openxmlformats.org/officeDocument/2006/relationships/image" Target="../media/image91.png"/><Relationship Id="rId108" Type="http://schemas.openxmlformats.org/officeDocument/2006/relationships/customXml" Target="../ink/ink94.xml"/><Relationship Id="rId124" Type="http://schemas.openxmlformats.org/officeDocument/2006/relationships/customXml" Target="../ink/ink102.xml"/><Relationship Id="rId129" Type="http://schemas.openxmlformats.org/officeDocument/2006/relationships/image" Target="../media/image104.png"/><Relationship Id="rId54" Type="http://schemas.openxmlformats.org/officeDocument/2006/relationships/customXml" Target="../ink/ink67.xml"/><Relationship Id="rId70" Type="http://schemas.openxmlformats.org/officeDocument/2006/relationships/customXml" Target="../ink/ink75.xml"/><Relationship Id="rId75" Type="http://schemas.openxmlformats.org/officeDocument/2006/relationships/image" Target="../media/image77.png"/><Relationship Id="rId91" Type="http://schemas.openxmlformats.org/officeDocument/2006/relationships/image" Target="../media/image85.png"/><Relationship Id="rId96" Type="http://schemas.openxmlformats.org/officeDocument/2006/relationships/customXml" Target="../ink/ink88.xml"/><Relationship Id="rId140" Type="http://schemas.openxmlformats.org/officeDocument/2006/relationships/customXml" Target="../ink/ink110.xml"/><Relationship Id="rId145" Type="http://schemas.openxmlformats.org/officeDocument/2006/relationships/image" Target="../media/image11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3.xml"/><Relationship Id="rId23" Type="http://schemas.openxmlformats.org/officeDocument/2006/relationships/image" Target="../media/image51.png"/><Relationship Id="rId28" Type="http://schemas.openxmlformats.org/officeDocument/2006/relationships/customXml" Target="../ink/ink54.xml"/><Relationship Id="rId49" Type="http://schemas.openxmlformats.org/officeDocument/2006/relationships/image" Target="../media/image64.png"/><Relationship Id="rId114" Type="http://schemas.openxmlformats.org/officeDocument/2006/relationships/customXml" Target="../ink/ink97.xml"/><Relationship Id="rId119" Type="http://schemas.openxmlformats.org/officeDocument/2006/relationships/image" Target="../media/image99.png"/><Relationship Id="rId44" Type="http://schemas.openxmlformats.org/officeDocument/2006/relationships/customXml" Target="../ink/ink62.xml"/><Relationship Id="rId60" Type="http://schemas.openxmlformats.org/officeDocument/2006/relationships/customXml" Target="../ink/ink70.xml"/><Relationship Id="rId65" Type="http://schemas.openxmlformats.org/officeDocument/2006/relationships/image" Target="../media/image72.png"/><Relationship Id="rId81" Type="http://schemas.openxmlformats.org/officeDocument/2006/relationships/image" Target="../media/image80.png"/><Relationship Id="rId86" Type="http://schemas.openxmlformats.org/officeDocument/2006/relationships/customXml" Target="../ink/ink83.xml"/><Relationship Id="rId130" Type="http://schemas.openxmlformats.org/officeDocument/2006/relationships/customXml" Target="../ink/ink105.xml"/><Relationship Id="rId135" Type="http://schemas.openxmlformats.org/officeDocument/2006/relationships/image" Target="../media/image107.png"/><Relationship Id="rId151" Type="http://schemas.openxmlformats.org/officeDocument/2006/relationships/image" Target="../media/image115.png"/><Relationship Id="rId13" Type="http://schemas.openxmlformats.org/officeDocument/2006/relationships/image" Target="../media/image46.png"/><Relationship Id="rId18" Type="http://schemas.openxmlformats.org/officeDocument/2006/relationships/customXml" Target="../ink/ink49.xml"/><Relationship Id="rId39" Type="http://schemas.openxmlformats.org/officeDocument/2006/relationships/image" Target="../media/image59.png"/><Relationship Id="rId109" Type="http://schemas.openxmlformats.org/officeDocument/2006/relationships/image" Target="../media/image94.png"/><Relationship Id="rId34" Type="http://schemas.openxmlformats.org/officeDocument/2006/relationships/customXml" Target="../ink/ink57.xml"/><Relationship Id="rId50" Type="http://schemas.openxmlformats.org/officeDocument/2006/relationships/customXml" Target="../ink/ink65.xml"/><Relationship Id="rId55" Type="http://schemas.openxmlformats.org/officeDocument/2006/relationships/image" Target="../media/image67.png"/><Relationship Id="rId76" Type="http://schemas.openxmlformats.org/officeDocument/2006/relationships/customXml" Target="../ink/ink78.xml"/><Relationship Id="rId97" Type="http://schemas.openxmlformats.org/officeDocument/2006/relationships/image" Target="../media/image88.png"/><Relationship Id="rId104" Type="http://schemas.openxmlformats.org/officeDocument/2006/relationships/customXml" Target="../ink/ink92.xml"/><Relationship Id="rId120" Type="http://schemas.openxmlformats.org/officeDocument/2006/relationships/customXml" Target="../ink/ink100.xml"/><Relationship Id="rId125" Type="http://schemas.openxmlformats.org/officeDocument/2006/relationships/image" Target="../media/image102.png"/><Relationship Id="rId141" Type="http://schemas.openxmlformats.org/officeDocument/2006/relationships/image" Target="../media/image110.png"/><Relationship Id="rId146" Type="http://schemas.openxmlformats.org/officeDocument/2006/relationships/customXml" Target="../ink/ink113.xml"/><Relationship Id="rId7" Type="http://schemas.openxmlformats.org/officeDocument/2006/relationships/image" Target="../media/image43.png"/><Relationship Id="rId71" Type="http://schemas.openxmlformats.org/officeDocument/2006/relationships/image" Target="../media/image75.png"/><Relationship Id="rId92" Type="http://schemas.openxmlformats.org/officeDocument/2006/relationships/customXml" Target="../ink/ink86.xml"/><Relationship Id="rId2" Type="http://schemas.openxmlformats.org/officeDocument/2006/relationships/customXml" Target="../ink/ink41.xml"/><Relationship Id="rId29" Type="http://schemas.openxmlformats.org/officeDocument/2006/relationships/image" Target="../media/image54.png"/><Relationship Id="rId24" Type="http://schemas.openxmlformats.org/officeDocument/2006/relationships/customXml" Target="../ink/ink52.xml"/><Relationship Id="rId40" Type="http://schemas.openxmlformats.org/officeDocument/2006/relationships/customXml" Target="../ink/ink60.xml"/><Relationship Id="rId45" Type="http://schemas.openxmlformats.org/officeDocument/2006/relationships/image" Target="../media/image62.png"/><Relationship Id="rId66" Type="http://schemas.openxmlformats.org/officeDocument/2006/relationships/customXml" Target="../ink/ink73.xml"/><Relationship Id="rId87" Type="http://schemas.openxmlformats.org/officeDocument/2006/relationships/image" Target="../media/image83.png"/><Relationship Id="rId110" Type="http://schemas.openxmlformats.org/officeDocument/2006/relationships/customXml" Target="../ink/ink95.xml"/><Relationship Id="rId115" Type="http://schemas.openxmlformats.org/officeDocument/2006/relationships/image" Target="../media/image97.png"/><Relationship Id="rId131" Type="http://schemas.openxmlformats.org/officeDocument/2006/relationships/image" Target="../media/image105.png"/><Relationship Id="rId136" Type="http://schemas.openxmlformats.org/officeDocument/2006/relationships/customXml" Target="../ink/ink108.xml"/><Relationship Id="rId61" Type="http://schemas.openxmlformats.org/officeDocument/2006/relationships/image" Target="../media/image70.png"/><Relationship Id="rId82" Type="http://schemas.openxmlformats.org/officeDocument/2006/relationships/customXml" Target="../ink/ink81.xml"/><Relationship Id="rId152" Type="http://schemas.openxmlformats.org/officeDocument/2006/relationships/customXml" Target="../ink/ink116.xml"/><Relationship Id="rId19" Type="http://schemas.openxmlformats.org/officeDocument/2006/relationships/image" Target="../media/image49.png"/><Relationship Id="rId14" Type="http://schemas.openxmlformats.org/officeDocument/2006/relationships/customXml" Target="../ink/ink47.xml"/><Relationship Id="rId30" Type="http://schemas.openxmlformats.org/officeDocument/2006/relationships/customXml" Target="../ink/ink55.xml"/><Relationship Id="rId35" Type="http://schemas.openxmlformats.org/officeDocument/2006/relationships/image" Target="../media/image57.png"/><Relationship Id="rId56" Type="http://schemas.openxmlformats.org/officeDocument/2006/relationships/customXml" Target="../ink/ink68.xml"/><Relationship Id="rId77" Type="http://schemas.openxmlformats.org/officeDocument/2006/relationships/image" Target="../media/image78.png"/><Relationship Id="rId100" Type="http://schemas.openxmlformats.org/officeDocument/2006/relationships/customXml" Target="../ink/ink90.xml"/><Relationship Id="rId105" Type="http://schemas.openxmlformats.org/officeDocument/2006/relationships/image" Target="../media/image92.png"/><Relationship Id="rId126" Type="http://schemas.openxmlformats.org/officeDocument/2006/relationships/customXml" Target="../ink/ink103.xml"/><Relationship Id="rId147" Type="http://schemas.openxmlformats.org/officeDocument/2006/relationships/image" Target="../media/image113.png"/><Relationship Id="rId8" Type="http://schemas.openxmlformats.org/officeDocument/2006/relationships/customXml" Target="../ink/ink44.xml"/><Relationship Id="rId51" Type="http://schemas.openxmlformats.org/officeDocument/2006/relationships/image" Target="../media/image65.png"/><Relationship Id="rId72" Type="http://schemas.openxmlformats.org/officeDocument/2006/relationships/customXml" Target="../ink/ink76.xml"/><Relationship Id="rId93" Type="http://schemas.openxmlformats.org/officeDocument/2006/relationships/image" Target="../media/image86.png"/><Relationship Id="rId98" Type="http://schemas.openxmlformats.org/officeDocument/2006/relationships/customXml" Target="../ink/ink89.xml"/><Relationship Id="rId121" Type="http://schemas.openxmlformats.org/officeDocument/2006/relationships/image" Target="../media/image100.png"/><Relationship Id="rId142" Type="http://schemas.openxmlformats.org/officeDocument/2006/relationships/customXml" Target="../ink/ink111.xml"/><Relationship Id="rId3" Type="http://schemas.openxmlformats.org/officeDocument/2006/relationships/image" Target="../media/image41.png"/><Relationship Id="rId25" Type="http://schemas.openxmlformats.org/officeDocument/2006/relationships/image" Target="../media/image52.png"/><Relationship Id="rId46" Type="http://schemas.openxmlformats.org/officeDocument/2006/relationships/customXml" Target="../ink/ink63.xml"/><Relationship Id="rId67" Type="http://schemas.openxmlformats.org/officeDocument/2006/relationships/image" Target="../media/image73.png"/><Relationship Id="rId116" Type="http://schemas.openxmlformats.org/officeDocument/2006/relationships/customXml" Target="../ink/ink98.xml"/><Relationship Id="rId137" Type="http://schemas.openxmlformats.org/officeDocument/2006/relationships/image" Target="../media/image108.png"/><Relationship Id="rId20" Type="http://schemas.openxmlformats.org/officeDocument/2006/relationships/customXml" Target="../ink/ink50.xml"/><Relationship Id="rId41" Type="http://schemas.openxmlformats.org/officeDocument/2006/relationships/image" Target="../media/image60.png"/><Relationship Id="rId62" Type="http://schemas.openxmlformats.org/officeDocument/2006/relationships/customXml" Target="../ink/ink71.xml"/><Relationship Id="rId83" Type="http://schemas.openxmlformats.org/officeDocument/2006/relationships/image" Target="../media/image81.png"/><Relationship Id="rId88" Type="http://schemas.openxmlformats.org/officeDocument/2006/relationships/customXml" Target="../ink/ink84.xml"/><Relationship Id="rId111" Type="http://schemas.openxmlformats.org/officeDocument/2006/relationships/image" Target="../media/image95.png"/><Relationship Id="rId132" Type="http://schemas.openxmlformats.org/officeDocument/2006/relationships/customXml" Target="../ink/ink106.xml"/><Relationship Id="rId153" Type="http://schemas.openxmlformats.org/officeDocument/2006/relationships/image" Target="../media/image116.png"/><Relationship Id="rId15" Type="http://schemas.openxmlformats.org/officeDocument/2006/relationships/image" Target="../media/image47.png"/><Relationship Id="rId36" Type="http://schemas.openxmlformats.org/officeDocument/2006/relationships/customXml" Target="../ink/ink58.xml"/><Relationship Id="rId57" Type="http://schemas.openxmlformats.org/officeDocument/2006/relationships/image" Target="../media/image68.png"/><Relationship Id="rId106" Type="http://schemas.openxmlformats.org/officeDocument/2006/relationships/customXml" Target="../ink/ink93.xml"/><Relationship Id="rId127" Type="http://schemas.openxmlformats.org/officeDocument/2006/relationships/image" Target="../media/image103.png"/><Relationship Id="rId10" Type="http://schemas.openxmlformats.org/officeDocument/2006/relationships/customXml" Target="../ink/ink45.xml"/><Relationship Id="rId31" Type="http://schemas.openxmlformats.org/officeDocument/2006/relationships/image" Target="../media/image55.png"/><Relationship Id="rId52" Type="http://schemas.openxmlformats.org/officeDocument/2006/relationships/customXml" Target="../ink/ink66.xml"/><Relationship Id="rId73" Type="http://schemas.openxmlformats.org/officeDocument/2006/relationships/image" Target="../media/image76.png"/><Relationship Id="rId78" Type="http://schemas.openxmlformats.org/officeDocument/2006/relationships/customXml" Target="../ink/ink79.xml"/><Relationship Id="rId94" Type="http://schemas.openxmlformats.org/officeDocument/2006/relationships/customXml" Target="../ink/ink87.xml"/><Relationship Id="rId99" Type="http://schemas.openxmlformats.org/officeDocument/2006/relationships/image" Target="../media/image89.png"/><Relationship Id="rId101" Type="http://schemas.openxmlformats.org/officeDocument/2006/relationships/image" Target="../media/image90.png"/><Relationship Id="rId122" Type="http://schemas.openxmlformats.org/officeDocument/2006/relationships/customXml" Target="../ink/ink101.xml"/><Relationship Id="rId143" Type="http://schemas.openxmlformats.org/officeDocument/2006/relationships/image" Target="../media/image111.png"/><Relationship Id="rId148" Type="http://schemas.openxmlformats.org/officeDocument/2006/relationships/customXml" Target="../ink/ink114.xml"/><Relationship Id="rId4" Type="http://schemas.openxmlformats.org/officeDocument/2006/relationships/customXml" Target="../ink/ink42.xml"/><Relationship Id="rId9" Type="http://schemas.openxmlformats.org/officeDocument/2006/relationships/image" Target="../media/image44.png"/><Relationship Id="rId26" Type="http://schemas.openxmlformats.org/officeDocument/2006/relationships/customXml" Target="../ink/ink53.xml"/><Relationship Id="rId47" Type="http://schemas.openxmlformats.org/officeDocument/2006/relationships/image" Target="../media/image63.png"/><Relationship Id="rId68" Type="http://schemas.openxmlformats.org/officeDocument/2006/relationships/customXml" Target="../ink/ink74.xml"/><Relationship Id="rId89" Type="http://schemas.openxmlformats.org/officeDocument/2006/relationships/image" Target="../media/image84.png"/><Relationship Id="rId112" Type="http://schemas.openxmlformats.org/officeDocument/2006/relationships/customXml" Target="../ink/ink96.xml"/><Relationship Id="rId133" Type="http://schemas.openxmlformats.org/officeDocument/2006/relationships/image" Target="../media/image106.png"/><Relationship Id="rId154" Type="http://schemas.openxmlformats.org/officeDocument/2006/relationships/customXml" Target="../ink/ink117.xml"/><Relationship Id="rId16" Type="http://schemas.openxmlformats.org/officeDocument/2006/relationships/customXml" Target="../ink/ink48.xml"/><Relationship Id="rId37" Type="http://schemas.openxmlformats.org/officeDocument/2006/relationships/image" Target="../media/image58.png"/><Relationship Id="rId58" Type="http://schemas.openxmlformats.org/officeDocument/2006/relationships/customXml" Target="../ink/ink69.xml"/><Relationship Id="rId79" Type="http://schemas.openxmlformats.org/officeDocument/2006/relationships/image" Target="../media/image79.png"/><Relationship Id="rId102" Type="http://schemas.openxmlformats.org/officeDocument/2006/relationships/customXml" Target="../ink/ink91.xml"/><Relationship Id="rId123" Type="http://schemas.openxmlformats.org/officeDocument/2006/relationships/image" Target="../media/image101.png"/><Relationship Id="rId144" Type="http://schemas.openxmlformats.org/officeDocument/2006/relationships/customXml" Target="../ink/ink112.xml"/><Relationship Id="rId90" Type="http://schemas.openxmlformats.org/officeDocument/2006/relationships/customXml" Target="../ink/ink85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0.xml"/><Relationship Id="rId21" Type="http://schemas.openxmlformats.org/officeDocument/2006/relationships/image" Target="../media/image127.png"/><Relationship Id="rId42" Type="http://schemas.openxmlformats.org/officeDocument/2006/relationships/customXml" Target="../ink/ink138.xml"/><Relationship Id="rId47" Type="http://schemas.openxmlformats.org/officeDocument/2006/relationships/image" Target="../media/image140.png"/><Relationship Id="rId63" Type="http://schemas.openxmlformats.org/officeDocument/2006/relationships/image" Target="../media/image148.png"/><Relationship Id="rId68" Type="http://schemas.openxmlformats.org/officeDocument/2006/relationships/customXml" Target="../ink/ink151.xml"/><Relationship Id="rId84" Type="http://schemas.openxmlformats.org/officeDocument/2006/relationships/customXml" Target="../ink/ink159.xml"/><Relationship Id="rId89" Type="http://schemas.openxmlformats.org/officeDocument/2006/relationships/image" Target="../media/image161.png"/><Relationship Id="rId16" Type="http://schemas.openxmlformats.org/officeDocument/2006/relationships/customXml" Target="../ink/ink125.xml"/><Relationship Id="rId11" Type="http://schemas.openxmlformats.org/officeDocument/2006/relationships/image" Target="../media/image122.png"/><Relationship Id="rId32" Type="http://schemas.openxmlformats.org/officeDocument/2006/relationships/customXml" Target="../ink/ink133.xml"/><Relationship Id="rId37" Type="http://schemas.openxmlformats.org/officeDocument/2006/relationships/image" Target="../media/image135.png"/><Relationship Id="rId53" Type="http://schemas.openxmlformats.org/officeDocument/2006/relationships/image" Target="../media/image143.png"/><Relationship Id="rId58" Type="http://schemas.openxmlformats.org/officeDocument/2006/relationships/customXml" Target="../ink/ink146.xml"/><Relationship Id="rId74" Type="http://schemas.openxmlformats.org/officeDocument/2006/relationships/customXml" Target="../ink/ink154.xml"/><Relationship Id="rId79" Type="http://schemas.openxmlformats.org/officeDocument/2006/relationships/image" Target="../media/image156.png"/><Relationship Id="rId5" Type="http://schemas.openxmlformats.org/officeDocument/2006/relationships/image" Target="../media/image119.png"/><Relationship Id="rId90" Type="http://schemas.openxmlformats.org/officeDocument/2006/relationships/customXml" Target="../ink/ink162.xml"/><Relationship Id="rId14" Type="http://schemas.openxmlformats.org/officeDocument/2006/relationships/customXml" Target="../ink/ink124.xml"/><Relationship Id="rId22" Type="http://schemas.openxmlformats.org/officeDocument/2006/relationships/customXml" Target="../ink/ink128.xml"/><Relationship Id="rId27" Type="http://schemas.openxmlformats.org/officeDocument/2006/relationships/image" Target="../media/image130.png"/><Relationship Id="rId30" Type="http://schemas.openxmlformats.org/officeDocument/2006/relationships/customXml" Target="../ink/ink132.xml"/><Relationship Id="rId35" Type="http://schemas.openxmlformats.org/officeDocument/2006/relationships/image" Target="../media/image134.png"/><Relationship Id="rId43" Type="http://schemas.openxmlformats.org/officeDocument/2006/relationships/image" Target="../media/image138.png"/><Relationship Id="rId48" Type="http://schemas.openxmlformats.org/officeDocument/2006/relationships/customXml" Target="../ink/ink141.xml"/><Relationship Id="rId56" Type="http://schemas.openxmlformats.org/officeDocument/2006/relationships/customXml" Target="../ink/ink145.xml"/><Relationship Id="rId64" Type="http://schemas.openxmlformats.org/officeDocument/2006/relationships/customXml" Target="../ink/ink149.xml"/><Relationship Id="rId69" Type="http://schemas.openxmlformats.org/officeDocument/2006/relationships/image" Target="../media/image151.png"/><Relationship Id="rId77" Type="http://schemas.openxmlformats.org/officeDocument/2006/relationships/image" Target="../media/image155.png"/><Relationship Id="rId8" Type="http://schemas.openxmlformats.org/officeDocument/2006/relationships/customXml" Target="../ink/ink121.xml"/><Relationship Id="rId51" Type="http://schemas.openxmlformats.org/officeDocument/2006/relationships/image" Target="../media/image142.png"/><Relationship Id="rId72" Type="http://schemas.openxmlformats.org/officeDocument/2006/relationships/customXml" Target="../ink/ink153.xml"/><Relationship Id="rId80" Type="http://schemas.openxmlformats.org/officeDocument/2006/relationships/customXml" Target="../ink/ink157.xml"/><Relationship Id="rId85" Type="http://schemas.openxmlformats.org/officeDocument/2006/relationships/image" Target="../media/image159.png"/><Relationship Id="rId3" Type="http://schemas.openxmlformats.org/officeDocument/2006/relationships/image" Target="../media/image118.png"/><Relationship Id="rId12" Type="http://schemas.openxmlformats.org/officeDocument/2006/relationships/customXml" Target="../ink/ink123.xml"/><Relationship Id="rId17" Type="http://schemas.openxmlformats.org/officeDocument/2006/relationships/image" Target="../media/image125.png"/><Relationship Id="rId25" Type="http://schemas.openxmlformats.org/officeDocument/2006/relationships/image" Target="../media/image129.png"/><Relationship Id="rId33" Type="http://schemas.openxmlformats.org/officeDocument/2006/relationships/image" Target="../media/image133.png"/><Relationship Id="rId38" Type="http://schemas.openxmlformats.org/officeDocument/2006/relationships/customXml" Target="../ink/ink136.xml"/><Relationship Id="rId46" Type="http://schemas.openxmlformats.org/officeDocument/2006/relationships/customXml" Target="../ink/ink140.xml"/><Relationship Id="rId59" Type="http://schemas.openxmlformats.org/officeDocument/2006/relationships/image" Target="../media/image146.png"/><Relationship Id="rId67" Type="http://schemas.openxmlformats.org/officeDocument/2006/relationships/image" Target="../media/image150.png"/><Relationship Id="rId20" Type="http://schemas.openxmlformats.org/officeDocument/2006/relationships/customXml" Target="../ink/ink127.xml"/><Relationship Id="rId41" Type="http://schemas.openxmlformats.org/officeDocument/2006/relationships/image" Target="../media/image137.png"/><Relationship Id="rId54" Type="http://schemas.openxmlformats.org/officeDocument/2006/relationships/customXml" Target="../ink/ink144.xml"/><Relationship Id="rId62" Type="http://schemas.openxmlformats.org/officeDocument/2006/relationships/customXml" Target="../ink/ink148.xml"/><Relationship Id="rId70" Type="http://schemas.openxmlformats.org/officeDocument/2006/relationships/customXml" Target="../ink/ink152.xml"/><Relationship Id="rId75" Type="http://schemas.openxmlformats.org/officeDocument/2006/relationships/image" Target="../media/image154.png"/><Relationship Id="rId83" Type="http://schemas.openxmlformats.org/officeDocument/2006/relationships/image" Target="../media/image158.png"/><Relationship Id="rId88" Type="http://schemas.openxmlformats.org/officeDocument/2006/relationships/customXml" Target="../ink/ink161.xml"/><Relationship Id="rId91" Type="http://schemas.openxmlformats.org/officeDocument/2006/relationships/image" Target="../media/image16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0.xml"/><Relationship Id="rId15" Type="http://schemas.openxmlformats.org/officeDocument/2006/relationships/image" Target="../media/image124.png"/><Relationship Id="rId23" Type="http://schemas.openxmlformats.org/officeDocument/2006/relationships/image" Target="../media/image128.png"/><Relationship Id="rId28" Type="http://schemas.openxmlformats.org/officeDocument/2006/relationships/customXml" Target="../ink/ink131.xml"/><Relationship Id="rId36" Type="http://schemas.openxmlformats.org/officeDocument/2006/relationships/customXml" Target="../ink/ink135.xml"/><Relationship Id="rId49" Type="http://schemas.openxmlformats.org/officeDocument/2006/relationships/image" Target="../media/image141.png"/><Relationship Id="rId57" Type="http://schemas.openxmlformats.org/officeDocument/2006/relationships/image" Target="../media/image145.png"/><Relationship Id="rId10" Type="http://schemas.openxmlformats.org/officeDocument/2006/relationships/customXml" Target="../ink/ink122.xml"/><Relationship Id="rId31" Type="http://schemas.openxmlformats.org/officeDocument/2006/relationships/image" Target="../media/image132.png"/><Relationship Id="rId44" Type="http://schemas.openxmlformats.org/officeDocument/2006/relationships/customXml" Target="../ink/ink139.xml"/><Relationship Id="rId52" Type="http://schemas.openxmlformats.org/officeDocument/2006/relationships/customXml" Target="../ink/ink143.xml"/><Relationship Id="rId60" Type="http://schemas.openxmlformats.org/officeDocument/2006/relationships/customXml" Target="../ink/ink147.xml"/><Relationship Id="rId65" Type="http://schemas.openxmlformats.org/officeDocument/2006/relationships/image" Target="../media/image149.png"/><Relationship Id="rId73" Type="http://schemas.openxmlformats.org/officeDocument/2006/relationships/image" Target="../media/image153.png"/><Relationship Id="rId78" Type="http://schemas.openxmlformats.org/officeDocument/2006/relationships/customXml" Target="../ink/ink156.xml"/><Relationship Id="rId81" Type="http://schemas.openxmlformats.org/officeDocument/2006/relationships/image" Target="../media/image157.png"/><Relationship Id="rId86" Type="http://schemas.openxmlformats.org/officeDocument/2006/relationships/customXml" Target="../ink/ink160.xml"/><Relationship Id="rId4" Type="http://schemas.openxmlformats.org/officeDocument/2006/relationships/customXml" Target="../ink/ink119.xml"/><Relationship Id="rId9" Type="http://schemas.openxmlformats.org/officeDocument/2006/relationships/image" Target="../media/image121.png"/><Relationship Id="rId13" Type="http://schemas.openxmlformats.org/officeDocument/2006/relationships/image" Target="../media/image123.png"/><Relationship Id="rId18" Type="http://schemas.openxmlformats.org/officeDocument/2006/relationships/customXml" Target="../ink/ink126.xml"/><Relationship Id="rId39" Type="http://schemas.openxmlformats.org/officeDocument/2006/relationships/image" Target="../media/image136.png"/><Relationship Id="rId34" Type="http://schemas.openxmlformats.org/officeDocument/2006/relationships/customXml" Target="../ink/ink134.xml"/><Relationship Id="rId50" Type="http://schemas.openxmlformats.org/officeDocument/2006/relationships/customXml" Target="../ink/ink142.xml"/><Relationship Id="rId55" Type="http://schemas.openxmlformats.org/officeDocument/2006/relationships/image" Target="../media/image144.png"/><Relationship Id="rId76" Type="http://schemas.openxmlformats.org/officeDocument/2006/relationships/customXml" Target="../ink/ink155.xml"/><Relationship Id="rId7" Type="http://schemas.openxmlformats.org/officeDocument/2006/relationships/image" Target="../media/image120.png"/><Relationship Id="rId71" Type="http://schemas.openxmlformats.org/officeDocument/2006/relationships/image" Target="../media/image152.png"/><Relationship Id="rId2" Type="http://schemas.openxmlformats.org/officeDocument/2006/relationships/customXml" Target="../ink/ink118.xml"/><Relationship Id="rId29" Type="http://schemas.openxmlformats.org/officeDocument/2006/relationships/image" Target="../media/image131.png"/><Relationship Id="rId24" Type="http://schemas.openxmlformats.org/officeDocument/2006/relationships/customXml" Target="../ink/ink129.xml"/><Relationship Id="rId40" Type="http://schemas.openxmlformats.org/officeDocument/2006/relationships/customXml" Target="../ink/ink137.xml"/><Relationship Id="rId45" Type="http://schemas.openxmlformats.org/officeDocument/2006/relationships/image" Target="../media/image139.png"/><Relationship Id="rId66" Type="http://schemas.openxmlformats.org/officeDocument/2006/relationships/customXml" Target="../ink/ink150.xml"/><Relationship Id="rId87" Type="http://schemas.openxmlformats.org/officeDocument/2006/relationships/image" Target="../media/image160.png"/><Relationship Id="rId61" Type="http://schemas.openxmlformats.org/officeDocument/2006/relationships/image" Target="../media/image147.png"/><Relationship Id="rId82" Type="http://schemas.openxmlformats.org/officeDocument/2006/relationships/customXml" Target="../ink/ink158.xml"/><Relationship Id="rId19" Type="http://schemas.openxmlformats.org/officeDocument/2006/relationships/image" Target="../media/image126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8.png"/><Relationship Id="rId21" Type="http://schemas.openxmlformats.org/officeDocument/2006/relationships/image" Target="../media/image170.png"/><Relationship Id="rId42" Type="http://schemas.openxmlformats.org/officeDocument/2006/relationships/customXml" Target="../ink/ink183.xml"/><Relationship Id="rId63" Type="http://schemas.openxmlformats.org/officeDocument/2006/relationships/image" Target="../media/image191.png"/><Relationship Id="rId84" Type="http://schemas.openxmlformats.org/officeDocument/2006/relationships/customXml" Target="../ink/ink204.xml"/><Relationship Id="rId138" Type="http://schemas.openxmlformats.org/officeDocument/2006/relationships/customXml" Target="../ink/ink231.xml"/><Relationship Id="rId107" Type="http://schemas.openxmlformats.org/officeDocument/2006/relationships/image" Target="../media/image213.png"/><Relationship Id="rId11" Type="http://schemas.openxmlformats.org/officeDocument/2006/relationships/image" Target="../media/image165.png"/><Relationship Id="rId32" Type="http://schemas.openxmlformats.org/officeDocument/2006/relationships/customXml" Target="../ink/ink178.xml"/><Relationship Id="rId37" Type="http://schemas.openxmlformats.org/officeDocument/2006/relationships/image" Target="../media/image178.png"/><Relationship Id="rId53" Type="http://schemas.openxmlformats.org/officeDocument/2006/relationships/image" Target="../media/image186.png"/><Relationship Id="rId58" Type="http://schemas.openxmlformats.org/officeDocument/2006/relationships/customXml" Target="../ink/ink191.xml"/><Relationship Id="rId74" Type="http://schemas.openxmlformats.org/officeDocument/2006/relationships/customXml" Target="../ink/ink199.xml"/><Relationship Id="rId79" Type="http://schemas.openxmlformats.org/officeDocument/2006/relationships/image" Target="../media/image199.png"/><Relationship Id="rId102" Type="http://schemas.openxmlformats.org/officeDocument/2006/relationships/customXml" Target="../ink/ink213.xml"/><Relationship Id="rId123" Type="http://schemas.openxmlformats.org/officeDocument/2006/relationships/image" Target="../media/image221.png"/><Relationship Id="rId128" Type="http://schemas.openxmlformats.org/officeDocument/2006/relationships/customXml" Target="../ink/ink226.xml"/><Relationship Id="rId5" Type="http://schemas.openxmlformats.org/officeDocument/2006/relationships/image" Target="../media/image1620.png"/><Relationship Id="rId90" Type="http://schemas.openxmlformats.org/officeDocument/2006/relationships/customXml" Target="../ink/ink207.xml"/><Relationship Id="rId95" Type="http://schemas.openxmlformats.org/officeDocument/2006/relationships/image" Target="../media/image207.png"/><Relationship Id="rId22" Type="http://schemas.openxmlformats.org/officeDocument/2006/relationships/customXml" Target="../ink/ink173.xml"/><Relationship Id="rId27" Type="http://schemas.openxmlformats.org/officeDocument/2006/relationships/image" Target="../media/image173.png"/><Relationship Id="rId43" Type="http://schemas.openxmlformats.org/officeDocument/2006/relationships/image" Target="../media/image181.png"/><Relationship Id="rId48" Type="http://schemas.openxmlformats.org/officeDocument/2006/relationships/customXml" Target="../ink/ink186.xml"/><Relationship Id="rId64" Type="http://schemas.openxmlformats.org/officeDocument/2006/relationships/customXml" Target="../ink/ink194.xml"/><Relationship Id="rId69" Type="http://schemas.openxmlformats.org/officeDocument/2006/relationships/image" Target="../media/image194.png"/><Relationship Id="rId113" Type="http://schemas.openxmlformats.org/officeDocument/2006/relationships/image" Target="../media/image216.png"/><Relationship Id="rId118" Type="http://schemas.openxmlformats.org/officeDocument/2006/relationships/customXml" Target="../ink/ink221.xml"/><Relationship Id="rId134" Type="http://schemas.openxmlformats.org/officeDocument/2006/relationships/customXml" Target="../ink/ink229.xml"/><Relationship Id="rId139" Type="http://schemas.openxmlformats.org/officeDocument/2006/relationships/image" Target="../media/image229.png"/><Relationship Id="rId80" Type="http://schemas.openxmlformats.org/officeDocument/2006/relationships/customXml" Target="../ink/ink202.xml"/><Relationship Id="rId85" Type="http://schemas.openxmlformats.org/officeDocument/2006/relationships/image" Target="../media/image202.png"/><Relationship Id="rId12" Type="http://schemas.openxmlformats.org/officeDocument/2006/relationships/customXml" Target="../ink/ink168.xml"/><Relationship Id="rId17" Type="http://schemas.openxmlformats.org/officeDocument/2006/relationships/image" Target="../media/image168.png"/><Relationship Id="rId33" Type="http://schemas.openxmlformats.org/officeDocument/2006/relationships/image" Target="../media/image176.png"/><Relationship Id="rId38" Type="http://schemas.openxmlformats.org/officeDocument/2006/relationships/customXml" Target="../ink/ink181.xml"/><Relationship Id="rId59" Type="http://schemas.openxmlformats.org/officeDocument/2006/relationships/image" Target="../media/image189.png"/><Relationship Id="rId103" Type="http://schemas.openxmlformats.org/officeDocument/2006/relationships/image" Target="../media/image211.png"/><Relationship Id="rId108" Type="http://schemas.openxmlformats.org/officeDocument/2006/relationships/customXml" Target="../ink/ink216.xml"/><Relationship Id="rId124" Type="http://schemas.openxmlformats.org/officeDocument/2006/relationships/customXml" Target="../ink/ink224.xml"/><Relationship Id="rId129" Type="http://schemas.openxmlformats.org/officeDocument/2006/relationships/image" Target="../media/image224.png"/><Relationship Id="rId54" Type="http://schemas.openxmlformats.org/officeDocument/2006/relationships/customXml" Target="../ink/ink189.xml"/><Relationship Id="rId70" Type="http://schemas.openxmlformats.org/officeDocument/2006/relationships/customXml" Target="../ink/ink197.xml"/><Relationship Id="rId75" Type="http://schemas.openxmlformats.org/officeDocument/2006/relationships/image" Target="../media/image197.png"/><Relationship Id="rId91" Type="http://schemas.openxmlformats.org/officeDocument/2006/relationships/image" Target="../media/image205.png"/><Relationship Id="rId96" Type="http://schemas.openxmlformats.org/officeDocument/2006/relationships/customXml" Target="../ink/ink210.xml"/><Relationship Id="rId140" Type="http://schemas.openxmlformats.org/officeDocument/2006/relationships/customXml" Target="../ink/ink23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65.xml"/><Relationship Id="rId23" Type="http://schemas.openxmlformats.org/officeDocument/2006/relationships/image" Target="../media/image171.png"/><Relationship Id="rId28" Type="http://schemas.openxmlformats.org/officeDocument/2006/relationships/customXml" Target="../ink/ink176.xml"/><Relationship Id="rId49" Type="http://schemas.openxmlformats.org/officeDocument/2006/relationships/image" Target="../media/image184.png"/><Relationship Id="rId114" Type="http://schemas.openxmlformats.org/officeDocument/2006/relationships/customXml" Target="../ink/ink219.xml"/><Relationship Id="rId119" Type="http://schemas.openxmlformats.org/officeDocument/2006/relationships/image" Target="../media/image219.png"/><Relationship Id="rId44" Type="http://schemas.openxmlformats.org/officeDocument/2006/relationships/customXml" Target="../ink/ink184.xml"/><Relationship Id="rId60" Type="http://schemas.openxmlformats.org/officeDocument/2006/relationships/customXml" Target="../ink/ink192.xml"/><Relationship Id="rId65" Type="http://schemas.openxmlformats.org/officeDocument/2006/relationships/image" Target="../media/image192.png"/><Relationship Id="rId81" Type="http://schemas.openxmlformats.org/officeDocument/2006/relationships/image" Target="../media/image200.png"/><Relationship Id="rId86" Type="http://schemas.openxmlformats.org/officeDocument/2006/relationships/customXml" Target="../ink/ink205.xml"/><Relationship Id="rId130" Type="http://schemas.openxmlformats.org/officeDocument/2006/relationships/customXml" Target="../ink/ink227.xml"/><Relationship Id="rId135" Type="http://schemas.openxmlformats.org/officeDocument/2006/relationships/image" Target="../media/image227.png"/><Relationship Id="rId13" Type="http://schemas.openxmlformats.org/officeDocument/2006/relationships/image" Target="../media/image166.png"/><Relationship Id="rId18" Type="http://schemas.openxmlformats.org/officeDocument/2006/relationships/customXml" Target="../ink/ink171.xml"/><Relationship Id="rId39" Type="http://schemas.openxmlformats.org/officeDocument/2006/relationships/image" Target="../media/image179.png"/><Relationship Id="rId109" Type="http://schemas.openxmlformats.org/officeDocument/2006/relationships/image" Target="../media/image214.png"/><Relationship Id="rId34" Type="http://schemas.openxmlformats.org/officeDocument/2006/relationships/customXml" Target="../ink/ink179.xml"/><Relationship Id="rId50" Type="http://schemas.openxmlformats.org/officeDocument/2006/relationships/customXml" Target="../ink/ink187.xml"/><Relationship Id="rId55" Type="http://schemas.openxmlformats.org/officeDocument/2006/relationships/image" Target="../media/image187.png"/><Relationship Id="rId76" Type="http://schemas.openxmlformats.org/officeDocument/2006/relationships/customXml" Target="../ink/ink200.xml"/><Relationship Id="rId97" Type="http://schemas.openxmlformats.org/officeDocument/2006/relationships/image" Target="../media/image208.png"/><Relationship Id="rId104" Type="http://schemas.openxmlformats.org/officeDocument/2006/relationships/customXml" Target="../ink/ink214.xml"/><Relationship Id="rId120" Type="http://schemas.openxmlformats.org/officeDocument/2006/relationships/customXml" Target="../ink/ink222.xml"/><Relationship Id="rId125" Type="http://schemas.openxmlformats.org/officeDocument/2006/relationships/image" Target="../media/image222.png"/><Relationship Id="rId141" Type="http://schemas.openxmlformats.org/officeDocument/2006/relationships/image" Target="../media/image230.png"/><Relationship Id="rId7" Type="http://schemas.openxmlformats.org/officeDocument/2006/relationships/image" Target="../media/image163.png"/><Relationship Id="rId71" Type="http://schemas.openxmlformats.org/officeDocument/2006/relationships/image" Target="../media/image195.png"/><Relationship Id="rId92" Type="http://schemas.openxmlformats.org/officeDocument/2006/relationships/customXml" Target="../ink/ink208.xml"/><Relationship Id="rId2" Type="http://schemas.openxmlformats.org/officeDocument/2006/relationships/customXml" Target="../ink/ink163.xml"/><Relationship Id="rId29" Type="http://schemas.openxmlformats.org/officeDocument/2006/relationships/image" Target="../media/image174.png"/><Relationship Id="rId24" Type="http://schemas.openxmlformats.org/officeDocument/2006/relationships/customXml" Target="../ink/ink174.xml"/><Relationship Id="rId40" Type="http://schemas.openxmlformats.org/officeDocument/2006/relationships/customXml" Target="../ink/ink182.xml"/><Relationship Id="rId45" Type="http://schemas.openxmlformats.org/officeDocument/2006/relationships/image" Target="../media/image182.png"/><Relationship Id="rId66" Type="http://schemas.openxmlformats.org/officeDocument/2006/relationships/customXml" Target="../ink/ink195.xml"/><Relationship Id="rId87" Type="http://schemas.openxmlformats.org/officeDocument/2006/relationships/image" Target="../media/image203.png"/><Relationship Id="rId110" Type="http://schemas.openxmlformats.org/officeDocument/2006/relationships/customXml" Target="../ink/ink217.xml"/><Relationship Id="rId115" Type="http://schemas.openxmlformats.org/officeDocument/2006/relationships/image" Target="../media/image217.png"/><Relationship Id="rId131" Type="http://schemas.openxmlformats.org/officeDocument/2006/relationships/image" Target="../media/image225.png"/><Relationship Id="rId136" Type="http://schemas.openxmlformats.org/officeDocument/2006/relationships/customXml" Target="../ink/ink230.xml"/><Relationship Id="rId61" Type="http://schemas.openxmlformats.org/officeDocument/2006/relationships/image" Target="../media/image190.png"/><Relationship Id="rId82" Type="http://schemas.openxmlformats.org/officeDocument/2006/relationships/customXml" Target="../ink/ink203.xml"/><Relationship Id="rId19" Type="http://schemas.openxmlformats.org/officeDocument/2006/relationships/image" Target="../media/image169.png"/><Relationship Id="rId14" Type="http://schemas.openxmlformats.org/officeDocument/2006/relationships/customXml" Target="../ink/ink169.xml"/><Relationship Id="rId30" Type="http://schemas.openxmlformats.org/officeDocument/2006/relationships/customXml" Target="../ink/ink177.xml"/><Relationship Id="rId35" Type="http://schemas.openxmlformats.org/officeDocument/2006/relationships/image" Target="../media/image177.png"/><Relationship Id="rId56" Type="http://schemas.openxmlformats.org/officeDocument/2006/relationships/customXml" Target="../ink/ink190.xml"/><Relationship Id="rId77" Type="http://schemas.openxmlformats.org/officeDocument/2006/relationships/image" Target="../media/image198.png"/><Relationship Id="rId100" Type="http://schemas.openxmlformats.org/officeDocument/2006/relationships/customXml" Target="../ink/ink212.xml"/><Relationship Id="rId105" Type="http://schemas.openxmlformats.org/officeDocument/2006/relationships/image" Target="../media/image212.png"/><Relationship Id="rId126" Type="http://schemas.openxmlformats.org/officeDocument/2006/relationships/customXml" Target="../ink/ink225.xml"/><Relationship Id="rId8" Type="http://schemas.openxmlformats.org/officeDocument/2006/relationships/customXml" Target="../ink/ink166.xml"/><Relationship Id="rId51" Type="http://schemas.openxmlformats.org/officeDocument/2006/relationships/image" Target="../media/image185.png"/><Relationship Id="rId72" Type="http://schemas.openxmlformats.org/officeDocument/2006/relationships/customXml" Target="../ink/ink198.xml"/><Relationship Id="rId93" Type="http://schemas.openxmlformats.org/officeDocument/2006/relationships/image" Target="../media/image206.png"/><Relationship Id="rId98" Type="http://schemas.openxmlformats.org/officeDocument/2006/relationships/customXml" Target="../ink/ink211.xml"/><Relationship Id="rId121" Type="http://schemas.openxmlformats.org/officeDocument/2006/relationships/image" Target="../media/image220.png"/><Relationship Id="rId142" Type="http://schemas.openxmlformats.org/officeDocument/2006/relationships/customXml" Target="../ink/ink233.xml"/><Relationship Id="rId3" Type="http://schemas.openxmlformats.org/officeDocument/2006/relationships/image" Target="../media/image1610.png"/><Relationship Id="rId25" Type="http://schemas.openxmlformats.org/officeDocument/2006/relationships/image" Target="../media/image172.png"/><Relationship Id="rId46" Type="http://schemas.openxmlformats.org/officeDocument/2006/relationships/customXml" Target="../ink/ink185.xml"/><Relationship Id="rId67" Type="http://schemas.openxmlformats.org/officeDocument/2006/relationships/image" Target="../media/image193.png"/><Relationship Id="rId116" Type="http://schemas.openxmlformats.org/officeDocument/2006/relationships/customXml" Target="../ink/ink220.xml"/><Relationship Id="rId137" Type="http://schemas.openxmlformats.org/officeDocument/2006/relationships/image" Target="../media/image228.png"/><Relationship Id="rId20" Type="http://schemas.openxmlformats.org/officeDocument/2006/relationships/customXml" Target="../ink/ink172.xml"/><Relationship Id="rId41" Type="http://schemas.openxmlformats.org/officeDocument/2006/relationships/image" Target="../media/image180.png"/><Relationship Id="rId62" Type="http://schemas.openxmlformats.org/officeDocument/2006/relationships/customXml" Target="../ink/ink193.xml"/><Relationship Id="rId83" Type="http://schemas.openxmlformats.org/officeDocument/2006/relationships/image" Target="../media/image201.png"/><Relationship Id="rId88" Type="http://schemas.openxmlformats.org/officeDocument/2006/relationships/customXml" Target="../ink/ink206.xml"/><Relationship Id="rId111" Type="http://schemas.openxmlformats.org/officeDocument/2006/relationships/image" Target="../media/image215.png"/><Relationship Id="rId132" Type="http://schemas.openxmlformats.org/officeDocument/2006/relationships/customXml" Target="../ink/ink228.xml"/><Relationship Id="rId15" Type="http://schemas.openxmlformats.org/officeDocument/2006/relationships/image" Target="../media/image167.png"/><Relationship Id="rId36" Type="http://schemas.openxmlformats.org/officeDocument/2006/relationships/customXml" Target="../ink/ink180.xml"/><Relationship Id="rId57" Type="http://schemas.openxmlformats.org/officeDocument/2006/relationships/image" Target="../media/image188.png"/><Relationship Id="rId106" Type="http://schemas.openxmlformats.org/officeDocument/2006/relationships/customXml" Target="../ink/ink215.xml"/><Relationship Id="rId127" Type="http://schemas.openxmlformats.org/officeDocument/2006/relationships/image" Target="../media/image223.png"/><Relationship Id="rId10" Type="http://schemas.openxmlformats.org/officeDocument/2006/relationships/customXml" Target="../ink/ink167.xml"/><Relationship Id="rId31" Type="http://schemas.openxmlformats.org/officeDocument/2006/relationships/image" Target="../media/image175.png"/><Relationship Id="rId52" Type="http://schemas.openxmlformats.org/officeDocument/2006/relationships/customXml" Target="../ink/ink188.xml"/><Relationship Id="rId73" Type="http://schemas.openxmlformats.org/officeDocument/2006/relationships/image" Target="../media/image196.png"/><Relationship Id="rId78" Type="http://schemas.openxmlformats.org/officeDocument/2006/relationships/customXml" Target="../ink/ink201.xml"/><Relationship Id="rId94" Type="http://schemas.openxmlformats.org/officeDocument/2006/relationships/customXml" Target="../ink/ink209.xml"/><Relationship Id="rId99" Type="http://schemas.openxmlformats.org/officeDocument/2006/relationships/image" Target="../media/image209.png"/><Relationship Id="rId101" Type="http://schemas.openxmlformats.org/officeDocument/2006/relationships/image" Target="../media/image210.png"/><Relationship Id="rId122" Type="http://schemas.openxmlformats.org/officeDocument/2006/relationships/customXml" Target="../ink/ink223.xml"/><Relationship Id="rId143" Type="http://schemas.openxmlformats.org/officeDocument/2006/relationships/image" Target="../media/image231.png"/><Relationship Id="rId4" Type="http://schemas.openxmlformats.org/officeDocument/2006/relationships/customXml" Target="../ink/ink164.xml"/><Relationship Id="rId9" Type="http://schemas.openxmlformats.org/officeDocument/2006/relationships/image" Target="../media/image164.png"/><Relationship Id="rId26" Type="http://schemas.openxmlformats.org/officeDocument/2006/relationships/customXml" Target="../ink/ink175.xml"/><Relationship Id="rId47" Type="http://schemas.openxmlformats.org/officeDocument/2006/relationships/image" Target="../media/image183.png"/><Relationship Id="rId68" Type="http://schemas.openxmlformats.org/officeDocument/2006/relationships/customXml" Target="../ink/ink196.xml"/><Relationship Id="rId89" Type="http://schemas.openxmlformats.org/officeDocument/2006/relationships/image" Target="../media/image204.png"/><Relationship Id="rId112" Type="http://schemas.openxmlformats.org/officeDocument/2006/relationships/customXml" Target="../ink/ink218.xml"/><Relationship Id="rId133" Type="http://schemas.openxmlformats.org/officeDocument/2006/relationships/image" Target="../media/image226.png"/><Relationship Id="rId16" Type="http://schemas.openxmlformats.org/officeDocument/2006/relationships/customXml" Target="../ink/ink170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46.xml"/><Relationship Id="rId21" Type="http://schemas.openxmlformats.org/officeDocument/2006/relationships/image" Target="../media/image241.png"/><Relationship Id="rId42" Type="http://schemas.openxmlformats.org/officeDocument/2006/relationships/customXml" Target="../ink/ink254.xml"/><Relationship Id="rId47" Type="http://schemas.openxmlformats.org/officeDocument/2006/relationships/image" Target="../media/image254.png"/><Relationship Id="rId63" Type="http://schemas.openxmlformats.org/officeDocument/2006/relationships/image" Target="../media/image262.png"/><Relationship Id="rId68" Type="http://schemas.openxmlformats.org/officeDocument/2006/relationships/customXml" Target="../ink/ink267.xml"/><Relationship Id="rId84" Type="http://schemas.openxmlformats.org/officeDocument/2006/relationships/customXml" Target="../ink/ink275.xml"/><Relationship Id="rId89" Type="http://schemas.openxmlformats.org/officeDocument/2006/relationships/image" Target="../media/image275.png"/><Relationship Id="rId16" Type="http://schemas.openxmlformats.org/officeDocument/2006/relationships/customXml" Target="../ink/ink241.xml"/><Relationship Id="rId11" Type="http://schemas.openxmlformats.org/officeDocument/2006/relationships/image" Target="../media/image236.png"/><Relationship Id="rId32" Type="http://schemas.openxmlformats.org/officeDocument/2006/relationships/customXml" Target="../ink/ink249.xml"/><Relationship Id="rId37" Type="http://schemas.openxmlformats.org/officeDocument/2006/relationships/image" Target="../media/image249.png"/><Relationship Id="rId53" Type="http://schemas.openxmlformats.org/officeDocument/2006/relationships/image" Target="../media/image257.png"/><Relationship Id="rId58" Type="http://schemas.openxmlformats.org/officeDocument/2006/relationships/customXml" Target="../ink/ink262.xml"/><Relationship Id="rId74" Type="http://schemas.openxmlformats.org/officeDocument/2006/relationships/customXml" Target="../ink/ink270.xml"/><Relationship Id="rId79" Type="http://schemas.openxmlformats.org/officeDocument/2006/relationships/image" Target="../media/image270.png"/><Relationship Id="rId5" Type="http://schemas.openxmlformats.org/officeDocument/2006/relationships/image" Target="../media/image233.png"/><Relationship Id="rId90" Type="http://schemas.openxmlformats.org/officeDocument/2006/relationships/customXml" Target="../ink/ink278.xml"/><Relationship Id="rId14" Type="http://schemas.openxmlformats.org/officeDocument/2006/relationships/customXml" Target="../ink/ink240.xml"/><Relationship Id="rId22" Type="http://schemas.openxmlformats.org/officeDocument/2006/relationships/customXml" Target="../ink/ink244.xml"/><Relationship Id="rId27" Type="http://schemas.openxmlformats.org/officeDocument/2006/relationships/image" Target="../media/image244.png"/><Relationship Id="rId30" Type="http://schemas.openxmlformats.org/officeDocument/2006/relationships/customXml" Target="../ink/ink248.xml"/><Relationship Id="rId35" Type="http://schemas.openxmlformats.org/officeDocument/2006/relationships/image" Target="../media/image248.png"/><Relationship Id="rId43" Type="http://schemas.openxmlformats.org/officeDocument/2006/relationships/image" Target="../media/image252.png"/><Relationship Id="rId48" Type="http://schemas.openxmlformats.org/officeDocument/2006/relationships/customXml" Target="../ink/ink257.xml"/><Relationship Id="rId56" Type="http://schemas.openxmlformats.org/officeDocument/2006/relationships/customXml" Target="../ink/ink261.xml"/><Relationship Id="rId64" Type="http://schemas.openxmlformats.org/officeDocument/2006/relationships/customXml" Target="../ink/ink265.xml"/><Relationship Id="rId69" Type="http://schemas.openxmlformats.org/officeDocument/2006/relationships/image" Target="../media/image265.png"/><Relationship Id="rId77" Type="http://schemas.openxmlformats.org/officeDocument/2006/relationships/image" Target="../media/image269.png"/><Relationship Id="rId8" Type="http://schemas.openxmlformats.org/officeDocument/2006/relationships/customXml" Target="../ink/ink237.xml"/><Relationship Id="rId51" Type="http://schemas.openxmlformats.org/officeDocument/2006/relationships/image" Target="../media/image256.png"/><Relationship Id="rId72" Type="http://schemas.openxmlformats.org/officeDocument/2006/relationships/customXml" Target="../ink/ink269.xml"/><Relationship Id="rId80" Type="http://schemas.openxmlformats.org/officeDocument/2006/relationships/customXml" Target="../ink/ink273.xml"/><Relationship Id="rId85" Type="http://schemas.openxmlformats.org/officeDocument/2006/relationships/image" Target="../media/image273.png"/><Relationship Id="rId3" Type="http://schemas.openxmlformats.org/officeDocument/2006/relationships/image" Target="../media/image232.png"/><Relationship Id="rId12" Type="http://schemas.openxmlformats.org/officeDocument/2006/relationships/customXml" Target="../ink/ink239.xml"/><Relationship Id="rId17" Type="http://schemas.openxmlformats.org/officeDocument/2006/relationships/image" Target="../media/image239.png"/><Relationship Id="rId25" Type="http://schemas.openxmlformats.org/officeDocument/2006/relationships/image" Target="../media/image243.png"/><Relationship Id="rId33" Type="http://schemas.openxmlformats.org/officeDocument/2006/relationships/image" Target="../media/image247.png"/><Relationship Id="rId38" Type="http://schemas.openxmlformats.org/officeDocument/2006/relationships/customXml" Target="../ink/ink252.xml"/><Relationship Id="rId46" Type="http://schemas.openxmlformats.org/officeDocument/2006/relationships/customXml" Target="../ink/ink256.xml"/><Relationship Id="rId59" Type="http://schemas.openxmlformats.org/officeDocument/2006/relationships/image" Target="../media/image260.png"/><Relationship Id="rId67" Type="http://schemas.openxmlformats.org/officeDocument/2006/relationships/image" Target="../media/image264.png"/><Relationship Id="rId20" Type="http://schemas.openxmlformats.org/officeDocument/2006/relationships/customXml" Target="../ink/ink243.xml"/><Relationship Id="rId41" Type="http://schemas.openxmlformats.org/officeDocument/2006/relationships/image" Target="../media/image251.png"/><Relationship Id="rId54" Type="http://schemas.openxmlformats.org/officeDocument/2006/relationships/customXml" Target="../ink/ink260.xml"/><Relationship Id="rId62" Type="http://schemas.openxmlformats.org/officeDocument/2006/relationships/customXml" Target="../ink/ink264.xml"/><Relationship Id="rId70" Type="http://schemas.openxmlformats.org/officeDocument/2006/relationships/customXml" Target="../ink/ink268.xml"/><Relationship Id="rId75" Type="http://schemas.openxmlformats.org/officeDocument/2006/relationships/image" Target="../media/image268.png"/><Relationship Id="rId83" Type="http://schemas.openxmlformats.org/officeDocument/2006/relationships/image" Target="../media/image272.png"/><Relationship Id="rId88" Type="http://schemas.openxmlformats.org/officeDocument/2006/relationships/customXml" Target="../ink/ink277.xml"/><Relationship Id="rId91" Type="http://schemas.openxmlformats.org/officeDocument/2006/relationships/image" Target="../media/image27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36.xml"/><Relationship Id="rId15" Type="http://schemas.openxmlformats.org/officeDocument/2006/relationships/image" Target="../media/image238.png"/><Relationship Id="rId23" Type="http://schemas.openxmlformats.org/officeDocument/2006/relationships/image" Target="../media/image242.png"/><Relationship Id="rId28" Type="http://schemas.openxmlformats.org/officeDocument/2006/relationships/customXml" Target="../ink/ink247.xml"/><Relationship Id="rId36" Type="http://schemas.openxmlformats.org/officeDocument/2006/relationships/customXml" Target="../ink/ink251.xml"/><Relationship Id="rId49" Type="http://schemas.openxmlformats.org/officeDocument/2006/relationships/image" Target="../media/image255.png"/><Relationship Id="rId57" Type="http://schemas.openxmlformats.org/officeDocument/2006/relationships/image" Target="../media/image259.png"/><Relationship Id="rId10" Type="http://schemas.openxmlformats.org/officeDocument/2006/relationships/customXml" Target="../ink/ink238.xml"/><Relationship Id="rId31" Type="http://schemas.openxmlformats.org/officeDocument/2006/relationships/image" Target="../media/image246.png"/><Relationship Id="rId44" Type="http://schemas.openxmlformats.org/officeDocument/2006/relationships/customXml" Target="../ink/ink255.xml"/><Relationship Id="rId52" Type="http://schemas.openxmlformats.org/officeDocument/2006/relationships/customXml" Target="../ink/ink259.xml"/><Relationship Id="rId60" Type="http://schemas.openxmlformats.org/officeDocument/2006/relationships/customXml" Target="../ink/ink263.xml"/><Relationship Id="rId65" Type="http://schemas.openxmlformats.org/officeDocument/2006/relationships/image" Target="../media/image263.png"/><Relationship Id="rId73" Type="http://schemas.openxmlformats.org/officeDocument/2006/relationships/image" Target="../media/image267.png"/><Relationship Id="rId78" Type="http://schemas.openxmlformats.org/officeDocument/2006/relationships/customXml" Target="../ink/ink272.xml"/><Relationship Id="rId81" Type="http://schemas.openxmlformats.org/officeDocument/2006/relationships/image" Target="../media/image271.png"/><Relationship Id="rId86" Type="http://schemas.openxmlformats.org/officeDocument/2006/relationships/customXml" Target="../ink/ink276.xml"/><Relationship Id="rId4" Type="http://schemas.openxmlformats.org/officeDocument/2006/relationships/customXml" Target="../ink/ink235.xml"/><Relationship Id="rId9" Type="http://schemas.openxmlformats.org/officeDocument/2006/relationships/image" Target="../media/image235.png"/><Relationship Id="rId13" Type="http://schemas.openxmlformats.org/officeDocument/2006/relationships/image" Target="../media/image237.png"/><Relationship Id="rId18" Type="http://schemas.openxmlformats.org/officeDocument/2006/relationships/customXml" Target="../ink/ink242.xml"/><Relationship Id="rId39" Type="http://schemas.openxmlformats.org/officeDocument/2006/relationships/image" Target="../media/image250.png"/><Relationship Id="rId34" Type="http://schemas.openxmlformats.org/officeDocument/2006/relationships/customXml" Target="../ink/ink250.xml"/><Relationship Id="rId50" Type="http://schemas.openxmlformats.org/officeDocument/2006/relationships/customXml" Target="../ink/ink258.xml"/><Relationship Id="rId55" Type="http://schemas.openxmlformats.org/officeDocument/2006/relationships/image" Target="../media/image258.png"/><Relationship Id="rId76" Type="http://schemas.openxmlformats.org/officeDocument/2006/relationships/customXml" Target="../ink/ink271.xml"/><Relationship Id="rId7" Type="http://schemas.openxmlformats.org/officeDocument/2006/relationships/image" Target="../media/image234.png"/><Relationship Id="rId71" Type="http://schemas.openxmlformats.org/officeDocument/2006/relationships/image" Target="../media/image266.png"/><Relationship Id="rId2" Type="http://schemas.openxmlformats.org/officeDocument/2006/relationships/customXml" Target="../ink/ink234.xml"/><Relationship Id="rId29" Type="http://schemas.openxmlformats.org/officeDocument/2006/relationships/image" Target="../media/image245.png"/><Relationship Id="rId24" Type="http://schemas.openxmlformats.org/officeDocument/2006/relationships/customXml" Target="../ink/ink245.xml"/><Relationship Id="rId40" Type="http://schemas.openxmlformats.org/officeDocument/2006/relationships/customXml" Target="../ink/ink253.xml"/><Relationship Id="rId45" Type="http://schemas.openxmlformats.org/officeDocument/2006/relationships/image" Target="../media/image253.png"/><Relationship Id="rId66" Type="http://schemas.openxmlformats.org/officeDocument/2006/relationships/customXml" Target="../ink/ink266.xml"/><Relationship Id="rId87" Type="http://schemas.openxmlformats.org/officeDocument/2006/relationships/image" Target="../media/image274.png"/><Relationship Id="rId61" Type="http://schemas.openxmlformats.org/officeDocument/2006/relationships/image" Target="../media/image261.png"/><Relationship Id="rId82" Type="http://schemas.openxmlformats.org/officeDocument/2006/relationships/customXml" Target="../ink/ink274.xml"/><Relationship Id="rId19" Type="http://schemas.openxmlformats.org/officeDocument/2006/relationships/image" Target="../media/image240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91.xml"/><Relationship Id="rId21" Type="http://schemas.openxmlformats.org/officeDocument/2006/relationships/image" Target="../media/image286.png"/><Relationship Id="rId42" Type="http://schemas.openxmlformats.org/officeDocument/2006/relationships/customXml" Target="../ink/ink299.xml"/><Relationship Id="rId47" Type="http://schemas.openxmlformats.org/officeDocument/2006/relationships/image" Target="../media/image299.png"/><Relationship Id="rId63" Type="http://schemas.openxmlformats.org/officeDocument/2006/relationships/image" Target="../media/image307.png"/><Relationship Id="rId68" Type="http://schemas.openxmlformats.org/officeDocument/2006/relationships/customXml" Target="../ink/ink312.xml"/><Relationship Id="rId16" Type="http://schemas.openxmlformats.org/officeDocument/2006/relationships/customXml" Target="../ink/ink286.xml"/><Relationship Id="rId11" Type="http://schemas.openxmlformats.org/officeDocument/2006/relationships/image" Target="../media/image281.png"/><Relationship Id="rId32" Type="http://schemas.openxmlformats.org/officeDocument/2006/relationships/customXml" Target="../ink/ink294.xml"/><Relationship Id="rId37" Type="http://schemas.openxmlformats.org/officeDocument/2006/relationships/image" Target="../media/image294.png"/><Relationship Id="rId53" Type="http://schemas.openxmlformats.org/officeDocument/2006/relationships/image" Target="../media/image302.png"/><Relationship Id="rId58" Type="http://schemas.openxmlformats.org/officeDocument/2006/relationships/customXml" Target="../ink/ink307.xml"/><Relationship Id="rId74" Type="http://schemas.openxmlformats.org/officeDocument/2006/relationships/customXml" Target="../ink/ink315.xml"/><Relationship Id="rId79" Type="http://schemas.openxmlformats.org/officeDocument/2006/relationships/image" Target="../media/image315.png"/><Relationship Id="rId5" Type="http://schemas.openxmlformats.org/officeDocument/2006/relationships/image" Target="../media/image278.png"/><Relationship Id="rId61" Type="http://schemas.openxmlformats.org/officeDocument/2006/relationships/image" Target="../media/image306.png"/><Relationship Id="rId19" Type="http://schemas.openxmlformats.org/officeDocument/2006/relationships/image" Target="../media/image285.png"/><Relationship Id="rId14" Type="http://schemas.openxmlformats.org/officeDocument/2006/relationships/customXml" Target="../ink/ink285.xml"/><Relationship Id="rId22" Type="http://schemas.openxmlformats.org/officeDocument/2006/relationships/customXml" Target="../ink/ink289.xml"/><Relationship Id="rId27" Type="http://schemas.openxmlformats.org/officeDocument/2006/relationships/image" Target="../media/image289.png"/><Relationship Id="rId30" Type="http://schemas.openxmlformats.org/officeDocument/2006/relationships/customXml" Target="../ink/ink293.xml"/><Relationship Id="rId35" Type="http://schemas.openxmlformats.org/officeDocument/2006/relationships/image" Target="../media/image293.png"/><Relationship Id="rId43" Type="http://schemas.openxmlformats.org/officeDocument/2006/relationships/image" Target="../media/image297.png"/><Relationship Id="rId48" Type="http://schemas.openxmlformats.org/officeDocument/2006/relationships/customXml" Target="../ink/ink302.xml"/><Relationship Id="rId56" Type="http://schemas.openxmlformats.org/officeDocument/2006/relationships/customXml" Target="../ink/ink306.xml"/><Relationship Id="rId64" Type="http://schemas.openxmlformats.org/officeDocument/2006/relationships/customXml" Target="../ink/ink310.xml"/><Relationship Id="rId69" Type="http://schemas.openxmlformats.org/officeDocument/2006/relationships/image" Target="../media/image310.png"/><Relationship Id="rId77" Type="http://schemas.openxmlformats.org/officeDocument/2006/relationships/image" Target="../media/image314.png"/><Relationship Id="rId8" Type="http://schemas.openxmlformats.org/officeDocument/2006/relationships/customXml" Target="../ink/ink282.xml"/><Relationship Id="rId51" Type="http://schemas.openxmlformats.org/officeDocument/2006/relationships/image" Target="../media/image301.png"/><Relationship Id="rId72" Type="http://schemas.openxmlformats.org/officeDocument/2006/relationships/customXml" Target="../ink/ink314.xml"/><Relationship Id="rId80" Type="http://schemas.openxmlformats.org/officeDocument/2006/relationships/customXml" Target="../ink/ink318.xml"/><Relationship Id="rId3" Type="http://schemas.openxmlformats.org/officeDocument/2006/relationships/image" Target="../media/image277.png"/><Relationship Id="rId12" Type="http://schemas.openxmlformats.org/officeDocument/2006/relationships/customXml" Target="../ink/ink284.xml"/><Relationship Id="rId17" Type="http://schemas.openxmlformats.org/officeDocument/2006/relationships/image" Target="../media/image284.png"/><Relationship Id="rId25" Type="http://schemas.openxmlformats.org/officeDocument/2006/relationships/image" Target="../media/image288.png"/><Relationship Id="rId33" Type="http://schemas.openxmlformats.org/officeDocument/2006/relationships/image" Target="../media/image292.png"/><Relationship Id="rId38" Type="http://schemas.openxmlformats.org/officeDocument/2006/relationships/customXml" Target="../ink/ink297.xml"/><Relationship Id="rId46" Type="http://schemas.openxmlformats.org/officeDocument/2006/relationships/customXml" Target="../ink/ink301.xml"/><Relationship Id="rId59" Type="http://schemas.openxmlformats.org/officeDocument/2006/relationships/image" Target="../media/image305.png"/><Relationship Id="rId67" Type="http://schemas.openxmlformats.org/officeDocument/2006/relationships/image" Target="../media/image309.png"/><Relationship Id="rId20" Type="http://schemas.openxmlformats.org/officeDocument/2006/relationships/customXml" Target="../ink/ink288.xml"/><Relationship Id="rId41" Type="http://schemas.openxmlformats.org/officeDocument/2006/relationships/image" Target="../media/image296.png"/><Relationship Id="rId54" Type="http://schemas.openxmlformats.org/officeDocument/2006/relationships/customXml" Target="../ink/ink305.xml"/><Relationship Id="rId62" Type="http://schemas.openxmlformats.org/officeDocument/2006/relationships/customXml" Target="../ink/ink309.xml"/><Relationship Id="rId70" Type="http://schemas.openxmlformats.org/officeDocument/2006/relationships/customXml" Target="../ink/ink313.xml"/><Relationship Id="rId75" Type="http://schemas.openxmlformats.org/officeDocument/2006/relationships/image" Target="../media/image31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81.xml"/><Relationship Id="rId15" Type="http://schemas.openxmlformats.org/officeDocument/2006/relationships/image" Target="../media/image283.png"/><Relationship Id="rId23" Type="http://schemas.openxmlformats.org/officeDocument/2006/relationships/image" Target="../media/image287.png"/><Relationship Id="rId28" Type="http://schemas.openxmlformats.org/officeDocument/2006/relationships/customXml" Target="../ink/ink292.xml"/><Relationship Id="rId36" Type="http://schemas.openxmlformats.org/officeDocument/2006/relationships/customXml" Target="../ink/ink296.xml"/><Relationship Id="rId49" Type="http://schemas.openxmlformats.org/officeDocument/2006/relationships/image" Target="../media/image300.png"/><Relationship Id="rId57" Type="http://schemas.openxmlformats.org/officeDocument/2006/relationships/image" Target="../media/image304.png"/><Relationship Id="rId10" Type="http://schemas.openxmlformats.org/officeDocument/2006/relationships/customXml" Target="../ink/ink283.xml"/><Relationship Id="rId31" Type="http://schemas.openxmlformats.org/officeDocument/2006/relationships/image" Target="../media/image291.png"/><Relationship Id="rId44" Type="http://schemas.openxmlformats.org/officeDocument/2006/relationships/customXml" Target="../ink/ink300.xml"/><Relationship Id="rId52" Type="http://schemas.openxmlformats.org/officeDocument/2006/relationships/customXml" Target="../ink/ink304.xml"/><Relationship Id="rId60" Type="http://schemas.openxmlformats.org/officeDocument/2006/relationships/customXml" Target="../ink/ink308.xml"/><Relationship Id="rId65" Type="http://schemas.openxmlformats.org/officeDocument/2006/relationships/image" Target="../media/image308.png"/><Relationship Id="rId73" Type="http://schemas.openxmlformats.org/officeDocument/2006/relationships/image" Target="../media/image312.png"/><Relationship Id="rId78" Type="http://schemas.openxmlformats.org/officeDocument/2006/relationships/customXml" Target="../ink/ink317.xml"/><Relationship Id="rId81" Type="http://schemas.openxmlformats.org/officeDocument/2006/relationships/image" Target="../media/image316.png"/><Relationship Id="rId4" Type="http://schemas.openxmlformats.org/officeDocument/2006/relationships/customXml" Target="../ink/ink280.xml"/><Relationship Id="rId9" Type="http://schemas.openxmlformats.org/officeDocument/2006/relationships/image" Target="../media/image280.png"/><Relationship Id="rId13" Type="http://schemas.openxmlformats.org/officeDocument/2006/relationships/image" Target="../media/image282.png"/><Relationship Id="rId18" Type="http://schemas.openxmlformats.org/officeDocument/2006/relationships/customXml" Target="../ink/ink287.xml"/><Relationship Id="rId39" Type="http://schemas.openxmlformats.org/officeDocument/2006/relationships/image" Target="../media/image295.png"/><Relationship Id="rId34" Type="http://schemas.openxmlformats.org/officeDocument/2006/relationships/customXml" Target="../ink/ink295.xml"/><Relationship Id="rId50" Type="http://schemas.openxmlformats.org/officeDocument/2006/relationships/customXml" Target="../ink/ink303.xml"/><Relationship Id="rId55" Type="http://schemas.openxmlformats.org/officeDocument/2006/relationships/image" Target="../media/image303.png"/><Relationship Id="rId76" Type="http://schemas.openxmlformats.org/officeDocument/2006/relationships/customXml" Target="../ink/ink316.xml"/><Relationship Id="rId7" Type="http://schemas.openxmlformats.org/officeDocument/2006/relationships/image" Target="../media/image279.png"/><Relationship Id="rId71" Type="http://schemas.openxmlformats.org/officeDocument/2006/relationships/image" Target="../media/image311.png"/><Relationship Id="rId2" Type="http://schemas.openxmlformats.org/officeDocument/2006/relationships/customXml" Target="../ink/ink279.xml"/><Relationship Id="rId29" Type="http://schemas.openxmlformats.org/officeDocument/2006/relationships/image" Target="../media/image290.png"/><Relationship Id="rId24" Type="http://schemas.openxmlformats.org/officeDocument/2006/relationships/customXml" Target="../ink/ink290.xml"/><Relationship Id="rId40" Type="http://schemas.openxmlformats.org/officeDocument/2006/relationships/customXml" Target="../ink/ink298.xml"/><Relationship Id="rId45" Type="http://schemas.openxmlformats.org/officeDocument/2006/relationships/image" Target="../media/image298.png"/><Relationship Id="rId66" Type="http://schemas.openxmlformats.org/officeDocument/2006/relationships/customXml" Target="../ink/ink311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1.xml"/><Relationship Id="rId21" Type="http://schemas.openxmlformats.org/officeDocument/2006/relationships/image" Target="../media/image326.png"/><Relationship Id="rId42" Type="http://schemas.openxmlformats.org/officeDocument/2006/relationships/customXml" Target="../ink/ink339.xml"/><Relationship Id="rId47" Type="http://schemas.openxmlformats.org/officeDocument/2006/relationships/image" Target="../media/image339.png"/><Relationship Id="rId63" Type="http://schemas.openxmlformats.org/officeDocument/2006/relationships/image" Target="../media/image347.png"/><Relationship Id="rId68" Type="http://schemas.openxmlformats.org/officeDocument/2006/relationships/customXml" Target="../ink/ink352.xml"/><Relationship Id="rId84" Type="http://schemas.openxmlformats.org/officeDocument/2006/relationships/customXml" Target="../ink/ink360.xml"/><Relationship Id="rId16" Type="http://schemas.openxmlformats.org/officeDocument/2006/relationships/customXml" Target="../ink/ink326.xml"/><Relationship Id="rId11" Type="http://schemas.openxmlformats.org/officeDocument/2006/relationships/image" Target="../media/image321.png"/><Relationship Id="rId32" Type="http://schemas.openxmlformats.org/officeDocument/2006/relationships/customXml" Target="../ink/ink334.xml"/><Relationship Id="rId37" Type="http://schemas.openxmlformats.org/officeDocument/2006/relationships/image" Target="../media/image334.png"/><Relationship Id="rId53" Type="http://schemas.openxmlformats.org/officeDocument/2006/relationships/image" Target="../media/image342.png"/><Relationship Id="rId58" Type="http://schemas.openxmlformats.org/officeDocument/2006/relationships/customXml" Target="../ink/ink347.xml"/><Relationship Id="rId74" Type="http://schemas.openxmlformats.org/officeDocument/2006/relationships/customXml" Target="../ink/ink355.xml"/><Relationship Id="rId79" Type="http://schemas.openxmlformats.org/officeDocument/2006/relationships/image" Target="../media/image355.png"/><Relationship Id="rId5" Type="http://schemas.openxmlformats.org/officeDocument/2006/relationships/image" Target="../media/image318.png"/><Relationship Id="rId19" Type="http://schemas.openxmlformats.org/officeDocument/2006/relationships/image" Target="../media/image325.png"/><Relationship Id="rId14" Type="http://schemas.openxmlformats.org/officeDocument/2006/relationships/customXml" Target="../ink/ink325.xml"/><Relationship Id="rId22" Type="http://schemas.openxmlformats.org/officeDocument/2006/relationships/customXml" Target="../ink/ink329.xml"/><Relationship Id="rId27" Type="http://schemas.openxmlformats.org/officeDocument/2006/relationships/image" Target="../media/image329.png"/><Relationship Id="rId30" Type="http://schemas.openxmlformats.org/officeDocument/2006/relationships/customXml" Target="../ink/ink333.xml"/><Relationship Id="rId35" Type="http://schemas.openxmlformats.org/officeDocument/2006/relationships/image" Target="../media/image333.png"/><Relationship Id="rId43" Type="http://schemas.openxmlformats.org/officeDocument/2006/relationships/image" Target="../media/image337.png"/><Relationship Id="rId48" Type="http://schemas.openxmlformats.org/officeDocument/2006/relationships/customXml" Target="../ink/ink342.xml"/><Relationship Id="rId56" Type="http://schemas.openxmlformats.org/officeDocument/2006/relationships/customXml" Target="../ink/ink346.xml"/><Relationship Id="rId64" Type="http://schemas.openxmlformats.org/officeDocument/2006/relationships/customXml" Target="../ink/ink350.xml"/><Relationship Id="rId69" Type="http://schemas.openxmlformats.org/officeDocument/2006/relationships/image" Target="../media/image350.png"/><Relationship Id="rId77" Type="http://schemas.openxmlformats.org/officeDocument/2006/relationships/image" Target="../media/image354.png"/><Relationship Id="rId8" Type="http://schemas.openxmlformats.org/officeDocument/2006/relationships/customXml" Target="../ink/ink322.xml"/><Relationship Id="rId51" Type="http://schemas.openxmlformats.org/officeDocument/2006/relationships/image" Target="../media/image341.png"/><Relationship Id="rId72" Type="http://schemas.openxmlformats.org/officeDocument/2006/relationships/customXml" Target="../ink/ink354.xml"/><Relationship Id="rId80" Type="http://schemas.openxmlformats.org/officeDocument/2006/relationships/customXml" Target="../ink/ink358.xml"/><Relationship Id="rId85" Type="http://schemas.openxmlformats.org/officeDocument/2006/relationships/image" Target="../media/image358.png"/><Relationship Id="rId3" Type="http://schemas.openxmlformats.org/officeDocument/2006/relationships/image" Target="../media/image317.png"/><Relationship Id="rId12" Type="http://schemas.openxmlformats.org/officeDocument/2006/relationships/customXml" Target="../ink/ink324.xml"/><Relationship Id="rId17" Type="http://schemas.openxmlformats.org/officeDocument/2006/relationships/image" Target="../media/image324.png"/><Relationship Id="rId25" Type="http://schemas.openxmlformats.org/officeDocument/2006/relationships/image" Target="../media/image328.png"/><Relationship Id="rId33" Type="http://schemas.openxmlformats.org/officeDocument/2006/relationships/image" Target="../media/image332.png"/><Relationship Id="rId38" Type="http://schemas.openxmlformats.org/officeDocument/2006/relationships/customXml" Target="../ink/ink337.xml"/><Relationship Id="rId46" Type="http://schemas.openxmlformats.org/officeDocument/2006/relationships/customXml" Target="../ink/ink341.xml"/><Relationship Id="rId59" Type="http://schemas.openxmlformats.org/officeDocument/2006/relationships/image" Target="../media/image345.png"/><Relationship Id="rId67" Type="http://schemas.openxmlformats.org/officeDocument/2006/relationships/image" Target="../media/image349.png"/><Relationship Id="rId20" Type="http://schemas.openxmlformats.org/officeDocument/2006/relationships/customXml" Target="../ink/ink328.xml"/><Relationship Id="rId41" Type="http://schemas.openxmlformats.org/officeDocument/2006/relationships/image" Target="../media/image336.png"/><Relationship Id="rId54" Type="http://schemas.openxmlformats.org/officeDocument/2006/relationships/customXml" Target="../ink/ink345.xml"/><Relationship Id="rId62" Type="http://schemas.openxmlformats.org/officeDocument/2006/relationships/customXml" Target="../ink/ink349.xml"/><Relationship Id="rId70" Type="http://schemas.openxmlformats.org/officeDocument/2006/relationships/customXml" Target="../ink/ink353.xml"/><Relationship Id="rId75" Type="http://schemas.openxmlformats.org/officeDocument/2006/relationships/image" Target="../media/image353.png"/><Relationship Id="rId83" Type="http://schemas.openxmlformats.org/officeDocument/2006/relationships/image" Target="../media/image35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21.xml"/><Relationship Id="rId15" Type="http://schemas.openxmlformats.org/officeDocument/2006/relationships/image" Target="../media/image323.png"/><Relationship Id="rId23" Type="http://schemas.openxmlformats.org/officeDocument/2006/relationships/image" Target="../media/image327.png"/><Relationship Id="rId28" Type="http://schemas.openxmlformats.org/officeDocument/2006/relationships/customXml" Target="../ink/ink332.xml"/><Relationship Id="rId36" Type="http://schemas.openxmlformats.org/officeDocument/2006/relationships/customXml" Target="../ink/ink336.xml"/><Relationship Id="rId49" Type="http://schemas.openxmlformats.org/officeDocument/2006/relationships/image" Target="../media/image340.png"/><Relationship Id="rId57" Type="http://schemas.openxmlformats.org/officeDocument/2006/relationships/image" Target="../media/image344.png"/><Relationship Id="rId10" Type="http://schemas.openxmlformats.org/officeDocument/2006/relationships/customXml" Target="../ink/ink323.xml"/><Relationship Id="rId31" Type="http://schemas.openxmlformats.org/officeDocument/2006/relationships/image" Target="../media/image331.png"/><Relationship Id="rId44" Type="http://schemas.openxmlformats.org/officeDocument/2006/relationships/customXml" Target="../ink/ink340.xml"/><Relationship Id="rId52" Type="http://schemas.openxmlformats.org/officeDocument/2006/relationships/customXml" Target="../ink/ink344.xml"/><Relationship Id="rId60" Type="http://schemas.openxmlformats.org/officeDocument/2006/relationships/customXml" Target="../ink/ink348.xml"/><Relationship Id="rId65" Type="http://schemas.openxmlformats.org/officeDocument/2006/relationships/image" Target="../media/image348.png"/><Relationship Id="rId73" Type="http://schemas.openxmlformats.org/officeDocument/2006/relationships/image" Target="../media/image352.png"/><Relationship Id="rId78" Type="http://schemas.openxmlformats.org/officeDocument/2006/relationships/customXml" Target="../ink/ink357.xml"/><Relationship Id="rId81" Type="http://schemas.openxmlformats.org/officeDocument/2006/relationships/image" Target="../media/image356.png"/><Relationship Id="rId86" Type="http://schemas.openxmlformats.org/officeDocument/2006/relationships/customXml" Target="../ink/ink361.xml"/><Relationship Id="rId4" Type="http://schemas.openxmlformats.org/officeDocument/2006/relationships/customXml" Target="../ink/ink320.xml"/><Relationship Id="rId9" Type="http://schemas.openxmlformats.org/officeDocument/2006/relationships/image" Target="../media/image320.png"/><Relationship Id="rId13" Type="http://schemas.openxmlformats.org/officeDocument/2006/relationships/image" Target="../media/image322.png"/><Relationship Id="rId18" Type="http://schemas.openxmlformats.org/officeDocument/2006/relationships/customXml" Target="../ink/ink327.xml"/><Relationship Id="rId39" Type="http://schemas.openxmlformats.org/officeDocument/2006/relationships/image" Target="../media/image335.png"/><Relationship Id="rId34" Type="http://schemas.openxmlformats.org/officeDocument/2006/relationships/customXml" Target="../ink/ink335.xml"/><Relationship Id="rId50" Type="http://schemas.openxmlformats.org/officeDocument/2006/relationships/customXml" Target="../ink/ink343.xml"/><Relationship Id="rId55" Type="http://schemas.openxmlformats.org/officeDocument/2006/relationships/image" Target="../media/image343.png"/><Relationship Id="rId76" Type="http://schemas.openxmlformats.org/officeDocument/2006/relationships/customXml" Target="../ink/ink356.xml"/><Relationship Id="rId7" Type="http://schemas.openxmlformats.org/officeDocument/2006/relationships/image" Target="../media/image319.png"/><Relationship Id="rId71" Type="http://schemas.openxmlformats.org/officeDocument/2006/relationships/image" Target="../media/image351.png"/><Relationship Id="rId2" Type="http://schemas.openxmlformats.org/officeDocument/2006/relationships/customXml" Target="../ink/ink319.xml"/><Relationship Id="rId29" Type="http://schemas.openxmlformats.org/officeDocument/2006/relationships/image" Target="../media/image330.png"/><Relationship Id="rId24" Type="http://schemas.openxmlformats.org/officeDocument/2006/relationships/customXml" Target="../ink/ink330.xml"/><Relationship Id="rId40" Type="http://schemas.openxmlformats.org/officeDocument/2006/relationships/customXml" Target="../ink/ink338.xml"/><Relationship Id="rId45" Type="http://schemas.openxmlformats.org/officeDocument/2006/relationships/image" Target="../media/image338.png"/><Relationship Id="rId66" Type="http://schemas.openxmlformats.org/officeDocument/2006/relationships/customXml" Target="../ink/ink351.xml"/><Relationship Id="rId87" Type="http://schemas.openxmlformats.org/officeDocument/2006/relationships/image" Target="../media/image359.png"/><Relationship Id="rId61" Type="http://schemas.openxmlformats.org/officeDocument/2006/relationships/image" Target="../media/image346.png"/><Relationship Id="rId82" Type="http://schemas.openxmlformats.org/officeDocument/2006/relationships/customXml" Target="../ink/ink359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74.xml"/><Relationship Id="rId21" Type="http://schemas.openxmlformats.org/officeDocument/2006/relationships/image" Target="../media/image369.png"/><Relationship Id="rId42" Type="http://schemas.openxmlformats.org/officeDocument/2006/relationships/customXml" Target="../ink/ink382.xml"/><Relationship Id="rId47" Type="http://schemas.openxmlformats.org/officeDocument/2006/relationships/image" Target="../media/image382.png"/><Relationship Id="rId63" Type="http://schemas.openxmlformats.org/officeDocument/2006/relationships/image" Target="../media/image390.png"/><Relationship Id="rId68" Type="http://schemas.openxmlformats.org/officeDocument/2006/relationships/customXml" Target="../ink/ink395.xml"/><Relationship Id="rId84" Type="http://schemas.openxmlformats.org/officeDocument/2006/relationships/customXml" Target="../ink/ink403.xml"/><Relationship Id="rId89" Type="http://schemas.openxmlformats.org/officeDocument/2006/relationships/image" Target="../media/image403.png"/><Relationship Id="rId16" Type="http://schemas.openxmlformats.org/officeDocument/2006/relationships/customXml" Target="../ink/ink369.xml"/><Relationship Id="rId11" Type="http://schemas.openxmlformats.org/officeDocument/2006/relationships/image" Target="../media/image364.png"/><Relationship Id="rId32" Type="http://schemas.openxmlformats.org/officeDocument/2006/relationships/customXml" Target="../ink/ink377.xml"/><Relationship Id="rId37" Type="http://schemas.openxmlformats.org/officeDocument/2006/relationships/image" Target="../media/image377.png"/><Relationship Id="rId53" Type="http://schemas.openxmlformats.org/officeDocument/2006/relationships/image" Target="../media/image385.png"/><Relationship Id="rId58" Type="http://schemas.openxmlformats.org/officeDocument/2006/relationships/customXml" Target="../ink/ink390.xml"/><Relationship Id="rId74" Type="http://schemas.openxmlformats.org/officeDocument/2006/relationships/customXml" Target="../ink/ink398.xml"/><Relationship Id="rId79" Type="http://schemas.openxmlformats.org/officeDocument/2006/relationships/image" Target="../media/image398.png"/><Relationship Id="rId5" Type="http://schemas.openxmlformats.org/officeDocument/2006/relationships/image" Target="../media/image361.png"/><Relationship Id="rId90" Type="http://schemas.openxmlformats.org/officeDocument/2006/relationships/customXml" Target="../ink/ink406.xml"/><Relationship Id="rId14" Type="http://schemas.openxmlformats.org/officeDocument/2006/relationships/customXml" Target="../ink/ink368.xml"/><Relationship Id="rId22" Type="http://schemas.openxmlformats.org/officeDocument/2006/relationships/customXml" Target="../ink/ink372.xml"/><Relationship Id="rId27" Type="http://schemas.openxmlformats.org/officeDocument/2006/relationships/image" Target="../media/image372.png"/><Relationship Id="rId30" Type="http://schemas.openxmlformats.org/officeDocument/2006/relationships/customXml" Target="../ink/ink376.xml"/><Relationship Id="rId35" Type="http://schemas.openxmlformats.org/officeDocument/2006/relationships/image" Target="../media/image376.png"/><Relationship Id="rId43" Type="http://schemas.openxmlformats.org/officeDocument/2006/relationships/image" Target="../media/image380.png"/><Relationship Id="rId48" Type="http://schemas.openxmlformats.org/officeDocument/2006/relationships/customXml" Target="../ink/ink385.xml"/><Relationship Id="rId56" Type="http://schemas.openxmlformats.org/officeDocument/2006/relationships/customXml" Target="../ink/ink389.xml"/><Relationship Id="rId64" Type="http://schemas.openxmlformats.org/officeDocument/2006/relationships/customXml" Target="../ink/ink393.xml"/><Relationship Id="rId69" Type="http://schemas.openxmlformats.org/officeDocument/2006/relationships/image" Target="../media/image393.png"/><Relationship Id="rId77" Type="http://schemas.openxmlformats.org/officeDocument/2006/relationships/image" Target="../media/image397.png"/><Relationship Id="rId8" Type="http://schemas.openxmlformats.org/officeDocument/2006/relationships/customXml" Target="../ink/ink365.xml"/><Relationship Id="rId51" Type="http://schemas.openxmlformats.org/officeDocument/2006/relationships/image" Target="../media/image384.png"/><Relationship Id="rId72" Type="http://schemas.openxmlformats.org/officeDocument/2006/relationships/customXml" Target="../ink/ink397.xml"/><Relationship Id="rId80" Type="http://schemas.openxmlformats.org/officeDocument/2006/relationships/customXml" Target="../ink/ink401.xml"/><Relationship Id="rId85" Type="http://schemas.openxmlformats.org/officeDocument/2006/relationships/image" Target="../media/image401.png"/><Relationship Id="rId3" Type="http://schemas.openxmlformats.org/officeDocument/2006/relationships/image" Target="../media/image360.png"/><Relationship Id="rId12" Type="http://schemas.openxmlformats.org/officeDocument/2006/relationships/customXml" Target="../ink/ink367.xml"/><Relationship Id="rId17" Type="http://schemas.openxmlformats.org/officeDocument/2006/relationships/image" Target="../media/image367.png"/><Relationship Id="rId25" Type="http://schemas.openxmlformats.org/officeDocument/2006/relationships/image" Target="../media/image371.png"/><Relationship Id="rId33" Type="http://schemas.openxmlformats.org/officeDocument/2006/relationships/image" Target="../media/image375.png"/><Relationship Id="rId38" Type="http://schemas.openxmlformats.org/officeDocument/2006/relationships/customXml" Target="../ink/ink380.xml"/><Relationship Id="rId46" Type="http://schemas.openxmlformats.org/officeDocument/2006/relationships/customXml" Target="../ink/ink384.xml"/><Relationship Id="rId59" Type="http://schemas.openxmlformats.org/officeDocument/2006/relationships/image" Target="../media/image388.png"/><Relationship Id="rId67" Type="http://schemas.openxmlformats.org/officeDocument/2006/relationships/image" Target="../media/image392.png"/><Relationship Id="rId20" Type="http://schemas.openxmlformats.org/officeDocument/2006/relationships/customXml" Target="../ink/ink371.xml"/><Relationship Id="rId41" Type="http://schemas.openxmlformats.org/officeDocument/2006/relationships/image" Target="../media/image379.png"/><Relationship Id="rId54" Type="http://schemas.openxmlformats.org/officeDocument/2006/relationships/customXml" Target="../ink/ink388.xml"/><Relationship Id="rId62" Type="http://schemas.openxmlformats.org/officeDocument/2006/relationships/customXml" Target="../ink/ink392.xml"/><Relationship Id="rId70" Type="http://schemas.openxmlformats.org/officeDocument/2006/relationships/customXml" Target="../ink/ink396.xml"/><Relationship Id="rId75" Type="http://schemas.openxmlformats.org/officeDocument/2006/relationships/image" Target="../media/image396.png"/><Relationship Id="rId83" Type="http://schemas.openxmlformats.org/officeDocument/2006/relationships/image" Target="../media/image400.png"/><Relationship Id="rId88" Type="http://schemas.openxmlformats.org/officeDocument/2006/relationships/customXml" Target="../ink/ink405.xml"/><Relationship Id="rId91" Type="http://schemas.openxmlformats.org/officeDocument/2006/relationships/image" Target="../media/image40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64.xml"/><Relationship Id="rId15" Type="http://schemas.openxmlformats.org/officeDocument/2006/relationships/image" Target="../media/image366.png"/><Relationship Id="rId23" Type="http://schemas.openxmlformats.org/officeDocument/2006/relationships/image" Target="../media/image370.png"/><Relationship Id="rId28" Type="http://schemas.openxmlformats.org/officeDocument/2006/relationships/customXml" Target="../ink/ink375.xml"/><Relationship Id="rId36" Type="http://schemas.openxmlformats.org/officeDocument/2006/relationships/customXml" Target="../ink/ink379.xml"/><Relationship Id="rId49" Type="http://schemas.openxmlformats.org/officeDocument/2006/relationships/image" Target="../media/image383.png"/><Relationship Id="rId57" Type="http://schemas.openxmlformats.org/officeDocument/2006/relationships/image" Target="../media/image387.png"/><Relationship Id="rId10" Type="http://schemas.openxmlformats.org/officeDocument/2006/relationships/customXml" Target="../ink/ink366.xml"/><Relationship Id="rId31" Type="http://schemas.openxmlformats.org/officeDocument/2006/relationships/image" Target="../media/image374.png"/><Relationship Id="rId44" Type="http://schemas.openxmlformats.org/officeDocument/2006/relationships/customXml" Target="../ink/ink383.xml"/><Relationship Id="rId52" Type="http://schemas.openxmlformats.org/officeDocument/2006/relationships/customXml" Target="../ink/ink387.xml"/><Relationship Id="rId60" Type="http://schemas.openxmlformats.org/officeDocument/2006/relationships/customXml" Target="../ink/ink391.xml"/><Relationship Id="rId65" Type="http://schemas.openxmlformats.org/officeDocument/2006/relationships/image" Target="../media/image391.png"/><Relationship Id="rId73" Type="http://schemas.openxmlformats.org/officeDocument/2006/relationships/image" Target="../media/image395.png"/><Relationship Id="rId78" Type="http://schemas.openxmlformats.org/officeDocument/2006/relationships/customXml" Target="../ink/ink400.xml"/><Relationship Id="rId81" Type="http://schemas.openxmlformats.org/officeDocument/2006/relationships/image" Target="../media/image399.png"/><Relationship Id="rId86" Type="http://schemas.openxmlformats.org/officeDocument/2006/relationships/customXml" Target="../ink/ink404.xml"/><Relationship Id="rId4" Type="http://schemas.openxmlformats.org/officeDocument/2006/relationships/customXml" Target="../ink/ink363.xml"/><Relationship Id="rId9" Type="http://schemas.openxmlformats.org/officeDocument/2006/relationships/image" Target="../media/image363.png"/><Relationship Id="rId13" Type="http://schemas.openxmlformats.org/officeDocument/2006/relationships/image" Target="../media/image365.png"/><Relationship Id="rId18" Type="http://schemas.openxmlformats.org/officeDocument/2006/relationships/customXml" Target="../ink/ink370.xml"/><Relationship Id="rId39" Type="http://schemas.openxmlformats.org/officeDocument/2006/relationships/image" Target="../media/image378.png"/><Relationship Id="rId34" Type="http://schemas.openxmlformats.org/officeDocument/2006/relationships/customXml" Target="../ink/ink378.xml"/><Relationship Id="rId50" Type="http://schemas.openxmlformats.org/officeDocument/2006/relationships/customXml" Target="../ink/ink386.xml"/><Relationship Id="rId55" Type="http://schemas.openxmlformats.org/officeDocument/2006/relationships/image" Target="../media/image386.png"/><Relationship Id="rId76" Type="http://schemas.openxmlformats.org/officeDocument/2006/relationships/customXml" Target="../ink/ink399.xml"/><Relationship Id="rId7" Type="http://schemas.openxmlformats.org/officeDocument/2006/relationships/image" Target="../media/image362.png"/><Relationship Id="rId71" Type="http://schemas.openxmlformats.org/officeDocument/2006/relationships/image" Target="../media/image394.png"/><Relationship Id="rId2" Type="http://schemas.openxmlformats.org/officeDocument/2006/relationships/customXml" Target="../ink/ink362.xml"/><Relationship Id="rId29" Type="http://schemas.openxmlformats.org/officeDocument/2006/relationships/image" Target="../media/image373.png"/><Relationship Id="rId24" Type="http://schemas.openxmlformats.org/officeDocument/2006/relationships/customXml" Target="../ink/ink373.xml"/><Relationship Id="rId40" Type="http://schemas.openxmlformats.org/officeDocument/2006/relationships/customXml" Target="../ink/ink381.xml"/><Relationship Id="rId45" Type="http://schemas.openxmlformats.org/officeDocument/2006/relationships/image" Target="../media/image381.png"/><Relationship Id="rId66" Type="http://schemas.openxmlformats.org/officeDocument/2006/relationships/customXml" Target="../ink/ink394.xml"/><Relationship Id="rId87" Type="http://schemas.openxmlformats.org/officeDocument/2006/relationships/image" Target="../media/image402.png"/><Relationship Id="rId61" Type="http://schemas.openxmlformats.org/officeDocument/2006/relationships/image" Target="../media/image389.png"/><Relationship Id="rId82" Type="http://schemas.openxmlformats.org/officeDocument/2006/relationships/customXml" Target="../ink/ink402.xml"/><Relationship Id="rId19" Type="http://schemas.openxmlformats.org/officeDocument/2006/relationships/image" Target="../media/image368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19.xml"/><Relationship Id="rId21" Type="http://schemas.openxmlformats.org/officeDocument/2006/relationships/image" Target="../media/image414.png"/><Relationship Id="rId42" Type="http://schemas.openxmlformats.org/officeDocument/2006/relationships/customXml" Target="../ink/ink427.xml"/><Relationship Id="rId47" Type="http://schemas.openxmlformats.org/officeDocument/2006/relationships/image" Target="../media/image427.png"/><Relationship Id="rId63" Type="http://schemas.openxmlformats.org/officeDocument/2006/relationships/image" Target="../media/image435.png"/><Relationship Id="rId68" Type="http://schemas.openxmlformats.org/officeDocument/2006/relationships/customXml" Target="../ink/ink440.xml"/><Relationship Id="rId84" Type="http://schemas.openxmlformats.org/officeDocument/2006/relationships/customXml" Target="../ink/ink448.xml"/><Relationship Id="rId89" Type="http://schemas.openxmlformats.org/officeDocument/2006/relationships/image" Target="../media/image448.png"/><Relationship Id="rId16" Type="http://schemas.openxmlformats.org/officeDocument/2006/relationships/customXml" Target="../ink/ink414.xml"/><Relationship Id="rId11" Type="http://schemas.openxmlformats.org/officeDocument/2006/relationships/image" Target="../media/image409.png"/><Relationship Id="rId32" Type="http://schemas.openxmlformats.org/officeDocument/2006/relationships/customXml" Target="../ink/ink422.xml"/><Relationship Id="rId37" Type="http://schemas.openxmlformats.org/officeDocument/2006/relationships/image" Target="../media/image422.png"/><Relationship Id="rId53" Type="http://schemas.openxmlformats.org/officeDocument/2006/relationships/image" Target="../media/image430.png"/><Relationship Id="rId58" Type="http://schemas.openxmlformats.org/officeDocument/2006/relationships/customXml" Target="../ink/ink435.xml"/><Relationship Id="rId74" Type="http://schemas.openxmlformats.org/officeDocument/2006/relationships/customXml" Target="../ink/ink443.xml"/><Relationship Id="rId79" Type="http://schemas.openxmlformats.org/officeDocument/2006/relationships/image" Target="../media/image443.png"/><Relationship Id="rId102" Type="http://schemas.openxmlformats.org/officeDocument/2006/relationships/customXml" Target="../ink/ink457.xml"/><Relationship Id="rId5" Type="http://schemas.openxmlformats.org/officeDocument/2006/relationships/image" Target="../media/image406.png"/><Relationship Id="rId90" Type="http://schemas.openxmlformats.org/officeDocument/2006/relationships/customXml" Target="../ink/ink451.xml"/><Relationship Id="rId95" Type="http://schemas.openxmlformats.org/officeDocument/2006/relationships/image" Target="../media/image451.png"/><Relationship Id="rId22" Type="http://schemas.openxmlformats.org/officeDocument/2006/relationships/customXml" Target="../ink/ink417.xml"/><Relationship Id="rId27" Type="http://schemas.openxmlformats.org/officeDocument/2006/relationships/image" Target="../media/image417.png"/><Relationship Id="rId43" Type="http://schemas.openxmlformats.org/officeDocument/2006/relationships/image" Target="../media/image425.png"/><Relationship Id="rId48" Type="http://schemas.openxmlformats.org/officeDocument/2006/relationships/customXml" Target="../ink/ink430.xml"/><Relationship Id="rId64" Type="http://schemas.openxmlformats.org/officeDocument/2006/relationships/customXml" Target="../ink/ink438.xml"/><Relationship Id="rId69" Type="http://schemas.openxmlformats.org/officeDocument/2006/relationships/image" Target="../media/image438.png"/><Relationship Id="rId80" Type="http://schemas.openxmlformats.org/officeDocument/2006/relationships/customXml" Target="../ink/ink446.xml"/><Relationship Id="rId85" Type="http://schemas.openxmlformats.org/officeDocument/2006/relationships/image" Target="../media/image446.png"/><Relationship Id="rId12" Type="http://schemas.openxmlformats.org/officeDocument/2006/relationships/customXml" Target="../ink/ink412.xml"/><Relationship Id="rId17" Type="http://schemas.openxmlformats.org/officeDocument/2006/relationships/image" Target="../media/image412.png"/><Relationship Id="rId25" Type="http://schemas.openxmlformats.org/officeDocument/2006/relationships/image" Target="../media/image416.png"/><Relationship Id="rId33" Type="http://schemas.openxmlformats.org/officeDocument/2006/relationships/image" Target="../media/image420.png"/><Relationship Id="rId38" Type="http://schemas.openxmlformats.org/officeDocument/2006/relationships/customXml" Target="../ink/ink425.xml"/><Relationship Id="rId46" Type="http://schemas.openxmlformats.org/officeDocument/2006/relationships/customXml" Target="../ink/ink429.xml"/><Relationship Id="rId59" Type="http://schemas.openxmlformats.org/officeDocument/2006/relationships/image" Target="../media/image433.png"/><Relationship Id="rId67" Type="http://schemas.openxmlformats.org/officeDocument/2006/relationships/image" Target="../media/image437.png"/><Relationship Id="rId103" Type="http://schemas.openxmlformats.org/officeDocument/2006/relationships/image" Target="../media/image455.png"/><Relationship Id="rId20" Type="http://schemas.openxmlformats.org/officeDocument/2006/relationships/customXml" Target="../ink/ink416.xml"/><Relationship Id="rId41" Type="http://schemas.openxmlformats.org/officeDocument/2006/relationships/image" Target="../media/image424.png"/><Relationship Id="rId54" Type="http://schemas.openxmlformats.org/officeDocument/2006/relationships/customXml" Target="../ink/ink433.xml"/><Relationship Id="rId62" Type="http://schemas.openxmlformats.org/officeDocument/2006/relationships/customXml" Target="../ink/ink437.xml"/><Relationship Id="rId70" Type="http://schemas.openxmlformats.org/officeDocument/2006/relationships/customXml" Target="../ink/ink441.xml"/><Relationship Id="rId75" Type="http://schemas.openxmlformats.org/officeDocument/2006/relationships/image" Target="../media/image441.png"/><Relationship Id="rId83" Type="http://schemas.openxmlformats.org/officeDocument/2006/relationships/image" Target="../media/image445.png"/><Relationship Id="rId88" Type="http://schemas.openxmlformats.org/officeDocument/2006/relationships/customXml" Target="../ink/ink450.xml"/><Relationship Id="rId91" Type="http://schemas.openxmlformats.org/officeDocument/2006/relationships/image" Target="../media/image449.png"/><Relationship Id="rId96" Type="http://schemas.openxmlformats.org/officeDocument/2006/relationships/customXml" Target="../ink/ink45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09.xml"/><Relationship Id="rId15" Type="http://schemas.openxmlformats.org/officeDocument/2006/relationships/image" Target="../media/image411.png"/><Relationship Id="rId23" Type="http://schemas.openxmlformats.org/officeDocument/2006/relationships/image" Target="../media/image415.png"/><Relationship Id="rId28" Type="http://schemas.openxmlformats.org/officeDocument/2006/relationships/customXml" Target="../ink/ink420.xml"/><Relationship Id="rId36" Type="http://schemas.openxmlformats.org/officeDocument/2006/relationships/customXml" Target="../ink/ink424.xml"/><Relationship Id="rId49" Type="http://schemas.openxmlformats.org/officeDocument/2006/relationships/image" Target="../media/image428.png"/><Relationship Id="rId57" Type="http://schemas.openxmlformats.org/officeDocument/2006/relationships/image" Target="../media/image432.png"/><Relationship Id="rId10" Type="http://schemas.openxmlformats.org/officeDocument/2006/relationships/customXml" Target="../ink/ink411.xml"/><Relationship Id="rId31" Type="http://schemas.openxmlformats.org/officeDocument/2006/relationships/image" Target="../media/image419.png"/><Relationship Id="rId44" Type="http://schemas.openxmlformats.org/officeDocument/2006/relationships/customXml" Target="../ink/ink428.xml"/><Relationship Id="rId52" Type="http://schemas.openxmlformats.org/officeDocument/2006/relationships/customXml" Target="../ink/ink432.xml"/><Relationship Id="rId60" Type="http://schemas.openxmlformats.org/officeDocument/2006/relationships/customXml" Target="../ink/ink436.xml"/><Relationship Id="rId65" Type="http://schemas.openxmlformats.org/officeDocument/2006/relationships/image" Target="../media/image436.png"/><Relationship Id="rId73" Type="http://schemas.openxmlformats.org/officeDocument/2006/relationships/image" Target="../media/image440.png"/><Relationship Id="rId78" Type="http://schemas.openxmlformats.org/officeDocument/2006/relationships/customXml" Target="../ink/ink445.xml"/><Relationship Id="rId81" Type="http://schemas.openxmlformats.org/officeDocument/2006/relationships/image" Target="../media/image444.png"/><Relationship Id="rId86" Type="http://schemas.openxmlformats.org/officeDocument/2006/relationships/customXml" Target="../ink/ink449.xml"/><Relationship Id="rId94" Type="http://schemas.openxmlformats.org/officeDocument/2006/relationships/customXml" Target="../ink/ink453.xml"/><Relationship Id="rId99" Type="http://schemas.openxmlformats.org/officeDocument/2006/relationships/image" Target="../media/image453.png"/><Relationship Id="rId101" Type="http://schemas.openxmlformats.org/officeDocument/2006/relationships/image" Target="../media/image454.png"/><Relationship Id="rId4" Type="http://schemas.openxmlformats.org/officeDocument/2006/relationships/customXml" Target="../ink/ink408.xml"/><Relationship Id="rId9" Type="http://schemas.openxmlformats.org/officeDocument/2006/relationships/image" Target="../media/image408.png"/><Relationship Id="rId13" Type="http://schemas.openxmlformats.org/officeDocument/2006/relationships/image" Target="../media/image410.png"/><Relationship Id="rId18" Type="http://schemas.openxmlformats.org/officeDocument/2006/relationships/customXml" Target="../ink/ink415.xml"/><Relationship Id="rId39" Type="http://schemas.openxmlformats.org/officeDocument/2006/relationships/image" Target="../media/image423.png"/><Relationship Id="rId34" Type="http://schemas.openxmlformats.org/officeDocument/2006/relationships/customXml" Target="../ink/ink423.xml"/><Relationship Id="rId50" Type="http://schemas.openxmlformats.org/officeDocument/2006/relationships/customXml" Target="../ink/ink431.xml"/><Relationship Id="rId55" Type="http://schemas.openxmlformats.org/officeDocument/2006/relationships/image" Target="../media/image431.png"/><Relationship Id="rId76" Type="http://schemas.openxmlformats.org/officeDocument/2006/relationships/customXml" Target="../ink/ink444.xml"/><Relationship Id="rId97" Type="http://schemas.openxmlformats.org/officeDocument/2006/relationships/image" Target="../media/image452.png"/><Relationship Id="rId7" Type="http://schemas.openxmlformats.org/officeDocument/2006/relationships/image" Target="../media/image407.png"/><Relationship Id="rId71" Type="http://schemas.openxmlformats.org/officeDocument/2006/relationships/image" Target="../media/image439.png"/><Relationship Id="rId92" Type="http://schemas.openxmlformats.org/officeDocument/2006/relationships/customXml" Target="../ink/ink452.xml"/><Relationship Id="rId2" Type="http://schemas.openxmlformats.org/officeDocument/2006/relationships/customXml" Target="../ink/ink407.xml"/><Relationship Id="rId29" Type="http://schemas.openxmlformats.org/officeDocument/2006/relationships/image" Target="../media/image418.png"/><Relationship Id="rId24" Type="http://schemas.openxmlformats.org/officeDocument/2006/relationships/customXml" Target="../ink/ink418.xml"/><Relationship Id="rId40" Type="http://schemas.openxmlformats.org/officeDocument/2006/relationships/customXml" Target="../ink/ink426.xml"/><Relationship Id="rId45" Type="http://schemas.openxmlformats.org/officeDocument/2006/relationships/image" Target="../media/image426.png"/><Relationship Id="rId66" Type="http://schemas.openxmlformats.org/officeDocument/2006/relationships/customXml" Target="../ink/ink439.xml"/><Relationship Id="rId87" Type="http://schemas.openxmlformats.org/officeDocument/2006/relationships/image" Target="../media/image447.png"/><Relationship Id="rId61" Type="http://schemas.openxmlformats.org/officeDocument/2006/relationships/image" Target="../media/image434.png"/><Relationship Id="rId82" Type="http://schemas.openxmlformats.org/officeDocument/2006/relationships/customXml" Target="../ink/ink447.xml"/><Relationship Id="rId19" Type="http://schemas.openxmlformats.org/officeDocument/2006/relationships/image" Target="../media/image413.png"/><Relationship Id="rId14" Type="http://schemas.openxmlformats.org/officeDocument/2006/relationships/customXml" Target="../ink/ink413.xml"/><Relationship Id="rId30" Type="http://schemas.openxmlformats.org/officeDocument/2006/relationships/customXml" Target="../ink/ink421.xml"/><Relationship Id="rId35" Type="http://schemas.openxmlformats.org/officeDocument/2006/relationships/image" Target="../media/image421.png"/><Relationship Id="rId56" Type="http://schemas.openxmlformats.org/officeDocument/2006/relationships/customXml" Target="../ink/ink434.xml"/><Relationship Id="rId77" Type="http://schemas.openxmlformats.org/officeDocument/2006/relationships/image" Target="../media/image442.png"/><Relationship Id="rId100" Type="http://schemas.openxmlformats.org/officeDocument/2006/relationships/customXml" Target="../ink/ink456.xml"/><Relationship Id="rId8" Type="http://schemas.openxmlformats.org/officeDocument/2006/relationships/customXml" Target="../ink/ink410.xml"/><Relationship Id="rId51" Type="http://schemas.openxmlformats.org/officeDocument/2006/relationships/image" Target="../media/image429.png"/><Relationship Id="rId72" Type="http://schemas.openxmlformats.org/officeDocument/2006/relationships/customXml" Target="../ink/ink442.xml"/><Relationship Id="rId93" Type="http://schemas.openxmlformats.org/officeDocument/2006/relationships/image" Target="../media/image450.png"/><Relationship Id="rId98" Type="http://schemas.openxmlformats.org/officeDocument/2006/relationships/customXml" Target="../ink/ink455.xml"/><Relationship Id="rId3" Type="http://schemas.openxmlformats.org/officeDocument/2006/relationships/image" Target="../media/image40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Ink 36">
                <a:extLst>
                  <a:ext uri="{FF2B5EF4-FFF2-40B4-BE49-F238E27FC236}">
                    <a16:creationId xmlns:a16="http://schemas.microsoft.com/office/drawing/2014/main" id="{A2C4E5EC-3101-384D-D362-9BF6AF37194D}"/>
                  </a:ext>
                </a:extLst>
              </p14:cNvPr>
              <p14:cNvContentPartPr/>
              <p14:nvPr/>
            </p14:nvContentPartPr>
            <p14:xfrm>
              <a:off x="10088023" y="327164"/>
              <a:ext cx="1496520" cy="537120"/>
            </p14:xfrm>
          </p:contentPart>
        </mc:Choice>
        <mc:Fallback xmlns="">
          <p:pic>
            <p:nvPicPr>
              <p:cNvPr id="31" name="Ink 36">
                <a:extLst>
                  <a:ext uri="{FF2B5EF4-FFF2-40B4-BE49-F238E27FC236}">
                    <a16:creationId xmlns:a16="http://schemas.microsoft.com/office/drawing/2014/main" id="{A2C4E5EC-3101-384D-D362-9BF6AF3719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80463" y="319599"/>
                <a:ext cx="1511640" cy="552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6">
                <a:extLst>
                  <a:ext uri="{FF2B5EF4-FFF2-40B4-BE49-F238E27FC236}">
                    <a16:creationId xmlns:a16="http://schemas.microsoft.com/office/drawing/2014/main" id="{EAE8C850-C0DF-46BD-15A9-402DAF77C4AD}"/>
                  </a:ext>
                </a:extLst>
              </p14:cNvPr>
              <p14:cNvContentPartPr/>
              <p14:nvPr/>
            </p14:nvContentPartPr>
            <p14:xfrm>
              <a:off x="8667103" y="256604"/>
              <a:ext cx="861120" cy="500040"/>
            </p14:xfrm>
          </p:contentPart>
        </mc:Choice>
        <mc:Fallback xmlns="">
          <p:pic>
            <p:nvPicPr>
              <p:cNvPr id="32" name="Ink 36">
                <a:extLst>
                  <a:ext uri="{FF2B5EF4-FFF2-40B4-BE49-F238E27FC236}">
                    <a16:creationId xmlns:a16="http://schemas.microsoft.com/office/drawing/2014/main" id="{EAE8C850-C0DF-46BD-15A9-402DAF77C4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59543" y="246517"/>
                <a:ext cx="878760" cy="520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6">
                <a:extLst>
                  <a:ext uri="{FF2B5EF4-FFF2-40B4-BE49-F238E27FC236}">
                    <a16:creationId xmlns:a16="http://schemas.microsoft.com/office/drawing/2014/main" id="{BEDAD567-BA55-7921-4FDC-8219FEBEB453}"/>
                  </a:ext>
                </a:extLst>
              </p14:cNvPr>
              <p14:cNvContentPartPr/>
              <p14:nvPr/>
            </p14:nvContentPartPr>
            <p14:xfrm>
              <a:off x="7372183" y="260204"/>
              <a:ext cx="503280" cy="490680"/>
            </p14:xfrm>
          </p:contentPart>
        </mc:Choice>
        <mc:Fallback xmlns="">
          <p:pic>
            <p:nvPicPr>
              <p:cNvPr id="33" name="Ink 36">
                <a:extLst>
                  <a:ext uri="{FF2B5EF4-FFF2-40B4-BE49-F238E27FC236}">
                    <a16:creationId xmlns:a16="http://schemas.microsoft.com/office/drawing/2014/main" id="{BEDAD567-BA55-7921-4FDC-8219FEBEB4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62103" y="250124"/>
                <a:ext cx="52344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Ink 36">
                <a:extLst>
                  <a:ext uri="{FF2B5EF4-FFF2-40B4-BE49-F238E27FC236}">
                    <a16:creationId xmlns:a16="http://schemas.microsoft.com/office/drawing/2014/main" id="{BCE85F55-74D3-5DC1-4FEE-E808058B1F43}"/>
                  </a:ext>
                </a:extLst>
              </p14:cNvPr>
              <p14:cNvContentPartPr/>
              <p14:nvPr/>
            </p14:nvContentPartPr>
            <p14:xfrm>
              <a:off x="6127303" y="392324"/>
              <a:ext cx="956160" cy="415080"/>
            </p14:xfrm>
          </p:contentPart>
        </mc:Choice>
        <mc:Fallback xmlns="">
          <p:pic>
            <p:nvPicPr>
              <p:cNvPr id="34" name="Ink 36">
                <a:extLst>
                  <a:ext uri="{FF2B5EF4-FFF2-40B4-BE49-F238E27FC236}">
                    <a16:creationId xmlns:a16="http://schemas.microsoft.com/office/drawing/2014/main" id="{BCE85F55-74D3-5DC1-4FEE-E808058B1F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19743" y="384771"/>
                <a:ext cx="970920" cy="4298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Ink 36">
                <a:extLst>
                  <a:ext uri="{FF2B5EF4-FFF2-40B4-BE49-F238E27FC236}">
                    <a16:creationId xmlns:a16="http://schemas.microsoft.com/office/drawing/2014/main" id="{0870D231-EE58-893B-6EB5-B97707EB1F54}"/>
                  </a:ext>
                </a:extLst>
              </p14:cNvPr>
              <p14:cNvContentPartPr/>
              <p14:nvPr/>
            </p14:nvContentPartPr>
            <p14:xfrm>
              <a:off x="3618823" y="402044"/>
              <a:ext cx="1685160" cy="523440"/>
            </p14:xfrm>
          </p:contentPart>
        </mc:Choice>
        <mc:Fallback xmlns="">
          <p:pic>
            <p:nvPicPr>
              <p:cNvPr id="35" name="Ink 36">
                <a:extLst>
                  <a:ext uri="{FF2B5EF4-FFF2-40B4-BE49-F238E27FC236}">
                    <a16:creationId xmlns:a16="http://schemas.microsoft.com/office/drawing/2014/main" id="{0870D231-EE58-893B-6EB5-B97707EB1F5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11263" y="394484"/>
                <a:ext cx="1700280" cy="5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6" name="Ink 36">
                <a:extLst>
                  <a:ext uri="{FF2B5EF4-FFF2-40B4-BE49-F238E27FC236}">
                    <a16:creationId xmlns:a16="http://schemas.microsoft.com/office/drawing/2014/main" id="{44D77092-17CE-3FA9-67E4-7F55358A2A52}"/>
                  </a:ext>
                </a:extLst>
              </p14:cNvPr>
              <p14:cNvContentPartPr/>
              <p14:nvPr/>
            </p14:nvContentPartPr>
            <p14:xfrm>
              <a:off x="1053463" y="399884"/>
              <a:ext cx="1955520" cy="948240"/>
            </p14:xfrm>
          </p:contentPart>
        </mc:Choice>
        <mc:Fallback xmlns="">
          <p:pic>
            <p:nvPicPr>
              <p:cNvPr id="36" name="Ink 36">
                <a:extLst>
                  <a:ext uri="{FF2B5EF4-FFF2-40B4-BE49-F238E27FC236}">
                    <a16:creationId xmlns:a16="http://schemas.microsoft.com/office/drawing/2014/main" id="{44D77092-17CE-3FA9-67E4-7F55358A2A5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45903" y="392324"/>
                <a:ext cx="1970640" cy="9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422BFD1-4684-142A-8EC5-FC368BC7124F}"/>
                  </a:ext>
                </a:extLst>
              </p14:cNvPr>
              <p14:cNvContentPartPr/>
              <p14:nvPr/>
            </p14:nvContentPartPr>
            <p14:xfrm>
              <a:off x="1757623" y="1561604"/>
              <a:ext cx="63360" cy="507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422BFD1-4684-142A-8EC5-FC368BC712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50063" y="1554044"/>
                <a:ext cx="781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1" name="Ink 52">
                <a:extLst>
                  <a:ext uri="{FF2B5EF4-FFF2-40B4-BE49-F238E27FC236}">
                    <a16:creationId xmlns:a16="http://schemas.microsoft.com/office/drawing/2014/main" id="{84F6639F-3D57-2728-D0BB-2425A7DEDCB6}"/>
                  </a:ext>
                </a:extLst>
              </p14:cNvPr>
              <p14:cNvContentPartPr/>
              <p14:nvPr/>
            </p14:nvContentPartPr>
            <p14:xfrm>
              <a:off x="2342263" y="1606244"/>
              <a:ext cx="2099520" cy="772920"/>
            </p14:xfrm>
          </p:contentPart>
        </mc:Choice>
        <mc:Fallback xmlns="">
          <p:pic>
            <p:nvPicPr>
              <p:cNvPr id="51" name="Ink 52">
                <a:extLst>
                  <a:ext uri="{FF2B5EF4-FFF2-40B4-BE49-F238E27FC236}">
                    <a16:creationId xmlns:a16="http://schemas.microsoft.com/office/drawing/2014/main" id="{84F6639F-3D57-2728-D0BB-2425A7DEDCB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34703" y="1598684"/>
                <a:ext cx="2114640" cy="78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id="{F8A7E5AB-B4D2-CBF9-A236-DF9BA663F4E0}"/>
                  </a:ext>
                </a:extLst>
              </p14:cNvPr>
              <p14:cNvContentPartPr/>
              <p14:nvPr/>
            </p14:nvContentPartPr>
            <p14:xfrm>
              <a:off x="1405543" y="1794164"/>
              <a:ext cx="484560" cy="396720"/>
            </p14:xfrm>
          </p:contentPart>
        </mc:Choice>
        <mc:Fallback xmlns=""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F8A7E5AB-B4D2-CBF9-A236-DF9BA663F4E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97983" y="1786597"/>
                <a:ext cx="499680" cy="411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C76A9DD-9B73-B0B2-4454-5716E0979E5A}"/>
                  </a:ext>
                </a:extLst>
              </p14:cNvPr>
              <p14:cNvContentPartPr/>
              <p14:nvPr/>
            </p14:nvContentPartPr>
            <p14:xfrm>
              <a:off x="6894823" y="1392044"/>
              <a:ext cx="50040" cy="946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C76A9DD-9B73-B0B2-4454-5716E0979E5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87623" y="1384484"/>
                <a:ext cx="6516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EE1AC4A-A4E3-E797-2E86-8E8FD07173DA}"/>
                  </a:ext>
                </a:extLst>
              </p14:cNvPr>
              <p14:cNvContentPartPr/>
              <p14:nvPr/>
            </p14:nvContentPartPr>
            <p14:xfrm>
              <a:off x="6813103" y="2544404"/>
              <a:ext cx="325800" cy="2750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EE1AC4A-A4E3-E797-2E86-8E8FD07173D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05543" y="2536844"/>
                <a:ext cx="34092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BC37D04-14EC-7A44-9095-F320D4E49F56}"/>
                  </a:ext>
                </a:extLst>
              </p14:cNvPr>
              <p14:cNvContentPartPr/>
              <p14:nvPr/>
            </p14:nvContentPartPr>
            <p14:xfrm>
              <a:off x="6789343" y="2963804"/>
              <a:ext cx="293760" cy="442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BC37D04-14EC-7A44-9095-F320D4E49F5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82143" y="2956244"/>
                <a:ext cx="30888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2124D89-1098-BD8E-0F0A-E5D48EABCB97}"/>
                  </a:ext>
                </a:extLst>
              </p14:cNvPr>
              <p14:cNvContentPartPr/>
              <p14:nvPr/>
            </p14:nvContentPartPr>
            <p14:xfrm>
              <a:off x="7592143" y="2655644"/>
              <a:ext cx="220320" cy="507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2124D89-1098-BD8E-0F0A-E5D48EABCB9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84583" y="2648084"/>
                <a:ext cx="2354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BC2D473-1958-346B-7E73-A14DFB7233F2}"/>
                  </a:ext>
                </a:extLst>
              </p14:cNvPr>
              <p14:cNvContentPartPr/>
              <p14:nvPr/>
            </p14:nvContentPartPr>
            <p14:xfrm>
              <a:off x="7610863" y="2850404"/>
              <a:ext cx="176400" cy="64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BC2D473-1958-346B-7E73-A14DFB7233F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03663" y="2842844"/>
                <a:ext cx="19152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5" name="Ink 88">
                <a:extLst>
                  <a:ext uri="{FF2B5EF4-FFF2-40B4-BE49-F238E27FC236}">
                    <a16:creationId xmlns:a16="http://schemas.microsoft.com/office/drawing/2014/main" id="{6F011D72-9F9E-47B6-217E-CBA3ECD9F9C4}"/>
                  </a:ext>
                </a:extLst>
              </p14:cNvPr>
              <p14:cNvContentPartPr/>
              <p14:nvPr/>
            </p14:nvContentPartPr>
            <p14:xfrm>
              <a:off x="8279023" y="2375564"/>
              <a:ext cx="2271240" cy="825840"/>
            </p14:xfrm>
          </p:contentPart>
        </mc:Choice>
        <mc:Fallback xmlns="">
          <p:pic>
            <p:nvPicPr>
              <p:cNvPr id="85" name="Ink 88">
                <a:extLst>
                  <a:ext uri="{FF2B5EF4-FFF2-40B4-BE49-F238E27FC236}">
                    <a16:creationId xmlns:a16="http://schemas.microsoft.com/office/drawing/2014/main" id="{6F011D72-9F9E-47B6-217E-CBA3ECD9F9C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71463" y="2368007"/>
                <a:ext cx="2286360" cy="8405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6" name="Ink 88">
                <a:extLst>
                  <a:ext uri="{FF2B5EF4-FFF2-40B4-BE49-F238E27FC236}">
                    <a16:creationId xmlns:a16="http://schemas.microsoft.com/office/drawing/2014/main" id="{3BC83BBF-B23C-527C-A99E-E91C64574E29}"/>
                  </a:ext>
                </a:extLst>
              </p14:cNvPr>
              <p14:cNvContentPartPr/>
              <p14:nvPr/>
            </p14:nvContentPartPr>
            <p14:xfrm>
              <a:off x="8170663" y="1354244"/>
              <a:ext cx="2406240" cy="874080"/>
            </p14:xfrm>
          </p:contentPart>
        </mc:Choice>
        <mc:Fallback xmlns="">
          <p:pic>
            <p:nvPicPr>
              <p:cNvPr id="86" name="Ink 88">
                <a:extLst>
                  <a:ext uri="{FF2B5EF4-FFF2-40B4-BE49-F238E27FC236}">
                    <a16:creationId xmlns:a16="http://schemas.microsoft.com/office/drawing/2014/main" id="{3BC83BBF-B23C-527C-A99E-E91C64574E2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163104" y="1346687"/>
                <a:ext cx="2421358" cy="8888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7" name="Ink 88">
                <a:extLst>
                  <a:ext uri="{FF2B5EF4-FFF2-40B4-BE49-F238E27FC236}">
                    <a16:creationId xmlns:a16="http://schemas.microsoft.com/office/drawing/2014/main" id="{32F4C50E-619C-DDB8-F5EA-343C0A78E526}"/>
                  </a:ext>
                </a:extLst>
              </p14:cNvPr>
              <p14:cNvContentPartPr/>
              <p14:nvPr/>
            </p14:nvContentPartPr>
            <p14:xfrm>
              <a:off x="7516543" y="1699844"/>
              <a:ext cx="220680" cy="170280"/>
            </p14:xfrm>
          </p:contentPart>
        </mc:Choice>
        <mc:Fallback xmlns="">
          <p:pic>
            <p:nvPicPr>
              <p:cNvPr id="87" name="Ink 88">
                <a:extLst>
                  <a:ext uri="{FF2B5EF4-FFF2-40B4-BE49-F238E27FC236}">
                    <a16:creationId xmlns:a16="http://schemas.microsoft.com/office/drawing/2014/main" id="{32F4C50E-619C-DDB8-F5EA-343C0A78E52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509331" y="1692284"/>
                <a:ext cx="235825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8" name="Ink 88">
                <a:extLst>
                  <a:ext uri="{FF2B5EF4-FFF2-40B4-BE49-F238E27FC236}">
                    <a16:creationId xmlns:a16="http://schemas.microsoft.com/office/drawing/2014/main" id="{E823D801-3C3C-ECC5-867D-9F949D9A37DC}"/>
                  </a:ext>
                </a:extLst>
              </p14:cNvPr>
              <p14:cNvContentPartPr/>
              <p14:nvPr/>
            </p14:nvContentPartPr>
            <p14:xfrm>
              <a:off x="6755863" y="1699844"/>
              <a:ext cx="409320" cy="415440"/>
            </p14:xfrm>
          </p:contentPart>
        </mc:Choice>
        <mc:Fallback xmlns="">
          <p:pic>
            <p:nvPicPr>
              <p:cNvPr id="88" name="Ink 88">
                <a:extLst>
                  <a:ext uri="{FF2B5EF4-FFF2-40B4-BE49-F238E27FC236}">
                    <a16:creationId xmlns:a16="http://schemas.microsoft.com/office/drawing/2014/main" id="{E823D801-3C3C-ECC5-867D-9F949D9A37D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748296" y="1692284"/>
                <a:ext cx="424453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2" name="Ink 92">
                <a:extLst>
                  <a:ext uri="{FF2B5EF4-FFF2-40B4-BE49-F238E27FC236}">
                    <a16:creationId xmlns:a16="http://schemas.microsoft.com/office/drawing/2014/main" id="{42F0C62D-F505-17DC-F8C1-097098B151C3}"/>
                  </a:ext>
                </a:extLst>
              </p14:cNvPr>
              <p14:cNvContentPartPr/>
              <p14:nvPr/>
            </p14:nvContentPartPr>
            <p14:xfrm>
              <a:off x="1993063" y="2701724"/>
              <a:ext cx="890280" cy="777240"/>
            </p14:xfrm>
          </p:contentPart>
        </mc:Choice>
        <mc:Fallback xmlns="">
          <p:pic>
            <p:nvPicPr>
              <p:cNvPr id="92" name="Ink 92">
                <a:extLst>
                  <a:ext uri="{FF2B5EF4-FFF2-40B4-BE49-F238E27FC236}">
                    <a16:creationId xmlns:a16="http://schemas.microsoft.com/office/drawing/2014/main" id="{42F0C62D-F505-17DC-F8C1-097098B151C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985503" y="2694164"/>
                <a:ext cx="905400" cy="79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7" name="Ink 97">
                <a:extLst>
                  <a:ext uri="{FF2B5EF4-FFF2-40B4-BE49-F238E27FC236}">
                    <a16:creationId xmlns:a16="http://schemas.microsoft.com/office/drawing/2014/main" id="{92ECDD3A-DDB1-5128-E147-88136C31DB7D}"/>
                  </a:ext>
                </a:extLst>
              </p14:cNvPr>
              <p14:cNvContentPartPr/>
              <p14:nvPr/>
            </p14:nvContentPartPr>
            <p14:xfrm>
              <a:off x="3140743" y="2844284"/>
              <a:ext cx="735840" cy="427680"/>
            </p14:xfrm>
          </p:contentPart>
        </mc:Choice>
        <mc:Fallback xmlns="">
          <p:pic>
            <p:nvPicPr>
              <p:cNvPr id="97" name="Ink 97">
                <a:extLst>
                  <a:ext uri="{FF2B5EF4-FFF2-40B4-BE49-F238E27FC236}">
                    <a16:creationId xmlns:a16="http://schemas.microsoft.com/office/drawing/2014/main" id="{92ECDD3A-DDB1-5128-E147-88136C31DB7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33183" y="2836730"/>
                <a:ext cx="750960" cy="4424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0" name="Ink 110">
                <a:extLst>
                  <a:ext uri="{FF2B5EF4-FFF2-40B4-BE49-F238E27FC236}">
                    <a16:creationId xmlns:a16="http://schemas.microsoft.com/office/drawing/2014/main" id="{84F10023-9393-72DB-147E-2144BC88512F}"/>
                  </a:ext>
                </a:extLst>
              </p14:cNvPr>
              <p14:cNvContentPartPr/>
              <p14:nvPr/>
            </p14:nvContentPartPr>
            <p14:xfrm>
              <a:off x="330583" y="2793884"/>
              <a:ext cx="1741680" cy="685800"/>
            </p14:xfrm>
          </p:contentPart>
        </mc:Choice>
        <mc:Fallback xmlns="">
          <p:pic>
            <p:nvPicPr>
              <p:cNvPr id="110" name="Ink 110">
                <a:extLst>
                  <a:ext uri="{FF2B5EF4-FFF2-40B4-BE49-F238E27FC236}">
                    <a16:creationId xmlns:a16="http://schemas.microsoft.com/office/drawing/2014/main" id="{84F10023-9393-72DB-147E-2144BC88512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23025" y="2786324"/>
                <a:ext cx="1756437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7796FA1B-9459-00C8-A999-305E315E3796}"/>
                  </a:ext>
                </a:extLst>
              </p14:cNvPr>
              <p14:cNvContentPartPr/>
              <p14:nvPr/>
            </p14:nvContentPartPr>
            <p14:xfrm>
              <a:off x="1148503" y="4054964"/>
              <a:ext cx="106560" cy="849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7796FA1B-9459-00C8-A999-305E315E379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40943" y="4047404"/>
                <a:ext cx="1216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E5A21EC-ED51-C8AC-8FE4-E9E71ADAFDCF}"/>
                  </a:ext>
                </a:extLst>
              </p14:cNvPr>
              <p14:cNvContentPartPr/>
              <p14:nvPr/>
            </p14:nvContentPartPr>
            <p14:xfrm>
              <a:off x="1745023" y="4441244"/>
              <a:ext cx="245520" cy="381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E5A21EC-ED51-C8AC-8FE4-E9E71ADAFDC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737463" y="4433684"/>
                <a:ext cx="2606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20B2F54D-68E4-1288-07F2-C77429446995}"/>
                  </a:ext>
                </a:extLst>
              </p14:cNvPr>
              <p14:cNvContentPartPr/>
              <p14:nvPr/>
            </p14:nvContentPartPr>
            <p14:xfrm>
              <a:off x="1757623" y="4604684"/>
              <a:ext cx="214200" cy="129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20B2F54D-68E4-1288-07F2-C7742944699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750063" y="4597124"/>
                <a:ext cx="2293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5" name="Ink 127">
                <a:extLst>
                  <a:ext uri="{FF2B5EF4-FFF2-40B4-BE49-F238E27FC236}">
                    <a16:creationId xmlns:a16="http://schemas.microsoft.com/office/drawing/2014/main" id="{06B830E0-1DA0-3731-C6B0-31569B59D6F4}"/>
                  </a:ext>
                </a:extLst>
              </p14:cNvPr>
              <p14:cNvContentPartPr/>
              <p14:nvPr/>
            </p14:nvContentPartPr>
            <p14:xfrm>
              <a:off x="3128143" y="4247564"/>
              <a:ext cx="666720" cy="445320"/>
            </p14:xfrm>
          </p:contentPart>
        </mc:Choice>
        <mc:Fallback xmlns="">
          <p:pic>
            <p:nvPicPr>
              <p:cNvPr id="125" name="Ink 127">
                <a:extLst>
                  <a:ext uri="{FF2B5EF4-FFF2-40B4-BE49-F238E27FC236}">
                    <a16:creationId xmlns:a16="http://schemas.microsoft.com/office/drawing/2014/main" id="{06B830E0-1DA0-3731-C6B0-31569B59D6F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120583" y="4240004"/>
                <a:ext cx="68184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6" name="Ink 127">
                <a:extLst>
                  <a:ext uri="{FF2B5EF4-FFF2-40B4-BE49-F238E27FC236}">
                    <a16:creationId xmlns:a16="http://schemas.microsoft.com/office/drawing/2014/main" id="{45EC619E-1DE1-8980-FC9B-9842AB106234}"/>
                  </a:ext>
                </a:extLst>
              </p14:cNvPr>
              <p14:cNvContentPartPr/>
              <p14:nvPr/>
            </p14:nvContentPartPr>
            <p14:xfrm>
              <a:off x="2399143" y="4268084"/>
              <a:ext cx="365040" cy="475200"/>
            </p14:xfrm>
          </p:contentPart>
        </mc:Choice>
        <mc:Fallback xmlns="">
          <p:pic>
            <p:nvPicPr>
              <p:cNvPr id="126" name="Ink 127">
                <a:extLst>
                  <a:ext uri="{FF2B5EF4-FFF2-40B4-BE49-F238E27FC236}">
                    <a16:creationId xmlns:a16="http://schemas.microsoft.com/office/drawing/2014/main" id="{45EC619E-1DE1-8980-FC9B-9842AB10623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391583" y="4260530"/>
                <a:ext cx="380160" cy="4899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7" name="Ink 127">
                <a:extLst>
                  <a:ext uri="{FF2B5EF4-FFF2-40B4-BE49-F238E27FC236}">
                    <a16:creationId xmlns:a16="http://schemas.microsoft.com/office/drawing/2014/main" id="{D0D4CE64-0B48-27AD-18DB-439E8CDD90DB}"/>
                  </a:ext>
                </a:extLst>
              </p14:cNvPr>
              <p14:cNvContentPartPr/>
              <p14:nvPr/>
            </p14:nvContentPartPr>
            <p14:xfrm>
              <a:off x="714703" y="4365644"/>
              <a:ext cx="735120" cy="446760"/>
            </p14:xfrm>
          </p:contentPart>
        </mc:Choice>
        <mc:Fallback xmlns="">
          <p:pic>
            <p:nvPicPr>
              <p:cNvPr id="127" name="Ink 127">
                <a:extLst>
                  <a:ext uri="{FF2B5EF4-FFF2-40B4-BE49-F238E27FC236}">
                    <a16:creationId xmlns:a16="http://schemas.microsoft.com/office/drawing/2014/main" id="{D0D4CE64-0B48-27AD-18DB-439E8CDD90D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07143" y="4358084"/>
                <a:ext cx="75024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8" name="Ink 149">
                <a:extLst>
                  <a:ext uri="{FF2B5EF4-FFF2-40B4-BE49-F238E27FC236}">
                    <a16:creationId xmlns:a16="http://schemas.microsoft.com/office/drawing/2014/main" id="{A5FB18EE-F01B-377B-4471-0D1B876FE7E7}"/>
                  </a:ext>
                </a:extLst>
              </p14:cNvPr>
              <p14:cNvContentPartPr/>
              <p14:nvPr/>
            </p14:nvContentPartPr>
            <p14:xfrm>
              <a:off x="2628823" y="5089604"/>
              <a:ext cx="2190960" cy="1156320"/>
            </p14:xfrm>
          </p:contentPart>
        </mc:Choice>
        <mc:Fallback xmlns="">
          <p:pic>
            <p:nvPicPr>
              <p:cNvPr id="148" name="Ink 149">
                <a:extLst>
                  <a:ext uri="{FF2B5EF4-FFF2-40B4-BE49-F238E27FC236}">
                    <a16:creationId xmlns:a16="http://schemas.microsoft.com/office/drawing/2014/main" id="{A5FB18EE-F01B-377B-4471-0D1B876FE7E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621263" y="5082044"/>
                <a:ext cx="2206080" cy="11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9" name="Ink 149">
                <a:extLst>
                  <a:ext uri="{FF2B5EF4-FFF2-40B4-BE49-F238E27FC236}">
                    <a16:creationId xmlns:a16="http://schemas.microsoft.com/office/drawing/2014/main" id="{868D096A-A5C3-9466-C8F8-7009994DD5F6}"/>
                  </a:ext>
                </a:extLst>
              </p14:cNvPr>
              <p14:cNvContentPartPr/>
              <p14:nvPr/>
            </p14:nvContentPartPr>
            <p14:xfrm>
              <a:off x="1205743" y="5510084"/>
              <a:ext cx="1010520" cy="591480"/>
            </p14:xfrm>
          </p:contentPart>
        </mc:Choice>
        <mc:Fallback xmlns="">
          <p:pic>
            <p:nvPicPr>
              <p:cNvPr id="149" name="Ink 149">
                <a:extLst>
                  <a:ext uri="{FF2B5EF4-FFF2-40B4-BE49-F238E27FC236}">
                    <a16:creationId xmlns:a16="http://schemas.microsoft.com/office/drawing/2014/main" id="{868D096A-A5C3-9466-C8F8-7009994DD5F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98183" y="5502524"/>
                <a:ext cx="102564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53" name="Ink 153">
                <a:extLst>
                  <a:ext uri="{FF2B5EF4-FFF2-40B4-BE49-F238E27FC236}">
                    <a16:creationId xmlns:a16="http://schemas.microsoft.com/office/drawing/2014/main" id="{E410ABD6-CF90-213C-275B-CC4642F04F4C}"/>
                  </a:ext>
                </a:extLst>
              </p14:cNvPr>
              <p14:cNvContentPartPr/>
              <p14:nvPr/>
            </p14:nvContentPartPr>
            <p14:xfrm>
              <a:off x="8073463" y="3391124"/>
              <a:ext cx="726120" cy="654120"/>
            </p14:xfrm>
          </p:contentPart>
        </mc:Choice>
        <mc:Fallback xmlns="">
          <p:pic>
            <p:nvPicPr>
              <p:cNvPr id="153" name="Ink 153">
                <a:extLst>
                  <a:ext uri="{FF2B5EF4-FFF2-40B4-BE49-F238E27FC236}">
                    <a16:creationId xmlns:a16="http://schemas.microsoft.com/office/drawing/2014/main" id="{E410ABD6-CF90-213C-275B-CC4642F04F4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065903" y="3383560"/>
                <a:ext cx="741240" cy="6692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5A6EE8B2-4B84-C51B-B125-C018CEC4FF12}"/>
                  </a:ext>
                </a:extLst>
              </p14:cNvPr>
              <p14:cNvContentPartPr/>
              <p14:nvPr/>
            </p14:nvContentPartPr>
            <p14:xfrm>
              <a:off x="6944503" y="5032004"/>
              <a:ext cx="408960" cy="946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5A6EE8B2-4B84-C51B-B125-C018CEC4FF1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936943" y="5024804"/>
                <a:ext cx="42408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73" name="Ink 174">
                <a:extLst>
                  <a:ext uri="{FF2B5EF4-FFF2-40B4-BE49-F238E27FC236}">
                    <a16:creationId xmlns:a16="http://schemas.microsoft.com/office/drawing/2014/main" id="{9D9B982F-48C2-0B0D-2B37-438520D66725}"/>
                  </a:ext>
                </a:extLst>
              </p14:cNvPr>
              <p14:cNvContentPartPr/>
              <p14:nvPr/>
            </p14:nvContentPartPr>
            <p14:xfrm>
              <a:off x="8755303" y="3991964"/>
              <a:ext cx="2420640" cy="939960"/>
            </p14:xfrm>
          </p:contentPart>
        </mc:Choice>
        <mc:Fallback xmlns="">
          <p:pic>
            <p:nvPicPr>
              <p:cNvPr id="173" name="Ink 174">
                <a:extLst>
                  <a:ext uri="{FF2B5EF4-FFF2-40B4-BE49-F238E27FC236}">
                    <a16:creationId xmlns:a16="http://schemas.microsoft.com/office/drawing/2014/main" id="{9D9B982F-48C2-0B0D-2B37-438520D6672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747744" y="3984404"/>
                <a:ext cx="2435758" cy="9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74" name="Ink 174">
                <a:extLst>
                  <a:ext uri="{FF2B5EF4-FFF2-40B4-BE49-F238E27FC236}">
                    <a16:creationId xmlns:a16="http://schemas.microsoft.com/office/drawing/2014/main" id="{13A2C466-AC18-4AEB-1DBE-B19C268866CA}"/>
                  </a:ext>
                </a:extLst>
              </p14:cNvPr>
              <p14:cNvContentPartPr/>
              <p14:nvPr/>
            </p14:nvContentPartPr>
            <p14:xfrm>
              <a:off x="6969703" y="4428644"/>
              <a:ext cx="1521720" cy="478080"/>
            </p14:xfrm>
          </p:contentPart>
        </mc:Choice>
        <mc:Fallback xmlns="">
          <p:pic>
            <p:nvPicPr>
              <p:cNvPr id="174" name="Ink 174">
                <a:extLst>
                  <a:ext uri="{FF2B5EF4-FFF2-40B4-BE49-F238E27FC236}">
                    <a16:creationId xmlns:a16="http://schemas.microsoft.com/office/drawing/2014/main" id="{13A2C466-AC18-4AEB-1DBE-B19C268866C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962143" y="4421084"/>
                <a:ext cx="153684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89" name="Ink 190">
                <a:extLst>
                  <a:ext uri="{FF2B5EF4-FFF2-40B4-BE49-F238E27FC236}">
                    <a16:creationId xmlns:a16="http://schemas.microsoft.com/office/drawing/2014/main" id="{91A299D3-F23E-5250-8760-EF4F14B469A8}"/>
                  </a:ext>
                </a:extLst>
              </p14:cNvPr>
              <p14:cNvContentPartPr/>
              <p14:nvPr/>
            </p14:nvContentPartPr>
            <p14:xfrm>
              <a:off x="9013063" y="5331164"/>
              <a:ext cx="717120" cy="462240"/>
            </p14:xfrm>
          </p:contentPart>
        </mc:Choice>
        <mc:Fallback xmlns="">
          <p:pic>
            <p:nvPicPr>
              <p:cNvPr id="189" name="Ink 190">
                <a:extLst>
                  <a:ext uri="{FF2B5EF4-FFF2-40B4-BE49-F238E27FC236}">
                    <a16:creationId xmlns:a16="http://schemas.microsoft.com/office/drawing/2014/main" id="{91A299D3-F23E-5250-8760-EF4F14B469A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005503" y="5323604"/>
                <a:ext cx="73224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90" name="Ink 190">
                <a:extLst>
                  <a:ext uri="{FF2B5EF4-FFF2-40B4-BE49-F238E27FC236}">
                    <a16:creationId xmlns:a16="http://schemas.microsoft.com/office/drawing/2014/main" id="{58F18963-C0C6-DD4B-186B-9DDC929BDEE1}"/>
                  </a:ext>
                </a:extLst>
              </p14:cNvPr>
              <p14:cNvContentPartPr/>
              <p14:nvPr/>
            </p14:nvContentPartPr>
            <p14:xfrm>
              <a:off x="6881863" y="5227124"/>
              <a:ext cx="1773000" cy="710640"/>
            </p14:xfrm>
          </p:contentPart>
        </mc:Choice>
        <mc:Fallback xmlns="">
          <p:pic>
            <p:nvPicPr>
              <p:cNvPr id="190" name="Ink 190">
                <a:extLst>
                  <a:ext uri="{FF2B5EF4-FFF2-40B4-BE49-F238E27FC236}">
                    <a16:creationId xmlns:a16="http://schemas.microsoft.com/office/drawing/2014/main" id="{58F18963-C0C6-DD4B-186B-9DDC929BDEE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874305" y="5219564"/>
                <a:ext cx="1788117" cy="72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15" name="Ink 217">
                <a:extLst>
                  <a:ext uri="{FF2B5EF4-FFF2-40B4-BE49-F238E27FC236}">
                    <a16:creationId xmlns:a16="http://schemas.microsoft.com/office/drawing/2014/main" id="{913D5A2F-1FA7-8A32-8B6D-DD9EBBA6BF71}"/>
                  </a:ext>
                </a:extLst>
              </p14:cNvPr>
              <p14:cNvContentPartPr/>
              <p14:nvPr/>
            </p14:nvContentPartPr>
            <p14:xfrm>
              <a:off x="7007503" y="6126404"/>
              <a:ext cx="2288520" cy="446760"/>
            </p14:xfrm>
          </p:contentPart>
        </mc:Choice>
        <mc:Fallback xmlns="">
          <p:pic>
            <p:nvPicPr>
              <p:cNvPr id="215" name="Ink 217">
                <a:extLst>
                  <a:ext uri="{FF2B5EF4-FFF2-40B4-BE49-F238E27FC236}">
                    <a16:creationId xmlns:a16="http://schemas.microsoft.com/office/drawing/2014/main" id="{913D5A2F-1FA7-8A32-8B6D-DD9EBBA6BF7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997425" y="6118844"/>
                <a:ext cx="2306157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16" name="Ink 217">
                <a:extLst>
                  <a:ext uri="{FF2B5EF4-FFF2-40B4-BE49-F238E27FC236}">
                    <a16:creationId xmlns:a16="http://schemas.microsoft.com/office/drawing/2014/main" id="{F8CF7AB5-8828-1ABA-759B-F327BC2653CF}"/>
                  </a:ext>
                </a:extLst>
              </p14:cNvPr>
              <p14:cNvContentPartPr/>
              <p14:nvPr/>
            </p14:nvContentPartPr>
            <p14:xfrm>
              <a:off x="5410543" y="6154124"/>
              <a:ext cx="1207440" cy="520200"/>
            </p14:xfrm>
          </p:contentPart>
        </mc:Choice>
        <mc:Fallback xmlns="">
          <p:pic>
            <p:nvPicPr>
              <p:cNvPr id="216" name="Ink 217">
                <a:extLst>
                  <a:ext uri="{FF2B5EF4-FFF2-40B4-BE49-F238E27FC236}">
                    <a16:creationId xmlns:a16="http://schemas.microsoft.com/office/drawing/2014/main" id="{F8CF7AB5-8828-1ABA-759B-F327BC2653C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402983" y="6146564"/>
                <a:ext cx="122508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17" name="Ink 217">
                <a:extLst>
                  <a:ext uri="{FF2B5EF4-FFF2-40B4-BE49-F238E27FC236}">
                    <a16:creationId xmlns:a16="http://schemas.microsoft.com/office/drawing/2014/main" id="{EEE4964D-E1C2-ECE3-7D12-B29170399EE2}"/>
                  </a:ext>
                </a:extLst>
              </p14:cNvPr>
              <p14:cNvContentPartPr/>
              <p14:nvPr/>
            </p14:nvContentPartPr>
            <p14:xfrm>
              <a:off x="1682383" y="6268964"/>
              <a:ext cx="3294720" cy="637200"/>
            </p14:xfrm>
          </p:contentPart>
        </mc:Choice>
        <mc:Fallback xmlns="">
          <p:pic>
            <p:nvPicPr>
              <p:cNvPr id="217" name="Ink 217">
                <a:extLst>
                  <a:ext uri="{FF2B5EF4-FFF2-40B4-BE49-F238E27FC236}">
                    <a16:creationId xmlns:a16="http://schemas.microsoft.com/office/drawing/2014/main" id="{EEE4964D-E1C2-ECE3-7D12-B29170399EE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674823" y="6258884"/>
                <a:ext cx="331236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36" name="Ink 236">
                <a:extLst>
                  <a:ext uri="{FF2B5EF4-FFF2-40B4-BE49-F238E27FC236}">
                    <a16:creationId xmlns:a16="http://schemas.microsoft.com/office/drawing/2014/main" id="{1ED3051E-BA4A-E714-DA9F-49764873491C}"/>
                  </a:ext>
                </a:extLst>
              </p14:cNvPr>
              <p14:cNvContentPartPr/>
              <p14:nvPr/>
            </p14:nvContentPartPr>
            <p14:xfrm>
              <a:off x="9648103" y="5958644"/>
              <a:ext cx="2213280" cy="866880"/>
            </p14:xfrm>
          </p:contentPart>
        </mc:Choice>
        <mc:Fallback xmlns="">
          <p:pic>
            <p:nvPicPr>
              <p:cNvPr id="236" name="Ink 236">
                <a:extLst>
                  <a:ext uri="{FF2B5EF4-FFF2-40B4-BE49-F238E27FC236}">
                    <a16:creationId xmlns:a16="http://schemas.microsoft.com/office/drawing/2014/main" id="{1ED3051E-BA4A-E714-DA9F-49764873491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640543" y="5951081"/>
                <a:ext cx="2230920" cy="882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54" name="Ink 254">
                <a:extLst>
                  <a:ext uri="{FF2B5EF4-FFF2-40B4-BE49-F238E27FC236}">
                    <a16:creationId xmlns:a16="http://schemas.microsoft.com/office/drawing/2014/main" id="{59002750-0739-C094-62B5-880E3841D156}"/>
                  </a:ext>
                </a:extLst>
              </p14:cNvPr>
              <p14:cNvContentPartPr/>
              <p14:nvPr/>
            </p14:nvContentPartPr>
            <p14:xfrm>
              <a:off x="85423" y="6172484"/>
              <a:ext cx="1470240" cy="797400"/>
            </p14:xfrm>
          </p:contentPart>
        </mc:Choice>
        <mc:Fallback xmlns="">
          <p:pic>
            <p:nvPicPr>
              <p:cNvPr id="254" name="Ink 254">
                <a:extLst>
                  <a:ext uri="{FF2B5EF4-FFF2-40B4-BE49-F238E27FC236}">
                    <a16:creationId xmlns:a16="http://schemas.microsoft.com/office/drawing/2014/main" id="{59002750-0739-C094-62B5-880E3841D15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7863" y="6164924"/>
                <a:ext cx="1485360" cy="81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9165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E8D9E3B-8FDD-E4AD-2F01-AA7815D10310}"/>
                  </a:ext>
                </a:extLst>
              </p14:cNvPr>
              <p14:cNvContentPartPr/>
              <p14:nvPr/>
            </p14:nvContentPartPr>
            <p14:xfrm>
              <a:off x="2172703" y="448844"/>
              <a:ext cx="176400" cy="38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E8D9E3B-8FDD-E4AD-2F01-AA7815D103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5143" y="441284"/>
                <a:ext cx="1915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3A093C8-1EEB-27C9-1D3F-21E17DDB7C8B}"/>
                  </a:ext>
                </a:extLst>
              </p14:cNvPr>
              <p14:cNvContentPartPr/>
              <p14:nvPr/>
            </p14:nvContentPartPr>
            <p14:xfrm>
              <a:off x="2192143" y="612284"/>
              <a:ext cx="175680" cy="6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3A093C8-1EEB-27C9-1D3F-21E17DDB7C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84583" y="604724"/>
                <a:ext cx="1908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9">
                <a:extLst>
                  <a:ext uri="{FF2B5EF4-FFF2-40B4-BE49-F238E27FC236}">
                    <a16:creationId xmlns:a16="http://schemas.microsoft.com/office/drawing/2014/main" id="{11B65D79-1778-096A-FDD4-F0BF7C749227}"/>
                  </a:ext>
                </a:extLst>
              </p14:cNvPr>
              <p14:cNvContentPartPr/>
              <p14:nvPr/>
            </p14:nvContentPartPr>
            <p14:xfrm>
              <a:off x="1185583" y="436964"/>
              <a:ext cx="528480" cy="370440"/>
            </p14:xfrm>
          </p:contentPart>
        </mc:Choice>
        <mc:Fallback xmlns="">
          <p:pic>
            <p:nvPicPr>
              <p:cNvPr id="9" name="Ink 9">
                <a:extLst>
                  <a:ext uri="{FF2B5EF4-FFF2-40B4-BE49-F238E27FC236}">
                    <a16:creationId xmlns:a16="http://schemas.microsoft.com/office/drawing/2014/main" id="{11B65D79-1778-096A-FDD4-F0BF7C74922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8023" y="429404"/>
                <a:ext cx="54360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8ED89C13-121B-BE29-39E6-013EA9982811}"/>
                  </a:ext>
                </a:extLst>
              </p14:cNvPr>
              <p14:cNvContentPartPr/>
              <p14:nvPr/>
            </p14:nvContentPartPr>
            <p14:xfrm>
              <a:off x="2877583" y="316724"/>
              <a:ext cx="647280" cy="434160"/>
            </p14:xfrm>
          </p:contentPart>
        </mc:Choice>
        <mc:Fallback xmlns=""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8ED89C13-121B-BE29-39E6-013EA99828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70023" y="309164"/>
                <a:ext cx="66240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2">
                <a:extLst>
                  <a:ext uri="{FF2B5EF4-FFF2-40B4-BE49-F238E27FC236}">
                    <a16:creationId xmlns:a16="http://schemas.microsoft.com/office/drawing/2014/main" id="{26B10704-E913-9D4B-4323-7895A0933B54}"/>
                  </a:ext>
                </a:extLst>
              </p14:cNvPr>
              <p14:cNvContentPartPr/>
              <p14:nvPr/>
            </p14:nvContentPartPr>
            <p14:xfrm>
              <a:off x="4033543" y="361004"/>
              <a:ext cx="836640" cy="618480"/>
            </p14:xfrm>
          </p:contentPart>
        </mc:Choice>
        <mc:Fallback xmlns="">
          <p:pic>
            <p:nvPicPr>
              <p:cNvPr id="32" name="Ink 32">
                <a:extLst>
                  <a:ext uri="{FF2B5EF4-FFF2-40B4-BE49-F238E27FC236}">
                    <a16:creationId xmlns:a16="http://schemas.microsoft.com/office/drawing/2014/main" id="{26B10704-E913-9D4B-4323-7895A0933B5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25983" y="353444"/>
                <a:ext cx="851760" cy="6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AC37B18-82B5-31A0-06F5-EEAD5900F451}"/>
                  </a:ext>
                </a:extLst>
              </p14:cNvPr>
              <p14:cNvContentPartPr/>
              <p14:nvPr/>
            </p14:nvContentPartPr>
            <p14:xfrm>
              <a:off x="4970263" y="782204"/>
              <a:ext cx="151200" cy="175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AC37B18-82B5-31A0-06F5-EEAD5900F45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63063" y="774644"/>
                <a:ext cx="16632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09A60DB-7E74-4BC1-AA8C-80236EB9B91F}"/>
                  </a:ext>
                </a:extLst>
              </p14:cNvPr>
              <p14:cNvContentPartPr/>
              <p14:nvPr/>
            </p14:nvContentPartPr>
            <p14:xfrm>
              <a:off x="4996183" y="653684"/>
              <a:ext cx="50040" cy="532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09A60DB-7E74-4BC1-AA8C-80236EB9B91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88623" y="646124"/>
                <a:ext cx="651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8" name="Ink 38">
                <a:extLst>
                  <a:ext uri="{FF2B5EF4-FFF2-40B4-BE49-F238E27FC236}">
                    <a16:creationId xmlns:a16="http://schemas.microsoft.com/office/drawing/2014/main" id="{875E9976-4EE9-0235-09E3-73FE660207BF}"/>
                  </a:ext>
                </a:extLst>
              </p14:cNvPr>
              <p14:cNvContentPartPr/>
              <p14:nvPr/>
            </p14:nvContentPartPr>
            <p14:xfrm>
              <a:off x="5448343" y="448844"/>
              <a:ext cx="773640" cy="629280"/>
            </p14:xfrm>
          </p:contentPart>
        </mc:Choice>
        <mc:Fallback xmlns="">
          <p:pic>
            <p:nvPicPr>
              <p:cNvPr id="38" name="Ink 38">
                <a:extLst>
                  <a:ext uri="{FF2B5EF4-FFF2-40B4-BE49-F238E27FC236}">
                    <a16:creationId xmlns:a16="http://schemas.microsoft.com/office/drawing/2014/main" id="{875E9976-4EE9-0235-09E3-73FE660207B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40783" y="441280"/>
                <a:ext cx="788760" cy="644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291AC81-AFE6-FD64-F14A-5DAB0F5E60F8}"/>
                  </a:ext>
                </a:extLst>
              </p14:cNvPr>
              <p14:cNvContentPartPr/>
              <p14:nvPr/>
            </p14:nvContentPartPr>
            <p14:xfrm>
              <a:off x="3222463" y="1814684"/>
              <a:ext cx="182520" cy="493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291AC81-AFE6-FD64-F14A-5DAB0F5E60F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14903" y="1807124"/>
                <a:ext cx="19764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5AAB1B9-7233-13FC-95F7-38316FE48C77}"/>
                  </a:ext>
                </a:extLst>
              </p14:cNvPr>
              <p14:cNvContentPartPr/>
              <p14:nvPr/>
            </p14:nvContentPartPr>
            <p14:xfrm>
              <a:off x="3217063" y="2033204"/>
              <a:ext cx="112680" cy="129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5AAB1B9-7233-13FC-95F7-38316FE48C7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09503" y="2025644"/>
                <a:ext cx="1278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0" name="Ink 62">
                <a:extLst>
                  <a:ext uri="{FF2B5EF4-FFF2-40B4-BE49-F238E27FC236}">
                    <a16:creationId xmlns:a16="http://schemas.microsoft.com/office/drawing/2014/main" id="{532CE68B-EEE3-BB18-3215-238797769CD3}"/>
                  </a:ext>
                </a:extLst>
              </p14:cNvPr>
              <p14:cNvContentPartPr/>
              <p14:nvPr/>
            </p14:nvContentPartPr>
            <p14:xfrm>
              <a:off x="5768743" y="1511204"/>
              <a:ext cx="817920" cy="641880"/>
            </p14:xfrm>
          </p:contentPart>
        </mc:Choice>
        <mc:Fallback xmlns="">
          <p:pic>
            <p:nvPicPr>
              <p:cNvPr id="60" name="Ink 62">
                <a:extLst>
                  <a:ext uri="{FF2B5EF4-FFF2-40B4-BE49-F238E27FC236}">
                    <a16:creationId xmlns:a16="http://schemas.microsoft.com/office/drawing/2014/main" id="{532CE68B-EEE3-BB18-3215-238797769CD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61180" y="1504000"/>
                <a:ext cx="833047" cy="657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1" name="Ink 62">
                <a:extLst>
                  <a:ext uri="{FF2B5EF4-FFF2-40B4-BE49-F238E27FC236}">
                    <a16:creationId xmlns:a16="http://schemas.microsoft.com/office/drawing/2014/main" id="{FDD1A243-A57F-6EAF-8E18-FFB2873FB87B}"/>
                  </a:ext>
                </a:extLst>
              </p14:cNvPr>
              <p14:cNvContentPartPr/>
              <p14:nvPr/>
            </p14:nvContentPartPr>
            <p14:xfrm>
              <a:off x="4090063" y="1178204"/>
              <a:ext cx="1358640" cy="798840"/>
            </p14:xfrm>
          </p:contentPart>
        </mc:Choice>
        <mc:Fallback xmlns="">
          <p:pic>
            <p:nvPicPr>
              <p:cNvPr id="61" name="Ink 62">
                <a:extLst>
                  <a:ext uri="{FF2B5EF4-FFF2-40B4-BE49-F238E27FC236}">
                    <a16:creationId xmlns:a16="http://schemas.microsoft.com/office/drawing/2014/main" id="{FDD1A243-A57F-6EAF-8E18-FFB2873FB87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82861" y="1170644"/>
                <a:ext cx="1373764" cy="81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2" name="Ink 62">
                <a:extLst>
                  <a:ext uri="{FF2B5EF4-FFF2-40B4-BE49-F238E27FC236}">
                    <a16:creationId xmlns:a16="http://schemas.microsoft.com/office/drawing/2014/main" id="{90021D34-6B67-5543-E408-BEE3A23785A0}"/>
                  </a:ext>
                </a:extLst>
              </p14:cNvPr>
              <p14:cNvContentPartPr/>
              <p14:nvPr/>
            </p14:nvContentPartPr>
            <p14:xfrm>
              <a:off x="1318423" y="1637924"/>
              <a:ext cx="1594440" cy="606960"/>
            </p14:xfrm>
          </p:contentPart>
        </mc:Choice>
        <mc:Fallback xmlns="">
          <p:pic>
            <p:nvPicPr>
              <p:cNvPr id="62" name="Ink 62">
                <a:extLst>
                  <a:ext uri="{FF2B5EF4-FFF2-40B4-BE49-F238E27FC236}">
                    <a16:creationId xmlns:a16="http://schemas.microsoft.com/office/drawing/2014/main" id="{90021D34-6B67-5543-E408-BEE3A23785A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310863" y="1630360"/>
                <a:ext cx="1609560" cy="622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3F1E8B6-378B-9A43-0F25-230A03E19E7E}"/>
                  </a:ext>
                </a:extLst>
              </p14:cNvPr>
              <p14:cNvContentPartPr/>
              <p14:nvPr/>
            </p14:nvContentPartPr>
            <p14:xfrm>
              <a:off x="3228943" y="2919524"/>
              <a:ext cx="182520" cy="507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3F1E8B6-378B-9A43-0F25-230A03E19E7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21383" y="2912324"/>
                <a:ext cx="1976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083CD68-E1C0-02E7-DDC5-88B8FE781406}"/>
                  </a:ext>
                </a:extLst>
              </p14:cNvPr>
              <p14:cNvContentPartPr/>
              <p14:nvPr/>
            </p14:nvContentPartPr>
            <p14:xfrm>
              <a:off x="3209863" y="3127244"/>
              <a:ext cx="239400" cy="190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083CD68-E1C0-02E7-DDC5-88B8FE78140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02663" y="3119684"/>
                <a:ext cx="2541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3BB17C5-06AC-6F09-4BF6-C56156D0D372}"/>
                  </a:ext>
                </a:extLst>
              </p14:cNvPr>
              <p14:cNvContentPartPr/>
              <p14:nvPr/>
            </p14:nvContentPartPr>
            <p14:xfrm>
              <a:off x="4133623" y="2699564"/>
              <a:ext cx="604800" cy="5410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3BB17C5-06AC-6F09-4BF6-C56156D0D37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26063" y="2692004"/>
                <a:ext cx="61956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1" name="Ink 71">
                <a:extLst>
                  <a:ext uri="{FF2B5EF4-FFF2-40B4-BE49-F238E27FC236}">
                    <a16:creationId xmlns:a16="http://schemas.microsoft.com/office/drawing/2014/main" id="{044E95A0-5011-E4E7-E36B-D9FCAB69C1C3}"/>
                  </a:ext>
                </a:extLst>
              </p14:cNvPr>
              <p14:cNvContentPartPr/>
              <p14:nvPr/>
            </p14:nvContentPartPr>
            <p14:xfrm>
              <a:off x="1845823" y="2768684"/>
              <a:ext cx="867960" cy="704520"/>
            </p14:xfrm>
          </p:contentPart>
        </mc:Choice>
        <mc:Fallback xmlns="">
          <p:pic>
            <p:nvPicPr>
              <p:cNvPr id="71" name="Ink 71">
                <a:extLst>
                  <a:ext uri="{FF2B5EF4-FFF2-40B4-BE49-F238E27FC236}">
                    <a16:creationId xmlns:a16="http://schemas.microsoft.com/office/drawing/2014/main" id="{044E95A0-5011-E4E7-E36B-D9FCAB69C1C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38263" y="2761124"/>
                <a:ext cx="883080" cy="71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4" name="Ink 74">
                <a:extLst>
                  <a:ext uri="{FF2B5EF4-FFF2-40B4-BE49-F238E27FC236}">
                    <a16:creationId xmlns:a16="http://schemas.microsoft.com/office/drawing/2014/main" id="{792CEF4E-9493-0BCA-AE92-FA8E98A26CFC}"/>
                  </a:ext>
                </a:extLst>
              </p14:cNvPr>
              <p14:cNvContentPartPr/>
              <p14:nvPr/>
            </p14:nvContentPartPr>
            <p14:xfrm>
              <a:off x="5184103" y="2744204"/>
              <a:ext cx="918360" cy="578160"/>
            </p14:xfrm>
          </p:contentPart>
        </mc:Choice>
        <mc:Fallback xmlns="">
          <p:pic>
            <p:nvPicPr>
              <p:cNvPr id="74" name="Ink 74">
                <a:extLst>
                  <a:ext uri="{FF2B5EF4-FFF2-40B4-BE49-F238E27FC236}">
                    <a16:creationId xmlns:a16="http://schemas.microsoft.com/office/drawing/2014/main" id="{792CEF4E-9493-0BCA-AE92-FA8E98A26CF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76543" y="2736644"/>
                <a:ext cx="93348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5F87FBB-C4F7-45FA-DB9F-889C38F2A770}"/>
                  </a:ext>
                </a:extLst>
              </p14:cNvPr>
              <p14:cNvContentPartPr/>
              <p14:nvPr/>
            </p14:nvContentPartPr>
            <p14:xfrm>
              <a:off x="6139903" y="3120764"/>
              <a:ext cx="207720" cy="4640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5F87FBB-C4F7-45FA-DB9F-889C38F2A77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132343" y="3113204"/>
                <a:ext cx="22284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BB69DBD-3A28-BDF8-5C9C-26E4A5665E48}"/>
                  </a:ext>
                </a:extLst>
              </p14:cNvPr>
              <p14:cNvContentPartPr/>
              <p14:nvPr/>
            </p14:nvContentPartPr>
            <p14:xfrm>
              <a:off x="6158623" y="2851844"/>
              <a:ext cx="50760" cy="428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BB69DBD-3A28-BDF8-5C9C-26E4A5665E4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51063" y="2844284"/>
                <a:ext cx="6588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7770850-7B5D-2285-206E-39CCE24DF1E1}"/>
                  </a:ext>
                </a:extLst>
              </p14:cNvPr>
              <p14:cNvContentPartPr/>
              <p14:nvPr/>
            </p14:nvContentPartPr>
            <p14:xfrm>
              <a:off x="4231903" y="2253884"/>
              <a:ext cx="323640" cy="2260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7770850-7B5D-2285-206E-39CCE24DF1E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224343" y="2246324"/>
                <a:ext cx="33876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9" name="Ink 90">
                <a:extLst>
                  <a:ext uri="{FF2B5EF4-FFF2-40B4-BE49-F238E27FC236}">
                    <a16:creationId xmlns:a16="http://schemas.microsoft.com/office/drawing/2014/main" id="{B5AC0AA1-9B89-3E0D-5B6F-93F0D12D846D}"/>
                  </a:ext>
                </a:extLst>
              </p14:cNvPr>
              <p14:cNvContentPartPr/>
              <p14:nvPr/>
            </p14:nvContentPartPr>
            <p14:xfrm>
              <a:off x="3914023" y="3498764"/>
              <a:ext cx="798840" cy="775800"/>
            </p14:xfrm>
          </p:contentPart>
        </mc:Choice>
        <mc:Fallback xmlns="">
          <p:pic>
            <p:nvPicPr>
              <p:cNvPr id="89" name="Ink 90">
                <a:extLst>
                  <a:ext uri="{FF2B5EF4-FFF2-40B4-BE49-F238E27FC236}">
                    <a16:creationId xmlns:a16="http://schemas.microsoft.com/office/drawing/2014/main" id="{B5AC0AA1-9B89-3E0D-5B6F-93F0D12D846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906823" y="3491204"/>
                <a:ext cx="813960" cy="79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0" name="Ink 90">
                <a:extLst>
                  <a:ext uri="{FF2B5EF4-FFF2-40B4-BE49-F238E27FC236}">
                    <a16:creationId xmlns:a16="http://schemas.microsoft.com/office/drawing/2014/main" id="{473CCC84-57FA-2337-F9DD-E98230CAFC55}"/>
                  </a:ext>
                </a:extLst>
              </p14:cNvPr>
              <p14:cNvContentPartPr/>
              <p14:nvPr/>
            </p14:nvContentPartPr>
            <p14:xfrm>
              <a:off x="6781783" y="2637644"/>
              <a:ext cx="942840" cy="759600"/>
            </p14:xfrm>
          </p:contentPart>
        </mc:Choice>
        <mc:Fallback xmlns="">
          <p:pic>
            <p:nvPicPr>
              <p:cNvPr id="90" name="Ink 90">
                <a:extLst>
                  <a:ext uri="{FF2B5EF4-FFF2-40B4-BE49-F238E27FC236}">
                    <a16:creationId xmlns:a16="http://schemas.microsoft.com/office/drawing/2014/main" id="{473CCC84-57FA-2337-F9DD-E98230CAFC5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74223" y="2630084"/>
                <a:ext cx="957960" cy="77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B5960720-1356-37A8-6FC5-B56EBF3A19F8}"/>
                  </a:ext>
                </a:extLst>
              </p14:cNvPr>
              <p14:cNvContentPartPr/>
              <p14:nvPr/>
            </p14:nvContentPartPr>
            <p14:xfrm>
              <a:off x="3096823" y="4705124"/>
              <a:ext cx="283320" cy="633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B5960720-1356-37A8-6FC5-B56EBF3A19F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089263" y="4697564"/>
                <a:ext cx="2984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76E6B4D-6EF6-8693-6C8F-A9FB14184AE9}"/>
                  </a:ext>
                </a:extLst>
              </p14:cNvPr>
              <p14:cNvContentPartPr/>
              <p14:nvPr/>
            </p14:nvContentPartPr>
            <p14:xfrm>
              <a:off x="3140743" y="4912844"/>
              <a:ext cx="327240" cy="129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76E6B4D-6EF6-8693-6C8F-A9FB14184AE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133183" y="4905284"/>
                <a:ext cx="3423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1" name="Ink 102">
                <a:extLst>
                  <a:ext uri="{FF2B5EF4-FFF2-40B4-BE49-F238E27FC236}">
                    <a16:creationId xmlns:a16="http://schemas.microsoft.com/office/drawing/2014/main" id="{426F5072-CA7C-6E57-EE6F-333BEDA69C50}"/>
                  </a:ext>
                </a:extLst>
              </p14:cNvPr>
              <p14:cNvContentPartPr/>
              <p14:nvPr/>
            </p14:nvContentPartPr>
            <p14:xfrm>
              <a:off x="2021863" y="4585604"/>
              <a:ext cx="672120" cy="428040"/>
            </p14:xfrm>
          </p:contentPart>
        </mc:Choice>
        <mc:Fallback xmlns="">
          <p:pic>
            <p:nvPicPr>
              <p:cNvPr id="101" name="Ink 102">
                <a:extLst>
                  <a:ext uri="{FF2B5EF4-FFF2-40B4-BE49-F238E27FC236}">
                    <a16:creationId xmlns:a16="http://schemas.microsoft.com/office/drawing/2014/main" id="{426F5072-CA7C-6E57-EE6F-333BEDA69C5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307" y="4578404"/>
                <a:ext cx="687232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2" name="Ink 102">
                <a:extLst>
                  <a:ext uri="{FF2B5EF4-FFF2-40B4-BE49-F238E27FC236}">
                    <a16:creationId xmlns:a16="http://schemas.microsoft.com/office/drawing/2014/main" id="{EF2B68E9-26E6-7C31-6109-28716B84761A}"/>
                  </a:ext>
                </a:extLst>
              </p14:cNvPr>
              <p14:cNvContentPartPr/>
              <p14:nvPr/>
            </p14:nvContentPartPr>
            <p14:xfrm>
              <a:off x="1135903" y="4652204"/>
              <a:ext cx="628200" cy="461880"/>
            </p14:xfrm>
          </p:contentPart>
        </mc:Choice>
        <mc:Fallback xmlns="">
          <p:pic>
            <p:nvPicPr>
              <p:cNvPr id="102" name="Ink 102">
                <a:extLst>
                  <a:ext uri="{FF2B5EF4-FFF2-40B4-BE49-F238E27FC236}">
                    <a16:creationId xmlns:a16="http://schemas.microsoft.com/office/drawing/2014/main" id="{EF2B68E9-26E6-7C31-6109-28716B84761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28343" y="4644650"/>
                <a:ext cx="643320" cy="476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3C2794D-34F6-7C04-FB2C-9E8800F5215C}"/>
                  </a:ext>
                </a:extLst>
              </p14:cNvPr>
              <p14:cNvContentPartPr/>
              <p14:nvPr/>
            </p14:nvContentPartPr>
            <p14:xfrm>
              <a:off x="4051183" y="4453844"/>
              <a:ext cx="636840" cy="5097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3C2794D-34F6-7C04-FB2C-9E8800F5215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043623" y="4446284"/>
                <a:ext cx="65196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41958121-30BE-3661-4634-ABC461721364}"/>
                  </a:ext>
                </a:extLst>
              </p14:cNvPr>
              <p14:cNvContentPartPr/>
              <p14:nvPr/>
            </p14:nvContentPartPr>
            <p14:xfrm>
              <a:off x="2857783" y="40964"/>
              <a:ext cx="264240" cy="2156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41958121-30BE-3661-4634-ABC46172136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850583" y="33404"/>
                <a:ext cx="27936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D1F3CC3D-A204-E206-95E7-B44A99EE231B}"/>
                  </a:ext>
                </a:extLst>
              </p14:cNvPr>
              <p14:cNvContentPartPr/>
              <p14:nvPr/>
            </p14:nvContentPartPr>
            <p14:xfrm>
              <a:off x="4329823" y="4208684"/>
              <a:ext cx="213480" cy="1659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D1F3CC3D-A204-E206-95E7-B44A99EE231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322263" y="4201124"/>
                <a:ext cx="22860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4" name="Ink 115">
                <a:extLst>
                  <a:ext uri="{FF2B5EF4-FFF2-40B4-BE49-F238E27FC236}">
                    <a16:creationId xmlns:a16="http://schemas.microsoft.com/office/drawing/2014/main" id="{906D823E-BBA9-5470-31EE-C9BDB67CB6BD}"/>
                  </a:ext>
                </a:extLst>
              </p14:cNvPr>
              <p14:cNvContentPartPr/>
              <p14:nvPr/>
            </p14:nvContentPartPr>
            <p14:xfrm>
              <a:off x="4102663" y="5259164"/>
              <a:ext cx="673200" cy="267120"/>
            </p14:xfrm>
          </p:contentPart>
        </mc:Choice>
        <mc:Fallback xmlns="">
          <p:pic>
            <p:nvPicPr>
              <p:cNvPr id="114" name="Ink 115">
                <a:extLst>
                  <a:ext uri="{FF2B5EF4-FFF2-40B4-BE49-F238E27FC236}">
                    <a16:creationId xmlns:a16="http://schemas.microsoft.com/office/drawing/2014/main" id="{906D823E-BBA9-5470-31EE-C9BDB67CB6B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095103" y="5251604"/>
                <a:ext cx="68832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5" name="Ink 115">
                <a:extLst>
                  <a:ext uri="{FF2B5EF4-FFF2-40B4-BE49-F238E27FC236}">
                    <a16:creationId xmlns:a16="http://schemas.microsoft.com/office/drawing/2014/main" id="{72C9101F-9F7A-25C8-C2B6-15E30B40F651}"/>
                  </a:ext>
                </a:extLst>
              </p14:cNvPr>
              <p14:cNvContentPartPr/>
              <p14:nvPr/>
            </p14:nvContentPartPr>
            <p14:xfrm>
              <a:off x="3008983" y="895244"/>
              <a:ext cx="648000" cy="279720"/>
            </p14:xfrm>
          </p:contentPart>
        </mc:Choice>
        <mc:Fallback xmlns="">
          <p:pic>
            <p:nvPicPr>
              <p:cNvPr id="115" name="Ink 115">
                <a:extLst>
                  <a:ext uri="{FF2B5EF4-FFF2-40B4-BE49-F238E27FC236}">
                    <a16:creationId xmlns:a16="http://schemas.microsoft.com/office/drawing/2014/main" id="{72C9101F-9F7A-25C8-C2B6-15E30B40F65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001423" y="887684"/>
                <a:ext cx="66312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20" name="Ink 120">
                <a:extLst>
                  <a:ext uri="{FF2B5EF4-FFF2-40B4-BE49-F238E27FC236}">
                    <a16:creationId xmlns:a16="http://schemas.microsoft.com/office/drawing/2014/main" id="{BBCAFEE7-1A17-AE02-FE3C-CB76940F5B47}"/>
                  </a:ext>
                </a:extLst>
              </p14:cNvPr>
              <p14:cNvContentPartPr/>
              <p14:nvPr/>
            </p14:nvContentPartPr>
            <p14:xfrm>
              <a:off x="5114983" y="4535564"/>
              <a:ext cx="1006200" cy="591480"/>
            </p14:xfrm>
          </p:contentPart>
        </mc:Choice>
        <mc:Fallback xmlns="">
          <p:pic>
            <p:nvPicPr>
              <p:cNvPr id="120" name="Ink 120">
                <a:extLst>
                  <a:ext uri="{FF2B5EF4-FFF2-40B4-BE49-F238E27FC236}">
                    <a16:creationId xmlns:a16="http://schemas.microsoft.com/office/drawing/2014/main" id="{BBCAFEE7-1A17-AE02-FE3C-CB76940F5B4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07423" y="4528004"/>
                <a:ext cx="102132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27" name="Ink 127">
                <a:extLst>
                  <a:ext uri="{FF2B5EF4-FFF2-40B4-BE49-F238E27FC236}">
                    <a16:creationId xmlns:a16="http://schemas.microsoft.com/office/drawing/2014/main" id="{B1DF6FA2-8880-EF75-6232-70ABC7B81628}"/>
                  </a:ext>
                </a:extLst>
              </p14:cNvPr>
              <p14:cNvContentPartPr/>
              <p14:nvPr/>
            </p14:nvContentPartPr>
            <p14:xfrm>
              <a:off x="6637063" y="3907364"/>
              <a:ext cx="1219680" cy="998640"/>
            </p14:xfrm>
          </p:contentPart>
        </mc:Choice>
        <mc:Fallback xmlns="">
          <p:pic>
            <p:nvPicPr>
              <p:cNvPr id="127" name="Ink 127">
                <a:extLst>
                  <a:ext uri="{FF2B5EF4-FFF2-40B4-BE49-F238E27FC236}">
                    <a16:creationId xmlns:a16="http://schemas.microsoft.com/office/drawing/2014/main" id="{B1DF6FA2-8880-EF75-6232-70ABC7B8162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629501" y="3899804"/>
                <a:ext cx="1234804" cy="10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9F19690-7D57-0315-C557-44DADED0855A}"/>
                  </a:ext>
                </a:extLst>
              </p14:cNvPr>
              <p14:cNvContentPartPr/>
              <p14:nvPr/>
            </p14:nvContentPartPr>
            <p14:xfrm>
              <a:off x="8287303" y="4240004"/>
              <a:ext cx="527760" cy="4658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9F19690-7D57-0315-C557-44DADED0855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279743" y="4232444"/>
                <a:ext cx="54288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EB1A7B8E-0144-CA47-8092-973A428F05A8}"/>
                  </a:ext>
                </a:extLst>
              </p14:cNvPr>
              <p14:cNvContentPartPr/>
              <p14:nvPr/>
            </p14:nvContentPartPr>
            <p14:xfrm>
              <a:off x="8403943" y="3734204"/>
              <a:ext cx="351720" cy="2671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EB1A7B8E-0144-CA47-8092-973A428F05A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396383" y="3726644"/>
                <a:ext cx="36684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44" name="Ink 146">
                <a:extLst>
                  <a:ext uri="{FF2B5EF4-FFF2-40B4-BE49-F238E27FC236}">
                    <a16:creationId xmlns:a16="http://schemas.microsoft.com/office/drawing/2014/main" id="{0CA6C2F4-F460-9BE5-B433-40DFEBF1C810}"/>
                  </a:ext>
                </a:extLst>
              </p14:cNvPr>
              <p14:cNvContentPartPr/>
              <p14:nvPr/>
            </p14:nvContentPartPr>
            <p14:xfrm>
              <a:off x="10540903" y="4101764"/>
              <a:ext cx="822600" cy="717120"/>
            </p14:xfrm>
          </p:contentPart>
        </mc:Choice>
        <mc:Fallback xmlns="">
          <p:pic>
            <p:nvPicPr>
              <p:cNvPr id="144" name="Ink 146">
                <a:extLst>
                  <a:ext uri="{FF2B5EF4-FFF2-40B4-BE49-F238E27FC236}">
                    <a16:creationId xmlns:a16="http://schemas.microsoft.com/office/drawing/2014/main" id="{0CA6C2F4-F460-9BE5-B433-40DFEBF1C81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533343" y="4094204"/>
                <a:ext cx="837720" cy="73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45" name="Ink 146">
                <a:extLst>
                  <a:ext uri="{FF2B5EF4-FFF2-40B4-BE49-F238E27FC236}">
                    <a16:creationId xmlns:a16="http://schemas.microsoft.com/office/drawing/2014/main" id="{50119984-2141-E15D-0F25-766D967544B4}"/>
                  </a:ext>
                </a:extLst>
              </p14:cNvPr>
              <p14:cNvContentPartPr/>
              <p14:nvPr/>
            </p14:nvContentPartPr>
            <p14:xfrm>
              <a:off x="9314743" y="4061084"/>
              <a:ext cx="943560" cy="794880"/>
            </p14:xfrm>
          </p:contentPart>
        </mc:Choice>
        <mc:Fallback xmlns="">
          <p:pic>
            <p:nvPicPr>
              <p:cNvPr id="145" name="Ink 146">
                <a:extLst>
                  <a:ext uri="{FF2B5EF4-FFF2-40B4-BE49-F238E27FC236}">
                    <a16:creationId xmlns:a16="http://schemas.microsoft.com/office/drawing/2014/main" id="{50119984-2141-E15D-0F25-766D967544B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307183" y="4053521"/>
                <a:ext cx="958320" cy="8100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46" name="Ink 146">
                <a:extLst>
                  <a:ext uri="{FF2B5EF4-FFF2-40B4-BE49-F238E27FC236}">
                    <a16:creationId xmlns:a16="http://schemas.microsoft.com/office/drawing/2014/main" id="{9803C121-DEFF-7940-D922-67198123DD90}"/>
                  </a:ext>
                </a:extLst>
              </p14:cNvPr>
              <p14:cNvContentPartPr/>
              <p14:nvPr/>
            </p14:nvContentPartPr>
            <p14:xfrm>
              <a:off x="8082463" y="4962884"/>
              <a:ext cx="635760" cy="597960"/>
            </p14:xfrm>
          </p:contentPart>
        </mc:Choice>
        <mc:Fallback xmlns="">
          <p:pic>
            <p:nvPicPr>
              <p:cNvPr id="146" name="Ink 146">
                <a:extLst>
                  <a:ext uri="{FF2B5EF4-FFF2-40B4-BE49-F238E27FC236}">
                    <a16:creationId xmlns:a16="http://schemas.microsoft.com/office/drawing/2014/main" id="{9803C121-DEFF-7940-D922-67198123DD9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074899" y="4955319"/>
                <a:ext cx="650889" cy="613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14BCEAB3-00D4-3004-AF41-CADB38BF742E}"/>
                  </a:ext>
                </a:extLst>
              </p14:cNvPr>
              <p14:cNvContentPartPr/>
              <p14:nvPr/>
            </p14:nvContentPartPr>
            <p14:xfrm>
              <a:off x="3209863" y="6088244"/>
              <a:ext cx="195120" cy="568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14BCEAB3-00D4-3004-AF41-CADB38BF742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202663" y="6081044"/>
                <a:ext cx="2102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62859C0C-31B4-DDD3-D827-3A978AF5CA74}"/>
                  </a:ext>
                </a:extLst>
              </p14:cNvPr>
              <p14:cNvContentPartPr/>
              <p14:nvPr/>
            </p14:nvContentPartPr>
            <p14:xfrm>
              <a:off x="3114463" y="6295604"/>
              <a:ext cx="322560" cy="320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62859C0C-31B4-DDD3-D827-3A978AF5CA7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106903" y="6288044"/>
                <a:ext cx="3373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C0DBDFAB-F129-DFC4-B5D9-A5326D5ED866}"/>
                  </a:ext>
                </a:extLst>
              </p14:cNvPr>
              <p14:cNvContentPartPr/>
              <p14:nvPr/>
            </p14:nvContentPartPr>
            <p14:xfrm>
              <a:off x="4253863" y="5893484"/>
              <a:ext cx="660600" cy="5158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C0DBDFAB-F129-DFC4-B5D9-A5326D5ED86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246303" y="5885924"/>
                <a:ext cx="67572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26C87C8D-56AA-2873-93B0-FF9F79DE0F3B}"/>
                  </a:ext>
                </a:extLst>
              </p14:cNvPr>
              <p14:cNvContentPartPr/>
              <p14:nvPr/>
            </p14:nvContentPartPr>
            <p14:xfrm>
              <a:off x="5370583" y="5799884"/>
              <a:ext cx="637560" cy="5025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26C87C8D-56AA-2873-93B0-FF9F79DE0F3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363023" y="5792324"/>
                <a:ext cx="65268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794031E6-7642-A2B3-9283-DDC9D8978509}"/>
                  </a:ext>
                </a:extLst>
              </p14:cNvPr>
              <p14:cNvContentPartPr/>
              <p14:nvPr/>
            </p14:nvContentPartPr>
            <p14:xfrm>
              <a:off x="4417303" y="5702684"/>
              <a:ext cx="245520" cy="16020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794031E6-7642-A2B3-9283-DDC9D897850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409743" y="5695484"/>
                <a:ext cx="26064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96CAAA12-58EA-30C0-4982-33C417A6332C}"/>
                  </a:ext>
                </a:extLst>
              </p14:cNvPr>
              <p14:cNvContentPartPr/>
              <p14:nvPr/>
            </p14:nvContentPartPr>
            <p14:xfrm>
              <a:off x="5504863" y="5411804"/>
              <a:ext cx="308520" cy="2001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96CAAA12-58EA-30C0-4982-33C417A6332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497303" y="5404244"/>
                <a:ext cx="32364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82" name="Ink 185">
                <a:extLst>
                  <a:ext uri="{FF2B5EF4-FFF2-40B4-BE49-F238E27FC236}">
                    <a16:creationId xmlns:a16="http://schemas.microsoft.com/office/drawing/2014/main" id="{75A4F9B1-E877-EA7F-6990-44A2D8CC77B8}"/>
                  </a:ext>
                </a:extLst>
              </p14:cNvPr>
              <p14:cNvContentPartPr/>
              <p14:nvPr/>
            </p14:nvContentPartPr>
            <p14:xfrm>
              <a:off x="9276943" y="5655524"/>
              <a:ext cx="937080" cy="853920"/>
            </p14:xfrm>
          </p:contentPart>
        </mc:Choice>
        <mc:Fallback xmlns="">
          <p:pic>
            <p:nvPicPr>
              <p:cNvPr id="182" name="Ink 185">
                <a:extLst>
                  <a:ext uri="{FF2B5EF4-FFF2-40B4-BE49-F238E27FC236}">
                    <a16:creationId xmlns:a16="http://schemas.microsoft.com/office/drawing/2014/main" id="{75A4F9B1-E877-EA7F-6990-44A2D8CC77B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269743" y="5647964"/>
                <a:ext cx="952200" cy="86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83" name="Ink 185">
                <a:extLst>
                  <a:ext uri="{FF2B5EF4-FFF2-40B4-BE49-F238E27FC236}">
                    <a16:creationId xmlns:a16="http://schemas.microsoft.com/office/drawing/2014/main" id="{3019E233-A791-E499-7F01-C65368F901F4}"/>
                  </a:ext>
                </a:extLst>
              </p14:cNvPr>
              <p14:cNvContentPartPr/>
              <p14:nvPr/>
            </p14:nvContentPartPr>
            <p14:xfrm>
              <a:off x="6479383" y="5788364"/>
              <a:ext cx="2402280" cy="903960"/>
            </p14:xfrm>
          </p:contentPart>
        </mc:Choice>
        <mc:Fallback xmlns="">
          <p:pic>
            <p:nvPicPr>
              <p:cNvPr id="183" name="Ink 185">
                <a:extLst>
                  <a:ext uri="{FF2B5EF4-FFF2-40B4-BE49-F238E27FC236}">
                    <a16:creationId xmlns:a16="http://schemas.microsoft.com/office/drawing/2014/main" id="{3019E233-A791-E499-7F01-C65368F901F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471822" y="5780807"/>
                <a:ext cx="2417402" cy="919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84" name="Ink 185">
                <a:extLst>
                  <a:ext uri="{FF2B5EF4-FFF2-40B4-BE49-F238E27FC236}">
                    <a16:creationId xmlns:a16="http://schemas.microsoft.com/office/drawing/2014/main" id="{83ED1D2E-AADB-EFA1-6AB5-E907A59CDE84}"/>
                  </a:ext>
                </a:extLst>
              </p14:cNvPr>
              <p14:cNvContentPartPr/>
              <p14:nvPr/>
            </p14:nvContentPartPr>
            <p14:xfrm>
              <a:off x="5316223" y="6347084"/>
              <a:ext cx="635400" cy="559080"/>
            </p14:xfrm>
          </p:contentPart>
        </mc:Choice>
        <mc:Fallback xmlns="">
          <p:pic>
            <p:nvPicPr>
              <p:cNvPr id="184" name="Ink 185">
                <a:extLst>
                  <a:ext uri="{FF2B5EF4-FFF2-40B4-BE49-F238E27FC236}">
                    <a16:creationId xmlns:a16="http://schemas.microsoft.com/office/drawing/2014/main" id="{83ED1D2E-AADB-EFA1-6AB5-E907A59CDE8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308663" y="6339524"/>
                <a:ext cx="650520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85" name="Ink 185">
                <a:extLst>
                  <a:ext uri="{FF2B5EF4-FFF2-40B4-BE49-F238E27FC236}">
                    <a16:creationId xmlns:a16="http://schemas.microsoft.com/office/drawing/2014/main" id="{5C5FFB1C-CB2C-F28D-E49D-8F5D62318099}"/>
                  </a:ext>
                </a:extLst>
              </p14:cNvPr>
              <p14:cNvContentPartPr/>
              <p14:nvPr/>
            </p14:nvContentPartPr>
            <p14:xfrm>
              <a:off x="4196983" y="6545444"/>
              <a:ext cx="667080" cy="356760"/>
            </p14:xfrm>
          </p:contentPart>
        </mc:Choice>
        <mc:Fallback xmlns="">
          <p:pic>
            <p:nvPicPr>
              <p:cNvPr id="185" name="Ink 185">
                <a:extLst>
                  <a:ext uri="{FF2B5EF4-FFF2-40B4-BE49-F238E27FC236}">
                    <a16:creationId xmlns:a16="http://schemas.microsoft.com/office/drawing/2014/main" id="{5C5FFB1C-CB2C-F28D-E49D-8F5D6231809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189419" y="6537884"/>
                <a:ext cx="682208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91" name="Ink 191">
                <a:extLst>
                  <a:ext uri="{FF2B5EF4-FFF2-40B4-BE49-F238E27FC236}">
                    <a16:creationId xmlns:a16="http://schemas.microsoft.com/office/drawing/2014/main" id="{444E2A67-0D31-632D-5E8D-D55BDCA075B3}"/>
                  </a:ext>
                </a:extLst>
              </p14:cNvPr>
              <p14:cNvContentPartPr/>
              <p14:nvPr/>
            </p14:nvContentPartPr>
            <p14:xfrm>
              <a:off x="10503103" y="5120924"/>
              <a:ext cx="1307880" cy="937080"/>
            </p14:xfrm>
          </p:contentPart>
        </mc:Choice>
        <mc:Fallback xmlns="">
          <p:pic>
            <p:nvPicPr>
              <p:cNvPr id="191" name="Ink 191">
                <a:extLst>
                  <a:ext uri="{FF2B5EF4-FFF2-40B4-BE49-F238E27FC236}">
                    <a16:creationId xmlns:a16="http://schemas.microsoft.com/office/drawing/2014/main" id="{444E2A67-0D31-632D-5E8D-D55BDCA075B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495545" y="5113364"/>
                <a:ext cx="1322636" cy="9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04" name="Ink 204">
                <a:extLst>
                  <a:ext uri="{FF2B5EF4-FFF2-40B4-BE49-F238E27FC236}">
                    <a16:creationId xmlns:a16="http://schemas.microsoft.com/office/drawing/2014/main" id="{4BE3B0E9-D681-6E9A-CEAA-70C6B7D0436B}"/>
                  </a:ext>
                </a:extLst>
              </p14:cNvPr>
              <p14:cNvContentPartPr/>
              <p14:nvPr/>
            </p14:nvContentPartPr>
            <p14:xfrm>
              <a:off x="1462063" y="5662364"/>
              <a:ext cx="1287720" cy="798120"/>
            </p14:xfrm>
          </p:contentPart>
        </mc:Choice>
        <mc:Fallback xmlns="">
          <p:pic>
            <p:nvPicPr>
              <p:cNvPr id="204" name="Ink 204">
                <a:extLst>
                  <a:ext uri="{FF2B5EF4-FFF2-40B4-BE49-F238E27FC236}">
                    <a16:creationId xmlns:a16="http://schemas.microsoft.com/office/drawing/2014/main" id="{4BE3B0E9-D681-6E9A-CEAA-70C6B7D0436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454503" y="5654804"/>
                <a:ext cx="1302840" cy="81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09" name="Ink 209">
                <a:extLst>
                  <a:ext uri="{FF2B5EF4-FFF2-40B4-BE49-F238E27FC236}">
                    <a16:creationId xmlns:a16="http://schemas.microsoft.com/office/drawing/2014/main" id="{253EF6D3-CDAA-7EBF-8A8C-D4518B43B1D7}"/>
                  </a:ext>
                </a:extLst>
              </p14:cNvPr>
              <p14:cNvContentPartPr/>
              <p14:nvPr/>
            </p14:nvContentPartPr>
            <p14:xfrm>
              <a:off x="9912703" y="237524"/>
              <a:ext cx="754200" cy="1174680"/>
            </p14:xfrm>
          </p:contentPart>
        </mc:Choice>
        <mc:Fallback xmlns="">
          <p:pic>
            <p:nvPicPr>
              <p:cNvPr id="209" name="Ink 209">
                <a:extLst>
                  <a:ext uri="{FF2B5EF4-FFF2-40B4-BE49-F238E27FC236}">
                    <a16:creationId xmlns:a16="http://schemas.microsoft.com/office/drawing/2014/main" id="{253EF6D3-CDAA-7EBF-8A8C-D4518B43B1D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905143" y="229964"/>
                <a:ext cx="769320" cy="11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17" name="Ink 217">
                <a:extLst>
                  <a:ext uri="{FF2B5EF4-FFF2-40B4-BE49-F238E27FC236}">
                    <a16:creationId xmlns:a16="http://schemas.microsoft.com/office/drawing/2014/main" id="{DB38E527-3DEE-65DC-A9CD-81613439F00A}"/>
                  </a:ext>
                </a:extLst>
              </p14:cNvPr>
              <p14:cNvContentPartPr/>
              <p14:nvPr/>
            </p14:nvContentPartPr>
            <p14:xfrm>
              <a:off x="10100623" y="1525604"/>
              <a:ext cx="607320" cy="584280"/>
            </p14:xfrm>
          </p:contentPart>
        </mc:Choice>
        <mc:Fallback xmlns="">
          <p:pic>
            <p:nvPicPr>
              <p:cNvPr id="217" name="Ink 217">
                <a:extLst>
                  <a:ext uri="{FF2B5EF4-FFF2-40B4-BE49-F238E27FC236}">
                    <a16:creationId xmlns:a16="http://schemas.microsoft.com/office/drawing/2014/main" id="{DB38E527-3DEE-65DC-A9CD-81613439F00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093063" y="1518044"/>
                <a:ext cx="62244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7C9A9BCC-F818-D34D-C0C2-018E2B18D682}"/>
                  </a:ext>
                </a:extLst>
              </p14:cNvPr>
              <p14:cNvContentPartPr/>
              <p14:nvPr/>
            </p14:nvContentPartPr>
            <p14:xfrm>
              <a:off x="10333183" y="751604"/>
              <a:ext cx="270720" cy="4428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7C9A9BCC-F818-D34D-C0C2-018E2B18D68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325983" y="744044"/>
                <a:ext cx="28584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927FD199-2D41-24D2-9A7E-D31B8C570BBC}"/>
                  </a:ext>
                </a:extLst>
              </p14:cNvPr>
              <p14:cNvContentPartPr/>
              <p14:nvPr/>
            </p14:nvContentPartPr>
            <p14:xfrm>
              <a:off x="10440103" y="66164"/>
              <a:ext cx="276840" cy="10080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927FD199-2D41-24D2-9A7E-D31B8C570BB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430023" y="56084"/>
                <a:ext cx="2973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22" name="Ink 222">
                <a:extLst>
                  <a:ext uri="{FF2B5EF4-FFF2-40B4-BE49-F238E27FC236}">
                    <a16:creationId xmlns:a16="http://schemas.microsoft.com/office/drawing/2014/main" id="{571BE031-2620-2D77-4927-14DA7A10011C}"/>
                  </a:ext>
                </a:extLst>
              </p14:cNvPr>
              <p14:cNvContentPartPr/>
              <p14:nvPr/>
            </p14:nvContentPartPr>
            <p14:xfrm>
              <a:off x="10899823" y="224204"/>
              <a:ext cx="351720" cy="458640"/>
            </p14:xfrm>
          </p:contentPart>
        </mc:Choice>
        <mc:Fallback xmlns="">
          <p:pic>
            <p:nvPicPr>
              <p:cNvPr id="222" name="Ink 222">
                <a:extLst>
                  <a:ext uri="{FF2B5EF4-FFF2-40B4-BE49-F238E27FC236}">
                    <a16:creationId xmlns:a16="http://schemas.microsoft.com/office/drawing/2014/main" id="{571BE031-2620-2D77-4927-14DA7A10011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884703" y="208724"/>
                <a:ext cx="382320" cy="48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6231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EFE074D-BDCD-E2B2-5F09-59F19937E1D3}"/>
                  </a:ext>
                </a:extLst>
              </p14:cNvPr>
              <p14:cNvContentPartPr/>
              <p14:nvPr/>
            </p14:nvContentPartPr>
            <p14:xfrm>
              <a:off x="2914663" y="662684"/>
              <a:ext cx="239400" cy="44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EFE074D-BDCD-E2B2-5F09-59F19937E1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7103" y="655124"/>
                <a:ext cx="2541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4468CF4-8BD2-1DC6-1897-FBE8564D814B}"/>
                  </a:ext>
                </a:extLst>
              </p14:cNvPr>
              <p14:cNvContentPartPr/>
              <p14:nvPr/>
            </p14:nvContentPartPr>
            <p14:xfrm>
              <a:off x="2908183" y="844844"/>
              <a:ext cx="258120" cy="6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4468CF4-8BD2-1DC6-1897-FBE8564D81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00623" y="837284"/>
                <a:ext cx="2732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F0F0C40-56B9-0DAC-24C4-AA5499F86477}"/>
                  </a:ext>
                </a:extLst>
              </p14:cNvPr>
              <p14:cNvContentPartPr/>
              <p14:nvPr/>
            </p14:nvContentPartPr>
            <p14:xfrm>
              <a:off x="3592903" y="392324"/>
              <a:ext cx="673920" cy="4528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F0F0C40-56B9-0DAC-24C4-AA5499F864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85343" y="384764"/>
                <a:ext cx="68868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F2C77DC-3AFA-BEEC-FC2E-BB702F43C584}"/>
                  </a:ext>
                </a:extLst>
              </p14:cNvPr>
              <p14:cNvContentPartPr/>
              <p14:nvPr/>
            </p14:nvContentPartPr>
            <p14:xfrm>
              <a:off x="3678943" y="128084"/>
              <a:ext cx="304920" cy="167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F2C77DC-3AFA-BEEC-FC2E-BB702F43C58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71383" y="120524"/>
                <a:ext cx="32004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8">
                <a:extLst>
                  <a:ext uri="{FF2B5EF4-FFF2-40B4-BE49-F238E27FC236}">
                    <a16:creationId xmlns:a16="http://schemas.microsoft.com/office/drawing/2014/main" id="{368E85AA-F6F8-3FE0-C100-AF3A4B405533}"/>
                  </a:ext>
                </a:extLst>
              </p14:cNvPr>
              <p14:cNvContentPartPr/>
              <p14:nvPr/>
            </p14:nvContentPartPr>
            <p14:xfrm>
              <a:off x="7101823" y="395924"/>
              <a:ext cx="1081800" cy="894960"/>
            </p14:xfrm>
          </p:contentPart>
        </mc:Choice>
        <mc:Fallback xmlns="">
          <p:pic>
            <p:nvPicPr>
              <p:cNvPr id="33" name="Ink 38">
                <a:extLst>
                  <a:ext uri="{FF2B5EF4-FFF2-40B4-BE49-F238E27FC236}">
                    <a16:creationId xmlns:a16="http://schemas.microsoft.com/office/drawing/2014/main" id="{368E85AA-F6F8-3FE0-C100-AF3A4B4055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94263" y="388367"/>
                <a:ext cx="1096920" cy="910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" name="Ink 38">
                <a:extLst>
                  <a:ext uri="{FF2B5EF4-FFF2-40B4-BE49-F238E27FC236}">
                    <a16:creationId xmlns:a16="http://schemas.microsoft.com/office/drawing/2014/main" id="{27937F60-143F-D053-D193-5EF58120A386}"/>
                  </a:ext>
                </a:extLst>
              </p14:cNvPr>
              <p14:cNvContentPartPr/>
              <p14:nvPr/>
            </p14:nvContentPartPr>
            <p14:xfrm>
              <a:off x="5756143" y="298004"/>
              <a:ext cx="1025280" cy="622800"/>
            </p14:xfrm>
          </p:contentPart>
        </mc:Choice>
        <mc:Fallback xmlns="">
          <p:pic>
            <p:nvPicPr>
              <p:cNvPr id="34" name="Ink 38">
                <a:extLst>
                  <a:ext uri="{FF2B5EF4-FFF2-40B4-BE49-F238E27FC236}">
                    <a16:creationId xmlns:a16="http://schemas.microsoft.com/office/drawing/2014/main" id="{27937F60-143F-D053-D193-5EF58120A3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48943" y="290444"/>
                <a:ext cx="104040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" name="Ink 38">
                <a:extLst>
                  <a:ext uri="{FF2B5EF4-FFF2-40B4-BE49-F238E27FC236}">
                    <a16:creationId xmlns:a16="http://schemas.microsoft.com/office/drawing/2014/main" id="{50B712E4-88FC-4BDB-853A-F402C2B6B89B}"/>
                  </a:ext>
                </a:extLst>
              </p14:cNvPr>
              <p14:cNvContentPartPr/>
              <p14:nvPr/>
            </p14:nvContentPartPr>
            <p14:xfrm>
              <a:off x="3402103" y="1153724"/>
              <a:ext cx="864720" cy="342720"/>
            </p14:xfrm>
          </p:contentPart>
        </mc:Choice>
        <mc:Fallback xmlns="">
          <p:pic>
            <p:nvPicPr>
              <p:cNvPr id="35" name="Ink 38">
                <a:extLst>
                  <a:ext uri="{FF2B5EF4-FFF2-40B4-BE49-F238E27FC236}">
                    <a16:creationId xmlns:a16="http://schemas.microsoft.com/office/drawing/2014/main" id="{50B712E4-88FC-4BDB-853A-F402C2B6B89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94540" y="1146164"/>
                <a:ext cx="879846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6" name="Ink 38">
                <a:extLst>
                  <a:ext uri="{FF2B5EF4-FFF2-40B4-BE49-F238E27FC236}">
                    <a16:creationId xmlns:a16="http://schemas.microsoft.com/office/drawing/2014/main" id="{D2CC1DC3-46D4-F017-65F7-ED8CF7AD3FEF}"/>
                  </a:ext>
                </a:extLst>
              </p14:cNvPr>
              <p14:cNvContentPartPr/>
              <p14:nvPr/>
            </p14:nvContentPartPr>
            <p14:xfrm>
              <a:off x="4531063" y="110084"/>
              <a:ext cx="666000" cy="659880"/>
            </p14:xfrm>
          </p:contentPart>
        </mc:Choice>
        <mc:Fallback xmlns="">
          <p:pic>
            <p:nvPicPr>
              <p:cNvPr id="36" name="Ink 38">
                <a:extLst>
                  <a:ext uri="{FF2B5EF4-FFF2-40B4-BE49-F238E27FC236}">
                    <a16:creationId xmlns:a16="http://schemas.microsoft.com/office/drawing/2014/main" id="{D2CC1DC3-46D4-F017-65F7-ED8CF7AD3FE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23503" y="102524"/>
                <a:ext cx="68112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7" name="Ink 38">
                <a:extLst>
                  <a:ext uri="{FF2B5EF4-FFF2-40B4-BE49-F238E27FC236}">
                    <a16:creationId xmlns:a16="http://schemas.microsoft.com/office/drawing/2014/main" id="{773479DB-D27B-DA49-CC3C-2FBFB35C01D5}"/>
                  </a:ext>
                </a:extLst>
              </p14:cNvPr>
              <p14:cNvContentPartPr/>
              <p14:nvPr/>
            </p14:nvContentPartPr>
            <p14:xfrm>
              <a:off x="4593343" y="989564"/>
              <a:ext cx="685440" cy="616680"/>
            </p14:xfrm>
          </p:contentPart>
        </mc:Choice>
        <mc:Fallback xmlns="">
          <p:pic>
            <p:nvPicPr>
              <p:cNvPr id="37" name="Ink 38">
                <a:extLst>
                  <a:ext uri="{FF2B5EF4-FFF2-40B4-BE49-F238E27FC236}">
                    <a16:creationId xmlns:a16="http://schemas.microsoft.com/office/drawing/2014/main" id="{773479DB-D27B-DA49-CC3C-2FBFB35C01D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85787" y="982000"/>
                <a:ext cx="700192" cy="6318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Ink 38">
                <a:extLst>
                  <a:ext uri="{FF2B5EF4-FFF2-40B4-BE49-F238E27FC236}">
                    <a16:creationId xmlns:a16="http://schemas.microsoft.com/office/drawing/2014/main" id="{23C95B4F-2871-7A7D-7E40-9A89EF0C2E32}"/>
                  </a:ext>
                </a:extLst>
              </p14:cNvPr>
              <p14:cNvContentPartPr/>
              <p14:nvPr/>
            </p14:nvContentPartPr>
            <p14:xfrm>
              <a:off x="1317703" y="502484"/>
              <a:ext cx="1333080" cy="487440"/>
            </p14:xfrm>
          </p:contentPart>
        </mc:Choice>
        <mc:Fallback xmlns="">
          <p:pic>
            <p:nvPicPr>
              <p:cNvPr id="38" name="Ink 38">
                <a:extLst>
                  <a:ext uri="{FF2B5EF4-FFF2-40B4-BE49-F238E27FC236}">
                    <a16:creationId xmlns:a16="http://schemas.microsoft.com/office/drawing/2014/main" id="{23C95B4F-2871-7A7D-7E40-9A89EF0C2E3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10143" y="494924"/>
                <a:ext cx="134820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0" name="Ink 50">
                <a:extLst>
                  <a:ext uri="{FF2B5EF4-FFF2-40B4-BE49-F238E27FC236}">
                    <a16:creationId xmlns:a16="http://schemas.microsoft.com/office/drawing/2014/main" id="{5A10E687-A358-F155-1210-7C974D06EB21}"/>
                  </a:ext>
                </a:extLst>
              </p14:cNvPr>
              <p14:cNvContentPartPr/>
              <p14:nvPr/>
            </p14:nvContentPartPr>
            <p14:xfrm>
              <a:off x="8554783" y="34484"/>
              <a:ext cx="2565000" cy="1294200"/>
            </p14:xfrm>
          </p:contentPart>
        </mc:Choice>
        <mc:Fallback xmlns="">
          <p:pic>
            <p:nvPicPr>
              <p:cNvPr id="50" name="Ink 50">
                <a:extLst>
                  <a:ext uri="{FF2B5EF4-FFF2-40B4-BE49-F238E27FC236}">
                    <a16:creationId xmlns:a16="http://schemas.microsoft.com/office/drawing/2014/main" id="{5A10E687-A358-F155-1210-7C974D06EB2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47222" y="26924"/>
                <a:ext cx="2580122" cy="13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B8FB19F-7CD0-BA87-F04C-052DE0B45512}"/>
                  </a:ext>
                </a:extLst>
              </p14:cNvPr>
              <p14:cNvContentPartPr/>
              <p14:nvPr/>
            </p14:nvContentPartPr>
            <p14:xfrm>
              <a:off x="9692023" y="1209524"/>
              <a:ext cx="1408680" cy="3175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B8FB19F-7CD0-BA87-F04C-052DE0B4551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684463" y="1201964"/>
                <a:ext cx="142380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6" name="Ink 67">
                <a:extLst>
                  <a:ext uri="{FF2B5EF4-FFF2-40B4-BE49-F238E27FC236}">
                    <a16:creationId xmlns:a16="http://schemas.microsoft.com/office/drawing/2014/main" id="{7EE7B243-A033-145E-6BC7-E4001BBDD3F6}"/>
                  </a:ext>
                </a:extLst>
              </p14:cNvPr>
              <p14:cNvContentPartPr/>
              <p14:nvPr/>
            </p14:nvContentPartPr>
            <p14:xfrm>
              <a:off x="9622903" y="3618284"/>
              <a:ext cx="2093760" cy="489960"/>
            </p14:xfrm>
          </p:contentPart>
        </mc:Choice>
        <mc:Fallback xmlns="">
          <p:pic>
            <p:nvPicPr>
              <p:cNvPr id="66" name="Ink 67">
                <a:extLst>
                  <a:ext uri="{FF2B5EF4-FFF2-40B4-BE49-F238E27FC236}">
                    <a16:creationId xmlns:a16="http://schemas.microsoft.com/office/drawing/2014/main" id="{7EE7B243-A033-145E-6BC7-E4001BBDD3F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615344" y="3610724"/>
                <a:ext cx="2108517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7" name="Ink 67">
                <a:extLst>
                  <a:ext uri="{FF2B5EF4-FFF2-40B4-BE49-F238E27FC236}">
                    <a16:creationId xmlns:a16="http://schemas.microsoft.com/office/drawing/2014/main" id="{59B11F75-A565-2F1C-7484-11A30AAF9FF3}"/>
                  </a:ext>
                </a:extLst>
              </p14:cNvPr>
              <p14:cNvContentPartPr/>
              <p14:nvPr/>
            </p14:nvContentPartPr>
            <p14:xfrm>
              <a:off x="9491503" y="1838444"/>
              <a:ext cx="2011680" cy="1534320"/>
            </p14:xfrm>
          </p:contentPart>
        </mc:Choice>
        <mc:Fallback xmlns="">
          <p:pic>
            <p:nvPicPr>
              <p:cNvPr id="67" name="Ink 67">
                <a:extLst>
                  <a:ext uri="{FF2B5EF4-FFF2-40B4-BE49-F238E27FC236}">
                    <a16:creationId xmlns:a16="http://schemas.microsoft.com/office/drawing/2014/main" id="{59B11F75-A565-2F1C-7484-11A30AAF9FF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483943" y="1830884"/>
                <a:ext cx="2026440" cy="154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2" name="Ink 83">
                <a:extLst>
                  <a:ext uri="{FF2B5EF4-FFF2-40B4-BE49-F238E27FC236}">
                    <a16:creationId xmlns:a16="http://schemas.microsoft.com/office/drawing/2014/main" id="{2BF4B098-71FE-0951-D977-84233707AB35}"/>
                  </a:ext>
                </a:extLst>
              </p14:cNvPr>
              <p14:cNvContentPartPr/>
              <p14:nvPr/>
            </p14:nvContentPartPr>
            <p14:xfrm>
              <a:off x="7568383" y="2574644"/>
              <a:ext cx="1646280" cy="694440"/>
            </p14:xfrm>
          </p:contentPart>
        </mc:Choice>
        <mc:Fallback xmlns="">
          <p:pic>
            <p:nvPicPr>
              <p:cNvPr id="82" name="Ink 83">
                <a:extLst>
                  <a:ext uri="{FF2B5EF4-FFF2-40B4-BE49-F238E27FC236}">
                    <a16:creationId xmlns:a16="http://schemas.microsoft.com/office/drawing/2014/main" id="{2BF4B098-71FE-0951-D977-84233707AB3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60823" y="2567088"/>
                <a:ext cx="1661400" cy="7095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3" name="Ink 83">
                <a:extLst>
                  <a:ext uri="{FF2B5EF4-FFF2-40B4-BE49-F238E27FC236}">
                    <a16:creationId xmlns:a16="http://schemas.microsoft.com/office/drawing/2014/main" id="{D312D4D9-E5E6-2D1D-69D0-98D9AAC8ACD4}"/>
                  </a:ext>
                </a:extLst>
              </p14:cNvPr>
              <p14:cNvContentPartPr/>
              <p14:nvPr/>
            </p14:nvContentPartPr>
            <p14:xfrm>
              <a:off x="8371903" y="1305284"/>
              <a:ext cx="892800" cy="1042560"/>
            </p14:xfrm>
          </p:contentPart>
        </mc:Choice>
        <mc:Fallback xmlns="">
          <p:pic>
            <p:nvPicPr>
              <p:cNvPr id="83" name="Ink 83">
                <a:extLst>
                  <a:ext uri="{FF2B5EF4-FFF2-40B4-BE49-F238E27FC236}">
                    <a16:creationId xmlns:a16="http://schemas.microsoft.com/office/drawing/2014/main" id="{D312D4D9-E5E6-2D1D-69D0-98D9AAC8ACD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364346" y="1297724"/>
                <a:ext cx="907914" cy="10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6" name="Ink 96">
                <a:extLst>
                  <a:ext uri="{FF2B5EF4-FFF2-40B4-BE49-F238E27FC236}">
                    <a16:creationId xmlns:a16="http://schemas.microsoft.com/office/drawing/2014/main" id="{71FF1A2D-87B5-B600-BB34-C800596BB9FF}"/>
                  </a:ext>
                </a:extLst>
              </p14:cNvPr>
              <p14:cNvContentPartPr/>
              <p14:nvPr/>
            </p14:nvContentPartPr>
            <p14:xfrm>
              <a:off x="7271383" y="3363404"/>
              <a:ext cx="2136600" cy="468000"/>
            </p14:xfrm>
          </p:contentPart>
        </mc:Choice>
        <mc:Fallback xmlns="">
          <p:pic>
            <p:nvPicPr>
              <p:cNvPr id="96" name="Ink 96">
                <a:extLst>
                  <a:ext uri="{FF2B5EF4-FFF2-40B4-BE49-F238E27FC236}">
                    <a16:creationId xmlns:a16="http://schemas.microsoft.com/office/drawing/2014/main" id="{71FF1A2D-87B5-B600-BB34-C800596BB9F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263823" y="3355850"/>
                <a:ext cx="2151720" cy="4831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1" name="Ink 113">
                <a:extLst>
                  <a:ext uri="{FF2B5EF4-FFF2-40B4-BE49-F238E27FC236}">
                    <a16:creationId xmlns:a16="http://schemas.microsoft.com/office/drawing/2014/main" id="{76511E2F-A917-9F19-C2FB-EDD2489A87A9}"/>
                  </a:ext>
                </a:extLst>
              </p14:cNvPr>
              <p14:cNvContentPartPr/>
              <p14:nvPr/>
            </p14:nvContentPartPr>
            <p14:xfrm>
              <a:off x="935383" y="4170884"/>
              <a:ext cx="2426040" cy="490680"/>
            </p14:xfrm>
          </p:contentPart>
        </mc:Choice>
        <mc:Fallback xmlns="">
          <p:pic>
            <p:nvPicPr>
              <p:cNvPr id="111" name="Ink 113">
                <a:extLst>
                  <a:ext uri="{FF2B5EF4-FFF2-40B4-BE49-F238E27FC236}">
                    <a16:creationId xmlns:a16="http://schemas.microsoft.com/office/drawing/2014/main" id="{76511E2F-A917-9F19-C2FB-EDD2489A87A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27822" y="4163324"/>
                <a:ext cx="2441162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2" name="Ink 113">
                <a:extLst>
                  <a:ext uri="{FF2B5EF4-FFF2-40B4-BE49-F238E27FC236}">
                    <a16:creationId xmlns:a16="http://schemas.microsoft.com/office/drawing/2014/main" id="{5E746B44-56E6-C5C7-CAB4-DBD2F455A173}"/>
                  </a:ext>
                </a:extLst>
              </p14:cNvPr>
              <p14:cNvContentPartPr/>
              <p14:nvPr/>
            </p14:nvContentPartPr>
            <p14:xfrm>
              <a:off x="796423" y="3284924"/>
              <a:ext cx="1231920" cy="524160"/>
            </p14:xfrm>
          </p:contentPart>
        </mc:Choice>
        <mc:Fallback xmlns="">
          <p:pic>
            <p:nvPicPr>
              <p:cNvPr id="112" name="Ink 113">
                <a:extLst>
                  <a:ext uri="{FF2B5EF4-FFF2-40B4-BE49-F238E27FC236}">
                    <a16:creationId xmlns:a16="http://schemas.microsoft.com/office/drawing/2014/main" id="{5E746B44-56E6-C5C7-CAB4-DBD2F455A17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8863" y="3277364"/>
                <a:ext cx="124704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3" name="Ink 113">
                <a:extLst>
                  <a:ext uri="{FF2B5EF4-FFF2-40B4-BE49-F238E27FC236}">
                    <a16:creationId xmlns:a16="http://schemas.microsoft.com/office/drawing/2014/main" id="{F0DE90C8-93FB-BFBF-558E-B1E0964CFDD4}"/>
                  </a:ext>
                </a:extLst>
              </p14:cNvPr>
              <p14:cNvContentPartPr/>
              <p14:nvPr/>
            </p14:nvContentPartPr>
            <p14:xfrm>
              <a:off x="1179463" y="1556204"/>
              <a:ext cx="991080" cy="1282320"/>
            </p14:xfrm>
          </p:contentPart>
        </mc:Choice>
        <mc:Fallback xmlns="">
          <p:pic>
            <p:nvPicPr>
              <p:cNvPr id="113" name="Ink 113">
                <a:extLst>
                  <a:ext uri="{FF2B5EF4-FFF2-40B4-BE49-F238E27FC236}">
                    <a16:creationId xmlns:a16="http://schemas.microsoft.com/office/drawing/2014/main" id="{F0DE90C8-93FB-BFBF-558E-B1E0964CFDD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71903" y="1548644"/>
                <a:ext cx="1005840" cy="12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626D8C7-48D3-0A84-5771-55A2468E33D0}"/>
                  </a:ext>
                </a:extLst>
              </p14:cNvPr>
              <p14:cNvContentPartPr/>
              <p14:nvPr/>
            </p14:nvContentPartPr>
            <p14:xfrm>
              <a:off x="5724823" y="1014764"/>
              <a:ext cx="2382480" cy="4654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626D8C7-48D3-0A84-5771-55A2468E33D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17263" y="1007204"/>
                <a:ext cx="239760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8" name="Ink 118">
                <a:extLst>
                  <a:ext uri="{FF2B5EF4-FFF2-40B4-BE49-F238E27FC236}">
                    <a16:creationId xmlns:a16="http://schemas.microsoft.com/office/drawing/2014/main" id="{C29AD3AE-8747-6CEB-9FEE-D4668DAEB15F}"/>
                  </a:ext>
                </a:extLst>
              </p14:cNvPr>
              <p14:cNvContentPartPr/>
              <p14:nvPr/>
            </p14:nvContentPartPr>
            <p14:xfrm>
              <a:off x="4831303" y="1518404"/>
              <a:ext cx="2088720" cy="2426400"/>
            </p14:xfrm>
          </p:contentPart>
        </mc:Choice>
        <mc:Fallback xmlns="">
          <p:pic>
            <p:nvPicPr>
              <p:cNvPr id="118" name="Ink 118">
                <a:extLst>
                  <a:ext uri="{FF2B5EF4-FFF2-40B4-BE49-F238E27FC236}">
                    <a16:creationId xmlns:a16="http://schemas.microsoft.com/office/drawing/2014/main" id="{C29AD3AE-8747-6CEB-9FEE-D4668DAEB15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23742" y="1510844"/>
                <a:ext cx="2103843" cy="24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1" name="Ink 121">
                <a:extLst>
                  <a:ext uri="{FF2B5EF4-FFF2-40B4-BE49-F238E27FC236}">
                    <a16:creationId xmlns:a16="http://schemas.microsoft.com/office/drawing/2014/main" id="{8B7D0900-09C3-B5DB-2795-241F0E97E4E1}"/>
                  </a:ext>
                </a:extLst>
              </p14:cNvPr>
              <p14:cNvContentPartPr/>
              <p14:nvPr/>
            </p14:nvContentPartPr>
            <p14:xfrm>
              <a:off x="4580383" y="3417044"/>
              <a:ext cx="516240" cy="1198440"/>
            </p14:xfrm>
          </p:contentPart>
        </mc:Choice>
        <mc:Fallback xmlns="">
          <p:pic>
            <p:nvPicPr>
              <p:cNvPr id="121" name="Ink 121">
                <a:extLst>
                  <a:ext uri="{FF2B5EF4-FFF2-40B4-BE49-F238E27FC236}">
                    <a16:creationId xmlns:a16="http://schemas.microsoft.com/office/drawing/2014/main" id="{8B7D0900-09C3-B5DB-2795-241F0E97E4E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572818" y="3409484"/>
                <a:ext cx="531371" cy="12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9" name="Ink 130">
                <a:extLst>
                  <a:ext uri="{FF2B5EF4-FFF2-40B4-BE49-F238E27FC236}">
                    <a16:creationId xmlns:a16="http://schemas.microsoft.com/office/drawing/2014/main" id="{073A040B-38EC-3635-2EF5-EB2261D00700}"/>
                  </a:ext>
                </a:extLst>
              </p14:cNvPr>
              <p14:cNvContentPartPr/>
              <p14:nvPr/>
            </p14:nvContentPartPr>
            <p14:xfrm>
              <a:off x="3499303" y="4714484"/>
              <a:ext cx="1233000" cy="588600"/>
            </p14:xfrm>
          </p:contentPart>
        </mc:Choice>
        <mc:Fallback xmlns="">
          <p:pic>
            <p:nvPicPr>
              <p:cNvPr id="129" name="Ink 130">
                <a:extLst>
                  <a:ext uri="{FF2B5EF4-FFF2-40B4-BE49-F238E27FC236}">
                    <a16:creationId xmlns:a16="http://schemas.microsoft.com/office/drawing/2014/main" id="{073A040B-38EC-3635-2EF5-EB2261D0070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491745" y="4706924"/>
                <a:ext cx="1248116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7653776A-F704-7C06-543D-6E849CBF4B2A}"/>
                  </a:ext>
                </a:extLst>
              </p14:cNvPr>
              <p14:cNvContentPartPr/>
              <p14:nvPr/>
            </p14:nvContentPartPr>
            <p14:xfrm>
              <a:off x="1657183" y="4972964"/>
              <a:ext cx="1289160" cy="54360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7653776A-F704-7C06-543D-6E849CBF4B2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649623" y="4965409"/>
                <a:ext cx="1304280" cy="5587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8097D846-072E-3D99-6D22-65C68AB37AFB}"/>
                  </a:ext>
                </a:extLst>
              </p14:cNvPr>
              <p14:cNvContentPartPr/>
              <p14:nvPr/>
            </p14:nvContentPartPr>
            <p14:xfrm>
              <a:off x="9817663" y="4661204"/>
              <a:ext cx="383760" cy="2203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8097D846-072E-3D99-6D22-65C68AB37AF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810103" y="4653644"/>
                <a:ext cx="3988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45" name="Ink 147">
                <a:extLst>
                  <a:ext uri="{FF2B5EF4-FFF2-40B4-BE49-F238E27FC236}">
                    <a16:creationId xmlns:a16="http://schemas.microsoft.com/office/drawing/2014/main" id="{FE3055EE-B97A-1E64-8853-74F401B104AA}"/>
                  </a:ext>
                </a:extLst>
              </p14:cNvPr>
              <p14:cNvContentPartPr/>
              <p14:nvPr/>
            </p14:nvContentPartPr>
            <p14:xfrm>
              <a:off x="9000463" y="4457804"/>
              <a:ext cx="348840" cy="468360"/>
            </p14:xfrm>
          </p:contentPart>
        </mc:Choice>
        <mc:Fallback xmlns="">
          <p:pic>
            <p:nvPicPr>
              <p:cNvPr id="145" name="Ink 147">
                <a:extLst>
                  <a:ext uri="{FF2B5EF4-FFF2-40B4-BE49-F238E27FC236}">
                    <a16:creationId xmlns:a16="http://schemas.microsoft.com/office/drawing/2014/main" id="{FE3055EE-B97A-1E64-8853-74F401B104A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992903" y="4450244"/>
                <a:ext cx="36396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6" name="Ink 147">
                <a:extLst>
                  <a:ext uri="{FF2B5EF4-FFF2-40B4-BE49-F238E27FC236}">
                    <a16:creationId xmlns:a16="http://schemas.microsoft.com/office/drawing/2014/main" id="{C173A440-F60D-75F2-D0DF-6770AA180D24}"/>
                  </a:ext>
                </a:extLst>
              </p14:cNvPr>
              <p14:cNvContentPartPr/>
              <p14:nvPr/>
            </p14:nvContentPartPr>
            <p14:xfrm>
              <a:off x="6382183" y="4545284"/>
              <a:ext cx="2121840" cy="615600"/>
            </p14:xfrm>
          </p:contentPart>
        </mc:Choice>
        <mc:Fallback xmlns="">
          <p:pic>
            <p:nvPicPr>
              <p:cNvPr id="146" name="Ink 147">
                <a:extLst>
                  <a:ext uri="{FF2B5EF4-FFF2-40B4-BE49-F238E27FC236}">
                    <a16:creationId xmlns:a16="http://schemas.microsoft.com/office/drawing/2014/main" id="{C173A440-F60D-75F2-D0DF-6770AA180D2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374623" y="4537728"/>
                <a:ext cx="2136960" cy="630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7" name="Ink 147">
                <a:extLst>
                  <a:ext uri="{FF2B5EF4-FFF2-40B4-BE49-F238E27FC236}">
                    <a16:creationId xmlns:a16="http://schemas.microsoft.com/office/drawing/2014/main" id="{DBDAB523-DFD9-A66B-4D69-8E5936327118}"/>
                  </a:ext>
                </a:extLst>
              </p14:cNvPr>
              <p14:cNvContentPartPr/>
              <p14:nvPr/>
            </p14:nvContentPartPr>
            <p14:xfrm>
              <a:off x="5190583" y="4733924"/>
              <a:ext cx="635040" cy="348840"/>
            </p14:xfrm>
          </p:contentPart>
        </mc:Choice>
        <mc:Fallback xmlns="">
          <p:pic>
            <p:nvPicPr>
              <p:cNvPr id="147" name="Ink 147">
                <a:extLst>
                  <a:ext uri="{FF2B5EF4-FFF2-40B4-BE49-F238E27FC236}">
                    <a16:creationId xmlns:a16="http://schemas.microsoft.com/office/drawing/2014/main" id="{DBDAB523-DFD9-A66B-4D69-8E593632711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83027" y="4726364"/>
                <a:ext cx="650151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59" name="Ink 160">
                <a:extLst>
                  <a:ext uri="{FF2B5EF4-FFF2-40B4-BE49-F238E27FC236}">
                    <a16:creationId xmlns:a16="http://schemas.microsoft.com/office/drawing/2014/main" id="{F3C0BA9E-FBF1-C8E1-DD23-8E6ADDEF1A35}"/>
                  </a:ext>
                </a:extLst>
              </p14:cNvPr>
              <p14:cNvContentPartPr/>
              <p14:nvPr/>
            </p14:nvContentPartPr>
            <p14:xfrm>
              <a:off x="3411823" y="5580644"/>
              <a:ext cx="565560" cy="363240"/>
            </p14:xfrm>
          </p:contentPart>
        </mc:Choice>
        <mc:Fallback xmlns="">
          <p:pic>
            <p:nvPicPr>
              <p:cNvPr id="159" name="Ink 160">
                <a:extLst>
                  <a:ext uri="{FF2B5EF4-FFF2-40B4-BE49-F238E27FC236}">
                    <a16:creationId xmlns:a16="http://schemas.microsoft.com/office/drawing/2014/main" id="{F3C0BA9E-FBF1-C8E1-DD23-8E6ADDEF1A3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404263" y="5573091"/>
                <a:ext cx="580680" cy="3783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60" name="Ink 160">
                <a:extLst>
                  <a:ext uri="{FF2B5EF4-FFF2-40B4-BE49-F238E27FC236}">
                    <a16:creationId xmlns:a16="http://schemas.microsoft.com/office/drawing/2014/main" id="{29237821-15A0-7291-8907-8FBF1685B147}"/>
                  </a:ext>
                </a:extLst>
              </p14:cNvPr>
              <p14:cNvContentPartPr/>
              <p14:nvPr/>
            </p14:nvContentPartPr>
            <p14:xfrm>
              <a:off x="330583" y="5471564"/>
              <a:ext cx="2514960" cy="592200"/>
            </p14:xfrm>
          </p:contentPart>
        </mc:Choice>
        <mc:Fallback xmlns="">
          <p:pic>
            <p:nvPicPr>
              <p:cNvPr id="160" name="Ink 160">
                <a:extLst>
                  <a:ext uri="{FF2B5EF4-FFF2-40B4-BE49-F238E27FC236}">
                    <a16:creationId xmlns:a16="http://schemas.microsoft.com/office/drawing/2014/main" id="{29237821-15A0-7291-8907-8FBF1685B14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23024" y="5464004"/>
                <a:ext cx="2532597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70" name="Ink 171">
                <a:extLst>
                  <a:ext uri="{FF2B5EF4-FFF2-40B4-BE49-F238E27FC236}">
                    <a16:creationId xmlns:a16="http://schemas.microsoft.com/office/drawing/2014/main" id="{B362B195-1A10-80A2-4AC0-B8C91B4EC158}"/>
                  </a:ext>
                </a:extLst>
              </p14:cNvPr>
              <p14:cNvContentPartPr/>
              <p14:nvPr/>
            </p14:nvContentPartPr>
            <p14:xfrm>
              <a:off x="6322063" y="5359964"/>
              <a:ext cx="572760" cy="779040"/>
            </p14:xfrm>
          </p:contentPart>
        </mc:Choice>
        <mc:Fallback xmlns="">
          <p:pic>
            <p:nvPicPr>
              <p:cNvPr id="170" name="Ink 171">
                <a:extLst>
                  <a:ext uri="{FF2B5EF4-FFF2-40B4-BE49-F238E27FC236}">
                    <a16:creationId xmlns:a16="http://schemas.microsoft.com/office/drawing/2014/main" id="{B362B195-1A10-80A2-4AC0-B8C91B4EC15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314498" y="5352407"/>
                <a:ext cx="587890" cy="7937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71" name="Ink 171">
                <a:extLst>
                  <a:ext uri="{FF2B5EF4-FFF2-40B4-BE49-F238E27FC236}">
                    <a16:creationId xmlns:a16="http://schemas.microsoft.com/office/drawing/2014/main" id="{D0065C11-60A7-BAB6-11CC-71E3B672BB15}"/>
                  </a:ext>
                </a:extLst>
              </p14:cNvPr>
              <p14:cNvContentPartPr/>
              <p14:nvPr/>
            </p14:nvContentPartPr>
            <p14:xfrm>
              <a:off x="4417303" y="5190044"/>
              <a:ext cx="1496520" cy="678600"/>
            </p14:xfrm>
          </p:contentPart>
        </mc:Choice>
        <mc:Fallback xmlns="">
          <p:pic>
            <p:nvPicPr>
              <p:cNvPr id="171" name="Ink 171">
                <a:extLst>
                  <a:ext uri="{FF2B5EF4-FFF2-40B4-BE49-F238E27FC236}">
                    <a16:creationId xmlns:a16="http://schemas.microsoft.com/office/drawing/2014/main" id="{D0065C11-60A7-BAB6-11CC-71E3B672BB1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407223" y="5182484"/>
                <a:ext cx="1514160" cy="69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79" name="Ink 179">
                <a:extLst>
                  <a:ext uri="{FF2B5EF4-FFF2-40B4-BE49-F238E27FC236}">
                    <a16:creationId xmlns:a16="http://schemas.microsoft.com/office/drawing/2014/main" id="{6F52E7FC-D838-CDF3-83BC-5C2A4652DDA5}"/>
                  </a:ext>
                </a:extLst>
              </p14:cNvPr>
              <p14:cNvContentPartPr/>
              <p14:nvPr/>
            </p14:nvContentPartPr>
            <p14:xfrm>
              <a:off x="7541743" y="5107604"/>
              <a:ext cx="3841920" cy="884160"/>
            </p14:xfrm>
          </p:contentPart>
        </mc:Choice>
        <mc:Fallback xmlns="">
          <p:pic>
            <p:nvPicPr>
              <p:cNvPr id="179" name="Ink 179">
                <a:extLst>
                  <a:ext uri="{FF2B5EF4-FFF2-40B4-BE49-F238E27FC236}">
                    <a16:creationId xmlns:a16="http://schemas.microsoft.com/office/drawing/2014/main" id="{6F52E7FC-D838-CDF3-83BC-5C2A4652DDA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534183" y="5100044"/>
                <a:ext cx="3859560" cy="89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84" name="Ink 184">
                <a:extLst>
                  <a:ext uri="{FF2B5EF4-FFF2-40B4-BE49-F238E27FC236}">
                    <a16:creationId xmlns:a16="http://schemas.microsoft.com/office/drawing/2014/main" id="{5B4EDCB9-C6C8-AC28-B8B6-ECE8E2C6DA6C}"/>
                  </a:ext>
                </a:extLst>
              </p14:cNvPr>
              <p14:cNvContentPartPr/>
              <p14:nvPr/>
            </p14:nvContentPartPr>
            <p14:xfrm>
              <a:off x="4134343" y="5981684"/>
              <a:ext cx="1081440" cy="760680"/>
            </p14:xfrm>
          </p:contentPart>
        </mc:Choice>
        <mc:Fallback xmlns="">
          <p:pic>
            <p:nvPicPr>
              <p:cNvPr id="184" name="Ink 184">
                <a:extLst>
                  <a:ext uri="{FF2B5EF4-FFF2-40B4-BE49-F238E27FC236}">
                    <a16:creationId xmlns:a16="http://schemas.microsoft.com/office/drawing/2014/main" id="{5B4EDCB9-C6C8-AC28-B8B6-ECE8E2C6DA6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126786" y="5974128"/>
                <a:ext cx="1096555" cy="7757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B6BE0171-BBE6-F83B-8099-7B6E9411841A}"/>
                  </a:ext>
                </a:extLst>
              </p14:cNvPr>
              <p14:cNvContentPartPr/>
              <p14:nvPr/>
            </p14:nvContentPartPr>
            <p14:xfrm>
              <a:off x="9195223" y="2479604"/>
              <a:ext cx="2615760" cy="17546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B6BE0171-BBE6-F83B-8099-7B6E9411841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185143" y="2469524"/>
                <a:ext cx="2635920" cy="177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9352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1">
                <a:extLst>
                  <a:ext uri="{FF2B5EF4-FFF2-40B4-BE49-F238E27FC236}">
                    <a16:creationId xmlns:a16="http://schemas.microsoft.com/office/drawing/2014/main" id="{E7413835-FA05-A0DD-2122-7053E66CD61C}"/>
                  </a:ext>
                </a:extLst>
              </p14:cNvPr>
              <p14:cNvContentPartPr/>
              <p14:nvPr/>
            </p14:nvContentPartPr>
            <p14:xfrm>
              <a:off x="3719263" y="399164"/>
              <a:ext cx="1182240" cy="810720"/>
            </p14:xfrm>
          </p:contentPart>
        </mc:Choice>
        <mc:Fallback xmlns="">
          <p:pic>
            <p:nvPicPr>
              <p:cNvPr id="10" name="Ink 11">
                <a:extLst>
                  <a:ext uri="{FF2B5EF4-FFF2-40B4-BE49-F238E27FC236}">
                    <a16:creationId xmlns:a16="http://schemas.microsoft.com/office/drawing/2014/main" id="{E7413835-FA05-A0DD-2122-7053E66CD6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1703" y="391604"/>
                <a:ext cx="1197360" cy="82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1">
                <a:extLst>
                  <a:ext uri="{FF2B5EF4-FFF2-40B4-BE49-F238E27FC236}">
                    <a16:creationId xmlns:a16="http://schemas.microsoft.com/office/drawing/2014/main" id="{1896F6A6-8905-F658-270A-FA1FA3269BA7}"/>
                  </a:ext>
                </a:extLst>
              </p14:cNvPr>
              <p14:cNvContentPartPr/>
              <p14:nvPr/>
            </p14:nvContentPartPr>
            <p14:xfrm>
              <a:off x="2204023" y="448844"/>
              <a:ext cx="1157400" cy="676080"/>
            </p14:xfrm>
          </p:contentPart>
        </mc:Choice>
        <mc:Fallback xmlns="">
          <p:pic>
            <p:nvPicPr>
              <p:cNvPr id="11" name="Ink 11">
                <a:extLst>
                  <a:ext uri="{FF2B5EF4-FFF2-40B4-BE49-F238E27FC236}">
                    <a16:creationId xmlns:a16="http://schemas.microsoft.com/office/drawing/2014/main" id="{1896F6A6-8905-F658-270A-FA1FA3269B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6461" y="441280"/>
                <a:ext cx="1172525" cy="691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FDD9717-52CE-495A-05AD-C891427BBD48}"/>
                  </a:ext>
                </a:extLst>
              </p14:cNvPr>
              <p14:cNvContentPartPr/>
              <p14:nvPr/>
            </p14:nvContentPartPr>
            <p14:xfrm>
              <a:off x="2367463" y="1187924"/>
              <a:ext cx="3011760" cy="354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FDD9717-52CE-495A-05AD-C891427BBD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59903" y="1180364"/>
                <a:ext cx="302688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6">
                <a:extLst>
                  <a:ext uri="{FF2B5EF4-FFF2-40B4-BE49-F238E27FC236}">
                    <a16:creationId xmlns:a16="http://schemas.microsoft.com/office/drawing/2014/main" id="{E719261F-67F2-B706-53EA-91A0FF788EB8}"/>
                  </a:ext>
                </a:extLst>
              </p14:cNvPr>
              <p14:cNvContentPartPr/>
              <p14:nvPr/>
            </p14:nvContentPartPr>
            <p14:xfrm>
              <a:off x="10289263" y="228884"/>
              <a:ext cx="1044000" cy="817560"/>
            </p14:xfrm>
          </p:contentPart>
        </mc:Choice>
        <mc:Fallback xmlns="">
          <p:pic>
            <p:nvPicPr>
              <p:cNvPr id="24" name="Ink 26">
                <a:extLst>
                  <a:ext uri="{FF2B5EF4-FFF2-40B4-BE49-F238E27FC236}">
                    <a16:creationId xmlns:a16="http://schemas.microsoft.com/office/drawing/2014/main" id="{E719261F-67F2-B706-53EA-91A0FF788EB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81703" y="221324"/>
                <a:ext cx="1059120" cy="83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6">
                <a:extLst>
                  <a:ext uri="{FF2B5EF4-FFF2-40B4-BE49-F238E27FC236}">
                    <a16:creationId xmlns:a16="http://schemas.microsoft.com/office/drawing/2014/main" id="{2E32F942-3A6C-89EA-9FBA-E11DBB078F81}"/>
                  </a:ext>
                </a:extLst>
              </p14:cNvPr>
              <p14:cNvContentPartPr/>
              <p14:nvPr/>
            </p14:nvContentPartPr>
            <p14:xfrm>
              <a:off x="8220703" y="205844"/>
              <a:ext cx="1566000" cy="557640"/>
            </p14:xfrm>
          </p:contentPart>
        </mc:Choice>
        <mc:Fallback xmlns="">
          <p:pic>
            <p:nvPicPr>
              <p:cNvPr id="25" name="Ink 26">
                <a:extLst>
                  <a:ext uri="{FF2B5EF4-FFF2-40B4-BE49-F238E27FC236}">
                    <a16:creationId xmlns:a16="http://schemas.microsoft.com/office/drawing/2014/main" id="{2E32F942-3A6C-89EA-9FBA-E11DBB078F8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13503" y="198284"/>
                <a:ext cx="1580760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33366B8D-50C1-5E6E-2C65-61781F13F140}"/>
                  </a:ext>
                </a:extLst>
              </p14:cNvPr>
              <p14:cNvContentPartPr/>
              <p14:nvPr/>
            </p14:nvContentPartPr>
            <p14:xfrm>
              <a:off x="6846943" y="304124"/>
              <a:ext cx="943200" cy="710640"/>
            </p14:xfrm>
          </p:contentPart>
        </mc:Choice>
        <mc:Fallback xmlns=""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33366B8D-50C1-5E6E-2C65-61781F13F14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39386" y="296564"/>
                <a:ext cx="958314" cy="72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Ink 30">
                <a:extLst>
                  <a:ext uri="{FF2B5EF4-FFF2-40B4-BE49-F238E27FC236}">
                    <a16:creationId xmlns:a16="http://schemas.microsoft.com/office/drawing/2014/main" id="{1BC28E5D-5716-9D4C-CCF6-ECCA1A7A070E}"/>
                  </a:ext>
                </a:extLst>
              </p14:cNvPr>
              <p14:cNvContentPartPr/>
              <p14:nvPr/>
            </p14:nvContentPartPr>
            <p14:xfrm>
              <a:off x="2681743" y="1710284"/>
              <a:ext cx="861840" cy="549720"/>
            </p14:xfrm>
          </p:contentPart>
        </mc:Choice>
        <mc:Fallback xmlns="">
          <p:pic>
            <p:nvPicPr>
              <p:cNvPr id="30" name="Ink 30">
                <a:extLst>
                  <a:ext uri="{FF2B5EF4-FFF2-40B4-BE49-F238E27FC236}">
                    <a16:creationId xmlns:a16="http://schemas.microsoft.com/office/drawing/2014/main" id="{1BC28E5D-5716-9D4C-CCF6-ECCA1A7A070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74543" y="1703079"/>
                <a:ext cx="876600" cy="564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8" name="Ink 48">
                <a:extLst>
                  <a:ext uri="{FF2B5EF4-FFF2-40B4-BE49-F238E27FC236}">
                    <a16:creationId xmlns:a16="http://schemas.microsoft.com/office/drawing/2014/main" id="{701F5A42-49F4-281C-8AA6-EEB1D76110A3}"/>
                  </a:ext>
                </a:extLst>
              </p14:cNvPr>
              <p14:cNvContentPartPr/>
              <p14:nvPr/>
            </p14:nvContentPartPr>
            <p14:xfrm>
              <a:off x="820903" y="2467004"/>
              <a:ext cx="2514960" cy="515880"/>
            </p14:xfrm>
          </p:contentPart>
        </mc:Choice>
        <mc:Fallback xmlns="">
          <p:pic>
            <p:nvPicPr>
              <p:cNvPr id="48" name="Ink 48">
                <a:extLst>
                  <a:ext uri="{FF2B5EF4-FFF2-40B4-BE49-F238E27FC236}">
                    <a16:creationId xmlns:a16="http://schemas.microsoft.com/office/drawing/2014/main" id="{701F5A42-49F4-281C-8AA6-EEB1D76110A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3344" y="2459444"/>
                <a:ext cx="2530078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4" name="Ink 54">
                <a:extLst>
                  <a:ext uri="{FF2B5EF4-FFF2-40B4-BE49-F238E27FC236}">
                    <a16:creationId xmlns:a16="http://schemas.microsoft.com/office/drawing/2014/main" id="{F3213778-4B11-F728-DF79-69FBF052CB7B}"/>
                  </a:ext>
                </a:extLst>
              </p14:cNvPr>
              <p14:cNvContentPartPr/>
              <p14:nvPr/>
            </p14:nvContentPartPr>
            <p14:xfrm>
              <a:off x="3744463" y="2152724"/>
              <a:ext cx="2061000" cy="760320"/>
            </p14:xfrm>
          </p:contentPart>
        </mc:Choice>
        <mc:Fallback xmlns="">
          <p:pic>
            <p:nvPicPr>
              <p:cNvPr id="54" name="Ink 54">
                <a:extLst>
                  <a:ext uri="{FF2B5EF4-FFF2-40B4-BE49-F238E27FC236}">
                    <a16:creationId xmlns:a16="http://schemas.microsoft.com/office/drawing/2014/main" id="{F3213778-4B11-F728-DF79-69FBF052CB7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36903" y="2145164"/>
                <a:ext cx="2076120" cy="77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9" name="Ink 70">
                <a:extLst>
                  <a:ext uri="{FF2B5EF4-FFF2-40B4-BE49-F238E27FC236}">
                    <a16:creationId xmlns:a16="http://schemas.microsoft.com/office/drawing/2014/main" id="{0F9DC680-8DB1-8048-1ED0-40E1CDA105CA}"/>
                  </a:ext>
                </a:extLst>
              </p14:cNvPr>
              <p14:cNvContentPartPr/>
              <p14:nvPr/>
            </p14:nvContentPartPr>
            <p14:xfrm>
              <a:off x="9088663" y="1739804"/>
              <a:ext cx="2332800" cy="614160"/>
            </p14:xfrm>
          </p:contentPart>
        </mc:Choice>
        <mc:Fallback xmlns="">
          <p:pic>
            <p:nvPicPr>
              <p:cNvPr id="69" name="Ink 70">
                <a:extLst>
                  <a:ext uri="{FF2B5EF4-FFF2-40B4-BE49-F238E27FC236}">
                    <a16:creationId xmlns:a16="http://schemas.microsoft.com/office/drawing/2014/main" id="{0F9DC680-8DB1-8048-1ED0-40E1CDA105C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81103" y="1732248"/>
                <a:ext cx="2347920" cy="629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0" name="Ink 70">
                <a:extLst>
                  <a:ext uri="{FF2B5EF4-FFF2-40B4-BE49-F238E27FC236}">
                    <a16:creationId xmlns:a16="http://schemas.microsoft.com/office/drawing/2014/main" id="{25FD6E3E-6834-8927-31A2-0977D9CC76CD}"/>
                  </a:ext>
                </a:extLst>
              </p14:cNvPr>
              <p14:cNvContentPartPr/>
              <p14:nvPr/>
            </p14:nvContentPartPr>
            <p14:xfrm>
              <a:off x="6441583" y="1826564"/>
              <a:ext cx="1910160" cy="709920"/>
            </p14:xfrm>
          </p:contentPart>
        </mc:Choice>
        <mc:Fallback xmlns="">
          <p:pic>
            <p:nvPicPr>
              <p:cNvPr id="70" name="Ink 70">
                <a:extLst>
                  <a:ext uri="{FF2B5EF4-FFF2-40B4-BE49-F238E27FC236}">
                    <a16:creationId xmlns:a16="http://schemas.microsoft.com/office/drawing/2014/main" id="{25FD6E3E-6834-8927-31A2-0977D9CC76C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34023" y="1819008"/>
                <a:ext cx="1925280" cy="724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5" name="Ink 75">
                <a:extLst>
                  <a:ext uri="{FF2B5EF4-FFF2-40B4-BE49-F238E27FC236}">
                    <a16:creationId xmlns:a16="http://schemas.microsoft.com/office/drawing/2014/main" id="{698DA1EB-90C9-FC84-2413-472B1420F16A}"/>
                  </a:ext>
                </a:extLst>
              </p14:cNvPr>
              <p14:cNvContentPartPr/>
              <p14:nvPr/>
            </p14:nvContentPartPr>
            <p14:xfrm>
              <a:off x="11628463" y="1875884"/>
              <a:ext cx="559800" cy="434520"/>
            </p14:xfrm>
          </p:contentPart>
        </mc:Choice>
        <mc:Fallback xmlns="">
          <p:pic>
            <p:nvPicPr>
              <p:cNvPr id="75" name="Ink 75">
                <a:extLst>
                  <a:ext uri="{FF2B5EF4-FFF2-40B4-BE49-F238E27FC236}">
                    <a16:creationId xmlns:a16="http://schemas.microsoft.com/office/drawing/2014/main" id="{698DA1EB-90C9-FC84-2413-472B1420F16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620903" y="1868318"/>
                <a:ext cx="574920" cy="4496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8" name="Ink 78">
                <a:extLst>
                  <a:ext uri="{FF2B5EF4-FFF2-40B4-BE49-F238E27FC236}">
                    <a16:creationId xmlns:a16="http://schemas.microsoft.com/office/drawing/2014/main" id="{9B429B33-5A8B-8435-04EC-E49CD1AA7A94}"/>
                  </a:ext>
                </a:extLst>
              </p14:cNvPr>
              <p14:cNvContentPartPr/>
              <p14:nvPr/>
            </p14:nvContentPartPr>
            <p14:xfrm>
              <a:off x="1010623" y="3838244"/>
              <a:ext cx="917640" cy="677160"/>
            </p14:xfrm>
          </p:contentPart>
        </mc:Choice>
        <mc:Fallback xmlns="">
          <p:pic>
            <p:nvPicPr>
              <p:cNvPr id="78" name="Ink 78">
                <a:extLst>
                  <a:ext uri="{FF2B5EF4-FFF2-40B4-BE49-F238E27FC236}">
                    <a16:creationId xmlns:a16="http://schemas.microsoft.com/office/drawing/2014/main" id="{9B429B33-5A8B-8435-04EC-E49CD1AA7A9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03063" y="3830684"/>
                <a:ext cx="932760" cy="6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8" name="Ink 90">
                <a:extLst>
                  <a:ext uri="{FF2B5EF4-FFF2-40B4-BE49-F238E27FC236}">
                    <a16:creationId xmlns:a16="http://schemas.microsoft.com/office/drawing/2014/main" id="{BC48E768-6253-2F5E-7CA3-ECAD5E3586BD}"/>
                  </a:ext>
                </a:extLst>
              </p14:cNvPr>
              <p14:cNvContentPartPr/>
              <p14:nvPr/>
            </p14:nvContentPartPr>
            <p14:xfrm>
              <a:off x="4926703" y="3505244"/>
              <a:ext cx="527760" cy="659880"/>
            </p14:xfrm>
          </p:contentPart>
        </mc:Choice>
        <mc:Fallback xmlns="">
          <p:pic>
            <p:nvPicPr>
              <p:cNvPr id="88" name="Ink 90">
                <a:extLst>
                  <a:ext uri="{FF2B5EF4-FFF2-40B4-BE49-F238E27FC236}">
                    <a16:creationId xmlns:a16="http://schemas.microsoft.com/office/drawing/2014/main" id="{BC48E768-6253-2F5E-7CA3-ECAD5E3586B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19143" y="3497684"/>
                <a:ext cx="54288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9" name="Ink 90">
                <a:extLst>
                  <a:ext uri="{FF2B5EF4-FFF2-40B4-BE49-F238E27FC236}">
                    <a16:creationId xmlns:a16="http://schemas.microsoft.com/office/drawing/2014/main" id="{20253F80-3824-A90B-69EF-8AA76D61808A}"/>
                  </a:ext>
                </a:extLst>
              </p14:cNvPr>
              <p14:cNvContentPartPr/>
              <p14:nvPr/>
            </p14:nvContentPartPr>
            <p14:xfrm>
              <a:off x="3305983" y="3750404"/>
              <a:ext cx="884880" cy="326520"/>
            </p14:xfrm>
          </p:contentPart>
        </mc:Choice>
        <mc:Fallback xmlns="">
          <p:pic>
            <p:nvPicPr>
              <p:cNvPr id="89" name="Ink 90">
                <a:extLst>
                  <a:ext uri="{FF2B5EF4-FFF2-40B4-BE49-F238E27FC236}">
                    <a16:creationId xmlns:a16="http://schemas.microsoft.com/office/drawing/2014/main" id="{20253F80-3824-A90B-69EF-8AA76D61808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98423" y="3742844"/>
                <a:ext cx="89964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0" name="Ink 90">
                <a:extLst>
                  <a:ext uri="{FF2B5EF4-FFF2-40B4-BE49-F238E27FC236}">
                    <a16:creationId xmlns:a16="http://schemas.microsoft.com/office/drawing/2014/main" id="{27172165-E92C-57D8-F0C3-C49D7A28CB29}"/>
                  </a:ext>
                </a:extLst>
              </p14:cNvPr>
              <p14:cNvContentPartPr/>
              <p14:nvPr/>
            </p14:nvContentPartPr>
            <p14:xfrm>
              <a:off x="2085583" y="4184924"/>
              <a:ext cx="627840" cy="263160"/>
            </p14:xfrm>
          </p:contentPart>
        </mc:Choice>
        <mc:Fallback xmlns="">
          <p:pic>
            <p:nvPicPr>
              <p:cNvPr id="90" name="Ink 90">
                <a:extLst>
                  <a:ext uri="{FF2B5EF4-FFF2-40B4-BE49-F238E27FC236}">
                    <a16:creationId xmlns:a16="http://schemas.microsoft.com/office/drawing/2014/main" id="{27172165-E92C-57D8-F0C3-C49D7A28CB2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78023" y="4177364"/>
                <a:ext cx="64260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4" name="Ink 107">
                <a:extLst>
                  <a:ext uri="{FF2B5EF4-FFF2-40B4-BE49-F238E27FC236}">
                    <a16:creationId xmlns:a16="http://schemas.microsoft.com/office/drawing/2014/main" id="{F20F5ACF-CBC6-8B45-427D-9E412CD7C16B}"/>
                  </a:ext>
                </a:extLst>
              </p14:cNvPr>
              <p14:cNvContentPartPr/>
              <p14:nvPr/>
            </p14:nvContentPartPr>
            <p14:xfrm>
              <a:off x="10710823" y="3046244"/>
              <a:ext cx="1088280" cy="798120"/>
            </p14:xfrm>
          </p:contentPart>
        </mc:Choice>
        <mc:Fallback xmlns="">
          <p:pic>
            <p:nvPicPr>
              <p:cNvPr id="104" name="Ink 107">
                <a:extLst>
                  <a:ext uri="{FF2B5EF4-FFF2-40B4-BE49-F238E27FC236}">
                    <a16:creationId xmlns:a16="http://schemas.microsoft.com/office/drawing/2014/main" id="{F20F5ACF-CBC6-8B45-427D-9E412CD7C16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703260" y="3038684"/>
                <a:ext cx="1103405" cy="81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5" name="Ink 107">
                <a:extLst>
                  <a:ext uri="{FF2B5EF4-FFF2-40B4-BE49-F238E27FC236}">
                    <a16:creationId xmlns:a16="http://schemas.microsoft.com/office/drawing/2014/main" id="{C5C0CBF0-DC2B-8691-83DA-2A8B810DBCB7}"/>
                  </a:ext>
                </a:extLst>
              </p14:cNvPr>
              <p14:cNvContentPartPr/>
              <p14:nvPr/>
            </p14:nvContentPartPr>
            <p14:xfrm>
              <a:off x="9164263" y="3039044"/>
              <a:ext cx="1050480" cy="993600"/>
            </p14:xfrm>
          </p:contentPart>
        </mc:Choice>
        <mc:Fallback xmlns="">
          <p:pic>
            <p:nvPicPr>
              <p:cNvPr id="105" name="Ink 107">
                <a:extLst>
                  <a:ext uri="{FF2B5EF4-FFF2-40B4-BE49-F238E27FC236}">
                    <a16:creationId xmlns:a16="http://schemas.microsoft.com/office/drawing/2014/main" id="{C5C0CBF0-DC2B-8691-83DA-2A8B810DBCB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156703" y="3031484"/>
                <a:ext cx="1065240" cy="10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6" name="Ink 107">
                <a:extLst>
                  <a:ext uri="{FF2B5EF4-FFF2-40B4-BE49-F238E27FC236}">
                    <a16:creationId xmlns:a16="http://schemas.microsoft.com/office/drawing/2014/main" id="{48A720EB-2FE8-D374-3FFA-88739E17DD55}"/>
                  </a:ext>
                </a:extLst>
              </p14:cNvPr>
              <p14:cNvContentPartPr/>
              <p14:nvPr/>
            </p14:nvContentPartPr>
            <p14:xfrm>
              <a:off x="7651903" y="3602084"/>
              <a:ext cx="795960" cy="209880"/>
            </p14:xfrm>
          </p:contentPart>
        </mc:Choice>
        <mc:Fallback xmlns="">
          <p:pic>
            <p:nvPicPr>
              <p:cNvPr id="106" name="Ink 107">
                <a:extLst>
                  <a:ext uri="{FF2B5EF4-FFF2-40B4-BE49-F238E27FC236}">
                    <a16:creationId xmlns:a16="http://schemas.microsoft.com/office/drawing/2014/main" id="{48A720EB-2FE8-D374-3FFA-88739E17DD5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644343" y="3594524"/>
                <a:ext cx="81108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7" name="Ink 107">
                <a:extLst>
                  <a:ext uri="{FF2B5EF4-FFF2-40B4-BE49-F238E27FC236}">
                    <a16:creationId xmlns:a16="http://schemas.microsoft.com/office/drawing/2014/main" id="{A35583DF-2BB1-B2F8-0C96-BED267F4BD2A}"/>
                  </a:ext>
                </a:extLst>
              </p14:cNvPr>
              <p14:cNvContentPartPr/>
              <p14:nvPr/>
            </p14:nvContentPartPr>
            <p14:xfrm>
              <a:off x="6045943" y="3555284"/>
              <a:ext cx="1187640" cy="427320"/>
            </p14:xfrm>
          </p:contentPart>
        </mc:Choice>
        <mc:Fallback xmlns="">
          <p:pic>
            <p:nvPicPr>
              <p:cNvPr id="107" name="Ink 107">
                <a:extLst>
                  <a:ext uri="{FF2B5EF4-FFF2-40B4-BE49-F238E27FC236}">
                    <a16:creationId xmlns:a16="http://schemas.microsoft.com/office/drawing/2014/main" id="{A35583DF-2BB1-B2F8-0C96-BED267F4BD2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38385" y="3547724"/>
                <a:ext cx="1202755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2" name="Ink 135">
                <a:extLst>
                  <a:ext uri="{FF2B5EF4-FFF2-40B4-BE49-F238E27FC236}">
                    <a16:creationId xmlns:a16="http://schemas.microsoft.com/office/drawing/2014/main" id="{46E24856-4BB3-D729-2125-D7B3801D92A5}"/>
                  </a:ext>
                </a:extLst>
              </p14:cNvPr>
              <p14:cNvContentPartPr/>
              <p14:nvPr/>
            </p14:nvContentPartPr>
            <p14:xfrm>
              <a:off x="11553583" y="4095284"/>
              <a:ext cx="648000" cy="528840"/>
            </p14:xfrm>
          </p:contentPart>
        </mc:Choice>
        <mc:Fallback xmlns="">
          <p:pic>
            <p:nvPicPr>
              <p:cNvPr id="132" name="Ink 135">
                <a:extLst>
                  <a:ext uri="{FF2B5EF4-FFF2-40B4-BE49-F238E27FC236}">
                    <a16:creationId xmlns:a16="http://schemas.microsoft.com/office/drawing/2014/main" id="{46E24856-4BB3-D729-2125-D7B3801D92A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543143" y="4085197"/>
                <a:ext cx="665640" cy="549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3" name="Ink 135">
                <a:extLst>
                  <a:ext uri="{FF2B5EF4-FFF2-40B4-BE49-F238E27FC236}">
                    <a16:creationId xmlns:a16="http://schemas.microsoft.com/office/drawing/2014/main" id="{562BC59D-2C87-7CAF-7E49-4078D6BE38CE}"/>
                  </a:ext>
                </a:extLst>
              </p14:cNvPr>
              <p14:cNvContentPartPr/>
              <p14:nvPr/>
            </p14:nvContentPartPr>
            <p14:xfrm>
              <a:off x="10824223" y="4083404"/>
              <a:ext cx="446400" cy="628560"/>
            </p14:xfrm>
          </p:contentPart>
        </mc:Choice>
        <mc:Fallback xmlns="">
          <p:pic>
            <p:nvPicPr>
              <p:cNvPr id="133" name="Ink 135">
                <a:extLst>
                  <a:ext uri="{FF2B5EF4-FFF2-40B4-BE49-F238E27FC236}">
                    <a16:creationId xmlns:a16="http://schemas.microsoft.com/office/drawing/2014/main" id="{562BC59D-2C87-7CAF-7E49-4078D6BE38C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814151" y="4073318"/>
                <a:ext cx="464026" cy="6462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4" name="Ink 135">
                <a:extLst>
                  <a:ext uri="{FF2B5EF4-FFF2-40B4-BE49-F238E27FC236}">
                    <a16:creationId xmlns:a16="http://schemas.microsoft.com/office/drawing/2014/main" id="{D3BE08A2-6A2D-9056-5333-CAF8D69D4DCE}"/>
                  </a:ext>
                </a:extLst>
              </p14:cNvPr>
              <p14:cNvContentPartPr/>
              <p14:nvPr/>
            </p14:nvContentPartPr>
            <p14:xfrm>
              <a:off x="7373263" y="4145684"/>
              <a:ext cx="3036240" cy="590040"/>
            </p14:xfrm>
          </p:contentPart>
        </mc:Choice>
        <mc:Fallback xmlns="">
          <p:pic>
            <p:nvPicPr>
              <p:cNvPr id="134" name="Ink 135">
                <a:extLst>
                  <a:ext uri="{FF2B5EF4-FFF2-40B4-BE49-F238E27FC236}">
                    <a16:creationId xmlns:a16="http://schemas.microsoft.com/office/drawing/2014/main" id="{D3BE08A2-6A2D-9056-5333-CAF8D69D4DC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365703" y="4138124"/>
                <a:ext cx="3053880" cy="6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5" name="Ink 135">
                <a:extLst>
                  <a:ext uri="{FF2B5EF4-FFF2-40B4-BE49-F238E27FC236}">
                    <a16:creationId xmlns:a16="http://schemas.microsoft.com/office/drawing/2014/main" id="{53AC4AC8-6B7B-37FF-E2F4-FBC85C551298}"/>
                  </a:ext>
                </a:extLst>
              </p14:cNvPr>
              <p14:cNvContentPartPr/>
              <p14:nvPr/>
            </p14:nvContentPartPr>
            <p14:xfrm>
              <a:off x="5806903" y="4403444"/>
              <a:ext cx="1006200" cy="428040"/>
            </p14:xfrm>
          </p:contentPart>
        </mc:Choice>
        <mc:Fallback xmlns="">
          <p:pic>
            <p:nvPicPr>
              <p:cNvPr id="135" name="Ink 135">
                <a:extLst>
                  <a:ext uri="{FF2B5EF4-FFF2-40B4-BE49-F238E27FC236}">
                    <a16:creationId xmlns:a16="http://schemas.microsoft.com/office/drawing/2014/main" id="{53AC4AC8-6B7B-37FF-E2F4-FBC85C55129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799343" y="4395884"/>
                <a:ext cx="102132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46" name="Ink 148">
                <a:extLst>
                  <a:ext uri="{FF2B5EF4-FFF2-40B4-BE49-F238E27FC236}">
                    <a16:creationId xmlns:a16="http://schemas.microsoft.com/office/drawing/2014/main" id="{BB198A5E-E1F1-1563-CDD6-894468204CC7}"/>
                  </a:ext>
                </a:extLst>
              </p14:cNvPr>
              <p14:cNvContentPartPr/>
              <p14:nvPr/>
            </p14:nvContentPartPr>
            <p14:xfrm>
              <a:off x="4361143" y="5545004"/>
              <a:ext cx="669600" cy="713520"/>
            </p14:xfrm>
          </p:contentPart>
        </mc:Choice>
        <mc:Fallback xmlns="">
          <p:pic>
            <p:nvPicPr>
              <p:cNvPr id="146" name="Ink 148">
                <a:extLst>
                  <a:ext uri="{FF2B5EF4-FFF2-40B4-BE49-F238E27FC236}">
                    <a16:creationId xmlns:a16="http://schemas.microsoft.com/office/drawing/2014/main" id="{BB198A5E-E1F1-1563-CDD6-894468204CC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53583" y="5537444"/>
                <a:ext cx="684720" cy="72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47" name="Ink 148">
                <a:extLst>
                  <a:ext uri="{FF2B5EF4-FFF2-40B4-BE49-F238E27FC236}">
                    <a16:creationId xmlns:a16="http://schemas.microsoft.com/office/drawing/2014/main" id="{2C37FFD7-F921-D691-5F87-24CEAFDAFA01}"/>
                  </a:ext>
                </a:extLst>
              </p14:cNvPr>
              <p14:cNvContentPartPr/>
              <p14:nvPr/>
            </p14:nvContentPartPr>
            <p14:xfrm>
              <a:off x="2978023" y="5924804"/>
              <a:ext cx="848160" cy="232920"/>
            </p14:xfrm>
          </p:contentPart>
        </mc:Choice>
        <mc:Fallback xmlns="">
          <p:pic>
            <p:nvPicPr>
              <p:cNvPr id="147" name="Ink 148">
                <a:extLst>
                  <a:ext uri="{FF2B5EF4-FFF2-40B4-BE49-F238E27FC236}">
                    <a16:creationId xmlns:a16="http://schemas.microsoft.com/office/drawing/2014/main" id="{2C37FFD7-F921-D691-5F87-24CEAFDAFA0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970466" y="5917244"/>
                <a:ext cx="863274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48" name="Ink 148">
                <a:extLst>
                  <a:ext uri="{FF2B5EF4-FFF2-40B4-BE49-F238E27FC236}">
                    <a16:creationId xmlns:a16="http://schemas.microsoft.com/office/drawing/2014/main" id="{485748B6-20D6-2711-3C34-707B968471C9}"/>
                  </a:ext>
                </a:extLst>
              </p14:cNvPr>
              <p14:cNvContentPartPr/>
              <p14:nvPr/>
            </p14:nvContentPartPr>
            <p14:xfrm>
              <a:off x="1192423" y="5510804"/>
              <a:ext cx="1292040" cy="766440"/>
            </p14:xfrm>
          </p:contentPart>
        </mc:Choice>
        <mc:Fallback xmlns="">
          <p:pic>
            <p:nvPicPr>
              <p:cNvPr id="148" name="Ink 148">
                <a:extLst>
                  <a:ext uri="{FF2B5EF4-FFF2-40B4-BE49-F238E27FC236}">
                    <a16:creationId xmlns:a16="http://schemas.microsoft.com/office/drawing/2014/main" id="{485748B6-20D6-2711-3C34-707B968471C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84863" y="5503248"/>
                <a:ext cx="1307160" cy="7815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55" name="Ink 155">
                <a:extLst>
                  <a:ext uri="{FF2B5EF4-FFF2-40B4-BE49-F238E27FC236}">
                    <a16:creationId xmlns:a16="http://schemas.microsoft.com/office/drawing/2014/main" id="{E88C808A-19D8-FF15-97E4-11F6FE9DCF6F}"/>
                  </a:ext>
                </a:extLst>
              </p14:cNvPr>
              <p14:cNvContentPartPr/>
              <p14:nvPr/>
            </p14:nvContentPartPr>
            <p14:xfrm>
              <a:off x="5423503" y="5321444"/>
              <a:ext cx="1062720" cy="723960"/>
            </p14:xfrm>
          </p:contentPart>
        </mc:Choice>
        <mc:Fallback xmlns="">
          <p:pic>
            <p:nvPicPr>
              <p:cNvPr id="155" name="Ink 155">
                <a:extLst>
                  <a:ext uri="{FF2B5EF4-FFF2-40B4-BE49-F238E27FC236}">
                    <a16:creationId xmlns:a16="http://schemas.microsoft.com/office/drawing/2014/main" id="{E88C808A-19D8-FF15-97E4-11F6FE9DCF6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415943" y="5313884"/>
                <a:ext cx="1077840" cy="73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0" name="Ink 160">
                <a:extLst>
                  <a:ext uri="{FF2B5EF4-FFF2-40B4-BE49-F238E27FC236}">
                    <a16:creationId xmlns:a16="http://schemas.microsoft.com/office/drawing/2014/main" id="{E2860C4F-ADB5-3DAA-4EF8-910A1021FC8B}"/>
                  </a:ext>
                </a:extLst>
              </p14:cNvPr>
              <p14:cNvContentPartPr/>
              <p14:nvPr/>
            </p14:nvContentPartPr>
            <p14:xfrm>
              <a:off x="6976543" y="5164844"/>
              <a:ext cx="804960" cy="464760"/>
            </p14:xfrm>
          </p:contentPart>
        </mc:Choice>
        <mc:Fallback xmlns="">
          <p:pic>
            <p:nvPicPr>
              <p:cNvPr id="160" name="Ink 160">
                <a:extLst>
                  <a:ext uri="{FF2B5EF4-FFF2-40B4-BE49-F238E27FC236}">
                    <a16:creationId xmlns:a16="http://schemas.microsoft.com/office/drawing/2014/main" id="{E2860C4F-ADB5-3DAA-4EF8-910A1021FC8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968983" y="5157284"/>
                <a:ext cx="82008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1DE1ACE0-ED7B-D17F-EAB3-9F7B3AB687E4}"/>
                  </a:ext>
                </a:extLst>
              </p14:cNvPr>
              <p14:cNvContentPartPr/>
              <p14:nvPr/>
            </p14:nvContentPartPr>
            <p14:xfrm>
              <a:off x="5719063" y="5398124"/>
              <a:ext cx="352440" cy="4392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1DE1ACE0-ED7B-D17F-EAB3-9F7B3AB687E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711503" y="5390564"/>
                <a:ext cx="36756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64" name="Ink 164">
                <a:extLst>
                  <a:ext uri="{FF2B5EF4-FFF2-40B4-BE49-F238E27FC236}">
                    <a16:creationId xmlns:a16="http://schemas.microsoft.com/office/drawing/2014/main" id="{F0B0BDE7-5263-858F-6F1F-E47D84A6DCA9}"/>
                  </a:ext>
                </a:extLst>
              </p14:cNvPr>
              <p14:cNvContentPartPr/>
              <p14:nvPr/>
            </p14:nvContentPartPr>
            <p14:xfrm>
              <a:off x="6561463" y="5415764"/>
              <a:ext cx="370080" cy="327240"/>
            </p14:xfrm>
          </p:contentPart>
        </mc:Choice>
        <mc:Fallback xmlns="">
          <p:pic>
            <p:nvPicPr>
              <p:cNvPr id="164" name="Ink 164">
                <a:extLst>
                  <a:ext uri="{FF2B5EF4-FFF2-40B4-BE49-F238E27FC236}">
                    <a16:creationId xmlns:a16="http://schemas.microsoft.com/office/drawing/2014/main" id="{F0B0BDE7-5263-858F-6F1F-E47D84A6DCA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553903" y="5408204"/>
                <a:ext cx="38484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80" name="Ink 182">
                <a:extLst>
                  <a:ext uri="{FF2B5EF4-FFF2-40B4-BE49-F238E27FC236}">
                    <a16:creationId xmlns:a16="http://schemas.microsoft.com/office/drawing/2014/main" id="{C3FC1573-792A-C337-622B-003C69910E04}"/>
                  </a:ext>
                </a:extLst>
              </p14:cNvPr>
              <p14:cNvContentPartPr/>
              <p14:nvPr/>
            </p14:nvContentPartPr>
            <p14:xfrm>
              <a:off x="10107463" y="4937684"/>
              <a:ext cx="2018520" cy="572760"/>
            </p14:xfrm>
          </p:contentPart>
        </mc:Choice>
        <mc:Fallback xmlns="">
          <p:pic>
            <p:nvPicPr>
              <p:cNvPr id="180" name="Ink 182">
                <a:extLst>
                  <a:ext uri="{FF2B5EF4-FFF2-40B4-BE49-F238E27FC236}">
                    <a16:creationId xmlns:a16="http://schemas.microsoft.com/office/drawing/2014/main" id="{C3FC1573-792A-C337-622B-003C69910E0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099903" y="4930479"/>
                <a:ext cx="2036160" cy="587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81" name="Ink 182">
                <a:extLst>
                  <a:ext uri="{FF2B5EF4-FFF2-40B4-BE49-F238E27FC236}">
                    <a16:creationId xmlns:a16="http://schemas.microsoft.com/office/drawing/2014/main" id="{4E68D29C-ADFE-1AF0-611F-0B4452FF0AA0}"/>
                  </a:ext>
                </a:extLst>
              </p14:cNvPr>
              <p14:cNvContentPartPr/>
              <p14:nvPr/>
            </p14:nvContentPartPr>
            <p14:xfrm>
              <a:off x="9359383" y="5242604"/>
              <a:ext cx="471960" cy="232920"/>
            </p14:xfrm>
          </p:contentPart>
        </mc:Choice>
        <mc:Fallback xmlns="">
          <p:pic>
            <p:nvPicPr>
              <p:cNvPr id="181" name="Ink 182">
                <a:extLst>
                  <a:ext uri="{FF2B5EF4-FFF2-40B4-BE49-F238E27FC236}">
                    <a16:creationId xmlns:a16="http://schemas.microsoft.com/office/drawing/2014/main" id="{4E68D29C-ADFE-1AF0-611F-0B4452FF0AA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351823" y="5235044"/>
                <a:ext cx="48708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82" name="Ink 182">
                <a:extLst>
                  <a:ext uri="{FF2B5EF4-FFF2-40B4-BE49-F238E27FC236}">
                    <a16:creationId xmlns:a16="http://schemas.microsoft.com/office/drawing/2014/main" id="{0A119F12-3922-1279-714D-BBB148AAE61B}"/>
                  </a:ext>
                </a:extLst>
              </p14:cNvPr>
              <p14:cNvContentPartPr/>
              <p14:nvPr/>
            </p14:nvContentPartPr>
            <p14:xfrm>
              <a:off x="8083183" y="5120204"/>
              <a:ext cx="918000" cy="401400"/>
            </p14:xfrm>
          </p:contentPart>
        </mc:Choice>
        <mc:Fallback xmlns="">
          <p:pic>
            <p:nvPicPr>
              <p:cNvPr id="182" name="Ink 182">
                <a:extLst>
                  <a:ext uri="{FF2B5EF4-FFF2-40B4-BE49-F238E27FC236}">
                    <a16:creationId xmlns:a16="http://schemas.microsoft.com/office/drawing/2014/main" id="{0A119F12-3922-1279-714D-BBB148AAE61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075626" y="5112644"/>
                <a:ext cx="933114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87" name="Ink 187">
                <a:extLst>
                  <a:ext uri="{FF2B5EF4-FFF2-40B4-BE49-F238E27FC236}">
                    <a16:creationId xmlns:a16="http://schemas.microsoft.com/office/drawing/2014/main" id="{285CB681-6D0F-39D5-74BB-4252D1F99AF6}"/>
                  </a:ext>
                </a:extLst>
              </p14:cNvPr>
              <p14:cNvContentPartPr/>
              <p14:nvPr/>
            </p14:nvContentPartPr>
            <p14:xfrm>
              <a:off x="11069383" y="5560124"/>
              <a:ext cx="691920" cy="528840"/>
            </p14:xfrm>
          </p:contentPart>
        </mc:Choice>
        <mc:Fallback xmlns="">
          <p:pic>
            <p:nvPicPr>
              <p:cNvPr id="187" name="Ink 187">
                <a:extLst>
                  <a:ext uri="{FF2B5EF4-FFF2-40B4-BE49-F238E27FC236}">
                    <a16:creationId xmlns:a16="http://schemas.microsoft.com/office/drawing/2014/main" id="{285CB681-6D0F-39D5-74BB-4252D1F99AF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061823" y="5552919"/>
                <a:ext cx="707040" cy="5439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44EC8F1E-1B1E-B99C-1D15-51C03CED6362}"/>
                  </a:ext>
                </a:extLst>
              </p14:cNvPr>
              <p14:cNvContentPartPr/>
              <p14:nvPr/>
            </p14:nvContentPartPr>
            <p14:xfrm>
              <a:off x="11610103" y="6314684"/>
              <a:ext cx="25560" cy="4428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44EC8F1E-1B1E-B99C-1D15-51C03CED636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600023" y="6304604"/>
                <a:ext cx="4572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12" name="Ink 214">
                <a:extLst>
                  <a:ext uri="{FF2B5EF4-FFF2-40B4-BE49-F238E27FC236}">
                    <a16:creationId xmlns:a16="http://schemas.microsoft.com/office/drawing/2014/main" id="{9BB0D3B2-2E27-6584-265B-777D924C3479}"/>
                  </a:ext>
                </a:extLst>
              </p14:cNvPr>
              <p14:cNvContentPartPr/>
              <p14:nvPr/>
            </p14:nvContentPartPr>
            <p14:xfrm>
              <a:off x="10428223" y="5913644"/>
              <a:ext cx="930960" cy="714240"/>
            </p14:xfrm>
          </p:contentPart>
        </mc:Choice>
        <mc:Fallback xmlns="">
          <p:pic>
            <p:nvPicPr>
              <p:cNvPr id="212" name="Ink 214">
                <a:extLst>
                  <a:ext uri="{FF2B5EF4-FFF2-40B4-BE49-F238E27FC236}">
                    <a16:creationId xmlns:a16="http://schemas.microsoft.com/office/drawing/2014/main" id="{9BB0D3B2-2E27-6584-265B-777D924C347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418143" y="5903564"/>
                <a:ext cx="951120" cy="73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13" name="Ink 214">
                <a:extLst>
                  <a:ext uri="{FF2B5EF4-FFF2-40B4-BE49-F238E27FC236}">
                    <a16:creationId xmlns:a16="http://schemas.microsoft.com/office/drawing/2014/main" id="{510C66FA-C31C-21BF-BA10-BD1BE92CB946}"/>
                  </a:ext>
                </a:extLst>
              </p14:cNvPr>
              <p14:cNvContentPartPr/>
              <p14:nvPr/>
            </p14:nvContentPartPr>
            <p14:xfrm>
              <a:off x="9535423" y="5794124"/>
              <a:ext cx="552240" cy="709560"/>
            </p14:xfrm>
          </p:contentPart>
        </mc:Choice>
        <mc:Fallback xmlns="">
          <p:pic>
            <p:nvPicPr>
              <p:cNvPr id="213" name="Ink 214">
                <a:extLst>
                  <a:ext uri="{FF2B5EF4-FFF2-40B4-BE49-F238E27FC236}">
                    <a16:creationId xmlns:a16="http://schemas.microsoft.com/office/drawing/2014/main" id="{510C66FA-C31C-21BF-BA10-BD1BE92CB94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525343" y="5784044"/>
                <a:ext cx="572400" cy="7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14" name="Ink 214">
                <a:extLst>
                  <a:ext uri="{FF2B5EF4-FFF2-40B4-BE49-F238E27FC236}">
                    <a16:creationId xmlns:a16="http://schemas.microsoft.com/office/drawing/2014/main" id="{7E13C91C-386E-179D-02D8-B1EDDC4ED1BC}"/>
                  </a:ext>
                </a:extLst>
              </p14:cNvPr>
              <p14:cNvContentPartPr/>
              <p14:nvPr/>
            </p14:nvContentPartPr>
            <p14:xfrm>
              <a:off x="5310463" y="5822924"/>
              <a:ext cx="3942360" cy="806400"/>
            </p14:xfrm>
          </p:contentPart>
        </mc:Choice>
        <mc:Fallback xmlns="">
          <p:pic>
            <p:nvPicPr>
              <p:cNvPr id="214" name="Ink 214">
                <a:extLst>
                  <a:ext uri="{FF2B5EF4-FFF2-40B4-BE49-F238E27FC236}">
                    <a16:creationId xmlns:a16="http://schemas.microsoft.com/office/drawing/2014/main" id="{7E13C91C-386E-179D-02D8-B1EDDC4ED1B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02903" y="5812844"/>
                <a:ext cx="3957480" cy="82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675F7F64-8EB9-BD0E-F171-DF97F30A377A}"/>
                  </a:ext>
                </a:extLst>
              </p14:cNvPr>
              <p14:cNvContentPartPr/>
              <p14:nvPr/>
            </p14:nvContentPartPr>
            <p14:xfrm>
              <a:off x="2317783" y="942044"/>
              <a:ext cx="1100520" cy="40608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675F7F64-8EB9-BD0E-F171-DF97F30A377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310223" y="934484"/>
                <a:ext cx="111564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A0572D73-7440-D17C-E464-1A481F43FE23}"/>
                  </a:ext>
                </a:extLst>
              </p14:cNvPr>
              <p14:cNvContentPartPr/>
              <p14:nvPr/>
            </p14:nvContentPartPr>
            <p14:xfrm>
              <a:off x="1418863" y="933764"/>
              <a:ext cx="214200" cy="30780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A0572D73-7440-D17C-E464-1A481F43FE2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411303" y="926204"/>
                <a:ext cx="22932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4FB2106F-AB46-2BDD-D72C-006D3AD17393}"/>
                  </a:ext>
                </a:extLst>
              </p14:cNvPr>
              <p14:cNvContentPartPr/>
              <p14:nvPr/>
            </p14:nvContentPartPr>
            <p14:xfrm>
              <a:off x="1657543" y="1036364"/>
              <a:ext cx="201600" cy="30564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4FB2106F-AB46-2BDD-D72C-006D3AD1739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649983" y="1028804"/>
                <a:ext cx="21672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91E5389A-DD34-DC0A-E055-311DDAE7AA3E}"/>
                  </a:ext>
                </a:extLst>
              </p14:cNvPr>
              <p14:cNvContentPartPr/>
              <p14:nvPr/>
            </p14:nvContentPartPr>
            <p14:xfrm>
              <a:off x="1299343" y="895964"/>
              <a:ext cx="591480" cy="45108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91E5389A-DD34-DC0A-E055-311DDAE7AA3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291783" y="888404"/>
                <a:ext cx="60624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5C9FB173-2326-18E6-8256-923A185209E7}"/>
                  </a:ext>
                </a:extLst>
              </p14:cNvPr>
              <p14:cNvContentPartPr/>
              <p14:nvPr/>
            </p14:nvContentPartPr>
            <p14:xfrm>
              <a:off x="256423" y="1643324"/>
              <a:ext cx="150480" cy="17028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5C9FB173-2326-18E6-8256-923A185209E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48863" y="1635764"/>
                <a:ext cx="1656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BC74D346-293E-77F2-1751-6FE7A48B3D6C}"/>
                  </a:ext>
                </a:extLst>
              </p14:cNvPr>
              <p14:cNvContentPartPr/>
              <p14:nvPr/>
            </p14:nvContentPartPr>
            <p14:xfrm>
              <a:off x="481783" y="1512644"/>
              <a:ext cx="138600" cy="34488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BC74D346-293E-77F2-1751-6FE7A48B3D6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74223" y="1505084"/>
                <a:ext cx="1537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6A0D36EF-B2C3-0CAA-304B-5F1754A99227}"/>
                  </a:ext>
                </a:extLst>
              </p14:cNvPr>
              <p14:cNvContentPartPr/>
              <p14:nvPr/>
            </p14:nvContentPartPr>
            <p14:xfrm>
              <a:off x="746743" y="1618844"/>
              <a:ext cx="56160" cy="24408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6A0D36EF-B2C3-0CAA-304B-5F1754A9922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39183" y="1611284"/>
                <a:ext cx="7128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2C52BCE9-D193-D374-2A44-15FBBDA97ECC}"/>
                  </a:ext>
                </a:extLst>
              </p14:cNvPr>
              <p14:cNvContentPartPr/>
              <p14:nvPr/>
            </p14:nvContentPartPr>
            <p14:xfrm>
              <a:off x="902983" y="1693724"/>
              <a:ext cx="82080" cy="15120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2C52BCE9-D193-D374-2A44-15FBBDA97EC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95783" y="1686164"/>
                <a:ext cx="9720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8AB912D7-6A17-1B8A-A3F5-9BC8F23BF985}"/>
                  </a:ext>
                </a:extLst>
              </p14:cNvPr>
              <p14:cNvContentPartPr/>
              <p14:nvPr/>
            </p14:nvContentPartPr>
            <p14:xfrm>
              <a:off x="1009903" y="1693724"/>
              <a:ext cx="214200" cy="12600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8AB912D7-6A17-1B8A-A3F5-9BC8F23BF98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02343" y="1686164"/>
                <a:ext cx="22932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0571DE14-9637-695D-8188-E7DDCA33DE85}"/>
                  </a:ext>
                </a:extLst>
              </p14:cNvPr>
              <p14:cNvContentPartPr/>
              <p14:nvPr/>
            </p14:nvContentPartPr>
            <p14:xfrm>
              <a:off x="1198543" y="1651244"/>
              <a:ext cx="226800" cy="16524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0571DE14-9637-695D-8188-E7DDCA33DE8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90983" y="1643684"/>
                <a:ext cx="2419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F6DF77F7-15B0-6366-64F1-67848DB5277F}"/>
                  </a:ext>
                </a:extLst>
              </p14:cNvPr>
              <p14:cNvContentPartPr/>
              <p14:nvPr/>
            </p14:nvContentPartPr>
            <p14:xfrm>
              <a:off x="1468903" y="1687244"/>
              <a:ext cx="176400" cy="9468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F6DF77F7-15B0-6366-64F1-67848DB5277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461343" y="1680044"/>
                <a:ext cx="1915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00E239C6-3452-3D93-37A5-AB01F4182692}"/>
                  </a:ext>
                </a:extLst>
              </p14:cNvPr>
              <p14:cNvContentPartPr/>
              <p14:nvPr/>
            </p14:nvContentPartPr>
            <p14:xfrm>
              <a:off x="1569703" y="1514084"/>
              <a:ext cx="176400" cy="33084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00E239C6-3452-3D93-37A5-AB01F418269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562143" y="1506524"/>
                <a:ext cx="19152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26AC29E7-A77A-01C0-A1D6-F017F91FEFFB}"/>
                  </a:ext>
                </a:extLst>
              </p14:cNvPr>
              <p14:cNvContentPartPr/>
              <p14:nvPr/>
            </p14:nvContentPartPr>
            <p14:xfrm>
              <a:off x="1840063" y="1690844"/>
              <a:ext cx="19080" cy="14148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26AC29E7-A77A-01C0-A1D6-F017F91FEFF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832503" y="1683284"/>
                <a:ext cx="342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06BC2A07-C97B-DFA4-96D5-6AD89E360618}"/>
                  </a:ext>
                </a:extLst>
              </p14:cNvPr>
              <p14:cNvContentPartPr/>
              <p14:nvPr/>
            </p14:nvContentPartPr>
            <p14:xfrm>
              <a:off x="1877503" y="1502204"/>
              <a:ext cx="50760" cy="28620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06BC2A07-C97B-DFA4-96D5-6AD89E36061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867423" y="1492124"/>
                <a:ext cx="7092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5A134F3A-DD6A-B1A8-9D0C-4F44D11369FF}"/>
                  </a:ext>
                </a:extLst>
              </p14:cNvPr>
              <p14:cNvContentPartPr/>
              <p14:nvPr/>
            </p14:nvContentPartPr>
            <p14:xfrm>
              <a:off x="2016103" y="1759964"/>
              <a:ext cx="38160" cy="10368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5A134F3A-DD6A-B1A8-9D0C-4F44D11369F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008543" y="1752404"/>
                <a:ext cx="5328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6EB7466A-0DCB-2941-AF6B-965353C69714}"/>
                  </a:ext>
                </a:extLst>
              </p14:cNvPr>
              <p14:cNvContentPartPr/>
              <p14:nvPr/>
            </p14:nvContentPartPr>
            <p14:xfrm>
              <a:off x="2147863" y="1565204"/>
              <a:ext cx="31680" cy="32364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6EB7466A-0DCB-2941-AF6B-965353C6971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137783" y="1555124"/>
                <a:ext cx="5184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2DE65355-6571-8E01-756D-D27C0EAC5A1C}"/>
                  </a:ext>
                </a:extLst>
              </p14:cNvPr>
              <p14:cNvContentPartPr/>
              <p14:nvPr/>
            </p14:nvContentPartPr>
            <p14:xfrm>
              <a:off x="2103943" y="1744124"/>
              <a:ext cx="321120" cy="42804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2DE65355-6571-8E01-756D-D27C0EAC5A1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093863" y="1734044"/>
                <a:ext cx="34128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35BAB5CF-DF4B-178A-4F93-CC8DFF53921C}"/>
                  </a:ext>
                </a:extLst>
              </p14:cNvPr>
              <p14:cNvContentPartPr/>
              <p14:nvPr/>
            </p14:nvContentPartPr>
            <p14:xfrm>
              <a:off x="2047423" y="1637204"/>
              <a:ext cx="38160" cy="4428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35BAB5CF-DF4B-178A-4F93-CC8DFF53921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037343" y="1627124"/>
                <a:ext cx="5832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6703B460-E4CC-033E-AD37-BD2C6CB17DAB}"/>
                  </a:ext>
                </a:extLst>
              </p14:cNvPr>
              <p14:cNvContentPartPr/>
              <p14:nvPr/>
            </p14:nvContentPartPr>
            <p14:xfrm>
              <a:off x="1185943" y="1772564"/>
              <a:ext cx="75960" cy="2196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6703B460-E4CC-033E-AD37-BD2C6CB17DA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178383" y="1765004"/>
                <a:ext cx="907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E9F2207E-B07D-C84F-125C-FCC762FD6E88}"/>
                  </a:ext>
                </a:extLst>
              </p14:cNvPr>
              <p14:cNvContentPartPr/>
              <p14:nvPr/>
            </p14:nvContentPartPr>
            <p14:xfrm>
              <a:off x="400783" y="1982804"/>
              <a:ext cx="1885680" cy="5076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E9F2207E-B07D-C84F-125C-FCC762FD6E8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93223" y="1975244"/>
                <a:ext cx="190080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61" name="Ink 261">
                <a:extLst>
                  <a:ext uri="{FF2B5EF4-FFF2-40B4-BE49-F238E27FC236}">
                    <a16:creationId xmlns:a16="http://schemas.microsoft.com/office/drawing/2014/main" id="{5693AAAC-BDC0-795D-2131-3C2821BD20D7}"/>
                  </a:ext>
                </a:extLst>
              </p14:cNvPr>
              <p14:cNvContentPartPr/>
              <p14:nvPr/>
            </p14:nvContentPartPr>
            <p14:xfrm>
              <a:off x="3864343" y="902084"/>
              <a:ext cx="7441560" cy="905040"/>
            </p14:xfrm>
          </p:contentPart>
        </mc:Choice>
        <mc:Fallback xmlns="">
          <p:pic>
            <p:nvPicPr>
              <p:cNvPr id="261" name="Ink 261">
                <a:extLst>
                  <a:ext uri="{FF2B5EF4-FFF2-40B4-BE49-F238E27FC236}">
                    <a16:creationId xmlns:a16="http://schemas.microsoft.com/office/drawing/2014/main" id="{5693AAAC-BDC0-795D-2131-3C2821BD20D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856783" y="894524"/>
                <a:ext cx="7456680" cy="92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5636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7">
                <a:extLst>
                  <a:ext uri="{FF2B5EF4-FFF2-40B4-BE49-F238E27FC236}">
                    <a16:creationId xmlns:a16="http://schemas.microsoft.com/office/drawing/2014/main" id="{27FF4C5B-4D6E-0B8A-E427-3FCFBE44CB8E}"/>
                  </a:ext>
                </a:extLst>
              </p14:cNvPr>
              <p14:cNvContentPartPr/>
              <p14:nvPr/>
            </p14:nvContentPartPr>
            <p14:xfrm>
              <a:off x="1053463" y="40964"/>
              <a:ext cx="5595840" cy="1118520"/>
            </p14:xfrm>
          </p:contentPart>
        </mc:Choice>
        <mc:Fallback xmlns="">
          <p:pic>
            <p:nvPicPr>
              <p:cNvPr id="27" name="Ink 27">
                <a:extLst>
                  <a:ext uri="{FF2B5EF4-FFF2-40B4-BE49-F238E27FC236}">
                    <a16:creationId xmlns:a16="http://schemas.microsoft.com/office/drawing/2014/main" id="{27FF4C5B-4D6E-0B8A-E427-3FCFBE44CB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5903" y="33406"/>
                <a:ext cx="5610960" cy="1133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4" name="Ink 35">
                <a:extLst>
                  <a:ext uri="{FF2B5EF4-FFF2-40B4-BE49-F238E27FC236}">
                    <a16:creationId xmlns:a16="http://schemas.microsoft.com/office/drawing/2014/main" id="{DB09FCD8-C529-F493-A1D3-3B4E9B2E1E94}"/>
                  </a:ext>
                </a:extLst>
              </p14:cNvPr>
              <p14:cNvContentPartPr/>
              <p14:nvPr/>
            </p14:nvContentPartPr>
            <p14:xfrm>
              <a:off x="2732143" y="1800644"/>
              <a:ext cx="589320" cy="465480"/>
            </p14:xfrm>
          </p:contentPart>
        </mc:Choice>
        <mc:Fallback xmlns="">
          <p:pic>
            <p:nvPicPr>
              <p:cNvPr id="34" name="Ink 35">
                <a:extLst>
                  <a:ext uri="{FF2B5EF4-FFF2-40B4-BE49-F238E27FC236}">
                    <a16:creationId xmlns:a16="http://schemas.microsoft.com/office/drawing/2014/main" id="{DB09FCD8-C529-F493-A1D3-3B4E9B2E1E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24583" y="1793084"/>
                <a:ext cx="60444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9F108B41-7FE2-8637-5F91-375A47BC8485}"/>
                  </a:ext>
                </a:extLst>
              </p14:cNvPr>
              <p14:cNvContentPartPr/>
              <p14:nvPr/>
            </p14:nvContentPartPr>
            <p14:xfrm>
              <a:off x="1727023" y="1687244"/>
              <a:ext cx="615600" cy="717120"/>
            </p14:xfrm>
          </p:contentPart>
        </mc:Choice>
        <mc:Fallback xmlns=""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9F108B41-7FE2-8637-5F91-375A47BC84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19467" y="1680044"/>
                <a:ext cx="630351" cy="73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Ink 41">
                <a:extLst>
                  <a:ext uri="{FF2B5EF4-FFF2-40B4-BE49-F238E27FC236}">
                    <a16:creationId xmlns:a16="http://schemas.microsoft.com/office/drawing/2014/main" id="{1A421BDE-0FD5-A143-C780-43C5942B9B21}"/>
                  </a:ext>
                </a:extLst>
              </p14:cNvPr>
              <p14:cNvContentPartPr/>
              <p14:nvPr/>
            </p14:nvContentPartPr>
            <p14:xfrm>
              <a:off x="4203463" y="1574924"/>
              <a:ext cx="886680" cy="533520"/>
            </p14:xfrm>
          </p:contentPart>
        </mc:Choice>
        <mc:Fallback xmlns="">
          <p:pic>
            <p:nvPicPr>
              <p:cNvPr id="41" name="Ink 41">
                <a:extLst>
                  <a:ext uri="{FF2B5EF4-FFF2-40B4-BE49-F238E27FC236}">
                    <a16:creationId xmlns:a16="http://schemas.microsoft.com/office/drawing/2014/main" id="{1A421BDE-0FD5-A143-C780-43C5942B9B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95903" y="1567364"/>
                <a:ext cx="90180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5" name="Ink 45">
                <a:extLst>
                  <a:ext uri="{FF2B5EF4-FFF2-40B4-BE49-F238E27FC236}">
                    <a16:creationId xmlns:a16="http://schemas.microsoft.com/office/drawing/2014/main" id="{69B52968-723A-7FCE-0583-4FED61E65DDB}"/>
                  </a:ext>
                </a:extLst>
              </p14:cNvPr>
              <p14:cNvContentPartPr/>
              <p14:nvPr/>
            </p14:nvContentPartPr>
            <p14:xfrm>
              <a:off x="5523583" y="1467284"/>
              <a:ext cx="1005840" cy="842760"/>
            </p14:xfrm>
          </p:contentPart>
        </mc:Choice>
        <mc:Fallback xmlns="">
          <p:pic>
            <p:nvPicPr>
              <p:cNvPr id="45" name="Ink 45">
                <a:extLst>
                  <a:ext uri="{FF2B5EF4-FFF2-40B4-BE49-F238E27FC236}">
                    <a16:creationId xmlns:a16="http://schemas.microsoft.com/office/drawing/2014/main" id="{69B52968-723A-7FCE-0583-4FED61E65D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16020" y="1459724"/>
                <a:ext cx="1020965" cy="85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CCB3F72-5384-37E7-91D6-9AF248D45D09}"/>
                  </a:ext>
                </a:extLst>
              </p14:cNvPr>
              <p14:cNvContentPartPr/>
              <p14:nvPr/>
            </p14:nvContentPartPr>
            <p14:xfrm>
              <a:off x="6007783" y="2643044"/>
              <a:ext cx="270720" cy="7736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CCB3F72-5384-37E7-91D6-9AF248D45D0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00223" y="2635484"/>
                <a:ext cx="285840" cy="78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2DF7AB0-832E-84A2-9195-C9C9A1CF1F32}"/>
                  </a:ext>
                </a:extLst>
              </p14:cNvPr>
              <p14:cNvContentPartPr/>
              <p14:nvPr/>
            </p14:nvContentPartPr>
            <p14:xfrm>
              <a:off x="9497263" y="2260364"/>
              <a:ext cx="277200" cy="1043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2DF7AB0-832E-84A2-9195-C9C9A1CF1F3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89703" y="2252804"/>
                <a:ext cx="291960" cy="10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8" name="Ink 58">
                <a:extLst>
                  <a:ext uri="{FF2B5EF4-FFF2-40B4-BE49-F238E27FC236}">
                    <a16:creationId xmlns:a16="http://schemas.microsoft.com/office/drawing/2014/main" id="{9110A66D-92D5-3B3A-4E2F-F20B5BDD6EA9}"/>
                  </a:ext>
                </a:extLst>
              </p14:cNvPr>
              <p14:cNvContentPartPr/>
              <p14:nvPr/>
            </p14:nvContentPartPr>
            <p14:xfrm>
              <a:off x="4379143" y="2819084"/>
              <a:ext cx="1327320" cy="2565000"/>
            </p14:xfrm>
          </p:contentPart>
        </mc:Choice>
        <mc:Fallback xmlns="">
          <p:pic>
            <p:nvPicPr>
              <p:cNvPr id="58" name="Ink 58">
                <a:extLst>
                  <a:ext uri="{FF2B5EF4-FFF2-40B4-BE49-F238E27FC236}">
                    <a16:creationId xmlns:a16="http://schemas.microsoft.com/office/drawing/2014/main" id="{9110A66D-92D5-3B3A-4E2F-F20B5BDD6EA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71941" y="2811523"/>
                <a:ext cx="1342444" cy="25801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8" name="Ink 69">
                <a:extLst>
                  <a:ext uri="{FF2B5EF4-FFF2-40B4-BE49-F238E27FC236}">
                    <a16:creationId xmlns:a16="http://schemas.microsoft.com/office/drawing/2014/main" id="{8FF40D98-C0DE-61D6-0B5E-19AF24E11818}"/>
                  </a:ext>
                </a:extLst>
              </p14:cNvPr>
              <p14:cNvContentPartPr/>
              <p14:nvPr/>
            </p14:nvContentPartPr>
            <p14:xfrm>
              <a:off x="8874823" y="2744204"/>
              <a:ext cx="811440" cy="421200"/>
            </p14:xfrm>
          </p:contentPart>
        </mc:Choice>
        <mc:Fallback xmlns="">
          <p:pic>
            <p:nvPicPr>
              <p:cNvPr id="68" name="Ink 69">
                <a:extLst>
                  <a:ext uri="{FF2B5EF4-FFF2-40B4-BE49-F238E27FC236}">
                    <a16:creationId xmlns:a16="http://schemas.microsoft.com/office/drawing/2014/main" id="{8FF40D98-C0DE-61D6-0B5E-19AF24E1181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867263" y="2736638"/>
                <a:ext cx="826560" cy="436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9" name="Ink 69">
                <a:extLst>
                  <a:ext uri="{FF2B5EF4-FFF2-40B4-BE49-F238E27FC236}">
                    <a16:creationId xmlns:a16="http://schemas.microsoft.com/office/drawing/2014/main" id="{B05FE24F-B0D5-36EA-1A27-B2C9C15AFF04}"/>
                  </a:ext>
                </a:extLst>
              </p14:cNvPr>
              <p14:cNvContentPartPr/>
              <p14:nvPr/>
            </p14:nvContentPartPr>
            <p14:xfrm>
              <a:off x="6284263" y="2948324"/>
              <a:ext cx="729720" cy="408240"/>
            </p14:xfrm>
          </p:contentPart>
        </mc:Choice>
        <mc:Fallback xmlns="">
          <p:pic>
            <p:nvPicPr>
              <p:cNvPr id="69" name="Ink 69">
                <a:extLst>
                  <a:ext uri="{FF2B5EF4-FFF2-40B4-BE49-F238E27FC236}">
                    <a16:creationId xmlns:a16="http://schemas.microsoft.com/office/drawing/2014/main" id="{B05FE24F-B0D5-36EA-1A27-B2C9C15AFF0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77063" y="2940764"/>
                <a:ext cx="74484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4" name="Ink 74">
                <a:extLst>
                  <a:ext uri="{FF2B5EF4-FFF2-40B4-BE49-F238E27FC236}">
                    <a16:creationId xmlns:a16="http://schemas.microsoft.com/office/drawing/2014/main" id="{2FB0D312-63FB-DDCD-2C6F-76A279EB8A41}"/>
                  </a:ext>
                </a:extLst>
              </p14:cNvPr>
              <p14:cNvContentPartPr/>
              <p14:nvPr/>
            </p14:nvContentPartPr>
            <p14:xfrm>
              <a:off x="7614463" y="4434764"/>
              <a:ext cx="273600" cy="214200"/>
            </p14:xfrm>
          </p:contentPart>
        </mc:Choice>
        <mc:Fallback xmlns="">
          <p:pic>
            <p:nvPicPr>
              <p:cNvPr id="74" name="Ink 74">
                <a:extLst>
                  <a:ext uri="{FF2B5EF4-FFF2-40B4-BE49-F238E27FC236}">
                    <a16:creationId xmlns:a16="http://schemas.microsoft.com/office/drawing/2014/main" id="{2FB0D312-63FB-DDCD-2C6F-76A279EB8A4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06903" y="4427204"/>
                <a:ext cx="2887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9" name="Ink 79">
                <a:extLst>
                  <a:ext uri="{FF2B5EF4-FFF2-40B4-BE49-F238E27FC236}">
                    <a16:creationId xmlns:a16="http://schemas.microsoft.com/office/drawing/2014/main" id="{442C7C76-87C5-AEB8-12E6-3F55D913A5BC}"/>
                  </a:ext>
                </a:extLst>
              </p14:cNvPr>
              <p14:cNvContentPartPr/>
              <p14:nvPr/>
            </p14:nvContentPartPr>
            <p14:xfrm>
              <a:off x="9497263" y="3818804"/>
              <a:ext cx="753480" cy="622800"/>
            </p14:xfrm>
          </p:contentPart>
        </mc:Choice>
        <mc:Fallback xmlns="">
          <p:pic>
            <p:nvPicPr>
              <p:cNvPr id="79" name="Ink 79">
                <a:extLst>
                  <a:ext uri="{FF2B5EF4-FFF2-40B4-BE49-F238E27FC236}">
                    <a16:creationId xmlns:a16="http://schemas.microsoft.com/office/drawing/2014/main" id="{442C7C76-87C5-AEB8-12E6-3F55D913A5B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489703" y="3811244"/>
                <a:ext cx="76860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2" name="Ink 82">
                <a:extLst>
                  <a:ext uri="{FF2B5EF4-FFF2-40B4-BE49-F238E27FC236}">
                    <a16:creationId xmlns:a16="http://schemas.microsoft.com/office/drawing/2014/main" id="{B04DD212-DD23-1049-406B-1B80DC5F01EA}"/>
                  </a:ext>
                </a:extLst>
              </p14:cNvPr>
              <p14:cNvContentPartPr/>
              <p14:nvPr/>
            </p14:nvContentPartPr>
            <p14:xfrm>
              <a:off x="6687463" y="1367564"/>
              <a:ext cx="4111560" cy="2369880"/>
            </p14:xfrm>
          </p:contentPart>
        </mc:Choice>
        <mc:Fallback xmlns="">
          <p:pic>
            <p:nvPicPr>
              <p:cNvPr id="82" name="Ink 82">
                <a:extLst>
                  <a:ext uri="{FF2B5EF4-FFF2-40B4-BE49-F238E27FC236}">
                    <a16:creationId xmlns:a16="http://schemas.microsoft.com/office/drawing/2014/main" id="{B04DD212-DD23-1049-406B-1B80DC5F01E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79903" y="1360004"/>
                <a:ext cx="4126680" cy="238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6" name="Ink 86">
                <a:extLst>
                  <a:ext uri="{FF2B5EF4-FFF2-40B4-BE49-F238E27FC236}">
                    <a16:creationId xmlns:a16="http://schemas.microsoft.com/office/drawing/2014/main" id="{CF69C9E2-EED4-9C10-DEA3-E61E971AF9FD}"/>
                  </a:ext>
                </a:extLst>
              </p14:cNvPr>
              <p14:cNvContentPartPr/>
              <p14:nvPr/>
            </p14:nvContentPartPr>
            <p14:xfrm>
              <a:off x="6572983" y="5496044"/>
              <a:ext cx="1062000" cy="778680"/>
            </p14:xfrm>
          </p:contentPart>
        </mc:Choice>
        <mc:Fallback xmlns="">
          <p:pic>
            <p:nvPicPr>
              <p:cNvPr id="86" name="Ink 86">
                <a:extLst>
                  <a:ext uri="{FF2B5EF4-FFF2-40B4-BE49-F238E27FC236}">
                    <a16:creationId xmlns:a16="http://schemas.microsoft.com/office/drawing/2014/main" id="{CF69C9E2-EED4-9C10-DEA3-E61E971AF9F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65426" y="5488484"/>
                <a:ext cx="1076755" cy="79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8" name="Ink 88">
                <a:extLst>
                  <a:ext uri="{FF2B5EF4-FFF2-40B4-BE49-F238E27FC236}">
                    <a16:creationId xmlns:a16="http://schemas.microsoft.com/office/drawing/2014/main" id="{C2638318-B068-FED8-6571-4E6B4A06340D}"/>
                  </a:ext>
                </a:extLst>
              </p14:cNvPr>
              <p14:cNvContentPartPr/>
              <p14:nvPr/>
            </p14:nvContentPartPr>
            <p14:xfrm>
              <a:off x="8453623" y="3683804"/>
              <a:ext cx="3099960" cy="2599920"/>
            </p14:xfrm>
          </p:contentPart>
        </mc:Choice>
        <mc:Fallback xmlns="">
          <p:pic>
            <p:nvPicPr>
              <p:cNvPr id="88" name="Ink 88">
                <a:extLst>
                  <a:ext uri="{FF2B5EF4-FFF2-40B4-BE49-F238E27FC236}">
                    <a16:creationId xmlns:a16="http://schemas.microsoft.com/office/drawing/2014/main" id="{C2638318-B068-FED8-6571-4E6B4A06340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446063" y="3676243"/>
                <a:ext cx="3115080" cy="26175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82C3648-60B4-39F4-1B2E-1B4D21E76E84}"/>
                  </a:ext>
                </a:extLst>
              </p14:cNvPr>
              <p14:cNvContentPartPr/>
              <p14:nvPr/>
            </p14:nvContentPartPr>
            <p14:xfrm>
              <a:off x="4229383" y="2242724"/>
              <a:ext cx="2420280" cy="4215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82C3648-60B4-39F4-1B2E-1B4D21E76E8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21823" y="2235164"/>
                <a:ext cx="2435400" cy="43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9493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466A06-6FEF-033C-78D3-01E438DB6B5A}"/>
                  </a:ext>
                </a:extLst>
              </p14:cNvPr>
              <p14:cNvContentPartPr/>
              <p14:nvPr/>
            </p14:nvContentPartPr>
            <p14:xfrm>
              <a:off x="1559263" y="694724"/>
              <a:ext cx="431280" cy="564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466A06-6FEF-033C-78D3-01E438DB6B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1703" y="687164"/>
                <a:ext cx="446400" cy="5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7">
                <a:extLst>
                  <a:ext uri="{FF2B5EF4-FFF2-40B4-BE49-F238E27FC236}">
                    <a16:creationId xmlns:a16="http://schemas.microsoft.com/office/drawing/2014/main" id="{CC7FDE4A-3A21-3EAE-612F-15E4A73EF76C}"/>
                  </a:ext>
                </a:extLst>
              </p14:cNvPr>
              <p14:cNvContentPartPr/>
              <p14:nvPr/>
            </p14:nvContentPartPr>
            <p14:xfrm>
              <a:off x="1889743" y="310604"/>
              <a:ext cx="6028560" cy="3312720"/>
            </p14:xfrm>
          </p:contentPart>
        </mc:Choice>
        <mc:Fallback xmlns="">
          <p:pic>
            <p:nvPicPr>
              <p:cNvPr id="7" name="Ink 7">
                <a:extLst>
                  <a:ext uri="{FF2B5EF4-FFF2-40B4-BE49-F238E27FC236}">
                    <a16:creationId xmlns:a16="http://schemas.microsoft.com/office/drawing/2014/main" id="{CC7FDE4A-3A21-3EAE-612F-15E4A73EF7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2183" y="303045"/>
                <a:ext cx="6043681" cy="33278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2930F0D-9A09-FF2F-3240-1F4FE306A0C1}"/>
                  </a:ext>
                </a:extLst>
              </p14:cNvPr>
              <p14:cNvContentPartPr/>
              <p14:nvPr/>
            </p14:nvContentPartPr>
            <p14:xfrm>
              <a:off x="8736583" y="450284"/>
              <a:ext cx="371160" cy="555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2930F0D-9A09-FF2F-3240-1F4FE306A0C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29023" y="442724"/>
                <a:ext cx="386280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7A92D8F-519A-FC08-49AE-2AE16F6E8BC0}"/>
                  </a:ext>
                </a:extLst>
              </p14:cNvPr>
              <p14:cNvContentPartPr/>
              <p14:nvPr/>
            </p14:nvContentPartPr>
            <p14:xfrm>
              <a:off x="9239503" y="200804"/>
              <a:ext cx="195120" cy="367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7A92D8F-519A-FC08-49AE-2AE16F6E8BC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31943" y="193244"/>
                <a:ext cx="2102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C8E21BD-AEF9-61BA-58EA-832F43979AC7}"/>
                  </a:ext>
                </a:extLst>
              </p14:cNvPr>
              <p14:cNvContentPartPr/>
              <p14:nvPr/>
            </p14:nvContentPartPr>
            <p14:xfrm>
              <a:off x="9233023" y="907844"/>
              <a:ext cx="138600" cy="226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C8E21BD-AEF9-61BA-58EA-832F43979A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25463" y="900284"/>
                <a:ext cx="15372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6665EF1-FDF7-D7A7-06FD-13626155B27F}"/>
                  </a:ext>
                </a:extLst>
              </p14:cNvPr>
              <p14:cNvContentPartPr/>
              <p14:nvPr/>
            </p14:nvContentPartPr>
            <p14:xfrm>
              <a:off x="9154903" y="769604"/>
              <a:ext cx="141480" cy="44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6665EF1-FDF7-D7A7-06FD-13626155B2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47343" y="762044"/>
                <a:ext cx="15660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5A14957-2C17-FADF-BD4D-02810ABD1DF9}"/>
                  </a:ext>
                </a:extLst>
              </p14:cNvPr>
              <p14:cNvContentPartPr/>
              <p14:nvPr/>
            </p14:nvContentPartPr>
            <p14:xfrm>
              <a:off x="9616783" y="737924"/>
              <a:ext cx="195120" cy="38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5A14957-2C17-FADF-BD4D-02810ABD1DF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609223" y="730364"/>
                <a:ext cx="2102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1058E38-0BB5-F602-F2CC-A5EFEF4E67AA}"/>
                  </a:ext>
                </a:extLst>
              </p14:cNvPr>
              <p14:cNvContentPartPr/>
              <p14:nvPr/>
            </p14:nvContentPartPr>
            <p14:xfrm>
              <a:off x="9616783" y="889124"/>
              <a:ext cx="270720" cy="12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1058E38-0BB5-F602-F2CC-A5EFEF4E67A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09223" y="881564"/>
                <a:ext cx="2858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4">
                <a:extLst>
                  <a:ext uri="{FF2B5EF4-FFF2-40B4-BE49-F238E27FC236}">
                    <a16:creationId xmlns:a16="http://schemas.microsoft.com/office/drawing/2014/main" id="{60525A5C-E094-63F2-63C0-03C9DDA44F57}"/>
                  </a:ext>
                </a:extLst>
              </p14:cNvPr>
              <p14:cNvContentPartPr/>
              <p14:nvPr/>
            </p14:nvContentPartPr>
            <p14:xfrm>
              <a:off x="10138423" y="450284"/>
              <a:ext cx="1886400" cy="715680"/>
            </p14:xfrm>
          </p:contentPart>
        </mc:Choice>
        <mc:Fallback xmlns="">
          <p:pic>
            <p:nvPicPr>
              <p:cNvPr id="24" name="Ink 24">
                <a:extLst>
                  <a:ext uri="{FF2B5EF4-FFF2-40B4-BE49-F238E27FC236}">
                    <a16:creationId xmlns:a16="http://schemas.microsoft.com/office/drawing/2014/main" id="{60525A5C-E094-63F2-63C0-03C9DDA44F5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130863" y="442724"/>
                <a:ext cx="1901520" cy="73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8" name="Ink 28">
                <a:extLst>
                  <a:ext uri="{FF2B5EF4-FFF2-40B4-BE49-F238E27FC236}">
                    <a16:creationId xmlns:a16="http://schemas.microsoft.com/office/drawing/2014/main" id="{06B517AD-6D4E-32C0-9E71-480C0CA8EC7E}"/>
                  </a:ext>
                </a:extLst>
              </p14:cNvPr>
              <p14:cNvContentPartPr/>
              <p14:nvPr/>
            </p14:nvContentPartPr>
            <p14:xfrm>
              <a:off x="9242743" y="1507964"/>
              <a:ext cx="682200" cy="418680"/>
            </p14:xfrm>
          </p:contentPart>
        </mc:Choice>
        <mc:Fallback xmlns="">
          <p:pic>
            <p:nvPicPr>
              <p:cNvPr id="28" name="Ink 28">
                <a:extLst>
                  <a:ext uri="{FF2B5EF4-FFF2-40B4-BE49-F238E27FC236}">
                    <a16:creationId xmlns:a16="http://schemas.microsoft.com/office/drawing/2014/main" id="{06B517AD-6D4E-32C0-9E71-480C0CA8EC7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35183" y="1500404"/>
                <a:ext cx="69732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id="{911A3C46-7746-93FC-1B14-ED29274252CB}"/>
                  </a:ext>
                </a:extLst>
              </p14:cNvPr>
              <p14:cNvContentPartPr/>
              <p14:nvPr/>
            </p14:nvContentPartPr>
            <p14:xfrm>
              <a:off x="8717503" y="1769684"/>
              <a:ext cx="3167640" cy="1621800"/>
            </p14:xfrm>
          </p:contentPart>
        </mc:Choice>
        <mc:Fallback xmlns=""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911A3C46-7746-93FC-1B14-ED29274252C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709943" y="1762484"/>
                <a:ext cx="3182760" cy="163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3" name="Ink 64">
                <a:extLst>
                  <a:ext uri="{FF2B5EF4-FFF2-40B4-BE49-F238E27FC236}">
                    <a16:creationId xmlns:a16="http://schemas.microsoft.com/office/drawing/2014/main" id="{3A319B69-8479-3BC0-CA8F-4ABAD8EF80E8}"/>
                  </a:ext>
                </a:extLst>
              </p14:cNvPr>
              <p14:cNvContentPartPr/>
              <p14:nvPr/>
            </p14:nvContentPartPr>
            <p14:xfrm>
              <a:off x="2855983" y="4245404"/>
              <a:ext cx="492480" cy="560520"/>
            </p14:xfrm>
          </p:contentPart>
        </mc:Choice>
        <mc:Fallback xmlns="">
          <p:pic>
            <p:nvPicPr>
              <p:cNvPr id="63" name="Ink 64">
                <a:extLst>
                  <a:ext uri="{FF2B5EF4-FFF2-40B4-BE49-F238E27FC236}">
                    <a16:creationId xmlns:a16="http://schemas.microsoft.com/office/drawing/2014/main" id="{3A319B69-8479-3BC0-CA8F-4ABAD8EF80E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48429" y="4238204"/>
                <a:ext cx="507589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4" name="Ink 64">
                <a:extLst>
                  <a:ext uri="{FF2B5EF4-FFF2-40B4-BE49-F238E27FC236}">
                    <a16:creationId xmlns:a16="http://schemas.microsoft.com/office/drawing/2014/main" id="{E5071A76-FFC7-AE54-14AB-5679A3400601}"/>
                  </a:ext>
                </a:extLst>
              </p14:cNvPr>
              <p14:cNvContentPartPr/>
              <p14:nvPr/>
            </p14:nvContentPartPr>
            <p14:xfrm>
              <a:off x="1229503" y="4136684"/>
              <a:ext cx="899640" cy="908280"/>
            </p14:xfrm>
          </p:contentPart>
        </mc:Choice>
        <mc:Fallback xmlns="">
          <p:pic>
            <p:nvPicPr>
              <p:cNvPr id="64" name="Ink 64">
                <a:extLst>
                  <a:ext uri="{FF2B5EF4-FFF2-40B4-BE49-F238E27FC236}">
                    <a16:creationId xmlns:a16="http://schemas.microsoft.com/office/drawing/2014/main" id="{E5071A76-FFC7-AE54-14AB-5679A340060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21940" y="4129127"/>
                <a:ext cx="914766" cy="9230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7" name="Ink 78">
                <a:extLst>
                  <a:ext uri="{FF2B5EF4-FFF2-40B4-BE49-F238E27FC236}">
                    <a16:creationId xmlns:a16="http://schemas.microsoft.com/office/drawing/2014/main" id="{1248C0F6-E1B0-F05B-1398-A03BE77600DD}"/>
                  </a:ext>
                </a:extLst>
              </p14:cNvPr>
              <p14:cNvContentPartPr/>
              <p14:nvPr/>
            </p14:nvContentPartPr>
            <p14:xfrm>
              <a:off x="6102103" y="3778124"/>
              <a:ext cx="1559520" cy="776520"/>
            </p14:xfrm>
          </p:contentPart>
        </mc:Choice>
        <mc:Fallback xmlns="">
          <p:pic>
            <p:nvPicPr>
              <p:cNvPr id="77" name="Ink 78">
                <a:extLst>
                  <a:ext uri="{FF2B5EF4-FFF2-40B4-BE49-F238E27FC236}">
                    <a16:creationId xmlns:a16="http://schemas.microsoft.com/office/drawing/2014/main" id="{1248C0F6-E1B0-F05B-1398-A03BE77600D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94543" y="3770564"/>
                <a:ext cx="1574640" cy="79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8" name="Ink 78">
                <a:extLst>
                  <a:ext uri="{FF2B5EF4-FFF2-40B4-BE49-F238E27FC236}">
                    <a16:creationId xmlns:a16="http://schemas.microsoft.com/office/drawing/2014/main" id="{8B0A4ECB-C67E-CBEB-0CFE-44035E9584AF}"/>
                  </a:ext>
                </a:extLst>
              </p14:cNvPr>
              <p14:cNvContentPartPr/>
              <p14:nvPr/>
            </p14:nvContentPartPr>
            <p14:xfrm>
              <a:off x="4241263" y="3917084"/>
              <a:ext cx="1609200" cy="807480"/>
            </p14:xfrm>
          </p:contentPart>
        </mc:Choice>
        <mc:Fallback xmlns="">
          <p:pic>
            <p:nvPicPr>
              <p:cNvPr id="78" name="Ink 78">
                <a:extLst>
                  <a:ext uri="{FF2B5EF4-FFF2-40B4-BE49-F238E27FC236}">
                    <a16:creationId xmlns:a16="http://schemas.microsoft.com/office/drawing/2014/main" id="{8B0A4ECB-C67E-CBEB-0CFE-44035E9584A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33703" y="3909881"/>
                <a:ext cx="1624320" cy="8226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9" name="Ink 99">
                <a:extLst>
                  <a:ext uri="{FF2B5EF4-FFF2-40B4-BE49-F238E27FC236}">
                    <a16:creationId xmlns:a16="http://schemas.microsoft.com/office/drawing/2014/main" id="{74BCF4B3-E0E3-AA97-BB3F-78A697576738}"/>
                  </a:ext>
                </a:extLst>
              </p14:cNvPr>
              <p14:cNvContentPartPr/>
              <p14:nvPr/>
            </p14:nvContentPartPr>
            <p14:xfrm>
              <a:off x="3989623" y="4786844"/>
              <a:ext cx="5179320" cy="1094400"/>
            </p14:xfrm>
          </p:contentPart>
        </mc:Choice>
        <mc:Fallback xmlns="">
          <p:pic>
            <p:nvPicPr>
              <p:cNvPr id="99" name="Ink 99">
                <a:extLst>
                  <a:ext uri="{FF2B5EF4-FFF2-40B4-BE49-F238E27FC236}">
                    <a16:creationId xmlns:a16="http://schemas.microsoft.com/office/drawing/2014/main" id="{74BCF4B3-E0E3-AA97-BB3F-78A69757673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82063" y="4779284"/>
                <a:ext cx="5196960" cy="11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69F0B77D-1A2C-C3BA-9A89-B8FA7E0C35D1}"/>
                  </a:ext>
                </a:extLst>
              </p14:cNvPr>
              <p14:cNvContentPartPr/>
              <p14:nvPr/>
            </p14:nvContentPartPr>
            <p14:xfrm>
              <a:off x="9465583" y="4371404"/>
              <a:ext cx="696240" cy="2574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69F0B77D-1A2C-C3BA-9A89-B8FA7E0C35D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458023" y="4363844"/>
                <a:ext cx="71136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A7E7E39A-F988-BEFC-7FFE-AB3DC057553E}"/>
                  </a:ext>
                </a:extLst>
              </p14:cNvPr>
              <p14:cNvContentPartPr/>
              <p14:nvPr/>
            </p14:nvContentPartPr>
            <p14:xfrm>
              <a:off x="9683023" y="4158284"/>
              <a:ext cx="210600" cy="885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7E7E39A-F988-BEFC-7FFE-AB3DC057553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675463" y="4150724"/>
                <a:ext cx="22572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6" name="Ink 106">
                <a:extLst>
                  <a:ext uri="{FF2B5EF4-FFF2-40B4-BE49-F238E27FC236}">
                    <a16:creationId xmlns:a16="http://schemas.microsoft.com/office/drawing/2014/main" id="{21A53B0E-3A4B-858B-E9A5-F93B84A8FF97}"/>
                  </a:ext>
                </a:extLst>
              </p14:cNvPr>
              <p14:cNvContentPartPr/>
              <p14:nvPr/>
            </p14:nvContentPartPr>
            <p14:xfrm>
              <a:off x="10566463" y="4155404"/>
              <a:ext cx="1163160" cy="618480"/>
            </p14:xfrm>
          </p:contentPart>
        </mc:Choice>
        <mc:Fallback xmlns="">
          <p:pic>
            <p:nvPicPr>
              <p:cNvPr id="106" name="Ink 106">
                <a:extLst>
                  <a:ext uri="{FF2B5EF4-FFF2-40B4-BE49-F238E27FC236}">
                    <a16:creationId xmlns:a16="http://schemas.microsoft.com/office/drawing/2014/main" id="{21A53B0E-3A4B-858B-E9A5-F93B84A8FF9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558903" y="4147844"/>
                <a:ext cx="1180800" cy="6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41" name="Ink 144">
                <a:extLst>
                  <a:ext uri="{FF2B5EF4-FFF2-40B4-BE49-F238E27FC236}">
                    <a16:creationId xmlns:a16="http://schemas.microsoft.com/office/drawing/2014/main" id="{1F1EF97F-2C76-BF11-4C16-AFCCDED740DC}"/>
                  </a:ext>
                </a:extLst>
              </p14:cNvPr>
              <p14:cNvContentPartPr/>
              <p14:nvPr/>
            </p14:nvContentPartPr>
            <p14:xfrm>
              <a:off x="11138143" y="5681084"/>
              <a:ext cx="930600" cy="652680"/>
            </p14:xfrm>
          </p:contentPart>
        </mc:Choice>
        <mc:Fallback xmlns="">
          <p:pic>
            <p:nvPicPr>
              <p:cNvPr id="141" name="Ink 144">
                <a:extLst>
                  <a:ext uri="{FF2B5EF4-FFF2-40B4-BE49-F238E27FC236}">
                    <a16:creationId xmlns:a16="http://schemas.microsoft.com/office/drawing/2014/main" id="{1F1EF97F-2C76-BF11-4C16-AFCCDED740D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130586" y="5673524"/>
                <a:ext cx="945714" cy="6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42" name="Ink 144">
                <a:extLst>
                  <a:ext uri="{FF2B5EF4-FFF2-40B4-BE49-F238E27FC236}">
                    <a16:creationId xmlns:a16="http://schemas.microsoft.com/office/drawing/2014/main" id="{8ED30FA7-FDC7-DEF3-60FA-8899107801DB}"/>
                  </a:ext>
                </a:extLst>
              </p14:cNvPr>
              <p14:cNvContentPartPr/>
              <p14:nvPr/>
            </p14:nvContentPartPr>
            <p14:xfrm>
              <a:off x="4479943" y="5698004"/>
              <a:ext cx="6249960" cy="893880"/>
            </p14:xfrm>
          </p:contentPart>
        </mc:Choice>
        <mc:Fallback xmlns="">
          <p:pic>
            <p:nvPicPr>
              <p:cNvPr id="142" name="Ink 144">
                <a:extLst>
                  <a:ext uri="{FF2B5EF4-FFF2-40B4-BE49-F238E27FC236}">
                    <a16:creationId xmlns:a16="http://schemas.microsoft.com/office/drawing/2014/main" id="{8ED30FA7-FDC7-DEF3-60FA-8899107801D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72383" y="5690444"/>
                <a:ext cx="6265081" cy="9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43" name="Ink 144">
                <a:extLst>
                  <a:ext uri="{FF2B5EF4-FFF2-40B4-BE49-F238E27FC236}">
                    <a16:creationId xmlns:a16="http://schemas.microsoft.com/office/drawing/2014/main" id="{7F910383-85AD-AF43-FCB1-13232AFB58B6}"/>
                  </a:ext>
                </a:extLst>
              </p14:cNvPr>
              <p14:cNvContentPartPr/>
              <p14:nvPr/>
            </p14:nvContentPartPr>
            <p14:xfrm>
              <a:off x="2582023" y="5963324"/>
              <a:ext cx="1307520" cy="439920"/>
            </p14:xfrm>
          </p:contentPart>
        </mc:Choice>
        <mc:Fallback xmlns="">
          <p:pic>
            <p:nvPicPr>
              <p:cNvPr id="143" name="Ink 144">
                <a:extLst>
                  <a:ext uri="{FF2B5EF4-FFF2-40B4-BE49-F238E27FC236}">
                    <a16:creationId xmlns:a16="http://schemas.microsoft.com/office/drawing/2014/main" id="{7F910383-85AD-AF43-FCB1-13232AFB58B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74463" y="5955764"/>
                <a:ext cx="132228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44" name="Ink 144">
                <a:extLst>
                  <a:ext uri="{FF2B5EF4-FFF2-40B4-BE49-F238E27FC236}">
                    <a16:creationId xmlns:a16="http://schemas.microsoft.com/office/drawing/2014/main" id="{6129A93F-525B-4599-5140-2450CE9A8528}"/>
                  </a:ext>
                </a:extLst>
              </p14:cNvPr>
              <p14:cNvContentPartPr/>
              <p14:nvPr/>
            </p14:nvContentPartPr>
            <p14:xfrm>
              <a:off x="545143" y="5917964"/>
              <a:ext cx="1602720" cy="494280"/>
            </p14:xfrm>
          </p:contentPart>
        </mc:Choice>
        <mc:Fallback xmlns="">
          <p:pic>
            <p:nvPicPr>
              <p:cNvPr id="144" name="Ink 144">
                <a:extLst>
                  <a:ext uri="{FF2B5EF4-FFF2-40B4-BE49-F238E27FC236}">
                    <a16:creationId xmlns:a16="http://schemas.microsoft.com/office/drawing/2014/main" id="{6129A93F-525B-4599-5140-2450CE9A852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37583" y="5910404"/>
                <a:ext cx="1617840" cy="50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9768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9">
                <a:extLst>
                  <a:ext uri="{FF2B5EF4-FFF2-40B4-BE49-F238E27FC236}">
                    <a16:creationId xmlns:a16="http://schemas.microsoft.com/office/drawing/2014/main" id="{145CC1F2-A4D2-4D5C-4D4B-EF5978178A85}"/>
                  </a:ext>
                </a:extLst>
              </p14:cNvPr>
              <p14:cNvContentPartPr/>
              <p14:nvPr/>
            </p14:nvContentPartPr>
            <p14:xfrm>
              <a:off x="1135903" y="737924"/>
              <a:ext cx="1433160" cy="824040"/>
            </p14:xfrm>
          </p:contentPart>
        </mc:Choice>
        <mc:Fallback xmlns="">
          <p:pic>
            <p:nvPicPr>
              <p:cNvPr id="9" name="Ink 9">
                <a:extLst>
                  <a:ext uri="{FF2B5EF4-FFF2-40B4-BE49-F238E27FC236}">
                    <a16:creationId xmlns:a16="http://schemas.microsoft.com/office/drawing/2014/main" id="{145CC1F2-A4D2-4D5C-4D4B-EF5978178A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8343" y="730364"/>
                <a:ext cx="1448280" cy="83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9A0BD164-7181-95FF-070E-D3CD15870A49}"/>
                  </a:ext>
                </a:extLst>
              </p14:cNvPr>
              <p14:cNvContentPartPr/>
              <p14:nvPr/>
            </p14:nvContentPartPr>
            <p14:xfrm>
              <a:off x="3128143" y="197204"/>
              <a:ext cx="1018440" cy="3445560"/>
            </p14:xfrm>
          </p:contentPart>
        </mc:Choice>
        <mc:Fallback xmlns=""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9A0BD164-7181-95FF-070E-D3CD15870A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0583" y="190004"/>
                <a:ext cx="1033200" cy="34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7">
                <a:extLst>
                  <a:ext uri="{FF2B5EF4-FFF2-40B4-BE49-F238E27FC236}">
                    <a16:creationId xmlns:a16="http://schemas.microsoft.com/office/drawing/2014/main" id="{DE192B27-C692-7BEB-F6BF-66A5679C8D95}"/>
                  </a:ext>
                </a:extLst>
              </p14:cNvPr>
              <p14:cNvContentPartPr/>
              <p14:nvPr/>
            </p14:nvContentPartPr>
            <p14:xfrm>
              <a:off x="3732583" y="1888484"/>
              <a:ext cx="816840" cy="394920"/>
            </p14:xfrm>
          </p:contentPart>
        </mc:Choice>
        <mc:Fallback xmlns="">
          <p:pic>
            <p:nvPicPr>
              <p:cNvPr id="17" name="Ink 17">
                <a:extLst>
                  <a:ext uri="{FF2B5EF4-FFF2-40B4-BE49-F238E27FC236}">
                    <a16:creationId xmlns:a16="http://schemas.microsoft.com/office/drawing/2014/main" id="{DE192B27-C692-7BEB-F6BF-66A5679C8D9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25023" y="1880924"/>
                <a:ext cx="83196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5B8DF46-556E-B661-06C4-9DBC58433237}"/>
                  </a:ext>
                </a:extLst>
              </p14:cNvPr>
              <p14:cNvContentPartPr/>
              <p14:nvPr/>
            </p14:nvContentPartPr>
            <p14:xfrm>
              <a:off x="3266743" y="3492644"/>
              <a:ext cx="201600" cy="1213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5B8DF46-556E-B661-06C4-9DBC584332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59183" y="3485084"/>
                <a:ext cx="216720" cy="12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C3BD2AF9-0E9A-907B-DAF5-972C01D45A67}"/>
                  </a:ext>
                </a:extLst>
              </p14:cNvPr>
              <p14:cNvContentPartPr/>
              <p14:nvPr/>
            </p14:nvContentPartPr>
            <p14:xfrm>
              <a:off x="3794863" y="210524"/>
              <a:ext cx="1329840" cy="4199400"/>
            </p14:xfrm>
          </p:contentPart>
        </mc:Choice>
        <mc:Fallback xmlns=""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C3BD2AF9-0E9A-907B-DAF5-972C01D45A6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87303" y="202964"/>
                <a:ext cx="1344960" cy="42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F90ABB1-CE1C-7C04-23CB-CE8252481AF5}"/>
                  </a:ext>
                </a:extLst>
              </p14:cNvPr>
              <p14:cNvContentPartPr/>
              <p14:nvPr/>
            </p14:nvContentPartPr>
            <p14:xfrm>
              <a:off x="5492263" y="219884"/>
              <a:ext cx="63360" cy="3236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F90ABB1-CE1C-7C04-23CB-CE8252481AF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84703" y="212324"/>
                <a:ext cx="7812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4BBE4FE-F2F8-BECC-0FB2-F64D9C318423}"/>
                  </a:ext>
                </a:extLst>
              </p14:cNvPr>
              <p14:cNvContentPartPr/>
              <p14:nvPr/>
            </p14:nvContentPartPr>
            <p14:xfrm>
              <a:off x="5328103" y="694004"/>
              <a:ext cx="290160" cy="245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4BBE4FE-F2F8-BECC-0FB2-F64D9C31842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20543" y="686444"/>
                <a:ext cx="30528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8CE6E0E-89E6-2B08-AB81-368A8B1FA2AD}"/>
                  </a:ext>
                </a:extLst>
              </p14:cNvPr>
              <p14:cNvContentPartPr/>
              <p14:nvPr/>
            </p14:nvContentPartPr>
            <p14:xfrm>
              <a:off x="5354023" y="4007444"/>
              <a:ext cx="390240" cy="3211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8CE6E0E-89E6-2B08-AB81-368A8B1FA2A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46463" y="3999884"/>
                <a:ext cx="40536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Ink 43">
                <a:extLst>
                  <a:ext uri="{FF2B5EF4-FFF2-40B4-BE49-F238E27FC236}">
                    <a16:creationId xmlns:a16="http://schemas.microsoft.com/office/drawing/2014/main" id="{2C78B519-6C33-3B30-B10E-4C36EF875C32}"/>
                  </a:ext>
                </a:extLst>
              </p14:cNvPr>
              <p14:cNvContentPartPr/>
              <p14:nvPr/>
            </p14:nvContentPartPr>
            <p14:xfrm>
              <a:off x="5259703" y="3341804"/>
              <a:ext cx="295920" cy="389520"/>
            </p14:xfrm>
          </p:contentPart>
        </mc:Choice>
        <mc:Fallback xmlns="">
          <p:pic>
            <p:nvPicPr>
              <p:cNvPr id="41" name="Ink 43">
                <a:extLst>
                  <a:ext uri="{FF2B5EF4-FFF2-40B4-BE49-F238E27FC236}">
                    <a16:creationId xmlns:a16="http://schemas.microsoft.com/office/drawing/2014/main" id="{2C78B519-6C33-3B30-B10E-4C36EF875C3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52143" y="3334244"/>
                <a:ext cx="31104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2" name="Ink 43">
                <a:extLst>
                  <a:ext uri="{FF2B5EF4-FFF2-40B4-BE49-F238E27FC236}">
                    <a16:creationId xmlns:a16="http://schemas.microsoft.com/office/drawing/2014/main" id="{1E79E192-ED28-5EF0-55AB-EFC30C513734}"/>
                  </a:ext>
                </a:extLst>
              </p14:cNvPr>
              <p14:cNvContentPartPr/>
              <p14:nvPr/>
            </p14:nvContentPartPr>
            <p14:xfrm>
              <a:off x="5265823" y="2385284"/>
              <a:ext cx="365040" cy="685440"/>
            </p14:xfrm>
          </p:contentPart>
        </mc:Choice>
        <mc:Fallback xmlns="">
          <p:pic>
            <p:nvPicPr>
              <p:cNvPr id="42" name="Ink 43">
                <a:extLst>
                  <a:ext uri="{FF2B5EF4-FFF2-40B4-BE49-F238E27FC236}">
                    <a16:creationId xmlns:a16="http://schemas.microsoft.com/office/drawing/2014/main" id="{1E79E192-ED28-5EF0-55AB-EFC30C51373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58263" y="2377728"/>
                <a:ext cx="380160" cy="700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3" name="Ink 43">
                <a:extLst>
                  <a:ext uri="{FF2B5EF4-FFF2-40B4-BE49-F238E27FC236}">
                    <a16:creationId xmlns:a16="http://schemas.microsoft.com/office/drawing/2014/main" id="{17D426D6-B7F5-C168-0DEE-AB8D7FDB51BF}"/>
                  </a:ext>
                </a:extLst>
              </p14:cNvPr>
              <p14:cNvContentPartPr/>
              <p14:nvPr/>
            </p14:nvContentPartPr>
            <p14:xfrm>
              <a:off x="5310103" y="1228604"/>
              <a:ext cx="302040" cy="911880"/>
            </p14:xfrm>
          </p:contentPart>
        </mc:Choice>
        <mc:Fallback xmlns="">
          <p:pic>
            <p:nvPicPr>
              <p:cNvPr id="43" name="Ink 43">
                <a:extLst>
                  <a:ext uri="{FF2B5EF4-FFF2-40B4-BE49-F238E27FC236}">
                    <a16:creationId xmlns:a16="http://schemas.microsoft.com/office/drawing/2014/main" id="{17D426D6-B7F5-C168-0DEE-AB8D7FDB51B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02543" y="1221044"/>
                <a:ext cx="317160" cy="9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1" name="Ink 51">
                <a:extLst>
                  <a:ext uri="{FF2B5EF4-FFF2-40B4-BE49-F238E27FC236}">
                    <a16:creationId xmlns:a16="http://schemas.microsoft.com/office/drawing/2014/main" id="{B84C3277-92AF-4508-CCEF-0DAA7B0B90D7}"/>
                  </a:ext>
                </a:extLst>
              </p14:cNvPr>
              <p14:cNvContentPartPr/>
              <p14:nvPr/>
            </p14:nvContentPartPr>
            <p14:xfrm>
              <a:off x="3915463" y="3410204"/>
              <a:ext cx="149760" cy="459000"/>
            </p14:xfrm>
          </p:contentPart>
        </mc:Choice>
        <mc:Fallback xmlns="">
          <p:pic>
            <p:nvPicPr>
              <p:cNvPr id="51" name="Ink 51">
                <a:extLst>
                  <a:ext uri="{FF2B5EF4-FFF2-40B4-BE49-F238E27FC236}">
                    <a16:creationId xmlns:a16="http://schemas.microsoft.com/office/drawing/2014/main" id="{B84C3277-92AF-4508-CCEF-0DAA7B0B90D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07903" y="3402650"/>
                <a:ext cx="164880" cy="4741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4369A78-BAE0-4652-E628-5C7E36080024}"/>
                  </a:ext>
                </a:extLst>
              </p14:cNvPr>
              <p14:cNvContentPartPr/>
              <p14:nvPr/>
            </p14:nvContentPartPr>
            <p14:xfrm>
              <a:off x="5662543" y="4079444"/>
              <a:ext cx="207000" cy="1846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4369A78-BAE0-4652-E628-5C7E3608002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55343" y="4071884"/>
                <a:ext cx="2221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6" name="Ink 56">
                <a:extLst>
                  <a:ext uri="{FF2B5EF4-FFF2-40B4-BE49-F238E27FC236}">
                    <a16:creationId xmlns:a16="http://schemas.microsoft.com/office/drawing/2014/main" id="{31A1F342-F9F9-B307-AC1E-255BD366A566}"/>
                  </a:ext>
                </a:extLst>
              </p14:cNvPr>
              <p14:cNvContentPartPr/>
              <p14:nvPr/>
            </p14:nvContentPartPr>
            <p14:xfrm>
              <a:off x="6740743" y="675284"/>
              <a:ext cx="561960" cy="637920"/>
            </p14:xfrm>
          </p:contentPart>
        </mc:Choice>
        <mc:Fallback xmlns="">
          <p:pic>
            <p:nvPicPr>
              <p:cNvPr id="56" name="Ink 56">
                <a:extLst>
                  <a:ext uri="{FF2B5EF4-FFF2-40B4-BE49-F238E27FC236}">
                    <a16:creationId xmlns:a16="http://schemas.microsoft.com/office/drawing/2014/main" id="{31A1F342-F9F9-B307-AC1E-255BD366A56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33183" y="667724"/>
                <a:ext cx="57708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3A8CD45-CF25-829A-8621-CF2795B81B76}"/>
                  </a:ext>
                </a:extLst>
              </p14:cNvPr>
              <p14:cNvContentPartPr/>
              <p14:nvPr/>
            </p14:nvContentPartPr>
            <p14:xfrm>
              <a:off x="3065503" y="5303084"/>
              <a:ext cx="559800" cy="4334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3A8CD45-CF25-829A-8621-CF2795B81B7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57943" y="5295524"/>
                <a:ext cx="57492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7C7FA6D-CD69-C735-CB62-EB41DAC70746}"/>
                  </a:ext>
                </a:extLst>
              </p14:cNvPr>
              <p14:cNvContentPartPr/>
              <p14:nvPr/>
            </p14:nvContentPartPr>
            <p14:xfrm>
              <a:off x="4052623" y="5227124"/>
              <a:ext cx="308520" cy="49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7C7FA6D-CD69-C735-CB62-EB41DAC7074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45063" y="5219564"/>
                <a:ext cx="32364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0" name="Ink 83">
                <a:extLst>
                  <a:ext uri="{FF2B5EF4-FFF2-40B4-BE49-F238E27FC236}">
                    <a16:creationId xmlns:a16="http://schemas.microsoft.com/office/drawing/2014/main" id="{86368D41-946B-D0C9-2027-9654B0E3C4E7}"/>
                  </a:ext>
                </a:extLst>
              </p14:cNvPr>
              <p14:cNvContentPartPr/>
              <p14:nvPr/>
            </p14:nvContentPartPr>
            <p14:xfrm>
              <a:off x="7906423" y="4193204"/>
              <a:ext cx="1261080" cy="1549800"/>
            </p14:xfrm>
          </p:contentPart>
        </mc:Choice>
        <mc:Fallback xmlns="">
          <p:pic>
            <p:nvPicPr>
              <p:cNvPr id="80" name="Ink 83">
                <a:extLst>
                  <a:ext uri="{FF2B5EF4-FFF2-40B4-BE49-F238E27FC236}">
                    <a16:creationId xmlns:a16="http://schemas.microsoft.com/office/drawing/2014/main" id="{86368D41-946B-D0C9-2027-9654B0E3C4E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898865" y="4185644"/>
                <a:ext cx="1275836" cy="15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1" name="Ink 83">
                <a:extLst>
                  <a:ext uri="{FF2B5EF4-FFF2-40B4-BE49-F238E27FC236}">
                    <a16:creationId xmlns:a16="http://schemas.microsoft.com/office/drawing/2014/main" id="{019E6B0A-E154-347A-3A5A-A6AA1523BD38}"/>
                  </a:ext>
                </a:extLst>
              </p14:cNvPr>
              <p14:cNvContentPartPr/>
              <p14:nvPr/>
            </p14:nvContentPartPr>
            <p14:xfrm>
              <a:off x="6447703" y="4803044"/>
              <a:ext cx="1151280" cy="1015200"/>
            </p14:xfrm>
          </p:contentPart>
        </mc:Choice>
        <mc:Fallback xmlns="">
          <p:pic>
            <p:nvPicPr>
              <p:cNvPr id="81" name="Ink 83">
                <a:extLst>
                  <a:ext uri="{FF2B5EF4-FFF2-40B4-BE49-F238E27FC236}">
                    <a16:creationId xmlns:a16="http://schemas.microsoft.com/office/drawing/2014/main" id="{019E6B0A-E154-347A-3A5A-A6AA1523BD3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40143" y="4795487"/>
                <a:ext cx="1166400" cy="10299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2" name="Ink 83">
                <a:extLst>
                  <a:ext uri="{FF2B5EF4-FFF2-40B4-BE49-F238E27FC236}">
                    <a16:creationId xmlns:a16="http://schemas.microsoft.com/office/drawing/2014/main" id="{015BA055-F532-2DED-031F-921BF162B655}"/>
                  </a:ext>
                </a:extLst>
              </p14:cNvPr>
              <p14:cNvContentPartPr/>
              <p14:nvPr/>
            </p14:nvContentPartPr>
            <p14:xfrm>
              <a:off x="5203183" y="5173124"/>
              <a:ext cx="641520" cy="708120"/>
            </p14:xfrm>
          </p:contentPart>
        </mc:Choice>
        <mc:Fallback xmlns="">
          <p:pic>
            <p:nvPicPr>
              <p:cNvPr id="82" name="Ink 83">
                <a:extLst>
                  <a:ext uri="{FF2B5EF4-FFF2-40B4-BE49-F238E27FC236}">
                    <a16:creationId xmlns:a16="http://schemas.microsoft.com/office/drawing/2014/main" id="{015BA055-F532-2DED-031F-921BF162B65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95627" y="5165564"/>
                <a:ext cx="656272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3" name="Ink 83">
                <a:extLst>
                  <a:ext uri="{FF2B5EF4-FFF2-40B4-BE49-F238E27FC236}">
                    <a16:creationId xmlns:a16="http://schemas.microsoft.com/office/drawing/2014/main" id="{F4B1B3E4-62A8-AEC4-9774-C3287A78EAF3}"/>
                  </a:ext>
                </a:extLst>
              </p14:cNvPr>
              <p14:cNvContentPartPr/>
              <p14:nvPr/>
            </p14:nvContentPartPr>
            <p14:xfrm>
              <a:off x="1205023" y="4996364"/>
              <a:ext cx="1568520" cy="1234800"/>
            </p14:xfrm>
          </p:contentPart>
        </mc:Choice>
        <mc:Fallback xmlns="">
          <p:pic>
            <p:nvPicPr>
              <p:cNvPr id="83" name="Ink 83">
                <a:extLst>
                  <a:ext uri="{FF2B5EF4-FFF2-40B4-BE49-F238E27FC236}">
                    <a16:creationId xmlns:a16="http://schemas.microsoft.com/office/drawing/2014/main" id="{F4B1B3E4-62A8-AEC4-9774-C3287A78EAF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97461" y="4989164"/>
                <a:ext cx="1583643" cy="12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0" name="Ink 90">
                <a:extLst>
                  <a:ext uri="{FF2B5EF4-FFF2-40B4-BE49-F238E27FC236}">
                    <a16:creationId xmlns:a16="http://schemas.microsoft.com/office/drawing/2014/main" id="{59C52406-8663-F1BA-6311-214186B79E5F}"/>
                  </a:ext>
                </a:extLst>
              </p14:cNvPr>
              <p14:cNvContentPartPr/>
              <p14:nvPr/>
            </p14:nvContentPartPr>
            <p14:xfrm>
              <a:off x="4695223" y="5906084"/>
              <a:ext cx="1501560" cy="421560"/>
            </p14:xfrm>
          </p:contentPart>
        </mc:Choice>
        <mc:Fallback xmlns="">
          <p:pic>
            <p:nvPicPr>
              <p:cNvPr id="90" name="Ink 90">
                <a:extLst>
                  <a:ext uri="{FF2B5EF4-FFF2-40B4-BE49-F238E27FC236}">
                    <a16:creationId xmlns:a16="http://schemas.microsoft.com/office/drawing/2014/main" id="{59C52406-8663-F1BA-6311-214186B79E5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687663" y="5898524"/>
                <a:ext cx="151920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D1FC6AF-0D07-FF9F-8F7A-B0F4E73A05A5}"/>
                  </a:ext>
                </a:extLst>
              </p14:cNvPr>
              <p14:cNvContentPartPr/>
              <p14:nvPr/>
            </p14:nvContentPartPr>
            <p14:xfrm>
              <a:off x="3430903" y="2888204"/>
              <a:ext cx="1514880" cy="3963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D1FC6AF-0D07-FF9F-8F7A-B0F4E73A05A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423343" y="2880644"/>
                <a:ext cx="153000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18B8B86-5410-0944-0EB0-141E6B36A221}"/>
                  </a:ext>
                </a:extLst>
              </p14:cNvPr>
              <p14:cNvContentPartPr/>
              <p14:nvPr/>
            </p14:nvContentPartPr>
            <p14:xfrm>
              <a:off x="2480863" y="3070724"/>
              <a:ext cx="327240" cy="3085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18B8B86-5410-0944-0EB0-141E6B36A22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473303" y="3063164"/>
                <a:ext cx="34236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9FB2E8B-1ABA-BE2E-081F-9998F902EAAF}"/>
                  </a:ext>
                </a:extLst>
              </p14:cNvPr>
              <p14:cNvContentPartPr/>
              <p14:nvPr/>
            </p14:nvContentPartPr>
            <p14:xfrm>
              <a:off x="7768183" y="524444"/>
              <a:ext cx="226800" cy="2833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9FB2E8B-1ABA-BE2E-081F-9998F902EAA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760623" y="516884"/>
                <a:ext cx="24192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D34B1ED6-DAFD-63A1-AEE1-3D0267F16E9C}"/>
                  </a:ext>
                </a:extLst>
              </p14:cNvPr>
              <p14:cNvContentPartPr/>
              <p14:nvPr/>
            </p14:nvContentPartPr>
            <p14:xfrm>
              <a:off x="7963663" y="537044"/>
              <a:ext cx="150480" cy="3020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D34B1ED6-DAFD-63A1-AEE1-3D0267F16E9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956103" y="529484"/>
                <a:ext cx="16560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7768407-98BC-EC32-8F66-DDB45ACE3CDA}"/>
                  </a:ext>
                </a:extLst>
              </p14:cNvPr>
              <p14:cNvContentPartPr/>
              <p14:nvPr/>
            </p14:nvContentPartPr>
            <p14:xfrm>
              <a:off x="8095063" y="694004"/>
              <a:ext cx="226080" cy="2581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7768407-98BC-EC32-8F66-DDB45ACE3CD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087503" y="686444"/>
                <a:ext cx="24120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6C8378A-859C-F737-DEE2-3319FB50CC64}"/>
                  </a:ext>
                </a:extLst>
              </p14:cNvPr>
              <p14:cNvContentPartPr/>
              <p14:nvPr/>
            </p14:nvContentPartPr>
            <p14:xfrm>
              <a:off x="8692303" y="650084"/>
              <a:ext cx="182520" cy="1576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6C8378A-859C-F737-DEE2-3319FB50CC6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684743" y="642524"/>
                <a:ext cx="1976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320BA9A-1913-2D32-65E1-37E15BE22F48}"/>
                  </a:ext>
                </a:extLst>
              </p14:cNvPr>
              <p14:cNvContentPartPr/>
              <p14:nvPr/>
            </p14:nvContentPartPr>
            <p14:xfrm>
              <a:off x="8924863" y="706604"/>
              <a:ext cx="327240" cy="1065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320BA9A-1913-2D32-65E1-37E15BE22F4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917663" y="699044"/>
                <a:ext cx="34236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1976C07-5490-B8B7-6F2D-CD665178A783}"/>
                  </a:ext>
                </a:extLst>
              </p14:cNvPr>
              <p14:cNvContentPartPr/>
              <p14:nvPr/>
            </p14:nvContentPartPr>
            <p14:xfrm>
              <a:off x="9346423" y="515084"/>
              <a:ext cx="276840" cy="3315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1976C07-5490-B8B7-6F2D-CD665178A78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338863" y="507524"/>
                <a:ext cx="29196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96099122-5A66-84F1-9CD2-FC07EF164AF4}"/>
                  </a:ext>
                </a:extLst>
              </p14:cNvPr>
              <p14:cNvContentPartPr/>
              <p14:nvPr/>
            </p14:nvContentPartPr>
            <p14:xfrm>
              <a:off x="9893263" y="506084"/>
              <a:ext cx="358560" cy="2995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96099122-5A66-84F1-9CD2-FC07EF164AF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885703" y="498524"/>
                <a:ext cx="3736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58EA7F89-EAD5-175C-A611-DB0E78531140}"/>
                  </a:ext>
                </a:extLst>
              </p14:cNvPr>
              <p14:cNvContentPartPr/>
              <p14:nvPr/>
            </p14:nvContentPartPr>
            <p14:xfrm>
              <a:off x="10107823" y="486644"/>
              <a:ext cx="169560" cy="3020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58EA7F89-EAD5-175C-A611-DB0E7853114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100263" y="479084"/>
                <a:ext cx="18432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6539F2D-73FD-563E-0677-4C681E7F67DD}"/>
                  </a:ext>
                </a:extLst>
              </p14:cNvPr>
              <p14:cNvContentPartPr/>
              <p14:nvPr/>
            </p14:nvContentPartPr>
            <p14:xfrm>
              <a:off x="10383583" y="641084"/>
              <a:ext cx="327240" cy="1854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6539F2D-73FD-563E-0677-4C681E7F67D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376023" y="633524"/>
                <a:ext cx="34236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B0FE72F9-CC58-F425-42BF-E887ECD0DFD5}"/>
                  </a:ext>
                </a:extLst>
              </p14:cNvPr>
              <p14:cNvContentPartPr/>
              <p14:nvPr/>
            </p14:nvContentPartPr>
            <p14:xfrm>
              <a:off x="10534423" y="672404"/>
              <a:ext cx="42120" cy="2232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B0FE72F9-CC58-F425-42BF-E887ECD0DFD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526863" y="664844"/>
                <a:ext cx="5724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40CD0AD-5E57-69BC-C56D-C53920CD3753}"/>
                  </a:ext>
                </a:extLst>
              </p14:cNvPr>
              <p14:cNvContentPartPr/>
              <p14:nvPr/>
            </p14:nvContentPartPr>
            <p14:xfrm>
              <a:off x="7818583" y="1351364"/>
              <a:ext cx="163080" cy="5940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40CD0AD-5E57-69BC-C56D-C53920CD375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11023" y="1343804"/>
                <a:ext cx="17820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18263C8-7390-CF6B-B7B8-AF018C148C55}"/>
                  </a:ext>
                </a:extLst>
              </p14:cNvPr>
              <p14:cNvContentPartPr/>
              <p14:nvPr/>
            </p14:nvContentPartPr>
            <p14:xfrm>
              <a:off x="7849903" y="1285844"/>
              <a:ext cx="207000" cy="3574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18263C8-7390-CF6B-B7B8-AF018C148C5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842343" y="1278284"/>
                <a:ext cx="22212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147B5BD-49D1-E246-1944-F0C3141C0AA1}"/>
                  </a:ext>
                </a:extLst>
              </p14:cNvPr>
              <p14:cNvContentPartPr/>
              <p14:nvPr/>
            </p14:nvContentPartPr>
            <p14:xfrm>
              <a:off x="8045383" y="1423364"/>
              <a:ext cx="232200" cy="1702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147B5BD-49D1-E246-1944-F0C3141C0AA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037823" y="1415804"/>
                <a:ext cx="2473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5BA85F8F-79CC-4089-296F-770C2183BC78}"/>
                  </a:ext>
                </a:extLst>
              </p14:cNvPr>
              <p14:cNvContentPartPr/>
              <p14:nvPr/>
            </p14:nvContentPartPr>
            <p14:xfrm>
              <a:off x="8321503" y="1461164"/>
              <a:ext cx="169560" cy="1119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5BA85F8F-79CC-4089-296F-770C2183BC7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313943" y="1453604"/>
                <a:ext cx="1843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AA1923A5-BB79-1812-694B-8B233E35425E}"/>
                  </a:ext>
                </a:extLst>
              </p14:cNvPr>
              <p14:cNvContentPartPr/>
              <p14:nvPr/>
            </p14:nvContentPartPr>
            <p14:xfrm>
              <a:off x="8547943" y="1203404"/>
              <a:ext cx="264240" cy="4528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AA1923A5-BB79-1812-694B-8B233E35425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540383" y="1195844"/>
                <a:ext cx="27936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19E96D3-380D-1ED7-CEA7-77CFE83236DA}"/>
                  </a:ext>
                </a:extLst>
              </p14:cNvPr>
              <p14:cNvContentPartPr/>
              <p14:nvPr/>
            </p14:nvContentPartPr>
            <p14:xfrm>
              <a:off x="8591863" y="1398884"/>
              <a:ext cx="365040" cy="1695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19E96D3-380D-1ED7-CEA7-77CFE83236D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584303" y="1391324"/>
                <a:ext cx="3801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63D0DFF-3F36-97DE-9929-AE73C9C769F8}"/>
                  </a:ext>
                </a:extLst>
              </p14:cNvPr>
              <p14:cNvContentPartPr/>
              <p14:nvPr/>
            </p14:nvContentPartPr>
            <p14:xfrm>
              <a:off x="8881663" y="1297724"/>
              <a:ext cx="75240" cy="63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63D0DFF-3F36-97DE-9929-AE73C9C769F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874103" y="1290164"/>
                <a:ext cx="900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C6301FA-4D7C-A615-9844-C7576AB30971}"/>
                  </a:ext>
                </a:extLst>
              </p14:cNvPr>
              <p14:cNvContentPartPr/>
              <p14:nvPr/>
            </p14:nvContentPartPr>
            <p14:xfrm>
              <a:off x="9013063" y="1372964"/>
              <a:ext cx="170280" cy="2016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C6301FA-4D7C-A615-9844-C7576AB3097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005503" y="1365404"/>
                <a:ext cx="18504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A3A2352-F75E-9974-2CDD-F0EDAF4C2C0C}"/>
                  </a:ext>
                </a:extLst>
              </p14:cNvPr>
              <p14:cNvContentPartPr/>
              <p14:nvPr/>
            </p14:nvContentPartPr>
            <p14:xfrm>
              <a:off x="9252103" y="1382684"/>
              <a:ext cx="145080" cy="1728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A3A2352-F75E-9974-2CDD-F0EDAF4C2C0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244543" y="1375124"/>
                <a:ext cx="16020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4F6F510-E431-5C9A-0F8B-13CDB29A350D}"/>
                  </a:ext>
                </a:extLst>
              </p14:cNvPr>
              <p14:cNvContentPartPr/>
              <p14:nvPr/>
            </p14:nvContentPartPr>
            <p14:xfrm>
              <a:off x="9472063" y="1410764"/>
              <a:ext cx="126000" cy="3585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4F6F510-E431-5C9A-0F8B-13CDB29A350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464503" y="1403204"/>
                <a:ext cx="14112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8A61672-163E-9E22-7720-FD25217B8404}"/>
                  </a:ext>
                </a:extLst>
              </p14:cNvPr>
              <p14:cNvContentPartPr/>
              <p14:nvPr/>
            </p14:nvContentPartPr>
            <p14:xfrm>
              <a:off x="9566383" y="1310324"/>
              <a:ext cx="107280" cy="2394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8A61672-163E-9E22-7720-FD25217B840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558823" y="1302764"/>
                <a:ext cx="12240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AEC5BF64-2BAE-6575-01DF-A16B29B24BC1}"/>
                  </a:ext>
                </a:extLst>
              </p14:cNvPr>
              <p14:cNvContentPartPr/>
              <p14:nvPr/>
            </p14:nvContentPartPr>
            <p14:xfrm>
              <a:off x="9767623" y="1176044"/>
              <a:ext cx="346320" cy="3733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EC5BF64-2BAE-6575-01DF-A16B29B24BC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760063" y="1168484"/>
                <a:ext cx="36108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54E88FD-2AE6-0EEB-1CDB-D4871C9417ED}"/>
                  </a:ext>
                </a:extLst>
              </p14:cNvPr>
              <p14:cNvContentPartPr/>
              <p14:nvPr/>
            </p14:nvContentPartPr>
            <p14:xfrm>
              <a:off x="9968863" y="1366844"/>
              <a:ext cx="302040" cy="18252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54E88FD-2AE6-0EEB-1CDB-D4871C9417E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961303" y="1359284"/>
                <a:ext cx="31716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1B9DD59-D2B9-EF03-90B4-7D1EB351B209}"/>
                  </a:ext>
                </a:extLst>
              </p14:cNvPr>
              <p14:cNvContentPartPr/>
              <p14:nvPr/>
            </p14:nvContentPartPr>
            <p14:xfrm>
              <a:off x="10743583" y="1354244"/>
              <a:ext cx="564840" cy="1555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1B9DD59-D2B9-EF03-90B4-7D1EB351B20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733143" y="1344164"/>
                <a:ext cx="5850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57159861-696A-C189-0A54-E694481762A8}"/>
                  </a:ext>
                </a:extLst>
              </p14:cNvPr>
              <p14:cNvContentPartPr/>
              <p14:nvPr/>
            </p14:nvContentPartPr>
            <p14:xfrm>
              <a:off x="10873903" y="1118804"/>
              <a:ext cx="38160" cy="658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57159861-696A-C189-0A54-E694481762A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866343" y="1111244"/>
                <a:ext cx="5328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C93B88EE-2C12-69D7-4010-4762EC50C668}"/>
                  </a:ext>
                </a:extLst>
              </p14:cNvPr>
              <p14:cNvContentPartPr/>
              <p14:nvPr/>
            </p14:nvContentPartPr>
            <p14:xfrm>
              <a:off x="7962943" y="2135084"/>
              <a:ext cx="616320" cy="3636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C93B88EE-2C12-69D7-4010-4762EC50C66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955383" y="2127524"/>
                <a:ext cx="63144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490BD267-5B50-CC0D-48F3-F72A0068A4B3}"/>
                  </a:ext>
                </a:extLst>
              </p14:cNvPr>
              <p14:cNvContentPartPr/>
              <p14:nvPr/>
            </p14:nvContentPartPr>
            <p14:xfrm>
              <a:off x="8679703" y="2303564"/>
              <a:ext cx="214200" cy="1512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490BD267-5B50-CC0D-48F3-F72A0068A4B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672143" y="2296004"/>
                <a:ext cx="22932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19C44BA8-279A-D91B-8F8A-CEE6E28D6997}"/>
                  </a:ext>
                </a:extLst>
              </p14:cNvPr>
              <p14:cNvContentPartPr/>
              <p14:nvPr/>
            </p14:nvContentPartPr>
            <p14:xfrm>
              <a:off x="9013063" y="2054804"/>
              <a:ext cx="333720" cy="4377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19C44BA8-279A-D91B-8F8A-CEE6E28D699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005503" y="2047244"/>
                <a:ext cx="34848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C1420F4-9879-D00A-1046-722887889AAB}"/>
                  </a:ext>
                </a:extLst>
              </p14:cNvPr>
              <p14:cNvContentPartPr/>
              <p14:nvPr/>
            </p14:nvContentPartPr>
            <p14:xfrm>
              <a:off x="9333823" y="2334884"/>
              <a:ext cx="239400" cy="1764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C1420F4-9879-D00A-1046-722887889AA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326263" y="2327324"/>
                <a:ext cx="25416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34" name="Ink 134">
                <a:extLst>
                  <a:ext uri="{FF2B5EF4-FFF2-40B4-BE49-F238E27FC236}">
                    <a16:creationId xmlns:a16="http://schemas.microsoft.com/office/drawing/2014/main" id="{ABD31E87-9912-C0D3-30F2-0E57053E86EC}"/>
                  </a:ext>
                </a:extLst>
              </p14:cNvPr>
              <p14:cNvContentPartPr/>
              <p14:nvPr/>
            </p14:nvContentPartPr>
            <p14:xfrm>
              <a:off x="9880663" y="1838444"/>
              <a:ext cx="924480" cy="710640"/>
            </p14:xfrm>
          </p:contentPart>
        </mc:Choice>
        <mc:Fallback xmlns="">
          <p:pic>
            <p:nvPicPr>
              <p:cNvPr id="134" name="Ink 134">
                <a:extLst>
                  <a:ext uri="{FF2B5EF4-FFF2-40B4-BE49-F238E27FC236}">
                    <a16:creationId xmlns:a16="http://schemas.microsoft.com/office/drawing/2014/main" id="{ABD31E87-9912-C0D3-30F2-0E57053E86E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873103" y="1830884"/>
                <a:ext cx="939600" cy="72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52" name="Ink 153">
                <a:extLst>
                  <a:ext uri="{FF2B5EF4-FFF2-40B4-BE49-F238E27FC236}">
                    <a16:creationId xmlns:a16="http://schemas.microsoft.com/office/drawing/2014/main" id="{7C8A93C8-8CC3-EABC-33A1-4C6E9EE696D9}"/>
                  </a:ext>
                </a:extLst>
              </p14:cNvPr>
              <p14:cNvContentPartPr/>
              <p14:nvPr/>
            </p14:nvContentPartPr>
            <p14:xfrm>
              <a:off x="7090663" y="2706404"/>
              <a:ext cx="1960560" cy="768960"/>
            </p14:xfrm>
          </p:contentPart>
        </mc:Choice>
        <mc:Fallback xmlns="">
          <p:pic>
            <p:nvPicPr>
              <p:cNvPr id="152" name="Ink 153">
                <a:extLst>
                  <a:ext uri="{FF2B5EF4-FFF2-40B4-BE49-F238E27FC236}">
                    <a16:creationId xmlns:a16="http://schemas.microsoft.com/office/drawing/2014/main" id="{7C8A93C8-8CC3-EABC-33A1-4C6E9EE696D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083102" y="2698844"/>
                <a:ext cx="1975683" cy="78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53" name="Ink 153">
                <a:extLst>
                  <a:ext uri="{FF2B5EF4-FFF2-40B4-BE49-F238E27FC236}">
                    <a16:creationId xmlns:a16="http://schemas.microsoft.com/office/drawing/2014/main" id="{190DE97D-2D56-7AD0-0B04-378BE6C83498}"/>
                  </a:ext>
                </a:extLst>
              </p14:cNvPr>
              <p14:cNvContentPartPr/>
              <p14:nvPr/>
            </p14:nvContentPartPr>
            <p14:xfrm>
              <a:off x="9641623" y="2694164"/>
              <a:ext cx="1923480" cy="559080"/>
            </p14:xfrm>
          </p:contentPart>
        </mc:Choice>
        <mc:Fallback xmlns="">
          <p:pic>
            <p:nvPicPr>
              <p:cNvPr id="153" name="Ink 153">
                <a:extLst>
                  <a:ext uri="{FF2B5EF4-FFF2-40B4-BE49-F238E27FC236}">
                    <a16:creationId xmlns:a16="http://schemas.microsoft.com/office/drawing/2014/main" id="{190DE97D-2D56-7AD0-0B04-378BE6C8349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634063" y="2686604"/>
                <a:ext cx="1938600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8B6C14AD-F6DF-3879-30D7-BE38B9B6DFDF}"/>
                  </a:ext>
                </a:extLst>
              </p14:cNvPr>
              <p14:cNvContentPartPr/>
              <p14:nvPr/>
            </p14:nvContentPartPr>
            <p14:xfrm>
              <a:off x="7359583" y="3422804"/>
              <a:ext cx="4017240" cy="3636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8B6C14AD-F6DF-3879-30D7-BE38B9B6DFD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352023" y="3415244"/>
                <a:ext cx="4032360" cy="37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4690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20">
                <a:extLst>
                  <a:ext uri="{FF2B5EF4-FFF2-40B4-BE49-F238E27FC236}">
                    <a16:creationId xmlns:a16="http://schemas.microsoft.com/office/drawing/2014/main" id="{D965E5B7-A6E7-18DB-EB76-4C6261F25A33}"/>
                  </a:ext>
                </a:extLst>
              </p14:cNvPr>
              <p14:cNvContentPartPr/>
              <p14:nvPr/>
            </p14:nvContentPartPr>
            <p14:xfrm>
              <a:off x="6931903" y="320324"/>
              <a:ext cx="608400" cy="707400"/>
            </p14:xfrm>
          </p:contentPart>
        </mc:Choice>
        <mc:Fallback xmlns="">
          <p:pic>
            <p:nvPicPr>
              <p:cNvPr id="18" name="Ink 20">
                <a:extLst>
                  <a:ext uri="{FF2B5EF4-FFF2-40B4-BE49-F238E27FC236}">
                    <a16:creationId xmlns:a16="http://schemas.microsoft.com/office/drawing/2014/main" id="{D965E5B7-A6E7-18DB-EB76-4C6261F25A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24339" y="312764"/>
                <a:ext cx="623529" cy="72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20">
                <a:extLst>
                  <a:ext uri="{FF2B5EF4-FFF2-40B4-BE49-F238E27FC236}">
                    <a16:creationId xmlns:a16="http://schemas.microsoft.com/office/drawing/2014/main" id="{696EB867-DEC3-B00C-A4B8-288B3C22E1DE}"/>
                  </a:ext>
                </a:extLst>
              </p14:cNvPr>
              <p14:cNvContentPartPr/>
              <p14:nvPr/>
            </p14:nvContentPartPr>
            <p14:xfrm>
              <a:off x="4851103" y="449564"/>
              <a:ext cx="1608840" cy="666000"/>
            </p14:xfrm>
          </p:contentPart>
        </mc:Choice>
        <mc:Fallback xmlns="">
          <p:pic>
            <p:nvPicPr>
              <p:cNvPr id="19" name="Ink 20">
                <a:extLst>
                  <a:ext uri="{FF2B5EF4-FFF2-40B4-BE49-F238E27FC236}">
                    <a16:creationId xmlns:a16="http://schemas.microsoft.com/office/drawing/2014/main" id="{696EB867-DEC3-B00C-A4B8-288B3C22E1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43545" y="442004"/>
                <a:ext cx="1623957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20">
                <a:extLst>
                  <a:ext uri="{FF2B5EF4-FFF2-40B4-BE49-F238E27FC236}">
                    <a16:creationId xmlns:a16="http://schemas.microsoft.com/office/drawing/2014/main" id="{AD88D846-6D02-B9F5-BE22-7BD60A774D15}"/>
                  </a:ext>
                </a:extLst>
              </p14:cNvPr>
              <p14:cNvContentPartPr/>
              <p14:nvPr/>
            </p14:nvContentPartPr>
            <p14:xfrm>
              <a:off x="1122583" y="681404"/>
              <a:ext cx="3024360" cy="604080"/>
            </p14:xfrm>
          </p:contentPart>
        </mc:Choice>
        <mc:Fallback xmlns="">
          <p:pic>
            <p:nvPicPr>
              <p:cNvPr id="20" name="Ink 20">
                <a:extLst>
                  <a:ext uri="{FF2B5EF4-FFF2-40B4-BE49-F238E27FC236}">
                    <a16:creationId xmlns:a16="http://schemas.microsoft.com/office/drawing/2014/main" id="{AD88D846-6D02-B9F5-BE22-7BD60A774D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023" y="673844"/>
                <a:ext cx="303948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D3972373-4199-E2D8-9A8B-D7F192700DC8}"/>
                  </a:ext>
                </a:extLst>
              </p14:cNvPr>
              <p14:cNvContentPartPr/>
              <p14:nvPr/>
            </p14:nvContentPartPr>
            <p14:xfrm>
              <a:off x="7893823" y="537404"/>
              <a:ext cx="3909600" cy="714240"/>
            </p14:xfrm>
          </p:contentPart>
        </mc:Choice>
        <mc:Fallback xmlns=""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D3972373-4199-E2D8-9A8B-D7F192700D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86263" y="530204"/>
                <a:ext cx="3927240" cy="72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2">
                <a:extLst>
                  <a:ext uri="{FF2B5EF4-FFF2-40B4-BE49-F238E27FC236}">
                    <a16:creationId xmlns:a16="http://schemas.microsoft.com/office/drawing/2014/main" id="{D922515A-5D10-8146-0FE4-5159B58A50F9}"/>
                  </a:ext>
                </a:extLst>
              </p14:cNvPr>
              <p14:cNvContentPartPr/>
              <p14:nvPr/>
            </p14:nvContentPartPr>
            <p14:xfrm>
              <a:off x="7655143" y="1310324"/>
              <a:ext cx="666720" cy="459000"/>
            </p14:xfrm>
          </p:contentPart>
        </mc:Choice>
        <mc:Fallback xmlns="">
          <p:pic>
            <p:nvPicPr>
              <p:cNvPr id="32" name="Ink 32">
                <a:extLst>
                  <a:ext uri="{FF2B5EF4-FFF2-40B4-BE49-F238E27FC236}">
                    <a16:creationId xmlns:a16="http://schemas.microsoft.com/office/drawing/2014/main" id="{D922515A-5D10-8146-0FE4-5159B58A50F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47583" y="1302770"/>
                <a:ext cx="681840" cy="4741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475C324-42D8-77FD-9D6E-7883C8BA1369}"/>
                  </a:ext>
                </a:extLst>
              </p14:cNvPr>
              <p14:cNvContentPartPr/>
              <p14:nvPr/>
            </p14:nvContentPartPr>
            <p14:xfrm>
              <a:off x="8743423" y="1229324"/>
              <a:ext cx="464760" cy="5090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475C324-42D8-77FD-9D6E-7883C8BA13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35863" y="1221764"/>
                <a:ext cx="47988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5839733-63AE-41F0-E7B1-3A5F69D90BC6}"/>
                  </a:ext>
                </a:extLst>
              </p14:cNvPr>
              <p14:cNvContentPartPr/>
              <p14:nvPr/>
            </p14:nvContentPartPr>
            <p14:xfrm>
              <a:off x="9233023" y="1518404"/>
              <a:ext cx="170280" cy="207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5839733-63AE-41F0-E7B1-3A5F69D90B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25463" y="1510844"/>
                <a:ext cx="1850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EC54800-F39C-0683-78C1-AF94C0492A43}"/>
                  </a:ext>
                </a:extLst>
              </p14:cNvPr>
              <p14:cNvContentPartPr/>
              <p14:nvPr/>
            </p14:nvContentPartPr>
            <p14:xfrm>
              <a:off x="9321223" y="1273244"/>
              <a:ext cx="333720" cy="6976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EC54800-F39C-0683-78C1-AF94C0492A4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313663" y="1265684"/>
                <a:ext cx="348480" cy="7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01116F1-69CE-E1CA-8D06-BC1F6FF2E045}"/>
                  </a:ext>
                </a:extLst>
              </p14:cNvPr>
              <p14:cNvContentPartPr/>
              <p14:nvPr/>
            </p14:nvContentPartPr>
            <p14:xfrm>
              <a:off x="9440743" y="1367564"/>
              <a:ext cx="433440" cy="4899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01116F1-69CE-E1CA-8D06-BC1F6FF2E04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33183" y="1360004"/>
                <a:ext cx="44856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6B03384-5408-3BE7-594A-FF92A081F19D}"/>
                  </a:ext>
                </a:extLst>
              </p14:cNvPr>
              <p14:cNvContentPartPr/>
              <p14:nvPr/>
            </p14:nvContentPartPr>
            <p14:xfrm>
              <a:off x="9617143" y="1612004"/>
              <a:ext cx="244800" cy="882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6B03384-5408-3BE7-594A-FF92A081F19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09943" y="1604444"/>
                <a:ext cx="25992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3E5C738-342B-1341-E709-537962EDCDF7}"/>
                  </a:ext>
                </a:extLst>
              </p14:cNvPr>
              <p14:cNvContentPartPr/>
              <p14:nvPr/>
            </p14:nvContentPartPr>
            <p14:xfrm>
              <a:off x="9933223" y="1468004"/>
              <a:ext cx="457200" cy="2322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3E5C738-342B-1341-E709-537962EDCDF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925663" y="1460444"/>
                <a:ext cx="4723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6C43655-7C15-7432-3202-D7D8C79CF170}"/>
                  </a:ext>
                </a:extLst>
              </p14:cNvPr>
              <p14:cNvContentPartPr/>
              <p14:nvPr/>
            </p14:nvContentPartPr>
            <p14:xfrm>
              <a:off x="10402663" y="1288364"/>
              <a:ext cx="786240" cy="4356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6C43655-7C15-7432-3202-D7D8C79CF17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395103" y="1281164"/>
                <a:ext cx="80136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4FA7D6A-474C-3271-4C0A-3D3E30B24E87}"/>
                  </a:ext>
                </a:extLst>
              </p14:cNvPr>
              <p14:cNvContentPartPr/>
              <p14:nvPr/>
            </p14:nvContentPartPr>
            <p14:xfrm>
              <a:off x="7510423" y="1995404"/>
              <a:ext cx="264240" cy="3837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4FA7D6A-474C-3271-4C0A-3D3E30B24E8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02863" y="1987844"/>
                <a:ext cx="27936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2EC32B-C8A7-E7F8-EAF7-627BCD416DDA}"/>
                  </a:ext>
                </a:extLst>
              </p14:cNvPr>
              <p14:cNvContentPartPr/>
              <p14:nvPr/>
            </p14:nvContentPartPr>
            <p14:xfrm>
              <a:off x="7780783" y="2083604"/>
              <a:ext cx="666720" cy="2761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2EC32B-C8A7-E7F8-EAF7-627BCD416DD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773223" y="2076044"/>
                <a:ext cx="68184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0BB3031-130D-91BD-974B-A2AADA1DF075}"/>
                  </a:ext>
                </a:extLst>
              </p14:cNvPr>
              <p14:cNvContentPartPr/>
              <p14:nvPr/>
            </p14:nvContentPartPr>
            <p14:xfrm>
              <a:off x="8396743" y="1933844"/>
              <a:ext cx="258120" cy="4518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0BB3031-130D-91BD-974B-A2AADA1DF07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389543" y="1926644"/>
                <a:ext cx="27324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24367B9-629D-D478-7172-0C46A4E26555}"/>
                  </a:ext>
                </a:extLst>
              </p14:cNvPr>
              <p14:cNvContentPartPr/>
              <p14:nvPr/>
            </p14:nvContentPartPr>
            <p14:xfrm>
              <a:off x="8510143" y="2146244"/>
              <a:ext cx="534600" cy="2322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24367B9-629D-D478-7172-0C46A4E2655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502583" y="2138684"/>
                <a:ext cx="5497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95E08EA-2105-F802-4161-5ACE8151077C}"/>
                  </a:ext>
                </a:extLst>
              </p14:cNvPr>
              <p14:cNvContentPartPr/>
              <p14:nvPr/>
            </p14:nvContentPartPr>
            <p14:xfrm>
              <a:off x="9007303" y="1964804"/>
              <a:ext cx="226080" cy="3643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95E08EA-2105-F802-4161-5ACE815107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000103" y="1957244"/>
                <a:ext cx="24120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3F96471-FEDB-9E18-58E5-675E2C096B0D}"/>
                  </a:ext>
                </a:extLst>
              </p14:cNvPr>
              <p14:cNvContentPartPr/>
              <p14:nvPr/>
            </p14:nvContentPartPr>
            <p14:xfrm>
              <a:off x="9755023" y="2090444"/>
              <a:ext cx="660600" cy="1825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3F96471-FEDB-9E18-58E5-675E2C096B0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747463" y="2082884"/>
                <a:ext cx="67572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3FAEC80-5AD4-7899-65CA-5825391F5858}"/>
                  </a:ext>
                </a:extLst>
              </p14:cNvPr>
              <p14:cNvContentPartPr/>
              <p14:nvPr/>
            </p14:nvContentPartPr>
            <p14:xfrm>
              <a:off x="10503103" y="2083604"/>
              <a:ext cx="503280" cy="2016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3FAEC80-5AD4-7899-65CA-5825391F585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495543" y="2076044"/>
                <a:ext cx="5184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4F20809-81A1-26E1-688C-5F57ED6970A6}"/>
                  </a:ext>
                </a:extLst>
              </p14:cNvPr>
              <p14:cNvContentPartPr/>
              <p14:nvPr/>
            </p14:nvContentPartPr>
            <p14:xfrm>
              <a:off x="11025103" y="2089724"/>
              <a:ext cx="189000" cy="2833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4F20809-81A1-26E1-688C-5F57ED6970A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017543" y="2082164"/>
                <a:ext cx="20412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8" name="Ink 68">
                <a:extLst>
                  <a:ext uri="{FF2B5EF4-FFF2-40B4-BE49-F238E27FC236}">
                    <a16:creationId xmlns:a16="http://schemas.microsoft.com/office/drawing/2014/main" id="{44FD105C-7C4F-A4AA-AE97-508362D55FC4}"/>
                  </a:ext>
                </a:extLst>
              </p14:cNvPr>
              <p14:cNvContentPartPr/>
              <p14:nvPr/>
            </p14:nvContentPartPr>
            <p14:xfrm>
              <a:off x="7618063" y="2590484"/>
              <a:ext cx="3086280" cy="750960"/>
            </p14:xfrm>
          </p:contentPart>
        </mc:Choice>
        <mc:Fallback xmlns="">
          <p:pic>
            <p:nvPicPr>
              <p:cNvPr id="68" name="Ink 68">
                <a:extLst>
                  <a:ext uri="{FF2B5EF4-FFF2-40B4-BE49-F238E27FC236}">
                    <a16:creationId xmlns:a16="http://schemas.microsoft.com/office/drawing/2014/main" id="{44FD105C-7C4F-A4AA-AE97-508362D55FC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610504" y="2583281"/>
                <a:ext cx="3101398" cy="7660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3" name="Ink 83">
                <a:extLst>
                  <a:ext uri="{FF2B5EF4-FFF2-40B4-BE49-F238E27FC236}">
                    <a16:creationId xmlns:a16="http://schemas.microsoft.com/office/drawing/2014/main" id="{B97FA527-93D1-70C1-A646-126EF6D4E43C}"/>
                  </a:ext>
                </a:extLst>
              </p14:cNvPr>
              <p14:cNvContentPartPr/>
              <p14:nvPr/>
            </p14:nvContentPartPr>
            <p14:xfrm>
              <a:off x="1889743" y="1410764"/>
              <a:ext cx="1408680" cy="3080880"/>
            </p14:xfrm>
          </p:contentPart>
        </mc:Choice>
        <mc:Fallback xmlns="">
          <p:pic>
            <p:nvPicPr>
              <p:cNvPr id="83" name="Ink 83">
                <a:extLst>
                  <a:ext uri="{FF2B5EF4-FFF2-40B4-BE49-F238E27FC236}">
                    <a16:creationId xmlns:a16="http://schemas.microsoft.com/office/drawing/2014/main" id="{B97FA527-93D1-70C1-A646-126EF6D4E43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882185" y="1403204"/>
                <a:ext cx="1423796" cy="30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2" name="Ink 92">
                <a:extLst>
                  <a:ext uri="{FF2B5EF4-FFF2-40B4-BE49-F238E27FC236}">
                    <a16:creationId xmlns:a16="http://schemas.microsoft.com/office/drawing/2014/main" id="{CFB7B897-5EE4-A2C1-EA8D-FD967502AF0C}"/>
                  </a:ext>
                </a:extLst>
              </p14:cNvPr>
              <p14:cNvContentPartPr/>
              <p14:nvPr/>
            </p14:nvContentPartPr>
            <p14:xfrm>
              <a:off x="3100423" y="1543604"/>
              <a:ext cx="1361160" cy="2602440"/>
            </p14:xfrm>
          </p:contentPart>
        </mc:Choice>
        <mc:Fallback xmlns="">
          <p:pic>
            <p:nvPicPr>
              <p:cNvPr id="92" name="Ink 92">
                <a:extLst>
                  <a:ext uri="{FF2B5EF4-FFF2-40B4-BE49-F238E27FC236}">
                    <a16:creationId xmlns:a16="http://schemas.microsoft.com/office/drawing/2014/main" id="{CFB7B897-5EE4-A2C1-EA8D-FD967502AF0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092863" y="1536044"/>
                <a:ext cx="1376280" cy="261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4" name="Ink 105">
                <a:extLst>
                  <a:ext uri="{FF2B5EF4-FFF2-40B4-BE49-F238E27FC236}">
                    <a16:creationId xmlns:a16="http://schemas.microsoft.com/office/drawing/2014/main" id="{9403A158-3D2B-679B-A517-5C367FA95609}"/>
                  </a:ext>
                </a:extLst>
              </p14:cNvPr>
              <p14:cNvContentPartPr/>
              <p14:nvPr/>
            </p14:nvContentPartPr>
            <p14:xfrm>
              <a:off x="3235063" y="4952444"/>
              <a:ext cx="2589480" cy="815760"/>
            </p14:xfrm>
          </p:contentPart>
        </mc:Choice>
        <mc:Fallback xmlns="">
          <p:pic>
            <p:nvPicPr>
              <p:cNvPr id="104" name="Ink 105">
                <a:extLst>
                  <a:ext uri="{FF2B5EF4-FFF2-40B4-BE49-F238E27FC236}">
                    <a16:creationId xmlns:a16="http://schemas.microsoft.com/office/drawing/2014/main" id="{9403A158-3D2B-679B-A517-5C367FA9560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227502" y="4942364"/>
                <a:ext cx="2607122" cy="83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5" name="Ink 105">
                <a:extLst>
                  <a:ext uri="{FF2B5EF4-FFF2-40B4-BE49-F238E27FC236}">
                    <a16:creationId xmlns:a16="http://schemas.microsoft.com/office/drawing/2014/main" id="{25DF8F17-CBB3-CA24-12B6-D95F9D7B41CD}"/>
                  </a:ext>
                </a:extLst>
              </p14:cNvPr>
              <p14:cNvContentPartPr/>
              <p14:nvPr/>
            </p14:nvContentPartPr>
            <p14:xfrm>
              <a:off x="1191703" y="5051084"/>
              <a:ext cx="1609920" cy="740880"/>
            </p14:xfrm>
          </p:contentPart>
        </mc:Choice>
        <mc:Fallback xmlns="">
          <p:pic>
            <p:nvPicPr>
              <p:cNvPr id="105" name="Ink 105">
                <a:extLst>
                  <a:ext uri="{FF2B5EF4-FFF2-40B4-BE49-F238E27FC236}">
                    <a16:creationId xmlns:a16="http://schemas.microsoft.com/office/drawing/2014/main" id="{25DF8F17-CBB3-CA24-12B6-D95F9D7B41C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84503" y="5043524"/>
                <a:ext cx="162504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7" name="Ink 117">
                <a:extLst>
                  <a:ext uri="{FF2B5EF4-FFF2-40B4-BE49-F238E27FC236}">
                    <a16:creationId xmlns:a16="http://schemas.microsoft.com/office/drawing/2014/main" id="{19A8E1B2-F0F6-4E3C-751A-E0A4970FCFBB}"/>
                  </a:ext>
                </a:extLst>
              </p14:cNvPr>
              <p14:cNvContentPartPr/>
              <p14:nvPr/>
            </p14:nvContentPartPr>
            <p14:xfrm>
              <a:off x="6252943" y="3950924"/>
              <a:ext cx="3590640" cy="1528200"/>
            </p14:xfrm>
          </p:contentPart>
        </mc:Choice>
        <mc:Fallback xmlns="">
          <p:pic>
            <p:nvPicPr>
              <p:cNvPr id="117" name="Ink 117">
                <a:extLst>
                  <a:ext uri="{FF2B5EF4-FFF2-40B4-BE49-F238E27FC236}">
                    <a16:creationId xmlns:a16="http://schemas.microsoft.com/office/drawing/2014/main" id="{19A8E1B2-F0F6-4E3C-751A-E0A4970FCFB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245382" y="3943364"/>
                <a:ext cx="3605762" cy="15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8" name="Ink 138">
                <a:extLst>
                  <a:ext uri="{FF2B5EF4-FFF2-40B4-BE49-F238E27FC236}">
                    <a16:creationId xmlns:a16="http://schemas.microsoft.com/office/drawing/2014/main" id="{882993D6-5CBB-FA3F-1219-9C227DFB5692}"/>
                  </a:ext>
                </a:extLst>
              </p14:cNvPr>
              <p14:cNvContentPartPr/>
              <p14:nvPr/>
            </p14:nvContentPartPr>
            <p14:xfrm>
              <a:off x="9240223" y="4026884"/>
              <a:ext cx="2841480" cy="2275560"/>
            </p14:xfrm>
          </p:contentPart>
        </mc:Choice>
        <mc:Fallback xmlns="">
          <p:pic>
            <p:nvPicPr>
              <p:cNvPr id="138" name="Ink 138">
                <a:extLst>
                  <a:ext uri="{FF2B5EF4-FFF2-40B4-BE49-F238E27FC236}">
                    <a16:creationId xmlns:a16="http://schemas.microsoft.com/office/drawing/2014/main" id="{882993D6-5CBB-FA3F-1219-9C227DFB569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232663" y="4019324"/>
                <a:ext cx="2856600" cy="229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9380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4">
                <a:extLst>
                  <a:ext uri="{FF2B5EF4-FFF2-40B4-BE49-F238E27FC236}">
                    <a16:creationId xmlns:a16="http://schemas.microsoft.com/office/drawing/2014/main" id="{D7CFE3C8-81FC-8CD7-1028-3A09014AC7DF}"/>
                  </a:ext>
                </a:extLst>
              </p14:cNvPr>
              <p14:cNvContentPartPr/>
              <p14:nvPr/>
            </p14:nvContentPartPr>
            <p14:xfrm>
              <a:off x="1279903" y="354524"/>
              <a:ext cx="4174920" cy="6206040"/>
            </p14:xfrm>
          </p:contentPart>
        </mc:Choice>
        <mc:Fallback xmlns="">
          <p:pic>
            <p:nvPicPr>
              <p:cNvPr id="4" name="Ink 4">
                <a:extLst>
                  <a:ext uri="{FF2B5EF4-FFF2-40B4-BE49-F238E27FC236}">
                    <a16:creationId xmlns:a16="http://schemas.microsoft.com/office/drawing/2014/main" id="{D7CFE3C8-81FC-8CD7-1028-3A09014AC7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2343" y="346964"/>
                <a:ext cx="4190040" cy="62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7">
                <a:extLst>
                  <a:ext uri="{FF2B5EF4-FFF2-40B4-BE49-F238E27FC236}">
                    <a16:creationId xmlns:a16="http://schemas.microsoft.com/office/drawing/2014/main" id="{914119E6-DCD7-F5CC-BF4A-9840C5D055FD}"/>
                  </a:ext>
                </a:extLst>
              </p14:cNvPr>
              <p14:cNvContentPartPr/>
              <p14:nvPr/>
            </p14:nvContentPartPr>
            <p14:xfrm>
              <a:off x="2870383" y="126284"/>
              <a:ext cx="8109000" cy="6572160"/>
            </p14:xfrm>
          </p:contentPart>
        </mc:Choice>
        <mc:Fallback xmlns="">
          <p:pic>
            <p:nvPicPr>
              <p:cNvPr id="27" name="Ink 27">
                <a:extLst>
                  <a:ext uri="{FF2B5EF4-FFF2-40B4-BE49-F238E27FC236}">
                    <a16:creationId xmlns:a16="http://schemas.microsoft.com/office/drawing/2014/main" id="{914119E6-DCD7-F5CC-BF4A-9840C5D055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62823" y="118724"/>
                <a:ext cx="8124121" cy="6587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BC52B70-5C20-1E54-4AE3-3DA760203E34}"/>
                  </a:ext>
                </a:extLst>
              </p14:cNvPr>
              <p14:cNvContentPartPr/>
              <p14:nvPr/>
            </p14:nvContentPartPr>
            <p14:xfrm>
              <a:off x="7789063" y="1727924"/>
              <a:ext cx="174240" cy="730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BC52B70-5C20-1E54-4AE3-3DA760203E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81503" y="1720364"/>
                <a:ext cx="18936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638C099-4484-D711-E69E-F57DEC4F650B}"/>
                  </a:ext>
                </a:extLst>
              </p14:cNvPr>
              <p14:cNvContentPartPr/>
              <p14:nvPr/>
            </p14:nvContentPartPr>
            <p14:xfrm>
              <a:off x="9855463" y="2026364"/>
              <a:ext cx="151200" cy="88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638C099-4484-D711-E69E-F57DEC4F650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47903" y="2018804"/>
                <a:ext cx="16632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0DFEFA5-EC26-7043-84BF-49D9F5098513}"/>
                  </a:ext>
                </a:extLst>
              </p14:cNvPr>
              <p14:cNvContentPartPr/>
              <p14:nvPr/>
            </p14:nvContentPartPr>
            <p14:xfrm>
              <a:off x="7696903" y="2456564"/>
              <a:ext cx="153360" cy="105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0DFEFA5-EC26-7043-84BF-49D9F509851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89343" y="2449004"/>
                <a:ext cx="16848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7A77DD3-C089-4422-99C0-44F7F30EE92C}"/>
                  </a:ext>
                </a:extLst>
              </p14:cNvPr>
              <p14:cNvContentPartPr/>
              <p14:nvPr/>
            </p14:nvContentPartPr>
            <p14:xfrm>
              <a:off x="10047703" y="2791724"/>
              <a:ext cx="21960" cy="464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7A77DD3-C089-4422-99C0-44F7F30EE92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40143" y="2784164"/>
                <a:ext cx="3708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322C2E1-FFBD-FAF0-5CE7-6D4BCF462577}"/>
                  </a:ext>
                </a:extLst>
              </p14:cNvPr>
              <p14:cNvContentPartPr/>
              <p14:nvPr/>
            </p14:nvContentPartPr>
            <p14:xfrm>
              <a:off x="8297023" y="3472844"/>
              <a:ext cx="87840" cy="442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322C2E1-FFBD-FAF0-5CE7-6D4BCF46257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89463" y="3465284"/>
                <a:ext cx="10260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C2C981C-4412-BED8-1EFD-0310FB5394B5}"/>
                  </a:ext>
                </a:extLst>
              </p14:cNvPr>
              <p14:cNvContentPartPr/>
              <p14:nvPr/>
            </p14:nvContentPartPr>
            <p14:xfrm>
              <a:off x="8878063" y="2278364"/>
              <a:ext cx="59760" cy="63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C2C981C-4412-BED8-1EFD-0310FB5394B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70863" y="2270804"/>
                <a:ext cx="748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7BD45F5-2CE9-A672-58C0-ED55D39288CE}"/>
                  </a:ext>
                </a:extLst>
              </p14:cNvPr>
              <p14:cNvContentPartPr/>
              <p14:nvPr/>
            </p14:nvContentPartPr>
            <p14:xfrm>
              <a:off x="9041143" y="3455564"/>
              <a:ext cx="66600" cy="61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7BD45F5-2CE9-A672-58C0-ED55D39288C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33583" y="3448004"/>
                <a:ext cx="817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5D39E3-C780-5043-A53E-2CA65635DDFE}"/>
                  </a:ext>
                </a:extLst>
              </p14:cNvPr>
              <p14:cNvContentPartPr/>
              <p14:nvPr/>
            </p14:nvContentPartPr>
            <p14:xfrm>
              <a:off x="10188823" y="3670124"/>
              <a:ext cx="151200" cy="673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5D39E3-C780-5043-A53E-2CA65635DDF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181263" y="3662564"/>
                <a:ext cx="16632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03B9486-85A4-789E-E40D-F83642D6EF5D}"/>
                  </a:ext>
                </a:extLst>
              </p14:cNvPr>
              <p14:cNvContentPartPr/>
              <p14:nvPr/>
            </p14:nvContentPartPr>
            <p14:xfrm>
              <a:off x="8632183" y="4302284"/>
              <a:ext cx="186120" cy="954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03B9486-85A4-789E-E40D-F83642D6EF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24623" y="4294724"/>
                <a:ext cx="20124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28CA43E-E388-1885-2A7A-1F17C07A8D91}"/>
                  </a:ext>
                </a:extLst>
              </p14:cNvPr>
              <p14:cNvContentPartPr/>
              <p14:nvPr/>
            </p14:nvContentPartPr>
            <p14:xfrm>
              <a:off x="10094503" y="4384724"/>
              <a:ext cx="94680" cy="694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28CA43E-E388-1885-2A7A-1F17C07A8D9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086943" y="4377164"/>
                <a:ext cx="10980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9E8E616-6F54-7727-7F78-788FD603AB17}"/>
                  </a:ext>
                </a:extLst>
              </p14:cNvPr>
              <p14:cNvContentPartPr/>
              <p14:nvPr/>
            </p14:nvContentPartPr>
            <p14:xfrm>
              <a:off x="11220583" y="4962884"/>
              <a:ext cx="30960" cy="381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9E8E616-6F54-7727-7F78-788FD603AB1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13023" y="4955324"/>
                <a:ext cx="460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7" name="Ink 57">
                <a:extLst>
                  <a:ext uri="{FF2B5EF4-FFF2-40B4-BE49-F238E27FC236}">
                    <a16:creationId xmlns:a16="http://schemas.microsoft.com/office/drawing/2014/main" id="{D240862F-3E2F-B371-678E-9EFFE46531B4}"/>
                  </a:ext>
                </a:extLst>
              </p14:cNvPr>
              <p14:cNvContentPartPr/>
              <p14:nvPr/>
            </p14:nvContentPartPr>
            <p14:xfrm>
              <a:off x="8064463" y="4569764"/>
              <a:ext cx="2853720" cy="1272600"/>
            </p14:xfrm>
          </p:contentPart>
        </mc:Choice>
        <mc:Fallback xmlns="">
          <p:pic>
            <p:nvPicPr>
              <p:cNvPr id="57" name="Ink 57">
                <a:extLst>
                  <a:ext uri="{FF2B5EF4-FFF2-40B4-BE49-F238E27FC236}">
                    <a16:creationId xmlns:a16="http://schemas.microsoft.com/office/drawing/2014/main" id="{D240862F-3E2F-B371-678E-9EFFE46531B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56904" y="4562204"/>
                <a:ext cx="2871358" cy="128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6575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7">
                <a:extLst>
                  <a:ext uri="{FF2B5EF4-FFF2-40B4-BE49-F238E27FC236}">
                    <a16:creationId xmlns:a16="http://schemas.microsoft.com/office/drawing/2014/main" id="{CB0115D0-CC6D-4B3F-A191-9AE3CBCF6C10}"/>
                  </a:ext>
                </a:extLst>
              </p14:cNvPr>
              <p14:cNvContentPartPr/>
              <p14:nvPr/>
            </p14:nvContentPartPr>
            <p14:xfrm>
              <a:off x="1435063" y="278924"/>
              <a:ext cx="9890640" cy="1031760"/>
            </p14:xfrm>
          </p:contentPart>
        </mc:Choice>
        <mc:Fallback xmlns="">
          <p:pic>
            <p:nvPicPr>
              <p:cNvPr id="27" name="Ink 27">
                <a:extLst>
                  <a:ext uri="{FF2B5EF4-FFF2-40B4-BE49-F238E27FC236}">
                    <a16:creationId xmlns:a16="http://schemas.microsoft.com/office/drawing/2014/main" id="{CB0115D0-CC6D-4B3F-A191-9AE3CBCF6C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7503" y="271721"/>
                <a:ext cx="9905760" cy="10468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Ink 39">
                <a:extLst>
                  <a:ext uri="{FF2B5EF4-FFF2-40B4-BE49-F238E27FC236}">
                    <a16:creationId xmlns:a16="http://schemas.microsoft.com/office/drawing/2014/main" id="{2DB0CE84-1DF6-8E84-DC4E-775645C5872C}"/>
                  </a:ext>
                </a:extLst>
              </p14:cNvPr>
              <p14:cNvContentPartPr/>
              <p14:nvPr/>
            </p14:nvContentPartPr>
            <p14:xfrm>
              <a:off x="4335583" y="2135804"/>
              <a:ext cx="1986840" cy="721440"/>
            </p14:xfrm>
          </p:contentPart>
        </mc:Choice>
        <mc:Fallback xmlns="">
          <p:pic>
            <p:nvPicPr>
              <p:cNvPr id="38" name="Ink 39">
                <a:extLst>
                  <a:ext uri="{FF2B5EF4-FFF2-40B4-BE49-F238E27FC236}">
                    <a16:creationId xmlns:a16="http://schemas.microsoft.com/office/drawing/2014/main" id="{2DB0CE84-1DF6-8E84-DC4E-775645C587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8024" y="2128244"/>
                <a:ext cx="2001957" cy="73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74964439-A0BF-911E-74D0-6EE3528500CB}"/>
                  </a:ext>
                </a:extLst>
              </p14:cNvPr>
              <p14:cNvContentPartPr/>
              <p14:nvPr/>
            </p14:nvContentPartPr>
            <p14:xfrm>
              <a:off x="2449183" y="1968404"/>
              <a:ext cx="984240" cy="819720"/>
            </p14:xfrm>
          </p:contentPart>
        </mc:Choice>
        <mc:Fallback xmlns=""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74964439-A0BF-911E-74D0-6EE3528500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41623" y="1960844"/>
                <a:ext cx="999360" cy="83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4" name="Ink 44">
                <a:extLst>
                  <a:ext uri="{FF2B5EF4-FFF2-40B4-BE49-F238E27FC236}">
                    <a16:creationId xmlns:a16="http://schemas.microsoft.com/office/drawing/2014/main" id="{5A6127AA-8337-B029-49E9-A1E132B4273D}"/>
                  </a:ext>
                </a:extLst>
              </p14:cNvPr>
              <p14:cNvContentPartPr/>
              <p14:nvPr/>
            </p14:nvContentPartPr>
            <p14:xfrm>
              <a:off x="7466503" y="1832684"/>
              <a:ext cx="1280160" cy="898920"/>
            </p14:xfrm>
          </p:contentPart>
        </mc:Choice>
        <mc:Fallback xmlns="">
          <p:pic>
            <p:nvPicPr>
              <p:cNvPr id="44" name="Ink 44">
                <a:extLst>
                  <a:ext uri="{FF2B5EF4-FFF2-40B4-BE49-F238E27FC236}">
                    <a16:creationId xmlns:a16="http://schemas.microsoft.com/office/drawing/2014/main" id="{5A6127AA-8337-B029-49E9-A1E132B427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58943" y="1825121"/>
                <a:ext cx="1295280" cy="914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" name="Ink 52">
                <a:extLst>
                  <a:ext uri="{FF2B5EF4-FFF2-40B4-BE49-F238E27FC236}">
                    <a16:creationId xmlns:a16="http://schemas.microsoft.com/office/drawing/2014/main" id="{A26DC5A1-EA49-79D6-7E65-6ACAD797C038}"/>
                  </a:ext>
                </a:extLst>
              </p14:cNvPr>
              <p14:cNvContentPartPr/>
              <p14:nvPr/>
            </p14:nvContentPartPr>
            <p14:xfrm>
              <a:off x="10829983" y="2094764"/>
              <a:ext cx="1075320" cy="599040"/>
            </p14:xfrm>
          </p:contentPart>
        </mc:Choice>
        <mc:Fallback xmlns="">
          <p:pic>
            <p:nvPicPr>
              <p:cNvPr id="51" name="Ink 52">
                <a:extLst>
                  <a:ext uri="{FF2B5EF4-FFF2-40B4-BE49-F238E27FC236}">
                    <a16:creationId xmlns:a16="http://schemas.microsoft.com/office/drawing/2014/main" id="{A26DC5A1-EA49-79D6-7E65-6ACAD797C03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822423" y="2087204"/>
                <a:ext cx="109044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id="{78F75F83-AA1E-B7AF-B8DB-AEDF3C8AB88B}"/>
                  </a:ext>
                </a:extLst>
              </p14:cNvPr>
              <p14:cNvContentPartPr/>
              <p14:nvPr/>
            </p14:nvContentPartPr>
            <p14:xfrm>
              <a:off x="9277663" y="2108804"/>
              <a:ext cx="1137960" cy="644400"/>
            </p14:xfrm>
          </p:contentPart>
        </mc:Choice>
        <mc:Fallback xmlns=""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78F75F83-AA1E-B7AF-B8DB-AEDF3C8AB88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70101" y="2101244"/>
                <a:ext cx="1153085" cy="6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0" name="Ink 72">
                <a:extLst>
                  <a:ext uri="{FF2B5EF4-FFF2-40B4-BE49-F238E27FC236}">
                    <a16:creationId xmlns:a16="http://schemas.microsoft.com/office/drawing/2014/main" id="{34A5E95D-DD4F-C5E8-C6A1-BAEEE5D53771}"/>
                  </a:ext>
                </a:extLst>
              </p14:cNvPr>
              <p14:cNvContentPartPr/>
              <p14:nvPr/>
            </p14:nvContentPartPr>
            <p14:xfrm>
              <a:off x="10509223" y="2820524"/>
              <a:ext cx="1377360" cy="658440"/>
            </p14:xfrm>
          </p:contentPart>
        </mc:Choice>
        <mc:Fallback xmlns="">
          <p:pic>
            <p:nvPicPr>
              <p:cNvPr id="70" name="Ink 72">
                <a:extLst>
                  <a:ext uri="{FF2B5EF4-FFF2-40B4-BE49-F238E27FC236}">
                    <a16:creationId xmlns:a16="http://schemas.microsoft.com/office/drawing/2014/main" id="{34A5E95D-DD4F-C5E8-C6A1-BAEEE5D5377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501663" y="2812964"/>
                <a:ext cx="1392480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1" name="Ink 72">
                <a:extLst>
                  <a:ext uri="{FF2B5EF4-FFF2-40B4-BE49-F238E27FC236}">
                    <a16:creationId xmlns:a16="http://schemas.microsoft.com/office/drawing/2014/main" id="{21AF3248-AFA5-DEA4-0CA7-428A09DDF897}"/>
                  </a:ext>
                </a:extLst>
              </p14:cNvPr>
              <p14:cNvContentPartPr/>
              <p14:nvPr/>
            </p14:nvContentPartPr>
            <p14:xfrm>
              <a:off x="7536343" y="3036524"/>
              <a:ext cx="2489040" cy="581400"/>
            </p14:xfrm>
          </p:contentPart>
        </mc:Choice>
        <mc:Fallback xmlns="">
          <p:pic>
            <p:nvPicPr>
              <p:cNvPr id="71" name="Ink 72">
                <a:extLst>
                  <a:ext uri="{FF2B5EF4-FFF2-40B4-BE49-F238E27FC236}">
                    <a16:creationId xmlns:a16="http://schemas.microsoft.com/office/drawing/2014/main" id="{21AF3248-AFA5-DEA4-0CA7-428A09DDF89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28784" y="3028964"/>
                <a:ext cx="2504158" cy="59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2" name="Ink 72">
                <a:extLst>
                  <a:ext uri="{FF2B5EF4-FFF2-40B4-BE49-F238E27FC236}">
                    <a16:creationId xmlns:a16="http://schemas.microsoft.com/office/drawing/2014/main" id="{47ED8C2D-6808-5D4A-9CB2-70EF22118682}"/>
                  </a:ext>
                </a:extLst>
              </p14:cNvPr>
              <p14:cNvContentPartPr/>
              <p14:nvPr/>
            </p14:nvContentPartPr>
            <p14:xfrm>
              <a:off x="4574263" y="3134804"/>
              <a:ext cx="2421000" cy="665640"/>
            </p14:xfrm>
          </p:contentPart>
        </mc:Choice>
        <mc:Fallback xmlns="">
          <p:pic>
            <p:nvPicPr>
              <p:cNvPr id="72" name="Ink 72">
                <a:extLst>
                  <a:ext uri="{FF2B5EF4-FFF2-40B4-BE49-F238E27FC236}">
                    <a16:creationId xmlns:a16="http://schemas.microsoft.com/office/drawing/2014/main" id="{47ED8C2D-6808-5D4A-9CB2-70EF2211868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66703" y="3127240"/>
                <a:ext cx="2436120" cy="680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5" name="Ink 75">
                <a:extLst>
                  <a:ext uri="{FF2B5EF4-FFF2-40B4-BE49-F238E27FC236}">
                    <a16:creationId xmlns:a16="http://schemas.microsoft.com/office/drawing/2014/main" id="{83E8E607-B238-827E-F621-D4004E4D9E8A}"/>
                  </a:ext>
                </a:extLst>
              </p14:cNvPr>
              <p14:cNvContentPartPr/>
              <p14:nvPr/>
            </p14:nvContentPartPr>
            <p14:xfrm>
              <a:off x="5278423" y="4598204"/>
              <a:ext cx="491040" cy="384120"/>
            </p14:xfrm>
          </p:contentPart>
        </mc:Choice>
        <mc:Fallback xmlns="">
          <p:pic>
            <p:nvPicPr>
              <p:cNvPr id="75" name="Ink 75">
                <a:extLst>
                  <a:ext uri="{FF2B5EF4-FFF2-40B4-BE49-F238E27FC236}">
                    <a16:creationId xmlns:a16="http://schemas.microsoft.com/office/drawing/2014/main" id="{83E8E607-B238-827E-F621-D4004E4D9E8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70857" y="4590637"/>
                <a:ext cx="506171" cy="399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6" name="Ink 87">
                <a:extLst>
                  <a:ext uri="{FF2B5EF4-FFF2-40B4-BE49-F238E27FC236}">
                    <a16:creationId xmlns:a16="http://schemas.microsoft.com/office/drawing/2014/main" id="{EA92B406-6DE9-8D38-24DB-C64645643639}"/>
                  </a:ext>
                </a:extLst>
              </p14:cNvPr>
              <p14:cNvContentPartPr/>
              <p14:nvPr/>
            </p14:nvContentPartPr>
            <p14:xfrm>
              <a:off x="7416823" y="4334324"/>
              <a:ext cx="1036080" cy="717120"/>
            </p14:xfrm>
          </p:contentPart>
        </mc:Choice>
        <mc:Fallback xmlns="">
          <p:pic>
            <p:nvPicPr>
              <p:cNvPr id="86" name="Ink 87">
                <a:extLst>
                  <a:ext uri="{FF2B5EF4-FFF2-40B4-BE49-F238E27FC236}">
                    <a16:creationId xmlns:a16="http://schemas.microsoft.com/office/drawing/2014/main" id="{EA92B406-6DE9-8D38-24DB-C6464564363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09266" y="4326764"/>
                <a:ext cx="1051195" cy="73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7" name="Ink 87">
                <a:extLst>
                  <a:ext uri="{FF2B5EF4-FFF2-40B4-BE49-F238E27FC236}">
                    <a16:creationId xmlns:a16="http://schemas.microsoft.com/office/drawing/2014/main" id="{CE2DD888-64F7-FC1C-9439-901E7B0CADDE}"/>
                  </a:ext>
                </a:extLst>
              </p14:cNvPr>
              <p14:cNvContentPartPr/>
              <p14:nvPr/>
            </p14:nvContentPartPr>
            <p14:xfrm>
              <a:off x="5894743" y="4504604"/>
              <a:ext cx="1075320" cy="565560"/>
            </p14:xfrm>
          </p:contentPart>
        </mc:Choice>
        <mc:Fallback xmlns="">
          <p:pic>
            <p:nvPicPr>
              <p:cNvPr id="87" name="Ink 87">
                <a:extLst>
                  <a:ext uri="{FF2B5EF4-FFF2-40B4-BE49-F238E27FC236}">
                    <a16:creationId xmlns:a16="http://schemas.microsoft.com/office/drawing/2014/main" id="{CE2DD888-64F7-FC1C-9439-901E7B0CADD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87183" y="4497044"/>
                <a:ext cx="109044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1" name="Ink 101">
                <a:extLst>
                  <a:ext uri="{FF2B5EF4-FFF2-40B4-BE49-F238E27FC236}">
                    <a16:creationId xmlns:a16="http://schemas.microsoft.com/office/drawing/2014/main" id="{A3790B39-92A8-8DE1-54B1-56404E7BA15B}"/>
                  </a:ext>
                </a:extLst>
              </p14:cNvPr>
              <p14:cNvContentPartPr/>
              <p14:nvPr/>
            </p14:nvContentPartPr>
            <p14:xfrm>
              <a:off x="1312663" y="5016884"/>
              <a:ext cx="3946680" cy="1832760"/>
            </p14:xfrm>
          </p:contentPart>
        </mc:Choice>
        <mc:Fallback xmlns="">
          <p:pic>
            <p:nvPicPr>
              <p:cNvPr id="101" name="Ink 101">
                <a:extLst>
                  <a:ext uri="{FF2B5EF4-FFF2-40B4-BE49-F238E27FC236}">
                    <a16:creationId xmlns:a16="http://schemas.microsoft.com/office/drawing/2014/main" id="{A3790B39-92A8-8DE1-54B1-56404E7BA15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305103" y="5009324"/>
                <a:ext cx="3961800" cy="18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8" name="Ink 118">
                <a:extLst>
                  <a:ext uri="{FF2B5EF4-FFF2-40B4-BE49-F238E27FC236}">
                    <a16:creationId xmlns:a16="http://schemas.microsoft.com/office/drawing/2014/main" id="{515F354F-D5E2-88CA-4564-F93EC0995423}"/>
                  </a:ext>
                </a:extLst>
              </p14:cNvPr>
              <p14:cNvContentPartPr/>
              <p14:nvPr/>
            </p14:nvContentPartPr>
            <p14:xfrm>
              <a:off x="7208743" y="4637084"/>
              <a:ext cx="5059440" cy="1634400"/>
            </p14:xfrm>
          </p:contentPart>
        </mc:Choice>
        <mc:Fallback xmlns="">
          <p:pic>
            <p:nvPicPr>
              <p:cNvPr id="118" name="Ink 118">
                <a:extLst>
                  <a:ext uri="{FF2B5EF4-FFF2-40B4-BE49-F238E27FC236}">
                    <a16:creationId xmlns:a16="http://schemas.microsoft.com/office/drawing/2014/main" id="{515F354F-D5E2-88CA-4564-F93EC099542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198664" y="4627004"/>
                <a:ext cx="5077079" cy="165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259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A0E9F0-C905-05E1-7F38-2B6BD35CBAEE}"/>
                  </a:ext>
                </a:extLst>
              </p14:cNvPr>
              <p14:cNvContentPartPr/>
              <p14:nvPr/>
            </p14:nvContentPartPr>
            <p14:xfrm>
              <a:off x="1971463" y="317444"/>
              <a:ext cx="31680" cy="37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A0E9F0-C905-05E1-7F38-2B6BD35CBA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3903" y="309884"/>
                <a:ext cx="468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9">
                <a:extLst>
                  <a:ext uri="{FF2B5EF4-FFF2-40B4-BE49-F238E27FC236}">
                    <a16:creationId xmlns:a16="http://schemas.microsoft.com/office/drawing/2014/main" id="{399741AE-D1E2-FE9D-AB99-CCC78315689E}"/>
                  </a:ext>
                </a:extLst>
              </p14:cNvPr>
              <p14:cNvContentPartPr/>
              <p14:nvPr/>
            </p14:nvContentPartPr>
            <p14:xfrm>
              <a:off x="2524783" y="574484"/>
              <a:ext cx="389880" cy="113760"/>
            </p14:xfrm>
          </p:contentPart>
        </mc:Choice>
        <mc:Fallback xmlns="">
          <p:pic>
            <p:nvPicPr>
              <p:cNvPr id="8" name="Ink 9">
                <a:extLst>
                  <a:ext uri="{FF2B5EF4-FFF2-40B4-BE49-F238E27FC236}">
                    <a16:creationId xmlns:a16="http://schemas.microsoft.com/office/drawing/2014/main" id="{399741AE-D1E2-FE9D-AB99-CCC7831568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17230" y="566900"/>
                <a:ext cx="404986" cy="1289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9">
                <a:extLst>
                  <a:ext uri="{FF2B5EF4-FFF2-40B4-BE49-F238E27FC236}">
                    <a16:creationId xmlns:a16="http://schemas.microsoft.com/office/drawing/2014/main" id="{14C7E74B-C7D0-21D0-DD45-E3D71A0D12DE}"/>
                  </a:ext>
                </a:extLst>
              </p14:cNvPr>
              <p14:cNvContentPartPr/>
              <p14:nvPr/>
            </p14:nvContentPartPr>
            <p14:xfrm>
              <a:off x="1719823" y="480164"/>
              <a:ext cx="478080" cy="497160"/>
            </p14:xfrm>
          </p:contentPart>
        </mc:Choice>
        <mc:Fallback xmlns="">
          <p:pic>
            <p:nvPicPr>
              <p:cNvPr id="9" name="Ink 9">
                <a:extLst>
                  <a:ext uri="{FF2B5EF4-FFF2-40B4-BE49-F238E27FC236}">
                    <a16:creationId xmlns:a16="http://schemas.microsoft.com/office/drawing/2014/main" id="{14C7E74B-C7D0-21D0-DD45-E3D71A0D12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12623" y="472604"/>
                <a:ext cx="49320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BC63D67-1FD8-B4D4-503F-6161A7A92275}"/>
                  </a:ext>
                </a:extLst>
              </p14:cNvPr>
              <p14:cNvContentPartPr/>
              <p14:nvPr/>
            </p14:nvContentPartPr>
            <p14:xfrm>
              <a:off x="3304183" y="449564"/>
              <a:ext cx="238680" cy="370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BC63D67-1FD8-B4D4-503F-6161A7A9227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96623" y="442004"/>
                <a:ext cx="25380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B393D6D-B4D5-7C0E-EE4A-1BB2A04EB3D0}"/>
                  </a:ext>
                </a:extLst>
              </p14:cNvPr>
              <p14:cNvContentPartPr/>
              <p14:nvPr/>
            </p14:nvContentPartPr>
            <p14:xfrm>
              <a:off x="3316783" y="454964"/>
              <a:ext cx="302040" cy="88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B393D6D-B4D5-7C0E-EE4A-1BB2A04EB3D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09223" y="447764"/>
                <a:ext cx="3171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BF3845C-DCCC-9CC4-3DF8-240839E55259}"/>
                  </a:ext>
                </a:extLst>
              </p14:cNvPr>
              <p14:cNvContentPartPr/>
              <p14:nvPr/>
            </p14:nvContentPartPr>
            <p14:xfrm>
              <a:off x="3270703" y="939164"/>
              <a:ext cx="228960" cy="38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BF3845C-DCCC-9CC4-3DF8-240839E5525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63143" y="931604"/>
                <a:ext cx="243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AFB0FAE-8E2F-D201-7D37-3DA3579B9C5A}"/>
                  </a:ext>
                </a:extLst>
              </p14:cNvPr>
              <p14:cNvContentPartPr/>
              <p14:nvPr/>
            </p14:nvContentPartPr>
            <p14:xfrm>
              <a:off x="3904303" y="512564"/>
              <a:ext cx="305640" cy="156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AFB0FAE-8E2F-D201-7D37-3DA3579B9C5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96743" y="505004"/>
                <a:ext cx="32076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07CA113-A954-5B8A-45AF-2AD7ED0EF64B}"/>
                  </a:ext>
                </a:extLst>
              </p14:cNvPr>
              <p14:cNvContentPartPr/>
              <p14:nvPr/>
            </p14:nvContentPartPr>
            <p14:xfrm>
              <a:off x="4002223" y="483764"/>
              <a:ext cx="151200" cy="261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07CA113-A954-5B8A-45AF-2AD7ED0EF64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94663" y="476204"/>
                <a:ext cx="16632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40A331D-DCBE-6324-1F0E-B927FF6F2846}"/>
                  </a:ext>
                </a:extLst>
              </p14:cNvPr>
              <p14:cNvContentPartPr/>
              <p14:nvPr/>
            </p14:nvContentPartPr>
            <p14:xfrm>
              <a:off x="3832303" y="870044"/>
              <a:ext cx="415440" cy="75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40A331D-DCBE-6324-1F0E-B927FF6F284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24743" y="862484"/>
                <a:ext cx="4302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8" name="Ink 28">
                <a:extLst>
                  <a:ext uri="{FF2B5EF4-FFF2-40B4-BE49-F238E27FC236}">
                    <a16:creationId xmlns:a16="http://schemas.microsoft.com/office/drawing/2014/main" id="{BD30E2F3-22EA-6D91-D6E6-47FAA5D04E54}"/>
                  </a:ext>
                </a:extLst>
              </p14:cNvPr>
              <p14:cNvContentPartPr/>
              <p14:nvPr/>
            </p14:nvContentPartPr>
            <p14:xfrm>
              <a:off x="4838503" y="244724"/>
              <a:ext cx="1836000" cy="663480"/>
            </p14:xfrm>
          </p:contentPart>
        </mc:Choice>
        <mc:Fallback xmlns="">
          <p:pic>
            <p:nvPicPr>
              <p:cNvPr id="28" name="Ink 28">
                <a:extLst>
                  <a:ext uri="{FF2B5EF4-FFF2-40B4-BE49-F238E27FC236}">
                    <a16:creationId xmlns:a16="http://schemas.microsoft.com/office/drawing/2014/main" id="{BD30E2F3-22EA-6D91-D6E6-47FAA5D04E5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30944" y="234644"/>
                <a:ext cx="1853637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2" name="Ink 32">
                <a:extLst>
                  <a:ext uri="{FF2B5EF4-FFF2-40B4-BE49-F238E27FC236}">
                    <a16:creationId xmlns:a16="http://schemas.microsoft.com/office/drawing/2014/main" id="{3D107DCE-34DF-3E91-CE04-25A7D23C244F}"/>
                  </a:ext>
                </a:extLst>
              </p14:cNvPr>
              <p14:cNvContentPartPr/>
              <p14:nvPr/>
            </p14:nvContentPartPr>
            <p14:xfrm>
              <a:off x="2707663" y="1298444"/>
              <a:ext cx="672480" cy="659160"/>
            </p14:xfrm>
          </p:contentPart>
        </mc:Choice>
        <mc:Fallback xmlns="">
          <p:pic>
            <p:nvPicPr>
              <p:cNvPr id="32" name="Ink 32">
                <a:extLst>
                  <a:ext uri="{FF2B5EF4-FFF2-40B4-BE49-F238E27FC236}">
                    <a16:creationId xmlns:a16="http://schemas.microsoft.com/office/drawing/2014/main" id="{3D107DCE-34DF-3E91-CE04-25A7D23C244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00103" y="1290888"/>
                <a:ext cx="687600" cy="6739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6" name="Ink 46">
                <a:extLst>
                  <a:ext uri="{FF2B5EF4-FFF2-40B4-BE49-F238E27FC236}">
                    <a16:creationId xmlns:a16="http://schemas.microsoft.com/office/drawing/2014/main" id="{461D11BA-792C-38CD-A865-2DE1FF756A22}"/>
                  </a:ext>
                </a:extLst>
              </p14:cNvPr>
              <p14:cNvContentPartPr/>
              <p14:nvPr/>
            </p14:nvContentPartPr>
            <p14:xfrm>
              <a:off x="8107663" y="348404"/>
              <a:ext cx="2276280" cy="528480"/>
            </p14:xfrm>
          </p:contentPart>
        </mc:Choice>
        <mc:Fallback xmlns="">
          <p:pic>
            <p:nvPicPr>
              <p:cNvPr id="46" name="Ink 46">
                <a:extLst>
                  <a:ext uri="{FF2B5EF4-FFF2-40B4-BE49-F238E27FC236}">
                    <a16:creationId xmlns:a16="http://schemas.microsoft.com/office/drawing/2014/main" id="{461D11BA-792C-38CD-A865-2DE1FF756A2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00103" y="340844"/>
                <a:ext cx="229140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A5A55D9-DF08-9B8C-D845-867775F679CE}"/>
                  </a:ext>
                </a:extLst>
              </p14:cNvPr>
              <p14:cNvContentPartPr/>
              <p14:nvPr/>
            </p14:nvContentPartPr>
            <p14:xfrm>
              <a:off x="9710743" y="782204"/>
              <a:ext cx="358560" cy="442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A5A55D9-DF08-9B8C-D845-867775F679C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703543" y="774644"/>
                <a:ext cx="37368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FA9A6C3-3756-4019-80ED-FFF0CE4A9DE4}"/>
                  </a:ext>
                </a:extLst>
              </p14:cNvPr>
              <p14:cNvContentPartPr/>
              <p14:nvPr/>
            </p14:nvContentPartPr>
            <p14:xfrm>
              <a:off x="10949503" y="285404"/>
              <a:ext cx="188280" cy="5724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FA9A6C3-3756-4019-80ED-FFF0CE4A9DE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939063" y="274971"/>
                <a:ext cx="208440" cy="5925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89BB20B-6F97-9839-6A7F-CEDC7AD6F6CF}"/>
                  </a:ext>
                </a:extLst>
              </p14:cNvPr>
              <p14:cNvContentPartPr/>
              <p14:nvPr/>
            </p14:nvContentPartPr>
            <p14:xfrm>
              <a:off x="11295103" y="555764"/>
              <a:ext cx="182520" cy="44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89BB20B-6F97-9839-6A7F-CEDC7AD6F6C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284663" y="545408"/>
                <a:ext cx="202680" cy="642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F9B19F0-9299-1D70-8400-1C02A81F0110}"/>
                  </a:ext>
                </a:extLst>
              </p14:cNvPr>
              <p14:cNvContentPartPr/>
              <p14:nvPr/>
            </p14:nvContentPartPr>
            <p14:xfrm>
              <a:off x="10368103" y="882644"/>
              <a:ext cx="405360" cy="12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F9B19F0-9299-1D70-8400-1C02A81F011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360903" y="875084"/>
                <a:ext cx="42048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8" name="Ink 58">
                <a:extLst>
                  <a:ext uri="{FF2B5EF4-FFF2-40B4-BE49-F238E27FC236}">
                    <a16:creationId xmlns:a16="http://schemas.microsoft.com/office/drawing/2014/main" id="{461CD3C7-C5C3-C20E-E962-133731AF70BC}"/>
                  </a:ext>
                </a:extLst>
              </p14:cNvPr>
              <p14:cNvContentPartPr/>
              <p14:nvPr/>
            </p14:nvContentPartPr>
            <p14:xfrm>
              <a:off x="10366303" y="354524"/>
              <a:ext cx="432720" cy="376200"/>
            </p14:xfrm>
          </p:contentPart>
        </mc:Choice>
        <mc:Fallback xmlns="">
          <p:pic>
            <p:nvPicPr>
              <p:cNvPr id="58" name="Ink 58">
                <a:extLst>
                  <a:ext uri="{FF2B5EF4-FFF2-40B4-BE49-F238E27FC236}">
                    <a16:creationId xmlns:a16="http://schemas.microsoft.com/office/drawing/2014/main" id="{461CD3C7-C5C3-C20E-E962-133731AF70B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358743" y="346964"/>
                <a:ext cx="44784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1" name="Ink 61">
                <a:extLst>
                  <a:ext uri="{FF2B5EF4-FFF2-40B4-BE49-F238E27FC236}">
                    <a16:creationId xmlns:a16="http://schemas.microsoft.com/office/drawing/2014/main" id="{5837FEB4-92CC-E4E6-522D-6771C786B245}"/>
                  </a:ext>
                </a:extLst>
              </p14:cNvPr>
              <p14:cNvContentPartPr/>
              <p14:nvPr/>
            </p14:nvContentPartPr>
            <p14:xfrm>
              <a:off x="11684983" y="385844"/>
              <a:ext cx="337680" cy="283320"/>
            </p14:xfrm>
          </p:contentPart>
        </mc:Choice>
        <mc:Fallback xmlns="">
          <p:pic>
            <p:nvPicPr>
              <p:cNvPr id="61" name="Ink 61">
                <a:extLst>
                  <a:ext uri="{FF2B5EF4-FFF2-40B4-BE49-F238E27FC236}">
                    <a16:creationId xmlns:a16="http://schemas.microsoft.com/office/drawing/2014/main" id="{5837FEB4-92CC-E4E6-522D-6771C786B24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677423" y="378284"/>
                <a:ext cx="35280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5" name="Ink 65">
                <a:extLst>
                  <a:ext uri="{FF2B5EF4-FFF2-40B4-BE49-F238E27FC236}">
                    <a16:creationId xmlns:a16="http://schemas.microsoft.com/office/drawing/2014/main" id="{CD4E202D-F033-13AE-9E3F-8768072552FB}"/>
                  </a:ext>
                </a:extLst>
              </p14:cNvPr>
              <p14:cNvContentPartPr/>
              <p14:nvPr/>
            </p14:nvContentPartPr>
            <p14:xfrm>
              <a:off x="11254063" y="430484"/>
              <a:ext cx="847800" cy="377280"/>
            </p14:xfrm>
          </p:contentPart>
        </mc:Choice>
        <mc:Fallback xmlns="">
          <p:pic>
            <p:nvPicPr>
              <p:cNvPr id="65" name="Ink 65">
                <a:extLst>
                  <a:ext uri="{FF2B5EF4-FFF2-40B4-BE49-F238E27FC236}">
                    <a16:creationId xmlns:a16="http://schemas.microsoft.com/office/drawing/2014/main" id="{CD4E202D-F033-13AE-9E3F-8768072552F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246503" y="422924"/>
                <a:ext cx="86292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9" name="Ink 94">
                <a:extLst>
                  <a:ext uri="{FF2B5EF4-FFF2-40B4-BE49-F238E27FC236}">
                    <a16:creationId xmlns:a16="http://schemas.microsoft.com/office/drawing/2014/main" id="{D31C7BA9-B3B9-C1B4-5332-3A7DDB27E6A6}"/>
                  </a:ext>
                </a:extLst>
              </p14:cNvPr>
              <p14:cNvContentPartPr/>
              <p14:nvPr/>
            </p14:nvContentPartPr>
            <p14:xfrm>
              <a:off x="7989583" y="1825844"/>
              <a:ext cx="487800" cy="826920"/>
            </p14:xfrm>
          </p:contentPart>
        </mc:Choice>
        <mc:Fallback xmlns="">
          <p:pic>
            <p:nvPicPr>
              <p:cNvPr id="89" name="Ink 94">
                <a:extLst>
                  <a:ext uri="{FF2B5EF4-FFF2-40B4-BE49-F238E27FC236}">
                    <a16:creationId xmlns:a16="http://schemas.microsoft.com/office/drawing/2014/main" id="{D31C7BA9-B3B9-C1B4-5332-3A7DDB27E6A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82023" y="1818284"/>
                <a:ext cx="502920" cy="8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0" name="Ink 94">
                <a:extLst>
                  <a:ext uri="{FF2B5EF4-FFF2-40B4-BE49-F238E27FC236}">
                    <a16:creationId xmlns:a16="http://schemas.microsoft.com/office/drawing/2014/main" id="{B8530BCF-2D1C-6155-889B-8DE494DA7596}"/>
                  </a:ext>
                </a:extLst>
              </p14:cNvPr>
              <p14:cNvContentPartPr/>
              <p14:nvPr/>
            </p14:nvContentPartPr>
            <p14:xfrm>
              <a:off x="6887983" y="2001884"/>
              <a:ext cx="428040" cy="490680"/>
            </p14:xfrm>
          </p:contentPart>
        </mc:Choice>
        <mc:Fallback xmlns="">
          <p:pic>
            <p:nvPicPr>
              <p:cNvPr id="90" name="Ink 94">
                <a:extLst>
                  <a:ext uri="{FF2B5EF4-FFF2-40B4-BE49-F238E27FC236}">
                    <a16:creationId xmlns:a16="http://schemas.microsoft.com/office/drawing/2014/main" id="{B8530BCF-2D1C-6155-889B-8DE494DA759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80423" y="1994324"/>
                <a:ext cx="44280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1" name="Ink 94">
                <a:extLst>
                  <a:ext uri="{FF2B5EF4-FFF2-40B4-BE49-F238E27FC236}">
                    <a16:creationId xmlns:a16="http://schemas.microsoft.com/office/drawing/2014/main" id="{92F570DD-4758-38B3-ABAD-A0A7C63E3AD4}"/>
                  </a:ext>
                </a:extLst>
              </p14:cNvPr>
              <p14:cNvContentPartPr/>
              <p14:nvPr/>
            </p14:nvContentPartPr>
            <p14:xfrm>
              <a:off x="5879263" y="1851404"/>
              <a:ext cx="675720" cy="873720"/>
            </p14:xfrm>
          </p:contentPart>
        </mc:Choice>
        <mc:Fallback xmlns="">
          <p:pic>
            <p:nvPicPr>
              <p:cNvPr id="91" name="Ink 94">
                <a:extLst>
                  <a:ext uri="{FF2B5EF4-FFF2-40B4-BE49-F238E27FC236}">
                    <a16:creationId xmlns:a16="http://schemas.microsoft.com/office/drawing/2014/main" id="{92F570DD-4758-38B3-ABAD-A0A7C63E3AD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871703" y="1844204"/>
                <a:ext cx="690840" cy="88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2" name="Ink 94">
                <a:extLst>
                  <a:ext uri="{FF2B5EF4-FFF2-40B4-BE49-F238E27FC236}">
                    <a16:creationId xmlns:a16="http://schemas.microsoft.com/office/drawing/2014/main" id="{AD96E7B3-9F57-3C72-577F-AA2849464E8A}"/>
                  </a:ext>
                </a:extLst>
              </p14:cNvPr>
              <p14:cNvContentPartPr/>
              <p14:nvPr/>
            </p14:nvContentPartPr>
            <p14:xfrm>
              <a:off x="2386543" y="2029604"/>
              <a:ext cx="2999520" cy="676800"/>
            </p14:xfrm>
          </p:contentPart>
        </mc:Choice>
        <mc:Fallback xmlns="">
          <p:pic>
            <p:nvPicPr>
              <p:cNvPr id="92" name="Ink 94">
                <a:extLst>
                  <a:ext uri="{FF2B5EF4-FFF2-40B4-BE49-F238E27FC236}">
                    <a16:creationId xmlns:a16="http://schemas.microsoft.com/office/drawing/2014/main" id="{AD96E7B3-9F57-3C72-577F-AA2849464E8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378982" y="2022040"/>
                <a:ext cx="3014642" cy="6919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3" name="Ink 94">
                <a:extLst>
                  <a:ext uri="{FF2B5EF4-FFF2-40B4-BE49-F238E27FC236}">
                    <a16:creationId xmlns:a16="http://schemas.microsoft.com/office/drawing/2014/main" id="{A91716E8-A661-D9EF-0B35-F87E292D827C}"/>
                  </a:ext>
                </a:extLst>
              </p14:cNvPr>
              <p14:cNvContentPartPr/>
              <p14:nvPr/>
            </p14:nvContentPartPr>
            <p14:xfrm>
              <a:off x="790303" y="2212124"/>
              <a:ext cx="452160" cy="406080"/>
            </p14:xfrm>
          </p:contentPart>
        </mc:Choice>
        <mc:Fallback xmlns="">
          <p:pic>
            <p:nvPicPr>
              <p:cNvPr id="93" name="Ink 94">
                <a:extLst>
                  <a:ext uri="{FF2B5EF4-FFF2-40B4-BE49-F238E27FC236}">
                    <a16:creationId xmlns:a16="http://schemas.microsoft.com/office/drawing/2014/main" id="{A91716E8-A661-D9EF-0B35-F87E292D827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82743" y="2204564"/>
                <a:ext cx="46728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4" name="Ink 94">
                <a:extLst>
                  <a:ext uri="{FF2B5EF4-FFF2-40B4-BE49-F238E27FC236}">
                    <a16:creationId xmlns:a16="http://schemas.microsoft.com/office/drawing/2014/main" id="{328342D4-083E-0D01-FC84-6DC5266A15B0}"/>
                  </a:ext>
                </a:extLst>
              </p14:cNvPr>
              <p14:cNvContentPartPr/>
              <p14:nvPr/>
            </p14:nvContentPartPr>
            <p14:xfrm>
              <a:off x="1603183" y="2225444"/>
              <a:ext cx="311040" cy="298800"/>
            </p14:xfrm>
          </p:contentPart>
        </mc:Choice>
        <mc:Fallback xmlns="">
          <p:pic>
            <p:nvPicPr>
              <p:cNvPr id="94" name="Ink 94">
                <a:extLst>
                  <a:ext uri="{FF2B5EF4-FFF2-40B4-BE49-F238E27FC236}">
                    <a16:creationId xmlns:a16="http://schemas.microsoft.com/office/drawing/2014/main" id="{328342D4-083E-0D01-FC84-6DC5266A15B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595632" y="2217884"/>
                <a:ext cx="325783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4" name="Ink 105">
                <a:extLst>
                  <a:ext uri="{FF2B5EF4-FFF2-40B4-BE49-F238E27FC236}">
                    <a16:creationId xmlns:a16="http://schemas.microsoft.com/office/drawing/2014/main" id="{55A2D59A-9E0A-DA83-5F39-F18A08B437EE}"/>
                  </a:ext>
                </a:extLst>
              </p14:cNvPr>
              <p14:cNvContentPartPr/>
              <p14:nvPr/>
            </p14:nvContentPartPr>
            <p14:xfrm>
              <a:off x="9842863" y="1713884"/>
              <a:ext cx="1584720" cy="483120"/>
            </p14:xfrm>
          </p:contentPart>
        </mc:Choice>
        <mc:Fallback xmlns="">
          <p:pic>
            <p:nvPicPr>
              <p:cNvPr id="104" name="Ink 105">
                <a:extLst>
                  <a:ext uri="{FF2B5EF4-FFF2-40B4-BE49-F238E27FC236}">
                    <a16:creationId xmlns:a16="http://schemas.microsoft.com/office/drawing/2014/main" id="{55A2D59A-9E0A-DA83-5F39-F18A08B437E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835303" y="1706324"/>
                <a:ext cx="159984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5" name="Ink 105">
                <a:extLst>
                  <a:ext uri="{FF2B5EF4-FFF2-40B4-BE49-F238E27FC236}">
                    <a16:creationId xmlns:a16="http://schemas.microsoft.com/office/drawing/2014/main" id="{42F5E57F-8F9C-3801-EFA0-7FCD6CFF25DD}"/>
                  </a:ext>
                </a:extLst>
              </p14:cNvPr>
              <p14:cNvContentPartPr/>
              <p14:nvPr/>
            </p14:nvContentPartPr>
            <p14:xfrm>
              <a:off x="9056983" y="1844564"/>
              <a:ext cx="465480" cy="471960"/>
            </p14:xfrm>
          </p:contentPart>
        </mc:Choice>
        <mc:Fallback xmlns="">
          <p:pic>
            <p:nvPicPr>
              <p:cNvPr id="105" name="Ink 105">
                <a:extLst>
                  <a:ext uri="{FF2B5EF4-FFF2-40B4-BE49-F238E27FC236}">
                    <a16:creationId xmlns:a16="http://schemas.microsoft.com/office/drawing/2014/main" id="{42F5E57F-8F9C-3801-EFA0-7FCD6CFF25D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049423" y="1837004"/>
                <a:ext cx="48060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8" name="Ink 108">
                <a:extLst>
                  <a:ext uri="{FF2B5EF4-FFF2-40B4-BE49-F238E27FC236}">
                    <a16:creationId xmlns:a16="http://schemas.microsoft.com/office/drawing/2014/main" id="{66E2AC9C-61A8-11FC-2284-4165A37BD66A}"/>
                  </a:ext>
                </a:extLst>
              </p14:cNvPr>
              <p14:cNvContentPartPr/>
              <p14:nvPr/>
            </p14:nvContentPartPr>
            <p14:xfrm>
              <a:off x="1028983" y="3020324"/>
              <a:ext cx="408240" cy="415440"/>
            </p14:xfrm>
          </p:contentPart>
        </mc:Choice>
        <mc:Fallback xmlns="">
          <p:pic>
            <p:nvPicPr>
              <p:cNvPr id="108" name="Ink 108">
                <a:extLst>
                  <a:ext uri="{FF2B5EF4-FFF2-40B4-BE49-F238E27FC236}">
                    <a16:creationId xmlns:a16="http://schemas.microsoft.com/office/drawing/2014/main" id="{66E2AC9C-61A8-11FC-2284-4165A37BD66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21423" y="3012764"/>
                <a:ext cx="42336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D037C5F8-B9AD-57F7-FDE5-545E84C7281E}"/>
                  </a:ext>
                </a:extLst>
              </p14:cNvPr>
              <p14:cNvContentPartPr/>
              <p14:nvPr/>
            </p14:nvContentPartPr>
            <p14:xfrm>
              <a:off x="3587143" y="3133364"/>
              <a:ext cx="176400" cy="381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D037C5F8-B9AD-57F7-FDE5-545E84C7281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579583" y="3125804"/>
                <a:ext cx="1915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0068D0A8-4F08-1337-E12B-15213BDE189E}"/>
                  </a:ext>
                </a:extLst>
              </p14:cNvPr>
              <p14:cNvContentPartPr/>
              <p14:nvPr/>
            </p14:nvContentPartPr>
            <p14:xfrm>
              <a:off x="3606223" y="3290684"/>
              <a:ext cx="214200" cy="64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0068D0A8-4F08-1337-E12B-15213BDE189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598663" y="3283124"/>
                <a:ext cx="22932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8320336-5F07-5E73-4C57-633C9D5DBDE4}"/>
                  </a:ext>
                </a:extLst>
              </p14:cNvPr>
              <p14:cNvContentPartPr/>
              <p14:nvPr/>
            </p14:nvContentPartPr>
            <p14:xfrm>
              <a:off x="5932183" y="3171164"/>
              <a:ext cx="31680" cy="694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8320336-5F07-5E73-4C57-633C9D5DBDE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924983" y="3163604"/>
                <a:ext cx="4680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4" name="Ink 126">
                <a:extLst>
                  <a:ext uri="{FF2B5EF4-FFF2-40B4-BE49-F238E27FC236}">
                    <a16:creationId xmlns:a16="http://schemas.microsoft.com/office/drawing/2014/main" id="{6D573DE8-D78D-7D6F-E30E-72C2E8289D0E}"/>
                  </a:ext>
                </a:extLst>
              </p14:cNvPr>
              <p14:cNvContentPartPr/>
              <p14:nvPr/>
            </p14:nvContentPartPr>
            <p14:xfrm>
              <a:off x="4184383" y="2907284"/>
              <a:ext cx="1402560" cy="365040"/>
            </p14:xfrm>
          </p:contentPart>
        </mc:Choice>
        <mc:Fallback xmlns="">
          <p:pic>
            <p:nvPicPr>
              <p:cNvPr id="124" name="Ink 126">
                <a:extLst>
                  <a:ext uri="{FF2B5EF4-FFF2-40B4-BE49-F238E27FC236}">
                    <a16:creationId xmlns:a16="http://schemas.microsoft.com/office/drawing/2014/main" id="{6D573DE8-D78D-7D6F-E30E-72C2E8289D0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176823" y="2899724"/>
                <a:ext cx="141732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25" name="Ink 126">
                <a:extLst>
                  <a:ext uri="{FF2B5EF4-FFF2-40B4-BE49-F238E27FC236}">
                    <a16:creationId xmlns:a16="http://schemas.microsoft.com/office/drawing/2014/main" id="{1C602A13-9F17-DD83-4513-5AF532CFDA4A}"/>
                  </a:ext>
                </a:extLst>
              </p14:cNvPr>
              <p14:cNvContentPartPr/>
              <p14:nvPr/>
            </p14:nvContentPartPr>
            <p14:xfrm>
              <a:off x="2870383" y="3111764"/>
              <a:ext cx="358920" cy="248400"/>
            </p14:xfrm>
          </p:contentPart>
        </mc:Choice>
        <mc:Fallback xmlns="">
          <p:pic>
            <p:nvPicPr>
              <p:cNvPr id="125" name="Ink 126">
                <a:extLst>
                  <a:ext uri="{FF2B5EF4-FFF2-40B4-BE49-F238E27FC236}">
                    <a16:creationId xmlns:a16="http://schemas.microsoft.com/office/drawing/2014/main" id="{1C602A13-9F17-DD83-4513-5AF532CFDA4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862815" y="3104204"/>
                <a:ext cx="374055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26" name="Ink 126">
                <a:extLst>
                  <a:ext uri="{FF2B5EF4-FFF2-40B4-BE49-F238E27FC236}">
                    <a16:creationId xmlns:a16="http://schemas.microsoft.com/office/drawing/2014/main" id="{F023061F-38C3-74C8-8BA0-E294C3DDB25B}"/>
                  </a:ext>
                </a:extLst>
              </p14:cNvPr>
              <p14:cNvContentPartPr/>
              <p14:nvPr/>
            </p14:nvContentPartPr>
            <p14:xfrm>
              <a:off x="2273143" y="2995124"/>
              <a:ext cx="365040" cy="414720"/>
            </p14:xfrm>
          </p:contentPart>
        </mc:Choice>
        <mc:Fallback xmlns="">
          <p:pic>
            <p:nvPicPr>
              <p:cNvPr id="126" name="Ink 126">
                <a:extLst>
                  <a:ext uri="{FF2B5EF4-FFF2-40B4-BE49-F238E27FC236}">
                    <a16:creationId xmlns:a16="http://schemas.microsoft.com/office/drawing/2014/main" id="{F023061F-38C3-74C8-8BA0-E294C3DDB25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265583" y="2987564"/>
                <a:ext cx="38016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712BD8D-E8CC-059C-601A-63BD7337DFBE}"/>
                  </a:ext>
                </a:extLst>
              </p14:cNvPr>
              <p14:cNvContentPartPr/>
              <p14:nvPr/>
            </p14:nvContentPartPr>
            <p14:xfrm>
              <a:off x="5131183" y="3328484"/>
              <a:ext cx="267120" cy="442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712BD8D-E8CC-059C-601A-63BD7337DFB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123623" y="3320924"/>
                <a:ext cx="28224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B48AE1C-A5F6-497C-5FD7-9243CAF86D42}"/>
                  </a:ext>
                </a:extLst>
              </p14:cNvPr>
              <p14:cNvContentPartPr/>
              <p14:nvPr/>
            </p14:nvContentPartPr>
            <p14:xfrm>
              <a:off x="2964703" y="3504524"/>
              <a:ext cx="100800" cy="568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B48AE1C-A5F6-497C-5FD7-9243CAF86D4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957143" y="3496964"/>
                <a:ext cx="1159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4" name="Ink 135">
                <a:extLst>
                  <a:ext uri="{FF2B5EF4-FFF2-40B4-BE49-F238E27FC236}">
                    <a16:creationId xmlns:a16="http://schemas.microsoft.com/office/drawing/2014/main" id="{B42349AE-9B65-1F7D-E4FB-872F4986E1ED}"/>
                  </a:ext>
                </a:extLst>
              </p14:cNvPr>
              <p14:cNvContentPartPr/>
              <p14:nvPr/>
            </p14:nvContentPartPr>
            <p14:xfrm>
              <a:off x="7690063" y="2926724"/>
              <a:ext cx="311400" cy="313920"/>
            </p14:xfrm>
          </p:contentPart>
        </mc:Choice>
        <mc:Fallback xmlns="">
          <p:pic>
            <p:nvPicPr>
              <p:cNvPr id="134" name="Ink 135">
                <a:extLst>
                  <a:ext uri="{FF2B5EF4-FFF2-40B4-BE49-F238E27FC236}">
                    <a16:creationId xmlns:a16="http://schemas.microsoft.com/office/drawing/2014/main" id="{B42349AE-9B65-1F7D-E4FB-872F4986E1E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682503" y="2919164"/>
                <a:ext cx="32616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35" name="Ink 135">
                <a:extLst>
                  <a:ext uri="{FF2B5EF4-FFF2-40B4-BE49-F238E27FC236}">
                    <a16:creationId xmlns:a16="http://schemas.microsoft.com/office/drawing/2014/main" id="{F9593499-1D1E-6A4E-2513-75FD2124BDDB}"/>
                  </a:ext>
                </a:extLst>
              </p14:cNvPr>
              <p14:cNvContentPartPr/>
              <p14:nvPr/>
            </p14:nvContentPartPr>
            <p14:xfrm>
              <a:off x="6611503" y="2919524"/>
              <a:ext cx="564480" cy="421560"/>
            </p14:xfrm>
          </p:contentPart>
        </mc:Choice>
        <mc:Fallback xmlns="">
          <p:pic>
            <p:nvPicPr>
              <p:cNvPr id="135" name="Ink 135">
                <a:extLst>
                  <a:ext uri="{FF2B5EF4-FFF2-40B4-BE49-F238E27FC236}">
                    <a16:creationId xmlns:a16="http://schemas.microsoft.com/office/drawing/2014/main" id="{F9593499-1D1E-6A4E-2513-75FD2124BDD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603948" y="2912324"/>
                <a:ext cx="57959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F55EE391-F470-BBE0-4058-4015DE8DB891}"/>
                  </a:ext>
                </a:extLst>
              </p14:cNvPr>
              <p14:cNvContentPartPr/>
              <p14:nvPr/>
            </p14:nvContentPartPr>
            <p14:xfrm>
              <a:off x="7643263" y="2982524"/>
              <a:ext cx="311760" cy="2959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F55EE391-F470-BBE0-4058-4015DE8DB89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635703" y="2974964"/>
                <a:ext cx="32688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43" name="Ink 143">
                <a:extLst>
                  <a:ext uri="{FF2B5EF4-FFF2-40B4-BE49-F238E27FC236}">
                    <a16:creationId xmlns:a16="http://schemas.microsoft.com/office/drawing/2014/main" id="{B0BF42D9-EE23-C7F2-D483-F630282FEE14}"/>
                  </a:ext>
                </a:extLst>
              </p14:cNvPr>
              <p14:cNvContentPartPr/>
              <p14:nvPr/>
            </p14:nvContentPartPr>
            <p14:xfrm>
              <a:off x="8296303" y="2819804"/>
              <a:ext cx="1421280" cy="508680"/>
            </p14:xfrm>
          </p:contentPart>
        </mc:Choice>
        <mc:Fallback xmlns="">
          <p:pic>
            <p:nvPicPr>
              <p:cNvPr id="143" name="Ink 143">
                <a:extLst>
                  <a:ext uri="{FF2B5EF4-FFF2-40B4-BE49-F238E27FC236}">
                    <a16:creationId xmlns:a16="http://schemas.microsoft.com/office/drawing/2014/main" id="{B0BF42D9-EE23-C7F2-D483-F630282FEE1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288743" y="2812249"/>
                <a:ext cx="1436400" cy="523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F9EB843-6235-CECA-C906-D57A95E77329}"/>
                  </a:ext>
                </a:extLst>
              </p14:cNvPr>
              <p14:cNvContentPartPr/>
              <p14:nvPr/>
            </p14:nvContentPartPr>
            <p14:xfrm>
              <a:off x="8045383" y="2671124"/>
              <a:ext cx="500400" cy="95688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F9EB843-6235-CECA-C906-D57A95E7732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037823" y="2663564"/>
                <a:ext cx="515160" cy="9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52" name="Ink 152">
                <a:extLst>
                  <a:ext uri="{FF2B5EF4-FFF2-40B4-BE49-F238E27FC236}">
                    <a16:creationId xmlns:a16="http://schemas.microsoft.com/office/drawing/2014/main" id="{502B46B5-2B1E-15F4-771B-CA52FD60D58D}"/>
                  </a:ext>
                </a:extLst>
              </p14:cNvPr>
              <p14:cNvContentPartPr/>
              <p14:nvPr/>
            </p14:nvContentPartPr>
            <p14:xfrm>
              <a:off x="9729823" y="2530004"/>
              <a:ext cx="940680" cy="712800"/>
            </p14:xfrm>
          </p:contentPart>
        </mc:Choice>
        <mc:Fallback xmlns="">
          <p:pic>
            <p:nvPicPr>
              <p:cNvPr id="152" name="Ink 152">
                <a:extLst>
                  <a:ext uri="{FF2B5EF4-FFF2-40B4-BE49-F238E27FC236}">
                    <a16:creationId xmlns:a16="http://schemas.microsoft.com/office/drawing/2014/main" id="{502B46B5-2B1E-15F4-771B-CA52FD60D58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722263" y="2522444"/>
                <a:ext cx="955800" cy="72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9" name="Ink 159">
                <a:extLst>
                  <a:ext uri="{FF2B5EF4-FFF2-40B4-BE49-F238E27FC236}">
                    <a16:creationId xmlns:a16="http://schemas.microsoft.com/office/drawing/2014/main" id="{DD721120-9A65-E88E-BEA5-81459B5E8083}"/>
                  </a:ext>
                </a:extLst>
              </p14:cNvPr>
              <p14:cNvContentPartPr/>
              <p14:nvPr/>
            </p14:nvContentPartPr>
            <p14:xfrm>
              <a:off x="10850143" y="2693444"/>
              <a:ext cx="1288080" cy="314640"/>
            </p14:xfrm>
          </p:contentPart>
        </mc:Choice>
        <mc:Fallback xmlns="">
          <p:pic>
            <p:nvPicPr>
              <p:cNvPr id="159" name="Ink 159">
                <a:extLst>
                  <a:ext uri="{FF2B5EF4-FFF2-40B4-BE49-F238E27FC236}">
                    <a16:creationId xmlns:a16="http://schemas.microsoft.com/office/drawing/2014/main" id="{DD721120-9A65-E88E-BEA5-81459B5E808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842581" y="2685884"/>
                <a:ext cx="1303204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81" name="Ink 181">
                <a:extLst>
                  <a:ext uri="{FF2B5EF4-FFF2-40B4-BE49-F238E27FC236}">
                    <a16:creationId xmlns:a16="http://schemas.microsoft.com/office/drawing/2014/main" id="{B8C69AA0-35F6-9FA2-EC8B-AB42DDE7B9EC}"/>
                  </a:ext>
                </a:extLst>
              </p14:cNvPr>
              <p14:cNvContentPartPr/>
              <p14:nvPr/>
            </p14:nvContentPartPr>
            <p14:xfrm>
              <a:off x="7931623" y="3469604"/>
              <a:ext cx="4093560" cy="1003320"/>
            </p14:xfrm>
          </p:contentPart>
        </mc:Choice>
        <mc:Fallback xmlns="">
          <p:pic>
            <p:nvPicPr>
              <p:cNvPr id="181" name="Ink 181">
                <a:extLst>
                  <a:ext uri="{FF2B5EF4-FFF2-40B4-BE49-F238E27FC236}">
                    <a16:creationId xmlns:a16="http://schemas.microsoft.com/office/drawing/2014/main" id="{B8C69AA0-35F6-9FA2-EC8B-AB42DDE7B9E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924062" y="3462047"/>
                <a:ext cx="4111202" cy="1018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A025D7FF-F679-4E34-4781-83A668B0BD09}"/>
                  </a:ext>
                </a:extLst>
              </p14:cNvPr>
              <p14:cNvContentPartPr/>
              <p14:nvPr/>
            </p14:nvContentPartPr>
            <p14:xfrm>
              <a:off x="7950703" y="4541684"/>
              <a:ext cx="3272400" cy="759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A025D7FF-F679-4E34-4781-83A668B0BD0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940263" y="4531604"/>
                <a:ext cx="32925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D4BAD112-A3BD-FEE5-03EA-21CCE892CA34}"/>
                  </a:ext>
                </a:extLst>
              </p14:cNvPr>
              <p14:cNvContentPartPr/>
              <p14:nvPr/>
            </p14:nvContentPartPr>
            <p14:xfrm>
              <a:off x="482143" y="4145684"/>
              <a:ext cx="300600" cy="32112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D4BAD112-A3BD-FEE5-03EA-21CCE892CA3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74583" y="4138124"/>
                <a:ext cx="31572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E7BC9E0A-0416-BC91-03E9-4ECAFB0932CC}"/>
                  </a:ext>
                </a:extLst>
              </p14:cNvPr>
              <p14:cNvContentPartPr/>
              <p14:nvPr/>
            </p14:nvContentPartPr>
            <p14:xfrm>
              <a:off x="525343" y="4346924"/>
              <a:ext cx="239400" cy="568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E7BC9E0A-0416-BC91-03E9-4ECAFB0932C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17783" y="4339364"/>
                <a:ext cx="2541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96CB5278-24E4-82C3-D267-410BA783E7A3}"/>
                  </a:ext>
                </a:extLst>
              </p14:cNvPr>
              <p14:cNvContentPartPr/>
              <p14:nvPr/>
            </p14:nvContentPartPr>
            <p14:xfrm>
              <a:off x="735583" y="4142804"/>
              <a:ext cx="299520" cy="31752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96CB5278-24E4-82C3-D267-410BA783E7A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28023" y="4135244"/>
                <a:ext cx="31428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6B4653E3-A6F9-AEAB-480C-1027DFCD99A0}"/>
                  </a:ext>
                </a:extLst>
              </p14:cNvPr>
              <p14:cNvContentPartPr/>
              <p14:nvPr/>
            </p14:nvContentPartPr>
            <p14:xfrm>
              <a:off x="902623" y="4137404"/>
              <a:ext cx="252000" cy="41112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6B4653E3-A6F9-AEAB-480C-1027DFCD99A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95063" y="4129844"/>
                <a:ext cx="26676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795E73D7-1E95-98A6-42EE-23CCA9041B35}"/>
                  </a:ext>
                </a:extLst>
              </p14:cNvPr>
              <p14:cNvContentPartPr/>
              <p14:nvPr/>
            </p14:nvContentPartPr>
            <p14:xfrm>
              <a:off x="1613263" y="4164404"/>
              <a:ext cx="509760" cy="22608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795E73D7-1E95-98A6-42EE-23CCA9041B3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605703" y="4156844"/>
                <a:ext cx="52452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73706B7B-D0E4-7C4D-E9E9-C30E9FBB819D}"/>
                  </a:ext>
                </a:extLst>
              </p14:cNvPr>
              <p14:cNvContentPartPr/>
              <p14:nvPr/>
            </p14:nvContentPartPr>
            <p14:xfrm>
              <a:off x="2104303" y="4214804"/>
              <a:ext cx="710280" cy="4402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73706B7B-D0E4-7C4D-E9E9-C30E9FBB819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096743" y="4207244"/>
                <a:ext cx="72504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77DEC95F-713E-EF03-FEF5-909229CF7039}"/>
                  </a:ext>
                </a:extLst>
              </p14:cNvPr>
              <p14:cNvContentPartPr/>
              <p14:nvPr/>
            </p14:nvContentPartPr>
            <p14:xfrm>
              <a:off x="2845543" y="4283924"/>
              <a:ext cx="113400" cy="8784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77DEC95F-713E-EF03-FEF5-909229CF703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837983" y="4276364"/>
                <a:ext cx="12852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2255A9AD-DB55-CE68-215D-D4DBD7249A52}"/>
                  </a:ext>
                </a:extLst>
              </p14:cNvPr>
              <p14:cNvContentPartPr/>
              <p14:nvPr/>
            </p14:nvContentPartPr>
            <p14:xfrm>
              <a:off x="2858503" y="4205804"/>
              <a:ext cx="194400" cy="19188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2255A9AD-DB55-CE68-215D-D4DBD7249A5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850943" y="4198244"/>
                <a:ext cx="2095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44829D31-5A65-13E9-B404-ECF09F5EDAAB}"/>
                  </a:ext>
                </a:extLst>
              </p14:cNvPr>
              <p14:cNvContentPartPr/>
              <p14:nvPr/>
            </p14:nvContentPartPr>
            <p14:xfrm>
              <a:off x="3096823" y="4240004"/>
              <a:ext cx="283320" cy="12600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44829D31-5A65-13E9-B404-ECF09F5EDAA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089263" y="4232444"/>
                <a:ext cx="29844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922FF3BF-553F-1024-CCA8-261A6BD742E0}"/>
                  </a:ext>
                </a:extLst>
              </p14:cNvPr>
              <p14:cNvContentPartPr/>
              <p14:nvPr/>
            </p14:nvContentPartPr>
            <p14:xfrm>
              <a:off x="3341983" y="4008164"/>
              <a:ext cx="176400" cy="38304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922FF3BF-553F-1024-CCA8-261A6BD742E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331903" y="3998084"/>
                <a:ext cx="19656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B97EA363-EC2E-299A-4952-273D2BACC474}"/>
                  </a:ext>
                </a:extLst>
              </p14:cNvPr>
              <p14:cNvContentPartPr/>
              <p14:nvPr/>
            </p14:nvContentPartPr>
            <p14:xfrm>
              <a:off x="3612343" y="4165124"/>
              <a:ext cx="622800" cy="2379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B97EA363-EC2E-299A-4952-273D2BACC47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604783" y="4157564"/>
                <a:ext cx="63792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0E313593-20D1-C27A-6EBE-5B1877E874DC}"/>
                  </a:ext>
                </a:extLst>
              </p14:cNvPr>
              <p14:cNvContentPartPr/>
              <p14:nvPr/>
            </p14:nvContentPartPr>
            <p14:xfrm>
              <a:off x="4594423" y="4064684"/>
              <a:ext cx="185400" cy="19404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0E313593-20D1-C27A-6EBE-5B1877E874D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587223" y="4057124"/>
                <a:ext cx="20052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D95E87E7-37B0-7695-6CA4-FBA540E6F0B6}"/>
                  </a:ext>
                </a:extLst>
              </p14:cNvPr>
              <p14:cNvContentPartPr/>
              <p14:nvPr/>
            </p14:nvContentPartPr>
            <p14:xfrm>
              <a:off x="4751743" y="4003844"/>
              <a:ext cx="181440" cy="4251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D95E87E7-37B0-7695-6CA4-FBA540E6F0B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744183" y="3996284"/>
                <a:ext cx="19620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051E3D81-DC1A-E356-9A24-457006A2E161}"/>
                  </a:ext>
                </a:extLst>
              </p14:cNvPr>
              <p14:cNvContentPartPr/>
              <p14:nvPr/>
            </p14:nvContentPartPr>
            <p14:xfrm>
              <a:off x="4800703" y="4240004"/>
              <a:ext cx="289440" cy="6948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051E3D81-DC1A-E356-9A24-457006A2E16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793143" y="4232444"/>
                <a:ext cx="3045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E3A77543-0BAF-7303-3952-0AE241645AAC}"/>
                  </a:ext>
                </a:extLst>
              </p14:cNvPr>
              <p14:cNvContentPartPr/>
              <p14:nvPr/>
            </p14:nvContentPartPr>
            <p14:xfrm>
              <a:off x="5561383" y="3994844"/>
              <a:ext cx="189000" cy="33984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E3A77543-0BAF-7303-3952-0AE241645AA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553823" y="3987284"/>
                <a:ext cx="20412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5262B368-F968-0867-2EBF-9EF8B6A12C6F}"/>
                  </a:ext>
                </a:extLst>
              </p14:cNvPr>
              <p14:cNvContentPartPr/>
              <p14:nvPr/>
            </p14:nvContentPartPr>
            <p14:xfrm>
              <a:off x="5504863" y="3969644"/>
              <a:ext cx="415440" cy="8208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5262B368-F968-0867-2EBF-9EF8B6A12C6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497303" y="3962084"/>
                <a:ext cx="4302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16117D86-22A2-195B-1460-A5C6E4324E05}"/>
                  </a:ext>
                </a:extLst>
              </p14:cNvPr>
              <p14:cNvContentPartPr/>
              <p14:nvPr/>
            </p14:nvContentPartPr>
            <p14:xfrm>
              <a:off x="5636983" y="4359524"/>
              <a:ext cx="207720" cy="1908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16117D86-22A2-195B-1460-A5C6E4324E0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629423" y="4351964"/>
                <a:ext cx="2228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DC3B4F89-AB30-9005-2C00-447C5A2D22F1}"/>
                  </a:ext>
                </a:extLst>
              </p14:cNvPr>
              <p14:cNvContentPartPr/>
              <p14:nvPr/>
            </p14:nvContentPartPr>
            <p14:xfrm>
              <a:off x="531823" y="4863884"/>
              <a:ext cx="264240" cy="21888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DC3B4F89-AB30-9005-2C00-447C5A2D22F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24263" y="4856324"/>
                <a:ext cx="2793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B9CD3F8A-8FBE-2886-4C11-42C023284919}"/>
                  </a:ext>
                </a:extLst>
              </p14:cNvPr>
              <p14:cNvContentPartPr/>
              <p14:nvPr/>
            </p14:nvContentPartPr>
            <p14:xfrm>
              <a:off x="802903" y="4937684"/>
              <a:ext cx="169560" cy="1569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B9CD3F8A-8FBE-2886-4C11-42C02328491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95343" y="4930484"/>
                <a:ext cx="1843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7F8C3FAF-8DCA-1FA6-5643-7393CFC84A6D}"/>
                  </a:ext>
                </a:extLst>
              </p14:cNvPr>
              <p14:cNvContentPartPr/>
              <p14:nvPr/>
            </p14:nvContentPartPr>
            <p14:xfrm>
              <a:off x="1035463" y="4937684"/>
              <a:ext cx="244800" cy="17640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7F8C3FAF-8DCA-1FA6-5643-7393CFC84A6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27903" y="4930484"/>
                <a:ext cx="2599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22" name="Ink 222">
                <a:extLst>
                  <a:ext uri="{FF2B5EF4-FFF2-40B4-BE49-F238E27FC236}">
                    <a16:creationId xmlns:a16="http://schemas.microsoft.com/office/drawing/2014/main" id="{88967496-0066-E2CA-1709-7249D11974A6}"/>
                  </a:ext>
                </a:extLst>
              </p14:cNvPr>
              <p14:cNvContentPartPr/>
              <p14:nvPr/>
            </p14:nvContentPartPr>
            <p14:xfrm>
              <a:off x="1657903" y="4632404"/>
              <a:ext cx="2288160" cy="488160"/>
            </p14:xfrm>
          </p:contentPart>
        </mc:Choice>
        <mc:Fallback xmlns="">
          <p:pic>
            <p:nvPicPr>
              <p:cNvPr id="222" name="Ink 222">
                <a:extLst>
                  <a:ext uri="{FF2B5EF4-FFF2-40B4-BE49-F238E27FC236}">
                    <a16:creationId xmlns:a16="http://schemas.microsoft.com/office/drawing/2014/main" id="{88967496-0066-E2CA-1709-7249D11974A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650343" y="4625199"/>
                <a:ext cx="2303280" cy="503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34" name="Ink 234">
                <a:extLst>
                  <a:ext uri="{FF2B5EF4-FFF2-40B4-BE49-F238E27FC236}">
                    <a16:creationId xmlns:a16="http://schemas.microsoft.com/office/drawing/2014/main" id="{3225FCA3-EAC5-0591-9DC7-AD8339E27636}"/>
                  </a:ext>
                </a:extLst>
              </p14:cNvPr>
              <p14:cNvContentPartPr/>
              <p14:nvPr/>
            </p14:nvContentPartPr>
            <p14:xfrm>
              <a:off x="236263" y="3517124"/>
              <a:ext cx="3024360" cy="465480"/>
            </p14:xfrm>
          </p:contentPart>
        </mc:Choice>
        <mc:Fallback xmlns="">
          <p:pic>
            <p:nvPicPr>
              <p:cNvPr id="234" name="Ink 234">
                <a:extLst>
                  <a:ext uri="{FF2B5EF4-FFF2-40B4-BE49-F238E27FC236}">
                    <a16:creationId xmlns:a16="http://schemas.microsoft.com/office/drawing/2014/main" id="{3225FCA3-EAC5-0591-9DC7-AD8339E2763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28703" y="3509564"/>
                <a:ext cx="303948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EB03C6EA-F278-BC0F-277B-581DB1275A30}"/>
                  </a:ext>
                </a:extLst>
              </p14:cNvPr>
              <p14:cNvContentPartPr/>
              <p14:nvPr/>
            </p14:nvContentPartPr>
            <p14:xfrm>
              <a:off x="6397663" y="6195164"/>
              <a:ext cx="314640" cy="3168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EB03C6EA-F278-BC0F-277B-581DB1275A3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390103" y="6187604"/>
                <a:ext cx="3297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51" name="Ink 254">
                <a:extLst>
                  <a:ext uri="{FF2B5EF4-FFF2-40B4-BE49-F238E27FC236}">
                    <a16:creationId xmlns:a16="http://schemas.microsoft.com/office/drawing/2014/main" id="{B9E02983-5CEA-79DD-62E1-6A4D21D1C925}"/>
                  </a:ext>
                </a:extLst>
              </p14:cNvPr>
              <p14:cNvContentPartPr/>
              <p14:nvPr/>
            </p14:nvContentPartPr>
            <p14:xfrm>
              <a:off x="6491983" y="5692244"/>
              <a:ext cx="1087920" cy="358200"/>
            </p14:xfrm>
          </p:contentPart>
        </mc:Choice>
        <mc:Fallback xmlns="">
          <p:pic>
            <p:nvPicPr>
              <p:cNvPr id="251" name="Ink 254">
                <a:extLst>
                  <a:ext uri="{FF2B5EF4-FFF2-40B4-BE49-F238E27FC236}">
                    <a16:creationId xmlns:a16="http://schemas.microsoft.com/office/drawing/2014/main" id="{B9E02983-5CEA-79DD-62E1-6A4D21D1C92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484423" y="5684684"/>
                <a:ext cx="110304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52" name="Ink 254">
                <a:extLst>
                  <a:ext uri="{FF2B5EF4-FFF2-40B4-BE49-F238E27FC236}">
                    <a16:creationId xmlns:a16="http://schemas.microsoft.com/office/drawing/2014/main" id="{EA1DEE05-F5BF-086A-2680-4BBE7513C93C}"/>
                  </a:ext>
                </a:extLst>
              </p14:cNvPr>
              <p14:cNvContentPartPr/>
              <p14:nvPr/>
            </p14:nvContentPartPr>
            <p14:xfrm>
              <a:off x="5215783" y="5511524"/>
              <a:ext cx="666720" cy="948240"/>
            </p14:xfrm>
          </p:contentPart>
        </mc:Choice>
        <mc:Fallback xmlns="">
          <p:pic>
            <p:nvPicPr>
              <p:cNvPr id="252" name="Ink 254">
                <a:extLst>
                  <a:ext uri="{FF2B5EF4-FFF2-40B4-BE49-F238E27FC236}">
                    <a16:creationId xmlns:a16="http://schemas.microsoft.com/office/drawing/2014/main" id="{EA1DEE05-F5BF-086A-2680-4BBE7513C93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205343" y="5503964"/>
                <a:ext cx="686880" cy="9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53" name="Ink 254">
                <a:extLst>
                  <a:ext uri="{FF2B5EF4-FFF2-40B4-BE49-F238E27FC236}">
                    <a16:creationId xmlns:a16="http://schemas.microsoft.com/office/drawing/2014/main" id="{C00810FD-EB31-DD87-1568-D92A96408685}"/>
                  </a:ext>
                </a:extLst>
              </p14:cNvPr>
              <p14:cNvContentPartPr/>
              <p14:nvPr/>
            </p14:nvContentPartPr>
            <p14:xfrm>
              <a:off x="3367903" y="5547884"/>
              <a:ext cx="1282320" cy="786240"/>
            </p14:xfrm>
          </p:contentPart>
        </mc:Choice>
        <mc:Fallback xmlns="">
          <p:pic>
            <p:nvPicPr>
              <p:cNvPr id="253" name="Ink 254">
                <a:extLst>
                  <a:ext uri="{FF2B5EF4-FFF2-40B4-BE49-F238E27FC236}">
                    <a16:creationId xmlns:a16="http://schemas.microsoft.com/office/drawing/2014/main" id="{C00810FD-EB31-DD87-1568-D92A9640868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360343" y="5540324"/>
                <a:ext cx="1297440" cy="80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54" name="Ink 254">
                <a:extLst>
                  <a:ext uri="{FF2B5EF4-FFF2-40B4-BE49-F238E27FC236}">
                    <a16:creationId xmlns:a16="http://schemas.microsoft.com/office/drawing/2014/main" id="{F0CF49AA-3727-6E76-3E1F-DCEFB8BC0855}"/>
                  </a:ext>
                </a:extLst>
              </p14:cNvPr>
              <p14:cNvContentPartPr/>
              <p14:nvPr/>
            </p14:nvContentPartPr>
            <p14:xfrm>
              <a:off x="984343" y="5618084"/>
              <a:ext cx="1886760" cy="539280"/>
            </p14:xfrm>
          </p:contentPart>
        </mc:Choice>
        <mc:Fallback xmlns="">
          <p:pic>
            <p:nvPicPr>
              <p:cNvPr id="254" name="Ink 254">
                <a:extLst>
                  <a:ext uri="{FF2B5EF4-FFF2-40B4-BE49-F238E27FC236}">
                    <a16:creationId xmlns:a16="http://schemas.microsoft.com/office/drawing/2014/main" id="{F0CF49AA-3727-6E76-3E1F-DCEFB8BC085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76782" y="5610879"/>
                <a:ext cx="1901883" cy="5544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67" name="Ink 267">
                <a:extLst>
                  <a:ext uri="{FF2B5EF4-FFF2-40B4-BE49-F238E27FC236}">
                    <a16:creationId xmlns:a16="http://schemas.microsoft.com/office/drawing/2014/main" id="{7C4B5F51-A9FE-0C15-0F82-F3A8AB202267}"/>
                  </a:ext>
                </a:extLst>
              </p14:cNvPr>
              <p14:cNvContentPartPr/>
              <p14:nvPr/>
            </p14:nvContentPartPr>
            <p14:xfrm>
              <a:off x="8007223" y="5082404"/>
              <a:ext cx="2527560" cy="1489680"/>
            </p14:xfrm>
          </p:contentPart>
        </mc:Choice>
        <mc:Fallback xmlns="">
          <p:pic>
            <p:nvPicPr>
              <p:cNvPr id="267" name="Ink 267">
                <a:extLst>
                  <a:ext uri="{FF2B5EF4-FFF2-40B4-BE49-F238E27FC236}">
                    <a16:creationId xmlns:a16="http://schemas.microsoft.com/office/drawing/2014/main" id="{7C4B5F51-A9FE-0C15-0F82-F3A8AB20226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999664" y="5074844"/>
                <a:ext cx="2542318" cy="15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72" name="Ink 273">
                <a:extLst>
                  <a:ext uri="{FF2B5EF4-FFF2-40B4-BE49-F238E27FC236}">
                    <a16:creationId xmlns:a16="http://schemas.microsoft.com/office/drawing/2014/main" id="{51B791D8-3D72-03EA-995E-E9C8775A8D77}"/>
                  </a:ext>
                </a:extLst>
              </p14:cNvPr>
              <p14:cNvContentPartPr/>
              <p14:nvPr/>
            </p14:nvContentPartPr>
            <p14:xfrm>
              <a:off x="8675023" y="5836964"/>
              <a:ext cx="376200" cy="377280"/>
            </p14:xfrm>
          </p:contentPart>
        </mc:Choice>
        <mc:Fallback xmlns="">
          <p:pic>
            <p:nvPicPr>
              <p:cNvPr id="272" name="Ink 273">
                <a:extLst>
                  <a:ext uri="{FF2B5EF4-FFF2-40B4-BE49-F238E27FC236}">
                    <a16:creationId xmlns:a16="http://schemas.microsoft.com/office/drawing/2014/main" id="{51B791D8-3D72-03EA-995E-E9C8775A8D7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667463" y="5829411"/>
                <a:ext cx="391320" cy="392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73" name="Ink 273">
                <a:extLst>
                  <a:ext uri="{FF2B5EF4-FFF2-40B4-BE49-F238E27FC236}">
                    <a16:creationId xmlns:a16="http://schemas.microsoft.com/office/drawing/2014/main" id="{15EC5334-3C6A-EDB7-5BB1-829FCEA68209}"/>
                  </a:ext>
                </a:extLst>
              </p14:cNvPr>
              <p14:cNvContentPartPr/>
              <p14:nvPr/>
            </p14:nvContentPartPr>
            <p14:xfrm>
              <a:off x="9515983" y="5076284"/>
              <a:ext cx="252000" cy="402480"/>
            </p14:xfrm>
          </p:contentPart>
        </mc:Choice>
        <mc:Fallback xmlns="">
          <p:pic>
            <p:nvPicPr>
              <p:cNvPr id="273" name="Ink 273">
                <a:extLst>
                  <a:ext uri="{FF2B5EF4-FFF2-40B4-BE49-F238E27FC236}">
                    <a16:creationId xmlns:a16="http://schemas.microsoft.com/office/drawing/2014/main" id="{15EC5334-3C6A-EDB7-5BB1-829FCEA6820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508423" y="5068731"/>
                <a:ext cx="266760" cy="417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7DB1360C-E6A2-B3CF-D379-88A3E5D10E2E}"/>
                  </a:ext>
                </a:extLst>
              </p14:cNvPr>
              <p14:cNvContentPartPr/>
              <p14:nvPr/>
            </p14:nvContentPartPr>
            <p14:xfrm>
              <a:off x="8698783" y="5924804"/>
              <a:ext cx="239400" cy="17640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7DB1360C-E6A2-B3CF-D379-88A3E5D10E2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691223" y="5917244"/>
                <a:ext cx="25416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77" name="Ink 277">
                <a:extLst>
                  <a:ext uri="{FF2B5EF4-FFF2-40B4-BE49-F238E27FC236}">
                    <a16:creationId xmlns:a16="http://schemas.microsoft.com/office/drawing/2014/main" id="{41C06CA2-E6A8-1878-BB02-BE3AA032EF75}"/>
                  </a:ext>
                </a:extLst>
              </p14:cNvPr>
              <p14:cNvContentPartPr/>
              <p14:nvPr/>
            </p14:nvContentPartPr>
            <p14:xfrm>
              <a:off x="1719823" y="5227124"/>
              <a:ext cx="1949760" cy="201240"/>
            </p14:xfrm>
          </p:contentPart>
        </mc:Choice>
        <mc:Fallback xmlns="">
          <p:pic>
            <p:nvPicPr>
              <p:cNvPr id="277" name="Ink 277">
                <a:extLst>
                  <a:ext uri="{FF2B5EF4-FFF2-40B4-BE49-F238E27FC236}">
                    <a16:creationId xmlns:a16="http://schemas.microsoft.com/office/drawing/2014/main" id="{41C06CA2-E6A8-1878-BB02-BE3AA032EF75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712622" y="5219577"/>
                <a:ext cx="1964883" cy="21633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644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6">
                <a:extLst>
                  <a:ext uri="{FF2B5EF4-FFF2-40B4-BE49-F238E27FC236}">
                    <a16:creationId xmlns:a16="http://schemas.microsoft.com/office/drawing/2014/main" id="{659FEFC0-CF58-C3A7-522F-F550DD98B00B}"/>
                  </a:ext>
                </a:extLst>
              </p14:cNvPr>
              <p14:cNvContentPartPr/>
              <p14:nvPr/>
            </p14:nvContentPartPr>
            <p14:xfrm>
              <a:off x="713983" y="285404"/>
              <a:ext cx="2741760" cy="698400"/>
            </p14:xfrm>
          </p:contentPart>
        </mc:Choice>
        <mc:Fallback xmlns="">
          <p:pic>
            <p:nvPicPr>
              <p:cNvPr id="16" name="Ink 16">
                <a:extLst>
                  <a:ext uri="{FF2B5EF4-FFF2-40B4-BE49-F238E27FC236}">
                    <a16:creationId xmlns:a16="http://schemas.microsoft.com/office/drawing/2014/main" id="{659FEFC0-CF58-C3A7-522F-F550DD98B0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422" y="277844"/>
                <a:ext cx="2756882" cy="7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25B2209-32D1-D998-91AA-B3DE37423C47}"/>
                  </a:ext>
                </a:extLst>
              </p14:cNvPr>
              <p14:cNvContentPartPr/>
              <p14:nvPr/>
            </p14:nvContentPartPr>
            <p14:xfrm>
              <a:off x="659623" y="826124"/>
              <a:ext cx="2858760" cy="113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25B2209-32D1-D998-91AA-B3DE37423C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2063" y="818564"/>
                <a:ext cx="28738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B98201B-0925-48DC-9C33-84F4C4CE87BC}"/>
                  </a:ext>
                </a:extLst>
              </p14:cNvPr>
              <p14:cNvContentPartPr/>
              <p14:nvPr/>
            </p14:nvContentPartPr>
            <p14:xfrm>
              <a:off x="4410103" y="267044"/>
              <a:ext cx="76680" cy="81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B98201B-0925-48DC-9C33-84F4C4CE87B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02543" y="259844"/>
                <a:ext cx="9144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2885E1E-225E-566A-F690-BFA00C600399}"/>
                  </a:ext>
                </a:extLst>
              </p14:cNvPr>
              <p14:cNvContentPartPr/>
              <p14:nvPr/>
            </p14:nvContentPartPr>
            <p14:xfrm>
              <a:off x="4869823" y="568364"/>
              <a:ext cx="163800" cy="44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2885E1E-225E-566A-F690-BFA00C6003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62263" y="560804"/>
                <a:ext cx="1789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6548588-2DB9-71B7-CB4D-778B9D567A57}"/>
                  </a:ext>
                </a:extLst>
              </p14:cNvPr>
              <p14:cNvContentPartPr/>
              <p14:nvPr/>
            </p14:nvContentPartPr>
            <p14:xfrm>
              <a:off x="4895023" y="744404"/>
              <a:ext cx="17640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6548588-2DB9-71B7-CB4D-778B9D567A5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87463" y="736844"/>
                <a:ext cx="19152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4">
                <a:extLst>
                  <a:ext uri="{FF2B5EF4-FFF2-40B4-BE49-F238E27FC236}">
                    <a16:creationId xmlns:a16="http://schemas.microsoft.com/office/drawing/2014/main" id="{A4238672-3C03-E20B-0671-A9E818668CDA}"/>
                  </a:ext>
                </a:extLst>
              </p14:cNvPr>
              <p14:cNvContentPartPr/>
              <p14:nvPr/>
            </p14:nvContentPartPr>
            <p14:xfrm>
              <a:off x="4222183" y="492764"/>
              <a:ext cx="333720" cy="365040"/>
            </p14:xfrm>
          </p:contentPart>
        </mc:Choice>
        <mc:Fallback xmlns="">
          <p:pic>
            <p:nvPicPr>
              <p:cNvPr id="24" name="Ink 24">
                <a:extLst>
                  <a:ext uri="{FF2B5EF4-FFF2-40B4-BE49-F238E27FC236}">
                    <a16:creationId xmlns:a16="http://schemas.microsoft.com/office/drawing/2014/main" id="{A4238672-3C03-E20B-0671-A9E818668CD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14623" y="485204"/>
                <a:ext cx="34848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A095594-AABB-C431-E16E-B473FDF69608}"/>
                  </a:ext>
                </a:extLst>
              </p14:cNvPr>
              <p14:cNvContentPartPr/>
              <p14:nvPr/>
            </p14:nvContentPartPr>
            <p14:xfrm>
              <a:off x="5486503" y="907844"/>
              <a:ext cx="112680" cy="12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A095594-AABB-C431-E16E-B473FDF6960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79303" y="900284"/>
                <a:ext cx="1278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9BFB460-FE43-EE85-3F2C-CC3876760ADA}"/>
                  </a:ext>
                </a:extLst>
              </p14:cNvPr>
              <p14:cNvContentPartPr/>
              <p14:nvPr/>
            </p14:nvContentPartPr>
            <p14:xfrm>
              <a:off x="6542383" y="719924"/>
              <a:ext cx="75960" cy="1317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9BFB460-FE43-EE85-3F2C-CC3876760AD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34823" y="712364"/>
                <a:ext cx="9072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3" name="Ink 33">
                <a:extLst>
                  <a:ext uri="{FF2B5EF4-FFF2-40B4-BE49-F238E27FC236}">
                    <a16:creationId xmlns:a16="http://schemas.microsoft.com/office/drawing/2014/main" id="{98991C33-1698-8B5F-E961-42DC1F20CD70}"/>
                  </a:ext>
                </a:extLst>
              </p14:cNvPr>
              <p14:cNvContentPartPr/>
              <p14:nvPr/>
            </p14:nvContentPartPr>
            <p14:xfrm>
              <a:off x="5379223" y="430124"/>
              <a:ext cx="829800" cy="389880"/>
            </p14:xfrm>
          </p:contentPart>
        </mc:Choice>
        <mc:Fallback xmlns="">
          <p:pic>
            <p:nvPicPr>
              <p:cNvPr id="33" name="Ink 33">
                <a:extLst>
                  <a:ext uri="{FF2B5EF4-FFF2-40B4-BE49-F238E27FC236}">
                    <a16:creationId xmlns:a16="http://schemas.microsoft.com/office/drawing/2014/main" id="{98991C33-1698-8B5F-E961-42DC1F20CD7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71666" y="422571"/>
                <a:ext cx="844913" cy="404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4" name="Ink 45">
                <a:extLst>
                  <a:ext uri="{FF2B5EF4-FFF2-40B4-BE49-F238E27FC236}">
                    <a16:creationId xmlns:a16="http://schemas.microsoft.com/office/drawing/2014/main" id="{6CFA62EA-8101-0437-86BD-C8F111869593}"/>
                  </a:ext>
                </a:extLst>
              </p14:cNvPr>
              <p14:cNvContentPartPr/>
              <p14:nvPr/>
            </p14:nvContentPartPr>
            <p14:xfrm>
              <a:off x="7768183" y="335804"/>
              <a:ext cx="1088280" cy="522000"/>
            </p14:xfrm>
          </p:contentPart>
        </mc:Choice>
        <mc:Fallback xmlns="">
          <p:pic>
            <p:nvPicPr>
              <p:cNvPr id="44" name="Ink 45">
                <a:extLst>
                  <a:ext uri="{FF2B5EF4-FFF2-40B4-BE49-F238E27FC236}">
                    <a16:creationId xmlns:a16="http://schemas.microsoft.com/office/drawing/2014/main" id="{6CFA62EA-8101-0437-86BD-C8F11186959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60620" y="328249"/>
                <a:ext cx="1103405" cy="536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Ink 45">
                <a:extLst>
                  <a:ext uri="{FF2B5EF4-FFF2-40B4-BE49-F238E27FC236}">
                    <a16:creationId xmlns:a16="http://schemas.microsoft.com/office/drawing/2014/main" id="{A3597F07-1B46-725E-DB87-FC0AB397D04D}"/>
                  </a:ext>
                </a:extLst>
              </p14:cNvPr>
              <p14:cNvContentPartPr/>
              <p14:nvPr/>
            </p14:nvContentPartPr>
            <p14:xfrm>
              <a:off x="7076623" y="436964"/>
              <a:ext cx="415440" cy="395640"/>
            </p14:xfrm>
          </p:contentPart>
        </mc:Choice>
        <mc:Fallback xmlns="">
          <p:pic>
            <p:nvPicPr>
              <p:cNvPr id="45" name="Ink 45">
                <a:extLst>
                  <a:ext uri="{FF2B5EF4-FFF2-40B4-BE49-F238E27FC236}">
                    <a16:creationId xmlns:a16="http://schemas.microsoft.com/office/drawing/2014/main" id="{A3597F07-1B46-725E-DB87-FC0AB397D04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69063" y="429404"/>
                <a:ext cx="43020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9" name="Ink 60">
                <a:extLst>
                  <a:ext uri="{FF2B5EF4-FFF2-40B4-BE49-F238E27FC236}">
                    <a16:creationId xmlns:a16="http://schemas.microsoft.com/office/drawing/2014/main" id="{1F002291-B1E5-19BC-D77F-9FFA89E2AD8A}"/>
                  </a:ext>
                </a:extLst>
              </p14:cNvPr>
              <p14:cNvContentPartPr/>
              <p14:nvPr/>
            </p14:nvContentPartPr>
            <p14:xfrm>
              <a:off x="10578703" y="393044"/>
              <a:ext cx="1414800" cy="570960"/>
            </p14:xfrm>
          </p:contentPart>
        </mc:Choice>
        <mc:Fallback xmlns="">
          <p:pic>
            <p:nvPicPr>
              <p:cNvPr id="59" name="Ink 60">
                <a:extLst>
                  <a:ext uri="{FF2B5EF4-FFF2-40B4-BE49-F238E27FC236}">
                    <a16:creationId xmlns:a16="http://schemas.microsoft.com/office/drawing/2014/main" id="{1F002291-B1E5-19BC-D77F-9FFA89E2AD8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571143" y="385484"/>
                <a:ext cx="1429920" cy="5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0" name="Ink 60">
                <a:extLst>
                  <a:ext uri="{FF2B5EF4-FFF2-40B4-BE49-F238E27FC236}">
                    <a16:creationId xmlns:a16="http://schemas.microsoft.com/office/drawing/2014/main" id="{8C5736FB-D4CF-CCBB-C326-E4ED1F34A6D6}"/>
                  </a:ext>
                </a:extLst>
              </p14:cNvPr>
              <p14:cNvContentPartPr/>
              <p14:nvPr/>
            </p14:nvContentPartPr>
            <p14:xfrm>
              <a:off x="8981743" y="375404"/>
              <a:ext cx="1314360" cy="501480"/>
            </p14:xfrm>
          </p:contentPart>
        </mc:Choice>
        <mc:Fallback xmlns="">
          <p:pic>
            <p:nvPicPr>
              <p:cNvPr id="60" name="Ink 60">
                <a:extLst>
                  <a:ext uri="{FF2B5EF4-FFF2-40B4-BE49-F238E27FC236}">
                    <a16:creationId xmlns:a16="http://schemas.microsoft.com/office/drawing/2014/main" id="{8C5736FB-D4CF-CCBB-C326-E4ED1F34A6D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974183" y="367839"/>
                <a:ext cx="1329480" cy="516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4" name="Ink 74">
                <a:extLst>
                  <a:ext uri="{FF2B5EF4-FFF2-40B4-BE49-F238E27FC236}">
                    <a16:creationId xmlns:a16="http://schemas.microsoft.com/office/drawing/2014/main" id="{5CCB5C2D-38A9-FCB6-F2AC-E78515543908}"/>
                  </a:ext>
                </a:extLst>
              </p14:cNvPr>
              <p14:cNvContentPartPr/>
              <p14:nvPr/>
            </p14:nvContentPartPr>
            <p14:xfrm>
              <a:off x="1129783" y="1236164"/>
              <a:ext cx="2533320" cy="476640"/>
            </p14:xfrm>
          </p:contentPart>
        </mc:Choice>
        <mc:Fallback xmlns="">
          <p:pic>
            <p:nvPicPr>
              <p:cNvPr id="74" name="Ink 74">
                <a:extLst>
                  <a:ext uri="{FF2B5EF4-FFF2-40B4-BE49-F238E27FC236}">
                    <a16:creationId xmlns:a16="http://schemas.microsoft.com/office/drawing/2014/main" id="{5CCB5C2D-38A9-FCB6-F2AC-E7851554390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22223" y="1228604"/>
                <a:ext cx="254844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20" name="Ink 127">
                <a:extLst>
                  <a:ext uri="{FF2B5EF4-FFF2-40B4-BE49-F238E27FC236}">
                    <a16:creationId xmlns:a16="http://schemas.microsoft.com/office/drawing/2014/main" id="{281775F9-DB34-04EF-1B5C-66C7980FE9D0}"/>
                  </a:ext>
                </a:extLst>
              </p14:cNvPr>
              <p14:cNvContentPartPr/>
              <p14:nvPr/>
            </p14:nvContentPartPr>
            <p14:xfrm>
              <a:off x="4612063" y="1801364"/>
              <a:ext cx="2282400" cy="452520"/>
            </p14:xfrm>
          </p:contentPart>
        </mc:Choice>
        <mc:Fallback xmlns="">
          <p:pic>
            <p:nvPicPr>
              <p:cNvPr id="120" name="Ink 127">
                <a:extLst>
                  <a:ext uri="{FF2B5EF4-FFF2-40B4-BE49-F238E27FC236}">
                    <a16:creationId xmlns:a16="http://schemas.microsoft.com/office/drawing/2014/main" id="{281775F9-DB34-04EF-1B5C-66C7980FE9D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04504" y="1793798"/>
                <a:ext cx="2297158" cy="4676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1" name="Ink 127">
                <a:extLst>
                  <a:ext uri="{FF2B5EF4-FFF2-40B4-BE49-F238E27FC236}">
                    <a16:creationId xmlns:a16="http://schemas.microsoft.com/office/drawing/2014/main" id="{0FC6DA9A-E044-20E3-9A94-1C29D8DF3BDA}"/>
                  </a:ext>
                </a:extLst>
              </p14:cNvPr>
              <p14:cNvContentPartPr/>
              <p14:nvPr/>
            </p14:nvContentPartPr>
            <p14:xfrm>
              <a:off x="3172423" y="2146244"/>
              <a:ext cx="723240" cy="176400"/>
            </p14:xfrm>
          </p:contentPart>
        </mc:Choice>
        <mc:Fallback xmlns="">
          <p:pic>
            <p:nvPicPr>
              <p:cNvPr id="121" name="Ink 127">
                <a:extLst>
                  <a:ext uri="{FF2B5EF4-FFF2-40B4-BE49-F238E27FC236}">
                    <a16:creationId xmlns:a16="http://schemas.microsoft.com/office/drawing/2014/main" id="{0FC6DA9A-E044-20E3-9A94-1C29D8DF3BD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64863" y="2138684"/>
                <a:ext cx="73836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2" name="Ink 127">
                <a:extLst>
                  <a:ext uri="{FF2B5EF4-FFF2-40B4-BE49-F238E27FC236}">
                    <a16:creationId xmlns:a16="http://schemas.microsoft.com/office/drawing/2014/main" id="{7651D7AE-555F-528A-DA63-C2E176450404}"/>
                  </a:ext>
                </a:extLst>
              </p14:cNvPr>
              <p14:cNvContentPartPr/>
              <p14:nvPr/>
            </p14:nvContentPartPr>
            <p14:xfrm>
              <a:off x="2071903" y="1989284"/>
              <a:ext cx="396360" cy="415440"/>
            </p14:xfrm>
          </p:contentPart>
        </mc:Choice>
        <mc:Fallback xmlns="">
          <p:pic>
            <p:nvPicPr>
              <p:cNvPr id="122" name="Ink 127">
                <a:extLst>
                  <a:ext uri="{FF2B5EF4-FFF2-40B4-BE49-F238E27FC236}">
                    <a16:creationId xmlns:a16="http://schemas.microsoft.com/office/drawing/2014/main" id="{7651D7AE-555F-528A-DA63-C2E17645040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064703" y="1981724"/>
                <a:ext cx="41148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3" name="Ink 127">
                <a:extLst>
                  <a:ext uri="{FF2B5EF4-FFF2-40B4-BE49-F238E27FC236}">
                    <a16:creationId xmlns:a16="http://schemas.microsoft.com/office/drawing/2014/main" id="{C5AE40C6-E93B-C52D-9268-5B149CC35943}"/>
                  </a:ext>
                </a:extLst>
              </p14:cNvPr>
              <p14:cNvContentPartPr/>
              <p14:nvPr/>
            </p14:nvContentPartPr>
            <p14:xfrm>
              <a:off x="884623" y="1902524"/>
              <a:ext cx="590760" cy="595440"/>
            </p14:xfrm>
          </p:contentPart>
        </mc:Choice>
        <mc:Fallback xmlns="">
          <p:pic>
            <p:nvPicPr>
              <p:cNvPr id="123" name="Ink 127">
                <a:extLst>
                  <a:ext uri="{FF2B5EF4-FFF2-40B4-BE49-F238E27FC236}">
                    <a16:creationId xmlns:a16="http://schemas.microsoft.com/office/drawing/2014/main" id="{C5AE40C6-E93B-C52D-9268-5B149CC3594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77063" y="1894964"/>
                <a:ext cx="605880" cy="6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4" name="Ink 127">
                <a:extLst>
                  <a:ext uri="{FF2B5EF4-FFF2-40B4-BE49-F238E27FC236}">
                    <a16:creationId xmlns:a16="http://schemas.microsoft.com/office/drawing/2014/main" id="{27C110EC-011E-0D94-6AF2-82102F61CBA4}"/>
                  </a:ext>
                </a:extLst>
              </p14:cNvPr>
              <p14:cNvContentPartPr/>
              <p14:nvPr/>
            </p14:nvContentPartPr>
            <p14:xfrm>
              <a:off x="9660703" y="969404"/>
              <a:ext cx="2356560" cy="705600"/>
            </p14:xfrm>
          </p:contentPart>
        </mc:Choice>
        <mc:Fallback xmlns="">
          <p:pic>
            <p:nvPicPr>
              <p:cNvPr id="124" name="Ink 127">
                <a:extLst>
                  <a:ext uri="{FF2B5EF4-FFF2-40B4-BE49-F238E27FC236}">
                    <a16:creationId xmlns:a16="http://schemas.microsoft.com/office/drawing/2014/main" id="{27C110EC-011E-0D94-6AF2-82102F61CBA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653143" y="961848"/>
                <a:ext cx="2371680" cy="720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5" name="Ink 127">
                <a:extLst>
                  <a:ext uri="{FF2B5EF4-FFF2-40B4-BE49-F238E27FC236}">
                    <a16:creationId xmlns:a16="http://schemas.microsoft.com/office/drawing/2014/main" id="{AE9B4297-242F-7CF0-4E8D-BFFF6DE37177}"/>
                  </a:ext>
                </a:extLst>
              </p14:cNvPr>
              <p14:cNvContentPartPr/>
              <p14:nvPr/>
            </p14:nvContentPartPr>
            <p14:xfrm>
              <a:off x="8535343" y="1104764"/>
              <a:ext cx="723240" cy="394200"/>
            </p14:xfrm>
          </p:contentPart>
        </mc:Choice>
        <mc:Fallback xmlns="">
          <p:pic>
            <p:nvPicPr>
              <p:cNvPr id="125" name="Ink 127">
                <a:extLst>
                  <a:ext uri="{FF2B5EF4-FFF2-40B4-BE49-F238E27FC236}">
                    <a16:creationId xmlns:a16="http://schemas.microsoft.com/office/drawing/2014/main" id="{AE9B4297-242F-7CF0-4E8D-BFFF6DE3717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527783" y="1097204"/>
                <a:ext cx="73836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6" name="Ink 127">
                <a:extLst>
                  <a:ext uri="{FF2B5EF4-FFF2-40B4-BE49-F238E27FC236}">
                    <a16:creationId xmlns:a16="http://schemas.microsoft.com/office/drawing/2014/main" id="{DB9821C4-C2A6-EFEA-07A6-C066B92331FC}"/>
                  </a:ext>
                </a:extLst>
              </p14:cNvPr>
              <p14:cNvContentPartPr/>
              <p14:nvPr/>
            </p14:nvContentPartPr>
            <p14:xfrm>
              <a:off x="7416103" y="1181804"/>
              <a:ext cx="704520" cy="298440"/>
            </p14:xfrm>
          </p:contentPart>
        </mc:Choice>
        <mc:Fallback xmlns="">
          <p:pic>
            <p:nvPicPr>
              <p:cNvPr id="126" name="Ink 127">
                <a:extLst>
                  <a:ext uri="{FF2B5EF4-FFF2-40B4-BE49-F238E27FC236}">
                    <a16:creationId xmlns:a16="http://schemas.microsoft.com/office/drawing/2014/main" id="{DB9821C4-C2A6-EFEA-07A6-C066B92331F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408543" y="1174253"/>
                <a:ext cx="719640" cy="313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7" name="Ink 127">
                <a:extLst>
                  <a:ext uri="{FF2B5EF4-FFF2-40B4-BE49-F238E27FC236}">
                    <a16:creationId xmlns:a16="http://schemas.microsoft.com/office/drawing/2014/main" id="{64519E0C-4FDA-64D8-2C33-7D8409B9B7EB}"/>
                  </a:ext>
                </a:extLst>
              </p14:cNvPr>
              <p14:cNvContentPartPr/>
              <p14:nvPr/>
            </p14:nvContentPartPr>
            <p14:xfrm>
              <a:off x="3970903" y="1157324"/>
              <a:ext cx="3011760" cy="454680"/>
            </p14:xfrm>
          </p:contentPart>
        </mc:Choice>
        <mc:Fallback xmlns="">
          <p:pic>
            <p:nvPicPr>
              <p:cNvPr id="127" name="Ink 127">
                <a:extLst>
                  <a:ext uri="{FF2B5EF4-FFF2-40B4-BE49-F238E27FC236}">
                    <a16:creationId xmlns:a16="http://schemas.microsoft.com/office/drawing/2014/main" id="{64519E0C-4FDA-64D8-2C33-7D8409B9B7E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963343" y="1149770"/>
                <a:ext cx="3026880" cy="4697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8" name="Ink 138">
                <a:extLst>
                  <a:ext uri="{FF2B5EF4-FFF2-40B4-BE49-F238E27FC236}">
                    <a16:creationId xmlns:a16="http://schemas.microsoft.com/office/drawing/2014/main" id="{737A3F29-6780-33CB-20A4-49AA8D2D453D}"/>
                  </a:ext>
                </a:extLst>
              </p14:cNvPr>
              <p14:cNvContentPartPr/>
              <p14:nvPr/>
            </p14:nvContentPartPr>
            <p14:xfrm>
              <a:off x="1927543" y="3002684"/>
              <a:ext cx="1942920" cy="401760"/>
            </p14:xfrm>
          </p:contentPart>
        </mc:Choice>
        <mc:Fallback xmlns="">
          <p:pic>
            <p:nvPicPr>
              <p:cNvPr id="138" name="Ink 138">
                <a:extLst>
                  <a:ext uri="{FF2B5EF4-FFF2-40B4-BE49-F238E27FC236}">
                    <a16:creationId xmlns:a16="http://schemas.microsoft.com/office/drawing/2014/main" id="{737A3F29-6780-33CB-20A4-49AA8D2D453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919983" y="2995117"/>
                <a:ext cx="1958040" cy="4168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5FC5F5EA-2C56-0EE6-4755-5D4CD33F90FB}"/>
                  </a:ext>
                </a:extLst>
              </p14:cNvPr>
              <p14:cNvContentPartPr/>
              <p14:nvPr/>
            </p14:nvContentPartPr>
            <p14:xfrm>
              <a:off x="4420543" y="2907284"/>
              <a:ext cx="443160" cy="4028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5FC5F5EA-2C56-0EE6-4755-5D4CD33F90F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412983" y="2899724"/>
                <a:ext cx="45828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DA280F3C-8097-D679-DADF-0BB044179F56}"/>
                  </a:ext>
                </a:extLst>
              </p14:cNvPr>
              <p14:cNvContentPartPr/>
              <p14:nvPr/>
            </p14:nvContentPartPr>
            <p14:xfrm>
              <a:off x="5130463" y="2856884"/>
              <a:ext cx="487800" cy="4341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DA280F3C-8097-D679-DADF-0BB044179F5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122903" y="2849324"/>
                <a:ext cx="50292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70AFFB7A-197F-3F82-A856-DE5B39602BAF}"/>
                  </a:ext>
                </a:extLst>
              </p14:cNvPr>
              <p14:cNvContentPartPr/>
              <p14:nvPr/>
            </p14:nvContentPartPr>
            <p14:xfrm>
              <a:off x="5039743" y="2518124"/>
              <a:ext cx="276840" cy="1638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70AFFB7A-197F-3F82-A856-DE5B39602BA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032183" y="2510564"/>
                <a:ext cx="2919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7DE1807E-1215-B0A5-8762-690DC64C06EF}"/>
                  </a:ext>
                </a:extLst>
              </p14:cNvPr>
              <p14:cNvContentPartPr/>
              <p14:nvPr/>
            </p14:nvContentPartPr>
            <p14:xfrm>
              <a:off x="4379503" y="2545844"/>
              <a:ext cx="289440" cy="2001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7DE1807E-1215-B0A5-8762-690DC64C06E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371943" y="2538284"/>
                <a:ext cx="3045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52" name="Ink 153">
                <a:extLst>
                  <a:ext uri="{FF2B5EF4-FFF2-40B4-BE49-F238E27FC236}">
                    <a16:creationId xmlns:a16="http://schemas.microsoft.com/office/drawing/2014/main" id="{CA88CC7E-BEBD-9E69-815B-B186A4B80948}"/>
                  </a:ext>
                </a:extLst>
              </p14:cNvPr>
              <p14:cNvContentPartPr/>
              <p14:nvPr/>
            </p14:nvContentPartPr>
            <p14:xfrm>
              <a:off x="4228663" y="3567884"/>
              <a:ext cx="628920" cy="419400"/>
            </p14:xfrm>
          </p:contentPart>
        </mc:Choice>
        <mc:Fallback xmlns="">
          <p:pic>
            <p:nvPicPr>
              <p:cNvPr id="152" name="Ink 153">
                <a:extLst>
                  <a:ext uri="{FF2B5EF4-FFF2-40B4-BE49-F238E27FC236}">
                    <a16:creationId xmlns:a16="http://schemas.microsoft.com/office/drawing/2014/main" id="{CA88CC7E-BEBD-9E69-815B-B186A4B8094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221103" y="3560324"/>
                <a:ext cx="64404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53" name="Ink 153">
                <a:extLst>
                  <a:ext uri="{FF2B5EF4-FFF2-40B4-BE49-F238E27FC236}">
                    <a16:creationId xmlns:a16="http://schemas.microsoft.com/office/drawing/2014/main" id="{E3E67AD0-7583-7325-76CE-AA63959AAE5E}"/>
                  </a:ext>
                </a:extLst>
              </p14:cNvPr>
              <p14:cNvContentPartPr/>
              <p14:nvPr/>
            </p14:nvContentPartPr>
            <p14:xfrm>
              <a:off x="5096263" y="3517124"/>
              <a:ext cx="691920" cy="577080"/>
            </p14:xfrm>
          </p:contentPart>
        </mc:Choice>
        <mc:Fallback xmlns="">
          <p:pic>
            <p:nvPicPr>
              <p:cNvPr id="153" name="Ink 153">
                <a:extLst>
                  <a:ext uri="{FF2B5EF4-FFF2-40B4-BE49-F238E27FC236}">
                    <a16:creationId xmlns:a16="http://schemas.microsoft.com/office/drawing/2014/main" id="{E3E67AD0-7583-7325-76CE-AA63959AAE5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88703" y="3509569"/>
                <a:ext cx="707040" cy="5921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58" name="Ink 158">
                <a:extLst>
                  <a:ext uri="{FF2B5EF4-FFF2-40B4-BE49-F238E27FC236}">
                    <a16:creationId xmlns:a16="http://schemas.microsoft.com/office/drawing/2014/main" id="{B38300AF-1069-FAC6-1DD1-933C82B6078A}"/>
                  </a:ext>
                </a:extLst>
              </p14:cNvPr>
              <p14:cNvContentPartPr/>
              <p14:nvPr/>
            </p14:nvContentPartPr>
            <p14:xfrm>
              <a:off x="8264983" y="2556284"/>
              <a:ext cx="823680" cy="853560"/>
            </p14:xfrm>
          </p:contentPart>
        </mc:Choice>
        <mc:Fallback xmlns="">
          <p:pic>
            <p:nvPicPr>
              <p:cNvPr id="158" name="Ink 158">
                <a:extLst>
                  <a:ext uri="{FF2B5EF4-FFF2-40B4-BE49-F238E27FC236}">
                    <a16:creationId xmlns:a16="http://schemas.microsoft.com/office/drawing/2014/main" id="{B38300AF-1069-FAC6-1DD1-933C82B6078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257426" y="2548721"/>
                <a:ext cx="838793" cy="868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61" name="Ink 161">
                <a:extLst>
                  <a:ext uri="{FF2B5EF4-FFF2-40B4-BE49-F238E27FC236}">
                    <a16:creationId xmlns:a16="http://schemas.microsoft.com/office/drawing/2014/main" id="{C6AC3898-3287-59D1-DAB9-E68C429867F7}"/>
                  </a:ext>
                </a:extLst>
              </p14:cNvPr>
              <p14:cNvContentPartPr/>
              <p14:nvPr/>
            </p14:nvContentPartPr>
            <p14:xfrm>
              <a:off x="9082183" y="2620724"/>
              <a:ext cx="264240" cy="293040"/>
            </p14:xfrm>
          </p:contentPart>
        </mc:Choice>
        <mc:Fallback xmlns="">
          <p:pic>
            <p:nvPicPr>
              <p:cNvPr id="161" name="Ink 161">
                <a:extLst>
                  <a:ext uri="{FF2B5EF4-FFF2-40B4-BE49-F238E27FC236}">
                    <a16:creationId xmlns:a16="http://schemas.microsoft.com/office/drawing/2014/main" id="{C6AC3898-3287-59D1-DAB9-E68C429867F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074623" y="2613164"/>
                <a:ext cx="2793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67" name="Ink 167">
                <a:extLst>
                  <a:ext uri="{FF2B5EF4-FFF2-40B4-BE49-F238E27FC236}">
                    <a16:creationId xmlns:a16="http://schemas.microsoft.com/office/drawing/2014/main" id="{F384EEFB-3946-5314-522C-3E873A2DD496}"/>
                  </a:ext>
                </a:extLst>
              </p14:cNvPr>
              <p14:cNvContentPartPr/>
              <p14:nvPr/>
            </p14:nvContentPartPr>
            <p14:xfrm>
              <a:off x="9484663" y="3058844"/>
              <a:ext cx="760320" cy="659880"/>
            </p14:xfrm>
          </p:contentPart>
        </mc:Choice>
        <mc:Fallback xmlns="">
          <p:pic>
            <p:nvPicPr>
              <p:cNvPr id="167" name="Ink 167">
                <a:extLst>
                  <a:ext uri="{FF2B5EF4-FFF2-40B4-BE49-F238E27FC236}">
                    <a16:creationId xmlns:a16="http://schemas.microsoft.com/office/drawing/2014/main" id="{F384EEFB-3946-5314-522C-3E873A2DD49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477103" y="3051284"/>
                <a:ext cx="77544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73" name="Ink 173">
                <a:extLst>
                  <a:ext uri="{FF2B5EF4-FFF2-40B4-BE49-F238E27FC236}">
                    <a16:creationId xmlns:a16="http://schemas.microsoft.com/office/drawing/2014/main" id="{64BE2BF3-54F9-4DF7-7B6C-98137E57E244}"/>
                  </a:ext>
                </a:extLst>
              </p14:cNvPr>
              <p14:cNvContentPartPr/>
              <p14:nvPr/>
            </p14:nvContentPartPr>
            <p14:xfrm>
              <a:off x="6020383" y="2907644"/>
              <a:ext cx="1383480" cy="542520"/>
            </p14:xfrm>
          </p:contentPart>
        </mc:Choice>
        <mc:Fallback xmlns="">
          <p:pic>
            <p:nvPicPr>
              <p:cNvPr id="173" name="Ink 173">
                <a:extLst>
                  <a:ext uri="{FF2B5EF4-FFF2-40B4-BE49-F238E27FC236}">
                    <a16:creationId xmlns:a16="http://schemas.microsoft.com/office/drawing/2014/main" id="{64BE2BF3-54F9-4DF7-7B6C-98137E57E24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012823" y="2900444"/>
                <a:ext cx="139860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77" name="Ink 177">
                <a:extLst>
                  <a:ext uri="{FF2B5EF4-FFF2-40B4-BE49-F238E27FC236}">
                    <a16:creationId xmlns:a16="http://schemas.microsoft.com/office/drawing/2014/main" id="{498AA6B8-10DF-D378-4A83-3E4FE2CEC07F}"/>
                  </a:ext>
                </a:extLst>
              </p14:cNvPr>
              <p14:cNvContentPartPr/>
              <p14:nvPr/>
            </p14:nvContentPartPr>
            <p14:xfrm>
              <a:off x="7598623" y="3172604"/>
              <a:ext cx="364680" cy="621360"/>
            </p14:xfrm>
          </p:contentPart>
        </mc:Choice>
        <mc:Fallback xmlns="">
          <p:pic>
            <p:nvPicPr>
              <p:cNvPr id="177" name="Ink 177">
                <a:extLst>
                  <a:ext uri="{FF2B5EF4-FFF2-40B4-BE49-F238E27FC236}">
                    <a16:creationId xmlns:a16="http://schemas.microsoft.com/office/drawing/2014/main" id="{498AA6B8-10DF-D378-4A83-3E4FE2CEC07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591070" y="3165044"/>
                <a:ext cx="379785" cy="6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076ECACA-6D45-1EB2-FA5F-BA56E47BDAF1}"/>
                  </a:ext>
                </a:extLst>
              </p14:cNvPr>
              <p14:cNvContentPartPr/>
              <p14:nvPr/>
            </p14:nvContentPartPr>
            <p14:xfrm>
              <a:off x="1820623" y="3806204"/>
              <a:ext cx="1333080" cy="2707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076ECACA-6D45-1EB2-FA5F-BA56E47BDAF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813063" y="3798644"/>
                <a:ext cx="134820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81" name="Ink 181">
                <a:extLst>
                  <a:ext uri="{FF2B5EF4-FFF2-40B4-BE49-F238E27FC236}">
                    <a16:creationId xmlns:a16="http://schemas.microsoft.com/office/drawing/2014/main" id="{099E6EE1-54E8-BDD0-13AB-AA88601555BB}"/>
                  </a:ext>
                </a:extLst>
              </p14:cNvPr>
              <p14:cNvContentPartPr/>
              <p14:nvPr/>
            </p14:nvContentPartPr>
            <p14:xfrm>
              <a:off x="6246823" y="3762284"/>
              <a:ext cx="3074400" cy="420840"/>
            </p14:xfrm>
          </p:contentPart>
        </mc:Choice>
        <mc:Fallback xmlns="">
          <p:pic>
            <p:nvPicPr>
              <p:cNvPr id="181" name="Ink 181">
                <a:extLst>
                  <a:ext uri="{FF2B5EF4-FFF2-40B4-BE49-F238E27FC236}">
                    <a16:creationId xmlns:a16="http://schemas.microsoft.com/office/drawing/2014/main" id="{099E6EE1-54E8-BDD0-13AB-AA88601555B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239264" y="3754724"/>
                <a:ext cx="3089518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84" name="Ink 184">
                <a:extLst>
                  <a:ext uri="{FF2B5EF4-FFF2-40B4-BE49-F238E27FC236}">
                    <a16:creationId xmlns:a16="http://schemas.microsoft.com/office/drawing/2014/main" id="{4517A73E-2365-67DF-3339-1F5F13140B24}"/>
                  </a:ext>
                </a:extLst>
              </p14:cNvPr>
              <p14:cNvContentPartPr/>
              <p14:nvPr/>
            </p14:nvContentPartPr>
            <p14:xfrm>
              <a:off x="8522743" y="4145684"/>
              <a:ext cx="459360" cy="626400"/>
            </p14:xfrm>
          </p:contentPart>
        </mc:Choice>
        <mc:Fallback xmlns="">
          <p:pic>
            <p:nvPicPr>
              <p:cNvPr id="184" name="Ink 184">
                <a:extLst>
                  <a:ext uri="{FF2B5EF4-FFF2-40B4-BE49-F238E27FC236}">
                    <a16:creationId xmlns:a16="http://schemas.microsoft.com/office/drawing/2014/main" id="{4517A73E-2365-67DF-3339-1F5F13140B2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515183" y="4138124"/>
                <a:ext cx="47448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11" name="Ink 212">
                <a:extLst>
                  <a:ext uri="{FF2B5EF4-FFF2-40B4-BE49-F238E27FC236}">
                    <a16:creationId xmlns:a16="http://schemas.microsoft.com/office/drawing/2014/main" id="{FD25A6C2-AE28-F11C-EEDD-C58476A36201}"/>
                  </a:ext>
                </a:extLst>
              </p14:cNvPr>
              <p14:cNvContentPartPr/>
              <p14:nvPr/>
            </p14:nvContentPartPr>
            <p14:xfrm>
              <a:off x="8235463" y="5662364"/>
              <a:ext cx="3940560" cy="1117440"/>
            </p14:xfrm>
          </p:contentPart>
        </mc:Choice>
        <mc:Fallback xmlns="">
          <p:pic>
            <p:nvPicPr>
              <p:cNvPr id="211" name="Ink 212">
                <a:extLst>
                  <a:ext uri="{FF2B5EF4-FFF2-40B4-BE49-F238E27FC236}">
                    <a16:creationId xmlns:a16="http://schemas.microsoft.com/office/drawing/2014/main" id="{FD25A6C2-AE28-F11C-EEDD-C58476A3620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227902" y="5654804"/>
                <a:ext cx="3958202" cy="11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12" name="Ink 212">
                <a:extLst>
                  <a:ext uri="{FF2B5EF4-FFF2-40B4-BE49-F238E27FC236}">
                    <a16:creationId xmlns:a16="http://schemas.microsoft.com/office/drawing/2014/main" id="{0F285F30-6113-F997-88B1-B83D4BA52AB2}"/>
                  </a:ext>
                </a:extLst>
              </p14:cNvPr>
              <p14:cNvContentPartPr/>
              <p14:nvPr/>
            </p14:nvContentPartPr>
            <p14:xfrm>
              <a:off x="8484943" y="4849124"/>
              <a:ext cx="1515600" cy="504000"/>
            </p14:xfrm>
          </p:contentPart>
        </mc:Choice>
        <mc:Fallback xmlns="">
          <p:pic>
            <p:nvPicPr>
              <p:cNvPr id="212" name="Ink 212">
                <a:extLst>
                  <a:ext uri="{FF2B5EF4-FFF2-40B4-BE49-F238E27FC236}">
                    <a16:creationId xmlns:a16="http://schemas.microsoft.com/office/drawing/2014/main" id="{0F285F30-6113-F997-88B1-B83D4BA52AB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477383" y="4841564"/>
                <a:ext cx="153072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27" name="Ink 228">
                <a:extLst>
                  <a:ext uri="{FF2B5EF4-FFF2-40B4-BE49-F238E27FC236}">
                    <a16:creationId xmlns:a16="http://schemas.microsoft.com/office/drawing/2014/main" id="{6EFEF9B4-971F-15F1-0BB5-2B27E8B89298}"/>
                  </a:ext>
                </a:extLst>
              </p14:cNvPr>
              <p14:cNvContentPartPr/>
              <p14:nvPr/>
            </p14:nvContentPartPr>
            <p14:xfrm>
              <a:off x="1345783" y="5686844"/>
              <a:ext cx="2047320" cy="502560"/>
            </p14:xfrm>
          </p:contentPart>
        </mc:Choice>
        <mc:Fallback xmlns="">
          <p:pic>
            <p:nvPicPr>
              <p:cNvPr id="227" name="Ink 228">
                <a:extLst>
                  <a:ext uri="{FF2B5EF4-FFF2-40B4-BE49-F238E27FC236}">
                    <a16:creationId xmlns:a16="http://schemas.microsoft.com/office/drawing/2014/main" id="{6EFEF9B4-971F-15F1-0BB5-2B27E8B8929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335703" y="5676764"/>
                <a:ext cx="206496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28" name="Ink 228">
                <a:extLst>
                  <a:ext uri="{FF2B5EF4-FFF2-40B4-BE49-F238E27FC236}">
                    <a16:creationId xmlns:a16="http://schemas.microsoft.com/office/drawing/2014/main" id="{FA85A8D5-800B-84CB-14BC-7134AEAF307E}"/>
                  </a:ext>
                </a:extLst>
              </p14:cNvPr>
              <p14:cNvContentPartPr/>
              <p14:nvPr/>
            </p14:nvContentPartPr>
            <p14:xfrm>
              <a:off x="1633063" y="4227404"/>
              <a:ext cx="1281960" cy="1163520"/>
            </p14:xfrm>
          </p:contentPart>
        </mc:Choice>
        <mc:Fallback xmlns="">
          <p:pic>
            <p:nvPicPr>
              <p:cNvPr id="228" name="Ink 228">
                <a:extLst>
                  <a:ext uri="{FF2B5EF4-FFF2-40B4-BE49-F238E27FC236}">
                    <a16:creationId xmlns:a16="http://schemas.microsoft.com/office/drawing/2014/main" id="{FA85A8D5-800B-84CB-14BC-7134AEAF307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625505" y="4219844"/>
                <a:ext cx="1297076" cy="11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45" name="Ink 245">
                <a:extLst>
                  <a:ext uri="{FF2B5EF4-FFF2-40B4-BE49-F238E27FC236}">
                    <a16:creationId xmlns:a16="http://schemas.microsoft.com/office/drawing/2014/main" id="{E5DD0594-E2F2-A978-7033-2F7284E16AA4}"/>
                  </a:ext>
                </a:extLst>
              </p14:cNvPr>
              <p14:cNvContentPartPr/>
              <p14:nvPr/>
            </p14:nvContentPartPr>
            <p14:xfrm>
              <a:off x="4488583" y="4610804"/>
              <a:ext cx="2636640" cy="1113120"/>
            </p14:xfrm>
          </p:contentPart>
        </mc:Choice>
        <mc:Fallback xmlns="">
          <p:pic>
            <p:nvPicPr>
              <p:cNvPr id="245" name="Ink 245">
                <a:extLst>
                  <a:ext uri="{FF2B5EF4-FFF2-40B4-BE49-F238E27FC236}">
                    <a16:creationId xmlns:a16="http://schemas.microsoft.com/office/drawing/2014/main" id="{E5DD0594-E2F2-A978-7033-2F7284E16AA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481023" y="4603244"/>
                <a:ext cx="2654280" cy="11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E53FA48C-D71E-6351-AC0A-9EC026D97541}"/>
                  </a:ext>
                </a:extLst>
              </p14:cNvPr>
              <p14:cNvContentPartPr/>
              <p14:nvPr/>
            </p14:nvContentPartPr>
            <p14:xfrm>
              <a:off x="9541543" y="3574364"/>
              <a:ext cx="1132200" cy="21888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E53FA48C-D71E-6351-AC0A-9EC026D9754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533983" y="3566804"/>
                <a:ext cx="11469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2" name="Ink 12">
                <a:extLst>
                  <a:ext uri="{FF2B5EF4-FFF2-40B4-BE49-F238E27FC236}">
                    <a16:creationId xmlns:a16="http://schemas.microsoft.com/office/drawing/2014/main" id="{EBA4973B-D4C1-DE7A-B351-2DD72813DBBC}"/>
                  </a:ext>
                </a:extLst>
              </p14:cNvPr>
              <p14:cNvContentPartPr/>
              <p14:nvPr/>
            </p14:nvContentPartPr>
            <p14:xfrm>
              <a:off x="8322583" y="1586804"/>
              <a:ext cx="3473640" cy="698400"/>
            </p14:xfrm>
          </p:contentPart>
        </mc:Choice>
        <mc:Fallback xmlns="">
          <p:pic>
            <p:nvPicPr>
              <p:cNvPr id="12" name="Ink 12">
                <a:extLst>
                  <a:ext uri="{FF2B5EF4-FFF2-40B4-BE49-F238E27FC236}">
                    <a16:creationId xmlns:a16="http://schemas.microsoft.com/office/drawing/2014/main" id="{EBA4973B-D4C1-DE7A-B351-2DD72813DBB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315024" y="1576724"/>
                <a:ext cx="3491278" cy="71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B4179E0-F0B7-C313-5FB0-84B35C39F331}"/>
                  </a:ext>
                </a:extLst>
              </p14:cNvPr>
              <p14:cNvContentPartPr/>
              <p14:nvPr/>
            </p14:nvContentPartPr>
            <p14:xfrm>
              <a:off x="8605903" y="2165324"/>
              <a:ext cx="3161520" cy="100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B4179E0-F0B7-C313-5FB0-84B35C39F33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598343" y="2157764"/>
                <a:ext cx="3176280" cy="11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532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1B4B0AA-3525-C229-E6DA-79E34296A3AD}"/>
                  </a:ext>
                </a:extLst>
              </p14:cNvPr>
              <p14:cNvContentPartPr/>
              <p14:nvPr/>
            </p14:nvContentPartPr>
            <p14:xfrm>
              <a:off x="3983503" y="707324"/>
              <a:ext cx="50760" cy="119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1B4B0AA-3525-C229-E6DA-79E34296A3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75943" y="699764"/>
                <a:ext cx="658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6">
                <a:extLst>
                  <a:ext uri="{FF2B5EF4-FFF2-40B4-BE49-F238E27FC236}">
                    <a16:creationId xmlns:a16="http://schemas.microsoft.com/office/drawing/2014/main" id="{A49266CD-BD20-4CB7-B959-841FD6AFBA6F}"/>
                  </a:ext>
                </a:extLst>
              </p14:cNvPr>
              <p14:cNvContentPartPr/>
              <p14:nvPr/>
            </p14:nvContentPartPr>
            <p14:xfrm>
              <a:off x="2329663" y="474764"/>
              <a:ext cx="1339560" cy="521640"/>
            </p14:xfrm>
          </p:contentPart>
        </mc:Choice>
        <mc:Fallback xmlns="">
          <p:pic>
            <p:nvPicPr>
              <p:cNvPr id="15" name="Ink 16">
                <a:extLst>
                  <a:ext uri="{FF2B5EF4-FFF2-40B4-BE49-F238E27FC236}">
                    <a16:creationId xmlns:a16="http://schemas.microsoft.com/office/drawing/2014/main" id="{A49266CD-BD20-4CB7-B959-841FD6AFBA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22463" y="467204"/>
                <a:ext cx="135468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6">
                <a:extLst>
                  <a:ext uri="{FF2B5EF4-FFF2-40B4-BE49-F238E27FC236}">
                    <a16:creationId xmlns:a16="http://schemas.microsoft.com/office/drawing/2014/main" id="{DD528EA7-1A4C-BCE5-B653-A6D07939A0B8}"/>
                  </a:ext>
                </a:extLst>
              </p14:cNvPr>
              <p14:cNvContentPartPr/>
              <p14:nvPr/>
            </p14:nvContentPartPr>
            <p14:xfrm>
              <a:off x="1570423" y="385844"/>
              <a:ext cx="332280" cy="667080"/>
            </p14:xfrm>
          </p:contentPart>
        </mc:Choice>
        <mc:Fallback xmlns="">
          <p:pic>
            <p:nvPicPr>
              <p:cNvPr id="16" name="Ink 16">
                <a:extLst>
                  <a:ext uri="{FF2B5EF4-FFF2-40B4-BE49-F238E27FC236}">
                    <a16:creationId xmlns:a16="http://schemas.microsoft.com/office/drawing/2014/main" id="{DD528EA7-1A4C-BCE5-B653-A6D07939A0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62863" y="378280"/>
                <a:ext cx="347400" cy="682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3">
                <a:extLst>
                  <a:ext uri="{FF2B5EF4-FFF2-40B4-BE49-F238E27FC236}">
                    <a16:creationId xmlns:a16="http://schemas.microsoft.com/office/drawing/2014/main" id="{44D7E28D-3C4A-F45C-5FFF-CF57C28F99BF}"/>
                  </a:ext>
                </a:extLst>
              </p14:cNvPr>
              <p14:cNvContentPartPr/>
              <p14:nvPr/>
            </p14:nvContentPartPr>
            <p14:xfrm>
              <a:off x="9503383" y="272804"/>
              <a:ext cx="1000080" cy="515880"/>
            </p14:xfrm>
          </p:contentPart>
        </mc:Choice>
        <mc:Fallback xmlns="">
          <p:pic>
            <p:nvPicPr>
              <p:cNvPr id="31" name="Ink 33">
                <a:extLst>
                  <a:ext uri="{FF2B5EF4-FFF2-40B4-BE49-F238E27FC236}">
                    <a16:creationId xmlns:a16="http://schemas.microsoft.com/office/drawing/2014/main" id="{44D7E28D-3C4A-F45C-5FFF-CF57C28F99B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95823" y="265244"/>
                <a:ext cx="101520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3">
                <a:extLst>
                  <a:ext uri="{FF2B5EF4-FFF2-40B4-BE49-F238E27FC236}">
                    <a16:creationId xmlns:a16="http://schemas.microsoft.com/office/drawing/2014/main" id="{CF33818C-AB59-2720-576C-FBEA0B982FC0}"/>
                  </a:ext>
                </a:extLst>
              </p14:cNvPr>
              <p14:cNvContentPartPr/>
              <p14:nvPr/>
            </p14:nvContentPartPr>
            <p14:xfrm>
              <a:off x="6887983" y="184964"/>
              <a:ext cx="2207160" cy="804960"/>
            </p14:xfrm>
          </p:contentPart>
        </mc:Choice>
        <mc:Fallback xmlns="">
          <p:pic>
            <p:nvPicPr>
              <p:cNvPr id="32" name="Ink 33">
                <a:extLst>
                  <a:ext uri="{FF2B5EF4-FFF2-40B4-BE49-F238E27FC236}">
                    <a16:creationId xmlns:a16="http://schemas.microsoft.com/office/drawing/2014/main" id="{CF33818C-AB59-2720-576C-FBEA0B982F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80423" y="177404"/>
                <a:ext cx="2222280" cy="82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Ink 33">
                <a:extLst>
                  <a:ext uri="{FF2B5EF4-FFF2-40B4-BE49-F238E27FC236}">
                    <a16:creationId xmlns:a16="http://schemas.microsoft.com/office/drawing/2014/main" id="{50D84223-89B9-E960-B73D-5C2C9A7CCE12}"/>
                  </a:ext>
                </a:extLst>
              </p14:cNvPr>
              <p14:cNvContentPartPr/>
              <p14:nvPr/>
            </p14:nvContentPartPr>
            <p14:xfrm>
              <a:off x="5649583" y="505364"/>
              <a:ext cx="672840" cy="333360"/>
            </p14:xfrm>
          </p:contentPart>
        </mc:Choice>
        <mc:Fallback xmlns="">
          <p:pic>
            <p:nvPicPr>
              <p:cNvPr id="33" name="Ink 33">
                <a:extLst>
                  <a:ext uri="{FF2B5EF4-FFF2-40B4-BE49-F238E27FC236}">
                    <a16:creationId xmlns:a16="http://schemas.microsoft.com/office/drawing/2014/main" id="{50D84223-89B9-E960-B73D-5C2C9A7CCE1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42027" y="497812"/>
                <a:ext cx="687952" cy="348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4817A67-986D-FCFF-7903-429A5A2807A7}"/>
                  </a:ext>
                </a:extLst>
              </p14:cNvPr>
              <p14:cNvContentPartPr/>
              <p14:nvPr/>
            </p14:nvContentPartPr>
            <p14:xfrm>
              <a:off x="4203463" y="1929164"/>
              <a:ext cx="12960" cy="291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4817A67-986D-FCFF-7903-429A5A2807A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95903" y="1921604"/>
                <a:ext cx="2808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1080126-8A8A-894F-D40A-25442CF10EB7}"/>
                  </a:ext>
                </a:extLst>
              </p14:cNvPr>
              <p14:cNvContentPartPr/>
              <p14:nvPr/>
            </p14:nvContentPartPr>
            <p14:xfrm>
              <a:off x="4473823" y="1866164"/>
              <a:ext cx="19080" cy="226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1080126-8A8A-894F-D40A-25442CF10EB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66263" y="1858604"/>
                <a:ext cx="342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9D399DA-3415-E0B4-47D7-5F941BAD1028}"/>
                  </a:ext>
                </a:extLst>
              </p14:cNvPr>
              <p14:cNvContentPartPr/>
              <p14:nvPr/>
            </p14:nvContentPartPr>
            <p14:xfrm>
              <a:off x="4832023" y="1828364"/>
              <a:ext cx="12960" cy="54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9D399DA-3415-E0B4-47D7-5F941BAD102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24463" y="1821164"/>
                <a:ext cx="2808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5" name="Ink 46">
                <a:extLst>
                  <a:ext uri="{FF2B5EF4-FFF2-40B4-BE49-F238E27FC236}">
                    <a16:creationId xmlns:a16="http://schemas.microsoft.com/office/drawing/2014/main" id="{F42C1FEE-8065-9F88-172C-E1C94E305F8B}"/>
                  </a:ext>
                </a:extLst>
              </p14:cNvPr>
              <p14:cNvContentPartPr/>
              <p14:nvPr/>
            </p14:nvContentPartPr>
            <p14:xfrm>
              <a:off x="5687023" y="1473764"/>
              <a:ext cx="1025280" cy="635400"/>
            </p14:xfrm>
          </p:contentPart>
        </mc:Choice>
        <mc:Fallback xmlns="">
          <p:pic>
            <p:nvPicPr>
              <p:cNvPr id="45" name="Ink 46">
                <a:extLst>
                  <a:ext uri="{FF2B5EF4-FFF2-40B4-BE49-F238E27FC236}">
                    <a16:creationId xmlns:a16="http://schemas.microsoft.com/office/drawing/2014/main" id="{F42C1FEE-8065-9F88-172C-E1C94E305F8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79463" y="1466204"/>
                <a:ext cx="104040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6" name="Ink 46">
                <a:extLst>
                  <a:ext uri="{FF2B5EF4-FFF2-40B4-BE49-F238E27FC236}">
                    <a16:creationId xmlns:a16="http://schemas.microsoft.com/office/drawing/2014/main" id="{EE9C8709-4F36-B589-0D51-E17DF6F12D3B}"/>
                  </a:ext>
                </a:extLst>
              </p14:cNvPr>
              <p14:cNvContentPartPr/>
              <p14:nvPr/>
            </p14:nvContentPartPr>
            <p14:xfrm>
              <a:off x="2776063" y="1637204"/>
              <a:ext cx="924840" cy="547200"/>
            </p14:xfrm>
          </p:contentPart>
        </mc:Choice>
        <mc:Fallback xmlns="">
          <p:pic>
            <p:nvPicPr>
              <p:cNvPr id="46" name="Ink 46">
                <a:extLst>
                  <a:ext uri="{FF2B5EF4-FFF2-40B4-BE49-F238E27FC236}">
                    <a16:creationId xmlns:a16="http://schemas.microsoft.com/office/drawing/2014/main" id="{EE9C8709-4F36-B589-0D51-E17DF6F12D3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68500" y="1629644"/>
                <a:ext cx="939966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EF812B3-97C8-D7F5-D4DA-C987A583C503}"/>
                  </a:ext>
                </a:extLst>
              </p14:cNvPr>
              <p14:cNvContentPartPr/>
              <p14:nvPr/>
            </p14:nvContentPartPr>
            <p14:xfrm>
              <a:off x="2148223" y="1913684"/>
              <a:ext cx="313920" cy="442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EF812B3-97C8-D7F5-D4DA-C987A583C50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40663" y="1906124"/>
                <a:ext cx="32904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E8CF86A-05B8-ED41-6737-5FE4D30397D6}"/>
                  </a:ext>
                </a:extLst>
              </p14:cNvPr>
              <p14:cNvContentPartPr/>
              <p14:nvPr/>
            </p14:nvContentPartPr>
            <p14:xfrm>
              <a:off x="2166943" y="2127524"/>
              <a:ext cx="288720" cy="255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E8CF86A-05B8-ED41-6737-5FE4D30397D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59383" y="2119964"/>
                <a:ext cx="3038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627CFA1-77EA-BAEB-592A-E39AC1504039}"/>
                  </a:ext>
                </a:extLst>
              </p14:cNvPr>
              <p14:cNvContentPartPr/>
              <p14:nvPr/>
            </p14:nvContentPartPr>
            <p14:xfrm>
              <a:off x="1216903" y="2504804"/>
              <a:ext cx="302040" cy="381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627CFA1-77EA-BAEB-592A-E39AC150403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09343" y="2497244"/>
                <a:ext cx="3171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5" name="Ink 55">
                <a:extLst>
                  <a:ext uri="{FF2B5EF4-FFF2-40B4-BE49-F238E27FC236}">
                    <a16:creationId xmlns:a16="http://schemas.microsoft.com/office/drawing/2014/main" id="{8A62A02D-D101-9B94-F9A9-F296E8D15628}"/>
                  </a:ext>
                </a:extLst>
              </p14:cNvPr>
              <p14:cNvContentPartPr/>
              <p14:nvPr/>
            </p14:nvContentPartPr>
            <p14:xfrm>
              <a:off x="1568983" y="1537124"/>
              <a:ext cx="189000" cy="163080"/>
            </p14:xfrm>
          </p:contentPart>
        </mc:Choice>
        <mc:Fallback xmlns="">
          <p:pic>
            <p:nvPicPr>
              <p:cNvPr id="55" name="Ink 55">
                <a:extLst>
                  <a:ext uri="{FF2B5EF4-FFF2-40B4-BE49-F238E27FC236}">
                    <a16:creationId xmlns:a16="http://schemas.microsoft.com/office/drawing/2014/main" id="{8A62A02D-D101-9B94-F9A9-F296E8D1562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61423" y="1529564"/>
                <a:ext cx="2041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8" name="Ink 58">
                <a:extLst>
                  <a:ext uri="{FF2B5EF4-FFF2-40B4-BE49-F238E27FC236}">
                    <a16:creationId xmlns:a16="http://schemas.microsoft.com/office/drawing/2014/main" id="{29614672-CDD3-0E86-5163-3DFAA56D6109}"/>
                  </a:ext>
                </a:extLst>
              </p14:cNvPr>
              <p14:cNvContentPartPr/>
              <p14:nvPr/>
            </p14:nvContentPartPr>
            <p14:xfrm>
              <a:off x="1166863" y="1845284"/>
              <a:ext cx="308520" cy="483480"/>
            </p14:xfrm>
          </p:contentPart>
        </mc:Choice>
        <mc:Fallback xmlns="">
          <p:pic>
            <p:nvPicPr>
              <p:cNvPr id="58" name="Ink 58">
                <a:extLst>
                  <a:ext uri="{FF2B5EF4-FFF2-40B4-BE49-F238E27FC236}">
                    <a16:creationId xmlns:a16="http://schemas.microsoft.com/office/drawing/2014/main" id="{29614672-CDD3-0E86-5163-3DFAA56D61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59303" y="1837730"/>
                <a:ext cx="323640" cy="498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5900A0F-A538-483A-D5ED-C28F56D0CE27}"/>
                  </a:ext>
                </a:extLst>
              </p14:cNvPr>
              <p14:cNvContentPartPr/>
              <p14:nvPr/>
            </p14:nvContentPartPr>
            <p14:xfrm>
              <a:off x="2078383" y="3278084"/>
              <a:ext cx="157680" cy="316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5900A0F-A538-483A-D5ED-C28F56D0CE2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070823" y="3270524"/>
                <a:ext cx="1724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CEBFE8D-B347-5078-C7F1-02EFDB79EEDD}"/>
                  </a:ext>
                </a:extLst>
              </p14:cNvPr>
              <p14:cNvContentPartPr/>
              <p14:nvPr/>
            </p14:nvContentPartPr>
            <p14:xfrm>
              <a:off x="2116183" y="3403724"/>
              <a:ext cx="252000" cy="190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CEBFE8D-B347-5078-C7F1-02EFDB79EED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08623" y="3396164"/>
                <a:ext cx="2667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5" name="Ink 65">
                <a:extLst>
                  <a:ext uri="{FF2B5EF4-FFF2-40B4-BE49-F238E27FC236}">
                    <a16:creationId xmlns:a16="http://schemas.microsoft.com/office/drawing/2014/main" id="{B2CA210E-BAC8-1942-BBF8-4AC4EA4E3FC5}"/>
                  </a:ext>
                </a:extLst>
              </p14:cNvPr>
              <p14:cNvContentPartPr/>
              <p14:nvPr/>
            </p14:nvContentPartPr>
            <p14:xfrm>
              <a:off x="1219783" y="3045524"/>
              <a:ext cx="362520" cy="767520"/>
            </p14:xfrm>
          </p:contentPart>
        </mc:Choice>
        <mc:Fallback xmlns="">
          <p:pic>
            <p:nvPicPr>
              <p:cNvPr id="65" name="Ink 65">
                <a:extLst>
                  <a:ext uri="{FF2B5EF4-FFF2-40B4-BE49-F238E27FC236}">
                    <a16:creationId xmlns:a16="http://schemas.microsoft.com/office/drawing/2014/main" id="{B2CA210E-BAC8-1942-BBF8-4AC4EA4E3FC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212215" y="3037964"/>
                <a:ext cx="377655" cy="78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E8F1ECD-FCDD-A5BA-0135-44B350F099DF}"/>
                  </a:ext>
                </a:extLst>
              </p14:cNvPr>
              <p14:cNvContentPartPr/>
              <p14:nvPr/>
            </p14:nvContentPartPr>
            <p14:xfrm>
              <a:off x="2719543" y="2882084"/>
              <a:ext cx="182520" cy="777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E8F1ECD-FCDD-A5BA-0135-44B350F099D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711983" y="2874524"/>
                <a:ext cx="197640" cy="79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B47331D-A47E-5951-F1D1-53E82422E941}"/>
                  </a:ext>
                </a:extLst>
              </p14:cNvPr>
              <p14:cNvContentPartPr/>
              <p14:nvPr/>
            </p14:nvContentPartPr>
            <p14:xfrm>
              <a:off x="4071343" y="3196364"/>
              <a:ext cx="19080" cy="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B47331D-A47E-5951-F1D1-53E82422E94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63783" y="3188804"/>
                <a:ext cx="3420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E8268A5-FBE3-A7C4-704A-51E6EB9765B7}"/>
                  </a:ext>
                </a:extLst>
              </p14:cNvPr>
              <p14:cNvContentPartPr/>
              <p14:nvPr/>
            </p14:nvContentPartPr>
            <p14:xfrm>
              <a:off x="4392103" y="3183764"/>
              <a:ext cx="44280" cy="25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E8268A5-FBE3-A7C4-704A-51E6EB9765B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384543" y="3176204"/>
                <a:ext cx="594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7642B24-BA43-C123-4E2C-4EAE8482F43C}"/>
                  </a:ext>
                </a:extLst>
              </p14:cNvPr>
              <p14:cNvContentPartPr/>
              <p14:nvPr/>
            </p14:nvContentPartPr>
            <p14:xfrm>
              <a:off x="4756783" y="3158564"/>
              <a:ext cx="25560" cy="381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7642B24-BA43-C123-4E2C-4EAE8482F43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749223" y="3151004"/>
                <a:ext cx="406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1" name="Ink 83">
                <a:extLst>
                  <a:ext uri="{FF2B5EF4-FFF2-40B4-BE49-F238E27FC236}">
                    <a16:creationId xmlns:a16="http://schemas.microsoft.com/office/drawing/2014/main" id="{28006159-77ED-F647-8E9A-7772CD7150C9}"/>
                  </a:ext>
                </a:extLst>
              </p14:cNvPr>
              <p14:cNvContentPartPr/>
              <p14:nvPr/>
            </p14:nvContentPartPr>
            <p14:xfrm>
              <a:off x="6950983" y="2418044"/>
              <a:ext cx="321120" cy="231840"/>
            </p14:xfrm>
          </p:contentPart>
        </mc:Choice>
        <mc:Fallback xmlns="">
          <p:pic>
            <p:nvPicPr>
              <p:cNvPr id="81" name="Ink 83">
                <a:extLst>
                  <a:ext uri="{FF2B5EF4-FFF2-40B4-BE49-F238E27FC236}">
                    <a16:creationId xmlns:a16="http://schemas.microsoft.com/office/drawing/2014/main" id="{28006159-77ED-F647-8E9A-7772CD7150C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943423" y="2410472"/>
                <a:ext cx="336240" cy="246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2" name="Ink 83">
                <a:extLst>
                  <a:ext uri="{FF2B5EF4-FFF2-40B4-BE49-F238E27FC236}">
                    <a16:creationId xmlns:a16="http://schemas.microsoft.com/office/drawing/2014/main" id="{71783C61-B30F-B3A9-4F63-7A20FA2EEB39}"/>
                  </a:ext>
                </a:extLst>
              </p14:cNvPr>
              <p14:cNvContentPartPr/>
              <p14:nvPr/>
            </p14:nvContentPartPr>
            <p14:xfrm>
              <a:off x="5800423" y="2680844"/>
              <a:ext cx="981000" cy="597600"/>
            </p14:xfrm>
          </p:contentPart>
        </mc:Choice>
        <mc:Fallback xmlns="">
          <p:pic>
            <p:nvPicPr>
              <p:cNvPr id="82" name="Ink 83">
                <a:extLst>
                  <a:ext uri="{FF2B5EF4-FFF2-40B4-BE49-F238E27FC236}">
                    <a16:creationId xmlns:a16="http://schemas.microsoft.com/office/drawing/2014/main" id="{71783C61-B30F-B3A9-4F63-7A20FA2EEB3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92863" y="2673284"/>
                <a:ext cx="99612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3" name="Ink 83">
                <a:extLst>
                  <a:ext uri="{FF2B5EF4-FFF2-40B4-BE49-F238E27FC236}">
                    <a16:creationId xmlns:a16="http://schemas.microsoft.com/office/drawing/2014/main" id="{DAF2E778-55A4-B3B1-5A06-583DDE6DBC2A}"/>
                  </a:ext>
                </a:extLst>
              </p14:cNvPr>
              <p14:cNvContentPartPr/>
              <p14:nvPr/>
            </p14:nvContentPartPr>
            <p14:xfrm>
              <a:off x="3254143" y="3020324"/>
              <a:ext cx="484200" cy="453240"/>
            </p14:xfrm>
          </p:contentPart>
        </mc:Choice>
        <mc:Fallback xmlns="">
          <p:pic>
            <p:nvPicPr>
              <p:cNvPr id="83" name="Ink 83">
                <a:extLst>
                  <a:ext uri="{FF2B5EF4-FFF2-40B4-BE49-F238E27FC236}">
                    <a16:creationId xmlns:a16="http://schemas.microsoft.com/office/drawing/2014/main" id="{DAF2E778-55A4-B3B1-5A06-583DDE6DBC2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246589" y="3012758"/>
                <a:ext cx="499309" cy="468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48BAA7E-0FA4-50E9-1BDD-0B61EA155ACC}"/>
                  </a:ext>
                </a:extLst>
              </p14:cNvPr>
              <p14:cNvContentPartPr/>
              <p14:nvPr/>
            </p14:nvContentPartPr>
            <p14:xfrm>
              <a:off x="2719543" y="4636004"/>
              <a:ext cx="220320" cy="507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48BAA7E-0FA4-50E9-1BDD-0B61EA155AC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711983" y="4628444"/>
                <a:ext cx="2354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FBFFE86-A147-B082-3486-F87BA7D6149E}"/>
                  </a:ext>
                </a:extLst>
              </p14:cNvPr>
              <p14:cNvContentPartPr/>
              <p14:nvPr/>
            </p14:nvContentPartPr>
            <p14:xfrm>
              <a:off x="2704423" y="4812044"/>
              <a:ext cx="399240" cy="129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FBFFE86-A147-B082-3486-F87BA7D6149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696863" y="4804484"/>
                <a:ext cx="4143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9" name="Ink 89">
                <a:extLst>
                  <a:ext uri="{FF2B5EF4-FFF2-40B4-BE49-F238E27FC236}">
                    <a16:creationId xmlns:a16="http://schemas.microsoft.com/office/drawing/2014/main" id="{0A8563B1-86A0-AFC9-CD71-2CAE5EE99DE4}"/>
                  </a:ext>
                </a:extLst>
              </p14:cNvPr>
              <p14:cNvContentPartPr/>
              <p14:nvPr/>
            </p14:nvContentPartPr>
            <p14:xfrm>
              <a:off x="1940143" y="4523684"/>
              <a:ext cx="346320" cy="509040"/>
            </p14:xfrm>
          </p:contentPart>
        </mc:Choice>
        <mc:Fallback xmlns="">
          <p:pic>
            <p:nvPicPr>
              <p:cNvPr id="89" name="Ink 89">
                <a:extLst>
                  <a:ext uri="{FF2B5EF4-FFF2-40B4-BE49-F238E27FC236}">
                    <a16:creationId xmlns:a16="http://schemas.microsoft.com/office/drawing/2014/main" id="{0A8563B1-86A0-AFC9-CD71-2CAE5EE99DE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932583" y="4516124"/>
                <a:ext cx="36108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FFD9EB5-1252-351B-5873-050F398252DF}"/>
                  </a:ext>
                </a:extLst>
              </p14:cNvPr>
              <p14:cNvContentPartPr/>
              <p14:nvPr/>
            </p14:nvContentPartPr>
            <p14:xfrm>
              <a:off x="3427303" y="4918964"/>
              <a:ext cx="286200" cy="255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FFD9EB5-1252-351B-5873-050F398252D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419743" y="4911404"/>
                <a:ext cx="3013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9" name="Ink 100">
                <a:extLst>
                  <a:ext uri="{FF2B5EF4-FFF2-40B4-BE49-F238E27FC236}">
                    <a16:creationId xmlns:a16="http://schemas.microsoft.com/office/drawing/2014/main" id="{2C8029BC-D151-1725-FC1A-938534EF6D9A}"/>
                  </a:ext>
                </a:extLst>
              </p14:cNvPr>
              <p14:cNvContentPartPr/>
              <p14:nvPr/>
            </p14:nvContentPartPr>
            <p14:xfrm>
              <a:off x="4173223" y="4296524"/>
              <a:ext cx="942480" cy="585000"/>
            </p14:xfrm>
          </p:contentPart>
        </mc:Choice>
        <mc:Fallback xmlns="">
          <p:pic>
            <p:nvPicPr>
              <p:cNvPr id="99" name="Ink 100">
                <a:extLst>
                  <a:ext uri="{FF2B5EF4-FFF2-40B4-BE49-F238E27FC236}">
                    <a16:creationId xmlns:a16="http://schemas.microsoft.com/office/drawing/2014/main" id="{2C8029BC-D151-1725-FC1A-938534EF6D9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165660" y="4288964"/>
                <a:ext cx="957606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0" name="Ink 100">
                <a:extLst>
                  <a:ext uri="{FF2B5EF4-FFF2-40B4-BE49-F238E27FC236}">
                    <a16:creationId xmlns:a16="http://schemas.microsoft.com/office/drawing/2014/main" id="{9C210434-F775-93B9-7357-1D4EE67430C5}"/>
                  </a:ext>
                </a:extLst>
              </p14:cNvPr>
              <p14:cNvContentPartPr/>
              <p14:nvPr/>
            </p14:nvContentPartPr>
            <p14:xfrm>
              <a:off x="3505423" y="4261604"/>
              <a:ext cx="276120" cy="519120"/>
            </p14:xfrm>
          </p:contentPart>
        </mc:Choice>
        <mc:Fallback xmlns="">
          <p:pic>
            <p:nvPicPr>
              <p:cNvPr id="100" name="Ink 100">
                <a:extLst>
                  <a:ext uri="{FF2B5EF4-FFF2-40B4-BE49-F238E27FC236}">
                    <a16:creationId xmlns:a16="http://schemas.microsoft.com/office/drawing/2014/main" id="{9C210434-F775-93B9-7357-1D4EE67430C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497863" y="4254049"/>
                <a:ext cx="291240" cy="534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5F1F58C-4BEE-7124-EBC5-65D064A99919}"/>
                  </a:ext>
                </a:extLst>
              </p14:cNvPr>
              <p14:cNvContentPartPr/>
              <p14:nvPr/>
            </p14:nvContentPartPr>
            <p14:xfrm>
              <a:off x="6589183" y="3878204"/>
              <a:ext cx="198720" cy="1609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5F1F58C-4BEE-7124-EBC5-65D064A9991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581623" y="3870644"/>
                <a:ext cx="2138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9CB23AA-2672-883C-3D26-1BC1A691F730}"/>
                  </a:ext>
                </a:extLst>
              </p14:cNvPr>
              <p14:cNvContentPartPr/>
              <p14:nvPr/>
            </p14:nvContentPartPr>
            <p14:xfrm>
              <a:off x="7380463" y="4283924"/>
              <a:ext cx="230760" cy="442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9CB23AA-2672-883C-3D26-1BC1A691F73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372903" y="4276364"/>
                <a:ext cx="24588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41419B3-169B-55EC-F54E-DA2DFE1FEAE3}"/>
                  </a:ext>
                </a:extLst>
              </p14:cNvPr>
              <p14:cNvContentPartPr/>
              <p14:nvPr/>
            </p14:nvContentPartPr>
            <p14:xfrm>
              <a:off x="7416103" y="4472564"/>
              <a:ext cx="276840" cy="64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41419B3-169B-55EC-F54E-DA2DFE1FEAE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408543" y="4465004"/>
                <a:ext cx="29196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10" name="Ink 111">
                <a:extLst>
                  <a:ext uri="{FF2B5EF4-FFF2-40B4-BE49-F238E27FC236}">
                    <a16:creationId xmlns:a16="http://schemas.microsoft.com/office/drawing/2014/main" id="{56E6F390-75AF-DA55-9769-0552E598799F}"/>
                  </a:ext>
                </a:extLst>
              </p14:cNvPr>
              <p14:cNvContentPartPr/>
              <p14:nvPr/>
            </p14:nvContentPartPr>
            <p14:xfrm>
              <a:off x="6624103" y="4202204"/>
              <a:ext cx="459000" cy="459360"/>
            </p14:xfrm>
          </p:contentPart>
        </mc:Choice>
        <mc:Fallback xmlns="">
          <p:pic>
            <p:nvPicPr>
              <p:cNvPr id="110" name="Ink 111">
                <a:extLst>
                  <a:ext uri="{FF2B5EF4-FFF2-40B4-BE49-F238E27FC236}">
                    <a16:creationId xmlns:a16="http://schemas.microsoft.com/office/drawing/2014/main" id="{56E6F390-75AF-DA55-9769-0552E598799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616549" y="4194644"/>
                <a:ext cx="474108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1" name="Ink 111">
                <a:extLst>
                  <a:ext uri="{FF2B5EF4-FFF2-40B4-BE49-F238E27FC236}">
                    <a16:creationId xmlns:a16="http://schemas.microsoft.com/office/drawing/2014/main" id="{D9C53C8A-948E-8772-F536-9C98F636CC74}"/>
                  </a:ext>
                </a:extLst>
              </p14:cNvPr>
              <p14:cNvContentPartPr/>
              <p14:nvPr/>
            </p14:nvContentPartPr>
            <p14:xfrm>
              <a:off x="5586583" y="4204364"/>
              <a:ext cx="500040" cy="513720"/>
            </p14:xfrm>
          </p:contentPart>
        </mc:Choice>
        <mc:Fallback xmlns="">
          <p:pic>
            <p:nvPicPr>
              <p:cNvPr id="111" name="Ink 111">
                <a:extLst>
                  <a:ext uri="{FF2B5EF4-FFF2-40B4-BE49-F238E27FC236}">
                    <a16:creationId xmlns:a16="http://schemas.microsoft.com/office/drawing/2014/main" id="{D9C53C8A-948E-8772-F536-9C98F636CC7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579018" y="4196804"/>
                <a:ext cx="515171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32B700F-4C78-6712-9453-65F774000DCF}"/>
                  </a:ext>
                </a:extLst>
              </p14:cNvPr>
              <p14:cNvContentPartPr/>
              <p14:nvPr/>
            </p14:nvContentPartPr>
            <p14:xfrm>
              <a:off x="8048263" y="4604684"/>
              <a:ext cx="160200" cy="255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32B700F-4C78-6712-9453-65F774000DC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040703" y="4597124"/>
                <a:ext cx="1753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9D41570-6213-848E-48E3-0B8347376C8A}"/>
                  </a:ext>
                </a:extLst>
              </p14:cNvPr>
              <p14:cNvContentPartPr/>
              <p14:nvPr/>
            </p14:nvContentPartPr>
            <p14:xfrm>
              <a:off x="8774023" y="3691004"/>
              <a:ext cx="132480" cy="1465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9D41570-6213-848E-48E3-0B8347376C8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766463" y="3683444"/>
                <a:ext cx="1476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9" name="Ink 120">
                <a:extLst>
                  <a:ext uri="{FF2B5EF4-FFF2-40B4-BE49-F238E27FC236}">
                    <a16:creationId xmlns:a16="http://schemas.microsoft.com/office/drawing/2014/main" id="{8E42ABBE-E805-ED0F-3670-2DBA484C1169}"/>
                  </a:ext>
                </a:extLst>
              </p14:cNvPr>
              <p14:cNvContentPartPr/>
              <p14:nvPr/>
            </p14:nvContentPartPr>
            <p14:xfrm>
              <a:off x="8673583" y="4083404"/>
              <a:ext cx="428040" cy="446040"/>
            </p14:xfrm>
          </p:contentPart>
        </mc:Choice>
        <mc:Fallback xmlns="">
          <p:pic>
            <p:nvPicPr>
              <p:cNvPr id="119" name="Ink 120">
                <a:extLst>
                  <a:ext uri="{FF2B5EF4-FFF2-40B4-BE49-F238E27FC236}">
                    <a16:creationId xmlns:a16="http://schemas.microsoft.com/office/drawing/2014/main" id="{8E42ABBE-E805-ED0F-3670-2DBA484C116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666023" y="4075844"/>
                <a:ext cx="44280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0" name="Ink 120">
                <a:extLst>
                  <a:ext uri="{FF2B5EF4-FFF2-40B4-BE49-F238E27FC236}">
                    <a16:creationId xmlns:a16="http://schemas.microsoft.com/office/drawing/2014/main" id="{171BC2A5-E761-A248-2D99-16EC502AA336}"/>
                  </a:ext>
                </a:extLst>
              </p14:cNvPr>
              <p14:cNvContentPartPr/>
              <p14:nvPr/>
            </p14:nvContentPartPr>
            <p14:xfrm>
              <a:off x="8107663" y="3881444"/>
              <a:ext cx="257400" cy="534960"/>
            </p14:xfrm>
          </p:contentPart>
        </mc:Choice>
        <mc:Fallback xmlns="">
          <p:pic>
            <p:nvPicPr>
              <p:cNvPr id="120" name="Ink 120">
                <a:extLst>
                  <a:ext uri="{FF2B5EF4-FFF2-40B4-BE49-F238E27FC236}">
                    <a16:creationId xmlns:a16="http://schemas.microsoft.com/office/drawing/2014/main" id="{171BC2A5-E761-A248-2D99-16EC502AA33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100103" y="3874239"/>
                <a:ext cx="272520" cy="5500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32" name="Ink 132">
                <a:extLst>
                  <a:ext uri="{FF2B5EF4-FFF2-40B4-BE49-F238E27FC236}">
                    <a16:creationId xmlns:a16="http://schemas.microsoft.com/office/drawing/2014/main" id="{9DB29CFE-3AC6-BB29-1BEE-0387624DEF81}"/>
                  </a:ext>
                </a:extLst>
              </p14:cNvPr>
              <p14:cNvContentPartPr/>
              <p14:nvPr/>
            </p14:nvContentPartPr>
            <p14:xfrm>
              <a:off x="9415543" y="3858044"/>
              <a:ext cx="2144160" cy="709200"/>
            </p14:xfrm>
          </p:contentPart>
        </mc:Choice>
        <mc:Fallback xmlns="">
          <p:pic>
            <p:nvPicPr>
              <p:cNvPr id="132" name="Ink 132">
                <a:extLst>
                  <a:ext uri="{FF2B5EF4-FFF2-40B4-BE49-F238E27FC236}">
                    <a16:creationId xmlns:a16="http://schemas.microsoft.com/office/drawing/2014/main" id="{9DB29CFE-3AC6-BB29-1BEE-0387624DEF8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407983" y="3850488"/>
                <a:ext cx="2159280" cy="724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0664C42D-D071-2695-D8D3-7F373C449FE1}"/>
                  </a:ext>
                </a:extLst>
              </p14:cNvPr>
              <p14:cNvContentPartPr/>
              <p14:nvPr/>
            </p14:nvContentPartPr>
            <p14:xfrm>
              <a:off x="2035183" y="5862164"/>
              <a:ext cx="376920" cy="442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0664C42D-D071-2695-D8D3-7F373C449FE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027623" y="5854604"/>
                <a:ext cx="39204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B003C210-1ADC-4FCA-C4A9-303E18B29B27}"/>
                  </a:ext>
                </a:extLst>
              </p14:cNvPr>
              <p14:cNvContentPartPr/>
              <p14:nvPr/>
            </p14:nvContentPartPr>
            <p14:xfrm>
              <a:off x="2688223" y="5523404"/>
              <a:ext cx="258120" cy="81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B003C210-1ADC-4FCA-C4A9-303E18B29B2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680663" y="5515844"/>
                <a:ext cx="27324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CB5EA74F-B267-59AD-8023-3A2B5543EFD7}"/>
                  </a:ext>
                </a:extLst>
              </p14:cNvPr>
              <p14:cNvContentPartPr/>
              <p14:nvPr/>
            </p14:nvContentPartPr>
            <p14:xfrm>
              <a:off x="2789383" y="5730044"/>
              <a:ext cx="276120" cy="381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CB5EA74F-B267-59AD-8023-3A2B5543EFD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781823" y="5722484"/>
                <a:ext cx="2912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D45F0065-E1A8-B815-C5D2-63EEB4E0BD91}"/>
                  </a:ext>
                </a:extLst>
              </p14:cNvPr>
              <p14:cNvContentPartPr/>
              <p14:nvPr/>
            </p14:nvContentPartPr>
            <p14:xfrm>
              <a:off x="3560143" y="5918684"/>
              <a:ext cx="209880" cy="381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D45F0065-E1A8-B815-C5D2-63EEB4E0BD9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552583" y="5911124"/>
                <a:ext cx="2250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43" name="Ink 144">
                <a:extLst>
                  <a:ext uri="{FF2B5EF4-FFF2-40B4-BE49-F238E27FC236}">
                    <a16:creationId xmlns:a16="http://schemas.microsoft.com/office/drawing/2014/main" id="{4B3BC90F-77A9-EFE6-A6B3-1CA2F30E24EA}"/>
                  </a:ext>
                </a:extLst>
              </p14:cNvPr>
              <p14:cNvContentPartPr/>
              <p14:nvPr/>
            </p14:nvContentPartPr>
            <p14:xfrm>
              <a:off x="3524503" y="5028764"/>
              <a:ext cx="717120" cy="726840"/>
            </p14:xfrm>
          </p:contentPart>
        </mc:Choice>
        <mc:Fallback xmlns="">
          <p:pic>
            <p:nvPicPr>
              <p:cNvPr id="143" name="Ink 144">
                <a:extLst>
                  <a:ext uri="{FF2B5EF4-FFF2-40B4-BE49-F238E27FC236}">
                    <a16:creationId xmlns:a16="http://schemas.microsoft.com/office/drawing/2014/main" id="{4B3BC90F-77A9-EFE6-A6B3-1CA2F30E24E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516943" y="5021204"/>
                <a:ext cx="732240" cy="74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44" name="Ink 144">
                <a:extLst>
                  <a:ext uri="{FF2B5EF4-FFF2-40B4-BE49-F238E27FC236}">
                    <a16:creationId xmlns:a16="http://schemas.microsoft.com/office/drawing/2014/main" id="{C3C985B8-636F-E78F-4661-7DCEBA012511}"/>
                  </a:ext>
                </a:extLst>
              </p14:cNvPr>
              <p14:cNvContentPartPr/>
              <p14:nvPr/>
            </p14:nvContentPartPr>
            <p14:xfrm>
              <a:off x="2097103" y="5429084"/>
              <a:ext cx="295920" cy="282600"/>
            </p14:xfrm>
          </p:contentPart>
        </mc:Choice>
        <mc:Fallback xmlns="">
          <p:pic>
            <p:nvPicPr>
              <p:cNvPr id="144" name="Ink 144">
                <a:extLst>
                  <a:ext uri="{FF2B5EF4-FFF2-40B4-BE49-F238E27FC236}">
                    <a16:creationId xmlns:a16="http://schemas.microsoft.com/office/drawing/2014/main" id="{C3C985B8-636F-E78F-4661-7DCEBA01251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089543" y="5421524"/>
                <a:ext cx="31104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B89A4BEC-C732-C2D1-F642-9E81AFF6CB09}"/>
                  </a:ext>
                </a:extLst>
              </p14:cNvPr>
              <p14:cNvContentPartPr/>
              <p14:nvPr/>
            </p14:nvContentPartPr>
            <p14:xfrm>
              <a:off x="4514863" y="5924804"/>
              <a:ext cx="342720" cy="68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B89A4BEC-C732-C2D1-F642-9E81AFF6CB0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507303" y="5917244"/>
                <a:ext cx="35784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48" name="Ink 148">
                <a:extLst>
                  <a:ext uri="{FF2B5EF4-FFF2-40B4-BE49-F238E27FC236}">
                    <a16:creationId xmlns:a16="http://schemas.microsoft.com/office/drawing/2014/main" id="{DCC92C78-4385-5BCF-6832-C0FEB06E8755}"/>
                  </a:ext>
                </a:extLst>
              </p14:cNvPr>
              <p14:cNvContentPartPr/>
              <p14:nvPr/>
            </p14:nvContentPartPr>
            <p14:xfrm>
              <a:off x="4479943" y="5428364"/>
              <a:ext cx="327240" cy="333720"/>
            </p14:xfrm>
          </p:contentPart>
        </mc:Choice>
        <mc:Fallback xmlns="">
          <p:pic>
            <p:nvPicPr>
              <p:cNvPr id="148" name="Ink 148">
                <a:extLst>
                  <a:ext uri="{FF2B5EF4-FFF2-40B4-BE49-F238E27FC236}">
                    <a16:creationId xmlns:a16="http://schemas.microsoft.com/office/drawing/2014/main" id="{DCC92C78-4385-5BCF-6832-C0FEB06E875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469863" y="5418284"/>
                <a:ext cx="34740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52" name="Ink 152">
                <a:extLst>
                  <a:ext uri="{FF2B5EF4-FFF2-40B4-BE49-F238E27FC236}">
                    <a16:creationId xmlns:a16="http://schemas.microsoft.com/office/drawing/2014/main" id="{A703995C-0B04-75C1-1916-FDF8103C962C}"/>
                  </a:ext>
                </a:extLst>
              </p14:cNvPr>
              <p14:cNvContentPartPr/>
              <p14:nvPr/>
            </p14:nvContentPartPr>
            <p14:xfrm>
              <a:off x="5548783" y="5150804"/>
              <a:ext cx="520920" cy="636120"/>
            </p14:xfrm>
          </p:contentPart>
        </mc:Choice>
        <mc:Fallback xmlns="">
          <p:pic>
            <p:nvPicPr>
              <p:cNvPr id="152" name="Ink 152">
                <a:extLst>
                  <a:ext uri="{FF2B5EF4-FFF2-40B4-BE49-F238E27FC236}">
                    <a16:creationId xmlns:a16="http://schemas.microsoft.com/office/drawing/2014/main" id="{A703995C-0B04-75C1-1916-FDF8103C962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541223" y="5143244"/>
                <a:ext cx="536040" cy="65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0AF2AD06-9A3D-740A-DFE2-CC108330868E}"/>
                  </a:ext>
                </a:extLst>
              </p14:cNvPr>
              <p14:cNvContentPartPr/>
              <p14:nvPr/>
            </p14:nvContentPartPr>
            <p14:xfrm>
              <a:off x="6794383" y="5755244"/>
              <a:ext cx="358200" cy="507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0AF2AD06-9A3D-740A-DFE2-CC108330868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786823" y="5747684"/>
                <a:ext cx="37296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8E417755-AE29-3FA2-7860-F63A45B662C8}"/>
                  </a:ext>
                </a:extLst>
              </p14:cNvPr>
              <p14:cNvContentPartPr/>
              <p14:nvPr/>
            </p14:nvContentPartPr>
            <p14:xfrm>
              <a:off x="6802663" y="5076284"/>
              <a:ext cx="160920" cy="507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8E417755-AE29-3FA2-7860-F63A45B662C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795103" y="5068724"/>
                <a:ext cx="1760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57" name="Ink 157">
                <a:extLst>
                  <a:ext uri="{FF2B5EF4-FFF2-40B4-BE49-F238E27FC236}">
                    <a16:creationId xmlns:a16="http://schemas.microsoft.com/office/drawing/2014/main" id="{6C0A471E-2330-1721-790D-669D715A36BD}"/>
                  </a:ext>
                </a:extLst>
              </p14:cNvPr>
              <p14:cNvContentPartPr/>
              <p14:nvPr/>
            </p14:nvContentPartPr>
            <p14:xfrm>
              <a:off x="6774943" y="5314964"/>
              <a:ext cx="396360" cy="327240"/>
            </p14:xfrm>
          </p:contentPart>
        </mc:Choice>
        <mc:Fallback xmlns="">
          <p:pic>
            <p:nvPicPr>
              <p:cNvPr id="157" name="Ink 157">
                <a:extLst>
                  <a:ext uri="{FF2B5EF4-FFF2-40B4-BE49-F238E27FC236}">
                    <a16:creationId xmlns:a16="http://schemas.microsoft.com/office/drawing/2014/main" id="{6C0A471E-2330-1721-790D-669D715A36B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767383" y="5307404"/>
                <a:ext cx="41148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09B781D7-FEF1-9D37-C93A-804558F150BC}"/>
                  </a:ext>
                </a:extLst>
              </p14:cNvPr>
              <p14:cNvContentPartPr/>
              <p14:nvPr/>
            </p14:nvContentPartPr>
            <p14:xfrm>
              <a:off x="7623463" y="5321444"/>
              <a:ext cx="244800" cy="316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09B781D7-FEF1-9D37-C93A-804558F150B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615903" y="5313884"/>
                <a:ext cx="2599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EBDFE4AC-B232-50ED-2FB7-00001A7C5F83}"/>
                  </a:ext>
                </a:extLst>
              </p14:cNvPr>
              <p14:cNvContentPartPr/>
              <p14:nvPr/>
            </p14:nvContentPartPr>
            <p14:xfrm>
              <a:off x="7705183" y="5453564"/>
              <a:ext cx="220320" cy="64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EBDFE4AC-B232-50ED-2FB7-00001A7C5F8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697623" y="5446004"/>
                <a:ext cx="2354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B079461D-E10D-002C-A97A-FE0F6325C07D}"/>
                  </a:ext>
                </a:extLst>
              </p14:cNvPr>
              <p14:cNvContentPartPr/>
              <p14:nvPr/>
            </p14:nvContentPartPr>
            <p14:xfrm>
              <a:off x="8384503" y="5648324"/>
              <a:ext cx="283320" cy="568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B079461D-E10D-002C-A97A-FE0F6325C07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376943" y="5640764"/>
                <a:ext cx="2984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91CC0261-BEF5-816A-88FC-8ADA9DA5244A}"/>
                  </a:ext>
                </a:extLst>
              </p14:cNvPr>
              <p14:cNvContentPartPr/>
              <p14:nvPr/>
            </p14:nvContentPartPr>
            <p14:xfrm>
              <a:off x="9171103" y="5560124"/>
              <a:ext cx="282600" cy="759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91CC0261-BEF5-816A-88FC-8ADA9DA5244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163543" y="5552924"/>
                <a:ext cx="29772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BEBA0AB8-765E-3F10-6A54-ADAA6C2772DB}"/>
                  </a:ext>
                </a:extLst>
              </p14:cNvPr>
              <p14:cNvContentPartPr/>
              <p14:nvPr/>
            </p14:nvContentPartPr>
            <p14:xfrm>
              <a:off x="9919183" y="5654444"/>
              <a:ext cx="163080" cy="1908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BEBA0AB8-765E-3F10-6A54-ADAA6C2772D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911623" y="5646884"/>
                <a:ext cx="1782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71" name="Ink 173">
                <a:extLst>
                  <a:ext uri="{FF2B5EF4-FFF2-40B4-BE49-F238E27FC236}">
                    <a16:creationId xmlns:a16="http://schemas.microsoft.com/office/drawing/2014/main" id="{428A169C-F1C8-8A80-B15B-7045C318D22F}"/>
                  </a:ext>
                </a:extLst>
              </p14:cNvPr>
              <p14:cNvContentPartPr/>
              <p14:nvPr/>
            </p14:nvContentPartPr>
            <p14:xfrm>
              <a:off x="9968863" y="4713044"/>
              <a:ext cx="610200" cy="753120"/>
            </p14:xfrm>
          </p:contentPart>
        </mc:Choice>
        <mc:Fallback xmlns="">
          <p:pic>
            <p:nvPicPr>
              <p:cNvPr id="171" name="Ink 173">
                <a:extLst>
                  <a:ext uri="{FF2B5EF4-FFF2-40B4-BE49-F238E27FC236}">
                    <a16:creationId xmlns:a16="http://schemas.microsoft.com/office/drawing/2014/main" id="{428A169C-F1C8-8A80-B15B-7045C318D22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961303" y="4702969"/>
                <a:ext cx="627840" cy="7707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72" name="Ink 173">
                <a:extLst>
                  <a:ext uri="{FF2B5EF4-FFF2-40B4-BE49-F238E27FC236}">
                    <a16:creationId xmlns:a16="http://schemas.microsoft.com/office/drawing/2014/main" id="{9E567795-A248-4DFC-65AB-685AD16B92E9}"/>
                  </a:ext>
                </a:extLst>
              </p14:cNvPr>
              <p14:cNvContentPartPr/>
              <p14:nvPr/>
            </p14:nvContentPartPr>
            <p14:xfrm>
              <a:off x="9088663" y="5070524"/>
              <a:ext cx="421560" cy="364320"/>
            </p14:xfrm>
          </p:contentPart>
        </mc:Choice>
        <mc:Fallback xmlns="">
          <p:pic>
            <p:nvPicPr>
              <p:cNvPr id="172" name="Ink 173">
                <a:extLst>
                  <a:ext uri="{FF2B5EF4-FFF2-40B4-BE49-F238E27FC236}">
                    <a16:creationId xmlns:a16="http://schemas.microsoft.com/office/drawing/2014/main" id="{9E567795-A248-4DFC-65AB-685AD16B92E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081103" y="5062964"/>
                <a:ext cx="43668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73" name="Ink 173">
                <a:extLst>
                  <a:ext uri="{FF2B5EF4-FFF2-40B4-BE49-F238E27FC236}">
                    <a16:creationId xmlns:a16="http://schemas.microsoft.com/office/drawing/2014/main" id="{66EC11E2-63B4-8119-D7F3-718024FF748C}"/>
                  </a:ext>
                </a:extLst>
              </p14:cNvPr>
              <p14:cNvContentPartPr/>
              <p14:nvPr/>
            </p14:nvContentPartPr>
            <p14:xfrm>
              <a:off x="8384503" y="4945604"/>
              <a:ext cx="320400" cy="539280"/>
            </p14:xfrm>
          </p:contentPart>
        </mc:Choice>
        <mc:Fallback xmlns="">
          <p:pic>
            <p:nvPicPr>
              <p:cNvPr id="173" name="Ink 173">
                <a:extLst>
                  <a:ext uri="{FF2B5EF4-FFF2-40B4-BE49-F238E27FC236}">
                    <a16:creationId xmlns:a16="http://schemas.microsoft.com/office/drawing/2014/main" id="{66EC11E2-63B4-8119-D7F3-718024FF748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376943" y="4938049"/>
                <a:ext cx="335520" cy="554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FE30BA83-0F0A-6B76-A311-38A0693E2BFE}"/>
                  </a:ext>
                </a:extLst>
              </p14:cNvPr>
              <p14:cNvContentPartPr/>
              <p14:nvPr/>
            </p14:nvContentPartPr>
            <p14:xfrm>
              <a:off x="10823863" y="5510084"/>
              <a:ext cx="452880" cy="507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FE30BA83-0F0A-6B76-A311-38A0693E2BF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816303" y="5502524"/>
                <a:ext cx="46800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77" name="Ink 177">
                <a:extLst>
                  <a:ext uri="{FF2B5EF4-FFF2-40B4-BE49-F238E27FC236}">
                    <a16:creationId xmlns:a16="http://schemas.microsoft.com/office/drawing/2014/main" id="{1F1F2E24-20E8-5228-087D-0F09AE808B04}"/>
                  </a:ext>
                </a:extLst>
              </p14:cNvPr>
              <p14:cNvContentPartPr/>
              <p14:nvPr/>
            </p14:nvContentPartPr>
            <p14:xfrm>
              <a:off x="10843303" y="5095004"/>
              <a:ext cx="333000" cy="283320"/>
            </p14:xfrm>
          </p:contentPart>
        </mc:Choice>
        <mc:Fallback xmlns="">
          <p:pic>
            <p:nvPicPr>
              <p:cNvPr id="177" name="Ink 177">
                <a:extLst>
                  <a:ext uri="{FF2B5EF4-FFF2-40B4-BE49-F238E27FC236}">
                    <a16:creationId xmlns:a16="http://schemas.microsoft.com/office/drawing/2014/main" id="{1F1F2E24-20E8-5228-087D-0F09AE808B04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835743" y="5087444"/>
                <a:ext cx="34812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53ECC771-3AA7-77A5-CA40-6C1CF526D2E9}"/>
                  </a:ext>
                </a:extLst>
              </p14:cNvPr>
              <p14:cNvContentPartPr/>
              <p14:nvPr/>
            </p14:nvContentPartPr>
            <p14:xfrm>
              <a:off x="8371903" y="5812484"/>
              <a:ext cx="2031120" cy="31968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53ECC771-3AA7-77A5-CA40-6C1CF526D2E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364343" y="5804924"/>
                <a:ext cx="204624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E15017CE-6CD1-46D8-81C5-0B35B0ABE0D0}"/>
                  </a:ext>
                </a:extLst>
              </p14:cNvPr>
              <p14:cNvContentPartPr/>
              <p14:nvPr/>
            </p14:nvContentPartPr>
            <p14:xfrm>
              <a:off x="7843783" y="1675004"/>
              <a:ext cx="421560" cy="51588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E15017CE-6CD1-46D8-81C5-0B35B0ABE0D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836223" y="1667444"/>
                <a:ext cx="43668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A9DE621-0701-8405-F235-D0251525BE17}"/>
                  </a:ext>
                </a:extLst>
              </p14:cNvPr>
              <p14:cNvContentPartPr/>
              <p14:nvPr/>
            </p14:nvContentPartPr>
            <p14:xfrm>
              <a:off x="8189383" y="2221844"/>
              <a:ext cx="360" cy="3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A9DE621-0701-8405-F235-D0251525BE1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181823" y="2214284"/>
                <a:ext cx="1548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49575934-5C5E-977C-C349-50B637D6BD29}"/>
                  </a:ext>
                </a:extLst>
              </p14:cNvPr>
              <p14:cNvContentPartPr/>
              <p14:nvPr/>
            </p14:nvContentPartPr>
            <p14:xfrm>
              <a:off x="8032423" y="2297084"/>
              <a:ext cx="258120" cy="62280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49575934-5C5E-977C-C349-50B637D6BD2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024863" y="2289884"/>
                <a:ext cx="27324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13" name="Ink 213">
                <a:extLst>
                  <a:ext uri="{FF2B5EF4-FFF2-40B4-BE49-F238E27FC236}">
                    <a16:creationId xmlns:a16="http://schemas.microsoft.com/office/drawing/2014/main" id="{67EE55A4-5FCC-25F8-EC81-04753887D581}"/>
                  </a:ext>
                </a:extLst>
              </p14:cNvPr>
              <p14:cNvContentPartPr/>
              <p14:nvPr/>
            </p14:nvContentPartPr>
            <p14:xfrm>
              <a:off x="8849623" y="1311404"/>
              <a:ext cx="3401640" cy="1715760"/>
            </p14:xfrm>
          </p:contentPart>
        </mc:Choice>
        <mc:Fallback xmlns="">
          <p:pic>
            <p:nvPicPr>
              <p:cNvPr id="213" name="Ink 213">
                <a:extLst>
                  <a:ext uri="{FF2B5EF4-FFF2-40B4-BE49-F238E27FC236}">
                    <a16:creationId xmlns:a16="http://schemas.microsoft.com/office/drawing/2014/main" id="{67EE55A4-5FCC-25F8-EC81-04753887D581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842063" y="1301322"/>
                <a:ext cx="3416760" cy="17334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34" name="Ink 235">
                <a:extLst>
                  <a:ext uri="{FF2B5EF4-FFF2-40B4-BE49-F238E27FC236}">
                    <a16:creationId xmlns:a16="http://schemas.microsoft.com/office/drawing/2014/main" id="{E2198C43-6F79-2E0D-E1D7-DC61647DE3CF}"/>
                  </a:ext>
                </a:extLst>
              </p14:cNvPr>
              <p14:cNvContentPartPr/>
              <p14:nvPr/>
            </p14:nvContentPartPr>
            <p14:xfrm>
              <a:off x="10712263" y="6165284"/>
              <a:ext cx="370440" cy="440640"/>
            </p14:xfrm>
          </p:contentPart>
        </mc:Choice>
        <mc:Fallback xmlns="">
          <p:pic>
            <p:nvPicPr>
              <p:cNvPr id="234" name="Ink 235">
                <a:extLst>
                  <a:ext uri="{FF2B5EF4-FFF2-40B4-BE49-F238E27FC236}">
                    <a16:creationId xmlns:a16="http://schemas.microsoft.com/office/drawing/2014/main" id="{E2198C43-6F79-2E0D-E1D7-DC61647DE3C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702183" y="6155204"/>
                <a:ext cx="39096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35" name="Ink 235">
                <a:extLst>
                  <a:ext uri="{FF2B5EF4-FFF2-40B4-BE49-F238E27FC236}">
                    <a16:creationId xmlns:a16="http://schemas.microsoft.com/office/drawing/2014/main" id="{A8E83FDC-7BC5-5F77-9647-091B0E3F71FE}"/>
                  </a:ext>
                </a:extLst>
              </p14:cNvPr>
              <p14:cNvContentPartPr/>
              <p14:nvPr/>
            </p14:nvContentPartPr>
            <p14:xfrm>
              <a:off x="7787983" y="6058364"/>
              <a:ext cx="2545920" cy="904320"/>
            </p14:xfrm>
          </p:contentPart>
        </mc:Choice>
        <mc:Fallback xmlns="">
          <p:pic>
            <p:nvPicPr>
              <p:cNvPr id="235" name="Ink 235">
                <a:extLst>
                  <a:ext uri="{FF2B5EF4-FFF2-40B4-BE49-F238E27FC236}">
                    <a16:creationId xmlns:a16="http://schemas.microsoft.com/office/drawing/2014/main" id="{A8E83FDC-7BC5-5F77-9647-091B0E3F71F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777903" y="6048284"/>
                <a:ext cx="2566080" cy="92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778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01D9BD-04E0-7D33-B584-19F1CF357DA3}"/>
                  </a:ext>
                </a:extLst>
              </p14:cNvPr>
              <p14:cNvContentPartPr/>
              <p14:nvPr/>
            </p14:nvContentPartPr>
            <p14:xfrm>
              <a:off x="1129063" y="1077404"/>
              <a:ext cx="302040" cy="69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01D9BD-04E0-7D33-B584-19F1CF357D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1503" y="1070204"/>
                <a:ext cx="3171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FC079F5-1FC6-93CF-3E49-9AF8E566C554}"/>
                  </a:ext>
                </a:extLst>
              </p14:cNvPr>
              <p14:cNvContentPartPr/>
              <p14:nvPr/>
            </p14:nvContentPartPr>
            <p14:xfrm>
              <a:off x="2128783" y="650084"/>
              <a:ext cx="107280" cy="56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FC079F5-1FC6-93CF-3E49-9AF8E566C5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1223" y="642524"/>
                <a:ext cx="1224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553AE0D-715C-6860-6158-CAAD745404E9}"/>
                  </a:ext>
                </a:extLst>
              </p14:cNvPr>
              <p14:cNvContentPartPr/>
              <p14:nvPr/>
            </p14:nvContentPartPr>
            <p14:xfrm>
              <a:off x="2160103" y="813524"/>
              <a:ext cx="126000" cy="25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553AE0D-715C-6860-6158-CAAD745404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52543" y="805964"/>
                <a:ext cx="1411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FA0AD0F-D7AD-E8F4-033D-429C80F60337}"/>
                  </a:ext>
                </a:extLst>
              </p14:cNvPr>
              <p14:cNvContentPartPr/>
              <p14:nvPr/>
            </p14:nvContentPartPr>
            <p14:xfrm>
              <a:off x="3844903" y="656204"/>
              <a:ext cx="31680" cy="19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FA0AD0F-D7AD-E8F4-033D-429C80F603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37343" y="648644"/>
                <a:ext cx="468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F2C508E-CD0F-E8D5-5B3F-B99754611D25}"/>
                  </a:ext>
                </a:extLst>
              </p14:cNvPr>
              <p14:cNvContentPartPr/>
              <p14:nvPr/>
            </p14:nvContentPartPr>
            <p14:xfrm>
              <a:off x="4209583" y="656204"/>
              <a:ext cx="25560" cy="38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F2C508E-CD0F-E8D5-5B3F-B99754611D2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02023" y="648644"/>
                <a:ext cx="406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21">
                <a:extLst>
                  <a:ext uri="{FF2B5EF4-FFF2-40B4-BE49-F238E27FC236}">
                    <a16:creationId xmlns:a16="http://schemas.microsoft.com/office/drawing/2014/main" id="{BC411068-DE90-6013-4013-4381DC44D222}"/>
                  </a:ext>
                </a:extLst>
              </p14:cNvPr>
              <p14:cNvContentPartPr/>
              <p14:nvPr/>
            </p14:nvContentPartPr>
            <p14:xfrm>
              <a:off x="5064583" y="241484"/>
              <a:ext cx="868320" cy="691920"/>
            </p14:xfrm>
          </p:contentPart>
        </mc:Choice>
        <mc:Fallback xmlns="">
          <p:pic>
            <p:nvPicPr>
              <p:cNvPr id="19" name="Ink 21">
                <a:extLst>
                  <a:ext uri="{FF2B5EF4-FFF2-40B4-BE49-F238E27FC236}">
                    <a16:creationId xmlns:a16="http://schemas.microsoft.com/office/drawing/2014/main" id="{BC411068-DE90-6013-4013-4381DC44D22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57020" y="233924"/>
                <a:ext cx="883446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21">
                <a:extLst>
                  <a:ext uri="{FF2B5EF4-FFF2-40B4-BE49-F238E27FC236}">
                    <a16:creationId xmlns:a16="http://schemas.microsoft.com/office/drawing/2014/main" id="{73CC04FC-31AB-2232-0D91-2F26051F3F9B}"/>
                  </a:ext>
                </a:extLst>
              </p14:cNvPr>
              <p14:cNvContentPartPr/>
              <p14:nvPr/>
            </p14:nvContentPartPr>
            <p14:xfrm>
              <a:off x="2764183" y="254084"/>
              <a:ext cx="835920" cy="698400"/>
            </p14:xfrm>
          </p:contentPart>
        </mc:Choice>
        <mc:Fallback xmlns="">
          <p:pic>
            <p:nvPicPr>
              <p:cNvPr id="20" name="Ink 21">
                <a:extLst>
                  <a:ext uri="{FF2B5EF4-FFF2-40B4-BE49-F238E27FC236}">
                    <a16:creationId xmlns:a16="http://schemas.microsoft.com/office/drawing/2014/main" id="{73CC04FC-31AB-2232-0D91-2F26051F3F9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56983" y="246524"/>
                <a:ext cx="851040" cy="7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58C8949C-8D6A-B85D-1F96-630F0CEDB91A}"/>
                  </a:ext>
                </a:extLst>
              </p14:cNvPr>
              <p14:cNvContentPartPr/>
              <p14:nvPr/>
            </p14:nvContentPartPr>
            <p14:xfrm>
              <a:off x="1085143" y="292244"/>
              <a:ext cx="817560" cy="634680"/>
            </p14:xfrm>
          </p:contentPart>
        </mc:Choice>
        <mc:Fallback xmlns=""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58C8949C-8D6A-B85D-1F96-630F0CEDB91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77583" y="284684"/>
                <a:ext cx="832680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FD35C3D-3595-10D3-7E3D-E489378F6AA2}"/>
                  </a:ext>
                </a:extLst>
              </p14:cNvPr>
              <p14:cNvContentPartPr/>
              <p14:nvPr/>
            </p14:nvContentPartPr>
            <p14:xfrm>
              <a:off x="1154263" y="2177924"/>
              <a:ext cx="195120" cy="63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FD35C3D-3595-10D3-7E3D-E489378F6AA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46703" y="2170364"/>
                <a:ext cx="2102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FD5DE4D-FA42-A26A-8E10-2EC162932181}"/>
                  </a:ext>
                </a:extLst>
              </p14:cNvPr>
              <p14:cNvContentPartPr/>
              <p14:nvPr/>
            </p14:nvContentPartPr>
            <p14:xfrm>
              <a:off x="1745023" y="1831964"/>
              <a:ext cx="138600" cy="75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FD5DE4D-FA42-A26A-8E10-2EC1629321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37463" y="1824404"/>
                <a:ext cx="15372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6750890-5779-AF3F-703D-7372121A21E1}"/>
                  </a:ext>
                </a:extLst>
              </p14:cNvPr>
              <p14:cNvContentPartPr/>
              <p14:nvPr/>
            </p14:nvContentPartPr>
            <p14:xfrm>
              <a:off x="1745023" y="2014484"/>
              <a:ext cx="245520" cy="63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6750890-5779-AF3F-703D-7372121A21E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37463" y="2006924"/>
                <a:ext cx="2606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224B327-A565-258E-A0C3-2A71F86F1F4F}"/>
                  </a:ext>
                </a:extLst>
              </p14:cNvPr>
              <p14:cNvContentPartPr/>
              <p14:nvPr/>
            </p14:nvContentPartPr>
            <p14:xfrm>
              <a:off x="2663023" y="1511204"/>
              <a:ext cx="176400" cy="7988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224B327-A565-258E-A0C3-2A71F86F1F4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55463" y="1504004"/>
                <a:ext cx="191520" cy="81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BAD512C-1A85-6F02-502E-1B404978086C}"/>
                  </a:ext>
                </a:extLst>
              </p14:cNvPr>
              <p14:cNvContentPartPr/>
              <p14:nvPr/>
            </p14:nvContentPartPr>
            <p14:xfrm>
              <a:off x="3165943" y="2083604"/>
              <a:ext cx="189000" cy="12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BAD512C-1A85-6F02-502E-1B404978086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58383" y="2076044"/>
                <a:ext cx="2041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FC86BA2-E600-88D8-7425-F8BF23AA1462}"/>
                  </a:ext>
                </a:extLst>
              </p14:cNvPr>
              <p14:cNvContentPartPr/>
              <p14:nvPr/>
            </p14:nvContentPartPr>
            <p14:xfrm>
              <a:off x="3882703" y="1825844"/>
              <a:ext cx="88200" cy="44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FC86BA2-E600-88D8-7425-F8BF23AA146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75143" y="1818284"/>
                <a:ext cx="1033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8800E05-07EC-C3AE-4B76-83AFDAFBF897}"/>
                  </a:ext>
                </a:extLst>
              </p14:cNvPr>
              <p14:cNvContentPartPr/>
              <p14:nvPr/>
            </p14:nvContentPartPr>
            <p14:xfrm>
              <a:off x="4291303" y="1825844"/>
              <a:ext cx="75960" cy="507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8800E05-07EC-C3AE-4B76-83AFDAFBF89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83743" y="1818284"/>
                <a:ext cx="907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436FEDA-8237-601A-6A2A-9804053A8715}"/>
                  </a:ext>
                </a:extLst>
              </p14:cNvPr>
              <p14:cNvContentPartPr/>
              <p14:nvPr/>
            </p14:nvContentPartPr>
            <p14:xfrm>
              <a:off x="6906703" y="1630724"/>
              <a:ext cx="182520" cy="190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436FEDA-8237-601A-6A2A-9804053A871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99503" y="1623164"/>
                <a:ext cx="1976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7050D6F-1904-D6ED-2448-7D9AA2641213}"/>
                  </a:ext>
                </a:extLst>
              </p14:cNvPr>
              <p14:cNvContentPartPr/>
              <p14:nvPr/>
            </p14:nvContentPartPr>
            <p14:xfrm>
              <a:off x="6913183" y="1788044"/>
              <a:ext cx="321120" cy="190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7050D6F-1904-D6ED-2448-7D9AA264121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05623" y="1780484"/>
                <a:ext cx="3362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1" name="Ink 43">
                <a:extLst>
                  <a:ext uri="{FF2B5EF4-FFF2-40B4-BE49-F238E27FC236}">
                    <a16:creationId xmlns:a16="http://schemas.microsoft.com/office/drawing/2014/main" id="{2EC9FF42-A072-C5CA-EACE-45D31DEAAC75}"/>
                  </a:ext>
                </a:extLst>
              </p14:cNvPr>
              <p14:cNvContentPartPr/>
              <p14:nvPr/>
            </p14:nvContentPartPr>
            <p14:xfrm>
              <a:off x="5158903" y="1219244"/>
              <a:ext cx="1301760" cy="971640"/>
            </p14:xfrm>
          </p:contentPart>
        </mc:Choice>
        <mc:Fallback xmlns="">
          <p:pic>
            <p:nvPicPr>
              <p:cNvPr id="41" name="Ink 43">
                <a:extLst>
                  <a:ext uri="{FF2B5EF4-FFF2-40B4-BE49-F238E27FC236}">
                    <a16:creationId xmlns:a16="http://schemas.microsoft.com/office/drawing/2014/main" id="{2EC9FF42-A072-C5CA-EACE-45D31DEAAC7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51343" y="1211681"/>
                <a:ext cx="1316880" cy="9867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2" name="Ink 43">
                <a:extLst>
                  <a:ext uri="{FF2B5EF4-FFF2-40B4-BE49-F238E27FC236}">
                    <a16:creationId xmlns:a16="http://schemas.microsoft.com/office/drawing/2014/main" id="{84F79077-5CD4-9A28-4736-144DC6763626}"/>
                  </a:ext>
                </a:extLst>
              </p14:cNvPr>
              <p14:cNvContentPartPr/>
              <p14:nvPr/>
            </p14:nvContentPartPr>
            <p14:xfrm>
              <a:off x="3078103" y="1587524"/>
              <a:ext cx="572400" cy="383040"/>
            </p14:xfrm>
          </p:contentPart>
        </mc:Choice>
        <mc:Fallback xmlns="">
          <p:pic>
            <p:nvPicPr>
              <p:cNvPr id="42" name="Ink 43">
                <a:extLst>
                  <a:ext uri="{FF2B5EF4-FFF2-40B4-BE49-F238E27FC236}">
                    <a16:creationId xmlns:a16="http://schemas.microsoft.com/office/drawing/2014/main" id="{84F79077-5CD4-9A28-4736-144DC67636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70543" y="1579964"/>
                <a:ext cx="58752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3" name="Ink 43">
                <a:extLst>
                  <a:ext uri="{FF2B5EF4-FFF2-40B4-BE49-F238E27FC236}">
                    <a16:creationId xmlns:a16="http://schemas.microsoft.com/office/drawing/2014/main" id="{EBA9F4E0-DD27-D175-9069-A236DAD10C21}"/>
                  </a:ext>
                </a:extLst>
              </p14:cNvPr>
              <p14:cNvContentPartPr/>
              <p14:nvPr/>
            </p14:nvContentPartPr>
            <p14:xfrm>
              <a:off x="1160383" y="1498964"/>
              <a:ext cx="245520" cy="490320"/>
            </p14:xfrm>
          </p:contentPart>
        </mc:Choice>
        <mc:Fallback xmlns="">
          <p:pic>
            <p:nvPicPr>
              <p:cNvPr id="43" name="Ink 43">
                <a:extLst>
                  <a:ext uri="{FF2B5EF4-FFF2-40B4-BE49-F238E27FC236}">
                    <a16:creationId xmlns:a16="http://schemas.microsoft.com/office/drawing/2014/main" id="{EBA9F4E0-DD27-D175-9069-A236DAD10C2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52823" y="1491410"/>
                <a:ext cx="260640" cy="505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8" name="Ink 58">
                <a:extLst>
                  <a:ext uri="{FF2B5EF4-FFF2-40B4-BE49-F238E27FC236}">
                    <a16:creationId xmlns:a16="http://schemas.microsoft.com/office/drawing/2014/main" id="{1D812519-CC4F-C537-4274-E590654EF180}"/>
                  </a:ext>
                </a:extLst>
              </p14:cNvPr>
              <p14:cNvContentPartPr/>
              <p14:nvPr/>
            </p14:nvContentPartPr>
            <p14:xfrm>
              <a:off x="7554343" y="1310324"/>
              <a:ext cx="1911960" cy="2194560"/>
            </p14:xfrm>
          </p:contentPart>
        </mc:Choice>
        <mc:Fallback xmlns="">
          <p:pic>
            <p:nvPicPr>
              <p:cNvPr id="58" name="Ink 58">
                <a:extLst>
                  <a:ext uri="{FF2B5EF4-FFF2-40B4-BE49-F238E27FC236}">
                    <a16:creationId xmlns:a16="http://schemas.microsoft.com/office/drawing/2014/main" id="{1D812519-CC4F-C537-4274-E590654EF18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546783" y="1302764"/>
                <a:ext cx="1927080" cy="22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50A105F-DCFD-7759-00C0-53DB1604F387}"/>
                  </a:ext>
                </a:extLst>
              </p14:cNvPr>
              <p14:cNvContentPartPr/>
              <p14:nvPr/>
            </p14:nvContentPartPr>
            <p14:xfrm>
              <a:off x="8220703" y="1863284"/>
              <a:ext cx="428040" cy="381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50A105F-DCFD-7759-00C0-53DB1604F38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213503" y="1855724"/>
                <a:ext cx="4428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0EE6A62-F714-4273-1718-F352824F0259}"/>
                  </a:ext>
                </a:extLst>
              </p14:cNvPr>
              <p14:cNvContentPartPr/>
              <p14:nvPr/>
            </p14:nvContentPartPr>
            <p14:xfrm>
              <a:off x="8396743" y="2230844"/>
              <a:ext cx="12960" cy="666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0EE6A62-F714-4273-1718-F352824F025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389543" y="2223284"/>
                <a:ext cx="2808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D245A17-8DCF-94E8-9FEC-357CC99330BA}"/>
                  </a:ext>
                </a:extLst>
              </p14:cNvPr>
              <p14:cNvContentPartPr/>
              <p14:nvPr/>
            </p14:nvContentPartPr>
            <p14:xfrm>
              <a:off x="8516263" y="2586524"/>
              <a:ext cx="31680" cy="129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D245A17-8DCF-94E8-9FEC-357CC99330B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508703" y="2578964"/>
                <a:ext cx="468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184C08A-54B9-9DE9-D384-6DDEDDEDBF03}"/>
                  </a:ext>
                </a:extLst>
              </p14:cNvPr>
              <p14:cNvContentPartPr/>
              <p14:nvPr/>
            </p14:nvContentPartPr>
            <p14:xfrm>
              <a:off x="8498263" y="3648884"/>
              <a:ext cx="515160" cy="190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184C08A-54B9-9DE9-D384-6DDEDDEDBF0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490703" y="3641324"/>
                <a:ext cx="53028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7" name="Ink 68">
                <a:extLst>
                  <a:ext uri="{FF2B5EF4-FFF2-40B4-BE49-F238E27FC236}">
                    <a16:creationId xmlns:a16="http://schemas.microsoft.com/office/drawing/2014/main" id="{F5C0F41F-C9C2-9237-0FF3-5C720E466F8A}"/>
                  </a:ext>
                </a:extLst>
              </p14:cNvPr>
              <p14:cNvContentPartPr/>
              <p14:nvPr/>
            </p14:nvContentPartPr>
            <p14:xfrm>
              <a:off x="8466223" y="3215084"/>
              <a:ext cx="742320" cy="239400"/>
            </p14:xfrm>
          </p:contentPart>
        </mc:Choice>
        <mc:Fallback xmlns="">
          <p:pic>
            <p:nvPicPr>
              <p:cNvPr id="67" name="Ink 68">
                <a:extLst>
                  <a:ext uri="{FF2B5EF4-FFF2-40B4-BE49-F238E27FC236}">
                    <a16:creationId xmlns:a16="http://schemas.microsoft.com/office/drawing/2014/main" id="{F5C0F41F-C9C2-9237-0FF3-5C720E466F8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458663" y="3207524"/>
                <a:ext cx="7574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8" name="Ink 68">
                <a:extLst>
                  <a:ext uri="{FF2B5EF4-FFF2-40B4-BE49-F238E27FC236}">
                    <a16:creationId xmlns:a16="http://schemas.microsoft.com/office/drawing/2014/main" id="{154E6E3E-7E77-5DE5-8017-1DF6A5B79786}"/>
                  </a:ext>
                </a:extLst>
              </p14:cNvPr>
              <p14:cNvContentPartPr/>
              <p14:nvPr/>
            </p14:nvContentPartPr>
            <p14:xfrm>
              <a:off x="8227183" y="1454684"/>
              <a:ext cx="528480" cy="296280"/>
            </p14:xfrm>
          </p:contentPart>
        </mc:Choice>
        <mc:Fallback xmlns="">
          <p:pic>
            <p:nvPicPr>
              <p:cNvPr id="68" name="Ink 68">
                <a:extLst>
                  <a:ext uri="{FF2B5EF4-FFF2-40B4-BE49-F238E27FC236}">
                    <a16:creationId xmlns:a16="http://schemas.microsoft.com/office/drawing/2014/main" id="{154E6E3E-7E77-5DE5-8017-1DF6A5B7978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219623" y="1447115"/>
                <a:ext cx="543600" cy="311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0EE7F92-77BE-4B14-193E-5BFA694D5E3E}"/>
                  </a:ext>
                </a:extLst>
              </p14:cNvPr>
              <p14:cNvContentPartPr/>
              <p14:nvPr/>
            </p14:nvContentPartPr>
            <p14:xfrm>
              <a:off x="1895863" y="3762284"/>
              <a:ext cx="414720" cy="3139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0EE7F92-77BE-4B14-193E-5BFA694D5E3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888663" y="3754724"/>
                <a:ext cx="42984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8D49C9D-35EC-26BE-47E7-121F205F3D51}"/>
                  </a:ext>
                </a:extLst>
              </p14:cNvPr>
              <p14:cNvContentPartPr/>
              <p14:nvPr/>
            </p14:nvContentPartPr>
            <p14:xfrm>
              <a:off x="2443783" y="4026164"/>
              <a:ext cx="144360" cy="1825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8D49C9D-35EC-26BE-47E7-121F205F3D5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436223" y="4018604"/>
                <a:ext cx="15948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2680042-B5E1-47BF-8F31-DBE9780BA59C}"/>
                  </a:ext>
                </a:extLst>
              </p14:cNvPr>
              <p14:cNvContentPartPr/>
              <p14:nvPr/>
            </p14:nvContentPartPr>
            <p14:xfrm>
              <a:off x="2503183" y="3888644"/>
              <a:ext cx="28440" cy="18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2680042-B5E1-47BF-8F31-DBE9780BA59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495623" y="3881084"/>
                <a:ext cx="432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4" name="Ink 74">
                <a:extLst>
                  <a:ext uri="{FF2B5EF4-FFF2-40B4-BE49-F238E27FC236}">
                    <a16:creationId xmlns:a16="http://schemas.microsoft.com/office/drawing/2014/main" id="{010F78E8-DEAF-938C-063D-C1DE3CDB94A9}"/>
                  </a:ext>
                </a:extLst>
              </p14:cNvPr>
              <p14:cNvContentPartPr/>
              <p14:nvPr/>
            </p14:nvContentPartPr>
            <p14:xfrm>
              <a:off x="2323543" y="3466724"/>
              <a:ext cx="270720" cy="264240"/>
            </p14:xfrm>
          </p:contentPart>
        </mc:Choice>
        <mc:Fallback xmlns="">
          <p:pic>
            <p:nvPicPr>
              <p:cNvPr id="74" name="Ink 74">
                <a:extLst>
                  <a:ext uri="{FF2B5EF4-FFF2-40B4-BE49-F238E27FC236}">
                    <a16:creationId xmlns:a16="http://schemas.microsoft.com/office/drawing/2014/main" id="{010F78E8-DEAF-938C-063D-C1DE3CDB94A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315983" y="3459164"/>
                <a:ext cx="28584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7137D5D-9B90-3C13-17A6-EDD5848C278E}"/>
                  </a:ext>
                </a:extLst>
              </p14:cNvPr>
              <p14:cNvContentPartPr/>
              <p14:nvPr/>
            </p14:nvContentPartPr>
            <p14:xfrm>
              <a:off x="2969023" y="4221284"/>
              <a:ext cx="385920" cy="316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7137D5D-9B90-3C13-17A6-EDD5848C278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961463" y="4213724"/>
                <a:ext cx="4010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0" name="Ink 80">
                <a:extLst>
                  <a:ext uri="{FF2B5EF4-FFF2-40B4-BE49-F238E27FC236}">
                    <a16:creationId xmlns:a16="http://schemas.microsoft.com/office/drawing/2014/main" id="{615A7BF9-AEFC-CFEA-85F7-4DB57A32EAF0}"/>
                  </a:ext>
                </a:extLst>
              </p14:cNvPr>
              <p14:cNvContentPartPr/>
              <p14:nvPr/>
            </p14:nvContentPartPr>
            <p14:xfrm>
              <a:off x="2889463" y="3705404"/>
              <a:ext cx="452880" cy="377640"/>
            </p14:xfrm>
          </p:contentPart>
        </mc:Choice>
        <mc:Fallback xmlns="">
          <p:pic>
            <p:nvPicPr>
              <p:cNvPr id="80" name="Ink 80">
                <a:extLst>
                  <a:ext uri="{FF2B5EF4-FFF2-40B4-BE49-F238E27FC236}">
                    <a16:creationId xmlns:a16="http://schemas.microsoft.com/office/drawing/2014/main" id="{615A7BF9-AEFC-CFEA-85F7-4DB57A32EAF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881903" y="3698204"/>
                <a:ext cx="4680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84" name="Ink 84">
                <a:extLst>
                  <a:ext uri="{FF2B5EF4-FFF2-40B4-BE49-F238E27FC236}">
                    <a16:creationId xmlns:a16="http://schemas.microsoft.com/office/drawing/2014/main" id="{602A3A7C-E3AF-15C7-A5CF-6B6DBAD1DC9E}"/>
                  </a:ext>
                </a:extLst>
              </p14:cNvPr>
              <p14:cNvContentPartPr/>
              <p14:nvPr/>
            </p14:nvContentPartPr>
            <p14:xfrm>
              <a:off x="4769383" y="3648884"/>
              <a:ext cx="553320" cy="333720"/>
            </p14:xfrm>
          </p:contentPart>
        </mc:Choice>
        <mc:Fallback xmlns="">
          <p:pic>
            <p:nvPicPr>
              <p:cNvPr id="84" name="Ink 84">
                <a:extLst>
                  <a:ext uri="{FF2B5EF4-FFF2-40B4-BE49-F238E27FC236}">
                    <a16:creationId xmlns:a16="http://schemas.microsoft.com/office/drawing/2014/main" id="{602A3A7C-E3AF-15C7-A5CF-6B6DBAD1DC9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761828" y="3641324"/>
                <a:ext cx="56843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1" name="Ink 92">
                <a:extLst>
                  <a:ext uri="{FF2B5EF4-FFF2-40B4-BE49-F238E27FC236}">
                    <a16:creationId xmlns:a16="http://schemas.microsoft.com/office/drawing/2014/main" id="{E47C4BDC-60B7-3357-7181-E66C680E442C}"/>
                  </a:ext>
                </a:extLst>
              </p14:cNvPr>
              <p14:cNvContentPartPr/>
              <p14:nvPr/>
            </p14:nvContentPartPr>
            <p14:xfrm>
              <a:off x="5272303" y="3416324"/>
              <a:ext cx="314640" cy="220320"/>
            </p14:xfrm>
          </p:contentPart>
        </mc:Choice>
        <mc:Fallback xmlns="">
          <p:pic>
            <p:nvPicPr>
              <p:cNvPr id="91" name="Ink 92">
                <a:extLst>
                  <a:ext uri="{FF2B5EF4-FFF2-40B4-BE49-F238E27FC236}">
                    <a16:creationId xmlns:a16="http://schemas.microsoft.com/office/drawing/2014/main" id="{E47C4BDC-60B7-3357-7181-E66C680E442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264743" y="3408764"/>
                <a:ext cx="32976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2" name="Ink 92">
                <a:extLst>
                  <a:ext uri="{FF2B5EF4-FFF2-40B4-BE49-F238E27FC236}">
                    <a16:creationId xmlns:a16="http://schemas.microsoft.com/office/drawing/2014/main" id="{D0BE8AD9-50DF-CFA0-A5B7-2F1B61067DA4}"/>
                  </a:ext>
                </a:extLst>
              </p14:cNvPr>
              <p14:cNvContentPartPr/>
              <p14:nvPr/>
            </p14:nvContentPartPr>
            <p14:xfrm>
              <a:off x="3907903" y="3637004"/>
              <a:ext cx="824040" cy="603360"/>
            </p14:xfrm>
          </p:contentPart>
        </mc:Choice>
        <mc:Fallback xmlns="">
          <p:pic>
            <p:nvPicPr>
              <p:cNvPr id="92" name="Ink 92">
                <a:extLst>
                  <a:ext uri="{FF2B5EF4-FFF2-40B4-BE49-F238E27FC236}">
                    <a16:creationId xmlns:a16="http://schemas.microsoft.com/office/drawing/2014/main" id="{D0BE8AD9-50DF-CFA0-A5B7-2F1B61067DA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900343" y="3629444"/>
                <a:ext cx="839160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20" name="Ink 120">
                <a:extLst>
                  <a:ext uri="{FF2B5EF4-FFF2-40B4-BE49-F238E27FC236}">
                    <a16:creationId xmlns:a16="http://schemas.microsoft.com/office/drawing/2014/main" id="{9884CD07-1E41-3A29-7A28-A5FB44FF1301}"/>
                  </a:ext>
                </a:extLst>
              </p14:cNvPr>
              <p14:cNvContentPartPr/>
              <p14:nvPr/>
            </p14:nvContentPartPr>
            <p14:xfrm>
              <a:off x="5986903" y="3580484"/>
              <a:ext cx="4290120" cy="1526040"/>
            </p14:xfrm>
          </p:contentPart>
        </mc:Choice>
        <mc:Fallback xmlns="">
          <p:pic>
            <p:nvPicPr>
              <p:cNvPr id="120" name="Ink 120">
                <a:extLst>
                  <a:ext uri="{FF2B5EF4-FFF2-40B4-BE49-F238E27FC236}">
                    <a16:creationId xmlns:a16="http://schemas.microsoft.com/office/drawing/2014/main" id="{9884CD07-1E41-3A29-7A28-A5FB44FF130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979343" y="3572924"/>
                <a:ext cx="4305240" cy="154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25" name="Ink 125">
                <a:extLst>
                  <a:ext uri="{FF2B5EF4-FFF2-40B4-BE49-F238E27FC236}">
                    <a16:creationId xmlns:a16="http://schemas.microsoft.com/office/drawing/2014/main" id="{584AD022-579C-DB19-67B7-B045571BCA02}"/>
                  </a:ext>
                </a:extLst>
              </p14:cNvPr>
              <p14:cNvContentPartPr/>
              <p14:nvPr/>
            </p14:nvContentPartPr>
            <p14:xfrm>
              <a:off x="10654663" y="4315604"/>
              <a:ext cx="546480" cy="433800"/>
            </p14:xfrm>
          </p:contentPart>
        </mc:Choice>
        <mc:Fallback xmlns="">
          <p:pic>
            <p:nvPicPr>
              <p:cNvPr id="125" name="Ink 125">
                <a:extLst>
                  <a:ext uri="{FF2B5EF4-FFF2-40B4-BE49-F238E27FC236}">
                    <a16:creationId xmlns:a16="http://schemas.microsoft.com/office/drawing/2014/main" id="{584AD022-579C-DB19-67B7-B045571BCA0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647103" y="4308050"/>
                <a:ext cx="561600" cy="4489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A6E1EB61-C182-3BA8-B6E5-76F18414D691}"/>
                  </a:ext>
                </a:extLst>
              </p14:cNvPr>
              <p14:cNvContentPartPr/>
              <p14:nvPr/>
            </p14:nvContentPartPr>
            <p14:xfrm>
              <a:off x="11534863" y="4071524"/>
              <a:ext cx="628200" cy="7351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A6E1EB61-C182-3BA8-B6E5-76F18414D69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527303" y="4063964"/>
                <a:ext cx="643320" cy="75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40" name="Ink 141">
                <a:extLst>
                  <a:ext uri="{FF2B5EF4-FFF2-40B4-BE49-F238E27FC236}">
                    <a16:creationId xmlns:a16="http://schemas.microsoft.com/office/drawing/2014/main" id="{4EE9537F-9C08-AC50-F720-A3FDEA05928F}"/>
                  </a:ext>
                </a:extLst>
              </p14:cNvPr>
              <p14:cNvContentPartPr/>
              <p14:nvPr/>
            </p14:nvContentPartPr>
            <p14:xfrm>
              <a:off x="9692023" y="4970804"/>
              <a:ext cx="761400" cy="470520"/>
            </p14:xfrm>
          </p:contentPart>
        </mc:Choice>
        <mc:Fallback xmlns="">
          <p:pic>
            <p:nvPicPr>
              <p:cNvPr id="140" name="Ink 141">
                <a:extLst>
                  <a:ext uri="{FF2B5EF4-FFF2-40B4-BE49-F238E27FC236}">
                    <a16:creationId xmlns:a16="http://schemas.microsoft.com/office/drawing/2014/main" id="{4EE9537F-9C08-AC50-F720-A3FDEA05928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684820" y="4963244"/>
                <a:ext cx="776527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41" name="Ink 141">
                <a:extLst>
                  <a:ext uri="{FF2B5EF4-FFF2-40B4-BE49-F238E27FC236}">
                    <a16:creationId xmlns:a16="http://schemas.microsoft.com/office/drawing/2014/main" id="{22AFE19F-7865-9258-76B3-AE8917E16008}"/>
                  </a:ext>
                </a:extLst>
              </p14:cNvPr>
              <p14:cNvContentPartPr/>
              <p14:nvPr/>
            </p14:nvContentPartPr>
            <p14:xfrm>
              <a:off x="6630943" y="5086724"/>
              <a:ext cx="2508120" cy="675000"/>
            </p14:xfrm>
          </p:contentPart>
        </mc:Choice>
        <mc:Fallback xmlns="">
          <p:pic>
            <p:nvPicPr>
              <p:cNvPr id="141" name="Ink 141">
                <a:extLst>
                  <a:ext uri="{FF2B5EF4-FFF2-40B4-BE49-F238E27FC236}">
                    <a16:creationId xmlns:a16="http://schemas.microsoft.com/office/drawing/2014/main" id="{22AFE19F-7865-9258-76B3-AE8917E1600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623383" y="5079164"/>
                <a:ext cx="252324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44" name="Ink 144">
                <a:extLst>
                  <a:ext uri="{FF2B5EF4-FFF2-40B4-BE49-F238E27FC236}">
                    <a16:creationId xmlns:a16="http://schemas.microsoft.com/office/drawing/2014/main" id="{7AC75123-BD3A-F58D-C769-7D86626ECB04}"/>
                  </a:ext>
                </a:extLst>
              </p14:cNvPr>
              <p14:cNvContentPartPr/>
              <p14:nvPr/>
            </p14:nvContentPartPr>
            <p14:xfrm>
              <a:off x="8473783" y="1209524"/>
              <a:ext cx="357480" cy="242640"/>
            </p14:xfrm>
          </p:contentPart>
        </mc:Choice>
        <mc:Fallback xmlns="">
          <p:pic>
            <p:nvPicPr>
              <p:cNvPr id="144" name="Ink 144">
                <a:extLst>
                  <a:ext uri="{FF2B5EF4-FFF2-40B4-BE49-F238E27FC236}">
                    <a16:creationId xmlns:a16="http://schemas.microsoft.com/office/drawing/2014/main" id="{7AC75123-BD3A-F58D-C769-7D86626ECB0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466223" y="1201964"/>
                <a:ext cx="37224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47" name="Ink 147">
                <a:extLst>
                  <a:ext uri="{FF2B5EF4-FFF2-40B4-BE49-F238E27FC236}">
                    <a16:creationId xmlns:a16="http://schemas.microsoft.com/office/drawing/2014/main" id="{3856263E-2486-B358-55CC-A26115C6B4E4}"/>
                  </a:ext>
                </a:extLst>
              </p14:cNvPr>
              <p14:cNvContentPartPr/>
              <p14:nvPr/>
            </p14:nvContentPartPr>
            <p14:xfrm>
              <a:off x="8765023" y="2926004"/>
              <a:ext cx="336240" cy="195120"/>
            </p14:xfrm>
          </p:contentPart>
        </mc:Choice>
        <mc:Fallback xmlns="">
          <p:pic>
            <p:nvPicPr>
              <p:cNvPr id="147" name="Ink 147">
                <a:extLst>
                  <a:ext uri="{FF2B5EF4-FFF2-40B4-BE49-F238E27FC236}">
                    <a16:creationId xmlns:a16="http://schemas.microsoft.com/office/drawing/2014/main" id="{3856263E-2486-B358-55CC-A26115C6B4E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757823" y="2918444"/>
                <a:ext cx="35136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162D9079-2C8F-3024-A6ED-8EB9BE22C9E2}"/>
                  </a:ext>
                </a:extLst>
              </p14:cNvPr>
              <p14:cNvContentPartPr/>
              <p14:nvPr/>
            </p14:nvContentPartPr>
            <p14:xfrm>
              <a:off x="1997383" y="4202204"/>
              <a:ext cx="273600" cy="381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162D9079-2C8F-3024-A6ED-8EB9BE22C9E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989823" y="4194644"/>
                <a:ext cx="288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92C15C5B-D8C1-889F-E9F7-28D73AC4064B}"/>
                  </a:ext>
                </a:extLst>
              </p14:cNvPr>
              <p14:cNvContentPartPr/>
              <p14:nvPr/>
            </p14:nvContentPartPr>
            <p14:xfrm>
              <a:off x="4933543" y="4076564"/>
              <a:ext cx="336960" cy="255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92C15C5B-D8C1-889F-E9F7-28D73AC4064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925983" y="4069004"/>
                <a:ext cx="352080" cy="4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5882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>
                <a:extLst>
                  <a:ext uri="{FF2B5EF4-FFF2-40B4-BE49-F238E27FC236}">
                    <a16:creationId xmlns:a16="http://schemas.microsoft.com/office/drawing/2014/main" id="{ECC3FCA5-BCBA-8D57-5E93-B9823E61E956}"/>
                  </a:ext>
                </a:extLst>
              </p14:cNvPr>
              <p14:cNvContentPartPr/>
              <p14:nvPr/>
            </p14:nvContentPartPr>
            <p14:xfrm>
              <a:off x="1504183" y="794804"/>
              <a:ext cx="335520" cy="672840"/>
            </p14:xfrm>
          </p:contentPart>
        </mc:Choice>
        <mc:Fallback xmlns="">
          <p:pic>
            <p:nvPicPr>
              <p:cNvPr id="5" name="Ink 5">
                <a:extLst>
                  <a:ext uri="{FF2B5EF4-FFF2-40B4-BE49-F238E27FC236}">
                    <a16:creationId xmlns:a16="http://schemas.microsoft.com/office/drawing/2014/main" id="{ECC3FCA5-BCBA-8D57-5E93-B9823E61E9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6623" y="787248"/>
                <a:ext cx="350640" cy="687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CC19417-B33D-3380-ABA7-D45372D38508}"/>
                  </a:ext>
                </a:extLst>
              </p14:cNvPr>
              <p14:cNvContentPartPr/>
              <p14:nvPr/>
            </p14:nvContentPartPr>
            <p14:xfrm>
              <a:off x="4542943" y="920444"/>
              <a:ext cx="239400" cy="50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CC19417-B33D-3380-ABA7-D45372D385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5383" y="912884"/>
                <a:ext cx="25416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9E456F5-FC8C-6E04-6C22-31977B7B8479}"/>
                  </a:ext>
                </a:extLst>
              </p14:cNvPr>
              <p14:cNvContentPartPr/>
              <p14:nvPr/>
            </p14:nvContentPartPr>
            <p14:xfrm>
              <a:off x="4612063" y="1096484"/>
              <a:ext cx="308520" cy="12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9E456F5-FC8C-6E04-6C22-31977B7B84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04503" y="1088924"/>
                <a:ext cx="3236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7">
                <a:extLst>
                  <a:ext uri="{FF2B5EF4-FFF2-40B4-BE49-F238E27FC236}">
                    <a16:creationId xmlns:a16="http://schemas.microsoft.com/office/drawing/2014/main" id="{B9A1B470-134F-A5EF-ECA9-16D4585C50F1}"/>
                  </a:ext>
                </a:extLst>
              </p14:cNvPr>
              <p14:cNvContentPartPr/>
              <p14:nvPr/>
            </p14:nvContentPartPr>
            <p14:xfrm>
              <a:off x="3087823" y="434804"/>
              <a:ext cx="857880" cy="1058040"/>
            </p14:xfrm>
          </p:contentPart>
        </mc:Choice>
        <mc:Fallback xmlns="">
          <p:pic>
            <p:nvPicPr>
              <p:cNvPr id="16" name="Ink 17">
                <a:extLst>
                  <a:ext uri="{FF2B5EF4-FFF2-40B4-BE49-F238E27FC236}">
                    <a16:creationId xmlns:a16="http://schemas.microsoft.com/office/drawing/2014/main" id="{B9A1B470-134F-A5EF-ECA9-16D4585C50F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80266" y="427244"/>
                <a:ext cx="872994" cy="10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7">
                <a:extLst>
                  <a:ext uri="{FF2B5EF4-FFF2-40B4-BE49-F238E27FC236}">
                    <a16:creationId xmlns:a16="http://schemas.microsoft.com/office/drawing/2014/main" id="{DA99026C-8205-1453-FFCF-9AA41C445C03}"/>
                  </a:ext>
                </a:extLst>
              </p14:cNvPr>
              <p14:cNvContentPartPr/>
              <p14:nvPr/>
            </p14:nvContentPartPr>
            <p14:xfrm>
              <a:off x="2267023" y="832244"/>
              <a:ext cx="522000" cy="604080"/>
            </p14:xfrm>
          </p:contentPart>
        </mc:Choice>
        <mc:Fallback xmlns="">
          <p:pic>
            <p:nvPicPr>
              <p:cNvPr id="17" name="Ink 17">
                <a:extLst>
                  <a:ext uri="{FF2B5EF4-FFF2-40B4-BE49-F238E27FC236}">
                    <a16:creationId xmlns:a16="http://schemas.microsoft.com/office/drawing/2014/main" id="{DA99026C-8205-1453-FFCF-9AA41C445C0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59468" y="824684"/>
                <a:ext cx="53675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8A0CE9A-DA1A-AB85-B1D9-A8B7AEDFDFE7}"/>
                  </a:ext>
                </a:extLst>
              </p14:cNvPr>
              <p14:cNvContentPartPr/>
              <p14:nvPr/>
            </p14:nvContentPartPr>
            <p14:xfrm>
              <a:off x="877423" y="1920164"/>
              <a:ext cx="352440" cy="1911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8A0CE9A-DA1A-AB85-B1D9-A8B7AEDFDFE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9863" y="1912604"/>
                <a:ext cx="367560" cy="19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B16485F-FB8D-6F37-7A94-F11F244A12CA}"/>
                  </a:ext>
                </a:extLst>
              </p14:cNvPr>
              <p14:cNvContentPartPr/>
              <p14:nvPr/>
            </p14:nvContentPartPr>
            <p14:xfrm>
              <a:off x="2612623" y="2127524"/>
              <a:ext cx="31680" cy="50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B16485F-FB8D-6F37-7A94-F11F244A12C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05063" y="2119964"/>
                <a:ext cx="4680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5F0A5C7-2531-D21C-3CD2-7A1D56B228F4}"/>
                  </a:ext>
                </a:extLst>
              </p14:cNvPr>
              <p14:cNvContentPartPr/>
              <p14:nvPr/>
            </p14:nvContentPartPr>
            <p14:xfrm>
              <a:off x="1704703" y="2454404"/>
              <a:ext cx="399240" cy="44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5F0A5C7-2531-D21C-3CD2-7A1D56B228F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97143" y="2446844"/>
                <a:ext cx="4143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9">
                <a:extLst>
                  <a:ext uri="{FF2B5EF4-FFF2-40B4-BE49-F238E27FC236}">
                    <a16:creationId xmlns:a16="http://schemas.microsoft.com/office/drawing/2014/main" id="{9BD56F45-FDAE-8340-E1AE-C29A36DD6734}"/>
                  </a:ext>
                </a:extLst>
              </p14:cNvPr>
              <p14:cNvContentPartPr/>
              <p14:nvPr/>
            </p14:nvContentPartPr>
            <p14:xfrm>
              <a:off x="3404983" y="1649804"/>
              <a:ext cx="1012680" cy="616320"/>
            </p14:xfrm>
          </p:contentPart>
        </mc:Choice>
        <mc:Fallback xmlns="">
          <p:pic>
            <p:nvPicPr>
              <p:cNvPr id="28" name="Ink 29">
                <a:extLst>
                  <a:ext uri="{FF2B5EF4-FFF2-40B4-BE49-F238E27FC236}">
                    <a16:creationId xmlns:a16="http://schemas.microsoft.com/office/drawing/2014/main" id="{9BD56F45-FDAE-8340-E1AE-C29A36DD673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97423" y="1642244"/>
                <a:ext cx="102780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6DD3CB7E-F106-6413-E0F8-6E1CE509A4ED}"/>
                  </a:ext>
                </a:extLst>
              </p14:cNvPr>
              <p14:cNvContentPartPr/>
              <p14:nvPr/>
            </p14:nvContentPartPr>
            <p14:xfrm>
              <a:off x="1568983" y="1970924"/>
              <a:ext cx="711000" cy="295200"/>
            </p14:xfrm>
          </p:contentPart>
        </mc:Choice>
        <mc:Fallback xmlns=""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6DD3CB7E-F106-6413-E0F8-6E1CE509A4E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61419" y="1963364"/>
                <a:ext cx="726128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A837CEB-ECC1-A827-E425-DF8070667CD4}"/>
                  </a:ext>
                </a:extLst>
              </p14:cNvPr>
              <p14:cNvContentPartPr/>
              <p14:nvPr/>
            </p14:nvContentPartPr>
            <p14:xfrm>
              <a:off x="908743" y="1800644"/>
              <a:ext cx="585000" cy="7358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A837CEB-ECC1-A827-E425-DF8070667CD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01183" y="1793084"/>
                <a:ext cx="600120" cy="75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64E97BC-0DFD-65E8-8405-FA1063842C40}"/>
                  </a:ext>
                </a:extLst>
              </p14:cNvPr>
              <p14:cNvContentPartPr/>
              <p14:nvPr/>
            </p14:nvContentPartPr>
            <p14:xfrm>
              <a:off x="4863703" y="1668524"/>
              <a:ext cx="12960" cy="19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64E97BC-0DFD-65E8-8405-FA1063842C4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56143" y="1660964"/>
                <a:ext cx="2808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B60F2C0-203E-1D09-4E6B-323178CCE59E}"/>
                  </a:ext>
                </a:extLst>
              </p14:cNvPr>
              <p14:cNvContentPartPr/>
              <p14:nvPr/>
            </p14:nvContentPartPr>
            <p14:xfrm>
              <a:off x="5008063" y="1656644"/>
              <a:ext cx="339120" cy="5270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B60F2C0-203E-1D09-4E6B-323178CCE59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00503" y="1649084"/>
                <a:ext cx="35424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235C057-D23B-B12B-6567-206975A3295C}"/>
                  </a:ext>
                </a:extLst>
              </p14:cNvPr>
              <p14:cNvContentPartPr/>
              <p14:nvPr/>
            </p14:nvContentPartPr>
            <p14:xfrm>
              <a:off x="5071063" y="1699844"/>
              <a:ext cx="497160" cy="100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235C057-D23B-B12B-6567-206975A3295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63503" y="1692284"/>
                <a:ext cx="51228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470B43E-1589-8A4D-C39D-A8B981F1FC0E}"/>
                  </a:ext>
                </a:extLst>
              </p14:cNvPr>
              <p14:cNvContentPartPr/>
              <p14:nvPr/>
            </p14:nvContentPartPr>
            <p14:xfrm>
              <a:off x="5168983" y="2272244"/>
              <a:ext cx="430560" cy="442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470B43E-1589-8A4D-C39D-A8B981F1FC0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61423" y="2264684"/>
                <a:ext cx="44568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5" name="Ink 56">
                <a:extLst>
                  <a:ext uri="{FF2B5EF4-FFF2-40B4-BE49-F238E27FC236}">
                    <a16:creationId xmlns:a16="http://schemas.microsoft.com/office/drawing/2014/main" id="{062B6356-9A07-02AB-4E32-F528E782BC4E}"/>
                  </a:ext>
                </a:extLst>
              </p14:cNvPr>
              <p14:cNvContentPartPr/>
              <p14:nvPr/>
            </p14:nvContentPartPr>
            <p14:xfrm>
              <a:off x="8874823" y="990284"/>
              <a:ext cx="949680" cy="2300760"/>
            </p14:xfrm>
          </p:contentPart>
        </mc:Choice>
        <mc:Fallback xmlns="">
          <p:pic>
            <p:nvPicPr>
              <p:cNvPr id="55" name="Ink 56">
                <a:extLst>
                  <a:ext uri="{FF2B5EF4-FFF2-40B4-BE49-F238E27FC236}">
                    <a16:creationId xmlns:a16="http://schemas.microsoft.com/office/drawing/2014/main" id="{062B6356-9A07-02AB-4E32-F528E782BC4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67263" y="982724"/>
                <a:ext cx="964800" cy="23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6" name="Ink 56">
                <a:extLst>
                  <a:ext uri="{FF2B5EF4-FFF2-40B4-BE49-F238E27FC236}">
                    <a16:creationId xmlns:a16="http://schemas.microsoft.com/office/drawing/2014/main" id="{8EE9F82B-4C1C-80C8-4EA9-8269D6AD9B49}"/>
                  </a:ext>
                </a:extLst>
              </p14:cNvPr>
              <p14:cNvContentPartPr/>
              <p14:nvPr/>
            </p14:nvContentPartPr>
            <p14:xfrm>
              <a:off x="6466783" y="1134284"/>
              <a:ext cx="2125440" cy="2144160"/>
            </p14:xfrm>
          </p:contentPart>
        </mc:Choice>
        <mc:Fallback xmlns="">
          <p:pic>
            <p:nvPicPr>
              <p:cNvPr id="56" name="Ink 56">
                <a:extLst>
                  <a:ext uri="{FF2B5EF4-FFF2-40B4-BE49-F238E27FC236}">
                    <a16:creationId xmlns:a16="http://schemas.microsoft.com/office/drawing/2014/main" id="{8EE9F82B-4C1C-80C8-4EA9-8269D6AD9B4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59223" y="1126724"/>
                <a:ext cx="2140560" cy="21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72FC330-7E9E-5AB8-7F78-FA0221B9E50A}"/>
                  </a:ext>
                </a:extLst>
              </p14:cNvPr>
              <p14:cNvContentPartPr/>
              <p14:nvPr/>
            </p14:nvContentPartPr>
            <p14:xfrm>
              <a:off x="10729543" y="1706324"/>
              <a:ext cx="25560" cy="946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72FC330-7E9E-5AB8-7F78-FA0221B9E50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721983" y="1698764"/>
                <a:ext cx="4068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47F357C-80B3-7C48-BF18-DFFF7492EAD2}"/>
                  </a:ext>
                </a:extLst>
              </p14:cNvPr>
              <p14:cNvContentPartPr/>
              <p14:nvPr/>
            </p14:nvContentPartPr>
            <p14:xfrm>
              <a:off x="10220863" y="2122484"/>
              <a:ext cx="413280" cy="2685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47F357C-80B3-7C48-BF18-DFFF7492EAD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213303" y="2114924"/>
                <a:ext cx="4284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F95B961-3319-4BF3-2605-0254A2989A7E}"/>
                  </a:ext>
                </a:extLst>
              </p14:cNvPr>
              <p14:cNvContentPartPr/>
              <p14:nvPr/>
            </p14:nvContentPartPr>
            <p14:xfrm>
              <a:off x="10297543" y="2617844"/>
              <a:ext cx="344160" cy="882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F95B961-3319-4BF3-2605-0254A2989A7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290343" y="2610284"/>
                <a:ext cx="35928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1" name="Ink 72">
                <a:extLst>
                  <a:ext uri="{FF2B5EF4-FFF2-40B4-BE49-F238E27FC236}">
                    <a16:creationId xmlns:a16="http://schemas.microsoft.com/office/drawing/2014/main" id="{0ACBF491-E3DC-7EC3-0E5F-0BE2B921A94F}"/>
                  </a:ext>
                </a:extLst>
              </p14:cNvPr>
              <p14:cNvContentPartPr/>
              <p14:nvPr/>
            </p14:nvContentPartPr>
            <p14:xfrm>
              <a:off x="11049943" y="1039964"/>
              <a:ext cx="1006200" cy="2414520"/>
            </p14:xfrm>
          </p:contentPart>
        </mc:Choice>
        <mc:Fallback xmlns="">
          <p:pic>
            <p:nvPicPr>
              <p:cNvPr id="71" name="Ink 72">
                <a:extLst>
                  <a:ext uri="{FF2B5EF4-FFF2-40B4-BE49-F238E27FC236}">
                    <a16:creationId xmlns:a16="http://schemas.microsoft.com/office/drawing/2014/main" id="{0ACBF491-E3DC-7EC3-0E5F-0BE2B921A94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042383" y="1032404"/>
                <a:ext cx="1021320" cy="24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2" name="Ink 72">
                <a:extLst>
                  <a:ext uri="{FF2B5EF4-FFF2-40B4-BE49-F238E27FC236}">
                    <a16:creationId xmlns:a16="http://schemas.microsoft.com/office/drawing/2014/main" id="{043D1F11-6AF7-7D8A-B1F5-671EA67C98C6}"/>
                  </a:ext>
                </a:extLst>
              </p14:cNvPr>
              <p14:cNvContentPartPr/>
              <p14:nvPr/>
            </p14:nvContentPartPr>
            <p14:xfrm>
              <a:off x="9924583" y="921164"/>
              <a:ext cx="566280" cy="533880"/>
            </p14:xfrm>
          </p:contentPart>
        </mc:Choice>
        <mc:Fallback xmlns="">
          <p:pic>
            <p:nvPicPr>
              <p:cNvPr id="72" name="Ink 72">
                <a:extLst>
                  <a:ext uri="{FF2B5EF4-FFF2-40B4-BE49-F238E27FC236}">
                    <a16:creationId xmlns:a16="http://schemas.microsoft.com/office/drawing/2014/main" id="{043D1F11-6AF7-7D8A-B1F5-671EA67C98C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917023" y="913609"/>
                <a:ext cx="581400" cy="5486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1037AD7-6D5A-64DE-FE4A-7E7AAAE4B029}"/>
                  </a:ext>
                </a:extLst>
              </p14:cNvPr>
              <p14:cNvContentPartPr/>
              <p14:nvPr/>
            </p14:nvContentPartPr>
            <p14:xfrm>
              <a:off x="2097823" y="4035164"/>
              <a:ext cx="219600" cy="982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1037AD7-6D5A-64DE-FE4A-7E7AAAE4B02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090263" y="4027604"/>
                <a:ext cx="2347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9" name="Ink 80">
                <a:extLst>
                  <a:ext uri="{FF2B5EF4-FFF2-40B4-BE49-F238E27FC236}">
                    <a16:creationId xmlns:a16="http://schemas.microsoft.com/office/drawing/2014/main" id="{CA9917FF-376C-BEA1-BC49-BBAA1DBCB570}"/>
                  </a:ext>
                </a:extLst>
              </p14:cNvPr>
              <p14:cNvContentPartPr/>
              <p14:nvPr/>
            </p14:nvContentPartPr>
            <p14:xfrm>
              <a:off x="3203743" y="4503884"/>
              <a:ext cx="389880" cy="239400"/>
            </p14:xfrm>
          </p:contentPart>
        </mc:Choice>
        <mc:Fallback xmlns="">
          <p:pic>
            <p:nvPicPr>
              <p:cNvPr id="79" name="Ink 80">
                <a:extLst>
                  <a:ext uri="{FF2B5EF4-FFF2-40B4-BE49-F238E27FC236}">
                    <a16:creationId xmlns:a16="http://schemas.microsoft.com/office/drawing/2014/main" id="{CA9917FF-376C-BEA1-BC49-BBAA1DBCB57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196190" y="4496684"/>
                <a:ext cx="404986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0" name="Ink 80">
                <a:extLst>
                  <a:ext uri="{FF2B5EF4-FFF2-40B4-BE49-F238E27FC236}">
                    <a16:creationId xmlns:a16="http://schemas.microsoft.com/office/drawing/2014/main" id="{BEADBF1C-899F-380B-C334-DB456B08C060}"/>
                  </a:ext>
                </a:extLst>
              </p14:cNvPr>
              <p14:cNvContentPartPr/>
              <p14:nvPr/>
            </p14:nvContentPartPr>
            <p14:xfrm>
              <a:off x="1909183" y="4403444"/>
              <a:ext cx="471240" cy="528480"/>
            </p14:xfrm>
          </p:contentPart>
        </mc:Choice>
        <mc:Fallback xmlns="">
          <p:pic>
            <p:nvPicPr>
              <p:cNvPr id="80" name="Ink 80">
                <a:extLst>
                  <a:ext uri="{FF2B5EF4-FFF2-40B4-BE49-F238E27FC236}">
                    <a16:creationId xmlns:a16="http://schemas.microsoft.com/office/drawing/2014/main" id="{BEADBF1C-899F-380B-C334-DB456B08C06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901623" y="4395884"/>
                <a:ext cx="48636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C4FD0A5-8FDF-3DD2-4FD5-A6E23BF4FDA4}"/>
                  </a:ext>
                </a:extLst>
              </p14:cNvPr>
              <p14:cNvContentPartPr/>
              <p14:nvPr/>
            </p14:nvContentPartPr>
            <p14:xfrm>
              <a:off x="4204183" y="4026164"/>
              <a:ext cx="383040" cy="15282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C4FD0A5-8FDF-3DD2-4FD5-A6E23BF4FDA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196623" y="4018604"/>
                <a:ext cx="398160" cy="15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0872692-7B19-5854-B263-9041906642C9}"/>
                  </a:ext>
                </a:extLst>
              </p14:cNvPr>
              <p14:cNvContentPartPr/>
              <p14:nvPr/>
            </p14:nvContentPartPr>
            <p14:xfrm>
              <a:off x="5699623" y="4334324"/>
              <a:ext cx="44280" cy="255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0872692-7B19-5854-B263-9041906642C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692063" y="4326764"/>
                <a:ext cx="594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F86D3D8-EFE5-AC4E-BDBD-8B70BDA644E4}"/>
                  </a:ext>
                </a:extLst>
              </p14:cNvPr>
              <p14:cNvContentPartPr/>
              <p14:nvPr/>
            </p14:nvContentPartPr>
            <p14:xfrm>
              <a:off x="6165103" y="4755524"/>
              <a:ext cx="69480" cy="568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F86D3D8-EFE5-AC4E-BDBD-8B70BDA644E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157543" y="4747964"/>
                <a:ext cx="84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9" name="Ink 90">
                <a:extLst>
                  <a:ext uri="{FF2B5EF4-FFF2-40B4-BE49-F238E27FC236}">
                    <a16:creationId xmlns:a16="http://schemas.microsoft.com/office/drawing/2014/main" id="{B054416E-3F4E-2787-2DE3-B4C1F4E92EF2}"/>
                  </a:ext>
                </a:extLst>
              </p14:cNvPr>
              <p14:cNvContentPartPr/>
              <p14:nvPr/>
            </p14:nvContentPartPr>
            <p14:xfrm>
              <a:off x="6586303" y="4900244"/>
              <a:ext cx="421560" cy="572400"/>
            </p14:xfrm>
          </p:contentPart>
        </mc:Choice>
        <mc:Fallback xmlns="">
          <p:pic>
            <p:nvPicPr>
              <p:cNvPr id="89" name="Ink 90">
                <a:extLst>
                  <a:ext uri="{FF2B5EF4-FFF2-40B4-BE49-F238E27FC236}">
                    <a16:creationId xmlns:a16="http://schemas.microsoft.com/office/drawing/2014/main" id="{B054416E-3F4E-2787-2DE3-B4C1F4E92EF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578743" y="4892684"/>
                <a:ext cx="43668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0" name="Ink 90">
                <a:extLst>
                  <a:ext uri="{FF2B5EF4-FFF2-40B4-BE49-F238E27FC236}">
                    <a16:creationId xmlns:a16="http://schemas.microsoft.com/office/drawing/2014/main" id="{D791CCF3-A629-F6AD-05F9-95173159A2DA}"/>
                  </a:ext>
                </a:extLst>
              </p14:cNvPr>
              <p14:cNvContentPartPr/>
              <p14:nvPr/>
            </p14:nvContentPartPr>
            <p14:xfrm>
              <a:off x="4901143" y="3586244"/>
              <a:ext cx="560160" cy="522000"/>
            </p14:xfrm>
          </p:contentPart>
        </mc:Choice>
        <mc:Fallback xmlns="">
          <p:pic>
            <p:nvPicPr>
              <p:cNvPr id="90" name="Ink 90">
                <a:extLst>
                  <a:ext uri="{FF2B5EF4-FFF2-40B4-BE49-F238E27FC236}">
                    <a16:creationId xmlns:a16="http://schemas.microsoft.com/office/drawing/2014/main" id="{D791CCF3-A629-F6AD-05F9-95173159A2D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93578" y="3578689"/>
                <a:ext cx="575290" cy="536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8" name="Ink 109">
                <a:extLst>
                  <a:ext uri="{FF2B5EF4-FFF2-40B4-BE49-F238E27FC236}">
                    <a16:creationId xmlns:a16="http://schemas.microsoft.com/office/drawing/2014/main" id="{9017A28C-E598-3A16-828B-75731624B77E}"/>
                  </a:ext>
                </a:extLst>
              </p14:cNvPr>
              <p14:cNvContentPartPr/>
              <p14:nvPr/>
            </p14:nvContentPartPr>
            <p14:xfrm>
              <a:off x="3393103" y="5995364"/>
              <a:ext cx="2581920" cy="533520"/>
            </p14:xfrm>
          </p:contentPart>
        </mc:Choice>
        <mc:Fallback xmlns="">
          <p:pic>
            <p:nvPicPr>
              <p:cNvPr id="108" name="Ink 109">
                <a:extLst>
                  <a:ext uri="{FF2B5EF4-FFF2-40B4-BE49-F238E27FC236}">
                    <a16:creationId xmlns:a16="http://schemas.microsoft.com/office/drawing/2014/main" id="{9017A28C-E598-3A16-828B-75731624B77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385544" y="5987804"/>
                <a:ext cx="2597038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9" name="Ink 109">
                <a:extLst>
                  <a:ext uri="{FF2B5EF4-FFF2-40B4-BE49-F238E27FC236}">
                    <a16:creationId xmlns:a16="http://schemas.microsoft.com/office/drawing/2014/main" id="{2BB69982-CC5E-D837-7F62-6D3191360867}"/>
                  </a:ext>
                </a:extLst>
              </p14:cNvPr>
              <p14:cNvContentPartPr/>
              <p14:nvPr/>
            </p14:nvContentPartPr>
            <p14:xfrm>
              <a:off x="1147783" y="5177444"/>
              <a:ext cx="1899360" cy="1388520"/>
            </p14:xfrm>
          </p:contentPart>
        </mc:Choice>
        <mc:Fallback xmlns="">
          <p:pic>
            <p:nvPicPr>
              <p:cNvPr id="109" name="Ink 109">
                <a:extLst>
                  <a:ext uri="{FF2B5EF4-FFF2-40B4-BE49-F238E27FC236}">
                    <a16:creationId xmlns:a16="http://schemas.microsoft.com/office/drawing/2014/main" id="{2BB69982-CC5E-D837-7F62-6D319136086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40222" y="5169884"/>
                <a:ext cx="1914483" cy="14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BABBC3DE-CA44-A8AF-E599-D5EE1057DAF9}"/>
                  </a:ext>
                </a:extLst>
              </p14:cNvPr>
              <p14:cNvContentPartPr/>
              <p14:nvPr/>
            </p14:nvContentPartPr>
            <p14:xfrm>
              <a:off x="8497543" y="4616924"/>
              <a:ext cx="402840" cy="68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BABBC3DE-CA44-A8AF-E599-D5EE1057DAF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489983" y="4609364"/>
                <a:ext cx="41796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19" name="Ink 121">
                <a:extLst>
                  <a:ext uri="{FF2B5EF4-FFF2-40B4-BE49-F238E27FC236}">
                    <a16:creationId xmlns:a16="http://schemas.microsoft.com/office/drawing/2014/main" id="{94BEA212-87F9-57FD-E367-5F4727A95BD9}"/>
                  </a:ext>
                </a:extLst>
              </p14:cNvPr>
              <p14:cNvContentPartPr/>
              <p14:nvPr/>
            </p14:nvContentPartPr>
            <p14:xfrm>
              <a:off x="8409343" y="4084124"/>
              <a:ext cx="289440" cy="363600"/>
            </p14:xfrm>
          </p:contentPart>
        </mc:Choice>
        <mc:Fallback xmlns="">
          <p:pic>
            <p:nvPicPr>
              <p:cNvPr id="119" name="Ink 121">
                <a:extLst>
                  <a:ext uri="{FF2B5EF4-FFF2-40B4-BE49-F238E27FC236}">
                    <a16:creationId xmlns:a16="http://schemas.microsoft.com/office/drawing/2014/main" id="{94BEA212-87F9-57FD-E367-5F4727A95BD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401783" y="4076564"/>
                <a:ext cx="30456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20" name="Ink 121">
                <a:extLst>
                  <a:ext uri="{FF2B5EF4-FFF2-40B4-BE49-F238E27FC236}">
                    <a16:creationId xmlns:a16="http://schemas.microsoft.com/office/drawing/2014/main" id="{0102D4A1-3917-16C2-F16C-2BE4A185B8F9}"/>
                  </a:ext>
                </a:extLst>
              </p14:cNvPr>
              <p14:cNvContentPartPr/>
              <p14:nvPr/>
            </p14:nvContentPartPr>
            <p14:xfrm>
              <a:off x="7046023" y="3539444"/>
              <a:ext cx="1005840" cy="1818720"/>
            </p14:xfrm>
          </p:contentPart>
        </mc:Choice>
        <mc:Fallback xmlns="">
          <p:pic>
            <p:nvPicPr>
              <p:cNvPr id="120" name="Ink 121">
                <a:extLst>
                  <a:ext uri="{FF2B5EF4-FFF2-40B4-BE49-F238E27FC236}">
                    <a16:creationId xmlns:a16="http://schemas.microsoft.com/office/drawing/2014/main" id="{0102D4A1-3917-16C2-F16C-2BE4A185B8F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035943" y="3531884"/>
                <a:ext cx="1023480" cy="18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21" name="Ink 121">
                <a:extLst>
                  <a:ext uri="{FF2B5EF4-FFF2-40B4-BE49-F238E27FC236}">
                    <a16:creationId xmlns:a16="http://schemas.microsoft.com/office/drawing/2014/main" id="{4CB12DFB-2431-32B8-3436-36F647B2013D}"/>
                  </a:ext>
                </a:extLst>
              </p14:cNvPr>
              <p14:cNvContentPartPr/>
              <p14:nvPr/>
            </p14:nvContentPartPr>
            <p14:xfrm>
              <a:off x="5348263" y="4705124"/>
              <a:ext cx="370800" cy="648000"/>
            </p14:xfrm>
          </p:contentPart>
        </mc:Choice>
        <mc:Fallback xmlns="">
          <p:pic>
            <p:nvPicPr>
              <p:cNvPr id="121" name="Ink 121">
                <a:extLst>
                  <a:ext uri="{FF2B5EF4-FFF2-40B4-BE49-F238E27FC236}">
                    <a16:creationId xmlns:a16="http://schemas.microsoft.com/office/drawing/2014/main" id="{4CB12DFB-2431-32B8-3436-36F647B2013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340696" y="4697564"/>
                <a:ext cx="385935" cy="66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25" name="Ink 125">
                <a:extLst>
                  <a:ext uri="{FF2B5EF4-FFF2-40B4-BE49-F238E27FC236}">
                    <a16:creationId xmlns:a16="http://schemas.microsoft.com/office/drawing/2014/main" id="{DF571DFE-688B-0CFF-3F41-48882AC6D77D}"/>
                  </a:ext>
                </a:extLst>
              </p14:cNvPr>
              <p14:cNvContentPartPr/>
              <p14:nvPr/>
            </p14:nvContentPartPr>
            <p14:xfrm>
              <a:off x="9264703" y="4070804"/>
              <a:ext cx="490680" cy="565560"/>
            </p14:xfrm>
          </p:contentPart>
        </mc:Choice>
        <mc:Fallback xmlns="">
          <p:pic>
            <p:nvPicPr>
              <p:cNvPr id="125" name="Ink 125">
                <a:extLst>
                  <a:ext uri="{FF2B5EF4-FFF2-40B4-BE49-F238E27FC236}">
                    <a16:creationId xmlns:a16="http://schemas.microsoft.com/office/drawing/2014/main" id="{DF571DFE-688B-0CFF-3F41-48882AC6D77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257143" y="4063244"/>
                <a:ext cx="50580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6156D37C-0B6B-6D9B-CE1A-35AF8170D870}"/>
                  </a:ext>
                </a:extLst>
              </p14:cNvPr>
              <p14:cNvContentPartPr/>
              <p14:nvPr/>
            </p14:nvContentPartPr>
            <p14:xfrm>
              <a:off x="9981103" y="3913124"/>
              <a:ext cx="308520" cy="33372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6156D37C-0B6B-6D9B-CE1A-35AF8170D87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973903" y="3905564"/>
                <a:ext cx="3236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44" name="Ink 144">
                <a:extLst>
                  <a:ext uri="{FF2B5EF4-FFF2-40B4-BE49-F238E27FC236}">
                    <a16:creationId xmlns:a16="http://schemas.microsoft.com/office/drawing/2014/main" id="{D9FDE075-7A99-825D-5278-DB0321A8A3C6}"/>
                  </a:ext>
                </a:extLst>
              </p14:cNvPr>
              <p14:cNvContentPartPr/>
              <p14:nvPr/>
            </p14:nvContentPartPr>
            <p14:xfrm>
              <a:off x="9981103" y="3681284"/>
              <a:ext cx="2122920" cy="974160"/>
            </p14:xfrm>
          </p:contentPart>
        </mc:Choice>
        <mc:Fallback xmlns="">
          <p:pic>
            <p:nvPicPr>
              <p:cNvPr id="144" name="Ink 144">
                <a:extLst>
                  <a:ext uri="{FF2B5EF4-FFF2-40B4-BE49-F238E27FC236}">
                    <a16:creationId xmlns:a16="http://schemas.microsoft.com/office/drawing/2014/main" id="{D9FDE075-7A99-825D-5278-DB0321A8A3C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973902" y="3673724"/>
                <a:ext cx="2138043" cy="9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354232C5-293D-A4BF-E5BD-B1E57696207C}"/>
                  </a:ext>
                </a:extLst>
              </p14:cNvPr>
              <p14:cNvContentPartPr/>
              <p14:nvPr/>
            </p14:nvContentPartPr>
            <p14:xfrm>
              <a:off x="9949783" y="4679924"/>
              <a:ext cx="1811160" cy="4402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354232C5-293D-A4BF-E5BD-B1E57696207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942223" y="4672724"/>
                <a:ext cx="1826280" cy="45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954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C551EFB-0A65-711F-AB62-12E6F510D6EB}"/>
                  </a:ext>
                </a:extLst>
              </p14:cNvPr>
              <p14:cNvContentPartPr/>
              <p14:nvPr/>
            </p14:nvContentPartPr>
            <p14:xfrm>
              <a:off x="2029423" y="480884"/>
              <a:ext cx="80640" cy="87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C551EFB-0A65-711F-AB62-12E6F510D6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1863" y="473324"/>
                <a:ext cx="9576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7CD7F3F-CDB9-3F48-C8C2-9F6041E8A6D7}"/>
                  </a:ext>
                </a:extLst>
              </p14:cNvPr>
              <p14:cNvContentPartPr/>
              <p14:nvPr/>
            </p14:nvContentPartPr>
            <p14:xfrm>
              <a:off x="3575263" y="1222124"/>
              <a:ext cx="276120" cy="75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7CD7F3F-CDB9-3F48-C8C2-9F6041E8A6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7703" y="1214564"/>
                <a:ext cx="2912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6">
                <a:extLst>
                  <a:ext uri="{FF2B5EF4-FFF2-40B4-BE49-F238E27FC236}">
                    <a16:creationId xmlns:a16="http://schemas.microsoft.com/office/drawing/2014/main" id="{672572F9-19D1-9413-710C-460264244AB6}"/>
                  </a:ext>
                </a:extLst>
              </p14:cNvPr>
              <p14:cNvContentPartPr/>
              <p14:nvPr/>
            </p14:nvContentPartPr>
            <p14:xfrm>
              <a:off x="3404983" y="593564"/>
              <a:ext cx="1188360" cy="497160"/>
            </p14:xfrm>
          </p:contentPart>
        </mc:Choice>
        <mc:Fallback xmlns="">
          <p:pic>
            <p:nvPicPr>
              <p:cNvPr id="14" name="Ink 16">
                <a:extLst>
                  <a:ext uri="{FF2B5EF4-FFF2-40B4-BE49-F238E27FC236}">
                    <a16:creationId xmlns:a16="http://schemas.microsoft.com/office/drawing/2014/main" id="{672572F9-19D1-9413-710C-460264244A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97425" y="586004"/>
                <a:ext cx="1203475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6">
                <a:extLst>
                  <a:ext uri="{FF2B5EF4-FFF2-40B4-BE49-F238E27FC236}">
                    <a16:creationId xmlns:a16="http://schemas.microsoft.com/office/drawing/2014/main" id="{E6190887-1157-2FD9-1848-9369F722FE15}"/>
                  </a:ext>
                </a:extLst>
              </p14:cNvPr>
              <p14:cNvContentPartPr/>
              <p14:nvPr/>
            </p14:nvContentPartPr>
            <p14:xfrm>
              <a:off x="2637823" y="750524"/>
              <a:ext cx="415440" cy="232920"/>
            </p14:xfrm>
          </p:contentPart>
        </mc:Choice>
        <mc:Fallback xmlns="">
          <p:pic>
            <p:nvPicPr>
              <p:cNvPr id="15" name="Ink 16">
                <a:extLst>
                  <a:ext uri="{FF2B5EF4-FFF2-40B4-BE49-F238E27FC236}">
                    <a16:creationId xmlns:a16="http://schemas.microsoft.com/office/drawing/2014/main" id="{E6190887-1157-2FD9-1848-9369F722FE1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30263" y="742964"/>
                <a:ext cx="43020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6">
                <a:extLst>
                  <a:ext uri="{FF2B5EF4-FFF2-40B4-BE49-F238E27FC236}">
                    <a16:creationId xmlns:a16="http://schemas.microsoft.com/office/drawing/2014/main" id="{81EB5530-B206-1222-5E75-58D8D0A1E7F5}"/>
                  </a:ext>
                </a:extLst>
              </p14:cNvPr>
              <p14:cNvContentPartPr/>
              <p14:nvPr/>
            </p14:nvContentPartPr>
            <p14:xfrm>
              <a:off x="1928263" y="764564"/>
              <a:ext cx="358200" cy="470520"/>
            </p14:xfrm>
          </p:contentPart>
        </mc:Choice>
        <mc:Fallback xmlns="">
          <p:pic>
            <p:nvPicPr>
              <p:cNvPr id="16" name="Ink 16">
                <a:extLst>
                  <a:ext uri="{FF2B5EF4-FFF2-40B4-BE49-F238E27FC236}">
                    <a16:creationId xmlns:a16="http://schemas.microsoft.com/office/drawing/2014/main" id="{81EB5530-B206-1222-5E75-58D8D0A1E7F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20703" y="757004"/>
                <a:ext cx="37296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12310B74-31EF-A48D-B8CB-E73E1FEBB31C}"/>
                  </a:ext>
                </a:extLst>
              </p14:cNvPr>
              <p14:cNvContentPartPr/>
              <p14:nvPr/>
            </p14:nvContentPartPr>
            <p14:xfrm>
              <a:off x="2840503" y="1533884"/>
              <a:ext cx="1092960" cy="1058760"/>
            </p14:xfrm>
          </p:contentPart>
        </mc:Choice>
        <mc:Fallback xmlns=""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12310B74-31EF-A48D-B8CB-E73E1FEBB3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32943" y="1526324"/>
                <a:ext cx="1108080" cy="10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4" name="Ink 35">
                <a:extLst>
                  <a:ext uri="{FF2B5EF4-FFF2-40B4-BE49-F238E27FC236}">
                    <a16:creationId xmlns:a16="http://schemas.microsoft.com/office/drawing/2014/main" id="{38933242-8591-3593-C67F-45135ECE5DA6}"/>
                  </a:ext>
                </a:extLst>
              </p14:cNvPr>
              <p14:cNvContentPartPr/>
              <p14:nvPr/>
            </p14:nvContentPartPr>
            <p14:xfrm>
              <a:off x="7023343" y="522284"/>
              <a:ext cx="1650240" cy="480240"/>
            </p14:xfrm>
          </p:contentPart>
        </mc:Choice>
        <mc:Fallback xmlns="">
          <p:pic>
            <p:nvPicPr>
              <p:cNvPr id="34" name="Ink 35">
                <a:extLst>
                  <a:ext uri="{FF2B5EF4-FFF2-40B4-BE49-F238E27FC236}">
                    <a16:creationId xmlns:a16="http://schemas.microsoft.com/office/drawing/2014/main" id="{38933242-8591-3593-C67F-45135ECE5DA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16143" y="514724"/>
                <a:ext cx="166536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92CF74C6-80F5-8D43-4F78-2934DA050812}"/>
                  </a:ext>
                </a:extLst>
              </p14:cNvPr>
              <p14:cNvContentPartPr/>
              <p14:nvPr/>
            </p14:nvContentPartPr>
            <p14:xfrm>
              <a:off x="5456623" y="431204"/>
              <a:ext cx="1110600" cy="696960"/>
            </p14:xfrm>
          </p:contentPart>
        </mc:Choice>
        <mc:Fallback xmlns=""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92CF74C6-80F5-8D43-4F78-2934DA05081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49063" y="424004"/>
                <a:ext cx="1125360" cy="71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2F53B27-2F87-0270-48DE-3F4C0AFCD4BB}"/>
                  </a:ext>
                </a:extLst>
              </p14:cNvPr>
              <p14:cNvContentPartPr/>
              <p14:nvPr/>
            </p14:nvContentPartPr>
            <p14:xfrm>
              <a:off x="5372743" y="549284"/>
              <a:ext cx="289440" cy="190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2F53B27-2F87-0270-48DE-3F4C0AFCD4B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65183" y="542084"/>
                <a:ext cx="3045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0" name="Ink 40">
                <a:extLst>
                  <a:ext uri="{FF2B5EF4-FFF2-40B4-BE49-F238E27FC236}">
                    <a16:creationId xmlns:a16="http://schemas.microsoft.com/office/drawing/2014/main" id="{C09E88E3-0D87-4329-A1B2-AAD88129B9DF}"/>
                  </a:ext>
                </a:extLst>
              </p14:cNvPr>
              <p14:cNvContentPartPr/>
              <p14:nvPr/>
            </p14:nvContentPartPr>
            <p14:xfrm>
              <a:off x="5398663" y="172364"/>
              <a:ext cx="552240" cy="283320"/>
            </p14:xfrm>
          </p:contentPart>
        </mc:Choice>
        <mc:Fallback xmlns="">
          <p:pic>
            <p:nvPicPr>
              <p:cNvPr id="40" name="Ink 40">
                <a:extLst>
                  <a:ext uri="{FF2B5EF4-FFF2-40B4-BE49-F238E27FC236}">
                    <a16:creationId xmlns:a16="http://schemas.microsoft.com/office/drawing/2014/main" id="{C09E88E3-0D87-4329-A1B2-AAD88129B9D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91103" y="164804"/>
                <a:ext cx="56736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369DFB4-A8D0-0E51-0BEE-3D134681A2D4}"/>
                  </a:ext>
                </a:extLst>
              </p14:cNvPr>
              <p14:cNvContentPartPr/>
              <p14:nvPr/>
            </p14:nvContentPartPr>
            <p14:xfrm>
              <a:off x="2382943" y="3060644"/>
              <a:ext cx="198720" cy="1108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369DFB4-A8D0-0E51-0BEE-3D134681A2D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75383" y="3053444"/>
                <a:ext cx="21384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EC53F4C-A071-8606-9D86-0AC13716767D}"/>
                  </a:ext>
                </a:extLst>
              </p14:cNvPr>
              <p14:cNvContentPartPr/>
              <p14:nvPr/>
            </p14:nvContentPartPr>
            <p14:xfrm>
              <a:off x="2971183" y="3372404"/>
              <a:ext cx="226800" cy="63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EC53F4C-A071-8606-9D86-0AC13716767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63623" y="3364844"/>
                <a:ext cx="2419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F785B05-408C-6074-5497-3FD5F4109079}"/>
                  </a:ext>
                </a:extLst>
              </p14:cNvPr>
              <p14:cNvContentPartPr/>
              <p14:nvPr/>
            </p14:nvContentPartPr>
            <p14:xfrm>
              <a:off x="2983783" y="3573644"/>
              <a:ext cx="270720" cy="316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F785B05-408C-6074-5497-3FD5F410907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76223" y="3566084"/>
                <a:ext cx="2858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7" name="Ink 47">
                <a:extLst>
                  <a:ext uri="{FF2B5EF4-FFF2-40B4-BE49-F238E27FC236}">
                    <a16:creationId xmlns:a16="http://schemas.microsoft.com/office/drawing/2014/main" id="{11B4110A-48E7-F94D-0ABD-425728ED95CB}"/>
                  </a:ext>
                </a:extLst>
              </p14:cNvPr>
              <p14:cNvContentPartPr/>
              <p14:nvPr/>
            </p14:nvContentPartPr>
            <p14:xfrm>
              <a:off x="2150383" y="3303284"/>
              <a:ext cx="399960" cy="452880"/>
            </p14:xfrm>
          </p:contentPart>
        </mc:Choice>
        <mc:Fallback xmlns="">
          <p:pic>
            <p:nvPicPr>
              <p:cNvPr id="47" name="Ink 47">
                <a:extLst>
                  <a:ext uri="{FF2B5EF4-FFF2-40B4-BE49-F238E27FC236}">
                    <a16:creationId xmlns:a16="http://schemas.microsoft.com/office/drawing/2014/main" id="{11B4110A-48E7-F94D-0ABD-425728ED95C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142823" y="3295724"/>
                <a:ext cx="41508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4" name="Ink 64">
                <a:extLst>
                  <a:ext uri="{FF2B5EF4-FFF2-40B4-BE49-F238E27FC236}">
                    <a16:creationId xmlns:a16="http://schemas.microsoft.com/office/drawing/2014/main" id="{06A67BD4-1FC4-3CDB-8392-D5A6833E191C}"/>
                  </a:ext>
                </a:extLst>
              </p14:cNvPr>
              <p14:cNvContentPartPr/>
              <p14:nvPr/>
            </p14:nvContentPartPr>
            <p14:xfrm>
              <a:off x="3624943" y="2655644"/>
              <a:ext cx="3584160" cy="1716840"/>
            </p14:xfrm>
          </p:contentPart>
        </mc:Choice>
        <mc:Fallback xmlns="">
          <p:pic>
            <p:nvPicPr>
              <p:cNvPr id="64" name="Ink 64">
                <a:extLst>
                  <a:ext uri="{FF2B5EF4-FFF2-40B4-BE49-F238E27FC236}">
                    <a16:creationId xmlns:a16="http://schemas.microsoft.com/office/drawing/2014/main" id="{06A67BD4-1FC4-3CDB-8392-D5A6833E191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17383" y="2648084"/>
                <a:ext cx="3598920" cy="173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F36CAB5-7102-2028-D04A-077C85B9E341}"/>
                  </a:ext>
                </a:extLst>
              </p14:cNvPr>
              <p14:cNvContentPartPr/>
              <p14:nvPr/>
            </p14:nvContentPartPr>
            <p14:xfrm>
              <a:off x="6995623" y="3592364"/>
              <a:ext cx="163080" cy="381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F36CAB5-7102-2028-D04A-077C85B9E34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88063" y="3584804"/>
                <a:ext cx="1782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9" name="Ink 80">
                <a:extLst>
                  <a:ext uri="{FF2B5EF4-FFF2-40B4-BE49-F238E27FC236}">
                    <a16:creationId xmlns:a16="http://schemas.microsoft.com/office/drawing/2014/main" id="{ADCB20C0-0313-2092-C630-17726DD52AA9}"/>
                  </a:ext>
                </a:extLst>
              </p14:cNvPr>
              <p14:cNvContentPartPr/>
              <p14:nvPr/>
            </p14:nvContentPartPr>
            <p14:xfrm>
              <a:off x="374503" y="3341804"/>
              <a:ext cx="1540800" cy="515160"/>
            </p14:xfrm>
          </p:contentPart>
        </mc:Choice>
        <mc:Fallback xmlns="">
          <p:pic>
            <p:nvPicPr>
              <p:cNvPr id="79" name="Ink 80">
                <a:extLst>
                  <a:ext uri="{FF2B5EF4-FFF2-40B4-BE49-F238E27FC236}">
                    <a16:creationId xmlns:a16="http://schemas.microsoft.com/office/drawing/2014/main" id="{ADCB20C0-0313-2092-C630-17726DD52AA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6943" y="3334244"/>
                <a:ext cx="155592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0" name="Ink 80">
                <a:extLst>
                  <a:ext uri="{FF2B5EF4-FFF2-40B4-BE49-F238E27FC236}">
                    <a16:creationId xmlns:a16="http://schemas.microsoft.com/office/drawing/2014/main" id="{89B0D4E0-E4E1-0F66-96F1-A5EDF9EE92CD}"/>
                  </a:ext>
                </a:extLst>
              </p14:cNvPr>
              <p14:cNvContentPartPr/>
              <p14:nvPr/>
            </p14:nvContentPartPr>
            <p14:xfrm>
              <a:off x="268303" y="656204"/>
              <a:ext cx="1314000" cy="478080"/>
            </p14:xfrm>
          </p:contentPart>
        </mc:Choice>
        <mc:Fallback xmlns="">
          <p:pic>
            <p:nvPicPr>
              <p:cNvPr id="80" name="Ink 80">
                <a:extLst>
                  <a:ext uri="{FF2B5EF4-FFF2-40B4-BE49-F238E27FC236}">
                    <a16:creationId xmlns:a16="http://schemas.microsoft.com/office/drawing/2014/main" id="{89B0D4E0-E4E1-0F66-96F1-A5EDF9EE92C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0741" y="648644"/>
                <a:ext cx="1329124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5" name="Ink 85">
                <a:extLst>
                  <a:ext uri="{FF2B5EF4-FFF2-40B4-BE49-F238E27FC236}">
                    <a16:creationId xmlns:a16="http://schemas.microsoft.com/office/drawing/2014/main" id="{9881157F-4533-0E77-027A-B2659EC88E0A}"/>
                  </a:ext>
                </a:extLst>
              </p14:cNvPr>
              <p14:cNvContentPartPr/>
              <p14:nvPr/>
            </p14:nvContentPartPr>
            <p14:xfrm>
              <a:off x="3962983" y="1806764"/>
              <a:ext cx="573840" cy="465480"/>
            </p14:xfrm>
          </p:contentPart>
        </mc:Choice>
        <mc:Fallback xmlns="">
          <p:pic>
            <p:nvPicPr>
              <p:cNvPr id="85" name="Ink 85">
                <a:extLst>
                  <a:ext uri="{FF2B5EF4-FFF2-40B4-BE49-F238E27FC236}">
                    <a16:creationId xmlns:a16="http://schemas.microsoft.com/office/drawing/2014/main" id="{9881157F-4533-0E77-027A-B2659EC88E0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955423" y="1799204"/>
                <a:ext cx="58896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0" name="Ink 90">
                <a:extLst>
                  <a:ext uri="{FF2B5EF4-FFF2-40B4-BE49-F238E27FC236}">
                    <a16:creationId xmlns:a16="http://schemas.microsoft.com/office/drawing/2014/main" id="{C12C63F9-6DED-E0A1-0A5C-03E87C6FF01F}"/>
                  </a:ext>
                </a:extLst>
              </p14:cNvPr>
              <p14:cNvContentPartPr/>
              <p14:nvPr/>
            </p14:nvContentPartPr>
            <p14:xfrm>
              <a:off x="7950703" y="3019604"/>
              <a:ext cx="1123560" cy="912600"/>
            </p14:xfrm>
          </p:contentPart>
        </mc:Choice>
        <mc:Fallback xmlns="">
          <p:pic>
            <p:nvPicPr>
              <p:cNvPr id="90" name="Ink 90">
                <a:extLst>
                  <a:ext uri="{FF2B5EF4-FFF2-40B4-BE49-F238E27FC236}">
                    <a16:creationId xmlns:a16="http://schemas.microsoft.com/office/drawing/2014/main" id="{C12C63F9-6DED-E0A1-0A5C-03E87C6FF01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43143" y="3012044"/>
                <a:ext cx="1138680" cy="9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689E74C-E1B2-81D6-6DB0-79067D4381C1}"/>
                  </a:ext>
                </a:extLst>
              </p14:cNvPr>
              <p14:cNvContentPartPr/>
              <p14:nvPr/>
            </p14:nvContentPartPr>
            <p14:xfrm>
              <a:off x="2484823" y="4608284"/>
              <a:ext cx="184680" cy="1476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689E74C-E1B2-81D6-6DB0-79067D4381C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477263" y="4600724"/>
                <a:ext cx="1998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BBE1CAEF-60FA-4CA8-F9A4-C8BFEFD29762}"/>
                  </a:ext>
                </a:extLst>
              </p14:cNvPr>
              <p14:cNvContentPartPr/>
              <p14:nvPr/>
            </p14:nvContentPartPr>
            <p14:xfrm>
              <a:off x="3697663" y="5069804"/>
              <a:ext cx="210600" cy="190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BBE1CAEF-60FA-4CA8-F9A4-C8BFEFD2976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690103" y="5062244"/>
                <a:ext cx="2257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35B694E-C36F-ABA1-103C-8F8E3282C6AF}"/>
                  </a:ext>
                </a:extLst>
              </p14:cNvPr>
              <p14:cNvContentPartPr/>
              <p14:nvPr/>
            </p14:nvContentPartPr>
            <p14:xfrm>
              <a:off x="3668863" y="5252324"/>
              <a:ext cx="239400" cy="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35B694E-C36F-ABA1-103C-8F8E3282C6A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61303" y="5244764"/>
                <a:ext cx="25416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4" name="Ink 105">
                <a:extLst>
                  <a:ext uri="{FF2B5EF4-FFF2-40B4-BE49-F238E27FC236}">
                    <a16:creationId xmlns:a16="http://schemas.microsoft.com/office/drawing/2014/main" id="{9BB2D887-CBD2-7598-9152-C576C11651AB}"/>
                  </a:ext>
                </a:extLst>
              </p14:cNvPr>
              <p14:cNvContentPartPr/>
              <p14:nvPr/>
            </p14:nvContentPartPr>
            <p14:xfrm>
              <a:off x="4291303" y="4780724"/>
              <a:ext cx="1827360" cy="682920"/>
            </p14:xfrm>
          </p:contentPart>
        </mc:Choice>
        <mc:Fallback xmlns="">
          <p:pic>
            <p:nvPicPr>
              <p:cNvPr id="104" name="Ink 105">
                <a:extLst>
                  <a:ext uri="{FF2B5EF4-FFF2-40B4-BE49-F238E27FC236}">
                    <a16:creationId xmlns:a16="http://schemas.microsoft.com/office/drawing/2014/main" id="{9BB2D887-CBD2-7598-9152-C576C11651A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283742" y="4773164"/>
                <a:ext cx="1842483" cy="69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5" name="Ink 105">
                <a:extLst>
                  <a:ext uri="{FF2B5EF4-FFF2-40B4-BE49-F238E27FC236}">
                    <a16:creationId xmlns:a16="http://schemas.microsoft.com/office/drawing/2014/main" id="{A5AA6C71-CACC-9402-9889-BE66BE0870D6}"/>
                  </a:ext>
                </a:extLst>
              </p14:cNvPr>
              <p14:cNvContentPartPr/>
              <p14:nvPr/>
            </p14:nvContentPartPr>
            <p14:xfrm>
              <a:off x="2512183" y="4912844"/>
              <a:ext cx="748440" cy="600120"/>
            </p14:xfrm>
          </p:contentPart>
        </mc:Choice>
        <mc:Fallback xmlns="">
          <p:pic>
            <p:nvPicPr>
              <p:cNvPr id="105" name="Ink 105">
                <a:extLst>
                  <a:ext uri="{FF2B5EF4-FFF2-40B4-BE49-F238E27FC236}">
                    <a16:creationId xmlns:a16="http://schemas.microsoft.com/office/drawing/2014/main" id="{A5AA6C71-CACC-9402-9889-BE66BE0870D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04623" y="4905289"/>
                <a:ext cx="763560" cy="6152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02D28F9-5CEE-C32E-6E82-E1CEC116A46D}"/>
                  </a:ext>
                </a:extLst>
              </p14:cNvPr>
              <p14:cNvContentPartPr/>
              <p14:nvPr/>
            </p14:nvContentPartPr>
            <p14:xfrm>
              <a:off x="6385063" y="5246564"/>
              <a:ext cx="63360" cy="1569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02D28F9-5CEE-C32E-6E82-E1CEC116A46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377503" y="5239004"/>
                <a:ext cx="781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1" name="Ink 111">
                <a:extLst>
                  <a:ext uri="{FF2B5EF4-FFF2-40B4-BE49-F238E27FC236}">
                    <a16:creationId xmlns:a16="http://schemas.microsoft.com/office/drawing/2014/main" id="{9C2829CF-0F85-99C4-346A-D185E4061125}"/>
                  </a:ext>
                </a:extLst>
              </p14:cNvPr>
              <p14:cNvContentPartPr/>
              <p14:nvPr/>
            </p14:nvContentPartPr>
            <p14:xfrm>
              <a:off x="6925783" y="4718444"/>
              <a:ext cx="935640" cy="697680"/>
            </p14:xfrm>
          </p:contentPart>
        </mc:Choice>
        <mc:Fallback xmlns="">
          <p:pic>
            <p:nvPicPr>
              <p:cNvPr id="111" name="Ink 111">
                <a:extLst>
                  <a:ext uri="{FF2B5EF4-FFF2-40B4-BE49-F238E27FC236}">
                    <a16:creationId xmlns:a16="http://schemas.microsoft.com/office/drawing/2014/main" id="{9C2829CF-0F85-99C4-346A-D185E406112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918223" y="4710884"/>
                <a:ext cx="950760" cy="7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1" name="Ink 121">
                <a:extLst>
                  <a:ext uri="{FF2B5EF4-FFF2-40B4-BE49-F238E27FC236}">
                    <a16:creationId xmlns:a16="http://schemas.microsoft.com/office/drawing/2014/main" id="{F55DFB8A-C0B9-D322-529B-C564E7EA32F0}"/>
                  </a:ext>
                </a:extLst>
              </p14:cNvPr>
              <p14:cNvContentPartPr/>
              <p14:nvPr/>
            </p14:nvContentPartPr>
            <p14:xfrm>
              <a:off x="9182623" y="2806484"/>
              <a:ext cx="1597680" cy="619920"/>
            </p14:xfrm>
          </p:contentPart>
        </mc:Choice>
        <mc:Fallback xmlns="">
          <p:pic>
            <p:nvPicPr>
              <p:cNvPr id="121" name="Ink 121">
                <a:extLst>
                  <a:ext uri="{FF2B5EF4-FFF2-40B4-BE49-F238E27FC236}">
                    <a16:creationId xmlns:a16="http://schemas.microsoft.com/office/drawing/2014/main" id="{F55DFB8A-C0B9-D322-529B-C564E7EA32F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175421" y="2798924"/>
                <a:ext cx="1612803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3" name="Ink 133">
                <a:extLst>
                  <a:ext uri="{FF2B5EF4-FFF2-40B4-BE49-F238E27FC236}">
                    <a16:creationId xmlns:a16="http://schemas.microsoft.com/office/drawing/2014/main" id="{F286B1B8-825F-31A6-09E6-6D30C035BD4A}"/>
                  </a:ext>
                </a:extLst>
              </p14:cNvPr>
              <p14:cNvContentPartPr/>
              <p14:nvPr/>
            </p14:nvContentPartPr>
            <p14:xfrm>
              <a:off x="10826383" y="2388884"/>
              <a:ext cx="1222920" cy="1241640"/>
            </p14:xfrm>
          </p:contentPart>
        </mc:Choice>
        <mc:Fallback xmlns="">
          <p:pic>
            <p:nvPicPr>
              <p:cNvPr id="133" name="Ink 133">
                <a:extLst>
                  <a:ext uri="{FF2B5EF4-FFF2-40B4-BE49-F238E27FC236}">
                    <a16:creationId xmlns:a16="http://schemas.microsoft.com/office/drawing/2014/main" id="{F286B1B8-825F-31A6-09E6-6D30C035BD4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818823" y="2381324"/>
                <a:ext cx="1238040" cy="12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43" name="Ink 144">
                <a:extLst>
                  <a:ext uri="{FF2B5EF4-FFF2-40B4-BE49-F238E27FC236}">
                    <a16:creationId xmlns:a16="http://schemas.microsoft.com/office/drawing/2014/main" id="{04D7039D-29F6-54AA-7757-01FB2A22F28E}"/>
                  </a:ext>
                </a:extLst>
              </p14:cNvPr>
              <p14:cNvContentPartPr/>
              <p14:nvPr/>
            </p14:nvContentPartPr>
            <p14:xfrm>
              <a:off x="9585823" y="5044604"/>
              <a:ext cx="2093400" cy="475560"/>
            </p14:xfrm>
          </p:contentPart>
        </mc:Choice>
        <mc:Fallback xmlns="">
          <p:pic>
            <p:nvPicPr>
              <p:cNvPr id="143" name="Ink 144">
                <a:extLst>
                  <a:ext uri="{FF2B5EF4-FFF2-40B4-BE49-F238E27FC236}">
                    <a16:creationId xmlns:a16="http://schemas.microsoft.com/office/drawing/2014/main" id="{04D7039D-29F6-54AA-7757-01FB2A22F28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578263" y="5037044"/>
                <a:ext cx="210852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4" name="Ink 144">
                <a:extLst>
                  <a:ext uri="{FF2B5EF4-FFF2-40B4-BE49-F238E27FC236}">
                    <a16:creationId xmlns:a16="http://schemas.microsoft.com/office/drawing/2014/main" id="{36A443A2-2457-AB0D-9036-BE94E9070BF9}"/>
                  </a:ext>
                </a:extLst>
              </p14:cNvPr>
              <p14:cNvContentPartPr/>
              <p14:nvPr/>
            </p14:nvContentPartPr>
            <p14:xfrm>
              <a:off x="9572503" y="4064684"/>
              <a:ext cx="1603800" cy="691200"/>
            </p14:xfrm>
          </p:contentPart>
        </mc:Choice>
        <mc:Fallback xmlns="">
          <p:pic>
            <p:nvPicPr>
              <p:cNvPr id="144" name="Ink 144">
                <a:extLst>
                  <a:ext uri="{FF2B5EF4-FFF2-40B4-BE49-F238E27FC236}">
                    <a16:creationId xmlns:a16="http://schemas.microsoft.com/office/drawing/2014/main" id="{36A443A2-2457-AB0D-9036-BE94E9070BF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564941" y="4057124"/>
                <a:ext cx="1618923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56" name="Ink 156">
                <a:extLst>
                  <a:ext uri="{FF2B5EF4-FFF2-40B4-BE49-F238E27FC236}">
                    <a16:creationId xmlns:a16="http://schemas.microsoft.com/office/drawing/2014/main" id="{AFFBC9A6-66BD-0E5A-5FE9-2DBEDC4067D9}"/>
                  </a:ext>
                </a:extLst>
              </p14:cNvPr>
              <p14:cNvContentPartPr/>
              <p14:nvPr/>
            </p14:nvContentPartPr>
            <p14:xfrm>
              <a:off x="9138703" y="5624564"/>
              <a:ext cx="2678760" cy="590040"/>
            </p14:xfrm>
          </p:contentPart>
        </mc:Choice>
        <mc:Fallback xmlns="">
          <p:pic>
            <p:nvPicPr>
              <p:cNvPr id="156" name="Ink 156">
                <a:extLst>
                  <a:ext uri="{FF2B5EF4-FFF2-40B4-BE49-F238E27FC236}">
                    <a16:creationId xmlns:a16="http://schemas.microsoft.com/office/drawing/2014/main" id="{AFFBC9A6-66BD-0E5A-5FE9-2DBEDC4067D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131143" y="5617004"/>
                <a:ext cx="2696400" cy="6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60" name="Ink 160">
                <a:extLst>
                  <a:ext uri="{FF2B5EF4-FFF2-40B4-BE49-F238E27FC236}">
                    <a16:creationId xmlns:a16="http://schemas.microsoft.com/office/drawing/2014/main" id="{9717E895-8E3E-7E2E-79F3-87C62084736C}"/>
                  </a:ext>
                </a:extLst>
              </p14:cNvPr>
              <p14:cNvContentPartPr/>
              <p14:nvPr/>
            </p14:nvContentPartPr>
            <p14:xfrm>
              <a:off x="9119983" y="1116644"/>
              <a:ext cx="1016640" cy="1168560"/>
            </p14:xfrm>
          </p:contentPart>
        </mc:Choice>
        <mc:Fallback xmlns="">
          <p:pic>
            <p:nvPicPr>
              <p:cNvPr id="160" name="Ink 160">
                <a:extLst>
                  <a:ext uri="{FF2B5EF4-FFF2-40B4-BE49-F238E27FC236}">
                    <a16:creationId xmlns:a16="http://schemas.microsoft.com/office/drawing/2014/main" id="{9717E895-8E3E-7E2E-79F3-87C62084736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109903" y="1106561"/>
                <a:ext cx="1037160" cy="11862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69" name="Ink 169">
                <a:extLst>
                  <a:ext uri="{FF2B5EF4-FFF2-40B4-BE49-F238E27FC236}">
                    <a16:creationId xmlns:a16="http://schemas.microsoft.com/office/drawing/2014/main" id="{2043155D-72C1-9B24-0B7A-730072D1BA5A}"/>
                  </a:ext>
                </a:extLst>
              </p14:cNvPr>
              <p14:cNvContentPartPr/>
              <p14:nvPr/>
            </p14:nvContentPartPr>
            <p14:xfrm>
              <a:off x="10220143" y="1278644"/>
              <a:ext cx="1137600" cy="622800"/>
            </p14:xfrm>
          </p:contentPart>
        </mc:Choice>
        <mc:Fallback xmlns="">
          <p:pic>
            <p:nvPicPr>
              <p:cNvPr id="169" name="Ink 169">
                <a:extLst>
                  <a:ext uri="{FF2B5EF4-FFF2-40B4-BE49-F238E27FC236}">
                    <a16:creationId xmlns:a16="http://schemas.microsoft.com/office/drawing/2014/main" id="{2043155D-72C1-9B24-0B7A-730072D1BA5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212583" y="1271084"/>
                <a:ext cx="115272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72" name="Ink 172">
                <a:extLst>
                  <a:ext uri="{FF2B5EF4-FFF2-40B4-BE49-F238E27FC236}">
                    <a16:creationId xmlns:a16="http://schemas.microsoft.com/office/drawing/2014/main" id="{322A30A7-D7C9-89E1-D547-3FC2DC951202}"/>
                  </a:ext>
                </a:extLst>
              </p14:cNvPr>
              <p14:cNvContentPartPr/>
              <p14:nvPr/>
            </p14:nvContentPartPr>
            <p14:xfrm>
              <a:off x="11295823" y="1112324"/>
              <a:ext cx="219960" cy="210600"/>
            </p14:xfrm>
          </p:contentPart>
        </mc:Choice>
        <mc:Fallback xmlns="">
          <p:pic>
            <p:nvPicPr>
              <p:cNvPr id="172" name="Ink 172">
                <a:extLst>
                  <a:ext uri="{FF2B5EF4-FFF2-40B4-BE49-F238E27FC236}">
                    <a16:creationId xmlns:a16="http://schemas.microsoft.com/office/drawing/2014/main" id="{322A30A7-D7C9-89E1-D547-3FC2DC95120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288251" y="1105124"/>
                <a:ext cx="235105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C7DC29A3-11DB-56EA-44B7-D4D7E2CEC063}"/>
                  </a:ext>
                </a:extLst>
              </p14:cNvPr>
              <p14:cNvContentPartPr/>
              <p14:nvPr/>
            </p14:nvContentPartPr>
            <p14:xfrm>
              <a:off x="11543863" y="1894964"/>
              <a:ext cx="286200" cy="381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C7DC29A3-11DB-56EA-44B7-D4D7E2CEC06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536303" y="1887404"/>
                <a:ext cx="3013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76" name="Ink 176">
                <a:extLst>
                  <a:ext uri="{FF2B5EF4-FFF2-40B4-BE49-F238E27FC236}">
                    <a16:creationId xmlns:a16="http://schemas.microsoft.com/office/drawing/2014/main" id="{8F55375C-5001-1E93-6572-FE1E13E6FC7B}"/>
                  </a:ext>
                </a:extLst>
              </p14:cNvPr>
              <p14:cNvContentPartPr/>
              <p14:nvPr/>
            </p14:nvContentPartPr>
            <p14:xfrm>
              <a:off x="11585263" y="1429484"/>
              <a:ext cx="270000" cy="314640"/>
            </p14:xfrm>
          </p:contentPart>
        </mc:Choice>
        <mc:Fallback xmlns="">
          <p:pic>
            <p:nvPicPr>
              <p:cNvPr id="176" name="Ink 176">
                <a:extLst>
                  <a:ext uri="{FF2B5EF4-FFF2-40B4-BE49-F238E27FC236}">
                    <a16:creationId xmlns:a16="http://schemas.microsoft.com/office/drawing/2014/main" id="{8F55375C-5001-1E93-6572-FE1E13E6FC7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577703" y="1422284"/>
                <a:ext cx="28512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85" name="Ink 185">
                <a:extLst>
                  <a:ext uri="{FF2B5EF4-FFF2-40B4-BE49-F238E27FC236}">
                    <a16:creationId xmlns:a16="http://schemas.microsoft.com/office/drawing/2014/main" id="{0D6F4939-ED4E-2A5D-0BCF-70A6FBEBAA43}"/>
                  </a:ext>
                </a:extLst>
              </p14:cNvPr>
              <p14:cNvContentPartPr/>
              <p14:nvPr/>
            </p14:nvContentPartPr>
            <p14:xfrm>
              <a:off x="748903" y="1894964"/>
              <a:ext cx="1135080" cy="635040"/>
            </p14:xfrm>
          </p:contentPart>
        </mc:Choice>
        <mc:Fallback xmlns="">
          <p:pic>
            <p:nvPicPr>
              <p:cNvPr id="185" name="Ink 185">
                <a:extLst>
                  <a:ext uri="{FF2B5EF4-FFF2-40B4-BE49-F238E27FC236}">
                    <a16:creationId xmlns:a16="http://schemas.microsoft.com/office/drawing/2014/main" id="{0D6F4939-ED4E-2A5D-0BCF-70A6FBEBAA4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41341" y="1887408"/>
                <a:ext cx="1150205" cy="650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BD1F196A-23C4-E4BF-D3CB-21602D484C29}"/>
                  </a:ext>
                </a:extLst>
              </p14:cNvPr>
              <p14:cNvContentPartPr/>
              <p14:nvPr/>
            </p14:nvContentPartPr>
            <p14:xfrm>
              <a:off x="2134903" y="2360084"/>
              <a:ext cx="220320" cy="381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BD1F196A-23C4-E4BF-D3CB-21602D484C2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127343" y="2352524"/>
                <a:ext cx="2354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89" name="Ink 189">
                <a:extLst>
                  <a:ext uri="{FF2B5EF4-FFF2-40B4-BE49-F238E27FC236}">
                    <a16:creationId xmlns:a16="http://schemas.microsoft.com/office/drawing/2014/main" id="{ADF046B7-92C1-943A-7E39-A6A849162B40}"/>
                  </a:ext>
                </a:extLst>
              </p14:cNvPr>
              <p14:cNvContentPartPr/>
              <p14:nvPr/>
            </p14:nvContentPartPr>
            <p14:xfrm>
              <a:off x="2088103" y="1999724"/>
              <a:ext cx="292320" cy="241200"/>
            </p14:xfrm>
          </p:contentPart>
        </mc:Choice>
        <mc:Fallback xmlns="">
          <p:pic>
            <p:nvPicPr>
              <p:cNvPr id="189" name="Ink 189">
                <a:extLst>
                  <a:ext uri="{FF2B5EF4-FFF2-40B4-BE49-F238E27FC236}">
                    <a16:creationId xmlns:a16="http://schemas.microsoft.com/office/drawing/2014/main" id="{ADF046B7-92C1-943A-7E39-A6A849162B4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080543" y="1992164"/>
                <a:ext cx="30744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94" name="Ink 195">
                <a:extLst>
                  <a:ext uri="{FF2B5EF4-FFF2-40B4-BE49-F238E27FC236}">
                    <a16:creationId xmlns:a16="http://schemas.microsoft.com/office/drawing/2014/main" id="{83FA10EF-AF23-05B5-6952-DE6A97ED37A2}"/>
                  </a:ext>
                </a:extLst>
              </p14:cNvPr>
              <p14:cNvContentPartPr/>
              <p14:nvPr/>
            </p14:nvContentPartPr>
            <p14:xfrm>
              <a:off x="9013783" y="335804"/>
              <a:ext cx="898920" cy="377280"/>
            </p14:xfrm>
          </p:contentPart>
        </mc:Choice>
        <mc:Fallback xmlns="">
          <p:pic>
            <p:nvPicPr>
              <p:cNvPr id="194" name="Ink 195">
                <a:extLst>
                  <a:ext uri="{FF2B5EF4-FFF2-40B4-BE49-F238E27FC236}">
                    <a16:creationId xmlns:a16="http://schemas.microsoft.com/office/drawing/2014/main" id="{83FA10EF-AF23-05B5-6952-DE6A97ED37A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006220" y="328251"/>
                <a:ext cx="914046" cy="392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95" name="Ink 195">
                <a:extLst>
                  <a:ext uri="{FF2B5EF4-FFF2-40B4-BE49-F238E27FC236}">
                    <a16:creationId xmlns:a16="http://schemas.microsoft.com/office/drawing/2014/main" id="{88CE6566-A350-EADB-B589-EA4AA1C507AC}"/>
                  </a:ext>
                </a:extLst>
              </p14:cNvPr>
              <p14:cNvContentPartPr/>
              <p14:nvPr/>
            </p14:nvContentPartPr>
            <p14:xfrm>
              <a:off x="7428703" y="847724"/>
              <a:ext cx="157680" cy="298440"/>
            </p14:xfrm>
          </p:contentPart>
        </mc:Choice>
        <mc:Fallback xmlns="">
          <p:pic>
            <p:nvPicPr>
              <p:cNvPr id="195" name="Ink 195">
                <a:extLst>
                  <a:ext uri="{FF2B5EF4-FFF2-40B4-BE49-F238E27FC236}">
                    <a16:creationId xmlns:a16="http://schemas.microsoft.com/office/drawing/2014/main" id="{88CE6566-A350-EADB-B589-EA4AA1C507A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421143" y="840173"/>
                <a:ext cx="172440" cy="313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5D248F91-824C-8B13-5763-FA614E690DED}"/>
                  </a:ext>
                </a:extLst>
              </p14:cNvPr>
              <p14:cNvContentPartPr/>
              <p14:nvPr/>
            </p14:nvContentPartPr>
            <p14:xfrm>
              <a:off x="544423" y="2593364"/>
              <a:ext cx="2012400" cy="40212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5D248F91-824C-8B13-5763-FA614E690DE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36863" y="2585804"/>
                <a:ext cx="2027160" cy="41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7326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F5014BC-53AF-6D3F-6DC1-9462B44D9E74}"/>
                  </a:ext>
                </a:extLst>
              </p14:cNvPr>
              <p14:cNvContentPartPr/>
              <p14:nvPr/>
            </p14:nvContentPartPr>
            <p14:xfrm>
              <a:off x="1084783" y="417524"/>
              <a:ext cx="126000" cy="1955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F5014BC-53AF-6D3F-6DC1-9462B44D9E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7583" y="409964"/>
                <a:ext cx="141120" cy="19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2">
                <a:extLst>
                  <a:ext uri="{FF2B5EF4-FFF2-40B4-BE49-F238E27FC236}">
                    <a16:creationId xmlns:a16="http://schemas.microsoft.com/office/drawing/2014/main" id="{F87072E9-C8B0-8697-9CE9-F241589A702B}"/>
                  </a:ext>
                </a:extLst>
              </p14:cNvPr>
              <p14:cNvContentPartPr/>
              <p14:nvPr/>
            </p14:nvContentPartPr>
            <p14:xfrm>
              <a:off x="1418143" y="316724"/>
              <a:ext cx="1082160" cy="2634840"/>
            </p14:xfrm>
          </p:contentPart>
        </mc:Choice>
        <mc:Fallback xmlns="">
          <p:pic>
            <p:nvPicPr>
              <p:cNvPr id="12" name="Ink 12">
                <a:extLst>
                  <a:ext uri="{FF2B5EF4-FFF2-40B4-BE49-F238E27FC236}">
                    <a16:creationId xmlns:a16="http://schemas.microsoft.com/office/drawing/2014/main" id="{F87072E9-C8B0-8697-9CE9-F241589A70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0580" y="309164"/>
                <a:ext cx="1097285" cy="264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E2FA7CA4-62CB-9261-8AE9-80829261DB9C}"/>
                  </a:ext>
                </a:extLst>
              </p14:cNvPr>
              <p14:cNvContentPartPr/>
              <p14:nvPr/>
            </p14:nvContentPartPr>
            <p14:xfrm>
              <a:off x="9396463" y="361364"/>
              <a:ext cx="912240" cy="509040"/>
            </p14:xfrm>
          </p:contentPart>
        </mc:Choice>
        <mc:Fallback xmlns=""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E2FA7CA4-62CB-9261-8AE9-80829261DB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88900" y="354164"/>
                <a:ext cx="927366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75BEA7E-F949-E445-8273-2F35BB5EFF3A}"/>
                  </a:ext>
                </a:extLst>
              </p14:cNvPr>
              <p14:cNvContentPartPr/>
              <p14:nvPr/>
            </p14:nvContentPartPr>
            <p14:xfrm>
              <a:off x="10548463" y="951764"/>
              <a:ext cx="200160" cy="12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75BEA7E-F949-E445-8273-2F35BB5EFF3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40903" y="944204"/>
                <a:ext cx="21528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4">
                <a:extLst>
                  <a:ext uri="{FF2B5EF4-FFF2-40B4-BE49-F238E27FC236}">
                    <a16:creationId xmlns:a16="http://schemas.microsoft.com/office/drawing/2014/main" id="{FBC4435F-9318-D9CD-9048-24ACC4F6348D}"/>
                  </a:ext>
                </a:extLst>
              </p14:cNvPr>
              <p14:cNvContentPartPr/>
              <p14:nvPr/>
            </p14:nvContentPartPr>
            <p14:xfrm>
              <a:off x="10710463" y="93884"/>
              <a:ext cx="679680" cy="675720"/>
            </p14:xfrm>
          </p:contentPart>
        </mc:Choice>
        <mc:Fallback xmlns="">
          <p:pic>
            <p:nvPicPr>
              <p:cNvPr id="24" name="Ink 24">
                <a:extLst>
                  <a:ext uri="{FF2B5EF4-FFF2-40B4-BE49-F238E27FC236}">
                    <a16:creationId xmlns:a16="http://schemas.microsoft.com/office/drawing/2014/main" id="{FBC4435F-9318-D9CD-9048-24ACC4F6348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702899" y="86324"/>
                <a:ext cx="694808" cy="6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A7678B9-BAD2-7B45-C5D2-E7764C46AE3B}"/>
                  </a:ext>
                </a:extLst>
              </p14:cNvPr>
              <p14:cNvContentPartPr/>
              <p14:nvPr/>
            </p14:nvContentPartPr>
            <p14:xfrm>
              <a:off x="11462143" y="958244"/>
              <a:ext cx="355320" cy="25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A7678B9-BAD2-7B45-C5D2-E7764C46AE3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454583" y="950684"/>
                <a:ext cx="3704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8">
                <a:extLst>
                  <a:ext uri="{FF2B5EF4-FFF2-40B4-BE49-F238E27FC236}">
                    <a16:creationId xmlns:a16="http://schemas.microsoft.com/office/drawing/2014/main" id="{619400AA-D101-EAB9-BB14-22810B139CAD}"/>
                  </a:ext>
                </a:extLst>
              </p14:cNvPr>
              <p14:cNvContentPartPr/>
              <p14:nvPr/>
            </p14:nvContentPartPr>
            <p14:xfrm>
              <a:off x="11528023" y="454964"/>
              <a:ext cx="314640" cy="352440"/>
            </p14:xfrm>
          </p:contentPart>
        </mc:Choice>
        <mc:Fallback xmlns="">
          <p:pic>
            <p:nvPicPr>
              <p:cNvPr id="28" name="Ink 28">
                <a:extLst>
                  <a:ext uri="{FF2B5EF4-FFF2-40B4-BE49-F238E27FC236}">
                    <a16:creationId xmlns:a16="http://schemas.microsoft.com/office/drawing/2014/main" id="{619400AA-D101-EAB9-BB14-22810B139CA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520463" y="447764"/>
                <a:ext cx="32976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FBCD961-2C6E-9D9E-DCB0-0950E9889E87}"/>
                  </a:ext>
                </a:extLst>
              </p14:cNvPr>
              <p14:cNvContentPartPr/>
              <p14:nvPr/>
            </p14:nvContentPartPr>
            <p14:xfrm>
              <a:off x="10370983" y="1956884"/>
              <a:ext cx="12960" cy="450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FBCD961-2C6E-9D9E-DCB0-0950E9889E8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363423" y="1949684"/>
                <a:ext cx="2808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7" name="Ink 50">
                <a:extLst>
                  <a:ext uri="{FF2B5EF4-FFF2-40B4-BE49-F238E27FC236}">
                    <a16:creationId xmlns:a16="http://schemas.microsoft.com/office/drawing/2014/main" id="{1D68D251-327A-75E1-0546-7719B08C6CDA}"/>
                  </a:ext>
                </a:extLst>
              </p14:cNvPr>
              <p14:cNvContentPartPr/>
              <p14:nvPr/>
            </p14:nvContentPartPr>
            <p14:xfrm>
              <a:off x="10842583" y="1549004"/>
              <a:ext cx="1044000" cy="691920"/>
            </p14:xfrm>
          </p:contentPart>
        </mc:Choice>
        <mc:Fallback xmlns="">
          <p:pic>
            <p:nvPicPr>
              <p:cNvPr id="47" name="Ink 50">
                <a:extLst>
                  <a:ext uri="{FF2B5EF4-FFF2-40B4-BE49-F238E27FC236}">
                    <a16:creationId xmlns:a16="http://schemas.microsoft.com/office/drawing/2014/main" id="{1D68D251-327A-75E1-0546-7719B08C6CD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835023" y="1541444"/>
                <a:ext cx="105912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8" name="Ink 50">
                <a:extLst>
                  <a:ext uri="{FF2B5EF4-FFF2-40B4-BE49-F238E27FC236}">
                    <a16:creationId xmlns:a16="http://schemas.microsoft.com/office/drawing/2014/main" id="{4DD95609-C89F-9BFD-9C1E-DF505E863866}"/>
                  </a:ext>
                </a:extLst>
              </p14:cNvPr>
              <p14:cNvContentPartPr/>
              <p14:nvPr/>
            </p14:nvContentPartPr>
            <p14:xfrm>
              <a:off x="9119983" y="1537124"/>
              <a:ext cx="981000" cy="672480"/>
            </p14:xfrm>
          </p:contentPart>
        </mc:Choice>
        <mc:Fallback xmlns="">
          <p:pic>
            <p:nvPicPr>
              <p:cNvPr id="48" name="Ink 50">
                <a:extLst>
                  <a:ext uri="{FF2B5EF4-FFF2-40B4-BE49-F238E27FC236}">
                    <a16:creationId xmlns:a16="http://schemas.microsoft.com/office/drawing/2014/main" id="{4DD95609-C89F-9BFD-9C1E-DF505E86386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112423" y="1529564"/>
                <a:ext cx="996120" cy="68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0" name="Ink 50">
                <a:extLst>
                  <a:ext uri="{FF2B5EF4-FFF2-40B4-BE49-F238E27FC236}">
                    <a16:creationId xmlns:a16="http://schemas.microsoft.com/office/drawing/2014/main" id="{BADE255F-1B78-9B1C-F9A9-94C92FA17142}"/>
                  </a:ext>
                </a:extLst>
              </p14:cNvPr>
              <p14:cNvContentPartPr/>
              <p14:nvPr/>
            </p14:nvContentPartPr>
            <p14:xfrm>
              <a:off x="7711663" y="1794884"/>
              <a:ext cx="107280" cy="414720"/>
            </p14:xfrm>
          </p:contentPart>
        </mc:Choice>
        <mc:Fallback xmlns="">
          <p:pic>
            <p:nvPicPr>
              <p:cNvPr id="50" name="Ink 50">
                <a:extLst>
                  <a:ext uri="{FF2B5EF4-FFF2-40B4-BE49-F238E27FC236}">
                    <a16:creationId xmlns:a16="http://schemas.microsoft.com/office/drawing/2014/main" id="{BADE255F-1B78-9B1C-F9A9-94C92FA1714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04103" y="1787324"/>
                <a:ext cx="12240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5543FEB-E0DF-4344-BFF2-52C86546BE45}"/>
                  </a:ext>
                </a:extLst>
              </p14:cNvPr>
              <p14:cNvContentPartPr/>
              <p14:nvPr/>
            </p14:nvContentPartPr>
            <p14:xfrm>
              <a:off x="4436023" y="713444"/>
              <a:ext cx="19080" cy="122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5543FEB-E0DF-4344-BFF2-52C86546BE4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28463" y="706244"/>
                <a:ext cx="342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9056927-2514-D63F-79A6-73CE3B369B56}"/>
                  </a:ext>
                </a:extLst>
              </p14:cNvPr>
              <p14:cNvContentPartPr/>
              <p14:nvPr/>
            </p14:nvContentPartPr>
            <p14:xfrm>
              <a:off x="4687663" y="719204"/>
              <a:ext cx="6480" cy="12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9056927-2514-D63F-79A6-73CE3B369B5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80103" y="711644"/>
                <a:ext cx="216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3" name="Ink 65">
                <a:extLst>
                  <a:ext uri="{FF2B5EF4-FFF2-40B4-BE49-F238E27FC236}">
                    <a16:creationId xmlns:a16="http://schemas.microsoft.com/office/drawing/2014/main" id="{2E1E1F66-4FA1-B904-BF71-43E469B5910D}"/>
                  </a:ext>
                </a:extLst>
              </p14:cNvPr>
              <p14:cNvContentPartPr/>
              <p14:nvPr/>
            </p14:nvContentPartPr>
            <p14:xfrm>
              <a:off x="5467063" y="209804"/>
              <a:ext cx="1024920" cy="648000"/>
            </p14:xfrm>
          </p:contentPart>
        </mc:Choice>
        <mc:Fallback xmlns="">
          <p:pic>
            <p:nvPicPr>
              <p:cNvPr id="63" name="Ink 65">
                <a:extLst>
                  <a:ext uri="{FF2B5EF4-FFF2-40B4-BE49-F238E27FC236}">
                    <a16:creationId xmlns:a16="http://schemas.microsoft.com/office/drawing/2014/main" id="{2E1E1F66-4FA1-B904-BF71-43E469B5910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59506" y="202244"/>
                <a:ext cx="1040035" cy="66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4" name="Ink 65">
                <a:extLst>
                  <a:ext uri="{FF2B5EF4-FFF2-40B4-BE49-F238E27FC236}">
                    <a16:creationId xmlns:a16="http://schemas.microsoft.com/office/drawing/2014/main" id="{498FE41A-7589-AE59-382B-FEE39B222B42}"/>
                  </a:ext>
                </a:extLst>
              </p14:cNvPr>
              <p14:cNvContentPartPr/>
              <p14:nvPr/>
            </p14:nvContentPartPr>
            <p14:xfrm>
              <a:off x="3354583" y="341924"/>
              <a:ext cx="811440" cy="622800"/>
            </p14:xfrm>
          </p:contentPart>
        </mc:Choice>
        <mc:Fallback xmlns="">
          <p:pic>
            <p:nvPicPr>
              <p:cNvPr id="64" name="Ink 65">
                <a:extLst>
                  <a:ext uri="{FF2B5EF4-FFF2-40B4-BE49-F238E27FC236}">
                    <a16:creationId xmlns:a16="http://schemas.microsoft.com/office/drawing/2014/main" id="{498FE41A-7589-AE59-382B-FEE39B222B4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47023" y="334364"/>
                <a:ext cx="82656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5" name="Ink 65">
                <a:extLst>
                  <a:ext uri="{FF2B5EF4-FFF2-40B4-BE49-F238E27FC236}">
                    <a16:creationId xmlns:a16="http://schemas.microsoft.com/office/drawing/2014/main" id="{C37EFFF2-F277-263C-2044-6261BD53D281}"/>
                  </a:ext>
                </a:extLst>
              </p14:cNvPr>
              <p14:cNvContentPartPr/>
              <p14:nvPr/>
            </p14:nvContentPartPr>
            <p14:xfrm>
              <a:off x="2726023" y="951764"/>
              <a:ext cx="314640" cy="201600"/>
            </p14:xfrm>
          </p:contentPart>
        </mc:Choice>
        <mc:Fallback xmlns="">
          <p:pic>
            <p:nvPicPr>
              <p:cNvPr id="65" name="Ink 65">
                <a:extLst>
                  <a:ext uri="{FF2B5EF4-FFF2-40B4-BE49-F238E27FC236}">
                    <a16:creationId xmlns:a16="http://schemas.microsoft.com/office/drawing/2014/main" id="{C37EFFF2-F277-263C-2044-6261BD53D28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18463" y="944204"/>
                <a:ext cx="32976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5" name="Ink 75">
                <a:extLst>
                  <a:ext uri="{FF2B5EF4-FFF2-40B4-BE49-F238E27FC236}">
                    <a16:creationId xmlns:a16="http://schemas.microsoft.com/office/drawing/2014/main" id="{8E84A198-2F1F-3F94-D58A-24F70AB1CF73}"/>
                  </a:ext>
                </a:extLst>
              </p14:cNvPr>
              <p14:cNvContentPartPr/>
              <p14:nvPr/>
            </p14:nvContentPartPr>
            <p14:xfrm>
              <a:off x="6687103" y="-16276"/>
              <a:ext cx="1144080" cy="2345400"/>
            </p14:xfrm>
          </p:contentPart>
        </mc:Choice>
        <mc:Fallback xmlns="">
          <p:pic>
            <p:nvPicPr>
              <p:cNvPr id="75" name="Ink 75">
                <a:extLst>
                  <a:ext uri="{FF2B5EF4-FFF2-40B4-BE49-F238E27FC236}">
                    <a16:creationId xmlns:a16="http://schemas.microsoft.com/office/drawing/2014/main" id="{8E84A198-2F1F-3F94-D58A-24F70AB1CF7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679541" y="-23836"/>
                <a:ext cx="1159205" cy="23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32DB3C8-B46D-6FD6-2547-8F4AFA973963}"/>
                  </a:ext>
                </a:extLst>
              </p14:cNvPr>
              <p14:cNvContentPartPr/>
              <p14:nvPr/>
            </p14:nvContentPartPr>
            <p14:xfrm>
              <a:off x="8095063" y="2486444"/>
              <a:ext cx="270720" cy="568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32DB3C8-B46D-6FD6-2547-8F4AFA97396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087503" y="2478884"/>
                <a:ext cx="2858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1" name="Ink 81">
                <a:extLst>
                  <a:ext uri="{FF2B5EF4-FFF2-40B4-BE49-F238E27FC236}">
                    <a16:creationId xmlns:a16="http://schemas.microsoft.com/office/drawing/2014/main" id="{EBFB79DD-9B98-817A-5E15-7F03B4D4F057}"/>
                  </a:ext>
                </a:extLst>
              </p14:cNvPr>
              <p14:cNvContentPartPr/>
              <p14:nvPr/>
            </p14:nvContentPartPr>
            <p14:xfrm>
              <a:off x="8208463" y="1530644"/>
              <a:ext cx="654120" cy="751320"/>
            </p14:xfrm>
          </p:contentPart>
        </mc:Choice>
        <mc:Fallback xmlns="">
          <p:pic>
            <p:nvPicPr>
              <p:cNvPr id="81" name="Ink 81">
                <a:extLst>
                  <a:ext uri="{FF2B5EF4-FFF2-40B4-BE49-F238E27FC236}">
                    <a16:creationId xmlns:a16="http://schemas.microsoft.com/office/drawing/2014/main" id="{EBFB79DD-9B98-817A-5E15-7F03B4D4F05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200903" y="1523084"/>
                <a:ext cx="669240" cy="76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4" name="Ink 84">
                <a:extLst>
                  <a:ext uri="{FF2B5EF4-FFF2-40B4-BE49-F238E27FC236}">
                    <a16:creationId xmlns:a16="http://schemas.microsoft.com/office/drawing/2014/main" id="{E0AC189A-B788-E812-C81C-BDF89E89DBB1}"/>
                  </a:ext>
                </a:extLst>
              </p14:cNvPr>
              <p14:cNvContentPartPr/>
              <p14:nvPr/>
            </p14:nvContentPartPr>
            <p14:xfrm>
              <a:off x="2961463" y="3718724"/>
              <a:ext cx="362160" cy="169920"/>
            </p14:xfrm>
          </p:contentPart>
        </mc:Choice>
        <mc:Fallback xmlns="">
          <p:pic>
            <p:nvPicPr>
              <p:cNvPr id="84" name="Ink 84">
                <a:extLst>
                  <a:ext uri="{FF2B5EF4-FFF2-40B4-BE49-F238E27FC236}">
                    <a16:creationId xmlns:a16="http://schemas.microsoft.com/office/drawing/2014/main" id="{E0AC189A-B788-E812-C81C-BDF89E89DBB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953903" y="3711180"/>
                <a:ext cx="377280" cy="184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D1739FCE-C959-6A92-8134-F75CD72DAB42}"/>
                  </a:ext>
                </a:extLst>
              </p14:cNvPr>
              <p14:cNvContentPartPr/>
              <p14:nvPr/>
            </p14:nvContentPartPr>
            <p14:xfrm>
              <a:off x="5712223" y="3169004"/>
              <a:ext cx="56880" cy="345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D1739FCE-C959-6A92-8134-F75CD72DAB4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04663" y="3161444"/>
                <a:ext cx="720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8" name="Ink 138">
                <a:extLst>
                  <a:ext uri="{FF2B5EF4-FFF2-40B4-BE49-F238E27FC236}">
                    <a16:creationId xmlns:a16="http://schemas.microsoft.com/office/drawing/2014/main" id="{6CB38EBE-C304-EF4F-4201-CE3D00A13600}"/>
                  </a:ext>
                </a:extLst>
              </p14:cNvPr>
              <p14:cNvContentPartPr/>
              <p14:nvPr/>
            </p14:nvContentPartPr>
            <p14:xfrm>
              <a:off x="6605023" y="2662484"/>
              <a:ext cx="3225960" cy="2973600"/>
            </p14:xfrm>
          </p:contentPart>
        </mc:Choice>
        <mc:Fallback xmlns="">
          <p:pic>
            <p:nvPicPr>
              <p:cNvPr id="138" name="Ink 138">
                <a:extLst>
                  <a:ext uri="{FF2B5EF4-FFF2-40B4-BE49-F238E27FC236}">
                    <a16:creationId xmlns:a16="http://schemas.microsoft.com/office/drawing/2014/main" id="{6CB38EBE-C304-EF4F-4201-CE3D00A1360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597462" y="2654924"/>
                <a:ext cx="3241082" cy="29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48" name="Ink 148">
                <a:extLst>
                  <a:ext uri="{FF2B5EF4-FFF2-40B4-BE49-F238E27FC236}">
                    <a16:creationId xmlns:a16="http://schemas.microsoft.com/office/drawing/2014/main" id="{AD6C784C-318D-A80A-B3B3-4269596A9829}"/>
                  </a:ext>
                </a:extLst>
              </p14:cNvPr>
              <p14:cNvContentPartPr/>
              <p14:nvPr/>
            </p14:nvContentPartPr>
            <p14:xfrm>
              <a:off x="4751023" y="2973884"/>
              <a:ext cx="75240" cy="279720"/>
            </p14:xfrm>
          </p:contentPart>
        </mc:Choice>
        <mc:Fallback xmlns="">
          <p:pic>
            <p:nvPicPr>
              <p:cNvPr id="148" name="Ink 148">
                <a:extLst>
                  <a:ext uri="{FF2B5EF4-FFF2-40B4-BE49-F238E27FC236}">
                    <a16:creationId xmlns:a16="http://schemas.microsoft.com/office/drawing/2014/main" id="{AD6C784C-318D-A80A-B3B3-4269596A982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743463" y="2966324"/>
                <a:ext cx="9000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618DAD0-9B3F-7FBF-319B-F48344313E2A}"/>
                  </a:ext>
                </a:extLst>
              </p14:cNvPr>
              <p14:cNvContentPartPr/>
              <p14:nvPr/>
            </p14:nvContentPartPr>
            <p14:xfrm>
              <a:off x="7287583" y="3334964"/>
              <a:ext cx="47160" cy="129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618DAD0-9B3F-7FBF-319B-F48344313E2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277503" y="3324884"/>
                <a:ext cx="673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51" name="Ink 151">
                <a:extLst>
                  <a:ext uri="{FF2B5EF4-FFF2-40B4-BE49-F238E27FC236}">
                    <a16:creationId xmlns:a16="http://schemas.microsoft.com/office/drawing/2014/main" id="{8B063472-90DC-63CF-DD9A-186F4CB331E8}"/>
                  </a:ext>
                </a:extLst>
              </p14:cNvPr>
              <p14:cNvContentPartPr/>
              <p14:nvPr/>
            </p14:nvContentPartPr>
            <p14:xfrm>
              <a:off x="3644383" y="2637284"/>
              <a:ext cx="1741680" cy="3715920"/>
            </p14:xfrm>
          </p:contentPart>
        </mc:Choice>
        <mc:Fallback xmlns="">
          <p:pic>
            <p:nvPicPr>
              <p:cNvPr id="151" name="Ink 151">
                <a:extLst>
                  <a:ext uri="{FF2B5EF4-FFF2-40B4-BE49-F238E27FC236}">
                    <a16:creationId xmlns:a16="http://schemas.microsoft.com/office/drawing/2014/main" id="{8B063472-90DC-63CF-DD9A-186F4CB331E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637182" y="2629724"/>
                <a:ext cx="1756803" cy="37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909EA78C-DF7C-3765-3A66-4A5668955C8B}"/>
                  </a:ext>
                </a:extLst>
              </p14:cNvPr>
              <p14:cNvContentPartPr/>
              <p14:nvPr/>
            </p14:nvContentPartPr>
            <p14:xfrm>
              <a:off x="6479383" y="2448644"/>
              <a:ext cx="1433880" cy="39171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909EA78C-DF7C-3765-3A66-4A5668955C8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471823" y="2441084"/>
                <a:ext cx="1449000" cy="39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55" name="Ink 155">
                <a:extLst>
                  <a:ext uri="{FF2B5EF4-FFF2-40B4-BE49-F238E27FC236}">
                    <a16:creationId xmlns:a16="http://schemas.microsoft.com/office/drawing/2014/main" id="{1F908455-E2BF-82CC-BCAA-60641789F329}"/>
                  </a:ext>
                </a:extLst>
              </p14:cNvPr>
              <p14:cNvContentPartPr/>
              <p14:nvPr/>
            </p14:nvContentPartPr>
            <p14:xfrm>
              <a:off x="2206183" y="6271844"/>
              <a:ext cx="394200" cy="333000"/>
            </p14:xfrm>
          </p:contentPart>
        </mc:Choice>
        <mc:Fallback xmlns="">
          <p:pic>
            <p:nvPicPr>
              <p:cNvPr id="155" name="Ink 155">
                <a:extLst>
                  <a:ext uri="{FF2B5EF4-FFF2-40B4-BE49-F238E27FC236}">
                    <a16:creationId xmlns:a16="http://schemas.microsoft.com/office/drawing/2014/main" id="{1F908455-E2BF-82CC-BCAA-60641789F32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198623" y="6264284"/>
                <a:ext cx="4093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58" name="Ink 158">
                <a:extLst>
                  <a:ext uri="{FF2B5EF4-FFF2-40B4-BE49-F238E27FC236}">
                    <a16:creationId xmlns:a16="http://schemas.microsoft.com/office/drawing/2014/main" id="{75190B59-8986-F976-5EA3-0DB390DD83D3}"/>
                  </a:ext>
                </a:extLst>
              </p14:cNvPr>
              <p14:cNvContentPartPr/>
              <p14:nvPr/>
            </p14:nvContentPartPr>
            <p14:xfrm>
              <a:off x="2744743" y="6303524"/>
              <a:ext cx="69480" cy="339120"/>
            </p14:xfrm>
          </p:contentPart>
        </mc:Choice>
        <mc:Fallback xmlns="">
          <p:pic>
            <p:nvPicPr>
              <p:cNvPr id="158" name="Ink 158">
                <a:extLst>
                  <a:ext uri="{FF2B5EF4-FFF2-40B4-BE49-F238E27FC236}">
                    <a16:creationId xmlns:a16="http://schemas.microsoft.com/office/drawing/2014/main" id="{75190B59-8986-F976-5EA3-0DB390DD83D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737183" y="6295964"/>
                <a:ext cx="8460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1" name="Ink 161">
                <a:extLst>
                  <a:ext uri="{FF2B5EF4-FFF2-40B4-BE49-F238E27FC236}">
                    <a16:creationId xmlns:a16="http://schemas.microsoft.com/office/drawing/2014/main" id="{24BBAF9F-C5C1-C261-DD25-E87C1D0CAF6F}"/>
                  </a:ext>
                </a:extLst>
              </p14:cNvPr>
              <p14:cNvContentPartPr/>
              <p14:nvPr/>
            </p14:nvContentPartPr>
            <p14:xfrm>
              <a:off x="3304183" y="6359324"/>
              <a:ext cx="390240" cy="182520"/>
            </p14:xfrm>
          </p:contentPart>
        </mc:Choice>
        <mc:Fallback xmlns="">
          <p:pic>
            <p:nvPicPr>
              <p:cNvPr id="161" name="Ink 161">
                <a:extLst>
                  <a:ext uri="{FF2B5EF4-FFF2-40B4-BE49-F238E27FC236}">
                    <a16:creationId xmlns:a16="http://schemas.microsoft.com/office/drawing/2014/main" id="{24BBAF9F-C5C1-C261-DD25-E87C1D0CAF6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296623" y="6351764"/>
                <a:ext cx="40536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69" name="Ink 169">
                <a:extLst>
                  <a:ext uri="{FF2B5EF4-FFF2-40B4-BE49-F238E27FC236}">
                    <a16:creationId xmlns:a16="http://schemas.microsoft.com/office/drawing/2014/main" id="{190FB801-F89D-4DE6-B0C4-3B10D56C883F}"/>
                  </a:ext>
                </a:extLst>
              </p14:cNvPr>
              <p14:cNvContentPartPr/>
              <p14:nvPr/>
            </p14:nvContentPartPr>
            <p14:xfrm>
              <a:off x="3851383" y="6359324"/>
              <a:ext cx="632520" cy="635040"/>
            </p14:xfrm>
          </p:contentPart>
        </mc:Choice>
        <mc:Fallback xmlns="">
          <p:pic>
            <p:nvPicPr>
              <p:cNvPr id="169" name="Ink 169">
                <a:extLst>
                  <a:ext uri="{FF2B5EF4-FFF2-40B4-BE49-F238E27FC236}">
                    <a16:creationId xmlns:a16="http://schemas.microsoft.com/office/drawing/2014/main" id="{190FB801-F89D-4DE6-B0C4-3B10D56C883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843823" y="6351768"/>
                <a:ext cx="647640" cy="650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75" name="Ink 175">
                <a:extLst>
                  <a:ext uri="{FF2B5EF4-FFF2-40B4-BE49-F238E27FC236}">
                    <a16:creationId xmlns:a16="http://schemas.microsoft.com/office/drawing/2014/main" id="{6FA46B12-FD97-CAB4-9814-3F9F5EFF31EE}"/>
                  </a:ext>
                </a:extLst>
              </p14:cNvPr>
              <p14:cNvContentPartPr/>
              <p14:nvPr/>
            </p14:nvContentPartPr>
            <p14:xfrm>
              <a:off x="2245423" y="6354284"/>
              <a:ext cx="2064960" cy="458640"/>
            </p14:xfrm>
          </p:contentPart>
        </mc:Choice>
        <mc:Fallback xmlns="">
          <p:pic>
            <p:nvPicPr>
              <p:cNvPr id="175" name="Ink 175">
                <a:extLst>
                  <a:ext uri="{FF2B5EF4-FFF2-40B4-BE49-F238E27FC236}">
                    <a16:creationId xmlns:a16="http://schemas.microsoft.com/office/drawing/2014/main" id="{6FA46B12-FD97-CAB4-9814-3F9F5EFF31E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237864" y="6346724"/>
                <a:ext cx="2080077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86" name="Ink 186">
                <a:extLst>
                  <a:ext uri="{FF2B5EF4-FFF2-40B4-BE49-F238E27FC236}">
                    <a16:creationId xmlns:a16="http://schemas.microsoft.com/office/drawing/2014/main" id="{6324D597-C468-8145-8D02-8F1BDE228AFB}"/>
                  </a:ext>
                </a:extLst>
              </p14:cNvPr>
              <p14:cNvContentPartPr/>
              <p14:nvPr/>
            </p14:nvContentPartPr>
            <p14:xfrm>
              <a:off x="8484943" y="5722484"/>
              <a:ext cx="1377000" cy="443520"/>
            </p14:xfrm>
          </p:contentPart>
        </mc:Choice>
        <mc:Fallback xmlns="">
          <p:pic>
            <p:nvPicPr>
              <p:cNvPr id="186" name="Ink 186">
                <a:extLst>
                  <a:ext uri="{FF2B5EF4-FFF2-40B4-BE49-F238E27FC236}">
                    <a16:creationId xmlns:a16="http://schemas.microsoft.com/office/drawing/2014/main" id="{6324D597-C468-8145-8D02-8F1BDE228AF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477385" y="5715278"/>
                <a:ext cx="1392116" cy="4586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98" name="Ink 198">
                <a:extLst>
                  <a:ext uri="{FF2B5EF4-FFF2-40B4-BE49-F238E27FC236}">
                    <a16:creationId xmlns:a16="http://schemas.microsoft.com/office/drawing/2014/main" id="{5C675CF7-2D0B-2305-D754-F7FACBA812A7}"/>
                  </a:ext>
                </a:extLst>
              </p14:cNvPr>
              <p14:cNvContentPartPr/>
              <p14:nvPr/>
            </p14:nvContentPartPr>
            <p14:xfrm>
              <a:off x="11446303" y="5323244"/>
              <a:ext cx="534600" cy="641520"/>
            </p14:xfrm>
          </p:contentPart>
        </mc:Choice>
        <mc:Fallback xmlns="">
          <p:pic>
            <p:nvPicPr>
              <p:cNvPr id="198" name="Ink 198">
                <a:extLst>
                  <a:ext uri="{FF2B5EF4-FFF2-40B4-BE49-F238E27FC236}">
                    <a16:creationId xmlns:a16="http://schemas.microsoft.com/office/drawing/2014/main" id="{5C675CF7-2D0B-2305-D754-F7FACBA812A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438743" y="5315684"/>
                <a:ext cx="54972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01" name="Ink 201">
                <a:extLst>
                  <a:ext uri="{FF2B5EF4-FFF2-40B4-BE49-F238E27FC236}">
                    <a16:creationId xmlns:a16="http://schemas.microsoft.com/office/drawing/2014/main" id="{6E067047-C272-EED0-B2D5-23C07F81038A}"/>
                  </a:ext>
                </a:extLst>
              </p14:cNvPr>
              <p14:cNvContentPartPr/>
              <p14:nvPr/>
            </p14:nvContentPartPr>
            <p14:xfrm>
              <a:off x="1751503" y="4285724"/>
              <a:ext cx="358920" cy="357480"/>
            </p14:xfrm>
          </p:contentPart>
        </mc:Choice>
        <mc:Fallback xmlns="">
          <p:pic>
            <p:nvPicPr>
              <p:cNvPr id="201" name="Ink 201">
                <a:extLst>
                  <a:ext uri="{FF2B5EF4-FFF2-40B4-BE49-F238E27FC236}">
                    <a16:creationId xmlns:a16="http://schemas.microsoft.com/office/drawing/2014/main" id="{6E067047-C272-EED0-B2D5-23C07F81038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743935" y="4278164"/>
                <a:ext cx="376578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04" name="Ink 204">
                <a:extLst>
                  <a:ext uri="{FF2B5EF4-FFF2-40B4-BE49-F238E27FC236}">
                    <a16:creationId xmlns:a16="http://schemas.microsoft.com/office/drawing/2014/main" id="{85B61A62-3C7D-76E7-CFF0-AD14C3AA10F0}"/>
                  </a:ext>
                </a:extLst>
              </p14:cNvPr>
              <p14:cNvContentPartPr/>
              <p14:nvPr/>
            </p14:nvContentPartPr>
            <p14:xfrm>
              <a:off x="2191423" y="4285724"/>
              <a:ext cx="163800" cy="289440"/>
            </p14:xfrm>
          </p:contentPart>
        </mc:Choice>
        <mc:Fallback xmlns="">
          <p:pic>
            <p:nvPicPr>
              <p:cNvPr id="204" name="Ink 204">
                <a:extLst>
                  <a:ext uri="{FF2B5EF4-FFF2-40B4-BE49-F238E27FC236}">
                    <a16:creationId xmlns:a16="http://schemas.microsoft.com/office/drawing/2014/main" id="{85B61A62-3C7D-76E7-CFF0-AD14C3AA10F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183863" y="4278164"/>
                <a:ext cx="17892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07" name="Ink 207">
                <a:extLst>
                  <a:ext uri="{FF2B5EF4-FFF2-40B4-BE49-F238E27FC236}">
                    <a16:creationId xmlns:a16="http://schemas.microsoft.com/office/drawing/2014/main" id="{7AA1DF27-E8EC-2166-5580-2F0AEA02F813}"/>
                  </a:ext>
                </a:extLst>
              </p14:cNvPr>
              <p14:cNvContentPartPr/>
              <p14:nvPr/>
            </p14:nvContentPartPr>
            <p14:xfrm>
              <a:off x="1015663" y="3109604"/>
              <a:ext cx="9657360" cy="3288960"/>
            </p14:xfrm>
          </p:contentPart>
        </mc:Choice>
        <mc:Fallback xmlns="">
          <p:pic>
            <p:nvPicPr>
              <p:cNvPr id="207" name="Ink 207">
                <a:extLst>
                  <a:ext uri="{FF2B5EF4-FFF2-40B4-BE49-F238E27FC236}">
                    <a16:creationId xmlns:a16="http://schemas.microsoft.com/office/drawing/2014/main" id="{7AA1DF27-E8EC-2166-5580-2F0AEA02F81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08463" y="3102044"/>
                <a:ext cx="9672480" cy="33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6F54102C-840C-4E34-3E0B-A17F272B0662}"/>
                  </a:ext>
                </a:extLst>
              </p14:cNvPr>
              <p14:cNvContentPartPr/>
              <p14:nvPr/>
            </p14:nvContentPartPr>
            <p14:xfrm>
              <a:off x="3826183" y="3964964"/>
              <a:ext cx="4533480" cy="58500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6F54102C-840C-4E34-3E0B-A17F272B066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818623" y="3957404"/>
                <a:ext cx="454860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13" name="Ink 213">
                <a:extLst>
                  <a:ext uri="{FF2B5EF4-FFF2-40B4-BE49-F238E27FC236}">
                    <a16:creationId xmlns:a16="http://schemas.microsoft.com/office/drawing/2014/main" id="{97A62433-37F4-D1A7-1E16-7ECF3523AA5A}"/>
                  </a:ext>
                </a:extLst>
              </p14:cNvPr>
              <p14:cNvContentPartPr/>
              <p14:nvPr/>
            </p14:nvContentPartPr>
            <p14:xfrm>
              <a:off x="4222183" y="4216604"/>
              <a:ext cx="685440" cy="327240"/>
            </p14:xfrm>
          </p:contentPart>
        </mc:Choice>
        <mc:Fallback xmlns="">
          <p:pic>
            <p:nvPicPr>
              <p:cNvPr id="213" name="Ink 213">
                <a:extLst>
                  <a:ext uri="{FF2B5EF4-FFF2-40B4-BE49-F238E27FC236}">
                    <a16:creationId xmlns:a16="http://schemas.microsoft.com/office/drawing/2014/main" id="{97A62433-37F4-D1A7-1E16-7ECF3523AA5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214627" y="4209044"/>
                <a:ext cx="700192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18" name="Ink 218">
                <a:extLst>
                  <a:ext uri="{FF2B5EF4-FFF2-40B4-BE49-F238E27FC236}">
                    <a16:creationId xmlns:a16="http://schemas.microsoft.com/office/drawing/2014/main" id="{5AEA3A44-4147-79DF-4E85-EE47F60A78CB}"/>
                  </a:ext>
                </a:extLst>
              </p14:cNvPr>
              <p14:cNvContentPartPr/>
              <p14:nvPr/>
            </p14:nvContentPartPr>
            <p14:xfrm>
              <a:off x="7038823" y="4062164"/>
              <a:ext cx="691920" cy="299520"/>
            </p14:xfrm>
          </p:contentPart>
        </mc:Choice>
        <mc:Fallback xmlns="">
          <p:pic>
            <p:nvPicPr>
              <p:cNvPr id="218" name="Ink 218">
                <a:extLst>
                  <a:ext uri="{FF2B5EF4-FFF2-40B4-BE49-F238E27FC236}">
                    <a16:creationId xmlns:a16="http://schemas.microsoft.com/office/drawing/2014/main" id="{5AEA3A44-4147-79DF-4E85-EE47F60A78C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031263" y="4054604"/>
                <a:ext cx="7070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" name="Ink 6">
                <a:extLst>
                  <a:ext uri="{FF2B5EF4-FFF2-40B4-BE49-F238E27FC236}">
                    <a16:creationId xmlns:a16="http://schemas.microsoft.com/office/drawing/2014/main" id="{F462475B-0150-A10B-1A7F-81C780F8EE30}"/>
                  </a:ext>
                </a:extLst>
              </p14:cNvPr>
              <p14:cNvContentPartPr/>
              <p14:nvPr/>
            </p14:nvContentPartPr>
            <p14:xfrm>
              <a:off x="10509223" y="5524124"/>
              <a:ext cx="622800" cy="670320"/>
            </p14:xfrm>
          </p:contentPart>
        </mc:Choice>
        <mc:Fallback xmlns="">
          <p:pic>
            <p:nvPicPr>
              <p:cNvPr id="6" name="Ink 6">
                <a:extLst>
                  <a:ext uri="{FF2B5EF4-FFF2-40B4-BE49-F238E27FC236}">
                    <a16:creationId xmlns:a16="http://schemas.microsoft.com/office/drawing/2014/main" id="{F462475B-0150-A10B-1A7F-81C780F8EE3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502023" y="5516564"/>
                <a:ext cx="637920" cy="6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5" name="Ink 15">
                <a:extLst>
                  <a:ext uri="{FF2B5EF4-FFF2-40B4-BE49-F238E27FC236}">
                    <a16:creationId xmlns:a16="http://schemas.microsoft.com/office/drawing/2014/main" id="{7F5894A9-F3A2-9CDE-71FF-6709A91AD8D5}"/>
                  </a:ext>
                </a:extLst>
              </p14:cNvPr>
              <p14:cNvContentPartPr/>
              <p14:nvPr/>
            </p14:nvContentPartPr>
            <p14:xfrm>
              <a:off x="10616143" y="2657444"/>
              <a:ext cx="855720" cy="533880"/>
            </p14:xfrm>
          </p:contentPart>
        </mc:Choice>
        <mc:Fallback xmlns="">
          <p:pic>
            <p:nvPicPr>
              <p:cNvPr id="15" name="Ink 15">
                <a:extLst>
                  <a:ext uri="{FF2B5EF4-FFF2-40B4-BE49-F238E27FC236}">
                    <a16:creationId xmlns:a16="http://schemas.microsoft.com/office/drawing/2014/main" id="{7F5894A9-F3A2-9CDE-71FF-6709A91AD8D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608580" y="2649889"/>
                <a:ext cx="870846" cy="5486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3" name="Ink 34">
                <a:extLst>
                  <a:ext uri="{FF2B5EF4-FFF2-40B4-BE49-F238E27FC236}">
                    <a16:creationId xmlns:a16="http://schemas.microsoft.com/office/drawing/2014/main" id="{ECB4C413-6AEC-F464-A562-E635A76A7168}"/>
                  </a:ext>
                </a:extLst>
              </p14:cNvPr>
              <p14:cNvContentPartPr/>
              <p14:nvPr/>
            </p14:nvContentPartPr>
            <p14:xfrm>
              <a:off x="10655383" y="3304724"/>
              <a:ext cx="1382040" cy="526320"/>
            </p14:xfrm>
          </p:contentPart>
        </mc:Choice>
        <mc:Fallback xmlns="">
          <p:pic>
            <p:nvPicPr>
              <p:cNvPr id="33" name="Ink 34">
                <a:extLst>
                  <a:ext uri="{FF2B5EF4-FFF2-40B4-BE49-F238E27FC236}">
                    <a16:creationId xmlns:a16="http://schemas.microsoft.com/office/drawing/2014/main" id="{ECB4C413-6AEC-F464-A562-E635A76A716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647823" y="3297524"/>
                <a:ext cx="1397160" cy="5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4" name="Ink 34">
                <a:extLst>
                  <a:ext uri="{FF2B5EF4-FFF2-40B4-BE49-F238E27FC236}">
                    <a16:creationId xmlns:a16="http://schemas.microsoft.com/office/drawing/2014/main" id="{D150DABD-DFCE-B3B7-E4F7-7215326F7DAF}"/>
                  </a:ext>
                </a:extLst>
              </p14:cNvPr>
              <p14:cNvContentPartPr/>
              <p14:nvPr/>
            </p14:nvContentPartPr>
            <p14:xfrm>
              <a:off x="11528023" y="2437124"/>
              <a:ext cx="433800" cy="402840"/>
            </p14:xfrm>
          </p:contentPart>
        </mc:Choice>
        <mc:Fallback xmlns="">
          <p:pic>
            <p:nvPicPr>
              <p:cNvPr id="34" name="Ink 34">
                <a:extLst>
                  <a:ext uri="{FF2B5EF4-FFF2-40B4-BE49-F238E27FC236}">
                    <a16:creationId xmlns:a16="http://schemas.microsoft.com/office/drawing/2014/main" id="{D150DABD-DFCE-B3B7-E4F7-7215326F7DA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520469" y="2429564"/>
                <a:ext cx="448907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8" name="Ink 38">
                <a:extLst>
                  <a:ext uri="{FF2B5EF4-FFF2-40B4-BE49-F238E27FC236}">
                    <a16:creationId xmlns:a16="http://schemas.microsoft.com/office/drawing/2014/main" id="{E2537A14-EBB9-A41E-7A06-D89C4C71C1F9}"/>
                  </a:ext>
                </a:extLst>
              </p14:cNvPr>
              <p14:cNvContentPartPr/>
              <p14:nvPr/>
            </p14:nvContentPartPr>
            <p14:xfrm>
              <a:off x="11075143" y="4059284"/>
              <a:ext cx="698040" cy="541080"/>
            </p14:xfrm>
          </p:contentPart>
        </mc:Choice>
        <mc:Fallback xmlns="">
          <p:pic>
            <p:nvPicPr>
              <p:cNvPr id="38" name="Ink 38">
                <a:extLst>
                  <a:ext uri="{FF2B5EF4-FFF2-40B4-BE49-F238E27FC236}">
                    <a16:creationId xmlns:a16="http://schemas.microsoft.com/office/drawing/2014/main" id="{E2537A14-EBB9-A41E-7A06-D89C4C71C1F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067587" y="4051724"/>
                <a:ext cx="712792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4E3DB7E-8E55-7AB1-CD5C-8B2D7B9C5B58}"/>
                  </a:ext>
                </a:extLst>
              </p14:cNvPr>
              <p14:cNvContentPartPr/>
              <p14:nvPr/>
            </p14:nvContentPartPr>
            <p14:xfrm>
              <a:off x="10257943" y="2292764"/>
              <a:ext cx="1883160" cy="27165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4E3DB7E-8E55-7AB1-CD5C-8B2D7B9C5B5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250383" y="2285204"/>
                <a:ext cx="1897920" cy="273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294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7">
                <a:extLst>
                  <a:ext uri="{FF2B5EF4-FFF2-40B4-BE49-F238E27FC236}">
                    <a16:creationId xmlns:a16="http://schemas.microsoft.com/office/drawing/2014/main" id="{A8C30313-6E1B-FDCA-C153-3F71909D704E}"/>
                  </a:ext>
                </a:extLst>
              </p14:cNvPr>
              <p14:cNvContentPartPr/>
              <p14:nvPr/>
            </p14:nvContentPartPr>
            <p14:xfrm>
              <a:off x="1776703" y="461444"/>
              <a:ext cx="522000" cy="358560"/>
            </p14:xfrm>
          </p:contentPart>
        </mc:Choice>
        <mc:Fallback xmlns="">
          <p:pic>
            <p:nvPicPr>
              <p:cNvPr id="7" name="Ink 7">
                <a:extLst>
                  <a:ext uri="{FF2B5EF4-FFF2-40B4-BE49-F238E27FC236}">
                    <a16:creationId xmlns:a16="http://schemas.microsoft.com/office/drawing/2014/main" id="{A8C30313-6E1B-FDCA-C153-3F71909D70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9148" y="453884"/>
                <a:ext cx="53675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FCC6909-FB27-D420-C32E-9473B7DF63BF}"/>
                  </a:ext>
                </a:extLst>
              </p14:cNvPr>
              <p14:cNvContentPartPr/>
              <p14:nvPr/>
            </p14:nvContentPartPr>
            <p14:xfrm>
              <a:off x="2934103" y="524444"/>
              <a:ext cx="330120" cy="12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FCC6909-FB27-D420-C32E-9473B7DF63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6543" y="516884"/>
                <a:ext cx="3452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1DDFC00-FB9F-6F33-6AB8-7AAE229D2BD2}"/>
                  </a:ext>
                </a:extLst>
              </p14:cNvPr>
              <p14:cNvContentPartPr/>
              <p14:nvPr/>
            </p14:nvContentPartPr>
            <p14:xfrm>
              <a:off x="3035263" y="694004"/>
              <a:ext cx="313200" cy="25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1DDFC00-FB9F-6F33-6AB8-7AAE229D2B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27703" y="686444"/>
                <a:ext cx="3283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A8F35C2-F8B2-3690-5096-F900CEAAAF48}"/>
                  </a:ext>
                </a:extLst>
              </p14:cNvPr>
              <p14:cNvContentPartPr/>
              <p14:nvPr/>
            </p14:nvContentPartPr>
            <p14:xfrm>
              <a:off x="3856063" y="341924"/>
              <a:ext cx="611640" cy="478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A8F35C2-F8B2-3690-5096-F900CEAAAF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48503" y="334364"/>
                <a:ext cx="62676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7417951-B573-D730-5651-48B329FD2284}"/>
                  </a:ext>
                </a:extLst>
              </p14:cNvPr>
              <p14:cNvContentPartPr/>
              <p14:nvPr/>
            </p14:nvContentPartPr>
            <p14:xfrm>
              <a:off x="4021663" y="78764"/>
              <a:ext cx="307800" cy="188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7417951-B573-D730-5651-48B329FD228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14103" y="71204"/>
                <a:ext cx="32292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2">
                <a:extLst>
                  <a:ext uri="{FF2B5EF4-FFF2-40B4-BE49-F238E27FC236}">
                    <a16:creationId xmlns:a16="http://schemas.microsoft.com/office/drawing/2014/main" id="{237E2C05-618E-8744-5F49-2B699A025FAC}"/>
                  </a:ext>
                </a:extLst>
              </p14:cNvPr>
              <p14:cNvContentPartPr/>
              <p14:nvPr/>
            </p14:nvContentPartPr>
            <p14:xfrm>
              <a:off x="5071063" y="323204"/>
              <a:ext cx="1069200" cy="707040"/>
            </p14:xfrm>
          </p:contentPart>
        </mc:Choice>
        <mc:Fallback xmlns="">
          <p:pic>
            <p:nvPicPr>
              <p:cNvPr id="21" name="Ink 22">
                <a:extLst>
                  <a:ext uri="{FF2B5EF4-FFF2-40B4-BE49-F238E27FC236}">
                    <a16:creationId xmlns:a16="http://schemas.microsoft.com/office/drawing/2014/main" id="{237E2C05-618E-8744-5F49-2B699A025FA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63503" y="315648"/>
                <a:ext cx="1084320" cy="7221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2">
                <a:extLst>
                  <a:ext uri="{FF2B5EF4-FFF2-40B4-BE49-F238E27FC236}">
                    <a16:creationId xmlns:a16="http://schemas.microsoft.com/office/drawing/2014/main" id="{99459342-B13D-049D-13C9-10A626694994}"/>
                  </a:ext>
                </a:extLst>
              </p14:cNvPr>
              <p14:cNvContentPartPr/>
              <p14:nvPr/>
            </p14:nvContentPartPr>
            <p14:xfrm>
              <a:off x="3890983" y="995684"/>
              <a:ext cx="765720" cy="418320"/>
            </p14:xfrm>
          </p:contentPart>
        </mc:Choice>
        <mc:Fallback xmlns="">
          <p:pic>
            <p:nvPicPr>
              <p:cNvPr id="22" name="Ink 22">
                <a:extLst>
                  <a:ext uri="{FF2B5EF4-FFF2-40B4-BE49-F238E27FC236}">
                    <a16:creationId xmlns:a16="http://schemas.microsoft.com/office/drawing/2014/main" id="{99459342-B13D-049D-13C9-10A62669499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83419" y="988117"/>
                <a:ext cx="780847" cy="4334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39EDB416-B385-4FAA-0C75-DFE212FB79B3}"/>
                  </a:ext>
                </a:extLst>
              </p14:cNvPr>
              <p14:cNvContentPartPr/>
              <p14:nvPr/>
            </p14:nvContentPartPr>
            <p14:xfrm>
              <a:off x="6592423" y="278924"/>
              <a:ext cx="805320" cy="591480"/>
            </p14:xfrm>
          </p:contentPart>
        </mc:Choice>
        <mc:Fallback xmlns=""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39EDB416-B385-4FAA-0C75-DFE212FB79B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84860" y="271724"/>
                <a:ext cx="820447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EA74DA7-D306-98C8-B2BE-2A472300B03E}"/>
                  </a:ext>
                </a:extLst>
              </p14:cNvPr>
              <p14:cNvContentPartPr/>
              <p14:nvPr/>
            </p14:nvContentPartPr>
            <p14:xfrm>
              <a:off x="4866943" y="2573924"/>
              <a:ext cx="405360" cy="69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EA74DA7-D306-98C8-B2BE-2A472300B03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59383" y="2566364"/>
                <a:ext cx="42048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9" name="Ink 41">
                <a:extLst>
                  <a:ext uri="{FF2B5EF4-FFF2-40B4-BE49-F238E27FC236}">
                    <a16:creationId xmlns:a16="http://schemas.microsoft.com/office/drawing/2014/main" id="{1EB2B5CB-89F6-229B-3A97-739FF75412EC}"/>
                  </a:ext>
                </a:extLst>
              </p14:cNvPr>
              <p14:cNvContentPartPr/>
              <p14:nvPr/>
            </p14:nvContentPartPr>
            <p14:xfrm>
              <a:off x="4869823" y="2021324"/>
              <a:ext cx="673200" cy="351720"/>
            </p14:xfrm>
          </p:contentPart>
        </mc:Choice>
        <mc:Fallback xmlns="">
          <p:pic>
            <p:nvPicPr>
              <p:cNvPr id="39" name="Ink 41">
                <a:extLst>
                  <a:ext uri="{FF2B5EF4-FFF2-40B4-BE49-F238E27FC236}">
                    <a16:creationId xmlns:a16="http://schemas.microsoft.com/office/drawing/2014/main" id="{1EB2B5CB-89F6-229B-3A97-739FF75412E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62263" y="2013764"/>
                <a:ext cx="68832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0" name="Ink 41">
                <a:extLst>
                  <a:ext uri="{FF2B5EF4-FFF2-40B4-BE49-F238E27FC236}">
                    <a16:creationId xmlns:a16="http://schemas.microsoft.com/office/drawing/2014/main" id="{214C4054-76D2-68FC-3B2E-8F1F84B7DFC2}"/>
                  </a:ext>
                </a:extLst>
              </p14:cNvPr>
              <p14:cNvContentPartPr/>
              <p14:nvPr/>
            </p14:nvContentPartPr>
            <p14:xfrm>
              <a:off x="3549703" y="2014484"/>
              <a:ext cx="622080" cy="609840"/>
            </p14:xfrm>
          </p:contentPart>
        </mc:Choice>
        <mc:Fallback xmlns="">
          <p:pic>
            <p:nvPicPr>
              <p:cNvPr id="40" name="Ink 41">
                <a:extLst>
                  <a:ext uri="{FF2B5EF4-FFF2-40B4-BE49-F238E27FC236}">
                    <a16:creationId xmlns:a16="http://schemas.microsoft.com/office/drawing/2014/main" id="{214C4054-76D2-68FC-3B2E-8F1F84B7DFC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42143" y="2006924"/>
                <a:ext cx="63720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1" name="Ink 41">
                <a:extLst>
                  <a:ext uri="{FF2B5EF4-FFF2-40B4-BE49-F238E27FC236}">
                    <a16:creationId xmlns:a16="http://schemas.microsoft.com/office/drawing/2014/main" id="{FA20EDF1-A47F-8B42-9A88-EE251C60140A}"/>
                  </a:ext>
                </a:extLst>
              </p14:cNvPr>
              <p14:cNvContentPartPr/>
              <p14:nvPr/>
            </p14:nvContentPartPr>
            <p14:xfrm>
              <a:off x="2065783" y="2215364"/>
              <a:ext cx="635400" cy="447120"/>
            </p14:xfrm>
          </p:contentPart>
        </mc:Choice>
        <mc:Fallback xmlns="">
          <p:pic>
            <p:nvPicPr>
              <p:cNvPr id="41" name="Ink 41">
                <a:extLst>
                  <a:ext uri="{FF2B5EF4-FFF2-40B4-BE49-F238E27FC236}">
                    <a16:creationId xmlns:a16="http://schemas.microsoft.com/office/drawing/2014/main" id="{FA20EDF1-A47F-8B42-9A88-EE251C60140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58223" y="2208158"/>
                <a:ext cx="650520" cy="462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5" name="Ink 45">
                <a:extLst>
                  <a:ext uri="{FF2B5EF4-FFF2-40B4-BE49-F238E27FC236}">
                    <a16:creationId xmlns:a16="http://schemas.microsoft.com/office/drawing/2014/main" id="{C852D99A-478D-E41F-7B63-6709BAF178DC}"/>
                  </a:ext>
                </a:extLst>
              </p14:cNvPr>
              <p14:cNvContentPartPr/>
              <p14:nvPr/>
            </p14:nvContentPartPr>
            <p14:xfrm>
              <a:off x="6253663" y="1971644"/>
              <a:ext cx="640440" cy="520920"/>
            </p14:xfrm>
          </p:contentPart>
        </mc:Choice>
        <mc:Fallback xmlns="">
          <p:pic>
            <p:nvPicPr>
              <p:cNvPr id="45" name="Ink 45">
                <a:extLst>
                  <a:ext uri="{FF2B5EF4-FFF2-40B4-BE49-F238E27FC236}">
                    <a16:creationId xmlns:a16="http://schemas.microsoft.com/office/drawing/2014/main" id="{C852D99A-478D-E41F-7B63-6709BAF178D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46099" y="1964084"/>
                <a:ext cx="655569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1" name="Ink 61">
                <a:extLst>
                  <a:ext uri="{FF2B5EF4-FFF2-40B4-BE49-F238E27FC236}">
                    <a16:creationId xmlns:a16="http://schemas.microsoft.com/office/drawing/2014/main" id="{67FB2B21-113E-2DB0-E97F-1FCF40598711}"/>
                  </a:ext>
                </a:extLst>
              </p14:cNvPr>
              <p14:cNvContentPartPr/>
              <p14:nvPr/>
            </p14:nvContentPartPr>
            <p14:xfrm>
              <a:off x="7378303" y="1311044"/>
              <a:ext cx="2923920" cy="1278720"/>
            </p14:xfrm>
          </p:contentPart>
        </mc:Choice>
        <mc:Fallback xmlns="">
          <p:pic>
            <p:nvPicPr>
              <p:cNvPr id="61" name="Ink 61">
                <a:extLst>
                  <a:ext uri="{FF2B5EF4-FFF2-40B4-BE49-F238E27FC236}">
                    <a16:creationId xmlns:a16="http://schemas.microsoft.com/office/drawing/2014/main" id="{67FB2B21-113E-2DB0-E97F-1FCF4059871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370743" y="1303484"/>
                <a:ext cx="2939040" cy="12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id="{16E1B075-27C7-03CE-D6C7-B03322EA833D}"/>
                  </a:ext>
                </a:extLst>
              </p14:cNvPr>
              <p14:cNvContentPartPr/>
              <p14:nvPr/>
            </p14:nvContentPartPr>
            <p14:xfrm>
              <a:off x="10578703" y="1825844"/>
              <a:ext cx="691200" cy="609840"/>
            </p14:xfrm>
          </p:contentPart>
        </mc:Choice>
        <mc:Fallback xmlns=""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16E1B075-27C7-03CE-D6C7-B03322EA833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571143" y="1818288"/>
                <a:ext cx="706320" cy="6249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9" name="Ink 69">
                <a:extLst>
                  <a:ext uri="{FF2B5EF4-FFF2-40B4-BE49-F238E27FC236}">
                    <a16:creationId xmlns:a16="http://schemas.microsoft.com/office/drawing/2014/main" id="{F16F0640-9210-93C6-F4FE-E2D0936257B0}"/>
                  </a:ext>
                </a:extLst>
              </p14:cNvPr>
              <p14:cNvContentPartPr/>
              <p14:nvPr/>
            </p14:nvContentPartPr>
            <p14:xfrm>
              <a:off x="1764103" y="3586964"/>
              <a:ext cx="283320" cy="389520"/>
            </p14:xfrm>
          </p:contentPart>
        </mc:Choice>
        <mc:Fallback xmlns="">
          <p:pic>
            <p:nvPicPr>
              <p:cNvPr id="69" name="Ink 69">
                <a:extLst>
                  <a:ext uri="{FF2B5EF4-FFF2-40B4-BE49-F238E27FC236}">
                    <a16:creationId xmlns:a16="http://schemas.microsoft.com/office/drawing/2014/main" id="{F16F0640-9210-93C6-F4FE-E2D0936257B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756543" y="3579404"/>
                <a:ext cx="29844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E8539D9-5498-73B9-3468-94F8D919ACEC}"/>
                  </a:ext>
                </a:extLst>
              </p14:cNvPr>
              <p14:cNvContentPartPr/>
              <p14:nvPr/>
            </p14:nvContentPartPr>
            <p14:xfrm>
              <a:off x="2889463" y="3699284"/>
              <a:ext cx="163800" cy="442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E8539D9-5498-73B9-3468-94F8D919ACE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881903" y="3691724"/>
                <a:ext cx="1789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3E55133-3032-D03D-17F6-EC83AA378ECC}"/>
                  </a:ext>
                </a:extLst>
              </p14:cNvPr>
              <p14:cNvContentPartPr/>
              <p14:nvPr/>
            </p14:nvContentPartPr>
            <p14:xfrm>
              <a:off x="2870383" y="3881444"/>
              <a:ext cx="339840" cy="255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3E55133-3032-D03D-17F6-EC83AA378E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62823" y="3874244"/>
                <a:ext cx="3549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4" name="Ink 74">
                <a:extLst>
                  <a:ext uri="{FF2B5EF4-FFF2-40B4-BE49-F238E27FC236}">
                    <a16:creationId xmlns:a16="http://schemas.microsoft.com/office/drawing/2014/main" id="{CC256A5C-2066-64D7-0BCC-B31D0397D1F8}"/>
                  </a:ext>
                </a:extLst>
              </p14:cNvPr>
              <p14:cNvContentPartPr/>
              <p14:nvPr/>
            </p14:nvContentPartPr>
            <p14:xfrm>
              <a:off x="1839343" y="3913844"/>
              <a:ext cx="477360" cy="207000"/>
            </p14:xfrm>
          </p:contentPart>
        </mc:Choice>
        <mc:Fallback xmlns="">
          <p:pic>
            <p:nvPicPr>
              <p:cNvPr id="74" name="Ink 74">
                <a:extLst>
                  <a:ext uri="{FF2B5EF4-FFF2-40B4-BE49-F238E27FC236}">
                    <a16:creationId xmlns:a16="http://schemas.microsoft.com/office/drawing/2014/main" id="{CC256A5C-2066-64D7-0BCC-B31D0397D1F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831783" y="3906284"/>
                <a:ext cx="49248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6B61591-5793-CF76-9D54-C358A100F726}"/>
                  </a:ext>
                </a:extLst>
              </p14:cNvPr>
              <p14:cNvContentPartPr/>
              <p14:nvPr/>
            </p14:nvContentPartPr>
            <p14:xfrm>
              <a:off x="3817183" y="4063964"/>
              <a:ext cx="292320" cy="442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6B61591-5793-CF76-9D54-C358A100F72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809623" y="4056404"/>
                <a:ext cx="30744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8" name="Ink 78">
                <a:extLst>
                  <a:ext uri="{FF2B5EF4-FFF2-40B4-BE49-F238E27FC236}">
                    <a16:creationId xmlns:a16="http://schemas.microsoft.com/office/drawing/2014/main" id="{2FAF6507-892F-DAA4-B71C-C300FF949CF7}"/>
                  </a:ext>
                </a:extLst>
              </p14:cNvPr>
              <p14:cNvContentPartPr/>
              <p14:nvPr/>
            </p14:nvContentPartPr>
            <p14:xfrm>
              <a:off x="3889183" y="3467444"/>
              <a:ext cx="232920" cy="449640"/>
            </p14:xfrm>
          </p:contentPart>
        </mc:Choice>
        <mc:Fallback xmlns="">
          <p:pic>
            <p:nvPicPr>
              <p:cNvPr id="78" name="Ink 78">
                <a:extLst>
                  <a:ext uri="{FF2B5EF4-FFF2-40B4-BE49-F238E27FC236}">
                    <a16:creationId xmlns:a16="http://schemas.microsoft.com/office/drawing/2014/main" id="{2FAF6507-892F-DAA4-B71C-C300FF949CF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881623" y="3459884"/>
                <a:ext cx="24804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2" name="Ink 82">
                <a:extLst>
                  <a:ext uri="{FF2B5EF4-FFF2-40B4-BE49-F238E27FC236}">
                    <a16:creationId xmlns:a16="http://schemas.microsoft.com/office/drawing/2014/main" id="{10EED976-CB0D-1854-2F94-B800C4F8F723}"/>
                  </a:ext>
                </a:extLst>
              </p14:cNvPr>
              <p14:cNvContentPartPr/>
              <p14:nvPr/>
            </p14:nvContentPartPr>
            <p14:xfrm>
              <a:off x="4627543" y="3491924"/>
              <a:ext cx="531720" cy="440280"/>
            </p14:xfrm>
          </p:contentPart>
        </mc:Choice>
        <mc:Fallback xmlns="">
          <p:pic>
            <p:nvPicPr>
              <p:cNvPr id="82" name="Ink 82">
                <a:extLst>
                  <a:ext uri="{FF2B5EF4-FFF2-40B4-BE49-F238E27FC236}">
                    <a16:creationId xmlns:a16="http://schemas.microsoft.com/office/drawing/2014/main" id="{10EED976-CB0D-1854-2F94-B800C4F8F72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19988" y="3484364"/>
                <a:ext cx="54683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3" name="Ink 127">
                <a:extLst>
                  <a:ext uri="{FF2B5EF4-FFF2-40B4-BE49-F238E27FC236}">
                    <a16:creationId xmlns:a16="http://schemas.microsoft.com/office/drawing/2014/main" id="{5D0A163D-97A0-9462-960F-4F85F32B5AC3}"/>
                  </a:ext>
                </a:extLst>
              </p14:cNvPr>
              <p14:cNvContentPartPr/>
              <p14:nvPr/>
            </p14:nvContentPartPr>
            <p14:xfrm>
              <a:off x="9409063" y="2467004"/>
              <a:ext cx="2817000" cy="2314080"/>
            </p14:xfrm>
          </p:contentPart>
        </mc:Choice>
        <mc:Fallback xmlns="">
          <p:pic>
            <p:nvPicPr>
              <p:cNvPr id="123" name="Ink 127">
                <a:extLst>
                  <a:ext uri="{FF2B5EF4-FFF2-40B4-BE49-F238E27FC236}">
                    <a16:creationId xmlns:a16="http://schemas.microsoft.com/office/drawing/2014/main" id="{5D0A163D-97A0-9462-960F-4F85F32B5AC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401503" y="2459444"/>
                <a:ext cx="2832120" cy="23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4" name="Ink 127">
                <a:extLst>
                  <a:ext uri="{FF2B5EF4-FFF2-40B4-BE49-F238E27FC236}">
                    <a16:creationId xmlns:a16="http://schemas.microsoft.com/office/drawing/2014/main" id="{E1AC03AC-72EA-31F0-C6C2-1A6207485572}"/>
                  </a:ext>
                </a:extLst>
              </p14:cNvPr>
              <p14:cNvContentPartPr/>
              <p14:nvPr/>
            </p14:nvContentPartPr>
            <p14:xfrm>
              <a:off x="8900023" y="4497764"/>
              <a:ext cx="239040" cy="50400"/>
            </p14:xfrm>
          </p:contentPart>
        </mc:Choice>
        <mc:Fallback xmlns="">
          <p:pic>
            <p:nvPicPr>
              <p:cNvPr id="124" name="Ink 127">
                <a:extLst>
                  <a:ext uri="{FF2B5EF4-FFF2-40B4-BE49-F238E27FC236}">
                    <a16:creationId xmlns:a16="http://schemas.microsoft.com/office/drawing/2014/main" id="{E1AC03AC-72EA-31F0-C6C2-1A620748557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892474" y="4490258"/>
                <a:ext cx="253778" cy="654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5" name="Ink 127">
                <a:extLst>
                  <a:ext uri="{FF2B5EF4-FFF2-40B4-BE49-F238E27FC236}">
                    <a16:creationId xmlns:a16="http://schemas.microsoft.com/office/drawing/2014/main" id="{4824E6C0-05DC-6BB1-0D50-99222F1D34AF}"/>
                  </a:ext>
                </a:extLst>
              </p14:cNvPr>
              <p14:cNvContentPartPr/>
              <p14:nvPr/>
            </p14:nvContentPartPr>
            <p14:xfrm>
              <a:off x="7045303" y="4384724"/>
              <a:ext cx="792360" cy="298440"/>
            </p14:xfrm>
          </p:contentPart>
        </mc:Choice>
        <mc:Fallback xmlns="">
          <p:pic>
            <p:nvPicPr>
              <p:cNvPr id="125" name="Ink 127">
                <a:extLst>
                  <a:ext uri="{FF2B5EF4-FFF2-40B4-BE49-F238E27FC236}">
                    <a16:creationId xmlns:a16="http://schemas.microsoft.com/office/drawing/2014/main" id="{4824E6C0-05DC-6BB1-0D50-99222F1D34A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037743" y="4377173"/>
                <a:ext cx="807480" cy="313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6" name="Ink 127">
                <a:extLst>
                  <a:ext uri="{FF2B5EF4-FFF2-40B4-BE49-F238E27FC236}">
                    <a16:creationId xmlns:a16="http://schemas.microsoft.com/office/drawing/2014/main" id="{FEEF45A7-22C1-4317-395A-3CD5F3DA3783}"/>
                  </a:ext>
                </a:extLst>
              </p14:cNvPr>
              <p14:cNvContentPartPr/>
              <p14:nvPr/>
            </p14:nvContentPartPr>
            <p14:xfrm>
              <a:off x="7189663" y="3919244"/>
              <a:ext cx="75960" cy="195480"/>
            </p14:xfrm>
          </p:contentPart>
        </mc:Choice>
        <mc:Fallback xmlns="">
          <p:pic>
            <p:nvPicPr>
              <p:cNvPr id="126" name="Ink 127">
                <a:extLst>
                  <a:ext uri="{FF2B5EF4-FFF2-40B4-BE49-F238E27FC236}">
                    <a16:creationId xmlns:a16="http://schemas.microsoft.com/office/drawing/2014/main" id="{FEEF45A7-22C1-4317-395A-3CD5F3DA378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82103" y="3911670"/>
                <a:ext cx="90720" cy="210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7" name="Ink 127">
                <a:extLst>
                  <a:ext uri="{FF2B5EF4-FFF2-40B4-BE49-F238E27FC236}">
                    <a16:creationId xmlns:a16="http://schemas.microsoft.com/office/drawing/2014/main" id="{BADA6155-61F2-2705-4900-8EB8D0CE9AA9}"/>
                  </a:ext>
                </a:extLst>
              </p14:cNvPr>
              <p14:cNvContentPartPr/>
              <p14:nvPr/>
            </p14:nvContentPartPr>
            <p14:xfrm>
              <a:off x="7095343" y="3007724"/>
              <a:ext cx="666720" cy="252000"/>
            </p14:xfrm>
          </p:contentPart>
        </mc:Choice>
        <mc:Fallback xmlns="">
          <p:pic>
            <p:nvPicPr>
              <p:cNvPr id="127" name="Ink 127">
                <a:extLst>
                  <a:ext uri="{FF2B5EF4-FFF2-40B4-BE49-F238E27FC236}">
                    <a16:creationId xmlns:a16="http://schemas.microsoft.com/office/drawing/2014/main" id="{BADA6155-61F2-2705-4900-8EB8D0CE9AA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087783" y="3000164"/>
                <a:ext cx="68184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F3A29BE7-7837-0363-F821-939F80CF8CF1}"/>
                  </a:ext>
                </a:extLst>
              </p14:cNvPr>
              <p14:cNvContentPartPr/>
              <p14:nvPr/>
            </p14:nvContentPartPr>
            <p14:xfrm>
              <a:off x="7819303" y="3466724"/>
              <a:ext cx="360" cy="12960"/>
            </p14:xfrm>
          </p:contentPart>
        </mc:Choice>
        <mc:Fallback xmlns=""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F3A29BE7-7837-0363-F821-939F80CF8CF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811743" y="3459164"/>
                <a:ext cx="1548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2" name="Ink 132">
                <a:extLst>
                  <a:ext uri="{FF2B5EF4-FFF2-40B4-BE49-F238E27FC236}">
                    <a16:creationId xmlns:a16="http://schemas.microsoft.com/office/drawing/2014/main" id="{5A16F83C-92BA-37E4-74D1-1D594C4F8097}"/>
                  </a:ext>
                </a:extLst>
              </p14:cNvPr>
              <p14:cNvContentPartPr/>
              <p14:nvPr/>
            </p14:nvContentPartPr>
            <p14:xfrm>
              <a:off x="6467503" y="2649164"/>
              <a:ext cx="4124520" cy="1999800"/>
            </p14:xfrm>
          </p:contentPart>
        </mc:Choice>
        <mc:Fallback xmlns="">
          <p:pic>
            <p:nvPicPr>
              <p:cNvPr id="132" name="Ink 132">
                <a:extLst>
                  <a:ext uri="{FF2B5EF4-FFF2-40B4-BE49-F238E27FC236}">
                    <a16:creationId xmlns:a16="http://schemas.microsoft.com/office/drawing/2014/main" id="{5A16F83C-92BA-37E4-74D1-1D594C4F809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459944" y="2641964"/>
                <a:ext cx="4139639" cy="20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C3D38820-D311-BB17-A335-D36F59BDE32C}"/>
                  </a:ext>
                </a:extLst>
              </p14:cNvPr>
              <p14:cNvContentPartPr/>
              <p14:nvPr/>
            </p14:nvContentPartPr>
            <p14:xfrm>
              <a:off x="6838303" y="4145684"/>
              <a:ext cx="3936240" cy="9118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C3D38820-D311-BB17-A335-D36F59BDE32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830743" y="4138124"/>
                <a:ext cx="3951000" cy="9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36" name="Ink 136">
                <a:extLst>
                  <a:ext uri="{FF2B5EF4-FFF2-40B4-BE49-F238E27FC236}">
                    <a16:creationId xmlns:a16="http://schemas.microsoft.com/office/drawing/2014/main" id="{DB611F05-1BCA-2EFB-B976-6C95691B87F4}"/>
                  </a:ext>
                </a:extLst>
              </p14:cNvPr>
              <p14:cNvContentPartPr/>
              <p14:nvPr/>
            </p14:nvContentPartPr>
            <p14:xfrm>
              <a:off x="2179543" y="5385524"/>
              <a:ext cx="767520" cy="457920"/>
            </p14:xfrm>
          </p:contentPart>
        </mc:Choice>
        <mc:Fallback xmlns="">
          <p:pic>
            <p:nvPicPr>
              <p:cNvPr id="136" name="Ink 136">
                <a:extLst>
                  <a:ext uri="{FF2B5EF4-FFF2-40B4-BE49-F238E27FC236}">
                    <a16:creationId xmlns:a16="http://schemas.microsoft.com/office/drawing/2014/main" id="{DB611F05-1BCA-2EFB-B976-6C95691B87F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171983" y="5377964"/>
                <a:ext cx="78228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0A0693E-F914-1959-ED1E-255B8CCBFBB8}"/>
                  </a:ext>
                </a:extLst>
              </p14:cNvPr>
              <p14:cNvContentPartPr/>
              <p14:nvPr/>
            </p14:nvContentPartPr>
            <p14:xfrm>
              <a:off x="3355303" y="5535284"/>
              <a:ext cx="252000" cy="442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0A0693E-F914-1959-ED1E-255B8CCBFBB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347743" y="5527724"/>
                <a:ext cx="2667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7ED88844-9093-A897-1BB5-BA8A680EC5AF}"/>
                  </a:ext>
                </a:extLst>
              </p14:cNvPr>
              <p14:cNvContentPartPr/>
              <p14:nvPr/>
            </p14:nvContentPartPr>
            <p14:xfrm>
              <a:off x="3349183" y="5742644"/>
              <a:ext cx="232920" cy="64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7ED88844-9093-A897-1BB5-BA8A680EC5A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341623" y="5735084"/>
                <a:ext cx="2480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3" name="Ink 144">
                <a:extLst>
                  <a:ext uri="{FF2B5EF4-FFF2-40B4-BE49-F238E27FC236}">
                    <a16:creationId xmlns:a16="http://schemas.microsoft.com/office/drawing/2014/main" id="{B630E7AE-3336-5F1E-8BD4-75C2DD3C568F}"/>
                  </a:ext>
                </a:extLst>
              </p14:cNvPr>
              <p14:cNvContentPartPr/>
              <p14:nvPr/>
            </p14:nvContentPartPr>
            <p14:xfrm>
              <a:off x="2765263" y="5397404"/>
              <a:ext cx="219600" cy="68760"/>
            </p14:xfrm>
          </p:contentPart>
        </mc:Choice>
        <mc:Fallback xmlns="">
          <p:pic>
            <p:nvPicPr>
              <p:cNvPr id="143" name="Ink 144">
                <a:extLst>
                  <a:ext uri="{FF2B5EF4-FFF2-40B4-BE49-F238E27FC236}">
                    <a16:creationId xmlns:a16="http://schemas.microsoft.com/office/drawing/2014/main" id="{B630E7AE-3336-5F1E-8BD4-75C2DD3C568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757703" y="5389844"/>
                <a:ext cx="23472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44" name="Ink 144">
                <a:extLst>
                  <a:ext uri="{FF2B5EF4-FFF2-40B4-BE49-F238E27FC236}">
                    <a16:creationId xmlns:a16="http://schemas.microsoft.com/office/drawing/2014/main" id="{B0A4CCC1-74A1-6C25-54A6-0EBBF2658512}"/>
                  </a:ext>
                </a:extLst>
              </p14:cNvPr>
              <p14:cNvContentPartPr/>
              <p14:nvPr/>
            </p14:nvContentPartPr>
            <p14:xfrm>
              <a:off x="2714143" y="5620244"/>
              <a:ext cx="365040" cy="525240"/>
            </p14:xfrm>
          </p:contentPart>
        </mc:Choice>
        <mc:Fallback xmlns="">
          <p:pic>
            <p:nvPicPr>
              <p:cNvPr id="144" name="Ink 144">
                <a:extLst>
                  <a:ext uri="{FF2B5EF4-FFF2-40B4-BE49-F238E27FC236}">
                    <a16:creationId xmlns:a16="http://schemas.microsoft.com/office/drawing/2014/main" id="{B0A4CCC1-74A1-6C25-54A6-0EBBF265851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706583" y="5612679"/>
                <a:ext cx="380160" cy="540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62" name="Ink 163">
                <a:extLst>
                  <a:ext uri="{FF2B5EF4-FFF2-40B4-BE49-F238E27FC236}">
                    <a16:creationId xmlns:a16="http://schemas.microsoft.com/office/drawing/2014/main" id="{282EB0D8-D91F-079C-D669-C687D806E17E}"/>
                  </a:ext>
                </a:extLst>
              </p14:cNvPr>
              <p14:cNvContentPartPr/>
              <p14:nvPr/>
            </p14:nvContentPartPr>
            <p14:xfrm>
              <a:off x="6624823" y="5215244"/>
              <a:ext cx="811440" cy="627120"/>
            </p14:xfrm>
          </p:contentPart>
        </mc:Choice>
        <mc:Fallback xmlns="">
          <p:pic>
            <p:nvPicPr>
              <p:cNvPr id="162" name="Ink 163">
                <a:extLst>
                  <a:ext uri="{FF2B5EF4-FFF2-40B4-BE49-F238E27FC236}">
                    <a16:creationId xmlns:a16="http://schemas.microsoft.com/office/drawing/2014/main" id="{282EB0D8-D91F-079C-D669-C687D806E17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617263" y="5207684"/>
                <a:ext cx="826560" cy="64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63" name="Ink 163">
                <a:extLst>
                  <a:ext uri="{FF2B5EF4-FFF2-40B4-BE49-F238E27FC236}">
                    <a16:creationId xmlns:a16="http://schemas.microsoft.com/office/drawing/2014/main" id="{47573003-43CD-F6D5-98D2-BBF790CD9DE8}"/>
                  </a:ext>
                </a:extLst>
              </p14:cNvPr>
              <p14:cNvContentPartPr/>
              <p14:nvPr/>
            </p14:nvContentPartPr>
            <p14:xfrm>
              <a:off x="3826903" y="5069804"/>
              <a:ext cx="2383200" cy="779400"/>
            </p14:xfrm>
          </p:contentPart>
        </mc:Choice>
        <mc:Fallback xmlns="">
          <p:pic>
            <p:nvPicPr>
              <p:cNvPr id="163" name="Ink 163">
                <a:extLst>
                  <a:ext uri="{FF2B5EF4-FFF2-40B4-BE49-F238E27FC236}">
                    <a16:creationId xmlns:a16="http://schemas.microsoft.com/office/drawing/2014/main" id="{47573003-43CD-F6D5-98D2-BBF790CD9DE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819343" y="5062244"/>
                <a:ext cx="2398320" cy="79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67" name="Ink 167">
                <a:extLst>
                  <a:ext uri="{FF2B5EF4-FFF2-40B4-BE49-F238E27FC236}">
                    <a16:creationId xmlns:a16="http://schemas.microsoft.com/office/drawing/2014/main" id="{B45B366D-45BB-1566-8F26-FB7FA5454C5A}"/>
                  </a:ext>
                </a:extLst>
              </p14:cNvPr>
              <p14:cNvContentPartPr/>
              <p14:nvPr/>
            </p14:nvContentPartPr>
            <p14:xfrm>
              <a:off x="1437943" y="3919244"/>
              <a:ext cx="189000" cy="163800"/>
            </p14:xfrm>
          </p:contentPart>
        </mc:Choice>
        <mc:Fallback xmlns="">
          <p:pic>
            <p:nvPicPr>
              <p:cNvPr id="167" name="Ink 167">
                <a:extLst>
                  <a:ext uri="{FF2B5EF4-FFF2-40B4-BE49-F238E27FC236}">
                    <a16:creationId xmlns:a16="http://schemas.microsoft.com/office/drawing/2014/main" id="{B45B366D-45BB-1566-8F26-FB7FA5454C5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430383" y="3911684"/>
                <a:ext cx="20412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76" name="Ink 176">
                <a:extLst>
                  <a:ext uri="{FF2B5EF4-FFF2-40B4-BE49-F238E27FC236}">
                    <a16:creationId xmlns:a16="http://schemas.microsoft.com/office/drawing/2014/main" id="{F4E91FDA-E8F2-C82D-37D3-62EEF73FD725}"/>
                  </a:ext>
                </a:extLst>
              </p14:cNvPr>
              <p14:cNvContentPartPr/>
              <p14:nvPr/>
            </p14:nvContentPartPr>
            <p14:xfrm>
              <a:off x="357943" y="3749684"/>
              <a:ext cx="784800" cy="1515240"/>
            </p14:xfrm>
          </p:contentPart>
        </mc:Choice>
        <mc:Fallback xmlns="">
          <p:pic>
            <p:nvPicPr>
              <p:cNvPr id="176" name="Ink 176">
                <a:extLst>
                  <a:ext uri="{FF2B5EF4-FFF2-40B4-BE49-F238E27FC236}">
                    <a16:creationId xmlns:a16="http://schemas.microsoft.com/office/drawing/2014/main" id="{F4E91FDA-E8F2-C82D-37D3-62EEF73FD72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50383" y="3742126"/>
                <a:ext cx="799920" cy="1530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80" name="Ink 180">
                <a:extLst>
                  <a:ext uri="{FF2B5EF4-FFF2-40B4-BE49-F238E27FC236}">
                    <a16:creationId xmlns:a16="http://schemas.microsoft.com/office/drawing/2014/main" id="{F66EC328-6B24-8D7B-FE30-EDA29233CB0F}"/>
                  </a:ext>
                </a:extLst>
              </p14:cNvPr>
              <p14:cNvContentPartPr/>
              <p14:nvPr/>
            </p14:nvContentPartPr>
            <p14:xfrm>
              <a:off x="1145983" y="3693524"/>
              <a:ext cx="454320" cy="1760040"/>
            </p14:xfrm>
          </p:contentPart>
        </mc:Choice>
        <mc:Fallback xmlns="">
          <p:pic>
            <p:nvPicPr>
              <p:cNvPr id="180" name="Ink 180">
                <a:extLst>
                  <a:ext uri="{FF2B5EF4-FFF2-40B4-BE49-F238E27FC236}">
                    <a16:creationId xmlns:a16="http://schemas.microsoft.com/office/drawing/2014/main" id="{F66EC328-6B24-8D7B-FE30-EDA29233CB0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38423" y="3686324"/>
                <a:ext cx="469440" cy="177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88" name="Ink 188">
                <a:extLst>
                  <a:ext uri="{FF2B5EF4-FFF2-40B4-BE49-F238E27FC236}">
                    <a16:creationId xmlns:a16="http://schemas.microsoft.com/office/drawing/2014/main" id="{05DB8F3D-B726-A1E0-8BAF-336C2E6C74EC}"/>
                  </a:ext>
                </a:extLst>
              </p14:cNvPr>
              <p14:cNvContentPartPr/>
              <p14:nvPr/>
            </p14:nvContentPartPr>
            <p14:xfrm>
              <a:off x="4723303" y="6038204"/>
              <a:ext cx="2272680" cy="761040"/>
            </p14:xfrm>
          </p:contentPart>
        </mc:Choice>
        <mc:Fallback xmlns="">
          <p:pic>
            <p:nvPicPr>
              <p:cNvPr id="188" name="Ink 188">
                <a:extLst>
                  <a:ext uri="{FF2B5EF4-FFF2-40B4-BE49-F238E27FC236}">
                    <a16:creationId xmlns:a16="http://schemas.microsoft.com/office/drawing/2014/main" id="{05DB8F3D-B726-A1E0-8BAF-336C2E6C74E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715743" y="6030644"/>
                <a:ext cx="2287800" cy="77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94" name="Ink 194">
                <a:extLst>
                  <a:ext uri="{FF2B5EF4-FFF2-40B4-BE49-F238E27FC236}">
                    <a16:creationId xmlns:a16="http://schemas.microsoft.com/office/drawing/2014/main" id="{4DE94E6A-740F-DD27-56C3-FDC617E1345C}"/>
                  </a:ext>
                </a:extLst>
              </p14:cNvPr>
              <p14:cNvContentPartPr/>
              <p14:nvPr/>
            </p14:nvContentPartPr>
            <p14:xfrm>
              <a:off x="8422663" y="6038204"/>
              <a:ext cx="761400" cy="698040"/>
            </p14:xfrm>
          </p:contentPart>
        </mc:Choice>
        <mc:Fallback xmlns="">
          <p:pic>
            <p:nvPicPr>
              <p:cNvPr id="194" name="Ink 194">
                <a:extLst>
                  <a:ext uri="{FF2B5EF4-FFF2-40B4-BE49-F238E27FC236}">
                    <a16:creationId xmlns:a16="http://schemas.microsoft.com/office/drawing/2014/main" id="{4DE94E6A-740F-DD27-56C3-FDC617E1345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415099" y="6030648"/>
                <a:ext cx="776527" cy="712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96" name="Ink 196">
                <a:extLst>
                  <a:ext uri="{FF2B5EF4-FFF2-40B4-BE49-F238E27FC236}">
                    <a16:creationId xmlns:a16="http://schemas.microsoft.com/office/drawing/2014/main" id="{12F8E7B9-F9E5-6C45-C4DC-8681248B24C4}"/>
                  </a:ext>
                </a:extLst>
              </p14:cNvPr>
              <p14:cNvContentPartPr/>
              <p14:nvPr/>
            </p14:nvContentPartPr>
            <p14:xfrm>
              <a:off x="5697103" y="3466724"/>
              <a:ext cx="5253480" cy="710640"/>
            </p14:xfrm>
          </p:contentPart>
        </mc:Choice>
        <mc:Fallback xmlns="">
          <p:pic>
            <p:nvPicPr>
              <p:cNvPr id="196" name="Ink 196">
                <a:extLst>
                  <a:ext uri="{FF2B5EF4-FFF2-40B4-BE49-F238E27FC236}">
                    <a16:creationId xmlns:a16="http://schemas.microsoft.com/office/drawing/2014/main" id="{12F8E7B9-F9E5-6C45-C4DC-8681248B24C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689544" y="3459164"/>
                <a:ext cx="5268239" cy="72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02" name="Ink 202">
                <a:extLst>
                  <a:ext uri="{FF2B5EF4-FFF2-40B4-BE49-F238E27FC236}">
                    <a16:creationId xmlns:a16="http://schemas.microsoft.com/office/drawing/2014/main" id="{F6C6F59E-EFD2-00F2-A655-7AFB4199FDA9}"/>
                  </a:ext>
                </a:extLst>
              </p14:cNvPr>
              <p14:cNvContentPartPr/>
              <p14:nvPr/>
            </p14:nvContentPartPr>
            <p14:xfrm>
              <a:off x="7008223" y="6013724"/>
              <a:ext cx="459360" cy="339120"/>
            </p14:xfrm>
          </p:contentPart>
        </mc:Choice>
        <mc:Fallback xmlns="">
          <p:pic>
            <p:nvPicPr>
              <p:cNvPr id="202" name="Ink 202">
                <a:extLst>
                  <a:ext uri="{FF2B5EF4-FFF2-40B4-BE49-F238E27FC236}">
                    <a16:creationId xmlns:a16="http://schemas.microsoft.com/office/drawing/2014/main" id="{F6C6F59E-EFD2-00F2-A655-7AFB4199FDA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000663" y="6006164"/>
                <a:ext cx="47448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1828A25E-DF6B-9F73-CE9D-364AB63ACDD6}"/>
                  </a:ext>
                </a:extLst>
              </p14:cNvPr>
              <p14:cNvContentPartPr/>
              <p14:nvPr/>
            </p14:nvContentPartPr>
            <p14:xfrm>
              <a:off x="6430423" y="5720324"/>
              <a:ext cx="276120" cy="21888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1828A25E-DF6B-9F73-CE9D-364AB63ACDD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422863" y="5712764"/>
                <a:ext cx="29124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09" name="Ink 209">
                <a:extLst>
                  <a:ext uri="{FF2B5EF4-FFF2-40B4-BE49-F238E27FC236}">
                    <a16:creationId xmlns:a16="http://schemas.microsoft.com/office/drawing/2014/main" id="{9C4DD6E4-B3F3-9078-0252-6AFC1C196613}"/>
                  </a:ext>
                </a:extLst>
              </p14:cNvPr>
              <p14:cNvContentPartPr/>
              <p14:nvPr/>
            </p14:nvContentPartPr>
            <p14:xfrm>
              <a:off x="6480823" y="6529964"/>
              <a:ext cx="521280" cy="457920"/>
            </p14:xfrm>
          </p:contentPart>
        </mc:Choice>
        <mc:Fallback xmlns="">
          <p:pic>
            <p:nvPicPr>
              <p:cNvPr id="209" name="Ink 209">
                <a:extLst>
                  <a:ext uri="{FF2B5EF4-FFF2-40B4-BE49-F238E27FC236}">
                    <a16:creationId xmlns:a16="http://schemas.microsoft.com/office/drawing/2014/main" id="{9C4DD6E4-B3F3-9078-0252-6AFC1C19661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473268" y="6522404"/>
                <a:ext cx="53603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19" name="Ink 220">
                <a:extLst>
                  <a:ext uri="{FF2B5EF4-FFF2-40B4-BE49-F238E27FC236}">
                    <a16:creationId xmlns:a16="http://schemas.microsoft.com/office/drawing/2014/main" id="{8857D2C5-5534-4794-52F3-191EBF4467C7}"/>
                  </a:ext>
                </a:extLst>
              </p14:cNvPr>
              <p14:cNvContentPartPr/>
              <p14:nvPr/>
            </p14:nvContentPartPr>
            <p14:xfrm>
              <a:off x="9654943" y="3593804"/>
              <a:ext cx="981360" cy="333000"/>
            </p14:xfrm>
          </p:contentPart>
        </mc:Choice>
        <mc:Fallback xmlns="">
          <p:pic>
            <p:nvPicPr>
              <p:cNvPr id="219" name="Ink 220">
                <a:extLst>
                  <a:ext uri="{FF2B5EF4-FFF2-40B4-BE49-F238E27FC236}">
                    <a16:creationId xmlns:a16="http://schemas.microsoft.com/office/drawing/2014/main" id="{8857D2C5-5534-4794-52F3-191EBF4467C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647380" y="3586604"/>
                <a:ext cx="996486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20" name="Ink 220">
                <a:extLst>
                  <a:ext uri="{FF2B5EF4-FFF2-40B4-BE49-F238E27FC236}">
                    <a16:creationId xmlns:a16="http://schemas.microsoft.com/office/drawing/2014/main" id="{1352FD1E-2690-FDBC-E615-D2FD4DE39AF4}"/>
                  </a:ext>
                </a:extLst>
              </p14:cNvPr>
              <p14:cNvContentPartPr/>
              <p14:nvPr/>
            </p14:nvContentPartPr>
            <p14:xfrm>
              <a:off x="7196863" y="3751124"/>
              <a:ext cx="1622160" cy="364320"/>
            </p14:xfrm>
          </p:contentPart>
        </mc:Choice>
        <mc:Fallback xmlns="">
          <p:pic>
            <p:nvPicPr>
              <p:cNvPr id="220" name="Ink 220">
                <a:extLst>
                  <a:ext uri="{FF2B5EF4-FFF2-40B4-BE49-F238E27FC236}">
                    <a16:creationId xmlns:a16="http://schemas.microsoft.com/office/drawing/2014/main" id="{1352FD1E-2690-FDBC-E615-D2FD4DE39AF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189305" y="3743564"/>
                <a:ext cx="1637277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24" name="Ink 224">
                <a:extLst>
                  <a:ext uri="{FF2B5EF4-FFF2-40B4-BE49-F238E27FC236}">
                    <a16:creationId xmlns:a16="http://schemas.microsoft.com/office/drawing/2014/main" id="{A3F29CC3-49BF-65A4-7AF6-BD85B82A4B46}"/>
                  </a:ext>
                </a:extLst>
              </p14:cNvPr>
              <p14:cNvContentPartPr/>
              <p14:nvPr/>
            </p14:nvContentPartPr>
            <p14:xfrm>
              <a:off x="7567663" y="6260324"/>
              <a:ext cx="471960" cy="612360"/>
            </p14:xfrm>
          </p:contentPart>
        </mc:Choice>
        <mc:Fallback xmlns="">
          <p:pic>
            <p:nvPicPr>
              <p:cNvPr id="224" name="Ink 224">
                <a:extLst>
                  <a:ext uri="{FF2B5EF4-FFF2-40B4-BE49-F238E27FC236}">
                    <a16:creationId xmlns:a16="http://schemas.microsoft.com/office/drawing/2014/main" id="{A3F29CC3-49BF-65A4-7AF6-BD85B82A4B4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560103" y="6252764"/>
                <a:ext cx="487080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27" name="Ink 227">
                <a:extLst>
                  <a:ext uri="{FF2B5EF4-FFF2-40B4-BE49-F238E27FC236}">
                    <a16:creationId xmlns:a16="http://schemas.microsoft.com/office/drawing/2014/main" id="{89A1AEE6-4F2B-64BF-53F2-5EEF7D0F8E59}"/>
                  </a:ext>
                </a:extLst>
              </p14:cNvPr>
              <p14:cNvContentPartPr/>
              <p14:nvPr/>
            </p14:nvContentPartPr>
            <p14:xfrm>
              <a:off x="6310183" y="6605564"/>
              <a:ext cx="333720" cy="415440"/>
            </p14:xfrm>
          </p:contentPart>
        </mc:Choice>
        <mc:Fallback xmlns="">
          <p:pic>
            <p:nvPicPr>
              <p:cNvPr id="227" name="Ink 227">
                <a:extLst>
                  <a:ext uri="{FF2B5EF4-FFF2-40B4-BE49-F238E27FC236}">
                    <a16:creationId xmlns:a16="http://schemas.microsoft.com/office/drawing/2014/main" id="{89A1AEE6-4F2B-64BF-53F2-5EEF7D0F8E5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302623" y="6598004"/>
                <a:ext cx="34848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30" name="Ink 230">
                <a:extLst>
                  <a:ext uri="{FF2B5EF4-FFF2-40B4-BE49-F238E27FC236}">
                    <a16:creationId xmlns:a16="http://schemas.microsoft.com/office/drawing/2014/main" id="{58463677-7E66-9A32-CE6E-04A6430F1B8C}"/>
                  </a:ext>
                </a:extLst>
              </p14:cNvPr>
              <p14:cNvContentPartPr/>
              <p14:nvPr/>
            </p14:nvContentPartPr>
            <p14:xfrm>
              <a:off x="9548383" y="6216044"/>
              <a:ext cx="19080" cy="82080"/>
            </p14:xfrm>
          </p:contentPart>
        </mc:Choice>
        <mc:Fallback xmlns="">
          <p:pic>
            <p:nvPicPr>
              <p:cNvPr id="230" name="Ink 230">
                <a:extLst>
                  <a:ext uri="{FF2B5EF4-FFF2-40B4-BE49-F238E27FC236}">
                    <a16:creationId xmlns:a16="http://schemas.microsoft.com/office/drawing/2014/main" id="{58463677-7E66-9A32-CE6E-04A6430F1B8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540823" y="6208484"/>
                <a:ext cx="34200" cy="9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8006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Venkatasubramanian, Mani V.</dc:creator>
  <cp:lastModifiedBy>Venkatasubramanian, Mani V.</cp:lastModifiedBy>
  <cp:revision>2</cp:revision>
  <dcterms:created xsi:type="dcterms:W3CDTF">2023-03-28T14:43:19Z</dcterms:created>
  <dcterms:modified xsi:type="dcterms:W3CDTF">2023-03-29T02:37:26Z</dcterms:modified>
</cp:coreProperties>
</file>