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subramanian, Mani V." userId="fbe5ce37-0145-4c31-b84a-b36f8beac5f3" providerId="ADAL" clId="{69C14A86-738B-467E-8D26-91C88ED97744}"/>
    <pc:docChg chg="addSld delSld">
      <pc:chgData name="Venkatasubramanian, Mani V." userId="fbe5ce37-0145-4c31-b84a-b36f8beac5f3" providerId="ADAL" clId="{69C14A86-738B-467E-8D26-91C88ED97744}" dt="2023-03-29T02:36:57.052" v="2" actId="2890"/>
      <pc:docMkLst>
        <pc:docMk/>
      </pc:docMkLst>
      <pc:sldChg chg="del">
        <pc:chgData name="Venkatasubramanian, Mani V." userId="fbe5ce37-0145-4c31-b84a-b36f8beac5f3" providerId="ADAL" clId="{69C14A86-738B-467E-8D26-91C88ED97744}" dt="2023-03-29T02:36:47.730" v="0" actId="2696"/>
        <pc:sldMkLst>
          <pc:docMk/>
          <pc:sldMk cId="3949165723" sldId="256"/>
        </pc:sldMkLst>
      </pc:sldChg>
      <pc:sldChg chg="del">
        <pc:chgData name="Venkatasubramanian, Mani V." userId="fbe5ce37-0145-4c31-b84a-b36f8beac5f3" providerId="ADAL" clId="{69C14A86-738B-467E-8D26-91C88ED97744}" dt="2023-03-29T02:36:47.730" v="0" actId="2696"/>
        <pc:sldMkLst>
          <pc:docMk/>
          <pc:sldMk cId="846449661" sldId="257"/>
        </pc:sldMkLst>
      </pc:sldChg>
      <pc:sldChg chg="del">
        <pc:chgData name="Venkatasubramanian, Mani V." userId="fbe5ce37-0145-4c31-b84a-b36f8beac5f3" providerId="ADAL" clId="{69C14A86-738B-467E-8D26-91C88ED97744}" dt="2023-03-29T02:36:47.730" v="0" actId="2696"/>
        <pc:sldMkLst>
          <pc:docMk/>
          <pc:sldMk cId="4195329454" sldId="258"/>
        </pc:sldMkLst>
      </pc:sldChg>
      <pc:sldChg chg="del">
        <pc:chgData name="Venkatasubramanian, Mani V." userId="fbe5ce37-0145-4c31-b84a-b36f8beac5f3" providerId="ADAL" clId="{69C14A86-738B-467E-8D26-91C88ED97744}" dt="2023-03-29T02:36:47.730" v="0" actId="2696"/>
        <pc:sldMkLst>
          <pc:docMk/>
          <pc:sldMk cId="2897781593" sldId="259"/>
        </pc:sldMkLst>
      </pc:sldChg>
      <pc:sldChg chg="del">
        <pc:chgData name="Venkatasubramanian, Mani V." userId="fbe5ce37-0145-4c31-b84a-b36f8beac5f3" providerId="ADAL" clId="{69C14A86-738B-467E-8D26-91C88ED97744}" dt="2023-03-29T02:36:47.730" v="0" actId="2696"/>
        <pc:sldMkLst>
          <pc:docMk/>
          <pc:sldMk cId="2055882040" sldId="260"/>
        </pc:sldMkLst>
      </pc:sldChg>
      <pc:sldChg chg="del">
        <pc:chgData name="Venkatasubramanian, Mani V." userId="fbe5ce37-0145-4c31-b84a-b36f8beac5f3" providerId="ADAL" clId="{69C14A86-738B-467E-8D26-91C88ED97744}" dt="2023-03-29T02:36:47.730" v="0" actId="2696"/>
        <pc:sldMkLst>
          <pc:docMk/>
          <pc:sldMk cId="439542290" sldId="261"/>
        </pc:sldMkLst>
      </pc:sldChg>
      <pc:sldChg chg="del">
        <pc:chgData name="Venkatasubramanian, Mani V." userId="fbe5ce37-0145-4c31-b84a-b36f8beac5f3" providerId="ADAL" clId="{69C14A86-738B-467E-8D26-91C88ED97744}" dt="2023-03-29T02:36:47.730" v="0" actId="2696"/>
        <pc:sldMkLst>
          <pc:docMk/>
          <pc:sldMk cId="1327326507" sldId="262"/>
        </pc:sldMkLst>
      </pc:sldChg>
      <pc:sldChg chg="del">
        <pc:chgData name="Venkatasubramanian, Mani V." userId="fbe5ce37-0145-4c31-b84a-b36f8beac5f3" providerId="ADAL" clId="{69C14A86-738B-467E-8D26-91C88ED97744}" dt="2023-03-29T02:36:47.730" v="0" actId="2696"/>
        <pc:sldMkLst>
          <pc:docMk/>
          <pc:sldMk cId="862947285" sldId="263"/>
        </pc:sldMkLst>
      </pc:sldChg>
      <pc:sldChg chg="del">
        <pc:chgData name="Venkatasubramanian, Mani V." userId="fbe5ce37-0145-4c31-b84a-b36f8beac5f3" providerId="ADAL" clId="{69C14A86-738B-467E-8D26-91C88ED97744}" dt="2023-03-29T02:36:47.730" v="0" actId="2696"/>
        <pc:sldMkLst>
          <pc:docMk/>
          <pc:sldMk cId="1908006113" sldId="264"/>
        </pc:sldMkLst>
      </pc:sldChg>
      <pc:sldChg chg="del">
        <pc:chgData name="Venkatasubramanian, Mani V." userId="fbe5ce37-0145-4c31-b84a-b36f8beac5f3" providerId="ADAL" clId="{69C14A86-738B-467E-8D26-91C88ED97744}" dt="2023-03-29T02:36:47.730" v="0" actId="2696"/>
        <pc:sldMkLst>
          <pc:docMk/>
          <pc:sldMk cId="1906231342" sldId="265"/>
        </pc:sldMkLst>
      </pc:sldChg>
      <pc:sldChg chg="del">
        <pc:chgData name="Venkatasubramanian, Mani V." userId="fbe5ce37-0145-4c31-b84a-b36f8beac5f3" providerId="ADAL" clId="{69C14A86-738B-467E-8D26-91C88ED97744}" dt="2023-03-29T02:36:47.730" v="0" actId="2696"/>
        <pc:sldMkLst>
          <pc:docMk/>
          <pc:sldMk cId="2799352872" sldId="266"/>
        </pc:sldMkLst>
      </pc:sldChg>
      <pc:sldChg chg="del">
        <pc:chgData name="Venkatasubramanian, Mani V." userId="fbe5ce37-0145-4c31-b84a-b36f8beac5f3" providerId="ADAL" clId="{69C14A86-738B-467E-8D26-91C88ED97744}" dt="2023-03-29T02:36:47.730" v="0" actId="2696"/>
        <pc:sldMkLst>
          <pc:docMk/>
          <pc:sldMk cId="1465636667" sldId="267"/>
        </pc:sldMkLst>
      </pc:sldChg>
      <pc:sldChg chg="del">
        <pc:chgData name="Venkatasubramanian, Mani V." userId="fbe5ce37-0145-4c31-b84a-b36f8beac5f3" providerId="ADAL" clId="{69C14A86-738B-467E-8D26-91C88ED97744}" dt="2023-03-29T02:36:47.730" v="0" actId="2696"/>
        <pc:sldMkLst>
          <pc:docMk/>
          <pc:sldMk cId="799493039" sldId="268"/>
        </pc:sldMkLst>
      </pc:sldChg>
      <pc:sldChg chg="del">
        <pc:chgData name="Venkatasubramanian, Mani V." userId="fbe5ce37-0145-4c31-b84a-b36f8beac5f3" providerId="ADAL" clId="{69C14A86-738B-467E-8D26-91C88ED97744}" dt="2023-03-29T02:36:47.730" v="0" actId="2696"/>
        <pc:sldMkLst>
          <pc:docMk/>
          <pc:sldMk cId="3209768380" sldId="269"/>
        </pc:sldMkLst>
      </pc:sldChg>
      <pc:sldChg chg="del">
        <pc:chgData name="Venkatasubramanian, Mani V." userId="fbe5ce37-0145-4c31-b84a-b36f8beac5f3" providerId="ADAL" clId="{69C14A86-738B-467E-8D26-91C88ED97744}" dt="2023-03-29T02:36:47.730" v="0" actId="2696"/>
        <pc:sldMkLst>
          <pc:docMk/>
          <pc:sldMk cId="3304690369" sldId="270"/>
        </pc:sldMkLst>
      </pc:sldChg>
      <pc:sldChg chg="del">
        <pc:chgData name="Venkatasubramanian, Mani V." userId="fbe5ce37-0145-4c31-b84a-b36f8beac5f3" providerId="ADAL" clId="{69C14A86-738B-467E-8D26-91C88ED97744}" dt="2023-03-29T02:36:47.730" v="0" actId="2696"/>
        <pc:sldMkLst>
          <pc:docMk/>
          <pc:sldMk cId="3329380516" sldId="271"/>
        </pc:sldMkLst>
      </pc:sldChg>
      <pc:sldChg chg="del">
        <pc:chgData name="Venkatasubramanian, Mani V." userId="fbe5ce37-0145-4c31-b84a-b36f8beac5f3" providerId="ADAL" clId="{69C14A86-738B-467E-8D26-91C88ED97744}" dt="2023-03-29T02:36:47.730" v="0" actId="2696"/>
        <pc:sldMkLst>
          <pc:docMk/>
          <pc:sldMk cId="3326575919" sldId="272"/>
        </pc:sldMkLst>
      </pc:sldChg>
      <pc:sldChg chg="del">
        <pc:chgData name="Venkatasubramanian, Mani V." userId="fbe5ce37-0145-4c31-b84a-b36f8beac5f3" providerId="ADAL" clId="{69C14A86-738B-467E-8D26-91C88ED97744}" dt="2023-03-29T02:36:47.730" v="0" actId="2696"/>
        <pc:sldMkLst>
          <pc:docMk/>
          <pc:sldMk cId="1422596503" sldId="273"/>
        </pc:sldMkLst>
      </pc:sldChg>
      <pc:sldChg chg="add">
        <pc:chgData name="Venkatasubramanian, Mani V." userId="fbe5ce37-0145-4c31-b84a-b36f8beac5f3" providerId="ADAL" clId="{69C14A86-738B-467E-8D26-91C88ED97744}" dt="2023-03-29T02:36:53.988" v="1" actId="2890"/>
        <pc:sldMkLst>
          <pc:docMk/>
          <pc:sldMk cId="3255075845" sldId="280"/>
        </pc:sldMkLst>
      </pc:sldChg>
      <pc:sldChg chg="add replId">
        <pc:chgData name="Venkatasubramanian, Mani V." userId="fbe5ce37-0145-4c31-b84a-b36f8beac5f3" providerId="ADAL" clId="{69C14A86-738B-467E-8D26-91C88ED97744}" dt="2023-03-29T02:36:53.988" v="1" actId="2890"/>
        <pc:sldMkLst>
          <pc:docMk/>
          <pc:sldMk cId="302795284" sldId="281"/>
        </pc:sldMkLst>
      </pc:sldChg>
      <pc:sldChg chg="add replId">
        <pc:chgData name="Venkatasubramanian, Mani V." userId="fbe5ce37-0145-4c31-b84a-b36f8beac5f3" providerId="ADAL" clId="{69C14A86-738B-467E-8D26-91C88ED97744}" dt="2023-03-29T02:36:53.988" v="1" actId="2890"/>
        <pc:sldMkLst>
          <pc:docMk/>
          <pc:sldMk cId="3552601502" sldId="282"/>
        </pc:sldMkLst>
      </pc:sldChg>
      <pc:sldChg chg="add replId">
        <pc:chgData name="Venkatasubramanian, Mani V." userId="fbe5ce37-0145-4c31-b84a-b36f8beac5f3" providerId="ADAL" clId="{69C14A86-738B-467E-8D26-91C88ED97744}" dt="2023-03-29T02:36:53.988" v="1" actId="2890"/>
        <pc:sldMkLst>
          <pc:docMk/>
          <pc:sldMk cId="877126840" sldId="283"/>
        </pc:sldMkLst>
      </pc:sldChg>
      <pc:sldChg chg="add replId">
        <pc:chgData name="Venkatasubramanian, Mani V." userId="fbe5ce37-0145-4c31-b84a-b36f8beac5f3" providerId="ADAL" clId="{69C14A86-738B-467E-8D26-91C88ED97744}" dt="2023-03-29T02:36:53.988" v="1" actId="2890"/>
        <pc:sldMkLst>
          <pc:docMk/>
          <pc:sldMk cId="2873985189" sldId="284"/>
        </pc:sldMkLst>
      </pc:sldChg>
      <pc:sldChg chg="add replId">
        <pc:chgData name="Venkatasubramanian, Mani V." userId="fbe5ce37-0145-4c31-b84a-b36f8beac5f3" providerId="ADAL" clId="{69C14A86-738B-467E-8D26-91C88ED97744}" dt="2023-03-29T02:36:53.988" v="1" actId="2890"/>
        <pc:sldMkLst>
          <pc:docMk/>
          <pc:sldMk cId="2196166827" sldId="285"/>
        </pc:sldMkLst>
      </pc:sldChg>
      <pc:sldChg chg="add">
        <pc:chgData name="Venkatasubramanian, Mani V." userId="fbe5ce37-0145-4c31-b84a-b36f8beac5f3" providerId="ADAL" clId="{69C14A86-738B-467E-8D26-91C88ED97744}" dt="2023-03-29T02:36:57.052" v="2" actId="2890"/>
        <pc:sldMkLst>
          <pc:docMk/>
          <pc:sldMk cId="2697508580" sldId="286"/>
        </pc:sldMkLst>
      </pc:sldChg>
      <pc:sldChg chg="add replId">
        <pc:chgData name="Venkatasubramanian, Mani V." userId="fbe5ce37-0145-4c31-b84a-b36f8beac5f3" providerId="ADAL" clId="{69C14A86-738B-467E-8D26-91C88ED97744}" dt="2023-03-29T02:36:57.052" v="2" actId="2890"/>
        <pc:sldMkLst>
          <pc:docMk/>
          <pc:sldMk cId="1133807899" sldId="287"/>
        </pc:sldMkLst>
      </pc:sldChg>
      <pc:sldChg chg="add replId">
        <pc:chgData name="Venkatasubramanian, Mani V." userId="fbe5ce37-0145-4c31-b84a-b36f8beac5f3" providerId="ADAL" clId="{69C14A86-738B-467E-8D26-91C88ED97744}" dt="2023-03-29T02:36:57.052" v="2" actId="2890"/>
        <pc:sldMkLst>
          <pc:docMk/>
          <pc:sldMk cId="1834855499" sldId="288"/>
        </pc:sldMkLst>
      </pc:sldChg>
      <pc:sldChg chg="add replId">
        <pc:chgData name="Venkatasubramanian, Mani V." userId="fbe5ce37-0145-4c31-b84a-b36f8beac5f3" providerId="ADAL" clId="{69C14A86-738B-467E-8D26-91C88ED97744}" dt="2023-03-29T02:36:57.052" v="2" actId="2890"/>
        <pc:sldMkLst>
          <pc:docMk/>
          <pc:sldMk cId="1704770122" sldId="289"/>
        </pc:sldMkLst>
      </pc:sldChg>
      <pc:sldChg chg="add replId">
        <pc:chgData name="Venkatasubramanian, Mani V." userId="fbe5ce37-0145-4c31-b84a-b36f8beac5f3" providerId="ADAL" clId="{69C14A86-738B-467E-8D26-91C88ED97744}" dt="2023-03-29T02:36:57.052" v="2" actId="2890"/>
        <pc:sldMkLst>
          <pc:docMk/>
          <pc:sldMk cId="1576865020" sldId="290"/>
        </pc:sldMkLst>
      </pc:sldChg>
      <pc:sldChg chg="add replId">
        <pc:chgData name="Venkatasubramanian, Mani V." userId="fbe5ce37-0145-4c31-b84a-b36f8beac5f3" providerId="ADAL" clId="{69C14A86-738B-467E-8D26-91C88ED97744}" dt="2023-03-29T02:36:57.052" v="2" actId="2890"/>
        <pc:sldMkLst>
          <pc:docMk/>
          <pc:sldMk cId="2543333979" sldId="291"/>
        </pc:sldMkLst>
      </pc:sldChg>
    </pc:docChg>
  </pc:docChgLst>
  <pc:docChgLst>
    <pc:chgData name="Venkatasubramanian, Mani V." userId="fbe5ce37-0145-4c31-b84a-b36f8beac5f3" providerId="ADAL" clId="{80B9EE92-2438-4B4B-9C0B-08A31A8552CD}"/>
    <pc:docChg chg="undo custSel modSld">
      <pc:chgData name="Venkatasubramanian, Mani V." userId="fbe5ce37-0145-4c31-b84a-b36f8beac5f3" providerId="ADAL" clId="{80B9EE92-2438-4B4B-9C0B-08A31A8552CD}" dt="2023-03-30T15:54:35.089" v="3395"/>
      <pc:docMkLst>
        <pc:docMk/>
      </pc:docMkLst>
      <pc:sldChg chg="addSp delSp">
        <pc:chgData name="Venkatasubramanian, Mani V." userId="fbe5ce37-0145-4c31-b84a-b36f8beac5f3" providerId="ADAL" clId="{80B9EE92-2438-4B4B-9C0B-08A31A8552CD}" dt="2023-03-30T14:51:01.668" v="234"/>
        <pc:sldMkLst>
          <pc:docMk/>
          <pc:sldMk cId="1027525787" sldId="274"/>
        </pc:sldMkLst>
        <pc:inkChg chg="add del">
          <ac:chgData name="Venkatasubramanian, Mani V." userId="fbe5ce37-0145-4c31-b84a-b36f8beac5f3" providerId="ADAL" clId="{80B9EE92-2438-4B4B-9C0B-08A31A8552CD}" dt="2023-03-30T14:45:42.892" v="10"/>
          <ac:inkMkLst>
            <pc:docMk/>
            <pc:sldMk cId="1027525787" sldId="274"/>
            <ac:inkMk id="2" creationId="{15497B42-B3BA-1648-48C6-F3E870ECD534}"/>
          </ac:inkMkLst>
        </pc:inkChg>
        <pc:inkChg chg="add del">
          <ac:chgData name="Venkatasubramanian, Mani V." userId="fbe5ce37-0145-4c31-b84a-b36f8beac5f3" providerId="ADAL" clId="{80B9EE92-2438-4B4B-9C0B-08A31A8552CD}" dt="2023-03-30T14:45:42.892" v="10"/>
          <ac:inkMkLst>
            <pc:docMk/>
            <pc:sldMk cId="1027525787" sldId="274"/>
            <ac:inkMk id="3" creationId="{E9C773FF-669B-0DB5-6C44-AFDA08CAB14B}"/>
          </ac:inkMkLst>
        </pc:inkChg>
        <pc:inkChg chg="add del">
          <ac:chgData name="Venkatasubramanian, Mani V." userId="fbe5ce37-0145-4c31-b84a-b36f8beac5f3" providerId="ADAL" clId="{80B9EE92-2438-4B4B-9C0B-08A31A8552CD}" dt="2023-03-30T14:45:42.892" v="10"/>
          <ac:inkMkLst>
            <pc:docMk/>
            <pc:sldMk cId="1027525787" sldId="274"/>
            <ac:inkMk id="4" creationId="{BE445EBD-A0AC-D96E-06E1-479A1AC78F8C}"/>
          </ac:inkMkLst>
        </pc:inkChg>
        <pc:inkChg chg="add del">
          <ac:chgData name="Venkatasubramanian, Mani V." userId="fbe5ce37-0145-4c31-b84a-b36f8beac5f3" providerId="ADAL" clId="{80B9EE92-2438-4B4B-9C0B-08A31A8552CD}" dt="2023-03-30T14:45:42.892" v="10"/>
          <ac:inkMkLst>
            <pc:docMk/>
            <pc:sldMk cId="1027525787" sldId="274"/>
            <ac:inkMk id="5" creationId="{92D7D20C-9805-8510-8A3B-3B3E744B30C0}"/>
          </ac:inkMkLst>
        </pc:inkChg>
        <pc:inkChg chg="add del">
          <ac:chgData name="Venkatasubramanian, Mani V." userId="fbe5ce37-0145-4c31-b84a-b36f8beac5f3" providerId="ADAL" clId="{80B9EE92-2438-4B4B-9C0B-08A31A8552CD}" dt="2023-03-30T14:45:42.892" v="10"/>
          <ac:inkMkLst>
            <pc:docMk/>
            <pc:sldMk cId="1027525787" sldId="274"/>
            <ac:inkMk id="6" creationId="{A6D1D916-477C-96AA-86DD-17A3F71AFD10}"/>
          </ac:inkMkLst>
        </pc:inkChg>
        <pc:inkChg chg="add del">
          <ac:chgData name="Venkatasubramanian, Mani V." userId="fbe5ce37-0145-4c31-b84a-b36f8beac5f3" providerId="ADAL" clId="{80B9EE92-2438-4B4B-9C0B-08A31A8552CD}" dt="2023-03-30T14:45:42.892" v="10"/>
          <ac:inkMkLst>
            <pc:docMk/>
            <pc:sldMk cId="1027525787" sldId="274"/>
            <ac:inkMk id="7" creationId="{4077186D-7C48-689A-042F-41B16CB7895A}"/>
          </ac:inkMkLst>
        </pc:inkChg>
        <pc:inkChg chg="add del">
          <ac:chgData name="Venkatasubramanian, Mani V." userId="fbe5ce37-0145-4c31-b84a-b36f8beac5f3" providerId="ADAL" clId="{80B9EE92-2438-4B4B-9C0B-08A31A8552CD}" dt="2023-03-30T14:45:42.892" v="10"/>
          <ac:inkMkLst>
            <pc:docMk/>
            <pc:sldMk cId="1027525787" sldId="274"/>
            <ac:inkMk id="8" creationId="{AFE561C2-AA63-D4EF-D4D0-B2236AA6C701}"/>
          </ac:inkMkLst>
        </pc:inkChg>
        <pc:inkChg chg="add del">
          <ac:chgData name="Venkatasubramanian, Mani V." userId="fbe5ce37-0145-4c31-b84a-b36f8beac5f3" providerId="ADAL" clId="{80B9EE92-2438-4B4B-9C0B-08A31A8552CD}" dt="2023-03-30T14:45:42.892" v="10"/>
          <ac:inkMkLst>
            <pc:docMk/>
            <pc:sldMk cId="1027525787" sldId="274"/>
            <ac:inkMk id="9" creationId="{B73023AF-EE6E-6328-0DB0-8852D772A11F}"/>
          </ac:inkMkLst>
        </pc:inkChg>
        <pc:inkChg chg="add del">
          <ac:chgData name="Venkatasubramanian, Mani V." userId="fbe5ce37-0145-4c31-b84a-b36f8beac5f3" providerId="ADAL" clId="{80B9EE92-2438-4B4B-9C0B-08A31A8552CD}" dt="2023-03-30T14:45:42.892" v="10"/>
          <ac:inkMkLst>
            <pc:docMk/>
            <pc:sldMk cId="1027525787" sldId="274"/>
            <ac:inkMk id="10" creationId="{80DAB897-B82A-3A47-055C-E47C197B5BE3}"/>
          </ac:inkMkLst>
        </pc:inkChg>
        <pc:inkChg chg="add del">
          <ac:chgData name="Venkatasubramanian, Mani V." userId="fbe5ce37-0145-4c31-b84a-b36f8beac5f3" providerId="ADAL" clId="{80B9EE92-2438-4B4B-9C0B-08A31A8552CD}" dt="2023-03-30T14:45:42.892" v="10"/>
          <ac:inkMkLst>
            <pc:docMk/>
            <pc:sldMk cId="1027525787" sldId="274"/>
            <ac:inkMk id="11" creationId="{7B580461-C46A-4EA2-758A-184524214EF3}"/>
          </ac:inkMkLst>
        </pc:inkChg>
        <pc:inkChg chg="add reco">
          <ac:chgData name="Venkatasubramanian, Mani V." userId="fbe5ce37-0145-4c31-b84a-b36f8beac5f3" providerId="ADAL" clId="{80B9EE92-2438-4B4B-9C0B-08A31A8552CD}" dt="2023-03-30T14:45:42.892" v="10"/>
          <ac:inkMkLst>
            <pc:docMk/>
            <pc:sldMk cId="1027525787" sldId="274"/>
            <ac:inkMk id="12" creationId="{93786732-6B23-F777-A9EF-97F276D561D7}"/>
          </ac:inkMkLst>
        </pc:inkChg>
        <pc:inkChg chg="add reco">
          <ac:chgData name="Venkatasubramanian, Mani V." userId="fbe5ce37-0145-4c31-b84a-b36f8beac5f3" providerId="ADAL" clId="{80B9EE92-2438-4B4B-9C0B-08A31A8552CD}" dt="2023-03-30T14:45:42.892" v="10"/>
          <ac:inkMkLst>
            <pc:docMk/>
            <pc:sldMk cId="1027525787" sldId="274"/>
            <ac:inkMk id="13" creationId="{2AE3C773-FD1E-A6FE-D7CE-3804908C6ED9}"/>
          </ac:inkMkLst>
        </pc:inkChg>
        <pc:inkChg chg="add">
          <ac:chgData name="Venkatasubramanian, Mani V." userId="fbe5ce37-0145-4c31-b84a-b36f8beac5f3" providerId="ADAL" clId="{80B9EE92-2438-4B4B-9C0B-08A31A8552CD}" dt="2023-03-30T14:45:44.405" v="11"/>
          <ac:inkMkLst>
            <pc:docMk/>
            <pc:sldMk cId="1027525787" sldId="274"/>
            <ac:inkMk id="14" creationId="{976E0D23-1C5A-3E55-3E02-B37400D3C8C0}"/>
          </ac:inkMkLst>
        </pc:inkChg>
        <pc:inkChg chg="add">
          <ac:chgData name="Venkatasubramanian, Mani V." userId="fbe5ce37-0145-4c31-b84a-b36f8beac5f3" providerId="ADAL" clId="{80B9EE92-2438-4B4B-9C0B-08A31A8552CD}" dt="2023-03-30T14:45:44.539" v="12"/>
          <ac:inkMkLst>
            <pc:docMk/>
            <pc:sldMk cId="1027525787" sldId="274"/>
            <ac:inkMk id="15" creationId="{020AEAF4-1E0D-6EA4-EBA7-AA197512D1BC}"/>
          </ac:inkMkLst>
        </pc:inkChg>
        <pc:inkChg chg="add del">
          <ac:chgData name="Venkatasubramanian, Mani V." userId="fbe5ce37-0145-4c31-b84a-b36f8beac5f3" providerId="ADAL" clId="{80B9EE92-2438-4B4B-9C0B-08A31A8552CD}" dt="2023-03-30T14:45:48.818" v="21"/>
          <ac:inkMkLst>
            <pc:docMk/>
            <pc:sldMk cId="1027525787" sldId="274"/>
            <ac:inkMk id="16" creationId="{DA9F9889-7196-4655-F65A-EA2FEE60448C}"/>
          </ac:inkMkLst>
        </pc:inkChg>
        <pc:inkChg chg="add del">
          <ac:chgData name="Venkatasubramanian, Mani V." userId="fbe5ce37-0145-4c31-b84a-b36f8beac5f3" providerId="ADAL" clId="{80B9EE92-2438-4B4B-9C0B-08A31A8552CD}" dt="2023-03-30T14:45:48.818" v="21"/>
          <ac:inkMkLst>
            <pc:docMk/>
            <pc:sldMk cId="1027525787" sldId="274"/>
            <ac:inkMk id="17" creationId="{2DB9C0BE-3426-FF0B-91D8-E483A56C9EAA}"/>
          </ac:inkMkLst>
        </pc:inkChg>
        <pc:inkChg chg="add del">
          <ac:chgData name="Venkatasubramanian, Mani V." userId="fbe5ce37-0145-4c31-b84a-b36f8beac5f3" providerId="ADAL" clId="{80B9EE92-2438-4B4B-9C0B-08A31A8552CD}" dt="2023-03-30T14:45:48.818" v="21"/>
          <ac:inkMkLst>
            <pc:docMk/>
            <pc:sldMk cId="1027525787" sldId="274"/>
            <ac:inkMk id="18" creationId="{8794FB15-9F6D-498A-E769-58D3128721A3}"/>
          </ac:inkMkLst>
        </pc:inkChg>
        <pc:inkChg chg="add del">
          <ac:chgData name="Venkatasubramanian, Mani V." userId="fbe5ce37-0145-4c31-b84a-b36f8beac5f3" providerId="ADAL" clId="{80B9EE92-2438-4B4B-9C0B-08A31A8552CD}" dt="2023-03-30T14:45:48.818" v="21"/>
          <ac:inkMkLst>
            <pc:docMk/>
            <pc:sldMk cId="1027525787" sldId="274"/>
            <ac:inkMk id="19" creationId="{8CB28C87-F4B2-20F7-627B-A6B4FCCB32FF}"/>
          </ac:inkMkLst>
        </pc:inkChg>
        <pc:inkChg chg="add del">
          <ac:chgData name="Venkatasubramanian, Mani V." userId="fbe5ce37-0145-4c31-b84a-b36f8beac5f3" providerId="ADAL" clId="{80B9EE92-2438-4B4B-9C0B-08A31A8552CD}" dt="2023-03-30T14:45:48.818" v="21"/>
          <ac:inkMkLst>
            <pc:docMk/>
            <pc:sldMk cId="1027525787" sldId="274"/>
            <ac:inkMk id="20" creationId="{FB4BAC28-10A1-E23D-3DB0-9D431A564737}"/>
          </ac:inkMkLst>
        </pc:inkChg>
        <pc:inkChg chg="add del">
          <ac:chgData name="Venkatasubramanian, Mani V." userId="fbe5ce37-0145-4c31-b84a-b36f8beac5f3" providerId="ADAL" clId="{80B9EE92-2438-4B4B-9C0B-08A31A8552CD}" dt="2023-03-30T14:45:48.818" v="21"/>
          <ac:inkMkLst>
            <pc:docMk/>
            <pc:sldMk cId="1027525787" sldId="274"/>
            <ac:inkMk id="21" creationId="{10D092D4-BE6B-E3A2-3C04-09C64EDB17FA}"/>
          </ac:inkMkLst>
        </pc:inkChg>
        <pc:inkChg chg="add del">
          <ac:chgData name="Venkatasubramanian, Mani V." userId="fbe5ce37-0145-4c31-b84a-b36f8beac5f3" providerId="ADAL" clId="{80B9EE92-2438-4B4B-9C0B-08A31A8552CD}" dt="2023-03-30T14:45:48.818" v="21"/>
          <ac:inkMkLst>
            <pc:docMk/>
            <pc:sldMk cId="1027525787" sldId="274"/>
            <ac:inkMk id="22" creationId="{D016138A-A03A-41A8-5BA9-0CEBF0BFF6CC}"/>
          </ac:inkMkLst>
        </pc:inkChg>
        <pc:inkChg chg="add del">
          <ac:chgData name="Venkatasubramanian, Mani V." userId="fbe5ce37-0145-4c31-b84a-b36f8beac5f3" providerId="ADAL" clId="{80B9EE92-2438-4B4B-9C0B-08A31A8552CD}" dt="2023-03-30T14:45:48.818" v="21"/>
          <ac:inkMkLst>
            <pc:docMk/>
            <pc:sldMk cId="1027525787" sldId="274"/>
            <ac:inkMk id="23" creationId="{3B91B517-915C-3630-5DBE-1C14750C9825}"/>
          </ac:inkMkLst>
        </pc:inkChg>
        <pc:inkChg chg="add reco">
          <ac:chgData name="Venkatasubramanian, Mani V." userId="fbe5ce37-0145-4c31-b84a-b36f8beac5f3" providerId="ADAL" clId="{80B9EE92-2438-4B4B-9C0B-08A31A8552CD}" dt="2023-03-30T14:45:48.818" v="21"/>
          <ac:inkMkLst>
            <pc:docMk/>
            <pc:sldMk cId="1027525787" sldId="274"/>
            <ac:inkMk id="24" creationId="{77B69D1C-38E3-5182-6132-BD1C9445C250}"/>
          </ac:inkMkLst>
        </pc:inkChg>
        <pc:inkChg chg="add reco">
          <ac:chgData name="Venkatasubramanian, Mani V." userId="fbe5ce37-0145-4c31-b84a-b36f8beac5f3" providerId="ADAL" clId="{80B9EE92-2438-4B4B-9C0B-08A31A8552CD}" dt="2023-03-30T14:45:48.818" v="21"/>
          <ac:inkMkLst>
            <pc:docMk/>
            <pc:sldMk cId="1027525787" sldId="274"/>
            <ac:inkMk id="25" creationId="{552B68AA-4465-05AD-4F4E-796240114922}"/>
          </ac:inkMkLst>
        </pc:inkChg>
        <pc:inkChg chg="add">
          <ac:chgData name="Venkatasubramanian, Mani V." userId="fbe5ce37-0145-4c31-b84a-b36f8beac5f3" providerId="ADAL" clId="{80B9EE92-2438-4B4B-9C0B-08A31A8552CD}" dt="2023-03-30T14:45:53.255" v="22"/>
          <ac:inkMkLst>
            <pc:docMk/>
            <pc:sldMk cId="1027525787" sldId="274"/>
            <ac:inkMk id="26" creationId="{C12679C1-9722-880B-A186-7690CE6909F0}"/>
          </ac:inkMkLst>
        </pc:inkChg>
        <pc:inkChg chg="add">
          <ac:chgData name="Venkatasubramanian, Mani V." userId="fbe5ce37-0145-4c31-b84a-b36f8beac5f3" providerId="ADAL" clId="{80B9EE92-2438-4B4B-9C0B-08A31A8552CD}" dt="2023-03-30T14:45:53.721" v="23"/>
          <ac:inkMkLst>
            <pc:docMk/>
            <pc:sldMk cId="1027525787" sldId="274"/>
            <ac:inkMk id="27" creationId="{3C7580B4-C345-6A1D-2A66-513113CDBC7C}"/>
          </ac:inkMkLst>
        </pc:inkChg>
        <pc:inkChg chg="add">
          <ac:chgData name="Venkatasubramanian, Mani V." userId="fbe5ce37-0145-4c31-b84a-b36f8beac5f3" providerId="ADAL" clId="{80B9EE92-2438-4B4B-9C0B-08A31A8552CD}" dt="2023-03-30T14:45:53.855" v="24"/>
          <ac:inkMkLst>
            <pc:docMk/>
            <pc:sldMk cId="1027525787" sldId="274"/>
            <ac:inkMk id="28" creationId="{7C93BD82-2437-867B-30B1-3877BEBA439E}"/>
          </ac:inkMkLst>
        </pc:inkChg>
        <pc:inkChg chg="add del">
          <ac:chgData name="Venkatasubramanian, Mani V." userId="fbe5ce37-0145-4c31-b84a-b36f8beac5f3" providerId="ADAL" clId="{80B9EE92-2438-4B4B-9C0B-08A31A8552CD}" dt="2023-03-30T14:46:01.270" v="35"/>
          <ac:inkMkLst>
            <pc:docMk/>
            <pc:sldMk cId="1027525787" sldId="274"/>
            <ac:inkMk id="29" creationId="{B4E24E38-937F-15AC-FF46-7809C29BF664}"/>
          </ac:inkMkLst>
        </pc:inkChg>
        <pc:inkChg chg="add del">
          <ac:chgData name="Venkatasubramanian, Mani V." userId="fbe5ce37-0145-4c31-b84a-b36f8beac5f3" providerId="ADAL" clId="{80B9EE92-2438-4B4B-9C0B-08A31A8552CD}" dt="2023-03-30T14:46:01.270" v="35"/>
          <ac:inkMkLst>
            <pc:docMk/>
            <pc:sldMk cId="1027525787" sldId="274"/>
            <ac:inkMk id="30" creationId="{099BB843-6B32-902C-7EC1-291E2BEA2608}"/>
          </ac:inkMkLst>
        </pc:inkChg>
        <pc:inkChg chg="add del">
          <ac:chgData name="Venkatasubramanian, Mani V." userId="fbe5ce37-0145-4c31-b84a-b36f8beac5f3" providerId="ADAL" clId="{80B9EE92-2438-4B4B-9C0B-08A31A8552CD}" dt="2023-03-30T14:46:01.270" v="35"/>
          <ac:inkMkLst>
            <pc:docMk/>
            <pc:sldMk cId="1027525787" sldId="274"/>
            <ac:inkMk id="31" creationId="{8794586C-A3E5-4478-3ADB-8E4C6E6C3843}"/>
          </ac:inkMkLst>
        </pc:inkChg>
        <pc:inkChg chg="add del">
          <ac:chgData name="Venkatasubramanian, Mani V." userId="fbe5ce37-0145-4c31-b84a-b36f8beac5f3" providerId="ADAL" clId="{80B9EE92-2438-4B4B-9C0B-08A31A8552CD}" dt="2023-03-30T14:46:01.270" v="35"/>
          <ac:inkMkLst>
            <pc:docMk/>
            <pc:sldMk cId="1027525787" sldId="274"/>
            <ac:inkMk id="32" creationId="{BEC17DAB-CA3B-8A95-9274-2651251EC4E7}"/>
          </ac:inkMkLst>
        </pc:inkChg>
        <pc:inkChg chg="add del">
          <ac:chgData name="Venkatasubramanian, Mani V." userId="fbe5ce37-0145-4c31-b84a-b36f8beac5f3" providerId="ADAL" clId="{80B9EE92-2438-4B4B-9C0B-08A31A8552CD}" dt="2023-03-30T14:46:01.270" v="35"/>
          <ac:inkMkLst>
            <pc:docMk/>
            <pc:sldMk cId="1027525787" sldId="274"/>
            <ac:inkMk id="33" creationId="{25ADDDEC-1208-1A7F-3062-BB91F76F8529}"/>
          </ac:inkMkLst>
        </pc:inkChg>
        <pc:inkChg chg="add del">
          <ac:chgData name="Venkatasubramanian, Mani V." userId="fbe5ce37-0145-4c31-b84a-b36f8beac5f3" providerId="ADAL" clId="{80B9EE92-2438-4B4B-9C0B-08A31A8552CD}" dt="2023-03-30T14:46:01.270" v="35"/>
          <ac:inkMkLst>
            <pc:docMk/>
            <pc:sldMk cId="1027525787" sldId="274"/>
            <ac:inkMk id="34" creationId="{24CCBB9F-7460-F7D9-CF08-8B1887931A8A}"/>
          </ac:inkMkLst>
        </pc:inkChg>
        <pc:inkChg chg="add del">
          <ac:chgData name="Venkatasubramanian, Mani V." userId="fbe5ce37-0145-4c31-b84a-b36f8beac5f3" providerId="ADAL" clId="{80B9EE92-2438-4B4B-9C0B-08A31A8552CD}" dt="2023-03-30T14:46:01.270" v="35"/>
          <ac:inkMkLst>
            <pc:docMk/>
            <pc:sldMk cId="1027525787" sldId="274"/>
            <ac:inkMk id="35" creationId="{568557AA-F49E-3420-C58C-CC8B4C6EC9D8}"/>
          </ac:inkMkLst>
        </pc:inkChg>
        <pc:inkChg chg="add del">
          <ac:chgData name="Venkatasubramanian, Mani V." userId="fbe5ce37-0145-4c31-b84a-b36f8beac5f3" providerId="ADAL" clId="{80B9EE92-2438-4B4B-9C0B-08A31A8552CD}" dt="2023-03-30T14:46:01.270" v="35"/>
          <ac:inkMkLst>
            <pc:docMk/>
            <pc:sldMk cId="1027525787" sldId="274"/>
            <ac:inkMk id="36" creationId="{A5DC3955-BAD2-CCD2-9862-EC7BE6B9BEFF}"/>
          </ac:inkMkLst>
        </pc:inkChg>
        <pc:inkChg chg="add del">
          <ac:chgData name="Venkatasubramanian, Mani V." userId="fbe5ce37-0145-4c31-b84a-b36f8beac5f3" providerId="ADAL" clId="{80B9EE92-2438-4B4B-9C0B-08A31A8552CD}" dt="2023-03-30T14:46:01.270" v="35"/>
          <ac:inkMkLst>
            <pc:docMk/>
            <pc:sldMk cId="1027525787" sldId="274"/>
            <ac:inkMk id="37" creationId="{98313CDF-3EDA-2556-BB1C-60BFAD2AE53E}"/>
          </ac:inkMkLst>
        </pc:inkChg>
        <pc:inkChg chg="add del">
          <ac:chgData name="Venkatasubramanian, Mani V." userId="fbe5ce37-0145-4c31-b84a-b36f8beac5f3" providerId="ADAL" clId="{80B9EE92-2438-4B4B-9C0B-08A31A8552CD}" dt="2023-03-30T14:46:01.270" v="35"/>
          <ac:inkMkLst>
            <pc:docMk/>
            <pc:sldMk cId="1027525787" sldId="274"/>
            <ac:inkMk id="38" creationId="{EF89DABC-C9BB-4910-5623-014B1D22F9A4}"/>
          </ac:inkMkLst>
        </pc:inkChg>
        <pc:inkChg chg="add reco">
          <ac:chgData name="Venkatasubramanian, Mani V." userId="fbe5ce37-0145-4c31-b84a-b36f8beac5f3" providerId="ADAL" clId="{80B9EE92-2438-4B4B-9C0B-08A31A8552CD}" dt="2023-03-30T14:46:01.270" v="35"/>
          <ac:inkMkLst>
            <pc:docMk/>
            <pc:sldMk cId="1027525787" sldId="274"/>
            <ac:inkMk id="39" creationId="{86D812C6-2511-49E0-D9FE-16D95DB75591}"/>
          </ac:inkMkLst>
        </pc:inkChg>
        <pc:inkChg chg="add del">
          <ac:chgData name="Venkatasubramanian, Mani V." userId="fbe5ce37-0145-4c31-b84a-b36f8beac5f3" providerId="ADAL" clId="{80B9EE92-2438-4B4B-9C0B-08A31A8552CD}" dt="2023-03-30T14:47:35.596" v="48"/>
          <ac:inkMkLst>
            <pc:docMk/>
            <pc:sldMk cId="1027525787" sldId="274"/>
            <ac:inkMk id="40" creationId="{F893B4C1-CDC3-0C31-314D-1A6AA0A4226C}"/>
          </ac:inkMkLst>
        </pc:inkChg>
        <pc:inkChg chg="add del">
          <ac:chgData name="Venkatasubramanian, Mani V." userId="fbe5ce37-0145-4c31-b84a-b36f8beac5f3" providerId="ADAL" clId="{80B9EE92-2438-4B4B-9C0B-08A31A8552CD}" dt="2023-03-30T14:47:35.596" v="48"/>
          <ac:inkMkLst>
            <pc:docMk/>
            <pc:sldMk cId="1027525787" sldId="274"/>
            <ac:inkMk id="41" creationId="{91949FAB-EEBC-5412-70FA-EDA8DE1F59C2}"/>
          </ac:inkMkLst>
        </pc:inkChg>
        <pc:inkChg chg="add del">
          <ac:chgData name="Venkatasubramanian, Mani V." userId="fbe5ce37-0145-4c31-b84a-b36f8beac5f3" providerId="ADAL" clId="{80B9EE92-2438-4B4B-9C0B-08A31A8552CD}" dt="2023-03-30T14:47:35.596" v="48"/>
          <ac:inkMkLst>
            <pc:docMk/>
            <pc:sldMk cId="1027525787" sldId="274"/>
            <ac:inkMk id="42" creationId="{60A83AF5-A2CD-06B5-8913-0D409CDAA7C8}"/>
          </ac:inkMkLst>
        </pc:inkChg>
        <pc:inkChg chg="add del">
          <ac:chgData name="Venkatasubramanian, Mani V." userId="fbe5ce37-0145-4c31-b84a-b36f8beac5f3" providerId="ADAL" clId="{80B9EE92-2438-4B4B-9C0B-08A31A8552CD}" dt="2023-03-30T14:47:35.596" v="48"/>
          <ac:inkMkLst>
            <pc:docMk/>
            <pc:sldMk cId="1027525787" sldId="274"/>
            <ac:inkMk id="43" creationId="{0058694A-1654-F222-5B23-B9256891C3EB}"/>
          </ac:inkMkLst>
        </pc:inkChg>
        <pc:inkChg chg="add del">
          <ac:chgData name="Venkatasubramanian, Mani V." userId="fbe5ce37-0145-4c31-b84a-b36f8beac5f3" providerId="ADAL" clId="{80B9EE92-2438-4B4B-9C0B-08A31A8552CD}" dt="2023-03-30T14:47:35.596" v="48"/>
          <ac:inkMkLst>
            <pc:docMk/>
            <pc:sldMk cId="1027525787" sldId="274"/>
            <ac:inkMk id="44" creationId="{CD3802C3-172F-540E-A1A6-2AD4AEB7F584}"/>
          </ac:inkMkLst>
        </pc:inkChg>
        <pc:inkChg chg="add del">
          <ac:chgData name="Venkatasubramanian, Mani V." userId="fbe5ce37-0145-4c31-b84a-b36f8beac5f3" providerId="ADAL" clId="{80B9EE92-2438-4B4B-9C0B-08A31A8552CD}" dt="2023-03-30T14:47:35.596" v="48"/>
          <ac:inkMkLst>
            <pc:docMk/>
            <pc:sldMk cId="1027525787" sldId="274"/>
            <ac:inkMk id="45" creationId="{E5BDBFBF-CA14-D450-5265-B6A33CE78CE9}"/>
          </ac:inkMkLst>
        </pc:inkChg>
        <pc:inkChg chg="add del">
          <ac:chgData name="Venkatasubramanian, Mani V." userId="fbe5ce37-0145-4c31-b84a-b36f8beac5f3" providerId="ADAL" clId="{80B9EE92-2438-4B4B-9C0B-08A31A8552CD}" dt="2023-03-30T14:47:35.596" v="48"/>
          <ac:inkMkLst>
            <pc:docMk/>
            <pc:sldMk cId="1027525787" sldId="274"/>
            <ac:inkMk id="46" creationId="{AC1EFB10-AC87-A60E-BEAA-CA28E46523F0}"/>
          </ac:inkMkLst>
        </pc:inkChg>
        <pc:inkChg chg="add del">
          <ac:chgData name="Venkatasubramanian, Mani V." userId="fbe5ce37-0145-4c31-b84a-b36f8beac5f3" providerId="ADAL" clId="{80B9EE92-2438-4B4B-9C0B-08A31A8552CD}" dt="2023-03-30T14:47:35.596" v="48"/>
          <ac:inkMkLst>
            <pc:docMk/>
            <pc:sldMk cId="1027525787" sldId="274"/>
            <ac:inkMk id="47" creationId="{EDEA8EF9-98B1-BECF-3070-EFC251F7FDB5}"/>
          </ac:inkMkLst>
        </pc:inkChg>
        <pc:inkChg chg="add">
          <ac:chgData name="Venkatasubramanian, Mani V." userId="fbe5ce37-0145-4c31-b84a-b36f8beac5f3" providerId="ADAL" clId="{80B9EE92-2438-4B4B-9C0B-08A31A8552CD}" dt="2023-03-30T14:47:32.930" v="44"/>
          <ac:inkMkLst>
            <pc:docMk/>
            <pc:sldMk cId="1027525787" sldId="274"/>
            <ac:inkMk id="48" creationId="{12507707-90F0-8948-F711-1C99DFF0B473}"/>
          </ac:inkMkLst>
        </pc:inkChg>
        <pc:inkChg chg="add">
          <ac:chgData name="Venkatasubramanian, Mani V." userId="fbe5ce37-0145-4c31-b84a-b36f8beac5f3" providerId="ADAL" clId="{80B9EE92-2438-4B4B-9C0B-08A31A8552CD}" dt="2023-03-30T14:47:33.082" v="45"/>
          <ac:inkMkLst>
            <pc:docMk/>
            <pc:sldMk cId="1027525787" sldId="274"/>
            <ac:inkMk id="49" creationId="{498587A1-75FF-6C49-50D7-DF6BC9351D54}"/>
          </ac:inkMkLst>
        </pc:inkChg>
        <pc:inkChg chg="add">
          <ac:chgData name="Venkatasubramanian, Mani V." userId="fbe5ce37-0145-4c31-b84a-b36f8beac5f3" providerId="ADAL" clId="{80B9EE92-2438-4B4B-9C0B-08A31A8552CD}" dt="2023-03-30T14:47:33.980" v="46"/>
          <ac:inkMkLst>
            <pc:docMk/>
            <pc:sldMk cId="1027525787" sldId="274"/>
            <ac:inkMk id="50" creationId="{6406E9A1-B1C0-DA61-5D0E-7D3C3EEBF198}"/>
          </ac:inkMkLst>
        </pc:inkChg>
        <pc:inkChg chg="add">
          <ac:chgData name="Venkatasubramanian, Mani V." userId="fbe5ce37-0145-4c31-b84a-b36f8beac5f3" providerId="ADAL" clId="{80B9EE92-2438-4B4B-9C0B-08A31A8552CD}" dt="2023-03-30T14:47:34.897" v="47"/>
          <ac:inkMkLst>
            <pc:docMk/>
            <pc:sldMk cId="1027525787" sldId="274"/>
            <ac:inkMk id="51" creationId="{9F7A4278-70E1-5CEF-BAF1-747F01CBC58D}"/>
          </ac:inkMkLst>
        </pc:inkChg>
        <pc:inkChg chg="add reco">
          <ac:chgData name="Venkatasubramanian, Mani V." userId="fbe5ce37-0145-4c31-b84a-b36f8beac5f3" providerId="ADAL" clId="{80B9EE92-2438-4B4B-9C0B-08A31A8552CD}" dt="2023-03-30T14:47:35.596" v="48"/>
          <ac:inkMkLst>
            <pc:docMk/>
            <pc:sldMk cId="1027525787" sldId="274"/>
            <ac:inkMk id="52" creationId="{3D076D6E-A5EA-BE63-08F2-CE1A09E4DD75}"/>
          </ac:inkMkLst>
        </pc:inkChg>
        <pc:inkChg chg="add del">
          <ac:chgData name="Venkatasubramanian, Mani V." userId="fbe5ce37-0145-4c31-b84a-b36f8beac5f3" providerId="ADAL" clId="{80B9EE92-2438-4B4B-9C0B-08A31A8552CD}" dt="2023-03-30T14:47:41.065" v="60"/>
          <ac:inkMkLst>
            <pc:docMk/>
            <pc:sldMk cId="1027525787" sldId="274"/>
            <ac:inkMk id="53" creationId="{64DA66FB-7A22-4770-AC96-0F5221172342}"/>
          </ac:inkMkLst>
        </pc:inkChg>
        <pc:inkChg chg="add del">
          <ac:chgData name="Venkatasubramanian, Mani V." userId="fbe5ce37-0145-4c31-b84a-b36f8beac5f3" providerId="ADAL" clId="{80B9EE92-2438-4B4B-9C0B-08A31A8552CD}" dt="2023-03-30T14:47:41.065" v="60"/>
          <ac:inkMkLst>
            <pc:docMk/>
            <pc:sldMk cId="1027525787" sldId="274"/>
            <ac:inkMk id="54" creationId="{8B63B7F8-2B10-884E-EF6E-BDCD4B6CD987}"/>
          </ac:inkMkLst>
        </pc:inkChg>
        <pc:inkChg chg="add del">
          <ac:chgData name="Venkatasubramanian, Mani V." userId="fbe5ce37-0145-4c31-b84a-b36f8beac5f3" providerId="ADAL" clId="{80B9EE92-2438-4B4B-9C0B-08A31A8552CD}" dt="2023-03-30T14:47:41.065" v="60"/>
          <ac:inkMkLst>
            <pc:docMk/>
            <pc:sldMk cId="1027525787" sldId="274"/>
            <ac:inkMk id="55" creationId="{8A479ED5-837A-14DE-17A5-9E29009F75EB}"/>
          </ac:inkMkLst>
        </pc:inkChg>
        <pc:inkChg chg="add del">
          <ac:chgData name="Venkatasubramanian, Mani V." userId="fbe5ce37-0145-4c31-b84a-b36f8beac5f3" providerId="ADAL" clId="{80B9EE92-2438-4B4B-9C0B-08A31A8552CD}" dt="2023-03-30T14:47:41.065" v="60"/>
          <ac:inkMkLst>
            <pc:docMk/>
            <pc:sldMk cId="1027525787" sldId="274"/>
            <ac:inkMk id="56" creationId="{E76F8060-F40E-2031-BCF8-8DB9493CCA71}"/>
          </ac:inkMkLst>
        </pc:inkChg>
        <pc:inkChg chg="add del">
          <ac:chgData name="Venkatasubramanian, Mani V." userId="fbe5ce37-0145-4c31-b84a-b36f8beac5f3" providerId="ADAL" clId="{80B9EE92-2438-4B4B-9C0B-08A31A8552CD}" dt="2023-03-30T14:47:41.065" v="60"/>
          <ac:inkMkLst>
            <pc:docMk/>
            <pc:sldMk cId="1027525787" sldId="274"/>
            <ac:inkMk id="57" creationId="{DA4100F6-560E-1CAD-274F-C53E79D6B0B7}"/>
          </ac:inkMkLst>
        </pc:inkChg>
        <pc:inkChg chg="add">
          <ac:chgData name="Venkatasubramanian, Mani V." userId="fbe5ce37-0145-4c31-b84a-b36f8beac5f3" providerId="ADAL" clId="{80B9EE92-2438-4B4B-9C0B-08A31A8552CD}" dt="2023-03-30T14:47:37.780" v="54"/>
          <ac:inkMkLst>
            <pc:docMk/>
            <pc:sldMk cId="1027525787" sldId="274"/>
            <ac:inkMk id="58" creationId="{AC7C927B-A297-CF22-C5E0-3186FB254AD9}"/>
          </ac:inkMkLst>
        </pc:inkChg>
        <pc:inkChg chg="add del">
          <ac:chgData name="Venkatasubramanian, Mani V." userId="fbe5ce37-0145-4c31-b84a-b36f8beac5f3" providerId="ADAL" clId="{80B9EE92-2438-4B4B-9C0B-08A31A8552CD}" dt="2023-03-30T14:47:41.065" v="60"/>
          <ac:inkMkLst>
            <pc:docMk/>
            <pc:sldMk cId="1027525787" sldId="274"/>
            <ac:inkMk id="59" creationId="{23A1DCE9-1788-8A5A-8899-6F644675A508}"/>
          </ac:inkMkLst>
        </pc:inkChg>
        <pc:inkChg chg="add del">
          <ac:chgData name="Venkatasubramanian, Mani V." userId="fbe5ce37-0145-4c31-b84a-b36f8beac5f3" providerId="ADAL" clId="{80B9EE92-2438-4B4B-9C0B-08A31A8552CD}" dt="2023-03-30T14:47:41.065" v="60"/>
          <ac:inkMkLst>
            <pc:docMk/>
            <pc:sldMk cId="1027525787" sldId="274"/>
            <ac:inkMk id="60" creationId="{5763A060-3121-F4FB-70D9-C79B805B49C9}"/>
          </ac:inkMkLst>
        </pc:inkChg>
        <pc:inkChg chg="add del">
          <ac:chgData name="Venkatasubramanian, Mani V." userId="fbe5ce37-0145-4c31-b84a-b36f8beac5f3" providerId="ADAL" clId="{80B9EE92-2438-4B4B-9C0B-08A31A8552CD}" dt="2023-03-30T14:47:41.065" v="60"/>
          <ac:inkMkLst>
            <pc:docMk/>
            <pc:sldMk cId="1027525787" sldId="274"/>
            <ac:inkMk id="61" creationId="{F33897B5-9EC2-CD4D-E3A6-56E786399E02}"/>
          </ac:inkMkLst>
        </pc:inkChg>
        <pc:inkChg chg="add del">
          <ac:chgData name="Venkatasubramanian, Mani V." userId="fbe5ce37-0145-4c31-b84a-b36f8beac5f3" providerId="ADAL" clId="{80B9EE92-2438-4B4B-9C0B-08A31A8552CD}" dt="2023-03-30T14:47:41.065" v="60"/>
          <ac:inkMkLst>
            <pc:docMk/>
            <pc:sldMk cId="1027525787" sldId="274"/>
            <ac:inkMk id="62" creationId="{7A03A577-FB42-AAD9-971D-93BEB261A636}"/>
          </ac:inkMkLst>
        </pc:inkChg>
        <pc:inkChg chg="add">
          <ac:chgData name="Venkatasubramanian, Mani V." userId="fbe5ce37-0145-4c31-b84a-b36f8beac5f3" providerId="ADAL" clId="{80B9EE92-2438-4B4B-9C0B-08A31A8552CD}" dt="2023-03-30T14:47:40.114" v="59"/>
          <ac:inkMkLst>
            <pc:docMk/>
            <pc:sldMk cId="1027525787" sldId="274"/>
            <ac:inkMk id="63" creationId="{294B5302-4D61-2271-FF03-975A5F3CFD4F}"/>
          </ac:inkMkLst>
        </pc:inkChg>
        <pc:inkChg chg="add reco">
          <ac:chgData name="Venkatasubramanian, Mani V." userId="fbe5ce37-0145-4c31-b84a-b36f8beac5f3" providerId="ADAL" clId="{80B9EE92-2438-4B4B-9C0B-08A31A8552CD}" dt="2023-03-30T14:47:41.065" v="60"/>
          <ac:inkMkLst>
            <pc:docMk/>
            <pc:sldMk cId="1027525787" sldId="274"/>
            <ac:inkMk id="64" creationId="{300FC35E-6365-E170-2CF4-58BE13FF01A4}"/>
          </ac:inkMkLst>
        </pc:inkChg>
        <pc:inkChg chg="add reco">
          <ac:chgData name="Venkatasubramanian, Mani V." userId="fbe5ce37-0145-4c31-b84a-b36f8beac5f3" providerId="ADAL" clId="{80B9EE92-2438-4B4B-9C0B-08A31A8552CD}" dt="2023-03-30T14:47:41.065" v="60"/>
          <ac:inkMkLst>
            <pc:docMk/>
            <pc:sldMk cId="1027525787" sldId="274"/>
            <ac:inkMk id="65" creationId="{C04FF62C-5A00-E50F-31A1-6DCAFC2282CF}"/>
          </ac:inkMkLst>
        </pc:inkChg>
        <pc:inkChg chg="add del">
          <ac:chgData name="Venkatasubramanian, Mani V." userId="fbe5ce37-0145-4c31-b84a-b36f8beac5f3" providerId="ADAL" clId="{80B9EE92-2438-4B4B-9C0B-08A31A8552CD}" dt="2023-03-30T14:47:43.540" v="63"/>
          <ac:inkMkLst>
            <pc:docMk/>
            <pc:sldMk cId="1027525787" sldId="274"/>
            <ac:inkMk id="66" creationId="{B47723C9-8867-4140-CE9F-AE6B2AAAAAA9}"/>
          </ac:inkMkLst>
        </pc:inkChg>
        <pc:inkChg chg="add del">
          <ac:chgData name="Venkatasubramanian, Mani V." userId="fbe5ce37-0145-4c31-b84a-b36f8beac5f3" providerId="ADAL" clId="{80B9EE92-2438-4B4B-9C0B-08A31A8552CD}" dt="2023-03-30T14:47:43.540" v="63"/>
          <ac:inkMkLst>
            <pc:docMk/>
            <pc:sldMk cId="1027525787" sldId="274"/>
            <ac:inkMk id="67" creationId="{C242F7B8-F38E-4151-48C0-34B22432E050}"/>
          </ac:inkMkLst>
        </pc:inkChg>
        <pc:inkChg chg="add reco">
          <ac:chgData name="Venkatasubramanian, Mani V." userId="fbe5ce37-0145-4c31-b84a-b36f8beac5f3" providerId="ADAL" clId="{80B9EE92-2438-4B4B-9C0B-08A31A8552CD}" dt="2023-03-30T14:47:43.540" v="63"/>
          <ac:inkMkLst>
            <pc:docMk/>
            <pc:sldMk cId="1027525787" sldId="274"/>
            <ac:inkMk id="68" creationId="{FE39657A-57DC-F724-DB1B-9828E010A09F}"/>
          </ac:inkMkLst>
        </pc:inkChg>
        <pc:inkChg chg="add del">
          <ac:chgData name="Venkatasubramanian, Mani V." userId="fbe5ce37-0145-4c31-b84a-b36f8beac5f3" providerId="ADAL" clId="{80B9EE92-2438-4B4B-9C0B-08A31A8552CD}" dt="2023-03-30T14:48:40.229" v="68"/>
          <ac:inkMkLst>
            <pc:docMk/>
            <pc:sldMk cId="1027525787" sldId="274"/>
            <ac:inkMk id="69" creationId="{65D52A2E-98C9-55DC-87D4-0D2EF6158337}"/>
          </ac:inkMkLst>
        </pc:inkChg>
        <pc:inkChg chg="add del">
          <ac:chgData name="Venkatasubramanian, Mani V." userId="fbe5ce37-0145-4c31-b84a-b36f8beac5f3" providerId="ADAL" clId="{80B9EE92-2438-4B4B-9C0B-08A31A8552CD}" dt="2023-03-30T14:48:40.229" v="68"/>
          <ac:inkMkLst>
            <pc:docMk/>
            <pc:sldMk cId="1027525787" sldId="274"/>
            <ac:inkMk id="70" creationId="{476E35F1-81DA-E955-85B6-8C94870EA800}"/>
          </ac:inkMkLst>
        </pc:inkChg>
        <pc:inkChg chg="add del">
          <ac:chgData name="Venkatasubramanian, Mani V." userId="fbe5ce37-0145-4c31-b84a-b36f8beac5f3" providerId="ADAL" clId="{80B9EE92-2438-4B4B-9C0B-08A31A8552CD}" dt="2023-03-30T14:48:40.229" v="68"/>
          <ac:inkMkLst>
            <pc:docMk/>
            <pc:sldMk cId="1027525787" sldId="274"/>
            <ac:inkMk id="71" creationId="{80233BCD-9FE6-1D22-70C5-62311BBEA92F}"/>
          </ac:inkMkLst>
        </pc:inkChg>
        <pc:inkChg chg="add del">
          <ac:chgData name="Venkatasubramanian, Mani V." userId="fbe5ce37-0145-4c31-b84a-b36f8beac5f3" providerId="ADAL" clId="{80B9EE92-2438-4B4B-9C0B-08A31A8552CD}" dt="2023-03-30T14:48:43.251" v="72"/>
          <ac:inkMkLst>
            <pc:docMk/>
            <pc:sldMk cId="1027525787" sldId="274"/>
            <ac:inkMk id="72" creationId="{4375D2E2-64A1-48A5-650F-B67526F49163}"/>
          </ac:inkMkLst>
        </pc:inkChg>
        <pc:inkChg chg="add reco">
          <ac:chgData name="Venkatasubramanian, Mani V." userId="fbe5ce37-0145-4c31-b84a-b36f8beac5f3" providerId="ADAL" clId="{80B9EE92-2438-4B4B-9C0B-08A31A8552CD}" dt="2023-03-30T14:48:40.229" v="68"/>
          <ac:inkMkLst>
            <pc:docMk/>
            <pc:sldMk cId="1027525787" sldId="274"/>
            <ac:inkMk id="73" creationId="{FD499A93-2C34-29F1-518E-DC788A0D0A94}"/>
          </ac:inkMkLst>
        </pc:inkChg>
        <pc:inkChg chg="add del">
          <ac:chgData name="Venkatasubramanian, Mani V." userId="fbe5ce37-0145-4c31-b84a-b36f8beac5f3" providerId="ADAL" clId="{80B9EE92-2438-4B4B-9C0B-08A31A8552CD}" dt="2023-03-30T14:48:43.251" v="72"/>
          <ac:inkMkLst>
            <pc:docMk/>
            <pc:sldMk cId="1027525787" sldId="274"/>
            <ac:inkMk id="74" creationId="{A39F4CAF-0AB4-1442-48FD-FBF1F9516DD1}"/>
          </ac:inkMkLst>
        </pc:inkChg>
        <pc:inkChg chg="add del">
          <ac:chgData name="Venkatasubramanian, Mani V." userId="fbe5ce37-0145-4c31-b84a-b36f8beac5f3" providerId="ADAL" clId="{80B9EE92-2438-4B4B-9C0B-08A31A8552CD}" dt="2023-03-30T14:48:43.251" v="72"/>
          <ac:inkMkLst>
            <pc:docMk/>
            <pc:sldMk cId="1027525787" sldId="274"/>
            <ac:inkMk id="75" creationId="{33D8BCA4-C11A-9267-A8F8-308F703B5615}"/>
          </ac:inkMkLst>
        </pc:inkChg>
        <pc:inkChg chg="add del">
          <ac:chgData name="Venkatasubramanian, Mani V." userId="fbe5ce37-0145-4c31-b84a-b36f8beac5f3" providerId="ADAL" clId="{80B9EE92-2438-4B4B-9C0B-08A31A8552CD}" dt="2023-03-30T14:48:43.251" v="72"/>
          <ac:inkMkLst>
            <pc:docMk/>
            <pc:sldMk cId="1027525787" sldId="274"/>
            <ac:inkMk id="76" creationId="{0485DB62-858F-DF54-EB9C-B63DFFF3431E}"/>
          </ac:inkMkLst>
        </pc:inkChg>
        <pc:inkChg chg="add reco">
          <ac:chgData name="Venkatasubramanian, Mani V." userId="fbe5ce37-0145-4c31-b84a-b36f8beac5f3" providerId="ADAL" clId="{80B9EE92-2438-4B4B-9C0B-08A31A8552CD}" dt="2023-03-30T14:48:43.251" v="72"/>
          <ac:inkMkLst>
            <pc:docMk/>
            <pc:sldMk cId="1027525787" sldId="274"/>
            <ac:inkMk id="77" creationId="{C08B29DA-C44F-C31C-2CEF-7BFBA371D119}"/>
          </ac:inkMkLst>
        </pc:inkChg>
        <pc:inkChg chg="add del">
          <ac:chgData name="Venkatasubramanian, Mani V." userId="fbe5ce37-0145-4c31-b84a-b36f8beac5f3" providerId="ADAL" clId="{80B9EE92-2438-4B4B-9C0B-08A31A8552CD}" dt="2023-03-30T14:48:51.658" v="84"/>
          <ac:inkMkLst>
            <pc:docMk/>
            <pc:sldMk cId="1027525787" sldId="274"/>
            <ac:inkMk id="78" creationId="{60657BA5-A0B9-0757-93C8-6A5A575BB8E4}"/>
          </ac:inkMkLst>
        </pc:inkChg>
        <pc:inkChg chg="add del">
          <ac:chgData name="Venkatasubramanian, Mani V." userId="fbe5ce37-0145-4c31-b84a-b36f8beac5f3" providerId="ADAL" clId="{80B9EE92-2438-4B4B-9C0B-08A31A8552CD}" dt="2023-03-30T14:48:51.658" v="84"/>
          <ac:inkMkLst>
            <pc:docMk/>
            <pc:sldMk cId="1027525787" sldId="274"/>
            <ac:inkMk id="79" creationId="{4C3C86FF-4DA0-BBDC-7D45-4ED98523A885}"/>
          </ac:inkMkLst>
        </pc:inkChg>
        <pc:inkChg chg="add del">
          <ac:chgData name="Venkatasubramanian, Mani V." userId="fbe5ce37-0145-4c31-b84a-b36f8beac5f3" providerId="ADAL" clId="{80B9EE92-2438-4B4B-9C0B-08A31A8552CD}" dt="2023-03-30T14:48:51.658" v="84"/>
          <ac:inkMkLst>
            <pc:docMk/>
            <pc:sldMk cId="1027525787" sldId="274"/>
            <ac:inkMk id="80" creationId="{BDD515F8-B1BB-0C46-2FB5-08E4CAA03123}"/>
          </ac:inkMkLst>
        </pc:inkChg>
        <pc:inkChg chg="add del">
          <ac:chgData name="Venkatasubramanian, Mani V." userId="fbe5ce37-0145-4c31-b84a-b36f8beac5f3" providerId="ADAL" clId="{80B9EE92-2438-4B4B-9C0B-08A31A8552CD}" dt="2023-03-30T14:48:51.658" v="84"/>
          <ac:inkMkLst>
            <pc:docMk/>
            <pc:sldMk cId="1027525787" sldId="274"/>
            <ac:inkMk id="81" creationId="{3E817F03-8454-CF9E-8710-8DF50663DD75}"/>
          </ac:inkMkLst>
        </pc:inkChg>
        <pc:inkChg chg="add del">
          <ac:chgData name="Venkatasubramanian, Mani V." userId="fbe5ce37-0145-4c31-b84a-b36f8beac5f3" providerId="ADAL" clId="{80B9EE92-2438-4B4B-9C0B-08A31A8552CD}" dt="2023-03-30T14:48:51.658" v="84"/>
          <ac:inkMkLst>
            <pc:docMk/>
            <pc:sldMk cId="1027525787" sldId="274"/>
            <ac:inkMk id="82" creationId="{8F3116A1-B83A-0D2A-9F7B-46DCB0EEFC29}"/>
          </ac:inkMkLst>
        </pc:inkChg>
        <pc:inkChg chg="add del">
          <ac:chgData name="Venkatasubramanian, Mani V." userId="fbe5ce37-0145-4c31-b84a-b36f8beac5f3" providerId="ADAL" clId="{80B9EE92-2438-4B4B-9C0B-08A31A8552CD}" dt="2023-03-30T14:48:51.658" v="84"/>
          <ac:inkMkLst>
            <pc:docMk/>
            <pc:sldMk cId="1027525787" sldId="274"/>
            <ac:inkMk id="83" creationId="{D9092DF0-9859-4C6C-6EEE-B7A7B5811687}"/>
          </ac:inkMkLst>
        </pc:inkChg>
        <pc:inkChg chg="add del">
          <ac:chgData name="Venkatasubramanian, Mani V." userId="fbe5ce37-0145-4c31-b84a-b36f8beac5f3" providerId="ADAL" clId="{80B9EE92-2438-4B4B-9C0B-08A31A8552CD}" dt="2023-03-30T14:48:51.658" v="84"/>
          <ac:inkMkLst>
            <pc:docMk/>
            <pc:sldMk cId="1027525787" sldId="274"/>
            <ac:inkMk id="84" creationId="{4C36FB82-4738-D0F1-A935-B828BE3A302A}"/>
          </ac:inkMkLst>
        </pc:inkChg>
        <pc:inkChg chg="add del">
          <ac:chgData name="Venkatasubramanian, Mani V." userId="fbe5ce37-0145-4c31-b84a-b36f8beac5f3" providerId="ADAL" clId="{80B9EE92-2438-4B4B-9C0B-08A31A8552CD}" dt="2023-03-30T14:48:51.658" v="84"/>
          <ac:inkMkLst>
            <pc:docMk/>
            <pc:sldMk cId="1027525787" sldId="274"/>
            <ac:inkMk id="85" creationId="{71238A15-8C44-A42E-C078-CA222E845F55}"/>
          </ac:inkMkLst>
        </pc:inkChg>
        <pc:inkChg chg="add del">
          <ac:chgData name="Venkatasubramanian, Mani V." userId="fbe5ce37-0145-4c31-b84a-b36f8beac5f3" providerId="ADAL" clId="{80B9EE92-2438-4B4B-9C0B-08A31A8552CD}" dt="2023-03-30T14:48:51.658" v="84"/>
          <ac:inkMkLst>
            <pc:docMk/>
            <pc:sldMk cId="1027525787" sldId="274"/>
            <ac:inkMk id="86" creationId="{B62EA435-78C0-753B-8B6C-7F9AE72034E6}"/>
          </ac:inkMkLst>
        </pc:inkChg>
        <pc:inkChg chg="add del">
          <ac:chgData name="Venkatasubramanian, Mani V." userId="fbe5ce37-0145-4c31-b84a-b36f8beac5f3" providerId="ADAL" clId="{80B9EE92-2438-4B4B-9C0B-08A31A8552CD}" dt="2023-03-30T14:48:51.658" v="84"/>
          <ac:inkMkLst>
            <pc:docMk/>
            <pc:sldMk cId="1027525787" sldId="274"/>
            <ac:inkMk id="87" creationId="{4548EEB3-795B-224C-904E-ACFFC9E436A3}"/>
          </ac:inkMkLst>
        </pc:inkChg>
        <pc:inkChg chg="add del">
          <ac:chgData name="Venkatasubramanian, Mani V." userId="fbe5ce37-0145-4c31-b84a-b36f8beac5f3" providerId="ADAL" clId="{80B9EE92-2438-4B4B-9C0B-08A31A8552CD}" dt="2023-03-30T14:48:51.658" v="84"/>
          <ac:inkMkLst>
            <pc:docMk/>
            <pc:sldMk cId="1027525787" sldId="274"/>
            <ac:inkMk id="88" creationId="{DB24223C-41B2-5D84-74FE-8B98E02CADD0}"/>
          </ac:inkMkLst>
        </pc:inkChg>
        <pc:inkChg chg="add reco">
          <ac:chgData name="Venkatasubramanian, Mani V." userId="fbe5ce37-0145-4c31-b84a-b36f8beac5f3" providerId="ADAL" clId="{80B9EE92-2438-4B4B-9C0B-08A31A8552CD}" dt="2023-03-30T14:48:51.658" v="84"/>
          <ac:inkMkLst>
            <pc:docMk/>
            <pc:sldMk cId="1027525787" sldId="274"/>
            <ac:inkMk id="89" creationId="{79838E11-2DE4-A72A-0738-9A80989BC24E}"/>
          </ac:inkMkLst>
        </pc:inkChg>
        <pc:inkChg chg="add reco">
          <ac:chgData name="Venkatasubramanian, Mani V." userId="fbe5ce37-0145-4c31-b84a-b36f8beac5f3" providerId="ADAL" clId="{80B9EE92-2438-4B4B-9C0B-08A31A8552CD}" dt="2023-03-30T14:48:51.658" v="84"/>
          <ac:inkMkLst>
            <pc:docMk/>
            <pc:sldMk cId="1027525787" sldId="274"/>
            <ac:inkMk id="90" creationId="{68E2629B-782D-2C6E-E860-2716607D531E}"/>
          </ac:inkMkLst>
        </pc:inkChg>
        <pc:inkChg chg="add del">
          <ac:chgData name="Venkatasubramanian, Mani V." userId="fbe5ce37-0145-4c31-b84a-b36f8beac5f3" providerId="ADAL" clId="{80B9EE92-2438-4B4B-9C0B-08A31A8552CD}" dt="2023-03-30T14:49:07.816" v="89"/>
          <ac:inkMkLst>
            <pc:docMk/>
            <pc:sldMk cId="1027525787" sldId="274"/>
            <ac:inkMk id="91" creationId="{CD7F09A6-5BAF-31A0-EFED-563277E75D20}"/>
          </ac:inkMkLst>
        </pc:inkChg>
        <pc:inkChg chg="add del">
          <ac:chgData name="Venkatasubramanian, Mani V." userId="fbe5ce37-0145-4c31-b84a-b36f8beac5f3" providerId="ADAL" clId="{80B9EE92-2438-4B4B-9C0B-08A31A8552CD}" dt="2023-03-30T14:49:07.816" v="89"/>
          <ac:inkMkLst>
            <pc:docMk/>
            <pc:sldMk cId="1027525787" sldId="274"/>
            <ac:inkMk id="92" creationId="{C8A1D571-2796-65DB-9F18-3E4DFA83BC7D}"/>
          </ac:inkMkLst>
        </pc:inkChg>
        <pc:inkChg chg="add del">
          <ac:chgData name="Venkatasubramanian, Mani V." userId="fbe5ce37-0145-4c31-b84a-b36f8beac5f3" providerId="ADAL" clId="{80B9EE92-2438-4B4B-9C0B-08A31A8552CD}" dt="2023-03-30T14:49:07.816" v="89"/>
          <ac:inkMkLst>
            <pc:docMk/>
            <pc:sldMk cId="1027525787" sldId="274"/>
            <ac:inkMk id="93" creationId="{80415D3C-5347-3229-4892-173BB3C41E89}"/>
          </ac:inkMkLst>
        </pc:inkChg>
        <pc:inkChg chg="add del">
          <ac:chgData name="Venkatasubramanian, Mani V." userId="fbe5ce37-0145-4c31-b84a-b36f8beac5f3" providerId="ADAL" clId="{80B9EE92-2438-4B4B-9C0B-08A31A8552CD}" dt="2023-03-30T14:49:07.816" v="89"/>
          <ac:inkMkLst>
            <pc:docMk/>
            <pc:sldMk cId="1027525787" sldId="274"/>
            <ac:inkMk id="94" creationId="{4946F838-673E-0400-543E-D494B78AC400}"/>
          </ac:inkMkLst>
        </pc:inkChg>
        <pc:inkChg chg="add reco">
          <ac:chgData name="Venkatasubramanian, Mani V." userId="fbe5ce37-0145-4c31-b84a-b36f8beac5f3" providerId="ADAL" clId="{80B9EE92-2438-4B4B-9C0B-08A31A8552CD}" dt="2023-03-30T14:49:07.816" v="89"/>
          <ac:inkMkLst>
            <pc:docMk/>
            <pc:sldMk cId="1027525787" sldId="274"/>
            <ac:inkMk id="95" creationId="{EB28E92C-58C1-8648-94E0-EB7FDD3A2D7D}"/>
          </ac:inkMkLst>
        </pc:inkChg>
        <pc:inkChg chg="add">
          <ac:chgData name="Venkatasubramanian, Mani V." userId="fbe5ce37-0145-4c31-b84a-b36f8beac5f3" providerId="ADAL" clId="{80B9EE92-2438-4B4B-9C0B-08A31A8552CD}" dt="2023-03-30T14:49:08.156" v="90"/>
          <ac:inkMkLst>
            <pc:docMk/>
            <pc:sldMk cId="1027525787" sldId="274"/>
            <ac:inkMk id="96" creationId="{ED064525-A0B7-1F7A-9908-6F45C936A594}"/>
          </ac:inkMkLst>
        </pc:inkChg>
        <pc:inkChg chg="add del">
          <ac:chgData name="Venkatasubramanian, Mani V." userId="fbe5ce37-0145-4c31-b84a-b36f8beac5f3" providerId="ADAL" clId="{80B9EE92-2438-4B4B-9C0B-08A31A8552CD}" dt="2023-03-30T14:49:38.266" v="95"/>
          <ac:inkMkLst>
            <pc:docMk/>
            <pc:sldMk cId="1027525787" sldId="274"/>
            <ac:inkMk id="97" creationId="{ADFB0565-332B-C762-0191-30F6652B3FB6}"/>
          </ac:inkMkLst>
        </pc:inkChg>
        <pc:inkChg chg="add del">
          <ac:chgData name="Venkatasubramanian, Mani V." userId="fbe5ce37-0145-4c31-b84a-b36f8beac5f3" providerId="ADAL" clId="{80B9EE92-2438-4B4B-9C0B-08A31A8552CD}" dt="2023-03-30T14:49:38.266" v="95"/>
          <ac:inkMkLst>
            <pc:docMk/>
            <pc:sldMk cId="1027525787" sldId="274"/>
            <ac:inkMk id="98" creationId="{9A8BC528-09FF-2415-CD28-35550AA4F818}"/>
          </ac:inkMkLst>
        </pc:inkChg>
        <pc:inkChg chg="add del">
          <ac:chgData name="Venkatasubramanian, Mani V." userId="fbe5ce37-0145-4c31-b84a-b36f8beac5f3" providerId="ADAL" clId="{80B9EE92-2438-4B4B-9C0B-08A31A8552CD}" dt="2023-03-30T14:49:38.266" v="95"/>
          <ac:inkMkLst>
            <pc:docMk/>
            <pc:sldMk cId="1027525787" sldId="274"/>
            <ac:inkMk id="99" creationId="{ABE5E516-5146-996C-E19D-1BDF9BE577BE}"/>
          </ac:inkMkLst>
        </pc:inkChg>
        <pc:inkChg chg="add del">
          <ac:chgData name="Venkatasubramanian, Mani V." userId="fbe5ce37-0145-4c31-b84a-b36f8beac5f3" providerId="ADAL" clId="{80B9EE92-2438-4B4B-9C0B-08A31A8552CD}" dt="2023-03-30T14:49:38.266" v="95"/>
          <ac:inkMkLst>
            <pc:docMk/>
            <pc:sldMk cId="1027525787" sldId="274"/>
            <ac:inkMk id="100" creationId="{910B9B7D-29C7-1A39-D569-715E696CA5E8}"/>
          </ac:inkMkLst>
        </pc:inkChg>
        <pc:inkChg chg="add reco">
          <ac:chgData name="Venkatasubramanian, Mani V." userId="fbe5ce37-0145-4c31-b84a-b36f8beac5f3" providerId="ADAL" clId="{80B9EE92-2438-4B4B-9C0B-08A31A8552CD}" dt="2023-03-30T14:49:38.266" v="95"/>
          <ac:inkMkLst>
            <pc:docMk/>
            <pc:sldMk cId="1027525787" sldId="274"/>
            <ac:inkMk id="101" creationId="{2B599207-FA46-FC35-E99F-D2379647E860}"/>
          </ac:inkMkLst>
        </pc:inkChg>
        <pc:inkChg chg="add del">
          <ac:chgData name="Venkatasubramanian, Mani V." userId="fbe5ce37-0145-4c31-b84a-b36f8beac5f3" providerId="ADAL" clId="{80B9EE92-2438-4B4B-9C0B-08A31A8552CD}" dt="2023-03-30T14:49:44.477" v="108"/>
          <ac:inkMkLst>
            <pc:docMk/>
            <pc:sldMk cId="1027525787" sldId="274"/>
            <ac:inkMk id="102" creationId="{939EC84E-B5A9-4B9C-5364-C711E64002EF}"/>
          </ac:inkMkLst>
        </pc:inkChg>
        <pc:inkChg chg="add del">
          <ac:chgData name="Venkatasubramanian, Mani V." userId="fbe5ce37-0145-4c31-b84a-b36f8beac5f3" providerId="ADAL" clId="{80B9EE92-2438-4B4B-9C0B-08A31A8552CD}" dt="2023-03-30T14:49:44.477" v="108"/>
          <ac:inkMkLst>
            <pc:docMk/>
            <pc:sldMk cId="1027525787" sldId="274"/>
            <ac:inkMk id="103" creationId="{263641BF-3798-9598-A87D-D6F66372FFBA}"/>
          </ac:inkMkLst>
        </pc:inkChg>
        <pc:inkChg chg="add del">
          <ac:chgData name="Venkatasubramanian, Mani V." userId="fbe5ce37-0145-4c31-b84a-b36f8beac5f3" providerId="ADAL" clId="{80B9EE92-2438-4B4B-9C0B-08A31A8552CD}" dt="2023-03-30T14:49:44.477" v="108"/>
          <ac:inkMkLst>
            <pc:docMk/>
            <pc:sldMk cId="1027525787" sldId="274"/>
            <ac:inkMk id="104" creationId="{29C3A88D-C5B3-1FC1-7BBD-929EE5DFA44D}"/>
          </ac:inkMkLst>
        </pc:inkChg>
        <pc:inkChg chg="add del">
          <ac:chgData name="Venkatasubramanian, Mani V." userId="fbe5ce37-0145-4c31-b84a-b36f8beac5f3" providerId="ADAL" clId="{80B9EE92-2438-4B4B-9C0B-08A31A8552CD}" dt="2023-03-30T14:49:44.477" v="108"/>
          <ac:inkMkLst>
            <pc:docMk/>
            <pc:sldMk cId="1027525787" sldId="274"/>
            <ac:inkMk id="105" creationId="{EC954490-F783-A3D2-2068-F6345D0F45F4}"/>
          </ac:inkMkLst>
        </pc:inkChg>
        <pc:inkChg chg="add del">
          <ac:chgData name="Venkatasubramanian, Mani V." userId="fbe5ce37-0145-4c31-b84a-b36f8beac5f3" providerId="ADAL" clId="{80B9EE92-2438-4B4B-9C0B-08A31A8552CD}" dt="2023-03-30T14:49:44.477" v="108"/>
          <ac:inkMkLst>
            <pc:docMk/>
            <pc:sldMk cId="1027525787" sldId="274"/>
            <ac:inkMk id="106" creationId="{C080DBC9-B80A-EAB4-A0F5-70FFA36E20DC}"/>
          </ac:inkMkLst>
        </pc:inkChg>
        <pc:inkChg chg="add del">
          <ac:chgData name="Venkatasubramanian, Mani V." userId="fbe5ce37-0145-4c31-b84a-b36f8beac5f3" providerId="ADAL" clId="{80B9EE92-2438-4B4B-9C0B-08A31A8552CD}" dt="2023-03-30T14:49:44.477" v="108"/>
          <ac:inkMkLst>
            <pc:docMk/>
            <pc:sldMk cId="1027525787" sldId="274"/>
            <ac:inkMk id="107" creationId="{23AC113C-D978-E2FE-002C-D7126EB24BFE}"/>
          </ac:inkMkLst>
        </pc:inkChg>
        <pc:inkChg chg="add del">
          <ac:chgData name="Venkatasubramanian, Mani V." userId="fbe5ce37-0145-4c31-b84a-b36f8beac5f3" providerId="ADAL" clId="{80B9EE92-2438-4B4B-9C0B-08A31A8552CD}" dt="2023-03-30T14:49:44.477" v="108"/>
          <ac:inkMkLst>
            <pc:docMk/>
            <pc:sldMk cId="1027525787" sldId="274"/>
            <ac:inkMk id="108" creationId="{37C86DE9-092D-0563-EB6D-BFD1D55CB648}"/>
          </ac:inkMkLst>
        </pc:inkChg>
        <pc:inkChg chg="add del">
          <ac:chgData name="Venkatasubramanian, Mani V." userId="fbe5ce37-0145-4c31-b84a-b36f8beac5f3" providerId="ADAL" clId="{80B9EE92-2438-4B4B-9C0B-08A31A8552CD}" dt="2023-03-30T14:49:44.477" v="108"/>
          <ac:inkMkLst>
            <pc:docMk/>
            <pc:sldMk cId="1027525787" sldId="274"/>
            <ac:inkMk id="109" creationId="{78A5D3EB-4766-5A22-0B5B-E861F0AAB7F0}"/>
          </ac:inkMkLst>
        </pc:inkChg>
        <pc:inkChg chg="add del">
          <ac:chgData name="Venkatasubramanian, Mani V." userId="fbe5ce37-0145-4c31-b84a-b36f8beac5f3" providerId="ADAL" clId="{80B9EE92-2438-4B4B-9C0B-08A31A8552CD}" dt="2023-03-30T14:49:44.477" v="108"/>
          <ac:inkMkLst>
            <pc:docMk/>
            <pc:sldMk cId="1027525787" sldId="274"/>
            <ac:inkMk id="110" creationId="{E85B4828-0DCE-9D21-1ED8-79DD1DEC048E}"/>
          </ac:inkMkLst>
        </pc:inkChg>
        <pc:inkChg chg="add del">
          <ac:chgData name="Venkatasubramanian, Mani V." userId="fbe5ce37-0145-4c31-b84a-b36f8beac5f3" providerId="ADAL" clId="{80B9EE92-2438-4B4B-9C0B-08A31A8552CD}" dt="2023-03-30T14:49:44.477" v="108"/>
          <ac:inkMkLst>
            <pc:docMk/>
            <pc:sldMk cId="1027525787" sldId="274"/>
            <ac:inkMk id="111" creationId="{69AE1026-3F7E-2FCB-5865-9DF241C93368}"/>
          </ac:inkMkLst>
        </pc:inkChg>
        <pc:inkChg chg="add del">
          <ac:chgData name="Venkatasubramanian, Mani V." userId="fbe5ce37-0145-4c31-b84a-b36f8beac5f3" providerId="ADAL" clId="{80B9EE92-2438-4B4B-9C0B-08A31A8552CD}" dt="2023-03-30T14:49:44.477" v="108"/>
          <ac:inkMkLst>
            <pc:docMk/>
            <pc:sldMk cId="1027525787" sldId="274"/>
            <ac:inkMk id="112" creationId="{0E7D1C79-8461-0B0C-AEAA-8D6F1FCFA313}"/>
          </ac:inkMkLst>
        </pc:inkChg>
        <pc:inkChg chg="add del">
          <ac:chgData name="Venkatasubramanian, Mani V." userId="fbe5ce37-0145-4c31-b84a-b36f8beac5f3" providerId="ADAL" clId="{80B9EE92-2438-4B4B-9C0B-08A31A8552CD}" dt="2023-03-30T14:49:44.477" v="108"/>
          <ac:inkMkLst>
            <pc:docMk/>
            <pc:sldMk cId="1027525787" sldId="274"/>
            <ac:inkMk id="113" creationId="{BE4D8455-5BF8-2E53-D2E2-E9E54783709A}"/>
          </ac:inkMkLst>
        </pc:inkChg>
        <pc:inkChg chg="add reco">
          <ac:chgData name="Venkatasubramanian, Mani V." userId="fbe5ce37-0145-4c31-b84a-b36f8beac5f3" providerId="ADAL" clId="{80B9EE92-2438-4B4B-9C0B-08A31A8552CD}" dt="2023-03-30T14:49:44.477" v="108"/>
          <ac:inkMkLst>
            <pc:docMk/>
            <pc:sldMk cId="1027525787" sldId="274"/>
            <ac:inkMk id="114" creationId="{C08082F6-3582-7D36-4B34-B84ECF121173}"/>
          </ac:inkMkLst>
        </pc:inkChg>
        <pc:inkChg chg="add reco">
          <ac:chgData name="Venkatasubramanian, Mani V." userId="fbe5ce37-0145-4c31-b84a-b36f8beac5f3" providerId="ADAL" clId="{80B9EE92-2438-4B4B-9C0B-08A31A8552CD}" dt="2023-03-30T14:49:44.477" v="108"/>
          <ac:inkMkLst>
            <pc:docMk/>
            <pc:sldMk cId="1027525787" sldId="274"/>
            <ac:inkMk id="115" creationId="{33A50BD4-0238-9775-A8B3-75F4DBE733F3}"/>
          </ac:inkMkLst>
        </pc:inkChg>
        <pc:inkChg chg="add reco">
          <ac:chgData name="Venkatasubramanian, Mani V." userId="fbe5ce37-0145-4c31-b84a-b36f8beac5f3" providerId="ADAL" clId="{80B9EE92-2438-4B4B-9C0B-08A31A8552CD}" dt="2023-03-30T14:49:44.477" v="108"/>
          <ac:inkMkLst>
            <pc:docMk/>
            <pc:sldMk cId="1027525787" sldId="274"/>
            <ac:inkMk id="116" creationId="{CD097647-E282-C146-5D18-D2EF8D55F27D}"/>
          </ac:inkMkLst>
        </pc:inkChg>
        <pc:inkChg chg="add del">
          <ac:chgData name="Venkatasubramanian, Mani V." userId="fbe5ce37-0145-4c31-b84a-b36f8beac5f3" providerId="ADAL" clId="{80B9EE92-2438-4B4B-9C0B-08A31A8552CD}" dt="2023-03-30T14:49:49.418" v="118"/>
          <ac:inkMkLst>
            <pc:docMk/>
            <pc:sldMk cId="1027525787" sldId="274"/>
            <ac:inkMk id="117" creationId="{25AB6922-03BA-B868-8BA2-4DDF7DBD4BEB}"/>
          </ac:inkMkLst>
        </pc:inkChg>
        <pc:inkChg chg="add del">
          <ac:chgData name="Venkatasubramanian, Mani V." userId="fbe5ce37-0145-4c31-b84a-b36f8beac5f3" providerId="ADAL" clId="{80B9EE92-2438-4B4B-9C0B-08A31A8552CD}" dt="2023-03-30T14:49:49.418" v="118"/>
          <ac:inkMkLst>
            <pc:docMk/>
            <pc:sldMk cId="1027525787" sldId="274"/>
            <ac:inkMk id="118" creationId="{50198DF3-7DCF-C971-B1B6-9966933A6E65}"/>
          </ac:inkMkLst>
        </pc:inkChg>
        <pc:inkChg chg="add del">
          <ac:chgData name="Venkatasubramanian, Mani V." userId="fbe5ce37-0145-4c31-b84a-b36f8beac5f3" providerId="ADAL" clId="{80B9EE92-2438-4B4B-9C0B-08A31A8552CD}" dt="2023-03-30T14:49:49.418" v="118"/>
          <ac:inkMkLst>
            <pc:docMk/>
            <pc:sldMk cId="1027525787" sldId="274"/>
            <ac:inkMk id="119" creationId="{DE843E62-C2E4-D20A-8E6B-05D656C6D51C}"/>
          </ac:inkMkLst>
        </pc:inkChg>
        <pc:inkChg chg="add">
          <ac:chgData name="Venkatasubramanian, Mani V." userId="fbe5ce37-0145-4c31-b84a-b36f8beac5f3" providerId="ADAL" clId="{80B9EE92-2438-4B4B-9C0B-08A31A8552CD}" dt="2023-03-30T14:49:46.588" v="112"/>
          <ac:inkMkLst>
            <pc:docMk/>
            <pc:sldMk cId="1027525787" sldId="274"/>
            <ac:inkMk id="120" creationId="{DF8835B6-3B88-87C2-F513-73805E1C1515}"/>
          </ac:inkMkLst>
        </pc:inkChg>
        <pc:inkChg chg="add del">
          <ac:chgData name="Venkatasubramanian, Mani V." userId="fbe5ce37-0145-4c31-b84a-b36f8beac5f3" providerId="ADAL" clId="{80B9EE92-2438-4B4B-9C0B-08A31A8552CD}" dt="2023-03-30T14:49:49.418" v="118"/>
          <ac:inkMkLst>
            <pc:docMk/>
            <pc:sldMk cId="1027525787" sldId="274"/>
            <ac:inkMk id="121" creationId="{E19B9048-16F3-7135-C33B-2DBD0C45AEC5}"/>
          </ac:inkMkLst>
        </pc:inkChg>
        <pc:inkChg chg="add del">
          <ac:chgData name="Venkatasubramanian, Mani V." userId="fbe5ce37-0145-4c31-b84a-b36f8beac5f3" providerId="ADAL" clId="{80B9EE92-2438-4B4B-9C0B-08A31A8552CD}" dt="2023-03-30T14:49:49.418" v="118"/>
          <ac:inkMkLst>
            <pc:docMk/>
            <pc:sldMk cId="1027525787" sldId="274"/>
            <ac:inkMk id="122" creationId="{AB947DF7-F40A-B5A6-88E8-DD3D26CCA8C9}"/>
          </ac:inkMkLst>
        </pc:inkChg>
        <pc:inkChg chg="add del">
          <ac:chgData name="Venkatasubramanian, Mani V." userId="fbe5ce37-0145-4c31-b84a-b36f8beac5f3" providerId="ADAL" clId="{80B9EE92-2438-4B4B-9C0B-08A31A8552CD}" dt="2023-03-30T14:49:49.418" v="118"/>
          <ac:inkMkLst>
            <pc:docMk/>
            <pc:sldMk cId="1027525787" sldId="274"/>
            <ac:inkMk id="123" creationId="{C8473386-C23C-EBF6-A1CE-DA79DD1D3769}"/>
          </ac:inkMkLst>
        </pc:inkChg>
        <pc:inkChg chg="add del">
          <ac:chgData name="Venkatasubramanian, Mani V." userId="fbe5ce37-0145-4c31-b84a-b36f8beac5f3" providerId="ADAL" clId="{80B9EE92-2438-4B4B-9C0B-08A31A8552CD}" dt="2023-03-30T14:49:49.418" v="118"/>
          <ac:inkMkLst>
            <pc:docMk/>
            <pc:sldMk cId="1027525787" sldId="274"/>
            <ac:inkMk id="124" creationId="{35BA3A78-796D-CB3B-F813-AA8EA037BDAB}"/>
          </ac:inkMkLst>
        </pc:inkChg>
        <pc:inkChg chg="add del">
          <ac:chgData name="Venkatasubramanian, Mani V." userId="fbe5ce37-0145-4c31-b84a-b36f8beac5f3" providerId="ADAL" clId="{80B9EE92-2438-4B4B-9C0B-08A31A8552CD}" dt="2023-03-30T14:49:49.418" v="118"/>
          <ac:inkMkLst>
            <pc:docMk/>
            <pc:sldMk cId="1027525787" sldId="274"/>
            <ac:inkMk id="125" creationId="{55D14B27-E7B4-D870-F72F-59F4140BD185}"/>
          </ac:inkMkLst>
        </pc:inkChg>
        <pc:inkChg chg="add reco">
          <ac:chgData name="Venkatasubramanian, Mani V." userId="fbe5ce37-0145-4c31-b84a-b36f8beac5f3" providerId="ADAL" clId="{80B9EE92-2438-4B4B-9C0B-08A31A8552CD}" dt="2023-03-30T14:49:49.418" v="118"/>
          <ac:inkMkLst>
            <pc:docMk/>
            <pc:sldMk cId="1027525787" sldId="274"/>
            <ac:inkMk id="126" creationId="{9E20DF9D-C6A1-84F2-85B0-B2A2ED826E5F}"/>
          </ac:inkMkLst>
        </pc:inkChg>
        <pc:inkChg chg="add reco">
          <ac:chgData name="Venkatasubramanian, Mani V." userId="fbe5ce37-0145-4c31-b84a-b36f8beac5f3" providerId="ADAL" clId="{80B9EE92-2438-4B4B-9C0B-08A31A8552CD}" dt="2023-03-30T14:49:49.418" v="118"/>
          <ac:inkMkLst>
            <pc:docMk/>
            <pc:sldMk cId="1027525787" sldId="274"/>
            <ac:inkMk id="127" creationId="{3F333027-1990-9AA5-18E4-C01323E980E8}"/>
          </ac:inkMkLst>
        </pc:inkChg>
        <pc:inkChg chg="add del">
          <ac:chgData name="Venkatasubramanian, Mani V." userId="fbe5ce37-0145-4c31-b84a-b36f8beac5f3" providerId="ADAL" clId="{80B9EE92-2438-4B4B-9C0B-08A31A8552CD}" dt="2023-03-30T14:49:55.458" v="121"/>
          <ac:inkMkLst>
            <pc:docMk/>
            <pc:sldMk cId="1027525787" sldId="274"/>
            <ac:inkMk id="128" creationId="{B0035AA2-BBD5-FF04-9119-0C361DC99B7A}"/>
          </ac:inkMkLst>
        </pc:inkChg>
        <pc:inkChg chg="add del">
          <ac:chgData name="Venkatasubramanian, Mani V." userId="fbe5ce37-0145-4c31-b84a-b36f8beac5f3" providerId="ADAL" clId="{80B9EE92-2438-4B4B-9C0B-08A31A8552CD}" dt="2023-03-30T14:49:55.458" v="121"/>
          <ac:inkMkLst>
            <pc:docMk/>
            <pc:sldMk cId="1027525787" sldId="274"/>
            <ac:inkMk id="129" creationId="{8EC8F45C-0C45-ADF0-47D2-D46FF86CC7D5}"/>
          </ac:inkMkLst>
        </pc:inkChg>
        <pc:inkChg chg="add reco">
          <ac:chgData name="Venkatasubramanian, Mani V." userId="fbe5ce37-0145-4c31-b84a-b36f8beac5f3" providerId="ADAL" clId="{80B9EE92-2438-4B4B-9C0B-08A31A8552CD}" dt="2023-03-30T14:49:55.458" v="121"/>
          <ac:inkMkLst>
            <pc:docMk/>
            <pc:sldMk cId="1027525787" sldId="274"/>
            <ac:inkMk id="130" creationId="{F59707DF-02DC-02F9-D7C3-6D0F8BAE14FC}"/>
          </ac:inkMkLst>
        </pc:inkChg>
        <pc:inkChg chg="add del">
          <ac:chgData name="Venkatasubramanian, Mani V." userId="fbe5ce37-0145-4c31-b84a-b36f8beac5f3" providerId="ADAL" clId="{80B9EE92-2438-4B4B-9C0B-08A31A8552CD}" dt="2023-03-30T14:50:05.144" v="141"/>
          <ac:inkMkLst>
            <pc:docMk/>
            <pc:sldMk cId="1027525787" sldId="274"/>
            <ac:inkMk id="131" creationId="{B9E08824-EDBB-DC7B-943E-BE7EA39A1E00}"/>
          </ac:inkMkLst>
        </pc:inkChg>
        <pc:inkChg chg="add del">
          <ac:chgData name="Venkatasubramanian, Mani V." userId="fbe5ce37-0145-4c31-b84a-b36f8beac5f3" providerId="ADAL" clId="{80B9EE92-2438-4B4B-9C0B-08A31A8552CD}" dt="2023-03-30T14:50:05.144" v="141"/>
          <ac:inkMkLst>
            <pc:docMk/>
            <pc:sldMk cId="1027525787" sldId="274"/>
            <ac:inkMk id="132" creationId="{83ED9DFE-BA67-3469-87A4-AF3ADC8A377B}"/>
          </ac:inkMkLst>
        </pc:inkChg>
        <pc:inkChg chg="add del">
          <ac:chgData name="Venkatasubramanian, Mani V." userId="fbe5ce37-0145-4c31-b84a-b36f8beac5f3" providerId="ADAL" clId="{80B9EE92-2438-4B4B-9C0B-08A31A8552CD}" dt="2023-03-30T14:50:05.144" v="141"/>
          <ac:inkMkLst>
            <pc:docMk/>
            <pc:sldMk cId="1027525787" sldId="274"/>
            <ac:inkMk id="133" creationId="{E5700FC0-5772-86EB-0980-F1F0605EF7DC}"/>
          </ac:inkMkLst>
        </pc:inkChg>
        <pc:inkChg chg="add del">
          <ac:chgData name="Venkatasubramanian, Mani V." userId="fbe5ce37-0145-4c31-b84a-b36f8beac5f3" providerId="ADAL" clId="{80B9EE92-2438-4B4B-9C0B-08A31A8552CD}" dt="2023-03-30T14:50:05.144" v="141"/>
          <ac:inkMkLst>
            <pc:docMk/>
            <pc:sldMk cId="1027525787" sldId="274"/>
            <ac:inkMk id="134" creationId="{BD2384A4-018E-36C2-B236-24AB290528C6}"/>
          </ac:inkMkLst>
        </pc:inkChg>
        <pc:inkChg chg="add del">
          <ac:chgData name="Venkatasubramanian, Mani V." userId="fbe5ce37-0145-4c31-b84a-b36f8beac5f3" providerId="ADAL" clId="{80B9EE92-2438-4B4B-9C0B-08A31A8552CD}" dt="2023-03-30T14:50:05.144" v="141"/>
          <ac:inkMkLst>
            <pc:docMk/>
            <pc:sldMk cId="1027525787" sldId="274"/>
            <ac:inkMk id="135" creationId="{378EE73B-AD82-EB91-48BA-91EBBFFF9C06}"/>
          </ac:inkMkLst>
        </pc:inkChg>
        <pc:inkChg chg="add del">
          <ac:chgData name="Venkatasubramanian, Mani V." userId="fbe5ce37-0145-4c31-b84a-b36f8beac5f3" providerId="ADAL" clId="{80B9EE92-2438-4B4B-9C0B-08A31A8552CD}" dt="2023-03-30T14:50:05.144" v="141"/>
          <ac:inkMkLst>
            <pc:docMk/>
            <pc:sldMk cId="1027525787" sldId="274"/>
            <ac:inkMk id="136" creationId="{82E10AEC-AA9F-236D-B90C-6DB534C9D568}"/>
          </ac:inkMkLst>
        </pc:inkChg>
        <pc:inkChg chg="add del">
          <ac:chgData name="Venkatasubramanian, Mani V." userId="fbe5ce37-0145-4c31-b84a-b36f8beac5f3" providerId="ADAL" clId="{80B9EE92-2438-4B4B-9C0B-08A31A8552CD}" dt="2023-03-30T14:50:05.144" v="141"/>
          <ac:inkMkLst>
            <pc:docMk/>
            <pc:sldMk cId="1027525787" sldId="274"/>
            <ac:inkMk id="137" creationId="{3639E5B0-2512-E14A-34D5-EF642667A9F2}"/>
          </ac:inkMkLst>
        </pc:inkChg>
        <pc:inkChg chg="add del">
          <ac:chgData name="Venkatasubramanian, Mani V." userId="fbe5ce37-0145-4c31-b84a-b36f8beac5f3" providerId="ADAL" clId="{80B9EE92-2438-4B4B-9C0B-08A31A8552CD}" dt="2023-03-30T14:50:05.144" v="141"/>
          <ac:inkMkLst>
            <pc:docMk/>
            <pc:sldMk cId="1027525787" sldId="274"/>
            <ac:inkMk id="138" creationId="{52C170B5-0407-80D8-B245-A566B0AF68FE}"/>
          </ac:inkMkLst>
        </pc:inkChg>
        <pc:inkChg chg="add del">
          <ac:chgData name="Venkatasubramanian, Mani V." userId="fbe5ce37-0145-4c31-b84a-b36f8beac5f3" providerId="ADAL" clId="{80B9EE92-2438-4B4B-9C0B-08A31A8552CD}" dt="2023-03-30T14:50:05.144" v="141"/>
          <ac:inkMkLst>
            <pc:docMk/>
            <pc:sldMk cId="1027525787" sldId="274"/>
            <ac:inkMk id="139" creationId="{A3163400-9689-37FF-929F-A1011A9B5F95}"/>
          </ac:inkMkLst>
        </pc:inkChg>
        <pc:inkChg chg="add del">
          <ac:chgData name="Venkatasubramanian, Mani V." userId="fbe5ce37-0145-4c31-b84a-b36f8beac5f3" providerId="ADAL" clId="{80B9EE92-2438-4B4B-9C0B-08A31A8552CD}" dt="2023-03-30T14:50:05.144" v="141"/>
          <ac:inkMkLst>
            <pc:docMk/>
            <pc:sldMk cId="1027525787" sldId="274"/>
            <ac:inkMk id="140" creationId="{5EE1A61B-5B43-A02E-652E-4D6A4F4162AC}"/>
          </ac:inkMkLst>
        </pc:inkChg>
        <pc:inkChg chg="add del">
          <ac:chgData name="Venkatasubramanian, Mani V." userId="fbe5ce37-0145-4c31-b84a-b36f8beac5f3" providerId="ADAL" clId="{80B9EE92-2438-4B4B-9C0B-08A31A8552CD}" dt="2023-03-30T14:50:05.144" v="141"/>
          <ac:inkMkLst>
            <pc:docMk/>
            <pc:sldMk cId="1027525787" sldId="274"/>
            <ac:inkMk id="141" creationId="{C6B90F0E-68B3-D59A-63F6-06DA64F82F2E}"/>
          </ac:inkMkLst>
        </pc:inkChg>
        <pc:inkChg chg="add del">
          <ac:chgData name="Venkatasubramanian, Mani V." userId="fbe5ce37-0145-4c31-b84a-b36f8beac5f3" providerId="ADAL" clId="{80B9EE92-2438-4B4B-9C0B-08A31A8552CD}" dt="2023-03-30T14:50:05.144" v="141"/>
          <ac:inkMkLst>
            <pc:docMk/>
            <pc:sldMk cId="1027525787" sldId="274"/>
            <ac:inkMk id="142" creationId="{F5873884-784C-8BAE-4B4A-306AA8CB3F9F}"/>
          </ac:inkMkLst>
        </pc:inkChg>
        <pc:inkChg chg="add del">
          <ac:chgData name="Venkatasubramanian, Mani V." userId="fbe5ce37-0145-4c31-b84a-b36f8beac5f3" providerId="ADAL" clId="{80B9EE92-2438-4B4B-9C0B-08A31A8552CD}" dt="2023-03-30T14:50:05.144" v="141"/>
          <ac:inkMkLst>
            <pc:docMk/>
            <pc:sldMk cId="1027525787" sldId="274"/>
            <ac:inkMk id="143" creationId="{BF6DA114-9556-2E11-2FE9-9D2686BAE8EC}"/>
          </ac:inkMkLst>
        </pc:inkChg>
        <pc:inkChg chg="add del">
          <ac:chgData name="Venkatasubramanian, Mani V." userId="fbe5ce37-0145-4c31-b84a-b36f8beac5f3" providerId="ADAL" clId="{80B9EE92-2438-4B4B-9C0B-08A31A8552CD}" dt="2023-03-30T14:50:05.144" v="141"/>
          <ac:inkMkLst>
            <pc:docMk/>
            <pc:sldMk cId="1027525787" sldId="274"/>
            <ac:inkMk id="144" creationId="{86F4BF3D-A1DA-EBA5-11B4-D2417E7D91EC}"/>
          </ac:inkMkLst>
        </pc:inkChg>
        <pc:inkChg chg="add del">
          <ac:chgData name="Venkatasubramanian, Mani V." userId="fbe5ce37-0145-4c31-b84a-b36f8beac5f3" providerId="ADAL" clId="{80B9EE92-2438-4B4B-9C0B-08A31A8552CD}" dt="2023-03-30T14:50:05.144" v="141"/>
          <ac:inkMkLst>
            <pc:docMk/>
            <pc:sldMk cId="1027525787" sldId="274"/>
            <ac:inkMk id="145" creationId="{6F2AB64B-5CBA-79BB-17BC-EAD75374A2F9}"/>
          </ac:inkMkLst>
        </pc:inkChg>
        <pc:inkChg chg="add del">
          <ac:chgData name="Venkatasubramanian, Mani V." userId="fbe5ce37-0145-4c31-b84a-b36f8beac5f3" providerId="ADAL" clId="{80B9EE92-2438-4B4B-9C0B-08A31A8552CD}" dt="2023-03-30T14:50:05.144" v="141"/>
          <ac:inkMkLst>
            <pc:docMk/>
            <pc:sldMk cId="1027525787" sldId="274"/>
            <ac:inkMk id="146" creationId="{D32865C7-9A8A-BFEA-7ED9-EAEE437887BB}"/>
          </ac:inkMkLst>
        </pc:inkChg>
        <pc:inkChg chg="add del">
          <ac:chgData name="Venkatasubramanian, Mani V." userId="fbe5ce37-0145-4c31-b84a-b36f8beac5f3" providerId="ADAL" clId="{80B9EE92-2438-4B4B-9C0B-08A31A8552CD}" dt="2023-03-30T14:50:05.144" v="141"/>
          <ac:inkMkLst>
            <pc:docMk/>
            <pc:sldMk cId="1027525787" sldId="274"/>
            <ac:inkMk id="147" creationId="{5FE60ED2-AB2B-849B-F8FB-A37E3988B7A9}"/>
          </ac:inkMkLst>
        </pc:inkChg>
        <pc:inkChg chg="add del">
          <ac:chgData name="Venkatasubramanian, Mani V." userId="fbe5ce37-0145-4c31-b84a-b36f8beac5f3" providerId="ADAL" clId="{80B9EE92-2438-4B4B-9C0B-08A31A8552CD}" dt="2023-03-30T14:50:05.144" v="141"/>
          <ac:inkMkLst>
            <pc:docMk/>
            <pc:sldMk cId="1027525787" sldId="274"/>
            <ac:inkMk id="148" creationId="{7739FD35-0EFB-3BF0-09F8-BB9FCDA241D3}"/>
          </ac:inkMkLst>
        </pc:inkChg>
        <pc:inkChg chg="add del">
          <ac:chgData name="Venkatasubramanian, Mani V." userId="fbe5ce37-0145-4c31-b84a-b36f8beac5f3" providerId="ADAL" clId="{80B9EE92-2438-4B4B-9C0B-08A31A8552CD}" dt="2023-03-30T14:50:05.144" v="141"/>
          <ac:inkMkLst>
            <pc:docMk/>
            <pc:sldMk cId="1027525787" sldId="274"/>
            <ac:inkMk id="149" creationId="{185E6AB3-3186-D093-0C58-1090C3205157}"/>
          </ac:inkMkLst>
        </pc:inkChg>
        <pc:inkChg chg="add reco">
          <ac:chgData name="Venkatasubramanian, Mani V." userId="fbe5ce37-0145-4c31-b84a-b36f8beac5f3" providerId="ADAL" clId="{80B9EE92-2438-4B4B-9C0B-08A31A8552CD}" dt="2023-03-30T14:50:05.144" v="141"/>
          <ac:inkMkLst>
            <pc:docMk/>
            <pc:sldMk cId="1027525787" sldId="274"/>
            <ac:inkMk id="150" creationId="{E4A2C294-C9B2-60FE-E2BB-4A4951726142}"/>
          </ac:inkMkLst>
        </pc:inkChg>
        <pc:inkChg chg="add reco">
          <ac:chgData name="Venkatasubramanian, Mani V." userId="fbe5ce37-0145-4c31-b84a-b36f8beac5f3" providerId="ADAL" clId="{80B9EE92-2438-4B4B-9C0B-08A31A8552CD}" dt="2023-03-30T14:50:05.144" v="141"/>
          <ac:inkMkLst>
            <pc:docMk/>
            <pc:sldMk cId="1027525787" sldId="274"/>
            <ac:inkMk id="151" creationId="{81D8290F-AAB0-D6E7-F350-161D70E56A7C}"/>
          </ac:inkMkLst>
        </pc:inkChg>
        <pc:inkChg chg="add reco">
          <ac:chgData name="Venkatasubramanian, Mani V." userId="fbe5ce37-0145-4c31-b84a-b36f8beac5f3" providerId="ADAL" clId="{80B9EE92-2438-4B4B-9C0B-08A31A8552CD}" dt="2023-03-30T14:50:05.144" v="141"/>
          <ac:inkMkLst>
            <pc:docMk/>
            <pc:sldMk cId="1027525787" sldId="274"/>
            <ac:inkMk id="152" creationId="{1C680A8B-B661-F425-700A-22B824404C63}"/>
          </ac:inkMkLst>
        </pc:inkChg>
        <pc:inkChg chg="add reco">
          <ac:chgData name="Venkatasubramanian, Mani V." userId="fbe5ce37-0145-4c31-b84a-b36f8beac5f3" providerId="ADAL" clId="{80B9EE92-2438-4B4B-9C0B-08A31A8552CD}" dt="2023-03-30T14:50:05.144" v="141"/>
          <ac:inkMkLst>
            <pc:docMk/>
            <pc:sldMk cId="1027525787" sldId="274"/>
            <ac:inkMk id="153" creationId="{D37DCDFB-F59D-94AE-D4D0-9524636DD3E9}"/>
          </ac:inkMkLst>
        </pc:inkChg>
        <pc:inkChg chg="add del">
          <ac:chgData name="Venkatasubramanian, Mani V." userId="fbe5ce37-0145-4c31-b84a-b36f8beac5f3" providerId="ADAL" clId="{80B9EE92-2438-4B4B-9C0B-08A31A8552CD}" dt="2023-03-30T14:50:07.883" v="152"/>
          <ac:inkMkLst>
            <pc:docMk/>
            <pc:sldMk cId="1027525787" sldId="274"/>
            <ac:inkMk id="154" creationId="{1C0F2058-D2B5-D621-D632-7E97D9140A29}"/>
          </ac:inkMkLst>
        </pc:inkChg>
        <pc:inkChg chg="add del">
          <ac:chgData name="Venkatasubramanian, Mani V." userId="fbe5ce37-0145-4c31-b84a-b36f8beac5f3" providerId="ADAL" clId="{80B9EE92-2438-4B4B-9C0B-08A31A8552CD}" dt="2023-03-30T14:50:07.883" v="152"/>
          <ac:inkMkLst>
            <pc:docMk/>
            <pc:sldMk cId="1027525787" sldId="274"/>
            <ac:inkMk id="155" creationId="{FD01F4AB-2F40-C80F-533F-98838F73E77B}"/>
          </ac:inkMkLst>
        </pc:inkChg>
        <pc:inkChg chg="add del">
          <ac:chgData name="Venkatasubramanian, Mani V." userId="fbe5ce37-0145-4c31-b84a-b36f8beac5f3" providerId="ADAL" clId="{80B9EE92-2438-4B4B-9C0B-08A31A8552CD}" dt="2023-03-30T14:50:07.883" v="152"/>
          <ac:inkMkLst>
            <pc:docMk/>
            <pc:sldMk cId="1027525787" sldId="274"/>
            <ac:inkMk id="156" creationId="{E7A41D9C-6A7B-E6E8-E211-F95356EA3C79}"/>
          </ac:inkMkLst>
        </pc:inkChg>
        <pc:inkChg chg="add del">
          <ac:chgData name="Venkatasubramanian, Mani V." userId="fbe5ce37-0145-4c31-b84a-b36f8beac5f3" providerId="ADAL" clId="{80B9EE92-2438-4B4B-9C0B-08A31A8552CD}" dt="2023-03-30T14:50:07.883" v="152"/>
          <ac:inkMkLst>
            <pc:docMk/>
            <pc:sldMk cId="1027525787" sldId="274"/>
            <ac:inkMk id="157" creationId="{3655660F-C8A0-EE94-71DD-F235AF6980B1}"/>
          </ac:inkMkLst>
        </pc:inkChg>
        <pc:inkChg chg="add del">
          <ac:chgData name="Venkatasubramanian, Mani V." userId="fbe5ce37-0145-4c31-b84a-b36f8beac5f3" providerId="ADAL" clId="{80B9EE92-2438-4B4B-9C0B-08A31A8552CD}" dt="2023-03-30T14:50:07.883" v="152"/>
          <ac:inkMkLst>
            <pc:docMk/>
            <pc:sldMk cId="1027525787" sldId="274"/>
            <ac:inkMk id="158" creationId="{D743D0A9-B762-7ED5-89D3-D553D403B145}"/>
          </ac:inkMkLst>
        </pc:inkChg>
        <pc:inkChg chg="add del">
          <ac:chgData name="Venkatasubramanian, Mani V." userId="fbe5ce37-0145-4c31-b84a-b36f8beac5f3" providerId="ADAL" clId="{80B9EE92-2438-4B4B-9C0B-08A31A8552CD}" dt="2023-03-30T14:50:07.883" v="152"/>
          <ac:inkMkLst>
            <pc:docMk/>
            <pc:sldMk cId="1027525787" sldId="274"/>
            <ac:inkMk id="159" creationId="{0703911D-4D64-1DC9-4C31-0957E3E2F989}"/>
          </ac:inkMkLst>
        </pc:inkChg>
        <pc:inkChg chg="add del">
          <ac:chgData name="Venkatasubramanian, Mani V." userId="fbe5ce37-0145-4c31-b84a-b36f8beac5f3" providerId="ADAL" clId="{80B9EE92-2438-4B4B-9C0B-08A31A8552CD}" dt="2023-03-30T14:50:07.883" v="152"/>
          <ac:inkMkLst>
            <pc:docMk/>
            <pc:sldMk cId="1027525787" sldId="274"/>
            <ac:inkMk id="160" creationId="{4D4039E9-93D0-4E9A-758F-10026668FC2A}"/>
          </ac:inkMkLst>
        </pc:inkChg>
        <pc:inkChg chg="add del">
          <ac:chgData name="Venkatasubramanian, Mani V." userId="fbe5ce37-0145-4c31-b84a-b36f8beac5f3" providerId="ADAL" clId="{80B9EE92-2438-4B4B-9C0B-08A31A8552CD}" dt="2023-03-30T14:50:07.883" v="152"/>
          <ac:inkMkLst>
            <pc:docMk/>
            <pc:sldMk cId="1027525787" sldId="274"/>
            <ac:inkMk id="161" creationId="{709B6932-1E1C-6FF7-DA25-796BF4351628}"/>
          </ac:inkMkLst>
        </pc:inkChg>
        <pc:inkChg chg="add del">
          <ac:chgData name="Venkatasubramanian, Mani V." userId="fbe5ce37-0145-4c31-b84a-b36f8beac5f3" providerId="ADAL" clId="{80B9EE92-2438-4B4B-9C0B-08A31A8552CD}" dt="2023-03-30T14:50:23.727" v="158"/>
          <ac:inkMkLst>
            <pc:docMk/>
            <pc:sldMk cId="1027525787" sldId="274"/>
            <ac:inkMk id="162" creationId="{5B05BC1E-4FDE-464F-83C8-D0AF4D31A752}"/>
          </ac:inkMkLst>
        </pc:inkChg>
        <pc:inkChg chg="add">
          <ac:chgData name="Venkatasubramanian, Mani V." userId="fbe5ce37-0145-4c31-b84a-b36f8beac5f3" providerId="ADAL" clId="{80B9EE92-2438-4B4B-9C0B-08A31A8552CD}" dt="2023-03-30T14:50:07.283" v="151"/>
          <ac:inkMkLst>
            <pc:docMk/>
            <pc:sldMk cId="1027525787" sldId="274"/>
            <ac:inkMk id="163" creationId="{44FCA366-5493-1744-744A-E87BCBFA6735}"/>
          </ac:inkMkLst>
        </pc:inkChg>
        <pc:inkChg chg="add del reco">
          <ac:chgData name="Venkatasubramanian, Mani V." userId="fbe5ce37-0145-4c31-b84a-b36f8beac5f3" providerId="ADAL" clId="{80B9EE92-2438-4B4B-9C0B-08A31A8552CD}" dt="2023-03-30T14:50:23.723" v="157"/>
          <ac:inkMkLst>
            <pc:docMk/>
            <pc:sldMk cId="1027525787" sldId="274"/>
            <ac:inkMk id="164" creationId="{1978A109-4EA2-6A5C-6DEB-DF588971AD7C}"/>
          </ac:inkMkLst>
        </pc:inkChg>
        <pc:inkChg chg="add del">
          <ac:chgData name="Venkatasubramanian, Mani V." userId="fbe5ce37-0145-4c31-b84a-b36f8beac5f3" providerId="ADAL" clId="{80B9EE92-2438-4B4B-9C0B-08A31A8552CD}" dt="2023-03-30T14:50:17.995" v="156"/>
          <ac:inkMkLst>
            <pc:docMk/>
            <pc:sldMk cId="1027525787" sldId="274"/>
            <ac:inkMk id="165" creationId="{E178F655-79AB-2785-2A76-4EFB40F8DE4C}"/>
          </ac:inkMkLst>
        </pc:inkChg>
        <pc:inkChg chg="add del">
          <ac:chgData name="Venkatasubramanian, Mani V." userId="fbe5ce37-0145-4c31-b84a-b36f8beac5f3" providerId="ADAL" clId="{80B9EE92-2438-4B4B-9C0B-08A31A8552CD}" dt="2023-03-30T14:50:17.995" v="156"/>
          <ac:inkMkLst>
            <pc:docMk/>
            <pc:sldMk cId="1027525787" sldId="274"/>
            <ac:inkMk id="166" creationId="{7A5B8017-8978-2D8E-6D50-7756E67022E3}"/>
          </ac:inkMkLst>
        </pc:inkChg>
        <pc:inkChg chg="add del">
          <ac:chgData name="Venkatasubramanian, Mani V." userId="fbe5ce37-0145-4c31-b84a-b36f8beac5f3" providerId="ADAL" clId="{80B9EE92-2438-4B4B-9C0B-08A31A8552CD}" dt="2023-03-30T14:50:17.995" v="156"/>
          <ac:inkMkLst>
            <pc:docMk/>
            <pc:sldMk cId="1027525787" sldId="274"/>
            <ac:inkMk id="167" creationId="{D06056EA-7B7C-995F-3156-EC60FE578242}"/>
          </ac:inkMkLst>
        </pc:inkChg>
        <pc:inkChg chg="add reco">
          <ac:chgData name="Venkatasubramanian, Mani V." userId="fbe5ce37-0145-4c31-b84a-b36f8beac5f3" providerId="ADAL" clId="{80B9EE92-2438-4B4B-9C0B-08A31A8552CD}" dt="2023-03-30T14:50:17.995" v="156"/>
          <ac:inkMkLst>
            <pc:docMk/>
            <pc:sldMk cId="1027525787" sldId="274"/>
            <ac:inkMk id="168" creationId="{D8548CB3-DEC0-DD71-8A66-8B72C6079C5C}"/>
          </ac:inkMkLst>
        </pc:inkChg>
        <pc:inkChg chg="add del">
          <ac:chgData name="Venkatasubramanian, Mani V." userId="fbe5ce37-0145-4c31-b84a-b36f8beac5f3" providerId="ADAL" clId="{80B9EE92-2438-4B4B-9C0B-08A31A8552CD}" dt="2023-03-30T14:50:30.436" v="169"/>
          <ac:inkMkLst>
            <pc:docMk/>
            <pc:sldMk cId="1027525787" sldId="274"/>
            <ac:inkMk id="169" creationId="{7D30ACC1-6F74-BCE1-ECFC-13DC8D6FD450}"/>
          </ac:inkMkLst>
        </pc:inkChg>
        <pc:inkChg chg="add del">
          <ac:chgData name="Venkatasubramanian, Mani V." userId="fbe5ce37-0145-4c31-b84a-b36f8beac5f3" providerId="ADAL" clId="{80B9EE92-2438-4B4B-9C0B-08A31A8552CD}" dt="2023-03-30T14:50:30.436" v="169"/>
          <ac:inkMkLst>
            <pc:docMk/>
            <pc:sldMk cId="1027525787" sldId="274"/>
            <ac:inkMk id="170" creationId="{B602DD8F-D0F4-AF84-E685-03E140812FC6}"/>
          </ac:inkMkLst>
        </pc:inkChg>
        <pc:inkChg chg="add del">
          <ac:chgData name="Venkatasubramanian, Mani V." userId="fbe5ce37-0145-4c31-b84a-b36f8beac5f3" providerId="ADAL" clId="{80B9EE92-2438-4B4B-9C0B-08A31A8552CD}" dt="2023-03-30T14:50:30.436" v="169"/>
          <ac:inkMkLst>
            <pc:docMk/>
            <pc:sldMk cId="1027525787" sldId="274"/>
            <ac:inkMk id="171" creationId="{69FCB42A-64CB-128E-52EE-B1FA5A42C2CE}"/>
          </ac:inkMkLst>
        </pc:inkChg>
        <pc:inkChg chg="add del">
          <ac:chgData name="Venkatasubramanian, Mani V." userId="fbe5ce37-0145-4c31-b84a-b36f8beac5f3" providerId="ADAL" clId="{80B9EE92-2438-4B4B-9C0B-08A31A8552CD}" dt="2023-03-30T14:50:30.436" v="169"/>
          <ac:inkMkLst>
            <pc:docMk/>
            <pc:sldMk cId="1027525787" sldId="274"/>
            <ac:inkMk id="172" creationId="{C255AC41-2B1F-4095-CB19-54165C9838CA}"/>
          </ac:inkMkLst>
        </pc:inkChg>
        <pc:inkChg chg="add del">
          <ac:chgData name="Venkatasubramanian, Mani V." userId="fbe5ce37-0145-4c31-b84a-b36f8beac5f3" providerId="ADAL" clId="{80B9EE92-2438-4B4B-9C0B-08A31A8552CD}" dt="2023-03-30T14:50:30.436" v="169"/>
          <ac:inkMkLst>
            <pc:docMk/>
            <pc:sldMk cId="1027525787" sldId="274"/>
            <ac:inkMk id="173" creationId="{EB6ED6ED-D284-4221-C89F-D4365E37908A}"/>
          </ac:inkMkLst>
        </pc:inkChg>
        <pc:inkChg chg="add del">
          <ac:chgData name="Venkatasubramanian, Mani V." userId="fbe5ce37-0145-4c31-b84a-b36f8beac5f3" providerId="ADAL" clId="{80B9EE92-2438-4B4B-9C0B-08A31A8552CD}" dt="2023-03-30T14:50:30.436" v="169"/>
          <ac:inkMkLst>
            <pc:docMk/>
            <pc:sldMk cId="1027525787" sldId="274"/>
            <ac:inkMk id="174" creationId="{C9F58A49-D27A-8803-AEC7-84616565BD9E}"/>
          </ac:inkMkLst>
        </pc:inkChg>
        <pc:inkChg chg="add del">
          <ac:chgData name="Venkatasubramanian, Mani V." userId="fbe5ce37-0145-4c31-b84a-b36f8beac5f3" providerId="ADAL" clId="{80B9EE92-2438-4B4B-9C0B-08A31A8552CD}" dt="2023-03-30T14:50:30.436" v="169"/>
          <ac:inkMkLst>
            <pc:docMk/>
            <pc:sldMk cId="1027525787" sldId="274"/>
            <ac:inkMk id="175" creationId="{5A125E3A-5893-8043-7261-A43D02C54EF3}"/>
          </ac:inkMkLst>
        </pc:inkChg>
        <pc:inkChg chg="add del">
          <ac:chgData name="Venkatasubramanian, Mani V." userId="fbe5ce37-0145-4c31-b84a-b36f8beac5f3" providerId="ADAL" clId="{80B9EE92-2438-4B4B-9C0B-08A31A8552CD}" dt="2023-03-30T14:50:30.436" v="169"/>
          <ac:inkMkLst>
            <pc:docMk/>
            <pc:sldMk cId="1027525787" sldId="274"/>
            <ac:inkMk id="176" creationId="{C34315A6-71DC-3AFA-96F0-1CEAC9E2B909}"/>
          </ac:inkMkLst>
        </pc:inkChg>
        <pc:inkChg chg="add del">
          <ac:chgData name="Venkatasubramanian, Mani V." userId="fbe5ce37-0145-4c31-b84a-b36f8beac5f3" providerId="ADAL" clId="{80B9EE92-2438-4B4B-9C0B-08A31A8552CD}" dt="2023-03-30T14:50:30.436" v="169"/>
          <ac:inkMkLst>
            <pc:docMk/>
            <pc:sldMk cId="1027525787" sldId="274"/>
            <ac:inkMk id="177" creationId="{B2DA29A0-A3AB-E8FE-02F5-E90C4D760E0E}"/>
          </ac:inkMkLst>
        </pc:inkChg>
        <pc:inkChg chg="add del">
          <ac:chgData name="Venkatasubramanian, Mani V." userId="fbe5ce37-0145-4c31-b84a-b36f8beac5f3" providerId="ADAL" clId="{80B9EE92-2438-4B4B-9C0B-08A31A8552CD}" dt="2023-03-30T14:50:30.436" v="169"/>
          <ac:inkMkLst>
            <pc:docMk/>
            <pc:sldMk cId="1027525787" sldId="274"/>
            <ac:inkMk id="178" creationId="{86FE51B5-073D-D673-9AED-56635A7E2F7E}"/>
          </ac:inkMkLst>
        </pc:inkChg>
        <pc:inkChg chg="add reco">
          <ac:chgData name="Venkatasubramanian, Mani V." userId="fbe5ce37-0145-4c31-b84a-b36f8beac5f3" providerId="ADAL" clId="{80B9EE92-2438-4B4B-9C0B-08A31A8552CD}" dt="2023-03-30T14:50:30.436" v="169"/>
          <ac:inkMkLst>
            <pc:docMk/>
            <pc:sldMk cId="1027525787" sldId="274"/>
            <ac:inkMk id="179" creationId="{BDCA5581-279D-87C5-211D-5ED16F001A9D}"/>
          </ac:inkMkLst>
        </pc:inkChg>
        <pc:inkChg chg="add del">
          <ac:chgData name="Venkatasubramanian, Mani V." userId="fbe5ce37-0145-4c31-b84a-b36f8beac5f3" providerId="ADAL" clId="{80B9EE92-2438-4B4B-9C0B-08A31A8552CD}" dt="2023-03-30T14:50:56.222" v="216"/>
          <ac:inkMkLst>
            <pc:docMk/>
            <pc:sldMk cId="1027525787" sldId="274"/>
            <ac:inkMk id="180" creationId="{2B1411A0-905E-60E7-DE2F-F4CE3A37166C}"/>
          </ac:inkMkLst>
        </pc:inkChg>
        <pc:inkChg chg="add del">
          <ac:chgData name="Venkatasubramanian, Mani V." userId="fbe5ce37-0145-4c31-b84a-b36f8beac5f3" providerId="ADAL" clId="{80B9EE92-2438-4B4B-9C0B-08A31A8552CD}" dt="2023-03-30T14:50:56.222" v="216"/>
          <ac:inkMkLst>
            <pc:docMk/>
            <pc:sldMk cId="1027525787" sldId="274"/>
            <ac:inkMk id="181" creationId="{9C06F902-1DA1-BF61-55BD-E8C94EFE4ACB}"/>
          </ac:inkMkLst>
        </pc:inkChg>
        <pc:inkChg chg="add del">
          <ac:chgData name="Venkatasubramanian, Mani V." userId="fbe5ce37-0145-4c31-b84a-b36f8beac5f3" providerId="ADAL" clId="{80B9EE92-2438-4B4B-9C0B-08A31A8552CD}" dt="2023-03-30T14:50:56.222" v="216"/>
          <ac:inkMkLst>
            <pc:docMk/>
            <pc:sldMk cId="1027525787" sldId="274"/>
            <ac:inkMk id="182" creationId="{2F318832-F9AD-0F19-5000-8EC67842F02F}"/>
          </ac:inkMkLst>
        </pc:inkChg>
        <pc:inkChg chg="add del">
          <ac:chgData name="Venkatasubramanian, Mani V." userId="fbe5ce37-0145-4c31-b84a-b36f8beac5f3" providerId="ADAL" clId="{80B9EE92-2438-4B4B-9C0B-08A31A8552CD}" dt="2023-03-30T14:50:56.222" v="216"/>
          <ac:inkMkLst>
            <pc:docMk/>
            <pc:sldMk cId="1027525787" sldId="274"/>
            <ac:inkMk id="183" creationId="{EF6E7632-1B12-4738-7F60-A6AEB11B6EEF}"/>
          </ac:inkMkLst>
        </pc:inkChg>
        <pc:inkChg chg="add del">
          <ac:chgData name="Venkatasubramanian, Mani V." userId="fbe5ce37-0145-4c31-b84a-b36f8beac5f3" providerId="ADAL" clId="{80B9EE92-2438-4B4B-9C0B-08A31A8552CD}" dt="2023-03-30T14:50:56.222" v="216"/>
          <ac:inkMkLst>
            <pc:docMk/>
            <pc:sldMk cId="1027525787" sldId="274"/>
            <ac:inkMk id="184" creationId="{23098C8F-9AC1-23C3-0B69-54B2886EC13A}"/>
          </ac:inkMkLst>
        </pc:inkChg>
        <pc:inkChg chg="add del">
          <ac:chgData name="Venkatasubramanian, Mani V." userId="fbe5ce37-0145-4c31-b84a-b36f8beac5f3" providerId="ADAL" clId="{80B9EE92-2438-4B4B-9C0B-08A31A8552CD}" dt="2023-03-30T14:50:56.222" v="216"/>
          <ac:inkMkLst>
            <pc:docMk/>
            <pc:sldMk cId="1027525787" sldId="274"/>
            <ac:inkMk id="185" creationId="{38A97390-D0B7-1F8B-645E-9A73EBEAF9AB}"/>
          </ac:inkMkLst>
        </pc:inkChg>
        <pc:inkChg chg="add del">
          <ac:chgData name="Venkatasubramanian, Mani V." userId="fbe5ce37-0145-4c31-b84a-b36f8beac5f3" providerId="ADAL" clId="{80B9EE92-2438-4B4B-9C0B-08A31A8552CD}" dt="2023-03-30T14:50:56.222" v="216"/>
          <ac:inkMkLst>
            <pc:docMk/>
            <pc:sldMk cId="1027525787" sldId="274"/>
            <ac:inkMk id="186" creationId="{552F7238-2FD8-4039-999A-85C466642EC8}"/>
          </ac:inkMkLst>
        </pc:inkChg>
        <pc:inkChg chg="add del">
          <ac:chgData name="Venkatasubramanian, Mani V." userId="fbe5ce37-0145-4c31-b84a-b36f8beac5f3" providerId="ADAL" clId="{80B9EE92-2438-4B4B-9C0B-08A31A8552CD}" dt="2023-03-30T14:50:56.222" v="216"/>
          <ac:inkMkLst>
            <pc:docMk/>
            <pc:sldMk cId="1027525787" sldId="274"/>
            <ac:inkMk id="187" creationId="{4CE51890-6E69-6B78-B5D0-7FD12223E4BB}"/>
          </ac:inkMkLst>
        </pc:inkChg>
        <pc:inkChg chg="add del">
          <ac:chgData name="Venkatasubramanian, Mani V." userId="fbe5ce37-0145-4c31-b84a-b36f8beac5f3" providerId="ADAL" clId="{80B9EE92-2438-4B4B-9C0B-08A31A8552CD}" dt="2023-03-30T14:50:56.222" v="216"/>
          <ac:inkMkLst>
            <pc:docMk/>
            <pc:sldMk cId="1027525787" sldId="274"/>
            <ac:inkMk id="188" creationId="{8ADF7B2E-4829-0B72-3470-79AC8CCF3708}"/>
          </ac:inkMkLst>
        </pc:inkChg>
        <pc:inkChg chg="add del">
          <ac:chgData name="Venkatasubramanian, Mani V." userId="fbe5ce37-0145-4c31-b84a-b36f8beac5f3" providerId="ADAL" clId="{80B9EE92-2438-4B4B-9C0B-08A31A8552CD}" dt="2023-03-30T14:50:56.222" v="216"/>
          <ac:inkMkLst>
            <pc:docMk/>
            <pc:sldMk cId="1027525787" sldId="274"/>
            <ac:inkMk id="189" creationId="{E523BE5B-ADF9-323B-3260-6981765F127E}"/>
          </ac:inkMkLst>
        </pc:inkChg>
        <pc:inkChg chg="add del">
          <ac:chgData name="Venkatasubramanian, Mani V." userId="fbe5ce37-0145-4c31-b84a-b36f8beac5f3" providerId="ADAL" clId="{80B9EE92-2438-4B4B-9C0B-08A31A8552CD}" dt="2023-03-30T14:50:56.222" v="216"/>
          <ac:inkMkLst>
            <pc:docMk/>
            <pc:sldMk cId="1027525787" sldId="274"/>
            <ac:inkMk id="190" creationId="{17090EF2-1C3C-D250-4530-36097B9CCA0E}"/>
          </ac:inkMkLst>
        </pc:inkChg>
        <pc:inkChg chg="add del">
          <ac:chgData name="Venkatasubramanian, Mani V." userId="fbe5ce37-0145-4c31-b84a-b36f8beac5f3" providerId="ADAL" clId="{80B9EE92-2438-4B4B-9C0B-08A31A8552CD}" dt="2023-03-30T14:50:56.222" v="216"/>
          <ac:inkMkLst>
            <pc:docMk/>
            <pc:sldMk cId="1027525787" sldId="274"/>
            <ac:inkMk id="191" creationId="{E5F51D91-92AE-195A-B90E-24DD08AECBC4}"/>
          </ac:inkMkLst>
        </pc:inkChg>
        <pc:inkChg chg="add del">
          <ac:chgData name="Venkatasubramanian, Mani V." userId="fbe5ce37-0145-4c31-b84a-b36f8beac5f3" providerId="ADAL" clId="{80B9EE92-2438-4B4B-9C0B-08A31A8552CD}" dt="2023-03-30T14:50:56.222" v="216"/>
          <ac:inkMkLst>
            <pc:docMk/>
            <pc:sldMk cId="1027525787" sldId="274"/>
            <ac:inkMk id="192" creationId="{A307CD9C-AA52-E00D-51B0-0934726D7983}"/>
          </ac:inkMkLst>
        </pc:inkChg>
        <pc:inkChg chg="add del">
          <ac:chgData name="Venkatasubramanian, Mani V." userId="fbe5ce37-0145-4c31-b84a-b36f8beac5f3" providerId="ADAL" clId="{80B9EE92-2438-4B4B-9C0B-08A31A8552CD}" dt="2023-03-30T14:50:56.222" v="216"/>
          <ac:inkMkLst>
            <pc:docMk/>
            <pc:sldMk cId="1027525787" sldId="274"/>
            <ac:inkMk id="193" creationId="{06370359-6928-EEE4-2AF4-EB3542A31433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194" creationId="{B087AC1E-941E-633D-C2E8-1BE01130A7D7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195" creationId="{E98E6A06-3573-E03B-167D-93B75BE56F01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196" creationId="{5BE3DE4B-A3C2-EACB-6738-4BD85B71C99A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197" creationId="{22759748-E7BC-5738-C9B7-18F25284B0BF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198" creationId="{670DC74B-656D-78E3-A43D-D547E750B09A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199" creationId="{F91AA17D-BFD7-90A7-03BF-AA8AE3F242CB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00" creationId="{4C1598E5-8980-0B78-CB19-44D3E8AEF12E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01" creationId="{2D823C2E-2B06-72DD-38A6-B9A47A0C05A2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02" creationId="{13D69171-9BED-7A92-A1B6-6F5FCD8CD7F6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03" creationId="{4E26DF41-9071-D845-517E-2A03DAA26236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04" creationId="{8C061581-C84C-D9DE-7AFB-2C2840EB017E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05" creationId="{21C36AA2-68EE-EA84-1C07-0FE644E9EEE8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06" creationId="{42A54D92-F65A-3355-3489-77F04465AE70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07" creationId="{8BCF9945-6794-0532-E76D-963B780225E5}"/>
          </ac:inkMkLst>
        </pc:inkChg>
        <pc:inkChg chg="add del">
          <ac:chgData name="Venkatasubramanian, Mani V." userId="fbe5ce37-0145-4c31-b84a-b36f8beac5f3" providerId="ADAL" clId="{80B9EE92-2438-4B4B-9C0B-08A31A8552CD}" dt="2023-03-30T14:50:55.225" v="214"/>
          <ac:inkMkLst>
            <pc:docMk/>
            <pc:sldMk cId="1027525787" sldId="274"/>
            <ac:inkMk id="213" creationId="{1C0CDB1C-6C68-AF13-2F44-76A084F08862}"/>
          </ac:inkMkLst>
        </pc:inkChg>
        <pc:inkChg chg="add del">
          <ac:chgData name="Venkatasubramanian, Mani V." userId="fbe5ce37-0145-4c31-b84a-b36f8beac5f3" providerId="ADAL" clId="{80B9EE92-2438-4B4B-9C0B-08A31A8552CD}" dt="2023-03-30T14:50:55.225" v="214"/>
          <ac:inkMkLst>
            <pc:docMk/>
            <pc:sldMk cId="1027525787" sldId="274"/>
            <ac:inkMk id="214" creationId="{57476C47-F369-3E64-8D01-FC12E5069F5C}"/>
          </ac:inkMkLst>
        </pc:inkChg>
        <pc:inkChg chg="add del">
          <ac:chgData name="Venkatasubramanian, Mani V." userId="fbe5ce37-0145-4c31-b84a-b36f8beac5f3" providerId="ADAL" clId="{80B9EE92-2438-4B4B-9C0B-08A31A8552CD}" dt="2023-03-30T14:50:55.225" v="214"/>
          <ac:inkMkLst>
            <pc:docMk/>
            <pc:sldMk cId="1027525787" sldId="274"/>
            <ac:inkMk id="215" creationId="{1F5B8857-DABD-66E9-1D5B-C792BE9711E6}"/>
          </ac:inkMkLst>
        </pc:inkChg>
        <pc:inkChg chg="add del">
          <ac:chgData name="Venkatasubramanian, Mani V." userId="fbe5ce37-0145-4c31-b84a-b36f8beac5f3" providerId="ADAL" clId="{80B9EE92-2438-4B4B-9C0B-08A31A8552CD}" dt="2023-03-30T14:50:55.225" v="214"/>
          <ac:inkMkLst>
            <pc:docMk/>
            <pc:sldMk cId="1027525787" sldId="274"/>
            <ac:inkMk id="216" creationId="{88A7D977-02D1-703E-8382-9D5283514096}"/>
          </ac:inkMkLst>
        </pc:inkChg>
        <pc:inkChg chg="add del">
          <ac:chgData name="Venkatasubramanian, Mani V." userId="fbe5ce37-0145-4c31-b84a-b36f8beac5f3" providerId="ADAL" clId="{80B9EE92-2438-4B4B-9C0B-08A31A8552CD}" dt="2023-03-30T14:50:55.225" v="214"/>
          <ac:inkMkLst>
            <pc:docMk/>
            <pc:sldMk cId="1027525787" sldId="274"/>
            <ac:inkMk id="217" creationId="{F35C76FF-6D28-7EC8-2543-EEBFA56A48F6}"/>
          </ac:inkMkLst>
        </pc:inkChg>
        <pc:inkChg chg="add del">
          <ac:chgData name="Venkatasubramanian, Mani V." userId="fbe5ce37-0145-4c31-b84a-b36f8beac5f3" providerId="ADAL" clId="{80B9EE92-2438-4B4B-9C0B-08A31A8552CD}" dt="2023-03-30T14:50:55.225" v="214"/>
          <ac:inkMkLst>
            <pc:docMk/>
            <pc:sldMk cId="1027525787" sldId="274"/>
            <ac:inkMk id="218" creationId="{3B18B312-EECD-DF88-548E-8F709F4F993B}"/>
          </ac:inkMkLst>
        </pc:inkChg>
        <pc:inkChg chg="add del">
          <ac:chgData name="Venkatasubramanian, Mani V." userId="fbe5ce37-0145-4c31-b84a-b36f8beac5f3" providerId="ADAL" clId="{80B9EE92-2438-4B4B-9C0B-08A31A8552CD}" dt="2023-03-30T14:50:55.225" v="214"/>
          <ac:inkMkLst>
            <pc:docMk/>
            <pc:sldMk cId="1027525787" sldId="274"/>
            <ac:inkMk id="219" creationId="{8F9F0D49-DBBD-242B-D2D7-BD5083D16216}"/>
          </ac:inkMkLst>
        </pc:inkChg>
        <pc:inkChg chg="add del">
          <ac:chgData name="Venkatasubramanian, Mani V." userId="fbe5ce37-0145-4c31-b84a-b36f8beac5f3" providerId="ADAL" clId="{80B9EE92-2438-4B4B-9C0B-08A31A8552CD}" dt="2023-03-30T14:50:55.225" v="214"/>
          <ac:inkMkLst>
            <pc:docMk/>
            <pc:sldMk cId="1027525787" sldId="274"/>
            <ac:inkMk id="220" creationId="{16722F22-4788-C177-584D-43588E98C140}"/>
          </ac:inkMkLst>
        </pc:inkChg>
        <pc:inkChg chg="add del">
          <ac:chgData name="Venkatasubramanian, Mani V." userId="fbe5ce37-0145-4c31-b84a-b36f8beac5f3" providerId="ADAL" clId="{80B9EE92-2438-4B4B-9C0B-08A31A8552CD}" dt="2023-03-30T14:50:55.225" v="214"/>
          <ac:inkMkLst>
            <pc:docMk/>
            <pc:sldMk cId="1027525787" sldId="274"/>
            <ac:inkMk id="221" creationId="{CBAE82CB-9679-33EA-3018-2077095503B1}"/>
          </ac:inkMkLst>
        </pc:inkChg>
        <pc:inkChg chg="add del">
          <ac:chgData name="Venkatasubramanian, Mani V." userId="fbe5ce37-0145-4c31-b84a-b36f8beac5f3" providerId="ADAL" clId="{80B9EE92-2438-4B4B-9C0B-08A31A8552CD}" dt="2023-03-30T14:50:55.225" v="214"/>
          <ac:inkMkLst>
            <pc:docMk/>
            <pc:sldMk cId="1027525787" sldId="274"/>
            <ac:inkMk id="222" creationId="{8193685A-AEF8-68F5-2BCA-397793CFC2F5}"/>
          </ac:inkMkLst>
        </pc:inkChg>
        <pc:inkChg chg="add del">
          <ac:chgData name="Venkatasubramanian, Mani V." userId="fbe5ce37-0145-4c31-b84a-b36f8beac5f3" providerId="ADAL" clId="{80B9EE92-2438-4B4B-9C0B-08A31A8552CD}" dt="2023-03-30T14:50:55.225" v="214"/>
          <ac:inkMkLst>
            <pc:docMk/>
            <pc:sldMk cId="1027525787" sldId="274"/>
            <ac:inkMk id="223" creationId="{280CB341-D7C7-E958-6C29-CA6401BE83F7}"/>
          </ac:inkMkLst>
        </pc:inkChg>
        <pc:inkChg chg="add del">
          <ac:chgData name="Venkatasubramanian, Mani V." userId="fbe5ce37-0145-4c31-b84a-b36f8beac5f3" providerId="ADAL" clId="{80B9EE92-2438-4B4B-9C0B-08A31A8552CD}" dt="2023-03-30T14:50:55.225" v="214"/>
          <ac:inkMkLst>
            <pc:docMk/>
            <pc:sldMk cId="1027525787" sldId="274"/>
            <ac:inkMk id="224" creationId="{979E6CF9-265F-C547-3A9A-4EB53420694B}"/>
          </ac:inkMkLst>
        </pc:inkChg>
        <pc:inkChg chg="add del">
          <ac:chgData name="Venkatasubramanian, Mani V." userId="fbe5ce37-0145-4c31-b84a-b36f8beac5f3" providerId="ADAL" clId="{80B9EE92-2438-4B4B-9C0B-08A31A8552CD}" dt="2023-03-30T14:50:55.225" v="214"/>
          <ac:inkMkLst>
            <pc:docMk/>
            <pc:sldMk cId="1027525787" sldId="274"/>
            <ac:inkMk id="225" creationId="{E876A3DE-B3E5-5E94-0B6F-DCBCD83C3D56}"/>
          </ac:inkMkLst>
        </pc:inkChg>
        <pc:inkChg chg="add del">
          <ac:chgData name="Venkatasubramanian, Mani V." userId="fbe5ce37-0145-4c31-b84a-b36f8beac5f3" providerId="ADAL" clId="{80B9EE92-2438-4B4B-9C0B-08A31A8552CD}" dt="2023-03-30T14:50:55.225" v="214"/>
          <ac:inkMkLst>
            <pc:docMk/>
            <pc:sldMk cId="1027525787" sldId="274"/>
            <ac:inkMk id="226" creationId="{52FB9A8A-0A09-0F82-1525-11E231530443}"/>
          </ac:inkMkLst>
        </pc:inkChg>
        <pc:inkChg chg="add del">
          <ac:chgData name="Venkatasubramanian, Mani V." userId="fbe5ce37-0145-4c31-b84a-b36f8beac5f3" providerId="ADAL" clId="{80B9EE92-2438-4B4B-9C0B-08A31A8552CD}" dt="2023-03-30T14:50:55.225" v="214"/>
          <ac:inkMkLst>
            <pc:docMk/>
            <pc:sldMk cId="1027525787" sldId="274"/>
            <ac:inkMk id="227" creationId="{AA879513-D14B-E84F-412E-AD6C3BF968A7}"/>
          </ac:inkMkLst>
        </pc:inkChg>
        <pc:inkChg chg="add del">
          <ac:chgData name="Venkatasubramanian, Mani V." userId="fbe5ce37-0145-4c31-b84a-b36f8beac5f3" providerId="ADAL" clId="{80B9EE92-2438-4B4B-9C0B-08A31A8552CD}" dt="2023-03-30T14:50:55.225" v="214"/>
          <ac:inkMkLst>
            <pc:docMk/>
            <pc:sldMk cId="1027525787" sldId="274"/>
            <ac:inkMk id="228" creationId="{97260185-7D9F-F3C5-6091-1554ABBB6065}"/>
          </ac:inkMkLst>
        </pc:inkChg>
        <pc:inkChg chg="add reco">
          <ac:chgData name="Venkatasubramanian, Mani V." userId="fbe5ce37-0145-4c31-b84a-b36f8beac5f3" providerId="ADAL" clId="{80B9EE92-2438-4B4B-9C0B-08A31A8552CD}" dt="2023-03-30T14:50:55.225" v="214"/>
          <ac:inkMkLst>
            <pc:docMk/>
            <pc:sldMk cId="1027525787" sldId="274"/>
            <ac:inkMk id="229" creationId="{28B61DDD-B641-CE5D-43B9-A63F3472972D}"/>
          </ac:inkMkLst>
        </pc:inkChg>
        <pc:inkChg chg="add del">
          <ac:chgData name="Venkatasubramanian, Mani V." userId="fbe5ce37-0145-4c31-b84a-b36f8beac5f3" providerId="ADAL" clId="{80B9EE92-2438-4B4B-9C0B-08A31A8552CD}" dt="2023-03-30T14:50:56.222" v="216"/>
          <ac:inkMkLst>
            <pc:docMk/>
            <pc:sldMk cId="1027525787" sldId="274"/>
            <ac:inkMk id="230" creationId="{50E714DC-140F-1B89-843B-6F2CFC691DBB}"/>
          </ac:inkMkLst>
        </pc:inkChg>
        <pc:inkChg chg="add reco">
          <ac:chgData name="Venkatasubramanian, Mani V." userId="fbe5ce37-0145-4c31-b84a-b36f8beac5f3" providerId="ADAL" clId="{80B9EE92-2438-4B4B-9C0B-08A31A8552CD}" dt="2023-03-30T14:50:56.222" v="216"/>
          <ac:inkMkLst>
            <pc:docMk/>
            <pc:sldMk cId="1027525787" sldId="274"/>
            <ac:inkMk id="231" creationId="{F90C6875-5635-0752-0445-6D5733E8BE3E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32" creationId="{6DF57955-78CA-1CA5-DB03-65CF5CEE88B0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33" creationId="{240E3266-9728-50B8-EDBB-9DCA1BEF986C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34" creationId="{6BED358A-5B6A-F0F5-2A32-79A35C7CA7FB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35" creationId="{5EA9E11A-A62F-56F2-F5B2-91565BD20033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36" creationId="{E1527A92-3762-7A1E-5FBF-5A47221D390B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37" creationId="{3AA70B52-E2BA-0C88-B6BD-F682E6D19A3B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38" creationId="{2270622C-44CA-C000-9091-FFF8EAF025BB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39" creationId="{604CC521-C508-9635-644D-F6140D4835D7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40" creationId="{4741703B-258F-1E3C-53E1-1EBF81E9FA4E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41" creationId="{E1E5F02F-7B23-F359-54C7-95DA433A922C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42" creationId="{D453D288-65AF-9B11-BB3E-001B95DD0260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43" creationId="{3DB2958D-CADA-5838-56F8-D67A30FF8CFD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44" creationId="{C333DF19-F9C3-9C35-B168-3379B101A588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45" creationId="{A3844F60-D275-DC20-8273-F8884263F521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46" creationId="{7F6661A2-B0F6-8368-623A-1A2747226532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47" creationId="{A0C51E44-1ACD-4882-4E72-11ECA2D3BA29}"/>
          </ac:inkMkLst>
        </pc:inkChg>
        <pc:inkChg chg="add del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48" creationId="{A98DF8D8-0EDC-0AA8-FA2E-757CD1458F12}"/>
          </ac:inkMkLst>
        </pc:inkChg>
        <pc:inkChg chg="add reco">
          <ac:chgData name="Venkatasubramanian, Mani V." userId="fbe5ce37-0145-4c31-b84a-b36f8beac5f3" providerId="ADAL" clId="{80B9EE92-2438-4B4B-9C0B-08A31A8552CD}" dt="2023-03-30T14:51:01.668" v="234"/>
          <ac:inkMkLst>
            <pc:docMk/>
            <pc:sldMk cId="1027525787" sldId="274"/>
            <ac:inkMk id="249" creationId="{2C39419E-B14D-870F-8C16-8F3FEFAC22E0}"/>
          </ac:inkMkLst>
        </pc:inkChg>
      </pc:sldChg>
      <pc:sldChg chg="addSp delSp">
        <pc:chgData name="Venkatasubramanian, Mani V." userId="fbe5ce37-0145-4c31-b84a-b36f8beac5f3" providerId="ADAL" clId="{80B9EE92-2438-4B4B-9C0B-08A31A8552CD}" dt="2023-03-30T14:53:56.163" v="443"/>
        <pc:sldMkLst>
          <pc:docMk/>
          <pc:sldMk cId="2131344938" sldId="275"/>
        </pc:sldMkLst>
        <pc:inkChg chg="add del">
          <ac:chgData name="Venkatasubramanian, Mani V." userId="fbe5ce37-0145-4c31-b84a-b36f8beac5f3" providerId="ADAL" clId="{80B9EE92-2438-4B4B-9C0B-08A31A8552CD}" dt="2023-03-30T14:51:18.441" v="242"/>
          <ac:inkMkLst>
            <pc:docMk/>
            <pc:sldMk cId="2131344938" sldId="275"/>
            <ac:inkMk id="2" creationId="{23F5F9C3-04BA-7CD2-A012-8B8EAC25161C}"/>
          </ac:inkMkLst>
        </pc:inkChg>
        <pc:inkChg chg="add del">
          <ac:chgData name="Venkatasubramanian, Mani V." userId="fbe5ce37-0145-4c31-b84a-b36f8beac5f3" providerId="ADAL" clId="{80B9EE92-2438-4B4B-9C0B-08A31A8552CD}" dt="2023-03-30T14:51:18.441" v="242"/>
          <ac:inkMkLst>
            <pc:docMk/>
            <pc:sldMk cId="2131344938" sldId="275"/>
            <ac:inkMk id="3" creationId="{BF449B49-E19E-652E-C0DC-1D353877FA89}"/>
          </ac:inkMkLst>
        </pc:inkChg>
        <pc:inkChg chg="add del">
          <ac:chgData name="Venkatasubramanian, Mani V." userId="fbe5ce37-0145-4c31-b84a-b36f8beac5f3" providerId="ADAL" clId="{80B9EE92-2438-4B4B-9C0B-08A31A8552CD}" dt="2023-03-30T14:51:18.441" v="242"/>
          <ac:inkMkLst>
            <pc:docMk/>
            <pc:sldMk cId="2131344938" sldId="275"/>
            <ac:inkMk id="4" creationId="{E1426257-79B1-F33B-8089-6AF21AF30546}"/>
          </ac:inkMkLst>
        </pc:inkChg>
        <pc:inkChg chg="add del">
          <ac:chgData name="Venkatasubramanian, Mani V." userId="fbe5ce37-0145-4c31-b84a-b36f8beac5f3" providerId="ADAL" clId="{80B9EE92-2438-4B4B-9C0B-08A31A8552CD}" dt="2023-03-30T14:51:18.441" v="242"/>
          <ac:inkMkLst>
            <pc:docMk/>
            <pc:sldMk cId="2131344938" sldId="275"/>
            <ac:inkMk id="5" creationId="{8734CE50-3897-BA6F-C9FB-F9421BFFC84F}"/>
          </ac:inkMkLst>
        </pc:inkChg>
        <pc:inkChg chg="add del">
          <ac:chgData name="Venkatasubramanian, Mani V." userId="fbe5ce37-0145-4c31-b84a-b36f8beac5f3" providerId="ADAL" clId="{80B9EE92-2438-4B4B-9C0B-08A31A8552CD}" dt="2023-03-30T14:51:18.441" v="242"/>
          <ac:inkMkLst>
            <pc:docMk/>
            <pc:sldMk cId="2131344938" sldId="275"/>
            <ac:inkMk id="6" creationId="{64C4B2E5-7995-9663-F0BC-61536E6A1829}"/>
          </ac:inkMkLst>
        </pc:inkChg>
        <pc:inkChg chg="add del">
          <ac:chgData name="Venkatasubramanian, Mani V." userId="fbe5ce37-0145-4c31-b84a-b36f8beac5f3" providerId="ADAL" clId="{80B9EE92-2438-4B4B-9C0B-08A31A8552CD}" dt="2023-03-30T14:51:18.441" v="242"/>
          <ac:inkMkLst>
            <pc:docMk/>
            <pc:sldMk cId="2131344938" sldId="275"/>
            <ac:inkMk id="7" creationId="{B79DB721-079F-9262-8ED8-428C1D594B66}"/>
          </ac:inkMkLst>
        </pc:inkChg>
        <pc:inkChg chg="add del">
          <ac:chgData name="Venkatasubramanian, Mani V." userId="fbe5ce37-0145-4c31-b84a-b36f8beac5f3" providerId="ADAL" clId="{80B9EE92-2438-4B4B-9C0B-08A31A8552CD}" dt="2023-03-30T14:51:30.833" v="257"/>
          <ac:inkMkLst>
            <pc:docMk/>
            <pc:sldMk cId="2131344938" sldId="275"/>
            <ac:inkMk id="8" creationId="{5C7BE834-EF0A-B58C-210B-6D3961631C3E}"/>
          </ac:inkMkLst>
        </pc:inkChg>
        <pc:inkChg chg="add reco">
          <ac:chgData name="Venkatasubramanian, Mani V." userId="fbe5ce37-0145-4c31-b84a-b36f8beac5f3" providerId="ADAL" clId="{80B9EE92-2438-4B4B-9C0B-08A31A8552CD}" dt="2023-03-30T14:51:18.441" v="242"/>
          <ac:inkMkLst>
            <pc:docMk/>
            <pc:sldMk cId="2131344938" sldId="275"/>
            <ac:inkMk id="9" creationId="{B71265D9-4CB7-8B97-CFCB-D90AE510EF90}"/>
          </ac:inkMkLst>
        </pc:inkChg>
        <pc:inkChg chg="add reco">
          <ac:chgData name="Venkatasubramanian, Mani V." userId="fbe5ce37-0145-4c31-b84a-b36f8beac5f3" providerId="ADAL" clId="{80B9EE92-2438-4B4B-9C0B-08A31A8552CD}" dt="2023-03-30T14:51:18.441" v="242"/>
          <ac:inkMkLst>
            <pc:docMk/>
            <pc:sldMk cId="2131344938" sldId="275"/>
            <ac:inkMk id="10" creationId="{93C6D5A1-61B1-1B20-69B6-DF2971D7BFF5}"/>
          </ac:inkMkLst>
        </pc:inkChg>
        <pc:inkChg chg="add del">
          <ac:chgData name="Venkatasubramanian, Mani V." userId="fbe5ce37-0145-4c31-b84a-b36f8beac5f3" providerId="ADAL" clId="{80B9EE92-2438-4B4B-9C0B-08A31A8552CD}" dt="2023-03-30T14:51:30.833" v="257"/>
          <ac:inkMkLst>
            <pc:docMk/>
            <pc:sldMk cId="2131344938" sldId="275"/>
            <ac:inkMk id="11" creationId="{FCF7C53E-EB57-CF09-22F0-9BCD712C5543}"/>
          </ac:inkMkLst>
        </pc:inkChg>
        <pc:inkChg chg="add del">
          <ac:chgData name="Venkatasubramanian, Mani V." userId="fbe5ce37-0145-4c31-b84a-b36f8beac5f3" providerId="ADAL" clId="{80B9EE92-2438-4B4B-9C0B-08A31A8552CD}" dt="2023-03-30T14:51:24.187" v="247"/>
          <ac:inkMkLst>
            <pc:docMk/>
            <pc:sldMk cId="2131344938" sldId="275"/>
            <ac:inkMk id="12" creationId="{E86C9E8A-6C73-6B25-791F-9D41F7282A9B}"/>
          </ac:inkMkLst>
        </pc:inkChg>
        <pc:inkChg chg="add del">
          <ac:chgData name="Venkatasubramanian, Mani V." userId="fbe5ce37-0145-4c31-b84a-b36f8beac5f3" providerId="ADAL" clId="{80B9EE92-2438-4B4B-9C0B-08A31A8552CD}" dt="2023-03-30T14:51:24.187" v="247"/>
          <ac:inkMkLst>
            <pc:docMk/>
            <pc:sldMk cId="2131344938" sldId="275"/>
            <ac:inkMk id="13" creationId="{EDBD3D24-3ECF-892A-BCF0-A148417454E4}"/>
          </ac:inkMkLst>
        </pc:inkChg>
        <pc:inkChg chg="add del">
          <ac:chgData name="Venkatasubramanian, Mani V." userId="fbe5ce37-0145-4c31-b84a-b36f8beac5f3" providerId="ADAL" clId="{80B9EE92-2438-4B4B-9C0B-08A31A8552CD}" dt="2023-03-30T14:51:24.187" v="247"/>
          <ac:inkMkLst>
            <pc:docMk/>
            <pc:sldMk cId="2131344938" sldId="275"/>
            <ac:inkMk id="14" creationId="{D7C65394-F554-BF1F-578C-5A7C537458CA}"/>
          </ac:inkMkLst>
        </pc:inkChg>
        <pc:inkChg chg="add reco">
          <ac:chgData name="Venkatasubramanian, Mani V." userId="fbe5ce37-0145-4c31-b84a-b36f8beac5f3" providerId="ADAL" clId="{80B9EE92-2438-4B4B-9C0B-08A31A8552CD}" dt="2023-03-30T14:51:24.187" v="247"/>
          <ac:inkMkLst>
            <pc:docMk/>
            <pc:sldMk cId="2131344938" sldId="275"/>
            <ac:inkMk id="15" creationId="{ECAC6F7E-2DD7-B28B-6935-BC3C48D84C82}"/>
          </ac:inkMkLst>
        </pc:inkChg>
        <pc:inkChg chg="add del">
          <ac:chgData name="Venkatasubramanian, Mani V." userId="fbe5ce37-0145-4c31-b84a-b36f8beac5f3" providerId="ADAL" clId="{80B9EE92-2438-4B4B-9C0B-08A31A8552CD}" dt="2023-03-30T14:51:30.833" v="257"/>
          <ac:inkMkLst>
            <pc:docMk/>
            <pc:sldMk cId="2131344938" sldId="275"/>
            <ac:inkMk id="16" creationId="{317185F1-AC64-897F-21F2-502934130A5F}"/>
          </ac:inkMkLst>
        </pc:inkChg>
        <pc:inkChg chg="add del">
          <ac:chgData name="Venkatasubramanian, Mani V." userId="fbe5ce37-0145-4c31-b84a-b36f8beac5f3" providerId="ADAL" clId="{80B9EE92-2438-4B4B-9C0B-08A31A8552CD}" dt="2023-03-30T14:51:30.833" v="257"/>
          <ac:inkMkLst>
            <pc:docMk/>
            <pc:sldMk cId="2131344938" sldId="275"/>
            <ac:inkMk id="17" creationId="{A2F5A99F-661A-9C68-A716-734224217616}"/>
          </ac:inkMkLst>
        </pc:inkChg>
        <pc:inkChg chg="add del">
          <ac:chgData name="Venkatasubramanian, Mani V." userId="fbe5ce37-0145-4c31-b84a-b36f8beac5f3" providerId="ADAL" clId="{80B9EE92-2438-4B4B-9C0B-08A31A8552CD}" dt="2023-03-30T14:51:28.254" v="255"/>
          <ac:inkMkLst>
            <pc:docMk/>
            <pc:sldMk cId="2131344938" sldId="275"/>
            <ac:inkMk id="18" creationId="{1AE5DC59-2B24-AC4C-D12F-028CB852030C}"/>
          </ac:inkMkLst>
        </pc:inkChg>
        <pc:inkChg chg="add del">
          <ac:chgData name="Venkatasubramanian, Mani V." userId="fbe5ce37-0145-4c31-b84a-b36f8beac5f3" providerId="ADAL" clId="{80B9EE92-2438-4B4B-9C0B-08A31A8552CD}" dt="2023-03-30T14:51:28.254" v="255"/>
          <ac:inkMkLst>
            <pc:docMk/>
            <pc:sldMk cId="2131344938" sldId="275"/>
            <ac:inkMk id="19" creationId="{6C5604DE-EA9B-FFEE-17DB-6E7F846A1D88}"/>
          </ac:inkMkLst>
        </pc:inkChg>
        <pc:inkChg chg="add del">
          <ac:chgData name="Venkatasubramanian, Mani V." userId="fbe5ce37-0145-4c31-b84a-b36f8beac5f3" providerId="ADAL" clId="{80B9EE92-2438-4B4B-9C0B-08A31A8552CD}" dt="2023-03-30T14:51:28.254" v="255"/>
          <ac:inkMkLst>
            <pc:docMk/>
            <pc:sldMk cId="2131344938" sldId="275"/>
            <ac:inkMk id="20" creationId="{23DE9AF6-193A-72AB-D1C2-88CE5A10176F}"/>
          </ac:inkMkLst>
        </pc:inkChg>
        <pc:inkChg chg="add del">
          <ac:chgData name="Venkatasubramanian, Mani V." userId="fbe5ce37-0145-4c31-b84a-b36f8beac5f3" providerId="ADAL" clId="{80B9EE92-2438-4B4B-9C0B-08A31A8552CD}" dt="2023-03-30T14:51:28.254" v="255"/>
          <ac:inkMkLst>
            <pc:docMk/>
            <pc:sldMk cId="2131344938" sldId="275"/>
            <ac:inkMk id="21" creationId="{3BE210A7-1CBF-8B60-777A-75EE8D9AD4B5}"/>
          </ac:inkMkLst>
        </pc:inkChg>
        <pc:inkChg chg="add del">
          <ac:chgData name="Venkatasubramanian, Mani V." userId="fbe5ce37-0145-4c31-b84a-b36f8beac5f3" providerId="ADAL" clId="{80B9EE92-2438-4B4B-9C0B-08A31A8552CD}" dt="2023-03-30T14:51:28.254" v="255"/>
          <ac:inkMkLst>
            <pc:docMk/>
            <pc:sldMk cId="2131344938" sldId="275"/>
            <ac:inkMk id="22" creationId="{9FF94D78-5878-88E6-38C5-E6DF69DE8FE2}"/>
          </ac:inkMkLst>
        </pc:inkChg>
        <pc:inkChg chg="add reco">
          <ac:chgData name="Venkatasubramanian, Mani V." userId="fbe5ce37-0145-4c31-b84a-b36f8beac5f3" providerId="ADAL" clId="{80B9EE92-2438-4B4B-9C0B-08A31A8552CD}" dt="2023-03-30T14:51:28.254" v="255"/>
          <ac:inkMkLst>
            <pc:docMk/>
            <pc:sldMk cId="2131344938" sldId="275"/>
            <ac:inkMk id="23" creationId="{1B4A943A-D575-FA6C-AF19-51BF415E1276}"/>
          </ac:inkMkLst>
        </pc:inkChg>
        <pc:inkChg chg="add del">
          <ac:chgData name="Venkatasubramanian, Mani V." userId="fbe5ce37-0145-4c31-b84a-b36f8beac5f3" providerId="ADAL" clId="{80B9EE92-2438-4B4B-9C0B-08A31A8552CD}" dt="2023-03-30T14:51:30.833" v="257"/>
          <ac:inkMkLst>
            <pc:docMk/>
            <pc:sldMk cId="2131344938" sldId="275"/>
            <ac:inkMk id="24" creationId="{FB8F61E9-61EE-1B9E-5611-7BCC702EAEDB}"/>
          </ac:inkMkLst>
        </pc:inkChg>
        <pc:inkChg chg="add reco">
          <ac:chgData name="Venkatasubramanian, Mani V." userId="fbe5ce37-0145-4c31-b84a-b36f8beac5f3" providerId="ADAL" clId="{80B9EE92-2438-4B4B-9C0B-08A31A8552CD}" dt="2023-03-30T14:51:30.833" v="257"/>
          <ac:inkMkLst>
            <pc:docMk/>
            <pc:sldMk cId="2131344938" sldId="275"/>
            <ac:inkMk id="25" creationId="{5E5D31A1-0364-6E1F-5120-19461E9D1A70}"/>
          </ac:inkMkLst>
        </pc:inkChg>
        <pc:inkChg chg="add del">
          <ac:chgData name="Venkatasubramanian, Mani V." userId="fbe5ce37-0145-4c31-b84a-b36f8beac5f3" providerId="ADAL" clId="{80B9EE92-2438-4B4B-9C0B-08A31A8552CD}" dt="2023-03-30T14:51:32.146" v="260"/>
          <ac:inkMkLst>
            <pc:docMk/>
            <pc:sldMk cId="2131344938" sldId="275"/>
            <ac:inkMk id="26" creationId="{2F77199D-D85A-DC66-8055-A897EE00E737}"/>
          </ac:inkMkLst>
        </pc:inkChg>
        <pc:inkChg chg="add del">
          <ac:chgData name="Venkatasubramanian, Mani V." userId="fbe5ce37-0145-4c31-b84a-b36f8beac5f3" providerId="ADAL" clId="{80B9EE92-2438-4B4B-9C0B-08A31A8552CD}" dt="2023-03-30T14:51:32.146" v="260"/>
          <ac:inkMkLst>
            <pc:docMk/>
            <pc:sldMk cId="2131344938" sldId="275"/>
            <ac:inkMk id="27" creationId="{8719B274-9368-13CC-062C-0748885A12F7}"/>
          </ac:inkMkLst>
        </pc:inkChg>
        <pc:inkChg chg="add reco">
          <ac:chgData name="Venkatasubramanian, Mani V." userId="fbe5ce37-0145-4c31-b84a-b36f8beac5f3" providerId="ADAL" clId="{80B9EE92-2438-4B4B-9C0B-08A31A8552CD}" dt="2023-03-30T14:51:32.146" v="260"/>
          <ac:inkMkLst>
            <pc:docMk/>
            <pc:sldMk cId="2131344938" sldId="275"/>
            <ac:inkMk id="28" creationId="{FCBB7121-07E9-2F64-DAB2-5ED76F3A4427}"/>
          </ac:inkMkLst>
        </pc:inkChg>
        <pc:inkChg chg="add del">
          <ac:chgData name="Venkatasubramanian, Mani V." userId="fbe5ce37-0145-4c31-b84a-b36f8beac5f3" providerId="ADAL" clId="{80B9EE92-2438-4B4B-9C0B-08A31A8552CD}" dt="2023-03-30T14:51:37.194" v="270"/>
          <ac:inkMkLst>
            <pc:docMk/>
            <pc:sldMk cId="2131344938" sldId="275"/>
            <ac:inkMk id="29" creationId="{74B720DA-EED0-E934-804F-32A70891A244}"/>
          </ac:inkMkLst>
        </pc:inkChg>
        <pc:inkChg chg="add del">
          <ac:chgData name="Venkatasubramanian, Mani V." userId="fbe5ce37-0145-4c31-b84a-b36f8beac5f3" providerId="ADAL" clId="{80B9EE92-2438-4B4B-9C0B-08A31A8552CD}" dt="2023-03-30T14:51:37.194" v="270"/>
          <ac:inkMkLst>
            <pc:docMk/>
            <pc:sldMk cId="2131344938" sldId="275"/>
            <ac:inkMk id="30" creationId="{020B105E-AB94-17B9-C957-1F815BB3E4E1}"/>
          </ac:inkMkLst>
        </pc:inkChg>
        <pc:inkChg chg="add del">
          <ac:chgData name="Venkatasubramanian, Mani V." userId="fbe5ce37-0145-4c31-b84a-b36f8beac5f3" providerId="ADAL" clId="{80B9EE92-2438-4B4B-9C0B-08A31A8552CD}" dt="2023-03-30T14:51:37.194" v="270"/>
          <ac:inkMkLst>
            <pc:docMk/>
            <pc:sldMk cId="2131344938" sldId="275"/>
            <ac:inkMk id="31" creationId="{C2398124-1324-634E-776D-B27AA2ED05B4}"/>
          </ac:inkMkLst>
        </pc:inkChg>
        <pc:inkChg chg="add del">
          <ac:chgData name="Venkatasubramanian, Mani V." userId="fbe5ce37-0145-4c31-b84a-b36f8beac5f3" providerId="ADAL" clId="{80B9EE92-2438-4B4B-9C0B-08A31A8552CD}" dt="2023-03-30T14:51:37.194" v="270"/>
          <ac:inkMkLst>
            <pc:docMk/>
            <pc:sldMk cId="2131344938" sldId="275"/>
            <ac:inkMk id="32" creationId="{F4F29D14-A0F1-5B37-8C2E-BB8749EA8684}"/>
          </ac:inkMkLst>
        </pc:inkChg>
        <pc:inkChg chg="add">
          <ac:chgData name="Venkatasubramanian, Mani V." userId="fbe5ce37-0145-4c31-b84a-b36f8beac5f3" providerId="ADAL" clId="{80B9EE92-2438-4B4B-9C0B-08A31A8552CD}" dt="2023-03-30T14:51:34.096" v="265"/>
          <ac:inkMkLst>
            <pc:docMk/>
            <pc:sldMk cId="2131344938" sldId="275"/>
            <ac:inkMk id="33" creationId="{AC57C738-8DE6-583A-4762-4734726F83EE}"/>
          </ac:inkMkLst>
        </pc:inkChg>
        <pc:inkChg chg="add del">
          <ac:chgData name="Venkatasubramanian, Mani V." userId="fbe5ce37-0145-4c31-b84a-b36f8beac5f3" providerId="ADAL" clId="{80B9EE92-2438-4B4B-9C0B-08A31A8552CD}" dt="2023-03-30T14:51:37.194" v="270"/>
          <ac:inkMkLst>
            <pc:docMk/>
            <pc:sldMk cId="2131344938" sldId="275"/>
            <ac:inkMk id="34" creationId="{ADFEBF14-0736-B294-B1B9-9A44AD2651C1}"/>
          </ac:inkMkLst>
        </pc:inkChg>
        <pc:inkChg chg="add del">
          <ac:chgData name="Venkatasubramanian, Mani V." userId="fbe5ce37-0145-4c31-b84a-b36f8beac5f3" providerId="ADAL" clId="{80B9EE92-2438-4B4B-9C0B-08A31A8552CD}" dt="2023-03-30T14:51:37.194" v="270"/>
          <ac:inkMkLst>
            <pc:docMk/>
            <pc:sldMk cId="2131344938" sldId="275"/>
            <ac:inkMk id="35" creationId="{7A5E703C-6A9D-152B-7A38-8157CCFAB7E4}"/>
          </ac:inkMkLst>
        </pc:inkChg>
        <pc:inkChg chg="add del">
          <ac:chgData name="Venkatasubramanian, Mani V." userId="fbe5ce37-0145-4c31-b84a-b36f8beac5f3" providerId="ADAL" clId="{80B9EE92-2438-4B4B-9C0B-08A31A8552CD}" dt="2023-03-30T14:51:37.194" v="270"/>
          <ac:inkMkLst>
            <pc:docMk/>
            <pc:sldMk cId="2131344938" sldId="275"/>
            <ac:inkMk id="36" creationId="{F7C6CA6C-3D09-314D-BA34-8644E00EE80A}"/>
          </ac:inkMkLst>
        </pc:inkChg>
        <pc:inkChg chg="add del">
          <ac:chgData name="Venkatasubramanian, Mani V." userId="fbe5ce37-0145-4c31-b84a-b36f8beac5f3" providerId="ADAL" clId="{80B9EE92-2438-4B4B-9C0B-08A31A8552CD}" dt="2023-03-30T14:51:37.194" v="270"/>
          <ac:inkMkLst>
            <pc:docMk/>
            <pc:sldMk cId="2131344938" sldId="275"/>
            <ac:inkMk id="37" creationId="{BB3B3901-BCAB-A9C4-E274-111F383355F3}"/>
          </ac:inkMkLst>
        </pc:inkChg>
        <pc:inkChg chg="add reco">
          <ac:chgData name="Venkatasubramanian, Mani V." userId="fbe5ce37-0145-4c31-b84a-b36f8beac5f3" providerId="ADAL" clId="{80B9EE92-2438-4B4B-9C0B-08A31A8552CD}" dt="2023-03-30T14:51:37.194" v="270"/>
          <ac:inkMkLst>
            <pc:docMk/>
            <pc:sldMk cId="2131344938" sldId="275"/>
            <ac:inkMk id="38" creationId="{1D1CB7AC-F98B-2B0B-7C74-998ACCD152C7}"/>
          </ac:inkMkLst>
        </pc:inkChg>
        <pc:inkChg chg="add reco">
          <ac:chgData name="Venkatasubramanian, Mani V." userId="fbe5ce37-0145-4c31-b84a-b36f8beac5f3" providerId="ADAL" clId="{80B9EE92-2438-4B4B-9C0B-08A31A8552CD}" dt="2023-03-30T14:51:37.194" v="270"/>
          <ac:inkMkLst>
            <pc:docMk/>
            <pc:sldMk cId="2131344938" sldId="275"/>
            <ac:inkMk id="39" creationId="{1551B900-1EEC-5BF6-D8A1-5007D3C5B6B8}"/>
          </ac:inkMkLst>
        </pc:inkChg>
        <pc:inkChg chg="add reco">
          <ac:chgData name="Venkatasubramanian, Mani V." userId="fbe5ce37-0145-4c31-b84a-b36f8beac5f3" providerId="ADAL" clId="{80B9EE92-2438-4B4B-9C0B-08A31A8552CD}" dt="2023-03-30T14:51:37.194" v="270"/>
          <ac:inkMkLst>
            <pc:docMk/>
            <pc:sldMk cId="2131344938" sldId="275"/>
            <ac:inkMk id="40" creationId="{64590B4D-2B08-72EC-01C4-FFA8E78BF7A3}"/>
          </ac:inkMkLst>
        </pc:inkChg>
        <pc:inkChg chg="add del">
          <ac:chgData name="Venkatasubramanian, Mani V." userId="fbe5ce37-0145-4c31-b84a-b36f8beac5f3" providerId="ADAL" clId="{80B9EE92-2438-4B4B-9C0B-08A31A8552CD}" dt="2023-03-30T14:51:44.988" v="288"/>
          <ac:inkMkLst>
            <pc:docMk/>
            <pc:sldMk cId="2131344938" sldId="275"/>
            <ac:inkMk id="41" creationId="{BBD91493-02F6-E46B-E2C9-7DB6313DAEC7}"/>
          </ac:inkMkLst>
        </pc:inkChg>
        <pc:inkChg chg="add del">
          <ac:chgData name="Venkatasubramanian, Mani V." userId="fbe5ce37-0145-4c31-b84a-b36f8beac5f3" providerId="ADAL" clId="{80B9EE92-2438-4B4B-9C0B-08A31A8552CD}" dt="2023-03-30T14:51:44.988" v="288"/>
          <ac:inkMkLst>
            <pc:docMk/>
            <pc:sldMk cId="2131344938" sldId="275"/>
            <ac:inkMk id="42" creationId="{2FE5C807-CFC4-5773-7E8D-0CAF2EFDA2F4}"/>
          </ac:inkMkLst>
        </pc:inkChg>
        <pc:inkChg chg="add del">
          <ac:chgData name="Venkatasubramanian, Mani V." userId="fbe5ce37-0145-4c31-b84a-b36f8beac5f3" providerId="ADAL" clId="{80B9EE92-2438-4B4B-9C0B-08A31A8552CD}" dt="2023-03-30T14:51:44.988" v="288"/>
          <ac:inkMkLst>
            <pc:docMk/>
            <pc:sldMk cId="2131344938" sldId="275"/>
            <ac:inkMk id="43" creationId="{30C6D57E-DF69-A14C-27A8-142423B02988}"/>
          </ac:inkMkLst>
        </pc:inkChg>
        <pc:inkChg chg="add del">
          <ac:chgData name="Venkatasubramanian, Mani V." userId="fbe5ce37-0145-4c31-b84a-b36f8beac5f3" providerId="ADAL" clId="{80B9EE92-2438-4B4B-9C0B-08A31A8552CD}" dt="2023-03-30T14:51:44.988" v="288"/>
          <ac:inkMkLst>
            <pc:docMk/>
            <pc:sldMk cId="2131344938" sldId="275"/>
            <ac:inkMk id="44" creationId="{AE52667F-48D6-CB40-9ECA-F47B4818840F}"/>
          </ac:inkMkLst>
        </pc:inkChg>
        <pc:inkChg chg="add del">
          <ac:chgData name="Venkatasubramanian, Mani V." userId="fbe5ce37-0145-4c31-b84a-b36f8beac5f3" providerId="ADAL" clId="{80B9EE92-2438-4B4B-9C0B-08A31A8552CD}" dt="2023-03-30T14:51:44.988" v="288"/>
          <ac:inkMkLst>
            <pc:docMk/>
            <pc:sldMk cId="2131344938" sldId="275"/>
            <ac:inkMk id="45" creationId="{B05E830E-C71F-44CB-4FB5-C4A10CE085B5}"/>
          </ac:inkMkLst>
        </pc:inkChg>
        <pc:inkChg chg="add del">
          <ac:chgData name="Venkatasubramanian, Mani V." userId="fbe5ce37-0145-4c31-b84a-b36f8beac5f3" providerId="ADAL" clId="{80B9EE92-2438-4B4B-9C0B-08A31A8552CD}" dt="2023-03-30T14:51:44.988" v="288"/>
          <ac:inkMkLst>
            <pc:docMk/>
            <pc:sldMk cId="2131344938" sldId="275"/>
            <ac:inkMk id="46" creationId="{4676C157-0645-A0FD-09B9-D60D3E612E9F}"/>
          </ac:inkMkLst>
        </pc:inkChg>
        <pc:inkChg chg="add del">
          <ac:chgData name="Venkatasubramanian, Mani V." userId="fbe5ce37-0145-4c31-b84a-b36f8beac5f3" providerId="ADAL" clId="{80B9EE92-2438-4B4B-9C0B-08A31A8552CD}" dt="2023-03-30T14:51:44.988" v="288"/>
          <ac:inkMkLst>
            <pc:docMk/>
            <pc:sldMk cId="2131344938" sldId="275"/>
            <ac:inkMk id="47" creationId="{238D2401-D57B-1B39-DD0E-28421FBD9BC3}"/>
          </ac:inkMkLst>
        </pc:inkChg>
        <pc:inkChg chg="add del">
          <ac:chgData name="Venkatasubramanian, Mani V." userId="fbe5ce37-0145-4c31-b84a-b36f8beac5f3" providerId="ADAL" clId="{80B9EE92-2438-4B4B-9C0B-08A31A8552CD}" dt="2023-03-30T14:51:44.988" v="288"/>
          <ac:inkMkLst>
            <pc:docMk/>
            <pc:sldMk cId="2131344938" sldId="275"/>
            <ac:inkMk id="48" creationId="{997473F4-2C94-9FA1-13F3-143E1684B3D4}"/>
          </ac:inkMkLst>
        </pc:inkChg>
        <pc:inkChg chg="add del">
          <ac:chgData name="Venkatasubramanian, Mani V." userId="fbe5ce37-0145-4c31-b84a-b36f8beac5f3" providerId="ADAL" clId="{80B9EE92-2438-4B4B-9C0B-08A31A8552CD}" dt="2023-03-30T14:51:44.988" v="288"/>
          <ac:inkMkLst>
            <pc:docMk/>
            <pc:sldMk cId="2131344938" sldId="275"/>
            <ac:inkMk id="49" creationId="{693D6287-7F2C-FE5B-864A-EFBDC91B7153}"/>
          </ac:inkMkLst>
        </pc:inkChg>
        <pc:inkChg chg="add del">
          <ac:chgData name="Venkatasubramanian, Mani V." userId="fbe5ce37-0145-4c31-b84a-b36f8beac5f3" providerId="ADAL" clId="{80B9EE92-2438-4B4B-9C0B-08A31A8552CD}" dt="2023-03-30T14:51:44.988" v="288"/>
          <ac:inkMkLst>
            <pc:docMk/>
            <pc:sldMk cId="2131344938" sldId="275"/>
            <ac:inkMk id="50" creationId="{5FD5D01F-D07A-405D-F3AC-24E9233DE7DF}"/>
          </ac:inkMkLst>
        </pc:inkChg>
        <pc:inkChg chg="add del">
          <ac:chgData name="Venkatasubramanian, Mani V." userId="fbe5ce37-0145-4c31-b84a-b36f8beac5f3" providerId="ADAL" clId="{80B9EE92-2438-4B4B-9C0B-08A31A8552CD}" dt="2023-03-30T14:51:44.988" v="288"/>
          <ac:inkMkLst>
            <pc:docMk/>
            <pc:sldMk cId="2131344938" sldId="275"/>
            <ac:inkMk id="51" creationId="{14F7487A-1F94-BAC7-A302-B88853019CF4}"/>
          </ac:inkMkLst>
        </pc:inkChg>
        <pc:inkChg chg="add del">
          <ac:chgData name="Venkatasubramanian, Mani V." userId="fbe5ce37-0145-4c31-b84a-b36f8beac5f3" providerId="ADAL" clId="{80B9EE92-2438-4B4B-9C0B-08A31A8552CD}" dt="2023-03-30T14:51:44.988" v="288"/>
          <ac:inkMkLst>
            <pc:docMk/>
            <pc:sldMk cId="2131344938" sldId="275"/>
            <ac:inkMk id="52" creationId="{0E8E9BA7-E194-B6B1-CDF0-F3ADBB0B8F36}"/>
          </ac:inkMkLst>
        </pc:inkChg>
        <pc:inkChg chg="add del">
          <ac:chgData name="Venkatasubramanian, Mani V." userId="fbe5ce37-0145-4c31-b84a-b36f8beac5f3" providerId="ADAL" clId="{80B9EE92-2438-4B4B-9C0B-08A31A8552CD}" dt="2023-03-30T14:51:44.988" v="288"/>
          <ac:inkMkLst>
            <pc:docMk/>
            <pc:sldMk cId="2131344938" sldId="275"/>
            <ac:inkMk id="53" creationId="{A203ED61-E6F2-B6A3-0A73-B122623088D2}"/>
          </ac:inkMkLst>
        </pc:inkChg>
        <pc:inkChg chg="add del">
          <ac:chgData name="Venkatasubramanian, Mani V." userId="fbe5ce37-0145-4c31-b84a-b36f8beac5f3" providerId="ADAL" clId="{80B9EE92-2438-4B4B-9C0B-08A31A8552CD}" dt="2023-03-30T14:51:44.988" v="288"/>
          <ac:inkMkLst>
            <pc:docMk/>
            <pc:sldMk cId="2131344938" sldId="275"/>
            <ac:inkMk id="54" creationId="{D8D47BE6-AE3B-D2DE-E06F-A8F1289F6F88}"/>
          </ac:inkMkLst>
        </pc:inkChg>
        <pc:inkChg chg="add del">
          <ac:chgData name="Venkatasubramanian, Mani V." userId="fbe5ce37-0145-4c31-b84a-b36f8beac5f3" providerId="ADAL" clId="{80B9EE92-2438-4B4B-9C0B-08A31A8552CD}" dt="2023-03-30T14:51:44.988" v="288"/>
          <ac:inkMkLst>
            <pc:docMk/>
            <pc:sldMk cId="2131344938" sldId="275"/>
            <ac:inkMk id="55" creationId="{35FC9EF7-265B-F7F6-54AA-BCFDC45F812C}"/>
          </ac:inkMkLst>
        </pc:inkChg>
        <pc:inkChg chg="add del">
          <ac:chgData name="Venkatasubramanian, Mani V." userId="fbe5ce37-0145-4c31-b84a-b36f8beac5f3" providerId="ADAL" clId="{80B9EE92-2438-4B4B-9C0B-08A31A8552CD}" dt="2023-03-30T14:51:44.988" v="288"/>
          <ac:inkMkLst>
            <pc:docMk/>
            <pc:sldMk cId="2131344938" sldId="275"/>
            <ac:inkMk id="56" creationId="{6CD816CD-DB49-3162-0EA4-6C2209DCA710}"/>
          </ac:inkMkLst>
        </pc:inkChg>
        <pc:inkChg chg="add del">
          <ac:chgData name="Venkatasubramanian, Mani V." userId="fbe5ce37-0145-4c31-b84a-b36f8beac5f3" providerId="ADAL" clId="{80B9EE92-2438-4B4B-9C0B-08A31A8552CD}" dt="2023-03-30T14:51:44.988" v="288"/>
          <ac:inkMkLst>
            <pc:docMk/>
            <pc:sldMk cId="2131344938" sldId="275"/>
            <ac:inkMk id="57" creationId="{D4F8B882-C0C2-D0E2-024C-70A21B3E9C18}"/>
          </ac:inkMkLst>
        </pc:inkChg>
        <pc:inkChg chg="add reco">
          <ac:chgData name="Venkatasubramanian, Mani V." userId="fbe5ce37-0145-4c31-b84a-b36f8beac5f3" providerId="ADAL" clId="{80B9EE92-2438-4B4B-9C0B-08A31A8552CD}" dt="2023-03-30T14:51:44.988" v="288"/>
          <ac:inkMkLst>
            <pc:docMk/>
            <pc:sldMk cId="2131344938" sldId="275"/>
            <ac:inkMk id="58" creationId="{066F5828-3DE4-0EC2-6CD6-9D620FD3FA94}"/>
          </ac:inkMkLst>
        </pc:inkChg>
        <pc:inkChg chg="add del">
          <ac:chgData name="Venkatasubramanian, Mani V." userId="fbe5ce37-0145-4c31-b84a-b36f8beac5f3" providerId="ADAL" clId="{80B9EE92-2438-4B4B-9C0B-08A31A8552CD}" dt="2023-03-30T14:51:53.066" v="305"/>
          <ac:inkMkLst>
            <pc:docMk/>
            <pc:sldMk cId="2131344938" sldId="275"/>
            <ac:inkMk id="59" creationId="{67880939-5629-AAF1-9AD5-57045CA3095C}"/>
          </ac:inkMkLst>
        </pc:inkChg>
        <pc:inkChg chg="add del">
          <ac:chgData name="Venkatasubramanian, Mani V." userId="fbe5ce37-0145-4c31-b84a-b36f8beac5f3" providerId="ADAL" clId="{80B9EE92-2438-4B4B-9C0B-08A31A8552CD}" dt="2023-03-30T14:51:53.066" v="305"/>
          <ac:inkMkLst>
            <pc:docMk/>
            <pc:sldMk cId="2131344938" sldId="275"/>
            <ac:inkMk id="60" creationId="{51684843-B826-B39B-4788-FFDF1466FE5F}"/>
          </ac:inkMkLst>
        </pc:inkChg>
        <pc:inkChg chg="add del">
          <ac:chgData name="Venkatasubramanian, Mani V." userId="fbe5ce37-0145-4c31-b84a-b36f8beac5f3" providerId="ADAL" clId="{80B9EE92-2438-4B4B-9C0B-08A31A8552CD}" dt="2023-03-30T14:51:53.066" v="305"/>
          <ac:inkMkLst>
            <pc:docMk/>
            <pc:sldMk cId="2131344938" sldId="275"/>
            <ac:inkMk id="61" creationId="{564EE1FB-0B05-165A-9CED-8191EF24A350}"/>
          </ac:inkMkLst>
        </pc:inkChg>
        <pc:inkChg chg="add del">
          <ac:chgData name="Venkatasubramanian, Mani V." userId="fbe5ce37-0145-4c31-b84a-b36f8beac5f3" providerId="ADAL" clId="{80B9EE92-2438-4B4B-9C0B-08A31A8552CD}" dt="2023-03-30T14:51:53.066" v="305"/>
          <ac:inkMkLst>
            <pc:docMk/>
            <pc:sldMk cId="2131344938" sldId="275"/>
            <ac:inkMk id="62" creationId="{3EF5D126-59B7-05B4-5D20-93019BBD6B3C}"/>
          </ac:inkMkLst>
        </pc:inkChg>
        <pc:inkChg chg="add del">
          <ac:chgData name="Venkatasubramanian, Mani V." userId="fbe5ce37-0145-4c31-b84a-b36f8beac5f3" providerId="ADAL" clId="{80B9EE92-2438-4B4B-9C0B-08A31A8552CD}" dt="2023-03-30T14:51:53.066" v="305"/>
          <ac:inkMkLst>
            <pc:docMk/>
            <pc:sldMk cId="2131344938" sldId="275"/>
            <ac:inkMk id="63" creationId="{0BC1CBD1-E240-7091-0E31-79CFB27718EC}"/>
          </ac:inkMkLst>
        </pc:inkChg>
        <pc:inkChg chg="add del">
          <ac:chgData name="Venkatasubramanian, Mani V." userId="fbe5ce37-0145-4c31-b84a-b36f8beac5f3" providerId="ADAL" clId="{80B9EE92-2438-4B4B-9C0B-08A31A8552CD}" dt="2023-03-30T14:51:53.066" v="305"/>
          <ac:inkMkLst>
            <pc:docMk/>
            <pc:sldMk cId="2131344938" sldId="275"/>
            <ac:inkMk id="64" creationId="{525E8489-8F2E-9151-A23C-71FFEEC24071}"/>
          </ac:inkMkLst>
        </pc:inkChg>
        <pc:inkChg chg="add del">
          <ac:chgData name="Venkatasubramanian, Mani V." userId="fbe5ce37-0145-4c31-b84a-b36f8beac5f3" providerId="ADAL" clId="{80B9EE92-2438-4B4B-9C0B-08A31A8552CD}" dt="2023-03-30T14:51:53.066" v="305"/>
          <ac:inkMkLst>
            <pc:docMk/>
            <pc:sldMk cId="2131344938" sldId="275"/>
            <ac:inkMk id="65" creationId="{260FB86C-2E8E-2D52-7454-B34E79C89B0A}"/>
          </ac:inkMkLst>
        </pc:inkChg>
        <pc:inkChg chg="add del">
          <ac:chgData name="Venkatasubramanian, Mani V." userId="fbe5ce37-0145-4c31-b84a-b36f8beac5f3" providerId="ADAL" clId="{80B9EE92-2438-4B4B-9C0B-08A31A8552CD}" dt="2023-03-30T14:51:53.066" v="305"/>
          <ac:inkMkLst>
            <pc:docMk/>
            <pc:sldMk cId="2131344938" sldId="275"/>
            <ac:inkMk id="66" creationId="{7BF94A1F-21A8-E9A5-C0FE-43C4DECD9C3B}"/>
          </ac:inkMkLst>
        </pc:inkChg>
        <pc:inkChg chg="add del">
          <ac:chgData name="Venkatasubramanian, Mani V." userId="fbe5ce37-0145-4c31-b84a-b36f8beac5f3" providerId="ADAL" clId="{80B9EE92-2438-4B4B-9C0B-08A31A8552CD}" dt="2023-03-30T14:51:53.066" v="305"/>
          <ac:inkMkLst>
            <pc:docMk/>
            <pc:sldMk cId="2131344938" sldId="275"/>
            <ac:inkMk id="67" creationId="{ECDF174D-5362-3304-A88D-4987BA9A635D}"/>
          </ac:inkMkLst>
        </pc:inkChg>
        <pc:inkChg chg="add del">
          <ac:chgData name="Venkatasubramanian, Mani V." userId="fbe5ce37-0145-4c31-b84a-b36f8beac5f3" providerId="ADAL" clId="{80B9EE92-2438-4B4B-9C0B-08A31A8552CD}" dt="2023-03-30T14:51:53.066" v="305"/>
          <ac:inkMkLst>
            <pc:docMk/>
            <pc:sldMk cId="2131344938" sldId="275"/>
            <ac:inkMk id="68" creationId="{CEBEAE79-D744-44CD-B36C-2FE52F301584}"/>
          </ac:inkMkLst>
        </pc:inkChg>
        <pc:inkChg chg="add del">
          <ac:chgData name="Venkatasubramanian, Mani V." userId="fbe5ce37-0145-4c31-b84a-b36f8beac5f3" providerId="ADAL" clId="{80B9EE92-2438-4B4B-9C0B-08A31A8552CD}" dt="2023-03-30T14:51:53.066" v="305"/>
          <ac:inkMkLst>
            <pc:docMk/>
            <pc:sldMk cId="2131344938" sldId="275"/>
            <ac:inkMk id="69" creationId="{385A0634-68E9-2B41-F501-0FC27FD21A4D}"/>
          </ac:inkMkLst>
        </pc:inkChg>
        <pc:inkChg chg="add del">
          <ac:chgData name="Venkatasubramanian, Mani V." userId="fbe5ce37-0145-4c31-b84a-b36f8beac5f3" providerId="ADAL" clId="{80B9EE92-2438-4B4B-9C0B-08A31A8552CD}" dt="2023-03-30T14:51:53.066" v="305"/>
          <ac:inkMkLst>
            <pc:docMk/>
            <pc:sldMk cId="2131344938" sldId="275"/>
            <ac:inkMk id="70" creationId="{B5D9B624-B204-DE52-9FE5-3B7EB25EFA11}"/>
          </ac:inkMkLst>
        </pc:inkChg>
        <pc:inkChg chg="add del">
          <ac:chgData name="Venkatasubramanian, Mani V." userId="fbe5ce37-0145-4c31-b84a-b36f8beac5f3" providerId="ADAL" clId="{80B9EE92-2438-4B4B-9C0B-08A31A8552CD}" dt="2023-03-30T14:51:53.066" v="305"/>
          <ac:inkMkLst>
            <pc:docMk/>
            <pc:sldMk cId="2131344938" sldId="275"/>
            <ac:inkMk id="71" creationId="{0E776B91-FCE2-FA99-7F9A-678C0F336555}"/>
          </ac:inkMkLst>
        </pc:inkChg>
        <pc:inkChg chg="add del">
          <ac:chgData name="Venkatasubramanian, Mani V." userId="fbe5ce37-0145-4c31-b84a-b36f8beac5f3" providerId="ADAL" clId="{80B9EE92-2438-4B4B-9C0B-08A31A8552CD}" dt="2023-03-30T14:51:53.066" v="305"/>
          <ac:inkMkLst>
            <pc:docMk/>
            <pc:sldMk cId="2131344938" sldId="275"/>
            <ac:inkMk id="72" creationId="{1D1B2E37-8147-EF4F-A176-E14AAA2A988B}"/>
          </ac:inkMkLst>
        </pc:inkChg>
        <pc:inkChg chg="add del">
          <ac:chgData name="Venkatasubramanian, Mani V." userId="fbe5ce37-0145-4c31-b84a-b36f8beac5f3" providerId="ADAL" clId="{80B9EE92-2438-4B4B-9C0B-08A31A8552CD}" dt="2023-03-30T14:51:53.066" v="305"/>
          <ac:inkMkLst>
            <pc:docMk/>
            <pc:sldMk cId="2131344938" sldId="275"/>
            <ac:inkMk id="73" creationId="{400A6C5A-85CB-3E49-5D9E-2A23A0060B6F}"/>
          </ac:inkMkLst>
        </pc:inkChg>
        <pc:inkChg chg="add del">
          <ac:chgData name="Venkatasubramanian, Mani V." userId="fbe5ce37-0145-4c31-b84a-b36f8beac5f3" providerId="ADAL" clId="{80B9EE92-2438-4B4B-9C0B-08A31A8552CD}" dt="2023-03-30T14:51:53.066" v="305"/>
          <ac:inkMkLst>
            <pc:docMk/>
            <pc:sldMk cId="2131344938" sldId="275"/>
            <ac:inkMk id="74" creationId="{CAA5714E-C6EC-1839-BB6F-3B7E00A0115C}"/>
          </ac:inkMkLst>
        </pc:inkChg>
        <pc:inkChg chg="add reco">
          <ac:chgData name="Venkatasubramanian, Mani V." userId="fbe5ce37-0145-4c31-b84a-b36f8beac5f3" providerId="ADAL" clId="{80B9EE92-2438-4B4B-9C0B-08A31A8552CD}" dt="2023-03-30T14:51:53.066" v="305"/>
          <ac:inkMkLst>
            <pc:docMk/>
            <pc:sldMk cId="2131344938" sldId="275"/>
            <ac:inkMk id="75" creationId="{931BF59F-8592-D8AB-E647-2EA0D2F965C6}"/>
          </ac:inkMkLst>
        </pc:inkChg>
        <pc:inkChg chg="add reco">
          <ac:chgData name="Venkatasubramanian, Mani V." userId="fbe5ce37-0145-4c31-b84a-b36f8beac5f3" providerId="ADAL" clId="{80B9EE92-2438-4B4B-9C0B-08A31A8552CD}" dt="2023-03-30T14:51:53.066" v="305"/>
          <ac:inkMkLst>
            <pc:docMk/>
            <pc:sldMk cId="2131344938" sldId="275"/>
            <ac:inkMk id="76" creationId="{76076B6D-9A3C-BED8-D0E2-BD2FE66163B9}"/>
          </ac:inkMkLst>
        </pc:inkChg>
        <pc:inkChg chg="add del">
          <ac:chgData name="Venkatasubramanian, Mani V." userId="fbe5ce37-0145-4c31-b84a-b36f8beac5f3" providerId="ADAL" clId="{80B9EE92-2438-4B4B-9C0B-08A31A8552CD}" dt="2023-03-30T14:51:59.131" v="310"/>
          <ac:inkMkLst>
            <pc:docMk/>
            <pc:sldMk cId="2131344938" sldId="275"/>
            <ac:inkMk id="77" creationId="{7EC605FD-1234-9438-DF4F-140D961DE664}"/>
          </ac:inkMkLst>
        </pc:inkChg>
        <pc:inkChg chg="add del">
          <ac:chgData name="Venkatasubramanian, Mani V." userId="fbe5ce37-0145-4c31-b84a-b36f8beac5f3" providerId="ADAL" clId="{80B9EE92-2438-4B4B-9C0B-08A31A8552CD}" dt="2023-03-30T14:51:59.131" v="310"/>
          <ac:inkMkLst>
            <pc:docMk/>
            <pc:sldMk cId="2131344938" sldId="275"/>
            <ac:inkMk id="78" creationId="{C20C969A-9021-2084-0069-0036642D7A4D}"/>
          </ac:inkMkLst>
        </pc:inkChg>
        <pc:inkChg chg="add del">
          <ac:chgData name="Venkatasubramanian, Mani V." userId="fbe5ce37-0145-4c31-b84a-b36f8beac5f3" providerId="ADAL" clId="{80B9EE92-2438-4B4B-9C0B-08A31A8552CD}" dt="2023-03-30T14:51:59.131" v="310"/>
          <ac:inkMkLst>
            <pc:docMk/>
            <pc:sldMk cId="2131344938" sldId="275"/>
            <ac:inkMk id="79" creationId="{6B7E941B-C131-F43D-98ED-041E82B72F2F}"/>
          </ac:inkMkLst>
        </pc:inkChg>
        <pc:inkChg chg="add del">
          <ac:chgData name="Venkatasubramanian, Mani V." userId="fbe5ce37-0145-4c31-b84a-b36f8beac5f3" providerId="ADAL" clId="{80B9EE92-2438-4B4B-9C0B-08A31A8552CD}" dt="2023-03-30T14:51:59.131" v="310"/>
          <ac:inkMkLst>
            <pc:docMk/>
            <pc:sldMk cId="2131344938" sldId="275"/>
            <ac:inkMk id="80" creationId="{160BD0C1-E1CF-C571-D09D-7D35182B4CCF}"/>
          </ac:inkMkLst>
        </pc:inkChg>
        <pc:inkChg chg="add reco">
          <ac:chgData name="Venkatasubramanian, Mani V." userId="fbe5ce37-0145-4c31-b84a-b36f8beac5f3" providerId="ADAL" clId="{80B9EE92-2438-4B4B-9C0B-08A31A8552CD}" dt="2023-03-30T14:51:59.131" v="310"/>
          <ac:inkMkLst>
            <pc:docMk/>
            <pc:sldMk cId="2131344938" sldId="275"/>
            <ac:inkMk id="81" creationId="{A5333391-D9A2-A223-3E4B-7F8A1D1E5593}"/>
          </ac:inkMkLst>
        </pc:inkChg>
        <pc:inkChg chg="add del">
          <ac:chgData name="Venkatasubramanian, Mani V." userId="fbe5ce37-0145-4c31-b84a-b36f8beac5f3" providerId="ADAL" clId="{80B9EE92-2438-4B4B-9C0B-08A31A8552CD}" dt="2023-03-30T14:52:05.777" v="323"/>
          <ac:inkMkLst>
            <pc:docMk/>
            <pc:sldMk cId="2131344938" sldId="275"/>
            <ac:inkMk id="82" creationId="{9A6104B8-4722-198C-5E87-AEF2D384E9EB}"/>
          </ac:inkMkLst>
        </pc:inkChg>
        <pc:inkChg chg="add del">
          <ac:chgData name="Venkatasubramanian, Mani V." userId="fbe5ce37-0145-4c31-b84a-b36f8beac5f3" providerId="ADAL" clId="{80B9EE92-2438-4B4B-9C0B-08A31A8552CD}" dt="2023-03-30T14:52:05.777" v="323"/>
          <ac:inkMkLst>
            <pc:docMk/>
            <pc:sldMk cId="2131344938" sldId="275"/>
            <ac:inkMk id="83" creationId="{FC3C01CC-3AB0-F9D0-10CC-A2C65F2EC377}"/>
          </ac:inkMkLst>
        </pc:inkChg>
        <pc:inkChg chg="add del">
          <ac:chgData name="Venkatasubramanian, Mani V." userId="fbe5ce37-0145-4c31-b84a-b36f8beac5f3" providerId="ADAL" clId="{80B9EE92-2438-4B4B-9C0B-08A31A8552CD}" dt="2023-03-30T14:52:05.777" v="323"/>
          <ac:inkMkLst>
            <pc:docMk/>
            <pc:sldMk cId="2131344938" sldId="275"/>
            <ac:inkMk id="84" creationId="{37A72789-BE7B-42CC-C041-76F4E67E5F7D}"/>
          </ac:inkMkLst>
        </pc:inkChg>
        <pc:inkChg chg="add del">
          <ac:chgData name="Venkatasubramanian, Mani V." userId="fbe5ce37-0145-4c31-b84a-b36f8beac5f3" providerId="ADAL" clId="{80B9EE92-2438-4B4B-9C0B-08A31A8552CD}" dt="2023-03-30T14:52:05.777" v="323"/>
          <ac:inkMkLst>
            <pc:docMk/>
            <pc:sldMk cId="2131344938" sldId="275"/>
            <ac:inkMk id="85" creationId="{CEA81594-C293-5ABC-1790-15CCEC322299}"/>
          </ac:inkMkLst>
        </pc:inkChg>
        <pc:inkChg chg="add del">
          <ac:chgData name="Venkatasubramanian, Mani V." userId="fbe5ce37-0145-4c31-b84a-b36f8beac5f3" providerId="ADAL" clId="{80B9EE92-2438-4B4B-9C0B-08A31A8552CD}" dt="2023-03-30T14:52:05.777" v="323"/>
          <ac:inkMkLst>
            <pc:docMk/>
            <pc:sldMk cId="2131344938" sldId="275"/>
            <ac:inkMk id="86" creationId="{D89009A6-8D96-D0CB-E82E-1BF4E4972576}"/>
          </ac:inkMkLst>
        </pc:inkChg>
        <pc:inkChg chg="add del">
          <ac:chgData name="Venkatasubramanian, Mani V." userId="fbe5ce37-0145-4c31-b84a-b36f8beac5f3" providerId="ADAL" clId="{80B9EE92-2438-4B4B-9C0B-08A31A8552CD}" dt="2023-03-30T14:52:05.777" v="323"/>
          <ac:inkMkLst>
            <pc:docMk/>
            <pc:sldMk cId="2131344938" sldId="275"/>
            <ac:inkMk id="87" creationId="{07D5B4B5-DE99-CE71-E7FC-EDCEF553F33A}"/>
          </ac:inkMkLst>
        </pc:inkChg>
        <pc:inkChg chg="add del">
          <ac:chgData name="Venkatasubramanian, Mani V." userId="fbe5ce37-0145-4c31-b84a-b36f8beac5f3" providerId="ADAL" clId="{80B9EE92-2438-4B4B-9C0B-08A31A8552CD}" dt="2023-03-30T14:52:05.777" v="323"/>
          <ac:inkMkLst>
            <pc:docMk/>
            <pc:sldMk cId="2131344938" sldId="275"/>
            <ac:inkMk id="88" creationId="{B6A38869-3C6F-F865-5BBC-799E9ABBD500}"/>
          </ac:inkMkLst>
        </pc:inkChg>
        <pc:inkChg chg="add">
          <ac:chgData name="Venkatasubramanian, Mani V." userId="fbe5ce37-0145-4c31-b84a-b36f8beac5f3" providerId="ADAL" clId="{80B9EE92-2438-4B4B-9C0B-08A31A8552CD}" dt="2023-03-30T14:52:03.844" v="318"/>
          <ac:inkMkLst>
            <pc:docMk/>
            <pc:sldMk cId="2131344938" sldId="275"/>
            <ac:inkMk id="89" creationId="{C0AAC4A8-CB24-432F-3281-8DBDCF43E7C1}"/>
          </ac:inkMkLst>
        </pc:inkChg>
        <pc:inkChg chg="add">
          <ac:chgData name="Venkatasubramanian, Mani V." userId="fbe5ce37-0145-4c31-b84a-b36f8beac5f3" providerId="ADAL" clId="{80B9EE92-2438-4B4B-9C0B-08A31A8552CD}" dt="2023-03-30T14:52:03.994" v="319"/>
          <ac:inkMkLst>
            <pc:docMk/>
            <pc:sldMk cId="2131344938" sldId="275"/>
            <ac:inkMk id="90" creationId="{77EBB38F-272A-2189-A3AD-0A670B46D1D8}"/>
          </ac:inkMkLst>
        </pc:inkChg>
        <pc:inkChg chg="add del">
          <ac:chgData name="Venkatasubramanian, Mani V." userId="fbe5ce37-0145-4c31-b84a-b36f8beac5f3" providerId="ADAL" clId="{80B9EE92-2438-4B4B-9C0B-08A31A8552CD}" dt="2023-03-30T14:52:05.777" v="323"/>
          <ac:inkMkLst>
            <pc:docMk/>
            <pc:sldMk cId="2131344938" sldId="275"/>
            <ac:inkMk id="91" creationId="{33298D35-CF66-B8CD-8E79-12538B3A0790}"/>
          </ac:inkMkLst>
        </pc:inkChg>
        <pc:inkChg chg="add del">
          <ac:chgData name="Venkatasubramanian, Mani V." userId="fbe5ce37-0145-4c31-b84a-b36f8beac5f3" providerId="ADAL" clId="{80B9EE92-2438-4B4B-9C0B-08A31A8552CD}" dt="2023-03-30T14:52:05.777" v="323"/>
          <ac:inkMkLst>
            <pc:docMk/>
            <pc:sldMk cId="2131344938" sldId="275"/>
            <ac:inkMk id="92" creationId="{0E3ADE4C-B77F-5690-A95D-82BEB8F09DD5}"/>
          </ac:inkMkLst>
        </pc:inkChg>
        <pc:inkChg chg="add del">
          <ac:chgData name="Venkatasubramanian, Mani V." userId="fbe5ce37-0145-4c31-b84a-b36f8beac5f3" providerId="ADAL" clId="{80B9EE92-2438-4B4B-9C0B-08A31A8552CD}" dt="2023-03-30T14:52:05.777" v="323"/>
          <ac:inkMkLst>
            <pc:docMk/>
            <pc:sldMk cId="2131344938" sldId="275"/>
            <ac:inkMk id="93" creationId="{D2547C1D-6402-00D3-7D7C-1570D13D1B98}"/>
          </ac:inkMkLst>
        </pc:inkChg>
        <pc:inkChg chg="add reco">
          <ac:chgData name="Venkatasubramanian, Mani V." userId="fbe5ce37-0145-4c31-b84a-b36f8beac5f3" providerId="ADAL" clId="{80B9EE92-2438-4B4B-9C0B-08A31A8552CD}" dt="2023-03-30T14:52:05.777" v="323"/>
          <ac:inkMkLst>
            <pc:docMk/>
            <pc:sldMk cId="2131344938" sldId="275"/>
            <ac:inkMk id="94" creationId="{FA5480B2-860E-50E4-4F7B-0A8E30DF600A}"/>
          </ac:inkMkLst>
        </pc:inkChg>
        <pc:inkChg chg="add reco">
          <ac:chgData name="Venkatasubramanian, Mani V." userId="fbe5ce37-0145-4c31-b84a-b36f8beac5f3" providerId="ADAL" clId="{80B9EE92-2438-4B4B-9C0B-08A31A8552CD}" dt="2023-03-30T14:52:05.777" v="323"/>
          <ac:inkMkLst>
            <pc:docMk/>
            <pc:sldMk cId="2131344938" sldId="275"/>
            <ac:inkMk id="95" creationId="{486F5748-0726-1A36-6FAC-E260F7128CE7}"/>
          </ac:inkMkLst>
        </pc:inkChg>
        <pc:inkChg chg="add reco">
          <ac:chgData name="Venkatasubramanian, Mani V." userId="fbe5ce37-0145-4c31-b84a-b36f8beac5f3" providerId="ADAL" clId="{80B9EE92-2438-4B4B-9C0B-08A31A8552CD}" dt="2023-03-30T14:52:05.777" v="323"/>
          <ac:inkMkLst>
            <pc:docMk/>
            <pc:sldMk cId="2131344938" sldId="275"/>
            <ac:inkMk id="96" creationId="{ABAD1B4C-04D6-E4BF-530E-F1C2398B1539}"/>
          </ac:inkMkLst>
        </pc:inkChg>
        <pc:inkChg chg="add del">
          <ac:chgData name="Venkatasubramanian, Mani V." userId="fbe5ce37-0145-4c31-b84a-b36f8beac5f3" providerId="ADAL" clId="{80B9EE92-2438-4B4B-9C0B-08A31A8552CD}" dt="2023-03-30T14:52:10.154" v="330"/>
          <ac:inkMkLst>
            <pc:docMk/>
            <pc:sldMk cId="2131344938" sldId="275"/>
            <ac:inkMk id="97" creationId="{E14903D3-5629-19DC-096A-40E979856D7E}"/>
          </ac:inkMkLst>
        </pc:inkChg>
        <pc:inkChg chg="add del">
          <ac:chgData name="Venkatasubramanian, Mani V." userId="fbe5ce37-0145-4c31-b84a-b36f8beac5f3" providerId="ADAL" clId="{80B9EE92-2438-4B4B-9C0B-08A31A8552CD}" dt="2023-03-30T14:52:10.154" v="330"/>
          <ac:inkMkLst>
            <pc:docMk/>
            <pc:sldMk cId="2131344938" sldId="275"/>
            <ac:inkMk id="98" creationId="{DE0968D4-C97A-3792-7868-C709006E6480}"/>
          </ac:inkMkLst>
        </pc:inkChg>
        <pc:inkChg chg="add del">
          <ac:chgData name="Venkatasubramanian, Mani V." userId="fbe5ce37-0145-4c31-b84a-b36f8beac5f3" providerId="ADAL" clId="{80B9EE92-2438-4B4B-9C0B-08A31A8552CD}" dt="2023-03-30T14:52:10.154" v="330"/>
          <ac:inkMkLst>
            <pc:docMk/>
            <pc:sldMk cId="2131344938" sldId="275"/>
            <ac:inkMk id="99" creationId="{2009D9D0-C928-E7F1-383B-44839939B927}"/>
          </ac:inkMkLst>
        </pc:inkChg>
        <pc:inkChg chg="add del">
          <ac:chgData name="Venkatasubramanian, Mani V." userId="fbe5ce37-0145-4c31-b84a-b36f8beac5f3" providerId="ADAL" clId="{80B9EE92-2438-4B4B-9C0B-08A31A8552CD}" dt="2023-03-30T14:52:10.154" v="330"/>
          <ac:inkMkLst>
            <pc:docMk/>
            <pc:sldMk cId="2131344938" sldId="275"/>
            <ac:inkMk id="100" creationId="{DA5CD575-C138-077F-E3E5-72291B9E0FE2}"/>
          </ac:inkMkLst>
        </pc:inkChg>
        <pc:inkChg chg="add del">
          <ac:chgData name="Venkatasubramanian, Mani V." userId="fbe5ce37-0145-4c31-b84a-b36f8beac5f3" providerId="ADAL" clId="{80B9EE92-2438-4B4B-9C0B-08A31A8552CD}" dt="2023-03-30T14:52:10.154" v="330"/>
          <ac:inkMkLst>
            <pc:docMk/>
            <pc:sldMk cId="2131344938" sldId="275"/>
            <ac:inkMk id="101" creationId="{9C568391-FE0B-B27F-60BF-0E8CCCAB59EA}"/>
          </ac:inkMkLst>
        </pc:inkChg>
        <pc:inkChg chg="add del">
          <ac:chgData name="Venkatasubramanian, Mani V." userId="fbe5ce37-0145-4c31-b84a-b36f8beac5f3" providerId="ADAL" clId="{80B9EE92-2438-4B4B-9C0B-08A31A8552CD}" dt="2023-03-30T14:52:10.154" v="330"/>
          <ac:inkMkLst>
            <pc:docMk/>
            <pc:sldMk cId="2131344938" sldId="275"/>
            <ac:inkMk id="102" creationId="{891242D4-9A49-7D8B-96DD-AE86959122B8}"/>
          </ac:inkMkLst>
        </pc:inkChg>
        <pc:inkChg chg="add reco">
          <ac:chgData name="Venkatasubramanian, Mani V." userId="fbe5ce37-0145-4c31-b84a-b36f8beac5f3" providerId="ADAL" clId="{80B9EE92-2438-4B4B-9C0B-08A31A8552CD}" dt="2023-03-30T14:52:10.154" v="330"/>
          <ac:inkMkLst>
            <pc:docMk/>
            <pc:sldMk cId="2131344938" sldId="275"/>
            <ac:inkMk id="103" creationId="{C2832F45-E582-0644-214C-11C7109EB8F5}"/>
          </ac:inkMkLst>
        </pc:inkChg>
        <pc:inkChg chg="add reco">
          <ac:chgData name="Venkatasubramanian, Mani V." userId="fbe5ce37-0145-4c31-b84a-b36f8beac5f3" providerId="ADAL" clId="{80B9EE92-2438-4B4B-9C0B-08A31A8552CD}" dt="2023-03-30T14:52:10.154" v="330"/>
          <ac:inkMkLst>
            <pc:docMk/>
            <pc:sldMk cId="2131344938" sldId="275"/>
            <ac:inkMk id="104" creationId="{BF4B0539-4D04-6DD5-093E-E568AE4C7398}"/>
          </ac:inkMkLst>
        </pc:inkChg>
        <pc:inkChg chg="add del">
          <ac:chgData name="Venkatasubramanian, Mani V." userId="fbe5ce37-0145-4c31-b84a-b36f8beac5f3" providerId="ADAL" clId="{80B9EE92-2438-4B4B-9C0B-08A31A8552CD}" dt="2023-03-30T14:52:16.460" v="342"/>
          <ac:inkMkLst>
            <pc:docMk/>
            <pc:sldMk cId="2131344938" sldId="275"/>
            <ac:inkMk id="105" creationId="{B14F2DD3-DE3A-B3D1-A9E5-93B16A23953E}"/>
          </ac:inkMkLst>
        </pc:inkChg>
        <pc:inkChg chg="add del">
          <ac:chgData name="Venkatasubramanian, Mani V." userId="fbe5ce37-0145-4c31-b84a-b36f8beac5f3" providerId="ADAL" clId="{80B9EE92-2438-4B4B-9C0B-08A31A8552CD}" dt="2023-03-30T14:52:16.460" v="342"/>
          <ac:inkMkLst>
            <pc:docMk/>
            <pc:sldMk cId="2131344938" sldId="275"/>
            <ac:inkMk id="106" creationId="{8EB00EF6-154F-58F7-B5EC-0C319790AAA8}"/>
          </ac:inkMkLst>
        </pc:inkChg>
        <pc:inkChg chg="add del">
          <ac:chgData name="Venkatasubramanian, Mani V." userId="fbe5ce37-0145-4c31-b84a-b36f8beac5f3" providerId="ADAL" clId="{80B9EE92-2438-4B4B-9C0B-08A31A8552CD}" dt="2023-03-30T14:52:16.460" v="342"/>
          <ac:inkMkLst>
            <pc:docMk/>
            <pc:sldMk cId="2131344938" sldId="275"/>
            <ac:inkMk id="107" creationId="{104BEFAE-C115-0726-AAE9-4AF1AD782E01}"/>
          </ac:inkMkLst>
        </pc:inkChg>
        <pc:inkChg chg="add del">
          <ac:chgData name="Venkatasubramanian, Mani V." userId="fbe5ce37-0145-4c31-b84a-b36f8beac5f3" providerId="ADAL" clId="{80B9EE92-2438-4B4B-9C0B-08A31A8552CD}" dt="2023-03-30T14:52:16.460" v="342"/>
          <ac:inkMkLst>
            <pc:docMk/>
            <pc:sldMk cId="2131344938" sldId="275"/>
            <ac:inkMk id="108" creationId="{1FA3B417-2C7D-0FE4-653E-C95855D43268}"/>
          </ac:inkMkLst>
        </pc:inkChg>
        <pc:inkChg chg="add del">
          <ac:chgData name="Venkatasubramanian, Mani V." userId="fbe5ce37-0145-4c31-b84a-b36f8beac5f3" providerId="ADAL" clId="{80B9EE92-2438-4B4B-9C0B-08A31A8552CD}" dt="2023-03-30T14:52:16.460" v="342"/>
          <ac:inkMkLst>
            <pc:docMk/>
            <pc:sldMk cId="2131344938" sldId="275"/>
            <ac:inkMk id="109" creationId="{F72016D7-C2FE-5B4F-27B4-C683391624B8}"/>
          </ac:inkMkLst>
        </pc:inkChg>
        <pc:inkChg chg="add del">
          <ac:chgData name="Venkatasubramanian, Mani V." userId="fbe5ce37-0145-4c31-b84a-b36f8beac5f3" providerId="ADAL" clId="{80B9EE92-2438-4B4B-9C0B-08A31A8552CD}" dt="2023-03-30T14:52:16.460" v="342"/>
          <ac:inkMkLst>
            <pc:docMk/>
            <pc:sldMk cId="2131344938" sldId="275"/>
            <ac:inkMk id="110" creationId="{368AE48A-4EB6-A881-A608-5442A4922668}"/>
          </ac:inkMkLst>
        </pc:inkChg>
        <pc:inkChg chg="add del">
          <ac:chgData name="Venkatasubramanian, Mani V." userId="fbe5ce37-0145-4c31-b84a-b36f8beac5f3" providerId="ADAL" clId="{80B9EE92-2438-4B4B-9C0B-08A31A8552CD}" dt="2023-03-30T14:52:16.460" v="342"/>
          <ac:inkMkLst>
            <pc:docMk/>
            <pc:sldMk cId="2131344938" sldId="275"/>
            <ac:inkMk id="111" creationId="{CEB00211-98DB-F0AF-FBD3-798982DF67EC}"/>
          </ac:inkMkLst>
        </pc:inkChg>
        <pc:inkChg chg="add del">
          <ac:chgData name="Venkatasubramanian, Mani V." userId="fbe5ce37-0145-4c31-b84a-b36f8beac5f3" providerId="ADAL" clId="{80B9EE92-2438-4B4B-9C0B-08A31A8552CD}" dt="2023-03-30T14:52:16.460" v="342"/>
          <ac:inkMkLst>
            <pc:docMk/>
            <pc:sldMk cId="2131344938" sldId="275"/>
            <ac:inkMk id="112" creationId="{8E4BA637-4A68-EC66-8302-AEFC53A893E8}"/>
          </ac:inkMkLst>
        </pc:inkChg>
        <pc:inkChg chg="add del">
          <ac:chgData name="Venkatasubramanian, Mani V." userId="fbe5ce37-0145-4c31-b84a-b36f8beac5f3" providerId="ADAL" clId="{80B9EE92-2438-4B4B-9C0B-08A31A8552CD}" dt="2023-03-30T14:52:16.460" v="342"/>
          <ac:inkMkLst>
            <pc:docMk/>
            <pc:sldMk cId="2131344938" sldId="275"/>
            <ac:inkMk id="113" creationId="{B9CCFBC7-E23B-A44A-3BF4-9AA8C34CEE26}"/>
          </ac:inkMkLst>
        </pc:inkChg>
        <pc:inkChg chg="add del">
          <ac:chgData name="Venkatasubramanian, Mani V." userId="fbe5ce37-0145-4c31-b84a-b36f8beac5f3" providerId="ADAL" clId="{80B9EE92-2438-4B4B-9C0B-08A31A8552CD}" dt="2023-03-30T14:52:16.460" v="342"/>
          <ac:inkMkLst>
            <pc:docMk/>
            <pc:sldMk cId="2131344938" sldId="275"/>
            <ac:inkMk id="114" creationId="{A8003BDB-DB29-3013-45C5-2F592CA20E11}"/>
          </ac:inkMkLst>
        </pc:inkChg>
        <pc:inkChg chg="add del">
          <ac:chgData name="Venkatasubramanian, Mani V." userId="fbe5ce37-0145-4c31-b84a-b36f8beac5f3" providerId="ADAL" clId="{80B9EE92-2438-4B4B-9C0B-08A31A8552CD}" dt="2023-03-30T14:52:16.460" v="342"/>
          <ac:inkMkLst>
            <pc:docMk/>
            <pc:sldMk cId="2131344938" sldId="275"/>
            <ac:inkMk id="115" creationId="{DB0CC3DA-E23E-0E41-11FF-5094C8253D25}"/>
          </ac:inkMkLst>
        </pc:inkChg>
        <pc:inkChg chg="add reco">
          <ac:chgData name="Venkatasubramanian, Mani V." userId="fbe5ce37-0145-4c31-b84a-b36f8beac5f3" providerId="ADAL" clId="{80B9EE92-2438-4B4B-9C0B-08A31A8552CD}" dt="2023-03-30T14:52:16.460" v="342"/>
          <ac:inkMkLst>
            <pc:docMk/>
            <pc:sldMk cId="2131344938" sldId="275"/>
            <ac:inkMk id="116" creationId="{8A4D561B-80A7-001E-73CF-BB44B212DE07}"/>
          </ac:inkMkLst>
        </pc:inkChg>
        <pc:inkChg chg="add reco">
          <ac:chgData name="Venkatasubramanian, Mani V." userId="fbe5ce37-0145-4c31-b84a-b36f8beac5f3" providerId="ADAL" clId="{80B9EE92-2438-4B4B-9C0B-08A31A8552CD}" dt="2023-03-30T14:52:16.460" v="342"/>
          <ac:inkMkLst>
            <pc:docMk/>
            <pc:sldMk cId="2131344938" sldId="275"/>
            <ac:inkMk id="117" creationId="{8B433B46-4577-DC82-47D7-E5956EDA089D}"/>
          </ac:inkMkLst>
        </pc:inkChg>
        <pc:inkChg chg="add del">
          <ac:chgData name="Venkatasubramanian, Mani V." userId="fbe5ce37-0145-4c31-b84a-b36f8beac5f3" providerId="ADAL" clId="{80B9EE92-2438-4B4B-9C0B-08A31A8552CD}" dt="2023-03-30T14:52:30.791" v="353"/>
          <ac:inkMkLst>
            <pc:docMk/>
            <pc:sldMk cId="2131344938" sldId="275"/>
            <ac:inkMk id="118" creationId="{B2A2BD56-9B86-8E1B-2987-36489CC45153}"/>
          </ac:inkMkLst>
        </pc:inkChg>
        <pc:inkChg chg="add del">
          <ac:chgData name="Venkatasubramanian, Mani V." userId="fbe5ce37-0145-4c31-b84a-b36f8beac5f3" providerId="ADAL" clId="{80B9EE92-2438-4B4B-9C0B-08A31A8552CD}" dt="2023-03-30T14:52:30.791" v="353"/>
          <ac:inkMkLst>
            <pc:docMk/>
            <pc:sldMk cId="2131344938" sldId="275"/>
            <ac:inkMk id="119" creationId="{974834B5-26FD-A0ED-8220-B37696B45424}"/>
          </ac:inkMkLst>
        </pc:inkChg>
        <pc:inkChg chg="add del">
          <ac:chgData name="Venkatasubramanian, Mani V." userId="fbe5ce37-0145-4c31-b84a-b36f8beac5f3" providerId="ADAL" clId="{80B9EE92-2438-4B4B-9C0B-08A31A8552CD}" dt="2023-03-30T14:52:30.791" v="353"/>
          <ac:inkMkLst>
            <pc:docMk/>
            <pc:sldMk cId="2131344938" sldId="275"/>
            <ac:inkMk id="120" creationId="{E3BD56DA-7625-9908-993C-4B550B0AC5CA}"/>
          </ac:inkMkLst>
        </pc:inkChg>
        <pc:inkChg chg="add del">
          <ac:chgData name="Venkatasubramanian, Mani V." userId="fbe5ce37-0145-4c31-b84a-b36f8beac5f3" providerId="ADAL" clId="{80B9EE92-2438-4B4B-9C0B-08A31A8552CD}" dt="2023-03-30T14:52:26.146" v="349"/>
          <ac:inkMkLst>
            <pc:docMk/>
            <pc:sldMk cId="2131344938" sldId="275"/>
            <ac:inkMk id="121" creationId="{A0A15480-2F99-1F06-823E-9DF5C02ABE8C}"/>
          </ac:inkMkLst>
        </pc:inkChg>
        <pc:inkChg chg="add del">
          <ac:chgData name="Venkatasubramanian, Mani V." userId="fbe5ce37-0145-4c31-b84a-b36f8beac5f3" providerId="ADAL" clId="{80B9EE92-2438-4B4B-9C0B-08A31A8552CD}" dt="2023-03-30T14:52:26.146" v="349"/>
          <ac:inkMkLst>
            <pc:docMk/>
            <pc:sldMk cId="2131344938" sldId="275"/>
            <ac:inkMk id="122" creationId="{8D5F461A-1986-BF59-0047-48419579AC3E}"/>
          </ac:inkMkLst>
        </pc:inkChg>
        <pc:inkChg chg="add del">
          <ac:chgData name="Venkatasubramanian, Mani V." userId="fbe5ce37-0145-4c31-b84a-b36f8beac5f3" providerId="ADAL" clId="{80B9EE92-2438-4B4B-9C0B-08A31A8552CD}" dt="2023-03-30T14:52:26.146" v="349"/>
          <ac:inkMkLst>
            <pc:docMk/>
            <pc:sldMk cId="2131344938" sldId="275"/>
            <ac:inkMk id="123" creationId="{FE3BD1A7-34D3-C15A-8CB2-A95A08B6241A}"/>
          </ac:inkMkLst>
        </pc:inkChg>
        <pc:inkChg chg="add reco">
          <ac:chgData name="Venkatasubramanian, Mani V." userId="fbe5ce37-0145-4c31-b84a-b36f8beac5f3" providerId="ADAL" clId="{80B9EE92-2438-4B4B-9C0B-08A31A8552CD}" dt="2023-03-30T14:52:26.146" v="349"/>
          <ac:inkMkLst>
            <pc:docMk/>
            <pc:sldMk cId="2131344938" sldId="275"/>
            <ac:inkMk id="124" creationId="{DB68B9F7-FA40-93FA-7E20-513AA21534F6}"/>
          </ac:inkMkLst>
        </pc:inkChg>
        <pc:inkChg chg="add del">
          <ac:chgData name="Venkatasubramanian, Mani V." userId="fbe5ce37-0145-4c31-b84a-b36f8beac5f3" providerId="ADAL" clId="{80B9EE92-2438-4B4B-9C0B-08A31A8552CD}" dt="2023-03-30T14:52:30.791" v="353"/>
          <ac:inkMkLst>
            <pc:docMk/>
            <pc:sldMk cId="2131344938" sldId="275"/>
            <ac:inkMk id="125" creationId="{A7EA8849-CB9A-8B3B-E5B0-099B04C26224}"/>
          </ac:inkMkLst>
        </pc:inkChg>
        <pc:inkChg chg="add del">
          <ac:chgData name="Venkatasubramanian, Mani V." userId="fbe5ce37-0145-4c31-b84a-b36f8beac5f3" providerId="ADAL" clId="{80B9EE92-2438-4B4B-9C0B-08A31A8552CD}" dt="2023-03-30T14:52:30.791" v="353"/>
          <ac:inkMkLst>
            <pc:docMk/>
            <pc:sldMk cId="2131344938" sldId="275"/>
            <ac:inkMk id="126" creationId="{D3460A39-BF1D-E9CA-C71C-3D81598DBFB5}"/>
          </ac:inkMkLst>
        </pc:inkChg>
        <pc:inkChg chg="add del">
          <ac:chgData name="Venkatasubramanian, Mani V." userId="fbe5ce37-0145-4c31-b84a-b36f8beac5f3" providerId="ADAL" clId="{80B9EE92-2438-4B4B-9C0B-08A31A8552CD}" dt="2023-03-30T14:52:30.791" v="353"/>
          <ac:inkMkLst>
            <pc:docMk/>
            <pc:sldMk cId="2131344938" sldId="275"/>
            <ac:inkMk id="127" creationId="{312CC6C6-DFEE-59B0-8C3D-008D3B57F173}"/>
          </ac:inkMkLst>
        </pc:inkChg>
        <pc:inkChg chg="add reco">
          <ac:chgData name="Venkatasubramanian, Mani V." userId="fbe5ce37-0145-4c31-b84a-b36f8beac5f3" providerId="ADAL" clId="{80B9EE92-2438-4B4B-9C0B-08A31A8552CD}" dt="2023-03-30T14:52:30.791" v="353"/>
          <ac:inkMkLst>
            <pc:docMk/>
            <pc:sldMk cId="2131344938" sldId="275"/>
            <ac:inkMk id="128" creationId="{3CA44F40-B54B-1C9E-52A9-DA38A5A73C0F}"/>
          </ac:inkMkLst>
        </pc:inkChg>
        <pc:inkChg chg="add del">
          <ac:chgData name="Venkatasubramanian, Mani V." userId="fbe5ce37-0145-4c31-b84a-b36f8beac5f3" providerId="ADAL" clId="{80B9EE92-2438-4B4B-9C0B-08A31A8552CD}" dt="2023-03-30T14:52:32.882" v="357"/>
          <ac:inkMkLst>
            <pc:docMk/>
            <pc:sldMk cId="2131344938" sldId="275"/>
            <ac:inkMk id="129" creationId="{1F8E2CCF-6707-4CF7-BE79-7C3D41F98EE6}"/>
          </ac:inkMkLst>
        </pc:inkChg>
        <pc:inkChg chg="add del">
          <ac:chgData name="Venkatasubramanian, Mani V." userId="fbe5ce37-0145-4c31-b84a-b36f8beac5f3" providerId="ADAL" clId="{80B9EE92-2438-4B4B-9C0B-08A31A8552CD}" dt="2023-03-30T14:52:32.882" v="357"/>
          <ac:inkMkLst>
            <pc:docMk/>
            <pc:sldMk cId="2131344938" sldId="275"/>
            <ac:inkMk id="130" creationId="{148C0A80-C783-18E5-B5C3-F39FFACC6F41}"/>
          </ac:inkMkLst>
        </pc:inkChg>
        <pc:inkChg chg="add del">
          <ac:chgData name="Venkatasubramanian, Mani V." userId="fbe5ce37-0145-4c31-b84a-b36f8beac5f3" providerId="ADAL" clId="{80B9EE92-2438-4B4B-9C0B-08A31A8552CD}" dt="2023-03-30T14:52:32.882" v="357"/>
          <ac:inkMkLst>
            <pc:docMk/>
            <pc:sldMk cId="2131344938" sldId="275"/>
            <ac:inkMk id="131" creationId="{AF6D2E96-69E3-8B7F-0C3E-ABB035935AE1}"/>
          </ac:inkMkLst>
        </pc:inkChg>
        <pc:inkChg chg="add reco">
          <ac:chgData name="Venkatasubramanian, Mani V." userId="fbe5ce37-0145-4c31-b84a-b36f8beac5f3" providerId="ADAL" clId="{80B9EE92-2438-4B4B-9C0B-08A31A8552CD}" dt="2023-03-30T14:52:32.882" v="357"/>
          <ac:inkMkLst>
            <pc:docMk/>
            <pc:sldMk cId="2131344938" sldId="275"/>
            <ac:inkMk id="132" creationId="{655A9860-DC5E-3347-495D-46E210C6712D}"/>
          </ac:inkMkLst>
        </pc:inkChg>
        <pc:inkChg chg="add del">
          <ac:chgData name="Venkatasubramanian, Mani V." userId="fbe5ce37-0145-4c31-b84a-b36f8beac5f3" providerId="ADAL" clId="{80B9EE92-2438-4B4B-9C0B-08A31A8552CD}" dt="2023-03-30T14:52:35.541" v="361"/>
          <ac:inkMkLst>
            <pc:docMk/>
            <pc:sldMk cId="2131344938" sldId="275"/>
            <ac:inkMk id="133" creationId="{7E55672E-3B5C-6963-5EE8-5011366FD164}"/>
          </ac:inkMkLst>
        </pc:inkChg>
        <pc:inkChg chg="add del">
          <ac:chgData name="Venkatasubramanian, Mani V." userId="fbe5ce37-0145-4c31-b84a-b36f8beac5f3" providerId="ADAL" clId="{80B9EE92-2438-4B4B-9C0B-08A31A8552CD}" dt="2023-03-30T14:52:35.541" v="361"/>
          <ac:inkMkLst>
            <pc:docMk/>
            <pc:sldMk cId="2131344938" sldId="275"/>
            <ac:inkMk id="134" creationId="{47F56BDE-18EC-9ECE-D0EE-9712D974A2AD}"/>
          </ac:inkMkLst>
        </pc:inkChg>
        <pc:inkChg chg="add del">
          <ac:chgData name="Venkatasubramanian, Mani V." userId="fbe5ce37-0145-4c31-b84a-b36f8beac5f3" providerId="ADAL" clId="{80B9EE92-2438-4B4B-9C0B-08A31A8552CD}" dt="2023-03-30T14:52:35.541" v="361"/>
          <ac:inkMkLst>
            <pc:docMk/>
            <pc:sldMk cId="2131344938" sldId="275"/>
            <ac:inkMk id="135" creationId="{52337045-F347-8F0B-8115-F3FA26E782EE}"/>
          </ac:inkMkLst>
        </pc:inkChg>
        <pc:inkChg chg="add reco">
          <ac:chgData name="Venkatasubramanian, Mani V." userId="fbe5ce37-0145-4c31-b84a-b36f8beac5f3" providerId="ADAL" clId="{80B9EE92-2438-4B4B-9C0B-08A31A8552CD}" dt="2023-03-30T14:52:35.541" v="361"/>
          <ac:inkMkLst>
            <pc:docMk/>
            <pc:sldMk cId="2131344938" sldId="275"/>
            <ac:inkMk id="136" creationId="{E3BA93E9-43F4-2F1A-70EF-09943AB0E683}"/>
          </ac:inkMkLst>
        </pc:inkChg>
        <pc:inkChg chg="add del">
          <ac:chgData name="Venkatasubramanian, Mani V." userId="fbe5ce37-0145-4c31-b84a-b36f8beac5f3" providerId="ADAL" clId="{80B9EE92-2438-4B4B-9C0B-08A31A8552CD}" dt="2023-03-30T14:53:44.201" v="406"/>
          <ac:inkMkLst>
            <pc:docMk/>
            <pc:sldMk cId="2131344938" sldId="275"/>
            <ac:inkMk id="137" creationId="{E8A06135-BAE2-5989-A97B-61D731304310}"/>
          </ac:inkMkLst>
        </pc:inkChg>
        <pc:inkChg chg="add del">
          <ac:chgData name="Venkatasubramanian, Mani V." userId="fbe5ce37-0145-4c31-b84a-b36f8beac5f3" providerId="ADAL" clId="{80B9EE92-2438-4B4B-9C0B-08A31A8552CD}" dt="2023-03-30T14:53:44.201" v="406"/>
          <ac:inkMkLst>
            <pc:docMk/>
            <pc:sldMk cId="2131344938" sldId="275"/>
            <ac:inkMk id="138" creationId="{191D4A44-1E88-C6A8-CA5F-C6E7AAB65B0E}"/>
          </ac:inkMkLst>
        </pc:inkChg>
        <pc:inkChg chg="add">
          <ac:chgData name="Venkatasubramanian, Mani V." userId="fbe5ce37-0145-4c31-b84a-b36f8beac5f3" providerId="ADAL" clId="{80B9EE92-2438-4B4B-9C0B-08A31A8552CD}" dt="2023-03-30T14:53:12.613" v="364"/>
          <ac:inkMkLst>
            <pc:docMk/>
            <pc:sldMk cId="2131344938" sldId="275"/>
            <ac:inkMk id="139" creationId="{64E24DF7-A2E4-6E8F-E691-66E465384C0C}"/>
          </ac:inkMkLst>
        </pc:inkChg>
        <pc:inkChg chg="add del">
          <ac:chgData name="Venkatasubramanian, Mani V." userId="fbe5ce37-0145-4c31-b84a-b36f8beac5f3" providerId="ADAL" clId="{80B9EE92-2438-4B4B-9C0B-08A31A8552CD}" dt="2023-03-30T14:53:24.288" v="370"/>
          <ac:inkMkLst>
            <pc:docMk/>
            <pc:sldMk cId="2131344938" sldId="275"/>
            <ac:inkMk id="140" creationId="{299F87B9-2987-70F4-4F2C-855996B57330}"/>
          </ac:inkMkLst>
        </pc:inkChg>
        <pc:inkChg chg="add del">
          <ac:chgData name="Venkatasubramanian, Mani V." userId="fbe5ce37-0145-4c31-b84a-b36f8beac5f3" providerId="ADAL" clId="{80B9EE92-2438-4B4B-9C0B-08A31A8552CD}" dt="2023-03-30T14:53:24.288" v="370"/>
          <ac:inkMkLst>
            <pc:docMk/>
            <pc:sldMk cId="2131344938" sldId="275"/>
            <ac:inkMk id="141" creationId="{21B6B1F6-E75C-6E0E-C54E-E1D75EC9D99E}"/>
          </ac:inkMkLst>
        </pc:inkChg>
        <pc:inkChg chg="add del">
          <ac:chgData name="Venkatasubramanian, Mani V." userId="fbe5ce37-0145-4c31-b84a-b36f8beac5f3" providerId="ADAL" clId="{80B9EE92-2438-4B4B-9C0B-08A31A8552CD}" dt="2023-03-30T14:53:44.201" v="406"/>
          <ac:inkMkLst>
            <pc:docMk/>
            <pc:sldMk cId="2131344938" sldId="275"/>
            <ac:inkMk id="142" creationId="{87F837FA-F199-47A7-B910-1487F982C230}"/>
          </ac:inkMkLst>
        </pc:inkChg>
        <pc:inkChg chg="add del">
          <ac:chgData name="Venkatasubramanian, Mani V." userId="fbe5ce37-0145-4c31-b84a-b36f8beac5f3" providerId="ADAL" clId="{80B9EE92-2438-4B4B-9C0B-08A31A8552CD}" dt="2023-03-30T14:53:44.201" v="406"/>
          <ac:inkMkLst>
            <pc:docMk/>
            <pc:sldMk cId="2131344938" sldId="275"/>
            <ac:inkMk id="143" creationId="{FEFAAA10-CE18-5FAF-0C2B-9B406ADDBAB6}"/>
          </ac:inkMkLst>
        </pc:inkChg>
        <pc:inkChg chg="add del">
          <ac:chgData name="Venkatasubramanian, Mani V." userId="fbe5ce37-0145-4c31-b84a-b36f8beac5f3" providerId="ADAL" clId="{80B9EE92-2438-4B4B-9C0B-08A31A8552CD}" dt="2023-03-30T14:53:44.201" v="406"/>
          <ac:inkMkLst>
            <pc:docMk/>
            <pc:sldMk cId="2131344938" sldId="275"/>
            <ac:inkMk id="144" creationId="{AB89351E-50DF-6E0B-7301-264751BCFE86}"/>
          </ac:inkMkLst>
        </pc:inkChg>
        <pc:inkChg chg="add reco">
          <ac:chgData name="Venkatasubramanian, Mani V." userId="fbe5ce37-0145-4c31-b84a-b36f8beac5f3" providerId="ADAL" clId="{80B9EE92-2438-4B4B-9C0B-08A31A8552CD}" dt="2023-03-30T14:53:24.288" v="370"/>
          <ac:inkMkLst>
            <pc:docMk/>
            <pc:sldMk cId="2131344938" sldId="275"/>
            <ac:inkMk id="145" creationId="{0AE36BC1-EDBB-86E6-7C33-448A930B0E91}"/>
          </ac:inkMkLst>
        </pc:inkChg>
        <pc:inkChg chg="add del">
          <ac:chgData name="Venkatasubramanian, Mani V." userId="fbe5ce37-0145-4c31-b84a-b36f8beac5f3" providerId="ADAL" clId="{80B9EE92-2438-4B4B-9C0B-08A31A8552CD}" dt="2023-03-30T14:53:32.212" v="387"/>
          <ac:inkMkLst>
            <pc:docMk/>
            <pc:sldMk cId="2131344938" sldId="275"/>
            <ac:inkMk id="146" creationId="{268B3A40-6A01-EC36-F6E5-7DE8C74A4371}"/>
          </ac:inkMkLst>
        </pc:inkChg>
        <pc:inkChg chg="add del">
          <ac:chgData name="Venkatasubramanian, Mani V." userId="fbe5ce37-0145-4c31-b84a-b36f8beac5f3" providerId="ADAL" clId="{80B9EE92-2438-4B4B-9C0B-08A31A8552CD}" dt="2023-03-30T14:53:32.212" v="387"/>
          <ac:inkMkLst>
            <pc:docMk/>
            <pc:sldMk cId="2131344938" sldId="275"/>
            <ac:inkMk id="147" creationId="{1A28BFBD-6BA3-FE3A-18B2-DE91348E3CD0}"/>
          </ac:inkMkLst>
        </pc:inkChg>
        <pc:inkChg chg="add del">
          <ac:chgData name="Venkatasubramanian, Mani V." userId="fbe5ce37-0145-4c31-b84a-b36f8beac5f3" providerId="ADAL" clId="{80B9EE92-2438-4B4B-9C0B-08A31A8552CD}" dt="2023-03-30T14:53:32.212" v="387"/>
          <ac:inkMkLst>
            <pc:docMk/>
            <pc:sldMk cId="2131344938" sldId="275"/>
            <ac:inkMk id="148" creationId="{A9FA2A2F-4513-F19D-D2EE-73FAE5E54255}"/>
          </ac:inkMkLst>
        </pc:inkChg>
        <pc:inkChg chg="add del">
          <ac:chgData name="Venkatasubramanian, Mani V." userId="fbe5ce37-0145-4c31-b84a-b36f8beac5f3" providerId="ADAL" clId="{80B9EE92-2438-4B4B-9C0B-08A31A8552CD}" dt="2023-03-30T14:53:32.212" v="387"/>
          <ac:inkMkLst>
            <pc:docMk/>
            <pc:sldMk cId="2131344938" sldId="275"/>
            <ac:inkMk id="149" creationId="{B6ABAE8D-CC3E-AC28-F2C0-4747D93BEB66}"/>
          </ac:inkMkLst>
        </pc:inkChg>
        <pc:inkChg chg="add del">
          <ac:chgData name="Venkatasubramanian, Mani V." userId="fbe5ce37-0145-4c31-b84a-b36f8beac5f3" providerId="ADAL" clId="{80B9EE92-2438-4B4B-9C0B-08A31A8552CD}" dt="2023-03-30T14:53:32.212" v="387"/>
          <ac:inkMkLst>
            <pc:docMk/>
            <pc:sldMk cId="2131344938" sldId="275"/>
            <ac:inkMk id="150" creationId="{20DA3D4D-997D-B40A-3FE6-C86560B84DA9}"/>
          </ac:inkMkLst>
        </pc:inkChg>
        <pc:inkChg chg="add del">
          <ac:chgData name="Venkatasubramanian, Mani V." userId="fbe5ce37-0145-4c31-b84a-b36f8beac5f3" providerId="ADAL" clId="{80B9EE92-2438-4B4B-9C0B-08A31A8552CD}" dt="2023-03-30T14:53:32.212" v="387"/>
          <ac:inkMkLst>
            <pc:docMk/>
            <pc:sldMk cId="2131344938" sldId="275"/>
            <ac:inkMk id="151" creationId="{D2919CAF-F34D-59A2-16FA-C4A5A6F687D5}"/>
          </ac:inkMkLst>
        </pc:inkChg>
        <pc:inkChg chg="add del">
          <ac:chgData name="Venkatasubramanian, Mani V." userId="fbe5ce37-0145-4c31-b84a-b36f8beac5f3" providerId="ADAL" clId="{80B9EE92-2438-4B4B-9C0B-08A31A8552CD}" dt="2023-03-30T14:53:32.212" v="387"/>
          <ac:inkMkLst>
            <pc:docMk/>
            <pc:sldMk cId="2131344938" sldId="275"/>
            <ac:inkMk id="152" creationId="{C66127B8-1BD6-F59C-DBDD-9EE67857EB51}"/>
          </ac:inkMkLst>
        </pc:inkChg>
        <pc:inkChg chg="add del">
          <ac:chgData name="Venkatasubramanian, Mani V." userId="fbe5ce37-0145-4c31-b84a-b36f8beac5f3" providerId="ADAL" clId="{80B9EE92-2438-4B4B-9C0B-08A31A8552CD}" dt="2023-03-30T14:53:32.212" v="387"/>
          <ac:inkMkLst>
            <pc:docMk/>
            <pc:sldMk cId="2131344938" sldId="275"/>
            <ac:inkMk id="153" creationId="{D6097AE6-5323-E3D4-822A-ACC37C5E7C14}"/>
          </ac:inkMkLst>
        </pc:inkChg>
        <pc:inkChg chg="add del">
          <ac:chgData name="Venkatasubramanian, Mani V." userId="fbe5ce37-0145-4c31-b84a-b36f8beac5f3" providerId="ADAL" clId="{80B9EE92-2438-4B4B-9C0B-08A31A8552CD}" dt="2023-03-30T14:53:32.212" v="387"/>
          <ac:inkMkLst>
            <pc:docMk/>
            <pc:sldMk cId="2131344938" sldId="275"/>
            <ac:inkMk id="154" creationId="{777ABE75-04E2-3DD7-23CC-F99FE653B7BC}"/>
          </ac:inkMkLst>
        </pc:inkChg>
        <pc:inkChg chg="add del">
          <ac:chgData name="Venkatasubramanian, Mani V." userId="fbe5ce37-0145-4c31-b84a-b36f8beac5f3" providerId="ADAL" clId="{80B9EE92-2438-4B4B-9C0B-08A31A8552CD}" dt="2023-03-30T14:53:32.212" v="387"/>
          <ac:inkMkLst>
            <pc:docMk/>
            <pc:sldMk cId="2131344938" sldId="275"/>
            <ac:inkMk id="155" creationId="{EA4C1D0A-4556-4325-E6E7-19661F71706A}"/>
          </ac:inkMkLst>
        </pc:inkChg>
        <pc:inkChg chg="add del">
          <ac:chgData name="Venkatasubramanian, Mani V." userId="fbe5ce37-0145-4c31-b84a-b36f8beac5f3" providerId="ADAL" clId="{80B9EE92-2438-4B4B-9C0B-08A31A8552CD}" dt="2023-03-30T14:53:32.212" v="387"/>
          <ac:inkMkLst>
            <pc:docMk/>
            <pc:sldMk cId="2131344938" sldId="275"/>
            <ac:inkMk id="156" creationId="{035B727E-DE9A-582F-59E1-074A084409D6}"/>
          </ac:inkMkLst>
        </pc:inkChg>
        <pc:inkChg chg="add del">
          <ac:chgData name="Venkatasubramanian, Mani V." userId="fbe5ce37-0145-4c31-b84a-b36f8beac5f3" providerId="ADAL" clId="{80B9EE92-2438-4B4B-9C0B-08A31A8552CD}" dt="2023-03-30T14:53:32.212" v="387"/>
          <ac:inkMkLst>
            <pc:docMk/>
            <pc:sldMk cId="2131344938" sldId="275"/>
            <ac:inkMk id="157" creationId="{E906139B-8CC7-8EF2-111F-E6F37A853B4F}"/>
          </ac:inkMkLst>
        </pc:inkChg>
        <pc:inkChg chg="add del">
          <ac:chgData name="Venkatasubramanian, Mani V." userId="fbe5ce37-0145-4c31-b84a-b36f8beac5f3" providerId="ADAL" clId="{80B9EE92-2438-4B4B-9C0B-08A31A8552CD}" dt="2023-03-30T14:53:32.212" v="387"/>
          <ac:inkMkLst>
            <pc:docMk/>
            <pc:sldMk cId="2131344938" sldId="275"/>
            <ac:inkMk id="158" creationId="{A12D8027-7433-B1C9-BCB8-0567A8DC37AA}"/>
          </ac:inkMkLst>
        </pc:inkChg>
        <pc:inkChg chg="add del">
          <ac:chgData name="Venkatasubramanian, Mani V." userId="fbe5ce37-0145-4c31-b84a-b36f8beac5f3" providerId="ADAL" clId="{80B9EE92-2438-4B4B-9C0B-08A31A8552CD}" dt="2023-03-30T14:53:32.212" v="387"/>
          <ac:inkMkLst>
            <pc:docMk/>
            <pc:sldMk cId="2131344938" sldId="275"/>
            <ac:inkMk id="159" creationId="{B008B3A3-696F-FF75-5703-5C089B369561}"/>
          </ac:inkMkLst>
        </pc:inkChg>
        <pc:inkChg chg="add del">
          <ac:chgData name="Venkatasubramanian, Mani V." userId="fbe5ce37-0145-4c31-b84a-b36f8beac5f3" providerId="ADAL" clId="{80B9EE92-2438-4B4B-9C0B-08A31A8552CD}" dt="2023-03-30T14:53:32.212" v="387"/>
          <ac:inkMkLst>
            <pc:docMk/>
            <pc:sldMk cId="2131344938" sldId="275"/>
            <ac:inkMk id="160" creationId="{13268153-D9C2-C35C-D6F1-97A4ECE14130}"/>
          </ac:inkMkLst>
        </pc:inkChg>
        <pc:inkChg chg="add del">
          <ac:chgData name="Venkatasubramanian, Mani V." userId="fbe5ce37-0145-4c31-b84a-b36f8beac5f3" providerId="ADAL" clId="{80B9EE92-2438-4B4B-9C0B-08A31A8552CD}" dt="2023-03-30T14:53:32.212" v="387"/>
          <ac:inkMkLst>
            <pc:docMk/>
            <pc:sldMk cId="2131344938" sldId="275"/>
            <ac:inkMk id="161" creationId="{38CFEAD8-21FE-A22B-F328-3291E7438666}"/>
          </ac:inkMkLst>
        </pc:inkChg>
        <pc:inkChg chg="add reco">
          <ac:chgData name="Venkatasubramanian, Mani V." userId="fbe5ce37-0145-4c31-b84a-b36f8beac5f3" providerId="ADAL" clId="{80B9EE92-2438-4B4B-9C0B-08A31A8552CD}" dt="2023-03-30T14:53:32.212" v="387"/>
          <ac:inkMkLst>
            <pc:docMk/>
            <pc:sldMk cId="2131344938" sldId="275"/>
            <ac:inkMk id="162" creationId="{8E531AF2-31D3-C9AA-7F83-EDBB30FB5BEE}"/>
          </ac:inkMkLst>
        </pc:inkChg>
        <pc:inkChg chg="add reco">
          <ac:chgData name="Venkatasubramanian, Mani V." userId="fbe5ce37-0145-4c31-b84a-b36f8beac5f3" providerId="ADAL" clId="{80B9EE92-2438-4B4B-9C0B-08A31A8552CD}" dt="2023-03-30T14:53:32.212" v="387"/>
          <ac:inkMkLst>
            <pc:docMk/>
            <pc:sldMk cId="2131344938" sldId="275"/>
            <ac:inkMk id="163" creationId="{9528CF39-CBE9-3CAB-AEE5-1047730BECBE}"/>
          </ac:inkMkLst>
        </pc:inkChg>
        <pc:inkChg chg="add reco">
          <ac:chgData name="Venkatasubramanian, Mani V." userId="fbe5ce37-0145-4c31-b84a-b36f8beac5f3" providerId="ADAL" clId="{80B9EE92-2438-4B4B-9C0B-08A31A8552CD}" dt="2023-03-30T14:53:32.212" v="387"/>
          <ac:inkMkLst>
            <pc:docMk/>
            <pc:sldMk cId="2131344938" sldId="275"/>
            <ac:inkMk id="164" creationId="{D0BE5DCD-3EF4-2E55-8466-4CFAADD809C8}"/>
          </ac:inkMkLst>
        </pc:inkChg>
        <pc:inkChg chg="add del">
          <ac:chgData name="Venkatasubramanian, Mani V." userId="fbe5ce37-0145-4c31-b84a-b36f8beac5f3" providerId="ADAL" clId="{80B9EE92-2438-4B4B-9C0B-08A31A8552CD}" dt="2023-03-30T14:53:35.692" v="399"/>
          <ac:inkMkLst>
            <pc:docMk/>
            <pc:sldMk cId="2131344938" sldId="275"/>
            <ac:inkMk id="165" creationId="{D00AB653-CDF3-0812-92ED-AA7DE392026F}"/>
          </ac:inkMkLst>
        </pc:inkChg>
        <pc:inkChg chg="add del">
          <ac:chgData name="Venkatasubramanian, Mani V." userId="fbe5ce37-0145-4c31-b84a-b36f8beac5f3" providerId="ADAL" clId="{80B9EE92-2438-4B4B-9C0B-08A31A8552CD}" dt="2023-03-30T14:53:35.692" v="399"/>
          <ac:inkMkLst>
            <pc:docMk/>
            <pc:sldMk cId="2131344938" sldId="275"/>
            <ac:inkMk id="166" creationId="{99FFADB0-006A-C5E6-68D1-5D33283B7FDE}"/>
          </ac:inkMkLst>
        </pc:inkChg>
        <pc:inkChg chg="add del">
          <ac:chgData name="Venkatasubramanian, Mani V." userId="fbe5ce37-0145-4c31-b84a-b36f8beac5f3" providerId="ADAL" clId="{80B9EE92-2438-4B4B-9C0B-08A31A8552CD}" dt="2023-03-30T14:53:35.692" v="399"/>
          <ac:inkMkLst>
            <pc:docMk/>
            <pc:sldMk cId="2131344938" sldId="275"/>
            <ac:inkMk id="167" creationId="{6A2B1454-CA2D-1D60-6417-33D2F6619D5E}"/>
          </ac:inkMkLst>
        </pc:inkChg>
        <pc:inkChg chg="add del">
          <ac:chgData name="Venkatasubramanian, Mani V." userId="fbe5ce37-0145-4c31-b84a-b36f8beac5f3" providerId="ADAL" clId="{80B9EE92-2438-4B4B-9C0B-08A31A8552CD}" dt="2023-03-30T14:53:35.692" v="399"/>
          <ac:inkMkLst>
            <pc:docMk/>
            <pc:sldMk cId="2131344938" sldId="275"/>
            <ac:inkMk id="168" creationId="{D326E564-3C95-1F30-8B62-772D1789E561}"/>
          </ac:inkMkLst>
        </pc:inkChg>
        <pc:inkChg chg="add del">
          <ac:chgData name="Venkatasubramanian, Mani V." userId="fbe5ce37-0145-4c31-b84a-b36f8beac5f3" providerId="ADAL" clId="{80B9EE92-2438-4B4B-9C0B-08A31A8552CD}" dt="2023-03-30T14:53:35.692" v="399"/>
          <ac:inkMkLst>
            <pc:docMk/>
            <pc:sldMk cId="2131344938" sldId="275"/>
            <ac:inkMk id="169" creationId="{C54469B5-F34B-797A-9093-C38965E4728B}"/>
          </ac:inkMkLst>
        </pc:inkChg>
        <pc:inkChg chg="add del">
          <ac:chgData name="Venkatasubramanian, Mani V." userId="fbe5ce37-0145-4c31-b84a-b36f8beac5f3" providerId="ADAL" clId="{80B9EE92-2438-4B4B-9C0B-08A31A8552CD}" dt="2023-03-30T14:53:35.692" v="399"/>
          <ac:inkMkLst>
            <pc:docMk/>
            <pc:sldMk cId="2131344938" sldId="275"/>
            <ac:inkMk id="170" creationId="{F95A87F2-83B0-FED4-3E76-2E48E3385053}"/>
          </ac:inkMkLst>
        </pc:inkChg>
        <pc:inkChg chg="add del">
          <ac:chgData name="Venkatasubramanian, Mani V." userId="fbe5ce37-0145-4c31-b84a-b36f8beac5f3" providerId="ADAL" clId="{80B9EE92-2438-4B4B-9C0B-08A31A8552CD}" dt="2023-03-30T14:53:35.692" v="399"/>
          <ac:inkMkLst>
            <pc:docMk/>
            <pc:sldMk cId="2131344938" sldId="275"/>
            <ac:inkMk id="171" creationId="{8EBECD2B-96C2-A380-459D-F86452B98003}"/>
          </ac:inkMkLst>
        </pc:inkChg>
        <pc:inkChg chg="add del">
          <ac:chgData name="Venkatasubramanian, Mani V." userId="fbe5ce37-0145-4c31-b84a-b36f8beac5f3" providerId="ADAL" clId="{80B9EE92-2438-4B4B-9C0B-08A31A8552CD}" dt="2023-03-30T14:53:35.692" v="399"/>
          <ac:inkMkLst>
            <pc:docMk/>
            <pc:sldMk cId="2131344938" sldId="275"/>
            <ac:inkMk id="172" creationId="{DEB4CF64-D07B-E86C-0014-BDB6D2FC2C65}"/>
          </ac:inkMkLst>
        </pc:inkChg>
        <pc:inkChg chg="add del">
          <ac:chgData name="Venkatasubramanian, Mani V." userId="fbe5ce37-0145-4c31-b84a-b36f8beac5f3" providerId="ADAL" clId="{80B9EE92-2438-4B4B-9C0B-08A31A8552CD}" dt="2023-03-30T14:53:35.692" v="399"/>
          <ac:inkMkLst>
            <pc:docMk/>
            <pc:sldMk cId="2131344938" sldId="275"/>
            <ac:inkMk id="173" creationId="{DDD7B300-14C4-A166-CF00-CFEAD5749291}"/>
          </ac:inkMkLst>
        </pc:inkChg>
        <pc:inkChg chg="add del">
          <ac:chgData name="Venkatasubramanian, Mani V." userId="fbe5ce37-0145-4c31-b84a-b36f8beac5f3" providerId="ADAL" clId="{80B9EE92-2438-4B4B-9C0B-08A31A8552CD}" dt="2023-03-30T14:53:35.692" v="399"/>
          <ac:inkMkLst>
            <pc:docMk/>
            <pc:sldMk cId="2131344938" sldId="275"/>
            <ac:inkMk id="174" creationId="{9CE3DD91-EFA3-D123-599B-6ADA3E3A2F81}"/>
          </ac:inkMkLst>
        </pc:inkChg>
        <pc:inkChg chg="add del">
          <ac:chgData name="Venkatasubramanian, Mani V." userId="fbe5ce37-0145-4c31-b84a-b36f8beac5f3" providerId="ADAL" clId="{80B9EE92-2438-4B4B-9C0B-08A31A8552CD}" dt="2023-03-30T14:53:35.692" v="399"/>
          <ac:inkMkLst>
            <pc:docMk/>
            <pc:sldMk cId="2131344938" sldId="275"/>
            <ac:inkMk id="175" creationId="{542E8E4F-2BB9-82EE-F2F8-452DCBE0D812}"/>
          </ac:inkMkLst>
        </pc:inkChg>
        <pc:inkChg chg="add reco">
          <ac:chgData name="Venkatasubramanian, Mani V." userId="fbe5ce37-0145-4c31-b84a-b36f8beac5f3" providerId="ADAL" clId="{80B9EE92-2438-4B4B-9C0B-08A31A8552CD}" dt="2023-03-30T14:53:35.692" v="399"/>
          <ac:inkMkLst>
            <pc:docMk/>
            <pc:sldMk cId="2131344938" sldId="275"/>
            <ac:inkMk id="176" creationId="{DEE712E9-F953-6500-8A02-4BD964723AE0}"/>
          </ac:inkMkLst>
        </pc:inkChg>
        <pc:inkChg chg="add reco">
          <ac:chgData name="Venkatasubramanian, Mani V." userId="fbe5ce37-0145-4c31-b84a-b36f8beac5f3" providerId="ADAL" clId="{80B9EE92-2438-4B4B-9C0B-08A31A8552CD}" dt="2023-03-30T14:53:35.692" v="399"/>
          <ac:inkMkLst>
            <pc:docMk/>
            <pc:sldMk cId="2131344938" sldId="275"/>
            <ac:inkMk id="177" creationId="{3816EE00-975D-D8C3-387D-71AAADA061A1}"/>
          </ac:inkMkLst>
        </pc:inkChg>
        <pc:inkChg chg="add del">
          <ac:chgData name="Venkatasubramanian, Mani V." userId="fbe5ce37-0145-4c31-b84a-b36f8beac5f3" providerId="ADAL" clId="{80B9EE92-2438-4B4B-9C0B-08A31A8552CD}" dt="2023-03-30T14:53:44.201" v="406"/>
          <ac:inkMkLst>
            <pc:docMk/>
            <pc:sldMk cId="2131344938" sldId="275"/>
            <ac:inkMk id="178" creationId="{4713456E-BF63-0068-BCF1-D420385BDF64}"/>
          </ac:inkMkLst>
        </pc:inkChg>
        <pc:inkChg chg="add del">
          <ac:chgData name="Venkatasubramanian, Mani V." userId="fbe5ce37-0145-4c31-b84a-b36f8beac5f3" providerId="ADAL" clId="{80B9EE92-2438-4B4B-9C0B-08A31A8552CD}" dt="2023-03-30T14:53:44.201" v="406"/>
          <ac:inkMkLst>
            <pc:docMk/>
            <pc:sldMk cId="2131344938" sldId="275"/>
            <ac:inkMk id="179" creationId="{A6A35DF6-5383-E697-6EC9-F42DEF5868B7}"/>
          </ac:inkMkLst>
        </pc:inkChg>
        <pc:inkChg chg="add del">
          <ac:chgData name="Venkatasubramanian, Mani V." userId="fbe5ce37-0145-4c31-b84a-b36f8beac5f3" providerId="ADAL" clId="{80B9EE92-2438-4B4B-9C0B-08A31A8552CD}" dt="2023-03-30T14:53:44.201" v="406"/>
          <ac:inkMkLst>
            <pc:docMk/>
            <pc:sldMk cId="2131344938" sldId="275"/>
            <ac:inkMk id="180" creationId="{B09B1960-265B-6BA9-65F3-36E9736C87BE}"/>
          </ac:inkMkLst>
        </pc:inkChg>
        <pc:inkChg chg="add del">
          <ac:chgData name="Venkatasubramanian, Mani V." userId="fbe5ce37-0145-4c31-b84a-b36f8beac5f3" providerId="ADAL" clId="{80B9EE92-2438-4B4B-9C0B-08A31A8552CD}" dt="2023-03-30T14:53:44.201" v="406"/>
          <ac:inkMkLst>
            <pc:docMk/>
            <pc:sldMk cId="2131344938" sldId="275"/>
            <ac:inkMk id="181" creationId="{B68C2FAD-F29F-575E-2407-7EB657E74570}"/>
          </ac:inkMkLst>
        </pc:inkChg>
        <pc:inkChg chg="add del">
          <ac:chgData name="Venkatasubramanian, Mani V." userId="fbe5ce37-0145-4c31-b84a-b36f8beac5f3" providerId="ADAL" clId="{80B9EE92-2438-4B4B-9C0B-08A31A8552CD}" dt="2023-03-30T14:53:44.201" v="406"/>
          <ac:inkMkLst>
            <pc:docMk/>
            <pc:sldMk cId="2131344938" sldId="275"/>
            <ac:inkMk id="182" creationId="{0888A6EA-E0B0-8340-9A2E-BE90276B2CD2}"/>
          </ac:inkMkLst>
        </pc:inkChg>
        <pc:inkChg chg="add del">
          <ac:chgData name="Venkatasubramanian, Mani V." userId="fbe5ce37-0145-4c31-b84a-b36f8beac5f3" providerId="ADAL" clId="{80B9EE92-2438-4B4B-9C0B-08A31A8552CD}" dt="2023-03-30T14:53:44.201" v="406"/>
          <ac:inkMkLst>
            <pc:docMk/>
            <pc:sldMk cId="2131344938" sldId="275"/>
            <ac:inkMk id="183" creationId="{748BB387-CC81-71DD-BF2F-6677021EE5D0}"/>
          </ac:inkMkLst>
        </pc:inkChg>
        <pc:inkChg chg="add reco">
          <ac:chgData name="Venkatasubramanian, Mani V." userId="fbe5ce37-0145-4c31-b84a-b36f8beac5f3" providerId="ADAL" clId="{80B9EE92-2438-4B4B-9C0B-08A31A8552CD}" dt="2023-03-30T14:53:44.201" v="406"/>
          <ac:inkMkLst>
            <pc:docMk/>
            <pc:sldMk cId="2131344938" sldId="275"/>
            <ac:inkMk id="184" creationId="{C36F789D-DCB9-0A32-3324-30E08501B619}"/>
          </ac:inkMkLst>
        </pc:inkChg>
        <pc:inkChg chg="add">
          <ac:chgData name="Venkatasubramanian, Mani V." userId="fbe5ce37-0145-4c31-b84a-b36f8beac5f3" providerId="ADAL" clId="{80B9EE92-2438-4B4B-9C0B-08A31A8552CD}" dt="2023-03-30T14:53:45.501" v="407"/>
          <ac:inkMkLst>
            <pc:docMk/>
            <pc:sldMk cId="2131344938" sldId="275"/>
            <ac:inkMk id="185" creationId="{ED8145A9-1314-5325-EA16-89E30F33F44A}"/>
          </ac:inkMkLst>
        </pc:inkChg>
        <pc:inkChg chg="add">
          <ac:chgData name="Venkatasubramanian, Mani V." userId="fbe5ce37-0145-4c31-b84a-b36f8beac5f3" providerId="ADAL" clId="{80B9EE92-2438-4B4B-9C0B-08A31A8552CD}" dt="2023-03-30T14:53:45.701" v="408"/>
          <ac:inkMkLst>
            <pc:docMk/>
            <pc:sldMk cId="2131344938" sldId="275"/>
            <ac:inkMk id="186" creationId="{C1DB2417-82CD-3C54-B1B0-28AEAC026B18}"/>
          </ac:inkMkLst>
        </pc:inkChg>
        <pc:inkChg chg="add">
          <ac:chgData name="Venkatasubramanian, Mani V." userId="fbe5ce37-0145-4c31-b84a-b36f8beac5f3" providerId="ADAL" clId="{80B9EE92-2438-4B4B-9C0B-08A31A8552CD}" dt="2023-03-30T14:53:46.468" v="409"/>
          <ac:inkMkLst>
            <pc:docMk/>
            <pc:sldMk cId="2131344938" sldId="275"/>
            <ac:inkMk id="187" creationId="{E44AA0EE-74AF-E198-53C5-192330AB9DF9}"/>
          </ac:inkMkLst>
        </pc:inkChg>
        <pc:inkChg chg="add">
          <ac:chgData name="Venkatasubramanian, Mani V." userId="fbe5ce37-0145-4c31-b84a-b36f8beac5f3" providerId="ADAL" clId="{80B9EE92-2438-4B4B-9C0B-08A31A8552CD}" dt="2023-03-30T14:53:46.669" v="410"/>
          <ac:inkMkLst>
            <pc:docMk/>
            <pc:sldMk cId="2131344938" sldId="275"/>
            <ac:inkMk id="188" creationId="{BBC4B3DD-6EAC-8BDE-E595-61BD4D4C5546}"/>
          </ac:inkMkLst>
        </pc:inkChg>
        <pc:inkChg chg="add">
          <ac:chgData name="Venkatasubramanian, Mani V." userId="fbe5ce37-0145-4c31-b84a-b36f8beac5f3" providerId="ADAL" clId="{80B9EE92-2438-4B4B-9C0B-08A31A8552CD}" dt="2023-03-30T14:53:47.035" v="411"/>
          <ac:inkMkLst>
            <pc:docMk/>
            <pc:sldMk cId="2131344938" sldId="275"/>
            <ac:inkMk id="189" creationId="{7B61301B-AEC7-6190-4F06-F5BC25F5C930}"/>
          </ac:inkMkLst>
        </pc:inkChg>
        <pc:inkChg chg="add">
          <ac:chgData name="Venkatasubramanian, Mani V." userId="fbe5ce37-0145-4c31-b84a-b36f8beac5f3" providerId="ADAL" clId="{80B9EE92-2438-4B4B-9C0B-08A31A8552CD}" dt="2023-03-30T14:53:47.235" v="412"/>
          <ac:inkMkLst>
            <pc:docMk/>
            <pc:sldMk cId="2131344938" sldId="275"/>
            <ac:inkMk id="190" creationId="{90254DF5-81DB-E3ED-CDC8-4DD8A33319DC}"/>
          </ac:inkMkLst>
        </pc:inkChg>
        <pc:inkChg chg="add">
          <ac:chgData name="Venkatasubramanian, Mani V." userId="fbe5ce37-0145-4c31-b84a-b36f8beac5f3" providerId="ADAL" clId="{80B9EE92-2438-4B4B-9C0B-08A31A8552CD}" dt="2023-03-30T14:53:47.685" v="413"/>
          <ac:inkMkLst>
            <pc:docMk/>
            <pc:sldMk cId="2131344938" sldId="275"/>
            <ac:inkMk id="191" creationId="{010A015F-1C03-848F-A561-D03F3EA29AA5}"/>
          </ac:inkMkLst>
        </pc:inkChg>
        <pc:inkChg chg="add">
          <ac:chgData name="Venkatasubramanian, Mani V." userId="fbe5ce37-0145-4c31-b84a-b36f8beac5f3" providerId="ADAL" clId="{80B9EE92-2438-4B4B-9C0B-08A31A8552CD}" dt="2023-03-30T14:53:47.886" v="414"/>
          <ac:inkMkLst>
            <pc:docMk/>
            <pc:sldMk cId="2131344938" sldId="275"/>
            <ac:inkMk id="192" creationId="{15D72B9C-F073-3DA9-484B-C87E936D4EFE}"/>
          </ac:inkMkLst>
        </pc:inkChg>
        <pc:inkChg chg="add">
          <ac:chgData name="Venkatasubramanian, Mani V." userId="fbe5ce37-0145-4c31-b84a-b36f8beac5f3" providerId="ADAL" clId="{80B9EE92-2438-4B4B-9C0B-08A31A8552CD}" dt="2023-03-30T14:53:48.602" v="415"/>
          <ac:inkMkLst>
            <pc:docMk/>
            <pc:sldMk cId="2131344938" sldId="275"/>
            <ac:inkMk id="193" creationId="{1BC45D5F-565C-09F5-DDC4-0F2E1F2838C6}"/>
          </ac:inkMkLst>
        </pc:inkChg>
        <pc:inkChg chg="add">
          <ac:chgData name="Venkatasubramanian, Mani V." userId="fbe5ce37-0145-4c31-b84a-b36f8beac5f3" providerId="ADAL" clId="{80B9EE92-2438-4B4B-9C0B-08A31A8552CD}" dt="2023-03-30T14:53:48.835" v="416"/>
          <ac:inkMkLst>
            <pc:docMk/>
            <pc:sldMk cId="2131344938" sldId="275"/>
            <ac:inkMk id="194" creationId="{50A6BD28-C534-24B1-2192-9EA6EAE5F678}"/>
          </ac:inkMkLst>
        </pc:inkChg>
        <pc:inkChg chg="add">
          <ac:chgData name="Venkatasubramanian, Mani V." userId="fbe5ce37-0145-4c31-b84a-b36f8beac5f3" providerId="ADAL" clId="{80B9EE92-2438-4B4B-9C0B-08A31A8552CD}" dt="2023-03-30T14:53:49.235" v="417"/>
          <ac:inkMkLst>
            <pc:docMk/>
            <pc:sldMk cId="2131344938" sldId="275"/>
            <ac:inkMk id="195" creationId="{0E25BDD5-2CB0-8A96-DA67-A5DB69014ECB}"/>
          </ac:inkMkLst>
        </pc:inkChg>
        <pc:inkChg chg="add">
          <ac:chgData name="Venkatasubramanian, Mani V." userId="fbe5ce37-0145-4c31-b84a-b36f8beac5f3" providerId="ADAL" clId="{80B9EE92-2438-4B4B-9C0B-08A31A8552CD}" dt="2023-03-30T14:53:49.435" v="418"/>
          <ac:inkMkLst>
            <pc:docMk/>
            <pc:sldMk cId="2131344938" sldId="275"/>
            <ac:inkMk id="196" creationId="{1F900D17-E198-75A2-DADA-E2221AEAAD23}"/>
          </ac:inkMkLst>
        </pc:inkChg>
        <pc:inkChg chg="add">
          <ac:chgData name="Venkatasubramanian, Mani V." userId="fbe5ce37-0145-4c31-b84a-b36f8beac5f3" providerId="ADAL" clId="{80B9EE92-2438-4B4B-9C0B-08A31A8552CD}" dt="2023-03-30T14:53:49.616" v="419"/>
          <ac:inkMkLst>
            <pc:docMk/>
            <pc:sldMk cId="2131344938" sldId="275"/>
            <ac:inkMk id="197" creationId="{06C88F94-5408-A695-C800-2749ACE1C4CE}"/>
          </ac:inkMkLst>
        </pc:inkChg>
        <pc:inkChg chg="add">
          <ac:chgData name="Venkatasubramanian, Mani V." userId="fbe5ce37-0145-4c31-b84a-b36f8beac5f3" providerId="ADAL" clId="{80B9EE92-2438-4B4B-9C0B-08A31A8552CD}" dt="2023-03-30T14:53:49.850" v="420"/>
          <ac:inkMkLst>
            <pc:docMk/>
            <pc:sldMk cId="2131344938" sldId="275"/>
            <ac:inkMk id="198" creationId="{3E4ABB10-35B3-B6D4-97D9-581FB25AADB4}"/>
          </ac:inkMkLst>
        </pc:inkChg>
        <pc:inkChg chg="add">
          <ac:chgData name="Venkatasubramanian, Mani V." userId="fbe5ce37-0145-4c31-b84a-b36f8beac5f3" providerId="ADAL" clId="{80B9EE92-2438-4B4B-9C0B-08A31A8552CD}" dt="2023-03-30T14:53:49.998" v="421"/>
          <ac:inkMkLst>
            <pc:docMk/>
            <pc:sldMk cId="2131344938" sldId="275"/>
            <ac:inkMk id="199" creationId="{EF46C069-7046-160A-4ACF-C0E1DC613F64}"/>
          </ac:inkMkLst>
        </pc:inkChg>
        <pc:inkChg chg="add">
          <ac:chgData name="Venkatasubramanian, Mani V." userId="fbe5ce37-0145-4c31-b84a-b36f8beac5f3" providerId="ADAL" clId="{80B9EE92-2438-4B4B-9C0B-08A31A8552CD}" dt="2023-03-30T14:53:50.199" v="422"/>
          <ac:inkMkLst>
            <pc:docMk/>
            <pc:sldMk cId="2131344938" sldId="275"/>
            <ac:inkMk id="200" creationId="{8A1EE1B3-A851-453B-7EEA-898AA6A587F5}"/>
          </ac:inkMkLst>
        </pc:inkChg>
        <pc:inkChg chg="add">
          <ac:chgData name="Venkatasubramanian, Mani V." userId="fbe5ce37-0145-4c31-b84a-b36f8beac5f3" providerId="ADAL" clId="{80B9EE92-2438-4B4B-9C0B-08A31A8552CD}" dt="2023-03-30T14:53:50.382" v="423"/>
          <ac:inkMkLst>
            <pc:docMk/>
            <pc:sldMk cId="2131344938" sldId="275"/>
            <ac:inkMk id="201" creationId="{FFEA99E2-C699-4458-8464-7049DFAF8ADD}"/>
          </ac:inkMkLst>
        </pc:inkChg>
        <pc:inkChg chg="add">
          <ac:chgData name="Venkatasubramanian, Mani V." userId="fbe5ce37-0145-4c31-b84a-b36f8beac5f3" providerId="ADAL" clId="{80B9EE92-2438-4B4B-9C0B-08A31A8552CD}" dt="2023-03-30T14:53:50.600" v="424"/>
          <ac:inkMkLst>
            <pc:docMk/>
            <pc:sldMk cId="2131344938" sldId="275"/>
            <ac:inkMk id="202" creationId="{CAC5B2E8-B95A-3DAC-BEE1-293D1CFA81D8}"/>
          </ac:inkMkLst>
        </pc:inkChg>
        <pc:inkChg chg="add">
          <ac:chgData name="Venkatasubramanian, Mani V." userId="fbe5ce37-0145-4c31-b84a-b36f8beac5f3" providerId="ADAL" clId="{80B9EE92-2438-4B4B-9C0B-08A31A8552CD}" dt="2023-03-30T14:53:50.818" v="425"/>
          <ac:inkMkLst>
            <pc:docMk/>
            <pc:sldMk cId="2131344938" sldId="275"/>
            <ac:inkMk id="203" creationId="{25652E7D-04DF-A22C-E9F7-50589A9E104A}"/>
          </ac:inkMkLst>
        </pc:inkChg>
        <pc:inkChg chg="add">
          <ac:chgData name="Venkatasubramanian, Mani V." userId="fbe5ce37-0145-4c31-b84a-b36f8beac5f3" providerId="ADAL" clId="{80B9EE92-2438-4B4B-9C0B-08A31A8552CD}" dt="2023-03-30T14:53:51.118" v="426"/>
          <ac:inkMkLst>
            <pc:docMk/>
            <pc:sldMk cId="2131344938" sldId="275"/>
            <ac:inkMk id="204" creationId="{EC5EC641-9BA6-3CDD-AA7E-DA8A50D747F8}"/>
          </ac:inkMkLst>
        </pc:inkChg>
        <pc:inkChg chg="add">
          <ac:chgData name="Venkatasubramanian, Mani V." userId="fbe5ce37-0145-4c31-b84a-b36f8beac5f3" providerId="ADAL" clId="{80B9EE92-2438-4B4B-9C0B-08A31A8552CD}" dt="2023-03-30T14:53:51.299" v="427"/>
          <ac:inkMkLst>
            <pc:docMk/>
            <pc:sldMk cId="2131344938" sldId="275"/>
            <ac:inkMk id="205" creationId="{6DBEC2FE-3BB6-FF16-8455-4DE51D20EDB1}"/>
          </ac:inkMkLst>
        </pc:inkChg>
        <pc:inkChg chg="add">
          <ac:chgData name="Venkatasubramanian, Mani V." userId="fbe5ce37-0145-4c31-b84a-b36f8beac5f3" providerId="ADAL" clId="{80B9EE92-2438-4B4B-9C0B-08A31A8552CD}" dt="2023-03-30T14:53:51.552" v="428"/>
          <ac:inkMkLst>
            <pc:docMk/>
            <pc:sldMk cId="2131344938" sldId="275"/>
            <ac:inkMk id="206" creationId="{B8EDF7BD-F262-C1DA-F025-59D9CB7AA45A}"/>
          </ac:inkMkLst>
        </pc:inkChg>
        <pc:inkChg chg="add">
          <ac:chgData name="Venkatasubramanian, Mani V." userId="fbe5ce37-0145-4c31-b84a-b36f8beac5f3" providerId="ADAL" clId="{80B9EE92-2438-4B4B-9C0B-08A31A8552CD}" dt="2023-03-30T14:53:51.680" v="429"/>
          <ac:inkMkLst>
            <pc:docMk/>
            <pc:sldMk cId="2131344938" sldId="275"/>
            <ac:inkMk id="207" creationId="{797068AD-8F11-6E6B-2F4D-D64522A684F4}"/>
          </ac:inkMkLst>
        </pc:inkChg>
        <pc:inkChg chg="add">
          <ac:chgData name="Venkatasubramanian, Mani V." userId="fbe5ce37-0145-4c31-b84a-b36f8beac5f3" providerId="ADAL" clId="{80B9EE92-2438-4B4B-9C0B-08A31A8552CD}" dt="2023-03-30T14:53:52.001" v="430"/>
          <ac:inkMkLst>
            <pc:docMk/>
            <pc:sldMk cId="2131344938" sldId="275"/>
            <ac:inkMk id="208" creationId="{A826E3A9-EA48-87B2-F1A0-0FA77B947D69}"/>
          </ac:inkMkLst>
        </pc:inkChg>
        <pc:inkChg chg="add">
          <ac:chgData name="Venkatasubramanian, Mani V." userId="fbe5ce37-0145-4c31-b84a-b36f8beac5f3" providerId="ADAL" clId="{80B9EE92-2438-4B4B-9C0B-08A31A8552CD}" dt="2023-03-30T14:53:52.384" v="431"/>
          <ac:inkMkLst>
            <pc:docMk/>
            <pc:sldMk cId="2131344938" sldId="275"/>
            <ac:inkMk id="209" creationId="{8D3B86CB-2518-B7EA-609C-777EFDD5813A}"/>
          </ac:inkMkLst>
        </pc:inkChg>
        <pc:inkChg chg="add">
          <ac:chgData name="Venkatasubramanian, Mani V." userId="fbe5ce37-0145-4c31-b84a-b36f8beac5f3" providerId="ADAL" clId="{80B9EE92-2438-4B4B-9C0B-08A31A8552CD}" dt="2023-03-30T14:53:52.513" v="432"/>
          <ac:inkMkLst>
            <pc:docMk/>
            <pc:sldMk cId="2131344938" sldId="275"/>
            <ac:inkMk id="210" creationId="{0DA91C70-7BB5-03E3-723F-07FF3C86B433}"/>
          </ac:inkMkLst>
        </pc:inkChg>
        <pc:inkChg chg="add">
          <ac:chgData name="Venkatasubramanian, Mani V." userId="fbe5ce37-0145-4c31-b84a-b36f8beac5f3" providerId="ADAL" clId="{80B9EE92-2438-4B4B-9C0B-08A31A8552CD}" dt="2023-03-30T14:53:53.201" v="433"/>
          <ac:inkMkLst>
            <pc:docMk/>
            <pc:sldMk cId="2131344938" sldId="275"/>
            <ac:inkMk id="211" creationId="{3A3048A6-6F48-A6A9-DE8C-6D939D5E0770}"/>
          </ac:inkMkLst>
        </pc:inkChg>
        <pc:inkChg chg="add">
          <ac:chgData name="Venkatasubramanian, Mani V." userId="fbe5ce37-0145-4c31-b84a-b36f8beac5f3" providerId="ADAL" clId="{80B9EE92-2438-4B4B-9C0B-08A31A8552CD}" dt="2023-03-30T14:53:53.348" v="434"/>
          <ac:inkMkLst>
            <pc:docMk/>
            <pc:sldMk cId="2131344938" sldId="275"/>
            <ac:inkMk id="212" creationId="{B0F1CD04-4316-4108-62B8-EF79D24999CB}"/>
          </ac:inkMkLst>
        </pc:inkChg>
        <pc:inkChg chg="add">
          <ac:chgData name="Venkatasubramanian, Mani V." userId="fbe5ce37-0145-4c31-b84a-b36f8beac5f3" providerId="ADAL" clId="{80B9EE92-2438-4B4B-9C0B-08A31A8552CD}" dt="2023-03-30T14:53:53.697" v="435"/>
          <ac:inkMkLst>
            <pc:docMk/>
            <pc:sldMk cId="2131344938" sldId="275"/>
            <ac:inkMk id="213" creationId="{6347ED75-0B32-0A2A-41DF-6C517495E1CC}"/>
          </ac:inkMkLst>
        </pc:inkChg>
        <pc:inkChg chg="add">
          <ac:chgData name="Venkatasubramanian, Mani V." userId="fbe5ce37-0145-4c31-b84a-b36f8beac5f3" providerId="ADAL" clId="{80B9EE92-2438-4B4B-9C0B-08A31A8552CD}" dt="2023-03-30T14:53:53.882" v="436"/>
          <ac:inkMkLst>
            <pc:docMk/>
            <pc:sldMk cId="2131344938" sldId="275"/>
            <ac:inkMk id="214" creationId="{98829A7A-0916-A822-4B6D-A49F35F3FDCD}"/>
          </ac:inkMkLst>
        </pc:inkChg>
        <pc:inkChg chg="add">
          <ac:chgData name="Venkatasubramanian, Mani V." userId="fbe5ce37-0145-4c31-b84a-b36f8beac5f3" providerId="ADAL" clId="{80B9EE92-2438-4B4B-9C0B-08A31A8552CD}" dt="2023-03-30T14:53:54.348" v="437"/>
          <ac:inkMkLst>
            <pc:docMk/>
            <pc:sldMk cId="2131344938" sldId="275"/>
            <ac:inkMk id="215" creationId="{035A8304-AB80-CD71-E23D-2B2B96B9D2B4}"/>
          </ac:inkMkLst>
        </pc:inkChg>
        <pc:inkChg chg="add">
          <ac:chgData name="Venkatasubramanian, Mani V." userId="fbe5ce37-0145-4c31-b84a-b36f8beac5f3" providerId="ADAL" clId="{80B9EE92-2438-4B4B-9C0B-08A31A8552CD}" dt="2023-03-30T14:53:54.818" v="438"/>
          <ac:inkMkLst>
            <pc:docMk/>
            <pc:sldMk cId="2131344938" sldId="275"/>
            <ac:inkMk id="216" creationId="{62C54954-5B7F-5E9F-A523-192DB14DA8D9}"/>
          </ac:inkMkLst>
        </pc:inkChg>
        <pc:inkChg chg="add">
          <ac:chgData name="Venkatasubramanian, Mani V." userId="fbe5ce37-0145-4c31-b84a-b36f8beac5f3" providerId="ADAL" clId="{80B9EE92-2438-4B4B-9C0B-08A31A8552CD}" dt="2023-03-30T14:53:54.964" v="439"/>
          <ac:inkMkLst>
            <pc:docMk/>
            <pc:sldMk cId="2131344938" sldId="275"/>
            <ac:inkMk id="217" creationId="{EC242F9A-5875-BC16-E136-26D2DA342150}"/>
          </ac:inkMkLst>
        </pc:inkChg>
        <pc:inkChg chg="add">
          <ac:chgData name="Venkatasubramanian, Mani V." userId="fbe5ce37-0145-4c31-b84a-b36f8beac5f3" providerId="ADAL" clId="{80B9EE92-2438-4B4B-9C0B-08A31A8552CD}" dt="2023-03-30T14:53:55.335" v="440"/>
          <ac:inkMkLst>
            <pc:docMk/>
            <pc:sldMk cId="2131344938" sldId="275"/>
            <ac:inkMk id="218" creationId="{B9C02DC8-8415-F894-8BD3-57A8BDAED5E8}"/>
          </ac:inkMkLst>
        </pc:inkChg>
        <pc:inkChg chg="add">
          <ac:chgData name="Venkatasubramanian, Mani V." userId="fbe5ce37-0145-4c31-b84a-b36f8beac5f3" providerId="ADAL" clId="{80B9EE92-2438-4B4B-9C0B-08A31A8552CD}" dt="2023-03-30T14:53:55.534" v="441"/>
          <ac:inkMkLst>
            <pc:docMk/>
            <pc:sldMk cId="2131344938" sldId="275"/>
            <ac:inkMk id="219" creationId="{B45996C6-0948-C3AF-D90F-75CC80BFE5C1}"/>
          </ac:inkMkLst>
        </pc:inkChg>
        <pc:inkChg chg="add">
          <ac:chgData name="Venkatasubramanian, Mani V." userId="fbe5ce37-0145-4c31-b84a-b36f8beac5f3" providerId="ADAL" clId="{80B9EE92-2438-4B4B-9C0B-08A31A8552CD}" dt="2023-03-30T14:53:56.035" v="442"/>
          <ac:inkMkLst>
            <pc:docMk/>
            <pc:sldMk cId="2131344938" sldId="275"/>
            <ac:inkMk id="220" creationId="{5F24729A-3AE8-579B-D9C9-7B9D02882EA1}"/>
          </ac:inkMkLst>
        </pc:inkChg>
        <pc:inkChg chg="add">
          <ac:chgData name="Venkatasubramanian, Mani V." userId="fbe5ce37-0145-4c31-b84a-b36f8beac5f3" providerId="ADAL" clId="{80B9EE92-2438-4B4B-9C0B-08A31A8552CD}" dt="2023-03-30T14:53:56.163" v="443"/>
          <ac:inkMkLst>
            <pc:docMk/>
            <pc:sldMk cId="2131344938" sldId="275"/>
            <ac:inkMk id="221" creationId="{26BFF1F2-C0F7-D4AE-E7EF-582E2301B4D3}"/>
          </ac:inkMkLst>
        </pc:inkChg>
      </pc:sldChg>
      <pc:sldChg chg="addSp delSp">
        <pc:chgData name="Venkatasubramanian, Mani V." userId="fbe5ce37-0145-4c31-b84a-b36f8beac5f3" providerId="ADAL" clId="{80B9EE92-2438-4B4B-9C0B-08A31A8552CD}" dt="2023-03-30T15:00:52.155" v="698"/>
        <pc:sldMkLst>
          <pc:docMk/>
          <pc:sldMk cId="3416270682" sldId="276"/>
        </pc:sldMkLst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2" creationId="{580137C6-87DE-49B5-8AFA-CCC6129D2C26}"/>
          </ac:inkMkLst>
        </pc:inkChg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3" creationId="{D59E28EB-33D9-A129-A5B0-F9A3A512CBEA}"/>
          </ac:inkMkLst>
        </pc:inkChg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4" creationId="{AAC3005F-3B3C-2C54-96EB-8BEE2011E136}"/>
          </ac:inkMkLst>
        </pc:inkChg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5" creationId="{847F93C3-5FED-395B-800A-05D072DE67F9}"/>
          </ac:inkMkLst>
        </pc:inkChg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6" creationId="{7CC6B10F-85B0-8355-2F27-77A81CABDBF6}"/>
          </ac:inkMkLst>
        </pc:inkChg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7" creationId="{D196FC30-C3F1-8E8C-5A43-813F834CD00E}"/>
          </ac:inkMkLst>
        </pc:inkChg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8" creationId="{91590CC0-0841-EF07-523C-59B5BC083B0F}"/>
          </ac:inkMkLst>
        </pc:inkChg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9" creationId="{E400FDB4-B3D6-3E0B-E6DE-7CBE5BBA657E}"/>
          </ac:inkMkLst>
        </pc:inkChg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10" creationId="{5F624ABE-B725-D247-FD07-CA78940AF649}"/>
          </ac:inkMkLst>
        </pc:inkChg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11" creationId="{D16732A6-3B21-CEB0-A27F-6121DE6C36E6}"/>
          </ac:inkMkLst>
        </pc:inkChg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12" creationId="{2AFFFFD2-7943-BEE9-F4DA-56F34930434D}"/>
          </ac:inkMkLst>
        </pc:inkChg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13" creationId="{64052084-FF73-F944-E438-10842091B3FD}"/>
          </ac:inkMkLst>
        </pc:inkChg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14" creationId="{7E243F8C-1995-398B-8B88-FDDBEA405D5E}"/>
          </ac:inkMkLst>
        </pc:inkChg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15" creationId="{79383982-6393-CBC6-CD9C-6E3C908BC88F}"/>
          </ac:inkMkLst>
        </pc:inkChg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16" creationId="{C61086D7-9B84-EFFE-593B-A1813242D91A}"/>
          </ac:inkMkLst>
        </pc:inkChg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17" creationId="{82971A37-37CE-0DB3-2C42-4EAD89B1BDF7}"/>
          </ac:inkMkLst>
        </pc:inkChg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18" creationId="{2F36F626-04D9-3EC6-9914-A2BD9D2B25A3}"/>
          </ac:inkMkLst>
        </pc:inkChg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19" creationId="{8D4B0F44-170B-09D6-FC98-702C0D8892D7}"/>
          </ac:inkMkLst>
        </pc:inkChg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20" creationId="{74FE74AB-6EB4-A582-807D-CD3C7A92C33D}"/>
          </ac:inkMkLst>
        </pc:inkChg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21" creationId="{070ABB73-106E-41E6-9C25-205DE77FD15F}"/>
          </ac:inkMkLst>
        </pc:inkChg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22" creationId="{82C72A79-B817-C077-A86B-1C05A6F6DD3C}"/>
          </ac:inkMkLst>
        </pc:inkChg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23" creationId="{3FA027B7-CA53-D023-629F-F6F7AF654740}"/>
          </ac:inkMkLst>
        </pc:inkChg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24" creationId="{6CFEC1C6-29CF-8462-32E4-9E644B86D28D}"/>
          </ac:inkMkLst>
        </pc:inkChg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25" creationId="{E9B3B1D5-84D3-3F9F-E037-EE92AD4E1DF4}"/>
          </ac:inkMkLst>
        </pc:inkChg>
        <pc:inkChg chg="add del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26" creationId="{73B5584D-96D4-ACF3-38A8-0A4B0457B77F}"/>
          </ac:inkMkLst>
        </pc:inkChg>
        <pc:inkChg chg="add reco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27" creationId="{087F78FC-C171-5333-3348-FE001BBD508E}"/>
          </ac:inkMkLst>
        </pc:inkChg>
        <pc:inkChg chg="add reco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28" creationId="{7E4145D0-13D3-DB25-FED3-CBF005CF14D8}"/>
          </ac:inkMkLst>
        </pc:inkChg>
        <pc:inkChg chg="add reco">
          <ac:chgData name="Venkatasubramanian, Mani V." userId="fbe5ce37-0145-4c31-b84a-b36f8beac5f3" providerId="ADAL" clId="{80B9EE92-2438-4B4B-9C0B-08A31A8552CD}" dt="2023-03-30T14:54:40.630" v="469"/>
          <ac:inkMkLst>
            <pc:docMk/>
            <pc:sldMk cId="3416270682" sldId="276"/>
            <ac:inkMk id="29" creationId="{B84440C7-41AE-6B68-4065-7A7588224BE2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30" creationId="{9F01C815-28D1-D8D4-C07F-9B598D738925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31" creationId="{82E935EE-8CE5-000D-5F19-EE4331C11809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32" creationId="{3682A27B-6747-E87D-8228-3AD7C7600FF2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33" creationId="{29CA3AA9-EA71-2BFF-3775-68AFB5F6CD90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34" creationId="{E52D8AAE-9E2C-1529-673C-A3719ED198A3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35" creationId="{8E42BCD7-FC13-8DFF-C295-45D09288132F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36" creationId="{4B64DDEB-1DCC-DA1D-DAB4-1B50CA1D7A38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37" creationId="{3E0D45FF-EEF0-6FB5-972A-ADA25DA908F7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38" creationId="{082A7DB8-B5B9-7AF7-B74C-B43C0950BEAA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39" creationId="{C5C62E25-042F-5A66-A322-B9E7B60AF864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40" creationId="{3C1E7924-925A-5CF3-CFCB-ABAE18E040BE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41" creationId="{0CF7D6C4-A131-A5F4-7494-D5940BC41637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42" creationId="{F4F01ADE-1A58-D3CE-3B53-F97BDC056207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43" creationId="{7646CF4A-9DC3-492D-E253-39D2459DD700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44" creationId="{A9B1592C-EFE3-A231-C34D-0AB5162403CD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45" creationId="{737AD3FA-B63E-D8CB-EA28-30A52AB92F08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46" creationId="{9ECAEDA1-52C8-0C10-7C7B-8848356F58F7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47" creationId="{6615250A-64C7-E2DF-60B2-D360F7ADBBF0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48" creationId="{5E2A7B31-99DF-C670-0241-235F3AB12B6E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49" creationId="{CAAAAC43-E903-4A4D-0631-5C22A008115A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50" creationId="{650DA6F0-64B1-D92F-ECF2-CE8CC764A491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51" creationId="{848848DA-056B-09FF-E305-B1A609516E2B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52" creationId="{D211DB99-7CC5-80CC-7BBC-018F57779D10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53" creationId="{89D0840A-80BF-D9F2-621D-2833CDA57E7F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54" creationId="{39B32D88-CB27-9722-2741-F68935A40067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55" creationId="{7CD92A7B-34E3-D53D-6689-5C116887207A}"/>
          </ac:inkMkLst>
        </pc:inkChg>
        <pc:inkChg chg="add del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56" creationId="{890294E9-3488-D4D6-2A52-20A94DBDA8D1}"/>
          </ac:inkMkLst>
        </pc:inkChg>
        <pc:inkChg chg="add reco">
          <ac:chgData name="Venkatasubramanian, Mani V." userId="fbe5ce37-0145-4c31-b84a-b36f8beac5f3" providerId="ADAL" clId="{80B9EE92-2438-4B4B-9C0B-08A31A8552CD}" dt="2023-03-30T14:54:53.146" v="497"/>
          <ac:inkMkLst>
            <pc:docMk/>
            <pc:sldMk cId="3416270682" sldId="276"/>
            <ac:inkMk id="57" creationId="{8291BBA0-FCB3-F876-66BF-3C7BE20AE77A}"/>
          </ac:inkMkLst>
        </pc:inkChg>
        <pc:inkChg chg="add del">
          <ac:chgData name="Venkatasubramanian, Mani V." userId="fbe5ce37-0145-4c31-b84a-b36f8beac5f3" providerId="ADAL" clId="{80B9EE92-2438-4B4B-9C0B-08A31A8552CD}" dt="2023-03-30T14:55:24.355" v="501"/>
          <ac:inkMkLst>
            <pc:docMk/>
            <pc:sldMk cId="3416270682" sldId="276"/>
            <ac:inkMk id="58" creationId="{B22D7CDE-845B-70B2-40AE-651C12FB1708}"/>
          </ac:inkMkLst>
        </pc:inkChg>
        <pc:inkChg chg="add del">
          <ac:chgData name="Venkatasubramanian, Mani V." userId="fbe5ce37-0145-4c31-b84a-b36f8beac5f3" providerId="ADAL" clId="{80B9EE92-2438-4B4B-9C0B-08A31A8552CD}" dt="2023-03-30T14:55:24.355" v="501"/>
          <ac:inkMkLst>
            <pc:docMk/>
            <pc:sldMk cId="3416270682" sldId="276"/>
            <ac:inkMk id="59" creationId="{DDAA6976-3DAE-1AC8-FFFF-25530BFBDFC2}"/>
          </ac:inkMkLst>
        </pc:inkChg>
        <pc:inkChg chg="add del">
          <ac:chgData name="Venkatasubramanian, Mani V." userId="fbe5ce37-0145-4c31-b84a-b36f8beac5f3" providerId="ADAL" clId="{80B9EE92-2438-4B4B-9C0B-08A31A8552CD}" dt="2023-03-30T14:55:24.355" v="501"/>
          <ac:inkMkLst>
            <pc:docMk/>
            <pc:sldMk cId="3416270682" sldId="276"/>
            <ac:inkMk id="60" creationId="{B5B4C222-477C-E2C0-C8FF-EA04840AC965}"/>
          </ac:inkMkLst>
        </pc:inkChg>
        <pc:inkChg chg="add reco">
          <ac:chgData name="Venkatasubramanian, Mani V." userId="fbe5ce37-0145-4c31-b84a-b36f8beac5f3" providerId="ADAL" clId="{80B9EE92-2438-4B4B-9C0B-08A31A8552CD}" dt="2023-03-30T14:55:24.355" v="501"/>
          <ac:inkMkLst>
            <pc:docMk/>
            <pc:sldMk cId="3416270682" sldId="276"/>
            <ac:inkMk id="61" creationId="{38C3F4A2-53D3-574D-3450-7B8208C5AEFB}"/>
          </ac:inkMkLst>
        </pc:inkChg>
        <pc:inkChg chg="add del">
          <ac:chgData name="Venkatasubramanian, Mani V." userId="fbe5ce37-0145-4c31-b84a-b36f8beac5f3" providerId="ADAL" clId="{80B9EE92-2438-4B4B-9C0B-08A31A8552CD}" dt="2023-03-30T14:55:31.269" v="510"/>
          <ac:inkMkLst>
            <pc:docMk/>
            <pc:sldMk cId="3416270682" sldId="276"/>
            <ac:inkMk id="62" creationId="{8D82D21A-0196-AA75-1D81-8C34AB54F5EC}"/>
          </ac:inkMkLst>
        </pc:inkChg>
        <pc:inkChg chg="add del">
          <ac:chgData name="Venkatasubramanian, Mani V." userId="fbe5ce37-0145-4c31-b84a-b36f8beac5f3" providerId="ADAL" clId="{80B9EE92-2438-4B4B-9C0B-08A31A8552CD}" dt="2023-03-30T14:55:31.269" v="510"/>
          <ac:inkMkLst>
            <pc:docMk/>
            <pc:sldMk cId="3416270682" sldId="276"/>
            <ac:inkMk id="63" creationId="{DA07EB76-F9C1-01E6-818D-F32B6B1836AE}"/>
          </ac:inkMkLst>
        </pc:inkChg>
        <pc:inkChg chg="add del">
          <ac:chgData name="Venkatasubramanian, Mani V." userId="fbe5ce37-0145-4c31-b84a-b36f8beac5f3" providerId="ADAL" clId="{80B9EE92-2438-4B4B-9C0B-08A31A8552CD}" dt="2023-03-30T14:55:31.269" v="510"/>
          <ac:inkMkLst>
            <pc:docMk/>
            <pc:sldMk cId="3416270682" sldId="276"/>
            <ac:inkMk id="64" creationId="{655612D5-9CD1-AAD3-59DA-ECDBCCF505AC}"/>
          </ac:inkMkLst>
        </pc:inkChg>
        <pc:inkChg chg="add del">
          <ac:chgData name="Venkatasubramanian, Mani V." userId="fbe5ce37-0145-4c31-b84a-b36f8beac5f3" providerId="ADAL" clId="{80B9EE92-2438-4B4B-9C0B-08A31A8552CD}" dt="2023-03-30T14:55:31.269" v="510"/>
          <ac:inkMkLst>
            <pc:docMk/>
            <pc:sldMk cId="3416270682" sldId="276"/>
            <ac:inkMk id="65" creationId="{D936E6FE-F032-7982-87A3-20ABAD028C18}"/>
          </ac:inkMkLst>
        </pc:inkChg>
        <pc:inkChg chg="add del">
          <ac:chgData name="Venkatasubramanian, Mani V." userId="fbe5ce37-0145-4c31-b84a-b36f8beac5f3" providerId="ADAL" clId="{80B9EE92-2438-4B4B-9C0B-08A31A8552CD}" dt="2023-03-30T14:55:31.269" v="510"/>
          <ac:inkMkLst>
            <pc:docMk/>
            <pc:sldMk cId="3416270682" sldId="276"/>
            <ac:inkMk id="66" creationId="{8DB6924A-DA32-89BC-3960-D511FC179DF7}"/>
          </ac:inkMkLst>
        </pc:inkChg>
        <pc:inkChg chg="add del">
          <ac:chgData name="Venkatasubramanian, Mani V." userId="fbe5ce37-0145-4c31-b84a-b36f8beac5f3" providerId="ADAL" clId="{80B9EE92-2438-4B4B-9C0B-08A31A8552CD}" dt="2023-03-30T14:55:31.269" v="510"/>
          <ac:inkMkLst>
            <pc:docMk/>
            <pc:sldMk cId="3416270682" sldId="276"/>
            <ac:inkMk id="67" creationId="{CC6C03E0-2EF6-C6E4-CF35-EA79EBA24BCB}"/>
          </ac:inkMkLst>
        </pc:inkChg>
        <pc:inkChg chg="add del">
          <ac:chgData name="Venkatasubramanian, Mani V." userId="fbe5ce37-0145-4c31-b84a-b36f8beac5f3" providerId="ADAL" clId="{80B9EE92-2438-4B4B-9C0B-08A31A8552CD}" dt="2023-03-30T14:55:31.269" v="510"/>
          <ac:inkMkLst>
            <pc:docMk/>
            <pc:sldMk cId="3416270682" sldId="276"/>
            <ac:inkMk id="68" creationId="{2274D229-290B-125E-1E21-9EC70DE50825}"/>
          </ac:inkMkLst>
        </pc:inkChg>
        <pc:inkChg chg="add del">
          <ac:chgData name="Venkatasubramanian, Mani V." userId="fbe5ce37-0145-4c31-b84a-b36f8beac5f3" providerId="ADAL" clId="{80B9EE92-2438-4B4B-9C0B-08A31A8552CD}" dt="2023-03-30T14:55:31.269" v="510"/>
          <ac:inkMkLst>
            <pc:docMk/>
            <pc:sldMk cId="3416270682" sldId="276"/>
            <ac:inkMk id="69" creationId="{28755494-05F9-160B-33E9-1BFE685A3D51}"/>
          </ac:inkMkLst>
        </pc:inkChg>
        <pc:inkChg chg="add reco">
          <ac:chgData name="Venkatasubramanian, Mani V." userId="fbe5ce37-0145-4c31-b84a-b36f8beac5f3" providerId="ADAL" clId="{80B9EE92-2438-4B4B-9C0B-08A31A8552CD}" dt="2023-03-30T14:55:31.269" v="510"/>
          <ac:inkMkLst>
            <pc:docMk/>
            <pc:sldMk cId="3416270682" sldId="276"/>
            <ac:inkMk id="70" creationId="{1522366B-64EF-655D-B2B7-263D70DEF368}"/>
          </ac:inkMkLst>
        </pc:inkChg>
        <pc:inkChg chg="add reco">
          <ac:chgData name="Venkatasubramanian, Mani V." userId="fbe5ce37-0145-4c31-b84a-b36f8beac5f3" providerId="ADAL" clId="{80B9EE92-2438-4B4B-9C0B-08A31A8552CD}" dt="2023-03-30T14:55:31.269" v="510"/>
          <ac:inkMkLst>
            <pc:docMk/>
            <pc:sldMk cId="3416270682" sldId="276"/>
            <ac:inkMk id="71" creationId="{1F639789-A42E-5005-9129-B0F2DAC3DECE}"/>
          </ac:inkMkLst>
        </pc:inkChg>
        <pc:inkChg chg="add del">
          <ac:chgData name="Venkatasubramanian, Mani V." userId="fbe5ce37-0145-4c31-b84a-b36f8beac5f3" providerId="ADAL" clId="{80B9EE92-2438-4B4B-9C0B-08A31A8552CD}" dt="2023-03-30T14:55:36.495" v="522"/>
          <ac:inkMkLst>
            <pc:docMk/>
            <pc:sldMk cId="3416270682" sldId="276"/>
            <ac:inkMk id="72" creationId="{C3F32008-B992-9B38-BD22-C5AEF7F9E2F8}"/>
          </ac:inkMkLst>
        </pc:inkChg>
        <pc:inkChg chg="add del">
          <ac:chgData name="Venkatasubramanian, Mani V." userId="fbe5ce37-0145-4c31-b84a-b36f8beac5f3" providerId="ADAL" clId="{80B9EE92-2438-4B4B-9C0B-08A31A8552CD}" dt="2023-03-30T14:55:36.495" v="522"/>
          <ac:inkMkLst>
            <pc:docMk/>
            <pc:sldMk cId="3416270682" sldId="276"/>
            <ac:inkMk id="73" creationId="{AEA9BED6-46FE-B37B-9E8A-A109737C157F}"/>
          </ac:inkMkLst>
        </pc:inkChg>
        <pc:inkChg chg="add del">
          <ac:chgData name="Venkatasubramanian, Mani V." userId="fbe5ce37-0145-4c31-b84a-b36f8beac5f3" providerId="ADAL" clId="{80B9EE92-2438-4B4B-9C0B-08A31A8552CD}" dt="2023-03-30T14:55:36.495" v="522"/>
          <ac:inkMkLst>
            <pc:docMk/>
            <pc:sldMk cId="3416270682" sldId="276"/>
            <ac:inkMk id="74" creationId="{FE496BD6-8AB1-2D6B-3267-4B24DDF3A62F}"/>
          </ac:inkMkLst>
        </pc:inkChg>
        <pc:inkChg chg="add del">
          <ac:chgData name="Venkatasubramanian, Mani V." userId="fbe5ce37-0145-4c31-b84a-b36f8beac5f3" providerId="ADAL" clId="{80B9EE92-2438-4B4B-9C0B-08A31A8552CD}" dt="2023-03-30T14:55:36.495" v="522"/>
          <ac:inkMkLst>
            <pc:docMk/>
            <pc:sldMk cId="3416270682" sldId="276"/>
            <ac:inkMk id="75" creationId="{24A31FCE-F799-5FBA-9BE4-EC86E3AEA228}"/>
          </ac:inkMkLst>
        </pc:inkChg>
        <pc:inkChg chg="add del">
          <ac:chgData name="Venkatasubramanian, Mani V." userId="fbe5ce37-0145-4c31-b84a-b36f8beac5f3" providerId="ADAL" clId="{80B9EE92-2438-4B4B-9C0B-08A31A8552CD}" dt="2023-03-30T14:55:36.495" v="522"/>
          <ac:inkMkLst>
            <pc:docMk/>
            <pc:sldMk cId="3416270682" sldId="276"/>
            <ac:inkMk id="76" creationId="{8CDCAC70-A934-DA38-0921-8B16E716CB19}"/>
          </ac:inkMkLst>
        </pc:inkChg>
        <pc:inkChg chg="add del">
          <ac:chgData name="Venkatasubramanian, Mani V." userId="fbe5ce37-0145-4c31-b84a-b36f8beac5f3" providerId="ADAL" clId="{80B9EE92-2438-4B4B-9C0B-08A31A8552CD}" dt="2023-03-30T14:55:36.495" v="522"/>
          <ac:inkMkLst>
            <pc:docMk/>
            <pc:sldMk cId="3416270682" sldId="276"/>
            <ac:inkMk id="77" creationId="{46A1483A-C417-5D38-DF79-A10B0A31EEEC}"/>
          </ac:inkMkLst>
        </pc:inkChg>
        <pc:inkChg chg="add del">
          <ac:chgData name="Venkatasubramanian, Mani V." userId="fbe5ce37-0145-4c31-b84a-b36f8beac5f3" providerId="ADAL" clId="{80B9EE92-2438-4B4B-9C0B-08A31A8552CD}" dt="2023-03-30T14:55:36.495" v="522"/>
          <ac:inkMkLst>
            <pc:docMk/>
            <pc:sldMk cId="3416270682" sldId="276"/>
            <ac:inkMk id="78" creationId="{799AA055-9D1B-2983-4B79-3E330193E81A}"/>
          </ac:inkMkLst>
        </pc:inkChg>
        <pc:inkChg chg="add del">
          <ac:chgData name="Venkatasubramanian, Mani V." userId="fbe5ce37-0145-4c31-b84a-b36f8beac5f3" providerId="ADAL" clId="{80B9EE92-2438-4B4B-9C0B-08A31A8552CD}" dt="2023-03-30T14:55:36.495" v="522"/>
          <ac:inkMkLst>
            <pc:docMk/>
            <pc:sldMk cId="3416270682" sldId="276"/>
            <ac:inkMk id="79" creationId="{64992DB7-07B9-5832-592F-B1C498F8925F}"/>
          </ac:inkMkLst>
        </pc:inkChg>
        <pc:inkChg chg="add del">
          <ac:chgData name="Venkatasubramanian, Mani V." userId="fbe5ce37-0145-4c31-b84a-b36f8beac5f3" providerId="ADAL" clId="{80B9EE92-2438-4B4B-9C0B-08A31A8552CD}" dt="2023-03-30T14:55:36.495" v="522"/>
          <ac:inkMkLst>
            <pc:docMk/>
            <pc:sldMk cId="3416270682" sldId="276"/>
            <ac:inkMk id="80" creationId="{14E577FA-72B5-AD51-19B2-A851E27DF4D2}"/>
          </ac:inkMkLst>
        </pc:inkChg>
        <pc:inkChg chg="add del">
          <ac:chgData name="Venkatasubramanian, Mani V." userId="fbe5ce37-0145-4c31-b84a-b36f8beac5f3" providerId="ADAL" clId="{80B9EE92-2438-4B4B-9C0B-08A31A8552CD}" dt="2023-03-30T14:55:36.495" v="522"/>
          <ac:inkMkLst>
            <pc:docMk/>
            <pc:sldMk cId="3416270682" sldId="276"/>
            <ac:inkMk id="81" creationId="{C0670586-17AE-B3D9-DDA9-ABB556C8D9CA}"/>
          </ac:inkMkLst>
        </pc:inkChg>
        <pc:inkChg chg="add del">
          <ac:chgData name="Venkatasubramanian, Mani V." userId="fbe5ce37-0145-4c31-b84a-b36f8beac5f3" providerId="ADAL" clId="{80B9EE92-2438-4B4B-9C0B-08A31A8552CD}" dt="2023-03-30T14:55:36.495" v="522"/>
          <ac:inkMkLst>
            <pc:docMk/>
            <pc:sldMk cId="3416270682" sldId="276"/>
            <ac:inkMk id="82" creationId="{9736E5AA-EA9B-7272-D4D6-3A33C498DC17}"/>
          </ac:inkMkLst>
        </pc:inkChg>
        <pc:inkChg chg="add reco">
          <ac:chgData name="Venkatasubramanian, Mani V." userId="fbe5ce37-0145-4c31-b84a-b36f8beac5f3" providerId="ADAL" clId="{80B9EE92-2438-4B4B-9C0B-08A31A8552CD}" dt="2023-03-30T14:55:36.495" v="522"/>
          <ac:inkMkLst>
            <pc:docMk/>
            <pc:sldMk cId="3416270682" sldId="276"/>
            <ac:inkMk id="83" creationId="{449A3F74-710E-9649-78AD-690720D2CE60}"/>
          </ac:inkMkLst>
        </pc:inkChg>
        <pc:inkChg chg="add reco">
          <ac:chgData name="Venkatasubramanian, Mani V." userId="fbe5ce37-0145-4c31-b84a-b36f8beac5f3" providerId="ADAL" clId="{80B9EE92-2438-4B4B-9C0B-08A31A8552CD}" dt="2023-03-30T14:55:36.495" v="522"/>
          <ac:inkMkLst>
            <pc:docMk/>
            <pc:sldMk cId="3416270682" sldId="276"/>
            <ac:inkMk id="84" creationId="{D77A92F5-5281-621E-16E8-9DF0D8AE7A3C}"/>
          </ac:inkMkLst>
        </pc:inkChg>
        <pc:inkChg chg="add del">
          <ac:chgData name="Venkatasubramanian, Mani V." userId="fbe5ce37-0145-4c31-b84a-b36f8beac5f3" providerId="ADAL" clId="{80B9EE92-2438-4B4B-9C0B-08A31A8552CD}" dt="2023-03-30T14:55:44.489" v="535"/>
          <ac:inkMkLst>
            <pc:docMk/>
            <pc:sldMk cId="3416270682" sldId="276"/>
            <ac:inkMk id="85" creationId="{709FDE78-85D1-41D5-2C37-D9946F2EBEF5}"/>
          </ac:inkMkLst>
        </pc:inkChg>
        <pc:inkChg chg="add del">
          <ac:chgData name="Venkatasubramanian, Mani V." userId="fbe5ce37-0145-4c31-b84a-b36f8beac5f3" providerId="ADAL" clId="{80B9EE92-2438-4B4B-9C0B-08A31A8552CD}" dt="2023-03-30T14:55:44.489" v="535"/>
          <ac:inkMkLst>
            <pc:docMk/>
            <pc:sldMk cId="3416270682" sldId="276"/>
            <ac:inkMk id="86" creationId="{D2E461EB-10C5-2183-74A8-048D2DA9CE64}"/>
          </ac:inkMkLst>
        </pc:inkChg>
        <pc:inkChg chg="add del">
          <ac:chgData name="Venkatasubramanian, Mani V." userId="fbe5ce37-0145-4c31-b84a-b36f8beac5f3" providerId="ADAL" clId="{80B9EE92-2438-4B4B-9C0B-08A31A8552CD}" dt="2023-03-30T14:55:44.489" v="535"/>
          <ac:inkMkLst>
            <pc:docMk/>
            <pc:sldMk cId="3416270682" sldId="276"/>
            <ac:inkMk id="87" creationId="{BE7B1474-9534-60CD-31DF-C6E4284241FF}"/>
          </ac:inkMkLst>
        </pc:inkChg>
        <pc:inkChg chg="add del">
          <ac:chgData name="Venkatasubramanian, Mani V." userId="fbe5ce37-0145-4c31-b84a-b36f8beac5f3" providerId="ADAL" clId="{80B9EE92-2438-4B4B-9C0B-08A31A8552CD}" dt="2023-03-30T14:55:44.489" v="535"/>
          <ac:inkMkLst>
            <pc:docMk/>
            <pc:sldMk cId="3416270682" sldId="276"/>
            <ac:inkMk id="88" creationId="{12A4F328-17B1-B710-3F32-C78B1782FD01}"/>
          </ac:inkMkLst>
        </pc:inkChg>
        <pc:inkChg chg="add del">
          <ac:chgData name="Venkatasubramanian, Mani V." userId="fbe5ce37-0145-4c31-b84a-b36f8beac5f3" providerId="ADAL" clId="{80B9EE92-2438-4B4B-9C0B-08A31A8552CD}" dt="2023-03-30T14:55:44.489" v="535"/>
          <ac:inkMkLst>
            <pc:docMk/>
            <pc:sldMk cId="3416270682" sldId="276"/>
            <ac:inkMk id="89" creationId="{CDB4EB64-D674-A82C-930B-8CC327BD5E40}"/>
          </ac:inkMkLst>
        </pc:inkChg>
        <pc:inkChg chg="add del">
          <ac:chgData name="Venkatasubramanian, Mani V." userId="fbe5ce37-0145-4c31-b84a-b36f8beac5f3" providerId="ADAL" clId="{80B9EE92-2438-4B4B-9C0B-08A31A8552CD}" dt="2023-03-30T14:55:44.489" v="535"/>
          <ac:inkMkLst>
            <pc:docMk/>
            <pc:sldMk cId="3416270682" sldId="276"/>
            <ac:inkMk id="90" creationId="{09EDF5B6-A4BC-8426-9AF3-8738724D5E9F}"/>
          </ac:inkMkLst>
        </pc:inkChg>
        <pc:inkChg chg="add del">
          <ac:chgData name="Venkatasubramanian, Mani V." userId="fbe5ce37-0145-4c31-b84a-b36f8beac5f3" providerId="ADAL" clId="{80B9EE92-2438-4B4B-9C0B-08A31A8552CD}" dt="2023-03-30T14:55:44.489" v="535"/>
          <ac:inkMkLst>
            <pc:docMk/>
            <pc:sldMk cId="3416270682" sldId="276"/>
            <ac:inkMk id="91" creationId="{DA2AB5A0-1823-F094-81EA-F4EF25E86818}"/>
          </ac:inkMkLst>
        </pc:inkChg>
        <pc:inkChg chg="add del">
          <ac:chgData name="Venkatasubramanian, Mani V." userId="fbe5ce37-0145-4c31-b84a-b36f8beac5f3" providerId="ADAL" clId="{80B9EE92-2438-4B4B-9C0B-08A31A8552CD}" dt="2023-03-30T14:55:44.489" v="535"/>
          <ac:inkMkLst>
            <pc:docMk/>
            <pc:sldMk cId="3416270682" sldId="276"/>
            <ac:inkMk id="92" creationId="{2A256F6D-1294-4CBC-9446-1E5183199069}"/>
          </ac:inkMkLst>
        </pc:inkChg>
        <pc:inkChg chg="add del">
          <ac:chgData name="Venkatasubramanian, Mani V." userId="fbe5ce37-0145-4c31-b84a-b36f8beac5f3" providerId="ADAL" clId="{80B9EE92-2438-4B4B-9C0B-08A31A8552CD}" dt="2023-03-30T14:55:44.489" v="535"/>
          <ac:inkMkLst>
            <pc:docMk/>
            <pc:sldMk cId="3416270682" sldId="276"/>
            <ac:inkMk id="93" creationId="{A31D90CF-A2A2-9AEE-2BBE-F9817D553A62}"/>
          </ac:inkMkLst>
        </pc:inkChg>
        <pc:inkChg chg="add del">
          <ac:chgData name="Venkatasubramanian, Mani V." userId="fbe5ce37-0145-4c31-b84a-b36f8beac5f3" providerId="ADAL" clId="{80B9EE92-2438-4B4B-9C0B-08A31A8552CD}" dt="2023-03-30T14:55:44.489" v="535"/>
          <ac:inkMkLst>
            <pc:docMk/>
            <pc:sldMk cId="3416270682" sldId="276"/>
            <ac:inkMk id="94" creationId="{E4D070A8-A436-84CC-FE83-C26BF2B943CC}"/>
          </ac:inkMkLst>
        </pc:inkChg>
        <pc:inkChg chg="add del">
          <ac:chgData name="Venkatasubramanian, Mani V." userId="fbe5ce37-0145-4c31-b84a-b36f8beac5f3" providerId="ADAL" clId="{80B9EE92-2438-4B4B-9C0B-08A31A8552CD}" dt="2023-03-30T14:55:44.489" v="535"/>
          <ac:inkMkLst>
            <pc:docMk/>
            <pc:sldMk cId="3416270682" sldId="276"/>
            <ac:inkMk id="95" creationId="{20DEE83D-595C-ADAF-64F5-D1AD0D2C61D9}"/>
          </ac:inkMkLst>
        </pc:inkChg>
        <pc:inkChg chg="add del">
          <ac:chgData name="Venkatasubramanian, Mani V." userId="fbe5ce37-0145-4c31-b84a-b36f8beac5f3" providerId="ADAL" clId="{80B9EE92-2438-4B4B-9C0B-08A31A8552CD}" dt="2023-03-30T14:55:44.489" v="535"/>
          <ac:inkMkLst>
            <pc:docMk/>
            <pc:sldMk cId="3416270682" sldId="276"/>
            <ac:inkMk id="96" creationId="{E4DB0EF6-6097-0972-2420-391F33DCA0C9}"/>
          </ac:inkMkLst>
        </pc:inkChg>
        <pc:inkChg chg="add reco">
          <ac:chgData name="Venkatasubramanian, Mani V." userId="fbe5ce37-0145-4c31-b84a-b36f8beac5f3" providerId="ADAL" clId="{80B9EE92-2438-4B4B-9C0B-08A31A8552CD}" dt="2023-03-30T14:55:44.489" v="535"/>
          <ac:inkMkLst>
            <pc:docMk/>
            <pc:sldMk cId="3416270682" sldId="276"/>
            <ac:inkMk id="97" creationId="{24E30A3D-E16E-FAF5-0ED9-7F1FA816DAF6}"/>
          </ac:inkMkLst>
        </pc:inkChg>
        <pc:inkChg chg="add reco">
          <ac:chgData name="Venkatasubramanian, Mani V." userId="fbe5ce37-0145-4c31-b84a-b36f8beac5f3" providerId="ADAL" clId="{80B9EE92-2438-4B4B-9C0B-08A31A8552CD}" dt="2023-03-30T14:55:44.489" v="535"/>
          <ac:inkMkLst>
            <pc:docMk/>
            <pc:sldMk cId="3416270682" sldId="276"/>
            <ac:inkMk id="98" creationId="{E83D6833-3DEF-C7A9-F641-3FEA0E4A7CA7}"/>
          </ac:inkMkLst>
        </pc:inkChg>
        <pc:inkChg chg="add del">
          <ac:chgData name="Venkatasubramanian, Mani V." userId="fbe5ce37-0145-4c31-b84a-b36f8beac5f3" providerId="ADAL" clId="{80B9EE92-2438-4B4B-9C0B-08A31A8552CD}" dt="2023-03-30T14:55:49.879" v="539"/>
          <ac:inkMkLst>
            <pc:docMk/>
            <pc:sldMk cId="3416270682" sldId="276"/>
            <ac:inkMk id="99" creationId="{066D8498-71A1-B457-E4F1-E172B988B5FE}"/>
          </ac:inkMkLst>
        </pc:inkChg>
        <pc:inkChg chg="add del">
          <ac:chgData name="Venkatasubramanian, Mani V." userId="fbe5ce37-0145-4c31-b84a-b36f8beac5f3" providerId="ADAL" clId="{80B9EE92-2438-4B4B-9C0B-08A31A8552CD}" dt="2023-03-30T14:55:49.879" v="539"/>
          <ac:inkMkLst>
            <pc:docMk/>
            <pc:sldMk cId="3416270682" sldId="276"/>
            <ac:inkMk id="100" creationId="{29B894BA-0110-57C9-F5F3-5991D58092F1}"/>
          </ac:inkMkLst>
        </pc:inkChg>
        <pc:inkChg chg="add del">
          <ac:chgData name="Venkatasubramanian, Mani V." userId="fbe5ce37-0145-4c31-b84a-b36f8beac5f3" providerId="ADAL" clId="{80B9EE92-2438-4B4B-9C0B-08A31A8552CD}" dt="2023-03-30T14:55:49.879" v="539"/>
          <ac:inkMkLst>
            <pc:docMk/>
            <pc:sldMk cId="3416270682" sldId="276"/>
            <ac:inkMk id="101" creationId="{1E59B5DE-37DF-B924-FBFB-DB7638D2DEC3}"/>
          </ac:inkMkLst>
        </pc:inkChg>
        <pc:inkChg chg="add reco">
          <ac:chgData name="Venkatasubramanian, Mani V." userId="fbe5ce37-0145-4c31-b84a-b36f8beac5f3" providerId="ADAL" clId="{80B9EE92-2438-4B4B-9C0B-08A31A8552CD}" dt="2023-03-30T14:55:49.879" v="539"/>
          <ac:inkMkLst>
            <pc:docMk/>
            <pc:sldMk cId="3416270682" sldId="276"/>
            <ac:inkMk id="102" creationId="{49FA241B-EEE1-C453-C8C8-4CDF9EE7ABE9}"/>
          </ac:inkMkLst>
        </pc:inkChg>
        <pc:inkChg chg="add">
          <ac:chgData name="Venkatasubramanian, Mani V." userId="fbe5ce37-0145-4c31-b84a-b36f8beac5f3" providerId="ADAL" clId="{80B9EE92-2438-4B4B-9C0B-08A31A8552CD}" dt="2023-03-30T14:55:55.050" v="540"/>
          <ac:inkMkLst>
            <pc:docMk/>
            <pc:sldMk cId="3416270682" sldId="276"/>
            <ac:inkMk id="103" creationId="{69D5C08D-678B-2BAC-5B1A-A3F5A827CF93}"/>
          </ac:inkMkLst>
        </pc:inkChg>
        <pc:inkChg chg="add">
          <ac:chgData name="Venkatasubramanian, Mani V." userId="fbe5ce37-0145-4c31-b84a-b36f8beac5f3" providerId="ADAL" clId="{80B9EE92-2438-4B4B-9C0B-08A31A8552CD}" dt="2023-03-30T14:55:55.204" v="541"/>
          <ac:inkMkLst>
            <pc:docMk/>
            <pc:sldMk cId="3416270682" sldId="276"/>
            <ac:inkMk id="104" creationId="{D1D11E05-976C-8250-789E-FF5B58C9F030}"/>
          </ac:inkMkLst>
        </pc:inkChg>
        <pc:inkChg chg="add">
          <ac:chgData name="Venkatasubramanian, Mani V." userId="fbe5ce37-0145-4c31-b84a-b36f8beac5f3" providerId="ADAL" clId="{80B9EE92-2438-4B4B-9C0B-08A31A8552CD}" dt="2023-03-30T14:55:55.407" v="542"/>
          <ac:inkMkLst>
            <pc:docMk/>
            <pc:sldMk cId="3416270682" sldId="276"/>
            <ac:inkMk id="105" creationId="{C8D2F5CE-5154-7DB1-0844-0C3AEBE3ABFD}"/>
          </ac:inkMkLst>
        </pc:inkChg>
        <pc:inkChg chg="add">
          <ac:chgData name="Venkatasubramanian, Mani V." userId="fbe5ce37-0145-4c31-b84a-b36f8beac5f3" providerId="ADAL" clId="{80B9EE92-2438-4B4B-9C0B-08A31A8552CD}" dt="2023-03-30T14:55:55.607" v="543"/>
          <ac:inkMkLst>
            <pc:docMk/>
            <pc:sldMk cId="3416270682" sldId="276"/>
            <ac:inkMk id="106" creationId="{8FD90FFC-DCAA-1177-C82D-22138E1BF5A3}"/>
          </ac:inkMkLst>
        </pc:inkChg>
        <pc:inkChg chg="add">
          <ac:chgData name="Venkatasubramanian, Mani V." userId="fbe5ce37-0145-4c31-b84a-b36f8beac5f3" providerId="ADAL" clId="{80B9EE92-2438-4B4B-9C0B-08A31A8552CD}" dt="2023-03-30T14:55:56.172" v="544"/>
          <ac:inkMkLst>
            <pc:docMk/>
            <pc:sldMk cId="3416270682" sldId="276"/>
            <ac:inkMk id="107" creationId="{6879D243-B1D8-9E79-9633-2F46749876D2}"/>
          </ac:inkMkLst>
        </pc:inkChg>
        <pc:inkChg chg="add">
          <ac:chgData name="Venkatasubramanian, Mani V." userId="fbe5ce37-0145-4c31-b84a-b36f8beac5f3" providerId="ADAL" clId="{80B9EE92-2438-4B4B-9C0B-08A31A8552CD}" dt="2023-03-30T14:55:56.306" v="545"/>
          <ac:inkMkLst>
            <pc:docMk/>
            <pc:sldMk cId="3416270682" sldId="276"/>
            <ac:inkMk id="108" creationId="{BF4BCBCD-1231-1CDF-2F0A-E082FD0F76FB}"/>
          </ac:inkMkLst>
        </pc:inkChg>
        <pc:inkChg chg="add">
          <ac:chgData name="Venkatasubramanian, Mani V." userId="fbe5ce37-0145-4c31-b84a-b36f8beac5f3" providerId="ADAL" clId="{80B9EE92-2438-4B4B-9C0B-08A31A8552CD}" dt="2023-03-30T14:55:56.625" v="546"/>
          <ac:inkMkLst>
            <pc:docMk/>
            <pc:sldMk cId="3416270682" sldId="276"/>
            <ac:inkMk id="109" creationId="{189DC519-3B0C-6D13-C9DC-149F3913DB38}"/>
          </ac:inkMkLst>
        </pc:inkChg>
        <pc:inkChg chg="add">
          <ac:chgData name="Venkatasubramanian, Mani V." userId="fbe5ce37-0145-4c31-b84a-b36f8beac5f3" providerId="ADAL" clId="{80B9EE92-2438-4B4B-9C0B-08A31A8552CD}" dt="2023-03-30T14:55:56.825" v="547"/>
          <ac:inkMkLst>
            <pc:docMk/>
            <pc:sldMk cId="3416270682" sldId="276"/>
            <ac:inkMk id="110" creationId="{DD58EF0D-D8E5-CD21-FD37-E3EF73DDA461}"/>
          </ac:inkMkLst>
        </pc:inkChg>
        <pc:inkChg chg="add">
          <ac:chgData name="Venkatasubramanian, Mani V." userId="fbe5ce37-0145-4c31-b84a-b36f8beac5f3" providerId="ADAL" clId="{80B9EE92-2438-4B4B-9C0B-08A31A8552CD}" dt="2023-03-30T14:55:57.225" v="548"/>
          <ac:inkMkLst>
            <pc:docMk/>
            <pc:sldMk cId="3416270682" sldId="276"/>
            <ac:inkMk id="111" creationId="{4DB00DB6-ED90-F2AF-F845-82A60BFD4F58}"/>
          </ac:inkMkLst>
        </pc:inkChg>
        <pc:inkChg chg="add">
          <ac:chgData name="Venkatasubramanian, Mani V." userId="fbe5ce37-0145-4c31-b84a-b36f8beac5f3" providerId="ADAL" clId="{80B9EE92-2438-4B4B-9C0B-08A31A8552CD}" dt="2023-03-30T14:55:58.192" v="549"/>
          <ac:inkMkLst>
            <pc:docMk/>
            <pc:sldMk cId="3416270682" sldId="276"/>
            <ac:inkMk id="112" creationId="{F52232C6-A5F4-7BF8-1E92-6B8F091C4D17}"/>
          </ac:inkMkLst>
        </pc:inkChg>
        <pc:inkChg chg="add">
          <ac:chgData name="Venkatasubramanian, Mani V." userId="fbe5ce37-0145-4c31-b84a-b36f8beac5f3" providerId="ADAL" clId="{80B9EE92-2438-4B4B-9C0B-08A31A8552CD}" dt="2023-03-30T14:55:58.908" v="550"/>
          <ac:inkMkLst>
            <pc:docMk/>
            <pc:sldMk cId="3416270682" sldId="276"/>
            <ac:inkMk id="113" creationId="{42F649D7-A2F5-9AD7-9985-86C08C2C27AB}"/>
          </ac:inkMkLst>
        </pc:inkChg>
        <pc:inkChg chg="add">
          <ac:chgData name="Venkatasubramanian, Mani V." userId="fbe5ce37-0145-4c31-b84a-b36f8beac5f3" providerId="ADAL" clId="{80B9EE92-2438-4B4B-9C0B-08A31A8552CD}" dt="2023-03-30T14:55:59.359" v="551"/>
          <ac:inkMkLst>
            <pc:docMk/>
            <pc:sldMk cId="3416270682" sldId="276"/>
            <ac:inkMk id="114" creationId="{4C4D9497-2E26-F9AB-56D6-F10E5D2216CF}"/>
          </ac:inkMkLst>
        </pc:inkChg>
        <pc:inkChg chg="add">
          <ac:chgData name="Venkatasubramanian, Mani V." userId="fbe5ce37-0145-4c31-b84a-b36f8beac5f3" providerId="ADAL" clId="{80B9EE92-2438-4B4B-9C0B-08A31A8552CD}" dt="2023-03-30T14:55:59.858" v="552"/>
          <ac:inkMkLst>
            <pc:docMk/>
            <pc:sldMk cId="3416270682" sldId="276"/>
            <ac:inkMk id="115" creationId="{254E568D-A944-DEB8-301B-8E7DD7D3BEA7}"/>
          </ac:inkMkLst>
        </pc:inkChg>
        <pc:inkChg chg="add">
          <ac:chgData name="Venkatasubramanian, Mani V." userId="fbe5ce37-0145-4c31-b84a-b36f8beac5f3" providerId="ADAL" clId="{80B9EE92-2438-4B4B-9C0B-08A31A8552CD}" dt="2023-03-30T14:56:00.491" v="553"/>
          <ac:inkMkLst>
            <pc:docMk/>
            <pc:sldMk cId="3416270682" sldId="276"/>
            <ac:inkMk id="116" creationId="{985BA2EB-19F8-21ED-C4F0-07251EAB58AB}"/>
          </ac:inkMkLst>
        </pc:inkChg>
        <pc:inkChg chg="add">
          <ac:chgData name="Venkatasubramanian, Mani V." userId="fbe5ce37-0145-4c31-b84a-b36f8beac5f3" providerId="ADAL" clId="{80B9EE92-2438-4B4B-9C0B-08A31A8552CD}" dt="2023-03-30T14:56:01.424" v="554"/>
          <ac:inkMkLst>
            <pc:docMk/>
            <pc:sldMk cId="3416270682" sldId="276"/>
            <ac:inkMk id="117" creationId="{53486DCC-C273-211B-E680-DB9A79EE87BE}"/>
          </ac:inkMkLst>
        </pc:inkChg>
        <pc:inkChg chg="add">
          <ac:chgData name="Venkatasubramanian, Mani V." userId="fbe5ce37-0145-4c31-b84a-b36f8beac5f3" providerId="ADAL" clId="{80B9EE92-2438-4B4B-9C0B-08A31A8552CD}" dt="2023-03-30T14:56:01.691" v="555"/>
          <ac:inkMkLst>
            <pc:docMk/>
            <pc:sldMk cId="3416270682" sldId="276"/>
            <ac:inkMk id="118" creationId="{616A8223-A3B9-9C12-1C43-B8DDEC9EF162}"/>
          </ac:inkMkLst>
        </pc:inkChg>
        <pc:inkChg chg="add">
          <ac:chgData name="Venkatasubramanian, Mani V." userId="fbe5ce37-0145-4c31-b84a-b36f8beac5f3" providerId="ADAL" clId="{80B9EE92-2438-4B4B-9C0B-08A31A8552CD}" dt="2023-03-30T14:56:02.408" v="556"/>
          <ac:inkMkLst>
            <pc:docMk/>
            <pc:sldMk cId="3416270682" sldId="276"/>
            <ac:inkMk id="119" creationId="{B7AA3841-0094-1D95-3D41-71A3D5D08A13}"/>
          </ac:inkMkLst>
        </pc:inkChg>
        <pc:inkChg chg="add">
          <ac:chgData name="Venkatasubramanian, Mani V." userId="fbe5ce37-0145-4c31-b84a-b36f8beac5f3" providerId="ADAL" clId="{80B9EE92-2438-4B4B-9C0B-08A31A8552CD}" dt="2023-03-30T14:56:02.641" v="557"/>
          <ac:inkMkLst>
            <pc:docMk/>
            <pc:sldMk cId="3416270682" sldId="276"/>
            <ac:inkMk id="120" creationId="{6701BBF8-915B-F19F-7D9C-F28811977FE5}"/>
          </ac:inkMkLst>
        </pc:inkChg>
        <pc:inkChg chg="add">
          <ac:chgData name="Venkatasubramanian, Mani V." userId="fbe5ce37-0145-4c31-b84a-b36f8beac5f3" providerId="ADAL" clId="{80B9EE92-2438-4B4B-9C0B-08A31A8552CD}" dt="2023-03-30T14:56:03.475" v="558"/>
          <ac:inkMkLst>
            <pc:docMk/>
            <pc:sldMk cId="3416270682" sldId="276"/>
            <ac:inkMk id="121" creationId="{CB2B309E-9695-A7D7-68C4-FC1A14FBE605}"/>
          </ac:inkMkLst>
        </pc:inkChg>
        <pc:inkChg chg="add">
          <ac:chgData name="Venkatasubramanian, Mani V." userId="fbe5ce37-0145-4c31-b84a-b36f8beac5f3" providerId="ADAL" clId="{80B9EE92-2438-4B4B-9C0B-08A31A8552CD}" dt="2023-03-30T14:56:03.925" v="559"/>
          <ac:inkMkLst>
            <pc:docMk/>
            <pc:sldMk cId="3416270682" sldId="276"/>
            <ac:inkMk id="122" creationId="{DFC13703-5CB9-D73D-0385-88966708F68D}"/>
          </ac:inkMkLst>
        </pc:inkChg>
        <pc:inkChg chg="add">
          <ac:chgData name="Venkatasubramanian, Mani V." userId="fbe5ce37-0145-4c31-b84a-b36f8beac5f3" providerId="ADAL" clId="{80B9EE92-2438-4B4B-9C0B-08A31A8552CD}" dt="2023-03-30T14:56:04.191" v="560"/>
          <ac:inkMkLst>
            <pc:docMk/>
            <pc:sldMk cId="3416270682" sldId="276"/>
            <ac:inkMk id="123" creationId="{4865FF83-CADD-5796-E698-5585DB704441}"/>
          </ac:inkMkLst>
        </pc:inkChg>
        <pc:inkChg chg="add">
          <ac:chgData name="Venkatasubramanian, Mani V." userId="fbe5ce37-0145-4c31-b84a-b36f8beac5f3" providerId="ADAL" clId="{80B9EE92-2438-4B4B-9C0B-08A31A8552CD}" dt="2023-03-30T14:56:04.390" v="561"/>
          <ac:inkMkLst>
            <pc:docMk/>
            <pc:sldMk cId="3416270682" sldId="276"/>
            <ac:inkMk id="124" creationId="{CE3DB5AE-CFB8-26D5-35F4-EEB5D7E61055}"/>
          </ac:inkMkLst>
        </pc:inkChg>
        <pc:inkChg chg="add">
          <ac:chgData name="Venkatasubramanian, Mani V." userId="fbe5ce37-0145-4c31-b84a-b36f8beac5f3" providerId="ADAL" clId="{80B9EE92-2438-4B4B-9C0B-08A31A8552CD}" dt="2023-03-30T14:56:04.591" v="562"/>
          <ac:inkMkLst>
            <pc:docMk/>
            <pc:sldMk cId="3416270682" sldId="276"/>
            <ac:inkMk id="125" creationId="{D2FE3315-5DE0-25A6-1430-0282F2FA5F63}"/>
          </ac:inkMkLst>
        </pc:inkChg>
        <pc:inkChg chg="add">
          <ac:chgData name="Venkatasubramanian, Mani V." userId="fbe5ce37-0145-4c31-b84a-b36f8beac5f3" providerId="ADAL" clId="{80B9EE92-2438-4B4B-9C0B-08A31A8552CD}" dt="2023-03-30T14:56:04.858" v="563"/>
          <ac:inkMkLst>
            <pc:docMk/>
            <pc:sldMk cId="3416270682" sldId="276"/>
            <ac:inkMk id="126" creationId="{D7017080-409E-A966-1624-1608D29663BA}"/>
          </ac:inkMkLst>
        </pc:inkChg>
        <pc:inkChg chg="add">
          <ac:chgData name="Venkatasubramanian, Mani V." userId="fbe5ce37-0145-4c31-b84a-b36f8beac5f3" providerId="ADAL" clId="{80B9EE92-2438-4B4B-9C0B-08A31A8552CD}" dt="2023-03-30T14:56:05.305" v="564"/>
          <ac:inkMkLst>
            <pc:docMk/>
            <pc:sldMk cId="3416270682" sldId="276"/>
            <ac:inkMk id="127" creationId="{54150B6D-BAA1-8CDD-4CE7-7EC2B5BD2787}"/>
          </ac:inkMkLst>
        </pc:inkChg>
        <pc:inkChg chg="add">
          <ac:chgData name="Venkatasubramanian, Mani V." userId="fbe5ce37-0145-4c31-b84a-b36f8beac5f3" providerId="ADAL" clId="{80B9EE92-2438-4B4B-9C0B-08A31A8552CD}" dt="2023-03-30T14:56:05.453" v="565"/>
          <ac:inkMkLst>
            <pc:docMk/>
            <pc:sldMk cId="3416270682" sldId="276"/>
            <ac:inkMk id="128" creationId="{200A17AB-43B0-75F2-E7CF-838130ADC694}"/>
          </ac:inkMkLst>
        </pc:inkChg>
        <pc:inkChg chg="add">
          <ac:chgData name="Venkatasubramanian, Mani V." userId="fbe5ce37-0145-4c31-b84a-b36f8beac5f3" providerId="ADAL" clId="{80B9EE92-2438-4B4B-9C0B-08A31A8552CD}" dt="2023-03-30T14:56:05.586" v="566"/>
          <ac:inkMkLst>
            <pc:docMk/>
            <pc:sldMk cId="3416270682" sldId="276"/>
            <ac:inkMk id="129" creationId="{344E3099-F1C5-E821-E00A-D4E391E2D84D}"/>
          </ac:inkMkLst>
        </pc:inkChg>
        <pc:inkChg chg="add del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33" creationId="{1374430C-D81E-11DC-E070-4B42A947BA0E}"/>
          </ac:inkMkLst>
        </pc:inkChg>
        <pc:inkChg chg="add del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34" creationId="{8A12BB53-CE60-C8DB-B506-438BF29CB943}"/>
          </ac:inkMkLst>
        </pc:inkChg>
        <pc:inkChg chg="add del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35" creationId="{666AF13A-B450-5021-1056-63901A127917}"/>
          </ac:inkMkLst>
        </pc:inkChg>
        <pc:inkChg chg="add del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36" creationId="{68030DF9-4465-1861-6608-801F6312DD01}"/>
          </ac:inkMkLst>
        </pc:inkChg>
        <pc:inkChg chg="add del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37" creationId="{B6F1DDB0-0686-25AD-C5DC-F82150AD7487}"/>
          </ac:inkMkLst>
        </pc:inkChg>
        <pc:inkChg chg="add del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38" creationId="{73E4FB5B-2FAA-D3D5-9B00-71A15A54A571}"/>
          </ac:inkMkLst>
        </pc:inkChg>
        <pc:inkChg chg="add del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39" creationId="{9766521D-44F1-E82B-942F-11ED4945C762}"/>
          </ac:inkMkLst>
        </pc:inkChg>
        <pc:inkChg chg="add del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40" creationId="{7F5EEBE5-0FC5-975D-C6AF-D8B6C803CA28}"/>
          </ac:inkMkLst>
        </pc:inkChg>
        <pc:inkChg chg="add del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41" creationId="{D9C43278-95F1-7815-8CA1-1867CDC5D95B}"/>
          </ac:inkMkLst>
        </pc:inkChg>
        <pc:inkChg chg="add del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42" creationId="{892AFD0B-81FE-992D-47BA-9CB1BADD9878}"/>
          </ac:inkMkLst>
        </pc:inkChg>
        <pc:inkChg chg="add del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43" creationId="{E13DFC05-93F9-2EA2-805E-7C98F895211A}"/>
          </ac:inkMkLst>
        </pc:inkChg>
        <pc:inkChg chg="add del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44" creationId="{505C7205-A818-2927-A50B-801833EC2AC8}"/>
          </ac:inkMkLst>
        </pc:inkChg>
        <pc:inkChg chg="add del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45" creationId="{E074BEAC-94BF-32A2-5E49-2C57D69D3820}"/>
          </ac:inkMkLst>
        </pc:inkChg>
        <pc:inkChg chg="add del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46" creationId="{8CD22781-86B0-5B67-42BE-E41065637E4A}"/>
          </ac:inkMkLst>
        </pc:inkChg>
        <pc:inkChg chg="add del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47" creationId="{25DF5FE4-CDC4-B404-DF9D-3E3A7E641F7A}"/>
          </ac:inkMkLst>
        </pc:inkChg>
        <pc:inkChg chg="add del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48" creationId="{9FF787FA-ED06-FF4D-25E3-C6DA9D226B07}"/>
          </ac:inkMkLst>
        </pc:inkChg>
        <pc:inkChg chg="add del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49" creationId="{B23CAF39-C716-1256-D7E6-E2AE2DF99864}"/>
          </ac:inkMkLst>
        </pc:inkChg>
        <pc:inkChg chg="add del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50" creationId="{19CD69C7-A933-6FF6-549D-3229A43623B4}"/>
          </ac:inkMkLst>
        </pc:inkChg>
        <pc:inkChg chg="add del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51" creationId="{ACF07C8C-B0BB-B872-824C-CA3E36947440}"/>
          </ac:inkMkLst>
        </pc:inkChg>
        <pc:inkChg chg="add del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52" creationId="{FAE162FB-3697-E346-795A-76EF3F9E19BC}"/>
          </ac:inkMkLst>
        </pc:inkChg>
        <pc:inkChg chg="add del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53" creationId="{C77034D7-6010-F285-FABB-3905DC8B5A13}"/>
          </ac:inkMkLst>
        </pc:inkChg>
        <pc:inkChg chg="add reco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54" creationId="{653D1848-6705-B709-637B-47F24C231E3B}"/>
          </ac:inkMkLst>
        </pc:inkChg>
        <pc:inkChg chg="add reco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55" creationId="{9DCF9FA9-9563-5346-E11F-793ECAC0BA81}"/>
          </ac:inkMkLst>
        </pc:inkChg>
        <pc:inkChg chg="add reco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56" creationId="{18B3AAEC-2640-E81B-E8A2-0A0F870BDD7D}"/>
          </ac:inkMkLst>
        </pc:inkChg>
        <pc:inkChg chg="add reco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57" creationId="{FA2F3699-55E0-D7C9-A3A4-CCC9FDAD8B61}"/>
          </ac:inkMkLst>
        </pc:inkChg>
        <pc:inkChg chg="add reco">
          <ac:chgData name="Venkatasubramanian, Mani V." userId="fbe5ce37-0145-4c31-b84a-b36f8beac5f3" providerId="ADAL" clId="{80B9EE92-2438-4B4B-9C0B-08A31A8552CD}" dt="2023-03-30T14:56:40.251" v="588"/>
          <ac:inkMkLst>
            <pc:docMk/>
            <pc:sldMk cId="3416270682" sldId="276"/>
            <ac:inkMk id="158" creationId="{F15D055F-37AF-59B9-B18E-AD6B199D3FBE}"/>
          </ac:inkMkLst>
        </pc:inkChg>
        <pc:inkChg chg="add del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59" creationId="{4AD00081-249B-00FB-A954-A0B5EC7DC9F1}"/>
          </ac:inkMkLst>
        </pc:inkChg>
        <pc:inkChg chg="add del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60" creationId="{81A29D1A-D0F0-8D8B-45E0-91ED7408D497}"/>
          </ac:inkMkLst>
        </pc:inkChg>
        <pc:inkChg chg="add del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61" creationId="{2E9AEA44-025E-2D1E-9685-E346E2C63D9A}"/>
          </ac:inkMkLst>
        </pc:inkChg>
        <pc:inkChg chg="add del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62" creationId="{DA7BFCB2-C60B-B7AA-C871-58C06B800904}"/>
          </ac:inkMkLst>
        </pc:inkChg>
        <pc:inkChg chg="add del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63" creationId="{1A4B3B18-9312-6247-E378-543ABBDFA421}"/>
          </ac:inkMkLst>
        </pc:inkChg>
        <pc:inkChg chg="add del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64" creationId="{B4A8D7C1-5937-8171-4B73-D60D741F3B1A}"/>
          </ac:inkMkLst>
        </pc:inkChg>
        <pc:inkChg chg="add del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65" creationId="{BF5B3EA0-9EEC-6FFF-17E0-2244CF1089E2}"/>
          </ac:inkMkLst>
        </pc:inkChg>
        <pc:inkChg chg="add del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66" creationId="{2F53B862-4855-E4E6-A3D1-5B2EE4C0F011}"/>
          </ac:inkMkLst>
        </pc:inkChg>
        <pc:inkChg chg="add del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67" creationId="{E691C6BF-1961-378B-628C-11D249DEC79C}"/>
          </ac:inkMkLst>
        </pc:inkChg>
        <pc:inkChg chg="add del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68" creationId="{DDF2F25A-3F1D-1371-C37D-3BE7D9E58C2F}"/>
          </ac:inkMkLst>
        </pc:inkChg>
        <pc:inkChg chg="add del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69" creationId="{29870C21-88F3-623F-A89A-0F19277600C0}"/>
          </ac:inkMkLst>
        </pc:inkChg>
        <pc:inkChg chg="add del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70" creationId="{9E8A4F27-63BD-0512-5F7A-A3DA458295D8}"/>
          </ac:inkMkLst>
        </pc:inkChg>
        <pc:inkChg chg="add del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71" creationId="{F5ED63B9-D905-0165-8319-225165E3CFC9}"/>
          </ac:inkMkLst>
        </pc:inkChg>
        <pc:inkChg chg="add del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72" creationId="{9CB54004-CCBC-78F8-C3E8-F685AEECEE97}"/>
          </ac:inkMkLst>
        </pc:inkChg>
        <pc:inkChg chg="add del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73" creationId="{3611573A-61E2-524F-ABC6-031942DA7731}"/>
          </ac:inkMkLst>
        </pc:inkChg>
        <pc:inkChg chg="add del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74" creationId="{A448E530-75D7-9941-9F70-FEBE5DE79E7F}"/>
          </ac:inkMkLst>
        </pc:inkChg>
        <pc:inkChg chg="add del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75" creationId="{F82ED5FF-D78C-37BB-5809-0CB39E8BDD84}"/>
          </ac:inkMkLst>
        </pc:inkChg>
        <pc:inkChg chg="add del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76" creationId="{FF5A1D3A-B4DF-8760-2F55-D42EA3DB048B}"/>
          </ac:inkMkLst>
        </pc:inkChg>
        <pc:inkChg chg="add del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77" creationId="{D821612A-5142-8822-374E-4B1C5B16487D}"/>
          </ac:inkMkLst>
        </pc:inkChg>
        <pc:inkChg chg="add del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78" creationId="{B765BBB4-DD15-7892-C03B-41E7D5BF2AB5}"/>
          </ac:inkMkLst>
        </pc:inkChg>
        <pc:inkChg chg="add del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79" creationId="{9C4A4881-E622-3AD0-0BC5-87DAD3367603}"/>
          </ac:inkMkLst>
        </pc:inkChg>
        <pc:inkChg chg="add reco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80" creationId="{09D2D44B-350E-F657-E563-AEC7F2C79E98}"/>
          </ac:inkMkLst>
        </pc:inkChg>
        <pc:inkChg chg="add reco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81" creationId="{950054F2-39EB-24F7-34CC-01ADCB2797E3}"/>
          </ac:inkMkLst>
        </pc:inkChg>
        <pc:inkChg chg="add reco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82" creationId="{56B74EC0-4B3E-C6FA-1140-6F10FB671BAC}"/>
          </ac:inkMkLst>
        </pc:inkChg>
        <pc:inkChg chg="add reco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83" creationId="{4AB51494-31E8-765B-E761-6B8BC1A1D11C}"/>
          </ac:inkMkLst>
        </pc:inkChg>
        <pc:inkChg chg="add reco">
          <ac:chgData name="Venkatasubramanian, Mani V." userId="fbe5ce37-0145-4c31-b84a-b36f8beac5f3" providerId="ADAL" clId="{80B9EE92-2438-4B4B-9C0B-08A31A8552CD}" dt="2023-03-30T14:56:49.887" v="610"/>
          <ac:inkMkLst>
            <pc:docMk/>
            <pc:sldMk cId="3416270682" sldId="276"/>
            <ac:inkMk id="184" creationId="{E0899A45-9802-108C-F637-4B70ABF37104}"/>
          </ac:inkMkLst>
        </pc:inkChg>
        <pc:inkChg chg="add del">
          <ac:chgData name="Venkatasubramanian, Mani V." userId="fbe5ce37-0145-4c31-b84a-b36f8beac5f3" providerId="ADAL" clId="{80B9EE92-2438-4B4B-9C0B-08A31A8552CD}" dt="2023-03-30T14:57:16.859" v="628"/>
          <ac:inkMkLst>
            <pc:docMk/>
            <pc:sldMk cId="3416270682" sldId="276"/>
            <ac:inkMk id="185" creationId="{4C5E0400-CB0A-8AE3-59ED-53634D3B8C89}"/>
          </ac:inkMkLst>
        </pc:inkChg>
        <pc:inkChg chg="add del">
          <ac:chgData name="Venkatasubramanian, Mani V." userId="fbe5ce37-0145-4c31-b84a-b36f8beac5f3" providerId="ADAL" clId="{80B9EE92-2438-4B4B-9C0B-08A31A8552CD}" dt="2023-03-30T14:57:16.859" v="628"/>
          <ac:inkMkLst>
            <pc:docMk/>
            <pc:sldMk cId="3416270682" sldId="276"/>
            <ac:inkMk id="186" creationId="{06941216-3078-12DA-FFE7-A759CBFB73E7}"/>
          </ac:inkMkLst>
        </pc:inkChg>
        <pc:inkChg chg="add del">
          <ac:chgData name="Venkatasubramanian, Mani V." userId="fbe5ce37-0145-4c31-b84a-b36f8beac5f3" providerId="ADAL" clId="{80B9EE92-2438-4B4B-9C0B-08A31A8552CD}" dt="2023-03-30T14:57:16.859" v="628"/>
          <ac:inkMkLst>
            <pc:docMk/>
            <pc:sldMk cId="3416270682" sldId="276"/>
            <ac:inkMk id="187" creationId="{EC06DC1F-4DA6-96D9-C204-C3343666B683}"/>
          </ac:inkMkLst>
        </pc:inkChg>
        <pc:inkChg chg="add del">
          <ac:chgData name="Venkatasubramanian, Mani V." userId="fbe5ce37-0145-4c31-b84a-b36f8beac5f3" providerId="ADAL" clId="{80B9EE92-2438-4B4B-9C0B-08A31A8552CD}" dt="2023-03-30T14:57:16.859" v="628"/>
          <ac:inkMkLst>
            <pc:docMk/>
            <pc:sldMk cId="3416270682" sldId="276"/>
            <ac:inkMk id="188" creationId="{CCA23B45-D9C9-48FA-3E44-592DFD218CFD}"/>
          </ac:inkMkLst>
        </pc:inkChg>
        <pc:inkChg chg="add del">
          <ac:chgData name="Venkatasubramanian, Mani V." userId="fbe5ce37-0145-4c31-b84a-b36f8beac5f3" providerId="ADAL" clId="{80B9EE92-2438-4B4B-9C0B-08A31A8552CD}" dt="2023-03-30T14:57:16.859" v="628"/>
          <ac:inkMkLst>
            <pc:docMk/>
            <pc:sldMk cId="3416270682" sldId="276"/>
            <ac:inkMk id="189" creationId="{763F0769-1FCE-0394-AA5D-171D7EB9CA5E}"/>
          </ac:inkMkLst>
        </pc:inkChg>
        <pc:inkChg chg="add del">
          <ac:chgData name="Venkatasubramanian, Mani V." userId="fbe5ce37-0145-4c31-b84a-b36f8beac5f3" providerId="ADAL" clId="{80B9EE92-2438-4B4B-9C0B-08A31A8552CD}" dt="2023-03-30T14:57:16.859" v="628"/>
          <ac:inkMkLst>
            <pc:docMk/>
            <pc:sldMk cId="3416270682" sldId="276"/>
            <ac:inkMk id="190" creationId="{3CB455B7-E2E6-DA47-7CBD-CDFE69327164}"/>
          </ac:inkMkLst>
        </pc:inkChg>
        <pc:inkChg chg="add del">
          <ac:chgData name="Venkatasubramanian, Mani V." userId="fbe5ce37-0145-4c31-b84a-b36f8beac5f3" providerId="ADAL" clId="{80B9EE92-2438-4B4B-9C0B-08A31A8552CD}" dt="2023-03-30T14:57:16.859" v="628"/>
          <ac:inkMkLst>
            <pc:docMk/>
            <pc:sldMk cId="3416270682" sldId="276"/>
            <ac:inkMk id="191" creationId="{B8970E42-E61D-47D6-E325-AD72BEC70433}"/>
          </ac:inkMkLst>
        </pc:inkChg>
        <pc:inkChg chg="add del">
          <ac:chgData name="Venkatasubramanian, Mani V." userId="fbe5ce37-0145-4c31-b84a-b36f8beac5f3" providerId="ADAL" clId="{80B9EE92-2438-4B4B-9C0B-08A31A8552CD}" dt="2023-03-30T14:57:16.859" v="628"/>
          <ac:inkMkLst>
            <pc:docMk/>
            <pc:sldMk cId="3416270682" sldId="276"/>
            <ac:inkMk id="192" creationId="{8A2ED3EA-93C9-5821-3E2D-35958B3D3412}"/>
          </ac:inkMkLst>
        </pc:inkChg>
        <pc:inkChg chg="add del">
          <ac:chgData name="Venkatasubramanian, Mani V." userId="fbe5ce37-0145-4c31-b84a-b36f8beac5f3" providerId="ADAL" clId="{80B9EE92-2438-4B4B-9C0B-08A31A8552CD}" dt="2023-03-30T14:57:16.859" v="628"/>
          <ac:inkMkLst>
            <pc:docMk/>
            <pc:sldMk cId="3416270682" sldId="276"/>
            <ac:inkMk id="193" creationId="{7AD53D28-6DB9-078F-DCE4-F0C6125CDFA1}"/>
          </ac:inkMkLst>
        </pc:inkChg>
        <pc:inkChg chg="add del">
          <ac:chgData name="Venkatasubramanian, Mani V." userId="fbe5ce37-0145-4c31-b84a-b36f8beac5f3" providerId="ADAL" clId="{80B9EE92-2438-4B4B-9C0B-08A31A8552CD}" dt="2023-03-30T14:57:16.859" v="628"/>
          <ac:inkMkLst>
            <pc:docMk/>
            <pc:sldMk cId="3416270682" sldId="276"/>
            <ac:inkMk id="194" creationId="{AD03B28D-5ABC-C5D7-695D-2B0B11D8FCB7}"/>
          </ac:inkMkLst>
        </pc:inkChg>
        <pc:inkChg chg="add del">
          <ac:chgData name="Venkatasubramanian, Mani V." userId="fbe5ce37-0145-4c31-b84a-b36f8beac5f3" providerId="ADAL" clId="{80B9EE92-2438-4B4B-9C0B-08A31A8552CD}" dt="2023-03-30T14:57:16.859" v="628"/>
          <ac:inkMkLst>
            <pc:docMk/>
            <pc:sldMk cId="3416270682" sldId="276"/>
            <ac:inkMk id="195" creationId="{7DBB780E-9782-CB56-5BF7-D14CBBDA14D7}"/>
          </ac:inkMkLst>
        </pc:inkChg>
        <pc:inkChg chg="add del">
          <ac:chgData name="Venkatasubramanian, Mani V." userId="fbe5ce37-0145-4c31-b84a-b36f8beac5f3" providerId="ADAL" clId="{80B9EE92-2438-4B4B-9C0B-08A31A8552CD}" dt="2023-03-30T14:57:16.859" v="628"/>
          <ac:inkMkLst>
            <pc:docMk/>
            <pc:sldMk cId="3416270682" sldId="276"/>
            <ac:inkMk id="196" creationId="{588FD15A-3CC4-2AC3-24E8-128C788B713F}"/>
          </ac:inkMkLst>
        </pc:inkChg>
        <pc:inkChg chg="add del">
          <ac:chgData name="Venkatasubramanian, Mani V." userId="fbe5ce37-0145-4c31-b84a-b36f8beac5f3" providerId="ADAL" clId="{80B9EE92-2438-4B4B-9C0B-08A31A8552CD}" dt="2023-03-30T14:57:16.859" v="628"/>
          <ac:inkMkLst>
            <pc:docMk/>
            <pc:sldMk cId="3416270682" sldId="276"/>
            <ac:inkMk id="197" creationId="{78850452-BF2A-C5F0-22AE-6AE63D763199}"/>
          </ac:inkMkLst>
        </pc:inkChg>
        <pc:inkChg chg="add del">
          <ac:chgData name="Venkatasubramanian, Mani V." userId="fbe5ce37-0145-4c31-b84a-b36f8beac5f3" providerId="ADAL" clId="{80B9EE92-2438-4B4B-9C0B-08A31A8552CD}" dt="2023-03-30T14:57:16.859" v="628"/>
          <ac:inkMkLst>
            <pc:docMk/>
            <pc:sldMk cId="3416270682" sldId="276"/>
            <ac:inkMk id="198" creationId="{FBDD05C4-1629-3200-D949-931A6E3D0B41}"/>
          </ac:inkMkLst>
        </pc:inkChg>
        <pc:inkChg chg="add del">
          <ac:chgData name="Venkatasubramanian, Mani V." userId="fbe5ce37-0145-4c31-b84a-b36f8beac5f3" providerId="ADAL" clId="{80B9EE92-2438-4B4B-9C0B-08A31A8552CD}" dt="2023-03-30T14:57:16.859" v="628"/>
          <ac:inkMkLst>
            <pc:docMk/>
            <pc:sldMk cId="3416270682" sldId="276"/>
            <ac:inkMk id="199" creationId="{81088E4B-57F9-7BB8-D957-185337AD4FDE}"/>
          </ac:inkMkLst>
        </pc:inkChg>
        <pc:inkChg chg="add del">
          <ac:chgData name="Venkatasubramanian, Mani V." userId="fbe5ce37-0145-4c31-b84a-b36f8beac5f3" providerId="ADAL" clId="{80B9EE92-2438-4B4B-9C0B-08A31A8552CD}" dt="2023-03-30T14:57:16.859" v="628"/>
          <ac:inkMkLst>
            <pc:docMk/>
            <pc:sldMk cId="3416270682" sldId="276"/>
            <ac:inkMk id="200" creationId="{F042F13E-E75A-C4D3-FC61-DFE6E1F90CE8}"/>
          </ac:inkMkLst>
        </pc:inkChg>
        <pc:inkChg chg="add del">
          <ac:chgData name="Venkatasubramanian, Mani V." userId="fbe5ce37-0145-4c31-b84a-b36f8beac5f3" providerId="ADAL" clId="{80B9EE92-2438-4B4B-9C0B-08A31A8552CD}" dt="2023-03-30T14:57:16.859" v="628"/>
          <ac:inkMkLst>
            <pc:docMk/>
            <pc:sldMk cId="3416270682" sldId="276"/>
            <ac:inkMk id="201" creationId="{64D176FF-7B65-53F7-130F-C01E4F1C9201}"/>
          </ac:inkMkLst>
        </pc:inkChg>
        <pc:inkChg chg="add reco">
          <ac:chgData name="Venkatasubramanian, Mani V." userId="fbe5ce37-0145-4c31-b84a-b36f8beac5f3" providerId="ADAL" clId="{80B9EE92-2438-4B4B-9C0B-08A31A8552CD}" dt="2023-03-30T14:57:16.859" v="628"/>
          <ac:inkMkLst>
            <pc:docMk/>
            <pc:sldMk cId="3416270682" sldId="276"/>
            <ac:inkMk id="202" creationId="{105319EB-F079-D705-46A4-B0C311C20A9B}"/>
          </ac:inkMkLst>
        </pc:inkChg>
        <pc:inkChg chg="add reco">
          <ac:chgData name="Venkatasubramanian, Mani V." userId="fbe5ce37-0145-4c31-b84a-b36f8beac5f3" providerId="ADAL" clId="{80B9EE92-2438-4B4B-9C0B-08A31A8552CD}" dt="2023-03-30T14:57:16.859" v="628"/>
          <ac:inkMkLst>
            <pc:docMk/>
            <pc:sldMk cId="3416270682" sldId="276"/>
            <ac:inkMk id="203" creationId="{B503E855-9514-BCFD-B713-529C425CC9D6}"/>
          </ac:inkMkLst>
        </pc:inkChg>
        <pc:inkChg chg="add reco">
          <ac:chgData name="Venkatasubramanian, Mani V." userId="fbe5ce37-0145-4c31-b84a-b36f8beac5f3" providerId="ADAL" clId="{80B9EE92-2438-4B4B-9C0B-08A31A8552CD}" dt="2023-03-30T14:57:16.859" v="628"/>
          <ac:inkMkLst>
            <pc:docMk/>
            <pc:sldMk cId="3416270682" sldId="276"/>
            <ac:inkMk id="204" creationId="{A3A8FA78-600A-5823-503A-C5AFCC24B291}"/>
          </ac:inkMkLst>
        </pc:inkChg>
        <pc:inkChg chg="add reco">
          <ac:chgData name="Venkatasubramanian, Mani V." userId="fbe5ce37-0145-4c31-b84a-b36f8beac5f3" providerId="ADAL" clId="{80B9EE92-2438-4B4B-9C0B-08A31A8552CD}" dt="2023-03-30T14:57:16.859" v="628"/>
          <ac:inkMkLst>
            <pc:docMk/>
            <pc:sldMk cId="3416270682" sldId="276"/>
            <ac:inkMk id="205" creationId="{0F7D5851-DBD1-B737-12C6-DEA5B134C07B}"/>
          </ac:inkMkLst>
        </pc:inkChg>
        <pc:inkChg chg="add del">
          <ac:chgData name="Venkatasubramanian, Mani V." userId="fbe5ce37-0145-4c31-b84a-b36f8beac5f3" providerId="ADAL" clId="{80B9EE92-2438-4B4B-9C0B-08A31A8552CD}" dt="2023-03-30T14:57:24.098" v="647"/>
          <ac:inkMkLst>
            <pc:docMk/>
            <pc:sldMk cId="3416270682" sldId="276"/>
            <ac:inkMk id="206" creationId="{F42F14FB-66D1-4ADF-134E-1B919425C811}"/>
          </ac:inkMkLst>
        </pc:inkChg>
        <pc:inkChg chg="add del">
          <ac:chgData name="Venkatasubramanian, Mani V." userId="fbe5ce37-0145-4c31-b84a-b36f8beac5f3" providerId="ADAL" clId="{80B9EE92-2438-4B4B-9C0B-08A31A8552CD}" dt="2023-03-30T14:57:24.098" v="647"/>
          <ac:inkMkLst>
            <pc:docMk/>
            <pc:sldMk cId="3416270682" sldId="276"/>
            <ac:inkMk id="207" creationId="{89AF18FC-E9C1-0557-1E94-246CB8EC8DD7}"/>
          </ac:inkMkLst>
        </pc:inkChg>
        <pc:inkChg chg="add del">
          <ac:chgData name="Venkatasubramanian, Mani V." userId="fbe5ce37-0145-4c31-b84a-b36f8beac5f3" providerId="ADAL" clId="{80B9EE92-2438-4B4B-9C0B-08A31A8552CD}" dt="2023-03-30T14:57:24.098" v="647"/>
          <ac:inkMkLst>
            <pc:docMk/>
            <pc:sldMk cId="3416270682" sldId="276"/>
            <ac:inkMk id="208" creationId="{EA31F8B5-6395-8DA6-C3FF-3A089A1993B7}"/>
          </ac:inkMkLst>
        </pc:inkChg>
        <pc:inkChg chg="add del">
          <ac:chgData name="Venkatasubramanian, Mani V." userId="fbe5ce37-0145-4c31-b84a-b36f8beac5f3" providerId="ADAL" clId="{80B9EE92-2438-4B4B-9C0B-08A31A8552CD}" dt="2023-03-30T14:57:24.098" v="647"/>
          <ac:inkMkLst>
            <pc:docMk/>
            <pc:sldMk cId="3416270682" sldId="276"/>
            <ac:inkMk id="209" creationId="{0A830621-247C-8C8E-78DE-AEFB8ECE099B}"/>
          </ac:inkMkLst>
        </pc:inkChg>
        <pc:inkChg chg="add del">
          <ac:chgData name="Venkatasubramanian, Mani V." userId="fbe5ce37-0145-4c31-b84a-b36f8beac5f3" providerId="ADAL" clId="{80B9EE92-2438-4B4B-9C0B-08A31A8552CD}" dt="2023-03-30T14:57:24.098" v="647"/>
          <ac:inkMkLst>
            <pc:docMk/>
            <pc:sldMk cId="3416270682" sldId="276"/>
            <ac:inkMk id="210" creationId="{3A7A610A-5194-63FC-AC41-6E3F0B888EE9}"/>
          </ac:inkMkLst>
        </pc:inkChg>
        <pc:inkChg chg="add del">
          <ac:chgData name="Venkatasubramanian, Mani V." userId="fbe5ce37-0145-4c31-b84a-b36f8beac5f3" providerId="ADAL" clId="{80B9EE92-2438-4B4B-9C0B-08A31A8552CD}" dt="2023-03-30T14:57:24.098" v="647"/>
          <ac:inkMkLst>
            <pc:docMk/>
            <pc:sldMk cId="3416270682" sldId="276"/>
            <ac:inkMk id="211" creationId="{C6DF5636-2C67-4B2F-4B6E-9F139C1778E3}"/>
          </ac:inkMkLst>
        </pc:inkChg>
        <pc:inkChg chg="add del">
          <ac:chgData name="Venkatasubramanian, Mani V." userId="fbe5ce37-0145-4c31-b84a-b36f8beac5f3" providerId="ADAL" clId="{80B9EE92-2438-4B4B-9C0B-08A31A8552CD}" dt="2023-03-30T14:57:24.098" v="647"/>
          <ac:inkMkLst>
            <pc:docMk/>
            <pc:sldMk cId="3416270682" sldId="276"/>
            <ac:inkMk id="212" creationId="{20AD4155-9381-F035-AF2E-68E234D41856}"/>
          </ac:inkMkLst>
        </pc:inkChg>
        <pc:inkChg chg="add del">
          <ac:chgData name="Venkatasubramanian, Mani V." userId="fbe5ce37-0145-4c31-b84a-b36f8beac5f3" providerId="ADAL" clId="{80B9EE92-2438-4B4B-9C0B-08A31A8552CD}" dt="2023-03-30T14:57:24.098" v="647"/>
          <ac:inkMkLst>
            <pc:docMk/>
            <pc:sldMk cId="3416270682" sldId="276"/>
            <ac:inkMk id="213" creationId="{32214231-6408-4629-AEEA-5285DDADDB46}"/>
          </ac:inkMkLst>
        </pc:inkChg>
        <pc:inkChg chg="add del">
          <ac:chgData name="Venkatasubramanian, Mani V." userId="fbe5ce37-0145-4c31-b84a-b36f8beac5f3" providerId="ADAL" clId="{80B9EE92-2438-4B4B-9C0B-08A31A8552CD}" dt="2023-03-30T14:57:24.098" v="647"/>
          <ac:inkMkLst>
            <pc:docMk/>
            <pc:sldMk cId="3416270682" sldId="276"/>
            <ac:inkMk id="214" creationId="{8068AEDD-4674-4B48-4809-29CD2893554A}"/>
          </ac:inkMkLst>
        </pc:inkChg>
        <pc:inkChg chg="add del">
          <ac:chgData name="Venkatasubramanian, Mani V." userId="fbe5ce37-0145-4c31-b84a-b36f8beac5f3" providerId="ADAL" clId="{80B9EE92-2438-4B4B-9C0B-08A31A8552CD}" dt="2023-03-30T14:57:24.098" v="647"/>
          <ac:inkMkLst>
            <pc:docMk/>
            <pc:sldMk cId="3416270682" sldId="276"/>
            <ac:inkMk id="215" creationId="{35C57450-82C3-C80A-9E08-90DDE17193CA}"/>
          </ac:inkMkLst>
        </pc:inkChg>
        <pc:inkChg chg="add del">
          <ac:chgData name="Venkatasubramanian, Mani V." userId="fbe5ce37-0145-4c31-b84a-b36f8beac5f3" providerId="ADAL" clId="{80B9EE92-2438-4B4B-9C0B-08A31A8552CD}" dt="2023-03-30T14:57:24.098" v="647"/>
          <ac:inkMkLst>
            <pc:docMk/>
            <pc:sldMk cId="3416270682" sldId="276"/>
            <ac:inkMk id="216" creationId="{51323EDB-9019-1C00-8770-578A466A6767}"/>
          </ac:inkMkLst>
        </pc:inkChg>
        <pc:inkChg chg="add del">
          <ac:chgData name="Venkatasubramanian, Mani V." userId="fbe5ce37-0145-4c31-b84a-b36f8beac5f3" providerId="ADAL" clId="{80B9EE92-2438-4B4B-9C0B-08A31A8552CD}" dt="2023-03-30T14:57:24.098" v="647"/>
          <ac:inkMkLst>
            <pc:docMk/>
            <pc:sldMk cId="3416270682" sldId="276"/>
            <ac:inkMk id="217" creationId="{8F058170-29E1-6387-71EF-A99798B842AC}"/>
          </ac:inkMkLst>
        </pc:inkChg>
        <pc:inkChg chg="add del">
          <ac:chgData name="Venkatasubramanian, Mani V." userId="fbe5ce37-0145-4c31-b84a-b36f8beac5f3" providerId="ADAL" clId="{80B9EE92-2438-4B4B-9C0B-08A31A8552CD}" dt="2023-03-30T14:57:24.098" v="647"/>
          <ac:inkMkLst>
            <pc:docMk/>
            <pc:sldMk cId="3416270682" sldId="276"/>
            <ac:inkMk id="218" creationId="{38F50B84-7C77-C3F5-7E47-097A92059780}"/>
          </ac:inkMkLst>
        </pc:inkChg>
        <pc:inkChg chg="add del">
          <ac:chgData name="Venkatasubramanian, Mani V." userId="fbe5ce37-0145-4c31-b84a-b36f8beac5f3" providerId="ADAL" clId="{80B9EE92-2438-4B4B-9C0B-08A31A8552CD}" dt="2023-03-30T14:57:24.098" v="647"/>
          <ac:inkMkLst>
            <pc:docMk/>
            <pc:sldMk cId="3416270682" sldId="276"/>
            <ac:inkMk id="219" creationId="{C7D4A896-A96C-3FD5-D8B8-8420C6DC4E33}"/>
          </ac:inkMkLst>
        </pc:inkChg>
        <pc:inkChg chg="add del">
          <ac:chgData name="Venkatasubramanian, Mani V." userId="fbe5ce37-0145-4c31-b84a-b36f8beac5f3" providerId="ADAL" clId="{80B9EE92-2438-4B4B-9C0B-08A31A8552CD}" dt="2023-03-30T14:57:24.098" v="647"/>
          <ac:inkMkLst>
            <pc:docMk/>
            <pc:sldMk cId="3416270682" sldId="276"/>
            <ac:inkMk id="220" creationId="{F4AA30F5-3428-69FB-3D3B-6BAB1501770E}"/>
          </ac:inkMkLst>
        </pc:inkChg>
        <pc:inkChg chg="add del">
          <ac:chgData name="Venkatasubramanian, Mani V." userId="fbe5ce37-0145-4c31-b84a-b36f8beac5f3" providerId="ADAL" clId="{80B9EE92-2438-4B4B-9C0B-08A31A8552CD}" dt="2023-03-30T14:57:24.098" v="647"/>
          <ac:inkMkLst>
            <pc:docMk/>
            <pc:sldMk cId="3416270682" sldId="276"/>
            <ac:inkMk id="221" creationId="{B8143127-60E4-57C1-F796-62EF7487EC4F}"/>
          </ac:inkMkLst>
        </pc:inkChg>
        <pc:inkChg chg="add del">
          <ac:chgData name="Venkatasubramanian, Mani V." userId="fbe5ce37-0145-4c31-b84a-b36f8beac5f3" providerId="ADAL" clId="{80B9EE92-2438-4B4B-9C0B-08A31A8552CD}" dt="2023-03-30T14:57:24.098" v="647"/>
          <ac:inkMkLst>
            <pc:docMk/>
            <pc:sldMk cId="3416270682" sldId="276"/>
            <ac:inkMk id="222" creationId="{4795177E-F5B4-AF53-12F1-A855DE354719}"/>
          </ac:inkMkLst>
        </pc:inkChg>
        <pc:inkChg chg="add del">
          <ac:chgData name="Venkatasubramanian, Mani V." userId="fbe5ce37-0145-4c31-b84a-b36f8beac5f3" providerId="ADAL" clId="{80B9EE92-2438-4B4B-9C0B-08A31A8552CD}" dt="2023-03-30T14:57:24.098" v="647"/>
          <ac:inkMkLst>
            <pc:docMk/>
            <pc:sldMk cId="3416270682" sldId="276"/>
            <ac:inkMk id="223" creationId="{3CC85217-3CA5-26FC-1657-7A7812BEF867}"/>
          </ac:inkMkLst>
        </pc:inkChg>
        <pc:inkChg chg="add reco">
          <ac:chgData name="Venkatasubramanian, Mani V." userId="fbe5ce37-0145-4c31-b84a-b36f8beac5f3" providerId="ADAL" clId="{80B9EE92-2438-4B4B-9C0B-08A31A8552CD}" dt="2023-03-30T14:57:24.098" v="647"/>
          <ac:inkMkLst>
            <pc:docMk/>
            <pc:sldMk cId="3416270682" sldId="276"/>
            <ac:inkMk id="224" creationId="{F96B9342-A20B-30E6-8B36-D7571BBFCAB6}"/>
          </ac:inkMkLst>
        </pc:inkChg>
        <pc:inkChg chg="add reco">
          <ac:chgData name="Venkatasubramanian, Mani V." userId="fbe5ce37-0145-4c31-b84a-b36f8beac5f3" providerId="ADAL" clId="{80B9EE92-2438-4B4B-9C0B-08A31A8552CD}" dt="2023-03-30T14:57:24.098" v="647"/>
          <ac:inkMkLst>
            <pc:docMk/>
            <pc:sldMk cId="3416270682" sldId="276"/>
            <ac:inkMk id="225" creationId="{CF4C1314-BBE4-E8D1-9297-E8262C8EEBAB}"/>
          </ac:inkMkLst>
        </pc:inkChg>
        <pc:inkChg chg="add reco">
          <ac:chgData name="Venkatasubramanian, Mani V." userId="fbe5ce37-0145-4c31-b84a-b36f8beac5f3" providerId="ADAL" clId="{80B9EE92-2438-4B4B-9C0B-08A31A8552CD}" dt="2023-03-30T14:57:24.098" v="647"/>
          <ac:inkMkLst>
            <pc:docMk/>
            <pc:sldMk cId="3416270682" sldId="276"/>
            <ac:inkMk id="226" creationId="{BEE0EBA1-A2F7-8E70-1CE0-48A0EBB92BEE}"/>
          </ac:inkMkLst>
        </pc:inkChg>
        <pc:inkChg chg="add del">
          <ac:chgData name="Venkatasubramanian, Mani V." userId="fbe5ce37-0145-4c31-b84a-b36f8beac5f3" providerId="ADAL" clId="{80B9EE92-2438-4B4B-9C0B-08A31A8552CD}" dt="2023-03-30T14:58:03.941" v="651"/>
          <ac:inkMkLst>
            <pc:docMk/>
            <pc:sldMk cId="3416270682" sldId="276"/>
            <ac:inkMk id="227" creationId="{1C2D313C-EC67-C93A-F39F-F0AB20285B2A}"/>
          </ac:inkMkLst>
        </pc:inkChg>
        <pc:inkChg chg="add del">
          <ac:chgData name="Venkatasubramanian, Mani V." userId="fbe5ce37-0145-4c31-b84a-b36f8beac5f3" providerId="ADAL" clId="{80B9EE92-2438-4B4B-9C0B-08A31A8552CD}" dt="2023-03-30T14:58:03.941" v="651"/>
          <ac:inkMkLst>
            <pc:docMk/>
            <pc:sldMk cId="3416270682" sldId="276"/>
            <ac:inkMk id="228" creationId="{7C1C792A-0393-9919-4FB8-58BC80AC3137}"/>
          </ac:inkMkLst>
        </pc:inkChg>
        <pc:inkChg chg="add del">
          <ac:chgData name="Venkatasubramanian, Mani V." userId="fbe5ce37-0145-4c31-b84a-b36f8beac5f3" providerId="ADAL" clId="{80B9EE92-2438-4B4B-9C0B-08A31A8552CD}" dt="2023-03-30T14:58:03.941" v="651"/>
          <ac:inkMkLst>
            <pc:docMk/>
            <pc:sldMk cId="3416270682" sldId="276"/>
            <ac:inkMk id="229" creationId="{376C56AC-D66A-F801-1757-73A62331CB72}"/>
          </ac:inkMkLst>
        </pc:inkChg>
        <pc:inkChg chg="add reco">
          <ac:chgData name="Venkatasubramanian, Mani V." userId="fbe5ce37-0145-4c31-b84a-b36f8beac5f3" providerId="ADAL" clId="{80B9EE92-2438-4B4B-9C0B-08A31A8552CD}" dt="2023-03-30T14:58:03.941" v="651"/>
          <ac:inkMkLst>
            <pc:docMk/>
            <pc:sldMk cId="3416270682" sldId="276"/>
            <ac:inkMk id="230" creationId="{C5049D51-9C96-0D66-491B-E4BC264310BE}"/>
          </ac:inkMkLst>
        </pc:inkChg>
        <pc:inkChg chg="add del">
          <ac:chgData name="Venkatasubramanian, Mani V." userId="fbe5ce37-0145-4c31-b84a-b36f8beac5f3" providerId="ADAL" clId="{80B9EE92-2438-4B4B-9C0B-08A31A8552CD}" dt="2023-03-30T14:58:15.774" v="656"/>
          <ac:inkMkLst>
            <pc:docMk/>
            <pc:sldMk cId="3416270682" sldId="276"/>
            <ac:inkMk id="231" creationId="{34007355-D1BA-723D-27D2-2A4A8E25B8D0}"/>
          </ac:inkMkLst>
        </pc:inkChg>
        <pc:inkChg chg="add del">
          <ac:chgData name="Venkatasubramanian, Mani V." userId="fbe5ce37-0145-4c31-b84a-b36f8beac5f3" providerId="ADAL" clId="{80B9EE92-2438-4B4B-9C0B-08A31A8552CD}" dt="2023-03-30T14:58:15.774" v="656"/>
          <ac:inkMkLst>
            <pc:docMk/>
            <pc:sldMk cId="3416270682" sldId="276"/>
            <ac:inkMk id="232" creationId="{F7B6F1E0-58DE-1263-0248-8D50595CB6A4}"/>
          </ac:inkMkLst>
        </pc:inkChg>
        <pc:inkChg chg="add del">
          <ac:chgData name="Venkatasubramanian, Mani V." userId="fbe5ce37-0145-4c31-b84a-b36f8beac5f3" providerId="ADAL" clId="{80B9EE92-2438-4B4B-9C0B-08A31A8552CD}" dt="2023-03-30T14:58:15.774" v="656"/>
          <ac:inkMkLst>
            <pc:docMk/>
            <pc:sldMk cId="3416270682" sldId="276"/>
            <ac:inkMk id="233" creationId="{3F5172C6-8207-BA10-62D5-ABAE2ECD08C2}"/>
          </ac:inkMkLst>
        </pc:inkChg>
        <pc:inkChg chg="add del">
          <ac:chgData name="Venkatasubramanian, Mani V." userId="fbe5ce37-0145-4c31-b84a-b36f8beac5f3" providerId="ADAL" clId="{80B9EE92-2438-4B4B-9C0B-08A31A8552CD}" dt="2023-03-30T14:58:15.774" v="656"/>
          <ac:inkMkLst>
            <pc:docMk/>
            <pc:sldMk cId="3416270682" sldId="276"/>
            <ac:inkMk id="234" creationId="{F0B2358C-4474-5928-ED5C-CAA2A835207D}"/>
          </ac:inkMkLst>
        </pc:inkChg>
        <pc:inkChg chg="add reco">
          <ac:chgData name="Venkatasubramanian, Mani V." userId="fbe5ce37-0145-4c31-b84a-b36f8beac5f3" providerId="ADAL" clId="{80B9EE92-2438-4B4B-9C0B-08A31A8552CD}" dt="2023-03-30T14:58:15.774" v="656"/>
          <ac:inkMkLst>
            <pc:docMk/>
            <pc:sldMk cId="3416270682" sldId="276"/>
            <ac:inkMk id="235" creationId="{6932E72F-F426-B031-EB6F-3F39C8BC6062}"/>
          </ac:inkMkLst>
        </pc:inkChg>
        <pc:inkChg chg="add del">
          <ac:chgData name="Venkatasubramanian, Mani V." userId="fbe5ce37-0145-4c31-b84a-b36f8beac5f3" providerId="ADAL" clId="{80B9EE92-2438-4B4B-9C0B-08A31A8552CD}" dt="2023-03-30T14:58:32.816" v="670"/>
          <ac:inkMkLst>
            <pc:docMk/>
            <pc:sldMk cId="3416270682" sldId="276"/>
            <ac:inkMk id="236" creationId="{5444DCD9-6972-7FC3-29C0-194B4A7F5C90}"/>
          </ac:inkMkLst>
        </pc:inkChg>
        <pc:inkChg chg="add del">
          <ac:chgData name="Venkatasubramanian, Mani V." userId="fbe5ce37-0145-4c31-b84a-b36f8beac5f3" providerId="ADAL" clId="{80B9EE92-2438-4B4B-9C0B-08A31A8552CD}" dt="2023-03-30T14:58:32.816" v="670"/>
          <ac:inkMkLst>
            <pc:docMk/>
            <pc:sldMk cId="3416270682" sldId="276"/>
            <ac:inkMk id="237" creationId="{F2600146-C08A-7C19-27EA-08DCD0403834}"/>
          </ac:inkMkLst>
        </pc:inkChg>
        <pc:inkChg chg="add del">
          <ac:chgData name="Venkatasubramanian, Mani V." userId="fbe5ce37-0145-4c31-b84a-b36f8beac5f3" providerId="ADAL" clId="{80B9EE92-2438-4B4B-9C0B-08A31A8552CD}" dt="2023-03-30T14:58:32.816" v="670"/>
          <ac:inkMkLst>
            <pc:docMk/>
            <pc:sldMk cId="3416270682" sldId="276"/>
            <ac:inkMk id="238" creationId="{2A986B0D-719E-1A31-A240-BD179E1B2E45}"/>
          </ac:inkMkLst>
        </pc:inkChg>
        <pc:inkChg chg="add del">
          <ac:chgData name="Venkatasubramanian, Mani V." userId="fbe5ce37-0145-4c31-b84a-b36f8beac5f3" providerId="ADAL" clId="{80B9EE92-2438-4B4B-9C0B-08A31A8552CD}" dt="2023-03-30T14:58:32.816" v="670"/>
          <ac:inkMkLst>
            <pc:docMk/>
            <pc:sldMk cId="3416270682" sldId="276"/>
            <ac:inkMk id="239" creationId="{93422B22-46ED-5649-815E-48EE652118E2}"/>
          </ac:inkMkLst>
        </pc:inkChg>
        <pc:inkChg chg="add del">
          <ac:chgData name="Venkatasubramanian, Mani V." userId="fbe5ce37-0145-4c31-b84a-b36f8beac5f3" providerId="ADAL" clId="{80B9EE92-2438-4B4B-9C0B-08A31A8552CD}" dt="2023-03-30T14:58:32.816" v="670"/>
          <ac:inkMkLst>
            <pc:docMk/>
            <pc:sldMk cId="3416270682" sldId="276"/>
            <ac:inkMk id="240" creationId="{B829D10B-185E-CAF5-A7DE-DAB6DC015781}"/>
          </ac:inkMkLst>
        </pc:inkChg>
        <pc:inkChg chg="add del">
          <ac:chgData name="Venkatasubramanian, Mani V." userId="fbe5ce37-0145-4c31-b84a-b36f8beac5f3" providerId="ADAL" clId="{80B9EE92-2438-4B4B-9C0B-08A31A8552CD}" dt="2023-03-30T14:58:32.816" v="670"/>
          <ac:inkMkLst>
            <pc:docMk/>
            <pc:sldMk cId="3416270682" sldId="276"/>
            <ac:inkMk id="241" creationId="{C1DFEFA8-B246-C5B6-D4F4-E1CD03577F84}"/>
          </ac:inkMkLst>
        </pc:inkChg>
        <pc:inkChg chg="add del">
          <ac:chgData name="Venkatasubramanian, Mani V." userId="fbe5ce37-0145-4c31-b84a-b36f8beac5f3" providerId="ADAL" clId="{80B9EE92-2438-4B4B-9C0B-08A31A8552CD}" dt="2023-03-30T14:58:32.816" v="670"/>
          <ac:inkMkLst>
            <pc:docMk/>
            <pc:sldMk cId="3416270682" sldId="276"/>
            <ac:inkMk id="242" creationId="{6850C565-03A7-F6A8-BF9A-3DACE4369F00}"/>
          </ac:inkMkLst>
        </pc:inkChg>
        <pc:inkChg chg="add del">
          <ac:chgData name="Venkatasubramanian, Mani V." userId="fbe5ce37-0145-4c31-b84a-b36f8beac5f3" providerId="ADAL" clId="{80B9EE92-2438-4B4B-9C0B-08A31A8552CD}" dt="2023-03-30T14:58:32.816" v="670"/>
          <ac:inkMkLst>
            <pc:docMk/>
            <pc:sldMk cId="3416270682" sldId="276"/>
            <ac:inkMk id="243" creationId="{E656233B-1344-4ABE-4E5A-08DF9C7F36A6}"/>
          </ac:inkMkLst>
        </pc:inkChg>
        <pc:inkChg chg="add del">
          <ac:chgData name="Venkatasubramanian, Mani V." userId="fbe5ce37-0145-4c31-b84a-b36f8beac5f3" providerId="ADAL" clId="{80B9EE92-2438-4B4B-9C0B-08A31A8552CD}" dt="2023-03-30T14:58:32.816" v="670"/>
          <ac:inkMkLst>
            <pc:docMk/>
            <pc:sldMk cId="3416270682" sldId="276"/>
            <ac:inkMk id="244" creationId="{5288D67B-FA40-D33E-95A2-285AB50F0328}"/>
          </ac:inkMkLst>
        </pc:inkChg>
        <pc:inkChg chg="add del">
          <ac:chgData name="Venkatasubramanian, Mani V." userId="fbe5ce37-0145-4c31-b84a-b36f8beac5f3" providerId="ADAL" clId="{80B9EE92-2438-4B4B-9C0B-08A31A8552CD}" dt="2023-03-30T14:58:32.816" v="670"/>
          <ac:inkMkLst>
            <pc:docMk/>
            <pc:sldMk cId="3416270682" sldId="276"/>
            <ac:inkMk id="245" creationId="{A908D555-6BB1-D8AC-13FC-4A01A268E983}"/>
          </ac:inkMkLst>
        </pc:inkChg>
        <pc:inkChg chg="add del">
          <ac:chgData name="Venkatasubramanian, Mani V." userId="fbe5ce37-0145-4c31-b84a-b36f8beac5f3" providerId="ADAL" clId="{80B9EE92-2438-4B4B-9C0B-08A31A8552CD}" dt="2023-03-30T14:58:32.816" v="670"/>
          <ac:inkMkLst>
            <pc:docMk/>
            <pc:sldMk cId="3416270682" sldId="276"/>
            <ac:inkMk id="246" creationId="{6A59AE0B-2BA6-6746-B53D-ABE8D2B3FD0A}"/>
          </ac:inkMkLst>
        </pc:inkChg>
        <pc:inkChg chg="add del">
          <ac:chgData name="Venkatasubramanian, Mani V." userId="fbe5ce37-0145-4c31-b84a-b36f8beac5f3" providerId="ADAL" clId="{80B9EE92-2438-4B4B-9C0B-08A31A8552CD}" dt="2023-03-30T14:58:32.816" v="670"/>
          <ac:inkMkLst>
            <pc:docMk/>
            <pc:sldMk cId="3416270682" sldId="276"/>
            <ac:inkMk id="247" creationId="{06684620-579A-0765-D236-7EE9AFEFE486}"/>
          </ac:inkMkLst>
        </pc:inkChg>
        <pc:inkChg chg="add del">
          <ac:chgData name="Venkatasubramanian, Mani V." userId="fbe5ce37-0145-4c31-b84a-b36f8beac5f3" providerId="ADAL" clId="{80B9EE92-2438-4B4B-9C0B-08A31A8552CD}" dt="2023-03-30T14:58:32.816" v="670"/>
          <ac:inkMkLst>
            <pc:docMk/>
            <pc:sldMk cId="3416270682" sldId="276"/>
            <ac:inkMk id="248" creationId="{D87F1555-EC83-3753-B964-A106A96ACAE0}"/>
          </ac:inkMkLst>
        </pc:inkChg>
        <pc:inkChg chg="add reco">
          <ac:chgData name="Venkatasubramanian, Mani V." userId="fbe5ce37-0145-4c31-b84a-b36f8beac5f3" providerId="ADAL" clId="{80B9EE92-2438-4B4B-9C0B-08A31A8552CD}" dt="2023-03-30T14:58:32.816" v="670"/>
          <ac:inkMkLst>
            <pc:docMk/>
            <pc:sldMk cId="3416270682" sldId="276"/>
            <ac:inkMk id="249" creationId="{3BE34BD6-D4E2-7FDD-6B30-85777C3F62CF}"/>
          </ac:inkMkLst>
        </pc:inkChg>
        <pc:inkChg chg="add del">
          <ac:chgData name="Venkatasubramanian, Mani V." userId="fbe5ce37-0145-4c31-b84a-b36f8beac5f3" providerId="ADAL" clId="{80B9EE92-2438-4B4B-9C0B-08A31A8552CD}" dt="2023-03-30T14:58:38.129" v="674"/>
          <ac:inkMkLst>
            <pc:docMk/>
            <pc:sldMk cId="3416270682" sldId="276"/>
            <ac:inkMk id="250" creationId="{52F75053-73CF-929B-EDC1-EA8E0BBF2F9E}"/>
          </ac:inkMkLst>
        </pc:inkChg>
        <pc:inkChg chg="add del">
          <ac:chgData name="Venkatasubramanian, Mani V." userId="fbe5ce37-0145-4c31-b84a-b36f8beac5f3" providerId="ADAL" clId="{80B9EE92-2438-4B4B-9C0B-08A31A8552CD}" dt="2023-03-30T14:58:38.129" v="674"/>
          <ac:inkMkLst>
            <pc:docMk/>
            <pc:sldMk cId="3416270682" sldId="276"/>
            <ac:inkMk id="251" creationId="{1B72CFE6-CD8A-89F9-929B-6AAE9CFD2155}"/>
          </ac:inkMkLst>
        </pc:inkChg>
        <pc:inkChg chg="add del">
          <ac:chgData name="Venkatasubramanian, Mani V." userId="fbe5ce37-0145-4c31-b84a-b36f8beac5f3" providerId="ADAL" clId="{80B9EE92-2438-4B4B-9C0B-08A31A8552CD}" dt="2023-03-30T14:58:38.129" v="674"/>
          <ac:inkMkLst>
            <pc:docMk/>
            <pc:sldMk cId="3416270682" sldId="276"/>
            <ac:inkMk id="252" creationId="{633A7B7B-B11F-A4E2-D983-A3104EFEBD04}"/>
          </ac:inkMkLst>
        </pc:inkChg>
        <pc:inkChg chg="add reco">
          <ac:chgData name="Venkatasubramanian, Mani V." userId="fbe5ce37-0145-4c31-b84a-b36f8beac5f3" providerId="ADAL" clId="{80B9EE92-2438-4B4B-9C0B-08A31A8552CD}" dt="2023-03-30T14:58:38.129" v="674"/>
          <ac:inkMkLst>
            <pc:docMk/>
            <pc:sldMk cId="3416270682" sldId="276"/>
            <ac:inkMk id="253" creationId="{EC286994-1BEC-1342-C1D8-07B3B3344E62}"/>
          </ac:inkMkLst>
        </pc:inkChg>
        <pc:inkChg chg="add del">
          <ac:chgData name="Venkatasubramanian, Mani V." userId="fbe5ce37-0145-4c31-b84a-b36f8beac5f3" providerId="ADAL" clId="{80B9EE92-2438-4B4B-9C0B-08A31A8552CD}" dt="2023-03-30T15:00:31.154" v="682"/>
          <ac:inkMkLst>
            <pc:docMk/>
            <pc:sldMk cId="3416270682" sldId="276"/>
            <ac:inkMk id="254" creationId="{3BBC9A40-201E-0084-202C-2F4A2DE62A12}"/>
          </ac:inkMkLst>
        </pc:inkChg>
        <pc:inkChg chg="add del">
          <ac:chgData name="Venkatasubramanian, Mani V." userId="fbe5ce37-0145-4c31-b84a-b36f8beac5f3" providerId="ADAL" clId="{80B9EE92-2438-4B4B-9C0B-08A31A8552CD}" dt="2023-03-30T15:00:31.154" v="682"/>
          <ac:inkMkLst>
            <pc:docMk/>
            <pc:sldMk cId="3416270682" sldId="276"/>
            <ac:inkMk id="255" creationId="{3D769779-DCDF-F13E-3372-05717B53A0E7}"/>
          </ac:inkMkLst>
        </pc:inkChg>
        <pc:inkChg chg="add del">
          <ac:chgData name="Venkatasubramanian, Mani V." userId="fbe5ce37-0145-4c31-b84a-b36f8beac5f3" providerId="ADAL" clId="{80B9EE92-2438-4B4B-9C0B-08A31A8552CD}" dt="2023-03-30T15:00:31.154" v="682"/>
          <ac:inkMkLst>
            <pc:docMk/>
            <pc:sldMk cId="3416270682" sldId="276"/>
            <ac:inkMk id="256" creationId="{9A417252-1805-D676-5D7C-25F6AA972DAA}"/>
          </ac:inkMkLst>
        </pc:inkChg>
        <pc:inkChg chg="add del">
          <ac:chgData name="Venkatasubramanian, Mani V." userId="fbe5ce37-0145-4c31-b84a-b36f8beac5f3" providerId="ADAL" clId="{80B9EE92-2438-4B4B-9C0B-08A31A8552CD}" dt="2023-03-30T15:00:31.154" v="682"/>
          <ac:inkMkLst>
            <pc:docMk/>
            <pc:sldMk cId="3416270682" sldId="276"/>
            <ac:inkMk id="257" creationId="{7EAB4BB2-200D-5603-E555-B8AF8A32942A}"/>
          </ac:inkMkLst>
        </pc:inkChg>
        <pc:inkChg chg="add del">
          <ac:chgData name="Venkatasubramanian, Mani V." userId="fbe5ce37-0145-4c31-b84a-b36f8beac5f3" providerId="ADAL" clId="{80B9EE92-2438-4B4B-9C0B-08A31A8552CD}" dt="2023-03-30T15:00:31.154" v="682"/>
          <ac:inkMkLst>
            <pc:docMk/>
            <pc:sldMk cId="3416270682" sldId="276"/>
            <ac:inkMk id="258" creationId="{0684CF07-1855-4652-9A8B-5CEE4EABFE3A}"/>
          </ac:inkMkLst>
        </pc:inkChg>
        <pc:inkChg chg="add del">
          <ac:chgData name="Venkatasubramanian, Mani V." userId="fbe5ce37-0145-4c31-b84a-b36f8beac5f3" providerId="ADAL" clId="{80B9EE92-2438-4B4B-9C0B-08A31A8552CD}" dt="2023-03-30T15:00:31.154" v="682"/>
          <ac:inkMkLst>
            <pc:docMk/>
            <pc:sldMk cId="3416270682" sldId="276"/>
            <ac:inkMk id="259" creationId="{B4863F41-627A-63BB-DB91-EE57032FBAD4}"/>
          </ac:inkMkLst>
        </pc:inkChg>
        <pc:inkChg chg="add del">
          <ac:chgData name="Venkatasubramanian, Mani V." userId="fbe5ce37-0145-4c31-b84a-b36f8beac5f3" providerId="ADAL" clId="{80B9EE92-2438-4B4B-9C0B-08A31A8552CD}" dt="2023-03-30T15:00:31.154" v="682"/>
          <ac:inkMkLst>
            <pc:docMk/>
            <pc:sldMk cId="3416270682" sldId="276"/>
            <ac:inkMk id="260" creationId="{AAE9E060-2750-3A5D-BD7B-922B901DCBAB}"/>
          </ac:inkMkLst>
        </pc:inkChg>
        <pc:inkChg chg="add reco">
          <ac:chgData name="Venkatasubramanian, Mani V." userId="fbe5ce37-0145-4c31-b84a-b36f8beac5f3" providerId="ADAL" clId="{80B9EE92-2438-4B4B-9C0B-08A31A8552CD}" dt="2023-03-30T15:00:31.154" v="682"/>
          <ac:inkMkLst>
            <pc:docMk/>
            <pc:sldMk cId="3416270682" sldId="276"/>
            <ac:inkMk id="261" creationId="{E475383E-ED8C-13BE-9212-20625DFA4A94}"/>
          </ac:inkMkLst>
        </pc:inkChg>
        <pc:inkChg chg="add del">
          <ac:chgData name="Venkatasubramanian, Mani V." userId="fbe5ce37-0145-4c31-b84a-b36f8beac5f3" providerId="ADAL" clId="{80B9EE92-2438-4B4B-9C0B-08A31A8552CD}" dt="2023-03-30T15:00:43.160" v="687"/>
          <ac:inkMkLst>
            <pc:docMk/>
            <pc:sldMk cId="3416270682" sldId="276"/>
            <ac:inkMk id="262" creationId="{EE775CED-8309-0AE0-08BE-E4449221B457}"/>
          </ac:inkMkLst>
        </pc:inkChg>
        <pc:inkChg chg="add del">
          <ac:chgData name="Venkatasubramanian, Mani V." userId="fbe5ce37-0145-4c31-b84a-b36f8beac5f3" providerId="ADAL" clId="{80B9EE92-2438-4B4B-9C0B-08A31A8552CD}" dt="2023-03-30T15:00:43.160" v="687"/>
          <ac:inkMkLst>
            <pc:docMk/>
            <pc:sldMk cId="3416270682" sldId="276"/>
            <ac:inkMk id="263" creationId="{EC997136-0BE2-BBC6-FF00-47FF1FF5221F}"/>
          </ac:inkMkLst>
        </pc:inkChg>
        <pc:inkChg chg="add del">
          <ac:chgData name="Venkatasubramanian, Mani V." userId="fbe5ce37-0145-4c31-b84a-b36f8beac5f3" providerId="ADAL" clId="{80B9EE92-2438-4B4B-9C0B-08A31A8552CD}" dt="2023-03-30T15:00:43.160" v="687"/>
          <ac:inkMkLst>
            <pc:docMk/>
            <pc:sldMk cId="3416270682" sldId="276"/>
            <ac:inkMk id="264" creationId="{FE60DCB0-B5BF-B1B6-EF4D-7D73E96AFD91}"/>
          </ac:inkMkLst>
        </pc:inkChg>
        <pc:inkChg chg="add del">
          <ac:chgData name="Venkatasubramanian, Mani V." userId="fbe5ce37-0145-4c31-b84a-b36f8beac5f3" providerId="ADAL" clId="{80B9EE92-2438-4B4B-9C0B-08A31A8552CD}" dt="2023-03-30T15:00:43.160" v="687"/>
          <ac:inkMkLst>
            <pc:docMk/>
            <pc:sldMk cId="3416270682" sldId="276"/>
            <ac:inkMk id="265" creationId="{75722783-1A47-5FB6-E696-4350E75DE793}"/>
          </ac:inkMkLst>
        </pc:inkChg>
        <pc:inkChg chg="add reco">
          <ac:chgData name="Venkatasubramanian, Mani V." userId="fbe5ce37-0145-4c31-b84a-b36f8beac5f3" providerId="ADAL" clId="{80B9EE92-2438-4B4B-9C0B-08A31A8552CD}" dt="2023-03-30T15:00:43.160" v="687"/>
          <ac:inkMkLst>
            <pc:docMk/>
            <pc:sldMk cId="3416270682" sldId="276"/>
            <ac:inkMk id="266" creationId="{F3544219-285B-AA20-2E99-1589F3DCBC3D}"/>
          </ac:inkMkLst>
        </pc:inkChg>
        <pc:inkChg chg="add del">
          <ac:chgData name="Venkatasubramanian, Mani V." userId="fbe5ce37-0145-4c31-b84a-b36f8beac5f3" providerId="ADAL" clId="{80B9EE92-2438-4B4B-9C0B-08A31A8552CD}" dt="2023-03-30T15:00:52.155" v="698"/>
          <ac:inkMkLst>
            <pc:docMk/>
            <pc:sldMk cId="3416270682" sldId="276"/>
            <ac:inkMk id="267" creationId="{BDF71CF2-D030-176C-338D-3572366B5677}"/>
          </ac:inkMkLst>
        </pc:inkChg>
        <pc:inkChg chg="add del">
          <ac:chgData name="Venkatasubramanian, Mani V." userId="fbe5ce37-0145-4c31-b84a-b36f8beac5f3" providerId="ADAL" clId="{80B9EE92-2438-4B4B-9C0B-08A31A8552CD}" dt="2023-03-30T15:00:52.155" v="698"/>
          <ac:inkMkLst>
            <pc:docMk/>
            <pc:sldMk cId="3416270682" sldId="276"/>
            <ac:inkMk id="268" creationId="{C1C03944-4417-5A52-4A20-CF5ABE3C98A6}"/>
          </ac:inkMkLst>
        </pc:inkChg>
        <pc:inkChg chg="add del">
          <ac:chgData name="Venkatasubramanian, Mani V." userId="fbe5ce37-0145-4c31-b84a-b36f8beac5f3" providerId="ADAL" clId="{80B9EE92-2438-4B4B-9C0B-08A31A8552CD}" dt="2023-03-30T15:00:52.155" v="698"/>
          <ac:inkMkLst>
            <pc:docMk/>
            <pc:sldMk cId="3416270682" sldId="276"/>
            <ac:inkMk id="269" creationId="{68221562-56FF-6345-BD6B-83517331CDAD}"/>
          </ac:inkMkLst>
        </pc:inkChg>
        <pc:inkChg chg="add del">
          <ac:chgData name="Venkatasubramanian, Mani V." userId="fbe5ce37-0145-4c31-b84a-b36f8beac5f3" providerId="ADAL" clId="{80B9EE92-2438-4B4B-9C0B-08A31A8552CD}" dt="2023-03-30T15:00:52.155" v="698"/>
          <ac:inkMkLst>
            <pc:docMk/>
            <pc:sldMk cId="3416270682" sldId="276"/>
            <ac:inkMk id="270" creationId="{D13B9631-1E80-A4EA-B3B3-DFDAE1718688}"/>
          </ac:inkMkLst>
        </pc:inkChg>
        <pc:inkChg chg="add del">
          <ac:chgData name="Venkatasubramanian, Mani V." userId="fbe5ce37-0145-4c31-b84a-b36f8beac5f3" providerId="ADAL" clId="{80B9EE92-2438-4B4B-9C0B-08A31A8552CD}" dt="2023-03-30T15:00:52.155" v="698"/>
          <ac:inkMkLst>
            <pc:docMk/>
            <pc:sldMk cId="3416270682" sldId="276"/>
            <ac:inkMk id="271" creationId="{0AB40BEA-45A9-36D8-DD9F-856614D3BD39}"/>
          </ac:inkMkLst>
        </pc:inkChg>
        <pc:inkChg chg="add del">
          <ac:chgData name="Venkatasubramanian, Mani V." userId="fbe5ce37-0145-4c31-b84a-b36f8beac5f3" providerId="ADAL" clId="{80B9EE92-2438-4B4B-9C0B-08A31A8552CD}" dt="2023-03-30T15:00:52.155" v="698"/>
          <ac:inkMkLst>
            <pc:docMk/>
            <pc:sldMk cId="3416270682" sldId="276"/>
            <ac:inkMk id="272" creationId="{FBF4DF28-4F87-6F6B-5BEC-45E593AA9668}"/>
          </ac:inkMkLst>
        </pc:inkChg>
        <pc:inkChg chg="add del">
          <ac:chgData name="Venkatasubramanian, Mani V." userId="fbe5ce37-0145-4c31-b84a-b36f8beac5f3" providerId="ADAL" clId="{80B9EE92-2438-4B4B-9C0B-08A31A8552CD}" dt="2023-03-30T15:00:52.155" v="698"/>
          <ac:inkMkLst>
            <pc:docMk/>
            <pc:sldMk cId="3416270682" sldId="276"/>
            <ac:inkMk id="273" creationId="{C6561355-2F93-A0CB-67B3-DBEBAF945DDB}"/>
          </ac:inkMkLst>
        </pc:inkChg>
        <pc:inkChg chg="add del">
          <ac:chgData name="Venkatasubramanian, Mani V." userId="fbe5ce37-0145-4c31-b84a-b36f8beac5f3" providerId="ADAL" clId="{80B9EE92-2438-4B4B-9C0B-08A31A8552CD}" dt="2023-03-30T15:00:52.155" v="698"/>
          <ac:inkMkLst>
            <pc:docMk/>
            <pc:sldMk cId="3416270682" sldId="276"/>
            <ac:inkMk id="274" creationId="{D4126C06-746D-E509-D9DC-DACA95D834DB}"/>
          </ac:inkMkLst>
        </pc:inkChg>
        <pc:inkChg chg="add del">
          <ac:chgData name="Venkatasubramanian, Mani V." userId="fbe5ce37-0145-4c31-b84a-b36f8beac5f3" providerId="ADAL" clId="{80B9EE92-2438-4B4B-9C0B-08A31A8552CD}" dt="2023-03-30T15:00:52.155" v="698"/>
          <ac:inkMkLst>
            <pc:docMk/>
            <pc:sldMk cId="3416270682" sldId="276"/>
            <ac:inkMk id="275" creationId="{B106926D-6F66-913C-4D94-1EB75C73C178}"/>
          </ac:inkMkLst>
        </pc:inkChg>
        <pc:inkChg chg="add del">
          <ac:chgData name="Venkatasubramanian, Mani V." userId="fbe5ce37-0145-4c31-b84a-b36f8beac5f3" providerId="ADAL" clId="{80B9EE92-2438-4B4B-9C0B-08A31A8552CD}" dt="2023-03-30T15:00:52.155" v="698"/>
          <ac:inkMkLst>
            <pc:docMk/>
            <pc:sldMk cId="3416270682" sldId="276"/>
            <ac:inkMk id="276" creationId="{DC010074-6911-6B0D-063E-741BD4F6F44A}"/>
          </ac:inkMkLst>
        </pc:inkChg>
        <pc:inkChg chg="add reco">
          <ac:chgData name="Venkatasubramanian, Mani V." userId="fbe5ce37-0145-4c31-b84a-b36f8beac5f3" providerId="ADAL" clId="{80B9EE92-2438-4B4B-9C0B-08A31A8552CD}" dt="2023-03-30T15:00:52.155" v="698"/>
          <ac:inkMkLst>
            <pc:docMk/>
            <pc:sldMk cId="3416270682" sldId="276"/>
            <ac:inkMk id="277" creationId="{B0483A17-66BA-1F68-2CFB-4A61E20C6772}"/>
          </ac:inkMkLst>
        </pc:inkChg>
      </pc:sldChg>
      <pc:sldChg chg="addSp delSp">
        <pc:chgData name="Venkatasubramanian, Mani V." userId="fbe5ce37-0145-4c31-b84a-b36f8beac5f3" providerId="ADAL" clId="{80B9EE92-2438-4B4B-9C0B-08A31A8552CD}" dt="2023-03-30T15:04:19.021" v="892"/>
        <pc:sldMkLst>
          <pc:docMk/>
          <pc:sldMk cId="2677137618" sldId="277"/>
        </pc:sldMkLst>
        <pc:inkChg chg="add del">
          <ac:chgData name="Venkatasubramanian, Mani V." userId="fbe5ce37-0145-4c31-b84a-b36f8beac5f3" providerId="ADAL" clId="{80B9EE92-2438-4B4B-9C0B-08A31A8552CD}" dt="2023-03-30T15:02:13.605" v="703"/>
          <ac:inkMkLst>
            <pc:docMk/>
            <pc:sldMk cId="2677137618" sldId="277"/>
            <ac:inkMk id="2" creationId="{5D144EB1-3835-6CE1-E458-E72E30B9033F}"/>
          </ac:inkMkLst>
        </pc:inkChg>
        <pc:inkChg chg="add del">
          <ac:chgData name="Venkatasubramanian, Mani V." userId="fbe5ce37-0145-4c31-b84a-b36f8beac5f3" providerId="ADAL" clId="{80B9EE92-2438-4B4B-9C0B-08A31A8552CD}" dt="2023-03-30T15:02:13.605" v="703"/>
          <ac:inkMkLst>
            <pc:docMk/>
            <pc:sldMk cId="2677137618" sldId="277"/>
            <ac:inkMk id="3" creationId="{4BF3DB0E-485F-20F4-7A2B-7958D23FEE27}"/>
          </ac:inkMkLst>
        </pc:inkChg>
        <pc:inkChg chg="add del">
          <ac:chgData name="Venkatasubramanian, Mani V." userId="fbe5ce37-0145-4c31-b84a-b36f8beac5f3" providerId="ADAL" clId="{80B9EE92-2438-4B4B-9C0B-08A31A8552CD}" dt="2023-03-30T15:02:13.605" v="703"/>
          <ac:inkMkLst>
            <pc:docMk/>
            <pc:sldMk cId="2677137618" sldId="277"/>
            <ac:inkMk id="4" creationId="{853379DE-D9E4-7B00-3267-B13A9F76A7AB}"/>
          </ac:inkMkLst>
        </pc:inkChg>
        <pc:inkChg chg="add del">
          <ac:chgData name="Venkatasubramanian, Mani V." userId="fbe5ce37-0145-4c31-b84a-b36f8beac5f3" providerId="ADAL" clId="{80B9EE92-2438-4B4B-9C0B-08A31A8552CD}" dt="2023-03-30T15:02:13.605" v="703"/>
          <ac:inkMkLst>
            <pc:docMk/>
            <pc:sldMk cId="2677137618" sldId="277"/>
            <ac:inkMk id="5" creationId="{2AF9588F-3615-6638-E450-7E168E7D20F5}"/>
          </ac:inkMkLst>
        </pc:inkChg>
        <pc:inkChg chg="add reco">
          <ac:chgData name="Venkatasubramanian, Mani V." userId="fbe5ce37-0145-4c31-b84a-b36f8beac5f3" providerId="ADAL" clId="{80B9EE92-2438-4B4B-9C0B-08A31A8552CD}" dt="2023-03-30T15:02:13.605" v="703"/>
          <ac:inkMkLst>
            <pc:docMk/>
            <pc:sldMk cId="2677137618" sldId="277"/>
            <ac:inkMk id="6" creationId="{87E40B20-5752-6C97-4462-F6C570F95415}"/>
          </ac:inkMkLst>
        </pc:inkChg>
        <pc:inkChg chg="add del">
          <ac:chgData name="Venkatasubramanian, Mani V." userId="fbe5ce37-0145-4c31-b84a-b36f8beac5f3" providerId="ADAL" clId="{80B9EE92-2438-4B4B-9C0B-08A31A8552CD}" dt="2023-03-30T15:02:18.583" v="714"/>
          <ac:inkMkLst>
            <pc:docMk/>
            <pc:sldMk cId="2677137618" sldId="277"/>
            <ac:inkMk id="7" creationId="{AF283ED4-8CCF-0982-0306-593FE604F954}"/>
          </ac:inkMkLst>
        </pc:inkChg>
        <pc:inkChg chg="add del">
          <ac:chgData name="Venkatasubramanian, Mani V." userId="fbe5ce37-0145-4c31-b84a-b36f8beac5f3" providerId="ADAL" clId="{80B9EE92-2438-4B4B-9C0B-08A31A8552CD}" dt="2023-03-30T15:02:18.583" v="714"/>
          <ac:inkMkLst>
            <pc:docMk/>
            <pc:sldMk cId="2677137618" sldId="277"/>
            <ac:inkMk id="8" creationId="{AB2F28A8-7D81-C4B7-B225-F31AD98A440B}"/>
          </ac:inkMkLst>
        </pc:inkChg>
        <pc:inkChg chg="add del">
          <ac:chgData name="Venkatasubramanian, Mani V." userId="fbe5ce37-0145-4c31-b84a-b36f8beac5f3" providerId="ADAL" clId="{80B9EE92-2438-4B4B-9C0B-08A31A8552CD}" dt="2023-03-30T15:02:18.583" v="714"/>
          <ac:inkMkLst>
            <pc:docMk/>
            <pc:sldMk cId="2677137618" sldId="277"/>
            <ac:inkMk id="9" creationId="{3475C944-0B3B-3641-3553-43F14B50F90D}"/>
          </ac:inkMkLst>
        </pc:inkChg>
        <pc:inkChg chg="add del">
          <ac:chgData name="Venkatasubramanian, Mani V." userId="fbe5ce37-0145-4c31-b84a-b36f8beac5f3" providerId="ADAL" clId="{80B9EE92-2438-4B4B-9C0B-08A31A8552CD}" dt="2023-03-30T15:02:18.583" v="714"/>
          <ac:inkMkLst>
            <pc:docMk/>
            <pc:sldMk cId="2677137618" sldId="277"/>
            <ac:inkMk id="10" creationId="{6956BFFB-8A65-6C28-D08E-F7748D04C0CB}"/>
          </ac:inkMkLst>
        </pc:inkChg>
        <pc:inkChg chg="add del">
          <ac:chgData name="Venkatasubramanian, Mani V." userId="fbe5ce37-0145-4c31-b84a-b36f8beac5f3" providerId="ADAL" clId="{80B9EE92-2438-4B4B-9C0B-08A31A8552CD}" dt="2023-03-30T15:02:18.583" v="714"/>
          <ac:inkMkLst>
            <pc:docMk/>
            <pc:sldMk cId="2677137618" sldId="277"/>
            <ac:inkMk id="11" creationId="{7F1DC532-4A36-FA03-20DB-5F02967B83E0}"/>
          </ac:inkMkLst>
        </pc:inkChg>
        <pc:inkChg chg="add del">
          <ac:chgData name="Venkatasubramanian, Mani V." userId="fbe5ce37-0145-4c31-b84a-b36f8beac5f3" providerId="ADAL" clId="{80B9EE92-2438-4B4B-9C0B-08A31A8552CD}" dt="2023-03-30T15:02:18.583" v="714"/>
          <ac:inkMkLst>
            <pc:docMk/>
            <pc:sldMk cId="2677137618" sldId="277"/>
            <ac:inkMk id="12" creationId="{10773D87-D550-6A3D-2BC3-611BA23E6493}"/>
          </ac:inkMkLst>
        </pc:inkChg>
        <pc:inkChg chg="add del">
          <ac:chgData name="Venkatasubramanian, Mani V." userId="fbe5ce37-0145-4c31-b84a-b36f8beac5f3" providerId="ADAL" clId="{80B9EE92-2438-4B4B-9C0B-08A31A8552CD}" dt="2023-03-30T15:02:18.583" v="714"/>
          <ac:inkMkLst>
            <pc:docMk/>
            <pc:sldMk cId="2677137618" sldId="277"/>
            <ac:inkMk id="13" creationId="{01713F36-C50A-E583-BC81-322B26533172}"/>
          </ac:inkMkLst>
        </pc:inkChg>
        <pc:inkChg chg="add del">
          <ac:chgData name="Venkatasubramanian, Mani V." userId="fbe5ce37-0145-4c31-b84a-b36f8beac5f3" providerId="ADAL" clId="{80B9EE92-2438-4B4B-9C0B-08A31A8552CD}" dt="2023-03-30T15:02:18.583" v="714"/>
          <ac:inkMkLst>
            <pc:docMk/>
            <pc:sldMk cId="2677137618" sldId="277"/>
            <ac:inkMk id="14" creationId="{1367A615-2C7F-0EA2-079C-A6C0E7583EF5}"/>
          </ac:inkMkLst>
        </pc:inkChg>
        <pc:inkChg chg="add del">
          <ac:chgData name="Venkatasubramanian, Mani V." userId="fbe5ce37-0145-4c31-b84a-b36f8beac5f3" providerId="ADAL" clId="{80B9EE92-2438-4B4B-9C0B-08A31A8552CD}" dt="2023-03-30T15:02:18.583" v="714"/>
          <ac:inkMkLst>
            <pc:docMk/>
            <pc:sldMk cId="2677137618" sldId="277"/>
            <ac:inkMk id="15" creationId="{ADAD6822-2EE0-4656-3DD2-F0667032D32F}"/>
          </ac:inkMkLst>
        </pc:inkChg>
        <pc:inkChg chg="add del">
          <ac:chgData name="Venkatasubramanian, Mani V." userId="fbe5ce37-0145-4c31-b84a-b36f8beac5f3" providerId="ADAL" clId="{80B9EE92-2438-4B4B-9C0B-08A31A8552CD}" dt="2023-03-30T15:02:18.583" v="714"/>
          <ac:inkMkLst>
            <pc:docMk/>
            <pc:sldMk cId="2677137618" sldId="277"/>
            <ac:inkMk id="16" creationId="{5F37A10B-F417-912C-2651-D304D7CC04B1}"/>
          </ac:inkMkLst>
        </pc:inkChg>
        <pc:inkChg chg="add reco">
          <ac:chgData name="Venkatasubramanian, Mani V." userId="fbe5ce37-0145-4c31-b84a-b36f8beac5f3" providerId="ADAL" clId="{80B9EE92-2438-4B4B-9C0B-08A31A8552CD}" dt="2023-03-30T15:02:18.583" v="714"/>
          <ac:inkMkLst>
            <pc:docMk/>
            <pc:sldMk cId="2677137618" sldId="277"/>
            <ac:inkMk id="17" creationId="{19448954-7174-FECE-EED5-5532C7422092}"/>
          </ac:inkMkLst>
        </pc:inkChg>
        <pc:inkChg chg="add reco">
          <ac:chgData name="Venkatasubramanian, Mani V." userId="fbe5ce37-0145-4c31-b84a-b36f8beac5f3" providerId="ADAL" clId="{80B9EE92-2438-4B4B-9C0B-08A31A8552CD}" dt="2023-03-30T15:02:18.583" v="714"/>
          <ac:inkMkLst>
            <pc:docMk/>
            <pc:sldMk cId="2677137618" sldId="277"/>
            <ac:inkMk id="18" creationId="{716554D8-2B0E-24B0-AF39-13A3E45BDAAF}"/>
          </ac:inkMkLst>
        </pc:inkChg>
        <pc:inkChg chg="add del">
          <ac:chgData name="Venkatasubramanian, Mani V." userId="fbe5ce37-0145-4c31-b84a-b36f8beac5f3" providerId="ADAL" clId="{80B9EE92-2438-4B4B-9C0B-08A31A8552CD}" dt="2023-03-30T15:02:23.474" v="717"/>
          <ac:inkMkLst>
            <pc:docMk/>
            <pc:sldMk cId="2677137618" sldId="277"/>
            <ac:inkMk id="19" creationId="{DE7887F4-7D48-EF2F-F717-9E6E6D93492C}"/>
          </ac:inkMkLst>
        </pc:inkChg>
        <pc:inkChg chg="add del">
          <ac:chgData name="Venkatasubramanian, Mani V." userId="fbe5ce37-0145-4c31-b84a-b36f8beac5f3" providerId="ADAL" clId="{80B9EE92-2438-4B4B-9C0B-08A31A8552CD}" dt="2023-03-30T15:02:23.474" v="717"/>
          <ac:inkMkLst>
            <pc:docMk/>
            <pc:sldMk cId="2677137618" sldId="277"/>
            <ac:inkMk id="20" creationId="{9EBE1BAA-EF19-716B-576E-8A9ECB24C9F0}"/>
          </ac:inkMkLst>
        </pc:inkChg>
        <pc:inkChg chg="add reco">
          <ac:chgData name="Venkatasubramanian, Mani V." userId="fbe5ce37-0145-4c31-b84a-b36f8beac5f3" providerId="ADAL" clId="{80B9EE92-2438-4B4B-9C0B-08A31A8552CD}" dt="2023-03-30T15:02:23.474" v="717"/>
          <ac:inkMkLst>
            <pc:docMk/>
            <pc:sldMk cId="2677137618" sldId="277"/>
            <ac:inkMk id="21" creationId="{14FE9336-4E66-00F5-1920-D3C10A917D49}"/>
          </ac:inkMkLst>
        </pc:inkChg>
        <pc:inkChg chg="add del">
          <ac:chgData name="Venkatasubramanian, Mani V." userId="fbe5ce37-0145-4c31-b84a-b36f8beac5f3" providerId="ADAL" clId="{80B9EE92-2438-4B4B-9C0B-08A31A8552CD}" dt="2023-03-30T15:02:26.618" v="720"/>
          <ac:inkMkLst>
            <pc:docMk/>
            <pc:sldMk cId="2677137618" sldId="277"/>
            <ac:inkMk id="22" creationId="{0E802960-4520-5E4A-5CAF-6029FD08B503}"/>
          </ac:inkMkLst>
        </pc:inkChg>
        <pc:inkChg chg="add del">
          <ac:chgData name="Venkatasubramanian, Mani V." userId="fbe5ce37-0145-4c31-b84a-b36f8beac5f3" providerId="ADAL" clId="{80B9EE92-2438-4B4B-9C0B-08A31A8552CD}" dt="2023-03-30T15:02:26.618" v="720"/>
          <ac:inkMkLst>
            <pc:docMk/>
            <pc:sldMk cId="2677137618" sldId="277"/>
            <ac:inkMk id="23" creationId="{E7CFD1F8-482F-3C1B-2637-E3BCAF248AD9}"/>
          </ac:inkMkLst>
        </pc:inkChg>
        <pc:inkChg chg="add reco">
          <ac:chgData name="Venkatasubramanian, Mani V." userId="fbe5ce37-0145-4c31-b84a-b36f8beac5f3" providerId="ADAL" clId="{80B9EE92-2438-4B4B-9C0B-08A31A8552CD}" dt="2023-03-30T15:02:26.618" v="720"/>
          <ac:inkMkLst>
            <pc:docMk/>
            <pc:sldMk cId="2677137618" sldId="277"/>
            <ac:inkMk id="24" creationId="{3CB6E794-88C5-7CC3-82D9-3EBC2AC6363D}"/>
          </ac:inkMkLst>
        </pc:inkChg>
        <pc:inkChg chg="add del">
          <ac:chgData name="Venkatasubramanian, Mani V." userId="fbe5ce37-0145-4c31-b84a-b36f8beac5f3" providerId="ADAL" clId="{80B9EE92-2438-4B4B-9C0B-08A31A8552CD}" dt="2023-03-30T15:02:33.790" v="728"/>
          <ac:inkMkLst>
            <pc:docMk/>
            <pc:sldMk cId="2677137618" sldId="277"/>
            <ac:inkMk id="25" creationId="{32B3CED9-5E92-427F-D18F-E37A7BBBAE4B}"/>
          </ac:inkMkLst>
        </pc:inkChg>
        <pc:inkChg chg="add del">
          <ac:chgData name="Venkatasubramanian, Mani V." userId="fbe5ce37-0145-4c31-b84a-b36f8beac5f3" providerId="ADAL" clId="{80B9EE92-2438-4B4B-9C0B-08A31A8552CD}" dt="2023-03-30T15:02:33.790" v="728"/>
          <ac:inkMkLst>
            <pc:docMk/>
            <pc:sldMk cId="2677137618" sldId="277"/>
            <ac:inkMk id="26" creationId="{387C816E-AD69-3502-D81A-AF9210E84169}"/>
          </ac:inkMkLst>
        </pc:inkChg>
        <pc:inkChg chg="add del">
          <ac:chgData name="Venkatasubramanian, Mani V." userId="fbe5ce37-0145-4c31-b84a-b36f8beac5f3" providerId="ADAL" clId="{80B9EE92-2438-4B4B-9C0B-08A31A8552CD}" dt="2023-03-30T15:02:33.790" v="728"/>
          <ac:inkMkLst>
            <pc:docMk/>
            <pc:sldMk cId="2677137618" sldId="277"/>
            <ac:inkMk id="27" creationId="{A5CFB21E-4C61-C7EE-B54A-A7115790CCBD}"/>
          </ac:inkMkLst>
        </pc:inkChg>
        <pc:inkChg chg="add del">
          <ac:chgData name="Venkatasubramanian, Mani V." userId="fbe5ce37-0145-4c31-b84a-b36f8beac5f3" providerId="ADAL" clId="{80B9EE92-2438-4B4B-9C0B-08A31A8552CD}" dt="2023-03-30T15:02:33.790" v="728"/>
          <ac:inkMkLst>
            <pc:docMk/>
            <pc:sldMk cId="2677137618" sldId="277"/>
            <ac:inkMk id="28" creationId="{02318A9B-DC6D-9B41-0D43-001CBBB0096E}"/>
          </ac:inkMkLst>
        </pc:inkChg>
        <pc:inkChg chg="add del">
          <ac:chgData name="Venkatasubramanian, Mani V." userId="fbe5ce37-0145-4c31-b84a-b36f8beac5f3" providerId="ADAL" clId="{80B9EE92-2438-4B4B-9C0B-08A31A8552CD}" dt="2023-03-30T15:02:33.790" v="728"/>
          <ac:inkMkLst>
            <pc:docMk/>
            <pc:sldMk cId="2677137618" sldId="277"/>
            <ac:inkMk id="29" creationId="{F5707279-A372-06ED-7160-921C46900279}"/>
          </ac:inkMkLst>
        </pc:inkChg>
        <pc:inkChg chg="add del">
          <ac:chgData name="Venkatasubramanian, Mani V." userId="fbe5ce37-0145-4c31-b84a-b36f8beac5f3" providerId="ADAL" clId="{80B9EE92-2438-4B4B-9C0B-08A31A8552CD}" dt="2023-03-30T15:02:33.790" v="728"/>
          <ac:inkMkLst>
            <pc:docMk/>
            <pc:sldMk cId="2677137618" sldId="277"/>
            <ac:inkMk id="30" creationId="{79AD5D14-9D03-4BA4-5F9E-07515155F5B1}"/>
          </ac:inkMkLst>
        </pc:inkChg>
        <pc:inkChg chg="add del">
          <ac:chgData name="Venkatasubramanian, Mani V." userId="fbe5ce37-0145-4c31-b84a-b36f8beac5f3" providerId="ADAL" clId="{80B9EE92-2438-4B4B-9C0B-08A31A8552CD}" dt="2023-03-30T15:02:33.790" v="728"/>
          <ac:inkMkLst>
            <pc:docMk/>
            <pc:sldMk cId="2677137618" sldId="277"/>
            <ac:inkMk id="31" creationId="{52EF9E8E-BF49-B0A8-7F6E-9138B6B72D2A}"/>
          </ac:inkMkLst>
        </pc:inkChg>
        <pc:inkChg chg="add reco">
          <ac:chgData name="Venkatasubramanian, Mani V." userId="fbe5ce37-0145-4c31-b84a-b36f8beac5f3" providerId="ADAL" clId="{80B9EE92-2438-4B4B-9C0B-08A31A8552CD}" dt="2023-03-30T15:02:33.790" v="728"/>
          <ac:inkMkLst>
            <pc:docMk/>
            <pc:sldMk cId="2677137618" sldId="277"/>
            <ac:inkMk id="32" creationId="{F6B0DAF0-65B7-9DB1-5891-F3071E9DD2A5}"/>
          </ac:inkMkLst>
        </pc:inkChg>
        <pc:inkChg chg="add del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33" creationId="{1B80D74A-0EA3-9BF0-2C8E-FCE0F251CE16}"/>
          </ac:inkMkLst>
        </pc:inkChg>
        <pc:inkChg chg="add del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34" creationId="{7B24B778-5D6F-F8DD-9F9B-0762958EEF9C}"/>
          </ac:inkMkLst>
        </pc:inkChg>
        <pc:inkChg chg="add del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35" creationId="{15AE4F51-F2CE-B5BF-255A-CA6A33CD46E4}"/>
          </ac:inkMkLst>
        </pc:inkChg>
        <pc:inkChg chg="add del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36" creationId="{18DF8532-238F-87E8-F80E-FCDB739717FB}"/>
          </ac:inkMkLst>
        </pc:inkChg>
        <pc:inkChg chg="add del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37" creationId="{A1E92569-7996-9CB6-E277-E54327A112A9}"/>
          </ac:inkMkLst>
        </pc:inkChg>
        <pc:inkChg chg="add del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38" creationId="{D4A9042F-5867-F493-4CE0-2B44A50BBE30}"/>
          </ac:inkMkLst>
        </pc:inkChg>
        <pc:inkChg chg="add del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39" creationId="{7A1162CD-F053-4B88-CA6E-1E2300809F8E}"/>
          </ac:inkMkLst>
        </pc:inkChg>
        <pc:inkChg chg="add del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40" creationId="{73F2CBFA-CDFF-5179-7FA7-AA0C2DB2FA27}"/>
          </ac:inkMkLst>
        </pc:inkChg>
        <pc:inkChg chg="add del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41" creationId="{587E78F1-E989-3DFD-7C01-9BF661F3C698}"/>
          </ac:inkMkLst>
        </pc:inkChg>
        <pc:inkChg chg="add del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42" creationId="{85937FDB-C099-ED74-3DD2-E2AD0C232B2B}"/>
          </ac:inkMkLst>
        </pc:inkChg>
        <pc:inkChg chg="add del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43" creationId="{EAB509E6-9E56-4202-D202-2024BCB3A520}"/>
          </ac:inkMkLst>
        </pc:inkChg>
        <pc:inkChg chg="add del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44" creationId="{BF3CAB10-C97B-F1B8-FA29-6099F84F96FE}"/>
          </ac:inkMkLst>
        </pc:inkChg>
        <pc:inkChg chg="add del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45" creationId="{C23CDB69-A513-E6E6-F6C2-68660AE11868}"/>
          </ac:inkMkLst>
        </pc:inkChg>
        <pc:inkChg chg="add del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46" creationId="{ADF4B20A-99DA-997C-933C-07D914FA5B9B}"/>
          </ac:inkMkLst>
        </pc:inkChg>
        <pc:inkChg chg="add del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47" creationId="{EF9FCD49-82E7-D49B-9712-A80BDAC70ED9}"/>
          </ac:inkMkLst>
        </pc:inkChg>
        <pc:inkChg chg="add del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48" creationId="{D4A14369-93FE-7CBA-CF48-2D1D444BB183}"/>
          </ac:inkMkLst>
        </pc:inkChg>
        <pc:inkChg chg="add del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49" creationId="{FF215D0B-DA0D-D9DE-979F-D11C1C8801C5}"/>
          </ac:inkMkLst>
        </pc:inkChg>
        <pc:inkChg chg="add del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50" creationId="{8104FA49-9DD1-E2D8-848B-927F22C7D7E9}"/>
          </ac:inkMkLst>
        </pc:inkChg>
        <pc:inkChg chg="add del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51" creationId="{E2C9464D-4940-141E-3444-CAA01D69B032}"/>
          </ac:inkMkLst>
        </pc:inkChg>
        <pc:inkChg chg="add del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52" creationId="{23C93523-8445-BAB7-C581-9A91AF677FC7}"/>
          </ac:inkMkLst>
        </pc:inkChg>
        <pc:inkChg chg="add del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53" creationId="{9FAA9213-3D65-0927-6959-1F18F1336EA8}"/>
          </ac:inkMkLst>
        </pc:inkChg>
        <pc:inkChg chg="add del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54" creationId="{7DB4195A-447D-3D82-3724-4BCF97F8883D}"/>
          </ac:inkMkLst>
        </pc:inkChg>
        <pc:inkChg chg="add del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55" creationId="{135D5702-6B30-4CDE-65D4-7B72A86366F9}"/>
          </ac:inkMkLst>
        </pc:inkChg>
        <pc:inkChg chg="add del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56" creationId="{56468FF1-4A46-A944-47A4-22E330027D9B}"/>
          </ac:inkMkLst>
        </pc:inkChg>
        <pc:inkChg chg="add reco">
          <ac:chgData name="Venkatasubramanian, Mani V." userId="fbe5ce37-0145-4c31-b84a-b36f8beac5f3" providerId="ADAL" clId="{80B9EE92-2438-4B4B-9C0B-08A31A8552CD}" dt="2023-03-30T15:02:46.421" v="753"/>
          <ac:inkMkLst>
            <pc:docMk/>
            <pc:sldMk cId="2677137618" sldId="277"/>
            <ac:inkMk id="57" creationId="{4CFFF7D1-1542-343A-A192-B98FCBC6A8B3}"/>
          </ac:inkMkLst>
        </pc:inkChg>
        <pc:inkChg chg="add del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58" creationId="{110850E6-9B1C-62DC-FB76-81F7EB1AFA57}"/>
          </ac:inkMkLst>
        </pc:inkChg>
        <pc:inkChg chg="add del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59" creationId="{5E006C00-EDCA-E414-91DD-5F21D11FDD9A}"/>
          </ac:inkMkLst>
        </pc:inkChg>
        <pc:inkChg chg="add del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60" creationId="{6477C874-E183-5CCF-F179-AFDA2E1B60BA}"/>
          </ac:inkMkLst>
        </pc:inkChg>
        <pc:inkChg chg="add del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61" creationId="{12D777F7-E2C4-9D03-DB72-AE3DCEEB4710}"/>
          </ac:inkMkLst>
        </pc:inkChg>
        <pc:inkChg chg="add del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62" creationId="{F0F6160D-AC8E-88A1-90E6-C55ECFC80315}"/>
          </ac:inkMkLst>
        </pc:inkChg>
        <pc:inkChg chg="add del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63" creationId="{4B882C06-E681-2EC1-7DCD-EF9CAB9D835B}"/>
          </ac:inkMkLst>
        </pc:inkChg>
        <pc:inkChg chg="add del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64" creationId="{EA838356-D0BF-2F47-1B36-BB3FF3A6D386}"/>
          </ac:inkMkLst>
        </pc:inkChg>
        <pc:inkChg chg="add del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65" creationId="{6D097DA2-F701-AC48-E31A-5ADF08AD3AA1}"/>
          </ac:inkMkLst>
        </pc:inkChg>
        <pc:inkChg chg="add del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66" creationId="{6484E077-B4EE-7926-2520-0154E880A0E0}"/>
          </ac:inkMkLst>
        </pc:inkChg>
        <pc:inkChg chg="add del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67" creationId="{E3E0EE98-6439-E450-D98F-2790300AC06A}"/>
          </ac:inkMkLst>
        </pc:inkChg>
        <pc:inkChg chg="add del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68" creationId="{D644A060-F5B0-9020-3A28-84A7D2FC02D8}"/>
          </ac:inkMkLst>
        </pc:inkChg>
        <pc:inkChg chg="add del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69" creationId="{7FA78538-B7E6-6E24-927E-FF715E6DB2EF}"/>
          </ac:inkMkLst>
        </pc:inkChg>
        <pc:inkChg chg="add del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70" creationId="{4AE2BB38-8E0A-95FD-E36B-E4C3DDFF6E5F}"/>
          </ac:inkMkLst>
        </pc:inkChg>
        <pc:inkChg chg="add del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71" creationId="{520FB1DC-0FF0-FF5C-A29E-0091F7094E0F}"/>
          </ac:inkMkLst>
        </pc:inkChg>
        <pc:inkChg chg="add del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72" creationId="{1528EB69-4D66-232E-C010-2936E6929E17}"/>
          </ac:inkMkLst>
        </pc:inkChg>
        <pc:inkChg chg="add del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73" creationId="{4B0A56CF-43A2-6480-AA32-A5468306F3CC}"/>
          </ac:inkMkLst>
        </pc:inkChg>
        <pc:inkChg chg="add del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74" creationId="{9DA93AEB-371D-4F9E-8742-419861DB226E}"/>
          </ac:inkMkLst>
        </pc:inkChg>
        <pc:inkChg chg="add del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75" creationId="{0D6CABA4-56CD-5A36-6D28-314E277A5C6A}"/>
          </ac:inkMkLst>
        </pc:inkChg>
        <pc:inkChg chg="add del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76" creationId="{EE30C92A-A78A-BCCB-28FB-DC767AAC5F47}"/>
          </ac:inkMkLst>
        </pc:inkChg>
        <pc:inkChg chg="add del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77" creationId="{B1E0CFE4-34C3-A186-72A3-6C440421BC5D}"/>
          </ac:inkMkLst>
        </pc:inkChg>
        <pc:inkChg chg="add del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78" creationId="{2426D539-76C2-476C-B27D-BDB3A2AF0F71}"/>
          </ac:inkMkLst>
        </pc:inkChg>
        <pc:inkChg chg="add del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79" creationId="{077B4607-361A-3A69-8D6A-9DAA4257FA01}"/>
          </ac:inkMkLst>
        </pc:inkChg>
        <pc:inkChg chg="add del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80" creationId="{DEFDA145-41E8-F4C9-03B2-DD1F4EE1C376}"/>
          </ac:inkMkLst>
        </pc:inkChg>
        <pc:inkChg chg="add reco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81" creationId="{DF8FE099-3918-21F2-2927-AA7AD7FE73B6}"/>
          </ac:inkMkLst>
        </pc:inkChg>
        <pc:inkChg chg="add reco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82" creationId="{AEC8D824-43B5-4084-1726-D853643E853E}"/>
          </ac:inkMkLst>
        </pc:inkChg>
        <pc:inkChg chg="add reco">
          <ac:chgData name="Venkatasubramanian, Mani V." userId="fbe5ce37-0145-4c31-b84a-b36f8beac5f3" providerId="ADAL" clId="{80B9EE92-2438-4B4B-9C0B-08A31A8552CD}" dt="2023-03-30T15:03:15.120" v="777"/>
          <ac:inkMkLst>
            <pc:docMk/>
            <pc:sldMk cId="2677137618" sldId="277"/>
            <ac:inkMk id="83" creationId="{B7E18679-C10B-B993-4913-9E19D1D0B508}"/>
          </ac:inkMkLst>
        </pc:inkChg>
        <pc:inkChg chg="add del">
          <ac:chgData name="Venkatasubramanian, Mani V." userId="fbe5ce37-0145-4c31-b84a-b36f8beac5f3" providerId="ADAL" clId="{80B9EE92-2438-4B4B-9C0B-08A31A8552CD}" dt="2023-03-30T15:03:27.775" v="784"/>
          <ac:inkMkLst>
            <pc:docMk/>
            <pc:sldMk cId="2677137618" sldId="277"/>
            <ac:inkMk id="84" creationId="{1B07A691-C544-E90E-2237-5CED99FF2A16}"/>
          </ac:inkMkLst>
        </pc:inkChg>
        <pc:inkChg chg="add del">
          <ac:chgData name="Venkatasubramanian, Mani V." userId="fbe5ce37-0145-4c31-b84a-b36f8beac5f3" providerId="ADAL" clId="{80B9EE92-2438-4B4B-9C0B-08A31A8552CD}" dt="2023-03-30T15:03:27.775" v="784"/>
          <ac:inkMkLst>
            <pc:docMk/>
            <pc:sldMk cId="2677137618" sldId="277"/>
            <ac:inkMk id="85" creationId="{54C55C5C-2F11-D278-323A-8AA4CEC4761C}"/>
          </ac:inkMkLst>
        </pc:inkChg>
        <pc:inkChg chg="add del">
          <ac:chgData name="Venkatasubramanian, Mani V." userId="fbe5ce37-0145-4c31-b84a-b36f8beac5f3" providerId="ADAL" clId="{80B9EE92-2438-4B4B-9C0B-08A31A8552CD}" dt="2023-03-30T15:03:27.775" v="784"/>
          <ac:inkMkLst>
            <pc:docMk/>
            <pc:sldMk cId="2677137618" sldId="277"/>
            <ac:inkMk id="86" creationId="{0100A74F-9E8E-3072-A2FA-E5099A313C17}"/>
          </ac:inkMkLst>
        </pc:inkChg>
        <pc:inkChg chg="add">
          <ac:chgData name="Venkatasubramanian, Mani V." userId="fbe5ce37-0145-4c31-b84a-b36f8beac5f3" providerId="ADAL" clId="{80B9EE92-2438-4B4B-9C0B-08A31A8552CD}" dt="2023-03-30T15:03:26.902" v="781"/>
          <ac:inkMkLst>
            <pc:docMk/>
            <pc:sldMk cId="2677137618" sldId="277"/>
            <ac:inkMk id="87" creationId="{90CAC928-68DB-4813-522B-F7F009A05915}"/>
          </ac:inkMkLst>
        </pc:inkChg>
        <pc:inkChg chg="add">
          <ac:chgData name="Venkatasubramanian, Mani V." userId="fbe5ce37-0145-4c31-b84a-b36f8beac5f3" providerId="ADAL" clId="{80B9EE92-2438-4B4B-9C0B-08A31A8552CD}" dt="2023-03-30T15:03:27.084" v="782"/>
          <ac:inkMkLst>
            <pc:docMk/>
            <pc:sldMk cId="2677137618" sldId="277"/>
            <ac:inkMk id="88" creationId="{77DE43EC-74AC-35E7-C12A-B706F5127937}"/>
          </ac:inkMkLst>
        </pc:inkChg>
        <pc:inkChg chg="add">
          <ac:chgData name="Venkatasubramanian, Mani V." userId="fbe5ce37-0145-4c31-b84a-b36f8beac5f3" providerId="ADAL" clId="{80B9EE92-2438-4B4B-9C0B-08A31A8552CD}" dt="2023-03-30T15:03:27.234" v="783"/>
          <ac:inkMkLst>
            <pc:docMk/>
            <pc:sldMk cId="2677137618" sldId="277"/>
            <ac:inkMk id="89" creationId="{E0446713-0E14-41D8-75DD-D1259B8B2892}"/>
          </ac:inkMkLst>
        </pc:inkChg>
        <pc:inkChg chg="add reco">
          <ac:chgData name="Venkatasubramanian, Mani V." userId="fbe5ce37-0145-4c31-b84a-b36f8beac5f3" providerId="ADAL" clId="{80B9EE92-2438-4B4B-9C0B-08A31A8552CD}" dt="2023-03-30T15:03:27.775" v="784"/>
          <ac:inkMkLst>
            <pc:docMk/>
            <pc:sldMk cId="2677137618" sldId="277"/>
            <ac:inkMk id="90" creationId="{C594F308-B28F-57EF-38B2-94114474F713}"/>
          </ac:inkMkLst>
        </pc:inkChg>
        <pc:inkChg chg="add del">
          <ac:chgData name="Venkatasubramanian, Mani V." userId="fbe5ce37-0145-4c31-b84a-b36f8beac5f3" providerId="ADAL" clId="{80B9EE92-2438-4B4B-9C0B-08A31A8552CD}" dt="2023-03-30T15:03:29.724" v="790"/>
          <ac:inkMkLst>
            <pc:docMk/>
            <pc:sldMk cId="2677137618" sldId="277"/>
            <ac:inkMk id="91" creationId="{D9AA10FC-9C1B-56F9-7456-362CD2ECDCC8}"/>
          </ac:inkMkLst>
        </pc:inkChg>
        <pc:inkChg chg="add del">
          <ac:chgData name="Venkatasubramanian, Mani V." userId="fbe5ce37-0145-4c31-b84a-b36f8beac5f3" providerId="ADAL" clId="{80B9EE92-2438-4B4B-9C0B-08A31A8552CD}" dt="2023-03-30T15:03:29.724" v="790"/>
          <ac:inkMkLst>
            <pc:docMk/>
            <pc:sldMk cId="2677137618" sldId="277"/>
            <ac:inkMk id="92" creationId="{4D95057E-8E34-BC07-0939-AEE60907D798}"/>
          </ac:inkMkLst>
        </pc:inkChg>
        <pc:inkChg chg="add">
          <ac:chgData name="Venkatasubramanian, Mani V." userId="fbe5ce37-0145-4c31-b84a-b36f8beac5f3" providerId="ADAL" clId="{80B9EE92-2438-4B4B-9C0B-08A31A8552CD}" dt="2023-03-30T15:03:28.484" v="787"/>
          <ac:inkMkLst>
            <pc:docMk/>
            <pc:sldMk cId="2677137618" sldId="277"/>
            <ac:inkMk id="93" creationId="{6963CEA5-C1E2-D73E-E7EC-062A52CAA63F}"/>
          </ac:inkMkLst>
        </pc:inkChg>
        <pc:inkChg chg="add del">
          <ac:chgData name="Venkatasubramanian, Mani V." userId="fbe5ce37-0145-4c31-b84a-b36f8beac5f3" providerId="ADAL" clId="{80B9EE92-2438-4B4B-9C0B-08A31A8552CD}" dt="2023-03-30T15:03:29.724" v="790"/>
          <ac:inkMkLst>
            <pc:docMk/>
            <pc:sldMk cId="2677137618" sldId="277"/>
            <ac:inkMk id="94" creationId="{9FA5CF10-8787-70B9-A14E-EA11A220C354}"/>
          </ac:inkMkLst>
        </pc:inkChg>
        <pc:inkChg chg="add del">
          <ac:chgData name="Venkatasubramanian, Mani V." userId="fbe5ce37-0145-4c31-b84a-b36f8beac5f3" providerId="ADAL" clId="{80B9EE92-2438-4B4B-9C0B-08A31A8552CD}" dt="2023-03-30T15:03:29.724" v="790"/>
          <ac:inkMkLst>
            <pc:docMk/>
            <pc:sldMk cId="2677137618" sldId="277"/>
            <ac:inkMk id="95" creationId="{ED228D7F-853C-2679-CD51-6A4D0D245D40}"/>
          </ac:inkMkLst>
        </pc:inkChg>
        <pc:inkChg chg="add reco">
          <ac:chgData name="Venkatasubramanian, Mani V." userId="fbe5ce37-0145-4c31-b84a-b36f8beac5f3" providerId="ADAL" clId="{80B9EE92-2438-4B4B-9C0B-08A31A8552CD}" dt="2023-03-30T15:03:29.724" v="790"/>
          <ac:inkMkLst>
            <pc:docMk/>
            <pc:sldMk cId="2677137618" sldId="277"/>
            <ac:inkMk id="96" creationId="{9C1ED19F-294C-AE82-301D-FB5017F5E6E8}"/>
          </ac:inkMkLst>
        </pc:inkChg>
        <pc:inkChg chg="add del">
          <ac:chgData name="Venkatasubramanian, Mani V." userId="fbe5ce37-0145-4c31-b84a-b36f8beac5f3" providerId="ADAL" clId="{80B9EE92-2438-4B4B-9C0B-08A31A8552CD}" dt="2023-03-30T15:03:31.610" v="795"/>
          <ac:inkMkLst>
            <pc:docMk/>
            <pc:sldMk cId="2677137618" sldId="277"/>
            <ac:inkMk id="97" creationId="{2B219F87-75F9-97C3-3D4E-3967DC9B9BA8}"/>
          </ac:inkMkLst>
        </pc:inkChg>
        <pc:inkChg chg="add del">
          <ac:chgData name="Venkatasubramanian, Mani V." userId="fbe5ce37-0145-4c31-b84a-b36f8beac5f3" providerId="ADAL" clId="{80B9EE92-2438-4B4B-9C0B-08A31A8552CD}" dt="2023-03-30T15:03:31.610" v="795"/>
          <ac:inkMkLst>
            <pc:docMk/>
            <pc:sldMk cId="2677137618" sldId="277"/>
            <ac:inkMk id="98" creationId="{178DD922-8BAB-7FB6-CBFB-906FE292EE6D}"/>
          </ac:inkMkLst>
        </pc:inkChg>
        <pc:inkChg chg="add del">
          <ac:chgData name="Venkatasubramanian, Mani V." userId="fbe5ce37-0145-4c31-b84a-b36f8beac5f3" providerId="ADAL" clId="{80B9EE92-2438-4B4B-9C0B-08A31A8552CD}" dt="2023-03-30T15:03:31.610" v="795"/>
          <ac:inkMkLst>
            <pc:docMk/>
            <pc:sldMk cId="2677137618" sldId="277"/>
            <ac:inkMk id="99" creationId="{EA536D2E-3246-FFB0-33B5-0D7F3E569F6F}"/>
          </ac:inkMkLst>
        </pc:inkChg>
        <pc:inkChg chg="add del">
          <ac:chgData name="Venkatasubramanian, Mani V." userId="fbe5ce37-0145-4c31-b84a-b36f8beac5f3" providerId="ADAL" clId="{80B9EE92-2438-4B4B-9C0B-08A31A8552CD}" dt="2023-03-30T15:03:31.610" v="795"/>
          <ac:inkMkLst>
            <pc:docMk/>
            <pc:sldMk cId="2677137618" sldId="277"/>
            <ac:inkMk id="100" creationId="{5E5166A4-4446-C08B-FCD3-2BE972F00CEE}"/>
          </ac:inkMkLst>
        </pc:inkChg>
        <pc:inkChg chg="add reco">
          <ac:chgData name="Venkatasubramanian, Mani V." userId="fbe5ce37-0145-4c31-b84a-b36f8beac5f3" providerId="ADAL" clId="{80B9EE92-2438-4B4B-9C0B-08A31A8552CD}" dt="2023-03-30T15:03:31.610" v="795"/>
          <ac:inkMkLst>
            <pc:docMk/>
            <pc:sldMk cId="2677137618" sldId="277"/>
            <ac:inkMk id="101" creationId="{9467F190-8788-490B-A987-9B5DF9493F00}"/>
          </ac:inkMkLst>
        </pc:inkChg>
        <pc:inkChg chg="add del">
          <ac:chgData name="Venkatasubramanian, Mani V." userId="fbe5ce37-0145-4c31-b84a-b36f8beac5f3" providerId="ADAL" clId="{80B9EE92-2438-4B4B-9C0B-08A31A8552CD}" dt="2023-03-30T15:03:37.783" v="812"/>
          <ac:inkMkLst>
            <pc:docMk/>
            <pc:sldMk cId="2677137618" sldId="277"/>
            <ac:inkMk id="102" creationId="{2CA85DFB-6418-CBF2-4BEE-D8AB2A0AC466}"/>
          </ac:inkMkLst>
        </pc:inkChg>
        <pc:inkChg chg="add del">
          <ac:chgData name="Venkatasubramanian, Mani V." userId="fbe5ce37-0145-4c31-b84a-b36f8beac5f3" providerId="ADAL" clId="{80B9EE92-2438-4B4B-9C0B-08A31A8552CD}" dt="2023-03-30T15:03:37.783" v="812"/>
          <ac:inkMkLst>
            <pc:docMk/>
            <pc:sldMk cId="2677137618" sldId="277"/>
            <ac:inkMk id="103" creationId="{4A0ED334-EDC2-7D8C-E58F-00ED73106AD0}"/>
          </ac:inkMkLst>
        </pc:inkChg>
        <pc:inkChg chg="add del">
          <ac:chgData name="Venkatasubramanian, Mani V." userId="fbe5ce37-0145-4c31-b84a-b36f8beac5f3" providerId="ADAL" clId="{80B9EE92-2438-4B4B-9C0B-08A31A8552CD}" dt="2023-03-30T15:03:37.783" v="812"/>
          <ac:inkMkLst>
            <pc:docMk/>
            <pc:sldMk cId="2677137618" sldId="277"/>
            <ac:inkMk id="104" creationId="{B0287830-8673-28CF-6688-398D3BFE7AF9}"/>
          </ac:inkMkLst>
        </pc:inkChg>
        <pc:inkChg chg="add del">
          <ac:chgData name="Venkatasubramanian, Mani V." userId="fbe5ce37-0145-4c31-b84a-b36f8beac5f3" providerId="ADAL" clId="{80B9EE92-2438-4B4B-9C0B-08A31A8552CD}" dt="2023-03-30T15:03:37.783" v="812"/>
          <ac:inkMkLst>
            <pc:docMk/>
            <pc:sldMk cId="2677137618" sldId="277"/>
            <ac:inkMk id="105" creationId="{E0F8B037-D945-A7A6-BD40-1DAC0A5E8A8B}"/>
          </ac:inkMkLst>
        </pc:inkChg>
        <pc:inkChg chg="add del">
          <ac:chgData name="Venkatasubramanian, Mani V." userId="fbe5ce37-0145-4c31-b84a-b36f8beac5f3" providerId="ADAL" clId="{80B9EE92-2438-4B4B-9C0B-08A31A8552CD}" dt="2023-03-30T15:03:37.783" v="812"/>
          <ac:inkMkLst>
            <pc:docMk/>
            <pc:sldMk cId="2677137618" sldId="277"/>
            <ac:inkMk id="106" creationId="{910F7A31-2A4F-F5F1-BD39-198C5C8EFB8E}"/>
          </ac:inkMkLst>
        </pc:inkChg>
        <pc:inkChg chg="add del">
          <ac:chgData name="Venkatasubramanian, Mani V." userId="fbe5ce37-0145-4c31-b84a-b36f8beac5f3" providerId="ADAL" clId="{80B9EE92-2438-4B4B-9C0B-08A31A8552CD}" dt="2023-03-30T15:03:37.783" v="812"/>
          <ac:inkMkLst>
            <pc:docMk/>
            <pc:sldMk cId="2677137618" sldId="277"/>
            <ac:inkMk id="107" creationId="{4D5C805C-6AC9-0CCA-F757-3B248AF48FD8}"/>
          </ac:inkMkLst>
        </pc:inkChg>
        <pc:inkChg chg="add del">
          <ac:chgData name="Venkatasubramanian, Mani V." userId="fbe5ce37-0145-4c31-b84a-b36f8beac5f3" providerId="ADAL" clId="{80B9EE92-2438-4B4B-9C0B-08A31A8552CD}" dt="2023-03-30T15:03:37.783" v="812"/>
          <ac:inkMkLst>
            <pc:docMk/>
            <pc:sldMk cId="2677137618" sldId="277"/>
            <ac:inkMk id="108" creationId="{52788231-0094-BEAE-83DD-7830E7614759}"/>
          </ac:inkMkLst>
        </pc:inkChg>
        <pc:inkChg chg="add del">
          <ac:chgData name="Venkatasubramanian, Mani V." userId="fbe5ce37-0145-4c31-b84a-b36f8beac5f3" providerId="ADAL" clId="{80B9EE92-2438-4B4B-9C0B-08A31A8552CD}" dt="2023-03-30T15:03:37.783" v="812"/>
          <ac:inkMkLst>
            <pc:docMk/>
            <pc:sldMk cId="2677137618" sldId="277"/>
            <ac:inkMk id="109" creationId="{AFB89695-B8D1-A079-AB04-39DBF3D69739}"/>
          </ac:inkMkLst>
        </pc:inkChg>
        <pc:inkChg chg="add del">
          <ac:chgData name="Venkatasubramanian, Mani V." userId="fbe5ce37-0145-4c31-b84a-b36f8beac5f3" providerId="ADAL" clId="{80B9EE92-2438-4B4B-9C0B-08A31A8552CD}" dt="2023-03-30T15:03:37.783" v="812"/>
          <ac:inkMkLst>
            <pc:docMk/>
            <pc:sldMk cId="2677137618" sldId="277"/>
            <ac:inkMk id="110" creationId="{95668969-57E7-B18A-8700-FDDCBBBAE728}"/>
          </ac:inkMkLst>
        </pc:inkChg>
        <pc:inkChg chg="add del">
          <ac:chgData name="Venkatasubramanian, Mani V." userId="fbe5ce37-0145-4c31-b84a-b36f8beac5f3" providerId="ADAL" clId="{80B9EE92-2438-4B4B-9C0B-08A31A8552CD}" dt="2023-03-30T15:03:37.783" v="812"/>
          <ac:inkMkLst>
            <pc:docMk/>
            <pc:sldMk cId="2677137618" sldId="277"/>
            <ac:inkMk id="111" creationId="{E08BE685-E52F-32B5-ECC4-116A60F1D683}"/>
          </ac:inkMkLst>
        </pc:inkChg>
        <pc:inkChg chg="add del">
          <ac:chgData name="Venkatasubramanian, Mani V." userId="fbe5ce37-0145-4c31-b84a-b36f8beac5f3" providerId="ADAL" clId="{80B9EE92-2438-4B4B-9C0B-08A31A8552CD}" dt="2023-03-30T15:03:37.783" v="812"/>
          <ac:inkMkLst>
            <pc:docMk/>
            <pc:sldMk cId="2677137618" sldId="277"/>
            <ac:inkMk id="112" creationId="{38B7FE79-243B-1A51-E6C8-33A4D3463F29}"/>
          </ac:inkMkLst>
        </pc:inkChg>
        <pc:inkChg chg="add del">
          <ac:chgData name="Venkatasubramanian, Mani V." userId="fbe5ce37-0145-4c31-b84a-b36f8beac5f3" providerId="ADAL" clId="{80B9EE92-2438-4B4B-9C0B-08A31A8552CD}" dt="2023-03-30T15:03:37.783" v="812"/>
          <ac:inkMkLst>
            <pc:docMk/>
            <pc:sldMk cId="2677137618" sldId="277"/>
            <ac:inkMk id="113" creationId="{8B327074-FA90-C197-0180-18ACB4BAC2FA}"/>
          </ac:inkMkLst>
        </pc:inkChg>
        <pc:inkChg chg="add del">
          <ac:chgData name="Venkatasubramanian, Mani V." userId="fbe5ce37-0145-4c31-b84a-b36f8beac5f3" providerId="ADAL" clId="{80B9EE92-2438-4B4B-9C0B-08A31A8552CD}" dt="2023-03-30T15:03:37.783" v="812"/>
          <ac:inkMkLst>
            <pc:docMk/>
            <pc:sldMk cId="2677137618" sldId="277"/>
            <ac:inkMk id="114" creationId="{31FEC220-3263-B425-1279-EDE8D2717650}"/>
          </ac:inkMkLst>
        </pc:inkChg>
        <pc:inkChg chg="add del">
          <ac:chgData name="Venkatasubramanian, Mani V." userId="fbe5ce37-0145-4c31-b84a-b36f8beac5f3" providerId="ADAL" clId="{80B9EE92-2438-4B4B-9C0B-08A31A8552CD}" dt="2023-03-30T15:03:37.783" v="812"/>
          <ac:inkMkLst>
            <pc:docMk/>
            <pc:sldMk cId="2677137618" sldId="277"/>
            <ac:inkMk id="115" creationId="{537D1091-4A36-A952-B0A3-090EB2DB0563}"/>
          </ac:inkMkLst>
        </pc:inkChg>
        <pc:inkChg chg="add del">
          <ac:chgData name="Venkatasubramanian, Mani V." userId="fbe5ce37-0145-4c31-b84a-b36f8beac5f3" providerId="ADAL" clId="{80B9EE92-2438-4B4B-9C0B-08A31A8552CD}" dt="2023-03-30T15:03:37.783" v="812"/>
          <ac:inkMkLst>
            <pc:docMk/>
            <pc:sldMk cId="2677137618" sldId="277"/>
            <ac:inkMk id="116" creationId="{AA5F2CDF-E95C-C2D5-8FDA-C8B1F0B431ED}"/>
          </ac:inkMkLst>
        </pc:inkChg>
        <pc:inkChg chg="add del">
          <ac:chgData name="Venkatasubramanian, Mani V." userId="fbe5ce37-0145-4c31-b84a-b36f8beac5f3" providerId="ADAL" clId="{80B9EE92-2438-4B4B-9C0B-08A31A8552CD}" dt="2023-03-30T15:03:37.783" v="812"/>
          <ac:inkMkLst>
            <pc:docMk/>
            <pc:sldMk cId="2677137618" sldId="277"/>
            <ac:inkMk id="117" creationId="{DBEADEB6-8740-3C0B-809B-0DA46C489088}"/>
          </ac:inkMkLst>
        </pc:inkChg>
        <pc:inkChg chg="add reco">
          <ac:chgData name="Venkatasubramanian, Mani V." userId="fbe5ce37-0145-4c31-b84a-b36f8beac5f3" providerId="ADAL" clId="{80B9EE92-2438-4B4B-9C0B-08A31A8552CD}" dt="2023-03-30T15:03:37.783" v="812"/>
          <ac:inkMkLst>
            <pc:docMk/>
            <pc:sldMk cId="2677137618" sldId="277"/>
            <ac:inkMk id="118" creationId="{5DDEC5BF-E079-50D4-5DE2-80BF27F97AE7}"/>
          </ac:inkMkLst>
        </pc:inkChg>
        <pc:inkChg chg="add del">
          <ac:chgData name="Venkatasubramanian, Mani V." userId="fbe5ce37-0145-4c31-b84a-b36f8beac5f3" providerId="ADAL" clId="{80B9EE92-2438-4B4B-9C0B-08A31A8552CD}" dt="2023-03-30T15:03:44.131" v="831"/>
          <ac:inkMkLst>
            <pc:docMk/>
            <pc:sldMk cId="2677137618" sldId="277"/>
            <ac:inkMk id="119" creationId="{6D520916-379D-AFD7-7F14-6088BF6823DF}"/>
          </ac:inkMkLst>
        </pc:inkChg>
        <pc:inkChg chg="add del">
          <ac:chgData name="Venkatasubramanian, Mani V." userId="fbe5ce37-0145-4c31-b84a-b36f8beac5f3" providerId="ADAL" clId="{80B9EE92-2438-4B4B-9C0B-08A31A8552CD}" dt="2023-03-30T15:03:44.131" v="831"/>
          <ac:inkMkLst>
            <pc:docMk/>
            <pc:sldMk cId="2677137618" sldId="277"/>
            <ac:inkMk id="120" creationId="{DE6B8BC5-9E3B-49D9-7EFD-0DE8BBFDDD25}"/>
          </ac:inkMkLst>
        </pc:inkChg>
        <pc:inkChg chg="add del">
          <ac:chgData name="Venkatasubramanian, Mani V." userId="fbe5ce37-0145-4c31-b84a-b36f8beac5f3" providerId="ADAL" clId="{80B9EE92-2438-4B4B-9C0B-08A31A8552CD}" dt="2023-03-30T15:03:44.131" v="831"/>
          <ac:inkMkLst>
            <pc:docMk/>
            <pc:sldMk cId="2677137618" sldId="277"/>
            <ac:inkMk id="121" creationId="{EDB91B2D-58A6-8399-38F3-7DA55856F179}"/>
          </ac:inkMkLst>
        </pc:inkChg>
        <pc:inkChg chg="add del">
          <ac:chgData name="Venkatasubramanian, Mani V." userId="fbe5ce37-0145-4c31-b84a-b36f8beac5f3" providerId="ADAL" clId="{80B9EE92-2438-4B4B-9C0B-08A31A8552CD}" dt="2023-03-30T15:03:44.131" v="831"/>
          <ac:inkMkLst>
            <pc:docMk/>
            <pc:sldMk cId="2677137618" sldId="277"/>
            <ac:inkMk id="122" creationId="{546D7489-50EE-8A5B-CB7C-7AF45CAFDAA1}"/>
          </ac:inkMkLst>
        </pc:inkChg>
        <pc:inkChg chg="add del">
          <ac:chgData name="Venkatasubramanian, Mani V." userId="fbe5ce37-0145-4c31-b84a-b36f8beac5f3" providerId="ADAL" clId="{80B9EE92-2438-4B4B-9C0B-08A31A8552CD}" dt="2023-03-30T15:03:44.131" v="831"/>
          <ac:inkMkLst>
            <pc:docMk/>
            <pc:sldMk cId="2677137618" sldId="277"/>
            <ac:inkMk id="123" creationId="{8EFF5425-1B6D-76E2-219A-1322995CFAF5}"/>
          </ac:inkMkLst>
        </pc:inkChg>
        <pc:inkChg chg="add del">
          <ac:chgData name="Venkatasubramanian, Mani V." userId="fbe5ce37-0145-4c31-b84a-b36f8beac5f3" providerId="ADAL" clId="{80B9EE92-2438-4B4B-9C0B-08A31A8552CD}" dt="2023-03-30T15:03:44.131" v="831"/>
          <ac:inkMkLst>
            <pc:docMk/>
            <pc:sldMk cId="2677137618" sldId="277"/>
            <ac:inkMk id="124" creationId="{F28B9BF1-6626-C572-7D15-ABA726F6D776}"/>
          </ac:inkMkLst>
        </pc:inkChg>
        <pc:inkChg chg="add del">
          <ac:chgData name="Venkatasubramanian, Mani V." userId="fbe5ce37-0145-4c31-b84a-b36f8beac5f3" providerId="ADAL" clId="{80B9EE92-2438-4B4B-9C0B-08A31A8552CD}" dt="2023-03-30T15:03:44.131" v="831"/>
          <ac:inkMkLst>
            <pc:docMk/>
            <pc:sldMk cId="2677137618" sldId="277"/>
            <ac:inkMk id="125" creationId="{2AD658A6-B35A-14DC-D5DF-45699F60173E}"/>
          </ac:inkMkLst>
        </pc:inkChg>
        <pc:inkChg chg="add del">
          <ac:chgData name="Venkatasubramanian, Mani V." userId="fbe5ce37-0145-4c31-b84a-b36f8beac5f3" providerId="ADAL" clId="{80B9EE92-2438-4B4B-9C0B-08A31A8552CD}" dt="2023-03-30T15:03:44.131" v="831"/>
          <ac:inkMkLst>
            <pc:docMk/>
            <pc:sldMk cId="2677137618" sldId="277"/>
            <ac:inkMk id="126" creationId="{6521A894-A15A-D096-EEA0-3591215823B0}"/>
          </ac:inkMkLst>
        </pc:inkChg>
        <pc:inkChg chg="add del">
          <ac:chgData name="Venkatasubramanian, Mani V." userId="fbe5ce37-0145-4c31-b84a-b36f8beac5f3" providerId="ADAL" clId="{80B9EE92-2438-4B4B-9C0B-08A31A8552CD}" dt="2023-03-30T15:03:44.131" v="831"/>
          <ac:inkMkLst>
            <pc:docMk/>
            <pc:sldMk cId="2677137618" sldId="277"/>
            <ac:inkMk id="127" creationId="{7AE6D752-BA8A-7EE9-E181-23CF95C0C652}"/>
          </ac:inkMkLst>
        </pc:inkChg>
        <pc:inkChg chg="add del">
          <ac:chgData name="Venkatasubramanian, Mani V." userId="fbe5ce37-0145-4c31-b84a-b36f8beac5f3" providerId="ADAL" clId="{80B9EE92-2438-4B4B-9C0B-08A31A8552CD}" dt="2023-03-30T15:03:44.131" v="831"/>
          <ac:inkMkLst>
            <pc:docMk/>
            <pc:sldMk cId="2677137618" sldId="277"/>
            <ac:inkMk id="128" creationId="{895B81E9-055A-6AE8-2A69-BDC1623CE3DF}"/>
          </ac:inkMkLst>
        </pc:inkChg>
        <pc:inkChg chg="add del">
          <ac:chgData name="Venkatasubramanian, Mani V." userId="fbe5ce37-0145-4c31-b84a-b36f8beac5f3" providerId="ADAL" clId="{80B9EE92-2438-4B4B-9C0B-08A31A8552CD}" dt="2023-03-30T15:03:44.131" v="831"/>
          <ac:inkMkLst>
            <pc:docMk/>
            <pc:sldMk cId="2677137618" sldId="277"/>
            <ac:inkMk id="129" creationId="{99CCD482-AF8E-D53C-025D-0585B981020F}"/>
          </ac:inkMkLst>
        </pc:inkChg>
        <pc:inkChg chg="add del">
          <ac:chgData name="Venkatasubramanian, Mani V." userId="fbe5ce37-0145-4c31-b84a-b36f8beac5f3" providerId="ADAL" clId="{80B9EE92-2438-4B4B-9C0B-08A31A8552CD}" dt="2023-03-30T15:03:44.131" v="831"/>
          <ac:inkMkLst>
            <pc:docMk/>
            <pc:sldMk cId="2677137618" sldId="277"/>
            <ac:inkMk id="130" creationId="{20F84954-63D5-E381-33C4-E09BCB0E42B3}"/>
          </ac:inkMkLst>
        </pc:inkChg>
        <pc:inkChg chg="add del">
          <ac:chgData name="Venkatasubramanian, Mani V." userId="fbe5ce37-0145-4c31-b84a-b36f8beac5f3" providerId="ADAL" clId="{80B9EE92-2438-4B4B-9C0B-08A31A8552CD}" dt="2023-03-30T15:03:44.131" v="831"/>
          <ac:inkMkLst>
            <pc:docMk/>
            <pc:sldMk cId="2677137618" sldId="277"/>
            <ac:inkMk id="131" creationId="{9D5D9DD1-859C-584F-313F-1759291E1EDF}"/>
          </ac:inkMkLst>
        </pc:inkChg>
        <pc:inkChg chg="add del">
          <ac:chgData name="Venkatasubramanian, Mani V." userId="fbe5ce37-0145-4c31-b84a-b36f8beac5f3" providerId="ADAL" clId="{80B9EE92-2438-4B4B-9C0B-08A31A8552CD}" dt="2023-03-30T15:03:44.131" v="831"/>
          <ac:inkMkLst>
            <pc:docMk/>
            <pc:sldMk cId="2677137618" sldId="277"/>
            <ac:inkMk id="132" creationId="{C07E6BEF-F75E-5820-32F0-FF835A9A2E14}"/>
          </ac:inkMkLst>
        </pc:inkChg>
        <pc:inkChg chg="add del">
          <ac:chgData name="Venkatasubramanian, Mani V." userId="fbe5ce37-0145-4c31-b84a-b36f8beac5f3" providerId="ADAL" clId="{80B9EE92-2438-4B4B-9C0B-08A31A8552CD}" dt="2023-03-30T15:03:44.131" v="831"/>
          <ac:inkMkLst>
            <pc:docMk/>
            <pc:sldMk cId="2677137618" sldId="277"/>
            <ac:inkMk id="133" creationId="{E74FC852-8F8B-476E-6E61-99FE1DB8C840}"/>
          </ac:inkMkLst>
        </pc:inkChg>
        <pc:inkChg chg="add del">
          <ac:chgData name="Venkatasubramanian, Mani V." userId="fbe5ce37-0145-4c31-b84a-b36f8beac5f3" providerId="ADAL" clId="{80B9EE92-2438-4B4B-9C0B-08A31A8552CD}" dt="2023-03-30T15:03:44.131" v="831"/>
          <ac:inkMkLst>
            <pc:docMk/>
            <pc:sldMk cId="2677137618" sldId="277"/>
            <ac:inkMk id="134" creationId="{199922AE-2491-AF9D-9BFC-2B43292126B7}"/>
          </ac:inkMkLst>
        </pc:inkChg>
        <pc:inkChg chg="add del">
          <ac:chgData name="Venkatasubramanian, Mani V." userId="fbe5ce37-0145-4c31-b84a-b36f8beac5f3" providerId="ADAL" clId="{80B9EE92-2438-4B4B-9C0B-08A31A8552CD}" dt="2023-03-30T15:03:44.131" v="831"/>
          <ac:inkMkLst>
            <pc:docMk/>
            <pc:sldMk cId="2677137618" sldId="277"/>
            <ac:inkMk id="135" creationId="{C52F2AE4-8A7B-6A6C-5B0A-66A5C8796E9A}"/>
          </ac:inkMkLst>
        </pc:inkChg>
        <pc:inkChg chg="add del">
          <ac:chgData name="Venkatasubramanian, Mani V." userId="fbe5ce37-0145-4c31-b84a-b36f8beac5f3" providerId="ADAL" clId="{80B9EE92-2438-4B4B-9C0B-08A31A8552CD}" dt="2023-03-30T15:03:44.131" v="831"/>
          <ac:inkMkLst>
            <pc:docMk/>
            <pc:sldMk cId="2677137618" sldId="277"/>
            <ac:inkMk id="136" creationId="{6BA7DC57-EACC-5146-C987-114D9AA0A529}"/>
          </ac:inkMkLst>
        </pc:inkChg>
        <pc:inkChg chg="add reco">
          <ac:chgData name="Venkatasubramanian, Mani V." userId="fbe5ce37-0145-4c31-b84a-b36f8beac5f3" providerId="ADAL" clId="{80B9EE92-2438-4B4B-9C0B-08A31A8552CD}" dt="2023-03-30T15:03:44.131" v="831"/>
          <ac:inkMkLst>
            <pc:docMk/>
            <pc:sldMk cId="2677137618" sldId="277"/>
            <ac:inkMk id="137" creationId="{C45C6D28-B98B-71F3-7C95-ED8646AD1F77}"/>
          </ac:inkMkLst>
        </pc:inkChg>
        <pc:inkChg chg="add del">
          <ac:chgData name="Venkatasubramanian, Mani V." userId="fbe5ce37-0145-4c31-b84a-b36f8beac5f3" providerId="ADAL" clId="{80B9EE92-2438-4B4B-9C0B-08A31A8552CD}" dt="2023-03-30T15:03:55.986" v="834"/>
          <ac:inkMkLst>
            <pc:docMk/>
            <pc:sldMk cId="2677137618" sldId="277"/>
            <ac:inkMk id="138" creationId="{BEBC4D52-3A3A-9169-81E0-EB012424BD91}"/>
          </ac:inkMkLst>
        </pc:inkChg>
        <pc:inkChg chg="add del">
          <ac:chgData name="Venkatasubramanian, Mani V." userId="fbe5ce37-0145-4c31-b84a-b36f8beac5f3" providerId="ADAL" clId="{80B9EE92-2438-4B4B-9C0B-08A31A8552CD}" dt="2023-03-30T15:03:55.986" v="834"/>
          <ac:inkMkLst>
            <pc:docMk/>
            <pc:sldMk cId="2677137618" sldId="277"/>
            <ac:inkMk id="139" creationId="{D9E6A7E7-F601-6C9C-3366-66985E468E6B}"/>
          </ac:inkMkLst>
        </pc:inkChg>
        <pc:inkChg chg="add reco">
          <ac:chgData name="Venkatasubramanian, Mani V." userId="fbe5ce37-0145-4c31-b84a-b36f8beac5f3" providerId="ADAL" clId="{80B9EE92-2438-4B4B-9C0B-08A31A8552CD}" dt="2023-03-30T15:03:55.986" v="834"/>
          <ac:inkMkLst>
            <pc:docMk/>
            <pc:sldMk cId="2677137618" sldId="277"/>
            <ac:inkMk id="140" creationId="{AF8DA6E6-857E-9C47-1D36-BADF74947284}"/>
          </ac:inkMkLst>
        </pc:inkChg>
        <pc:inkChg chg="add">
          <ac:chgData name="Venkatasubramanian, Mani V." userId="fbe5ce37-0145-4c31-b84a-b36f8beac5f3" providerId="ADAL" clId="{80B9EE92-2438-4B4B-9C0B-08A31A8552CD}" dt="2023-03-30T15:04:00.597" v="835"/>
          <ac:inkMkLst>
            <pc:docMk/>
            <pc:sldMk cId="2677137618" sldId="277"/>
            <ac:inkMk id="141" creationId="{D1885261-0DD5-E32B-0E83-CDC5E25C0434}"/>
          </ac:inkMkLst>
        </pc:inkChg>
        <pc:inkChg chg="add">
          <ac:chgData name="Venkatasubramanian, Mani V." userId="fbe5ce37-0145-4c31-b84a-b36f8beac5f3" providerId="ADAL" clId="{80B9EE92-2438-4B4B-9C0B-08A31A8552CD}" dt="2023-03-30T15:04:00.815" v="836"/>
          <ac:inkMkLst>
            <pc:docMk/>
            <pc:sldMk cId="2677137618" sldId="277"/>
            <ac:inkMk id="142" creationId="{4C315C06-8117-84E9-04CC-93DCCC130F41}"/>
          </ac:inkMkLst>
        </pc:inkChg>
        <pc:inkChg chg="add del">
          <ac:chgData name="Venkatasubramanian, Mani V." userId="fbe5ce37-0145-4c31-b84a-b36f8beac5f3" providerId="ADAL" clId="{80B9EE92-2438-4B4B-9C0B-08A31A8552CD}" dt="2023-03-30T15:04:03.728" v="847"/>
          <ac:inkMkLst>
            <pc:docMk/>
            <pc:sldMk cId="2677137618" sldId="277"/>
            <ac:inkMk id="143" creationId="{BE756FCF-B77A-3ED3-FBA9-24FD4EE15CA5}"/>
          </ac:inkMkLst>
        </pc:inkChg>
        <pc:inkChg chg="add del">
          <ac:chgData name="Venkatasubramanian, Mani V." userId="fbe5ce37-0145-4c31-b84a-b36f8beac5f3" providerId="ADAL" clId="{80B9EE92-2438-4B4B-9C0B-08A31A8552CD}" dt="2023-03-30T15:04:03.728" v="847"/>
          <ac:inkMkLst>
            <pc:docMk/>
            <pc:sldMk cId="2677137618" sldId="277"/>
            <ac:inkMk id="144" creationId="{5FA31716-9E4B-D4EB-D7E6-0EDFCA4FBE49}"/>
          </ac:inkMkLst>
        </pc:inkChg>
        <pc:inkChg chg="add del">
          <ac:chgData name="Venkatasubramanian, Mani V." userId="fbe5ce37-0145-4c31-b84a-b36f8beac5f3" providerId="ADAL" clId="{80B9EE92-2438-4B4B-9C0B-08A31A8552CD}" dt="2023-03-30T15:04:03.728" v="847"/>
          <ac:inkMkLst>
            <pc:docMk/>
            <pc:sldMk cId="2677137618" sldId="277"/>
            <ac:inkMk id="145" creationId="{3F2E03F7-99AA-86C3-B465-C45F0727127F}"/>
          </ac:inkMkLst>
        </pc:inkChg>
        <pc:inkChg chg="add del">
          <ac:chgData name="Venkatasubramanian, Mani V." userId="fbe5ce37-0145-4c31-b84a-b36f8beac5f3" providerId="ADAL" clId="{80B9EE92-2438-4B4B-9C0B-08A31A8552CD}" dt="2023-03-30T15:04:03.728" v="847"/>
          <ac:inkMkLst>
            <pc:docMk/>
            <pc:sldMk cId="2677137618" sldId="277"/>
            <ac:inkMk id="146" creationId="{FEA63BF9-0CF2-1DB5-DFA8-BDD9AAABB585}"/>
          </ac:inkMkLst>
        </pc:inkChg>
        <pc:inkChg chg="add del">
          <ac:chgData name="Venkatasubramanian, Mani V." userId="fbe5ce37-0145-4c31-b84a-b36f8beac5f3" providerId="ADAL" clId="{80B9EE92-2438-4B4B-9C0B-08A31A8552CD}" dt="2023-03-30T15:04:03.728" v="847"/>
          <ac:inkMkLst>
            <pc:docMk/>
            <pc:sldMk cId="2677137618" sldId="277"/>
            <ac:inkMk id="147" creationId="{D4C18C0F-82B4-9F51-9A93-0A6CEDFBD589}"/>
          </ac:inkMkLst>
        </pc:inkChg>
        <pc:inkChg chg="add del">
          <ac:chgData name="Venkatasubramanian, Mani V." userId="fbe5ce37-0145-4c31-b84a-b36f8beac5f3" providerId="ADAL" clId="{80B9EE92-2438-4B4B-9C0B-08A31A8552CD}" dt="2023-03-30T15:04:03.728" v="847"/>
          <ac:inkMkLst>
            <pc:docMk/>
            <pc:sldMk cId="2677137618" sldId="277"/>
            <ac:inkMk id="148" creationId="{8A8B6074-86AA-AA89-AD77-902AE8E5642C}"/>
          </ac:inkMkLst>
        </pc:inkChg>
        <pc:inkChg chg="add del">
          <ac:chgData name="Venkatasubramanian, Mani V." userId="fbe5ce37-0145-4c31-b84a-b36f8beac5f3" providerId="ADAL" clId="{80B9EE92-2438-4B4B-9C0B-08A31A8552CD}" dt="2023-03-30T15:04:03.728" v="847"/>
          <ac:inkMkLst>
            <pc:docMk/>
            <pc:sldMk cId="2677137618" sldId="277"/>
            <ac:inkMk id="149" creationId="{5DA9709F-C3E6-282A-E0FC-6C04A126D116}"/>
          </ac:inkMkLst>
        </pc:inkChg>
        <pc:inkChg chg="add del">
          <ac:chgData name="Venkatasubramanian, Mani V." userId="fbe5ce37-0145-4c31-b84a-b36f8beac5f3" providerId="ADAL" clId="{80B9EE92-2438-4B4B-9C0B-08A31A8552CD}" dt="2023-03-30T15:04:03.728" v="847"/>
          <ac:inkMkLst>
            <pc:docMk/>
            <pc:sldMk cId="2677137618" sldId="277"/>
            <ac:inkMk id="150" creationId="{08FD4B8E-4D4E-30D6-4570-F195C43D861A}"/>
          </ac:inkMkLst>
        </pc:inkChg>
        <pc:inkChg chg="add del">
          <ac:chgData name="Venkatasubramanian, Mani V." userId="fbe5ce37-0145-4c31-b84a-b36f8beac5f3" providerId="ADAL" clId="{80B9EE92-2438-4B4B-9C0B-08A31A8552CD}" dt="2023-03-30T15:04:03.728" v="847"/>
          <ac:inkMkLst>
            <pc:docMk/>
            <pc:sldMk cId="2677137618" sldId="277"/>
            <ac:inkMk id="151" creationId="{E453F135-E3B3-6BE9-5979-981E40E7075D}"/>
          </ac:inkMkLst>
        </pc:inkChg>
        <pc:inkChg chg="add del">
          <ac:chgData name="Venkatasubramanian, Mani V." userId="fbe5ce37-0145-4c31-b84a-b36f8beac5f3" providerId="ADAL" clId="{80B9EE92-2438-4B4B-9C0B-08A31A8552CD}" dt="2023-03-30T15:04:03.728" v="847"/>
          <ac:inkMkLst>
            <pc:docMk/>
            <pc:sldMk cId="2677137618" sldId="277"/>
            <ac:inkMk id="152" creationId="{3C672F7F-F85B-BEEB-CE23-2F9CDDB0BECC}"/>
          </ac:inkMkLst>
        </pc:inkChg>
        <pc:inkChg chg="add reco">
          <ac:chgData name="Venkatasubramanian, Mani V." userId="fbe5ce37-0145-4c31-b84a-b36f8beac5f3" providerId="ADAL" clId="{80B9EE92-2438-4B4B-9C0B-08A31A8552CD}" dt="2023-03-30T15:04:03.728" v="847"/>
          <ac:inkMkLst>
            <pc:docMk/>
            <pc:sldMk cId="2677137618" sldId="277"/>
            <ac:inkMk id="153" creationId="{2009FB67-3461-67CE-608A-1E9D0BAE9779}"/>
          </ac:inkMkLst>
        </pc:inkChg>
        <pc:inkChg chg="add del">
          <ac:chgData name="Venkatasubramanian, Mani V." userId="fbe5ce37-0145-4c31-b84a-b36f8beac5f3" providerId="ADAL" clId="{80B9EE92-2438-4B4B-9C0B-08A31A8552CD}" dt="2023-03-30T15:04:07.590" v="854"/>
          <ac:inkMkLst>
            <pc:docMk/>
            <pc:sldMk cId="2677137618" sldId="277"/>
            <ac:inkMk id="154" creationId="{2F78984B-EC97-DA48-6DCA-268BF0CE679D}"/>
          </ac:inkMkLst>
        </pc:inkChg>
        <pc:inkChg chg="add del">
          <ac:chgData name="Venkatasubramanian, Mani V." userId="fbe5ce37-0145-4c31-b84a-b36f8beac5f3" providerId="ADAL" clId="{80B9EE92-2438-4B4B-9C0B-08A31A8552CD}" dt="2023-03-30T15:04:07.590" v="854"/>
          <ac:inkMkLst>
            <pc:docMk/>
            <pc:sldMk cId="2677137618" sldId="277"/>
            <ac:inkMk id="155" creationId="{9CCC2231-83A3-3B87-4F40-8D3FEE95049F}"/>
          </ac:inkMkLst>
        </pc:inkChg>
        <pc:inkChg chg="add del">
          <ac:chgData name="Venkatasubramanian, Mani V." userId="fbe5ce37-0145-4c31-b84a-b36f8beac5f3" providerId="ADAL" clId="{80B9EE92-2438-4B4B-9C0B-08A31A8552CD}" dt="2023-03-30T15:04:07.590" v="854"/>
          <ac:inkMkLst>
            <pc:docMk/>
            <pc:sldMk cId="2677137618" sldId="277"/>
            <ac:inkMk id="156" creationId="{BACA6C19-FC32-24FD-AC83-8FC9BAC33A99}"/>
          </ac:inkMkLst>
        </pc:inkChg>
        <pc:inkChg chg="add del">
          <ac:chgData name="Venkatasubramanian, Mani V." userId="fbe5ce37-0145-4c31-b84a-b36f8beac5f3" providerId="ADAL" clId="{80B9EE92-2438-4B4B-9C0B-08A31A8552CD}" dt="2023-03-30T15:04:07.590" v="854"/>
          <ac:inkMkLst>
            <pc:docMk/>
            <pc:sldMk cId="2677137618" sldId="277"/>
            <ac:inkMk id="157" creationId="{84F279AE-F159-1BD2-7BDC-AEE897A65B24}"/>
          </ac:inkMkLst>
        </pc:inkChg>
        <pc:inkChg chg="add del">
          <ac:chgData name="Venkatasubramanian, Mani V." userId="fbe5ce37-0145-4c31-b84a-b36f8beac5f3" providerId="ADAL" clId="{80B9EE92-2438-4B4B-9C0B-08A31A8552CD}" dt="2023-03-30T15:04:07.590" v="854"/>
          <ac:inkMkLst>
            <pc:docMk/>
            <pc:sldMk cId="2677137618" sldId="277"/>
            <ac:inkMk id="158" creationId="{95A74161-9EE5-EF3E-CA8F-90F37DA9D54D}"/>
          </ac:inkMkLst>
        </pc:inkChg>
        <pc:inkChg chg="add">
          <ac:chgData name="Venkatasubramanian, Mani V." userId="fbe5ce37-0145-4c31-b84a-b36f8beac5f3" providerId="ADAL" clId="{80B9EE92-2438-4B4B-9C0B-08A31A8552CD}" dt="2023-03-30T15:04:06.877" v="853"/>
          <ac:inkMkLst>
            <pc:docMk/>
            <pc:sldMk cId="2677137618" sldId="277"/>
            <ac:inkMk id="159" creationId="{BC42F16F-4A01-0023-131D-D93AE7B7BC0B}"/>
          </ac:inkMkLst>
        </pc:inkChg>
        <pc:inkChg chg="add reco">
          <ac:chgData name="Venkatasubramanian, Mani V." userId="fbe5ce37-0145-4c31-b84a-b36f8beac5f3" providerId="ADAL" clId="{80B9EE92-2438-4B4B-9C0B-08A31A8552CD}" dt="2023-03-30T15:04:07.590" v="854"/>
          <ac:inkMkLst>
            <pc:docMk/>
            <pc:sldMk cId="2677137618" sldId="277"/>
            <ac:inkMk id="160" creationId="{15B6E3A0-08D4-8B3F-11D6-DF3613832523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61" creationId="{21D11D76-23AD-5CAB-BA63-13CBF7AC10EF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62" creationId="{FABBE200-5F55-0F82-7296-03FE2F4FF41E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63" creationId="{811D29E8-C48C-83DF-F2B0-7C6E6C91076E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64" creationId="{37B7B8E5-B267-7DE0-FB5E-3682EF9B52E9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65" creationId="{F3F75D14-B49D-FCB7-6150-52425082C899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66" creationId="{04B131B2-EFCB-C106-9C19-89DA049DF95A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67" creationId="{75090D54-68EC-0068-40F9-35F97336791A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68" creationId="{F1BEEA73-03A5-0C09-4516-542326F8A430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69" creationId="{845F2A2B-C0EE-60C1-6621-DEE448975A68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70" creationId="{2B40BFFC-DC2A-5DC1-5CAF-F6C8CEB1C1E7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71" creationId="{17F2609B-8043-F32A-A621-E0B877A62B0E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72" creationId="{519C2546-06FF-C3FB-079C-4FAB17BFE372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73" creationId="{BB0407A8-F02B-811D-6BF1-B0664C729222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74" creationId="{60D80EC0-1B18-0FF4-6405-C0EA16F63329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75" creationId="{F62E14F9-6E74-7272-C09F-7165252FC4B1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76" creationId="{5440327D-0402-5B09-F87C-D668E804439E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77" creationId="{7FDDDC92-24AB-E5D6-2051-72B38B509E3A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78" creationId="{DFF2C8C3-B2A8-7D1D-ACB6-84D8CDF0F6C6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79" creationId="{403125E9-FF8A-B287-AC3A-AD6316DFA1F5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80" creationId="{DC327531-F1A8-45DE-472F-9BBDF638AED0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81" creationId="{B2707F00-D3BE-B82D-7B56-62555A1731C0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82" creationId="{3ABB7E7A-0389-83A5-5545-739B54FCE358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83" creationId="{C99D5A94-84C7-B775-1B5A-DE6CDC27608F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84" creationId="{58A7899D-5AEC-2EA2-B34E-D6B970A55EAC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85" creationId="{B7C1495C-D666-CB23-1D6C-4A593BF1F707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86" creationId="{7C05CC3E-5D11-5B07-ECBD-A8103E2BA2C3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87" creationId="{822B2D95-B0B8-3873-0241-6E880F58C6AD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88" creationId="{8D4653BC-86FB-34ED-50C6-73FDB4E455E7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89" creationId="{DD58C609-3188-2156-6CD8-B296E50F0ED6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90" creationId="{31FFCBC4-2AF4-16C0-CC5A-46699C1A420D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91" creationId="{AD43CC52-83C4-3F2B-0BE1-D0C86AF985BE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92" creationId="{8DBC6F6B-11EC-B112-65A5-A5242DE12B68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93" creationId="{47B4D60A-63AB-32D8-7201-EDDEFCD062A9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94" creationId="{E4C26505-1FCE-2F35-AED0-353BCD006389}"/>
          </ac:inkMkLst>
        </pc:inkChg>
        <pc:inkChg chg="add">
          <ac:chgData name="Venkatasubramanian, Mani V." userId="fbe5ce37-0145-4c31-b84a-b36f8beac5f3" providerId="ADAL" clId="{80B9EE92-2438-4B4B-9C0B-08A31A8552CD}" dt="2023-03-30T15:04:16.894" v="889"/>
          <ac:inkMkLst>
            <pc:docMk/>
            <pc:sldMk cId="2677137618" sldId="277"/>
            <ac:inkMk id="195" creationId="{083E2878-F4CF-D099-2D11-9A3C50F6B1EE}"/>
          </ac:inkMkLst>
        </pc:inkChg>
        <pc:inkChg chg="add">
          <ac:chgData name="Venkatasubramanian, Mani V." userId="fbe5ce37-0145-4c31-b84a-b36f8beac5f3" providerId="ADAL" clId="{80B9EE92-2438-4B4B-9C0B-08A31A8552CD}" dt="2023-03-30T15:04:17.363" v="890"/>
          <ac:inkMkLst>
            <pc:docMk/>
            <pc:sldMk cId="2677137618" sldId="277"/>
            <ac:inkMk id="196" creationId="{FA4F2F3D-E323-C36D-8417-5A841AB955FE}"/>
          </ac:inkMkLst>
        </pc:inkChg>
        <pc:inkChg chg="add del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97" creationId="{81343CE2-D013-71D1-0C13-6B498A0EA46D}"/>
          </ac:inkMkLst>
        </pc:inkChg>
        <pc:inkChg chg="add reco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98" creationId="{156DED02-F704-016C-9DDB-74AA6A4ADFE4}"/>
          </ac:inkMkLst>
        </pc:inkChg>
        <pc:inkChg chg="add reco">
          <ac:chgData name="Venkatasubramanian, Mani V." userId="fbe5ce37-0145-4c31-b84a-b36f8beac5f3" providerId="ADAL" clId="{80B9EE92-2438-4B4B-9C0B-08A31A8552CD}" dt="2023-03-30T15:04:19.021" v="892"/>
          <ac:inkMkLst>
            <pc:docMk/>
            <pc:sldMk cId="2677137618" sldId="277"/>
            <ac:inkMk id="199" creationId="{FAD87C50-BB42-8722-8286-5DA0EE8D1717}"/>
          </ac:inkMkLst>
        </pc:inkChg>
      </pc:sldChg>
      <pc:sldChg chg="addSp delSp">
        <pc:chgData name="Venkatasubramanian, Mani V." userId="fbe5ce37-0145-4c31-b84a-b36f8beac5f3" providerId="ADAL" clId="{80B9EE92-2438-4B4B-9C0B-08A31A8552CD}" dt="2023-03-30T15:08:08.270" v="1063"/>
        <pc:sldMkLst>
          <pc:docMk/>
          <pc:sldMk cId="1794343571" sldId="278"/>
        </pc:sldMkLst>
        <pc:inkChg chg="add del">
          <ac:chgData name="Venkatasubramanian, Mani V." userId="fbe5ce37-0145-4c31-b84a-b36f8beac5f3" providerId="ADAL" clId="{80B9EE92-2438-4B4B-9C0B-08A31A8552CD}" dt="2023-03-30T15:05:02.730" v="895"/>
          <ac:inkMkLst>
            <pc:docMk/>
            <pc:sldMk cId="1794343571" sldId="278"/>
            <ac:inkMk id="2" creationId="{8F857654-09EC-34E4-45FF-41100F69CEC4}"/>
          </ac:inkMkLst>
        </pc:inkChg>
        <pc:inkChg chg="add del">
          <ac:chgData name="Venkatasubramanian, Mani V." userId="fbe5ce37-0145-4c31-b84a-b36f8beac5f3" providerId="ADAL" clId="{80B9EE92-2438-4B4B-9C0B-08A31A8552CD}" dt="2023-03-30T15:05:02.730" v="895"/>
          <ac:inkMkLst>
            <pc:docMk/>
            <pc:sldMk cId="1794343571" sldId="278"/>
            <ac:inkMk id="3" creationId="{8EF965DD-B8F4-887F-2F23-AFAF26EADCBA}"/>
          </ac:inkMkLst>
        </pc:inkChg>
        <pc:inkChg chg="add reco">
          <ac:chgData name="Venkatasubramanian, Mani V." userId="fbe5ce37-0145-4c31-b84a-b36f8beac5f3" providerId="ADAL" clId="{80B9EE92-2438-4B4B-9C0B-08A31A8552CD}" dt="2023-03-30T15:05:02.730" v="895"/>
          <ac:inkMkLst>
            <pc:docMk/>
            <pc:sldMk cId="1794343571" sldId="278"/>
            <ac:inkMk id="4" creationId="{496E7B62-50B0-3376-4FFC-78EA44591BB9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5" creationId="{30F6E0D7-1463-0F61-73CD-4CF1F9D34CA1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6" creationId="{D66C1C91-2351-8B54-995D-88C05593771E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7" creationId="{852EFA10-C198-39A8-A5DC-7BA0A866004F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8" creationId="{0CA305C4-12ED-0E05-03B6-6238FD828B6B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9" creationId="{3DC1ACBC-1ABC-B22C-10C4-ECCAB69A4058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10" creationId="{FCDA1E63-8380-FB5F-F42B-7E99F034086F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11" creationId="{5ABCC952-B0B7-E2A8-A8DA-3B2CF3108DAC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12" creationId="{B0F1B48C-8202-C156-CAD8-5CF7656AFCA1}"/>
          </ac:inkMkLst>
        </pc:inkChg>
        <pc:inkChg chg="add">
          <ac:chgData name="Venkatasubramanian, Mani V." userId="fbe5ce37-0145-4c31-b84a-b36f8beac5f3" providerId="ADAL" clId="{80B9EE92-2438-4B4B-9C0B-08A31A8552CD}" dt="2023-03-30T15:05:06.409" v="904"/>
          <ac:inkMkLst>
            <pc:docMk/>
            <pc:sldMk cId="1794343571" sldId="278"/>
            <ac:inkMk id="13" creationId="{EF6B7134-8E80-76FD-F872-08ED49995DD9}"/>
          </ac:inkMkLst>
        </pc:inkChg>
        <pc:inkChg chg="add">
          <ac:chgData name="Venkatasubramanian, Mani V." userId="fbe5ce37-0145-4c31-b84a-b36f8beac5f3" providerId="ADAL" clId="{80B9EE92-2438-4B4B-9C0B-08A31A8552CD}" dt="2023-03-30T15:05:06.558" v="905"/>
          <ac:inkMkLst>
            <pc:docMk/>
            <pc:sldMk cId="1794343571" sldId="278"/>
            <ac:inkMk id="14" creationId="{D6BF21AC-5507-41F8-55C0-73EB901941DF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15" creationId="{23CC4F6D-5144-1834-D1D2-A420E234E756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16" creationId="{A04C1FAF-B73C-6133-8296-CEA10BCD164E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17" creationId="{D0C4D9D9-8E4E-5A74-4E1A-C286FAF3A62F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18" creationId="{22153162-71D0-2726-D04C-DD8B1BDA594C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19" creationId="{769FF45A-205C-BCD7-170B-F9F36D6D7C83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20" creationId="{A69E05C1-3892-A47E-D51D-802B3085E61B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21" creationId="{ADD71D2F-ACDE-B3F1-0A23-703A1EEAF7D4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22" creationId="{A97D6EE3-9ACA-D66A-9F5E-73B9941F0097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23" creationId="{9E7D05CC-A082-9ECF-C825-E25A0E3AC436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24" creationId="{D754DB62-A9B1-1C7E-8E58-CEE988C3FD2A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25" creationId="{87050039-3A14-4A9A-5B25-3DC5A7A7D07E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26" creationId="{51488866-55E8-6E3E-4B69-38FFAF40F105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27" creationId="{7C912601-9468-906B-AB39-3F5FA1B108E2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28" creationId="{A14E9435-4DCA-9CA8-9C49-BB1E674CA036}"/>
          </ac:inkMkLst>
        </pc:inkChg>
        <pc:inkChg chg="add">
          <ac:chgData name="Venkatasubramanian, Mani V." userId="fbe5ce37-0145-4c31-b84a-b36f8beac5f3" providerId="ADAL" clId="{80B9EE92-2438-4B4B-9C0B-08A31A8552CD}" dt="2023-03-30T15:05:10.460" v="920"/>
          <ac:inkMkLst>
            <pc:docMk/>
            <pc:sldMk cId="1794343571" sldId="278"/>
            <ac:inkMk id="29" creationId="{05C8F313-C7D9-C818-0F7E-8CBA3A9CB96E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30" creationId="{BE7CF3FD-3D6D-5205-548A-D0E9534F2D79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31" creationId="{1A855451-6969-2150-0EFD-BFEA2BA3A0E2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32" creationId="{89BE02A4-2DEC-EE7C-E999-FB4DEADA6302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33" creationId="{A4B723EA-D44D-CCEE-BE1F-537C4C93EB37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34" creationId="{AF2F137A-605E-A2B1-8DAD-948993531A28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35" creationId="{2C976DF8-2B66-9181-BEFB-BEE9DD8AE039}"/>
          </ac:inkMkLst>
        </pc:inkChg>
        <pc:inkChg chg="add del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36" creationId="{77D12800-D2D6-57CC-DADD-797613E99C3F}"/>
          </ac:inkMkLst>
        </pc:inkChg>
        <pc:inkChg chg="add reco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37" creationId="{C93CC0C2-6A53-1988-4C72-FF9384B99934}"/>
          </ac:inkMkLst>
        </pc:inkChg>
        <pc:inkChg chg="add reco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38" creationId="{E24E88F0-4E01-8943-9F4A-1711FAD0D3CC}"/>
          </ac:inkMkLst>
        </pc:inkChg>
        <pc:inkChg chg="add reco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39" creationId="{2E6BFED5-53FD-8A30-8C86-BF01F4F50F69}"/>
          </ac:inkMkLst>
        </pc:inkChg>
        <pc:inkChg chg="add reco">
          <ac:chgData name="Venkatasubramanian, Mani V." userId="fbe5ce37-0145-4c31-b84a-b36f8beac5f3" providerId="ADAL" clId="{80B9EE92-2438-4B4B-9C0B-08A31A8552CD}" dt="2023-03-30T15:05:12.620" v="928"/>
          <ac:inkMkLst>
            <pc:docMk/>
            <pc:sldMk cId="1794343571" sldId="278"/>
            <ac:inkMk id="40" creationId="{AACEAFB5-18E9-7C83-2326-DFC71BD63595}"/>
          </ac:inkMkLst>
        </pc:inkChg>
        <pc:inkChg chg="add del">
          <ac:chgData name="Venkatasubramanian, Mani V." userId="fbe5ce37-0145-4c31-b84a-b36f8beac5f3" providerId="ADAL" clId="{80B9EE92-2438-4B4B-9C0B-08A31A8552CD}" dt="2023-03-30T15:05:18.004" v="938"/>
          <ac:inkMkLst>
            <pc:docMk/>
            <pc:sldMk cId="1794343571" sldId="278"/>
            <ac:inkMk id="41" creationId="{67DD6EB8-A359-8B17-43B3-9FDB2E8F35DD}"/>
          </ac:inkMkLst>
        </pc:inkChg>
        <pc:inkChg chg="add del">
          <ac:chgData name="Venkatasubramanian, Mani V." userId="fbe5ce37-0145-4c31-b84a-b36f8beac5f3" providerId="ADAL" clId="{80B9EE92-2438-4B4B-9C0B-08A31A8552CD}" dt="2023-03-30T15:05:18.004" v="938"/>
          <ac:inkMkLst>
            <pc:docMk/>
            <pc:sldMk cId="1794343571" sldId="278"/>
            <ac:inkMk id="42" creationId="{346DACF5-8D8B-8F12-1D0C-0098BA4D99FA}"/>
          </ac:inkMkLst>
        </pc:inkChg>
        <pc:inkChg chg="add del">
          <ac:chgData name="Venkatasubramanian, Mani V." userId="fbe5ce37-0145-4c31-b84a-b36f8beac5f3" providerId="ADAL" clId="{80B9EE92-2438-4B4B-9C0B-08A31A8552CD}" dt="2023-03-30T15:05:18.004" v="938"/>
          <ac:inkMkLst>
            <pc:docMk/>
            <pc:sldMk cId="1794343571" sldId="278"/>
            <ac:inkMk id="43" creationId="{8976766C-6501-9499-D20D-2CAB372F5B1C}"/>
          </ac:inkMkLst>
        </pc:inkChg>
        <pc:inkChg chg="add del">
          <ac:chgData name="Venkatasubramanian, Mani V." userId="fbe5ce37-0145-4c31-b84a-b36f8beac5f3" providerId="ADAL" clId="{80B9EE92-2438-4B4B-9C0B-08A31A8552CD}" dt="2023-03-30T15:05:18.004" v="938"/>
          <ac:inkMkLst>
            <pc:docMk/>
            <pc:sldMk cId="1794343571" sldId="278"/>
            <ac:inkMk id="44" creationId="{3A9AAABD-94B6-9711-575A-FCF646F39EF5}"/>
          </ac:inkMkLst>
        </pc:inkChg>
        <pc:inkChg chg="add del">
          <ac:chgData name="Venkatasubramanian, Mani V." userId="fbe5ce37-0145-4c31-b84a-b36f8beac5f3" providerId="ADAL" clId="{80B9EE92-2438-4B4B-9C0B-08A31A8552CD}" dt="2023-03-30T15:05:18.004" v="938"/>
          <ac:inkMkLst>
            <pc:docMk/>
            <pc:sldMk cId="1794343571" sldId="278"/>
            <ac:inkMk id="45" creationId="{78CB5A71-9952-D7DB-AD35-B820E9DB342A}"/>
          </ac:inkMkLst>
        </pc:inkChg>
        <pc:inkChg chg="add del">
          <ac:chgData name="Venkatasubramanian, Mani V." userId="fbe5ce37-0145-4c31-b84a-b36f8beac5f3" providerId="ADAL" clId="{80B9EE92-2438-4B4B-9C0B-08A31A8552CD}" dt="2023-03-30T15:05:18.004" v="938"/>
          <ac:inkMkLst>
            <pc:docMk/>
            <pc:sldMk cId="1794343571" sldId="278"/>
            <ac:inkMk id="46" creationId="{A651FBDC-6964-81C1-90AE-0CCC147A738A}"/>
          </ac:inkMkLst>
        </pc:inkChg>
        <pc:inkChg chg="add del">
          <ac:chgData name="Venkatasubramanian, Mani V." userId="fbe5ce37-0145-4c31-b84a-b36f8beac5f3" providerId="ADAL" clId="{80B9EE92-2438-4B4B-9C0B-08A31A8552CD}" dt="2023-03-30T15:05:18.004" v="938"/>
          <ac:inkMkLst>
            <pc:docMk/>
            <pc:sldMk cId="1794343571" sldId="278"/>
            <ac:inkMk id="47" creationId="{D54123C7-2B0E-3D51-A9CD-4CA0460A3A24}"/>
          </ac:inkMkLst>
        </pc:inkChg>
        <pc:inkChg chg="add del">
          <ac:chgData name="Venkatasubramanian, Mani V." userId="fbe5ce37-0145-4c31-b84a-b36f8beac5f3" providerId="ADAL" clId="{80B9EE92-2438-4B4B-9C0B-08A31A8552CD}" dt="2023-03-30T15:05:18.004" v="938"/>
          <ac:inkMkLst>
            <pc:docMk/>
            <pc:sldMk cId="1794343571" sldId="278"/>
            <ac:inkMk id="50" creationId="{6CAB60FE-1ADA-3DC3-240E-B7521BCA1473}"/>
          </ac:inkMkLst>
        </pc:inkChg>
        <pc:inkChg chg="add del">
          <ac:chgData name="Venkatasubramanian, Mani V." userId="fbe5ce37-0145-4c31-b84a-b36f8beac5f3" providerId="ADAL" clId="{80B9EE92-2438-4B4B-9C0B-08A31A8552CD}" dt="2023-03-30T15:05:18.004" v="938"/>
          <ac:inkMkLst>
            <pc:docMk/>
            <pc:sldMk cId="1794343571" sldId="278"/>
            <ac:inkMk id="51" creationId="{2F877A29-7439-AF17-2CCD-38DB8F960418}"/>
          </ac:inkMkLst>
        </pc:inkChg>
        <pc:inkChg chg="add reco">
          <ac:chgData name="Venkatasubramanian, Mani V." userId="fbe5ce37-0145-4c31-b84a-b36f8beac5f3" providerId="ADAL" clId="{80B9EE92-2438-4B4B-9C0B-08A31A8552CD}" dt="2023-03-30T15:05:18.004" v="938"/>
          <ac:inkMkLst>
            <pc:docMk/>
            <pc:sldMk cId="1794343571" sldId="278"/>
            <ac:inkMk id="52" creationId="{AD575BD7-F7E5-C3C6-5893-229BE66774E4}"/>
          </ac:inkMkLst>
        </pc:inkChg>
        <pc:inkChg chg="add del">
          <ac:chgData name="Venkatasubramanian, Mani V." userId="fbe5ce37-0145-4c31-b84a-b36f8beac5f3" providerId="ADAL" clId="{80B9EE92-2438-4B4B-9C0B-08A31A8552CD}" dt="2023-03-30T15:05:22.847" v="941"/>
          <ac:inkMkLst>
            <pc:docMk/>
            <pc:sldMk cId="1794343571" sldId="278"/>
            <ac:inkMk id="53" creationId="{AC2A867C-8499-DF37-EC9F-DCC54E16EBE7}"/>
          </ac:inkMkLst>
        </pc:inkChg>
        <pc:inkChg chg="add del">
          <ac:chgData name="Venkatasubramanian, Mani V." userId="fbe5ce37-0145-4c31-b84a-b36f8beac5f3" providerId="ADAL" clId="{80B9EE92-2438-4B4B-9C0B-08A31A8552CD}" dt="2023-03-30T15:05:22.847" v="941"/>
          <ac:inkMkLst>
            <pc:docMk/>
            <pc:sldMk cId="1794343571" sldId="278"/>
            <ac:inkMk id="54" creationId="{16D9569D-5F48-13F2-76AA-F9F7A25EAD09}"/>
          </ac:inkMkLst>
        </pc:inkChg>
        <pc:inkChg chg="add reco">
          <ac:chgData name="Venkatasubramanian, Mani V." userId="fbe5ce37-0145-4c31-b84a-b36f8beac5f3" providerId="ADAL" clId="{80B9EE92-2438-4B4B-9C0B-08A31A8552CD}" dt="2023-03-30T15:05:22.847" v="941"/>
          <ac:inkMkLst>
            <pc:docMk/>
            <pc:sldMk cId="1794343571" sldId="278"/>
            <ac:inkMk id="55" creationId="{AEF8DF44-DC55-A692-9717-8E9945E4271E}"/>
          </ac:inkMkLst>
        </pc:inkChg>
        <pc:inkChg chg="add del">
          <ac:chgData name="Venkatasubramanian, Mani V." userId="fbe5ce37-0145-4c31-b84a-b36f8beac5f3" providerId="ADAL" clId="{80B9EE92-2438-4B4B-9C0B-08A31A8552CD}" dt="2023-03-30T15:05:26.035" v="949"/>
          <ac:inkMkLst>
            <pc:docMk/>
            <pc:sldMk cId="1794343571" sldId="278"/>
            <ac:inkMk id="56" creationId="{BBF0A52A-EF5F-C598-29B6-F3A19017644E}"/>
          </ac:inkMkLst>
        </pc:inkChg>
        <pc:inkChg chg="add del">
          <ac:chgData name="Venkatasubramanian, Mani V." userId="fbe5ce37-0145-4c31-b84a-b36f8beac5f3" providerId="ADAL" clId="{80B9EE92-2438-4B4B-9C0B-08A31A8552CD}" dt="2023-03-30T15:05:26.035" v="949"/>
          <ac:inkMkLst>
            <pc:docMk/>
            <pc:sldMk cId="1794343571" sldId="278"/>
            <ac:inkMk id="57" creationId="{C12CEDC9-538B-8B11-A290-EDB3F72369B5}"/>
          </ac:inkMkLst>
        </pc:inkChg>
        <pc:inkChg chg="add del">
          <ac:chgData name="Venkatasubramanian, Mani V." userId="fbe5ce37-0145-4c31-b84a-b36f8beac5f3" providerId="ADAL" clId="{80B9EE92-2438-4B4B-9C0B-08A31A8552CD}" dt="2023-03-30T15:05:26.035" v="949"/>
          <ac:inkMkLst>
            <pc:docMk/>
            <pc:sldMk cId="1794343571" sldId="278"/>
            <ac:inkMk id="58" creationId="{C2248171-15BE-A3E1-13ED-180B165BC9C0}"/>
          </ac:inkMkLst>
        </pc:inkChg>
        <pc:inkChg chg="add del">
          <ac:chgData name="Venkatasubramanian, Mani V." userId="fbe5ce37-0145-4c31-b84a-b36f8beac5f3" providerId="ADAL" clId="{80B9EE92-2438-4B4B-9C0B-08A31A8552CD}" dt="2023-03-30T15:05:26.035" v="949"/>
          <ac:inkMkLst>
            <pc:docMk/>
            <pc:sldMk cId="1794343571" sldId="278"/>
            <ac:inkMk id="59" creationId="{AC60A418-33B7-8648-F8C8-BD8847A20AA8}"/>
          </ac:inkMkLst>
        </pc:inkChg>
        <pc:inkChg chg="add del">
          <ac:chgData name="Venkatasubramanian, Mani V." userId="fbe5ce37-0145-4c31-b84a-b36f8beac5f3" providerId="ADAL" clId="{80B9EE92-2438-4B4B-9C0B-08A31A8552CD}" dt="2023-03-30T15:05:26.035" v="949"/>
          <ac:inkMkLst>
            <pc:docMk/>
            <pc:sldMk cId="1794343571" sldId="278"/>
            <ac:inkMk id="60" creationId="{B65B4AA4-9B5E-206C-C38E-317FD3420BEE}"/>
          </ac:inkMkLst>
        </pc:inkChg>
        <pc:inkChg chg="add del">
          <ac:chgData name="Venkatasubramanian, Mani V." userId="fbe5ce37-0145-4c31-b84a-b36f8beac5f3" providerId="ADAL" clId="{80B9EE92-2438-4B4B-9C0B-08A31A8552CD}" dt="2023-03-30T15:05:26.035" v="949"/>
          <ac:inkMkLst>
            <pc:docMk/>
            <pc:sldMk cId="1794343571" sldId="278"/>
            <ac:inkMk id="61" creationId="{AAADBE91-1AF0-C3F0-D9C0-09EADF445A33}"/>
          </ac:inkMkLst>
        </pc:inkChg>
        <pc:inkChg chg="add del">
          <ac:chgData name="Venkatasubramanian, Mani V." userId="fbe5ce37-0145-4c31-b84a-b36f8beac5f3" providerId="ADAL" clId="{80B9EE92-2438-4B4B-9C0B-08A31A8552CD}" dt="2023-03-30T15:05:26.035" v="949"/>
          <ac:inkMkLst>
            <pc:docMk/>
            <pc:sldMk cId="1794343571" sldId="278"/>
            <ac:inkMk id="62" creationId="{4310C4AB-73A9-0580-D42B-C210CEDFB567}"/>
          </ac:inkMkLst>
        </pc:inkChg>
        <pc:inkChg chg="add reco">
          <ac:chgData name="Venkatasubramanian, Mani V." userId="fbe5ce37-0145-4c31-b84a-b36f8beac5f3" providerId="ADAL" clId="{80B9EE92-2438-4B4B-9C0B-08A31A8552CD}" dt="2023-03-30T15:05:26.035" v="949"/>
          <ac:inkMkLst>
            <pc:docMk/>
            <pc:sldMk cId="1794343571" sldId="278"/>
            <ac:inkMk id="63" creationId="{FAE2B550-7C9F-5742-9AD9-33E364E3082A}"/>
          </ac:inkMkLst>
        </pc:inkChg>
        <pc:inkChg chg="add del">
          <ac:chgData name="Venkatasubramanian, Mani V." userId="fbe5ce37-0145-4c31-b84a-b36f8beac5f3" providerId="ADAL" clId="{80B9EE92-2438-4B4B-9C0B-08A31A8552CD}" dt="2023-03-30T15:05:40.926" v="955"/>
          <ac:inkMkLst>
            <pc:docMk/>
            <pc:sldMk cId="1794343571" sldId="278"/>
            <ac:inkMk id="64" creationId="{DFF9DB77-E1B0-7849-DD7A-F0729D3C6363}"/>
          </ac:inkMkLst>
        </pc:inkChg>
        <pc:inkChg chg="add del">
          <ac:chgData name="Venkatasubramanian, Mani V." userId="fbe5ce37-0145-4c31-b84a-b36f8beac5f3" providerId="ADAL" clId="{80B9EE92-2438-4B4B-9C0B-08A31A8552CD}" dt="2023-03-30T15:05:40.926" v="955"/>
          <ac:inkMkLst>
            <pc:docMk/>
            <pc:sldMk cId="1794343571" sldId="278"/>
            <ac:inkMk id="65" creationId="{F7C42C83-B93D-DC21-4460-49FB3AA190FF}"/>
          </ac:inkMkLst>
        </pc:inkChg>
        <pc:inkChg chg="add del">
          <ac:chgData name="Venkatasubramanian, Mani V." userId="fbe5ce37-0145-4c31-b84a-b36f8beac5f3" providerId="ADAL" clId="{80B9EE92-2438-4B4B-9C0B-08A31A8552CD}" dt="2023-03-30T15:05:40.926" v="955"/>
          <ac:inkMkLst>
            <pc:docMk/>
            <pc:sldMk cId="1794343571" sldId="278"/>
            <ac:inkMk id="66" creationId="{009B25E4-6851-B3B3-CE92-7406F4608CEA}"/>
          </ac:inkMkLst>
        </pc:inkChg>
        <pc:inkChg chg="add del">
          <ac:chgData name="Venkatasubramanian, Mani V." userId="fbe5ce37-0145-4c31-b84a-b36f8beac5f3" providerId="ADAL" clId="{80B9EE92-2438-4B4B-9C0B-08A31A8552CD}" dt="2023-03-30T15:05:40.926" v="955"/>
          <ac:inkMkLst>
            <pc:docMk/>
            <pc:sldMk cId="1794343571" sldId="278"/>
            <ac:inkMk id="67" creationId="{EEAFD634-D086-BE64-9331-7889FE3E7A16}"/>
          </ac:inkMkLst>
        </pc:inkChg>
        <pc:inkChg chg="add del">
          <ac:chgData name="Venkatasubramanian, Mani V." userId="fbe5ce37-0145-4c31-b84a-b36f8beac5f3" providerId="ADAL" clId="{80B9EE92-2438-4B4B-9C0B-08A31A8552CD}" dt="2023-03-30T15:05:40.926" v="955"/>
          <ac:inkMkLst>
            <pc:docMk/>
            <pc:sldMk cId="1794343571" sldId="278"/>
            <ac:inkMk id="68" creationId="{9FA5E0DA-2CDF-E86A-C2E6-78EBC49E06AF}"/>
          </ac:inkMkLst>
        </pc:inkChg>
        <pc:inkChg chg="add reco">
          <ac:chgData name="Venkatasubramanian, Mani V." userId="fbe5ce37-0145-4c31-b84a-b36f8beac5f3" providerId="ADAL" clId="{80B9EE92-2438-4B4B-9C0B-08A31A8552CD}" dt="2023-03-30T15:05:40.926" v="955"/>
          <ac:inkMkLst>
            <pc:docMk/>
            <pc:sldMk cId="1794343571" sldId="278"/>
            <ac:inkMk id="69" creationId="{F33FE72D-9E83-CE50-B8E6-103BA2C3F6EC}"/>
          </ac:inkMkLst>
        </pc:inkChg>
        <pc:inkChg chg="add del">
          <ac:chgData name="Venkatasubramanian, Mani V." userId="fbe5ce37-0145-4c31-b84a-b36f8beac5f3" providerId="ADAL" clId="{80B9EE92-2438-4B4B-9C0B-08A31A8552CD}" dt="2023-03-30T15:05:51.658" v="968"/>
          <ac:inkMkLst>
            <pc:docMk/>
            <pc:sldMk cId="1794343571" sldId="278"/>
            <ac:inkMk id="70" creationId="{006DAD5D-4795-F4D3-B335-78A2621F10C7}"/>
          </ac:inkMkLst>
        </pc:inkChg>
        <pc:inkChg chg="add del">
          <ac:chgData name="Venkatasubramanian, Mani V." userId="fbe5ce37-0145-4c31-b84a-b36f8beac5f3" providerId="ADAL" clId="{80B9EE92-2438-4B4B-9C0B-08A31A8552CD}" dt="2023-03-30T15:05:51.658" v="968"/>
          <ac:inkMkLst>
            <pc:docMk/>
            <pc:sldMk cId="1794343571" sldId="278"/>
            <ac:inkMk id="71" creationId="{D841022C-16AA-0994-B384-3E878C0BD104}"/>
          </ac:inkMkLst>
        </pc:inkChg>
        <pc:inkChg chg="add del">
          <ac:chgData name="Venkatasubramanian, Mani V." userId="fbe5ce37-0145-4c31-b84a-b36f8beac5f3" providerId="ADAL" clId="{80B9EE92-2438-4B4B-9C0B-08A31A8552CD}" dt="2023-03-30T15:05:51.658" v="968"/>
          <ac:inkMkLst>
            <pc:docMk/>
            <pc:sldMk cId="1794343571" sldId="278"/>
            <ac:inkMk id="72" creationId="{A1D38909-14E3-84B3-5763-517D1D899722}"/>
          </ac:inkMkLst>
        </pc:inkChg>
        <pc:inkChg chg="add del">
          <ac:chgData name="Venkatasubramanian, Mani V." userId="fbe5ce37-0145-4c31-b84a-b36f8beac5f3" providerId="ADAL" clId="{80B9EE92-2438-4B4B-9C0B-08A31A8552CD}" dt="2023-03-30T15:05:51.658" v="968"/>
          <ac:inkMkLst>
            <pc:docMk/>
            <pc:sldMk cId="1794343571" sldId="278"/>
            <ac:inkMk id="73" creationId="{89C31BC3-F2D6-A924-09B7-8CB2FFBE57E4}"/>
          </ac:inkMkLst>
        </pc:inkChg>
        <pc:inkChg chg="add del">
          <ac:chgData name="Venkatasubramanian, Mani V." userId="fbe5ce37-0145-4c31-b84a-b36f8beac5f3" providerId="ADAL" clId="{80B9EE92-2438-4B4B-9C0B-08A31A8552CD}" dt="2023-03-30T15:05:51.658" v="968"/>
          <ac:inkMkLst>
            <pc:docMk/>
            <pc:sldMk cId="1794343571" sldId="278"/>
            <ac:inkMk id="74" creationId="{28FAE339-470F-E18F-F488-D5D90E1F44DC}"/>
          </ac:inkMkLst>
        </pc:inkChg>
        <pc:inkChg chg="add del">
          <ac:chgData name="Venkatasubramanian, Mani V." userId="fbe5ce37-0145-4c31-b84a-b36f8beac5f3" providerId="ADAL" clId="{80B9EE92-2438-4B4B-9C0B-08A31A8552CD}" dt="2023-03-30T15:05:51.658" v="968"/>
          <ac:inkMkLst>
            <pc:docMk/>
            <pc:sldMk cId="1794343571" sldId="278"/>
            <ac:inkMk id="75" creationId="{0BF3F35A-35DD-EF7F-E71B-AFB2038F2C52}"/>
          </ac:inkMkLst>
        </pc:inkChg>
        <pc:inkChg chg="add del">
          <ac:chgData name="Venkatasubramanian, Mani V." userId="fbe5ce37-0145-4c31-b84a-b36f8beac5f3" providerId="ADAL" clId="{80B9EE92-2438-4B4B-9C0B-08A31A8552CD}" dt="2023-03-30T15:05:51.658" v="968"/>
          <ac:inkMkLst>
            <pc:docMk/>
            <pc:sldMk cId="1794343571" sldId="278"/>
            <ac:inkMk id="76" creationId="{4BBE6950-1523-FF9F-A057-D32F11A2EB6A}"/>
          </ac:inkMkLst>
        </pc:inkChg>
        <pc:inkChg chg="add del">
          <ac:chgData name="Venkatasubramanian, Mani V." userId="fbe5ce37-0145-4c31-b84a-b36f8beac5f3" providerId="ADAL" clId="{80B9EE92-2438-4B4B-9C0B-08A31A8552CD}" dt="2023-03-30T15:05:51.658" v="968"/>
          <ac:inkMkLst>
            <pc:docMk/>
            <pc:sldMk cId="1794343571" sldId="278"/>
            <ac:inkMk id="77" creationId="{D80F5B5A-A7DA-A8F9-FF5A-808065CD6124}"/>
          </ac:inkMkLst>
        </pc:inkChg>
        <pc:inkChg chg="add del">
          <ac:chgData name="Venkatasubramanian, Mani V." userId="fbe5ce37-0145-4c31-b84a-b36f8beac5f3" providerId="ADAL" clId="{80B9EE92-2438-4B4B-9C0B-08A31A8552CD}" dt="2023-03-30T15:05:51.658" v="968"/>
          <ac:inkMkLst>
            <pc:docMk/>
            <pc:sldMk cId="1794343571" sldId="278"/>
            <ac:inkMk id="78" creationId="{9D4608F3-67AF-C870-D63B-4A1F701B5FEC}"/>
          </ac:inkMkLst>
        </pc:inkChg>
        <pc:inkChg chg="add del">
          <ac:chgData name="Venkatasubramanian, Mani V." userId="fbe5ce37-0145-4c31-b84a-b36f8beac5f3" providerId="ADAL" clId="{80B9EE92-2438-4B4B-9C0B-08A31A8552CD}" dt="2023-03-30T15:05:51.658" v="968"/>
          <ac:inkMkLst>
            <pc:docMk/>
            <pc:sldMk cId="1794343571" sldId="278"/>
            <ac:inkMk id="79" creationId="{E27ED761-5313-A9F9-8184-41DF649898F0}"/>
          </ac:inkMkLst>
        </pc:inkChg>
        <pc:inkChg chg="add del">
          <ac:chgData name="Venkatasubramanian, Mani V." userId="fbe5ce37-0145-4c31-b84a-b36f8beac5f3" providerId="ADAL" clId="{80B9EE92-2438-4B4B-9C0B-08A31A8552CD}" dt="2023-03-30T15:05:51.658" v="968"/>
          <ac:inkMkLst>
            <pc:docMk/>
            <pc:sldMk cId="1794343571" sldId="278"/>
            <ac:inkMk id="80" creationId="{31347E4D-F389-F89A-6DEC-4F941A04B7DA}"/>
          </ac:inkMkLst>
        </pc:inkChg>
        <pc:inkChg chg="add del">
          <ac:chgData name="Venkatasubramanian, Mani V." userId="fbe5ce37-0145-4c31-b84a-b36f8beac5f3" providerId="ADAL" clId="{80B9EE92-2438-4B4B-9C0B-08A31A8552CD}" dt="2023-03-30T15:05:51.658" v="968"/>
          <ac:inkMkLst>
            <pc:docMk/>
            <pc:sldMk cId="1794343571" sldId="278"/>
            <ac:inkMk id="81" creationId="{E0676B3D-A1FE-0EDE-5AFC-8330EE319334}"/>
          </ac:inkMkLst>
        </pc:inkChg>
        <pc:inkChg chg="add reco">
          <ac:chgData name="Venkatasubramanian, Mani V." userId="fbe5ce37-0145-4c31-b84a-b36f8beac5f3" providerId="ADAL" clId="{80B9EE92-2438-4B4B-9C0B-08A31A8552CD}" dt="2023-03-30T15:05:51.658" v="968"/>
          <ac:inkMkLst>
            <pc:docMk/>
            <pc:sldMk cId="1794343571" sldId="278"/>
            <ac:inkMk id="82" creationId="{F87303BD-616A-B117-E769-978B04AC2829}"/>
          </ac:inkMkLst>
        </pc:inkChg>
        <pc:inkChg chg="add reco">
          <ac:chgData name="Venkatasubramanian, Mani V." userId="fbe5ce37-0145-4c31-b84a-b36f8beac5f3" providerId="ADAL" clId="{80B9EE92-2438-4B4B-9C0B-08A31A8552CD}" dt="2023-03-30T15:05:51.658" v="968"/>
          <ac:inkMkLst>
            <pc:docMk/>
            <pc:sldMk cId="1794343571" sldId="278"/>
            <ac:inkMk id="83" creationId="{F256F19A-1E12-EF8E-9FA6-1148D6D605A3}"/>
          </ac:inkMkLst>
        </pc:inkChg>
        <pc:inkChg chg="add del">
          <ac:chgData name="Venkatasubramanian, Mani V." userId="fbe5ce37-0145-4c31-b84a-b36f8beac5f3" providerId="ADAL" clId="{80B9EE92-2438-4B4B-9C0B-08A31A8552CD}" dt="2023-03-30T15:05:58.528" v="973"/>
          <ac:inkMkLst>
            <pc:docMk/>
            <pc:sldMk cId="1794343571" sldId="278"/>
            <ac:inkMk id="84" creationId="{2E6B36D6-1713-C64F-AE6E-4CD7213FAC13}"/>
          </ac:inkMkLst>
        </pc:inkChg>
        <pc:inkChg chg="add del">
          <ac:chgData name="Venkatasubramanian, Mani V." userId="fbe5ce37-0145-4c31-b84a-b36f8beac5f3" providerId="ADAL" clId="{80B9EE92-2438-4B4B-9C0B-08A31A8552CD}" dt="2023-03-30T15:05:58.528" v="973"/>
          <ac:inkMkLst>
            <pc:docMk/>
            <pc:sldMk cId="1794343571" sldId="278"/>
            <ac:inkMk id="85" creationId="{E76F12AD-8511-33C1-141F-42E02E3A8174}"/>
          </ac:inkMkLst>
        </pc:inkChg>
        <pc:inkChg chg="add del">
          <ac:chgData name="Venkatasubramanian, Mani V." userId="fbe5ce37-0145-4c31-b84a-b36f8beac5f3" providerId="ADAL" clId="{80B9EE92-2438-4B4B-9C0B-08A31A8552CD}" dt="2023-03-30T15:05:58.528" v="973"/>
          <ac:inkMkLst>
            <pc:docMk/>
            <pc:sldMk cId="1794343571" sldId="278"/>
            <ac:inkMk id="86" creationId="{4353A9F0-DE3D-DE07-5C8A-FCF76A819D88}"/>
          </ac:inkMkLst>
        </pc:inkChg>
        <pc:inkChg chg="add del">
          <ac:chgData name="Venkatasubramanian, Mani V." userId="fbe5ce37-0145-4c31-b84a-b36f8beac5f3" providerId="ADAL" clId="{80B9EE92-2438-4B4B-9C0B-08A31A8552CD}" dt="2023-03-30T15:05:58.528" v="973"/>
          <ac:inkMkLst>
            <pc:docMk/>
            <pc:sldMk cId="1794343571" sldId="278"/>
            <ac:inkMk id="87" creationId="{4DBC4739-E6AD-5975-26FA-AFD5BF540C3B}"/>
          </ac:inkMkLst>
        </pc:inkChg>
        <pc:inkChg chg="add reco">
          <ac:chgData name="Venkatasubramanian, Mani V." userId="fbe5ce37-0145-4c31-b84a-b36f8beac5f3" providerId="ADAL" clId="{80B9EE92-2438-4B4B-9C0B-08A31A8552CD}" dt="2023-03-30T15:05:58.528" v="973"/>
          <ac:inkMkLst>
            <pc:docMk/>
            <pc:sldMk cId="1794343571" sldId="278"/>
            <ac:inkMk id="88" creationId="{7C4CDA7B-1545-3F5C-5EA6-09A90F02CA1F}"/>
          </ac:inkMkLst>
        </pc:inkChg>
        <pc:inkChg chg="add del">
          <ac:chgData name="Venkatasubramanian, Mani V." userId="fbe5ce37-0145-4c31-b84a-b36f8beac5f3" providerId="ADAL" clId="{80B9EE92-2438-4B4B-9C0B-08A31A8552CD}" dt="2023-03-30T15:06:13.392" v="989"/>
          <ac:inkMkLst>
            <pc:docMk/>
            <pc:sldMk cId="1794343571" sldId="278"/>
            <ac:inkMk id="89" creationId="{FD999D9D-A50A-D465-BE29-273C457508EC}"/>
          </ac:inkMkLst>
        </pc:inkChg>
        <pc:inkChg chg="add del">
          <ac:chgData name="Venkatasubramanian, Mani V." userId="fbe5ce37-0145-4c31-b84a-b36f8beac5f3" providerId="ADAL" clId="{80B9EE92-2438-4B4B-9C0B-08A31A8552CD}" dt="2023-03-30T15:06:13.392" v="989"/>
          <ac:inkMkLst>
            <pc:docMk/>
            <pc:sldMk cId="1794343571" sldId="278"/>
            <ac:inkMk id="90" creationId="{2C2E588C-0DD6-5F27-3594-C925AE8DD62C}"/>
          </ac:inkMkLst>
        </pc:inkChg>
        <pc:inkChg chg="add del">
          <ac:chgData name="Venkatasubramanian, Mani V." userId="fbe5ce37-0145-4c31-b84a-b36f8beac5f3" providerId="ADAL" clId="{80B9EE92-2438-4B4B-9C0B-08A31A8552CD}" dt="2023-03-30T15:06:13.392" v="989"/>
          <ac:inkMkLst>
            <pc:docMk/>
            <pc:sldMk cId="1794343571" sldId="278"/>
            <ac:inkMk id="91" creationId="{022CD2CD-496E-716C-6F6C-FE01E30CA5AE}"/>
          </ac:inkMkLst>
        </pc:inkChg>
        <pc:inkChg chg="add del">
          <ac:chgData name="Venkatasubramanian, Mani V." userId="fbe5ce37-0145-4c31-b84a-b36f8beac5f3" providerId="ADAL" clId="{80B9EE92-2438-4B4B-9C0B-08A31A8552CD}" dt="2023-03-30T15:06:13.392" v="989"/>
          <ac:inkMkLst>
            <pc:docMk/>
            <pc:sldMk cId="1794343571" sldId="278"/>
            <ac:inkMk id="92" creationId="{E6E23A76-998C-94E3-D82C-FEC44E3475EB}"/>
          </ac:inkMkLst>
        </pc:inkChg>
        <pc:inkChg chg="add del">
          <ac:chgData name="Venkatasubramanian, Mani V." userId="fbe5ce37-0145-4c31-b84a-b36f8beac5f3" providerId="ADAL" clId="{80B9EE92-2438-4B4B-9C0B-08A31A8552CD}" dt="2023-03-30T15:06:13.392" v="989"/>
          <ac:inkMkLst>
            <pc:docMk/>
            <pc:sldMk cId="1794343571" sldId="278"/>
            <ac:inkMk id="93" creationId="{3613BDFD-2CF6-A303-621A-CB7CD2DB5A3E}"/>
          </ac:inkMkLst>
        </pc:inkChg>
        <pc:inkChg chg="add del">
          <ac:chgData name="Venkatasubramanian, Mani V." userId="fbe5ce37-0145-4c31-b84a-b36f8beac5f3" providerId="ADAL" clId="{80B9EE92-2438-4B4B-9C0B-08A31A8552CD}" dt="2023-03-30T15:06:13.392" v="989"/>
          <ac:inkMkLst>
            <pc:docMk/>
            <pc:sldMk cId="1794343571" sldId="278"/>
            <ac:inkMk id="94" creationId="{145EB3AA-7730-6682-E04E-964E3DC87E58}"/>
          </ac:inkMkLst>
        </pc:inkChg>
        <pc:inkChg chg="add del">
          <ac:chgData name="Venkatasubramanian, Mani V." userId="fbe5ce37-0145-4c31-b84a-b36f8beac5f3" providerId="ADAL" clId="{80B9EE92-2438-4B4B-9C0B-08A31A8552CD}" dt="2023-03-30T15:06:13.392" v="989"/>
          <ac:inkMkLst>
            <pc:docMk/>
            <pc:sldMk cId="1794343571" sldId="278"/>
            <ac:inkMk id="95" creationId="{66285AEA-C33D-6908-0F91-E8A92AB5FAA4}"/>
          </ac:inkMkLst>
        </pc:inkChg>
        <pc:inkChg chg="add del">
          <ac:chgData name="Venkatasubramanian, Mani V." userId="fbe5ce37-0145-4c31-b84a-b36f8beac5f3" providerId="ADAL" clId="{80B9EE92-2438-4B4B-9C0B-08A31A8552CD}" dt="2023-03-30T15:06:13.392" v="989"/>
          <ac:inkMkLst>
            <pc:docMk/>
            <pc:sldMk cId="1794343571" sldId="278"/>
            <ac:inkMk id="96" creationId="{F75B5E52-453D-FD65-414E-23A7B6D43A03}"/>
          </ac:inkMkLst>
        </pc:inkChg>
        <pc:inkChg chg="add">
          <ac:chgData name="Venkatasubramanian, Mani V." userId="fbe5ce37-0145-4c31-b84a-b36f8beac5f3" providerId="ADAL" clId="{80B9EE92-2438-4B4B-9C0B-08A31A8552CD}" dt="2023-03-30T15:06:11.235" v="982"/>
          <ac:inkMkLst>
            <pc:docMk/>
            <pc:sldMk cId="1794343571" sldId="278"/>
            <ac:inkMk id="97" creationId="{52F3EAB9-6574-E3B6-CDAD-EF859BAEA85A}"/>
          </ac:inkMkLst>
        </pc:inkChg>
        <pc:inkChg chg="add del">
          <ac:chgData name="Venkatasubramanian, Mani V." userId="fbe5ce37-0145-4c31-b84a-b36f8beac5f3" providerId="ADAL" clId="{80B9EE92-2438-4B4B-9C0B-08A31A8552CD}" dt="2023-03-30T15:06:13.392" v="989"/>
          <ac:inkMkLst>
            <pc:docMk/>
            <pc:sldMk cId="1794343571" sldId="278"/>
            <ac:inkMk id="98" creationId="{5D881BD2-F6D4-39CB-3BD3-3588EB190C63}"/>
          </ac:inkMkLst>
        </pc:inkChg>
        <pc:inkChg chg="add del">
          <ac:chgData name="Venkatasubramanian, Mani V." userId="fbe5ce37-0145-4c31-b84a-b36f8beac5f3" providerId="ADAL" clId="{80B9EE92-2438-4B4B-9C0B-08A31A8552CD}" dt="2023-03-30T15:06:13.392" v="989"/>
          <ac:inkMkLst>
            <pc:docMk/>
            <pc:sldMk cId="1794343571" sldId="278"/>
            <ac:inkMk id="99" creationId="{3C6564BE-8234-3B21-93AC-58A3EB0E1F18}"/>
          </ac:inkMkLst>
        </pc:inkChg>
        <pc:inkChg chg="add del">
          <ac:chgData name="Venkatasubramanian, Mani V." userId="fbe5ce37-0145-4c31-b84a-b36f8beac5f3" providerId="ADAL" clId="{80B9EE92-2438-4B4B-9C0B-08A31A8552CD}" dt="2023-03-30T15:06:13.392" v="989"/>
          <ac:inkMkLst>
            <pc:docMk/>
            <pc:sldMk cId="1794343571" sldId="278"/>
            <ac:inkMk id="100" creationId="{6EEDC198-FC58-2FB3-BCE6-532C9472EEEF}"/>
          </ac:inkMkLst>
        </pc:inkChg>
        <pc:inkChg chg="add del">
          <ac:chgData name="Venkatasubramanian, Mani V." userId="fbe5ce37-0145-4c31-b84a-b36f8beac5f3" providerId="ADAL" clId="{80B9EE92-2438-4B4B-9C0B-08A31A8552CD}" dt="2023-03-30T15:06:13.392" v="989"/>
          <ac:inkMkLst>
            <pc:docMk/>
            <pc:sldMk cId="1794343571" sldId="278"/>
            <ac:inkMk id="101" creationId="{AA63241D-46A3-F845-1D6C-ED060C10FD75}"/>
          </ac:inkMkLst>
        </pc:inkChg>
        <pc:inkChg chg="add del">
          <ac:chgData name="Venkatasubramanian, Mani V." userId="fbe5ce37-0145-4c31-b84a-b36f8beac5f3" providerId="ADAL" clId="{80B9EE92-2438-4B4B-9C0B-08A31A8552CD}" dt="2023-03-30T15:06:13.392" v="989"/>
          <ac:inkMkLst>
            <pc:docMk/>
            <pc:sldMk cId="1794343571" sldId="278"/>
            <ac:inkMk id="102" creationId="{F1A93D48-911D-293F-5C40-772670B084C6}"/>
          </ac:inkMkLst>
        </pc:inkChg>
        <pc:inkChg chg="add del">
          <ac:chgData name="Venkatasubramanian, Mani V." userId="fbe5ce37-0145-4c31-b84a-b36f8beac5f3" providerId="ADAL" clId="{80B9EE92-2438-4B4B-9C0B-08A31A8552CD}" dt="2023-03-30T15:06:13.392" v="989"/>
          <ac:inkMkLst>
            <pc:docMk/>
            <pc:sldMk cId="1794343571" sldId="278"/>
            <ac:inkMk id="103" creationId="{661DA2D2-C433-FBD1-03D2-7354985BBDB1}"/>
          </ac:inkMkLst>
        </pc:inkChg>
        <pc:inkChg chg="add reco">
          <ac:chgData name="Venkatasubramanian, Mani V." userId="fbe5ce37-0145-4c31-b84a-b36f8beac5f3" providerId="ADAL" clId="{80B9EE92-2438-4B4B-9C0B-08A31A8552CD}" dt="2023-03-30T15:06:13.392" v="989"/>
          <ac:inkMkLst>
            <pc:docMk/>
            <pc:sldMk cId="1794343571" sldId="278"/>
            <ac:inkMk id="104" creationId="{C2DBE8B2-2294-5BD1-0E22-3C75D8758147}"/>
          </ac:inkMkLst>
        </pc:inkChg>
        <pc:inkChg chg="add reco">
          <ac:chgData name="Venkatasubramanian, Mani V." userId="fbe5ce37-0145-4c31-b84a-b36f8beac5f3" providerId="ADAL" clId="{80B9EE92-2438-4B4B-9C0B-08A31A8552CD}" dt="2023-03-30T15:06:13.392" v="989"/>
          <ac:inkMkLst>
            <pc:docMk/>
            <pc:sldMk cId="1794343571" sldId="278"/>
            <ac:inkMk id="105" creationId="{0953E316-0D4F-AB7C-AEA6-32CE450A02AB}"/>
          </ac:inkMkLst>
        </pc:inkChg>
        <pc:inkChg chg="add reco">
          <ac:chgData name="Venkatasubramanian, Mani V." userId="fbe5ce37-0145-4c31-b84a-b36f8beac5f3" providerId="ADAL" clId="{80B9EE92-2438-4B4B-9C0B-08A31A8552CD}" dt="2023-03-30T15:06:13.392" v="989"/>
          <ac:inkMkLst>
            <pc:docMk/>
            <pc:sldMk cId="1794343571" sldId="278"/>
            <ac:inkMk id="106" creationId="{4FE1EDCD-FB5C-7C4F-ED72-A19FD26D5779}"/>
          </ac:inkMkLst>
        </pc:inkChg>
        <pc:inkChg chg="add del">
          <ac:chgData name="Venkatasubramanian, Mani V." userId="fbe5ce37-0145-4c31-b84a-b36f8beac5f3" providerId="ADAL" clId="{80B9EE92-2438-4B4B-9C0B-08A31A8552CD}" dt="2023-03-30T15:06:17.840" v="993"/>
          <ac:inkMkLst>
            <pc:docMk/>
            <pc:sldMk cId="1794343571" sldId="278"/>
            <ac:inkMk id="107" creationId="{D3782393-16FE-98CC-532C-73F38D8C97D5}"/>
          </ac:inkMkLst>
        </pc:inkChg>
        <pc:inkChg chg="add del">
          <ac:chgData name="Venkatasubramanian, Mani V." userId="fbe5ce37-0145-4c31-b84a-b36f8beac5f3" providerId="ADAL" clId="{80B9EE92-2438-4B4B-9C0B-08A31A8552CD}" dt="2023-03-30T15:06:17.840" v="993"/>
          <ac:inkMkLst>
            <pc:docMk/>
            <pc:sldMk cId="1794343571" sldId="278"/>
            <ac:inkMk id="108" creationId="{286676D0-E958-9342-0DEC-0CE352CEF723}"/>
          </ac:inkMkLst>
        </pc:inkChg>
        <pc:inkChg chg="add del">
          <ac:chgData name="Venkatasubramanian, Mani V." userId="fbe5ce37-0145-4c31-b84a-b36f8beac5f3" providerId="ADAL" clId="{80B9EE92-2438-4B4B-9C0B-08A31A8552CD}" dt="2023-03-30T15:06:17.840" v="993"/>
          <ac:inkMkLst>
            <pc:docMk/>
            <pc:sldMk cId="1794343571" sldId="278"/>
            <ac:inkMk id="109" creationId="{DD7164E6-7900-5E24-0C62-D8C636577C0D}"/>
          </ac:inkMkLst>
        </pc:inkChg>
        <pc:inkChg chg="add reco">
          <ac:chgData name="Venkatasubramanian, Mani V." userId="fbe5ce37-0145-4c31-b84a-b36f8beac5f3" providerId="ADAL" clId="{80B9EE92-2438-4B4B-9C0B-08A31A8552CD}" dt="2023-03-30T15:06:17.840" v="993"/>
          <ac:inkMkLst>
            <pc:docMk/>
            <pc:sldMk cId="1794343571" sldId="278"/>
            <ac:inkMk id="110" creationId="{589141BF-069F-0539-8E2E-6F281D8DE212}"/>
          </ac:inkMkLst>
        </pc:inkChg>
        <pc:inkChg chg="add del">
          <ac:chgData name="Venkatasubramanian, Mani V." userId="fbe5ce37-0145-4c31-b84a-b36f8beac5f3" providerId="ADAL" clId="{80B9EE92-2438-4B4B-9C0B-08A31A8552CD}" dt="2023-03-30T15:06:35.520" v="999"/>
          <ac:inkMkLst>
            <pc:docMk/>
            <pc:sldMk cId="1794343571" sldId="278"/>
            <ac:inkMk id="111" creationId="{D91EDD12-3EFC-5605-9371-7D3A63B2D718}"/>
          </ac:inkMkLst>
        </pc:inkChg>
        <pc:inkChg chg="add del">
          <ac:chgData name="Venkatasubramanian, Mani V." userId="fbe5ce37-0145-4c31-b84a-b36f8beac5f3" providerId="ADAL" clId="{80B9EE92-2438-4B4B-9C0B-08A31A8552CD}" dt="2023-03-30T15:06:35.520" v="999"/>
          <ac:inkMkLst>
            <pc:docMk/>
            <pc:sldMk cId="1794343571" sldId="278"/>
            <ac:inkMk id="112" creationId="{4E51DC51-E7EB-24AB-423C-257B5C5DA743}"/>
          </ac:inkMkLst>
        </pc:inkChg>
        <pc:inkChg chg="add del">
          <ac:chgData name="Venkatasubramanian, Mani V." userId="fbe5ce37-0145-4c31-b84a-b36f8beac5f3" providerId="ADAL" clId="{80B9EE92-2438-4B4B-9C0B-08A31A8552CD}" dt="2023-03-30T15:06:35.520" v="999"/>
          <ac:inkMkLst>
            <pc:docMk/>
            <pc:sldMk cId="1794343571" sldId="278"/>
            <ac:inkMk id="113" creationId="{8C9A1471-EF67-2F40-8E52-FF2E4BC1E9FB}"/>
          </ac:inkMkLst>
        </pc:inkChg>
        <pc:inkChg chg="add del">
          <ac:chgData name="Venkatasubramanian, Mani V." userId="fbe5ce37-0145-4c31-b84a-b36f8beac5f3" providerId="ADAL" clId="{80B9EE92-2438-4B4B-9C0B-08A31A8552CD}" dt="2023-03-30T15:06:35.520" v="999"/>
          <ac:inkMkLst>
            <pc:docMk/>
            <pc:sldMk cId="1794343571" sldId="278"/>
            <ac:inkMk id="114" creationId="{233A6C35-0CB6-79DD-6A0F-6C21E289C0F1}"/>
          </ac:inkMkLst>
        </pc:inkChg>
        <pc:inkChg chg="add">
          <ac:chgData name="Venkatasubramanian, Mani V." userId="fbe5ce37-0145-4c31-b84a-b36f8beac5f3" providerId="ADAL" clId="{80B9EE92-2438-4B4B-9C0B-08A31A8552CD}" dt="2023-03-30T15:06:34.919" v="998"/>
          <ac:inkMkLst>
            <pc:docMk/>
            <pc:sldMk cId="1794343571" sldId="278"/>
            <ac:inkMk id="115" creationId="{2D0A3973-1BAB-580B-B949-2DDEF573640C}"/>
          </ac:inkMkLst>
        </pc:inkChg>
        <pc:inkChg chg="add reco">
          <ac:chgData name="Venkatasubramanian, Mani V." userId="fbe5ce37-0145-4c31-b84a-b36f8beac5f3" providerId="ADAL" clId="{80B9EE92-2438-4B4B-9C0B-08A31A8552CD}" dt="2023-03-30T15:06:35.520" v="999"/>
          <ac:inkMkLst>
            <pc:docMk/>
            <pc:sldMk cId="1794343571" sldId="278"/>
            <ac:inkMk id="116" creationId="{81E64FEB-AFD6-A3DC-B6E3-1A1B1CE73C04}"/>
          </ac:inkMkLst>
        </pc:inkChg>
        <pc:inkChg chg="add del">
          <ac:chgData name="Venkatasubramanian, Mani V." userId="fbe5ce37-0145-4c31-b84a-b36f8beac5f3" providerId="ADAL" clId="{80B9EE92-2438-4B4B-9C0B-08A31A8552CD}" dt="2023-03-30T15:06:38.222" v="1006"/>
          <ac:inkMkLst>
            <pc:docMk/>
            <pc:sldMk cId="1794343571" sldId="278"/>
            <ac:inkMk id="117" creationId="{4F0F76A6-B95F-EFB5-FB8C-968BBB57FECA}"/>
          </ac:inkMkLst>
        </pc:inkChg>
        <pc:inkChg chg="add del">
          <ac:chgData name="Venkatasubramanian, Mani V." userId="fbe5ce37-0145-4c31-b84a-b36f8beac5f3" providerId="ADAL" clId="{80B9EE92-2438-4B4B-9C0B-08A31A8552CD}" dt="2023-03-30T15:06:38.222" v="1006"/>
          <ac:inkMkLst>
            <pc:docMk/>
            <pc:sldMk cId="1794343571" sldId="278"/>
            <ac:inkMk id="118" creationId="{03066556-2FC4-7BBE-D126-E86E86010E86}"/>
          </ac:inkMkLst>
        </pc:inkChg>
        <pc:inkChg chg="add del">
          <ac:chgData name="Venkatasubramanian, Mani V." userId="fbe5ce37-0145-4c31-b84a-b36f8beac5f3" providerId="ADAL" clId="{80B9EE92-2438-4B4B-9C0B-08A31A8552CD}" dt="2023-03-30T15:06:38.222" v="1006"/>
          <ac:inkMkLst>
            <pc:docMk/>
            <pc:sldMk cId="1794343571" sldId="278"/>
            <ac:inkMk id="119" creationId="{64AC5070-58ED-9855-6900-1DEDFDBB12DE}"/>
          </ac:inkMkLst>
        </pc:inkChg>
        <pc:inkChg chg="add del">
          <ac:chgData name="Venkatasubramanian, Mani V." userId="fbe5ce37-0145-4c31-b84a-b36f8beac5f3" providerId="ADAL" clId="{80B9EE92-2438-4B4B-9C0B-08A31A8552CD}" dt="2023-03-30T15:06:38.222" v="1006"/>
          <ac:inkMkLst>
            <pc:docMk/>
            <pc:sldMk cId="1794343571" sldId="278"/>
            <ac:inkMk id="120" creationId="{C0E02C76-4F20-09A0-C519-8FC5C8F27B6E}"/>
          </ac:inkMkLst>
        </pc:inkChg>
        <pc:inkChg chg="add del">
          <ac:chgData name="Venkatasubramanian, Mani V." userId="fbe5ce37-0145-4c31-b84a-b36f8beac5f3" providerId="ADAL" clId="{80B9EE92-2438-4B4B-9C0B-08A31A8552CD}" dt="2023-03-30T15:06:38.222" v="1006"/>
          <ac:inkMkLst>
            <pc:docMk/>
            <pc:sldMk cId="1794343571" sldId="278"/>
            <ac:inkMk id="121" creationId="{16FA4F8E-C949-B21B-ADE9-19C8D58DBB03}"/>
          </ac:inkMkLst>
        </pc:inkChg>
        <pc:inkChg chg="add del">
          <ac:chgData name="Venkatasubramanian, Mani V." userId="fbe5ce37-0145-4c31-b84a-b36f8beac5f3" providerId="ADAL" clId="{80B9EE92-2438-4B4B-9C0B-08A31A8552CD}" dt="2023-03-30T15:06:38.222" v="1006"/>
          <ac:inkMkLst>
            <pc:docMk/>
            <pc:sldMk cId="1794343571" sldId="278"/>
            <ac:inkMk id="122" creationId="{FCAE7962-1F70-2842-66FD-BEBAED563210}"/>
          </ac:inkMkLst>
        </pc:inkChg>
        <pc:inkChg chg="add reco">
          <ac:chgData name="Venkatasubramanian, Mani V." userId="fbe5ce37-0145-4c31-b84a-b36f8beac5f3" providerId="ADAL" clId="{80B9EE92-2438-4B4B-9C0B-08A31A8552CD}" dt="2023-03-30T15:06:38.222" v="1006"/>
          <ac:inkMkLst>
            <pc:docMk/>
            <pc:sldMk cId="1794343571" sldId="278"/>
            <ac:inkMk id="123" creationId="{F3F6C7E8-3F6A-0877-D03B-319CD4637C7C}"/>
          </ac:inkMkLst>
        </pc:inkChg>
        <pc:inkChg chg="add del">
          <ac:chgData name="Venkatasubramanian, Mani V." userId="fbe5ce37-0145-4c31-b84a-b36f8beac5f3" providerId="ADAL" clId="{80B9EE92-2438-4B4B-9C0B-08A31A8552CD}" dt="2023-03-30T15:07:25.952" v="1012"/>
          <ac:inkMkLst>
            <pc:docMk/>
            <pc:sldMk cId="1794343571" sldId="278"/>
            <ac:inkMk id="124" creationId="{0C79A71F-4C24-B5FE-BE0E-215714FD7602}"/>
          </ac:inkMkLst>
        </pc:inkChg>
        <pc:inkChg chg="add del">
          <ac:chgData name="Venkatasubramanian, Mani V." userId="fbe5ce37-0145-4c31-b84a-b36f8beac5f3" providerId="ADAL" clId="{80B9EE92-2438-4B4B-9C0B-08A31A8552CD}" dt="2023-03-30T15:07:25.952" v="1012"/>
          <ac:inkMkLst>
            <pc:docMk/>
            <pc:sldMk cId="1794343571" sldId="278"/>
            <ac:inkMk id="125" creationId="{1B656DB0-8897-34B7-22FB-143773B374C6}"/>
          </ac:inkMkLst>
        </pc:inkChg>
        <pc:inkChg chg="add del">
          <ac:chgData name="Venkatasubramanian, Mani V." userId="fbe5ce37-0145-4c31-b84a-b36f8beac5f3" providerId="ADAL" clId="{80B9EE92-2438-4B4B-9C0B-08A31A8552CD}" dt="2023-03-30T15:07:25.952" v="1012"/>
          <ac:inkMkLst>
            <pc:docMk/>
            <pc:sldMk cId="1794343571" sldId="278"/>
            <ac:inkMk id="126" creationId="{E7FDAD01-3E70-6857-FC20-77EF8630143D}"/>
          </ac:inkMkLst>
        </pc:inkChg>
        <pc:inkChg chg="add del">
          <ac:chgData name="Venkatasubramanian, Mani V." userId="fbe5ce37-0145-4c31-b84a-b36f8beac5f3" providerId="ADAL" clId="{80B9EE92-2438-4B4B-9C0B-08A31A8552CD}" dt="2023-03-30T15:07:25.952" v="1012"/>
          <ac:inkMkLst>
            <pc:docMk/>
            <pc:sldMk cId="1794343571" sldId="278"/>
            <ac:inkMk id="127" creationId="{6E8F3FD8-32D7-0FF0-B001-F3258FF6E915}"/>
          </ac:inkMkLst>
        </pc:inkChg>
        <pc:inkChg chg="add del">
          <ac:chgData name="Venkatasubramanian, Mani V." userId="fbe5ce37-0145-4c31-b84a-b36f8beac5f3" providerId="ADAL" clId="{80B9EE92-2438-4B4B-9C0B-08A31A8552CD}" dt="2023-03-30T15:07:25.952" v="1012"/>
          <ac:inkMkLst>
            <pc:docMk/>
            <pc:sldMk cId="1794343571" sldId="278"/>
            <ac:inkMk id="128" creationId="{4C19968C-DC09-404D-843F-E96E52ACB2FF}"/>
          </ac:inkMkLst>
        </pc:inkChg>
        <pc:inkChg chg="add reco">
          <ac:chgData name="Venkatasubramanian, Mani V." userId="fbe5ce37-0145-4c31-b84a-b36f8beac5f3" providerId="ADAL" clId="{80B9EE92-2438-4B4B-9C0B-08A31A8552CD}" dt="2023-03-30T15:07:25.952" v="1012"/>
          <ac:inkMkLst>
            <pc:docMk/>
            <pc:sldMk cId="1794343571" sldId="278"/>
            <ac:inkMk id="129" creationId="{3FC433E7-9011-C975-4E2F-6668175CA3B7}"/>
          </ac:inkMkLst>
        </pc:inkChg>
        <pc:inkChg chg="add del">
          <ac:chgData name="Venkatasubramanian, Mani V." userId="fbe5ce37-0145-4c31-b84a-b36f8beac5f3" providerId="ADAL" clId="{80B9EE92-2438-4B4B-9C0B-08A31A8552CD}" dt="2023-03-30T15:07:33.150" v="1015"/>
          <ac:inkMkLst>
            <pc:docMk/>
            <pc:sldMk cId="1794343571" sldId="278"/>
            <ac:inkMk id="130" creationId="{F59A496C-CC03-6EA4-5962-02A0CFCD7330}"/>
          </ac:inkMkLst>
        </pc:inkChg>
        <pc:inkChg chg="add del">
          <ac:chgData name="Venkatasubramanian, Mani V." userId="fbe5ce37-0145-4c31-b84a-b36f8beac5f3" providerId="ADAL" clId="{80B9EE92-2438-4B4B-9C0B-08A31A8552CD}" dt="2023-03-30T15:07:33.150" v="1015"/>
          <ac:inkMkLst>
            <pc:docMk/>
            <pc:sldMk cId="1794343571" sldId="278"/>
            <ac:inkMk id="131" creationId="{D4AC6874-5A89-63E5-FA10-3E467B0CDEC3}"/>
          </ac:inkMkLst>
        </pc:inkChg>
        <pc:inkChg chg="add reco">
          <ac:chgData name="Venkatasubramanian, Mani V." userId="fbe5ce37-0145-4c31-b84a-b36f8beac5f3" providerId="ADAL" clId="{80B9EE92-2438-4B4B-9C0B-08A31A8552CD}" dt="2023-03-30T15:07:33.150" v="1015"/>
          <ac:inkMkLst>
            <pc:docMk/>
            <pc:sldMk cId="1794343571" sldId="278"/>
            <ac:inkMk id="132" creationId="{CC710645-BADE-D51D-0212-89C8CE15DC1B}"/>
          </ac:inkMkLst>
        </pc:inkChg>
        <pc:inkChg chg="add del">
          <ac:chgData name="Venkatasubramanian, Mani V." userId="fbe5ce37-0145-4c31-b84a-b36f8beac5f3" providerId="ADAL" clId="{80B9EE92-2438-4B4B-9C0B-08A31A8552CD}" dt="2023-03-30T15:07:36.178" v="1019"/>
          <ac:inkMkLst>
            <pc:docMk/>
            <pc:sldMk cId="1794343571" sldId="278"/>
            <ac:inkMk id="133" creationId="{372D1D81-9FB3-A27A-2B82-05D5C9CB67FD}"/>
          </ac:inkMkLst>
        </pc:inkChg>
        <pc:inkChg chg="add del">
          <ac:chgData name="Venkatasubramanian, Mani V." userId="fbe5ce37-0145-4c31-b84a-b36f8beac5f3" providerId="ADAL" clId="{80B9EE92-2438-4B4B-9C0B-08A31A8552CD}" dt="2023-03-30T15:07:36.178" v="1019"/>
          <ac:inkMkLst>
            <pc:docMk/>
            <pc:sldMk cId="1794343571" sldId="278"/>
            <ac:inkMk id="134" creationId="{F402D083-C764-8E39-169C-4FDF0E11DACF}"/>
          </ac:inkMkLst>
        </pc:inkChg>
        <pc:inkChg chg="add del">
          <ac:chgData name="Venkatasubramanian, Mani V." userId="fbe5ce37-0145-4c31-b84a-b36f8beac5f3" providerId="ADAL" clId="{80B9EE92-2438-4B4B-9C0B-08A31A8552CD}" dt="2023-03-30T15:07:36.178" v="1019"/>
          <ac:inkMkLst>
            <pc:docMk/>
            <pc:sldMk cId="1794343571" sldId="278"/>
            <ac:inkMk id="135" creationId="{46F98D3D-178C-5BB1-8E01-819B4228C6DA}"/>
          </ac:inkMkLst>
        </pc:inkChg>
        <pc:inkChg chg="add reco">
          <ac:chgData name="Venkatasubramanian, Mani V." userId="fbe5ce37-0145-4c31-b84a-b36f8beac5f3" providerId="ADAL" clId="{80B9EE92-2438-4B4B-9C0B-08A31A8552CD}" dt="2023-03-30T15:07:36.178" v="1019"/>
          <ac:inkMkLst>
            <pc:docMk/>
            <pc:sldMk cId="1794343571" sldId="278"/>
            <ac:inkMk id="136" creationId="{95C89F33-85B5-766F-8AC3-CFBFF5464030}"/>
          </ac:inkMkLst>
        </pc:inkChg>
        <pc:inkChg chg="add del">
          <ac:chgData name="Venkatasubramanian, Mani V." userId="fbe5ce37-0145-4c31-b84a-b36f8beac5f3" providerId="ADAL" clId="{80B9EE92-2438-4B4B-9C0B-08A31A8552CD}" dt="2023-03-30T15:07:43.020" v="1037"/>
          <ac:inkMkLst>
            <pc:docMk/>
            <pc:sldMk cId="1794343571" sldId="278"/>
            <ac:inkMk id="137" creationId="{C976AFD2-2F62-79DD-34F5-B84337D82028}"/>
          </ac:inkMkLst>
        </pc:inkChg>
        <pc:inkChg chg="add del">
          <ac:chgData name="Venkatasubramanian, Mani V." userId="fbe5ce37-0145-4c31-b84a-b36f8beac5f3" providerId="ADAL" clId="{80B9EE92-2438-4B4B-9C0B-08A31A8552CD}" dt="2023-03-30T15:07:43.020" v="1037"/>
          <ac:inkMkLst>
            <pc:docMk/>
            <pc:sldMk cId="1794343571" sldId="278"/>
            <ac:inkMk id="138" creationId="{EA77E7A3-75F5-C4F0-3B63-5041DB3D0669}"/>
          </ac:inkMkLst>
        </pc:inkChg>
        <pc:inkChg chg="add del">
          <ac:chgData name="Venkatasubramanian, Mani V." userId="fbe5ce37-0145-4c31-b84a-b36f8beac5f3" providerId="ADAL" clId="{80B9EE92-2438-4B4B-9C0B-08A31A8552CD}" dt="2023-03-30T15:07:43.020" v="1037"/>
          <ac:inkMkLst>
            <pc:docMk/>
            <pc:sldMk cId="1794343571" sldId="278"/>
            <ac:inkMk id="139" creationId="{281C1BE9-3B2D-2D01-F4D2-F17C2B45DAD4}"/>
          </ac:inkMkLst>
        </pc:inkChg>
        <pc:inkChg chg="add del">
          <ac:chgData name="Venkatasubramanian, Mani V." userId="fbe5ce37-0145-4c31-b84a-b36f8beac5f3" providerId="ADAL" clId="{80B9EE92-2438-4B4B-9C0B-08A31A8552CD}" dt="2023-03-30T15:07:43.020" v="1037"/>
          <ac:inkMkLst>
            <pc:docMk/>
            <pc:sldMk cId="1794343571" sldId="278"/>
            <ac:inkMk id="140" creationId="{738EBF97-D728-D424-0633-48ED28E0BF57}"/>
          </ac:inkMkLst>
        </pc:inkChg>
        <pc:inkChg chg="add del">
          <ac:chgData name="Venkatasubramanian, Mani V." userId="fbe5ce37-0145-4c31-b84a-b36f8beac5f3" providerId="ADAL" clId="{80B9EE92-2438-4B4B-9C0B-08A31A8552CD}" dt="2023-03-30T15:07:43.020" v="1037"/>
          <ac:inkMkLst>
            <pc:docMk/>
            <pc:sldMk cId="1794343571" sldId="278"/>
            <ac:inkMk id="141" creationId="{2BB81866-1F82-CC70-1B31-6510142F17E2}"/>
          </ac:inkMkLst>
        </pc:inkChg>
        <pc:inkChg chg="add del">
          <ac:chgData name="Venkatasubramanian, Mani V." userId="fbe5ce37-0145-4c31-b84a-b36f8beac5f3" providerId="ADAL" clId="{80B9EE92-2438-4B4B-9C0B-08A31A8552CD}" dt="2023-03-30T15:07:43.020" v="1037"/>
          <ac:inkMkLst>
            <pc:docMk/>
            <pc:sldMk cId="1794343571" sldId="278"/>
            <ac:inkMk id="142" creationId="{537181C2-A9EA-5F20-7977-167A619D10E5}"/>
          </ac:inkMkLst>
        </pc:inkChg>
        <pc:inkChg chg="add del">
          <ac:chgData name="Venkatasubramanian, Mani V." userId="fbe5ce37-0145-4c31-b84a-b36f8beac5f3" providerId="ADAL" clId="{80B9EE92-2438-4B4B-9C0B-08A31A8552CD}" dt="2023-03-30T15:07:43.020" v="1037"/>
          <ac:inkMkLst>
            <pc:docMk/>
            <pc:sldMk cId="1794343571" sldId="278"/>
            <ac:inkMk id="143" creationId="{E73A828D-AC64-8507-C471-1D8598CC10E5}"/>
          </ac:inkMkLst>
        </pc:inkChg>
        <pc:inkChg chg="add del">
          <ac:chgData name="Venkatasubramanian, Mani V." userId="fbe5ce37-0145-4c31-b84a-b36f8beac5f3" providerId="ADAL" clId="{80B9EE92-2438-4B4B-9C0B-08A31A8552CD}" dt="2023-03-30T15:07:43.020" v="1037"/>
          <ac:inkMkLst>
            <pc:docMk/>
            <pc:sldMk cId="1794343571" sldId="278"/>
            <ac:inkMk id="144" creationId="{4F4C625F-1159-202D-23B5-70F86C6F49D4}"/>
          </ac:inkMkLst>
        </pc:inkChg>
        <pc:inkChg chg="add del">
          <ac:chgData name="Venkatasubramanian, Mani V." userId="fbe5ce37-0145-4c31-b84a-b36f8beac5f3" providerId="ADAL" clId="{80B9EE92-2438-4B4B-9C0B-08A31A8552CD}" dt="2023-03-30T15:07:43.020" v="1037"/>
          <ac:inkMkLst>
            <pc:docMk/>
            <pc:sldMk cId="1794343571" sldId="278"/>
            <ac:inkMk id="145" creationId="{C5F99CB7-E667-2CC5-02E5-3DA071D7C9E3}"/>
          </ac:inkMkLst>
        </pc:inkChg>
        <pc:inkChg chg="add del">
          <ac:chgData name="Venkatasubramanian, Mani V." userId="fbe5ce37-0145-4c31-b84a-b36f8beac5f3" providerId="ADAL" clId="{80B9EE92-2438-4B4B-9C0B-08A31A8552CD}" dt="2023-03-30T15:07:43.020" v="1037"/>
          <ac:inkMkLst>
            <pc:docMk/>
            <pc:sldMk cId="1794343571" sldId="278"/>
            <ac:inkMk id="146" creationId="{1D446468-9803-E11F-8044-BA74EA289939}"/>
          </ac:inkMkLst>
        </pc:inkChg>
        <pc:inkChg chg="add del">
          <ac:chgData name="Venkatasubramanian, Mani V." userId="fbe5ce37-0145-4c31-b84a-b36f8beac5f3" providerId="ADAL" clId="{80B9EE92-2438-4B4B-9C0B-08A31A8552CD}" dt="2023-03-30T15:07:43.020" v="1037"/>
          <ac:inkMkLst>
            <pc:docMk/>
            <pc:sldMk cId="1794343571" sldId="278"/>
            <ac:inkMk id="147" creationId="{7690FD47-F8B4-F8B1-98FA-7FCBB9BBE369}"/>
          </ac:inkMkLst>
        </pc:inkChg>
        <pc:inkChg chg="add del">
          <ac:chgData name="Venkatasubramanian, Mani V." userId="fbe5ce37-0145-4c31-b84a-b36f8beac5f3" providerId="ADAL" clId="{80B9EE92-2438-4B4B-9C0B-08A31A8552CD}" dt="2023-03-30T15:07:43.020" v="1037"/>
          <ac:inkMkLst>
            <pc:docMk/>
            <pc:sldMk cId="1794343571" sldId="278"/>
            <ac:inkMk id="148" creationId="{C6BB10F5-7A98-7A7A-9EFB-5D1795C91257}"/>
          </ac:inkMkLst>
        </pc:inkChg>
        <pc:inkChg chg="add del">
          <ac:chgData name="Venkatasubramanian, Mani V." userId="fbe5ce37-0145-4c31-b84a-b36f8beac5f3" providerId="ADAL" clId="{80B9EE92-2438-4B4B-9C0B-08A31A8552CD}" dt="2023-03-30T15:07:43.020" v="1037"/>
          <ac:inkMkLst>
            <pc:docMk/>
            <pc:sldMk cId="1794343571" sldId="278"/>
            <ac:inkMk id="149" creationId="{2F5D3F9A-6737-55E3-757E-5157EDC7F59F}"/>
          </ac:inkMkLst>
        </pc:inkChg>
        <pc:inkChg chg="add del">
          <ac:chgData name="Venkatasubramanian, Mani V." userId="fbe5ce37-0145-4c31-b84a-b36f8beac5f3" providerId="ADAL" clId="{80B9EE92-2438-4B4B-9C0B-08A31A8552CD}" dt="2023-03-30T15:07:43.020" v="1037"/>
          <ac:inkMkLst>
            <pc:docMk/>
            <pc:sldMk cId="1794343571" sldId="278"/>
            <ac:inkMk id="150" creationId="{B02C9DCB-70A8-9D6A-FEFB-DF8F0066E486}"/>
          </ac:inkMkLst>
        </pc:inkChg>
        <pc:inkChg chg="add del">
          <ac:chgData name="Venkatasubramanian, Mani V." userId="fbe5ce37-0145-4c31-b84a-b36f8beac5f3" providerId="ADAL" clId="{80B9EE92-2438-4B4B-9C0B-08A31A8552CD}" dt="2023-03-30T15:07:43.020" v="1037"/>
          <ac:inkMkLst>
            <pc:docMk/>
            <pc:sldMk cId="1794343571" sldId="278"/>
            <ac:inkMk id="151" creationId="{6DE29C32-BB06-F43F-FB6D-D08E6FFBAB8D}"/>
          </ac:inkMkLst>
        </pc:inkChg>
        <pc:inkChg chg="add del">
          <ac:chgData name="Venkatasubramanian, Mani V." userId="fbe5ce37-0145-4c31-b84a-b36f8beac5f3" providerId="ADAL" clId="{80B9EE92-2438-4B4B-9C0B-08A31A8552CD}" dt="2023-03-30T15:07:43.020" v="1037"/>
          <ac:inkMkLst>
            <pc:docMk/>
            <pc:sldMk cId="1794343571" sldId="278"/>
            <ac:inkMk id="152" creationId="{0BC52B96-C602-88CB-A530-102A21FD5568}"/>
          </ac:inkMkLst>
        </pc:inkChg>
        <pc:inkChg chg="add del">
          <ac:chgData name="Venkatasubramanian, Mani V." userId="fbe5ce37-0145-4c31-b84a-b36f8beac5f3" providerId="ADAL" clId="{80B9EE92-2438-4B4B-9C0B-08A31A8552CD}" dt="2023-03-30T15:07:43.020" v="1037"/>
          <ac:inkMkLst>
            <pc:docMk/>
            <pc:sldMk cId="1794343571" sldId="278"/>
            <ac:inkMk id="153" creationId="{8B1C9EB2-D468-3D1A-72C0-C1302A12DE48}"/>
          </ac:inkMkLst>
        </pc:inkChg>
        <pc:inkChg chg="add reco">
          <ac:chgData name="Venkatasubramanian, Mani V." userId="fbe5ce37-0145-4c31-b84a-b36f8beac5f3" providerId="ADAL" clId="{80B9EE92-2438-4B4B-9C0B-08A31A8552CD}" dt="2023-03-30T15:07:43.020" v="1037"/>
          <ac:inkMkLst>
            <pc:docMk/>
            <pc:sldMk cId="1794343571" sldId="278"/>
            <ac:inkMk id="154" creationId="{0A3B8862-961D-A300-E1F8-3903B599B5F8}"/>
          </ac:inkMkLst>
        </pc:inkChg>
        <pc:inkChg chg="add reco">
          <ac:chgData name="Venkatasubramanian, Mani V." userId="fbe5ce37-0145-4c31-b84a-b36f8beac5f3" providerId="ADAL" clId="{80B9EE92-2438-4B4B-9C0B-08A31A8552CD}" dt="2023-03-30T15:07:43.020" v="1037"/>
          <ac:inkMkLst>
            <pc:docMk/>
            <pc:sldMk cId="1794343571" sldId="278"/>
            <ac:inkMk id="155" creationId="{1D17E219-054E-452B-7FB6-40A8138BF0FF}"/>
          </ac:inkMkLst>
        </pc:inkChg>
        <pc:inkChg chg="add">
          <ac:chgData name="Venkatasubramanian, Mani V." userId="fbe5ce37-0145-4c31-b84a-b36f8beac5f3" providerId="ADAL" clId="{80B9EE92-2438-4B4B-9C0B-08A31A8552CD}" dt="2023-03-30T15:07:44.046" v="1038"/>
          <ac:inkMkLst>
            <pc:docMk/>
            <pc:sldMk cId="1794343571" sldId="278"/>
            <ac:inkMk id="156" creationId="{B2B08178-40B8-F61F-322A-6B39D5B9D370}"/>
          </ac:inkMkLst>
        </pc:inkChg>
        <pc:inkChg chg="add del">
          <ac:chgData name="Venkatasubramanian, Mani V." userId="fbe5ce37-0145-4c31-b84a-b36f8beac5f3" providerId="ADAL" clId="{80B9EE92-2438-4B4B-9C0B-08A31A8552CD}" dt="2023-03-30T15:07:56.879" v="1042"/>
          <ac:inkMkLst>
            <pc:docMk/>
            <pc:sldMk cId="1794343571" sldId="278"/>
            <ac:inkMk id="157" creationId="{6FFC0F0A-AAAD-07BA-74B0-84FD346B5786}"/>
          </ac:inkMkLst>
        </pc:inkChg>
        <pc:inkChg chg="add del">
          <ac:chgData name="Venkatasubramanian, Mani V." userId="fbe5ce37-0145-4c31-b84a-b36f8beac5f3" providerId="ADAL" clId="{80B9EE92-2438-4B4B-9C0B-08A31A8552CD}" dt="2023-03-30T15:07:56.879" v="1042"/>
          <ac:inkMkLst>
            <pc:docMk/>
            <pc:sldMk cId="1794343571" sldId="278"/>
            <ac:inkMk id="158" creationId="{BC2CAE7E-A164-E630-4011-CCD04F0F16CB}"/>
          </ac:inkMkLst>
        </pc:inkChg>
        <pc:inkChg chg="add del">
          <ac:chgData name="Venkatasubramanian, Mani V." userId="fbe5ce37-0145-4c31-b84a-b36f8beac5f3" providerId="ADAL" clId="{80B9EE92-2438-4B4B-9C0B-08A31A8552CD}" dt="2023-03-30T15:07:56.879" v="1042"/>
          <ac:inkMkLst>
            <pc:docMk/>
            <pc:sldMk cId="1794343571" sldId="278"/>
            <ac:inkMk id="159" creationId="{BB1B14F7-382C-7840-07C0-2ABAFCCB9175}"/>
          </ac:inkMkLst>
        </pc:inkChg>
        <pc:inkChg chg="add reco">
          <ac:chgData name="Venkatasubramanian, Mani V." userId="fbe5ce37-0145-4c31-b84a-b36f8beac5f3" providerId="ADAL" clId="{80B9EE92-2438-4B4B-9C0B-08A31A8552CD}" dt="2023-03-30T15:07:56.879" v="1042"/>
          <ac:inkMkLst>
            <pc:docMk/>
            <pc:sldMk cId="1794343571" sldId="278"/>
            <ac:inkMk id="160" creationId="{5879F709-8591-0A9F-2670-98A368FB92DB}"/>
          </ac:inkMkLst>
        </pc:inkChg>
        <pc:inkChg chg="add del">
          <ac:chgData name="Venkatasubramanian, Mani V." userId="fbe5ce37-0145-4c31-b84a-b36f8beac5f3" providerId="ADAL" clId="{80B9EE92-2438-4B4B-9C0B-08A31A8552CD}" dt="2023-03-30T15:08:08.270" v="1063"/>
          <ac:inkMkLst>
            <pc:docMk/>
            <pc:sldMk cId="1794343571" sldId="278"/>
            <ac:inkMk id="161" creationId="{71D5FDAB-E366-B060-7B2A-F3090E455B66}"/>
          </ac:inkMkLst>
        </pc:inkChg>
        <pc:inkChg chg="add del">
          <ac:chgData name="Venkatasubramanian, Mani V." userId="fbe5ce37-0145-4c31-b84a-b36f8beac5f3" providerId="ADAL" clId="{80B9EE92-2438-4B4B-9C0B-08A31A8552CD}" dt="2023-03-30T15:08:08.270" v="1063"/>
          <ac:inkMkLst>
            <pc:docMk/>
            <pc:sldMk cId="1794343571" sldId="278"/>
            <ac:inkMk id="162" creationId="{6FD08454-5849-ACE6-83B9-9C2C9815EC44}"/>
          </ac:inkMkLst>
        </pc:inkChg>
        <pc:inkChg chg="add del">
          <ac:chgData name="Venkatasubramanian, Mani V." userId="fbe5ce37-0145-4c31-b84a-b36f8beac5f3" providerId="ADAL" clId="{80B9EE92-2438-4B4B-9C0B-08A31A8552CD}" dt="2023-03-30T15:08:08.270" v="1063"/>
          <ac:inkMkLst>
            <pc:docMk/>
            <pc:sldMk cId="1794343571" sldId="278"/>
            <ac:inkMk id="163" creationId="{66BA3FAC-DAAA-00ED-64DE-979749479E48}"/>
          </ac:inkMkLst>
        </pc:inkChg>
        <pc:inkChg chg="add del">
          <ac:chgData name="Venkatasubramanian, Mani V." userId="fbe5ce37-0145-4c31-b84a-b36f8beac5f3" providerId="ADAL" clId="{80B9EE92-2438-4B4B-9C0B-08A31A8552CD}" dt="2023-03-30T15:08:08.270" v="1063"/>
          <ac:inkMkLst>
            <pc:docMk/>
            <pc:sldMk cId="1794343571" sldId="278"/>
            <ac:inkMk id="164" creationId="{82403CB1-AC94-57BD-A822-817BFFC65C84}"/>
          </ac:inkMkLst>
        </pc:inkChg>
        <pc:inkChg chg="add del">
          <ac:chgData name="Venkatasubramanian, Mani V." userId="fbe5ce37-0145-4c31-b84a-b36f8beac5f3" providerId="ADAL" clId="{80B9EE92-2438-4B4B-9C0B-08A31A8552CD}" dt="2023-03-30T15:08:08.270" v="1063"/>
          <ac:inkMkLst>
            <pc:docMk/>
            <pc:sldMk cId="1794343571" sldId="278"/>
            <ac:inkMk id="165" creationId="{1C3206DA-E941-9EA8-7D2F-956ABCF637DC}"/>
          </ac:inkMkLst>
        </pc:inkChg>
        <pc:inkChg chg="add del">
          <ac:chgData name="Venkatasubramanian, Mani V." userId="fbe5ce37-0145-4c31-b84a-b36f8beac5f3" providerId="ADAL" clId="{80B9EE92-2438-4B4B-9C0B-08A31A8552CD}" dt="2023-03-30T15:08:08.270" v="1063"/>
          <ac:inkMkLst>
            <pc:docMk/>
            <pc:sldMk cId="1794343571" sldId="278"/>
            <ac:inkMk id="166" creationId="{5436A423-EC79-FEDC-A934-7DA581B48A93}"/>
          </ac:inkMkLst>
        </pc:inkChg>
        <pc:inkChg chg="add del">
          <ac:chgData name="Venkatasubramanian, Mani V." userId="fbe5ce37-0145-4c31-b84a-b36f8beac5f3" providerId="ADAL" clId="{80B9EE92-2438-4B4B-9C0B-08A31A8552CD}" dt="2023-03-30T15:08:08.270" v="1063"/>
          <ac:inkMkLst>
            <pc:docMk/>
            <pc:sldMk cId="1794343571" sldId="278"/>
            <ac:inkMk id="167" creationId="{F89F2A36-5EDF-8BFD-C17C-56D97DE4DED3}"/>
          </ac:inkMkLst>
        </pc:inkChg>
        <pc:inkChg chg="add del">
          <ac:chgData name="Venkatasubramanian, Mani V." userId="fbe5ce37-0145-4c31-b84a-b36f8beac5f3" providerId="ADAL" clId="{80B9EE92-2438-4B4B-9C0B-08A31A8552CD}" dt="2023-03-30T15:08:08.270" v="1063"/>
          <ac:inkMkLst>
            <pc:docMk/>
            <pc:sldMk cId="1794343571" sldId="278"/>
            <ac:inkMk id="168" creationId="{12ED610C-AE62-CCA1-91B8-529C9BE49752}"/>
          </ac:inkMkLst>
        </pc:inkChg>
        <pc:inkChg chg="add del">
          <ac:chgData name="Venkatasubramanian, Mani V." userId="fbe5ce37-0145-4c31-b84a-b36f8beac5f3" providerId="ADAL" clId="{80B9EE92-2438-4B4B-9C0B-08A31A8552CD}" dt="2023-03-30T15:08:08.270" v="1063"/>
          <ac:inkMkLst>
            <pc:docMk/>
            <pc:sldMk cId="1794343571" sldId="278"/>
            <ac:inkMk id="169" creationId="{1FF0667A-C1B6-B064-5A7A-0CE487C509D3}"/>
          </ac:inkMkLst>
        </pc:inkChg>
        <pc:inkChg chg="add del">
          <ac:chgData name="Venkatasubramanian, Mani V." userId="fbe5ce37-0145-4c31-b84a-b36f8beac5f3" providerId="ADAL" clId="{80B9EE92-2438-4B4B-9C0B-08A31A8552CD}" dt="2023-03-30T15:08:08.270" v="1063"/>
          <ac:inkMkLst>
            <pc:docMk/>
            <pc:sldMk cId="1794343571" sldId="278"/>
            <ac:inkMk id="170" creationId="{85F2AC92-5DF8-32F8-FDAC-E2C66FE96345}"/>
          </ac:inkMkLst>
        </pc:inkChg>
        <pc:inkChg chg="add del">
          <ac:chgData name="Venkatasubramanian, Mani V." userId="fbe5ce37-0145-4c31-b84a-b36f8beac5f3" providerId="ADAL" clId="{80B9EE92-2438-4B4B-9C0B-08A31A8552CD}" dt="2023-03-30T15:08:08.270" v="1063"/>
          <ac:inkMkLst>
            <pc:docMk/>
            <pc:sldMk cId="1794343571" sldId="278"/>
            <ac:inkMk id="171" creationId="{7E65C4DA-3108-91E5-E36B-629B6DADCBDE}"/>
          </ac:inkMkLst>
        </pc:inkChg>
        <pc:inkChg chg="add del">
          <ac:chgData name="Venkatasubramanian, Mani V." userId="fbe5ce37-0145-4c31-b84a-b36f8beac5f3" providerId="ADAL" clId="{80B9EE92-2438-4B4B-9C0B-08A31A8552CD}" dt="2023-03-30T15:08:08.270" v="1063"/>
          <ac:inkMkLst>
            <pc:docMk/>
            <pc:sldMk cId="1794343571" sldId="278"/>
            <ac:inkMk id="172" creationId="{C5138A12-27F2-3278-4317-3DC6E919405E}"/>
          </ac:inkMkLst>
        </pc:inkChg>
        <pc:inkChg chg="add del">
          <ac:chgData name="Venkatasubramanian, Mani V." userId="fbe5ce37-0145-4c31-b84a-b36f8beac5f3" providerId="ADAL" clId="{80B9EE92-2438-4B4B-9C0B-08A31A8552CD}" dt="2023-03-30T15:08:08.270" v="1063"/>
          <ac:inkMkLst>
            <pc:docMk/>
            <pc:sldMk cId="1794343571" sldId="278"/>
            <ac:inkMk id="173" creationId="{6BB0C4D0-A8A2-8577-3991-C2EDA93C8A2D}"/>
          </ac:inkMkLst>
        </pc:inkChg>
        <pc:inkChg chg="add del">
          <ac:chgData name="Venkatasubramanian, Mani V." userId="fbe5ce37-0145-4c31-b84a-b36f8beac5f3" providerId="ADAL" clId="{80B9EE92-2438-4B4B-9C0B-08A31A8552CD}" dt="2023-03-30T15:08:08.270" v="1063"/>
          <ac:inkMkLst>
            <pc:docMk/>
            <pc:sldMk cId="1794343571" sldId="278"/>
            <ac:inkMk id="174" creationId="{8676DD83-542F-5B6B-21A7-365ED82C5E49}"/>
          </ac:inkMkLst>
        </pc:inkChg>
        <pc:inkChg chg="add del">
          <ac:chgData name="Venkatasubramanian, Mani V." userId="fbe5ce37-0145-4c31-b84a-b36f8beac5f3" providerId="ADAL" clId="{80B9EE92-2438-4B4B-9C0B-08A31A8552CD}" dt="2023-03-30T15:08:08.270" v="1063"/>
          <ac:inkMkLst>
            <pc:docMk/>
            <pc:sldMk cId="1794343571" sldId="278"/>
            <ac:inkMk id="175" creationId="{91F8B2F6-7899-AE5C-8592-E95E13129CDC}"/>
          </ac:inkMkLst>
        </pc:inkChg>
        <pc:inkChg chg="add del">
          <ac:chgData name="Venkatasubramanian, Mani V." userId="fbe5ce37-0145-4c31-b84a-b36f8beac5f3" providerId="ADAL" clId="{80B9EE92-2438-4B4B-9C0B-08A31A8552CD}" dt="2023-03-30T15:08:08.270" v="1063"/>
          <ac:inkMkLst>
            <pc:docMk/>
            <pc:sldMk cId="1794343571" sldId="278"/>
            <ac:inkMk id="176" creationId="{67E02B1D-A676-6F9E-28E4-31686AE9EF68}"/>
          </ac:inkMkLst>
        </pc:inkChg>
        <pc:inkChg chg="add del">
          <ac:chgData name="Venkatasubramanian, Mani V." userId="fbe5ce37-0145-4c31-b84a-b36f8beac5f3" providerId="ADAL" clId="{80B9EE92-2438-4B4B-9C0B-08A31A8552CD}" dt="2023-03-30T15:08:08.270" v="1063"/>
          <ac:inkMkLst>
            <pc:docMk/>
            <pc:sldMk cId="1794343571" sldId="278"/>
            <ac:inkMk id="177" creationId="{FFED0A5C-2A74-67A4-22BB-1805E7E34A9B}"/>
          </ac:inkMkLst>
        </pc:inkChg>
        <pc:inkChg chg="add del">
          <ac:chgData name="Venkatasubramanian, Mani V." userId="fbe5ce37-0145-4c31-b84a-b36f8beac5f3" providerId="ADAL" clId="{80B9EE92-2438-4B4B-9C0B-08A31A8552CD}" dt="2023-03-30T15:08:08.270" v="1063"/>
          <ac:inkMkLst>
            <pc:docMk/>
            <pc:sldMk cId="1794343571" sldId="278"/>
            <ac:inkMk id="178" creationId="{4A5221BD-11F9-A7DC-C57F-F426DB94EC66}"/>
          </ac:inkMkLst>
        </pc:inkChg>
        <pc:inkChg chg="add del">
          <ac:chgData name="Venkatasubramanian, Mani V." userId="fbe5ce37-0145-4c31-b84a-b36f8beac5f3" providerId="ADAL" clId="{80B9EE92-2438-4B4B-9C0B-08A31A8552CD}" dt="2023-03-30T15:08:08.270" v="1063"/>
          <ac:inkMkLst>
            <pc:docMk/>
            <pc:sldMk cId="1794343571" sldId="278"/>
            <ac:inkMk id="179" creationId="{E95AB84D-B1F2-F666-8A42-A30E4A612CBC}"/>
          </ac:inkMkLst>
        </pc:inkChg>
        <pc:inkChg chg="add del">
          <ac:chgData name="Venkatasubramanian, Mani V." userId="fbe5ce37-0145-4c31-b84a-b36f8beac5f3" providerId="ADAL" clId="{80B9EE92-2438-4B4B-9C0B-08A31A8552CD}" dt="2023-03-30T15:08:08.270" v="1063"/>
          <ac:inkMkLst>
            <pc:docMk/>
            <pc:sldMk cId="1794343571" sldId="278"/>
            <ac:inkMk id="180" creationId="{E562BD5B-8FF2-2529-CC46-57783B2469F0}"/>
          </ac:inkMkLst>
        </pc:inkChg>
        <pc:inkChg chg="add reco">
          <ac:chgData name="Venkatasubramanian, Mani V." userId="fbe5ce37-0145-4c31-b84a-b36f8beac5f3" providerId="ADAL" clId="{80B9EE92-2438-4B4B-9C0B-08A31A8552CD}" dt="2023-03-30T15:08:08.270" v="1063"/>
          <ac:inkMkLst>
            <pc:docMk/>
            <pc:sldMk cId="1794343571" sldId="278"/>
            <ac:inkMk id="181" creationId="{26899874-5BAA-5F74-0BB4-13750D3093FC}"/>
          </ac:inkMkLst>
        </pc:inkChg>
      </pc:sldChg>
      <pc:sldChg chg="addSp delSp modSp">
        <pc:chgData name="Venkatasubramanian, Mani V." userId="fbe5ce37-0145-4c31-b84a-b36f8beac5f3" providerId="ADAL" clId="{80B9EE92-2438-4B4B-9C0B-08A31A8552CD}" dt="2023-03-30T15:35:36.574" v="2617"/>
        <pc:sldMkLst>
          <pc:docMk/>
          <pc:sldMk cId="1998004111" sldId="279"/>
        </pc:sldMkLst>
        <pc:inkChg chg="add del">
          <ac:chgData name="Venkatasubramanian, Mani V." userId="fbe5ce37-0145-4c31-b84a-b36f8beac5f3" providerId="ADAL" clId="{80B9EE92-2438-4B4B-9C0B-08A31A8552CD}" dt="2023-03-30T15:08:49.210" v="1075"/>
          <ac:inkMkLst>
            <pc:docMk/>
            <pc:sldMk cId="1998004111" sldId="279"/>
            <ac:inkMk id="2" creationId="{49CEF128-E9C5-67AC-DAEB-282030254C9A}"/>
          </ac:inkMkLst>
        </pc:inkChg>
        <pc:inkChg chg="add del">
          <ac:chgData name="Venkatasubramanian, Mani V." userId="fbe5ce37-0145-4c31-b84a-b36f8beac5f3" providerId="ADAL" clId="{80B9EE92-2438-4B4B-9C0B-08A31A8552CD}" dt="2023-03-30T15:08:49.210" v="1075"/>
          <ac:inkMkLst>
            <pc:docMk/>
            <pc:sldMk cId="1998004111" sldId="279"/>
            <ac:inkMk id="3" creationId="{F0BE6D42-0E05-2A0B-82D0-E8A1CD0F499E}"/>
          </ac:inkMkLst>
        </pc:inkChg>
        <pc:inkChg chg="add del">
          <ac:chgData name="Venkatasubramanian, Mani V." userId="fbe5ce37-0145-4c31-b84a-b36f8beac5f3" providerId="ADAL" clId="{80B9EE92-2438-4B4B-9C0B-08A31A8552CD}" dt="2023-03-30T15:08:49.210" v="1075"/>
          <ac:inkMkLst>
            <pc:docMk/>
            <pc:sldMk cId="1998004111" sldId="279"/>
            <ac:inkMk id="4" creationId="{17C9FF36-6516-4644-34FA-2F630927B22D}"/>
          </ac:inkMkLst>
        </pc:inkChg>
        <pc:inkChg chg="add del">
          <ac:chgData name="Venkatasubramanian, Mani V." userId="fbe5ce37-0145-4c31-b84a-b36f8beac5f3" providerId="ADAL" clId="{80B9EE92-2438-4B4B-9C0B-08A31A8552CD}" dt="2023-03-30T15:08:49.210" v="1075"/>
          <ac:inkMkLst>
            <pc:docMk/>
            <pc:sldMk cId="1998004111" sldId="279"/>
            <ac:inkMk id="5" creationId="{71D2F848-21F9-2700-BA97-89FBFB219B09}"/>
          </ac:inkMkLst>
        </pc:inkChg>
        <pc:inkChg chg="add del">
          <ac:chgData name="Venkatasubramanian, Mani V." userId="fbe5ce37-0145-4c31-b84a-b36f8beac5f3" providerId="ADAL" clId="{80B9EE92-2438-4B4B-9C0B-08A31A8552CD}" dt="2023-03-30T15:08:49.210" v="1075"/>
          <ac:inkMkLst>
            <pc:docMk/>
            <pc:sldMk cId="1998004111" sldId="279"/>
            <ac:inkMk id="6" creationId="{074C6EDA-62B4-F30F-EE69-0BCC8DC7AA13}"/>
          </ac:inkMkLst>
        </pc:inkChg>
        <pc:inkChg chg="add del">
          <ac:chgData name="Venkatasubramanian, Mani V." userId="fbe5ce37-0145-4c31-b84a-b36f8beac5f3" providerId="ADAL" clId="{80B9EE92-2438-4B4B-9C0B-08A31A8552CD}" dt="2023-03-30T15:08:49.210" v="1075"/>
          <ac:inkMkLst>
            <pc:docMk/>
            <pc:sldMk cId="1998004111" sldId="279"/>
            <ac:inkMk id="7" creationId="{B0AE3ADD-07F6-C48D-E251-B9728A9691C0}"/>
          </ac:inkMkLst>
        </pc:inkChg>
        <pc:inkChg chg="add del">
          <ac:chgData name="Venkatasubramanian, Mani V." userId="fbe5ce37-0145-4c31-b84a-b36f8beac5f3" providerId="ADAL" clId="{80B9EE92-2438-4B4B-9C0B-08A31A8552CD}" dt="2023-03-30T15:08:49.210" v="1075"/>
          <ac:inkMkLst>
            <pc:docMk/>
            <pc:sldMk cId="1998004111" sldId="279"/>
            <ac:inkMk id="8" creationId="{339702F4-295A-10E1-A564-A7FA46489083}"/>
          </ac:inkMkLst>
        </pc:inkChg>
        <pc:inkChg chg="add del">
          <ac:chgData name="Venkatasubramanian, Mani V." userId="fbe5ce37-0145-4c31-b84a-b36f8beac5f3" providerId="ADAL" clId="{80B9EE92-2438-4B4B-9C0B-08A31A8552CD}" dt="2023-03-30T15:08:49.210" v="1075"/>
          <ac:inkMkLst>
            <pc:docMk/>
            <pc:sldMk cId="1998004111" sldId="279"/>
            <ac:inkMk id="9" creationId="{19F3DF39-1665-29FC-B7A0-1AF6DFE6D2EC}"/>
          </ac:inkMkLst>
        </pc:inkChg>
        <pc:inkChg chg="add del">
          <ac:chgData name="Venkatasubramanian, Mani V." userId="fbe5ce37-0145-4c31-b84a-b36f8beac5f3" providerId="ADAL" clId="{80B9EE92-2438-4B4B-9C0B-08A31A8552CD}" dt="2023-03-30T15:08:49.210" v="1075"/>
          <ac:inkMkLst>
            <pc:docMk/>
            <pc:sldMk cId="1998004111" sldId="279"/>
            <ac:inkMk id="10" creationId="{4AA75251-1BAE-1E90-CE4C-15ACADE2659D}"/>
          </ac:inkMkLst>
        </pc:inkChg>
        <pc:inkChg chg="add del">
          <ac:chgData name="Venkatasubramanian, Mani V." userId="fbe5ce37-0145-4c31-b84a-b36f8beac5f3" providerId="ADAL" clId="{80B9EE92-2438-4B4B-9C0B-08A31A8552CD}" dt="2023-03-30T15:08:49.210" v="1075"/>
          <ac:inkMkLst>
            <pc:docMk/>
            <pc:sldMk cId="1998004111" sldId="279"/>
            <ac:inkMk id="11" creationId="{6DB2469D-CC9C-6456-EB02-8DB07327B57E}"/>
          </ac:inkMkLst>
        </pc:inkChg>
        <pc:inkChg chg="add del">
          <ac:chgData name="Venkatasubramanian, Mani V." userId="fbe5ce37-0145-4c31-b84a-b36f8beac5f3" providerId="ADAL" clId="{80B9EE92-2438-4B4B-9C0B-08A31A8552CD}" dt="2023-03-30T15:08:49.210" v="1075"/>
          <ac:inkMkLst>
            <pc:docMk/>
            <pc:sldMk cId="1998004111" sldId="279"/>
            <ac:inkMk id="12" creationId="{C9BF3AFA-C7DD-FFB6-78F1-3688C91FEA36}"/>
          </ac:inkMkLst>
        </pc:inkChg>
        <pc:inkChg chg="add reco">
          <ac:chgData name="Venkatasubramanian, Mani V." userId="fbe5ce37-0145-4c31-b84a-b36f8beac5f3" providerId="ADAL" clId="{80B9EE92-2438-4B4B-9C0B-08A31A8552CD}" dt="2023-03-30T15:08:49.210" v="1075"/>
          <ac:inkMkLst>
            <pc:docMk/>
            <pc:sldMk cId="1998004111" sldId="279"/>
            <ac:inkMk id="13" creationId="{29D5F74D-F77E-79BB-A0DE-D4099C8B64B3}"/>
          </ac:inkMkLst>
        </pc:inkChg>
        <pc:inkChg chg="add reco">
          <ac:chgData name="Venkatasubramanian, Mani V." userId="fbe5ce37-0145-4c31-b84a-b36f8beac5f3" providerId="ADAL" clId="{80B9EE92-2438-4B4B-9C0B-08A31A8552CD}" dt="2023-03-30T15:08:49.210" v="1075"/>
          <ac:inkMkLst>
            <pc:docMk/>
            <pc:sldMk cId="1998004111" sldId="279"/>
            <ac:inkMk id="14" creationId="{2454D1BF-E224-C5E3-A5F5-58567AD05486}"/>
          </ac:inkMkLst>
        </pc:inkChg>
        <pc:inkChg chg="add mod reco modStrokes">
          <ac:chgData name="Venkatasubramanian, Mani V." userId="fbe5ce37-0145-4c31-b84a-b36f8beac5f3" providerId="ADAL" clId="{80B9EE92-2438-4B4B-9C0B-08A31A8552CD}" dt="2023-03-30T15:13:01.135" v="1217"/>
          <ac:inkMkLst>
            <pc:docMk/>
            <pc:sldMk cId="1998004111" sldId="279"/>
            <ac:inkMk id="15" creationId="{CF04810C-5019-D988-7DE3-E8D73235A81A}"/>
          </ac:inkMkLst>
        </pc:inkChg>
        <pc:inkChg chg="add">
          <ac:chgData name="Venkatasubramanian, Mani V." userId="fbe5ce37-0145-4c31-b84a-b36f8beac5f3" providerId="ADAL" clId="{80B9EE92-2438-4B4B-9C0B-08A31A8552CD}" dt="2023-03-30T15:08:54.241" v="1076"/>
          <ac:inkMkLst>
            <pc:docMk/>
            <pc:sldMk cId="1998004111" sldId="279"/>
            <ac:inkMk id="16" creationId="{F4C86B64-8B31-8DDB-D607-9ED0EC2A354F}"/>
          </ac:inkMkLst>
        </pc:inkChg>
        <pc:inkChg chg="add del">
          <ac:chgData name="Venkatasubramanian, Mani V." userId="fbe5ce37-0145-4c31-b84a-b36f8beac5f3" providerId="ADAL" clId="{80B9EE92-2438-4B4B-9C0B-08A31A8552CD}" dt="2023-03-30T15:08:57.949" v="1082"/>
          <ac:inkMkLst>
            <pc:docMk/>
            <pc:sldMk cId="1998004111" sldId="279"/>
            <ac:inkMk id="17" creationId="{4197994F-C73D-879E-8ACA-9741C3A73A8E}"/>
          </ac:inkMkLst>
        </pc:inkChg>
        <pc:inkChg chg="add del">
          <ac:chgData name="Venkatasubramanian, Mani V." userId="fbe5ce37-0145-4c31-b84a-b36f8beac5f3" providerId="ADAL" clId="{80B9EE92-2438-4B4B-9C0B-08A31A8552CD}" dt="2023-03-30T15:08:57.949" v="1082"/>
          <ac:inkMkLst>
            <pc:docMk/>
            <pc:sldMk cId="1998004111" sldId="279"/>
            <ac:inkMk id="18" creationId="{B1A2E422-A79B-EA73-4FDB-DEDAE0A30D22}"/>
          </ac:inkMkLst>
        </pc:inkChg>
        <pc:inkChg chg="add del">
          <ac:chgData name="Venkatasubramanian, Mani V." userId="fbe5ce37-0145-4c31-b84a-b36f8beac5f3" providerId="ADAL" clId="{80B9EE92-2438-4B4B-9C0B-08A31A8552CD}" dt="2023-03-30T15:08:57.949" v="1082"/>
          <ac:inkMkLst>
            <pc:docMk/>
            <pc:sldMk cId="1998004111" sldId="279"/>
            <ac:inkMk id="19" creationId="{A045A131-72F7-307A-6D05-D7DAD24037A3}"/>
          </ac:inkMkLst>
        </pc:inkChg>
        <pc:inkChg chg="add del">
          <ac:chgData name="Venkatasubramanian, Mani V." userId="fbe5ce37-0145-4c31-b84a-b36f8beac5f3" providerId="ADAL" clId="{80B9EE92-2438-4B4B-9C0B-08A31A8552CD}" dt="2023-03-30T15:08:57.949" v="1082"/>
          <ac:inkMkLst>
            <pc:docMk/>
            <pc:sldMk cId="1998004111" sldId="279"/>
            <ac:inkMk id="20" creationId="{E6C1A1A8-4623-39AD-5CBC-976EDABF7518}"/>
          </ac:inkMkLst>
        </pc:inkChg>
        <pc:inkChg chg="add del">
          <ac:chgData name="Venkatasubramanian, Mani V." userId="fbe5ce37-0145-4c31-b84a-b36f8beac5f3" providerId="ADAL" clId="{80B9EE92-2438-4B4B-9C0B-08A31A8552CD}" dt="2023-03-30T15:08:57.949" v="1082"/>
          <ac:inkMkLst>
            <pc:docMk/>
            <pc:sldMk cId="1998004111" sldId="279"/>
            <ac:inkMk id="21" creationId="{244A2D89-3FA4-F666-F437-38832B34DA0A}"/>
          </ac:inkMkLst>
        </pc:inkChg>
        <pc:inkChg chg="add reco">
          <ac:chgData name="Venkatasubramanian, Mani V." userId="fbe5ce37-0145-4c31-b84a-b36f8beac5f3" providerId="ADAL" clId="{80B9EE92-2438-4B4B-9C0B-08A31A8552CD}" dt="2023-03-30T15:08:57.949" v="1082"/>
          <ac:inkMkLst>
            <pc:docMk/>
            <pc:sldMk cId="1998004111" sldId="279"/>
            <ac:inkMk id="22" creationId="{541EA7A4-9668-D4AB-C663-C644D6B5351C}"/>
          </ac:inkMkLst>
        </pc:inkChg>
        <pc:inkChg chg="add del">
          <ac:chgData name="Venkatasubramanian, Mani V." userId="fbe5ce37-0145-4c31-b84a-b36f8beac5f3" providerId="ADAL" clId="{80B9EE92-2438-4B4B-9C0B-08A31A8552CD}" dt="2023-03-30T15:08:59.262" v="1086"/>
          <ac:inkMkLst>
            <pc:docMk/>
            <pc:sldMk cId="1998004111" sldId="279"/>
            <ac:inkMk id="23" creationId="{4A136660-B2A3-CCC6-A2AC-B685A069D374}"/>
          </ac:inkMkLst>
        </pc:inkChg>
        <pc:inkChg chg="add del">
          <ac:chgData name="Venkatasubramanian, Mani V." userId="fbe5ce37-0145-4c31-b84a-b36f8beac5f3" providerId="ADAL" clId="{80B9EE92-2438-4B4B-9C0B-08A31A8552CD}" dt="2023-03-30T15:08:59.262" v="1086"/>
          <ac:inkMkLst>
            <pc:docMk/>
            <pc:sldMk cId="1998004111" sldId="279"/>
            <ac:inkMk id="24" creationId="{A1DAF9E8-0AA7-0911-F99E-357288C71383}"/>
          </ac:inkMkLst>
        </pc:inkChg>
        <pc:inkChg chg="add del">
          <ac:chgData name="Venkatasubramanian, Mani V." userId="fbe5ce37-0145-4c31-b84a-b36f8beac5f3" providerId="ADAL" clId="{80B9EE92-2438-4B4B-9C0B-08A31A8552CD}" dt="2023-03-30T15:08:59.262" v="1086"/>
          <ac:inkMkLst>
            <pc:docMk/>
            <pc:sldMk cId="1998004111" sldId="279"/>
            <ac:inkMk id="25" creationId="{CB8474BD-036E-73F3-B475-ECC939B44008}"/>
          </ac:inkMkLst>
        </pc:inkChg>
        <pc:inkChg chg="add reco">
          <ac:chgData name="Venkatasubramanian, Mani V." userId="fbe5ce37-0145-4c31-b84a-b36f8beac5f3" providerId="ADAL" clId="{80B9EE92-2438-4B4B-9C0B-08A31A8552CD}" dt="2023-03-30T15:08:59.262" v="1086"/>
          <ac:inkMkLst>
            <pc:docMk/>
            <pc:sldMk cId="1998004111" sldId="279"/>
            <ac:inkMk id="26" creationId="{39B879B7-9BFC-CB67-98A5-9B955100AC40}"/>
          </ac:inkMkLst>
        </pc:inkChg>
        <pc:inkChg chg="add del">
          <ac:chgData name="Venkatasubramanian, Mani V." userId="fbe5ce37-0145-4c31-b84a-b36f8beac5f3" providerId="ADAL" clId="{80B9EE92-2438-4B4B-9C0B-08A31A8552CD}" dt="2023-03-30T15:09:04.759" v="1089"/>
          <ac:inkMkLst>
            <pc:docMk/>
            <pc:sldMk cId="1998004111" sldId="279"/>
            <ac:inkMk id="27" creationId="{586B6566-9452-7805-EAC2-356B72DFC5FC}"/>
          </ac:inkMkLst>
        </pc:inkChg>
        <pc:inkChg chg="add del">
          <ac:chgData name="Venkatasubramanian, Mani V." userId="fbe5ce37-0145-4c31-b84a-b36f8beac5f3" providerId="ADAL" clId="{80B9EE92-2438-4B4B-9C0B-08A31A8552CD}" dt="2023-03-30T15:09:04.759" v="1089"/>
          <ac:inkMkLst>
            <pc:docMk/>
            <pc:sldMk cId="1998004111" sldId="279"/>
            <ac:inkMk id="28" creationId="{A4B3D436-5028-25F1-7153-3EFF212902FE}"/>
          </ac:inkMkLst>
        </pc:inkChg>
        <pc:inkChg chg="add reco">
          <ac:chgData name="Venkatasubramanian, Mani V." userId="fbe5ce37-0145-4c31-b84a-b36f8beac5f3" providerId="ADAL" clId="{80B9EE92-2438-4B4B-9C0B-08A31A8552CD}" dt="2023-03-30T15:09:04.759" v="1089"/>
          <ac:inkMkLst>
            <pc:docMk/>
            <pc:sldMk cId="1998004111" sldId="279"/>
            <ac:inkMk id="29" creationId="{898D0C8D-25FB-DCE6-DE3C-CBF9C2FC770B}"/>
          </ac:inkMkLst>
        </pc:inkChg>
        <pc:inkChg chg="add">
          <ac:chgData name="Venkatasubramanian, Mani V." userId="fbe5ce37-0145-4c31-b84a-b36f8beac5f3" providerId="ADAL" clId="{80B9EE92-2438-4B4B-9C0B-08A31A8552CD}" dt="2023-03-30T15:09:04.822" v="1090"/>
          <ac:inkMkLst>
            <pc:docMk/>
            <pc:sldMk cId="1998004111" sldId="279"/>
            <ac:inkMk id="30" creationId="{3BA9147B-0B84-2DF4-02A7-B6C0F3A445F8}"/>
          </ac:inkMkLst>
        </pc:inkChg>
        <pc:inkChg chg="add del">
          <ac:chgData name="Venkatasubramanian, Mani V." userId="fbe5ce37-0145-4c31-b84a-b36f8beac5f3" providerId="ADAL" clId="{80B9EE92-2438-4B4B-9C0B-08A31A8552CD}" dt="2023-03-30T15:09:06.355" v="1094"/>
          <ac:inkMkLst>
            <pc:docMk/>
            <pc:sldMk cId="1998004111" sldId="279"/>
            <ac:inkMk id="31" creationId="{F9F5B33A-C340-21C2-C18F-983FE01C28E7}"/>
          </ac:inkMkLst>
        </pc:inkChg>
        <pc:inkChg chg="add del">
          <ac:chgData name="Venkatasubramanian, Mani V." userId="fbe5ce37-0145-4c31-b84a-b36f8beac5f3" providerId="ADAL" clId="{80B9EE92-2438-4B4B-9C0B-08A31A8552CD}" dt="2023-03-30T15:09:06.355" v="1094"/>
          <ac:inkMkLst>
            <pc:docMk/>
            <pc:sldMk cId="1998004111" sldId="279"/>
            <ac:inkMk id="32" creationId="{ED0CB6A2-7C45-5067-22AB-DAA1003AB0C0}"/>
          </ac:inkMkLst>
        </pc:inkChg>
        <pc:inkChg chg="add del">
          <ac:chgData name="Venkatasubramanian, Mani V." userId="fbe5ce37-0145-4c31-b84a-b36f8beac5f3" providerId="ADAL" clId="{80B9EE92-2438-4B4B-9C0B-08A31A8552CD}" dt="2023-03-30T15:09:06.355" v="1094"/>
          <ac:inkMkLst>
            <pc:docMk/>
            <pc:sldMk cId="1998004111" sldId="279"/>
            <ac:inkMk id="33" creationId="{86CEB8F7-A10F-D673-E45E-4272540870BC}"/>
          </ac:inkMkLst>
        </pc:inkChg>
        <pc:inkChg chg="add reco">
          <ac:chgData name="Venkatasubramanian, Mani V." userId="fbe5ce37-0145-4c31-b84a-b36f8beac5f3" providerId="ADAL" clId="{80B9EE92-2438-4B4B-9C0B-08A31A8552CD}" dt="2023-03-30T15:09:06.355" v="1094"/>
          <ac:inkMkLst>
            <pc:docMk/>
            <pc:sldMk cId="1998004111" sldId="279"/>
            <ac:inkMk id="34" creationId="{21890F78-C5E2-9556-12D2-A98593E1B832}"/>
          </ac:inkMkLst>
        </pc:inkChg>
        <pc:inkChg chg="add">
          <ac:chgData name="Venkatasubramanian, Mani V." userId="fbe5ce37-0145-4c31-b84a-b36f8beac5f3" providerId="ADAL" clId="{80B9EE92-2438-4B4B-9C0B-08A31A8552CD}" dt="2023-03-30T15:09:09.939" v="1095"/>
          <ac:inkMkLst>
            <pc:docMk/>
            <pc:sldMk cId="1998004111" sldId="279"/>
            <ac:inkMk id="35" creationId="{8C5892B1-CA6B-5C7A-0427-428CA3036D76}"/>
          </ac:inkMkLst>
        </pc:inkChg>
        <pc:inkChg chg="add del">
          <ac:chgData name="Venkatasubramanian, Mani V." userId="fbe5ce37-0145-4c31-b84a-b36f8beac5f3" providerId="ADAL" clId="{80B9EE92-2438-4B4B-9C0B-08A31A8552CD}" dt="2023-03-30T15:09:13.098" v="1104"/>
          <ac:inkMkLst>
            <pc:docMk/>
            <pc:sldMk cId="1998004111" sldId="279"/>
            <ac:inkMk id="36" creationId="{669D6D33-8650-25E0-B4D5-BBFF7DCA2F1F}"/>
          </ac:inkMkLst>
        </pc:inkChg>
        <pc:inkChg chg="add del">
          <ac:chgData name="Venkatasubramanian, Mani V." userId="fbe5ce37-0145-4c31-b84a-b36f8beac5f3" providerId="ADAL" clId="{80B9EE92-2438-4B4B-9C0B-08A31A8552CD}" dt="2023-03-30T15:09:13.098" v="1104"/>
          <ac:inkMkLst>
            <pc:docMk/>
            <pc:sldMk cId="1998004111" sldId="279"/>
            <ac:inkMk id="37" creationId="{A26B6C7E-71AD-EE52-2D93-071BDDDE6C24}"/>
          </ac:inkMkLst>
        </pc:inkChg>
        <pc:inkChg chg="add del">
          <ac:chgData name="Venkatasubramanian, Mani V." userId="fbe5ce37-0145-4c31-b84a-b36f8beac5f3" providerId="ADAL" clId="{80B9EE92-2438-4B4B-9C0B-08A31A8552CD}" dt="2023-03-30T15:09:13.098" v="1104"/>
          <ac:inkMkLst>
            <pc:docMk/>
            <pc:sldMk cId="1998004111" sldId="279"/>
            <ac:inkMk id="38" creationId="{5732E974-B672-3B50-BE10-23FD64509AD0}"/>
          </ac:inkMkLst>
        </pc:inkChg>
        <pc:inkChg chg="add del">
          <ac:chgData name="Venkatasubramanian, Mani V." userId="fbe5ce37-0145-4c31-b84a-b36f8beac5f3" providerId="ADAL" clId="{80B9EE92-2438-4B4B-9C0B-08A31A8552CD}" dt="2023-03-30T15:09:13.098" v="1104"/>
          <ac:inkMkLst>
            <pc:docMk/>
            <pc:sldMk cId="1998004111" sldId="279"/>
            <ac:inkMk id="39" creationId="{31B4A83F-B213-BE20-A3CA-A92A6CDAE244}"/>
          </ac:inkMkLst>
        </pc:inkChg>
        <pc:inkChg chg="add del">
          <ac:chgData name="Venkatasubramanian, Mani V." userId="fbe5ce37-0145-4c31-b84a-b36f8beac5f3" providerId="ADAL" clId="{80B9EE92-2438-4B4B-9C0B-08A31A8552CD}" dt="2023-03-30T15:09:13.098" v="1104"/>
          <ac:inkMkLst>
            <pc:docMk/>
            <pc:sldMk cId="1998004111" sldId="279"/>
            <ac:inkMk id="40" creationId="{4EDB2FDF-90B3-F616-842D-DA81F6C6E01B}"/>
          </ac:inkMkLst>
        </pc:inkChg>
        <pc:inkChg chg="add del">
          <ac:chgData name="Venkatasubramanian, Mani V." userId="fbe5ce37-0145-4c31-b84a-b36f8beac5f3" providerId="ADAL" clId="{80B9EE92-2438-4B4B-9C0B-08A31A8552CD}" dt="2023-03-30T15:09:13.098" v="1104"/>
          <ac:inkMkLst>
            <pc:docMk/>
            <pc:sldMk cId="1998004111" sldId="279"/>
            <ac:inkMk id="41" creationId="{9E9AC704-FDC6-86F4-C0AC-349DE880329F}"/>
          </ac:inkMkLst>
        </pc:inkChg>
        <pc:inkChg chg="add del">
          <ac:chgData name="Venkatasubramanian, Mani V." userId="fbe5ce37-0145-4c31-b84a-b36f8beac5f3" providerId="ADAL" clId="{80B9EE92-2438-4B4B-9C0B-08A31A8552CD}" dt="2023-03-30T15:09:13.098" v="1104"/>
          <ac:inkMkLst>
            <pc:docMk/>
            <pc:sldMk cId="1998004111" sldId="279"/>
            <ac:inkMk id="42" creationId="{9E3D19DA-B79F-62ED-E115-020A3A507801}"/>
          </ac:inkMkLst>
        </pc:inkChg>
        <pc:inkChg chg="add del">
          <ac:chgData name="Venkatasubramanian, Mani V." userId="fbe5ce37-0145-4c31-b84a-b36f8beac5f3" providerId="ADAL" clId="{80B9EE92-2438-4B4B-9C0B-08A31A8552CD}" dt="2023-03-30T15:09:13.098" v="1104"/>
          <ac:inkMkLst>
            <pc:docMk/>
            <pc:sldMk cId="1998004111" sldId="279"/>
            <ac:inkMk id="43" creationId="{D528C2F5-E3B7-1275-6C0F-66151F9A7CC4}"/>
          </ac:inkMkLst>
        </pc:inkChg>
        <pc:inkChg chg="add reco">
          <ac:chgData name="Venkatasubramanian, Mani V." userId="fbe5ce37-0145-4c31-b84a-b36f8beac5f3" providerId="ADAL" clId="{80B9EE92-2438-4B4B-9C0B-08A31A8552CD}" dt="2023-03-30T15:09:13.098" v="1104"/>
          <ac:inkMkLst>
            <pc:docMk/>
            <pc:sldMk cId="1998004111" sldId="279"/>
            <ac:inkMk id="44" creationId="{948C5D81-B4E6-295C-01C3-A7356792B154}"/>
          </ac:inkMkLst>
        </pc:inkChg>
        <pc:inkChg chg="add reco">
          <ac:chgData name="Venkatasubramanian, Mani V." userId="fbe5ce37-0145-4c31-b84a-b36f8beac5f3" providerId="ADAL" clId="{80B9EE92-2438-4B4B-9C0B-08A31A8552CD}" dt="2023-03-30T15:09:13.098" v="1104"/>
          <ac:inkMkLst>
            <pc:docMk/>
            <pc:sldMk cId="1998004111" sldId="279"/>
            <ac:inkMk id="45" creationId="{5634108D-91BE-D003-D254-A5678C4D45F4}"/>
          </ac:inkMkLst>
        </pc:inkChg>
        <pc:inkChg chg="add">
          <ac:chgData name="Venkatasubramanian, Mani V." userId="fbe5ce37-0145-4c31-b84a-b36f8beac5f3" providerId="ADAL" clId="{80B9EE92-2438-4B4B-9C0B-08A31A8552CD}" dt="2023-03-30T15:09:13.337" v="1105"/>
          <ac:inkMkLst>
            <pc:docMk/>
            <pc:sldMk cId="1998004111" sldId="279"/>
            <ac:inkMk id="46" creationId="{B82B1DA1-1C04-63D0-4048-F39CA7D4A911}"/>
          </ac:inkMkLst>
        </pc:inkChg>
        <pc:inkChg chg="add del">
          <ac:chgData name="Venkatasubramanian, Mani V." userId="fbe5ce37-0145-4c31-b84a-b36f8beac5f3" providerId="ADAL" clId="{80B9EE92-2438-4B4B-9C0B-08A31A8552CD}" dt="2023-03-30T15:09:15.110" v="1109"/>
          <ac:inkMkLst>
            <pc:docMk/>
            <pc:sldMk cId="1998004111" sldId="279"/>
            <ac:inkMk id="47" creationId="{F3B11183-A81B-32EB-D5B8-14F721EC6C8C}"/>
          </ac:inkMkLst>
        </pc:inkChg>
        <pc:inkChg chg="add del">
          <ac:chgData name="Venkatasubramanian, Mani V." userId="fbe5ce37-0145-4c31-b84a-b36f8beac5f3" providerId="ADAL" clId="{80B9EE92-2438-4B4B-9C0B-08A31A8552CD}" dt="2023-03-30T15:09:15.110" v="1109"/>
          <ac:inkMkLst>
            <pc:docMk/>
            <pc:sldMk cId="1998004111" sldId="279"/>
            <ac:inkMk id="48" creationId="{08255AF9-950E-A1DA-1A15-6ED11E8FCA87}"/>
          </ac:inkMkLst>
        </pc:inkChg>
        <pc:inkChg chg="add del">
          <ac:chgData name="Venkatasubramanian, Mani V." userId="fbe5ce37-0145-4c31-b84a-b36f8beac5f3" providerId="ADAL" clId="{80B9EE92-2438-4B4B-9C0B-08A31A8552CD}" dt="2023-03-30T15:09:15.110" v="1109"/>
          <ac:inkMkLst>
            <pc:docMk/>
            <pc:sldMk cId="1998004111" sldId="279"/>
            <ac:inkMk id="49" creationId="{1B074373-3D45-6ADC-D1D0-426F073277BD}"/>
          </ac:inkMkLst>
        </pc:inkChg>
        <pc:inkChg chg="add reco">
          <ac:chgData name="Venkatasubramanian, Mani V." userId="fbe5ce37-0145-4c31-b84a-b36f8beac5f3" providerId="ADAL" clId="{80B9EE92-2438-4B4B-9C0B-08A31A8552CD}" dt="2023-03-30T15:09:15.110" v="1109"/>
          <ac:inkMkLst>
            <pc:docMk/>
            <pc:sldMk cId="1998004111" sldId="279"/>
            <ac:inkMk id="50" creationId="{C2679552-3F6F-9AC0-D0E3-E497089D03BC}"/>
          </ac:inkMkLst>
        </pc:inkChg>
        <pc:inkChg chg="add del">
          <ac:chgData name="Venkatasubramanian, Mani V." userId="fbe5ce37-0145-4c31-b84a-b36f8beac5f3" providerId="ADAL" clId="{80B9EE92-2438-4B4B-9C0B-08A31A8552CD}" dt="2023-03-30T15:09:18.647" v="1118"/>
          <ac:inkMkLst>
            <pc:docMk/>
            <pc:sldMk cId="1998004111" sldId="279"/>
            <ac:inkMk id="51" creationId="{934D2BCC-4E73-BA09-1539-0A5DDA235780}"/>
          </ac:inkMkLst>
        </pc:inkChg>
        <pc:inkChg chg="add del">
          <ac:chgData name="Venkatasubramanian, Mani V." userId="fbe5ce37-0145-4c31-b84a-b36f8beac5f3" providerId="ADAL" clId="{80B9EE92-2438-4B4B-9C0B-08A31A8552CD}" dt="2023-03-30T15:09:18.647" v="1118"/>
          <ac:inkMkLst>
            <pc:docMk/>
            <pc:sldMk cId="1998004111" sldId="279"/>
            <ac:inkMk id="52" creationId="{B949BD70-D4F3-EFF1-6BE2-5EF6FE4B40D8}"/>
          </ac:inkMkLst>
        </pc:inkChg>
        <pc:inkChg chg="add del">
          <ac:chgData name="Venkatasubramanian, Mani V." userId="fbe5ce37-0145-4c31-b84a-b36f8beac5f3" providerId="ADAL" clId="{80B9EE92-2438-4B4B-9C0B-08A31A8552CD}" dt="2023-03-30T15:09:18.647" v="1118"/>
          <ac:inkMkLst>
            <pc:docMk/>
            <pc:sldMk cId="1998004111" sldId="279"/>
            <ac:inkMk id="53" creationId="{214FEDE0-7B3C-E6A1-D84F-1DA12C98D66C}"/>
          </ac:inkMkLst>
        </pc:inkChg>
        <pc:inkChg chg="add del">
          <ac:chgData name="Venkatasubramanian, Mani V." userId="fbe5ce37-0145-4c31-b84a-b36f8beac5f3" providerId="ADAL" clId="{80B9EE92-2438-4B4B-9C0B-08A31A8552CD}" dt="2023-03-30T15:09:18.647" v="1118"/>
          <ac:inkMkLst>
            <pc:docMk/>
            <pc:sldMk cId="1998004111" sldId="279"/>
            <ac:inkMk id="54" creationId="{CC4EE0B4-A5C7-608A-B452-97441274B405}"/>
          </ac:inkMkLst>
        </pc:inkChg>
        <pc:inkChg chg="add del">
          <ac:chgData name="Venkatasubramanian, Mani V." userId="fbe5ce37-0145-4c31-b84a-b36f8beac5f3" providerId="ADAL" clId="{80B9EE92-2438-4B4B-9C0B-08A31A8552CD}" dt="2023-03-30T15:09:18.647" v="1118"/>
          <ac:inkMkLst>
            <pc:docMk/>
            <pc:sldMk cId="1998004111" sldId="279"/>
            <ac:inkMk id="55" creationId="{0128A5EA-5149-E950-B123-CADCC7C9CCC0}"/>
          </ac:inkMkLst>
        </pc:inkChg>
        <pc:inkChg chg="add del">
          <ac:chgData name="Venkatasubramanian, Mani V." userId="fbe5ce37-0145-4c31-b84a-b36f8beac5f3" providerId="ADAL" clId="{80B9EE92-2438-4B4B-9C0B-08A31A8552CD}" dt="2023-03-30T15:09:18.647" v="1118"/>
          <ac:inkMkLst>
            <pc:docMk/>
            <pc:sldMk cId="1998004111" sldId="279"/>
            <ac:inkMk id="56" creationId="{378F4B1F-4E2D-AB41-B943-C1166FCE9CFF}"/>
          </ac:inkMkLst>
        </pc:inkChg>
        <pc:inkChg chg="add del">
          <ac:chgData name="Venkatasubramanian, Mani V." userId="fbe5ce37-0145-4c31-b84a-b36f8beac5f3" providerId="ADAL" clId="{80B9EE92-2438-4B4B-9C0B-08A31A8552CD}" dt="2023-03-30T15:09:18.647" v="1118"/>
          <ac:inkMkLst>
            <pc:docMk/>
            <pc:sldMk cId="1998004111" sldId="279"/>
            <ac:inkMk id="57" creationId="{077581A6-22FD-6157-FF52-47EC73B6C041}"/>
          </ac:inkMkLst>
        </pc:inkChg>
        <pc:inkChg chg="add del">
          <ac:chgData name="Venkatasubramanian, Mani V." userId="fbe5ce37-0145-4c31-b84a-b36f8beac5f3" providerId="ADAL" clId="{80B9EE92-2438-4B4B-9C0B-08A31A8552CD}" dt="2023-03-30T15:09:18.647" v="1118"/>
          <ac:inkMkLst>
            <pc:docMk/>
            <pc:sldMk cId="1998004111" sldId="279"/>
            <ac:inkMk id="58" creationId="{D3D4B7CB-22D1-CEA2-ACF7-02145AE42753}"/>
          </ac:inkMkLst>
        </pc:inkChg>
        <pc:inkChg chg="add reco">
          <ac:chgData name="Venkatasubramanian, Mani V." userId="fbe5ce37-0145-4c31-b84a-b36f8beac5f3" providerId="ADAL" clId="{80B9EE92-2438-4B4B-9C0B-08A31A8552CD}" dt="2023-03-30T15:09:18.647" v="1118"/>
          <ac:inkMkLst>
            <pc:docMk/>
            <pc:sldMk cId="1998004111" sldId="279"/>
            <ac:inkMk id="59" creationId="{7AC0A67C-BE8A-8CF6-D74B-8E5A3FEF4765}"/>
          </ac:inkMkLst>
        </pc:inkChg>
        <pc:inkChg chg="add del">
          <ac:chgData name="Venkatasubramanian, Mani V." userId="fbe5ce37-0145-4c31-b84a-b36f8beac5f3" providerId="ADAL" clId="{80B9EE92-2438-4B4B-9C0B-08A31A8552CD}" dt="2023-03-30T15:09:25.725" v="1133"/>
          <ac:inkMkLst>
            <pc:docMk/>
            <pc:sldMk cId="1998004111" sldId="279"/>
            <ac:inkMk id="60" creationId="{D61A19AE-150A-B3DA-0994-C0C909E8C43D}"/>
          </ac:inkMkLst>
        </pc:inkChg>
        <pc:inkChg chg="add del">
          <ac:chgData name="Venkatasubramanian, Mani V." userId="fbe5ce37-0145-4c31-b84a-b36f8beac5f3" providerId="ADAL" clId="{80B9EE92-2438-4B4B-9C0B-08A31A8552CD}" dt="2023-03-30T15:09:25.725" v="1133"/>
          <ac:inkMkLst>
            <pc:docMk/>
            <pc:sldMk cId="1998004111" sldId="279"/>
            <ac:inkMk id="61" creationId="{30C5B65D-465B-3851-93D9-1C3B5369B245}"/>
          </ac:inkMkLst>
        </pc:inkChg>
        <pc:inkChg chg="add del">
          <ac:chgData name="Venkatasubramanian, Mani V." userId="fbe5ce37-0145-4c31-b84a-b36f8beac5f3" providerId="ADAL" clId="{80B9EE92-2438-4B4B-9C0B-08A31A8552CD}" dt="2023-03-30T15:09:25.725" v="1133"/>
          <ac:inkMkLst>
            <pc:docMk/>
            <pc:sldMk cId="1998004111" sldId="279"/>
            <ac:inkMk id="62" creationId="{41BC3723-2DE5-790E-599F-7219EB90126E}"/>
          </ac:inkMkLst>
        </pc:inkChg>
        <pc:inkChg chg="add del">
          <ac:chgData name="Venkatasubramanian, Mani V." userId="fbe5ce37-0145-4c31-b84a-b36f8beac5f3" providerId="ADAL" clId="{80B9EE92-2438-4B4B-9C0B-08A31A8552CD}" dt="2023-03-30T15:09:25.725" v="1133"/>
          <ac:inkMkLst>
            <pc:docMk/>
            <pc:sldMk cId="1998004111" sldId="279"/>
            <ac:inkMk id="63" creationId="{16F49273-FB8C-A1C7-D56F-0EDB248C2B83}"/>
          </ac:inkMkLst>
        </pc:inkChg>
        <pc:inkChg chg="add del">
          <ac:chgData name="Venkatasubramanian, Mani V." userId="fbe5ce37-0145-4c31-b84a-b36f8beac5f3" providerId="ADAL" clId="{80B9EE92-2438-4B4B-9C0B-08A31A8552CD}" dt="2023-03-30T15:09:25.725" v="1133"/>
          <ac:inkMkLst>
            <pc:docMk/>
            <pc:sldMk cId="1998004111" sldId="279"/>
            <ac:inkMk id="64" creationId="{C6C77272-EDB9-83F2-6217-11082C9967CD}"/>
          </ac:inkMkLst>
        </pc:inkChg>
        <pc:inkChg chg="add del">
          <ac:chgData name="Venkatasubramanian, Mani V." userId="fbe5ce37-0145-4c31-b84a-b36f8beac5f3" providerId="ADAL" clId="{80B9EE92-2438-4B4B-9C0B-08A31A8552CD}" dt="2023-03-30T15:09:25.725" v="1133"/>
          <ac:inkMkLst>
            <pc:docMk/>
            <pc:sldMk cId="1998004111" sldId="279"/>
            <ac:inkMk id="65" creationId="{799D8E49-F4F6-A010-702A-917681AA6487}"/>
          </ac:inkMkLst>
        </pc:inkChg>
        <pc:inkChg chg="add del">
          <ac:chgData name="Venkatasubramanian, Mani V." userId="fbe5ce37-0145-4c31-b84a-b36f8beac5f3" providerId="ADAL" clId="{80B9EE92-2438-4B4B-9C0B-08A31A8552CD}" dt="2023-03-30T15:09:25.725" v="1133"/>
          <ac:inkMkLst>
            <pc:docMk/>
            <pc:sldMk cId="1998004111" sldId="279"/>
            <ac:inkMk id="66" creationId="{C2439737-2180-F9C3-C5AA-983775407D92}"/>
          </ac:inkMkLst>
        </pc:inkChg>
        <pc:inkChg chg="add del">
          <ac:chgData name="Venkatasubramanian, Mani V." userId="fbe5ce37-0145-4c31-b84a-b36f8beac5f3" providerId="ADAL" clId="{80B9EE92-2438-4B4B-9C0B-08A31A8552CD}" dt="2023-03-30T15:09:25.725" v="1133"/>
          <ac:inkMkLst>
            <pc:docMk/>
            <pc:sldMk cId="1998004111" sldId="279"/>
            <ac:inkMk id="67" creationId="{99E2FCF9-B265-2CE8-CFEE-FFFAD86EEA09}"/>
          </ac:inkMkLst>
        </pc:inkChg>
        <pc:inkChg chg="add del">
          <ac:chgData name="Venkatasubramanian, Mani V." userId="fbe5ce37-0145-4c31-b84a-b36f8beac5f3" providerId="ADAL" clId="{80B9EE92-2438-4B4B-9C0B-08A31A8552CD}" dt="2023-03-30T15:09:25.725" v="1133"/>
          <ac:inkMkLst>
            <pc:docMk/>
            <pc:sldMk cId="1998004111" sldId="279"/>
            <ac:inkMk id="68" creationId="{268FD33E-5513-9002-38A5-8C41929B1D9D}"/>
          </ac:inkMkLst>
        </pc:inkChg>
        <pc:inkChg chg="add del">
          <ac:chgData name="Venkatasubramanian, Mani V." userId="fbe5ce37-0145-4c31-b84a-b36f8beac5f3" providerId="ADAL" clId="{80B9EE92-2438-4B4B-9C0B-08A31A8552CD}" dt="2023-03-30T15:09:25.725" v="1133"/>
          <ac:inkMkLst>
            <pc:docMk/>
            <pc:sldMk cId="1998004111" sldId="279"/>
            <ac:inkMk id="69" creationId="{8AA71050-C94B-BD1F-007E-38F097B4E45F}"/>
          </ac:inkMkLst>
        </pc:inkChg>
        <pc:inkChg chg="add del">
          <ac:chgData name="Venkatasubramanian, Mani V." userId="fbe5ce37-0145-4c31-b84a-b36f8beac5f3" providerId="ADAL" clId="{80B9EE92-2438-4B4B-9C0B-08A31A8552CD}" dt="2023-03-30T15:09:25.725" v="1133"/>
          <ac:inkMkLst>
            <pc:docMk/>
            <pc:sldMk cId="1998004111" sldId="279"/>
            <ac:inkMk id="70" creationId="{825A67C0-7A95-BF3C-FBE0-84459B35F3CF}"/>
          </ac:inkMkLst>
        </pc:inkChg>
        <pc:inkChg chg="add del">
          <ac:chgData name="Venkatasubramanian, Mani V." userId="fbe5ce37-0145-4c31-b84a-b36f8beac5f3" providerId="ADAL" clId="{80B9EE92-2438-4B4B-9C0B-08A31A8552CD}" dt="2023-03-30T15:09:25.725" v="1133"/>
          <ac:inkMkLst>
            <pc:docMk/>
            <pc:sldMk cId="1998004111" sldId="279"/>
            <ac:inkMk id="71" creationId="{F93511F4-5CF8-51B6-E320-A0C7EAE2D357}"/>
          </ac:inkMkLst>
        </pc:inkChg>
        <pc:inkChg chg="add del">
          <ac:chgData name="Venkatasubramanian, Mani V." userId="fbe5ce37-0145-4c31-b84a-b36f8beac5f3" providerId="ADAL" clId="{80B9EE92-2438-4B4B-9C0B-08A31A8552CD}" dt="2023-03-30T15:09:25.725" v="1133"/>
          <ac:inkMkLst>
            <pc:docMk/>
            <pc:sldMk cId="1998004111" sldId="279"/>
            <ac:inkMk id="72" creationId="{CC978522-BA32-4805-DDC0-BA6A294DEBA3}"/>
          </ac:inkMkLst>
        </pc:inkChg>
        <pc:inkChg chg="add del">
          <ac:chgData name="Venkatasubramanian, Mani V." userId="fbe5ce37-0145-4c31-b84a-b36f8beac5f3" providerId="ADAL" clId="{80B9EE92-2438-4B4B-9C0B-08A31A8552CD}" dt="2023-03-30T15:09:25.725" v="1133"/>
          <ac:inkMkLst>
            <pc:docMk/>
            <pc:sldMk cId="1998004111" sldId="279"/>
            <ac:inkMk id="73" creationId="{68F97D63-E169-6339-33D1-751821F16068}"/>
          </ac:inkMkLst>
        </pc:inkChg>
        <pc:inkChg chg="add reco">
          <ac:chgData name="Venkatasubramanian, Mani V." userId="fbe5ce37-0145-4c31-b84a-b36f8beac5f3" providerId="ADAL" clId="{80B9EE92-2438-4B4B-9C0B-08A31A8552CD}" dt="2023-03-30T15:09:25.725" v="1133"/>
          <ac:inkMkLst>
            <pc:docMk/>
            <pc:sldMk cId="1998004111" sldId="279"/>
            <ac:inkMk id="74" creationId="{44CDD63B-F739-AD9C-74A5-A12003DCC4B9}"/>
          </ac:inkMkLst>
        </pc:inkChg>
        <pc:inkChg chg="add del">
          <ac:chgData name="Venkatasubramanian, Mani V." userId="fbe5ce37-0145-4c31-b84a-b36f8beac5f3" providerId="ADAL" clId="{80B9EE92-2438-4B4B-9C0B-08A31A8552CD}" dt="2023-03-30T15:09:35.067" v="1148"/>
          <ac:inkMkLst>
            <pc:docMk/>
            <pc:sldMk cId="1998004111" sldId="279"/>
            <ac:inkMk id="75" creationId="{A133E473-3C43-3587-59ED-D47BFC922602}"/>
          </ac:inkMkLst>
        </pc:inkChg>
        <pc:inkChg chg="add del">
          <ac:chgData name="Venkatasubramanian, Mani V." userId="fbe5ce37-0145-4c31-b84a-b36f8beac5f3" providerId="ADAL" clId="{80B9EE92-2438-4B4B-9C0B-08A31A8552CD}" dt="2023-03-30T15:09:35.067" v="1148"/>
          <ac:inkMkLst>
            <pc:docMk/>
            <pc:sldMk cId="1998004111" sldId="279"/>
            <ac:inkMk id="76" creationId="{1C2089CF-2E05-4161-1C0D-566E08C40618}"/>
          </ac:inkMkLst>
        </pc:inkChg>
        <pc:inkChg chg="add del">
          <ac:chgData name="Venkatasubramanian, Mani V." userId="fbe5ce37-0145-4c31-b84a-b36f8beac5f3" providerId="ADAL" clId="{80B9EE92-2438-4B4B-9C0B-08A31A8552CD}" dt="2023-03-30T15:09:35.067" v="1148"/>
          <ac:inkMkLst>
            <pc:docMk/>
            <pc:sldMk cId="1998004111" sldId="279"/>
            <ac:inkMk id="77" creationId="{069C849C-B5C5-E00E-1689-512FAECC4D40}"/>
          </ac:inkMkLst>
        </pc:inkChg>
        <pc:inkChg chg="add del">
          <ac:chgData name="Venkatasubramanian, Mani V." userId="fbe5ce37-0145-4c31-b84a-b36f8beac5f3" providerId="ADAL" clId="{80B9EE92-2438-4B4B-9C0B-08A31A8552CD}" dt="2023-03-30T15:09:35.067" v="1148"/>
          <ac:inkMkLst>
            <pc:docMk/>
            <pc:sldMk cId="1998004111" sldId="279"/>
            <ac:inkMk id="78" creationId="{391E6593-E20A-3795-960E-20B9FED846C8}"/>
          </ac:inkMkLst>
        </pc:inkChg>
        <pc:inkChg chg="add del">
          <ac:chgData name="Venkatasubramanian, Mani V." userId="fbe5ce37-0145-4c31-b84a-b36f8beac5f3" providerId="ADAL" clId="{80B9EE92-2438-4B4B-9C0B-08A31A8552CD}" dt="2023-03-30T15:09:35.067" v="1148"/>
          <ac:inkMkLst>
            <pc:docMk/>
            <pc:sldMk cId="1998004111" sldId="279"/>
            <ac:inkMk id="79" creationId="{0F1ED149-E910-578D-0A4D-6C42F7972111}"/>
          </ac:inkMkLst>
        </pc:inkChg>
        <pc:inkChg chg="add del">
          <ac:chgData name="Venkatasubramanian, Mani V." userId="fbe5ce37-0145-4c31-b84a-b36f8beac5f3" providerId="ADAL" clId="{80B9EE92-2438-4B4B-9C0B-08A31A8552CD}" dt="2023-03-30T15:09:35.067" v="1148"/>
          <ac:inkMkLst>
            <pc:docMk/>
            <pc:sldMk cId="1998004111" sldId="279"/>
            <ac:inkMk id="80" creationId="{5A60B959-0668-BFE4-879C-F01C876D580B}"/>
          </ac:inkMkLst>
        </pc:inkChg>
        <pc:inkChg chg="add del">
          <ac:chgData name="Venkatasubramanian, Mani V." userId="fbe5ce37-0145-4c31-b84a-b36f8beac5f3" providerId="ADAL" clId="{80B9EE92-2438-4B4B-9C0B-08A31A8552CD}" dt="2023-03-30T15:09:35.067" v="1148"/>
          <ac:inkMkLst>
            <pc:docMk/>
            <pc:sldMk cId="1998004111" sldId="279"/>
            <ac:inkMk id="81" creationId="{69B6415D-9C46-16D3-8BB2-663EB8ED1576}"/>
          </ac:inkMkLst>
        </pc:inkChg>
        <pc:inkChg chg="add del">
          <ac:chgData name="Venkatasubramanian, Mani V." userId="fbe5ce37-0145-4c31-b84a-b36f8beac5f3" providerId="ADAL" clId="{80B9EE92-2438-4B4B-9C0B-08A31A8552CD}" dt="2023-03-30T15:09:35.067" v="1148"/>
          <ac:inkMkLst>
            <pc:docMk/>
            <pc:sldMk cId="1998004111" sldId="279"/>
            <ac:inkMk id="82" creationId="{1AB49D87-2257-36E8-B2E9-65E0F6990FC4}"/>
          </ac:inkMkLst>
        </pc:inkChg>
        <pc:inkChg chg="add del">
          <ac:chgData name="Venkatasubramanian, Mani V." userId="fbe5ce37-0145-4c31-b84a-b36f8beac5f3" providerId="ADAL" clId="{80B9EE92-2438-4B4B-9C0B-08A31A8552CD}" dt="2023-03-30T15:09:35.067" v="1148"/>
          <ac:inkMkLst>
            <pc:docMk/>
            <pc:sldMk cId="1998004111" sldId="279"/>
            <ac:inkMk id="83" creationId="{071A2044-68FD-8B9D-6A06-DF3D03E85B5A}"/>
          </ac:inkMkLst>
        </pc:inkChg>
        <pc:inkChg chg="add del">
          <ac:chgData name="Venkatasubramanian, Mani V." userId="fbe5ce37-0145-4c31-b84a-b36f8beac5f3" providerId="ADAL" clId="{80B9EE92-2438-4B4B-9C0B-08A31A8552CD}" dt="2023-03-30T15:09:35.067" v="1148"/>
          <ac:inkMkLst>
            <pc:docMk/>
            <pc:sldMk cId="1998004111" sldId="279"/>
            <ac:inkMk id="84" creationId="{8D9F0536-CC6E-74ED-4276-1ED95430A1BC}"/>
          </ac:inkMkLst>
        </pc:inkChg>
        <pc:inkChg chg="add del">
          <ac:chgData name="Venkatasubramanian, Mani V." userId="fbe5ce37-0145-4c31-b84a-b36f8beac5f3" providerId="ADAL" clId="{80B9EE92-2438-4B4B-9C0B-08A31A8552CD}" dt="2023-03-30T15:09:35.067" v="1148"/>
          <ac:inkMkLst>
            <pc:docMk/>
            <pc:sldMk cId="1998004111" sldId="279"/>
            <ac:inkMk id="85" creationId="{4E7CF751-5B04-642A-A7A8-1D689F274A5C}"/>
          </ac:inkMkLst>
        </pc:inkChg>
        <pc:inkChg chg="add del">
          <ac:chgData name="Venkatasubramanian, Mani V." userId="fbe5ce37-0145-4c31-b84a-b36f8beac5f3" providerId="ADAL" clId="{80B9EE92-2438-4B4B-9C0B-08A31A8552CD}" dt="2023-03-30T15:09:35.067" v="1148"/>
          <ac:inkMkLst>
            <pc:docMk/>
            <pc:sldMk cId="1998004111" sldId="279"/>
            <ac:inkMk id="86" creationId="{94131185-8733-FD0B-CD50-4A1677B534F2}"/>
          </ac:inkMkLst>
        </pc:inkChg>
        <pc:inkChg chg="add del">
          <ac:chgData name="Venkatasubramanian, Mani V." userId="fbe5ce37-0145-4c31-b84a-b36f8beac5f3" providerId="ADAL" clId="{80B9EE92-2438-4B4B-9C0B-08A31A8552CD}" dt="2023-03-30T15:09:35.067" v="1148"/>
          <ac:inkMkLst>
            <pc:docMk/>
            <pc:sldMk cId="1998004111" sldId="279"/>
            <ac:inkMk id="87" creationId="{7CD96F53-6717-524F-EE44-61703EE72C61}"/>
          </ac:inkMkLst>
        </pc:inkChg>
        <pc:inkChg chg="add del">
          <ac:chgData name="Venkatasubramanian, Mani V." userId="fbe5ce37-0145-4c31-b84a-b36f8beac5f3" providerId="ADAL" clId="{80B9EE92-2438-4B4B-9C0B-08A31A8552CD}" dt="2023-03-30T15:09:35.067" v="1148"/>
          <ac:inkMkLst>
            <pc:docMk/>
            <pc:sldMk cId="1998004111" sldId="279"/>
            <ac:inkMk id="88" creationId="{B7F18CC9-A67B-1365-52C1-F58A151D35FA}"/>
          </ac:inkMkLst>
        </pc:inkChg>
        <pc:inkChg chg="add reco">
          <ac:chgData name="Venkatasubramanian, Mani V." userId="fbe5ce37-0145-4c31-b84a-b36f8beac5f3" providerId="ADAL" clId="{80B9EE92-2438-4B4B-9C0B-08A31A8552CD}" dt="2023-03-30T15:09:35.067" v="1148"/>
          <ac:inkMkLst>
            <pc:docMk/>
            <pc:sldMk cId="1998004111" sldId="279"/>
            <ac:inkMk id="89" creationId="{64DF1DA1-61AE-4D0A-4972-A9908190063A}"/>
          </ac:inkMkLst>
        </pc:inkChg>
        <pc:inkChg chg="add reco">
          <ac:chgData name="Venkatasubramanian, Mani V." userId="fbe5ce37-0145-4c31-b84a-b36f8beac5f3" providerId="ADAL" clId="{80B9EE92-2438-4B4B-9C0B-08A31A8552CD}" dt="2023-03-30T15:09:35.067" v="1148"/>
          <ac:inkMkLst>
            <pc:docMk/>
            <pc:sldMk cId="1998004111" sldId="279"/>
            <ac:inkMk id="90" creationId="{07B363AE-663E-4431-B504-10F638BD7FDF}"/>
          </ac:inkMkLst>
        </pc:inkChg>
        <pc:inkChg chg="add del">
          <ac:chgData name="Venkatasubramanian, Mani V." userId="fbe5ce37-0145-4c31-b84a-b36f8beac5f3" providerId="ADAL" clId="{80B9EE92-2438-4B4B-9C0B-08A31A8552CD}" dt="2023-03-30T15:09:39.324" v="1153"/>
          <ac:inkMkLst>
            <pc:docMk/>
            <pc:sldMk cId="1998004111" sldId="279"/>
            <ac:inkMk id="91" creationId="{0255D3AF-B1E1-5FC2-1EEE-A8D6A707FBF1}"/>
          </ac:inkMkLst>
        </pc:inkChg>
        <pc:inkChg chg="add del">
          <ac:chgData name="Venkatasubramanian, Mani V." userId="fbe5ce37-0145-4c31-b84a-b36f8beac5f3" providerId="ADAL" clId="{80B9EE92-2438-4B4B-9C0B-08A31A8552CD}" dt="2023-03-30T15:09:39.324" v="1153"/>
          <ac:inkMkLst>
            <pc:docMk/>
            <pc:sldMk cId="1998004111" sldId="279"/>
            <ac:inkMk id="92" creationId="{6FC718B4-C5FE-FDF4-E427-634E1B737B75}"/>
          </ac:inkMkLst>
        </pc:inkChg>
        <pc:inkChg chg="add del">
          <ac:chgData name="Venkatasubramanian, Mani V." userId="fbe5ce37-0145-4c31-b84a-b36f8beac5f3" providerId="ADAL" clId="{80B9EE92-2438-4B4B-9C0B-08A31A8552CD}" dt="2023-03-30T15:09:39.324" v="1153"/>
          <ac:inkMkLst>
            <pc:docMk/>
            <pc:sldMk cId="1998004111" sldId="279"/>
            <ac:inkMk id="93" creationId="{AB414FE3-0099-D15A-7A5A-C72221BE2F13}"/>
          </ac:inkMkLst>
        </pc:inkChg>
        <pc:inkChg chg="add del">
          <ac:chgData name="Venkatasubramanian, Mani V." userId="fbe5ce37-0145-4c31-b84a-b36f8beac5f3" providerId="ADAL" clId="{80B9EE92-2438-4B4B-9C0B-08A31A8552CD}" dt="2023-03-30T15:09:39.324" v="1153"/>
          <ac:inkMkLst>
            <pc:docMk/>
            <pc:sldMk cId="1998004111" sldId="279"/>
            <ac:inkMk id="94" creationId="{5D28C182-8C8D-4928-D4B7-F1E892AD15DE}"/>
          </ac:inkMkLst>
        </pc:inkChg>
        <pc:inkChg chg="add reco">
          <ac:chgData name="Venkatasubramanian, Mani V." userId="fbe5ce37-0145-4c31-b84a-b36f8beac5f3" providerId="ADAL" clId="{80B9EE92-2438-4B4B-9C0B-08A31A8552CD}" dt="2023-03-30T15:09:39.324" v="1153"/>
          <ac:inkMkLst>
            <pc:docMk/>
            <pc:sldMk cId="1998004111" sldId="279"/>
            <ac:inkMk id="95" creationId="{BCCE8190-1E5F-7940-0AB2-B463C494A8A8}"/>
          </ac:inkMkLst>
        </pc:inkChg>
        <pc:inkChg chg="add del">
          <ac:chgData name="Venkatasubramanian, Mani V." userId="fbe5ce37-0145-4c31-b84a-b36f8beac5f3" providerId="ADAL" clId="{80B9EE92-2438-4B4B-9C0B-08A31A8552CD}" dt="2023-03-30T15:09:41.271" v="1158"/>
          <ac:inkMkLst>
            <pc:docMk/>
            <pc:sldMk cId="1998004111" sldId="279"/>
            <ac:inkMk id="96" creationId="{D16210A6-9B2B-3A6B-8E97-FE0095670AD3}"/>
          </ac:inkMkLst>
        </pc:inkChg>
        <pc:inkChg chg="add del">
          <ac:chgData name="Venkatasubramanian, Mani V." userId="fbe5ce37-0145-4c31-b84a-b36f8beac5f3" providerId="ADAL" clId="{80B9EE92-2438-4B4B-9C0B-08A31A8552CD}" dt="2023-03-30T15:09:41.271" v="1158"/>
          <ac:inkMkLst>
            <pc:docMk/>
            <pc:sldMk cId="1998004111" sldId="279"/>
            <ac:inkMk id="97" creationId="{01233C7E-F4D5-1760-6A3A-65D17624E452}"/>
          </ac:inkMkLst>
        </pc:inkChg>
        <pc:inkChg chg="add del">
          <ac:chgData name="Venkatasubramanian, Mani V." userId="fbe5ce37-0145-4c31-b84a-b36f8beac5f3" providerId="ADAL" clId="{80B9EE92-2438-4B4B-9C0B-08A31A8552CD}" dt="2023-03-30T15:09:41.271" v="1158"/>
          <ac:inkMkLst>
            <pc:docMk/>
            <pc:sldMk cId="1998004111" sldId="279"/>
            <ac:inkMk id="98" creationId="{5EF28037-A188-D971-9FD3-59001FBDBFCF}"/>
          </ac:inkMkLst>
        </pc:inkChg>
        <pc:inkChg chg="add del">
          <ac:chgData name="Venkatasubramanian, Mani V." userId="fbe5ce37-0145-4c31-b84a-b36f8beac5f3" providerId="ADAL" clId="{80B9EE92-2438-4B4B-9C0B-08A31A8552CD}" dt="2023-03-30T15:09:41.271" v="1158"/>
          <ac:inkMkLst>
            <pc:docMk/>
            <pc:sldMk cId="1998004111" sldId="279"/>
            <ac:inkMk id="99" creationId="{DE50FF73-50DD-8068-1E01-4554AAE330C2}"/>
          </ac:inkMkLst>
        </pc:inkChg>
        <pc:inkChg chg="add reco">
          <ac:chgData name="Venkatasubramanian, Mani V." userId="fbe5ce37-0145-4c31-b84a-b36f8beac5f3" providerId="ADAL" clId="{80B9EE92-2438-4B4B-9C0B-08A31A8552CD}" dt="2023-03-30T15:09:41.271" v="1158"/>
          <ac:inkMkLst>
            <pc:docMk/>
            <pc:sldMk cId="1998004111" sldId="279"/>
            <ac:inkMk id="100" creationId="{5B081794-27FC-9EAC-3040-A68C102DE0A0}"/>
          </ac:inkMkLst>
        </pc:inkChg>
        <pc:inkChg chg="add">
          <ac:chgData name="Venkatasubramanian, Mani V." userId="fbe5ce37-0145-4c31-b84a-b36f8beac5f3" providerId="ADAL" clId="{80B9EE92-2438-4B4B-9C0B-08A31A8552CD}" dt="2023-03-30T15:10:09.268" v="1159"/>
          <ac:inkMkLst>
            <pc:docMk/>
            <pc:sldMk cId="1998004111" sldId="279"/>
            <ac:inkMk id="101" creationId="{0E2E1ED8-9F95-0F77-EBF0-B57C1502D9E6}"/>
          </ac:inkMkLst>
        </pc:inkChg>
        <pc:inkChg chg="add">
          <ac:chgData name="Venkatasubramanian, Mani V." userId="fbe5ce37-0145-4c31-b84a-b36f8beac5f3" providerId="ADAL" clId="{80B9EE92-2438-4B4B-9C0B-08A31A8552CD}" dt="2023-03-30T15:10:13.368" v="1160"/>
          <ac:inkMkLst>
            <pc:docMk/>
            <pc:sldMk cId="1998004111" sldId="279"/>
            <ac:inkMk id="102" creationId="{029FAA8D-5448-6139-18B7-F09C874AF922}"/>
          </ac:inkMkLst>
        </pc:inkChg>
        <pc:inkChg chg="add del">
          <ac:chgData name="Venkatasubramanian, Mani V." userId="fbe5ce37-0145-4c31-b84a-b36f8beac5f3" providerId="ADAL" clId="{80B9EE92-2438-4B4B-9C0B-08A31A8552CD}" dt="2023-03-30T15:10:18.535" v="1170"/>
          <ac:inkMkLst>
            <pc:docMk/>
            <pc:sldMk cId="1998004111" sldId="279"/>
            <ac:inkMk id="103" creationId="{FE33C516-1B23-87D3-6D66-C77BA98913D3}"/>
          </ac:inkMkLst>
        </pc:inkChg>
        <pc:inkChg chg="add del">
          <ac:chgData name="Venkatasubramanian, Mani V." userId="fbe5ce37-0145-4c31-b84a-b36f8beac5f3" providerId="ADAL" clId="{80B9EE92-2438-4B4B-9C0B-08A31A8552CD}" dt="2023-03-30T15:10:18.535" v="1170"/>
          <ac:inkMkLst>
            <pc:docMk/>
            <pc:sldMk cId="1998004111" sldId="279"/>
            <ac:inkMk id="104" creationId="{74F1D7C6-78DE-8F2F-8949-25C9BC7D5C63}"/>
          </ac:inkMkLst>
        </pc:inkChg>
        <pc:inkChg chg="add del">
          <ac:chgData name="Venkatasubramanian, Mani V." userId="fbe5ce37-0145-4c31-b84a-b36f8beac5f3" providerId="ADAL" clId="{80B9EE92-2438-4B4B-9C0B-08A31A8552CD}" dt="2023-03-30T15:10:18.535" v="1170"/>
          <ac:inkMkLst>
            <pc:docMk/>
            <pc:sldMk cId="1998004111" sldId="279"/>
            <ac:inkMk id="105" creationId="{B79636FF-945D-3454-CC36-E30A80AD1F71}"/>
          </ac:inkMkLst>
        </pc:inkChg>
        <pc:inkChg chg="add del">
          <ac:chgData name="Venkatasubramanian, Mani V." userId="fbe5ce37-0145-4c31-b84a-b36f8beac5f3" providerId="ADAL" clId="{80B9EE92-2438-4B4B-9C0B-08A31A8552CD}" dt="2023-03-30T15:10:18.535" v="1170"/>
          <ac:inkMkLst>
            <pc:docMk/>
            <pc:sldMk cId="1998004111" sldId="279"/>
            <ac:inkMk id="106" creationId="{7B5F93E9-5325-C0DB-DAE0-AC8B3B778CBC}"/>
          </ac:inkMkLst>
        </pc:inkChg>
        <pc:inkChg chg="add del">
          <ac:chgData name="Venkatasubramanian, Mani V." userId="fbe5ce37-0145-4c31-b84a-b36f8beac5f3" providerId="ADAL" clId="{80B9EE92-2438-4B4B-9C0B-08A31A8552CD}" dt="2023-03-30T15:10:18.535" v="1170"/>
          <ac:inkMkLst>
            <pc:docMk/>
            <pc:sldMk cId="1998004111" sldId="279"/>
            <ac:inkMk id="107" creationId="{6EA19484-7767-A239-003A-D4B4B93A3CF7}"/>
          </ac:inkMkLst>
        </pc:inkChg>
        <pc:inkChg chg="add del">
          <ac:chgData name="Venkatasubramanian, Mani V." userId="fbe5ce37-0145-4c31-b84a-b36f8beac5f3" providerId="ADAL" clId="{80B9EE92-2438-4B4B-9C0B-08A31A8552CD}" dt="2023-03-30T15:10:18.535" v="1170"/>
          <ac:inkMkLst>
            <pc:docMk/>
            <pc:sldMk cId="1998004111" sldId="279"/>
            <ac:inkMk id="108" creationId="{40834C29-5CA7-B272-C94F-B6D2C465C7EA}"/>
          </ac:inkMkLst>
        </pc:inkChg>
        <pc:inkChg chg="add del">
          <ac:chgData name="Venkatasubramanian, Mani V." userId="fbe5ce37-0145-4c31-b84a-b36f8beac5f3" providerId="ADAL" clId="{80B9EE92-2438-4B4B-9C0B-08A31A8552CD}" dt="2023-03-30T15:10:18.535" v="1170"/>
          <ac:inkMkLst>
            <pc:docMk/>
            <pc:sldMk cId="1998004111" sldId="279"/>
            <ac:inkMk id="109" creationId="{16964802-43F3-6FD7-0D34-E5C37D730726}"/>
          </ac:inkMkLst>
        </pc:inkChg>
        <pc:inkChg chg="add del">
          <ac:chgData name="Venkatasubramanian, Mani V." userId="fbe5ce37-0145-4c31-b84a-b36f8beac5f3" providerId="ADAL" clId="{80B9EE92-2438-4B4B-9C0B-08A31A8552CD}" dt="2023-03-30T15:10:18.535" v="1170"/>
          <ac:inkMkLst>
            <pc:docMk/>
            <pc:sldMk cId="1998004111" sldId="279"/>
            <ac:inkMk id="110" creationId="{5E94BA60-CD35-36FB-FEF8-B296D521E65B}"/>
          </ac:inkMkLst>
        </pc:inkChg>
        <pc:inkChg chg="add del">
          <ac:chgData name="Venkatasubramanian, Mani V." userId="fbe5ce37-0145-4c31-b84a-b36f8beac5f3" providerId="ADAL" clId="{80B9EE92-2438-4B4B-9C0B-08A31A8552CD}" dt="2023-03-30T15:10:18.535" v="1170"/>
          <ac:inkMkLst>
            <pc:docMk/>
            <pc:sldMk cId="1998004111" sldId="279"/>
            <ac:inkMk id="111" creationId="{DE2D4020-A4E9-9CCC-D3A3-33B66E0CC69E}"/>
          </ac:inkMkLst>
        </pc:inkChg>
        <pc:inkChg chg="add reco">
          <ac:chgData name="Venkatasubramanian, Mani V." userId="fbe5ce37-0145-4c31-b84a-b36f8beac5f3" providerId="ADAL" clId="{80B9EE92-2438-4B4B-9C0B-08A31A8552CD}" dt="2023-03-30T15:10:18.535" v="1170"/>
          <ac:inkMkLst>
            <pc:docMk/>
            <pc:sldMk cId="1998004111" sldId="279"/>
            <ac:inkMk id="112" creationId="{36012AD5-DF9E-BBE3-94DE-1FFCCE3AEEDA}"/>
          </ac:inkMkLst>
        </pc:inkChg>
        <pc:inkChg chg="add reco">
          <ac:chgData name="Venkatasubramanian, Mani V." userId="fbe5ce37-0145-4c31-b84a-b36f8beac5f3" providerId="ADAL" clId="{80B9EE92-2438-4B4B-9C0B-08A31A8552CD}" dt="2023-03-30T15:10:18.535" v="1170"/>
          <ac:inkMkLst>
            <pc:docMk/>
            <pc:sldMk cId="1998004111" sldId="279"/>
            <ac:inkMk id="113" creationId="{2C703858-2A46-3768-D944-DAEAF53D9CDA}"/>
          </ac:inkMkLst>
        </pc:inkChg>
        <pc:inkChg chg="add del">
          <ac:chgData name="Venkatasubramanian, Mani V." userId="fbe5ce37-0145-4c31-b84a-b36f8beac5f3" providerId="ADAL" clId="{80B9EE92-2438-4B4B-9C0B-08A31A8552CD}" dt="2023-03-30T15:10:23.711" v="1177"/>
          <ac:inkMkLst>
            <pc:docMk/>
            <pc:sldMk cId="1998004111" sldId="279"/>
            <ac:inkMk id="114" creationId="{B37F0EE7-7359-8526-BD8B-1EC68F421832}"/>
          </ac:inkMkLst>
        </pc:inkChg>
        <pc:inkChg chg="add del">
          <ac:chgData name="Venkatasubramanian, Mani V." userId="fbe5ce37-0145-4c31-b84a-b36f8beac5f3" providerId="ADAL" clId="{80B9EE92-2438-4B4B-9C0B-08A31A8552CD}" dt="2023-03-30T15:10:23.711" v="1177"/>
          <ac:inkMkLst>
            <pc:docMk/>
            <pc:sldMk cId="1998004111" sldId="279"/>
            <ac:inkMk id="115" creationId="{4EE421CE-FE92-DBD8-55A0-2485E7E0BBA2}"/>
          </ac:inkMkLst>
        </pc:inkChg>
        <pc:inkChg chg="add del">
          <ac:chgData name="Venkatasubramanian, Mani V." userId="fbe5ce37-0145-4c31-b84a-b36f8beac5f3" providerId="ADAL" clId="{80B9EE92-2438-4B4B-9C0B-08A31A8552CD}" dt="2023-03-30T15:10:23.711" v="1177"/>
          <ac:inkMkLst>
            <pc:docMk/>
            <pc:sldMk cId="1998004111" sldId="279"/>
            <ac:inkMk id="116" creationId="{3E335E47-EA6D-1E5A-B04E-58210A0B4977}"/>
          </ac:inkMkLst>
        </pc:inkChg>
        <pc:inkChg chg="add del">
          <ac:chgData name="Venkatasubramanian, Mani V." userId="fbe5ce37-0145-4c31-b84a-b36f8beac5f3" providerId="ADAL" clId="{80B9EE92-2438-4B4B-9C0B-08A31A8552CD}" dt="2023-03-30T15:10:23.711" v="1177"/>
          <ac:inkMkLst>
            <pc:docMk/>
            <pc:sldMk cId="1998004111" sldId="279"/>
            <ac:inkMk id="117" creationId="{FE6E1AD1-A6AE-CC1B-5530-8D23C04FDCCB}"/>
          </ac:inkMkLst>
        </pc:inkChg>
        <pc:inkChg chg="add del">
          <ac:chgData name="Venkatasubramanian, Mani V." userId="fbe5ce37-0145-4c31-b84a-b36f8beac5f3" providerId="ADAL" clId="{80B9EE92-2438-4B4B-9C0B-08A31A8552CD}" dt="2023-03-30T15:10:23.711" v="1177"/>
          <ac:inkMkLst>
            <pc:docMk/>
            <pc:sldMk cId="1998004111" sldId="279"/>
            <ac:inkMk id="118" creationId="{1756D8A3-AF0E-2728-7E64-C378B07FB80F}"/>
          </ac:inkMkLst>
        </pc:inkChg>
        <pc:inkChg chg="add del">
          <ac:chgData name="Venkatasubramanian, Mani V." userId="fbe5ce37-0145-4c31-b84a-b36f8beac5f3" providerId="ADAL" clId="{80B9EE92-2438-4B4B-9C0B-08A31A8552CD}" dt="2023-03-30T15:10:23.711" v="1177"/>
          <ac:inkMkLst>
            <pc:docMk/>
            <pc:sldMk cId="1998004111" sldId="279"/>
            <ac:inkMk id="119" creationId="{0A898D48-FC65-C470-907C-7D00D818D825}"/>
          </ac:inkMkLst>
        </pc:inkChg>
        <pc:inkChg chg="add reco">
          <ac:chgData name="Venkatasubramanian, Mani V." userId="fbe5ce37-0145-4c31-b84a-b36f8beac5f3" providerId="ADAL" clId="{80B9EE92-2438-4B4B-9C0B-08A31A8552CD}" dt="2023-03-30T15:10:23.711" v="1177"/>
          <ac:inkMkLst>
            <pc:docMk/>
            <pc:sldMk cId="1998004111" sldId="279"/>
            <ac:inkMk id="120" creationId="{2AE3645E-6182-F07A-DBDA-E46A9FAB6F52}"/>
          </ac:inkMkLst>
        </pc:inkChg>
        <pc:inkChg chg="add">
          <ac:chgData name="Venkatasubramanian, Mani V." userId="fbe5ce37-0145-4c31-b84a-b36f8beac5f3" providerId="ADAL" clId="{80B9EE92-2438-4B4B-9C0B-08A31A8552CD}" dt="2023-03-30T15:11:02.506" v="1178"/>
          <ac:inkMkLst>
            <pc:docMk/>
            <pc:sldMk cId="1998004111" sldId="279"/>
            <ac:inkMk id="121" creationId="{06CFBB04-4CAD-6ADC-9468-8DF1AF066969}"/>
          </ac:inkMkLst>
        </pc:inkChg>
        <pc:inkChg chg="add del">
          <ac:chgData name="Venkatasubramanian, Mani V." userId="fbe5ce37-0145-4c31-b84a-b36f8beac5f3" providerId="ADAL" clId="{80B9EE92-2438-4B4B-9C0B-08A31A8552CD}" dt="2023-03-30T15:11:08.728" v="1187"/>
          <ac:inkMkLst>
            <pc:docMk/>
            <pc:sldMk cId="1998004111" sldId="279"/>
            <ac:inkMk id="122" creationId="{158A7964-BA58-D076-95D1-C6A39D0E8B50}"/>
          </ac:inkMkLst>
        </pc:inkChg>
        <pc:inkChg chg="add del">
          <ac:chgData name="Venkatasubramanian, Mani V." userId="fbe5ce37-0145-4c31-b84a-b36f8beac5f3" providerId="ADAL" clId="{80B9EE92-2438-4B4B-9C0B-08A31A8552CD}" dt="2023-03-30T15:11:08.728" v="1187"/>
          <ac:inkMkLst>
            <pc:docMk/>
            <pc:sldMk cId="1998004111" sldId="279"/>
            <ac:inkMk id="123" creationId="{0E7F8487-8A96-0C33-2704-D212B38096AE}"/>
          </ac:inkMkLst>
        </pc:inkChg>
        <pc:inkChg chg="add del">
          <ac:chgData name="Venkatasubramanian, Mani V." userId="fbe5ce37-0145-4c31-b84a-b36f8beac5f3" providerId="ADAL" clId="{80B9EE92-2438-4B4B-9C0B-08A31A8552CD}" dt="2023-03-30T15:11:08.728" v="1187"/>
          <ac:inkMkLst>
            <pc:docMk/>
            <pc:sldMk cId="1998004111" sldId="279"/>
            <ac:inkMk id="124" creationId="{F09A4B07-8774-CFC1-FE64-C953242C1DC8}"/>
          </ac:inkMkLst>
        </pc:inkChg>
        <pc:inkChg chg="add del">
          <ac:chgData name="Venkatasubramanian, Mani V." userId="fbe5ce37-0145-4c31-b84a-b36f8beac5f3" providerId="ADAL" clId="{80B9EE92-2438-4B4B-9C0B-08A31A8552CD}" dt="2023-03-30T15:11:08.728" v="1187"/>
          <ac:inkMkLst>
            <pc:docMk/>
            <pc:sldMk cId="1998004111" sldId="279"/>
            <ac:inkMk id="125" creationId="{5132ABB5-8ABE-9987-76FD-C28CA4D28D72}"/>
          </ac:inkMkLst>
        </pc:inkChg>
        <pc:inkChg chg="add del">
          <ac:chgData name="Venkatasubramanian, Mani V." userId="fbe5ce37-0145-4c31-b84a-b36f8beac5f3" providerId="ADAL" clId="{80B9EE92-2438-4B4B-9C0B-08A31A8552CD}" dt="2023-03-30T15:11:08.728" v="1187"/>
          <ac:inkMkLst>
            <pc:docMk/>
            <pc:sldMk cId="1998004111" sldId="279"/>
            <ac:inkMk id="126" creationId="{F5F82FAE-554A-A8F2-A27B-4D4514AACEF3}"/>
          </ac:inkMkLst>
        </pc:inkChg>
        <pc:inkChg chg="add del">
          <ac:chgData name="Venkatasubramanian, Mani V." userId="fbe5ce37-0145-4c31-b84a-b36f8beac5f3" providerId="ADAL" clId="{80B9EE92-2438-4B4B-9C0B-08A31A8552CD}" dt="2023-03-30T15:11:08.728" v="1187"/>
          <ac:inkMkLst>
            <pc:docMk/>
            <pc:sldMk cId="1998004111" sldId="279"/>
            <ac:inkMk id="127" creationId="{A400E867-DDA9-A5CA-E52E-1ED1BD04A114}"/>
          </ac:inkMkLst>
        </pc:inkChg>
        <pc:inkChg chg="add del">
          <ac:chgData name="Venkatasubramanian, Mani V." userId="fbe5ce37-0145-4c31-b84a-b36f8beac5f3" providerId="ADAL" clId="{80B9EE92-2438-4B4B-9C0B-08A31A8552CD}" dt="2023-03-30T15:11:08.728" v="1187"/>
          <ac:inkMkLst>
            <pc:docMk/>
            <pc:sldMk cId="1998004111" sldId="279"/>
            <ac:inkMk id="128" creationId="{79224F43-0E44-2140-DFAB-3262DF738D52}"/>
          </ac:inkMkLst>
        </pc:inkChg>
        <pc:inkChg chg="add del">
          <ac:chgData name="Venkatasubramanian, Mani V." userId="fbe5ce37-0145-4c31-b84a-b36f8beac5f3" providerId="ADAL" clId="{80B9EE92-2438-4B4B-9C0B-08A31A8552CD}" dt="2023-03-30T15:11:08.728" v="1187"/>
          <ac:inkMkLst>
            <pc:docMk/>
            <pc:sldMk cId="1998004111" sldId="279"/>
            <ac:inkMk id="129" creationId="{D483A3A6-D8E9-8618-2E98-E0F2E6BEEDE9}"/>
          </ac:inkMkLst>
        </pc:inkChg>
        <pc:inkChg chg="add reco">
          <ac:chgData name="Venkatasubramanian, Mani V." userId="fbe5ce37-0145-4c31-b84a-b36f8beac5f3" providerId="ADAL" clId="{80B9EE92-2438-4B4B-9C0B-08A31A8552CD}" dt="2023-03-30T15:11:08.728" v="1187"/>
          <ac:inkMkLst>
            <pc:docMk/>
            <pc:sldMk cId="1998004111" sldId="279"/>
            <ac:inkMk id="130" creationId="{C0574E96-438D-D7DC-9048-635FCD8449CB}"/>
          </ac:inkMkLst>
        </pc:inkChg>
        <pc:inkChg chg="add reco">
          <ac:chgData name="Venkatasubramanian, Mani V." userId="fbe5ce37-0145-4c31-b84a-b36f8beac5f3" providerId="ADAL" clId="{80B9EE92-2438-4B4B-9C0B-08A31A8552CD}" dt="2023-03-30T15:11:08.728" v="1187"/>
          <ac:inkMkLst>
            <pc:docMk/>
            <pc:sldMk cId="1998004111" sldId="279"/>
            <ac:inkMk id="131" creationId="{A8BEE591-F7F6-5680-DD3E-3A91E1B34237}"/>
          </ac:inkMkLst>
        </pc:inkChg>
        <pc:inkChg chg="add del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32" creationId="{42FF71BB-7AD4-7C30-C7FF-901616E2A573}"/>
          </ac:inkMkLst>
        </pc:inkChg>
        <pc:inkChg chg="add del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33" creationId="{5574F0DD-93EC-3482-B095-35029F1BB4E3}"/>
          </ac:inkMkLst>
        </pc:inkChg>
        <pc:inkChg chg="add del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34" creationId="{7F476EDB-D824-7EC9-8A35-0B2A26BD1F90}"/>
          </ac:inkMkLst>
        </pc:inkChg>
        <pc:inkChg chg="add del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35" creationId="{1ABB447D-8E44-55E9-7CEA-3C6E37F05C49}"/>
          </ac:inkMkLst>
        </pc:inkChg>
        <pc:inkChg chg="add del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36" creationId="{84482073-87FC-3B6A-1646-A777EA6775B1}"/>
          </ac:inkMkLst>
        </pc:inkChg>
        <pc:inkChg chg="add del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37" creationId="{077C2405-9AB8-3395-88CB-070C87EFD72B}"/>
          </ac:inkMkLst>
        </pc:inkChg>
        <pc:inkChg chg="add del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38" creationId="{D8FA810C-1CC8-9BB5-693D-93731DC1C147}"/>
          </ac:inkMkLst>
        </pc:inkChg>
        <pc:inkChg chg="add del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39" creationId="{9722F53E-C027-6765-3E98-1862B3F053CA}"/>
          </ac:inkMkLst>
        </pc:inkChg>
        <pc:inkChg chg="add del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40" creationId="{A68BAAC1-827B-EB8E-BA33-B39BE1413F30}"/>
          </ac:inkMkLst>
        </pc:inkChg>
        <pc:inkChg chg="add del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41" creationId="{3A92E189-FF74-4A38-3202-1C21AA3B766C}"/>
          </ac:inkMkLst>
        </pc:inkChg>
        <pc:inkChg chg="add del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42" creationId="{B9D027BE-D7E2-F2B7-C35E-533CAB3B6AD1}"/>
          </ac:inkMkLst>
        </pc:inkChg>
        <pc:inkChg chg="add del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43" creationId="{41BEC45D-2022-2B38-D38A-2C6B6D41683A}"/>
          </ac:inkMkLst>
        </pc:inkChg>
        <pc:inkChg chg="add del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44" creationId="{8685643D-581E-B56A-6D4D-35847805DEB2}"/>
          </ac:inkMkLst>
        </pc:inkChg>
        <pc:inkChg chg="add del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45" creationId="{DC82FCB2-436D-F13D-9C14-50D521A57BC6}"/>
          </ac:inkMkLst>
        </pc:inkChg>
        <pc:inkChg chg="add del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46" creationId="{F1A03AAE-35AA-574A-E187-7C28A02F50A0}"/>
          </ac:inkMkLst>
        </pc:inkChg>
        <pc:inkChg chg="add del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47" creationId="{8E160404-5EEE-348C-F8C8-E07BE4A24449}"/>
          </ac:inkMkLst>
        </pc:inkChg>
        <pc:inkChg chg="add del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48" creationId="{D162FB9E-35AF-7E71-2487-8E3280FCB341}"/>
          </ac:inkMkLst>
        </pc:inkChg>
        <pc:inkChg chg="add del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49" creationId="{C3D72FCD-12C3-3F7B-26BA-9CD9FB98C1BB}"/>
          </ac:inkMkLst>
        </pc:inkChg>
        <pc:inkChg chg="add del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50" creationId="{0F42E514-FFC0-29BD-FFD0-F70DFAB0FB99}"/>
          </ac:inkMkLst>
        </pc:inkChg>
        <pc:inkChg chg="add del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51" creationId="{9491D804-DA8A-40FA-B571-8C788C58CC46}"/>
          </ac:inkMkLst>
        </pc:inkChg>
        <pc:inkChg chg="add del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52" creationId="{7D57D6D4-D609-F8E1-11E2-4DF2FBF1FC84}"/>
          </ac:inkMkLst>
        </pc:inkChg>
        <pc:inkChg chg="add del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53" creationId="{68FCB321-61AB-7D2E-6BCD-8AF08ACC9CF9}"/>
          </ac:inkMkLst>
        </pc:inkChg>
        <pc:inkChg chg="add reco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54" creationId="{66BB3B0D-EE5F-9F2E-FF06-0D51C3C0EC79}"/>
          </ac:inkMkLst>
        </pc:inkChg>
        <pc:inkChg chg="add reco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55" creationId="{083E8F54-1C13-4E5D-49D6-A1ED576B68F4}"/>
          </ac:inkMkLst>
        </pc:inkChg>
        <pc:inkChg chg="add reco">
          <ac:chgData name="Venkatasubramanian, Mani V." userId="fbe5ce37-0145-4c31-b84a-b36f8beac5f3" providerId="ADAL" clId="{80B9EE92-2438-4B4B-9C0B-08A31A8552CD}" dt="2023-03-30T15:11:15.505" v="1210"/>
          <ac:inkMkLst>
            <pc:docMk/>
            <pc:sldMk cId="1998004111" sldId="279"/>
            <ac:inkMk id="156" creationId="{7B98ECD4-A65D-037E-B48C-18619C1E1CC1}"/>
          </ac:inkMkLst>
        </pc:inkChg>
        <pc:inkChg chg="add del">
          <ac:chgData name="Venkatasubramanian, Mani V." userId="fbe5ce37-0145-4c31-b84a-b36f8beac5f3" providerId="ADAL" clId="{80B9EE92-2438-4B4B-9C0B-08A31A8552CD}" dt="2023-03-30T15:11:55.581" v="1213"/>
          <ac:inkMkLst>
            <pc:docMk/>
            <pc:sldMk cId="1998004111" sldId="279"/>
            <ac:inkMk id="157" creationId="{B49B6E10-AE9B-087B-4273-4825657BE513}"/>
          </ac:inkMkLst>
        </pc:inkChg>
        <pc:inkChg chg="add del">
          <ac:chgData name="Venkatasubramanian, Mani V." userId="fbe5ce37-0145-4c31-b84a-b36f8beac5f3" providerId="ADAL" clId="{80B9EE92-2438-4B4B-9C0B-08A31A8552CD}" dt="2023-03-30T15:11:55.581" v="1213"/>
          <ac:inkMkLst>
            <pc:docMk/>
            <pc:sldMk cId="1998004111" sldId="279"/>
            <ac:inkMk id="158" creationId="{83437140-141D-BB9E-E96E-1E1D4505470F}"/>
          </ac:inkMkLst>
        </pc:inkChg>
        <pc:inkChg chg="add reco">
          <ac:chgData name="Venkatasubramanian, Mani V." userId="fbe5ce37-0145-4c31-b84a-b36f8beac5f3" providerId="ADAL" clId="{80B9EE92-2438-4B4B-9C0B-08A31A8552CD}" dt="2023-03-30T15:11:55.581" v="1213"/>
          <ac:inkMkLst>
            <pc:docMk/>
            <pc:sldMk cId="1998004111" sldId="279"/>
            <ac:inkMk id="159" creationId="{51F5B76F-F75C-4A3E-9C1C-2CC28D475629}"/>
          </ac:inkMkLst>
        </pc:inkChg>
        <pc:inkChg chg="add del">
          <ac:chgData name="Venkatasubramanian, Mani V." userId="fbe5ce37-0145-4c31-b84a-b36f8beac5f3" providerId="ADAL" clId="{80B9EE92-2438-4B4B-9C0B-08A31A8552CD}" dt="2023-03-30T15:35:25.542" v="2611"/>
          <ac:inkMkLst>
            <pc:docMk/>
            <pc:sldMk cId="1998004111" sldId="279"/>
            <ac:inkMk id="160" creationId="{E6688FCE-50FC-FDE3-E981-A8FB461FA6DB}"/>
          </ac:inkMkLst>
        </pc:inkChg>
        <pc:inkChg chg="add del">
          <ac:chgData name="Venkatasubramanian, Mani V." userId="fbe5ce37-0145-4c31-b84a-b36f8beac5f3" providerId="ADAL" clId="{80B9EE92-2438-4B4B-9C0B-08A31A8552CD}" dt="2023-03-30T15:35:25.542" v="2611"/>
          <ac:inkMkLst>
            <pc:docMk/>
            <pc:sldMk cId="1998004111" sldId="279"/>
            <ac:inkMk id="161" creationId="{E1CECB1C-ECCC-497F-63E4-1CF498D06A6B}"/>
          </ac:inkMkLst>
        </pc:inkChg>
        <pc:inkChg chg="add del">
          <ac:chgData name="Venkatasubramanian, Mani V." userId="fbe5ce37-0145-4c31-b84a-b36f8beac5f3" providerId="ADAL" clId="{80B9EE92-2438-4B4B-9C0B-08A31A8552CD}" dt="2023-03-30T15:35:25.542" v="2611"/>
          <ac:inkMkLst>
            <pc:docMk/>
            <pc:sldMk cId="1998004111" sldId="279"/>
            <ac:inkMk id="162" creationId="{55277829-1CCF-9D3C-8A94-45842F032223}"/>
          </ac:inkMkLst>
        </pc:inkChg>
        <pc:inkChg chg="add del">
          <ac:chgData name="Venkatasubramanian, Mani V." userId="fbe5ce37-0145-4c31-b84a-b36f8beac5f3" providerId="ADAL" clId="{80B9EE92-2438-4B4B-9C0B-08A31A8552CD}" dt="2023-03-30T15:35:25.542" v="2611"/>
          <ac:inkMkLst>
            <pc:docMk/>
            <pc:sldMk cId="1998004111" sldId="279"/>
            <ac:inkMk id="163" creationId="{0B598C0D-8B25-AAB5-1DF9-CB2EC64C07C5}"/>
          </ac:inkMkLst>
        </pc:inkChg>
        <pc:inkChg chg="add del">
          <ac:chgData name="Venkatasubramanian, Mani V." userId="fbe5ce37-0145-4c31-b84a-b36f8beac5f3" providerId="ADAL" clId="{80B9EE92-2438-4B4B-9C0B-08A31A8552CD}" dt="2023-03-30T15:35:25.542" v="2611"/>
          <ac:inkMkLst>
            <pc:docMk/>
            <pc:sldMk cId="1998004111" sldId="279"/>
            <ac:inkMk id="164" creationId="{5B49D08B-1AF9-5FAA-C8B8-F8C150D6E0EC}"/>
          </ac:inkMkLst>
        </pc:inkChg>
        <pc:inkChg chg="add del">
          <ac:chgData name="Venkatasubramanian, Mani V." userId="fbe5ce37-0145-4c31-b84a-b36f8beac5f3" providerId="ADAL" clId="{80B9EE92-2438-4B4B-9C0B-08A31A8552CD}" dt="2023-03-30T15:35:25.542" v="2611"/>
          <ac:inkMkLst>
            <pc:docMk/>
            <pc:sldMk cId="1998004111" sldId="279"/>
            <ac:inkMk id="165" creationId="{3EB5B900-5979-346A-D30A-36EEA7C920DF}"/>
          </ac:inkMkLst>
        </pc:inkChg>
        <pc:inkChg chg="add del">
          <ac:chgData name="Venkatasubramanian, Mani V." userId="fbe5ce37-0145-4c31-b84a-b36f8beac5f3" providerId="ADAL" clId="{80B9EE92-2438-4B4B-9C0B-08A31A8552CD}" dt="2023-03-30T15:35:25.542" v="2611"/>
          <ac:inkMkLst>
            <pc:docMk/>
            <pc:sldMk cId="1998004111" sldId="279"/>
            <ac:inkMk id="166" creationId="{60968E7B-7C01-A4AB-FACB-C801EEB8DA7B}"/>
          </ac:inkMkLst>
        </pc:inkChg>
        <pc:inkChg chg="add reco">
          <ac:chgData name="Venkatasubramanian, Mani V." userId="fbe5ce37-0145-4c31-b84a-b36f8beac5f3" providerId="ADAL" clId="{80B9EE92-2438-4B4B-9C0B-08A31A8552CD}" dt="2023-03-30T15:35:25.542" v="2611"/>
          <ac:inkMkLst>
            <pc:docMk/>
            <pc:sldMk cId="1998004111" sldId="279"/>
            <ac:inkMk id="167" creationId="{DF3D25EA-5AFF-2222-987E-19DDC2A91925}"/>
          </ac:inkMkLst>
        </pc:inkChg>
        <pc:inkChg chg="add reco">
          <ac:chgData name="Venkatasubramanian, Mani V." userId="fbe5ce37-0145-4c31-b84a-b36f8beac5f3" providerId="ADAL" clId="{80B9EE92-2438-4B4B-9C0B-08A31A8552CD}" dt="2023-03-30T15:35:25.542" v="2611"/>
          <ac:inkMkLst>
            <pc:docMk/>
            <pc:sldMk cId="1998004111" sldId="279"/>
            <ac:inkMk id="168" creationId="{BB56A936-D22A-730B-4839-A35988C67EA4}"/>
          </ac:inkMkLst>
        </pc:inkChg>
        <pc:inkChg chg="add">
          <ac:chgData name="Venkatasubramanian, Mani V." userId="fbe5ce37-0145-4c31-b84a-b36f8beac5f3" providerId="ADAL" clId="{80B9EE92-2438-4B4B-9C0B-08A31A8552CD}" dt="2023-03-30T15:35:32.944" v="2612"/>
          <ac:inkMkLst>
            <pc:docMk/>
            <pc:sldMk cId="1998004111" sldId="279"/>
            <ac:inkMk id="169" creationId="{30F1FD92-ED54-F917-8E50-C206F73360AA}"/>
          </ac:inkMkLst>
        </pc:inkChg>
        <pc:inkChg chg="add del">
          <ac:chgData name="Venkatasubramanian, Mani V." userId="fbe5ce37-0145-4c31-b84a-b36f8beac5f3" providerId="ADAL" clId="{80B9EE92-2438-4B4B-9C0B-08A31A8552CD}" dt="2023-03-30T15:35:36.574" v="2617"/>
          <ac:inkMkLst>
            <pc:docMk/>
            <pc:sldMk cId="1998004111" sldId="279"/>
            <ac:inkMk id="170" creationId="{592A36F2-9981-C900-3CA2-0810D42DF650}"/>
          </ac:inkMkLst>
        </pc:inkChg>
        <pc:inkChg chg="add del">
          <ac:chgData name="Venkatasubramanian, Mani V." userId="fbe5ce37-0145-4c31-b84a-b36f8beac5f3" providerId="ADAL" clId="{80B9EE92-2438-4B4B-9C0B-08A31A8552CD}" dt="2023-03-30T15:35:36.574" v="2617"/>
          <ac:inkMkLst>
            <pc:docMk/>
            <pc:sldMk cId="1998004111" sldId="279"/>
            <ac:inkMk id="171" creationId="{BCA4420E-D0B1-ADB5-4D96-7E7E7D371B0B}"/>
          </ac:inkMkLst>
        </pc:inkChg>
        <pc:inkChg chg="add del">
          <ac:chgData name="Venkatasubramanian, Mani V." userId="fbe5ce37-0145-4c31-b84a-b36f8beac5f3" providerId="ADAL" clId="{80B9EE92-2438-4B4B-9C0B-08A31A8552CD}" dt="2023-03-30T15:35:36.574" v="2617"/>
          <ac:inkMkLst>
            <pc:docMk/>
            <pc:sldMk cId="1998004111" sldId="279"/>
            <ac:inkMk id="172" creationId="{04EE6AD0-440C-AE30-A9E4-F04C9FF1C5BC}"/>
          </ac:inkMkLst>
        </pc:inkChg>
        <pc:inkChg chg="add del">
          <ac:chgData name="Venkatasubramanian, Mani V." userId="fbe5ce37-0145-4c31-b84a-b36f8beac5f3" providerId="ADAL" clId="{80B9EE92-2438-4B4B-9C0B-08A31A8552CD}" dt="2023-03-30T15:35:36.574" v="2617"/>
          <ac:inkMkLst>
            <pc:docMk/>
            <pc:sldMk cId="1998004111" sldId="279"/>
            <ac:inkMk id="173" creationId="{6EA60AF1-1A4C-E02C-3FF3-EA49E0DCB0FE}"/>
          </ac:inkMkLst>
        </pc:inkChg>
        <pc:inkChg chg="add reco">
          <ac:chgData name="Venkatasubramanian, Mani V." userId="fbe5ce37-0145-4c31-b84a-b36f8beac5f3" providerId="ADAL" clId="{80B9EE92-2438-4B4B-9C0B-08A31A8552CD}" dt="2023-03-30T15:35:36.574" v="2617"/>
          <ac:inkMkLst>
            <pc:docMk/>
            <pc:sldMk cId="1998004111" sldId="279"/>
            <ac:inkMk id="174" creationId="{5F569E3F-BEB3-F9C8-EE0F-E6F98D997251}"/>
          </ac:inkMkLst>
        </pc:inkChg>
      </pc:sldChg>
      <pc:sldChg chg="addSp delSp">
        <pc:chgData name="Venkatasubramanian, Mani V." userId="fbe5ce37-0145-4c31-b84a-b36f8beac5f3" providerId="ADAL" clId="{80B9EE92-2438-4B4B-9C0B-08A31A8552CD}" dt="2023-03-30T15:15:46.294" v="1392"/>
        <pc:sldMkLst>
          <pc:docMk/>
          <pc:sldMk cId="3255075845" sldId="280"/>
        </pc:sldMkLst>
        <pc:inkChg chg="add del">
          <ac:chgData name="Venkatasubramanian, Mani V." userId="fbe5ce37-0145-4c31-b84a-b36f8beac5f3" providerId="ADAL" clId="{80B9EE92-2438-4B4B-9C0B-08A31A8552CD}" dt="2023-03-30T15:13:29.286" v="1234"/>
          <ac:inkMkLst>
            <pc:docMk/>
            <pc:sldMk cId="3255075845" sldId="280"/>
            <ac:inkMk id="2" creationId="{341441B9-4114-0A3E-A4C0-6B6D61948903}"/>
          </ac:inkMkLst>
        </pc:inkChg>
        <pc:inkChg chg="add del">
          <ac:chgData name="Venkatasubramanian, Mani V." userId="fbe5ce37-0145-4c31-b84a-b36f8beac5f3" providerId="ADAL" clId="{80B9EE92-2438-4B4B-9C0B-08A31A8552CD}" dt="2023-03-30T15:13:29.286" v="1234"/>
          <ac:inkMkLst>
            <pc:docMk/>
            <pc:sldMk cId="3255075845" sldId="280"/>
            <ac:inkMk id="3" creationId="{7EE6C252-8380-DFF5-2949-957349AFE10C}"/>
          </ac:inkMkLst>
        </pc:inkChg>
        <pc:inkChg chg="add del">
          <ac:chgData name="Venkatasubramanian, Mani V." userId="fbe5ce37-0145-4c31-b84a-b36f8beac5f3" providerId="ADAL" clId="{80B9EE92-2438-4B4B-9C0B-08A31A8552CD}" dt="2023-03-30T15:13:29.286" v="1234"/>
          <ac:inkMkLst>
            <pc:docMk/>
            <pc:sldMk cId="3255075845" sldId="280"/>
            <ac:inkMk id="4" creationId="{0ADBF5D3-12B1-3629-FA26-CCEFA2905FCA}"/>
          </ac:inkMkLst>
        </pc:inkChg>
        <pc:inkChg chg="add del">
          <ac:chgData name="Venkatasubramanian, Mani V." userId="fbe5ce37-0145-4c31-b84a-b36f8beac5f3" providerId="ADAL" clId="{80B9EE92-2438-4B4B-9C0B-08A31A8552CD}" dt="2023-03-30T15:13:29.286" v="1234"/>
          <ac:inkMkLst>
            <pc:docMk/>
            <pc:sldMk cId="3255075845" sldId="280"/>
            <ac:inkMk id="5" creationId="{D8F1E238-2204-D60B-C09A-A9E446E30BE4}"/>
          </ac:inkMkLst>
        </pc:inkChg>
        <pc:inkChg chg="add del">
          <ac:chgData name="Venkatasubramanian, Mani V." userId="fbe5ce37-0145-4c31-b84a-b36f8beac5f3" providerId="ADAL" clId="{80B9EE92-2438-4B4B-9C0B-08A31A8552CD}" dt="2023-03-30T15:13:29.286" v="1234"/>
          <ac:inkMkLst>
            <pc:docMk/>
            <pc:sldMk cId="3255075845" sldId="280"/>
            <ac:inkMk id="6" creationId="{5EBC6E23-044A-3028-5CB4-A62D5789444F}"/>
          </ac:inkMkLst>
        </pc:inkChg>
        <pc:inkChg chg="add del">
          <ac:chgData name="Venkatasubramanian, Mani V." userId="fbe5ce37-0145-4c31-b84a-b36f8beac5f3" providerId="ADAL" clId="{80B9EE92-2438-4B4B-9C0B-08A31A8552CD}" dt="2023-03-30T15:13:29.286" v="1234"/>
          <ac:inkMkLst>
            <pc:docMk/>
            <pc:sldMk cId="3255075845" sldId="280"/>
            <ac:inkMk id="7" creationId="{A510083F-48A8-3595-AF27-9AB7A963A835}"/>
          </ac:inkMkLst>
        </pc:inkChg>
        <pc:inkChg chg="add del">
          <ac:chgData name="Venkatasubramanian, Mani V." userId="fbe5ce37-0145-4c31-b84a-b36f8beac5f3" providerId="ADAL" clId="{80B9EE92-2438-4B4B-9C0B-08A31A8552CD}" dt="2023-03-30T15:13:29.286" v="1234"/>
          <ac:inkMkLst>
            <pc:docMk/>
            <pc:sldMk cId="3255075845" sldId="280"/>
            <ac:inkMk id="8" creationId="{F4D615CE-80C6-989A-AB43-369EACCDCB3E}"/>
          </ac:inkMkLst>
        </pc:inkChg>
        <pc:inkChg chg="add del">
          <ac:chgData name="Venkatasubramanian, Mani V." userId="fbe5ce37-0145-4c31-b84a-b36f8beac5f3" providerId="ADAL" clId="{80B9EE92-2438-4B4B-9C0B-08A31A8552CD}" dt="2023-03-30T15:13:29.286" v="1234"/>
          <ac:inkMkLst>
            <pc:docMk/>
            <pc:sldMk cId="3255075845" sldId="280"/>
            <ac:inkMk id="9" creationId="{C772B58F-B544-5FAE-833D-74CDA9592B0D}"/>
          </ac:inkMkLst>
        </pc:inkChg>
        <pc:inkChg chg="add del">
          <ac:chgData name="Venkatasubramanian, Mani V." userId="fbe5ce37-0145-4c31-b84a-b36f8beac5f3" providerId="ADAL" clId="{80B9EE92-2438-4B4B-9C0B-08A31A8552CD}" dt="2023-03-30T15:13:29.286" v="1234"/>
          <ac:inkMkLst>
            <pc:docMk/>
            <pc:sldMk cId="3255075845" sldId="280"/>
            <ac:inkMk id="10" creationId="{2E3553F8-BA8F-C790-9397-33C75C599EB7}"/>
          </ac:inkMkLst>
        </pc:inkChg>
        <pc:inkChg chg="add del">
          <ac:chgData name="Venkatasubramanian, Mani V." userId="fbe5ce37-0145-4c31-b84a-b36f8beac5f3" providerId="ADAL" clId="{80B9EE92-2438-4B4B-9C0B-08A31A8552CD}" dt="2023-03-30T15:13:29.286" v="1234"/>
          <ac:inkMkLst>
            <pc:docMk/>
            <pc:sldMk cId="3255075845" sldId="280"/>
            <ac:inkMk id="11" creationId="{72E4D970-BF0B-C37D-37CA-3E54B671C2C5}"/>
          </ac:inkMkLst>
        </pc:inkChg>
        <pc:inkChg chg="add del">
          <ac:chgData name="Venkatasubramanian, Mani V." userId="fbe5ce37-0145-4c31-b84a-b36f8beac5f3" providerId="ADAL" clId="{80B9EE92-2438-4B4B-9C0B-08A31A8552CD}" dt="2023-03-30T15:13:29.286" v="1234"/>
          <ac:inkMkLst>
            <pc:docMk/>
            <pc:sldMk cId="3255075845" sldId="280"/>
            <ac:inkMk id="12" creationId="{31835651-868B-3444-C250-6751C5693081}"/>
          </ac:inkMkLst>
        </pc:inkChg>
        <pc:inkChg chg="add del">
          <ac:chgData name="Venkatasubramanian, Mani V." userId="fbe5ce37-0145-4c31-b84a-b36f8beac5f3" providerId="ADAL" clId="{80B9EE92-2438-4B4B-9C0B-08A31A8552CD}" dt="2023-03-30T15:13:29.286" v="1234"/>
          <ac:inkMkLst>
            <pc:docMk/>
            <pc:sldMk cId="3255075845" sldId="280"/>
            <ac:inkMk id="13" creationId="{86AAEC71-5124-92E3-A40B-E92AD11C37F1}"/>
          </ac:inkMkLst>
        </pc:inkChg>
        <pc:inkChg chg="add del">
          <ac:chgData name="Venkatasubramanian, Mani V." userId="fbe5ce37-0145-4c31-b84a-b36f8beac5f3" providerId="ADAL" clId="{80B9EE92-2438-4B4B-9C0B-08A31A8552CD}" dt="2023-03-30T15:13:29.286" v="1234"/>
          <ac:inkMkLst>
            <pc:docMk/>
            <pc:sldMk cId="3255075845" sldId="280"/>
            <ac:inkMk id="14" creationId="{F8D5A143-BE80-E56E-DDE4-15A353AA2BE0}"/>
          </ac:inkMkLst>
        </pc:inkChg>
        <pc:inkChg chg="add del">
          <ac:chgData name="Venkatasubramanian, Mani V." userId="fbe5ce37-0145-4c31-b84a-b36f8beac5f3" providerId="ADAL" clId="{80B9EE92-2438-4B4B-9C0B-08A31A8552CD}" dt="2023-03-30T15:13:29.286" v="1234"/>
          <ac:inkMkLst>
            <pc:docMk/>
            <pc:sldMk cId="3255075845" sldId="280"/>
            <ac:inkMk id="15" creationId="{C6050900-64AC-1811-8042-AE20A7C8BACC}"/>
          </ac:inkMkLst>
        </pc:inkChg>
        <pc:inkChg chg="add del">
          <ac:chgData name="Venkatasubramanian, Mani V." userId="fbe5ce37-0145-4c31-b84a-b36f8beac5f3" providerId="ADAL" clId="{80B9EE92-2438-4B4B-9C0B-08A31A8552CD}" dt="2023-03-30T15:13:29.286" v="1234"/>
          <ac:inkMkLst>
            <pc:docMk/>
            <pc:sldMk cId="3255075845" sldId="280"/>
            <ac:inkMk id="16" creationId="{8499824E-9BBE-9497-0058-74FAE846CF7A}"/>
          </ac:inkMkLst>
        </pc:inkChg>
        <pc:inkChg chg="add del">
          <ac:chgData name="Venkatasubramanian, Mani V." userId="fbe5ce37-0145-4c31-b84a-b36f8beac5f3" providerId="ADAL" clId="{80B9EE92-2438-4B4B-9C0B-08A31A8552CD}" dt="2023-03-30T15:13:29.286" v="1234"/>
          <ac:inkMkLst>
            <pc:docMk/>
            <pc:sldMk cId="3255075845" sldId="280"/>
            <ac:inkMk id="17" creationId="{C11B1BFC-C243-8E29-B987-6C99C2B946A2}"/>
          </ac:inkMkLst>
        </pc:inkChg>
        <pc:inkChg chg="add reco">
          <ac:chgData name="Venkatasubramanian, Mani V." userId="fbe5ce37-0145-4c31-b84a-b36f8beac5f3" providerId="ADAL" clId="{80B9EE92-2438-4B4B-9C0B-08A31A8552CD}" dt="2023-03-30T15:13:29.286" v="1234"/>
          <ac:inkMkLst>
            <pc:docMk/>
            <pc:sldMk cId="3255075845" sldId="280"/>
            <ac:inkMk id="18" creationId="{6AC44FAA-223C-D23E-6E55-5BCB33EF4D40}"/>
          </ac:inkMkLst>
        </pc:inkChg>
        <pc:inkChg chg="add del">
          <ac:chgData name="Venkatasubramanian, Mani V." userId="fbe5ce37-0145-4c31-b84a-b36f8beac5f3" providerId="ADAL" clId="{80B9EE92-2438-4B4B-9C0B-08A31A8552CD}" dt="2023-03-30T15:13:32.077" v="1239"/>
          <ac:inkMkLst>
            <pc:docMk/>
            <pc:sldMk cId="3255075845" sldId="280"/>
            <ac:inkMk id="19" creationId="{8D724DDA-5766-D541-A722-787068098D7B}"/>
          </ac:inkMkLst>
        </pc:inkChg>
        <pc:inkChg chg="add del">
          <ac:chgData name="Venkatasubramanian, Mani V." userId="fbe5ce37-0145-4c31-b84a-b36f8beac5f3" providerId="ADAL" clId="{80B9EE92-2438-4B4B-9C0B-08A31A8552CD}" dt="2023-03-30T15:13:32.077" v="1239"/>
          <ac:inkMkLst>
            <pc:docMk/>
            <pc:sldMk cId="3255075845" sldId="280"/>
            <ac:inkMk id="20" creationId="{4B516EA5-A569-575C-4E5A-D0A712C26EBF}"/>
          </ac:inkMkLst>
        </pc:inkChg>
        <pc:inkChg chg="add del">
          <ac:chgData name="Venkatasubramanian, Mani V." userId="fbe5ce37-0145-4c31-b84a-b36f8beac5f3" providerId="ADAL" clId="{80B9EE92-2438-4B4B-9C0B-08A31A8552CD}" dt="2023-03-30T15:13:32.077" v="1239"/>
          <ac:inkMkLst>
            <pc:docMk/>
            <pc:sldMk cId="3255075845" sldId="280"/>
            <ac:inkMk id="21" creationId="{2D994CB5-D6D2-A66E-8E12-3A056353CEA0}"/>
          </ac:inkMkLst>
        </pc:inkChg>
        <pc:inkChg chg="add del">
          <ac:chgData name="Venkatasubramanian, Mani V." userId="fbe5ce37-0145-4c31-b84a-b36f8beac5f3" providerId="ADAL" clId="{80B9EE92-2438-4B4B-9C0B-08A31A8552CD}" dt="2023-03-30T15:13:32.077" v="1239"/>
          <ac:inkMkLst>
            <pc:docMk/>
            <pc:sldMk cId="3255075845" sldId="280"/>
            <ac:inkMk id="22" creationId="{B9BCD50A-66DF-CA96-0183-D62D35979F88}"/>
          </ac:inkMkLst>
        </pc:inkChg>
        <pc:inkChg chg="add reco">
          <ac:chgData name="Venkatasubramanian, Mani V." userId="fbe5ce37-0145-4c31-b84a-b36f8beac5f3" providerId="ADAL" clId="{80B9EE92-2438-4B4B-9C0B-08A31A8552CD}" dt="2023-03-30T15:13:32.077" v="1239"/>
          <ac:inkMkLst>
            <pc:docMk/>
            <pc:sldMk cId="3255075845" sldId="280"/>
            <ac:inkMk id="23" creationId="{56D98F3E-68A3-B310-9B20-7236989DF6DD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24" creationId="{58302DD2-CE33-D577-6670-2B079E46B20D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25" creationId="{A25B0BCD-6C1E-3C47-8386-E61B21771854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26" creationId="{65B4893B-6904-3AD5-F9EA-38759A165248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27" creationId="{025969A1-17CA-3F34-FC4D-642594088ECB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28" creationId="{70BDA068-B541-AC05-20A7-4C8C54AFF000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29" creationId="{DADAFA6B-D9B5-1F44-510C-1B3D976642F7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30" creationId="{E1444F1D-8D44-346E-9295-80D4AE44ECB2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31" creationId="{A4E097CF-6755-2626-EFAD-134331FE226A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32" creationId="{8F40CE4C-463A-5311-6901-EFE335863E60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33" creationId="{A7741DBF-7522-9A43-CF53-C0319BCBAB67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34" creationId="{AF8BF424-9728-6ECD-BCE3-82C458289B53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35" creationId="{A152F812-E107-7D8E-C866-1EF8F6FFB324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36" creationId="{A46AAFB5-B603-0D39-88B2-36BE1C178313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37" creationId="{00FD73C9-7B85-1CF8-BEF6-6671E040F4D6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38" creationId="{E6E678F6-3437-29AF-B127-74E9895BE93A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39" creationId="{6DBAD339-DD95-9465-5832-7E483D1049D2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40" creationId="{A7CD8628-5D52-FEC8-0B41-07B83A196899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41" creationId="{C3741678-0625-9096-6EC7-C59F559F801D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44" creationId="{417B927D-51D2-6241-8C9B-B882E90C97DC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45" creationId="{A4D1FAFF-EEC5-891C-9739-DC515CEF35D5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46" creationId="{3DCB1FA4-0D73-0780-3D72-F02C3BE50F05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47" creationId="{68E3BCEC-D851-E0D5-5C57-A46336AE6294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48" creationId="{59FC7203-E002-9077-B96A-7D84B53F509D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49" creationId="{7EE993AB-FA69-C65D-B54A-C43D29404FD8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50" creationId="{193DCBF5-CD05-A025-E207-262E580A5DCF}"/>
          </ac:inkMkLst>
        </pc:inkChg>
        <pc:inkChg chg="add del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51" creationId="{8C703BF3-CBDE-E08C-75DD-43BF6A7C8FCF}"/>
          </ac:inkMkLst>
        </pc:inkChg>
        <pc:inkChg chg="add reco">
          <ac:chgData name="Venkatasubramanian, Mani V." userId="fbe5ce37-0145-4c31-b84a-b36f8beac5f3" providerId="ADAL" clId="{80B9EE92-2438-4B4B-9C0B-08A31A8552CD}" dt="2023-03-30T15:13:42.665" v="1266"/>
          <ac:inkMkLst>
            <pc:docMk/>
            <pc:sldMk cId="3255075845" sldId="280"/>
            <ac:inkMk id="52" creationId="{8C9484AA-CF93-7A4D-C470-1070DC5650A2}"/>
          </ac:inkMkLst>
        </pc:inkChg>
        <pc:inkChg chg="add del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53" creationId="{0DF351D5-C486-8FAB-5DD3-845D9E85F886}"/>
          </ac:inkMkLst>
        </pc:inkChg>
        <pc:inkChg chg="add del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54" creationId="{CBCD2FBD-FC33-B010-D3D5-678FDA889F63}"/>
          </ac:inkMkLst>
        </pc:inkChg>
        <pc:inkChg chg="add del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55" creationId="{049E0A88-7C20-3C4B-4EA9-82DEE3C227FC}"/>
          </ac:inkMkLst>
        </pc:inkChg>
        <pc:inkChg chg="add del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56" creationId="{8AD9A011-99A5-029E-81EB-243D33D816B2}"/>
          </ac:inkMkLst>
        </pc:inkChg>
        <pc:inkChg chg="add del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57" creationId="{BB4541C5-BD27-B56F-21AC-4C9449296CC5}"/>
          </ac:inkMkLst>
        </pc:inkChg>
        <pc:inkChg chg="add del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58" creationId="{B824DCBD-4033-5856-158B-B37BEC168747}"/>
          </ac:inkMkLst>
        </pc:inkChg>
        <pc:inkChg chg="add del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59" creationId="{C092EB56-0B20-7996-BA93-A30707A0B6BE}"/>
          </ac:inkMkLst>
        </pc:inkChg>
        <pc:inkChg chg="add del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60" creationId="{5B048C22-E4F8-3B95-06F8-AE452D1F8671}"/>
          </ac:inkMkLst>
        </pc:inkChg>
        <pc:inkChg chg="add del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61" creationId="{ADA80D9A-C55F-229E-DA39-B51CEC1BF1DF}"/>
          </ac:inkMkLst>
        </pc:inkChg>
        <pc:inkChg chg="add del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62" creationId="{43B7B373-DA69-B039-10C6-D4BC3C66D866}"/>
          </ac:inkMkLst>
        </pc:inkChg>
        <pc:inkChg chg="add del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63" creationId="{C4A06CBE-8732-D290-DD4C-495F64AD5E82}"/>
          </ac:inkMkLst>
        </pc:inkChg>
        <pc:inkChg chg="add del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64" creationId="{E41CC130-CDB1-CCD9-D6EB-10AF920DB1E0}"/>
          </ac:inkMkLst>
        </pc:inkChg>
        <pc:inkChg chg="add">
          <ac:chgData name="Venkatasubramanian, Mani V." userId="fbe5ce37-0145-4c31-b84a-b36f8beac5f3" providerId="ADAL" clId="{80B9EE92-2438-4B4B-9C0B-08A31A8552CD}" dt="2023-03-30T15:13:50.050" v="1279"/>
          <ac:inkMkLst>
            <pc:docMk/>
            <pc:sldMk cId="3255075845" sldId="280"/>
            <ac:inkMk id="65" creationId="{DE20C5F7-5B59-DBA4-685E-3C94604E633F}"/>
          </ac:inkMkLst>
        </pc:inkChg>
        <pc:inkChg chg="add del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66" creationId="{04F052EB-50F5-7500-3E15-8B1162A54717}"/>
          </ac:inkMkLst>
        </pc:inkChg>
        <pc:inkChg chg="add del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67" creationId="{BA8A73A6-92DB-9420-B991-10DDBB70435A}"/>
          </ac:inkMkLst>
        </pc:inkChg>
        <pc:inkChg chg="add del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68" creationId="{1DC53412-6EAC-0DF4-F848-D4753C745B03}"/>
          </ac:inkMkLst>
        </pc:inkChg>
        <pc:inkChg chg="add del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69" creationId="{7A607F81-65E7-61DB-B328-59E059D3B4D6}"/>
          </ac:inkMkLst>
        </pc:inkChg>
        <pc:inkChg chg="add del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70" creationId="{5A6B4A32-931E-9327-415F-FEDDF0227DF4}"/>
          </ac:inkMkLst>
        </pc:inkChg>
        <pc:inkChg chg="add del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71" creationId="{B2FF7044-98E1-B73A-D384-81F6995405BC}"/>
          </ac:inkMkLst>
        </pc:inkChg>
        <pc:inkChg chg="add del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72" creationId="{4CEC6070-C057-AD61-4E97-0D62393A6EBA}"/>
          </ac:inkMkLst>
        </pc:inkChg>
        <pc:inkChg chg="add del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73" creationId="{FA8EC43A-C893-C006-27D9-6D659A459BE6}"/>
          </ac:inkMkLst>
        </pc:inkChg>
        <pc:inkChg chg="add del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74" creationId="{EC51CECD-D328-1285-530D-4C22FEB8CA52}"/>
          </ac:inkMkLst>
        </pc:inkChg>
        <pc:inkChg chg="add del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75" creationId="{171A8F69-D771-37E3-D7C9-E101262E937B}"/>
          </ac:inkMkLst>
        </pc:inkChg>
        <pc:inkChg chg="add del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76" creationId="{CA6D0325-CB23-7AC2-5F7A-62C8817FBC60}"/>
          </ac:inkMkLst>
        </pc:inkChg>
        <pc:inkChg chg="add del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77" creationId="{F98ECAA3-F7CD-B64B-2849-0CDF126426D7}"/>
          </ac:inkMkLst>
        </pc:inkChg>
        <pc:inkChg chg="add reco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78" creationId="{67898FD1-7B45-64D0-11D7-8678FC9BCE2A}"/>
          </ac:inkMkLst>
        </pc:inkChg>
        <pc:inkChg chg="add reco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79" creationId="{16CC0549-D5AE-C4B8-1661-267261E70634}"/>
          </ac:inkMkLst>
        </pc:inkChg>
        <pc:inkChg chg="add reco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80" creationId="{2642E180-B428-5B0E-B8E3-B80B75AA6C84}"/>
          </ac:inkMkLst>
        </pc:inkChg>
        <pc:inkChg chg="add reco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81" creationId="{348C1E3A-C69A-42FF-5DAB-1FB9C0BA5956}"/>
          </ac:inkMkLst>
        </pc:inkChg>
        <pc:inkChg chg="add reco">
          <ac:chgData name="Venkatasubramanian, Mani V." userId="fbe5ce37-0145-4c31-b84a-b36f8beac5f3" providerId="ADAL" clId="{80B9EE92-2438-4B4B-9C0B-08A31A8552CD}" dt="2023-03-30T15:13:53.830" v="1292"/>
          <ac:inkMkLst>
            <pc:docMk/>
            <pc:sldMk cId="3255075845" sldId="280"/>
            <ac:inkMk id="82" creationId="{222CCC4E-4261-11B1-6118-9827E80F6FB4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83" creationId="{5FC3A756-F6DB-1D53-AEC9-99582D92CF82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84" creationId="{5BBAD474-1FDE-A115-0224-ABA0E4948105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85" creationId="{A7300508-2232-81FC-D02F-58335D5BDF74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86" creationId="{4029F93C-90EA-FAB6-C0BC-693A489A6081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87" creationId="{A71743CD-7D18-0277-446B-BB6E0B5F0E1D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88" creationId="{E43FD254-43C0-5724-EC5B-F9E98CC14682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89" creationId="{D2ACD818-FF49-901C-01CB-724FA677ED90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90" creationId="{30815C73-8FC1-FAEB-0C1B-36B45C64AB9A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91" creationId="{4FEAF9F1-BF45-87BF-2603-7F92B9DB6D6E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92" creationId="{2BFD1F49-E39E-BD8C-10E5-EDEA9B753ABA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93" creationId="{2CBEB775-8496-2ABB-36DC-939E0CEE8D29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94" creationId="{CCE33393-8295-A2D9-777A-A2A21D7DB742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95" creationId="{E7944B3B-17B6-0340-9313-8B8AE7E9A38B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96" creationId="{8EC75E85-54A1-6E26-E9B4-484056795A92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97" creationId="{D674788A-CA39-7D6B-738F-FCABB200CCC5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98" creationId="{37460F7B-A415-46DE-5F0A-3ED4C5A5ADCE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99" creationId="{E720FE8E-73C0-1B99-EDD9-D914A019E417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100" creationId="{BD011C35-4A01-4014-9156-B572569DF665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101" creationId="{BC4C36C8-5B25-44B0-7066-2796DBF137ED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102" creationId="{A13B70A3-48B6-503A-D48A-8531549E65BF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103" creationId="{7978B5D6-9ED1-762F-C69B-B17789BEC5FA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104" creationId="{CC4FFD2A-AC80-7C45-3AAE-52D94810C7D3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105" creationId="{4614FE02-F261-8703-4102-584D596D10FD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106" creationId="{93028A22-85D3-236E-D9A5-10290C96E8C7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107" creationId="{07D6FEA2-B809-20E0-F192-E088C4482254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108" creationId="{FC7F16AB-2B6B-E911-3A58-6E283E718731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109" creationId="{0B223A79-406B-A5D8-DDBF-6A9CCBA7C034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110" creationId="{230036D8-5C32-62D7-7E86-543DC765673B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111" creationId="{73497C4A-E20B-504F-57D7-E2530F893A10}"/>
          </ac:inkMkLst>
        </pc:inkChg>
        <pc:inkChg chg="add del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112" creationId="{B117A654-D6D3-9EC2-5C47-1AD591C90A80}"/>
          </ac:inkMkLst>
        </pc:inkChg>
        <pc:inkChg chg="add reco">
          <ac:chgData name="Venkatasubramanian, Mani V." userId="fbe5ce37-0145-4c31-b84a-b36f8beac5f3" providerId="ADAL" clId="{80B9EE92-2438-4B4B-9C0B-08A31A8552CD}" dt="2023-03-30T15:14:01.902" v="1323"/>
          <ac:inkMkLst>
            <pc:docMk/>
            <pc:sldMk cId="3255075845" sldId="280"/>
            <ac:inkMk id="113" creationId="{FE147F77-C356-1FDC-EE46-D5A4F265B254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14" creationId="{27E97FD4-5500-6802-F85A-D32A1E219399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15" creationId="{0BF299FF-BB86-70A4-8BF6-1D6F2F0CE831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16" creationId="{91EE710A-4EF9-FDE9-7097-339751C7CFB8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17" creationId="{A1B2D0CE-8DA5-5CA8-248F-E66C85EBC603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18" creationId="{92FCBEC8-B45C-50CF-7F92-A21AF7FCCAE2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19" creationId="{F751EF8E-5899-D39C-3039-02884160239A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20" creationId="{3287F227-0308-C65D-0EDB-7BBDDF5F315F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21" creationId="{9CBA93DF-7710-6E21-5F16-167E8540D9EC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22" creationId="{F24958DC-BEB8-8992-A4DD-2D6B47D71371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23" creationId="{256E0CA7-94A2-4C7D-0C0D-E538CB946656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24" creationId="{9E167754-D663-57FD-FDEE-EE0162CDF222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25" creationId="{53AAEBD0-BE05-B907-7C52-D5BD889ACF0D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26" creationId="{2F232850-A7B5-A559-F55C-84FF3DD77755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27" creationId="{D5888CD7-725A-31DD-785C-2A94FB0FC853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28" creationId="{616F95CF-13C5-05B7-059D-C703DC6E25D7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29" creationId="{D986444D-61B7-B88D-5B00-D00CEE655EA4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30" creationId="{B8C67852-F0CB-7AE5-A012-A902AB286378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31" creationId="{F61CF325-135A-1BD6-6339-7DBDA0B5C345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32" creationId="{427DB96D-E32A-0498-E08D-4AF5258B9852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33" creationId="{3F2D092E-E831-D6A3-BB13-EFE5E75DDFD7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34" creationId="{DC0202C2-DDEE-0EEB-8D93-ABDD0AB94377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35" creationId="{5BA7B38B-500A-DB6B-F7D5-0661419C224E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36" creationId="{931159DE-B232-4368-3C50-CCE3C29C318E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37" creationId="{6C16B232-90EB-00BE-BD92-FD9143FBFF72}"/>
          </ac:inkMkLst>
        </pc:inkChg>
        <pc:inkChg chg="add del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38" creationId="{38FA1BED-1DD3-6A6F-888C-3B5FB8FAE780}"/>
          </ac:inkMkLst>
        </pc:inkChg>
        <pc:inkChg chg="add reco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39" creationId="{9702FDFD-1945-34F8-E0DE-D67557F2BBB4}"/>
          </ac:inkMkLst>
        </pc:inkChg>
        <pc:inkChg chg="add reco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40" creationId="{599A0A05-DB14-80D8-EC98-88A48AE8EBC5}"/>
          </ac:inkMkLst>
        </pc:inkChg>
        <pc:inkChg chg="add reco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41" creationId="{26CF309E-5776-DDD1-EB5A-68ACD47C4532}"/>
          </ac:inkMkLst>
        </pc:inkChg>
        <pc:inkChg chg="add reco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42" creationId="{A2E9C13A-0536-09E5-F21C-ECD99F29876B}"/>
          </ac:inkMkLst>
        </pc:inkChg>
        <pc:inkChg chg="add reco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43" creationId="{ACAD305E-3005-D0C8-B6AF-EC2C379D085B}"/>
          </ac:inkMkLst>
        </pc:inkChg>
        <pc:inkChg chg="add reco">
          <ac:chgData name="Venkatasubramanian, Mani V." userId="fbe5ce37-0145-4c31-b84a-b36f8beac5f3" providerId="ADAL" clId="{80B9EE92-2438-4B4B-9C0B-08A31A8552CD}" dt="2023-03-30T15:14:15.806" v="1349"/>
          <ac:inkMkLst>
            <pc:docMk/>
            <pc:sldMk cId="3255075845" sldId="280"/>
            <ac:inkMk id="144" creationId="{543E0646-5BE2-1310-F104-A9A4043825E2}"/>
          </ac:inkMkLst>
        </pc:inkChg>
        <pc:inkChg chg="add del">
          <ac:chgData name="Venkatasubramanian, Mani V." userId="fbe5ce37-0145-4c31-b84a-b36f8beac5f3" providerId="ADAL" clId="{80B9EE92-2438-4B4B-9C0B-08A31A8552CD}" dt="2023-03-30T15:14:19.097" v="1360"/>
          <ac:inkMkLst>
            <pc:docMk/>
            <pc:sldMk cId="3255075845" sldId="280"/>
            <ac:inkMk id="145" creationId="{E18A543A-DBCB-B72E-8640-51B9518FC42A}"/>
          </ac:inkMkLst>
        </pc:inkChg>
        <pc:inkChg chg="add del">
          <ac:chgData name="Venkatasubramanian, Mani V." userId="fbe5ce37-0145-4c31-b84a-b36f8beac5f3" providerId="ADAL" clId="{80B9EE92-2438-4B4B-9C0B-08A31A8552CD}" dt="2023-03-30T15:14:19.097" v="1360"/>
          <ac:inkMkLst>
            <pc:docMk/>
            <pc:sldMk cId="3255075845" sldId="280"/>
            <ac:inkMk id="146" creationId="{DA028EB0-A551-4916-A90A-C23F4426B9D9}"/>
          </ac:inkMkLst>
        </pc:inkChg>
        <pc:inkChg chg="add del">
          <ac:chgData name="Venkatasubramanian, Mani V." userId="fbe5ce37-0145-4c31-b84a-b36f8beac5f3" providerId="ADAL" clId="{80B9EE92-2438-4B4B-9C0B-08A31A8552CD}" dt="2023-03-30T15:14:19.097" v="1360"/>
          <ac:inkMkLst>
            <pc:docMk/>
            <pc:sldMk cId="3255075845" sldId="280"/>
            <ac:inkMk id="147" creationId="{DA487AF7-6FCE-C4F1-EAA1-C50C0A58CE47}"/>
          </ac:inkMkLst>
        </pc:inkChg>
        <pc:inkChg chg="add del">
          <ac:chgData name="Venkatasubramanian, Mani V." userId="fbe5ce37-0145-4c31-b84a-b36f8beac5f3" providerId="ADAL" clId="{80B9EE92-2438-4B4B-9C0B-08A31A8552CD}" dt="2023-03-30T15:14:19.097" v="1360"/>
          <ac:inkMkLst>
            <pc:docMk/>
            <pc:sldMk cId="3255075845" sldId="280"/>
            <ac:inkMk id="148" creationId="{DB231483-970D-5447-9995-793F5A6E6DBA}"/>
          </ac:inkMkLst>
        </pc:inkChg>
        <pc:inkChg chg="add del">
          <ac:chgData name="Venkatasubramanian, Mani V." userId="fbe5ce37-0145-4c31-b84a-b36f8beac5f3" providerId="ADAL" clId="{80B9EE92-2438-4B4B-9C0B-08A31A8552CD}" dt="2023-03-30T15:14:19.097" v="1360"/>
          <ac:inkMkLst>
            <pc:docMk/>
            <pc:sldMk cId="3255075845" sldId="280"/>
            <ac:inkMk id="149" creationId="{23239316-D72E-198A-5174-D1002C523AB1}"/>
          </ac:inkMkLst>
        </pc:inkChg>
        <pc:inkChg chg="add del">
          <ac:chgData name="Venkatasubramanian, Mani V." userId="fbe5ce37-0145-4c31-b84a-b36f8beac5f3" providerId="ADAL" clId="{80B9EE92-2438-4B4B-9C0B-08A31A8552CD}" dt="2023-03-30T15:14:19.097" v="1360"/>
          <ac:inkMkLst>
            <pc:docMk/>
            <pc:sldMk cId="3255075845" sldId="280"/>
            <ac:inkMk id="150" creationId="{4ACB9493-DF77-A0CA-F147-4EDAA6D39893}"/>
          </ac:inkMkLst>
        </pc:inkChg>
        <pc:inkChg chg="add del">
          <ac:chgData name="Venkatasubramanian, Mani V." userId="fbe5ce37-0145-4c31-b84a-b36f8beac5f3" providerId="ADAL" clId="{80B9EE92-2438-4B4B-9C0B-08A31A8552CD}" dt="2023-03-30T15:14:19.097" v="1360"/>
          <ac:inkMkLst>
            <pc:docMk/>
            <pc:sldMk cId="3255075845" sldId="280"/>
            <ac:inkMk id="151" creationId="{DE5F1994-C522-3C3F-3CD3-506D44CEDBB7}"/>
          </ac:inkMkLst>
        </pc:inkChg>
        <pc:inkChg chg="add del">
          <ac:chgData name="Venkatasubramanian, Mani V." userId="fbe5ce37-0145-4c31-b84a-b36f8beac5f3" providerId="ADAL" clId="{80B9EE92-2438-4B4B-9C0B-08A31A8552CD}" dt="2023-03-30T15:14:19.097" v="1360"/>
          <ac:inkMkLst>
            <pc:docMk/>
            <pc:sldMk cId="3255075845" sldId="280"/>
            <ac:inkMk id="152" creationId="{4D2F8B82-A68B-97A4-6BEF-3024FBAB9F07}"/>
          </ac:inkMkLst>
        </pc:inkChg>
        <pc:inkChg chg="add del">
          <ac:chgData name="Venkatasubramanian, Mani V." userId="fbe5ce37-0145-4c31-b84a-b36f8beac5f3" providerId="ADAL" clId="{80B9EE92-2438-4B4B-9C0B-08A31A8552CD}" dt="2023-03-30T15:14:19.097" v="1360"/>
          <ac:inkMkLst>
            <pc:docMk/>
            <pc:sldMk cId="3255075845" sldId="280"/>
            <ac:inkMk id="153" creationId="{2E377711-6F1C-4EB4-A265-3ABD229543F5}"/>
          </ac:inkMkLst>
        </pc:inkChg>
        <pc:inkChg chg="add del">
          <ac:chgData name="Venkatasubramanian, Mani V." userId="fbe5ce37-0145-4c31-b84a-b36f8beac5f3" providerId="ADAL" clId="{80B9EE92-2438-4B4B-9C0B-08A31A8552CD}" dt="2023-03-30T15:14:19.097" v="1360"/>
          <ac:inkMkLst>
            <pc:docMk/>
            <pc:sldMk cId="3255075845" sldId="280"/>
            <ac:inkMk id="154" creationId="{594F00BF-E756-CDE9-4500-5500AA512DAE}"/>
          </ac:inkMkLst>
        </pc:inkChg>
        <pc:inkChg chg="add reco">
          <ac:chgData name="Venkatasubramanian, Mani V." userId="fbe5ce37-0145-4c31-b84a-b36f8beac5f3" providerId="ADAL" clId="{80B9EE92-2438-4B4B-9C0B-08A31A8552CD}" dt="2023-03-30T15:14:19.097" v="1360"/>
          <ac:inkMkLst>
            <pc:docMk/>
            <pc:sldMk cId="3255075845" sldId="280"/>
            <ac:inkMk id="155" creationId="{E6766CD6-4513-04B4-EC8E-91056E7FDFF0}"/>
          </ac:inkMkLst>
        </pc:inkChg>
        <pc:inkChg chg="add">
          <ac:chgData name="Venkatasubramanian, Mani V." userId="fbe5ce37-0145-4c31-b84a-b36f8beac5f3" providerId="ADAL" clId="{80B9EE92-2438-4B4B-9C0B-08A31A8552CD}" dt="2023-03-30T15:14:28.597" v="1361"/>
          <ac:inkMkLst>
            <pc:docMk/>
            <pc:sldMk cId="3255075845" sldId="280"/>
            <ac:inkMk id="156" creationId="{4CB7B14C-47D3-83AD-14F7-1CF3EA6AD9DF}"/>
          </ac:inkMkLst>
        </pc:inkChg>
        <pc:inkChg chg="add">
          <ac:chgData name="Venkatasubramanian, Mani V." userId="fbe5ce37-0145-4c31-b84a-b36f8beac5f3" providerId="ADAL" clId="{80B9EE92-2438-4B4B-9C0B-08A31A8552CD}" dt="2023-03-30T15:14:43.920" v="1362"/>
          <ac:inkMkLst>
            <pc:docMk/>
            <pc:sldMk cId="3255075845" sldId="280"/>
            <ac:inkMk id="157" creationId="{2E2D7587-5C04-9914-6053-A965A96EDE99}"/>
          </ac:inkMkLst>
        </pc:inkChg>
        <pc:inkChg chg="add">
          <ac:chgData name="Venkatasubramanian, Mani V." userId="fbe5ce37-0145-4c31-b84a-b36f8beac5f3" providerId="ADAL" clId="{80B9EE92-2438-4B4B-9C0B-08A31A8552CD}" dt="2023-03-30T15:14:44.213" v="1363"/>
          <ac:inkMkLst>
            <pc:docMk/>
            <pc:sldMk cId="3255075845" sldId="280"/>
            <ac:inkMk id="158" creationId="{C13D4FD7-8A2E-FAA8-3492-5A3AC0D468EB}"/>
          </ac:inkMkLst>
        </pc:inkChg>
        <pc:inkChg chg="add">
          <ac:chgData name="Venkatasubramanian, Mani V." userId="fbe5ce37-0145-4c31-b84a-b36f8beac5f3" providerId="ADAL" clId="{80B9EE92-2438-4B4B-9C0B-08A31A8552CD}" dt="2023-03-30T15:15:00.002" v="1364"/>
          <ac:inkMkLst>
            <pc:docMk/>
            <pc:sldMk cId="3255075845" sldId="280"/>
            <ac:inkMk id="159" creationId="{B5082A80-B296-9303-2B75-229E831FDDA7}"/>
          </ac:inkMkLst>
        </pc:inkChg>
        <pc:inkChg chg="add del">
          <ac:chgData name="Venkatasubramanian, Mani V." userId="fbe5ce37-0145-4c31-b84a-b36f8beac5f3" providerId="ADAL" clId="{80B9EE92-2438-4B4B-9C0B-08A31A8552CD}" dt="2023-03-30T15:15:09.355" v="1384"/>
          <ac:inkMkLst>
            <pc:docMk/>
            <pc:sldMk cId="3255075845" sldId="280"/>
            <ac:inkMk id="160" creationId="{974363A7-1325-C785-C1BC-B41FFCC465AD}"/>
          </ac:inkMkLst>
        </pc:inkChg>
        <pc:inkChg chg="add del">
          <ac:chgData name="Venkatasubramanian, Mani V." userId="fbe5ce37-0145-4c31-b84a-b36f8beac5f3" providerId="ADAL" clId="{80B9EE92-2438-4B4B-9C0B-08A31A8552CD}" dt="2023-03-30T15:15:09.355" v="1384"/>
          <ac:inkMkLst>
            <pc:docMk/>
            <pc:sldMk cId="3255075845" sldId="280"/>
            <ac:inkMk id="161" creationId="{4FD776FF-124D-917E-DDD2-DE06D0CCB992}"/>
          </ac:inkMkLst>
        </pc:inkChg>
        <pc:inkChg chg="add del">
          <ac:chgData name="Venkatasubramanian, Mani V." userId="fbe5ce37-0145-4c31-b84a-b36f8beac5f3" providerId="ADAL" clId="{80B9EE92-2438-4B4B-9C0B-08A31A8552CD}" dt="2023-03-30T15:15:09.355" v="1384"/>
          <ac:inkMkLst>
            <pc:docMk/>
            <pc:sldMk cId="3255075845" sldId="280"/>
            <ac:inkMk id="162" creationId="{B1DFD964-8717-B226-6F8A-07BCB57ECB8E}"/>
          </ac:inkMkLst>
        </pc:inkChg>
        <pc:inkChg chg="add del">
          <ac:chgData name="Venkatasubramanian, Mani V." userId="fbe5ce37-0145-4c31-b84a-b36f8beac5f3" providerId="ADAL" clId="{80B9EE92-2438-4B4B-9C0B-08A31A8552CD}" dt="2023-03-30T15:15:09.355" v="1384"/>
          <ac:inkMkLst>
            <pc:docMk/>
            <pc:sldMk cId="3255075845" sldId="280"/>
            <ac:inkMk id="163" creationId="{B4E6936B-042E-5EE5-92C4-1A5C38E70667}"/>
          </ac:inkMkLst>
        </pc:inkChg>
        <pc:inkChg chg="add del">
          <ac:chgData name="Venkatasubramanian, Mani V." userId="fbe5ce37-0145-4c31-b84a-b36f8beac5f3" providerId="ADAL" clId="{80B9EE92-2438-4B4B-9C0B-08A31A8552CD}" dt="2023-03-30T15:15:09.355" v="1384"/>
          <ac:inkMkLst>
            <pc:docMk/>
            <pc:sldMk cId="3255075845" sldId="280"/>
            <ac:inkMk id="164" creationId="{D8DA761E-21F0-972F-6FDB-2A10936E8AEB}"/>
          </ac:inkMkLst>
        </pc:inkChg>
        <pc:inkChg chg="add del">
          <ac:chgData name="Venkatasubramanian, Mani V." userId="fbe5ce37-0145-4c31-b84a-b36f8beac5f3" providerId="ADAL" clId="{80B9EE92-2438-4B4B-9C0B-08A31A8552CD}" dt="2023-03-30T15:15:09.355" v="1384"/>
          <ac:inkMkLst>
            <pc:docMk/>
            <pc:sldMk cId="3255075845" sldId="280"/>
            <ac:inkMk id="165" creationId="{B685B9BD-9FE2-8599-11CD-327C0E6C6E2C}"/>
          </ac:inkMkLst>
        </pc:inkChg>
        <pc:inkChg chg="add del">
          <ac:chgData name="Venkatasubramanian, Mani V." userId="fbe5ce37-0145-4c31-b84a-b36f8beac5f3" providerId="ADAL" clId="{80B9EE92-2438-4B4B-9C0B-08A31A8552CD}" dt="2023-03-30T15:15:09.355" v="1384"/>
          <ac:inkMkLst>
            <pc:docMk/>
            <pc:sldMk cId="3255075845" sldId="280"/>
            <ac:inkMk id="166" creationId="{E7C87C8F-89CB-51BD-C8DA-88B4EE0684A9}"/>
          </ac:inkMkLst>
        </pc:inkChg>
        <pc:inkChg chg="add del">
          <ac:chgData name="Venkatasubramanian, Mani V." userId="fbe5ce37-0145-4c31-b84a-b36f8beac5f3" providerId="ADAL" clId="{80B9EE92-2438-4B4B-9C0B-08A31A8552CD}" dt="2023-03-30T15:15:09.355" v="1384"/>
          <ac:inkMkLst>
            <pc:docMk/>
            <pc:sldMk cId="3255075845" sldId="280"/>
            <ac:inkMk id="167" creationId="{8C8D805B-B15B-2404-C3C1-D69E7FC0399C}"/>
          </ac:inkMkLst>
        </pc:inkChg>
        <pc:inkChg chg="add del">
          <ac:chgData name="Venkatasubramanian, Mani V." userId="fbe5ce37-0145-4c31-b84a-b36f8beac5f3" providerId="ADAL" clId="{80B9EE92-2438-4B4B-9C0B-08A31A8552CD}" dt="2023-03-30T15:15:09.355" v="1384"/>
          <ac:inkMkLst>
            <pc:docMk/>
            <pc:sldMk cId="3255075845" sldId="280"/>
            <ac:inkMk id="168" creationId="{CDE7A080-120B-FEF1-AF8A-CD2326E00D73}"/>
          </ac:inkMkLst>
        </pc:inkChg>
        <pc:inkChg chg="add del">
          <ac:chgData name="Venkatasubramanian, Mani V." userId="fbe5ce37-0145-4c31-b84a-b36f8beac5f3" providerId="ADAL" clId="{80B9EE92-2438-4B4B-9C0B-08A31A8552CD}" dt="2023-03-30T15:15:09.355" v="1384"/>
          <ac:inkMkLst>
            <pc:docMk/>
            <pc:sldMk cId="3255075845" sldId="280"/>
            <ac:inkMk id="169" creationId="{85369013-D043-77F5-C351-29636357D06C}"/>
          </ac:inkMkLst>
        </pc:inkChg>
        <pc:inkChg chg="add del">
          <ac:chgData name="Venkatasubramanian, Mani V." userId="fbe5ce37-0145-4c31-b84a-b36f8beac5f3" providerId="ADAL" clId="{80B9EE92-2438-4B4B-9C0B-08A31A8552CD}" dt="2023-03-30T15:15:09.355" v="1384"/>
          <ac:inkMkLst>
            <pc:docMk/>
            <pc:sldMk cId="3255075845" sldId="280"/>
            <ac:inkMk id="170" creationId="{69D23B19-5630-1DC7-DD93-DAB0E11DC0CB}"/>
          </ac:inkMkLst>
        </pc:inkChg>
        <pc:inkChg chg="add del">
          <ac:chgData name="Venkatasubramanian, Mani V." userId="fbe5ce37-0145-4c31-b84a-b36f8beac5f3" providerId="ADAL" clId="{80B9EE92-2438-4B4B-9C0B-08A31A8552CD}" dt="2023-03-30T15:15:09.355" v="1384"/>
          <ac:inkMkLst>
            <pc:docMk/>
            <pc:sldMk cId="3255075845" sldId="280"/>
            <ac:inkMk id="171" creationId="{DDBD6506-A889-5E9D-7C83-6636C7F6E91B}"/>
          </ac:inkMkLst>
        </pc:inkChg>
        <pc:inkChg chg="add del">
          <ac:chgData name="Venkatasubramanian, Mani V." userId="fbe5ce37-0145-4c31-b84a-b36f8beac5f3" providerId="ADAL" clId="{80B9EE92-2438-4B4B-9C0B-08A31A8552CD}" dt="2023-03-30T15:15:09.355" v="1384"/>
          <ac:inkMkLst>
            <pc:docMk/>
            <pc:sldMk cId="3255075845" sldId="280"/>
            <ac:inkMk id="172" creationId="{F239BAA5-8CEC-C669-334E-FA537D858788}"/>
          </ac:inkMkLst>
        </pc:inkChg>
        <pc:inkChg chg="add del">
          <ac:chgData name="Venkatasubramanian, Mani V." userId="fbe5ce37-0145-4c31-b84a-b36f8beac5f3" providerId="ADAL" clId="{80B9EE92-2438-4B4B-9C0B-08A31A8552CD}" dt="2023-03-30T15:15:09.355" v="1384"/>
          <ac:inkMkLst>
            <pc:docMk/>
            <pc:sldMk cId="3255075845" sldId="280"/>
            <ac:inkMk id="173" creationId="{CF4B0F99-2589-F714-A79E-72634129DA1B}"/>
          </ac:inkMkLst>
        </pc:inkChg>
        <pc:inkChg chg="add del">
          <ac:chgData name="Venkatasubramanian, Mani V." userId="fbe5ce37-0145-4c31-b84a-b36f8beac5f3" providerId="ADAL" clId="{80B9EE92-2438-4B4B-9C0B-08A31A8552CD}" dt="2023-03-30T15:15:09.355" v="1384"/>
          <ac:inkMkLst>
            <pc:docMk/>
            <pc:sldMk cId="3255075845" sldId="280"/>
            <ac:inkMk id="174" creationId="{C9930C44-FCAD-250F-0E11-A341EAA326A2}"/>
          </ac:inkMkLst>
        </pc:inkChg>
        <pc:inkChg chg="add del">
          <ac:chgData name="Venkatasubramanian, Mani V." userId="fbe5ce37-0145-4c31-b84a-b36f8beac5f3" providerId="ADAL" clId="{80B9EE92-2438-4B4B-9C0B-08A31A8552CD}" dt="2023-03-30T15:15:09.355" v="1384"/>
          <ac:inkMkLst>
            <pc:docMk/>
            <pc:sldMk cId="3255075845" sldId="280"/>
            <ac:inkMk id="175" creationId="{3D2F148B-F53D-2956-E4BC-E4733BB4BC96}"/>
          </ac:inkMkLst>
        </pc:inkChg>
        <pc:inkChg chg="add del">
          <ac:chgData name="Venkatasubramanian, Mani V." userId="fbe5ce37-0145-4c31-b84a-b36f8beac5f3" providerId="ADAL" clId="{80B9EE92-2438-4B4B-9C0B-08A31A8552CD}" dt="2023-03-30T15:15:09.355" v="1384"/>
          <ac:inkMkLst>
            <pc:docMk/>
            <pc:sldMk cId="3255075845" sldId="280"/>
            <ac:inkMk id="176" creationId="{D526367C-A788-38A9-D7C8-4CD34A08654D}"/>
          </ac:inkMkLst>
        </pc:inkChg>
        <pc:inkChg chg="add del">
          <ac:chgData name="Venkatasubramanian, Mani V." userId="fbe5ce37-0145-4c31-b84a-b36f8beac5f3" providerId="ADAL" clId="{80B9EE92-2438-4B4B-9C0B-08A31A8552CD}" dt="2023-03-30T15:15:09.355" v="1384"/>
          <ac:inkMkLst>
            <pc:docMk/>
            <pc:sldMk cId="3255075845" sldId="280"/>
            <ac:inkMk id="177" creationId="{EE36706D-2A30-1E4E-377C-6742679A140E}"/>
          </ac:inkMkLst>
        </pc:inkChg>
        <pc:inkChg chg="add del">
          <ac:chgData name="Venkatasubramanian, Mani V." userId="fbe5ce37-0145-4c31-b84a-b36f8beac5f3" providerId="ADAL" clId="{80B9EE92-2438-4B4B-9C0B-08A31A8552CD}" dt="2023-03-30T15:15:09.355" v="1384"/>
          <ac:inkMkLst>
            <pc:docMk/>
            <pc:sldMk cId="3255075845" sldId="280"/>
            <ac:inkMk id="178" creationId="{09A440AF-C917-3138-52D0-1713E38703CE}"/>
          </ac:inkMkLst>
        </pc:inkChg>
        <pc:inkChg chg="add reco">
          <ac:chgData name="Venkatasubramanian, Mani V." userId="fbe5ce37-0145-4c31-b84a-b36f8beac5f3" providerId="ADAL" clId="{80B9EE92-2438-4B4B-9C0B-08A31A8552CD}" dt="2023-03-30T15:15:09.355" v="1384"/>
          <ac:inkMkLst>
            <pc:docMk/>
            <pc:sldMk cId="3255075845" sldId="280"/>
            <ac:inkMk id="179" creationId="{03DD879D-A20B-E08E-FF01-F7C885E81211}"/>
          </ac:inkMkLst>
        </pc:inkChg>
        <pc:inkChg chg="add reco">
          <ac:chgData name="Venkatasubramanian, Mani V." userId="fbe5ce37-0145-4c31-b84a-b36f8beac5f3" providerId="ADAL" clId="{80B9EE92-2438-4B4B-9C0B-08A31A8552CD}" dt="2023-03-30T15:15:09.355" v="1384"/>
          <ac:inkMkLst>
            <pc:docMk/>
            <pc:sldMk cId="3255075845" sldId="280"/>
            <ac:inkMk id="180" creationId="{D9E2DFB9-1A3C-EBDA-0B06-F8679031BBE2}"/>
          </ac:inkMkLst>
        </pc:inkChg>
        <pc:inkChg chg="add del">
          <ac:chgData name="Venkatasubramanian, Mani V." userId="fbe5ce37-0145-4c31-b84a-b36f8beac5f3" providerId="ADAL" clId="{80B9EE92-2438-4B4B-9C0B-08A31A8552CD}" dt="2023-03-30T15:15:32.059" v="1387"/>
          <ac:inkMkLst>
            <pc:docMk/>
            <pc:sldMk cId="3255075845" sldId="280"/>
            <ac:inkMk id="181" creationId="{29010F01-6A06-65FC-786D-FD39D9ED0804}"/>
          </ac:inkMkLst>
        </pc:inkChg>
        <pc:inkChg chg="add del">
          <ac:chgData name="Venkatasubramanian, Mani V." userId="fbe5ce37-0145-4c31-b84a-b36f8beac5f3" providerId="ADAL" clId="{80B9EE92-2438-4B4B-9C0B-08A31A8552CD}" dt="2023-03-30T15:15:32.059" v="1387"/>
          <ac:inkMkLst>
            <pc:docMk/>
            <pc:sldMk cId="3255075845" sldId="280"/>
            <ac:inkMk id="182" creationId="{FEF3A9F0-F676-7F59-2CEA-93BC7B7A7F64}"/>
          </ac:inkMkLst>
        </pc:inkChg>
        <pc:inkChg chg="add reco">
          <ac:chgData name="Venkatasubramanian, Mani V." userId="fbe5ce37-0145-4c31-b84a-b36f8beac5f3" providerId="ADAL" clId="{80B9EE92-2438-4B4B-9C0B-08A31A8552CD}" dt="2023-03-30T15:15:32.059" v="1387"/>
          <ac:inkMkLst>
            <pc:docMk/>
            <pc:sldMk cId="3255075845" sldId="280"/>
            <ac:inkMk id="183" creationId="{579DB9F3-73B2-401F-7496-CB4644CEB118}"/>
          </ac:inkMkLst>
        </pc:inkChg>
        <pc:inkChg chg="add">
          <ac:chgData name="Venkatasubramanian, Mani V." userId="fbe5ce37-0145-4c31-b84a-b36f8beac5f3" providerId="ADAL" clId="{80B9EE92-2438-4B4B-9C0B-08A31A8552CD}" dt="2023-03-30T15:15:35.558" v="1388"/>
          <ac:inkMkLst>
            <pc:docMk/>
            <pc:sldMk cId="3255075845" sldId="280"/>
            <ac:inkMk id="184" creationId="{EDC331F2-E1A7-337D-12FB-B6120886D18D}"/>
          </ac:inkMkLst>
        </pc:inkChg>
        <pc:inkChg chg="add">
          <ac:chgData name="Venkatasubramanian, Mani V." userId="fbe5ce37-0145-4c31-b84a-b36f8beac5f3" providerId="ADAL" clId="{80B9EE92-2438-4B4B-9C0B-08A31A8552CD}" dt="2023-03-30T15:15:35.909" v="1389"/>
          <ac:inkMkLst>
            <pc:docMk/>
            <pc:sldMk cId="3255075845" sldId="280"/>
            <ac:inkMk id="185" creationId="{ED04747D-5B50-054F-93D5-3071ABF06DAB}"/>
          </ac:inkMkLst>
        </pc:inkChg>
        <pc:inkChg chg="add del">
          <ac:chgData name="Venkatasubramanian, Mani V." userId="fbe5ce37-0145-4c31-b84a-b36f8beac5f3" providerId="ADAL" clId="{80B9EE92-2438-4B4B-9C0B-08A31A8552CD}" dt="2023-03-30T15:15:46.294" v="1392"/>
          <ac:inkMkLst>
            <pc:docMk/>
            <pc:sldMk cId="3255075845" sldId="280"/>
            <ac:inkMk id="186" creationId="{C97CDB9D-A089-C5F8-9716-6A6DF675C216}"/>
          </ac:inkMkLst>
        </pc:inkChg>
        <pc:inkChg chg="add del">
          <ac:chgData name="Venkatasubramanian, Mani V." userId="fbe5ce37-0145-4c31-b84a-b36f8beac5f3" providerId="ADAL" clId="{80B9EE92-2438-4B4B-9C0B-08A31A8552CD}" dt="2023-03-30T15:15:46.294" v="1392"/>
          <ac:inkMkLst>
            <pc:docMk/>
            <pc:sldMk cId="3255075845" sldId="280"/>
            <ac:inkMk id="187" creationId="{DF0A65A1-5B1F-6EE6-768C-D955A9245220}"/>
          </ac:inkMkLst>
        </pc:inkChg>
        <pc:inkChg chg="add reco">
          <ac:chgData name="Venkatasubramanian, Mani V." userId="fbe5ce37-0145-4c31-b84a-b36f8beac5f3" providerId="ADAL" clId="{80B9EE92-2438-4B4B-9C0B-08A31A8552CD}" dt="2023-03-30T15:15:46.294" v="1392"/>
          <ac:inkMkLst>
            <pc:docMk/>
            <pc:sldMk cId="3255075845" sldId="280"/>
            <ac:inkMk id="188" creationId="{F73A306D-20D1-6A67-BE14-07C66F555001}"/>
          </ac:inkMkLst>
        </pc:inkChg>
      </pc:sldChg>
      <pc:sldChg chg="addSp delSp">
        <pc:chgData name="Venkatasubramanian, Mani V." userId="fbe5ce37-0145-4c31-b84a-b36f8beac5f3" providerId="ADAL" clId="{80B9EE92-2438-4B4B-9C0B-08A31A8552CD}" dt="2023-03-30T15:23:48.742" v="1892"/>
        <pc:sldMkLst>
          <pc:docMk/>
          <pc:sldMk cId="302795284" sldId="281"/>
        </pc:sldMkLst>
        <pc:inkChg chg="add del">
          <ac:chgData name="Venkatasubramanian, Mani V." userId="fbe5ce37-0145-4c31-b84a-b36f8beac5f3" providerId="ADAL" clId="{80B9EE92-2438-4B4B-9C0B-08A31A8552CD}" dt="2023-03-30T15:16:14.510" v="1408"/>
          <ac:inkMkLst>
            <pc:docMk/>
            <pc:sldMk cId="302795284" sldId="281"/>
            <ac:inkMk id="2" creationId="{A9FC2D18-4933-F4F3-2BB6-A7C227DEBD42}"/>
          </ac:inkMkLst>
        </pc:inkChg>
        <pc:inkChg chg="add del">
          <ac:chgData name="Venkatasubramanian, Mani V." userId="fbe5ce37-0145-4c31-b84a-b36f8beac5f3" providerId="ADAL" clId="{80B9EE92-2438-4B4B-9C0B-08A31A8552CD}" dt="2023-03-30T15:16:14.510" v="1408"/>
          <ac:inkMkLst>
            <pc:docMk/>
            <pc:sldMk cId="302795284" sldId="281"/>
            <ac:inkMk id="3" creationId="{FF35DCAC-037F-7C70-9A9D-DD5FA55442D6}"/>
          </ac:inkMkLst>
        </pc:inkChg>
        <pc:inkChg chg="add del">
          <ac:chgData name="Venkatasubramanian, Mani V." userId="fbe5ce37-0145-4c31-b84a-b36f8beac5f3" providerId="ADAL" clId="{80B9EE92-2438-4B4B-9C0B-08A31A8552CD}" dt="2023-03-30T15:16:14.510" v="1408"/>
          <ac:inkMkLst>
            <pc:docMk/>
            <pc:sldMk cId="302795284" sldId="281"/>
            <ac:inkMk id="4" creationId="{34F060C0-1F13-C12A-F9E1-F981540B207A}"/>
          </ac:inkMkLst>
        </pc:inkChg>
        <pc:inkChg chg="add del">
          <ac:chgData name="Venkatasubramanian, Mani V." userId="fbe5ce37-0145-4c31-b84a-b36f8beac5f3" providerId="ADAL" clId="{80B9EE92-2438-4B4B-9C0B-08A31A8552CD}" dt="2023-03-30T15:16:14.510" v="1408"/>
          <ac:inkMkLst>
            <pc:docMk/>
            <pc:sldMk cId="302795284" sldId="281"/>
            <ac:inkMk id="5" creationId="{D8C92215-98B1-14C0-DB27-5C3B6E732306}"/>
          </ac:inkMkLst>
        </pc:inkChg>
        <pc:inkChg chg="add del">
          <ac:chgData name="Venkatasubramanian, Mani V." userId="fbe5ce37-0145-4c31-b84a-b36f8beac5f3" providerId="ADAL" clId="{80B9EE92-2438-4B4B-9C0B-08A31A8552CD}" dt="2023-03-30T15:16:14.510" v="1408"/>
          <ac:inkMkLst>
            <pc:docMk/>
            <pc:sldMk cId="302795284" sldId="281"/>
            <ac:inkMk id="6" creationId="{649CCFE3-806C-87A3-FF43-85FABBDD5E7D}"/>
          </ac:inkMkLst>
        </pc:inkChg>
        <pc:inkChg chg="add del">
          <ac:chgData name="Venkatasubramanian, Mani V." userId="fbe5ce37-0145-4c31-b84a-b36f8beac5f3" providerId="ADAL" clId="{80B9EE92-2438-4B4B-9C0B-08A31A8552CD}" dt="2023-03-30T15:16:14.510" v="1408"/>
          <ac:inkMkLst>
            <pc:docMk/>
            <pc:sldMk cId="302795284" sldId="281"/>
            <ac:inkMk id="7" creationId="{3D74951C-02DB-4774-A4CA-84383FE89A7B}"/>
          </ac:inkMkLst>
        </pc:inkChg>
        <pc:inkChg chg="add del">
          <ac:chgData name="Venkatasubramanian, Mani V." userId="fbe5ce37-0145-4c31-b84a-b36f8beac5f3" providerId="ADAL" clId="{80B9EE92-2438-4B4B-9C0B-08A31A8552CD}" dt="2023-03-30T15:16:14.510" v="1408"/>
          <ac:inkMkLst>
            <pc:docMk/>
            <pc:sldMk cId="302795284" sldId="281"/>
            <ac:inkMk id="8" creationId="{71A8472C-8D48-F6B1-23B1-27B4EB9E24BC}"/>
          </ac:inkMkLst>
        </pc:inkChg>
        <pc:inkChg chg="add del">
          <ac:chgData name="Venkatasubramanian, Mani V." userId="fbe5ce37-0145-4c31-b84a-b36f8beac5f3" providerId="ADAL" clId="{80B9EE92-2438-4B4B-9C0B-08A31A8552CD}" dt="2023-03-30T15:16:14.510" v="1408"/>
          <ac:inkMkLst>
            <pc:docMk/>
            <pc:sldMk cId="302795284" sldId="281"/>
            <ac:inkMk id="9" creationId="{31CCAA52-28E9-AFCC-A8EB-8550FB675835}"/>
          </ac:inkMkLst>
        </pc:inkChg>
        <pc:inkChg chg="add del">
          <ac:chgData name="Venkatasubramanian, Mani V." userId="fbe5ce37-0145-4c31-b84a-b36f8beac5f3" providerId="ADAL" clId="{80B9EE92-2438-4B4B-9C0B-08A31A8552CD}" dt="2023-03-30T15:16:14.510" v="1408"/>
          <ac:inkMkLst>
            <pc:docMk/>
            <pc:sldMk cId="302795284" sldId="281"/>
            <ac:inkMk id="10" creationId="{EEB43B89-4737-8CAF-35FF-452307EF8CE7}"/>
          </ac:inkMkLst>
        </pc:inkChg>
        <pc:inkChg chg="add del">
          <ac:chgData name="Venkatasubramanian, Mani V." userId="fbe5ce37-0145-4c31-b84a-b36f8beac5f3" providerId="ADAL" clId="{80B9EE92-2438-4B4B-9C0B-08A31A8552CD}" dt="2023-03-30T15:16:14.510" v="1408"/>
          <ac:inkMkLst>
            <pc:docMk/>
            <pc:sldMk cId="302795284" sldId="281"/>
            <ac:inkMk id="11" creationId="{CBC8F455-FD4B-8D95-208A-E75209EF1927}"/>
          </ac:inkMkLst>
        </pc:inkChg>
        <pc:inkChg chg="add del">
          <ac:chgData name="Venkatasubramanian, Mani V." userId="fbe5ce37-0145-4c31-b84a-b36f8beac5f3" providerId="ADAL" clId="{80B9EE92-2438-4B4B-9C0B-08A31A8552CD}" dt="2023-03-30T15:16:14.510" v="1408"/>
          <ac:inkMkLst>
            <pc:docMk/>
            <pc:sldMk cId="302795284" sldId="281"/>
            <ac:inkMk id="12" creationId="{372B1B4B-6A72-8A86-5CDA-F29D15756EB8}"/>
          </ac:inkMkLst>
        </pc:inkChg>
        <pc:inkChg chg="add del">
          <ac:chgData name="Venkatasubramanian, Mani V." userId="fbe5ce37-0145-4c31-b84a-b36f8beac5f3" providerId="ADAL" clId="{80B9EE92-2438-4B4B-9C0B-08A31A8552CD}" dt="2023-03-30T15:16:14.510" v="1408"/>
          <ac:inkMkLst>
            <pc:docMk/>
            <pc:sldMk cId="302795284" sldId="281"/>
            <ac:inkMk id="13" creationId="{52162FD9-6845-F3C6-E75E-0A04D6995A87}"/>
          </ac:inkMkLst>
        </pc:inkChg>
        <pc:inkChg chg="add del">
          <ac:chgData name="Venkatasubramanian, Mani V." userId="fbe5ce37-0145-4c31-b84a-b36f8beac5f3" providerId="ADAL" clId="{80B9EE92-2438-4B4B-9C0B-08A31A8552CD}" dt="2023-03-30T15:16:14.510" v="1408"/>
          <ac:inkMkLst>
            <pc:docMk/>
            <pc:sldMk cId="302795284" sldId="281"/>
            <ac:inkMk id="14" creationId="{20161209-7E2C-4C43-8CA3-98F6D603A422}"/>
          </ac:inkMkLst>
        </pc:inkChg>
        <pc:inkChg chg="add del">
          <ac:chgData name="Venkatasubramanian, Mani V." userId="fbe5ce37-0145-4c31-b84a-b36f8beac5f3" providerId="ADAL" clId="{80B9EE92-2438-4B4B-9C0B-08A31A8552CD}" dt="2023-03-30T15:16:14.510" v="1408"/>
          <ac:inkMkLst>
            <pc:docMk/>
            <pc:sldMk cId="302795284" sldId="281"/>
            <ac:inkMk id="15" creationId="{CBB0341C-BC03-06E7-BAA1-61FE07D01907}"/>
          </ac:inkMkLst>
        </pc:inkChg>
        <pc:inkChg chg="add del">
          <ac:chgData name="Venkatasubramanian, Mani V." userId="fbe5ce37-0145-4c31-b84a-b36f8beac5f3" providerId="ADAL" clId="{80B9EE92-2438-4B4B-9C0B-08A31A8552CD}" dt="2023-03-30T15:16:14.510" v="1408"/>
          <ac:inkMkLst>
            <pc:docMk/>
            <pc:sldMk cId="302795284" sldId="281"/>
            <ac:inkMk id="16" creationId="{241071D5-B5E0-5733-B332-67599CAD3E44}"/>
          </ac:inkMkLst>
        </pc:inkChg>
        <pc:inkChg chg="add reco">
          <ac:chgData name="Venkatasubramanian, Mani V." userId="fbe5ce37-0145-4c31-b84a-b36f8beac5f3" providerId="ADAL" clId="{80B9EE92-2438-4B4B-9C0B-08A31A8552CD}" dt="2023-03-30T15:16:14.510" v="1408"/>
          <ac:inkMkLst>
            <pc:docMk/>
            <pc:sldMk cId="302795284" sldId="281"/>
            <ac:inkMk id="17" creationId="{90CE60E2-3DAB-58F0-91B7-08B3B040000A}"/>
          </ac:inkMkLst>
        </pc:inkChg>
        <pc:inkChg chg="add del">
          <ac:chgData name="Venkatasubramanian, Mani V." userId="fbe5ce37-0145-4c31-b84a-b36f8beac5f3" providerId="ADAL" clId="{80B9EE92-2438-4B4B-9C0B-08A31A8552CD}" dt="2023-03-30T15:16:26.702" v="1418"/>
          <ac:inkMkLst>
            <pc:docMk/>
            <pc:sldMk cId="302795284" sldId="281"/>
            <ac:inkMk id="18" creationId="{03144D7C-E23E-EDE2-9F6B-44F421B75ABC}"/>
          </ac:inkMkLst>
        </pc:inkChg>
        <pc:inkChg chg="add del">
          <ac:chgData name="Venkatasubramanian, Mani V." userId="fbe5ce37-0145-4c31-b84a-b36f8beac5f3" providerId="ADAL" clId="{80B9EE92-2438-4B4B-9C0B-08A31A8552CD}" dt="2023-03-30T15:16:26.702" v="1418"/>
          <ac:inkMkLst>
            <pc:docMk/>
            <pc:sldMk cId="302795284" sldId="281"/>
            <ac:inkMk id="19" creationId="{44D27DBD-9DAE-3C1C-6A5C-482CE9D4809A}"/>
          </ac:inkMkLst>
        </pc:inkChg>
        <pc:inkChg chg="add del">
          <ac:chgData name="Venkatasubramanian, Mani V." userId="fbe5ce37-0145-4c31-b84a-b36f8beac5f3" providerId="ADAL" clId="{80B9EE92-2438-4B4B-9C0B-08A31A8552CD}" dt="2023-03-30T15:16:26.702" v="1418"/>
          <ac:inkMkLst>
            <pc:docMk/>
            <pc:sldMk cId="302795284" sldId="281"/>
            <ac:inkMk id="20" creationId="{7D109500-0C2F-AA3A-5546-BA297B3D5A50}"/>
          </ac:inkMkLst>
        </pc:inkChg>
        <pc:inkChg chg="add del">
          <ac:chgData name="Venkatasubramanian, Mani V." userId="fbe5ce37-0145-4c31-b84a-b36f8beac5f3" providerId="ADAL" clId="{80B9EE92-2438-4B4B-9C0B-08A31A8552CD}" dt="2023-03-30T15:16:26.702" v="1418"/>
          <ac:inkMkLst>
            <pc:docMk/>
            <pc:sldMk cId="302795284" sldId="281"/>
            <ac:inkMk id="21" creationId="{9B3AEC46-E094-8325-1387-2BD763ACB29C}"/>
          </ac:inkMkLst>
        </pc:inkChg>
        <pc:inkChg chg="add del">
          <ac:chgData name="Venkatasubramanian, Mani V." userId="fbe5ce37-0145-4c31-b84a-b36f8beac5f3" providerId="ADAL" clId="{80B9EE92-2438-4B4B-9C0B-08A31A8552CD}" dt="2023-03-30T15:16:26.702" v="1418"/>
          <ac:inkMkLst>
            <pc:docMk/>
            <pc:sldMk cId="302795284" sldId="281"/>
            <ac:inkMk id="22" creationId="{EA52EC92-7184-0DCD-4998-A93613BD19A1}"/>
          </ac:inkMkLst>
        </pc:inkChg>
        <pc:inkChg chg="add del">
          <ac:chgData name="Venkatasubramanian, Mani V." userId="fbe5ce37-0145-4c31-b84a-b36f8beac5f3" providerId="ADAL" clId="{80B9EE92-2438-4B4B-9C0B-08A31A8552CD}" dt="2023-03-30T15:16:26.702" v="1418"/>
          <ac:inkMkLst>
            <pc:docMk/>
            <pc:sldMk cId="302795284" sldId="281"/>
            <ac:inkMk id="23" creationId="{FAC83740-A556-A57B-3F7C-74BB1A05F542}"/>
          </ac:inkMkLst>
        </pc:inkChg>
        <pc:inkChg chg="add del">
          <ac:chgData name="Venkatasubramanian, Mani V." userId="fbe5ce37-0145-4c31-b84a-b36f8beac5f3" providerId="ADAL" clId="{80B9EE92-2438-4B4B-9C0B-08A31A8552CD}" dt="2023-03-30T15:16:26.702" v="1418"/>
          <ac:inkMkLst>
            <pc:docMk/>
            <pc:sldMk cId="302795284" sldId="281"/>
            <ac:inkMk id="24" creationId="{581E5DB8-4DD5-D7BD-727D-90CADA74E520}"/>
          </ac:inkMkLst>
        </pc:inkChg>
        <pc:inkChg chg="add del">
          <ac:chgData name="Venkatasubramanian, Mani V." userId="fbe5ce37-0145-4c31-b84a-b36f8beac5f3" providerId="ADAL" clId="{80B9EE92-2438-4B4B-9C0B-08A31A8552CD}" dt="2023-03-30T15:16:26.702" v="1418"/>
          <ac:inkMkLst>
            <pc:docMk/>
            <pc:sldMk cId="302795284" sldId="281"/>
            <ac:inkMk id="25" creationId="{723092EC-3F41-09D8-D689-F52A2242E657}"/>
          </ac:inkMkLst>
        </pc:inkChg>
        <pc:inkChg chg="add del">
          <ac:chgData name="Venkatasubramanian, Mani V." userId="fbe5ce37-0145-4c31-b84a-b36f8beac5f3" providerId="ADAL" clId="{80B9EE92-2438-4B4B-9C0B-08A31A8552CD}" dt="2023-03-30T15:16:26.702" v="1418"/>
          <ac:inkMkLst>
            <pc:docMk/>
            <pc:sldMk cId="302795284" sldId="281"/>
            <ac:inkMk id="26" creationId="{58678264-8FDE-DC31-1BCD-12E347DFF51A}"/>
          </ac:inkMkLst>
        </pc:inkChg>
        <pc:inkChg chg="add reco">
          <ac:chgData name="Venkatasubramanian, Mani V." userId="fbe5ce37-0145-4c31-b84a-b36f8beac5f3" providerId="ADAL" clId="{80B9EE92-2438-4B4B-9C0B-08A31A8552CD}" dt="2023-03-30T15:16:26.702" v="1418"/>
          <ac:inkMkLst>
            <pc:docMk/>
            <pc:sldMk cId="302795284" sldId="281"/>
            <ac:inkMk id="27" creationId="{E21138FF-9ED3-645A-B728-2D30A61518E5}"/>
          </ac:inkMkLst>
        </pc:inkChg>
        <pc:inkChg chg="add del">
          <ac:chgData name="Venkatasubramanian, Mani V." userId="fbe5ce37-0145-4c31-b84a-b36f8beac5f3" providerId="ADAL" clId="{80B9EE92-2438-4B4B-9C0B-08A31A8552CD}" dt="2023-03-30T15:16:35.526" v="1437"/>
          <ac:inkMkLst>
            <pc:docMk/>
            <pc:sldMk cId="302795284" sldId="281"/>
            <ac:inkMk id="28" creationId="{58BA53FC-1A84-D874-9692-6BC06C37E4DB}"/>
          </ac:inkMkLst>
        </pc:inkChg>
        <pc:inkChg chg="add del">
          <ac:chgData name="Venkatasubramanian, Mani V." userId="fbe5ce37-0145-4c31-b84a-b36f8beac5f3" providerId="ADAL" clId="{80B9EE92-2438-4B4B-9C0B-08A31A8552CD}" dt="2023-03-30T15:16:35.526" v="1437"/>
          <ac:inkMkLst>
            <pc:docMk/>
            <pc:sldMk cId="302795284" sldId="281"/>
            <ac:inkMk id="29" creationId="{77233CCA-F149-BEC6-8ABE-5E856BB45131}"/>
          </ac:inkMkLst>
        </pc:inkChg>
        <pc:inkChg chg="add del">
          <ac:chgData name="Venkatasubramanian, Mani V." userId="fbe5ce37-0145-4c31-b84a-b36f8beac5f3" providerId="ADAL" clId="{80B9EE92-2438-4B4B-9C0B-08A31A8552CD}" dt="2023-03-30T15:16:35.526" v="1437"/>
          <ac:inkMkLst>
            <pc:docMk/>
            <pc:sldMk cId="302795284" sldId="281"/>
            <ac:inkMk id="30" creationId="{D0BDAF26-957F-616F-6601-1B1A88DA9A99}"/>
          </ac:inkMkLst>
        </pc:inkChg>
        <pc:inkChg chg="add del">
          <ac:chgData name="Venkatasubramanian, Mani V." userId="fbe5ce37-0145-4c31-b84a-b36f8beac5f3" providerId="ADAL" clId="{80B9EE92-2438-4B4B-9C0B-08A31A8552CD}" dt="2023-03-30T15:16:35.526" v="1437"/>
          <ac:inkMkLst>
            <pc:docMk/>
            <pc:sldMk cId="302795284" sldId="281"/>
            <ac:inkMk id="31" creationId="{98DCCF02-8021-593D-7977-76B5810AC0D6}"/>
          </ac:inkMkLst>
        </pc:inkChg>
        <pc:inkChg chg="add del">
          <ac:chgData name="Venkatasubramanian, Mani V." userId="fbe5ce37-0145-4c31-b84a-b36f8beac5f3" providerId="ADAL" clId="{80B9EE92-2438-4B4B-9C0B-08A31A8552CD}" dt="2023-03-30T15:16:35.526" v="1437"/>
          <ac:inkMkLst>
            <pc:docMk/>
            <pc:sldMk cId="302795284" sldId="281"/>
            <ac:inkMk id="32" creationId="{6F5BF06F-95A1-59FD-CDE7-2A97F1105308}"/>
          </ac:inkMkLst>
        </pc:inkChg>
        <pc:inkChg chg="add del">
          <ac:chgData name="Venkatasubramanian, Mani V." userId="fbe5ce37-0145-4c31-b84a-b36f8beac5f3" providerId="ADAL" clId="{80B9EE92-2438-4B4B-9C0B-08A31A8552CD}" dt="2023-03-30T15:16:35.526" v="1437"/>
          <ac:inkMkLst>
            <pc:docMk/>
            <pc:sldMk cId="302795284" sldId="281"/>
            <ac:inkMk id="33" creationId="{EE4941CB-5CA4-C543-70CD-1AD475FF7026}"/>
          </ac:inkMkLst>
        </pc:inkChg>
        <pc:inkChg chg="add del">
          <ac:chgData name="Venkatasubramanian, Mani V." userId="fbe5ce37-0145-4c31-b84a-b36f8beac5f3" providerId="ADAL" clId="{80B9EE92-2438-4B4B-9C0B-08A31A8552CD}" dt="2023-03-30T15:16:35.526" v="1437"/>
          <ac:inkMkLst>
            <pc:docMk/>
            <pc:sldMk cId="302795284" sldId="281"/>
            <ac:inkMk id="34" creationId="{E6A3F51C-ED19-C1E7-13EF-5EFE38225B14}"/>
          </ac:inkMkLst>
        </pc:inkChg>
        <pc:inkChg chg="add del">
          <ac:chgData name="Venkatasubramanian, Mani V." userId="fbe5ce37-0145-4c31-b84a-b36f8beac5f3" providerId="ADAL" clId="{80B9EE92-2438-4B4B-9C0B-08A31A8552CD}" dt="2023-03-30T15:16:35.526" v="1437"/>
          <ac:inkMkLst>
            <pc:docMk/>
            <pc:sldMk cId="302795284" sldId="281"/>
            <ac:inkMk id="35" creationId="{36931AF0-6BD2-B12B-E4C0-A084EC6DDD0E}"/>
          </ac:inkMkLst>
        </pc:inkChg>
        <pc:inkChg chg="add del">
          <ac:chgData name="Venkatasubramanian, Mani V." userId="fbe5ce37-0145-4c31-b84a-b36f8beac5f3" providerId="ADAL" clId="{80B9EE92-2438-4B4B-9C0B-08A31A8552CD}" dt="2023-03-30T15:16:35.526" v="1437"/>
          <ac:inkMkLst>
            <pc:docMk/>
            <pc:sldMk cId="302795284" sldId="281"/>
            <ac:inkMk id="36" creationId="{DE5231C3-9576-31ED-EA44-E688FCD71601}"/>
          </ac:inkMkLst>
        </pc:inkChg>
        <pc:inkChg chg="add del">
          <ac:chgData name="Venkatasubramanian, Mani V." userId="fbe5ce37-0145-4c31-b84a-b36f8beac5f3" providerId="ADAL" clId="{80B9EE92-2438-4B4B-9C0B-08A31A8552CD}" dt="2023-03-30T15:16:35.526" v="1437"/>
          <ac:inkMkLst>
            <pc:docMk/>
            <pc:sldMk cId="302795284" sldId="281"/>
            <ac:inkMk id="37" creationId="{583A696B-1938-75E0-A8F1-549478467555}"/>
          </ac:inkMkLst>
        </pc:inkChg>
        <pc:inkChg chg="add del">
          <ac:chgData name="Venkatasubramanian, Mani V." userId="fbe5ce37-0145-4c31-b84a-b36f8beac5f3" providerId="ADAL" clId="{80B9EE92-2438-4B4B-9C0B-08A31A8552CD}" dt="2023-03-30T15:16:35.526" v="1437"/>
          <ac:inkMkLst>
            <pc:docMk/>
            <pc:sldMk cId="302795284" sldId="281"/>
            <ac:inkMk id="38" creationId="{09B97E77-4A15-86D6-7E82-B20777D7B718}"/>
          </ac:inkMkLst>
        </pc:inkChg>
        <pc:inkChg chg="add del">
          <ac:chgData name="Venkatasubramanian, Mani V." userId="fbe5ce37-0145-4c31-b84a-b36f8beac5f3" providerId="ADAL" clId="{80B9EE92-2438-4B4B-9C0B-08A31A8552CD}" dt="2023-03-30T15:16:35.526" v="1437"/>
          <ac:inkMkLst>
            <pc:docMk/>
            <pc:sldMk cId="302795284" sldId="281"/>
            <ac:inkMk id="39" creationId="{5BDC7B11-B68B-B0F3-3237-933FE8CCBEE5}"/>
          </ac:inkMkLst>
        </pc:inkChg>
        <pc:inkChg chg="add del">
          <ac:chgData name="Venkatasubramanian, Mani V." userId="fbe5ce37-0145-4c31-b84a-b36f8beac5f3" providerId="ADAL" clId="{80B9EE92-2438-4B4B-9C0B-08A31A8552CD}" dt="2023-03-30T15:16:35.526" v="1437"/>
          <ac:inkMkLst>
            <pc:docMk/>
            <pc:sldMk cId="302795284" sldId="281"/>
            <ac:inkMk id="40" creationId="{24DFD8D9-DF1C-B2D9-77F8-4441FC43AAE8}"/>
          </ac:inkMkLst>
        </pc:inkChg>
        <pc:inkChg chg="add del">
          <ac:chgData name="Venkatasubramanian, Mani V." userId="fbe5ce37-0145-4c31-b84a-b36f8beac5f3" providerId="ADAL" clId="{80B9EE92-2438-4B4B-9C0B-08A31A8552CD}" dt="2023-03-30T15:16:35.526" v="1437"/>
          <ac:inkMkLst>
            <pc:docMk/>
            <pc:sldMk cId="302795284" sldId="281"/>
            <ac:inkMk id="41" creationId="{74311929-BE81-3BD7-45BA-BF343A46EA36}"/>
          </ac:inkMkLst>
        </pc:inkChg>
        <pc:inkChg chg="add del">
          <ac:chgData name="Venkatasubramanian, Mani V." userId="fbe5ce37-0145-4c31-b84a-b36f8beac5f3" providerId="ADAL" clId="{80B9EE92-2438-4B4B-9C0B-08A31A8552CD}" dt="2023-03-30T15:16:35.526" v="1437"/>
          <ac:inkMkLst>
            <pc:docMk/>
            <pc:sldMk cId="302795284" sldId="281"/>
            <ac:inkMk id="42" creationId="{0D40EE17-5E49-6DAA-15F8-B8D57BBCD2F0}"/>
          </ac:inkMkLst>
        </pc:inkChg>
        <pc:inkChg chg="add del">
          <ac:chgData name="Venkatasubramanian, Mani V." userId="fbe5ce37-0145-4c31-b84a-b36f8beac5f3" providerId="ADAL" clId="{80B9EE92-2438-4B4B-9C0B-08A31A8552CD}" dt="2023-03-30T15:16:35.526" v="1437"/>
          <ac:inkMkLst>
            <pc:docMk/>
            <pc:sldMk cId="302795284" sldId="281"/>
            <ac:inkMk id="43" creationId="{D9336CEA-46D8-5493-10E2-E8EE42064C41}"/>
          </ac:inkMkLst>
        </pc:inkChg>
        <pc:inkChg chg="add del">
          <ac:chgData name="Venkatasubramanian, Mani V." userId="fbe5ce37-0145-4c31-b84a-b36f8beac5f3" providerId="ADAL" clId="{80B9EE92-2438-4B4B-9C0B-08A31A8552CD}" dt="2023-03-30T15:16:35.526" v="1437"/>
          <ac:inkMkLst>
            <pc:docMk/>
            <pc:sldMk cId="302795284" sldId="281"/>
            <ac:inkMk id="44" creationId="{CA3092AE-79AC-9FBF-3170-CF8E2999CB1F}"/>
          </ac:inkMkLst>
        </pc:inkChg>
        <pc:inkChg chg="add del">
          <ac:chgData name="Venkatasubramanian, Mani V." userId="fbe5ce37-0145-4c31-b84a-b36f8beac5f3" providerId="ADAL" clId="{80B9EE92-2438-4B4B-9C0B-08A31A8552CD}" dt="2023-03-30T15:16:35.526" v="1437"/>
          <ac:inkMkLst>
            <pc:docMk/>
            <pc:sldMk cId="302795284" sldId="281"/>
            <ac:inkMk id="45" creationId="{6B02811D-D967-C4D9-4C29-DCAC7F81D265}"/>
          </ac:inkMkLst>
        </pc:inkChg>
        <pc:inkChg chg="add reco">
          <ac:chgData name="Venkatasubramanian, Mani V." userId="fbe5ce37-0145-4c31-b84a-b36f8beac5f3" providerId="ADAL" clId="{80B9EE92-2438-4B4B-9C0B-08A31A8552CD}" dt="2023-03-30T15:16:35.526" v="1437"/>
          <ac:inkMkLst>
            <pc:docMk/>
            <pc:sldMk cId="302795284" sldId="281"/>
            <ac:inkMk id="46" creationId="{CABC9DE7-FF4C-F750-5929-93B358B27A05}"/>
          </ac:inkMkLst>
        </pc:inkChg>
        <pc:inkChg chg="add">
          <ac:chgData name="Venkatasubramanian, Mani V." userId="fbe5ce37-0145-4c31-b84a-b36f8beac5f3" providerId="ADAL" clId="{80B9EE92-2438-4B4B-9C0B-08A31A8552CD}" dt="2023-03-30T15:16:39.187" v="1438"/>
          <ac:inkMkLst>
            <pc:docMk/>
            <pc:sldMk cId="302795284" sldId="281"/>
            <ac:inkMk id="47" creationId="{5BBA145A-DE40-F010-EAE0-4CCA69259F37}"/>
          </ac:inkMkLst>
        </pc:inkChg>
        <pc:inkChg chg="add">
          <ac:chgData name="Venkatasubramanian, Mani V." userId="fbe5ce37-0145-4c31-b84a-b36f8beac5f3" providerId="ADAL" clId="{80B9EE92-2438-4B4B-9C0B-08A31A8552CD}" dt="2023-03-30T15:16:41.003" v="1439"/>
          <ac:inkMkLst>
            <pc:docMk/>
            <pc:sldMk cId="302795284" sldId="281"/>
            <ac:inkMk id="48" creationId="{F37234BA-8250-17CB-AC00-C4195F90DED8}"/>
          </ac:inkMkLst>
        </pc:inkChg>
        <pc:inkChg chg="add">
          <ac:chgData name="Venkatasubramanian, Mani V." userId="fbe5ce37-0145-4c31-b84a-b36f8beac5f3" providerId="ADAL" clId="{80B9EE92-2438-4B4B-9C0B-08A31A8552CD}" dt="2023-03-30T15:16:41.254" v="1440"/>
          <ac:inkMkLst>
            <pc:docMk/>
            <pc:sldMk cId="302795284" sldId="281"/>
            <ac:inkMk id="49" creationId="{C78D1AFB-688B-99EA-E3B2-7712A7D94B3B}"/>
          </ac:inkMkLst>
        </pc:inkChg>
        <pc:inkChg chg="add">
          <ac:chgData name="Venkatasubramanian, Mani V." userId="fbe5ce37-0145-4c31-b84a-b36f8beac5f3" providerId="ADAL" clId="{80B9EE92-2438-4B4B-9C0B-08A31A8552CD}" dt="2023-03-30T15:16:41.453" v="1441"/>
          <ac:inkMkLst>
            <pc:docMk/>
            <pc:sldMk cId="302795284" sldId="281"/>
            <ac:inkMk id="50" creationId="{41222371-8F7E-FE47-9CC6-B34DB51FC02C}"/>
          </ac:inkMkLst>
        </pc:inkChg>
        <pc:inkChg chg="add">
          <ac:chgData name="Venkatasubramanian, Mani V." userId="fbe5ce37-0145-4c31-b84a-b36f8beac5f3" providerId="ADAL" clId="{80B9EE92-2438-4B4B-9C0B-08A31A8552CD}" dt="2023-03-30T15:16:41.671" v="1442"/>
          <ac:inkMkLst>
            <pc:docMk/>
            <pc:sldMk cId="302795284" sldId="281"/>
            <ac:inkMk id="51" creationId="{2A1E7124-2C17-C146-BE9A-0AE80B9F4A4E}"/>
          </ac:inkMkLst>
        </pc:inkChg>
        <pc:inkChg chg="add">
          <ac:chgData name="Venkatasubramanian, Mani V." userId="fbe5ce37-0145-4c31-b84a-b36f8beac5f3" providerId="ADAL" clId="{80B9EE92-2438-4B4B-9C0B-08A31A8552CD}" dt="2023-03-30T15:16:41.920" v="1443"/>
          <ac:inkMkLst>
            <pc:docMk/>
            <pc:sldMk cId="302795284" sldId="281"/>
            <ac:inkMk id="52" creationId="{0D520541-3F85-3949-F777-4C225E43B490}"/>
          </ac:inkMkLst>
        </pc:inkChg>
        <pc:inkChg chg="add">
          <ac:chgData name="Venkatasubramanian, Mani V." userId="fbe5ce37-0145-4c31-b84a-b36f8beac5f3" providerId="ADAL" clId="{80B9EE92-2438-4B4B-9C0B-08A31A8552CD}" dt="2023-03-30T15:16:42.069" v="1444"/>
          <ac:inkMkLst>
            <pc:docMk/>
            <pc:sldMk cId="302795284" sldId="281"/>
            <ac:inkMk id="53" creationId="{36FF4FBA-5F7A-CA32-B9CF-779B0A473835}"/>
          </ac:inkMkLst>
        </pc:inkChg>
        <pc:inkChg chg="add del">
          <ac:chgData name="Venkatasubramanian, Mani V." userId="fbe5ce37-0145-4c31-b84a-b36f8beac5f3" providerId="ADAL" clId="{80B9EE92-2438-4B4B-9C0B-08A31A8552CD}" dt="2023-03-30T15:17:48.243" v="1522"/>
          <ac:inkMkLst>
            <pc:docMk/>
            <pc:sldMk cId="302795284" sldId="281"/>
            <ac:inkMk id="54" creationId="{1A0BC233-727E-6BD5-7BFF-626244F8FB03}"/>
          </ac:inkMkLst>
        </pc:inkChg>
        <pc:inkChg chg="add del">
          <ac:chgData name="Venkatasubramanian, Mani V." userId="fbe5ce37-0145-4c31-b84a-b36f8beac5f3" providerId="ADAL" clId="{80B9EE92-2438-4B4B-9C0B-08A31A8552CD}" dt="2023-03-30T15:17:48.243" v="1522"/>
          <ac:inkMkLst>
            <pc:docMk/>
            <pc:sldMk cId="302795284" sldId="281"/>
            <ac:inkMk id="55" creationId="{84FB810D-C3B1-673E-33AF-306970D3DA00}"/>
          </ac:inkMkLst>
        </pc:inkChg>
        <pc:inkChg chg="add del">
          <ac:chgData name="Venkatasubramanian, Mani V." userId="fbe5ce37-0145-4c31-b84a-b36f8beac5f3" providerId="ADAL" clId="{80B9EE92-2438-4B4B-9C0B-08A31A8552CD}" dt="2023-03-30T15:16:49.598" v="1456"/>
          <ac:inkMkLst>
            <pc:docMk/>
            <pc:sldMk cId="302795284" sldId="281"/>
            <ac:inkMk id="58" creationId="{5814CC60-76FF-C227-CD55-73F67896C965}"/>
          </ac:inkMkLst>
        </pc:inkChg>
        <pc:inkChg chg="add del">
          <ac:chgData name="Venkatasubramanian, Mani V." userId="fbe5ce37-0145-4c31-b84a-b36f8beac5f3" providerId="ADAL" clId="{80B9EE92-2438-4B4B-9C0B-08A31A8552CD}" dt="2023-03-30T15:16:49.598" v="1456"/>
          <ac:inkMkLst>
            <pc:docMk/>
            <pc:sldMk cId="302795284" sldId="281"/>
            <ac:inkMk id="59" creationId="{01304545-2119-B006-319A-EE2265C50A17}"/>
          </ac:inkMkLst>
        </pc:inkChg>
        <pc:inkChg chg="add del">
          <ac:chgData name="Venkatasubramanian, Mani V." userId="fbe5ce37-0145-4c31-b84a-b36f8beac5f3" providerId="ADAL" clId="{80B9EE92-2438-4B4B-9C0B-08A31A8552CD}" dt="2023-03-30T15:16:49.598" v="1456"/>
          <ac:inkMkLst>
            <pc:docMk/>
            <pc:sldMk cId="302795284" sldId="281"/>
            <ac:inkMk id="60" creationId="{CB4A41FC-FEFE-6253-CAE1-4D0AE60E38D5}"/>
          </ac:inkMkLst>
        </pc:inkChg>
        <pc:inkChg chg="add del">
          <ac:chgData name="Venkatasubramanian, Mani V." userId="fbe5ce37-0145-4c31-b84a-b36f8beac5f3" providerId="ADAL" clId="{80B9EE92-2438-4B4B-9C0B-08A31A8552CD}" dt="2023-03-30T15:16:49.598" v="1456"/>
          <ac:inkMkLst>
            <pc:docMk/>
            <pc:sldMk cId="302795284" sldId="281"/>
            <ac:inkMk id="61" creationId="{15137EA9-1CCF-15F2-AD68-7E67E2D439BA}"/>
          </ac:inkMkLst>
        </pc:inkChg>
        <pc:inkChg chg="add del">
          <ac:chgData name="Venkatasubramanian, Mani V." userId="fbe5ce37-0145-4c31-b84a-b36f8beac5f3" providerId="ADAL" clId="{80B9EE92-2438-4B4B-9C0B-08A31A8552CD}" dt="2023-03-30T15:16:49.598" v="1456"/>
          <ac:inkMkLst>
            <pc:docMk/>
            <pc:sldMk cId="302795284" sldId="281"/>
            <ac:inkMk id="62" creationId="{7376C31C-297A-014D-0647-AC621C34E229}"/>
          </ac:inkMkLst>
        </pc:inkChg>
        <pc:inkChg chg="add del">
          <ac:chgData name="Venkatasubramanian, Mani V." userId="fbe5ce37-0145-4c31-b84a-b36f8beac5f3" providerId="ADAL" clId="{80B9EE92-2438-4B4B-9C0B-08A31A8552CD}" dt="2023-03-30T15:16:49.598" v="1456"/>
          <ac:inkMkLst>
            <pc:docMk/>
            <pc:sldMk cId="302795284" sldId="281"/>
            <ac:inkMk id="63" creationId="{F2EAD21A-6563-2346-5A40-F843631A47CF}"/>
          </ac:inkMkLst>
        </pc:inkChg>
        <pc:inkChg chg="add del">
          <ac:chgData name="Venkatasubramanian, Mani V." userId="fbe5ce37-0145-4c31-b84a-b36f8beac5f3" providerId="ADAL" clId="{80B9EE92-2438-4B4B-9C0B-08A31A8552CD}" dt="2023-03-30T15:16:49.598" v="1456"/>
          <ac:inkMkLst>
            <pc:docMk/>
            <pc:sldMk cId="302795284" sldId="281"/>
            <ac:inkMk id="64" creationId="{A4CF64C3-E41D-F48A-7455-745A32614933}"/>
          </ac:inkMkLst>
        </pc:inkChg>
        <pc:inkChg chg="add del">
          <ac:chgData name="Venkatasubramanian, Mani V." userId="fbe5ce37-0145-4c31-b84a-b36f8beac5f3" providerId="ADAL" clId="{80B9EE92-2438-4B4B-9C0B-08A31A8552CD}" dt="2023-03-30T15:16:49.598" v="1456"/>
          <ac:inkMkLst>
            <pc:docMk/>
            <pc:sldMk cId="302795284" sldId="281"/>
            <ac:inkMk id="65" creationId="{2CC9671B-341C-9187-2104-919BE11B5401}"/>
          </ac:inkMkLst>
        </pc:inkChg>
        <pc:inkChg chg="add del">
          <ac:chgData name="Venkatasubramanian, Mani V." userId="fbe5ce37-0145-4c31-b84a-b36f8beac5f3" providerId="ADAL" clId="{80B9EE92-2438-4B4B-9C0B-08A31A8552CD}" dt="2023-03-30T15:16:49.598" v="1456"/>
          <ac:inkMkLst>
            <pc:docMk/>
            <pc:sldMk cId="302795284" sldId="281"/>
            <ac:inkMk id="66" creationId="{DAA8BAB6-4AE4-DA4A-FB07-FD21F6809957}"/>
          </ac:inkMkLst>
        </pc:inkChg>
        <pc:inkChg chg="add reco">
          <ac:chgData name="Venkatasubramanian, Mani V." userId="fbe5ce37-0145-4c31-b84a-b36f8beac5f3" providerId="ADAL" clId="{80B9EE92-2438-4B4B-9C0B-08A31A8552CD}" dt="2023-03-30T15:16:49.598" v="1456"/>
          <ac:inkMkLst>
            <pc:docMk/>
            <pc:sldMk cId="302795284" sldId="281"/>
            <ac:inkMk id="67" creationId="{3851393C-9CC1-8D70-CADF-1BAF82DB0952}"/>
          </ac:inkMkLst>
        </pc:inkChg>
        <pc:inkChg chg="add">
          <ac:chgData name="Venkatasubramanian, Mani V." userId="fbe5ce37-0145-4c31-b84a-b36f8beac5f3" providerId="ADAL" clId="{80B9EE92-2438-4B4B-9C0B-08A31A8552CD}" dt="2023-03-30T15:16:52.131" v="1457"/>
          <ac:inkMkLst>
            <pc:docMk/>
            <pc:sldMk cId="302795284" sldId="281"/>
            <ac:inkMk id="68" creationId="{62F53772-2332-990B-947E-8E9F5C4FFF3B}"/>
          </ac:inkMkLst>
        </pc:inkChg>
        <pc:inkChg chg="add">
          <ac:chgData name="Venkatasubramanian, Mani V." userId="fbe5ce37-0145-4c31-b84a-b36f8beac5f3" providerId="ADAL" clId="{80B9EE92-2438-4B4B-9C0B-08A31A8552CD}" dt="2023-03-30T15:17:01.437" v="1458"/>
          <ac:inkMkLst>
            <pc:docMk/>
            <pc:sldMk cId="302795284" sldId="281"/>
            <ac:inkMk id="69" creationId="{DDF84038-5818-A9BC-9428-AC80468464DF}"/>
          </ac:inkMkLst>
        </pc:inkChg>
        <pc:inkChg chg="add">
          <ac:chgData name="Venkatasubramanian, Mani V." userId="fbe5ce37-0145-4c31-b84a-b36f8beac5f3" providerId="ADAL" clId="{80B9EE92-2438-4B4B-9C0B-08A31A8552CD}" dt="2023-03-30T15:17:04.285" v="1459"/>
          <ac:inkMkLst>
            <pc:docMk/>
            <pc:sldMk cId="302795284" sldId="281"/>
            <ac:inkMk id="70" creationId="{E44A244D-45D7-A159-F5BB-1A7D8EB5A652}"/>
          </ac:inkMkLst>
        </pc:inkChg>
        <pc:inkChg chg="add">
          <ac:chgData name="Venkatasubramanian, Mani V." userId="fbe5ce37-0145-4c31-b84a-b36f8beac5f3" providerId="ADAL" clId="{80B9EE92-2438-4B4B-9C0B-08A31A8552CD}" dt="2023-03-30T15:17:04.585" v="1460"/>
          <ac:inkMkLst>
            <pc:docMk/>
            <pc:sldMk cId="302795284" sldId="281"/>
            <ac:inkMk id="71" creationId="{4DF3F7C3-1428-9D2B-A814-ED4CC0AFB35E}"/>
          </ac:inkMkLst>
        </pc:inkChg>
        <pc:inkChg chg="add">
          <ac:chgData name="Venkatasubramanian, Mani V." userId="fbe5ce37-0145-4c31-b84a-b36f8beac5f3" providerId="ADAL" clId="{80B9EE92-2438-4B4B-9C0B-08A31A8552CD}" dt="2023-03-30T15:17:05.268" v="1461"/>
          <ac:inkMkLst>
            <pc:docMk/>
            <pc:sldMk cId="302795284" sldId="281"/>
            <ac:inkMk id="72" creationId="{8D357DBE-05D4-4861-BCB9-6B17755F4933}"/>
          </ac:inkMkLst>
        </pc:inkChg>
        <pc:inkChg chg="add">
          <ac:chgData name="Venkatasubramanian, Mani V." userId="fbe5ce37-0145-4c31-b84a-b36f8beac5f3" providerId="ADAL" clId="{80B9EE92-2438-4B4B-9C0B-08A31A8552CD}" dt="2023-03-30T15:17:05.852" v="1462"/>
          <ac:inkMkLst>
            <pc:docMk/>
            <pc:sldMk cId="302795284" sldId="281"/>
            <ac:inkMk id="73" creationId="{BBA3D706-7BEA-EAFD-42E7-3BD2FFF657D0}"/>
          </ac:inkMkLst>
        </pc:inkChg>
        <pc:inkChg chg="add">
          <ac:chgData name="Venkatasubramanian, Mani V." userId="fbe5ce37-0145-4c31-b84a-b36f8beac5f3" providerId="ADAL" clId="{80B9EE92-2438-4B4B-9C0B-08A31A8552CD}" dt="2023-03-30T15:17:06.068" v="1463"/>
          <ac:inkMkLst>
            <pc:docMk/>
            <pc:sldMk cId="302795284" sldId="281"/>
            <ac:inkMk id="74" creationId="{3615F78F-6B9D-9A66-5C24-0B7DF3AB0D6C}"/>
          </ac:inkMkLst>
        </pc:inkChg>
        <pc:inkChg chg="add">
          <ac:chgData name="Venkatasubramanian, Mani V." userId="fbe5ce37-0145-4c31-b84a-b36f8beac5f3" providerId="ADAL" clId="{80B9EE92-2438-4B4B-9C0B-08A31A8552CD}" dt="2023-03-30T15:17:06.201" v="1464"/>
          <ac:inkMkLst>
            <pc:docMk/>
            <pc:sldMk cId="302795284" sldId="281"/>
            <ac:inkMk id="75" creationId="{625DAA5A-B68E-190D-CED2-85CE0D8FA2F1}"/>
          </ac:inkMkLst>
        </pc:inkChg>
        <pc:inkChg chg="add">
          <ac:chgData name="Venkatasubramanian, Mani V." userId="fbe5ce37-0145-4c31-b84a-b36f8beac5f3" providerId="ADAL" clId="{80B9EE92-2438-4B4B-9C0B-08A31A8552CD}" dt="2023-03-30T15:17:06.401" v="1465"/>
          <ac:inkMkLst>
            <pc:docMk/>
            <pc:sldMk cId="302795284" sldId="281"/>
            <ac:inkMk id="76" creationId="{5F0DBAA0-9EA7-FAB5-B9C7-AE2E541B076E}"/>
          </ac:inkMkLst>
        </pc:inkChg>
        <pc:inkChg chg="add">
          <ac:chgData name="Venkatasubramanian, Mani V." userId="fbe5ce37-0145-4c31-b84a-b36f8beac5f3" providerId="ADAL" clId="{80B9EE92-2438-4B4B-9C0B-08A31A8552CD}" dt="2023-03-30T15:17:07.151" v="1466"/>
          <ac:inkMkLst>
            <pc:docMk/>
            <pc:sldMk cId="302795284" sldId="281"/>
            <ac:inkMk id="77" creationId="{2D1C62D8-8965-1E0D-4E03-18DEF33C6459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78" creationId="{1E8C5C5B-7DB1-BF15-FAFB-FFAF0DCEC8D3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79" creationId="{114F3BA3-3464-7FE0-D10C-345E24E6E85B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80" creationId="{52CD2944-4F0F-DA94-88B8-44428C32F797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81" creationId="{F5FFDEDD-BB1A-BDF9-C3A8-4A27AE6F3658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82" creationId="{61538CC4-9F50-315B-92E0-B4B97C8AFCB6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83" creationId="{AC18A4CA-E365-7797-ECF1-DADE6DE51394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84" creationId="{1DD34000-EB9B-72E8-3D20-0AC23C8EFB4D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85" creationId="{AF1306D6-526E-6378-B8C6-A5339B07EABA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86" creationId="{83EDEAC3-1026-58DE-23BF-E203A8504C27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87" creationId="{B10D650C-CF45-65BD-3B1F-E0617489646A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88" creationId="{BDB0DB8F-6A93-6F79-BE87-B0A5837643FC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89" creationId="{025B95DB-F0AC-7387-4B9A-DD83F51878A3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90" creationId="{9A13ED6F-4C03-906D-7AE7-43A1149D1AC2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91" creationId="{B027567F-50AE-DE73-91F0-95493DDDEF24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92" creationId="{1AA6A783-FC01-B727-1605-0734DC71FCE8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93" creationId="{D40A2AF3-8B4E-FC81-97CB-3D86B1077E36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94" creationId="{C83A3B12-2EAD-8184-06A7-865C26165D7B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95" creationId="{560B6F7A-B8C7-14AD-F8E5-135E2FA54D71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96" creationId="{23A3D759-883A-EF95-04EF-9457F9DD9FD9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97" creationId="{47FE4AA6-AA29-0675-6DBA-CB9B5C8A808A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98" creationId="{14FE9B0D-7A6F-7D20-E9E6-A3F1A920B577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99" creationId="{EB279B64-8820-22C7-DB46-5532DF4C62FB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100" creationId="{1B762D98-D6A5-C8A0-F9F8-4021FD92B6AD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101" creationId="{6178861C-2ECD-8E4B-976A-A4757D55DF50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102" creationId="{70A3229E-C389-C722-E9FE-C347D02AFAD2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103" creationId="{A19FAAE7-9D82-A1E1-4F13-C40122B2CF00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104" creationId="{87BFFBBB-5B24-1D61-62D5-5918DDD956B4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105" creationId="{06B7096B-62B7-5F80-E17A-9C4EF9E62546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106" creationId="{64FDB655-2328-C98F-12EC-D0E4343523FC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107" creationId="{E1C3316E-68CA-C432-8BBB-BE6B9A0587DB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108" creationId="{DE021EE2-57DF-1123-8683-A93470E2FAC5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109" creationId="{85E7FFD7-8FBD-5D09-52BB-C1CF1B996735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110" creationId="{4FD53D89-55A0-355A-9B60-1D6A005BF951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111" creationId="{ADAC7F4D-1240-4572-08FE-E169356BEA9E}"/>
          </ac:inkMkLst>
        </pc:inkChg>
        <pc:inkChg chg="add del">
          <ac:chgData name="Venkatasubramanian, Mani V." userId="fbe5ce37-0145-4c31-b84a-b36f8beac5f3" providerId="ADAL" clId="{80B9EE92-2438-4B4B-9C0B-08A31A8552CD}" dt="2023-03-30T15:17:25.298" v="1508"/>
          <ac:inkMkLst>
            <pc:docMk/>
            <pc:sldMk cId="302795284" sldId="281"/>
            <ac:inkMk id="115" creationId="{F5CFB17A-F0CE-2093-DCB1-BF18BB6EF2EC}"/>
          </ac:inkMkLst>
        </pc:inkChg>
        <pc:inkChg chg="add del">
          <ac:chgData name="Venkatasubramanian, Mani V." userId="fbe5ce37-0145-4c31-b84a-b36f8beac5f3" providerId="ADAL" clId="{80B9EE92-2438-4B4B-9C0B-08A31A8552CD}" dt="2023-03-30T15:17:25.298" v="1508"/>
          <ac:inkMkLst>
            <pc:docMk/>
            <pc:sldMk cId="302795284" sldId="281"/>
            <ac:inkMk id="116" creationId="{655BB80A-360D-C580-3491-869856B82AF4}"/>
          </ac:inkMkLst>
        </pc:inkChg>
        <pc:inkChg chg="add del">
          <ac:chgData name="Venkatasubramanian, Mani V." userId="fbe5ce37-0145-4c31-b84a-b36f8beac5f3" providerId="ADAL" clId="{80B9EE92-2438-4B4B-9C0B-08A31A8552CD}" dt="2023-03-30T15:17:25.298" v="1508"/>
          <ac:inkMkLst>
            <pc:docMk/>
            <pc:sldMk cId="302795284" sldId="281"/>
            <ac:inkMk id="117" creationId="{6ADE185F-F64E-0984-33FC-690CB13EF267}"/>
          </ac:inkMkLst>
        </pc:inkChg>
        <pc:inkChg chg="add del">
          <ac:chgData name="Venkatasubramanian, Mani V." userId="fbe5ce37-0145-4c31-b84a-b36f8beac5f3" providerId="ADAL" clId="{80B9EE92-2438-4B4B-9C0B-08A31A8552CD}" dt="2023-03-30T15:17:25.298" v="1508"/>
          <ac:inkMkLst>
            <pc:docMk/>
            <pc:sldMk cId="302795284" sldId="281"/>
            <ac:inkMk id="118" creationId="{07DC9FAF-40A3-2C9F-C2AB-D9379A9EB719}"/>
          </ac:inkMkLst>
        </pc:inkChg>
        <pc:inkChg chg="add del">
          <ac:chgData name="Venkatasubramanian, Mani V." userId="fbe5ce37-0145-4c31-b84a-b36f8beac5f3" providerId="ADAL" clId="{80B9EE92-2438-4B4B-9C0B-08A31A8552CD}" dt="2023-03-30T15:17:25.298" v="1508"/>
          <ac:inkMkLst>
            <pc:docMk/>
            <pc:sldMk cId="302795284" sldId="281"/>
            <ac:inkMk id="119" creationId="{1663E358-EE76-D6F0-02F0-D9D952FE46A0}"/>
          </ac:inkMkLst>
        </pc:inkChg>
        <pc:inkChg chg="add del">
          <ac:chgData name="Venkatasubramanian, Mani V." userId="fbe5ce37-0145-4c31-b84a-b36f8beac5f3" providerId="ADAL" clId="{80B9EE92-2438-4B4B-9C0B-08A31A8552CD}" dt="2023-03-30T15:17:25.298" v="1508"/>
          <ac:inkMkLst>
            <pc:docMk/>
            <pc:sldMk cId="302795284" sldId="281"/>
            <ac:inkMk id="120" creationId="{2BF423BB-E169-43DE-207E-DD00A2F02CCC}"/>
          </ac:inkMkLst>
        </pc:inkChg>
        <pc:inkChg chg="add del">
          <ac:chgData name="Venkatasubramanian, Mani V." userId="fbe5ce37-0145-4c31-b84a-b36f8beac5f3" providerId="ADAL" clId="{80B9EE92-2438-4B4B-9C0B-08A31A8552CD}" dt="2023-03-30T15:17:25.298" v="1508"/>
          <ac:inkMkLst>
            <pc:docMk/>
            <pc:sldMk cId="302795284" sldId="281"/>
            <ac:inkMk id="121" creationId="{6D02712E-2D94-A117-83F7-0F5AC056A589}"/>
          </ac:inkMkLst>
        </pc:inkChg>
        <pc:inkChg chg="add reco">
          <ac:chgData name="Venkatasubramanian, Mani V." userId="fbe5ce37-0145-4c31-b84a-b36f8beac5f3" providerId="ADAL" clId="{80B9EE92-2438-4B4B-9C0B-08A31A8552CD}" dt="2023-03-30T15:17:25.298" v="1508"/>
          <ac:inkMkLst>
            <pc:docMk/>
            <pc:sldMk cId="302795284" sldId="281"/>
            <ac:inkMk id="122" creationId="{46790396-3A7D-05E5-B0A0-C399A0A8D86B}"/>
          </ac:inkMkLst>
        </pc:inkChg>
        <pc:inkChg chg="add del">
          <ac:chgData name="Venkatasubramanian, Mani V." userId="fbe5ce37-0145-4c31-b84a-b36f8beac5f3" providerId="ADAL" clId="{80B9EE92-2438-4B4B-9C0B-08A31A8552CD}" dt="2023-03-30T15:17:32.643" v="1511"/>
          <ac:inkMkLst>
            <pc:docMk/>
            <pc:sldMk cId="302795284" sldId="281"/>
            <ac:inkMk id="123" creationId="{7BC4E94F-1B62-3B00-805D-FD6A6A901FB7}"/>
          </ac:inkMkLst>
        </pc:inkChg>
        <pc:inkChg chg="add del">
          <ac:chgData name="Venkatasubramanian, Mani V." userId="fbe5ce37-0145-4c31-b84a-b36f8beac5f3" providerId="ADAL" clId="{80B9EE92-2438-4B4B-9C0B-08A31A8552CD}" dt="2023-03-30T15:17:32.643" v="1511"/>
          <ac:inkMkLst>
            <pc:docMk/>
            <pc:sldMk cId="302795284" sldId="281"/>
            <ac:inkMk id="124" creationId="{724C9010-0B5A-466E-3D6A-62C6ACA0C148}"/>
          </ac:inkMkLst>
        </pc:inkChg>
        <pc:inkChg chg="add reco">
          <ac:chgData name="Venkatasubramanian, Mani V." userId="fbe5ce37-0145-4c31-b84a-b36f8beac5f3" providerId="ADAL" clId="{80B9EE92-2438-4B4B-9C0B-08A31A8552CD}" dt="2023-03-30T15:17:32.643" v="1511"/>
          <ac:inkMkLst>
            <pc:docMk/>
            <pc:sldMk cId="302795284" sldId="281"/>
            <ac:inkMk id="125" creationId="{E3AD38EE-A734-A9BD-3E30-868FBA364656}"/>
          </ac:inkMkLst>
        </pc:inkChg>
        <pc:inkChg chg="add">
          <ac:chgData name="Venkatasubramanian, Mani V." userId="fbe5ce37-0145-4c31-b84a-b36f8beac5f3" providerId="ADAL" clId="{80B9EE92-2438-4B4B-9C0B-08A31A8552CD}" dt="2023-03-30T15:17:39.695" v="1512"/>
          <ac:inkMkLst>
            <pc:docMk/>
            <pc:sldMk cId="302795284" sldId="281"/>
            <ac:inkMk id="126" creationId="{A6ADDE21-246D-B972-B373-4ADE4388599B}"/>
          </ac:inkMkLst>
        </pc:inkChg>
        <pc:inkChg chg="add del">
          <ac:chgData name="Venkatasubramanian, Mani V." userId="fbe5ce37-0145-4c31-b84a-b36f8beac5f3" providerId="ADAL" clId="{80B9EE92-2438-4B4B-9C0B-08A31A8552CD}" dt="2023-03-30T15:17:45.380" v="1520"/>
          <ac:inkMkLst>
            <pc:docMk/>
            <pc:sldMk cId="302795284" sldId="281"/>
            <ac:inkMk id="127" creationId="{1645CF44-58CA-E743-4736-E94ED95FED8B}"/>
          </ac:inkMkLst>
        </pc:inkChg>
        <pc:inkChg chg="add del">
          <ac:chgData name="Venkatasubramanian, Mani V." userId="fbe5ce37-0145-4c31-b84a-b36f8beac5f3" providerId="ADAL" clId="{80B9EE92-2438-4B4B-9C0B-08A31A8552CD}" dt="2023-03-30T15:17:45.380" v="1520"/>
          <ac:inkMkLst>
            <pc:docMk/>
            <pc:sldMk cId="302795284" sldId="281"/>
            <ac:inkMk id="128" creationId="{C607217E-EC5D-D23E-7042-CA20D4BABAAA}"/>
          </ac:inkMkLst>
        </pc:inkChg>
        <pc:inkChg chg="add del">
          <ac:chgData name="Venkatasubramanian, Mani V." userId="fbe5ce37-0145-4c31-b84a-b36f8beac5f3" providerId="ADAL" clId="{80B9EE92-2438-4B4B-9C0B-08A31A8552CD}" dt="2023-03-30T15:17:45.380" v="1520"/>
          <ac:inkMkLst>
            <pc:docMk/>
            <pc:sldMk cId="302795284" sldId="281"/>
            <ac:inkMk id="129" creationId="{773B2BD2-4D9B-D5D9-3AA8-22493FECAC0D}"/>
          </ac:inkMkLst>
        </pc:inkChg>
        <pc:inkChg chg="add del">
          <ac:chgData name="Venkatasubramanian, Mani V." userId="fbe5ce37-0145-4c31-b84a-b36f8beac5f3" providerId="ADAL" clId="{80B9EE92-2438-4B4B-9C0B-08A31A8552CD}" dt="2023-03-30T15:17:45.380" v="1520"/>
          <ac:inkMkLst>
            <pc:docMk/>
            <pc:sldMk cId="302795284" sldId="281"/>
            <ac:inkMk id="130" creationId="{BB635EA9-9652-9661-968C-07EA5237A0B9}"/>
          </ac:inkMkLst>
        </pc:inkChg>
        <pc:inkChg chg="add del">
          <ac:chgData name="Venkatasubramanian, Mani V." userId="fbe5ce37-0145-4c31-b84a-b36f8beac5f3" providerId="ADAL" clId="{80B9EE92-2438-4B4B-9C0B-08A31A8552CD}" dt="2023-03-30T15:17:45.380" v="1520"/>
          <ac:inkMkLst>
            <pc:docMk/>
            <pc:sldMk cId="302795284" sldId="281"/>
            <ac:inkMk id="131" creationId="{3690EC0D-E153-78BB-8F4D-93793200F307}"/>
          </ac:inkMkLst>
        </pc:inkChg>
        <pc:inkChg chg="add del">
          <ac:chgData name="Venkatasubramanian, Mani V." userId="fbe5ce37-0145-4c31-b84a-b36f8beac5f3" providerId="ADAL" clId="{80B9EE92-2438-4B4B-9C0B-08A31A8552CD}" dt="2023-03-30T15:17:45.380" v="1520"/>
          <ac:inkMkLst>
            <pc:docMk/>
            <pc:sldMk cId="302795284" sldId="281"/>
            <ac:inkMk id="132" creationId="{AF62B91F-CB76-CAE4-3F24-73D19AFD9B3D}"/>
          </ac:inkMkLst>
        </pc:inkChg>
        <pc:inkChg chg="add del">
          <ac:chgData name="Venkatasubramanian, Mani V." userId="fbe5ce37-0145-4c31-b84a-b36f8beac5f3" providerId="ADAL" clId="{80B9EE92-2438-4B4B-9C0B-08A31A8552CD}" dt="2023-03-30T15:17:45.380" v="1520"/>
          <ac:inkMkLst>
            <pc:docMk/>
            <pc:sldMk cId="302795284" sldId="281"/>
            <ac:inkMk id="133" creationId="{88004B72-9ACD-B39A-9F8C-C8488D2F97EC}"/>
          </ac:inkMkLst>
        </pc:inkChg>
        <pc:inkChg chg="add reco">
          <ac:chgData name="Venkatasubramanian, Mani V." userId="fbe5ce37-0145-4c31-b84a-b36f8beac5f3" providerId="ADAL" clId="{80B9EE92-2438-4B4B-9C0B-08A31A8552CD}" dt="2023-03-30T15:17:45.380" v="1520"/>
          <ac:inkMkLst>
            <pc:docMk/>
            <pc:sldMk cId="302795284" sldId="281"/>
            <ac:inkMk id="134" creationId="{65C82173-FB07-5E21-943B-862158095EE1}"/>
          </ac:inkMkLst>
        </pc:inkChg>
        <pc:inkChg chg="add del">
          <ac:chgData name="Venkatasubramanian, Mani V." userId="fbe5ce37-0145-4c31-b84a-b36f8beac5f3" providerId="ADAL" clId="{80B9EE92-2438-4B4B-9C0B-08A31A8552CD}" dt="2023-03-30T15:17:48.243" v="1522"/>
          <ac:inkMkLst>
            <pc:docMk/>
            <pc:sldMk cId="302795284" sldId="281"/>
            <ac:inkMk id="135" creationId="{87F7DA82-CC0C-B245-25EA-FFD5F497CF95}"/>
          </ac:inkMkLst>
        </pc:inkChg>
        <pc:inkChg chg="add reco">
          <ac:chgData name="Venkatasubramanian, Mani V." userId="fbe5ce37-0145-4c31-b84a-b36f8beac5f3" providerId="ADAL" clId="{80B9EE92-2438-4B4B-9C0B-08A31A8552CD}" dt="2023-03-30T15:17:48.243" v="1522"/>
          <ac:inkMkLst>
            <pc:docMk/>
            <pc:sldMk cId="302795284" sldId="281"/>
            <ac:inkMk id="136" creationId="{E924F4CE-2592-B81E-DE9C-FB4B7468C0BC}"/>
          </ac:inkMkLst>
        </pc:inkChg>
        <pc:inkChg chg="add del">
          <ac:chgData name="Venkatasubramanian, Mani V." userId="fbe5ce37-0145-4c31-b84a-b36f8beac5f3" providerId="ADAL" clId="{80B9EE92-2438-4B4B-9C0B-08A31A8552CD}" dt="2023-03-30T15:18:26.008" v="1587"/>
          <ac:inkMkLst>
            <pc:docMk/>
            <pc:sldMk cId="302795284" sldId="281"/>
            <ac:inkMk id="137" creationId="{B199228E-C4A5-93F3-7FBA-82466EFE0FFA}"/>
          </ac:inkMkLst>
        </pc:inkChg>
        <pc:inkChg chg="add del">
          <ac:chgData name="Venkatasubramanian, Mani V." userId="fbe5ce37-0145-4c31-b84a-b36f8beac5f3" providerId="ADAL" clId="{80B9EE92-2438-4B4B-9C0B-08A31A8552CD}" dt="2023-03-30T15:18:26.008" v="1587"/>
          <ac:inkMkLst>
            <pc:docMk/>
            <pc:sldMk cId="302795284" sldId="281"/>
            <ac:inkMk id="138" creationId="{F12F256D-3E9C-9001-737A-F7D47DAABB46}"/>
          </ac:inkMkLst>
        </pc:inkChg>
        <pc:inkChg chg="add del">
          <ac:chgData name="Venkatasubramanian, Mani V." userId="fbe5ce37-0145-4c31-b84a-b36f8beac5f3" providerId="ADAL" clId="{80B9EE92-2438-4B4B-9C0B-08A31A8552CD}" dt="2023-03-30T15:18:26.008" v="1587"/>
          <ac:inkMkLst>
            <pc:docMk/>
            <pc:sldMk cId="302795284" sldId="281"/>
            <ac:inkMk id="139" creationId="{02AA8E0A-F6AD-5DF8-C4E2-510FD6A72867}"/>
          </ac:inkMkLst>
        </pc:inkChg>
        <pc:inkChg chg="add del">
          <ac:chgData name="Venkatasubramanian, Mani V." userId="fbe5ce37-0145-4c31-b84a-b36f8beac5f3" providerId="ADAL" clId="{80B9EE92-2438-4B4B-9C0B-08A31A8552CD}" dt="2023-03-30T15:18:26.008" v="1587"/>
          <ac:inkMkLst>
            <pc:docMk/>
            <pc:sldMk cId="302795284" sldId="281"/>
            <ac:inkMk id="140" creationId="{A09349A1-D76F-80BA-8CF0-C35ADE000E32}"/>
          </ac:inkMkLst>
        </pc:inkChg>
        <pc:inkChg chg="add del">
          <ac:chgData name="Venkatasubramanian, Mani V." userId="fbe5ce37-0145-4c31-b84a-b36f8beac5f3" providerId="ADAL" clId="{80B9EE92-2438-4B4B-9C0B-08A31A8552CD}" dt="2023-03-30T15:18:26.008" v="1587"/>
          <ac:inkMkLst>
            <pc:docMk/>
            <pc:sldMk cId="302795284" sldId="281"/>
            <ac:inkMk id="141" creationId="{BD43836E-BF66-8B59-ED07-0DF8451E2955}"/>
          </ac:inkMkLst>
        </pc:inkChg>
        <pc:inkChg chg="add del">
          <ac:chgData name="Venkatasubramanian, Mani V." userId="fbe5ce37-0145-4c31-b84a-b36f8beac5f3" providerId="ADAL" clId="{80B9EE92-2438-4B4B-9C0B-08A31A8552CD}" dt="2023-03-30T15:18:26.008" v="1587"/>
          <ac:inkMkLst>
            <pc:docMk/>
            <pc:sldMk cId="302795284" sldId="281"/>
            <ac:inkMk id="142" creationId="{2C95A8B2-BDC4-44B3-4B65-9914C9A4513F}"/>
          </ac:inkMkLst>
        </pc:inkChg>
        <pc:inkChg chg="add del">
          <ac:chgData name="Venkatasubramanian, Mani V." userId="fbe5ce37-0145-4c31-b84a-b36f8beac5f3" providerId="ADAL" clId="{80B9EE92-2438-4B4B-9C0B-08A31A8552CD}" dt="2023-03-30T15:18:26.008" v="1587"/>
          <ac:inkMkLst>
            <pc:docMk/>
            <pc:sldMk cId="302795284" sldId="281"/>
            <ac:inkMk id="143" creationId="{197CF064-026D-5FFD-89E8-8381BBE4EEC8}"/>
          </ac:inkMkLst>
        </pc:inkChg>
        <pc:inkChg chg="add del">
          <ac:chgData name="Venkatasubramanian, Mani V." userId="fbe5ce37-0145-4c31-b84a-b36f8beac5f3" providerId="ADAL" clId="{80B9EE92-2438-4B4B-9C0B-08A31A8552CD}" dt="2023-03-30T15:18:26.008" v="1587"/>
          <ac:inkMkLst>
            <pc:docMk/>
            <pc:sldMk cId="302795284" sldId="281"/>
            <ac:inkMk id="144" creationId="{CCA7F288-68A7-91DE-7A4C-32AAF08D21F8}"/>
          </ac:inkMkLst>
        </pc:inkChg>
        <pc:inkChg chg="add del">
          <ac:chgData name="Venkatasubramanian, Mani V." userId="fbe5ce37-0145-4c31-b84a-b36f8beac5f3" providerId="ADAL" clId="{80B9EE92-2438-4B4B-9C0B-08A31A8552CD}" dt="2023-03-30T15:18:26.008" v="1587"/>
          <ac:inkMkLst>
            <pc:docMk/>
            <pc:sldMk cId="302795284" sldId="281"/>
            <ac:inkMk id="145" creationId="{1A225EA6-F566-428E-B94B-881ADB887C1E}"/>
          </ac:inkMkLst>
        </pc:inkChg>
        <pc:inkChg chg="add del">
          <ac:chgData name="Venkatasubramanian, Mani V." userId="fbe5ce37-0145-4c31-b84a-b36f8beac5f3" providerId="ADAL" clId="{80B9EE92-2438-4B4B-9C0B-08A31A8552CD}" dt="2023-03-30T15:18:26.008" v="1587"/>
          <ac:inkMkLst>
            <pc:docMk/>
            <pc:sldMk cId="302795284" sldId="281"/>
            <ac:inkMk id="146" creationId="{C5EF49D2-7D9F-36A8-BD65-24DA64B45BED}"/>
          </ac:inkMkLst>
        </pc:inkChg>
        <pc:inkChg chg="add del">
          <ac:chgData name="Venkatasubramanian, Mani V." userId="fbe5ce37-0145-4c31-b84a-b36f8beac5f3" providerId="ADAL" clId="{80B9EE92-2438-4B4B-9C0B-08A31A8552CD}" dt="2023-03-30T15:18:26.008" v="1587"/>
          <ac:inkMkLst>
            <pc:docMk/>
            <pc:sldMk cId="302795284" sldId="281"/>
            <ac:inkMk id="147" creationId="{7F93CD2D-93DB-60D8-EE93-6C0E536DB422}"/>
          </ac:inkMkLst>
        </pc:inkChg>
        <pc:inkChg chg="add">
          <ac:chgData name="Venkatasubramanian, Mani V." userId="fbe5ce37-0145-4c31-b84a-b36f8beac5f3" providerId="ADAL" clId="{80B9EE92-2438-4B4B-9C0B-08A31A8552CD}" dt="2023-03-30T15:17:54.545" v="1534"/>
          <ac:inkMkLst>
            <pc:docMk/>
            <pc:sldMk cId="302795284" sldId="281"/>
            <ac:inkMk id="148" creationId="{5E76B671-576E-91CC-84B9-F087AE8A6FE5}"/>
          </ac:inkMkLst>
        </pc:inkChg>
        <pc:inkChg chg="add">
          <ac:chgData name="Venkatasubramanian, Mani V." userId="fbe5ce37-0145-4c31-b84a-b36f8beac5f3" providerId="ADAL" clId="{80B9EE92-2438-4B4B-9C0B-08A31A8552CD}" dt="2023-03-30T15:17:54.730" v="1535"/>
          <ac:inkMkLst>
            <pc:docMk/>
            <pc:sldMk cId="302795284" sldId="281"/>
            <ac:inkMk id="149" creationId="{591205EF-2159-1E52-45C3-2CA9B10FC165}"/>
          </ac:inkMkLst>
        </pc:inkChg>
        <pc:inkChg chg="add del">
          <ac:chgData name="Venkatasubramanian, Mani V." userId="fbe5ce37-0145-4c31-b84a-b36f8beac5f3" providerId="ADAL" clId="{80B9EE92-2438-4B4B-9C0B-08A31A8552CD}" dt="2023-03-30T15:18:07.830" v="1547"/>
          <ac:inkMkLst>
            <pc:docMk/>
            <pc:sldMk cId="302795284" sldId="281"/>
            <ac:inkMk id="152" creationId="{7EFB189E-398C-495E-48E0-5745B6768C4F}"/>
          </ac:inkMkLst>
        </pc:inkChg>
        <pc:inkChg chg="add del">
          <ac:chgData name="Venkatasubramanian, Mani V." userId="fbe5ce37-0145-4c31-b84a-b36f8beac5f3" providerId="ADAL" clId="{80B9EE92-2438-4B4B-9C0B-08A31A8552CD}" dt="2023-03-30T15:18:07.830" v="1547"/>
          <ac:inkMkLst>
            <pc:docMk/>
            <pc:sldMk cId="302795284" sldId="281"/>
            <ac:inkMk id="153" creationId="{5F92977A-D44C-FC2D-DE1C-FE01369645B6}"/>
          </ac:inkMkLst>
        </pc:inkChg>
        <pc:inkChg chg="add del">
          <ac:chgData name="Venkatasubramanian, Mani V." userId="fbe5ce37-0145-4c31-b84a-b36f8beac5f3" providerId="ADAL" clId="{80B9EE92-2438-4B4B-9C0B-08A31A8552CD}" dt="2023-03-30T15:18:07.830" v="1547"/>
          <ac:inkMkLst>
            <pc:docMk/>
            <pc:sldMk cId="302795284" sldId="281"/>
            <ac:inkMk id="154" creationId="{7BF7B2D1-63B5-A841-992E-5EF2F8BCCB1B}"/>
          </ac:inkMkLst>
        </pc:inkChg>
        <pc:inkChg chg="add del">
          <ac:chgData name="Venkatasubramanian, Mani V." userId="fbe5ce37-0145-4c31-b84a-b36f8beac5f3" providerId="ADAL" clId="{80B9EE92-2438-4B4B-9C0B-08A31A8552CD}" dt="2023-03-30T15:18:07.830" v="1547"/>
          <ac:inkMkLst>
            <pc:docMk/>
            <pc:sldMk cId="302795284" sldId="281"/>
            <ac:inkMk id="155" creationId="{38C82309-4C8B-E65C-671C-2CF542223365}"/>
          </ac:inkMkLst>
        </pc:inkChg>
        <pc:inkChg chg="add del">
          <ac:chgData name="Venkatasubramanian, Mani V." userId="fbe5ce37-0145-4c31-b84a-b36f8beac5f3" providerId="ADAL" clId="{80B9EE92-2438-4B4B-9C0B-08A31A8552CD}" dt="2023-03-30T15:18:07.830" v="1547"/>
          <ac:inkMkLst>
            <pc:docMk/>
            <pc:sldMk cId="302795284" sldId="281"/>
            <ac:inkMk id="156" creationId="{C80F90EA-FFAD-5A7F-B602-F10023003470}"/>
          </ac:inkMkLst>
        </pc:inkChg>
        <pc:inkChg chg="add del">
          <ac:chgData name="Venkatasubramanian, Mani V." userId="fbe5ce37-0145-4c31-b84a-b36f8beac5f3" providerId="ADAL" clId="{80B9EE92-2438-4B4B-9C0B-08A31A8552CD}" dt="2023-03-30T15:18:07.830" v="1547"/>
          <ac:inkMkLst>
            <pc:docMk/>
            <pc:sldMk cId="302795284" sldId="281"/>
            <ac:inkMk id="157" creationId="{7586A592-104F-6B6D-506D-F4A4FF0D071D}"/>
          </ac:inkMkLst>
        </pc:inkChg>
        <pc:inkChg chg="add del">
          <ac:chgData name="Venkatasubramanian, Mani V." userId="fbe5ce37-0145-4c31-b84a-b36f8beac5f3" providerId="ADAL" clId="{80B9EE92-2438-4B4B-9C0B-08A31A8552CD}" dt="2023-03-30T15:18:07.830" v="1547"/>
          <ac:inkMkLst>
            <pc:docMk/>
            <pc:sldMk cId="302795284" sldId="281"/>
            <ac:inkMk id="158" creationId="{17444E13-FAB3-4D8C-4E0E-5D40144B0B8E}"/>
          </ac:inkMkLst>
        </pc:inkChg>
        <pc:inkChg chg="add del">
          <ac:chgData name="Venkatasubramanian, Mani V." userId="fbe5ce37-0145-4c31-b84a-b36f8beac5f3" providerId="ADAL" clId="{80B9EE92-2438-4B4B-9C0B-08A31A8552CD}" dt="2023-03-30T15:18:07.830" v="1547"/>
          <ac:inkMkLst>
            <pc:docMk/>
            <pc:sldMk cId="302795284" sldId="281"/>
            <ac:inkMk id="159" creationId="{CE05476C-F8F1-652B-D7DA-5CD68290B7BC}"/>
          </ac:inkMkLst>
        </pc:inkChg>
        <pc:inkChg chg="add del">
          <ac:chgData name="Venkatasubramanian, Mani V." userId="fbe5ce37-0145-4c31-b84a-b36f8beac5f3" providerId="ADAL" clId="{80B9EE92-2438-4B4B-9C0B-08A31A8552CD}" dt="2023-03-30T15:18:07.830" v="1547"/>
          <ac:inkMkLst>
            <pc:docMk/>
            <pc:sldMk cId="302795284" sldId="281"/>
            <ac:inkMk id="160" creationId="{604AC12F-426C-208D-0914-945BE98EFAFC}"/>
          </ac:inkMkLst>
        </pc:inkChg>
        <pc:inkChg chg="add del">
          <ac:chgData name="Venkatasubramanian, Mani V." userId="fbe5ce37-0145-4c31-b84a-b36f8beac5f3" providerId="ADAL" clId="{80B9EE92-2438-4B4B-9C0B-08A31A8552CD}" dt="2023-03-30T15:18:07.830" v="1547"/>
          <ac:inkMkLst>
            <pc:docMk/>
            <pc:sldMk cId="302795284" sldId="281"/>
            <ac:inkMk id="161" creationId="{CFF8BED4-ECC4-D108-DB47-EBC6887877B1}"/>
          </ac:inkMkLst>
        </pc:inkChg>
        <pc:inkChg chg="add del">
          <ac:chgData name="Venkatasubramanian, Mani V." userId="fbe5ce37-0145-4c31-b84a-b36f8beac5f3" providerId="ADAL" clId="{80B9EE92-2438-4B4B-9C0B-08A31A8552CD}" dt="2023-03-30T15:18:07.830" v="1547"/>
          <ac:inkMkLst>
            <pc:docMk/>
            <pc:sldMk cId="302795284" sldId="281"/>
            <ac:inkMk id="162" creationId="{F9B5F457-A9C2-6322-BC54-5CE59593C8B4}"/>
          </ac:inkMkLst>
        </pc:inkChg>
        <pc:inkChg chg="add reco">
          <ac:chgData name="Venkatasubramanian, Mani V." userId="fbe5ce37-0145-4c31-b84a-b36f8beac5f3" providerId="ADAL" clId="{80B9EE92-2438-4B4B-9C0B-08A31A8552CD}" dt="2023-03-30T15:18:07.830" v="1547"/>
          <ac:inkMkLst>
            <pc:docMk/>
            <pc:sldMk cId="302795284" sldId="281"/>
            <ac:inkMk id="163" creationId="{B473C2A0-0D4E-1911-0832-773092320982}"/>
          </ac:inkMkLst>
        </pc:inkChg>
        <pc:inkChg chg="add del">
          <ac:chgData name="Venkatasubramanian, Mani V." userId="fbe5ce37-0145-4c31-b84a-b36f8beac5f3" providerId="ADAL" clId="{80B9EE92-2438-4B4B-9C0B-08A31A8552CD}" dt="2023-03-30T15:18:13.287" v="1567"/>
          <ac:inkMkLst>
            <pc:docMk/>
            <pc:sldMk cId="302795284" sldId="281"/>
            <ac:inkMk id="164" creationId="{D820EA9B-0F86-CE4F-C1D7-F44694C6BF37}"/>
          </ac:inkMkLst>
        </pc:inkChg>
        <pc:inkChg chg="add del">
          <ac:chgData name="Venkatasubramanian, Mani V." userId="fbe5ce37-0145-4c31-b84a-b36f8beac5f3" providerId="ADAL" clId="{80B9EE92-2438-4B4B-9C0B-08A31A8552CD}" dt="2023-03-30T15:18:13.287" v="1567"/>
          <ac:inkMkLst>
            <pc:docMk/>
            <pc:sldMk cId="302795284" sldId="281"/>
            <ac:inkMk id="165" creationId="{A5EFFF5B-141B-C939-951C-F2FFB298024B}"/>
          </ac:inkMkLst>
        </pc:inkChg>
        <pc:inkChg chg="add del">
          <ac:chgData name="Venkatasubramanian, Mani V." userId="fbe5ce37-0145-4c31-b84a-b36f8beac5f3" providerId="ADAL" clId="{80B9EE92-2438-4B4B-9C0B-08A31A8552CD}" dt="2023-03-30T15:18:13.287" v="1567"/>
          <ac:inkMkLst>
            <pc:docMk/>
            <pc:sldMk cId="302795284" sldId="281"/>
            <ac:inkMk id="166" creationId="{7C549623-8E6C-F497-54CA-33330FF68BA9}"/>
          </ac:inkMkLst>
        </pc:inkChg>
        <pc:inkChg chg="add del">
          <ac:chgData name="Venkatasubramanian, Mani V." userId="fbe5ce37-0145-4c31-b84a-b36f8beac5f3" providerId="ADAL" clId="{80B9EE92-2438-4B4B-9C0B-08A31A8552CD}" dt="2023-03-30T15:18:13.287" v="1567"/>
          <ac:inkMkLst>
            <pc:docMk/>
            <pc:sldMk cId="302795284" sldId="281"/>
            <ac:inkMk id="167" creationId="{DBD21574-FB0B-7718-00F6-19170D1EE7C9}"/>
          </ac:inkMkLst>
        </pc:inkChg>
        <pc:inkChg chg="add del">
          <ac:chgData name="Venkatasubramanian, Mani V." userId="fbe5ce37-0145-4c31-b84a-b36f8beac5f3" providerId="ADAL" clId="{80B9EE92-2438-4B4B-9C0B-08A31A8552CD}" dt="2023-03-30T15:18:13.287" v="1567"/>
          <ac:inkMkLst>
            <pc:docMk/>
            <pc:sldMk cId="302795284" sldId="281"/>
            <ac:inkMk id="168" creationId="{4BD89CCD-6C54-0E8D-E8AF-D693DF62690D}"/>
          </ac:inkMkLst>
        </pc:inkChg>
        <pc:inkChg chg="add del">
          <ac:chgData name="Venkatasubramanian, Mani V." userId="fbe5ce37-0145-4c31-b84a-b36f8beac5f3" providerId="ADAL" clId="{80B9EE92-2438-4B4B-9C0B-08A31A8552CD}" dt="2023-03-30T15:18:13.287" v="1567"/>
          <ac:inkMkLst>
            <pc:docMk/>
            <pc:sldMk cId="302795284" sldId="281"/>
            <ac:inkMk id="169" creationId="{0908D89C-EEDE-C533-CB2B-797C245A38F3}"/>
          </ac:inkMkLst>
        </pc:inkChg>
        <pc:inkChg chg="add del">
          <ac:chgData name="Venkatasubramanian, Mani V." userId="fbe5ce37-0145-4c31-b84a-b36f8beac5f3" providerId="ADAL" clId="{80B9EE92-2438-4B4B-9C0B-08A31A8552CD}" dt="2023-03-30T15:18:13.287" v="1567"/>
          <ac:inkMkLst>
            <pc:docMk/>
            <pc:sldMk cId="302795284" sldId="281"/>
            <ac:inkMk id="170" creationId="{97BE405C-EAE9-4063-F8C4-53EFD3E93ED2}"/>
          </ac:inkMkLst>
        </pc:inkChg>
        <pc:inkChg chg="add del">
          <ac:chgData name="Venkatasubramanian, Mani V." userId="fbe5ce37-0145-4c31-b84a-b36f8beac5f3" providerId="ADAL" clId="{80B9EE92-2438-4B4B-9C0B-08A31A8552CD}" dt="2023-03-30T15:18:13.287" v="1567"/>
          <ac:inkMkLst>
            <pc:docMk/>
            <pc:sldMk cId="302795284" sldId="281"/>
            <ac:inkMk id="171" creationId="{039E4892-FDF1-DCED-C44B-AC841F3381B6}"/>
          </ac:inkMkLst>
        </pc:inkChg>
        <pc:inkChg chg="add del">
          <ac:chgData name="Venkatasubramanian, Mani V." userId="fbe5ce37-0145-4c31-b84a-b36f8beac5f3" providerId="ADAL" clId="{80B9EE92-2438-4B4B-9C0B-08A31A8552CD}" dt="2023-03-30T15:18:13.287" v="1567"/>
          <ac:inkMkLst>
            <pc:docMk/>
            <pc:sldMk cId="302795284" sldId="281"/>
            <ac:inkMk id="172" creationId="{D738A0EC-F35F-8E10-9BDF-E86342D73B5F}"/>
          </ac:inkMkLst>
        </pc:inkChg>
        <pc:inkChg chg="add del">
          <ac:chgData name="Venkatasubramanian, Mani V." userId="fbe5ce37-0145-4c31-b84a-b36f8beac5f3" providerId="ADAL" clId="{80B9EE92-2438-4B4B-9C0B-08A31A8552CD}" dt="2023-03-30T15:18:13.287" v="1567"/>
          <ac:inkMkLst>
            <pc:docMk/>
            <pc:sldMk cId="302795284" sldId="281"/>
            <ac:inkMk id="173" creationId="{1062FC0D-0177-99FE-7D2D-803C772EF2B4}"/>
          </ac:inkMkLst>
        </pc:inkChg>
        <pc:inkChg chg="add del">
          <ac:chgData name="Venkatasubramanian, Mani V." userId="fbe5ce37-0145-4c31-b84a-b36f8beac5f3" providerId="ADAL" clId="{80B9EE92-2438-4B4B-9C0B-08A31A8552CD}" dt="2023-03-30T15:18:13.287" v="1567"/>
          <ac:inkMkLst>
            <pc:docMk/>
            <pc:sldMk cId="302795284" sldId="281"/>
            <ac:inkMk id="174" creationId="{F3B52524-5738-7E3C-8788-7743D175FE00}"/>
          </ac:inkMkLst>
        </pc:inkChg>
        <pc:inkChg chg="add del">
          <ac:chgData name="Venkatasubramanian, Mani V." userId="fbe5ce37-0145-4c31-b84a-b36f8beac5f3" providerId="ADAL" clId="{80B9EE92-2438-4B4B-9C0B-08A31A8552CD}" dt="2023-03-30T15:18:13.287" v="1567"/>
          <ac:inkMkLst>
            <pc:docMk/>
            <pc:sldMk cId="302795284" sldId="281"/>
            <ac:inkMk id="175" creationId="{318CE6AC-3963-271F-2841-2CC229FC62AD}"/>
          </ac:inkMkLst>
        </pc:inkChg>
        <pc:inkChg chg="add del">
          <ac:chgData name="Venkatasubramanian, Mani V." userId="fbe5ce37-0145-4c31-b84a-b36f8beac5f3" providerId="ADAL" clId="{80B9EE92-2438-4B4B-9C0B-08A31A8552CD}" dt="2023-03-30T15:18:13.287" v="1567"/>
          <ac:inkMkLst>
            <pc:docMk/>
            <pc:sldMk cId="302795284" sldId="281"/>
            <ac:inkMk id="176" creationId="{193FA6CB-B493-01BA-969F-9272C5CF9B28}"/>
          </ac:inkMkLst>
        </pc:inkChg>
        <pc:inkChg chg="add del">
          <ac:chgData name="Venkatasubramanian, Mani V." userId="fbe5ce37-0145-4c31-b84a-b36f8beac5f3" providerId="ADAL" clId="{80B9EE92-2438-4B4B-9C0B-08A31A8552CD}" dt="2023-03-30T15:18:13.287" v="1567"/>
          <ac:inkMkLst>
            <pc:docMk/>
            <pc:sldMk cId="302795284" sldId="281"/>
            <ac:inkMk id="177" creationId="{ECF44E78-CB94-9F63-8F7E-41D12AF20AA2}"/>
          </ac:inkMkLst>
        </pc:inkChg>
        <pc:inkChg chg="add del">
          <ac:chgData name="Venkatasubramanian, Mani V." userId="fbe5ce37-0145-4c31-b84a-b36f8beac5f3" providerId="ADAL" clId="{80B9EE92-2438-4B4B-9C0B-08A31A8552CD}" dt="2023-03-30T15:18:13.287" v="1567"/>
          <ac:inkMkLst>
            <pc:docMk/>
            <pc:sldMk cId="302795284" sldId="281"/>
            <ac:inkMk id="178" creationId="{1F3EE55F-53A8-1898-BEA6-9289BE7EA643}"/>
          </ac:inkMkLst>
        </pc:inkChg>
        <pc:inkChg chg="add del">
          <ac:chgData name="Venkatasubramanian, Mani V." userId="fbe5ce37-0145-4c31-b84a-b36f8beac5f3" providerId="ADAL" clId="{80B9EE92-2438-4B4B-9C0B-08A31A8552CD}" dt="2023-03-30T15:18:13.287" v="1567"/>
          <ac:inkMkLst>
            <pc:docMk/>
            <pc:sldMk cId="302795284" sldId="281"/>
            <ac:inkMk id="179" creationId="{9E7094FA-1F31-CFD3-7A57-27648A66DE0C}"/>
          </ac:inkMkLst>
        </pc:inkChg>
        <pc:inkChg chg="add del">
          <ac:chgData name="Venkatasubramanian, Mani V." userId="fbe5ce37-0145-4c31-b84a-b36f8beac5f3" providerId="ADAL" clId="{80B9EE92-2438-4B4B-9C0B-08A31A8552CD}" dt="2023-03-30T15:18:13.287" v="1567"/>
          <ac:inkMkLst>
            <pc:docMk/>
            <pc:sldMk cId="302795284" sldId="281"/>
            <ac:inkMk id="180" creationId="{6DAEADC4-40F0-EA2B-7F79-27A3DFC6C426}"/>
          </ac:inkMkLst>
        </pc:inkChg>
        <pc:inkChg chg="add del">
          <ac:chgData name="Venkatasubramanian, Mani V." userId="fbe5ce37-0145-4c31-b84a-b36f8beac5f3" providerId="ADAL" clId="{80B9EE92-2438-4B4B-9C0B-08A31A8552CD}" dt="2023-03-30T15:18:13.287" v="1567"/>
          <ac:inkMkLst>
            <pc:docMk/>
            <pc:sldMk cId="302795284" sldId="281"/>
            <ac:inkMk id="181" creationId="{76A75B0A-B0D2-9EC6-FB7A-5CD8CD857AC4}"/>
          </ac:inkMkLst>
        </pc:inkChg>
        <pc:inkChg chg="add del">
          <ac:chgData name="Venkatasubramanian, Mani V." userId="fbe5ce37-0145-4c31-b84a-b36f8beac5f3" providerId="ADAL" clId="{80B9EE92-2438-4B4B-9C0B-08A31A8552CD}" dt="2023-03-30T15:18:13.287" v="1567"/>
          <ac:inkMkLst>
            <pc:docMk/>
            <pc:sldMk cId="302795284" sldId="281"/>
            <ac:inkMk id="182" creationId="{9A1D7161-6C64-B081-9DD7-0D19BAFCD162}"/>
          </ac:inkMkLst>
        </pc:inkChg>
        <pc:inkChg chg="add reco">
          <ac:chgData name="Venkatasubramanian, Mani V." userId="fbe5ce37-0145-4c31-b84a-b36f8beac5f3" providerId="ADAL" clId="{80B9EE92-2438-4B4B-9C0B-08A31A8552CD}" dt="2023-03-30T15:18:13.287" v="1567"/>
          <ac:inkMkLst>
            <pc:docMk/>
            <pc:sldMk cId="302795284" sldId="281"/>
            <ac:inkMk id="183" creationId="{3DE00893-5330-278B-922A-2A65D6987C91}"/>
          </ac:inkMkLst>
        </pc:inkChg>
        <pc:inkChg chg="add reco">
          <ac:chgData name="Venkatasubramanian, Mani V." userId="fbe5ce37-0145-4c31-b84a-b36f8beac5f3" providerId="ADAL" clId="{80B9EE92-2438-4B4B-9C0B-08A31A8552CD}" dt="2023-03-30T15:18:13.287" v="1567"/>
          <ac:inkMkLst>
            <pc:docMk/>
            <pc:sldMk cId="302795284" sldId="281"/>
            <ac:inkMk id="184" creationId="{5C1C8EAD-0A87-2786-CF94-33FEED3D50A0}"/>
          </ac:inkMkLst>
        </pc:inkChg>
        <pc:inkChg chg="add del">
          <ac:chgData name="Venkatasubramanian, Mani V." userId="fbe5ce37-0145-4c31-b84a-b36f8beac5f3" providerId="ADAL" clId="{80B9EE92-2438-4B4B-9C0B-08A31A8552CD}" dt="2023-03-30T15:18:23.003" v="1585"/>
          <ac:inkMkLst>
            <pc:docMk/>
            <pc:sldMk cId="302795284" sldId="281"/>
            <ac:inkMk id="185" creationId="{77B477AD-7A2B-903F-0ED8-493EC6F7D431}"/>
          </ac:inkMkLst>
        </pc:inkChg>
        <pc:inkChg chg="add del">
          <ac:chgData name="Venkatasubramanian, Mani V." userId="fbe5ce37-0145-4c31-b84a-b36f8beac5f3" providerId="ADAL" clId="{80B9EE92-2438-4B4B-9C0B-08A31A8552CD}" dt="2023-03-30T15:18:23.003" v="1585"/>
          <ac:inkMkLst>
            <pc:docMk/>
            <pc:sldMk cId="302795284" sldId="281"/>
            <ac:inkMk id="186" creationId="{C44E5EEB-4CFE-7269-0957-6F77E19FCBBF}"/>
          </ac:inkMkLst>
        </pc:inkChg>
        <pc:inkChg chg="add del">
          <ac:chgData name="Venkatasubramanian, Mani V." userId="fbe5ce37-0145-4c31-b84a-b36f8beac5f3" providerId="ADAL" clId="{80B9EE92-2438-4B4B-9C0B-08A31A8552CD}" dt="2023-03-30T15:18:23.003" v="1585"/>
          <ac:inkMkLst>
            <pc:docMk/>
            <pc:sldMk cId="302795284" sldId="281"/>
            <ac:inkMk id="187" creationId="{70E4EA3F-173A-A740-F6DE-DA0CE51C38A6}"/>
          </ac:inkMkLst>
        </pc:inkChg>
        <pc:inkChg chg="add del">
          <ac:chgData name="Venkatasubramanian, Mani V." userId="fbe5ce37-0145-4c31-b84a-b36f8beac5f3" providerId="ADAL" clId="{80B9EE92-2438-4B4B-9C0B-08A31A8552CD}" dt="2023-03-30T15:18:23.003" v="1585"/>
          <ac:inkMkLst>
            <pc:docMk/>
            <pc:sldMk cId="302795284" sldId="281"/>
            <ac:inkMk id="188" creationId="{E9776C76-74E7-5A1C-F08D-CB14EB2BF687}"/>
          </ac:inkMkLst>
        </pc:inkChg>
        <pc:inkChg chg="add del">
          <ac:chgData name="Venkatasubramanian, Mani V." userId="fbe5ce37-0145-4c31-b84a-b36f8beac5f3" providerId="ADAL" clId="{80B9EE92-2438-4B4B-9C0B-08A31A8552CD}" dt="2023-03-30T15:18:23.003" v="1585"/>
          <ac:inkMkLst>
            <pc:docMk/>
            <pc:sldMk cId="302795284" sldId="281"/>
            <ac:inkMk id="189" creationId="{F19BDC5A-68DB-1E93-63E0-FBCF687828B0}"/>
          </ac:inkMkLst>
        </pc:inkChg>
        <pc:inkChg chg="add del">
          <ac:chgData name="Venkatasubramanian, Mani V." userId="fbe5ce37-0145-4c31-b84a-b36f8beac5f3" providerId="ADAL" clId="{80B9EE92-2438-4B4B-9C0B-08A31A8552CD}" dt="2023-03-30T15:18:23.003" v="1585"/>
          <ac:inkMkLst>
            <pc:docMk/>
            <pc:sldMk cId="302795284" sldId="281"/>
            <ac:inkMk id="190" creationId="{51B6AB5A-A4E3-C735-8EE4-540293E7E2F5}"/>
          </ac:inkMkLst>
        </pc:inkChg>
        <pc:inkChg chg="add del">
          <ac:chgData name="Venkatasubramanian, Mani V." userId="fbe5ce37-0145-4c31-b84a-b36f8beac5f3" providerId="ADAL" clId="{80B9EE92-2438-4B4B-9C0B-08A31A8552CD}" dt="2023-03-30T15:18:23.003" v="1585"/>
          <ac:inkMkLst>
            <pc:docMk/>
            <pc:sldMk cId="302795284" sldId="281"/>
            <ac:inkMk id="191" creationId="{96A6EE89-722E-8A45-EE7D-DB4451E2DF45}"/>
          </ac:inkMkLst>
        </pc:inkChg>
        <pc:inkChg chg="add del">
          <ac:chgData name="Venkatasubramanian, Mani V." userId="fbe5ce37-0145-4c31-b84a-b36f8beac5f3" providerId="ADAL" clId="{80B9EE92-2438-4B4B-9C0B-08A31A8552CD}" dt="2023-03-30T15:18:23.003" v="1585"/>
          <ac:inkMkLst>
            <pc:docMk/>
            <pc:sldMk cId="302795284" sldId="281"/>
            <ac:inkMk id="192" creationId="{0EC5F678-F21A-D74A-78B8-93F29FDAF365}"/>
          </ac:inkMkLst>
        </pc:inkChg>
        <pc:inkChg chg="add del">
          <ac:chgData name="Venkatasubramanian, Mani V." userId="fbe5ce37-0145-4c31-b84a-b36f8beac5f3" providerId="ADAL" clId="{80B9EE92-2438-4B4B-9C0B-08A31A8552CD}" dt="2023-03-30T15:18:23.003" v="1585"/>
          <ac:inkMkLst>
            <pc:docMk/>
            <pc:sldMk cId="302795284" sldId="281"/>
            <ac:inkMk id="193" creationId="{66309329-398C-48CE-E42A-DADCB94A0056}"/>
          </ac:inkMkLst>
        </pc:inkChg>
        <pc:inkChg chg="add del">
          <ac:chgData name="Venkatasubramanian, Mani V." userId="fbe5ce37-0145-4c31-b84a-b36f8beac5f3" providerId="ADAL" clId="{80B9EE92-2438-4B4B-9C0B-08A31A8552CD}" dt="2023-03-30T15:18:23.003" v="1585"/>
          <ac:inkMkLst>
            <pc:docMk/>
            <pc:sldMk cId="302795284" sldId="281"/>
            <ac:inkMk id="194" creationId="{EB5815C2-342D-CA9F-C40A-9639348328A5}"/>
          </ac:inkMkLst>
        </pc:inkChg>
        <pc:inkChg chg="add del">
          <ac:chgData name="Venkatasubramanian, Mani V." userId="fbe5ce37-0145-4c31-b84a-b36f8beac5f3" providerId="ADAL" clId="{80B9EE92-2438-4B4B-9C0B-08A31A8552CD}" dt="2023-03-30T15:18:23.003" v="1585"/>
          <ac:inkMkLst>
            <pc:docMk/>
            <pc:sldMk cId="302795284" sldId="281"/>
            <ac:inkMk id="195" creationId="{564AC988-FCE9-E32C-8BF9-0FBE7C226128}"/>
          </ac:inkMkLst>
        </pc:inkChg>
        <pc:inkChg chg="add del">
          <ac:chgData name="Venkatasubramanian, Mani V." userId="fbe5ce37-0145-4c31-b84a-b36f8beac5f3" providerId="ADAL" clId="{80B9EE92-2438-4B4B-9C0B-08A31A8552CD}" dt="2023-03-30T15:18:23.003" v="1585"/>
          <ac:inkMkLst>
            <pc:docMk/>
            <pc:sldMk cId="302795284" sldId="281"/>
            <ac:inkMk id="196" creationId="{8263F86D-C55E-85C1-30F9-E40B13D93A0E}"/>
          </ac:inkMkLst>
        </pc:inkChg>
        <pc:inkChg chg="add del">
          <ac:chgData name="Venkatasubramanian, Mani V." userId="fbe5ce37-0145-4c31-b84a-b36f8beac5f3" providerId="ADAL" clId="{80B9EE92-2438-4B4B-9C0B-08A31A8552CD}" dt="2023-03-30T15:18:23.003" v="1585"/>
          <ac:inkMkLst>
            <pc:docMk/>
            <pc:sldMk cId="302795284" sldId="281"/>
            <ac:inkMk id="197" creationId="{E7806D12-D4AC-C8E7-A7F3-7FC9061F4E89}"/>
          </ac:inkMkLst>
        </pc:inkChg>
        <pc:inkChg chg="add del">
          <ac:chgData name="Venkatasubramanian, Mani V." userId="fbe5ce37-0145-4c31-b84a-b36f8beac5f3" providerId="ADAL" clId="{80B9EE92-2438-4B4B-9C0B-08A31A8552CD}" dt="2023-03-30T15:18:23.003" v="1585"/>
          <ac:inkMkLst>
            <pc:docMk/>
            <pc:sldMk cId="302795284" sldId="281"/>
            <ac:inkMk id="198" creationId="{4A3241B4-173F-8AB9-EE93-109717D4F073}"/>
          </ac:inkMkLst>
        </pc:inkChg>
        <pc:inkChg chg="add del">
          <ac:chgData name="Venkatasubramanian, Mani V." userId="fbe5ce37-0145-4c31-b84a-b36f8beac5f3" providerId="ADAL" clId="{80B9EE92-2438-4B4B-9C0B-08A31A8552CD}" dt="2023-03-30T15:18:23.003" v="1585"/>
          <ac:inkMkLst>
            <pc:docMk/>
            <pc:sldMk cId="302795284" sldId="281"/>
            <ac:inkMk id="199" creationId="{B401891D-30EC-BA34-DA1E-A2C1F2E8B506}"/>
          </ac:inkMkLst>
        </pc:inkChg>
        <pc:inkChg chg="add del">
          <ac:chgData name="Venkatasubramanian, Mani V." userId="fbe5ce37-0145-4c31-b84a-b36f8beac5f3" providerId="ADAL" clId="{80B9EE92-2438-4B4B-9C0B-08A31A8552CD}" dt="2023-03-30T15:18:23.003" v="1585"/>
          <ac:inkMkLst>
            <pc:docMk/>
            <pc:sldMk cId="302795284" sldId="281"/>
            <ac:inkMk id="200" creationId="{E0D762BB-3170-F735-E42A-DD82EE7FED6C}"/>
          </ac:inkMkLst>
        </pc:inkChg>
        <pc:inkChg chg="add del">
          <ac:chgData name="Venkatasubramanian, Mani V." userId="fbe5ce37-0145-4c31-b84a-b36f8beac5f3" providerId="ADAL" clId="{80B9EE92-2438-4B4B-9C0B-08A31A8552CD}" dt="2023-03-30T15:18:23.003" v="1585"/>
          <ac:inkMkLst>
            <pc:docMk/>
            <pc:sldMk cId="302795284" sldId="281"/>
            <ac:inkMk id="201" creationId="{93DFEBE5-FF48-BFEB-0DD1-369733EB423D}"/>
          </ac:inkMkLst>
        </pc:inkChg>
        <pc:inkChg chg="add reco">
          <ac:chgData name="Venkatasubramanian, Mani V." userId="fbe5ce37-0145-4c31-b84a-b36f8beac5f3" providerId="ADAL" clId="{80B9EE92-2438-4B4B-9C0B-08A31A8552CD}" dt="2023-03-30T15:18:23.003" v="1585"/>
          <ac:inkMkLst>
            <pc:docMk/>
            <pc:sldMk cId="302795284" sldId="281"/>
            <ac:inkMk id="202" creationId="{676E8D16-5274-1CF8-F2B2-89BC80773090}"/>
          </ac:inkMkLst>
        </pc:inkChg>
        <pc:inkChg chg="add del">
          <ac:chgData name="Venkatasubramanian, Mani V." userId="fbe5ce37-0145-4c31-b84a-b36f8beac5f3" providerId="ADAL" clId="{80B9EE92-2438-4B4B-9C0B-08A31A8552CD}" dt="2023-03-30T15:18:26.008" v="1587"/>
          <ac:inkMkLst>
            <pc:docMk/>
            <pc:sldMk cId="302795284" sldId="281"/>
            <ac:inkMk id="203" creationId="{146C8CB0-201E-BA1D-A546-5B0BDCD69118}"/>
          </ac:inkMkLst>
        </pc:inkChg>
        <pc:inkChg chg="add reco">
          <ac:chgData name="Venkatasubramanian, Mani V." userId="fbe5ce37-0145-4c31-b84a-b36f8beac5f3" providerId="ADAL" clId="{80B9EE92-2438-4B4B-9C0B-08A31A8552CD}" dt="2023-03-30T15:18:26.008" v="1587"/>
          <ac:inkMkLst>
            <pc:docMk/>
            <pc:sldMk cId="302795284" sldId="281"/>
            <ac:inkMk id="204" creationId="{AAB08F0C-8F2E-777C-CD76-5B0C14E05639}"/>
          </ac:inkMkLst>
        </pc:inkChg>
        <pc:inkChg chg="add del">
          <ac:chgData name="Venkatasubramanian, Mani V." userId="fbe5ce37-0145-4c31-b84a-b36f8beac5f3" providerId="ADAL" clId="{80B9EE92-2438-4B4B-9C0B-08A31A8552CD}" dt="2023-03-30T15:18:32.291" v="1604"/>
          <ac:inkMkLst>
            <pc:docMk/>
            <pc:sldMk cId="302795284" sldId="281"/>
            <ac:inkMk id="205" creationId="{063FEF0A-9FCF-49DC-F9A5-DBA27AA4C748}"/>
          </ac:inkMkLst>
        </pc:inkChg>
        <pc:inkChg chg="add del">
          <ac:chgData name="Venkatasubramanian, Mani V." userId="fbe5ce37-0145-4c31-b84a-b36f8beac5f3" providerId="ADAL" clId="{80B9EE92-2438-4B4B-9C0B-08A31A8552CD}" dt="2023-03-30T15:18:32.291" v="1604"/>
          <ac:inkMkLst>
            <pc:docMk/>
            <pc:sldMk cId="302795284" sldId="281"/>
            <ac:inkMk id="206" creationId="{480F7F5B-0E5C-C07F-C36D-1D9A6CC5330A}"/>
          </ac:inkMkLst>
        </pc:inkChg>
        <pc:inkChg chg="add del">
          <ac:chgData name="Venkatasubramanian, Mani V." userId="fbe5ce37-0145-4c31-b84a-b36f8beac5f3" providerId="ADAL" clId="{80B9EE92-2438-4B4B-9C0B-08A31A8552CD}" dt="2023-03-30T15:18:32.291" v="1604"/>
          <ac:inkMkLst>
            <pc:docMk/>
            <pc:sldMk cId="302795284" sldId="281"/>
            <ac:inkMk id="207" creationId="{D57A68CE-E64D-89F0-A69D-7D9B610438F0}"/>
          </ac:inkMkLst>
        </pc:inkChg>
        <pc:inkChg chg="add del">
          <ac:chgData name="Venkatasubramanian, Mani V." userId="fbe5ce37-0145-4c31-b84a-b36f8beac5f3" providerId="ADAL" clId="{80B9EE92-2438-4B4B-9C0B-08A31A8552CD}" dt="2023-03-30T15:18:32.291" v="1604"/>
          <ac:inkMkLst>
            <pc:docMk/>
            <pc:sldMk cId="302795284" sldId="281"/>
            <ac:inkMk id="208" creationId="{DBBF3E22-8F32-ADDC-A15B-22E9224C2ACD}"/>
          </ac:inkMkLst>
        </pc:inkChg>
        <pc:inkChg chg="add del">
          <ac:chgData name="Venkatasubramanian, Mani V." userId="fbe5ce37-0145-4c31-b84a-b36f8beac5f3" providerId="ADAL" clId="{80B9EE92-2438-4B4B-9C0B-08A31A8552CD}" dt="2023-03-30T15:18:32.291" v="1604"/>
          <ac:inkMkLst>
            <pc:docMk/>
            <pc:sldMk cId="302795284" sldId="281"/>
            <ac:inkMk id="209" creationId="{200EDA11-FEBA-744B-8CE0-2AAA03D56C07}"/>
          </ac:inkMkLst>
        </pc:inkChg>
        <pc:inkChg chg="add del">
          <ac:chgData name="Venkatasubramanian, Mani V." userId="fbe5ce37-0145-4c31-b84a-b36f8beac5f3" providerId="ADAL" clId="{80B9EE92-2438-4B4B-9C0B-08A31A8552CD}" dt="2023-03-30T15:18:32.291" v="1604"/>
          <ac:inkMkLst>
            <pc:docMk/>
            <pc:sldMk cId="302795284" sldId="281"/>
            <ac:inkMk id="210" creationId="{6FF0D091-F610-D144-E6C9-A6B29F4F6288}"/>
          </ac:inkMkLst>
        </pc:inkChg>
        <pc:inkChg chg="add del">
          <ac:chgData name="Venkatasubramanian, Mani V." userId="fbe5ce37-0145-4c31-b84a-b36f8beac5f3" providerId="ADAL" clId="{80B9EE92-2438-4B4B-9C0B-08A31A8552CD}" dt="2023-03-30T15:18:32.291" v="1604"/>
          <ac:inkMkLst>
            <pc:docMk/>
            <pc:sldMk cId="302795284" sldId="281"/>
            <ac:inkMk id="211" creationId="{A7684C15-F747-5B1C-A1CD-3CA7AB79C8AB}"/>
          </ac:inkMkLst>
        </pc:inkChg>
        <pc:inkChg chg="add del">
          <ac:chgData name="Venkatasubramanian, Mani V." userId="fbe5ce37-0145-4c31-b84a-b36f8beac5f3" providerId="ADAL" clId="{80B9EE92-2438-4B4B-9C0B-08A31A8552CD}" dt="2023-03-30T15:18:32.291" v="1604"/>
          <ac:inkMkLst>
            <pc:docMk/>
            <pc:sldMk cId="302795284" sldId="281"/>
            <ac:inkMk id="212" creationId="{F568434B-10F7-59EB-E7E6-9EC11D78DA8A}"/>
          </ac:inkMkLst>
        </pc:inkChg>
        <pc:inkChg chg="add del">
          <ac:chgData name="Venkatasubramanian, Mani V." userId="fbe5ce37-0145-4c31-b84a-b36f8beac5f3" providerId="ADAL" clId="{80B9EE92-2438-4B4B-9C0B-08A31A8552CD}" dt="2023-03-30T15:18:32.291" v="1604"/>
          <ac:inkMkLst>
            <pc:docMk/>
            <pc:sldMk cId="302795284" sldId="281"/>
            <ac:inkMk id="213" creationId="{F03F272B-A9F7-28B3-4D67-37EFD95C1D49}"/>
          </ac:inkMkLst>
        </pc:inkChg>
        <pc:inkChg chg="add del">
          <ac:chgData name="Venkatasubramanian, Mani V." userId="fbe5ce37-0145-4c31-b84a-b36f8beac5f3" providerId="ADAL" clId="{80B9EE92-2438-4B4B-9C0B-08A31A8552CD}" dt="2023-03-30T15:18:32.291" v="1604"/>
          <ac:inkMkLst>
            <pc:docMk/>
            <pc:sldMk cId="302795284" sldId="281"/>
            <ac:inkMk id="214" creationId="{5787576C-3EC2-E29B-8C79-E9A275B5750B}"/>
          </ac:inkMkLst>
        </pc:inkChg>
        <pc:inkChg chg="add del">
          <ac:chgData name="Venkatasubramanian, Mani V." userId="fbe5ce37-0145-4c31-b84a-b36f8beac5f3" providerId="ADAL" clId="{80B9EE92-2438-4B4B-9C0B-08A31A8552CD}" dt="2023-03-30T15:18:32.291" v="1604"/>
          <ac:inkMkLst>
            <pc:docMk/>
            <pc:sldMk cId="302795284" sldId="281"/>
            <ac:inkMk id="215" creationId="{BEDC52CA-DD34-A452-2D5A-5BCB1C02675E}"/>
          </ac:inkMkLst>
        </pc:inkChg>
        <pc:inkChg chg="add del">
          <ac:chgData name="Venkatasubramanian, Mani V." userId="fbe5ce37-0145-4c31-b84a-b36f8beac5f3" providerId="ADAL" clId="{80B9EE92-2438-4B4B-9C0B-08A31A8552CD}" dt="2023-03-30T15:18:32.291" v="1604"/>
          <ac:inkMkLst>
            <pc:docMk/>
            <pc:sldMk cId="302795284" sldId="281"/>
            <ac:inkMk id="216" creationId="{B4A2FAE5-2245-69C4-7494-5A9BBFD28402}"/>
          </ac:inkMkLst>
        </pc:inkChg>
        <pc:inkChg chg="add del">
          <ac:chgData name="Venkatasubramanian, Mani V." userId="fbe5ce37-0145-4c31-b84a-b36f8beac5f3" providerId="ADAL" clId="{80B9EE92-2438-4B4B-9C0B-08A31A8552CD}" dt="2023-03-30T15:18:32.291" v="1604"/>
          <ac:inkMkLst>
            <pc:docMk/>
            <pc:sldMk cId="302795284" sldId="281"/>
            <ac:inkMk id="217" creationId="{8783F258-6782-8378-7A06-1A4433E4A754}"/>
          </ac:inkMkLst>
        </pc:inkChg>
        <pc:inkChg chg="add del">
          <ac:chgData name="Venkatasubramanian, Mani V." userId="fbe5ce37-0145-4c31-b84a-b36f8beac5f3" providerId="ADAL" clId="{80B9EE92-2438-4B4B-9C0B-08A31A8552CD}" dt="2023-03-30T15:18:32.291" v="1604"/>
          <ac:inkMkLst>
            <pc:docMk/>
            <pc:sldMk cId="302795284" sldId="281"/>
            <ac:inkMk id="218" creationId="{4F3E2F13-4C76-85DB-2D84-F30160D7514E}"/>
          </ac:inkMkLst>
        </pc:inkChg>
        <pc:inkChg chg="add del">
          <ac:chgData name="Venkatasubramanian, Mani V." userId="fbe5ce37-0145-4c31-b84a-b36f8beac5f3" providerId="ADAL" clId="{80B9EE92-2438-4B4B-9C0B-08A31A8552CD}" dt="2023-03-30T15:18:32.291" v="1604"/>
          <ac:inkMkLst>
            <pc:docMk/>
            <pc:sldMk cId="302795284" sldId="281"/>
            <ac:inkMk id="219" creationId="{71FFA126-5A1C-EA8F-560E-7C28948E7DD2}"/>
          </ac:inkMkLst>
        </pc:inkChg>
        <pc:inkChg chg="add del">
          <ac:chgData name="Venkatasubramanian, Mani V." userId="fbe5ce37-0145-4c31-b84a-b36f8beac5f3" providerId="ADAL" clId="{80B9EE92-2438-4B4B-9C0B-08A31A8552CD}" dt="2023-03-30T15:18:32.291" v="1604"/>
          <ac:inkMkLst>
            <pc:docMk/>
            <pc:sldMk cId="302795284" sldId="281"/>
            <ac:inkMk id="220" creationId="{547772E5-C74D-3584-190B-6759F5BD03AF}"/>
          </ac:inkMkLst>
        </pc:inkChg>
        <pc:inkChg chg="add reco">
          <ac:chgData name="Venkatasubramanian, Mani V." userId="fbe5ce37-0145-4c31-b84a-b36f8beac5f3" providerId="ADAL" clId="{80B9EE92-2438-4B4B-9C0B-08A31A8552CD}" dt="2023-03-30T15:18:32.291" v="1604"/>
          <ac:inkMkLst>
            <pc:docMk/>
            <pc:sldMk cId="302795284" sldId="281"/>
            <ac:inkMk id="221" creationId="{604CBEA4-3CA8-7F12-0A71-8826B2BAEF9D}"/>
          </ac:inkMkLst>
        </pc:inkChg>
        <pc:inkChg chg="add reco">
          <ac:chgData name="Venkatasubramanian, Mani V." userId="fbe5ce37-0145-4c31-b84a-b36f8beac5f3" providerId="ADAL" clId="{80B9EE92-2438-4B4B-9C0B-08A31A8552CD}" dt="2023-03-30T15:18:32.291" v="1604"/>
          <ac:inkMkLst>
            <pc:docMk/>
            <pc:sldMk cId="302795284" sldId="281"/>
            <ac:inkMk id="222" creationId="{1EC9D984-BF95-C3C3-082D-8471C651A9EF}"/>
          </ac:inkMkLst>
        </pc:inkChg>
        <pc:inkChg chg="add del">
          <ac:chgData name="Venkatasubramanian, Mani V." userId="fbe5ce37-0145-4c31-b84a-b36f8beac5f3" providerId="ADAL" clId="{80B9EE92-2438-4B4B-9C0B-08A31A8552CD}" dt="2023-03-30T15:18:36.647" v="1610"/>
          <ac:inkMkLst>
            <pc:docMk/>
            <pc:sldMk cId="302795284" sldId="281"/>
            <ac:inkMk id="223" creationId="{4EB5B4C4-1B89-65C9-D1BA-A557E5260651}"/>
          </ac:inkMkLst>
        </pc:inkChg>
        <pc:inkChg chg="add del">
          <ac:chgData name="Venkatasubramanian, Mani V." userId="fbe5ce37-0145-4c31-b84a-b36f8beac5f3" providerId="ADAL" clId="{80B9EE92-2438-4B4B-9C0B-08A31A8552CD}" dt="2023-03-30T15:18:36.647" v="1610"/>
          <ac:inkMkLst>
            <pc:docMk/>
            <pc:sldMk cId="302795284" sldId="281"/>
            <ac:inkMk id="224" creationId="{2A9DE6B6-9A3D-9010-A46E-1DD2ABC502A4}"/>
          </ac:inkMkLst>
        </pc:inkChg>
        <pc:inkChg chg="add del">
          <ac:chgData name="Venkatasubramanian, Mani V." userId="fbe5ce37-0145-4c31-b84a-b36f8beac5f3" providerId="ADAL" clId="{80B9EE92-2438-4B4B-9C0B-08A31A8552CD}" dt="2023-03-30T15:18:36.647" v="1610"/>
          <ac:inkMkLst>
            <pc:docMk/>
            <pc:sldMk cId="302795284" sldId="281"/>
            <ac:inkMk id="225" creationId="{9217133F-3BBC-EAE4-A03E-9FF1A5EE5703}"/>
          </ac:inkMkLst>
        </pc:inkChg>
        <pc:inkChg chg="add del">
          <ac:chgData name="Venkatasubramanian, Mani V." userId="fbe5ce37-0145-4c31-b84a-b36f8beac5f3" providerId="ADAL" clId="{80B9EE92-2438-4B4B-9C0B-08A31A8552CD}" dt="2023-03-30T15:18:36.647" v="1610"/>
          <ac:inkMkLst>
            <pc:docMk/>
            <pc:sldMk cId="302795284" sldId="281"/>
            <ac:inkMk id="226" creationId="{E826D3BC-5E77-DFE9-4083-965F9E8ECB8F}"/>
          </ac:inkMkLst>
        </pc:inkChg>
        <pc:inkChg chg="add del">
          <ac:chgData name="Venkatasubramanian, Mani V." userId="fbe5ce37-0145-4c31-b84a-b36f8beac5f3" providerId="ADAL" clId="{80B9EE92-2438-4B4B-9C0B-08A31A8552CD}" dt="2023-03-30T15:18:36.647" v="1610"/>
          <ac:inkMkLst>
            <pc:docMk/>
            <pc:sldMk cId="302795284" sldId="281"/>
            <ac:inkMk id="227" creationId="{6BBA0EF4-FC0D-A740-AC23-819E9CAD8156}"/>
          </ac:inkMkLst>
        </pc:inkChg>
        <pc:inkChg chg="add reco">
          <ac:chgData name="Venkatasubramanian, Mani V." userId="fbe5ce37-0145-4c31-b84a-b36f8beac5f3" providerId="ADAL" clId="{80B9EE92-2438-4B4B-9C0B-08A31A8552CD}" dt="2023-03-30T15:18:36.647" v="1610"/>
          <ac:inkMkLst>
            <pc:docMk/>
            <pc:sldMk cId="302795284" sldId="281"/>
            <ac:inkMk id="228" creationId="{1C65DEE8-84C7-7B04-2297-64E672903F1D}"/>
          </ac:inkMkLst>
        </pc:inkChg>
        <pc:inkChg chg="add reco">
          <ac:chgData name="Venkatasubramanian, Mani V." userId="fbe5ce37-0145-4c31-b84a-b36f8beac5f3" providerId="ADAL" clId="{80B9EE92-2438-4B4B-9C0B-08A31A8552CD}" dt="2023-03-30T15:18:36.647" v="1610"/>
          <ac:inkMkLst>
            <pc:docMk/>
            <pc:sldMk cId="302795284" sldId="281"/>
            <ac:inkMk id="229" creationId="{5EB80974-8EE2-42E0-8F31-72D7C7A301F1}"/>
          </ac:inkMkLst>
        </pc:inkChg>
        <pc:inkChg chg="add">
          <ac:chgData name="Venkatasubramanian, Mani V." userId="fbe5ce37-0145-4c31-b84a-b36f8beac5f3" providerId="ADAL" clId="{80B9EE92-2438-4B4B-9C0B-08A31A8552CD}" dt="2023-03-30T15:18:39.495" v="1611"/>
          <ac:inkMkLst>
            <pc:docMk/>
            <pc:sldMk cId="302795284" sldId="281"/>
            <ac:inkMk id="230" creationId="{3017E192-6900-E032-C8D0-30115B4ED840}"/>
          </ac:inkMkLst>
        </pc:inkChg>
        <pc:inkChg chg="add del">
          <ac:chgData name="Venkatasubramanian, Mani V." userId="fbe5ce37-0145-4c31-b84a-b36f8beac5f3" providerId="ADAL" clId="{80B9EE92-2438-4B4B-9C0B-08A31A8552CD}" dt="2023-03-30T15:18:45.212" v="1624"/>
          <ac:inkMkLst>
            <pc:docMk/>
            <pc:sldMk cId="302795284" sldId="281"/>
            <ac:inkMk id="231" creationId="{F74D669C-0B32-C3A0-0487-4B320A874718}"/>
          </ac:inkMkLst>
        </pc:inkChg>
        <pc:inkChg chg="add del">
          <ac:chgData name="Venkatasubramanian, Mani V." userId="fbe5ce37-0145-4c31-b84a-b36f8beac5f3" providerId="ADAL" clId="{80B9EE92-2438-4B4B-9C0B-08A31A8552CD}" dt="2023-03-30T15:18:45.212" v="1624"/>
          <ac:inkMkLst>
            <pc:docMk/>
            <pc:sldMk cId="302795284" sldId="281"/>
            <ac:inkMk id="232" creationId="{0918B6CA-8A4F-95B5-62E7-1BA843F62814}"/>
          </ac:inkMkLst>
        </pc:inkChg>
        <pc:inkChg chg="add del">
          <ac:chgData name="Venkatasubramanian, Mani V." userId="fbe5ce37-0145-4c31-b84a-b36f8beac5f3" providerId="ADAL" clId="{80B9EE92-2438-4B4B-9C0B-08A31A8552CD}" dt="2023-03-30T15:18:45.212" v="1624"/>
          <ac:inkMkLst>
            <pc:docMk/>
            <pc:sldMk cId="302795284" sldId="281"/>
            <ac:inkMk id="233" creationId="{3AC0CF5A-3216-C72F-7294-2A0B0B342026}"/>
          </ac:inkMkLst>
        </pc:inkChg>
        <pc:inkChg chg="add del">
          <ac:chgData name="Venkatasubramanian, Mani V." userId="fbe5ce37-0145-4c31-b84a-b36f8beac5f3" providerId="ADAL" clId="{80B9EE92-2438-4B4B-9C0B-08A31A8552CD}" dt="2023-03-30T15:18:45.212" v="1624"/>
          <ac:inkMkLst>
            <pc:docMk/>
            <pc:sldMk cId="302795284" sldId="281"/>
            <ac:inkMk id="234" creationId="{4CC3FF5E-13C7-98AF-E92B-35F663FD7C35}"/>
          </ac:inkMkLst>
        </pc:inkChg>
        <pc:inkChg chg="add del">
          <ac:chgData name="Venkatasubramanian, Mani V." userId="fbe5ce37-0145-4c31-b84a-b36f8beac5f3" providerId="ADAL" clId="{80B9EE92-2438-4B4B-9C0B-08A31A8552CD}" dt="2023-03-30T15:18:45.212" v="1624"/>
          <ac:inkMkLst>
            <pc:docMk/>
            <pc:sldMk cId="302795284" sldId="281"/>
            <ac:inkMk id="235" creationId="{749C6EBA-CC67-4A32-3820-A2285F01C9DE}"/>
          </ac:inkMkLst>
        </pc:inkChg>
        <pc:inkChg chg="add del">
          <ac:chgData name="Venkatasubramanian, Mani V." userId="fbe5ce37-0145-4c31-b84a-b36f8beac5f3" providerId="ADAL" clId="{80B9EE92-2438-4B4B-9C0B-08A31A8552CD}" dt="2023-03-30T15:18:45.212" v="1624"/>
          <ac:inkMkLst>
            <pc:docMk/>
            <pc:sldMk cId="302795284" sldId="281"/>
            <ac:inkMk id="236" creationId="{921DDDAA-2562-CADF-DF23-D1576C7FC26C}"/>
          </ac:inkMkLst>
        </pc:inkChg>
        <pc:inkChg chg="add del">
          <ac:chgData name="Venkatasubramanian, Mani V." userId="fbe5ce37-0145-4c31-b84a-b36f8beac5f3" providerId="ADAL" clId="{80B9EE92-2438-4B4B-9C0B-08A31A8552CD}" dt="2023-03-30T15:18:45.212" v="1624"/>
          <ac:inkMkLst>
            <pc:docMk/>
            <pc:sldMk cId="302795284" sldId="281"/>
            <ac:inkMk id="237" creationId="{82BE6228-06AE-A6C2-F1C7-37E2918DBE07}"/>
          </ac:inkMkLst>
        </pc:inkChg>
        <pc:inkChg chg="add del">
          <ac:chgData name="Venkatasubramanian, Mani V." userId="fbe5ce37-0145-4c31-b84a-b36f8beac5f3" providerId="ADAL" clId="{80B9EE92-2438-4B4B-9C0B-08A31A8552CD}" dt="2023-03-30T15:18:45.212" v="1624"/>
          <ac:inkMkLst>
            <pc:docMk/>
            <pc:sldMk cId="302795284" sldId="281"/>
            <ac:inkMk id="238" creationId="{30AD3530-AEF2-9BB4-DAC3-496447A930B6}"/>
          </ac:inkMkLst>
        </pc:inkChg>
        <pc:inkChg chg="add del">
          <ac:chgData name="Venkatasubramanian, Mani V." userId="fbe5ce37-0145-4c31-b84a-b36f8beac5f3" providerId="ADAL" clId="{80B9EE92-2438-4B4B-9C0B-08A31A8552CD}" dt="2023-03-30T15:18:45.212" v="1624"/>
          <ac:inkMkLst>
            <pc:docMk/>
            <pc:sldMk cId="302795284" sldId="281"/>
            <ac:inkMk id="239" creationId="{DFFFAA24-002E-0175-DC88-2044162D14C2}"/>
          </ac:inkMkLst>
        </pc:inkChg>
        <pc:inkChg chg="add del">
          <ac:chgData name="Venkatasubramanian, Mani V." userId="fbe5ce37-0145-4c31-b84a-b36f8beac5f3" providerId="ADAL" clId="{80B9EE92-2438-4B4B-9C0B-08A31A8552CD}" dt="2023-03-30T15:18:45.212" v="1624"/>
          <ac:inkMkLst>
            <pc:docMk/>
            <pc:sldMk cId="302795284" sldId="281"/>
            <ac:inkMk id="240" creationId="{D6C93386-5530-8F9A-5777-4E6FC7AFE37B}"/>
          </ac:inkMkLst>
        </pc:inkChg>
        <pc:inkChg chg="add del">
          <ac:chgData name="Venkatasubramanian, Mani V." userId="fbe5ce37-0145-4c31-b84a-b36f8beac5f3" providerId="ADAL" clId="{80B9EE92-2438-4B4B-9C0B-08A31A8552CD}" dt="2023-03-30T15:18:45.212" v="1624"/>
          <ac:inkMkLst>
            <pc:docMk/>
            <pc:sldMk cId="302795284" sldId="281"/>
            <ac:inkMk id="241" creationId="{CBD1153B-AA8A-AC7D-BBC6-3A7A820A2809}"/>
          </ac:inkMkLst>
        </pc:inkChg>
        <pc:inkChg chg="add del">
          <ac:chgData name="Venkatasubramanian, Mani V." userId="fbe5ce37-0145-4c31-b84a-b36f8beac5f3" providerId="ADAL" clId="{80B9EE92-2438-4B4B-9C0B-08A31A8552CD}" dt="2023-03-30T15:18:45.212" v="1624"/>
          <ac:inkMkLst>
            <pc:docMk/>
            <pc:sldMk cId="302795284" sldId="281"/>
            <ac:inkMk id="242" creationId="{333C162E-4E88-C270-4555-1A5198AF38EA}"/>
          </ac:inkMkLst>
        </pc:inkChg>
        <pc:inkChg chg="add reco">
          <ac:chgData name="Venkatasubramanian, Mani V." userId="fbe5ce37-0145-4c31-b84a-b36f8beac5f3" providerId="ADAL" clId="{80B9EE92-2438-4B4B-9C0B-08A31A8552CD}" dt="2023-03-30T15:18:45.212" v="1624"/>
          <ac:inkMkLst>
            <pc:docMk/>
            <pc:sldMk cId="302795284" sldId="281"/>
            <ac:inkMk id="243" creationId="{EF3C65FF-F399-225E-850D-5FD0B221F3F5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44" creationId="{4059B938-00D9-7211-5741-4109576D614F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45" creationId="{CAD9EB65-4376-51AE-133E-16157ACCA110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46" creationId="{7BADADDD-F485-B2BA-E523-79D9A09D715D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47" creationId="{0FBE159F-0EB0-6887-BA1A-4F302BFC7FDB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48" creationId="{75C1F596-7C17-053A-B96C-66E4EE464C3E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49" creationId="{4C41FB8A-070C-5948-F888-A5A49FF4E5DC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50" creationId="{9ED3BEFE-896D-76D1-C5DA-6389A56BCEB9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51" creationId="{E977075C-8D51-3527-BDD6-5B69C9BD8518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52" creationId="{D6CD9FC9-B150-E7ED-363F-B809D329F81C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53" creationId="{130E6A45-D175-D91F-9F77-DB3BE1C5A13C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54" creationId="{5475B905-A653-B1C2-CC12-1DC01896B760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55" creationId="{9319AA7C-DAD5-BA31-097C-7E5C371D8B82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56" creationId="{CEFBC212-F0AA-B309-EDA6-67F330A0A01C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57" creationId="{74FDBD8D-25E9-E275-E0D0-D4B210455CF0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58" creationId="{8DE9C9DB-99C5-3D83-8AB5-14D3A1FF3028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59" creationId="{1579EC11-2D7E-5DC9-141E-377FA84840AC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60" creationId="{B932C7BB-E760-C0F3-49D9-3F16F92A9422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61" creationId="{1EF8C31F-28E4-9930-A060-D8BA036059CA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62" creationId="{C417E50E-5294-9993-4EAD-E73EC04D45AE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63" creationId="{95714776-B782-A739-05F0-80BFA5896994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64" creationId="{3CB249AD-5A1B-B044-4859-B05769E9D1E9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65" creationId="{34BC81CA-DA75-2D8B-9A42-86BB10EA488F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66" creationId="{F26772EA-C430-9D5A-2A8C-2CF4DFDEE6B7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67" creationId="{4A055309-2EED-CCBC-BD24-FF70C5398964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68" creationId="{FF6B06CF-AE57-F9DF-59A5-B8F3C7425DAC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69" creationId="{64EB7E1C-A906-1C92-69BF-D00E8347360A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70" creationId="{1748E514-252B-CD3F-5B03-22A8793D5490}"/>
          </ac:inkMkLst>
        </pc:inkChg>
        <pc:inkChg chg="add del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71" creationId="{E7DE67E1-38E6-6F60-3745-0916554216E2}"/>
          </ac:inkMkLst>
        </pc:inkChg>
        <pc:inkChg chg="add reco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72" creationId="{0500E7BA-37B7-FCB1-2A8D-66DC0E8014EC}"/>
          </ac:inkMkLst>
        </pc:inkChg>
        <pc:inkChg chg="add reco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73" creationId="{9454CA30-DFA5-F519-495F-F182D2E9DCE7}"/>
          </ac:inkMkLst>
        </pc:inkChg>
        <pc:inkChg chg="add reco">
          <ac:chgData name="Venkatasubramanian, Mani V." userId="fbe5ce37-0145-4c31-b84a-b36f8beac5f3" providerId="ADAL" clId="{80B9EE92-2438-4B4B-9C0B-08A31A8552CD}" dt="2023-03-30T15:18:53.947" v="1653"/>
          <ac:inkMkLst>
            <pc:docMk/>
            <pc:sldMk cId="302795284" sldId="281"/>
            <ac:inkMk id="274" creationId="{E7BCD7CF-F934-6F59-A2DC-E036925E1451}"/>
          </ac:inkMkLst>
        </pc:inkChg>
        <pc:inkChg chg="add del">
          <ac:chgData name="Venkatasubramanian, Mani V." userId="fbe5ce37-0145-4c31-b84a-b36f8beac5f3" providerId="ADAL" clId="{80B9EE92-2438-4B4B-9C0B-08A31A8552CD}" dt="2023-03-30T15:21:34.797" v="1837"/>
          <ac:inkMkLst>
            <pc:docMk/>
            <pc:sldMk cId="302795284" sldId="281"/>
            <ac:inkMk id="275" creationId="{C61CB8E5-8426-D657-EE4A-9BBE1978158E}"/>
          </ac:inkMkLst>
        </pc:inkChg>
        <pc:inkChg chg="add del">
          <ac:chgData name="Venkatasubramanian, Mani V." userId="fbe5ce37-0145-4c31-b84a-b36f8beac5f3" providerId="ADAL" clId="{80B9EE92-2438-4B4B-9C0B-08A31A8552CD}" dt="2023-03-30T15:21:34.797" v="1837"/>
          <ac:inkMkLst>
            <pc:docMk/>
            <pc:sldMk cId="302795284" sldId="281"/>
            <ac:inkMk id="276" creationId="{0D6753F3-8D93-32CE-FDA0-31FC0315168A}"/>
          </ac:inkMkLst>
        </pc:inkChg>
        <pc:inkChg chg="add del">
          <ac:chgData name="Venkatasubramanian, Mani V." userId="fbe5ce37-0145-4c31-b84a-b36f8beac5f3" providerId="ADAL" clId="{80B9EE92-2438-4B4B-9C0B-08A31A8552CD}" dt="2023-03-30T15:21:34.797" v="1837"/>
          <ac:inkMkLst>
            <pc:docMk/>
            <pc:sldMk cId="302795284" sldId="281"/>
            <ac:inkMk id="277" creationId="{6924814D-96BD-5771-871F-6C97DF06C5D7}"/>
          </ac:inkMkLst>
        </pc:inkChg>
        <pc:inkChg chg="add del">
          <ac:chgData name="Venkatasubramanian, Mani V." userId="fbe5ce37-0145-4c31-b84a-b36f8beac5f3" providerId="ADAL" clId="{80B9EE92-2438-4B4B-9C0B-08A31A8552CD}" dt="2023-03-30T15:21:34.797" v="1837"/>
          <ac:inkMkLst>
            <pc:docMk/>
            <pc:sldMk cId="302795284" sldId="281"/>
            <ac:inkMk id="278" creationId="{61EEB422-7FD4-8BB1-DCE1-8C3C1476B6E4}"/>
          </ac:inkMkLst>
        </pc:inkChg>
        <pc:inkChg chg="add del">
          <ac:chgData name="Venkatasubramanian, Mani V." userId="fbe5ce37-0145-4c31-b84a-b36f8beac5f3" providerId="ADAL" clId="{80B9EE92-2438-4B4B-9C0B-08A31A8552CD}" dt="2023-03-30T15:21:34.797" v="1837"/>
          <ac:inkMkLst>
            <pc:docMk/>
            <pc:sldMk cId="302795284" sldId="281"/>
            <ac:inkMk id="279" creationId="{6D987E67-2A48-9DBC-4C5C-4DF55340A6DE}"/>
          </ac:inkMkLst>
        </pc:inkChg>
        <pc:inkChg chg="add del">
          <ac:chgData name="Venkatasubramanian, Mani V." userId="fbe5ce37-0145-4c31-b84a-b36f8beac5f3" providerId="ADAL" clId="{80B9EE92-2438-4B4B-9C0B-08A31A8552CD}" dt="2023-03-30T15:21:34.797" v="1837"/>
          <ac:inkMkLst>
            <pc:docMk/>
            <pc:sldMk cId="302795284" sldId="281"/>
            <ac:inkMk id="280" creationId="{930B6D6A-AECE-CA14-081B-3A1D62F59A67}"/>
          </ac:inkMkLst>
        </pc:inkChg>
        <pc:inkChg chg="add del">
          <ac:chgData name="Venkatasubramanian, Mani V." userId="fbe5ce37-0145-4c31-b84a-b36f8beac5f3" providerId="ADAL" clId="{80B9EE92-2438-4B4B-9C0B-08A31A8552CD}" dt="2023-03-30T15:21:34.797" v="1837"/>
          <ac:inkMkLst>
            <pc:docMk/>
            <pc:sldMk cId="302795284" sldId="281"/>
            <ac:inkMk id="281" creationId="{CC072975-490E-AA84-D325-8EDD34964F4B}"/>
          </ac:inkMkLst>
        </pc:inkChg>
        <pc:inkChg chg="add reco">
          <ac:chgData name="Venkatasubramanian, Mani V." userId="fbe5ce37-0145-4c31-b84a-b36f8beac5f3" providerId="ADAL" clId="{80B9EE92-2438-4B4B-9C0B-08A31A8552CD}" dt="2023-03-30T15:21:34.797" v="1837"/>
          <ac:inkMkLst>
            <pc:docMk/>
            <pc:sldMk cId="302795284" sldId="281"/>
            <ac:inkMk id="282" creationId="{27076245-0D21-C9D3-E8D3-E024D4018E1C}"/>
          </ac:inkMkLst>
        </pc:inkChg>
        <pc:inkChg chg="add reco">
          <ac:chgData name="Venkatasubramanian, Mani V." userId="fbe5ce37-0145-4c31-b84a-b36f8beac5f3" providerId="ADAL" clId="{80B9EE92-2438-4B4B-9C0B-08A31A8552CD}" dt="2023-03-30T15:21:34.797" v="1837"/>
          <ac:inkMkLst>
            <pc:docMk/>
            <pc:sldMk cId="302795284" sldId="281"/>
            <ac:inkMk id="283" creationId="{B246B183-0891-3873-E3A8-61D32A3FBFA2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284" creationId="{15D719E6-C4B2-D2A1-C382-1B03D1DFF4C8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285" creationId="{9AD1E274-81DF-1CAF-48B3-6549517DE01F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286" creationId="{E4409E3E-A310-F0EA-E627-7FBBC9383B04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287" creationId="{718142A6-FC84-3228-BC05-0543E9EA2A21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288" creationId="{8D9B8153-24B4-5D60-58AF-207A9EA64F52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289" creationId="{7B1EE13F-2572-9BE4-CACB-5FF0DE1F3F09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290" creationId="{00DCC342-5959-F47F-EF16-D46A7C82EB43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291" creationId="{35244E5E-AFA6-2126-2AAF-8A9D79691D71}"/>
          </ac:inkMkLst>
        </pc:inkChg>
        <pc:inkChg chg="add del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292" creationId="{8003F0C5-9D15-8340-37FE-573633391E4F}"/>
          </ac:inkMkLst>
        </pc:inkChg>
        <pc:inkChg chg="add reco">
          <ac:chgData name="Venkatasubramanian, Mani V." userId="fbe5ce37-0145-4c31-b84a-b36f8beac5f3" providerId="ADAL" clId="{80B9EE92-2438-4B4B-9C0B-08A31A8552CD}" dt="2023-03-30T15:21:46.383" v="1847"/>
          <ac:inkMkLst>
            <pc:docMk/>
            <pc:sldMk cId="302795284" sldId="281"/>
            <ac:inkMk id="293" creationId="{19A13429-B983-FC55-BC83-8D4AEACC9112}"/>
          </ac:inkMkLst>
        </pc:inkChg>
        <pc:inkChg chg="add del">
          <ac:chgData name="Venkatasubramanian, Mani V." userId="fbe5ce37-0145-4c31-b84a-b36f8beac5f3" providerId="ADAL" clId="{80B9EE92-2438-4B4B-9C0B-08A31A8552CD}" dt="2023-03-30T15:22:25.094" v="1853"/>
          <ac:inkMkLst>
            <pc:docMk/>
            <pc:sldMk cId="302795284" sldId="281"/>
            <ac:inkMk id="294" creationId="{7ADFD5ED-9787-0F43-B266-F6F51DAAEAC9}"/>
          </ac:inkMkLst>
        </pc:inkChg>
        <pc:inkChg chg="add del">
          <ac:chgData name="Venkatasubramanian, Mani V." userId="fbe5ce37-0145-4c31-b84a-b36f8beac5f3" providerId="ADAL" clId="{80B9EE92-2438-4B4B-9C0B-08A31A8552CD}" dt="2023-03-30T15:22:25.094" v="1853"/>
          <ac:inkMkLst>
            <pc:docMk/>
            <pc:sldMk cId="302795284" sldId="281"/>
            <ac:inkMk id="295" creationId="{B286006F-C4F5-CCCF-12D2-961257830975}"/>
          </ac:inkMkLst>
        </pc:inkChg>
        <pc:inkChg chg="add del">
          <ac:chgData name="Venkatasubramanian, Mani V." userId="fbe5ce37-0145-4c31-b84a-b36f8beac5f3" providerId="ADAL" clId="{80B9EE92-2438-4B4B-9C0B-08A31A8552CD}" dt="2023-03-30T15:22:25.094" v="1853"/>
          <ac:inkMkLst>
            <pc:docMk/>
            <pc:sldMk cId="302795284" sldId="281"/>
            <ac:inkMk id="296" creationId="{A52B378B-A984-DADD-507F-98158138FC42}"/>
          </ac:inkMkLst>
        </pc:inkChg>
        <pc:inkChg chg="add del">
          <ac:chgData name="Venkatasubramanian, Mani V." userId="fbe5ce37-0145-4c31-b84a-b36f8beac5f3" providerId="ADAL" clId="{80B9EE92-2438-4B4B-9C0B-08A31A8552CD}" dt="2023-03-30T15:22:25.094" v="1853"/>
          <ac:inkMkLst>
            <pc:docMk/>
            <pc:sldMk cId="302795284" sldId="281"/>
            <ac:inkMk id="297" creationId="{BCA43AA6-2FCA-0206-B16D-B571127836DC}"/>
          </ac:inkMkLst>
        </pc:inkChg>
        <pc:inkChg chg="add del">
          <ac:chgData name="Venkatasubramanian, Mani V." userId="fbe5ce37-0145-4c31-b84a-b36f8beac5f3" providerId="ADAL" clId="{80B9EE92-2438-4B4B-9C0B-08A31A8552CD}" dt="2023-03-30T15:22:25.094" v="1853"/>
          <ac:inkMkLst>
            <pc:docMk/>
            <pc:sldMk cId="302795284" sldId="281"/>
            <ac:inkMk id="298" creationId="{331949BF-26E6-2C9A-7001-DE1194B7F07C}"/>
          </ac:inkMkLst>
        </pc:inkChg>
        <pc:inkChg chg="add reco">
          <ac:chgData name="Venkatasubramanian, Mani V." userId="fbe5ce37-0145-4c31-b84a-b36f8beac5f3" providerId="ADAL" clId="{80B9EE92-2438-4B4B-9C0B-08A31A8552CD}" dt="2023-03-30T15:22:25.094" v="1853"/>
          <ac:inkMkLst>
            <pc:docMk/>
            <pc:sldMk cId="302795284" sldId="281"/>
            <ac:inkMk id="299" creationId="{497B798B-B9F4-E2E1-D9DC-A78C9FDF4BAA}"/>
          </ac:inkMkLst>
        </pc:inkChg>
        <pc:inkChg chg="add del">
          <ac:chgData name="Venkatasubramanian, Mani V." userId="fbe5ce37-0145-4c31-b84a-b36f8beac5f3" providerId="ADAL" clId="{80B9EE92-2438-4B4B-9C0B-08A31A8552CD}" dt="2023-03-30T15:22:51.124" v="1856"/>
          <ac:inkMkLst>
            <pc:docMk/>
            <pc:sldMk cId="302795284" sldId="281"/>
            <ac:inkMk id="300" creationId="{424FAFF7-697C-C6FC-4CB5-D2995B82741F}"/>
          </ac:inkMkLst>
        </pc:inkChg>
        <pc:inkChg chg="add del">
          <ac:chgData name="Venkatasubramanian, Mani V." userId="fbe5ce37-0145-4c31-b84a-b36f8beac5f3" providerId="ADAL" clId="{80B9EE92-2438-4B4B-9C0B-08A31A8552CD}" dt="2023-03-30T15:22:51.124" v="1856"/>
          <ac:inkMkLst>
            <pc:docMk/>
            <pc:sldMk cId="302795284" sldId="281"/>
            <ac:inkMk id="301" creationId="{20BDE291-6D52-04DB-A022-BAF5A7947CD4}"/>
          </ac:inkMkLst>
        </pc:inkChg>
        <pc:inkChg chg="add reco">
          <ac:chgData name="Venkatasubramanian, Mani V." userId="fbe5ce37-0145-4c31-b84a-b36f8beac5f3" providerId="ADAL" clId="{80B9EE92-2438-4B4B-9C0B-08A31A8552CD}" dt="2023-03-30T15:22:51.124" v="1856"/>
          <ac:inkMkLst>
            <pc:docMk/>
            <pc:sldMk cId="302795284" sldId="281"/>
            <ac:inkMk id="302" creationId="{F5186AA4-D346-D527-76B4-171346FA4425}"/>
          </ac:inkMkLst>
        </pc:inkChg>
        <pc:inkChg chg="add del">
          <ac:chgData name="Venkatasubramanian, Mani V." userId="fbe5ce37-0145-4c31-b84a-b36f8beac5f3" providerId="ADAL" clId="{80B9EE92-2438-4B4B-9C0B-08A31A8552CD}" dt="2023-03-30T15:22:59.516" v="1875"/>
          <ac:inkMkLst>
            <pc:docMk/>
            <pc:sldMk cId="302795284" sldId="281"/>
            <ac:inkMk id="303" creationId="{6357AAC6-2376-3EE6-1B46-D4EFFA76A560}"/>
          </ac:inkMkLst>
        </pc:inkChg>
        <pc:inkChg chg="add del">
          <ac:chgData name="Venkatasubramanian, Mani V." userId="fbe5ce37-0145-4c31-b84a-b36f8beac5f3" providerId="ADAL" clId="{80B9EE92-2438-4B4B-9C0B-08A31A8552CD}" dt="2023-03-30T15:22:59.516" v="1875"/>
          <ac:inkMkLst>
            <pc:docMk/>
            <pc:sldMk cId="302795284" sldId="281"/>
            <ac:inkMk id="304" creationId="{FF02C060-E4CE-987C-A9BF-5A1305B5C339}"/>
          </ac:inkMkLst>
        </pc:inkChg>
        <pc:inkChg chg="add del">
          <ac:chgData name="Venkatasubramanian, Mani V." userId="fbe5ce37-0145-4c31-b84a-b36f8beac5f3" providerId="ADAL" clId="{80B9EE92-2438-4B4B-9C0B-08A31A8552CD}" dt="2023-03-30T15:22:59.516" v="1875"/>
          <ac:inkMkLst>
            <pc:docMk/>
            <pc:sldMk cId="302795284" sldId="281"/>
            <ac:inkMk id="305" creationId="{6E2CADCA-F1A2-FAAD-B49C-8D3C38F05168}"/>
          </ac:inkMkLst>
        </pc:inkChg>
        <pc:inkChg chg="add del">
          <ac:chgData name="Venkatasubramanian, Mani V." userId="fbe5ce37-0145-4c31-b84a-b36f8beac5f3" providerId="ADAL" clId="{80B9EE92-2438-4B4B-9C0B-08A31A8552CD}" dt="2023-03-30T15:22:59.516" v="1875"/>
          <ac:inkMkLst>
            <pc:docMk/>
            <pc:sldMk cId="302795284" sldId="281"/>
            <ac:inkMk id="306" creationId="{9ACB9D76-D90D-A931-0677-95DF72CE09C8}"/>
          </ac:inkMkLst>
        </pc:inkChg>
        <pc:inkChg chg="add del">
          <ac:chgData name="Venkatasubramanian, Mani V." userId="fbe5ce37-0145-4c31-b84a-b36f8beac5f3" providerId="ADAL" clId="{80B9EE92-2438-4B4B-9C0B-08A31A8552CD}" dt="2023-03-30T15:22:59.516" v="1875"/>
          <ac:inkMkLst>
            <pc:docMk/>
            <pc:sldMk cId="302795284" sldId="281"/>
            <ac:inkMk id="307" creationId="{EF027813-0C28-1BFB-ED58-D07BA5832E2F}"/>
          </ac:inkMkLst>
        </pc:inkChg>
        <pc:inkChg chg="add del">
          <ac:chgData name="Venkatasubramanian, Mani V." userId="fbe5ce37-0145-4c31-b84a-b36f8beac5f3" providerId="ADAL" clId="{80B9EE92-2438-4B4B-9C0B-08A31A8552CD}" dt="2023-03-30T15:22:59.516" v="1875"/>
          <ac:inkMkLst>
            <pc:docMk/>
            <pc:sldMk cId="302795284" sldId="281"/>
            <ac:inkMk id="308" creationId="{91C269D5-1B04-D867-9035-ECE52BD74979}"/>
          </ac:inkMkLst>
        </pc:inkChg>
        <pc:inkChg chg="add del">
          <ac:chgData name="Venkatasubramanian, Mani V." userId="fbe5ce37-0145-4c31-b84a-b36f8beac5f3" providerId="ADAL" clId="{80B9EE92-2438-4B4B-9C0B-08A31A8552CD}" dt="2023-03-30T15:22:59.516" v="1875"/>
          <ac:inkMkLst>
            <pc:docMk/>
            <pc:sldMk cId="302795284" sldId="281"/>
            <ac:inkMk id="309" creationId="{DC3497C5-FFB9-03E6-9F1D-F52758C9498E}"/>
          </ac:inkMkLst>
        </pc:inkChg>
        <pc:inkChg chg="add del">
          <ac:chgData name="Venkatasubramanian, Mani V." userId="fbe5ce37-0145-4c31-b84a-b36f8beac5f3" providerId="ADAL" clId="{80B9EE92-2438-4B4B-9C0B-08A31A8552CD}" dt="2023-03-30T15:22:59.516" v="1875"/>
          <ac:inkMkLst>
            <pc:docMk/>
            <pc:sldMk cId="302795284" sldId="281"/>
            <ac:inkMk id="310" creationId="{5678C4AC-4372-6D3A-9074-684F75D9F8F6}"/>
          </ac:inkMkLst>
        </pc:inkChg>
        <pc:inkChg chg="add del">
          <ac:chgData name="Venkatasubramanian, Mani V." userId="fbe5ce37-0145-4c31-b84a-b36f8beac5f3" providerId="ADAL" clId="{80B9EE92-2438-4B4B-9C0B-08A31A8552CD}" dt="2023-03-30T15:22:59.516" v="1875"/>
          <ac:inkMkLst>
            <pc:docMk/>
            <pc:sldMk cId="302795284" sldId="281"/>
            <ac:inkMk id="311" creationId="{0F2953F8-A412-DB1C-B329-B5CD56A043D8}"/>
          </ac:inkMkLst>
        </pc:inkChg>
        <pc:inkChg chg="add del">
          <ac:chgData name="Venkatasubramanian, Mani V." userId="fbe5ce37-0145-4c31-b84a-b36f8beac5f3" providerId="ADAL" clId="{80B9EE92-2438-4B4B-9C0B-08A31A8552CD}" dt="2023-03-30T15:22:59.516" v="1875"/>
          <ac:inkMkLst>
            <pc:docMk/>
            <pc:sldMk cId="302795284" sldId="281"/>
            <ac:inkMk id="312" creationId="{0FBE42DF-9FA4-EA58-EE3E-5EA9D0152D51}"/>
          </ac:inkMkLst>
        </pc:inkChg>
        <pc:inkChg chg="add del">
          <ac:chgData name="Venkatasubramanian, Mani V." userId="fbe5ce37-0145-4c31-b84a-b36f8beac5f3" providerId="ADAL" clId="{80B9EE92-2438-4B4B-9C0B-08A31A8552CD}" dt="2023-03-30T15:22:59.516" v="1875"/>
          <ac:inkMkLst>
            <pc:docMk/>
            <pc:sldMk cId="302795284" sldId="281"/>
            <ac:inkMk id="313" creationId="{577EEB12-F29D-EB9C-67B9-94EB104D40AF}"/>
          </ac:inkMkLst>
        </pc:inkChg>
        <pc:inkChg chg="add del">
          <ac:chgData name="Venkatasubramanian, Mani V." userId="fbe5ce37-0145-4c31-b84a-b36f8beac5f3" providerId="ADAL" clId="{80B9EE92-2438-4B4B-9C0B-08A31A8552CD}" dt="2023-03-30T15:22:59.516" v="1875"/>
          <ac:inkMkLst>
            <pc:docMk/>
            <pc:sldMk cId="302795284" sldId="281"/>
            <ac:inkMk id="314" creationId="{6E668C5F-4564-BF31-CCEE-E9857402738A}"/>
          </ac:inkMkLst>
        </pc:inkChg>
        <pc:inkChg chg="add del">
          <ac:chgData name="Venkatasubramanian, Mani V." userId="fbe5ce37-0145-4c31-b84a-b36f8beac5f3" providerId="ADAL" clId="{80B9EE92-2438-4B4B-9C0B-08A31A8552CD}" dt="2023-03-30T15:22:59.516" v="1875"/>
          <ac:inkMkLst>
            <pc:docMk/>
            <pc:sldMk cId="302795284" sldId="281"/>
            <ac:inkMk id="315" creationId="{651C7339-7994-E185-3544-5A0D73A63277}"/>
          </ac:inkMkLst>
        </pc:inkChg>
        <pc:inkChg chg="add del">
          <ac:chgData name="Venkatasubramanian, Mani V." userId="fbe5ce37-0145-4c31-b84a-b36f8beac5f3" providerId="ADAL" clId="{80B9EE92-2438-4B4B-9C0B-08A31A8552CD}" dt="2023-03-30T15:22:59.516" v="1875"/>
          <ac:inkMkLst>
            <pc:docMk/>
            <pc:sldMk cId="302795284" sldId="281"/>
            <ac:inkMk id="316" creationId="{0B8DD961-1CE9-4D7E-02F2-1D5303ED6FBF}"/>
          </ac:inkMkLst>
        </pc:inkChg>
        <pc:inkChg chg="add del">
          <ac:chgData name="Venkatasubramanian, Mani V." userId="fbe5ce37-0145-4c31-b84a-b36f8beac5f3" providerId="ADAL" clId="{80B9EE92-2438-4B4B-9C0B-08A31A8552CD}" dt="2023-03-30T15:22:59.516" v="1875"/>
          <ac:inkMkLst>
            <pc:docMk/>
            <pc:sldMk cId="302795284" sldId="281"/>
            <ac:inkMk id="317" creationId="{17F4C4F5-99EB-2133-19E1-908E141FD198}"/>
          </ac:inkMkLst>
        </pc:inkChg>
        <pc:inkChg chg="add del">
          <ac:chgData name="Venkatasubramanian, Mani V." userId="fbe5ce37-0145-4c31-b84a-b36f8beac5f3" providerId="ADAL" clId="{80B9EE92-2438-4B4B-9C0B-08A31A8552CD}" dt="2023-03-30T15:22:59.516" v="1875"/>
          <ac:inkMkLst>
            <pc:docMk/>
            <pc:sldMk cId="302795284" sldId="281"/>
            <ac:inkMk id="318" creationId="{7E0310A2-0B9C-09CA-9C1B-4EF8518F8233}"/>
          </ac:inkMkLst>
        </pc:inkChg>
        <pc:inkChg chg="add del">
          <ac:chgData name="Venkatasubramanian, Mani V." userId="fbe5ce37-0145-4c31-b84a-b36f8beac5f3" providerId="ADAL" clId="{80B9EE92-2438-4B4B-9C0B-08A31A8552CD}" dt="2023-03-30T15:22:59.516" v="1875"/>
          <ac:inkMkLst>
            <pc:docMk/>
            <pc:sldMk cId="302795284" sldId="281"/>
            <ac:inkMk id="319" creationId="{CC04ED83-D1A4-94C6-7ECE-2F0BC65B08CA}"/>
          </ac:inkMkLst>
        </pc:inkChg>
        <pc:inkChg chg="add del">
          <ac:chgData name="Venkatasubramanian, Mani V." userId="fbe5ce37-0145-4c31-b84a-b36f8beac5f3" providerId="ADAL" clId="{80B9EE92-2438-4B4B-9C0B-08A31A8552CD}" dt="2023-03-30T15:22:59.516" v="1875"/>
          <ac:inkMkLst>
            <pc:docMk/>
            <pc:sldMk cId="302795284" sldId="281"/>
            <ac:inkMk id="320" creationId="{DE7AAE87-B562-0572-FE82-A251E2AA30C0}"/>
          </ac:inkMkLst>
        </pc:inkChg>
        <pc:inkChg chg="add reco">
          <ac:chgData name="Venkatasubramanian, Mani V." userId="fbe5ce37-0145-4c31-b84a-b36f8beac5f3" providerId="ADAL" clId="{80B9EE92-2438-4B4B-9C0B-08A31A8552CD}" dt="2023-03-30T15:22:59.516" v="1875"/>
          <ac:inkMkLst>
            <pc:docMk/>
            <pc:sldMk cId="302795284" sldId="281"/>
            <ac:inkMk id="321" creationId="{B6FFBE0D-D0C3-59AE-EB79-CC63D2887C47}"/>
          </ac:inkMkLst>
        </pc:inkChg>
        <pc:inkChg chg="add">
          <ac:chgData name="Venkatasubramanian, Mani V." userId="fbe5ce37-0145-4c31-b84a-b36f8beac5f3" providerId="ADAL" clId="{80B9EE92-2438-4B4B-9C0B-08A31A8552CD}" dt="2023-03-30T15:23:03.223" v="1876"/>
          <ac:inkMkLst>
            <pc:docMk/>
            <pc:sldMk cId="302795284" sldId="281"/>
            <ac:inkMk id="322" creationId="{E48837B2-6B05-D21D-0DB9-9B48782A6695}"/>
          </ac:inkMkLst>
        </pc:inkChg>
        <pc:inkChg chg="add">
          <ac:chgData name="Venkatasubramanian, Mani V." userId="fbe5ce37-0145-4c31-b84a-b36f8beac5f3" providerId="ADAL" clId="{80B9EE92-2438-4B4B-9C0B-08A31A8552CD}" dt="2023-03-30T15:23:12.823" v="1877"/>
          <ac:inkMkLst>
            <pc:docMk/>
            <pc:sldMk cId="302795284" sldId="281"/>
            <ac:inkMk id="323" creationId="{D615FB3D-1F10-DE28-AA59-E65F156C0BEC}"/>
          </ac:inkMkLst>
        </pc:inkChg>
        <pc:inkChg chg="add del">
          <ac:chgData name="Venkatasubramanian, Mani V." userId="fbe5ce37-0145-4c31-b84a-b36f8beac5f3" providerId="ADAL" clId="{80B9EE92-2438-4B4B-9C0B-08A31A8552CD}" dt="2023-03-30T15:23:27.887" v="1888"/>
          <ac:inkMkLst>
            <pc:docMk/>
            <pc:sldMk cId="302795284" sldId="281"/>
            <ac:inkMk id="324" creationId="{86F8FD9D-C9C5-9665-D1B5-CE2B8351A1C2}"/>
          </ac:inkMkLst>
        </pc:inkChg>
        <pc:inkChg chg="add del">
          <ac:chgData name="Venkatasubramanian, Mani V." userId="fbe5ce37-0145-4c31-b84a-b36f8beac5f3" providerId="ADAL" clId="{80B9EE92-2438-4B4B-9C0B-08A31A8552CD}" dt="2023-03-30T15:23:27.887" v="1888"/>
          <ac:inkMkLst>
            <pc:docMk/>
            <pc:sldMk cId="302795284" sldId="281"/>
            <ac:inkMk id="325" creationId="{25BD0800-488E-045D-E8FA-45D386330118}"/>
          </ac:inkMkLst>
        </pc:inkChg>
        <pc:inkChg chg="add del">
          <ac:chgData name="Venkatasubramanian, Mani V." userId="fbe5ce37-0145-4c31-b84a-b36f8beac5f3" providerId="ADAL" clId="{80B9EE92-2438-4B4B-9C0B-08A31A8552CD}" dt="2023-03-30T15:23:27.887" v="1888"/>
          <ac:inkMkLst>
            <pc:docMk/>
            <pc:sldMk cId="302795284" sldId="281"/>
            <ac:inkMk id="326" creationId="{68E54096-0CC9-81BA-6AF5-48A14CEE6283}"/>
          </ac:inkMkLst>
        </pc:inkChg>
        <pc:inkChg chg="add del">
          <ac:chgData name="Venkatasubramanian, Mani V." userId="fbe5ce37-0145-4c31-b84a-b36f8beac5f3" providerId="ADAL" clId="{80B9EE92-2438-4B4B-9C0B-08A31A8552CD}" dt="2023-03-30T15:23:27.887" v="1888"/>
          <ac:inkMkLst>
            <pc:docMk/>
            <pc:sldMk cId="302795284" sldId="281"/>
            <ac:inkMk id="327" creationId="{9F67D5AB-66DB-0ED6-5676-5EAB0E4E18B2}"/>
          </ac:inkMkLst>
        </pc:inkChg>
        <pc:inkChg chg="add del">
          <ac:chgData name="Venkatasubramanian, Mani V." userId="fbe5ce37-0145-4c31-b84a-b36f8beac5f3" providerId="ADAL" clId="{80B9EE92-2438-4B4B-9C0B-08A31A8552CD}" dt="2023-03-30T15:23:27.887" v="1888"/>
          <ac:inkMkLst>
            <pc:docMk/>
            <pc:sldMk cId="302795284" sldId="281"/>
            <ac:inkMk id="328" creationId="{CE76F665-08CF-8835-9825-0346F11C0EDA}"/>
          </ac:inkMkLst>
        </pc:inkChg>
        <pc:inkChg chg="add del">
          <ac:chgData name="Venkatasubramanian, Mani V." userId="fbe5ce37-0145-4c31-b84a-b36f8beac5f3" providerId="ADAL" clId="{80B9EE92-2438-4B4B-9C0B-08A31A8552CD}" dt="2023-03-30T15:23:27.887" v="1888"/>
          <ac:inkMkLst>
            <pc:docMk/>
            <pc:sldMk cId="302795284" sldId="281"/>
            <ac:inkMk id="329" creationId="{53E5E7F6-6EDD-32B0-1EFF-4AED2D6F7F80}"/>
          </ac:inkMkLst>
        </pc:inkChg>
        <pc:inkChg chg="add del">
          <ac:chgData name="Venkatasubramanian, Mani V." userId="fbe5ce37-0145-4c31-b84a-b36f8beac5f3" providerId="ADAL" clId="{80B9EE92-2438-4B4B-9C0B-08A31A8552CD}" dt="2023-03-30T15:23:27.887" v="1888"/>
          <ac:inkMkLst>
            <pc:docMk/>
            <pc:sldMk cId="302795284" sldId="281"/>
            <ac:inkMk id="330" creationId="{3EE1AAC1-092C-883B-037B-361A5B67F641}"/>
          </ac:inkMkLst>
        </pc:inkChg>
        <pc:inkChg chg="add del">
          <ac:chgData name="Venkatasubramanian, Mani V." userId="fbe5ce37-0145-4c31-b84a-b36f8beac5f3" providerId="ADAL" clId="{80B9EE92-2438-4B4B-9C0B-08A31A8552CD}" dt="2023-03-30T15:23:27.887" v="1888"/>
          <ac:inkMkLst>
            <pc:docMk/>
            <pc:sldMk cId="302795284" sldId="281"/>
            <ac:inkMk id="331" creationId="{44DAB99D-9589-DF81-DF3A-AD707CAE0E37}"/>
          </ac:inkMkLst>
        </pc:inkChg>
        <pc:inkChg chg="add del">
          <ac:chgData name="Venkatasubramanian, Mani V." userId="fbe5ce37-0145-4c31-b84a-b36f8beac5f3" providerId="ADAL" clId="{80B9EE92-2438-4B4B-9C0B-08A31A8552CD}" dt="2023-03-30T15:23:27.887" v="1888"/>
          <ac:inkMkLst>
            <pc:docMk/>
            <pc:sldMk cId="302795284" sldId="281"/>
            <ac:inkMk id="332" creationId="{2AE75BEA-440A-DB24-DF66-82A98B17F4C5}"/>
          </ac:inkMkLst>
        </pc:inkChg>
        <pc:inkChg chg="add del">
          <ac:chgData name="Venkatasubramanian, Mani V." userId="fbe5ce37-0145-4c31-b84a-b36f8beac5f3" providerId="ADAL" clId="{80B9EE92-2438-4B4B-9C0B-08A31A8552CD}" dt="2023-03-30T15:23:27.887" v="1888"/>
          <ac:inkMkLst>
            <pc:docMk/>
            <pc:sldMk cId="302795284" sldId="281"/>
            <ac:inkMk id="333" creationId="{5DBD9914-05A4-5B2B-10D5-683F128AB059}"/>
          </ac:inkMkLst>
        </pc:inkChg>
        <pc:inkChg chg="add reco">
          <ac:chgData name="Venkatasubramanian, Mani V." userId="fbe5ce37-0145-4c31-b84a-b36f8beac5f3" providerId="ADAL" clId="{80B9EE92-2438-4B4B-9C0B-08A31A8552CD}" dt="2023-03-30T15:23:27.887" v="1888"/>
          <ac:inkMkLst>
            <pc:docMk/>
            <pc:sldMk cId="302795284" sldId="281"/>
            <ac:inkMk id="334" creationId="{E4A55239-20E4-52A2-6AE9-843471B589FC}"/>
          </ac:inkMkLst>
        </pc:inkChg>
        <pc:inkChg chg="add del">
          <ac:chgData name="Venkatasubramanian, Mani V." userId="fbe5ce37-0145-4c31-b84a-b36f8beac5f3" providerId="ADAL" clId="{80B9EE92-2438-4B4B-9C0B-08A31A8552CD}" dt="2023-03-30T15:23:48.742" v="1892"/>
          <ac:inkMkLst>
            <pc:docMk/>
            <pc:sldMk cId="302795284" sldId="281"/>
            <ac:inkMk id="335" creationId="{006E7F77-9106-4779-893E-8EF16355A090}"/>
          </ac:inkMkLst>
        </pc:inkChg>
        <pc:inkChg chg="add del">
          <ac:chgData name="Venkatasubramanian, Mani V." userId="fbe5ce37-0145-4c31-b84a-b36f8beac5f3" providerId="ADAL" clId="{80B9EE92-2438-4B4B-9C0B-08A31A8552CD}" dt="2023-03-30T15:23:48.742" v="1892"/>
          <ac:inkMkLst>
            <pc:docMk/>
            <pc:sldMk cId="302795284" sldId="281"/>
            <ac:inkMk id="336" creationId="{84D90B94-1FF4-4B28-0CD0-7C69FD08EF11}"/>
          </ac:inkMkLst>
        </pc:inkChg>
        <pc:inkChg chg="add del">
          <ac:chgData name="Venkatasubramanian, Mani V." userId="fbe5ce37-0145-4c31-b84a-b36f8beac5f3" providerId="ADAL" clId="{80B9EE92-2438-4B4B-9C0B-08A31A8552CD}" dt="2023-03-30T15:23:48.742" v="1892"/>
          <ac:inkMkLst>
            <pc:docMk/>
            <pc:sldMk cId="302795284" sldId="281"/>
            <ac:inkMk id="337" creationId="{0ABF8D78-7F89-0760-F3ED-BF9978C45878}"/>
          </ac:inkMkLst>
        </pc:inkChg>
        <pc:inkChg chg="add reco">
          <ac:chgData name="Venkatasubramanian, Mani V." userId="fbe5ce37-0145-4c31-b84a-b36f8beac5f3" providerId="ADAL" clId="{80B9EE92-2438-4B4B-9C0B-08A31A8552CD}" dt="2023-03-30T15:23:48.742" v="1892"/>
          <ac:inkMkLst>
            <pc:docMk/>
            <pc:sldMk cId="302795284" sldId="281"/>
            <ac:inkMk id="338" creationId="{189ABC41-1836-C30B-74F0-7C586B8D76F7}"/>
          </ac:inkMkLst>
        </pc:inkChg>
      </pc:sldChg>
      <pc:sldChg chg="addSp delSp modSp">
        <pc:chgData name="Venkatasubramanian, Mani V." userId="fbe5ce37-0145-4c31-b84a-b36f8beac5f3" providerId="ADAL" clId="{80B9EE92-2438-4B4B-9C0B-08A31A8552CD}" dt="2023-03-30T15:21:19.055" v="1829"/>
        <pc:sldMkLst>
          <pc:docMk/>
          <pc:sldMk cId="3552601502" sldId="282"/>
        </pc:sldMkLst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2" creationId="{89E661F2-BCFC-7FA1-F032-15F2C06294D4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3" creationId="{D16691AA-13B7-670E-1504-7225744F9558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4" creationId="{CE4548E2-0102-C6AA-A4AD-DED65C8F4713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5" creationId="{4BF35ACD-06C2-8621-CA1D-98CD1A888BBE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6" creationId="{A61F5772-F80C-3A99-6295-5EDDBE2E38CD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7" creationId="{E63809F3-2A2C-BB71-3C17-2E3C79F92D36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8" creationId="{95C2AB38-5C9F-A07D-CDC5-1EA7B8F23550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9" creationId="{E143C438-8F59-7465-DF02-83CC6F5AD8A5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10" creationId="{A13C0516-18EE-F2FC-9844-7C86210693B2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11" creationId="{F9CFB243-D635-5E45-23DE-100832F85EB0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12" creationId="{B46C159F-C194-51C8-611C-03214CD15A5D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13" creationId="{08C29EAF-2319-DB12-8CF3-192978FFEC0A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14" creationId="{05F6669C-A7F6-3951-35FB-B6C1D6B834B2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15" creationId="{20279F86-2CE1-3E18-F827-E4B9BB5BEFC4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16" creationId="{CD8AAB98-9CB9-E198-4D72-27CD0F4F64F6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17" creationId="{F97C1A1D-47A3-8879-A9DC-1397960F5D73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18" creationId="{95F38E16-3C81-89C8-AC63-2DB7109719A4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19" creationId="{A6E103C9-FB40-1EF3-5510-FF112664B712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20" creationId="{D834CC8A-4158-24A2-363F-DB7A90DE4C5C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21" creationId="{E58984FD-2F12-9DC6-EB4E-9921F5CB9888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22" creationId="{E2827560-8F42-16F8-A112-43CDFEE96220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23" creationId="{74D2C1A2-2961-4621-6460-BBE5F8372B2B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24" creationId="{5C9DD868-6C55-E672-3170-5592FF2CBF92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25" creationId="{94F3BCAD-E679-E9C5-F986-5E2DE2848C9C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26" creationId="{838CE8DC-9BDA-5AD3-70EA-A2C60C1D6898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27" creationId="{A0F31146-E72C-6934-FA5F-477159EAE84F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28" creationId="{6A1F0CF8-273E-AB26-B43B-F6AED61D06D6}"/>
          </ac:inkMkLst>
        </pc:inkChg>
        <pc:inkChg chg="add del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29" creationId="{07F47E16-5E96-71AE-1727-D10BFBC4ECC5}"/>
          </ac:inkMkLst>
        </pc:inkChg>
        <pc:inkChg chg="add reco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30" creationId="{AE9D2487-933E-2491-C05C-E0D6632D5DE0}"/>
          </ac:inkMkLst>
        </pc:inkChg>
        <pc:inkChg chg="add reco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31" creationId="{793DCF04-660D-61DE-DF3F-CD9E8806BFF1}"/>
          </ac:inkMkLst>
        </pc:inkChg>
        <pc:inkChg chg="add reco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32" creationId="{DF5324E3-1865-A0FA-1310-FBA2781D37E5}"/>
          </ac:inkMkLst>
        </pc:inkChg>
        <pc:inkChg chg="add reco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33" creationId="{F06DD9B6-938F-7664-B08A-ECD610034515}"/>
          </ac:inkMkLst>
        </pc:inkChg>
        <pc:inkChg chg="add reco">
          <ac:chgData name="Venkatasubramanian, Mani V." userId="fbe5ce37-0145-4c31-b84a-b36f8beac5f3" providerId="ADAL" clId="{80B9EE92-2438-4B4B-9C0B-08A31A8552CD}" dt="2023-03-30T15:19:32.275" v="1682"/>
          <ac:inkMkLst>
            <pc:docMk/>
            <pc:sldMk cId="3552601502" sldId="282"/>
            <ac:inkMk id="34" creationId="{5212FF9B-7DD8-31B5-8FED-B07B0F50EA38}"/>
          </ac:inkMkLst>
        </pc:inkChg>
        <pc:inkChg chg="add del">
          <ac:chgData name="Venkatasubramanian, Mani V." userId="fbe5ce37-0145-4c31-b84a-b36f8beac5f3" providerId="ADAL" clId="{80B9EE92-2438-4B4B-9C0B-08A31A8552CD}" dt="2023-03-30T15:19:35.921" v="1693"/>
          <ac:inkMkLst>
            <pc:docMk/>
            <pc:sldMk cId="3552601502" sldId="282"/>
            <ac:inkMk id="35" creationId="{F8652922-B602-7585-F4F4-297F8A211CE7}"/>
          </ac:inkMkLst>
        </pc:inkChg>
        <pc:inkChg chg="add del">
          <ac:chgData name="Venkatasubramanian, Mani V." userId="fbe5ce37-0145-4c31-b84a-b36f8beac5f3" providerId="ADAL" clId="{80B9EE92-2438-4B4B-9C0B-08A31A8552CD}" dt="2023-03-30T15:19:35.921" v="1693"/>
          <ac:inkMkLst>
            <pc:docMk/>
            <pc:sldMk cId="3552601502" sldId="282"/>
            <ac:inkMk id="36" creationId="{35CEF82F-FDDD-9DC1-035D-E8121AD039B5}"/>
          </ac:inkMkLst>
        </pc:inkChg>
        <pc:inkChg chg="add del">
          <ac:chgData name="Venkatasubramanian, Mani V." userId="fbe5ce37-0145-4c31-b84a-b36f8beac5f3" providerId="ADAL" clId="{80B9EE92-2438-4B4B-9C0B-08A31A8552CD}" dt="2023-03-30T15:19:35.921" v="1693"/>
          <ac:inkMkLst>
            <pc:docMk/>
            <pc:sldMk cId="3552601502" sldId="282"/>
            <ac:inkMk id="37" creationId="{75608DFC-A5A7-BC7C-F0F9-8BA63F59889D}"/>
          </ac:inkMkLst>
        </pc:inkChg>
        <pc:inkChg chg="add del">
          <ac:chgData name="Venkatasubramanian, Mani V." userId="fbe5ce37-0145-4c31-b84a-b36f8beac5f3" providerId="ADAL" clId="{80B9EE92-2438-4B4B-9C0B-08A31A8552CD}" dt="2023-03-30T15:19:35.921" v="1693"/>
          <ac:inkMkLst>
            <pc:docMk/>
            <pc:sldMk cId="3552601502" sldId="282"/>
            <ac:inkMk id="38" creationId="{BE2D428D-009D-E70B-7007-D1126F1EF45F}"/>
          </ac:inkMkLst>
        </pc:inkChg>
        <pc:inkChg chg="add del">
          <ac:chgData name="Venkatasubramanian, Mani V." userId="fbe5ce37-0145-4c31-b84a-b36f8beac5f3" providerId="ADAL" clId="{80B9EE92-2438-4B4B-9C0B-08A31A8552CD}" dt="2023-03-30T15:19:35.921" v="1693"/>
          <ac:inkMkLst>
            <pc:docMk/>
            <pc:sldMk cId="3552601502" sldId="282"/>
            <ac:inkMk id="39" creationId="{64E498D2-60C5-1348-5D64-A0439D3BF9DE}"/>
          </ac:inkMkLst>
        </pc:inkChg>
        <pc:inkChg chg="add del">
          <ac:chgData name="Venkatasubramanian, Mani V." userId="fbe5ce37-0145-4c31-b84a-b36f8beac5f3" providerId="ADAL" clId="{80B9EE92-2438-4B4B-9C0B-08A31A8552CD}" dt="2023-03-30T15:19:35.921" v="1693"/>
          <ac:inkMkLst>
            <pc:docMk/>
            <pc:sldMk cId="3552601502" sldId="282"/>
            <ac:inkMk id="40" creationId="{AD0024B5-667F-5783-9F26-9B382240BEE3}"/>
          </ac:inkMkLst>
        </pc:inkChg>
        <pc:inkChg chg="add del">
          <ac:chgData name="Venkatasubramanian, Mani V." userId="fbe5ce37-0145-4c31-b84a-b36f8beac5f3" providerId="ADAL" clId="{80B9EE92-2438-4B4B-9C0B-08A31A8552CD}" dt="2023-03-30T15:19:35.921" v="1693"/>
          <ac:inkMkLst>
            <pc:docMk/>
            <pc:sldMk cId="3552601502" sldId="282"/>
            <ac:inkMk id="41" creationId="{3EDD5177-80EA-B0A8-931B-D791036DB0F0}"/>
          </ac:inkMkLst>
        </pc:inkChg>
        <pc:inkChg chg="add del">
          <ac:chgData name="Venkatasubramanian, Mani V." userId="fbe5ce37-0145-4c31-b84a-b36f8beac5f3" providerId="ADAL" clId="{80B9EE92-2438-4B4B-9C0B-08A31A8552CD}" dt="2023-03-30T15:19:35.921" v="1693"/>
          <ac:inkMkLst>
            <pc:docMk/>
            <pc:sldMk cId="3552601502" sldId="282"/>
            <ac:inkMk id="42" creationId="{6B2D1031-7B79-7EB1-083E-0F725D922B7D}"/>
          </ac:inkMkLst>
        </pc:inkChg>
        <pc:inkChg chg="add del">
          <ac:chgData name="Venkatasubramanian, Mani V." userId="fbe5ce37-0145-4c31-b84a-b36f8beac5f3" providerId="ADAL" clId="{80B9EE92-2438-4B4B-9C0B-08A31A8552CD}" dt="2023-03-30T15:19:35.921" v="1693"/>
          <ac:inkMkLst>
            <pc:docMk/>
            <pc:sldMk cId="3552601502" sldId="282"/>
            <ac:inkMk id="43" creationId="{EF3543DA-EB12-FEE4-6ADD-5C8277527303}"/>
          </ac:inkMkLst>
        </pc:inkChg>
        <pc:inkChg chg="add del">
          <ac:chgData name="Venkatasubramanian, Mani V." userId="fbe5ce37-0145-4c31-b84a-b36f8beac5f3" providerId="ADAL" clId="{80B9EE92-2438-4B4B-9C0B-08A31A8552CD}" dt="2023-03-30T15:19:35.921" v="1693"/>
          <ac:inkMkLst>
            <pc:docMk/>
            <pc:sldMk cId="3552601502" sldId="282"/>
            <ac:inkMk id="44" creationId="{40E50438-405B-71BF-839D-A5C67BAA2FB3}"/>
          </ac:inkMkLst>
        </pc:inkChg>
        <pc:inkChg chg="add reco">
          <ac:chgData name="Venkatasubramanian, Mani V." userId="fbe5ce37-0145-4c31-b84a-b36f8beac5f3" providerId="ADAL" clId="{80B9EE92-2438-4B4B-9C0B-08A31A8552CD}" dt="2023-03-30T15:19:35.921" v="1693"/>
          <ac:inkMkLst>
            <pc:docMk/>
            <pc:sldMk cId="3552601502" sldId="282"/>
            <ac:inkMk id="45" creationId="{417257B4-5155-0B83-6CB2-4C97B62FD504}"/>
          </ac:inkMkLst>
        </pc:inkChg>
        <pc:inkChg chg="add reco">
          <ac:chgData name="Venkatasubramanian, Mani V." userId="fbe5ce37-0145-4c31-b84a-b36f8beac5f3" providerId="ADAL" clId="{80B9EE92-2438-4B4B-9C0B-08A31A8552CD}" dt="2023-03-30T15:19:35.921" v="1693"/>
          <ac:inkMkLst>
            <pc:docMk/>
            <pc:sldMk cId="3552601502" sldId="282"/>
            <ac:inkMk id="46" creationId="{A01C4FEA-47DC-44F5-8954-90B13FFDF59E}"/>
          </ac:inkMkLst>
        </pc:inkChg>
        <pc:inkChg chg="add del">
          <ac:chgData name="Venkatasubramanian, Mani V." userId="fbe5ce37-0145-4c31-b84a-b36f8beac5f3" providerId="ADAL" clId="{80B9EE92-2438-4B4B-9C0B-08A31A8552CD}" dt="2023-03-30T15:19:40.683" v="1707"/>
          <ac:inkMkLst>
            <pc:docMk/>
            <pc:sldMk cId="3552601502" sldId="282"/>
            <ac:inkMk id="47" creationId="{0273BC30-3EB8-A836-5396-2E56BAE727BC}"/>
          </ac:inkMkLst>
        </pc:inkChg>
        <pc:inkChg chg="add del">
          <ac:chgData name="Venkatasubramanian, Mani V." userId="fbe5ce37-0145-4c31-b84a-b36f8beac5f3" providerId="ADAL" clId="{80B9EE92-2438-4B4B-9C0B-08A31A8552CD}" dt="2023-03-30T15:19:40.683" v="1707"/>
          <ac:inkMkLst>
            <pc:docMk/>
            <pc:sldMk cId="3552601502" sldId="282"/>
            <ac:inkMk id="48" creationId="{B7595E48-231E-3791-9AC1-389DBFA58CA9}"/>
          </ac:inkMkLst>
        </pc:inkChg>
        <pc:inkChg chg="add del">
          <ac:chgData name="Venkatasubramanian, Mani V." userId="fbe5ce37-0145-4c31-b84a-b36f8beac5f3" providerId="ADAL" clId="{80B9EE92-2438-4B4B-9C0B-08A31A8552CD}" dt="2023-03-30T15:19:40.683" v="1707"/>
          <ac:inkMkLst>
            <pc:docMk/>
            <pc:sldMk cId="3552601502" sldId="282"/>
            <ac:inkMk id="49" creationId="{00953339-437D-F4F6-8E95-FA60E1FF1DD2}"/>
          </ac:inkMkLst>
        </pc:inkChg>
        <pc:inkChg chg="add del">
          <ac:chgData name="Venkatasubramanian, Mani V." userId="fbe5ce37-0145-4c31-b84a-b36f8beac5f3" providerId="ADAL" clId="{80B9EE92-2438-4B4B-9C0B-08A31A8552CD}" dt="2023-03-30T15:19:40.683" v="1707"/>
          <ac:inkMkLst>
            <pc:docMk/>
            <pc:sldMk cId="3552601502" sldId="282"/>
            <ac:inkMk id="50" creationId="{3D579BD2-700B-EDFC-4A62-21C79A9A61D4}"/>
          </ac:inkMkLst>
        </pc:inkChg>
        <pc:inkChg chg="add del">
          <ac:chgData name="Venkatasubramanian, Mani V." userId="fbe5ce37-0145-4c31-b84a-b36f8beac5f3" providerId="ADAL" clId="{80B9EE92-2438-4B4B-9C0B-08A31A8552CD}" dt="2023-03-30T15:19:40.683" v="1707"/>
          <ac:inkMkLst>
            <pc:docMk/>
            <pc:sldMk cId="3552601502" sldId="282"/>
            <ac:inkMk id="51" creationId="{704829B3-81C4-75E8-3570-D36F6731AAC3}"/>
          </ac:inkMkLst>
        </pc:inkChg>
        <pc:inkChg chg="add del">
          <ac:chgData name="Venkatasubramanian, Mani V." userId="fbe5ce37-0145-4c31-b84a-b36f8beac5f3" providerId="ADAL" clId="{80B9EE92-2438-4B4B-9C0B-08A31A8552CD}" dt="2023-03-30T15:19:40.683" v="1707"/>
          <ac:inkMkLst>
            <pc:docMk/>
            <pc:sldMk cId="3552601502" sldId="282"/>
            <ac:inkMk id="52" creationId="{DFCA37D6-BE63-5E35-4DB4-338F78551C60}"/>
          </ac:inkMkLst>
        </pc:inkChg>
        <pc:inkChg chg="add del">
          <ac:chgData name="Venkatasubramanian, Mani V." userId="fbe5ce37-0145-4c31-b84a-b36f8beac5f3" providerId="ADAL" clId="{80B9EE92-2438-4B4B-9C0B-08A31A8552CD}" dt="2023-03-30T15:19:40.683" v="1707"/>
          <ac:inkMkLst>
            <pc:docMk/>
            <pc:sldMk cId="3552601502" sldId="282"/>
            <ac:inkMk id="53" creationId="{3C33841D-32DB-776A-4228-884C9A0E3EAB}"/>
          </ac:inkMkLst>
        </pc:inkChg>
        <pc:inkChg chg="add del">
          <ac:chgData name="Venkatasubramanian, Mani V." userId="fbe5ce37-0145-4c31-b84a-b36f8beac5f3" providerId="ADAL" clId="{80B9EE92-2438-4B4B-9C0B-08A31A8552CD}" dt="2023-03-30T15:19:40.683" v="1707"/>
          <ac:inkMkLst>
            <pc:docMk/>
            <pc:sldMk cId="3552601502" sldId="282"/>
            <ac:inkMk id="54" creationId="{5D88734C-C1FF-2AC3-D6BB-E2603AEF6F52}"/>
          </ac:inkMkLst>
        </pc:inkChg>
        <pc:inkChg chg="add del">
          <ac:chgData name="Venkatasubramanian, Mani V." userId="fbe5ce37-0145-4c31-b84a-b36f8beac5f3" providerId="ADAL" clId="{80B9EE92-2438-4B4B-9C0B-08A31A8552CD}" dt="2023-03-30T15:19:40.683" v="1707"/>
          <ac:inkMkLst>
            <pc:docMk/>
            <pc:sldMk cId="3552601502" sldId="282"/>
            <ac:inkMk id="55" creationId="{66CB7A8C-267A-B760-6A60-82606330BFF1}"/>
          </ac:inkMkLst>
        </pc:inkChg>
        <pc:inkChg chg="add del">
          <ac:chgData name="Venkatasubramanian, Mani V." userId="fbe5ce37-0145-4c31-b84a-b36f8beac5f3" providerId="ADAL" clId="{80B9EE92-2438-4B4B-9C0B-08A31A8552CD}" dt="2023-03-30T15:19:40.683" v="1707"/>
          <ac:inkMkLst>
            <pc:docMk/>
            <pc:sldMk cId="3552601502" sldId="282"/>
            <ac:inkMk id="56" creationId="{EC195298-CDDA-4C15-156B-31C26FC3881B}"/>
          </ac:inkMkLst>
        </pc:inkChg>
        <pc:inkChg chg="add del">
          <ac:chgData name="Venkatasubramanian, Mani V." userId="fbe5ce37-0145-4c31-b84a-b36f8beac5f3" providerId="ADAL" clId="{80B9EE92-2438-4B4B-9C0B-08A31A8552CD}" dt="2023-03-30T15:19:40.683" v="1707"/>
          <ac:inkMkLst>
            <pc:docMk/>
            <pc:sldMk cId="3552601502" sldId="282"/>
            <ac:inkMk id="57" creationId="{18CB3412-085A-459A-6DE2-9DCF7DF9423A}"/>
          </ac:inkMkLst>
        </pc:inkChg>
        <pc:inkChg chg="add del">
          <ac:chgData name="Venkatasubramanian, Mani V." userId="fbe5ce37-0145-4c31-b84a-b36f8beac5f3" providerId="ADAL" clId="{80B9EE92-2438-4B4B-9C0B-08A31A8552CD}" dt="2023-03-30T15:19:40.683" v="1707"/>
          <ac:inkMkLst>
            <pc:docMk/>
            <pc:sldMk cId="3552601502" sldId="282"/>
            <ac:inkMk id="58" creationId="{1B617879-1C09-AF8B-6C75-45DDB7836D48}"/>
          </ac:inkMkLst>
        </pc:inkChg>
        <pc:inkChg chg="add del">
          <ac:chgData name="Venkatasubramanian, Mani V." userId="fbe5ce37-0145-4c31-b84a-b36f8beac5f3" providerId="ADAL" clId="{80B9EE92-2438-4B4B-9C0B-08A31A8552CD}" dt="2023-03-30T15:19:40.683" v="1707"/>
          <ac:inkMkLst>
            <pc:docMk/>
            <pc:sldMk cId="3552601502" sldId="282"/>
            <ac:inkMk id="59" creationId="{50536494-D723-9AAD-C2C5-895A7CBD25AF}"/>
          </ac:inkMkLst>
        </pc:inkChg>
        <pc:inkChg chg="add reco">
          <ac:chgData name="Venkatasubramanian, Mani V." userId="fbe5ce37-0145-4c31-b84a-b36f8beac5f3" providerId="ADAL" clId="{80B9EE92-2438-4B4B-9C0B-08A31A8552CD}" dt="2023-03-30T15:19:40.683" v="1707"/>
          <ac:inkMkLst>
            <pc:docMk/>
            <pc:sldMk cId="3552601502" sldId="282"/>
            <ac:inkMk id="60" creationId="{F03CCF16-7E89-73CE-310F-D266927A1CD1}"/>
          </ac:inkMkLst>
        </pc:inkChg>
        <pc:inkChg chg="add reco">
          <ac:chgData name="Venkatasubramanian, Mani V." userId="fbe5ce37-0145-4c31-b84a-b36f8beac5f3" providerId="ADAL" clId="{80B9EE92-2438-4B4B-9C0B-08A31A8552CD}" dt="2023-03-30T15:19:40.683" v="1707"/>
          <ac:inkMkLst>
            <pc:docMk/>
            <pc:sldMk cId="3552601502" sldId="282"/>
            <ac:inkMk id="61" creationId="{3381AB17-0B71-66F2-73DE-C55A14A5594B}"/>
          </ac:inkMkLst>
        </pc:inkChg>
        <pc:inkChg chg="add del">
          <ac:chgData name="Venkatasubramanian, Mani V." userId="fbe5ce37-0145-4c31-b84a-b36f8beac5f3" providerId="ADAL" clId="{80B9EE92-2438-4B4B-9C0B-08A31A8552CD}" dt="2023-03-30T15:19:46.414" v="1729"/>
          <ac:inkMkLst>
            <pc:docMk/>
            <pc:sldMk cId="3552601502" sldId="282"/>
            <ac:inkMk id="62" creationId="{A52668A7-5168-1A2B-692F-28F9C272C126}"/>
          </ac:inkMkLst>
        </pc:inkChg>
        <pc:inkChg chg="add del">
          <ac:chgData name="Venkatasubramanian, Mani V." userId="fbe5ce37-0145-4c31-b84a-b36f8beac5f3" providerId="ADAL" clId="{80B9EE92-2438-4B4B-9C0B-08A31A8552CD}" dt="2023-03-30T15:19:46.414" v="1729"/>
          <ac:inkMkLst>
            <pc:docMk/>
            <pc:sldMk cId="3552601502" sldId="282"/>
            <ac:inkMk id="63" creationId="{4EAFC029-7688-2E88-2A37-C1138F04AE91}"/>
          </ac:inkMkLst>
        </pc:inkChg>
        <pc:inkChg chg="add del">
          <ac:chgData name="Venkatasubramanian, Mani V." userId="fbe5ce37-0145-4c31-b84a-b36f8beac5f3" providerId="ADAL" clId="{80B9EE92-2438-4B4B-9C0B-08A31A8552CD}" dt="2023-03-30T15:19:46.414" v="1729"/>
          <ac:inkMkLst>
            <pc:docMk/>
            <pc:sldMk cId="3552601502" sldId="282"/>
            <ac:inkMk id="64" creationId="{A7D49C2E-74CA-DF6F-6889-EB3FDBDA057A}"/>
          </ac:inkMkLst>
        </pc:inkChg>
        <pc:inkChg chg="add del">
          <ac:chgData name="Venkatasubramanian, Mani V." userId="fbe5ce37-0145-4c31-b84a-b36f8beac5f3" providerId="ADAL" clId="{80B9EE92-2438-4B4B-9C0B-08A31A8552CD}" dt="2023-03-30T15:19:46.414" v="1729"/>
          <ac:inkMkLst>
            <pc:docMk/>
            <pc:sldMk cId="3552601502" sldId="282"/>
            <ac:inkMk id="65" creationId="{B2CB8FAF-4826-3CC9-C1EC-82EF0352AF9B}"/>
          </ac:inkMkLst>
        </pc:inkChg>
        <pc:inkChg chg="add del">
          <ac:chgData name="Venkatasubramanian, Mani V." userId="fbe5ce37-0145-4c31-b84a-b36f8beac5f3" providerId="ADAL" clId="{80B9EE92-2438-4B4B-9C0B-08A31A8552CD}" dt="2023-03-30T15:19:46.414" v="1729"/>
          <ac:inkMkLst>
            <pc:docMk/>
            <pc:sldMk cId="3552601502" sldId="282"/>
            <ac:inkMk id="66" creationId="{3364FDCD-06FE-19B7-5CDC-AB8665C09530}"/>
          </ac:inkMkLst>
        </pc:inkChg>
        <pc:inkChg chg="add del">
          <ac:chgData name="Venkatasubramanian, Mani V." userId="fbe5ce37-0145-4c31-b84a-b36f8beac5f3" providerId="ADAL" clId="{80B9EE92-2438-4B4B-9C0B-08A31A8552CD}" dt="2023-03-30T15:19:46.414" v="1729"/>
          <ac:inkMkLst>
            <pc:docMk/>
            <pc:sldMk cId="3552601502" sldId="282"/>
            <ac:inkMk id="67" creationId="{C149470E-F7A9-ED1A-E04D-8C64E23D3E0E}"/>
          </ac:inkMkLst>
        </pc:inkChg>
        <pc:inkChg chg="add del">
          <ac:chgData name="Venkatasubramanian, Mani V." userId="fbe5ce37-0145-4c31-b84a-b36f8beac5f3" providerId="ADAL" clId="{80B9EE92-2438-4B4B-9C0B-08A31A8552CD}" dt="2023-03-30T15:19:46.414" v="1729"/>
          <ac:inkMkLst>
            <pc:docMk/>
            <pc:sldMk cId="3552601502" sldId="282"/>
            <ac:inkMk id="68" creationId="{4D53158A-606E-0FF1-113F-1F82C518DD40}"/>
          </ac:inkMkLst>
        </pc:inkChg>
        <pc:inkChg chg="add">
          <ac:chgData name="Venkatasubramanian, Mani V." userId="fbe5ce37-0145-4c31-b84a-b36f8beac5f3" providerId="ADAL" clId="{80B9EE92-2438-4B4B-9C0B-08A31A8552CD}" dt="2023-03-30T15:19:43.122" v="1715"/>
          <ac:inkMkLst>
            <pc:docMk/>
            <pc:sldMk cId="3552601502" sldId="282"/>
            <ac:inkMk id="69" creationId="{031B260A-D1C7-16DA-9354-3B1F2939E916}"/>
          </ac:inkMkLst>
        </pc:inkChg>
        <pc:inkChg chg="add del">
          <ac:chgData name="Venkatasubramanian, Mani V." userId="fbe5ce37-0145-4c31-b84a-b36f8beac5f3" providerId="ADAL" clId="{80B9EE92-2438-4B4B-9C0B-08A31A8552CD}" dt="2023-03-30T15:19:46.414" v="1729"/>
          <ac:inkMkLst>
            <pc:docMk/>
            <pc:sldMk cId="3552601502" sldId="282"/>
            <ac:inkMk id="70" creationId="{504B66E3-0B4A-A2E6-0EEE-FFBA12DA38C6}"/>
          </ac:inkMkLst>
        </pc:inkChg>
        <pc:inkChg chg="add del">
          <ac:chgData name="Venkatasubramanian, Mani V." userId="fbe5ce37-0145-4c31-b84a-b36f8beac5f3" providerId="ADAL" clId="{80B9EE92-2438-4B4B-9C0B-08A31A8552CD}" dt="2023-03-30T15:19:46.414" v="1729"/>
          <ac:inkMkLst>
            <pc:docMk/>
            <pc:sldMk cId="3552601502" sldId="282"/>
            <ac:inkMk id="71" creationId="{4883D034-640A-A992-0D81-A1FE2FCEFB17}"/>
          </ac:inkMkLst>
        </pc:inkChg>
        <pc:inkChg chg="add del">
          <ac:chgData name="Venkatasubramanian, Mani V." userId="fbe5ce37-0145-4c31-b84a-b36f8beac5f3" providerId="ADAL" clId="{80B9EE92-2438-4B4B-9C0B-08A31A8552CD}" dt="2023-03-30T15:19:46.414" v="1729"/>
          <ac:inkMkLst>
            <pc:docMk/>
            <pc:sldMk cId="3552601502" sldId="282"/>
            <ac:inkMk id="72" creationId="{DEA4ED61-2F3C-9857-23E8-BB6DA805B6D9}"/>
          </ac:inkMkLst>
        </pc:inkChg>
        <pc:inkChg chg="add del">
          <ac:chgData name="Venkatasubramanian, Mani V." userId="fbe5ce37-0145-4c31-b84a-b36f8beac5f3" providerId="ADAL" clId="{80B9EE92-2438-4B4B-9C0B-08A31A8552CD}" dt="2023-03-30T15:19:46.414" v="1729"/>
          <ac:inkMkLst>
            <pc:docMk/>
            <pc:sldMk cId="3552601502" sldId="282"/>
            <ac:inkMk id="73" creationId="{B5AC2A6B-334C-7546-2F0C-3A5BE0BC5E8A}"/>
          </ac:inkMkLst>
        </pc:inkChg>
        <pc:inkChg chg="add del">
          <ac:chgData name="Venkatasubramanian, Mani V." userId="fbe5ce37-0145-4c31-b84a-b36f8beac5f3" providerId="ADAL" clId="{80B9EE92-2438-4B4B-9C0B-08A31A8552CD}" dt="2023-03-30T15:19:46.414" v="1729"/>
          <ac:inkMkLst>
            <pc:docMk/>
            <pc:sldMk cId="3552601502" sldId="282"/>
            <ac:inkMk id="74" creationId="{1883FBCF-8B4C-2499-9AA5-34B3242131EF}"/>
          </ac:inkMkLst>
        </pc:inkChg>
        <pc:inkChg chg="add del">
          <ac:chgData name="Venkatasubramanian, Mani V." userId="fbe5ce37-0145-4c31-b84a-b36f8beac5f3" providerId="ADAL" clId="{80B9EE92-2438-4B4B-9C0B-08A31A8552CD}" dt="2023-03-30T15:19:46.414" v="1729"/>
          <ac:inkMkLst>
            <pc:docMk/>
            <pc:sldMk cId="3552601502" sldId="282"/>
            <ac:inkMk id="75" creationId="{8DF66B32-A8B6-8C96-2D12-5B98584A63BC}"/>
          </ac:inkMkLst>
        </pc:inkChg>
        <pc:inkChg chg="add del">
          <ac:chgData name="Venkatasubramanian, Mani V." userId="fbe5ce37-0145-4c31-b84a-b36f8beac5f3" providerId="ADAL" clId="{80B9EE92-2438-4B4B-9C0B-08A31A8552CD}" dt="2023-03-30T15:19:46.414" v="1729"/>
          <ac:inkMkLst>
            <pc:docMk/>
            <pc:sldMk cId="3552601502" sldId="282"/>
            <ac:inkMk id="76" creationId="{65B55AAA-93C3-233E-7377-23C34F4B5EA2}"/>
          </ac:inkMkLst>
        </pc:inkChg>
        <pc:inkChg chg="add del">
          <ac:chgData name="Venkatasubramanian, Mani V." userId="fbe5ce37-0145-4c31-b84a-b36f8beac5f3" providerId="ADAL" clId="{80B9EE92-2438-4B4B-9C0B-08A31A8552CD}" dt="2023-03-30T15:19:46.414" v="1729"/>
          <ac:inkMkLst>
            <pc:docMk/>
            <pc:sldMk cId="3552601502" sldId="282"/>
            <ac:inkMk id="77" creationId="{A18F6EDB-358F-10CB-3D32-2541703AB3E8}"/>
          </ac:inkMkLst>
        </pc:inkChg>
        <pc:inkChg chg="add del">
          <ac:chgData name="Venkatasubramanian, Mani V." userId="fbe5ce37-0145-4c31-b84a-b36f8beac5f3" providerId="ADAL" clId="{80B9EE92-2438-4B4B-9C0B-08A31A8552CD}" dt="2023-03-30T15:19:46.414" v="1729"/>
          <ac:inkMkLst>
            <pc:docMk/>
            <pc:sldMk cId="3552601502" sldId="282"/>
            <ac:inkMk id="78" creationId="{C5626D4D-BFC4-C3AC-C2C7-215F153F1807}"/>
          </ac:inkMkLst>
        </pc:inkChg>
        <pc:inkChg chg="add del">
          <ac:chgData name="Venkatasubramanian, Mani V." userId="fbe5ce37-0145-4c31-b84a-b36f8beac5f3" providerId="ADAL" clId="{80B9EE92-2438-4B4B-9C0B-08A31A8552CD}" dt="2023-03-30T15:19:46.414" v="1729"/>
          <ac:inkMkLst>
            <pc:docMk/>
            <pc:sldMk cId="3552601502" sldId="282"/>
            <ac:inkMk id="79" creationId="{76FA1CDB-4E1C-7687-7443-8314495F6498}"/>
          </ac:inkMkLst>
        </pc:inkChg>
        <pc:inkChg chg="add del">
          <ac:chgData name="Venkatasubramanian, Mani V." userId="fbe5ce37-0145-4c31-b84a-b36f8beac5f3" providerId="ADAL" clId="{80B9EE92-2438-4B4B-9C0B-08A31A8552CD}" dt="2023-03-30T15:19:46.414" v="1729"/>
          <ac:inkMkLst>
            <pc:docMk/>
            <pc:sldMk cId="3552601502" sldId="282"/>
            <ac:inkMk id="80" creationId="{58F51E19-DF48-6ADD-D7ED-A21CE5A0AB07}"/>
          </ac:inkMkLst>
        </pc:inkChg>
        <pc:inkChg chg="add del">
          <ac:chgData name="Venkatasubramanian, Mani V." userId="fbe5ce37-0145-4c31-b84a-b36f8beac5f3" providerId="ADAL" clId="{80B9EE92-2438-4B4B-9C0B-08A31A8552CD}" dt="2023-03-30T15:19:46.414" v="1729"/>
          <ac:inkMkLst>
            <pc:docMk/>
            <pc:sldMk cId="3552601502" sldId="282"/>
            <ac:inkMk id="81" creationId="{2ABE5453-0206-E92A-659F-837ECC1B2C09}"/>
          </ac:inkMkLst>
        </pc:inkChg>
        <pc:inkChg chg="add del">
          <ac:chgData name="Venkatasubramanian, Mani V." userId="fbe5ce37-0145-4c31-b84a-b36f8beac5f3" providerId="ADAL" clId="{80B9EE92-2438-4B4B-9C0B-08A31A8552CD}" dt="2023-03-30T15:19:46.414" v="1729"/>
          <ac:inkMkLst>
            <pc:docMk/>
            <pc:sldMk cId="3552601502" sldId="282"/>
            <ac:inkMk id="82" creationId="{77E39668-14AB-4F19-FEC5-F0312EF84A5D}"/>
          </ac:inkMkLst>
        </pc:inkChg>
        <pc:inkChg chg="add reco">
          <ac:chgData name="Venkatasubramanian, Mani V." userId="fbe5ce37-0145-4c31-b84a-b36f8beac5f3" providerId="ADAL" clId="{80B9EE92-2438-4B4B-9C0B-08A31A8552CD}" dt="2023-03-30T15:19:46.414" v="1729"/>
          <ac:inkMkLst>
            <pc:docMk/>
            <pc:sldMk cId="3552601502" sldId="282"/>
            <ac:inkMk id="83" creationId="{058E62D2-7BF3-CDCB-2D62-04AA33EE9557}"/>
          </ac:inkMkLst>
        </pc:inkChg>
        <pc:inkChg chg="add reco">
          <ac:chgData name="Venkatasubramanian, Mani V." userId="fbe5ce37-0145-4c31-b84a-b36f8beac5f3" providerId="ADAL" clId="{80B9EE92-2438-4B4B-9C0B-08A31A8552CD}" dt="2023-03-30T15:19:46.414" v="1729"/>
          <ac:inkMkLst>
            <pc:docMk/>
            <pc:sldMk cId="3552601502" sldId="282"/>
            <ac:inkMk id="84" creationId="{9F32BE3B-C646-F6AB-0EF5-F9D90AE989CD}"/>
          </ac:inkMkLst>
        </pc:inkChg>
        <pc:inkChg chg="add reco">
          <ac:chgData name="Venkatasubramanian, Mani V." userId="fbe5ce37-0145-4c31-b84a-b36f8beac5f3" providerId="ADAL" clId="{80B9EE92-2438-4B4B-9C0B-08A31A8552CD}" dt="2023-03-30T15:19:46.414" v="1729"/>
          <ac:inkMkLst>
            <pc:docMk/>
            <pc:sldMk cId="3552601502" sldId="282"/>
            <ac:inkMk id="85" creationId="{5200A7E1-2C5E-E437-F033-1648E57C195D}"/>
          </ac:inkMkLst>
        </pc:inkChg>
        <pc:inkChg chg="add reco">
          <ac:chgData name="Venkatasubramanian, Mani V." userId="fbe5ce37-0145-4c31-b84a-b36f8beac5f3" providerId="ADAL" clId="{80B9EE92-2438-4B4B-9C0B-08A31A8552CD}" dt="2023-03-30T15:19:46.414" v="1729"/>
          <ac:inkMkLst>
            <pc:docMk/>
            <pc:sldMk cId="3552601502" sldId="282"/>
            <ac:inkMk id="86" creationId="{8E5FC018-909E-1959-1CEB-21C18E5B72F5}"/>
          </ac:inkMkLst>
        </pc:inkChg>
        <pc:inkChg chg="add del">
          <ac:chgData name="Venkatasubramanian, Mani V." userId="fbe5ce37-0145-4c31-b84a-b36f8beac5f3" providerId="ADAL" clId="{80B9EE92-2438-4B4B-9C0B-08A31A8552CD}" dt="2023-03-30T15:19:52.643" v="1749"/>
          <ac:inkMkLst>
            <pc:docMk/>
            <pc:sldMk cId="3552601502" sldId="282"/>
            <ac:inkMk id="87" creationId="{90EF5DC4-6BDD-9037-CD68-446EB6E03000}"/>
          </ac:inkMkLst>
        </pc:inkChg>
        <pc:inkChg chg="add del">
          <ac:chgData name="Venkatasubramanian, Mani V." userId="fbe5ce37-0145-4c31-b84a-b36f8beac5f3" providerId="ADAL" clId="{80B9EE92-2438-4B4B-9C0B-08A31A8552CD}" dt="2023-03-30T15:19:52.643" v="1749"/>
          <ac:inkMkLst>
            <pc:docMk/>
            <pc:sldMk cId="3552601502" sldId="282"/>
            <ac:inkMk id="88" creationId="{796CF1A8-19F8-33D2-B5B6-93EF7CD2EE80}"/>
          </ac:inkMkLst>
        </pc:inkChg>
        <pc:inkChg chg="add del">
          <ac:chgData name="Venkatasubramanian, Mani V." userId="fbe5ce37-0145-4c31-b84a-b36f8beac5f3" providerId="ADAL" clId="{80B9EE92-2438-4B4B-9C0B-08A31A8552CD}" dt="2023-03-30T15:19:52.643" v="1749"/>
          <ac:inkMkLst>
            <pc:docMk/>
            <pc:sldMk cId="3552601502" sldId="282"/>
            <ac:inkMk id="89" creationId="{44760AE7-B2B9-84D2-804A-0AEAA68427E9}"/>
          </ac:inkMkLst>
        </pc:inkChg>
        <pc:inkChg chg="add del">
          <ac:chgData name="Venkatasubramanian, Mani V." userId="fbe5ce37-0145-4c31-b84a-b36f8beac5f3" providerId="ADAL" clId="{80B9EE92-2438-4B4B-9C0B-08A31A8552CD}" dt="2023-03-30T15:19:52.643" v="1749"/>
          <ac:inkMkLst>
            <pc:docMk/>
            <pc:sldMk cId="3552601502" sldId="282"/>
            <ac:inkMk id="90" creationId="{45A02F6A-7790-3B4B-CC95-0B8410E42006}"/>
          </ac:inkMkLst>
        </pc:inkChg>
        <pc:inkChg chg="add del">
          <ac:chgData name="Venkatasubramanian, Mani V." userId="fbe5ce37-0145-4c31-b84a-b36f8beac5f3" providerId="ADAL" clId="{80B9EE92-2438-4B4B-9C0B-08A31A8552CD}" dt="2023-03-30T15:19:52.643" v="1749"/>
          <ac:inkMkLst>
            <pc:docMk/>
            <pc:sldMk cId="3552601502" sldId="282"/>
            <ac:inkMk id="91" creationId="{15E5C047-7A99-08D8-CE04-5219860A1928}"/>
          </ac:inkMkLst>
        </pc:inkChg>
        <pc:inkChg chg="add del">
          <ac:chgData name="Venkatasubramanian, Mani V." userId="fbe5ce37-0145-4c31-b84a-b36f8beac5f3" providerId="ADAL" clId="{80B9EE92-2438-4B4B-9C0B-08A31A8552CD}" dt="2023-03-30T15:19:52.643" v="1749"/>
          <ac:inkMkLst>
            <pc:docMk/>
            <pc:sldMk cId="3552601502" sldId="282"/>
            <ac:inkMk id="92" creationId="{43C165E0-CDDD-4733-F997-F493D0829D42}"/>
          </ac:inkMkLst>
        </pc:inkChg>
        <pc:inkChg chg="add del">
          <ac:chgData name="Venkatasubramanian, Mani V." userId="fbe5ce37-0145-4c31-b84a-b36f8beac5f3" providerId="ADAL" clId="{80B9EE92-2438-4B4B-9C0B-08A31A8552CD}" dt="2023-03-30T15:19:52.643" v="1749"/>
          <ac:inkMkLst>
            <pc:docMk/>
            <pc:sldMk cId="3552601502" sldId="282"/>
            <ac:inkMk id="93" creationId="{3FB9CBB7-A618-F14D-D8DB-AA1EC468CC48}"/>
          </ac:inkMkLst>
        </pc:inkChg>
        <pc:inkChg chg="add del">
          <ac:chgData name="Venkatasubramanian, Mani V." userId="fbe5ce37-0145-4c31-b84a-b36f8beac5f3" providerId="ADAL" clId="{80B9EE92-2438-4B4B-9C0B-08A31A8552CD}" dt="2023-03-30T15:19:52.643" v="1749"/>
          <ac:inkMkLst>
            <pc:docMk/>
            <pc:sldMk cId="3552601502" sldId="282"/>
            <ac:inkMk id="94" creationId="{88E79D05-BD84-2496-F9C7-815B8B873946}"/>
          </ac:inkMkLst>
        </pc:inkChg>
        <pc:inkChg chg="add del">
          <ac:chgData name="Venkatasubramanian, Mani V." userId="fbe5ce37-0145-4c31-b84a-b36f8beac5f3" providerId="ADAL" clId="{80B9EE92-2438-4B4B-9C0B-08A31A8552CD}" dt="2023-03-30T15:19:52.643" v="1749"/>
          <ac:inkMkLst>
            <pc:docMk/>
            <pc:sldMk cId="3552601502" sldId="282"/>
            <ac:inkMk id="95" creationId="{EC603EEF-8A52-B8E6-8734-94801EDB0165}"/>
          </ac:inkMkLst>
        </pc:inkChg>
        <pc:inkChg chg="add del">
          <ac:chgData name="Venkatasubramanian, Mani V." userId="fbe5ce37-0145-4c31-b84a-b36f8beac5f3" providerId="ADAL" clId="{80B9EE92-2438-4B4B-9C0B-08A31A8552CD}" dt="2023-03-30T15:19:52.643" v="1749"/>
          <ac:inkMkLst>
            <pc:docMk/>
            <pc:sldMk cId="3552601502" sldId="282"/>
            <ac:inkMk id="96" creationId="{8E75E171-AA96-F249-6EC8-1E5468137710}"/>
          </ac:inkMkLst>
        </pc:inkChg>
        <pc:inkChg chg="add del">
          <ac:chgData name="Venkatasubramanian, Mani V." userId="fbe5ce37-0145-4c31-b84a-b36f8beac5f3" providerId="ADAL" clId="{80B9EE92-2438-4B4B-9C0B-08A31A8552CD}" dt="2023-03-30T15:19:52.643" v="1749"/>
          <ac:inkMkLst>
            <pc:docMk/>
            <pc:sldMk cId="3552601502" sldId="282"/>
            <ac:inkMk id="97" creationId="{93E0B828-6D30-797C-80D9-92E48348CCAA}"/>
          </ac:inkMkLst>
        </pc:inkChg>
        <pc:inkChg chg="add del">
          <ac:chgData name="Venkatasubramanian, Mani V." userId="fbe5ce37-0145-4c31-b84a-b36f8beac5f3" providerId="ADAL" clId="{80B9EE92-2438-4B4B-9C0B-08A31A8552CD}" dt="2023-03-30T15:19:52.643" v="1749"/>
          <ac:inkMkLst>
            <pc:docMk/>
            <pc:sldMk cId="3552601502" sldId="282"/>
            <ac:inkMk id="98" creationId="{9FCE3884-9A34-CC33-9D29-DAA727D4302C}"/>
          </ac:inkMkLst>
        </pc:inkChg>
        <pc:inkChg chg="add del">
          <ac:chgData name="Venkatasubramanian, Mani V." userId="fbe5ce37-0145-4c31-b84a-b36f8beac5f3" providerId="ADAL" clId="{80B9EE92-2438-4B4B-9C0B-08A31A8552CD}" dt="2023-03-30T15:19:52.643" v="1749"/>
          <ac:inkMkLst>
            <pc:docMk/>
            <pc:sldMk cId="3552601502" sldId="282"/>
            <ac:inkMk id="99" creationId="{74D6825F-E5AD-2D26-A32F-B834DE0D1672}"/>
          </ac:inkMkLst>
        </pc:inkChg>
        <pc:inkChg chg="add del">
          <ac:chgData name="Venkatasubramanian, Mani V." userId="fbe5ce37-0145-4c31-b84a-b36f8beac5f3" providerId="ADAL" clId="{80B9EE92-2438-4B4B-9C0B-08A31A8552CD}" dt="2023-03-30T15:19:52.643" v="1749"/>
          <ac:inkMkLst>
            <pc:docMk/>
            <pc:sldMk cId="3552601502" sldId="282"/>
            <ac:inkMk id="100" creationId="{FE50263D-257D-437B-2235-E4CE8FF5E80A}"/>
          </ac:inkMkLst>
        </pc:inkChg>
        <pc:inkChg chg="add del">
          <ac:chgData name="Venkatasubramanian, Mani V." userId="fbe5ce37-0145-4c31-b84a-b36f8beac5f3" providerId="ADAL" clId="{80B9EE92-2438-4B4B-9C0B-08A31A8552CD}" dt="2023-03-30T15:19:52.643" v="1749"/>
          <ac:inkMkLst>
            <pc:docMk/>
            <pc:sldMk cId="3552601502" sldId="282"/>
            <ac:inkMk id="101" creationId="{36D0B6C7-B509-4204-4E48-E64CD664D9F6}"/>
          </ac:inkMkLst>
        </pc:inkChg>
        <pc:inkChg chg="add del">
          <ac:chgData name="Venkatasubramanian, Mani V." userId="fbe5ce37-0145-4c31-b84a-b36f8beac5f3" providerId="ADAL" clId="{80B9EE92-2438-4B4B-9C0B-08A31A8552CD}" dt="2023-03-30T15:19:52.643" v="1749"/>
          <ac:inkMkLst>
            <pc:docMk/>
            <pc:sldMk cId="3552601502" sldId="282"/>
            <ac:inkMk id="102" creationId="{3B1C7C95-F16F-CC1E-D0C6-603BEA3B7149}"/>
          </ac:inkMkLst>
        </pc:inkChg>
        <pc:inkChg chg="add del">
          <ac:chgData name="Venkatasubramanian, Mani V." userId="fbe5ce37-0145-4c31-b84a-b36f8beac5f3" providerId="ADAL" clId="{80B9EE92-2438-4B4B-9C0B-08A31A8552CD}" dt="2023-03-30T15:19:52.643" v="1749"/>
          <ac:inkMkLst>
            <pc:docMk/>
            <pc:sldMk cId="3552601502" sldId="282"/>
            <ac:inkMk id="103" creationId="{8D2FE9A6-ABDA-FC4F-492B-CA2F0757A4A9}"/>
          </ac:inkMkLst>
        </pc:inkChg>
        <pc:inkChg chg="add del">
          <ac:chgData name="Venkatasubramanian, Mani V." userId="fbe5ce37-0145-4c31-b84a-b36f8beac5f3" providerId="ADAL" clId="{80B9EE92-2438-4B4B-9C0B-08A31A8552CD}" dt="2023-03-30T15:19:52.643" v="1749"/>
          <ac:inkMkLst>
            <pc:docMk/>
            <pc:sldMk cId="3552601502" sldId="282"/>
            <ac:inkMk id="104" creationId="{FC323743-461D-E270-C830-D84D591F33AB}"/>
          </ac:inkMkLst>
        </pc:inkChg>
        <pc:inkChg chg="add del">
          <ac:chgData name="Venkatasubramanian, Mani V." userId="fbe5ce37-0145-4c31-b84a-b36f8beac5f3" providerId="ADAL" clId="{80B9EE92-2438-4B4B-9C0B-08A31A8552CD}" dt="2023-03-30T15:19:52.643" v="1749"/>
          <ac:inkMkLst>
            <pc:docMk/>
            <pc:sldMk cId="3552601502" sldId="282"/>
            <ac:inkMk id="105" creationId="{082878FD-ADC3-F6CA-1E96-FFE7AB72F3A4}"/>
          </ac:inkMkLst>
        </pc:inkChg>
        <pc:inkChg chg="add reco">
          <ac:chgData name="Venkatasubramanian, Mani V." userId="fbe5ce37-0145-4c31-b84a-b36f8beac5f3" providerId="ADAL" clId="{80B9EE92-2438-4B4B-9C0B-08A31A8552CD}" dt="2023-03-30T15:19:52.643" v="1749"/>
          <ac:inkMkLst>
            <pc:docMk/>
            <pc:sldMk cId="3552601502" sldId="282"/>
            <ac:inkMk id="106" creationId="{AD6DC3B6-CF2D-529C-101B-D27059761A02}"/>
          </ac:inkMkLst>
        </pc:inkChg>
        <pc:inkChg chg="add reco">
          <ac:chgData name="Venkatasubramanian, Mani V." userId="fbe5ce37-0145-4c31-b84a-b36f8beac5f3" providerId="ADAL" clId="{80B9EE92-2438-4B4B-9C0B-08A31A8552CD}" dt="2023-03-30T15:19:52.643" v="1749"/>
          <ac:inkMkLst>
            <pc:docMk/>
            <pc:sldMk cId="3552601502" sldId="282"/>
            <ac:inkMk id="107" creationId="{3D43ADD3-62E0-0A8A-3F5B-5BF9F95E2008}"/>
          </ac:inkMkLst>
        </pc:inkChg>
        <pc:inkChg chg="add del">
          <ac:chgData name="Venkatasubramanian, Mani V." userId="fbe5ce37-0145-4c31-b84a-b36f8beac5f3" providerId="ADAL" clId="{80B9EE92-2438-4B4B-9C0B-08A31A8552CD}" dt="2023-03-30T15:19:59.508" v="1754"/>
          <ac:inkMkLst>
            <pc:docMk/>
            <pc:sldMk cId="3552601502" sldId="282"/>
            <ac:inkMk id="108" creationId="{433C8CF4-514D-8D5E-599E-968A3CDD06E2}"/>
          </ac:inkMkLst>
        </pc:inkChg>
        <pc:inkChg chg="add del">
          <ac:chgData name="Venkatasubramanian, Mani V." userId="fbe5ce37-0145-4c31-b84a-b36f8beac5f3" providerId="ADAL" clId="{80B9EE92-2438-4B4B-9C0B-08A31A8552CD}" dt="2023-03-30T15:19:59.508" v="1754"/>
          <ac:inkMkLst>
            <pc:docMk/>
            <pc:sldMk cId="3552601502" sldId="282"/>
            <ac:inkMk id="109" creationId="{E2AA15DF-1045-8375-3641-1FD1E260E743}"/>
          </ac:inkMkLst>
        </pc:inkChg>
        <pc:inkChg chg="add del">
          <ac:chgData name="Venkatasubramanian, Mani V." userId="fbe5ce37-0145-4c31-b84a-b36f8beac5f3" providerId="ADAL" clId="{80B9EE92-2438-4B4B-9C0B-08A31A8552CD}" dt="2023-03-30T15:19:59.508" v="1754"/>
          <ac:inkMkLst>
            <pc:docMk/>
            <pc:sldMk cId="3552601502" sldId="282"/>
            <ac:inkMk id="110" creationId="{93A2F2E6-F7F0-E3A3-152D-952C8B0668AC}"/>
          </ac:inkMkLst>
        </pc:inkChg>
        <pc:inkChg chg="add del">
          <ac:chgData name="Venkatasubramanian, Mani V." userId="fbe5ce37-0145-4c31-b84a-b36f8beac5f3" providerId="ADAL" clId="{80B9EE92-2438-4B4B-9C0B-08A31A8552CD}" dt="2023-03-30T15:19:59.508" v="1754"/>
          <ac:inkMkLst>
            <pc:docMk/>
            <pc:sldMk cId="3552601502" sldId="282"/>
            <ac:inkMk id="111" creationId="{8F73DAEB-94DD-795B-E79D-35D4D7B474F1}"/>
          </ac:inkMkLst>
        </pc:inkChg>
        <pc:inkChg chg="add reco">
          <ac:chgData name="Venkatasubramanian, Mani V." userId="fbe5ce37-0145-4c31-b84a-b36f8beac5f3" providerId="ADAL" clId="{80B9EE92-2438-4B4B-9C0B-08A31A8552CD}" dt="2023-03-30T15:19:59.508" v="1754"/>
          <ac:inkMkLst>
            <pc:docMk/>
            <pc:sldMk cId="3552601502" sldId="282"/>
            <ac:inkMk id="112" creationId="{DF3B7381-B312-8248-B226-E5E4AA6C85D3}"/>
          </ac:inkMkLst>
        </pc:inkChg>
        <pc:inkChg chg="add del">
          <ac:chgData name="Venkatasubramanian, Mani V." userId="fbe5ce37-0145-4c31-b84a-b36f8beac5f3" providerId="ADAL" clId="{80B9EE92-2438-4B4B-9C0B-08A31A8552CD}" dt="2023-03-30T15:20:03.021" v="1759"/>
          <ac:inkMkLst>
            <pc:docMk/>
            <pc:sldMk cId="3552601502" sldId="282"/>
            <ac:inkMk id="113" creationId="{8124BECB-7F20-B687-BFA1-DC4302A49BE5}"/>
          </ac:inkMkLst>
        </pc:inkChg>
        <pc:inkChg chg="add del">
          <ac:chgData name="Venkatasubramanian, Mani V." userId="fbe5ce37-0145-4c31-b84a-b36f8beac5f3" providerId="ADAL" clId="{80B9EE92-2438-4B4B-9C0B-08A31A8552CD}" dt="2023-03-30T15:20:03.021" v="1759"/>
          <ac:inkMkLst>
            <pc:docMk/>
            <pc:sldMk cId="3552601502" sldId="282"/>
            <ac:inkMk id="114" creationId="{37FECEC5-EE24-CC0A-04AF-D2D6F21BE754}"/>
          </ac:inkMkLst>
        </pc:inkChg>
        <pc:inkChg chg="add del">
          <ac:chgData name="Venkatasubramanian, Mani V." userId="fbe5ce37-0145-4c31-b84a-b36f8beac5f3" providerId="ADAL" clId="{80B9EE92-2438-4B4B-9C0B-08A31A8552CD}" dt="2023-03-30T15:20:03.021" v="1759"/>
          <ac:inkMkLst>
            <pc:docMk/>
            <pc:sldMk cId="3552601502" sldId="282"/>
            <ac:inkMk id="115" creationId="{4503F188-EACD-56CF-0112-BC39E650185A}"/>
          </ac:inkMkLst>
        </pc:inkChg>
        <pc:inkChg chg="add del">
          <ac:chgData name="Venkatasubramanian, Mani V." userId="fbe5ce37-0145-4c31-b84a-b36f8beac5f3" providerId="ADAL" clId="{80B9EE92-2438-4B4B-9C0B-08A31A8552CD}" dt="2023-03-30T15:20:03.021" v="1759"/>
          <ac:inkMkLst>
            <pc:docMk/>
            <pc:sldMk cId="3552601502" sldId="282"/>
            <ac:inkMk id="116" creationId="{4D0E0E14-82BF-A172-B162-376B074412E5}"/>
          </ac:inkMkLst>
        </pc:inkChg>
        <pc:inkChg chg="add reco">
          <ac:chgData name="Venkatasubramanian, Mani V." userId="fbe5ce37-0145-4c31-b84a-b36f8beac5f3" providerId="ADAL" clId="{80B9EE92-2438-4B4B-9C0B-08A31A8552CD}" dt="2023-03-30T15:20:03.021" v="1759"/>
          <ac:inkMkLst>
            <pc:docMk/>
            <pc:sldMk cId="3552601502" sldId="282"/>
            <ac:inkMk id="117" creationId="{54169B3F-4CC4-78DF-15CE-689549AF9843}"/>
          </ac:inkMkLst>
        </pc:inkChg>
        <pc:inkChg chg="add">
          <ac:chgData name="Venkatasubramanian, Mani V." userId="fbe5ce37-0145-4c31-b84a-b36f8beac5f3" providerId="ADAL" clId="{80B9EE92-2438-4B4B-9C0B-08A31A8552CD}" dt="2023-03-30T15:20:08.654" v="1760"/>
          <ac:inkMkLst>
            <pc:docMk/>
            <pc:sldMk cId="3552601502" sldId="282"/>
            <ac:inkMk id="118" creationId="{CF3396A6-63F8-9077-F898-8B8093A122BD}"/>
          </ac:inkMkLst>
        </pc:inkChg>
        <pc:inkChg chg="add del">
          <ac:chgData name="Venkatasubramanian, Mani V." userId="fbe5ce37-0145-4c31-b84a-b36f8beac5f3" providerId="ADAL" clId="{80B9EE92-2438-4B4B-9C0B-08A31A8552CD}" dt="2023-03-30T15:20:21.924" v="1764"/>
          <ac:inkMkLst>
            <pc:docMk/>
            <pc:sldMk cId="3552601502" sldId="282"/>
            <ac:inkMk id="119" creationId="{775D190E-8C10-0DD7-6360-4CC108F2FF5C}"/>
          </ac:inkMkLst>
        </pc:inkChg>
        <pc:inkChg chg="add del">
          <ac:chgData name="Venkatasubramanian, Mani V." userId="fbe5ce37-0145-4c31-b84a-b36f8beac5f3" providerId="ADAL" clId="{80B9EE92-2438-4B4B-9C0B-08A31A8552CD}" dt="2023-03-30T15:20:21.924" v="1764"/>
          <ac:inkMkLst>
            <pc:docMk/>
            <pc:sldMk cId="3552601502" sldId="282"/>
            <ac:inkMk id="120" creationId="{1E9A0DE1-42D1-8FF9-C973-53DE9B3B7163}"/>
          </ac:inkMkLst>
        </pc:inkChg>
        <pc:inkChg chg="add del">
          <ac:chgData name="Venkatasubramanian, Mani V." userId="fbe5ce37-0145-4c31-b84a-b36f8beac5f3" providerId="ADAL" clId="{80B9EE92-2438-4B4B-9C0B-08A31A8552CD}" dt="2023-03-30T15:20:21.924" v="1764"/>
          <ac:inkMkLst>
            <pc:docMk/>
            <pc:sldMk cId="3552601502" sldId="282"/>
            <ac:inkMk id="121" creationId="{74702749-22D2-CC53-92D7-58430DD5D89B}"/>
          </ac:inkMkLst>
        </pc:inkChg>
        <pc:inkChg chg="add reco">
          <ac:chgData name="Venkatasubramanian, Mani V." userId="fbe5ce37-0145-4c31-b84a-b36f8beac5f3" providerId="ADAL" clId="{80B9EE92-2438-4B4B-9C0B-08A31A8552CD}" dt="2023-03-30T15:20:21.924" v="1764"/>
          <ac:inkMkLst>
            <pc:docMk/>
            <pc:sldMk cId="3552601502" sldId="282"/>
            <ac:inkMk id="122" creationId="{65EC8643-C9D7-3C83-8031-6197C49FAF0E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23" creationId="{264E4EAF-458A-AB5C-0F67-2BF1C65E2A75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24" creationId="{44FCC329-2561-EA77-5E2B-389DAA68245D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25" creationId="{A3988BA9-2404-D43D-65C9-8EFA07E55C6D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26" creationId="{7653A8AA-B05A-3A5B-6FD4-FD2E930EDAF4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27" creationId="{0EA3D582-5076-F8FA-1833-4BA44F8B7C8F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28" creationId="{6E64B8A7-5B28-3F07-F5E9-A1C3F9D93CCF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29" creationId="{3BD8EC0F-D785-9EA9-231F-2738A9C7915A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30" creationId="{7A25ED63-D335-6432-1BD8-4B9E8D8568C1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31" creationId="{FFF4F82B-EA73-5FF3-7A61-217C6C054FBE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32" creationId="{B5B5E851-3FD8-25A1-3910-B5D9E7742869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33" creationId="{5AFC6BA4-9DC7-B4F0-44F7-DAA26A86680B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34" creationId="{6BE9D4D8-696E-9BEB-4CBB-9215F4D63687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35" creationId="{52D5FCAC-CE0E-16B3-00EB-C273FEF78AF5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36" creationId="{E3BBF9B7-1099-114E-4927-D435C2236D2E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37" creationId="{C54218A2-9273-EA02-6152-F43F93493948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38" creationId="{CD9E245E-35BF-F4B3-2480-E129CC7A3B7D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39" creationId="{3448F5D6-5E9B-3740-37AA-EEDAD3EEB3F7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40" creationId="{6B484C33-81EF-5206-07A5-91E303A75615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41" creationId="{05AFF111-7424-3ACB-5ACE-C7817762D24B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42" creationId="{A5507119-277A-EAC4-08EE-92B68DC88F2A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43" creationId="{5F79E181-AEAA-7B3E-F2BA-E3E6060DF31F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44" creationId="{133E2CB9-C16B-B50D-45A9-BDE3C2AC67A0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45" creationId="{9EEE3B55-C0DF-52A3-4946-4A5F6A135CEB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46" creationId="{9C571C7C-EBE4-7650-34F8-13225F0D6514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47" creationId="{D74B709B-CD25-5BC4-0D1C-1E8844A1F13F}"/>
          </ac:inkMkLst>
        </pc:inkChg>
        <pc:inkChg chg="add">
          <ac:chgData name="Venkatasubramanian, Mani V." userId="fbe5ce37-0145-4c31-b84a-b36f8beac5f3" providerId="ADAL" clId="{80B9EE92-2438-4B4B-9C0B-08A31A8552CD}" dt="2023-03-30T15:20:30.034" v="1790"/>
          <ac:inkMkLst>
            <pc:docMk/>
            <pc:sldMk cId="3552601502" sldId="282"/>
            <ac:inkMk id="148" creationId="{7B5308A5-6535-6780-C6FC-174C0441B370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49" creationId="{E2A41754-B9E7-FBAA-B113-C670501D3835}"/>
          </ac:inkMkLst>
        </pc:inkChg>
        <pc:inkChg chg="add">
          <ac:chgData name="Venkatasubramanian, Mani V." userId="fbe5ce37-0145-4c31-b84a-b36f8beac5f3" providerId="ADAL" clId="{80B9EE92-2438-4B4B-9C0B-08A31A8552CD}" dt="2023-03-30T15:20:30.535" v="1792"/>
          <ac:inkMkLst>
            <pc:docMk/>
            <pc:sldMk cId="3552601502" sldId="282"/>
            <ac:inkMk id="150" creationId="{481D0A00-FF6A-30B0-4F61-0308D5EEC572}"/>
          </ac:inkMkLst>
        </pc:inkChg>
        <pc:inkChg chg="add">
          <ac:chgData name="Venkatasubramanian, Mani V." userId="fbe5ce37-0145-4c31-b84a-b36f8beac5f3" providerId="ADAL" clId="{80B9EE92-2438-4B4B-9C0B-08A31A8552CD}" dt="2023-03-30T15:20:30.681" v="1793"/>
          <ac:inkMkLst>
            <pc:docMk/>
            <pc:sldMk cId="3552601502" sldId="282"/>
            <ac:inkMk id="151" creationId="{5EA71BA0-3F1A-E40B-CB4F-7818C37AA8B5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52" creationId="{FE3F3618-B3AA-89D3-12D2-0B8BD031C308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53" creationId="{E09532C7-33C2-B2D8-1C41-E0D8D454F607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54" creationId="{00A098EA-1D20-FF32-7DED-1091E7EB62F8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55" creationId="{7ABC53E6-0717-20CB-BF60-5549DB15C9A0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56" creationId="{46596964-9414-91AA-1F4E-278E6850739F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57" creationId="{2C85B8FA-611F-F747-B9BB-3A5E64A14292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58" creationId="{C7FD34DE-E947-5E59-CBB6-2AA3D6C0380B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59" creationId="{BD792079-2C05-F8E9-2105-0BE515EBDF50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60" creationId="{1F2F9A09-5A2A-D491-AC5D-4E6F74FE72BE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61" creationId="{6644CFF8-6220-D803-D9EF-FD9E21479CC2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62" creationId="{2C5BFC03-1E48-E256-7A58-7FB80C486173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63" creationId="{ED6CBFAC-F233-70EE-8343-441621EEB53A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64" creationId="{AE1481F7-4DAE-B5D9-02C2-41E411BE5F58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65" creationId="{7BDB5738-DE02-FB06-90DD-DF1BD8477445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66" creationId="{7CD2066B-AA37-A52D-DF94-9A8B8717EF06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67" creationId="{3DEFC92E-08C1-24A5-C793-30AAAC57DEC5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68" creationId="{5B93DBF3-69D0-7241-7C82-7BA6BF7C5866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69" creationId="{E5126CE4-3E92-E0FF-B55C-DC974A9AB495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70" creationId="{959DBE8F-80F2-1984-9EE4-C1B892FD392C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71" creationId="{CBC065BD-3528-F26E-C133-F2576712D683}"/>
          </ac:inkMkLst>
        </pc:inkChg>
        <pc:inkChg chg="add del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72" creationId="{74CFE020-600E-9BBE-A972-0D0A5AF2C887}"/>
          </ac:inkMkLst>
        </pc:inkChg>
        <pc:inkChg chg="add mod reco modStrokes">
          <ac:chgData name="Venkatasubramanian, Mani V." userId="fbe5ce37-0145-4c31-b84a-b36f8beac5f3" providerId="ADAL" clId="{80B9EE92-2438-4B4B-9C0B-08A31A8552CD}" dt="2023-03-30T15:20:43.804" v="1816"/>
          <ac:inkMkLst>
            <pc:docMk/>
            <pc:sldMk cId="3552601502" sldId="282"/>
            <ac:inkMk id="173" creationId="{8918DA4D-99B9-95E3-4F92-B6A5220860AB}"/>
          </ac:inkMkLst>
        </pc:inkChg>
        <pc:inkChg chg="add reco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74" creationId="{529607FF-8019-F183-6D59-E3FA6CA79DAA}"/>
          </ac:inkMkLst>
        </pc:inkChg>
        <pc:inkChg chg="add reco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75" creationId="{5EFA8DF4-4833-3686-5ABD-C4ABAC7793D3}"/>
          </ac:inkMkLst>
        </pc:inkChg>
        <pc:inkChg chg="add reco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76" creationId="{5F2FD744-7AB0-AE33-41AC-17788B56CD57}"/>
          </ac:inkMkLst>
        </pc:inkChg>
        <pc:inkChg chg="add reco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77" creationId="{5ADCD883-21C5-2C54-6051-222D68400D46}"/>
          </ac:inkMkLst>
        </pc:inkChg>
        <pc:inkChg chg="add reco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78" creationId="{E3C7E985-0304-B621-6ED4-A21FB95A3E26}"/>
          </ac:inkMkLst>
        </pc:inkChg>
        <pc:inkChg chg="add reco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79" creationId="{8D3801A9-3A44-3E89-A017-6F4369678862}"/>
          </ac:inkMkLst>
        </pc:inkChg>
        <pc:inkChg chg="add reco">
          <ac:chgData name="Venkatasubramanian, Mani V." userId="fbe5ce37-0145-4c31-b84a-b36f8beac5f3" providerId="ADAL" clId="{80B9EE92-2438-4B4B-9C0B-08A31A8552CD}" dt="2023-03-30T15:20:38.911" v="1815"/>
          <ac:inkMkLst>
            <pc:docMk/>
            <pc:sldMk cId="3552601502" sldId="282"/>
            <ac:inkMk id="180" creationId="{E6DD4093-A3FE-A3D2-32DD-C955A1411161}"/>
          </ac:inkMkLst>
        </pc:inkChg>
        <pc:inkChg chg="add del">
          <ac:chgData name="Venkatasubramanian, Mani V." userId="fbe5ce37-0145-4c31-b84a-b36f8beac5f3" providerId="ADAL" clId="{80B9EE92-2438-4B4B-9C0B-08A31A8552CD}" dt="2023-03-30T15:20:56.621" v="1820"/>
          <ac:inkMkLst>
            <pc:docMk/>
            <pc:sldMk cId="3552601502" sldId="282"/>
            <ac:inkMk id="181" creationId="{FFC40458-CB10-365B-9F07-79B69073AE0F}"/>
          </ac:inkMkLst>
        </pc:inkChg>
        <pc:inkChg chg="add del">
          <ac:chgData name="Venkatasubramanian, Mani V." userId="fbe5ce37-0145-4c31-b84a-b36f8beac5f3" providerId="ADAL" clId="{80B9EE92-2438-4B4B-9C0B-08A31A8552CD}" dt="2023-03-30T15:20:56.621" v="1820"/>
          <ac:inkMkLst>
            <pc:docMk/>
            <pc:sldMk cId="3552601502" sldId="282"/>
            <ac:inkMk id="182" creationId="{9769C2B9-52E6-CB7A-1AA6-3557DCA38D10}"/>
          </ac:inkMkLst>
        </pc:inkChg>
        <pc:inkChg chg="add del">
          <ac:chgData name="Venkatasubramanian, Mani V." userId="fbe5ce37-0145-4c31-b84a-b36f8beac5f3" providerId="ADAL" clId="{80B9EE92-2438-4B4B-9C0B-08A31A8552CD}" dt="2023-03-30T15:20:56.621" v="1820"/>
          <ac:inkMkLst>
            <pc:docMk/>
            <pc:sldMk cId="3552601502" sldId="282"/>
            <ac:inkMk id="183" creationId="{B1C12056-31CF-A3C3-B73A-5E3CBE4CC590}"/>
          </ac:inkMkLst>
        </pc:inkChg>
        <pc:inkChg chg="add reco">
          <ac:chgData name="Venkatasubramanian, Mani V." userId="fbe5ce37-0145-4c31-b84a-b36f8beac5f3" providerId="ADAL" clId="{80B9EE92-2438-4B4B-9C0B-08A31A8552CD}" dt="2023-03-30T15:20:56.621" v="1820"/>
          <ac:inkMkLst>
            <pc:docMk/>
            <pc:sldMk cId="3552601502" sldId="282"/>
            <ac:inkMk id="184" creationId="{7963AFAF-9DEA-6D89-1DBC-34E8BE06D1A9}"/>
          </ac:inkMkLst>
        </pc:inkChg>
        <pc:inkChg chg="add del">
          <ac:chgData name="Venkatasubramanian, Mani V." userId="fbe5ce37-0145-4c31-b84a-b36f8beac5f3" providerId="ADAL" clId="{80B9EE92-2438-4B4B-9C0B-08A31A8552CD}" dt="2023-03-30T15:20:58.580" v="1828"/>
          <ac:inkMkLst>
            <pc:docMk/>
            <pc:sldMk cId="3552601502" sldId="282"/>
            <ac:inkMk id="185" creationId="{B1D366B6-1A92-3BFD-D0D1-99626197E46C}"/>
          </ac:inkMkLst>
        </pc:inkChg>
        <pc:inkChg chg="add del">
          <ac:chgData name="Venkatasubramanian, Mani V." userId="fbe5ce37-0145-4c31-b84a-b36f8beac5f3" providerId="ADAL" clId="{80B9EE92-2438-4B4B-9C0B-08A31A8552CD}" dt="2023-03-30T15:20:58.580" v="1828"/>
          <ac:inkMkLst>
            <pc:docMk/>
            <pc:sldMk cId="3552601502" sldId="282"/>
            <ac:inkMk id="186" creationId="{7B301953-2D55-C292-44D1-90D511801820}"/>
          </ac:inkMkLst>
        </pc:inkChg>
        <pc:inkChg chg="add del">
          <ac:chgData name="Venkatasubramanian, Mani V." userId="fbe5ce37-0145-4c31-b84a-b36f8beac5f3" providerId="ADAL" clId="{80B9EE92-2438-4B4B-9C0B-08A31A8552CD}" dt="2023-03-30T15:20:58.580" v="1828"/>
          <ac:inkMkLst>
            <pc:docMk/>
            <pc:sldMk cId="3552601502" sldId="282"/>
            <ac:inkMk id="187" creationId="{554530F6-C2CE-C9B1-8B01-6CD2E5A51772}"/>
          </ac:inkMkLst>
        </pc:inkChg>
        <pc:inkChg chg="add del">
          <ac:chgData name="Venkatasubramanian, Mani V." userId="fbe5ce37-0145-4c31-b84a-b36f8beac5f3" providerId="ADAL" clId="{80B9EE92-2438-4B4B-9C0B-08A31A8552CD}" dt="2023-03-30T15:20:58.580" v="1828"/>
          <ac:inkMkLst>
            <pc:docMk/>
            <pc:sldMk cId="3552601502" sldId="282"/>
            <ac:inkMk id="188" creationId="{5F58619A-763A-E3E7-96E5-2EAA6CEB1AC9}"/>
          </ac:inkMkLst>
        </pc:inkChg>
        <pc:inkChg chg="add del">
          <ac:chgData name="Venkatasubramanian, Mani V." userId="fbe5ce37-0145-4c31-b84a-b36f8beac5f3" providerId="ADAL" clId="{80B9EE92-2438-4B4B-9C0B-08A31A8552CD}" dt="2023-03-30T15:20:58.580" v="1828"/>
          <ac:inkMkLst>
            <pc:docMk/>
            <pc:sldMk cId="3552601502" sldId="282"/>
            <ac:inkMk id="189" creationId="{12FE588E-8374-D01A-6A63-1B04850C93DD}"/>
          </ac:inkMkLst>
        </pc:inkChg>
        <pc:inkChg chg="add del">
          <ac:chgData name="Venkatasubramanian, Mani V." userId="fbe5ce37-0145-4c31-b84a-b36f8beac5f3" providerId="ADAL" clId="{80B9EE92-2438-4B4B-9C0B-08A31A8552CD}" dt="2023-03-30T15:20:58.580" v="1828"/>
          <ac:inkMkLst>
            <pc:docMk/>
            <pc:sldMk cId="3552601502" sldId="282"/>
            <ac:inkMk id="190" creationId="{D72BA971-6FF2-6772-C257-0C1E9BC91329}"/>
          </ac:inkMkLst>
        </pc:inkChg>
        <pc:inkChg chg="add del">
          <ac:chgData name="Venkatasubramanian, Mani V." userId="fbe5ce37-0145-4c31-b84a-b36f8beac5f3" providerId="ADAL" clId="{80B9EE92-2438-4B4B-9C0B-08A31A8552CD}" dt="2023-03-30T15:20:58.580" v="1828"/>
          <ac:inkMkLst>
            <pc:docMk/>
            <pc:sldMk cId="3552601502" sldId="282"/>
            <ac:inkMk id="191" creationId="{2792331B-A4BB-F3F5-4F54-AB2CF2B3B170}"/>
          </ac:inkMkLst>
        </pc:inkChg>
        <pc:inkChg chg="add reco">
          <ac:chgData name="Venkatasubramanian, Mani V." userId="fbe5ce37-0145-4c31-b84a-b36f8beac5f3" providerId="ADAL" clId="{80B9EE92-2438-4B4B-9C0B-08A31A8552CD}" dt="2023-03-30T15:20:58.580" v="1828"/>
          <ac:inkMkLst>
            <pc:docMk/>
            <pc:sldMk cId="3552601502" sldId="282"/>
            <ac:inkMk id="192" creationId="{2347801C-A54D-9B7C-0959-5E6E9E521EBD}"/>
          </ac:inkMkLst>
        </pc:inkChg>
        <pc:inkChg chg="add">
          <ac:chgData name="Venkatasubramanian, Mani V." userId="fbe5ce37-0145-4c31-b84a-b36f8beac5f3" providerId="ADAL" clId="{80B9EE92-2438-4B4B-9C0B-08A31A8552CD}" dt="2023-03-30T15:21:19.055" v="1829"/>
          <ac:inkMkLst>
            <pc:docMk/>
            <pc:sldMk cId="3552601502" sldId="282"/>
            <ac:inkMk id="193" creationId="{4E218D26-F968-0A84-E124-614A533F947D}"/>
          </ac:inkMkLst>
        </pc:inkChg>
      </pc:sldChg>
      <pc:sldChg chg="addSp delSp modSp">
        <pc:chgData name="Venkatasubramanian, Mani V." userId="fbe5ce37-0145-4c31-b84a-b36f8beac5f3" providerId="ADAL" clId="{80B9EE92-2438-4B4B-9C0B-08A31A8552CD}" dt="2023-03-30T15:30:47.225" v="2402"/>
        <pc:sldMkLst>
          <pc:docMk/>
          <pc:sldMk cId="877126840" sldId="283"/>
        </pc:sldMkLst>
        <pc:inkChg chg="add del">
          <ac:chgData name="Venkatasubramanian, Mani V." userId="fbe5ce37-0145-4c31-b84a-b36f8beac5f3" providerId="ADAL" clId="{80B9EE92-2438-4B4B-9C0B-08A31A8552CD}" dt="2023-03-30T15:24:04.584" v="1895"/>
          <ac:inkMkLst>
            <pc:docMk/>
            <pc:sldMk cId="877126840" sldId="283"/>
            <ac:inkMk id="2" creationId="{E5A3A10B-F15D-CF92-C853-42A47A91EC2B}"/>
          </ac:inkMkLst>
        </pc:inkChg>
        <pc:inkChg chg="add del">
          <ac:chgData name="Venkatasubramanian, Mani V." userId="fbe5ce37-0145-4c31-b84a-b36f8beac5f3" providerId="ADAL" clId="{80B9EE92-2438-4B4B-9C0B-08A31A8552CD}" dt="2023-03-30T15:24:04.584" v="1895"/>
          <ac:inkMkLst>
            <pc:docMk/>
            <pc:sldMk cId="877126840" sldId="283"/>
            <ac:inkMk id="3" creationId="{4AB0C3AA-BBB9-A38F-5D29-F4EE5C9843D3}"/>
          </ac:inkMkLst>
        </pc:inkChg>
        <pc:inkChg chg="add reco">
          <ac:chgData name="Venkatasubramanian, Mani V." userId="fbe5ce37-0145-4c31-b84a-b36f8beac5f3" providerId="ADAL" clId="{80B9EE92-2438-4B4B-9C0B-08A31A8552CD}" dt="2023-03-30T15:24:04.584" v="1895"/>
          <ac:inkMkLst>
            <pc:docMk/>
            <pc:sldMk cId="877126840" sldId="283"/>
            <ac:inkMk id="4" creationId="{9CE90396-2D1C-D8BA-2215-AD92B54B4BE0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5" creationId="{EF3FBEB0-B683-496A-97AD-E4B6F641C879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6" creationId="{EDD3ACCD-83E6-3335-746B-160AD69A3199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7" creationId="{F069B2DC-E032-34EE-68CF-1B2657383F5E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8" creationId="{F2BBEBDB-75DF-A483-13C0-AF284D37103C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9" creationId="{7400C3D9-2326-50A7-8D3F-9E6BD75F52C2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10" creationId="{B543BB48-69A0-A464-8265-116BB77D622F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11" creationId="{2CA98C4D-EFB0-49ED-DA38-3F48ADCF75F5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12" creationId="{F12EF13A-0FF4-F2DC-4D69-D219849ABDAD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13" creationId="{225280FF-0940-CF5B-C87E-BAA5D23F7923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14" creationId="{8D4BC577-0F9D-6FB4-C824-89541B320BDD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15" creationId="{EAF93073-4AB0-17A3-4328-3ABC8939B401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16" creationId="{437D2CA2-B53F-8719-19C2-26B52CCF2ED5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17" creationId="{CC490168-3B47-2E61-D8F5-72BAC0ABD37B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18" creationId="{D5AFD5BA-2893-F04C-118E-DD3B82CB7B1D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19" creationId="{B411F591-ADE4-284D-29AF-E218233D2141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20" creationId="{C4F58196-7234-74F1-0725-C7080118EA42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23" creationId="{5479DB0D-98A4-75FC-8BC0-F5D00102141A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24" creationId="{A8DD6B7B-53FB-401D-EA30-08811E919449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25" creationId="{2780829E-AC16-4309-AB14-C8A63E9108F7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26" creationId="{6CD9A3EE-207D-365E-9BA2-5BA516E20C44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27" creationId="{040FFE7F-914F-D89C-992A-D6F45C83BAB7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28" creationId="{A34E1BDD-11FF-BD0E-1207-A8F1DBE84C18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29" creationId="{4D4D4EF8-ED78-FE28-9185-310358C030DB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30" creationId="{D5FD75C7-1A68-5442-0D02-9AE6D48B3CF0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31" creationId="{67819AE9-9B09-C934-6F48-C49D3901F49F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32" creationId="{99023020-41F8-689B-55B7-F21B963F05A0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33" creationId="{B0B7E45D-78AD-DB01-7F8E-DFB297CF223F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34" creationId="{EA250199-6A0D-4545-B349-7814F8EBC9C2}"/>
          </ac:inkMkLst>
        </pc:inkChg>
        <pc:inkChg chg="add del">
          <ac:chgData name="Venkatasubramanian, Mani V." userId="fbe5ce37-0145-4c31-b84a-b36f8beac5f3" providerId="ADAL" clId="{80B9EE92-2438-4B4B-9C0B-08A31A8552CD}" dt="2023-03-30T15:24:15.719" v="1925"/>
          <ac:inkMkLst>
            <pc:docMk/>
            <pc:sldMk cId="877126840" sldId="283"/>
            <ac:inkMk id="35" creationId="{F7ECB7B2-178A-C201-4718-4520B8F44A90}"/>
          </ac:inkMkLst>
        </pc:inkChg>
        <pc:inkChg chg="add mod reco modStrokes">
          <ac:chgData name="Venkatasubramanian, Mani V." userId="fbe5ce37-0145-4c31-b84a-b36f8beac5f3" providerId="ADAL" clId="{80B9EE92-2438-4B4B-9C0B-08A31A8552CD}" dt="2023-03-30T15:29:39.538" v="2390"/>
          <ac:inkMkLst>
            <pc:docMk/>
            <pc:sldMk cId="877126840" sldId="283"/>
            <ac:inkMk id="36" creationId="{836E8434-29DD-BC03-F87C-45129398508F}"/>
          </ac:inkMkLst>
        </pc:inkChg>
        <pc:inkChg chg="add del">
          <ac:chgData name="Venkatasubramanian, Mani V." userId="fbe5ce37-0145-4c31-b84a-b36f8beac5f3" providerId="ADAL" clId="{80B9EE92-2438-4B4B-9C0B-08A31A8552CD}" dt="2023-03-30T15:24:20.435" v="1942"/>
          <ac:inkMkLst>
            <pc:docMk/>
            <pc:sldMk cId="877126840" sldId="283"/>
            <ac:inkMk id="37" creationId="{1C038AA5-A192-2703-B66B-3F3F029CD96F}"/>
          </ac:inkMkLst>
        </pc:inkChg>
        <pc:inkChg chg="add del">
          <ac:chgData name="Venkatasubramanian, Mani V." userId="fbe5ce37-0145-4c31-b84a-b36f8beac5f3" providerId="ADAL" clId="{80B9EE92-2438-4B4B-9C0B-08A31A8552CD}" dt="2023-03-30T15:24:20.435" v="1942"/>
          <ac:inkMkLst>
            <pc:docMk/>
            <pc:sldMk cId="877126840" sldId="283"/>
            <ac:inkMk id="38" creationId="{76F47C27-84B3-1D7E-9B1B-6C94E6E6B1AE}"/>
          </ac:inkMkLst>
        </pc:inkChg>
        <pc:inkChg chg="add del">
          <ac:chgData name="Venkatasubramanian, Mani V." userId="fbe5ce37-0145-4c31-b84a-b36f8beac5f3" providerId="ADAL" clId="{80B9EE92-2438-4B4B-9C0B-08A31A8552CD}" dt="2023-03-30T15:24:20.435" v="1942"/>
          <ac:inkMkLst>
            <pc:docMk/>
            <pc:sldMk cId="877126840" sldId="283"/>
            <ac:inkMk id="39" creationId="{9AD794F2-D6A1-852A-21AD-833CB5128563}"/>
          </ac:inkMkLst>
        </pc:inkChg>
        <pc:inkChg chg="add del">
          <ac:chgData name="Venkatasubramanian, Mani V." userId="fbe5ce37-0145-4c31-b84a-b36f8beac5f3" providerId="ADAL" clId="{80B9EE92-2438-4B4B-9C0B-08A31A8552CD}" dt="2023-03-30T15:24:20.435" v="1942"/>
          <ac:inkMkLst>
            <pc:docMk/>
            <pc:sldMk cId="877126840" sldId="283"/>
            <ac:inkMk id="40" creationId="{1E393CCF-A42E-91A5-15C9-5534213B9C76}"/>
          </ac:inkMkLst>
        </pc:inkChg>
        <pc:inkChg chg="add del">
          <ac:chgData name="Venkatasubramanian, Mani V." userId="fbe5ce37-0145-4c31-b84a-b36f8beac5f3" providerId="ADAL" clId="{80B9EE92-2438-4B4B-9C0B-08A31A8552CD}" dt="2023-03-30T15:24:20.435" v="1942"/>
          <ac:inkMkLst>
            <pc:docMk/>
            <pc:sldMk cId="877126840" sldId="283"/>
            <ac:inkMk id="41" creationId="{F9B5D176-E329-9E24-4879-DB80D2172906}"/>
          </ac:inkMkLst>
        </pc:inkChg>
        <pc:inkChg chg="add del">
          <ac:chgData name="Venkatasubramanian, Mani V." userId="fbe5ce37-0145-4c31-b84a-b36f8beac5f3" providerId="ADAL" clId="{80B9EE92-2438-4B4B-9C0B-08A31A8552CD}" dt="2023-03-30T15:24:20.435" v="1942"/>
          <ac:inkMkLst>
            <pc:docMk/>
            <pc:sldMk cId="877126840" sldId="283"/>
            <ac:inkMk id="42" creationId="{4335DE36-EAE6-FD85-E526-1E770FE84882}"/>
          </ac:inkMkLst>
        </pc:inkChg>
        <pc:inkChg chg="add del">
          <ac:chgData name="Venkatasubramanian, Mani V." userId="fbe5ce37-0145-4c31-b84a-b36f8beac5f3" providerId="ADAL" clId="{80B9EE92-2438-4B4B-9C0B-08A31A8552CD}" dt="2023-03-30T15:24:20.435" v="1942"/>
          <ac:inkMkLst>
            <pc:docMk/>
            <pc:sldMk cId="877126840" sldId="283"/>
            <ac:inkMk id="43" creationId="{5FA36685-E5E3-39B0-6A74-1F2435694935}"/>
          </ac:inkMkLst>
        </pc:inkChg>
        <pc:inkChg chg="add del">
          <ac:chgData name="Venkatasubramanian, Mani V." userId="fbe5ce37-0145-4c31-b84a-b36f8beac5f3" providerId="ADAL" clId="{80B9EE92-2438-4B4B-9C0B-08A31A8552CD}" dt="2023-03-30T15:24:20.435" v="1942"/>
          <ac:inkMkLst>
            <pc:docMk/>
            <pc:sldMk cId="877126840" sldId="283"/>
            <ac:inkMk id="44" creationId="{3901DD61-CBD0-00D3-A6FF-CFC87E7FCE42}"/>
          </ac:inkMkLst>
        </pc:inkChg>
        <pc:inkChg chg="add del">
          <ac:chgData name="Venkatasubramanian, Mani V." userId="fbe5ce37-0145-4c31-b84a-b36f8beac5f3" providerId="ADAL" clId="{80B9EE92-2438-4B4B-9C0B-08A31A8552CD}" dt="2023-03-30T15:24:20.435" v="1942"/>
          <ac:inkMkLst>
            <pc:docMk/>
            <pc:sldMk cId="877126840" sldId="283"/>
            <ac:inkMk id="45" creationId="{2407CF26-8326-2265-79E5-B93880E8FD74}"/>
          </ac:inkMkLst>
        </pc:inkChg>
        <pc:inkChg chg="add del">
          <ac:chgData name="Venkatasubramanian, Mani V." userId="fbe5ce37-0145-4c31-b84a-b36f8beac5f3" providerId="ADAL" clId="{80B9EE92-2438-4B4B-9C0B-08A31A8552CD}" dt="2023-03-30T15:24:20.435" v="1942"/>
          <ac:inkMkLst>
            <pc:docMk/>
            <pc:sldMk cId="877126840" sldId="283"/>
            <ac:inkMk id="46" creationId="{BF990CB3-557A-1488-1894-76711981CE82}"/>
          </ac:inkMkLst>
        </pc:inkChg>
        <pc:inkChg chg="add del">
          <ac:chgData name="Venkatasubramanian, Mani V." userId="fbe5ce37-0145-4c31-b84a-b36f8beac5f3" providerId="ADAL" clId="{80B9EE92-2438-4B4B-9C0B-08A31A8552CD}" dt="2023-03-30T15:24:20.435" v="1942"/>
          <ac:inkMkLst>
            <pc:docMk/>
            <pc:sldMk cId="877126840" sldId="283"/>
            <ac:inkMk id="47" creationId="{D0111964-A80E-680A-3F09-EBA37A6DA6B8}"/>
          </ac:inkMkLst>
        </pc:inkChg>
        <pc:inkChg chg="add del">
          <ac:chgData name="Venkatasubramanian, Mani V." userId="fbe5ce37-0145-4c31-b84a-b36f8beac5f3" providerId="ADAL" clId="{80B9EE92-2438-4B4B-9C0B-08A31A8552CD}" dt="2023-03-30T15:24:20.435" v="1942"/>
          <ac:inkMkLst>
            <pc:docMk/>
            <pc:sldMk cId="877126840" sldId="283"/>
            <ac:inkMk id="48" creationId="{FB58716A-2EBF-5B1D-B03C-1AAF693D5ECA}"/>
          </ac:inkMkLst>
        </pc:inkChg>
        <pc:inkChg chg="add del">
          <ac:chgData name="Venkatasubramanian, Mani V." userId="fbe5ce37-0145-4c31-b84a-b36f8beac5f3" providerId="ADAL" clId="{80B9EE92-2438-4B4B-9C0B-08A31A8552CD}" dt="2023-03-30T15:24:20.435" v="1942"/>
          <ac:inkMkLst>
            <pc:docMk/>
            <pc:sldMk cId="877126840" sldId="283"/>
            <ac:inkMk id="49" creationId="{67E5583E-4192-FD11-FD0F-738A24866D9D}"/>
          </ac:inkMkLst>
        </pc:inkChg>
        <pc:inkChg chg="add del">
          <ac:chgData name="Venkatasubramanian, Mani V." userId="fbe5ce37-0145-4c31-b84a-b36f8beac5f3" providerId="ADAL" clId="{80B9EE92-2438-4B4B-9C0B-08A31A8552CD}" dt="2023-03-30T15:24:20.435" v="1942"/>
          <ac:inkMkLst>
            <pc:docMk/>
            <pc:sldMk cId="877126840" sldId="283"/>
            <ac:inkMk id="50" creationId="{0D8F8519-51F3-77DF-549C-7E477BA8A5D1}"/>
          </ac:inkMkLst>
        </pc:inkChg>
        <pc:inkChg chg="add del">
          <ac:chgData name="Venkatasubramanian, Mani V." userId="fbe5ce37-0145-4c31-b84a-b36f8beac5f3" providerId="ADAL" clId="{80B9EE92-2438-4B4B-9C0B-08A31A8552CD}" dt="2023-03-30T15:24:20.435" v="1942"/>
          <ac:inkMkLst>
            <pc:docMk/>
            <pc:sldMk cId="877126840" sldId="283"/>
            <ac:inkMk id="51" creationId="{0F78B733-9DBA-03C9-5E85-48AF3F1CE053}"/>
          </ac:inkMkLst>
        </pc:inkChg>
        <pc:inkChg chg="add del">
          <ac:chgData name="Venkatasubramanian, Mani V." userId="fbe5ce37-0145-4c31-b84a-b36f8beac5f3" providerId="ADAL" clId="{80B9EE92-2438-4B4B-9C0B-08A31A8552CD}" dt="2023-03-30T15:24:20.435" v="1942"/>
          <ac:inkMkLst>
            <pc:docMk/>
            <pc:sldMk cId="877126840" sldId="283"/>
            <ac:inkMk id="52" creationId="{B4B265F0-2BA8-5477-3F4E-0BC8860EFA97}"/>
          </ac:inkMkLst>
        </pc:inkChg>
        <pc:inkChg chg="add reco">
          <ac:chgData name="Venkatasubramanian, Mani V." userId="fbe5ce37-0145-4c31-b84a-b36f8beac5f3" providerId="ADAL" clId="{80B9EE92-2438-4B4B-9C0B-08A31A8552CD}" dt="2023-03-30T15:24:20.435" v="1942"/>
          <ac:inkMkLst>
            <pc:docMk/>
            <pc:sldMk cId="877126840" sldId="283"/>
            <ac:inkMk id="53" creationId="{144B94CE-4077-90CB-6610-1DAEE3B09D96}"/>
          </ac:inkMkLst>
        </pc:inkChg>
        <pc:inkChg chg="add reco">
          <ac:chgData name="Venkatasubramanian, Mani V." userId="fbe5ce37-0145-4c31-b84a-b36f8beac5f3" providerId="ADAL" clId="{80B9EE92-2438-4B4B-9C0B-08A31A8552CD}" dt="2023-03-30T15:24:20.435" v="1942"/>
          <ac:inkMkLst>
            <pc:docMk/>
            <pc:sldMk cId="877126840" sldId="283"/>
            <ac:inkMk id="54" creationId="{07D0F98C-D484-8E2C-35EA-5AF5A2AC1668}"/>
          </ac:inkMkLst>
        </pc:inkChg>
        <pc:inkChg chg="add del">
          <ac:chgData name="Venkatasubramanian, Mani V." userId="fbe5ce37-0145-4c31-b84a-b36f8beac5f3" providerId="ADAL" clId="{80B9EE92-2438-4B4B-9C0B-08A31A8552CD}" dt="2023-03-30T15:24:26.089" v="1962"/>
          <ac:inkMkLst>
            <pc:docMk/>
            <pc:sldMk cId="877126840" sldId="283"/>
            <ac:inkMk id="55" creationId="{E4E10B57-E800-B9D5-AC82-35A36024CCB7}"/>
          </ac:inkMkLst>
        </pc:inkChg>
        <pc:inkChg chg="add del">
          <ac:chgData name="Venkatasubramanian, Mani V." userId="fbe5ce37-0145-4c31-b84a-b36f8beac5f3" providerId="ADAL" clId="{80B9EE92-2438-4B4B-9C0B-08A31A8552CD}" dt="2023-03-30T15:24:26.089" v="1962"/>
          <ac:inkMkLst>
            <pc:docMk/>
            <pc:sldMk cId="877126840" sldId="283"/>
            <ac:inkMk id="56" creationId="{AC419ECE-82EE-479C-6933-41C53747BFA9}"/>
          </ac:inkMkLst>
        </pc:inkChg>
        <pc:inkChg chg="add del">
          <ac:chgData name="Venkatasubramanian, Mani V." userId="fbe5ce37-0145-4c31-b84a-b36f8beac5f3" providerId="ADAL" clId="{80B9EE92-2438-4B4B-9C0B-08A31A8552CD}" dt="2023-03-30T15:24:26.089" v="1962"/>
          <ac:inkMkLst>
            <pc:docMk/>
            <pc:sldMk cId="877126840" sldId="283"/>
            <ac:inkMk id="57" creationId="{7190402C-F373-AECD-3FF1-9310598EE2AF}"/>
          </ac:inkMkLst>
        </pc:inkChg>
        <pc:inkChg chg="add del">
          <ac:chgData name="Venkatasubramanian, Mani V." userId="fbe5ce37-0145-4c31-b84a-b36f8beac5f3" providerId="ADAL" clId="{80B9EE92-2438-4B4B-9C0B-08A31A8552CD}" dt="2023-03-30T15:24:26.089" v="1962"/>
          <ac:inkMkLst>
            <pc:docMk/>
            <pc:sldMk cId="877126840" sldId="283"/>
            <ac:inkMk id="58" creationId="{3058DE34-FADD-24B0-0BEF-2B8A20549026}"/>
          </ac:inkMkLst>
        </pc:inkChg>
        <pc:inkChg chg="add del">
          <ac:chgData name="Venkatasubramanian, Mani V." userId="fbe5ce37-0145-4c31-b84a-b36f8beac5f3" providerId="ADAL" clId="{80B9EE92-2438-4B4B-9C0B-08A31A8552CD}" dt="2023-03-30T15:24:26.089" v="1962"/>
          <ac:inkMkLst>
            <pc:docMk/>
            <pc:sldMk cId="877126840" sldId="283"/>
            <ac:inkMk id="59" creationId="{49D659E6-7AFE-F991-2913-D08CBF4C48E9}"/>
          </ac:inkMkLst>
        </pc:inkChg>
        <pc:inkChg chg="add del">
          <ac:chgData name="Venkatasubramanian, Mani V." userId="fbe5ce37-0145-4c31-b84a-b36f8beac5f3" providerId="ADAL" clId="{80B9EE92-2438-4B4B-9C0B-08A31A8552CD}" dt="2023-03-30T15:24:26.089" v="1962"/>
          <ac:inkMkLst>
            <pc:docMk/>
            <pc:sldMk cId="877126840" sldId="283"/>
            <ac:inkMk id="60" creationId="{D9506C14-7878-7E26-D748-81A01F196FFF}"/>
          </ac:inkMkLst>
        </pc:inkChg>
        <pc:inkChg chg="add del">
          <ac:chgData name="Venkatasubramanian, Mani V." userId="fbe5ce37-0145-4c31-b84a-b36f8beac5f3" providerId="ADAL" clId="{80B9EE92-2438-4B4B-9C0B-08A31A8552CD}" dt="2023-03-30T15:24:26.089" v="1962"/>
          <ac:inkMkLst>
            <pc:docMk/>
            <pc:sldMk cId="877126840" sldId="283"/>
            <ac:inkMk id="61" creationId="{11980897-2470-92DA-5A20-CEE432D22ED7}"/>
          </ac:inkMkLst>
        </pc:inkChg>
        <pc:inkChg chg="add del">
          <ac:chgData name="Venkatasubramanian, Mani V." userId="fbe5ce37-0145-4c31-b84a-b36f8beac5f3" providerId="ADAL" clId="{80B9EE92-2438-4B4B-9C0B-08A31A8552CD}" dt="2023-03-30T15:24:26.089" v="1962"/>
          <ac:inkMkLst>
            <pc:docMk/>
            <pc:sldMk cId="877126840" sldId="283"/>
            <ac:inkMk id="62" creationId="{FE1CBFE8-4683-6F6D-1892-7F476E83D5B0}"/>
          </ac:inkMkLst>
        </pc:inkChg>
        <pc:inkChg chg="add del">
          <ac:chgData name="Venkatasubramanian, Mani V." userId="fbe5ce37-0145-4c31-b84a-b36f8beac5f3" providerId="ADAL" clId="{80B9EE92-2438-4B4B-9C0B-08A31A8552CD}" dt="2023-03-30T15:24:26.089" v="1962"/>
          <ac:inkMkLst>
            <pc:docMk/>
            <pc:sldMk cId="877126840" sldId="283"/>
            <ac:inkMk id="63" creationId="{2A225338-224E-104B-78AA-D6C1DD4A9C76}"/>
          </ac:inkMkLst>
        </pc:inkChg>
        <pc:inkChg chg="add del">
          <ac:chgData name="Venkatasubramanian, Mani V." userId="fbe5ce37-0145-4c31-b84a-b36f8beac5f3" providerId="ADAL" clId="{80B9EE92-2438-4B4B-9C0B-08A31A8552CD}" dt="2023-03-30T15:24:26.089" v="1962"/>
          <ac:inkMkLst>
            <pc:docMk/>
            <pc:sldMk cId="877126840" sldId="283"/>
            <ac:inkMk id="64" creationId="{2225B1C7-1C39-B569-C37A-32EC95C1B6A2}"/>
          </ac:inkMkLst>
        </pc:inkChg>
        <pc:inkChg chg="add del">
          <ac:chgData name="Venkatasubramanian, Mani V." userId="fbe5ce37-0145-4c31-b84a-b36f8beac5f3" providerId="ADAL" clId="{80B9EE92-2438-4B4B-9C0B-08A31A8552CD}" dt="2023-03-30T15:24:26.089" v="1962"/>
          <ac:inkMkLst>
            <pc:docMk/>
            <pc:sldMk cId="877126840" sldId="283"/>
            <ac:inkMk id="65" creationId="{6DA401F8-594C-3C99-6C47-E14160EF6ECB}"/>
          </ac:inkMkLst>
        </pc:inkChg>
        <pc:inkChg chg="add del">
          <ac:chgData name="Venkatasubramanian, Mani V." userId="fbe5ce37-0145-4c31-b84a-b36f8beac5f3" providerId="ADAL" clId="{80B9EE92-2438-4B4B-9C0B-08A31A8552CD}" dt="2023-03-30T15:24:26.089" v="1962"/>
          <ac:inkMkLst>
            <pc:docMk/>
            <pc:sldMk cId="877126840" sldId="283"/>
            <ac:inkMk id="66" creationId="{79B1FBC7-CAC7-5042-4776-5772FE945D5D}"/>
          </ac:inkMkLst>
        </pc:inkChg>
        <pc:inkChg chg="add del">
          <ac:chgData name="Venkatasubramanian, Mani V." userId="fbe5ce37-0145-4c31-b84a-b36f8beac5f3" providerId="ADAL" clId="{80B9EE92-2438-4B4B-9C0B-08A31A8552CD}" dt="2023-03-30T15:24:26.089" v="1962"/>
          <ac:inkMkLst>
            <pc:docMk/>
            <pc:sldMk cId="877126840" sldId="283"/>
            <ac:inkMk id="67" creationId="{9B9FEBFC-7E40-A4FC-2796-BC69FE0DBDD8}"/>
          </ac:inkMkLst>
        </pc:inkChg>
        <pc:inkChg chg="add del">
          <ac:chgData name="Venkatasubramanian, Mani V." userId="fbe5ce37-0145-4c31-b84a-b36f8beac5f3" providerId="ADAL" clId="{80B9EE92-2438-4B4B-9C0B-08A31A8552CD}" dt="2023-03-30T15:24:26.089" v="1962"/>
          <ac:inkMkLst>
            <pc:docMk/>
            <pc:sldMk cId="877126840" sldId="283"/>
            <ac:inkMk id="68" creationId="{88050272-8A4E-439B-43C5-2B8F1E72F230}"/>
          </ac:inkMkLst>
        </pc:inkChg>
        <pc:inkChg chg="add del">
          <ac:chgData name="Venkatasubramanian, Mani V." userId="fbe5ce37-0145-4c31-b84a-b36f8beac5f3" providerId="ADAL" clId="{80B9EE92-2438-4B4B-9C0B-08A31A8552CD}" dt="2023-03-30T15:24:26.089" v="1962"/>
          <ac:inkMkLst>
            <pc:docMk/>
            <pc:sldMk cId="877126840" sldId="283"/>
            <ac:inkMk id="69" creationId="{D7692454-B660-220A-CF68-E036503558CC}"/>
          </ac:inkMkLst>
        </pc:inkChg>
        <pc:inkChg chg="add del">
          <ac:chgData name="Venkatasubramanian, Mani V." userId="fbe5ce37-0145-4c31-b84a-b36f8beac5f3" providerId="ADAL" clId="{80B9EE92-2438-4B4B-9C0B-08A31A8552CD}" dt="2023-03-30T15:24:26.089" v="1962"/>
          <ac:inkMkLst>
            <pc:docMk/>
            <pc:sldMk cId="877126840" sldId="283"/>
            <ac:inkMk id="70" creationId="{36185C35-380B-642E-E982-56F56D18C78A}"/>
          </ac:inkMkLst>
        </pc:inkChg>
        <pc:inkChg chg="add del">
          <ac:chgData name="Venkatasubramanian, Mani V." userId="fbe5ce37-0145-4c31-b84a-b36f8beac5f3" providerId="ADAL" clId="{80B9EE92-2438-4B4B-9C0B-08A31A8552CD}" dt="2023-03-30T15:24:26.089" v="1962"/>
          <ac:inkMkLst>
            <pc:docMk/>
            <pc:sldMk cId="877126840" sldId="283"/>
            <ac:inkMk id="71" creationId="{258A07DE-BDC2-C592-B56F-1CA799AA9D3D}"/>
          </ac:inkMkLst>
        </pc:inkChg>
        <pc:inkChg chg="add del">
          <ac:chgData name="Venkatasubramanian, Mani V." userId="fbe5ce37-0145-4c31-b84a-b36f8beac5f3" providerId="ADAL" clId="{80B9EE92-2438-4B4B-9C0B-08A31A8552CD}" dt="2023-03-30T15:24:26.089" v="1962"/>
          <ac:inkMkLst>
            <pc:docMk/>
            <pc:sldMk cId="877126840" sldId="283"/>
            <ac:inkMk id="72" creationId="{07841725-AFF5-B86E-2EE0-F38C46201009}"/>
          </ac:inkMkLst>
        </pc:inkChg>
        <pc:inkChg chg="add del">
          <ac:chgData name="Venkatasubramanian, Mani V." userId="fbe5ce37-0145-4c31-b84a-b36f8beac5f3" providerId="ADAL" clId="{80B9EE92-2438-4B4B-9C0B-08A31A8552CD}" dt="2023-03-30T15:24:26.089" v="1962"/>
          <ac:inkMkLst>
            <pc:docMk/>
            <pc:sldMk cId="877126840" sldId="283"/>
            <ac:inkMk id="73" creationId="{D8E6556F-2E13-D639-884C-72157519F20E}"/>
          </ac:inkMkLst>
        </pc:inkChg>
        <pc:inkChg chg="add reco">
          <ac:chgData name="Venkatasubramanian, Mani V." userId="fbe5ce37-0145-4c31-b84a-b36f8beac5f3" providerId="ADAL" clId="{80B9EE92-2438-4B4B-9C0B-08A31A8552CD}" dt="2023-03-30T15:24:26.089" v="1962"/>
          <ac:inkMkLst>
            <pc:docMk/>
            <pc:sldMk cId="877126840" sldId="283"/>
            <ac:inkMk id="74" creationId="{5D829443-21E0-8E74-3E67-1A228C2B9517}"/>
          </ac:inkMkLst>
        </pc:inkChg>
        <pc:inkChg chg="add reco">
          <ac:chgData name="Venkatasubramanian, Mani V." userId="fbe5ce37-0145-4c31-b84a-b36f8beac5f3" providerId="ADAL" clId="{80B9EE92-2438-4B4B-9C0B-08A31A8552CD}" dt="2023-03-30T15:24:26.089" v="1962"/>
          <ac:inkMkLst>
            <pc:docMk/>
            <pc:sldMk cId="877126840" sldId="283"/>
            <ac:inkMk id="75" creationId="{851D432B-BD84-FC38-FF05-0A71798D8888}"/>
          </ac:inkMkLst>
        </pc:inkChg>
        <pc:inkChg chg="add del">
          <ac:chgData name="Venkatasubramanian, Mani V." userId="fbe5ce37-0145-4c31-b84a-b36f8beac5f3" providerId="ADAL" clId="{80B9EE92-2438-4B4B-9C0B-08A31A8552CD}" dt="2023-03-30T15:24:39.447" v="1969"/>
          <ac:inkMkLst>
            <pc:docMk/>
            <pc:sldMk cId="877126840" sldId="283"/>
            <ac:inkMk id="76" creationId="{CE5C9CB3-243B-3E3A-B9F3-49413624883D}"/>
          </ac:inkMkLst>
        </pc:inkChg>
        <pc:inkChg chg="add del">
          <ac:chgData name="Venkatasubramanian, Mani V." userId="fbe5ce37-0145-4c31-b84a-b36f8beac5f3" providerId="ADAL" clId="{80B9EE92-2438-4B4B-9C0B-08A31A8552CD}" dt="2023-03-30T15:24:39.447" v="1969"/>
          <ac:inkMkLst>
            <pc:docMk/>
            <pc:sldMk cId="877126840" sldId="283"/>
            <ac:inkMk id="77" creationId="{66502E2E-5FFC-13F0-723D-6066A59C43D2}"/>
          </ac:inkMkLst>
        </pc:inkChg>
        <pc:inkChg chg="add del">
          <ac:chgData name="Venkatasubramanian, Mani V." userId="fbe5ce37-0145-4c31-b84a-b36f8beac5f3" providerId="ADAL" clId="{80B9EE92-2438-4B4B-9C0B-08A31A8552CD}" dt="2023-03-30T15:24:39.447" v="1969"/>
          <ac:inkMkLst>
            <pc:docMk/>
            <pc:sldMk cId="877126840" sldId="283"/>
            <ac:inkMk id="78" creationId="{E34368F7-EE24-E1B4-BBB4-CD111A7A2E92}"/>
          </ac:inkMkLst>
        </pc:inkChg>
        <pc:inkChg chg="add del">
          <ac:chgData name="Venkatasubramanian, Mani V." userId="fbe5ce37-0145-4c31-b84a-b36f8beac5f3" providerId="ADAL" clId="{80B9EE92-2438-4B4B-9C0B-08A31A8552CD}" dt="2023-03-30T15:24:39.447" v="1969"/>
          <ac:inkMkLst>
            <pc:docMk/>
            <pc:sldMk cId="877126840" sldId="283"/>
            <ac:inkMk id="79" creationId="{394062AB-F22E-4848-DFC5-6C83F0A13E54}"/>
          </ac:inkMkLst>
        </pc:inkChg>
        <pc:inkChg chg="add del">
          <ac:chgData name="Venkatasubramanian, Mani V." userId="fbe5ce37-0145-4c31-b84a-b36f8beac5f3" providerId="ADAL" clId="{80B9EE92-2438-4B4B-9C0B-08A31A8552CD}" dt="2023-03-30T15:24:39.447" v="1969"/>
          <ac:inkMkLst>
            <pc:docMk/>
            <pc:sldMk cId="877126840" sldId="283"/>
            <ac:inkMk id="80" creationId="{066A59E1-8726-7F1C-945D-5A4DB918EBC7}"/>
          </ac:inkMkLst>
        </pc:inkChg>
        <pc:inkChg chg="add del">
          <ac:chgData name="Venkatasubramanian, Mani V." userId="fbe5ce37-0145-4c31-b84a-b36f8beac5f3" providerId="ADAL" clId="{80B9EE92-2438-4B4B-9C0B-08A31A8552CD}" dt="2023-03-30T15:24:39.447" v="1969"/>
          <ac:inkMkLst>
            <pc:docMk/>
            <pc:sldMk cId="877126840" sldId="283"/>
            <ac:inkMk id="81" creationId="{B8508E4D-9AFA-72E1-D5AE-41A0C11B085C}"/>
          </ac:inkMkLst>
        </pc:inkChg>
        <pc:inkChg chg="add reco">
          <ac:chgData name="Venkatasubramanian, Mani V." userId="fbe5ce37-0145-4c31-b84a-b36f8beac5f3" providerId="ADAL" clId="{80B9EE92-2438-4B4B-9C0B-08A31A8552CD}" dt="2023-03-30T15:24:39.447" v="1969"/>
          <ac:inkMkLst>
            <pc:docMk/>
            <pc:sldMk cId="877126840" sldId="283"/>
            <ac:inkMk id="82" creationId="{8EB31ECB-9CD8-BE10-978A-DB3303B7B6ED}"/>
          </ac:inkMkLst>
        </pc:inkChg>
        <pc:inkChg chg="add reco">
          <ac:chgData name="Venkatasubramanian, Mani V." userId="fbe5ce37-0145-4c31-b84a-b36f8beac5f3" providerId="ADAL" clId="{80B9EE92-2438-4B4B-9C0B-08A31A8552CD}" dt="2023-03-30T15:24:39.447" v="1969"/>
          <ac:inkMkLst>
            <pc:docMk/>
            <pc:sldMk cId="877126840" sldId="283"/>
            <ac:inkMk id="83" creationId="{9076B426-4FED-25C0-2991-4A14610C4B6D}"/>
          </ac:inkMkLst>
        </pc:inkChg>
        <pc:inkChg chg="add del">
          <ac:chgData name="Venkatasubramanian, Mani V." userId="fbe5ce37-0145-4c31-b84a-b36f8beac5f3" providerId="ADAL" clId="{80B9EE92-2438-4B4B-9C0B-08A31A8552CD}" dt="2023-03-30T15:24:45.426" v="1985"/>
          <ac:inkMkLst>
            <pc:docMk/>
            <pc:sldMk cId="877126840" sldId="283"/>
            <ac:inkMk id="84" creationId="{00F854F2-EA66-A1D7-2CEC-5446B6F61E71}"/>
          </ac:inkMkLst>
        </pc:inkChg>
        <pc:inkChg chg="add del">
          <ac:chgData name="Venkatasubramanian, Mani V." userId="fbe5ce37-0145-4c31-b84a-b36f8beac5f3" providerId="ADAL" clId="{80B9EE92-2438-4B4B-9C0B-08A31A8552CD}" dt="2023-03-30T15:24:45.426" v="1985"/>
          <ac:inkMkLst>
            <pc:docMk/>
            <pc:sldMk cId="877126840" sldId="283"/>
            <ac:inkMk id="85" creationId="{676F6868-D5DB-F4C3-53E7-973FC9FD2DB6}"/>
          </ac:inkMkLst>
        </pc:inkChg>
        <pc:inkChg chg="add del">
          <ac:chgData name="Venkatasubramanian, Mani V." userId="fbe5ce37-0145-4c31-b84a-b36f8beac5f3" providerId="ADAL" clId="{80B9EE92-2438-4B4B-9C0B-08A31A8552CD}" dt="2023-03-30T15:24:45.426" v="1985"/>
          <ac:inkMkLst>
            <pc:docMk/>
            <pc:sldMk cId="877126840" sldId="283"/>
            <ac:inkMk id="86" creationId="{E4FFEA4B-91EF-68BB-E700-D678B76A24F0}"/>
          </ac:inkMkLst>
        </pc:inkChg>
        <pc:inkChg chg="add del">
          <ac:chgData name="Venkatasubramanian, Mani V." userId="fbe5ce37-0145-4c31-b84a-b36f8beac5f3" providerId="ADAL" clId="{80B9EE92-2438-4B4B-9C0B-08A31A8552CD}" dt="2023-03-30T15:24:45.426" v="1985"/>
          <ac:inkMkLst>
            <pc:docMk/>
            <pc:sldMk cId="877126840" sldId="283"/>
            <ac:inkMk id="87" creationId="{39DC3264-225A-6636-7388-49DC5EF6F82F}"/>
          </ac:inkMkLst>
        </pc:inkChg>
        <pc:inkChg chg="add del">
          <ac:chgData name="Venkatasubramanian, Mani V." userId="fbe5ce37-0145-4c31-b84a-b36f8beac5f3" providerId="ADAL" clId="{80B9EE92-2438-4B4B-9C0B-08A31A8552CD}" dt="2023-03-30T15:24:45.426" v="1985"/>
          <ac:inkMkLst>
            <pc:docMk/>
            <pc:sldMk cId="877126840" sldId="283"/>
            <ac:inkMk id="88" creationId="{FB0865F9-31B8-9ADB-72AA-7ABD37FEC7CC}"/>
          </ac:inkMkLst>
        </pc:inkChg>
        <pc:inkChg chg="add del">
          <ac:chgData name="Venkatasubramanian, Mani V." userId="fbe5ce37-0145-4c31-b84a-b36f8beac5f3" providerId="ADAL" clId="{80B9EE92-2438-4B4B-9C0B-08A31A8552CD}" dt="2023-03-30T15:24:45.426" v="1985"/>
          <ac:inkMkLst>
            <pc:docMk/>
            <pc:sldMk cId="877126840" sldId="283"/>
            <ac:inkMk id="89" creationId="{6833A89E-A5B0-3003-C7DF-347E3E7B4A4A}"/>
          </ac:inkMkLst>
        </pc:inkChg>
        <pc:inkChg chg="add del">
          <ac:chgData name="Venkatasubramanian, Mani V." userId="fbe5ce37-0145-4c31-b84a-b36f8beac5f3" providerId="ADAL" clId="{80B9EE92-2438-4B4B-9C0B-08A31A8552CD}" dt="2023-03-30T15:24:45.426" v="1985"/>
          <ac:inkMkLst>
            <pc:docMk/>
            <pc:sldMk cId="877126840" sldId="283"/>
            <ac:inkMk id="90" creationId="{1B65563C-9C72-DFBA-9DDE-89677ECA7EB4}"/>
          </ac:inkMkLst>
        </pc:inkChg>
        <pc:inkChg chg="add del">
          <ac:chgData name="Venkatasubramanian, Mani V." userId="fbe5ce37-0145-4c31-b84a-b36f8beac5f3" providerId="ADAL" clId="{80B9EE92-2438-4B4B-9C0B-08A31A8552CD}" dt="2023-03-30T15:24:45.426" v="1985"/>
          <ac:inkMkLst>
            <pc:docMk/>
            <pc:sldMk cId="877126840" sldId="283"/>
            <ac:inkMk id="91" creationId="{06EDEE23-7908-258C-8DFA-8EAAB694CA65}"/>
          </ac:inkMkLst>
        </pc:inkChg>
        <pc:inkChg chg="add del">
          <ac:chgData name="Venkatasubramanian, Mani V." userId="fbe5ce37-0145-4c31-b84a-b36f8beac5f3" providerId="ADAL" clId="{80B9EE92-2438-4B4B-9C0B-08A31A8552CD}" dt="2023-03-30T15:24:45.426" v="1985"/>
          <ac:inkMkLst>
            <pc:docMk/>
            <pc:sldMk cId="877126840" sldId="283"/>
            <ac:inkMk id="92" creationId="{80DD3320-F413-6476-0FED-830C150159E6}"/>
          </ac:inkMkLst>
        </pc:inkChg>
        <pc:inkChg chg="add del">
          <ac:chgData name="Venkatasubramanian, Mani V." userId="fbe5ce37-0145-4c31-b84a-b36f8beac5f3" providerId="ADAL" clId="{80B9EE92-2438-4B4B-9C0B-08A31A8552CD}" dt="2023-03-30T15:24:45.426" v="1985"/>
          <ac:inkMkLst>
            <pc:docMk/>
            <pc:sldMk cId="877126840" sldId="283"/>
            <ac:inkMk id="93" creationId="{A78633F7-E02C-F9A8-3277-4B6E31513B08}"/>
          </ac:inkMkLst>
        </pc:inkChg>
        <pc:inkChg chg="add del">
          <ac:chgData name="Venkatasubramanian, Mani V." userId="fbe5ce37-0145-4c31-b84a-b36f8beac5f3" providerId="ADAL" clId="{80B9EE92-2438-4B4B-9C0B-08A31A8552CD}" dt="2023-03-30T15:24:45.426" v="1985"/>
          <ac:inkMkLst>
            <pc:docMk/>
            <pc:sldMk cId="877126840" sldId="283"/>
            <ac:inkMk id="94" creationId="{3CB25878-6F1D-49B9-5177-AB85D93778C8}"/>
          </ac:inkMkLst>
        </pc:inkChg>
        <pc:inkChg chg="add del">
          <ac:chgData name="Venkatasubramanian, Mani V." userId="fbe5ce37-0145-4c31-b84a-b36f8beac5f3" providerId="ADAL" clId="{80B9EE92-2438-4B4B-9C0B-08A31A8552CD}" dt="2023-03-30T15:24:45.426" v="1985"/>
          <ac:inkMkLst>
            <pc:docMk/>
            <pc:sldMk cId="877126840" sldId="283"/>
            <ac:inkMk id="95" creationId="{CFB2D474-E222-ADC4-813F-179ECE544CF9}"/>
          </ac:inkMkLst>
        </pc:inkChg>
        <pc:inkChg chg="add del">
          <ac:chgData name="Venkatasubramanian, Mani V." userId="fbe5ce37-0145-4c31-b84a-b36f8beac5f3" providerId="ADAL" clId="{80B9EE92-2438-4B4B-9C0B-08A31A8552CD}" dt="2023-03-30T15:24:45.426" v="1985"/>
          <ac:inkMkLst>
            <pc:docMk/>
            <pc:sldMk cId="877126840" sldId="283"/>
            <ac:inkMk id="96" creationId="{E9C3058B-E00F-E2B6-E8B9-AC1657D3C5AA}"/>
          </ac:inkMkLst>
        </pc:inkChg>
        <pc:inkChg chg="add del">
          <ac:chgData name="Venkatasubramanian, Mani V." userId="fbe5ce37-0145-4c31-b84a-b36f8beac5f3" providerId="ADAL" clId="{80B9EE92-2438-4B4B-9C0B-08A31A8552CD}" dt="2023-03-30T15:24:45.426" v="1985"/>
          <ac:inkMkLst>
            <pc:docMk/>
            <pc:sldMk cId="877126840" sldId="283"/>
            <ac:inkMk id="97" creationId="{8A30AE29-0A4D-ED8C-3983-05DE62598AA5}"/>
          </ac:inkMkLst>
        </pc:inkChg>
        <pc:inkChg chg="add del">
          <ac:chgData name="Venkatasubramanian, Mani V." userId="fbe5ce37-0145-4c31-b84a-b36f8beac5f3" providerId="ADAL" clId="{80B9EE92-2438-4B4B-9C0B-08A31A8552CD}" dt="2023-03-30T15:24:45.426" v="1985"/>
          <ac:inkMkLst>
            <pc:docMk/>
            <pc:sldMk cId="877126840" sldId="283"/>
            <ac:inkMk id="98" creationId="{7A3C69A7-3595-33A3-64A3-2E5B515F3976}"/>
          </ac:inkMkLst>
        </pc:inkChg>
        <pc:inkChg chg="add reco">
          <ac:chgData name="Venkatasubramanian, Mani V." userId="fbe5ce37-0145-4c31-b84a-b36f8beac5f3" providerId="ADAL" clId="{80B9EE92-2438-4B4B-9C0B-08A31A8552CD}" dt="2023-03-30T15:24:45.426" v="1985"/>
          <ac:inkMkLst>
            <pc:docMk/>
            <pc:sldMk cId="877126840" sldId="283"/>
            <ac:inkMk id="99" creationId="{CB784A30-4A95-F6A8-6EA3-7FF7AC02F968}"/>
          </ac:inkMkLst>
        </pc:inkChg>
        <pc:inkChg chg="add reco">
          <ac:chgData name="Venkatasubramanian, Mani V." userId="fbe5ce37-0145-4c31-b84a-b36f8beac5f3" providerId="ADAL" clId="{80B9EE92-2438-4B4B-9C0B-08A31A8552CD}" dt="2023-03-30T15:24:45.426" v="1985"/>
          <ac:inkMkLst>
            <pc:docMk/>
            <pc:sldMk cId="877126840" sldId="283"/>
            <ac:inkMk id="100" creationId="{AEDDC7E6-D324-479F-E8C0-4B0F9ADC9888}"/>
          </ac:inkMkLst>
        </pc:inkChg>
        <pc:inkChg chg="add reco">
          <ac:chgData name="Venkatasubramanian, Mani V." userId="fbe5ce37-0145-4c31-b84a-b36f8beac5f3" providerId="ADAL" clId="{80B9EE92-2438-4B4B-9C0B-08A31A8552CD}" dt="2023-03-30T15:24:45.426" v="1985"/>
          <ac:inkMkLst>
            <pc:docMk/>
            <pc:sldMk cId="877126840" sldId="283"/>
            <ac:inkMk id="101" creationId="{C7599976-8680-8D63-6DF8-B4D6C9A08AAB}"/>
          </ac:inkMkLst>
        </pc:inkChg>
        <pc:inkChg chg="add reco">
          <ac:chgData name="Venkatasubramanian, Mani V." userId="fbe5ce37-0145-4c31-b84a-b36f8beac5f3" providerId="ADAL" clId="{80B9EE92-2438-4B4B-9C0B-08A31A8552CD}" dt="2023-03-30T15:24:45.426" v="1985"/>
          <ac:inkMkLst>
            <pc:docMk/>
            <pc:sldMk cId="877126840" sldId="283"/>
            <ac:inkMk id="102" creationId="{F67362E0-A8E9-9133-01E7-DCB7E1FC2047}"/>
          </ac:inkMkLst>
        </pc:inkChg>
        <pc:inkChg chg="add del">
          <ac:chgData name="Venkatasubramanian, Mani V." userId="fbe5ce37-0145-4c31-b84a-b36f8beac5f3" providerId="ADAL" clId="{80B9EE92-2438-4B4B-9C0B-08A31A8552CD}" dt="2023-03-30T15:24:55.244" v="1995"/>
          <ac:inkMkLst>
            <pc:docMk/>
            <pc:sldMk cId="877126840" sldId="283"/>
            <ac:inkMk id="103" creationId="{08864D80-D7F5-99FF-E075-589CE8A28A60}"/>
          </ac:inkMkLst>
        </pc:inkChg>
        <pc:inkChg chg="add del">
          <ac:chgData name="Venkatasubramanian, Mani V." userId="fbe5ce37-0145-4c31-b84a-b36f8beac5f3" providerId="ADAL" clId="{80B9EE92-2438-4B4B-9C0B-08A31A8552CD}" dt="2023-03-30T15:24:55.244" v="1995"/>
          <ac:inkMkLst>
            <pc:docMk/>
            <pc:sldMk cId="877126840" sldId="283"/>
            <ac:inkMk id="104" creationId="{6F8A810A-D0C8-F180-FF8E-9FD537367022}"/>
          </ac:inkMkLst>
        </pc:inkChg>
        <pc:inkChg chg="add del">
          <ac:chgData name="Venkatasubramanian, Mani V." userId="fbe5ce37-0145-4c31-b84a-b36f8beac5f3" providerId="ADAL" clId="{80B9EE92-2438-4B4B-9C0B-08A31A8552CD}" dt="2023-03-30T15:24:55.244" v="1995"/>
          <ac:inkMkLst>
            <pc:docMk/>
            <pc:sldMk cId="877126840" sldId="283"/>
            <ac:inkMk id="105" creationId="{576FC8C8-6593-C5B3-D4B6-6678D19881B8}"/>
          </ac:inkMkLst>
        </pc:inkChg>
        <pc:inkChg chg="add del">
          <ac:chgData name="Venkatasubramanian, Mani V." userId="fbe5ce37-0145-4c31-b84a-b36f8beac5f3" providerId="ADAL" clId="{80B9EE92-2438-4B4B-9C0B-08A31A8552CD}" dt="2023-03-30T15:24:55.244" v="1995"/>
          <ac:inkMkLst>
            <pc:docMk/>
            <pc:sldMk cId="877126840" sldId="283"/>
            <ac:inkMk id="106" creationId="{E8C6013F-EC33-6B6B-F648-F11266E13837}"/>
          </ac:inkMkLst>
        </pc:inkChg>
        <pc:inkChg chg="add del">
          <ac:chgData name="Venkatasubramanian, Mani V." userId="fbe5ce37-0145-4c31-b84a-b36f8beac5f3" providerId="ADAL" clId="{80B9EE92-2438-4B4B-9C0B-08A31A8552CD}" dt="2023-03-30T15:24:55.244" v="1995"/>
          <ac:inkMkLst>
            <pc:docMk/>
            <pc:sldMk cId="877126840" sldId="283"/>
            <ac:inkMk id="107" creationId="{7C6669B1-B862-EF11-6EA6-60785E984BD3}"/>
          </ac:inkMkLst>
        </pc:inkChg>
        <pc:inkChg chg="add del">
          <ac:chgData name="Venkatasubramanian, Mani V." userId="fbe5ce37-0145-4c31-b84a-b36f8beac5f3" providerId="ADAL" clId="{80B9EE92-2438-4B4B-9C0B-08A31A8552CD}" dt="2023-03-30T15:24:55.244" v="1995"/>
          <ac:inkMkLst>
            <pc:docMk/>
            <pc:sldMk cId="877126840" sldId="283"/>
            <ac:inkMk id="108" creationId="{38ABD029-20BD-0114-29DE-F5B74574DE1C}"/>
          </ac:inkMkLst>
        </pc:inkChg>
        <pc:inkChg chg="add del">
          <ac:chgData name="Venkatasubramanian, Mani V." userId="fbe5ce37-0145-4c31-b84a-b36f8beac5f3" providerId="ADAL" clId="{80B9EE92-2438-4B4B-9C0B-08A31A8552CD}" dt="2023-03-30T15:24:55.244" v="1995"/>
          <ac:inkMkLst>
            <pc:docMk/>
            <pc:sldMk cId="877126840" sldId="283"/>
            <ac:inkMk id="109" creationId="{AB22B79E-378B-E653-B599-CFABE4EA799B}"/>
          </ac:inkMkLst>
        </pc:inkChg>
        <pc:inkChg chg="add del">
          <ac:chgData name="Venkatasubramanian, Mani V." userId="fbe5ce37-0145-4c31-b84a-b36f8beac5f3" providerId="ADAL" clId="{80B9EE92-2438-4B4B-9C0B-08A31A8552CD}" dt="2023-03-30T15:24:55.244" v="1995"/>
          <ac:inkMkLst>
            <pc:docMk/>
            <pc:sldMk cId="877126840" sldId="283"/>
            <ac:inkMk id="110" creationId="{289DC1B1-6E64-1CCA-7F8B-F60D8C002222}"/>
          </ac:inkMkLst>
        </pc:inkChg>
        <pc:inkChg chg="add del">
          <ac:chgData name="Venkatasubramanian, Mani V." userId="fbe5ce37-0145-4c31-b84a-b36f8beac5f3" providerId="ADAL" clId="{80B9EE92-2438-4B4B-9C0B-08A31A8552CD}" dt="2023-03-30T15:24:55.244" v="1995"/>
          <ac:inkMkLst>
            <pc:docMk/>
            <pc:sldMk cId="877126840" sldId="283"/>
            <ac:inkMk id="111" creationId="{751B7D56-67E6-379F-0FF6-511F28C548C0}"/>
          </ac:inkMkLst>
        </pc:inkChg>
        <pc:inkChg chg="add reco">
          <ac:chgData name="Venkatasubramanian, Mani V." userId="fbe5ce37-0145-4c31-b84a-b36f8beac5f3" providerId="ADAL" clId="{80B9EE92-2438-4B4B-9C0B-08A31A8552CD}" dt="2023-03-30T15:24:55.244" v="1995"/>
          <ac:inkMkLst>
            <pc:docMk/>
            <pc:sldMk cId="877126840" sldId="283"/>
            <ac:inkMk id="112" creationId="{A55B466B-F05C-02DB-D26F-ECD427BE7580}"/>
          </ac:inkMkLst>
        </pc:inkChg>
        <pc:inkChg chg="add reco">
          <ac:chgData name="Venkatasubramanian, Mani V." userId="fbe5ce37-0145-4c31-b84a-b36f8beac5f3" providerId="ADAL" clId="{80B9EE92-2438-4B4B-9C0B-08A31A8552CD}" dt="2023-03-30T15:24:55.244" v="1995"/>
          <ac:inkMkLst>
            <pc:docMk/>
            <pc:sldMk cId="877126840" sldId="283"/>
            <ac:inkMk id="113" creationId="{6953567F-5D00-11CE-863E-C61FB8754C04}"/>
          </ac:inkMkLst>
        </pc:inkChg>
        <pc:inkChg chg="add">
          <ac:chgData name="Venkatasubramanian, Mani V." userId="fbe5ce37-0145-4c31-b84a-b36f8beac5f3" providerId="ADAL" clId="{80B9EE92-2438-4B4B-9C0B-08A31A8552CD}" dt="2023-03-30T15:24:56.430" v="1996"/>
          <ac:inkMkLst>
            <pc:docMk/>
            <pc:sldMk cId="877126840" sldId="283"/>
            <ac:inkMk id="114" creationId="{C05A6E4C-82DA-97DE-B29E-7CB4573729E1}"/>
          </ac:inkMkLst>
        </pc:inkChg>
        <pc:inkChg chg="add">
          <ac:chgData name="Venkatasubramanian, Mani V." userId="fbe5ce37-0145-4c31-b84a-b36f8beac5f3" providerId="ADAL" clId="{80B9EE92-2438-4B4B-9C0B-08A31A8552CD}" dt="2023-03-30T15:24:56.663" v="1997"/>
          <ac:inkMkLst>
            <pc:docMk/>
            <pc:sldMk cId="877126840" sldId="283"/>
            <ac:inkMk id="115" creationId="{BFA6624B-B187-F3A8-570C-809E8C3AB8F3}"/>
          </ac:inkMkLst>
        </pc:inkChg>
        <pc:inkChg chg="add">
          <ac:chgData name="Venkatasubramanian, Mani V." userId="fbe5ce37-0145-4c31-b84a-b36f8beac5f3" providerId="ADAL" clId="{80B9EE92-2438-4B4B-9C0B-08A31A8552CD}" dt="2023-03-30T15:24:56.863" v="1998"/>
          <ac:inkMkLst>
            <pc:docMk/>
            <pc:sldMk cId="877126840" sldId="283"/>
            <ac:inkMk id="116" creationId="{4844D186-9FCE-BB4B-17A0-C6AFB396C568}"/>
          </ac:inkMkLst>
        </pc:inkChg>
        <pc:inkChg chg="add">
          <ac:chgData name="Venkatasubramanian, Mani V." userId="fbe5ce37-0145-4c31-b84a-b36f8beac5f3" providerId="ADAL" clId="{80B9EE92-2438-4B4B-9C0B-08A31A8552CD}" dt="2023-03-30T15:24:57.012" v="1999"/>
          <ac:inkMkLst>
            <pc:docMk/>
            <pc:sldMk cId="877126840" sldId="283"/>
            <ac:inkMk id="117" creationId="{EF5B09D2-0B51-6A3F-0E50-7F8B2C6C4D8F}"/>
          </ac:inkMkLst>
        </pc:inkChg>
        <pc:inkChg chg="add">
          <ac:chgData name="Venkatasubramanian, Mani V." userId="fbe5ce37-0145-4c31-b84a-b36f8beac5f3" providerId="ADAL" clId="{80B9EE92-2438-4B4B-9C0B-08A31A8552CD}" dt="2023-03-30T15:24:57.231" v="2000"/>
          <ac:inkMkLst>
            <pc:docMk/>
            <pc:sldMk cId="877126840" sldId="283"/>
            <ac:inkMk id="118" creationId="{A4D5B309-286C-527A-5476-1AEDFAE34F91}"/>
          </ac:inkMkLst>
        </pc:inkChg>
        <pc:inkChg chg="add">
          <ac:chgData name="Venkatasubramanian, Mani V." userId="fbe5ce37-0145-4c31-b84a-b36f8beac5f3" providerId="ADAL" clId="{80B9EE92-2438-4B4B-9C0B-08A31A8552CD}" dt="2023-03-30T15:24:57.363" v="2001"/>
          <ac:inkMkLst>
            <pc:docMk/>
            <pc:sldMk cId="877126840" sldId="283"/>
            <ac:inkMk id="119" creationId="{9A7C037B-AC53-B405-4E26-E8F36CE99266}"/>
          </ac:inkMkLst>
        </pc:inkChg>
        <pc:inkChg chg="add del">
          <ac:chgData name="Venkatasubramanian, Mani V." userId="fbe5ce37-0145-4c31-b84a-b36f8beac5f3" providerId="ADAL" clId="{80B9EE92-2438-4B4B-9C0B-08A31A8552CD}" dt="2023-03-30T15:29:03.102" v="2363"/>
          <ac:inkMkLst>
            <pc:docMk/>
            <pc:sldMk cId="877126840" sldId="283"/>
            <ac:inkMk id="120" creationId="{F250458D-D31C-512D-7F76-9472CA78C9E3}"/>
          </ac:inkMkLst>
        </pc:inkChg>
        <pc:inkChg chg="add del">
          <ac:chgData name="Venkatasubramanian, Mani V." userId="fbe5ce37-0145-4c31-b84a-b36f8beac5f3" providerId="ADAL" clId="{80B9EE92-2438-4B4B-9C0B-08A31A8552CD}" dt="2023-03-30T15:29:03.102" v="2363"/>
          <ac:inkMkLst>
            <pc:docMk/>
            <pc:sldMk cId="877126840" sldId="283"/>
            <ac:inkMk id="121" creationId="{22A21466-9AE3-51FE-E3D7-375DA635A71F}"/>
          </ac:inkMkLst>
        </pc:inkChg>
        <pc:inkChg chg="add del">
          <ac:chgData name="Venkatasubramanian, Mani V." userId="fbe5ce37-0145-4c31-b84a-b36f8beac5f3" providerId="ADAL" clId="{80B9EE92-2438-4B4B-9C0B-08A31A8552CD}" dt="2023-03-30T15:29:03.102" v="2363"/>
          <ac:inkMkLst>
            <pc:docMk/>
            <pc:sldMk cId="877126840" sldId="283"/>
            <ac:inkMk id="122" creationId="{83B5B32F-8C1C-30D8-995F-057964108223}"/>
          </ac:inkMkLst>
        </pc:inkChg>
        <pc:inkChg chg="add del">
          <ac:chgData name="Venkatasubramanian, Mani V." userId="fbe5ce37-0145-4c31-b84a-b36f8beac5f3" providerId="ADAL" clId="{80B9EE92-2438-4B4B-9C0B-08A31A8552CD}" dt="2023-03-30T15:29:03.102" v="2363"/>
          <ac:inkMkLst>
            <pc:docMk/>
            <pc:sldMk cId="877126840" sldId="283"/>
            <ac:inkMk id="123" creationId="{EC7A2CC3-9EE3-D762-EA2E-63F765943DAE}"/>
          </ac:inkMkLst>
        </pc:inkChg>
        <pc:inkChg chg="add del">
          <ac:chgData name="Venkatasubramanian, Mani V." userId="fbe5ce37-0145-4c31-b84a-b36f8beac5f3" providerId="ADAL" clId="{80B9EE92-2438-4B4B-9C0B-08A31A8552CD}" dt="2023-03-30T15:29:03.102" v="2363"/>
          <ac:inkMkLst>
            <pc:docMk/>
            <pc:sldMk cId="877126840" sldId="283"/>
            <ac:inkMk id="124" creationId="{14018B31-C0F8-AF1A-1304-32BF5E54C1DD}"/>
          </ac:inkMkLst>
        </pc:inkChg>
        <pc:inkChg chg="add del">
          <ac:chgData name="Venkatasubramanian, Mani V." userId="fbe5ce37-0145-4c31-b84a-b36f8beac5f3" providerId="ADAL" clId="{80B9EE92-2438-4B4B-9C0B-08A31A8552CD}" dt="2023-03-30T15:29:03.102" v="2363"/>
          <ac:inkMkLst>
            <pc:docMk/>
            <pc:sldMk cId="877126840" sldId="283"/>
            <ac:inkMk id="125" creationId="{7143A79C-0AE8-3301-F072-5BCADD7A5CE2}"/>
          </ac:inkMkLst>
        </pc:inkChg>
        <pc:inkChg chg="add del">
          <ac:chgData name="Venkatasubramanian, Mani V." userId="fbe5ce37-0145-4c31-b84a-b36f8beac5f3" providerId="ADAL" clId="{80B9EE92-2438-4B4B-9C0B-08A31A8552CD}" dt="2023-03-30T15:29:03.102" v="2363"/>
          <ac:inkMkLst>
            <pc:docMk/>
            <pc:sldMk cId="877126840" sldId="283"/>
            <ac:inkMk id="126" creationId="{9AE5423A-6EE4-B46C-D8DB-63E883B956E4}"/>
          </ac:inkMkLst>
        </pc:inkChg>
        <pc:inkChg chg="add del">
          <ac:chgData name="Venkatasubramanian, Mani V." userId="fbe5ce37-0145-4c31-b84a-b36f8beac5f3" providerId="ADAL" clId="{80B9EE92-2438-4B4B-9C0B-08A31A8552CD}" dt="2023-03-30T15:29:03.102" v="2363"/>
          <ac:inkMkLst>
            <pc:docMk/>
            <pc:sldMk cId="877126840" sldId="283"/>
            <ac:inkMk id="127" creationId="{216CE963-163B-A563-26BB-3A0316F0719A}"/>
          </ac:inkMkLst>
        </pc:inkChg>
        <pc:inkChg chg="add del">
          <ac:chgData name="Venkatasubramanian, Mani V." userId="fbe5ce37-0145-4c31-b84a-b36f8beac5f3" providerId="ADAL" clId="{80B9EE92-2438-4B4B-9C0B-08A31A8552CD}" dt="2023-03-30T15:29:03.102" v="2363"/>
          <ac:inkMkLst>
            <pc:docMk/>
            <pc:sldMk cId="877126840" sldId="283"/>
            <ac:inkMk id="128" creationId="{D43F0E69-55B1-61D9-6C88-23421FF3BB1A}"/>
          </ac:inkMkLst>
        </pc:inkChg>
        <pc:inkChg chg="add del">
          <ac:chgData name="Venkatasubramanian, Mani V." userId="fbe5ce37-0145-4c31-b84a-b36f8beac5f3" providerId="ADAL" clId="{80B9EE92-2438-4B4B-9C0B-08A31A8552CD}" dt="2023-03-30T15:29:03.102" v="2363"/>
          <ac:inkMkLst>
            <pc:docMk/>
            <pc:sldMk cId="877126840" sldId="283"/>
            <ac:inkMk id="129" creationId="{5182CBC0-8425-D0D2-BC69-4B50238C57BD}"/>
          </ac:inkMkLst>
        </pc:inkChg>
        <pc:inkChg chg="add del">
          <ac:chgData name="Venkatasubramanian, Mani V." userId="fbe5ce37-0145-4c31-b84a-b36f8beac5f3" providerId="ADAL" clId="{80B9EE92-2438-4B4B-9C0B-08A31A8552CD}" dt="2023-03-30T15:29:03.102" v="2363"/>
          <ac:inkMkLst>
            <pc:docMk/>
            <pc:sldMk cId="877126840" sldId="283"/>
            <ac:inkMk id="130" creationId="{6B77A3B6-3749-7F28-07D0-E0B4733B216F}"/>
          </ac:inkMkLst>
        </pc:inkChg>
        <pc:inkChg chg="add del">
          <ac:chgData name="Venkatasubramanian, Mani V." userId="fbe5ce37-0145-4c31-b84a-b36f8beac5f3" providerId="ADAL" clId="{80B9EE92-2438-4B4B-9C0B-08A31A8552CD}" dt="2023-03-30T15:29:08.628" v="2369"/>
          <ac:inkMkLst>
            <pc:docMk/>
            <pc:sldMk cId="877126840" sldId="283"/>
            <ac:inkMk id="131" creationId="{EC7D329F-7045-ABB5-A44A-0836E48261B1}"/>
          </ac:inkMkLst>
        </pc:inkChg>
        <pc:inkChg chg="add del">
          <ac:chgData name="Venkatasubramanian, Mani V." userId="fbe5ce37-0145-4c31-b84a-b36f8beac5f3" providerId="ADAL" clId="{80B9EE92-2438-4B4B-9C0B-08A31A8552CD}" dt="2023-03-30T15:29:08.628" v="2369"/>
          <ac:inkMkLst>
            <pc:docMk/>
            <pc:sldMk cId="877126840" sldId="283"/>
            <ac:inkMk id="132" creationId="{663FB3CF-F9EC-DFF3-8013-D5F30628123F}"/>
          </ac:inkMkLst>
        </pc:inkChg>
        <pc:inkChg chg="add del">
          <ac:chgData name="Venkatasubramanian, Mani V." userId="fbe5ce37-0145-4c31-b84a-b36f8beac5f3" providerId="ADAL" clId="{80B9EE92-2438-4B4B-9C0B-08A31A8552CD}" dt="2023-03-30T15:29:08.628" v="2369"/>
          <ac:inkMkLst>
            <pc:docMk/>
            <pc:sldMk cId="877126840" sldId="283"/>
            <ac:inkMk id="133" creationId="{2CC907A8-C7A9-C288-2E7E-BC17A78F7419}"/>
          </ac:inkMkLst>
        </pc:inkChg>
        <pc:inkChg chg="add del">
          <ac:chgData name="Venkatasubramanian, Mani V." userId="fbe5ce37-0145-4c31-b84a-b36f8beac5f3" providerId="ADAL" clId="{80B9EE92-2438-4B4B-9C0B-08A31A8552CD}" dt="2023-03-30T15:29:08.628" v="2369"/>
          <ac:inkMkLst>
            <pc:docMk/>
            <pc:sldMk cId="877126840" sldId="283"/>
            <ac:inkMk id="134" creationId="{6C5014B7-8EBB-A914-AE7F-AD4F59C3C6DC}"/>
          </ac:inkMkLst>
        </pc:inkChg>
        <pc:inkChg chg="add del">
          <ac:chgData name="Venkatasubramanian, Mani V." userId="fbe5ce37-0145-4c31-b84a-b36f8beac5f3" providerId="ADAL" clId="{80B9EE92-2438-4B4B-9C0B-08A31A8552CD}" dt="2023-03-30T15:29:08.628" v="2369"/>
          <ac:inkMkLst>
            <pc:docMk/>
            <pc:sldMk cId="877126840" sldId="283"/>
            <ac:inkMk id="135" creationId="{5D72CDDC-F7FB-1574-9BDB-A878A59E8CAB}"/>
          </ac:inkMkLst>
        </pc:inkChg>
        <pc:inkChg chg="add">
          <ac:chgData name="Venkatasubramanian, Mani V." userId="fbe5ce37-0145-4c31-b84a-b36f8beac5f3" providerId="ADAL" clId="{80B9EE92-2438-4B4B-9C0B-08A31A8552CD}" dt="2023-03-30T15:25:02.940" v="2018"/>
          <ac:inkMkLst>
            <pc:docMk/>
            <pc:sldMk cId="877126840" sldId="283"/>
            <ac:inkMk id="136" creationId="{F071858B-4AEE-1889-B9C5-13DC84E3A51D}"/>
          </ac:inkMkLst>
        </pc:inkChg>
        <pc:inkChg chg="add">
          <ac:chgData name="Venkatasubramanian, Mani V." userId="fbe5ce37-0145-4c31-b84a-b36f8beac5f3" providerId="ADAL" clId="{80B9EE92-2438-4B4B-9C0B-08A31A8552CD}" dt="2023-03-30T15:25:03.207" v="2019"/>
          <ac:inkMkLst>
            <pc:docMk/>
            <pc:sldMk cId="877126840" sldId="283"/>
            <ac:inkMk id="137" creationId="{2DD06C1C-844E-AE4C-FCBD-CC6E3C00F283}"/>
          </ac:inkMkLst>
        </pc:inkChg>
        <pc:inkChg chg="add">
          <ac:chgData name="Venkatasubramanian, Mani V." userId="fbe5ce37-0145-4c31-b84a-b36f8beac5f3" providerId="ADAL" clId="{80B9EE92-2438-4B4B-9C0B-08A31A8552CD}" dt="2023-03-30T15:25:03.390" v="2020"/>
          <ac:inkMkLst>
            <pc:docMk/>
            <pc:sldMk cId="877126840" sldId="283"/>
            <ac:inkMk id="138" creationId="{60A1EC83-A59A-9776-94C3-C85715A237AB}"/>
          </ac:inkMkLst>
        </pc:inkChg>
        <pc:inkChg chg="add">
          <ac:chgData name="Venkatasubramanian, Mani V." userId="fbe5ce37-0145-4c31-b84a-b36f8beac5f3" providerId="ADAL" clId="{80B9EE92-2438-4B4B-9C0B-08A31A8552CD}" dt="2023-03-30T15:25:03.607" v="2021"/>
          <ac:inkMkLst>
            <pc:docMk/>
            <pc:sldMk cId="877126840" sldId="283"/>
            <ac:inkMk id="139" creationId="{8458AA36-DAA7-8D0A-349F-1A31A8FA176F}"/>
          </ac:inkMkLst>
        </pc:inkChg>
        <pc:inkChg chg="add">
          <ac:chgData name="Venkatasubramanian, Mani V." userId="fbe5ce37-0145-4c31-b84a-b36f8beac5f3" providerId="ADAL" clId="{80B9EE92-2438-4B4B-9C0B-08A31A8552CD}" dt="2023-03-30T15:25:03.790" v="2022"/>
          <ac:inkMkLst>
            <pc:docMk/>
            <pc:sldMk cId="877126840" sldId="283"/>
            <ac:inkMk id="140" creationId="{6C69F749-64B6-A20E-218B-D56F86D19FC2}"/>
          </ac:inkMkLst>
        </pc:inkChg>
        <pc:inkChg chg="add">
          <ac:chgData name="Venkatasubramanian, Mani V." userId="fbe5ce37-0145-4c31-b84a-b36f8beac5f3" providerId="ADAL" clId="{80B9EE92-2438-4B4B-9C0B-08A31A8552CD}" dt="2023-03-30T15:25:03.923" v="2023"/>
          <ac:inkMkLst>
            <pc:docMk/>
            <pc:sldMk cId="877126840" sldId="283"/>
            <ac:inkMk id="141" creationId="{BF7F00FC-B54C-8DB4-297B-FF79EE22F1C2}"/>
          </ac:inkMkLst>
        </pc:inkChg>
        <pc:inkChg chg="add">
          <ac:chgData name="Venkatasubramanian, Mani V." userId="fbe5ce37-0145-4c31-b84a-b36f8beac5f3" providerId="ADAL" clId="{80B9EE92-2438-4B4B-9C0B-08A31A8552CD}" dt="2023-03-30T15:25:04.140" v="2024"/>
          <ac:inkMkLst>
            <pc:docMk/>
            <pc:sldMk cId="877126840" sldId="283"/>
            <ac:inkMk id="142" creationId="{0EF1AD08-4A21-EB75-3F2C-14B9C735D130}"/>
          </ac:inkMkLst>
        </pc:inkChg>
        <pc:inkChg chg="add">
          <ac:chgData name="Venkatasubramanian, Mani V." userId="fbe5ce37-0145-4c31-b84a-b36f8beac5f3" providerId="ADAL" clId="{80B9EE92-2438-4B4B-9C0B-08A31A8552CD}" dt="2023-03-30T15:25:04.507" v="2025"/>
          <ac:inkMkLst>
            <pc:docMk/>
            <pc:sldMk cId="877126840" sldId="283"/>
            <ac:inkMk id="143" creationId="{292B49B0-92D3-01BB-9F70-DB3EC15E0625}"/>
          </ac:inkMkLst>
        </pc:inkChg>
        <pc:inkChg chg="add">
          <ac:chgData name="Venkatasubramanian, Mani V." userId="fbe5ce37-0145-4c31-b84a-b36f8beac5f3" providerId="ADAL" clId="{80B9EE92-2438-4B4B-9C0B-08A31A8552CD}" dt="2023-03-30T15:25:04.706" v="2026"/>
          <ac:inkMkLst>
            <pc:docMk/>
            <pc:sldMk cId="877126840" sldId="283"/>
            <ac:inkMk id="144" creationId="{92FB645A-E73A-E116-F8B8-0161AD7000E9}"/>
          </ac:inkMkLst>
        </pc:inkChg>
        <pc:inkChg chg="add">
          <ac:chgData name="Venkatasubramanian, Mani V." userId="fbe5ce37-0145-4c31-b84a-b36f8beac5f3" providerId="ADAL" clId="{80B9EE92-2438-4B4B-9C0B-08A31A8552CD}" dt="2023-03-30T15:25:04.841" v="2027"/>
          <ac:inkMkLst>
            <pc:docMk/>
            <pc:sldMk cId="877126840" sldId="283"/>
            <ac:inkMk id="145" creationId="{F8FDD687-8C8D-BA77-B5D2-4E100FF45DC9}"/>
          </ac:inkMkLst>
        </pc:inkChg>
        <pc:inkChg chg="add">
          <ac:chgData name="Venkatasubramanian, Mani V." userId="fbe5ce37-0145-4c31-b84a-b36f8beac5f3" providerId="ADAL" clId="{80B9EE92-2438-4B4B-9C0B-08A31A8552CD}" dt="2023-03-30T15:25:05.012" v="2028"/>
          <ac:inkMkLst>
            <pc:docMk/>
            <pc:sldMk cId="877126840" sldId="283"/>
            <ac:inkMk id="146" creationId="{607DA2F8-BB0F-E279-85BA-56EDD70D12DB}"/>
          </ac:inkMkLst>
        </pc:inkChg>
        <pc:inkChg chg="add">
          <ac:chgData name="Venkatasubramanian, Mani V." userId="fbe5ce37-0145-4c31-b84a-b36f8beac5f3" providerId="ADAL" clId="{80B9EE92-2438-4B4B-9C0B-08A31A8552CD}" dt="2023-03-30T15:25:05.178" v="2029"/>
          <ac:inkMkLst>
            <pc:docMk/>
            <pc:sldMk cId="877126840" sldId="283"/>
            <ac:inkMk id="147" creationId="{758EE736-C84F-891C-C2BA-28FC1F63E448}"/>
          </ac:inkMkLst>
        </pc:inkChg>
        <pc:inkChg chg="add">
          <ac:chgData name="Venkatasubramanian, Mani V." userId="fbe5ce37-0145-4c31-b84a-b36f8beac5f3" providerId="ADAL" clId="{80B9EE92-2438-4B4B-9C0B-08A31A8552CD}" dt="2023-03-30T15:25:05.378" v="2030"/>
          <ac:inkMkLst>
            <pc:docMk/>
            <pc:sldMk cId="877126840" sldId="283"/>
            <ac:inkMk id="148" creationId="{7933F24A-0D13-77CF-F392-845BC92D335D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155" creationId="{A0326FA8-3681-4E62-E661-F0EA0A363378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156" creationId="{69EB8DEC-15C1-9D73-5F57-97BA3A4B02DD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157" creationId="{D73BC234-4D48-9029-B81F-32182916E7AA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158" creationId="{441B409B-7785-0075-ED2A-60EB19B5A9DC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159" creationId="{56AFB242-7E5D-9398-2AB5-D20B9271E752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160" creationId="{F4488D63-1A67-44BD-1216-BA06E284FA11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161" creationId="{5F4322C3-E7E7-2CB7-AA8D-E36F74B9A866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162" creationId="{007273EC-C732-B516-1BBC-0FA0264E3A52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163" creationId="{E66431C3-2300-DD49-671A-A9BB431B7F2A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164" creationId="{0B1F13CB-7555-8D18-0C64-F9D4D5E2284E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165" creationId="{1EA70C75-49E6-D8D1-DD3F-338DB61D93D9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166" creationId="{73679861-7BB7-F2A8-DCEE-D0DC2FAF7645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167" creationId="{6CB4D122-6D18-F594-7DA3-A5BAA35AD54F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168" creationId="{6AE2799C-0B11-5337-5AAA-B9D8E385CEA2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169" creationId="{129279A9-59C3-5F01-C974-B408FA254F8C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170" creationId="{4097D41D-6A89-2AD6-824B-637E9E7D6647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171" creationId="{90673487-6D05-771A-555F-78DA7174BD69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172" creationId="{334FE8A1-E921-D943-3F4A-3036E80F3A40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173" creationId="{A0DBCB2D-1302-DA36-9C2B-010825266147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174" creationId="{F14F1CD2-F29C-94EE-6F61-7262E9773A8D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175" creationId="{8943D044-87B4-11B1-0394-F703B1787478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176" creationId="{3018BA5B-F8D4-270A-8555-520C4FA1DE4E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177" creationId="{AC9CFA2C-F1E9-2FCB-4B43-17DD0AC3E645}"/>
          </ac:inkMkLst>
        </pc:inkChg>
        <pc:inkChg chg="add">
          <ac:chgData name="Venkatasubramanian, Mani V." userId="fbe5ce37-0145-4c31-b84a-b36f8beac5f3" providerId="ADAL" clId="{80B9EE92-2438-4B4B-9C0B-08A31A8552CD}" dt="2023-03-30T15:25:12.595" v="2054"/>
          <ac:inkMkLst>
            <pc:docMk/>
            <pc:sldMk cId="877126840" sldId="283"/>
            <ac:inkMk id="178" creationId="{0A95818B-8F93-B1EE-5907-20B665C2CE01}"/>
          </ac:inkMkLst>
        </pc:inkChg>
        <pc:inkChg chg="add">
          <ac:chgData name="Venkatasubramanian, Mani V." userId="fbe5ce37-0145-4c31-b84a-b36f8beac5f3" providerId="ADAL" clId="{80B9EE92-2438-4B4B-9C0B-08A31A8552CD}" dt="2023-03-30T15:25:13.079" v="2055"/>
          <ac:inkMkLst>
            <pc:docMk/>
            <pc:sldMk cId="877126840" sldId="283"/>
            <ac:inkMk id="179" creationId="{673572E2-0FA1-BDBC-1EE5-EEC7725EB27C}"/>
          </ac:inkMkLst>
        </pc:inkChg>
        <pc:inkChg chg="add">
          <ac:chgData name="Venkatasubramanian, Mani V." userId="fbe5ce37-0145-4c31-b84a-b36f8beac5f3" providerId="ADAL" clId="{80B9EE92-2438-4B4B-9C0B-08A31A8552CD}" dt="2023-03-30T15:25:13.512" v="2056"/>
          <ac:inkMkLst>
            <pc:docMk/>
            <pc:sldMk cId="877126840" sldId="283"/>
            <ac:inkMk id="180" creationId="{8CCF1121-EA3D-B639-8990-06E5D1F3F273}"/>
          </ac:inkMkLst>
        </pc:inkChg>
        <pc:inkChg chg="add">
          <ac:chgData name="Venkatasubramanian, Mani V." userId="fbe5ce37-0145-4c31-b84a-b36f8beac5f3" providerId="ADAL" clId="{80B9EE92-2438-4B4B-9C0B-08A31A8552CD}" dt="2023-03-30T15:25:13.677" v="2057"/>
          <ac:inkMkLst>
            <pc:docMk/>
            <pc:sldMk cId="877126840" sldId="283"/>
            <ac:inkMk id="181" creationId="{AD0E04EB-180D-670E-8A60-37DBB8E06F50}"/>
          </ac:inkMkLst>
        </pc:inkChg>
        <pc:inkChg chg="add">
          <ac:chgData name="Venkatasubramanian, Mani V." userId="fbe5ce37-0145-4c31-b84a-b36f8beac5f3" providerId="ADAL" clId="{80B9EE92-2438-4B4B-9C0B-08A31A8552CD}" dt="2023-03-30T15:25:14.079" v="2058"/>
          <ac:inkMkLst>
            <pc:docMk/>
            <pc:sldMk cId="877126840" sldId="283"/>
            <ac:inkMk id="182" creationId="{21B038E3-F854-B7AA-E517-457DB6BAD28E}"/>
          </ac:inkMkLst>
        </pc:inkChg>
        <pc:inkChg chg="add">
          <ac:chgData name="Venkatasubramanian, Mani V." userId="fbe5ce37-0145-4c31-b84a-b36f8beac5f3" providerId="ADAL" clId="{80B9EE92-2438-4B4B-9C0B-08A31A8552CD}" dt="2023-03-30T15:25:14.245" v="2059"/>
          <ac:inkMkLst>
            <pc:docMk/>
            <pc:sldMk cId="877126840" sldId="283"/>
            <ac:inkMk id="183" creationId="{09980F64-52EF-52CD-29C9-4FC54B473079}"/>
          </ac:inkMkLst>
        </pc:inkChg>
        <pc:inkChg chg="add">
          <ac:chgData name="Venkatasubramanian, Mani V." userId="fbe5ce37-0145-4c31-b84a-b36f8beac5f3" providerId="ADAL" clId="{80B9EE92-2438-4B4B-9C0B-08A31A8552CD}" dt="2023-03-30T15:25:14.374" v="2060"/>
          <ac:inkMkLst>
            <pc:docMk/>
            <pc:sldMk cId="877126840" sldId="283"/>
            <ac:inkMk id="184" creationId="{618A5373-AD69-12F8-915F-25F550447972}"/>
          </ac:inkMkLst>
        </pc:inkChg>
        <pc:inkChg chg="add">
          <ac:chgData name="Venkatasubramanian, Mani V." userId="fbe5ce37-0145-4c31-b84a-b36f8beac5f3" providerId="ADAL" clId="{80B9EE92-2438-4B4B-9C0B-08A31A8552CD}" dt="2023-03-30T15:25:14.509" v="2061"/>
          <ac:inkMkLst>
            <pc:docMk/>
            <pc:sldMk cId="877126840" sldId="283"/>
            <ac:inkMk id="185" creationId="{EB00448D-E0E1-0651-CCFD-777D023A6F11}"/>
          </ac:inkMkLst>
        </pc:inkChg>
        <pc:inkChg chg="add">
          <ac:chgData name="Venkatasubramanian, Mani V." userId="fbe5ce37-0145-4c31-b84a-b36f8beac5f3" providerId="ADAL" clId="{80B9EE92-2438-4B4B-9C0B-08A31A8552CD}" dt="2023-03-30T15:25:14.708" v="2062"/>
          <ac:inkMkLst>
            <pc:docMk/>
            <pc:sldMk cId="877126840" sldId="283"/>
            <ac:inkMk id="186" creationId="{B1CF31D0-7B6D-7DBB-D8C4-6715529398B0}"/>
          </ac:inkMkLst>
        </pc:inkChg>
        <pc:inkChg chg="add">
          <ac:chgData name="Venkatasubramanian, Mani V." userId="fbe5ce37-0145-4c31-b84a-b36f8beac5f3" providerId="ADAL" clId="{80B9EE92-2438-4B4B-9C0B-08A31A8552CD}" dt="2023-03-30T15:25:14.873" v="2063"/>
          <ac:inkMkLst>
            <pc:docMk/>
            <pc:sldMk cId="877126840" sldId="283"/>
            <ac:inkMk id="187" creationId="{15B49CD8-4CE3-A200-0306-5072C8360B88}"/>
          </ac:inkMkLst>
        </pc:inkChg>
        <pc:inkChg chg="add">
          <ac:chgData name="Venkatasubramanian, Mani V." userId="fbe5ce37-0145-4c31-b84a-b36f8beac5f3" providerId="ADAL" clId="{80B9EE92-2438-4B4B-9C0B-08A31A8552CD}" dt="2023-03-30T15:25:15.306" v="2064"/>
          <ac:inkMkLst>
            <pc:docMk/>
            <pc:sldMk cId="877126840" sldId="283"/>
            <ac:inkMk id="188" creationId="{B9B0C6C2-D688-63A1-603D-8237F74E5E57}"/>
          </ac:inkMkLst>
        </pc:inkChg>
        <pc:inkChg chg="add">
          <ac:chgData name="Venkatasubramanian, Mani V." userId="fbe5ce37-0145-4c31-b84a-b36f8beac5f3" providerId="ADAL" clId="{80B9EE92-2438-4B4B-9C0B-08A31A8552CD}" dt="2023-03-30T15:25:15.456" v="2065"/>
          <ac:inkMkLst>
            <pc:docMk/>
            <pc:sldMk cId="877126840" sldId="283"/>
            <ac:inkMk id="189" creationId="{E66DA105-06E9-0AD3-0DE3-78FE61EE7E91}"/>
          </ac:inkMkLst>
        </pc:inkChg>
        <pc:inkChg chg="add">
          <ac:chgData name="Venkatasubramanian, Mani V." userId="fbe5ce37-0145-4c31-b84a-b36f8beac5f3" providerId="ADAL" clId="{80B9EE92-2438-4B4B-9C0B-08A31A8552CD}" dt="2023-03-30T15:25:15.589" v="2066"/>
          <ac:inkMkLst>
            <pc:docMk/>
            <pc:sldMk cId="877126840" sldId="283"/>
            <ac:inkMk id="190" creationId="{7D355120-D62C-2339-E42C-7BB2A63ADA0F}"/>
          </ac:inkMkLst>
        </pc:inkChg>
        <pc:inkChg chg="add">
          <ac:chgData name="Venkatasubramanian, Mani V." userId="fbe5ce37-0145-4c31-b84a-b36f8beac5f3" providerId="ADAL" clId="{80B9EE92-2438-4B4B-9C0B-08A31A8552CD}" dt="2023-03-30T15:25:15.773" v="2067"/>
          <ac:inkMkLst>
            <pc:docMk/>
            <pc:sldMk cId="877126840" sldId="283"/>
            <ac:inkMk id="191" creationId="{FC67E25F-DE70-CF00-3AFC-CF04630F1BAB}"/>
          </ac:inkMkLst>
        </pc:inkChg>
        <pc:inkChg chg="add">
          <ac:chgData name="Venkatasubramanian, Mani V." userId="fbe5ce37-0145-4c31-b84a-b36f8beac5f3" providerId="ADAL" clId="{80B9EE92-2438-4B4B-9C0B-08A31A8552CD}" dt="2023-03-30T15:25:15.989" v="2068"/>
          <ac:inkMkLst>
            <pc:docMk/>
            <pc:sldMk cId="877126840" sldId="283"/>
            <ac:inkMk id="192" creationId="{EC84CA42-DC33-5A3A-8C96-F7FB9472C0CE}"/>
          </ac:inkMkLst>
        </pc:inkChg>
        <pc:inkChg chg="add del">
          <ac:chgData name="Venkatasubramanian, Mani V." userId="fbe5ce37-0145-4c31-b84a-b36f8beac5f3" providerId="ADAL" clId="{80B9EE92-2438-4B4B-9C0B-08A31A8552CD}" dt="2023-03-30T15:25:48.643" v="2142"/>
          <ac:inkMkLst>
            <pc:docMk/>
            <pc:sldMk cId="877126840" sldId="283"/>
            <ac:inkMk id="193" creationId="{A2502D6E-9011-D025-1208-B4B0445C138C}"/>
          </ac:inkMkLst>
        </pc:inkChg>
        <pc:inkChg chg="add del">
          <ac:chgData name="Venkatasubramanian, Mani V." userId="fbe5ce37-0145-4c31-b84a-b36f8beac5f3" providerId="ADAL" clId="{80B9EE92-2438-4B4B-9C0B-08A31A8552CD}" dt="2023-03-30T15:25:48.643" v="2142"/>
          <ac:inkMkLst>
            <pc:docMk/>
            <pc:sldMk cId="877126840" sldId="283"/>
            <ac:inkMk id="194" creationId="{577F3E91-1178-AF12-84DD-28B22927430B}"/>
          </ac:inkMkLst>
        </pc:inkChg>
        <pc:inkChg chg="add del">
          <ac:chgData name="Venkatasubramanian, Mani V." userId="fbe5ce37-0145-4c31-b84a-b36f8beac5f3" providerId="ADAL" clId="{80B9EE92-2438-4B4B-9C0B-08A31A8552CD}" dt="2023-03-30T15:25:48.643" v="2142"/>
          <ac:inkMkLst>
            <pc:docMk/>
            <pc:sldMk cId="877126840" sldId="283"/>
            <ac:inkMk id="195" creationId="{57966DC4-4E50-AC7E-583F-7564C687A003}"/>
          </ac:inkMkLst>
        </pc:inkChg>
        <pc:inkChg chg="add del">
          <ac:chgData name="Venkatasubramanian, Mani V." userId="fbe5ce37-0145-4c31-b84a-b36f8beac5f3" providerId="ADAL" clId="{80B9EE92-2438-4B4B-9C0B-08A31A8552CD}" dt="2023-03-30T15:25:48.643" v="2142"/>
          <ac:inkMkLst>
            <pc:docMk/>
            <pc:sldMk cId="877126840" sldId="283"/>
            <ac:inkMk id="196" creationId="{AC7B404F-F92E-B1C6-1721-FD2F179DD002}"/>
          </ac:inkMkLst>
        </pc:inkChg>
        <pc:inkChg chg="add del">
          <ac:chgData name="Venkatasubramanian, Mani V." userId="fbe5ce37-0145-4c31-b84a-b36f8beac5f3" providerId="ADAL" clId="{80B9EE92-2438-4B4B-9C0B-08A31A8552CD}" dt="2023-03-30T15:25:48.643" v="2142"/>
          <ac:inkMkLst>
            <pc:docMk/>
            <pc:sldMk cId="877126840" sldId="283"/>
            <ac:inkMk id="197" creationId="{07E4C565-1E41-2AD3-FD8D-CF0DF2BDD21D}"/>
          </ac:inkMkLst>
        </pc:inkChg>
        <pc:inkChg chg="add del">
          <ac:chgData name="Venkatasubramanian, Mani V." userId="fbe5ce37-0145-4c31-b84a-b36f8beac5f3" providerId="ADAL" clId="{80B9EE92-2438-4B4B-9C0B-08A31A8552CD}" dt="2023-03-30T15:25:48.643" v="2142"/>
          <ac:inkMkLst>
            <pc:docMk/>
            <pc:sldMk cId="877126840" sldId="283"/>
            <ac:inkMk id="198" creationId="{1CBF75B7-A33A-94DD-536F-335828B2D7B6}"/>
          </ac:inkMkLst>
        </pc:inkChg>
        <pc:inkChg chg="add del">
          <ac:chgData name="Venkatasubramanian, Mani V." userId="fbe5ce37-0145-4c31-b84a-b36f8beac5f3" providerId="ADAL" clId="{80B9EE92-2438-4B4B-9C0B-08A31A8552CD}" dt="2023-03-30T15:25:48.643" v="2142"/>
          <ac:inkMkLst>
            <pc:docMk/>
            <pc:sldMk cId="877126840" sldId="283"/>
            <ac:inkMk id="199" creationId="{92E1B6FE-D05A-15D4-8A3A-CEB0B2BF1C9A}"/>
          </ac:inkMkLst>
        </pc:inkChg>
        <pc:inkChg chg="add del">
          <ac:chgData name="Venkatasubramanian, Mani V." userId="fbe5ce37-0145-4c31-b84a-b36f8beac5f3" providerId="ADAL" clId="{80B9EE92-2438-4B4B-9C0B-08A31A8552CD}" dt="2023-03-30T15:25:48.643" v="2142"/>
          <ac:inkMkLst>
            <pc:docMk/>
            <pc:sldMk cId="877126840" sldId="283"/>
            <ac:inkMk id="200" creationId="{470D970D-3C3E-7750-0F1F-EBFB6326BCFC}"/>
          </ac:inkMkLst>
        </pc:inkChg>
        <pc:inkChg chg="add del">
          <ac:chgData name="Venkatasubramanian, Mani V." userId="fbe5ce37-0145-4c31-b84a-b36f8beac5f3" providerId="ADAL" clId="{80B9EE92-2438-4B4B-9C0B-08A31A8552CD}" dt="2023-03-30T15:25:48.643" v="2142"/>
          <ac:inkMkLst>
            <pc:docMk/>
            <pc:sldMk cId="877126840" sldId="283"/>
            <ac:inkMk id="201" creationId="{810ACD47-B5BB-65DF-CFFE-869642B47C79}"/>
          </ac:inkMkLst>
        </pc:inkChg>
        <pc:inkChg chg="add del">
          <ac:chgData name="Venkatasubramanian, Mani V." userId="fbe5ce37-0145-4c31-b84a-b36f8beac5f3" providerId="ADAL" clId="{80B9EE92-2438-4B4B-9C0B-08A31A8552CD}" dt="2023-03-30T15:25:48.643" v="2142"/>
          <ac:inkMkLst>
            <pc:docMk/>
            <pc:sldMk cId="877126840" sldId="283"/>
            <ac:inkMk id="202" creationId="{A75B55DF-6192-544B-F682-5368E79AC280}"/>
          </ac:inkMkLst>
        </pc:inkChg>
        <pc:inkChg chg="add del">
          <ac:chgData name="Venkatasubramanian, Mani V." userId="fbe5ce37-0145-4c31-b84a-b36f8beac5f3" providerId="ADAL" clId="{80B9EE92-2438-4B4B-9C0B-08A31A8552CD}" dt="2023-03-30T15:25:48.643" v="2142"/>
          <ac:inkMkLst>
            <pc:docMk/>
            <pc:sldMk cId="877126840" sldId="283"/>
            <ac:inkMk id="203" creationId="{909E2DC5-6A25-121B-C1E4-13F4F85073EF}"/>
          </ac:inkMkLst>
        </pc:inkChg>
        <pc:inkChg chg="add del">
          <ac:chgData name="Venkatasubramanian, Mani V." userId="fbe5ce37-0145-4c31-b84a-b36f8beac5f3" providerId="ADAL" clId="{80B9EE92-2438-4B4B-9C0B-08A31A8552CD}" dt="2023-03-30T15:25:48.643" v="2142"/>
          <ac:inkMkLst>
            <pc:docMk/>
            <pc:sldMk cId="877126840" sldId="283"/>
            <ac:inkMk id="204" creationId="{D49E9433-2998-2378-6E8F-D91D9B3BFDAF}"/>
          </ac:inkMkLst>
        </pc:inkChg>
        <pc:inkChg chg="add del">
          <ac:chgData name="Venkatasubramanian, Mani V." userId="fbe5ce37-0145-4c31-b84a-b36f8beac5f3" providerId="ADAL" clId="{80B9EE92-2438-4B4B-9C0B-08A31A8552CD}" dt="2023-03-30T15:25:48.643" v="2142"/>
          <ac:inkMkLst>
            <pc:docMk/>
            <pc:sldMk cId="877126840" sldId="283"/>
            <ac:inkMk id="205" creationId="{35AF3386-92DD-9077-7A5B-02F72BE87C44}"/>
          </ac:inkMkLst>
        </pc:inkChg>
        <pc:inkChg chg="add del">
          <ac:chgData name="Venkatasubramanian, Mani V." userId="fbe5ce37-0145-4c31-b84a-b36f8beac5f3" providerId="ADAL" clId="{80B9EE92-2438-4B4B-9C0B-08A31A8552CD}" dt="2023-03-30T15:25:48.643" v="2142"/>
          <ac:inkMkLst>
            <pc:docMk/>
            <pc:sldMk cId="877126840" sldId="283"/>
            <ac:inkMk id="206" creationId="{75DA3C50-40B0-20E5-7893-A353ED86AB4A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09" creationId="{DB32EA80-E451-857D-DCB8-CC37B1DFCB46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10" creationId="{6412F7AA-3A5E-1AB0-145C-BB714C90A050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11" creationId="{7096AB37-D102-598A-F5DD-0DB1B2354247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12" creationId="{FF1E5D41-48C1-B987-5055-AB6B6471DAB5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13" creationId="{713C31A8-685A-70B5-8149-0A400154AA9C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14" creationId="{A946F18C-C54C-E7C5-EC5D-87DD0609A26B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15" creationId="{368A3024-7D0E-D421-8E26-AF8FB1C8F6F3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16" creationId="{DD93CC5C-D17D-DC75-C519-1E484615FA83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17" creationId="{3541DA6C-9524-1482-E930-FCC09EBF0825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18" creationId="{F140988B-7412-3EBB-2A44-FBBD4316F904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19" creationId="{AFFB82B1-D739-5EE5-D720-6EA0A72D4F5D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20" creationId="{40D37ED5-1DF1-7B98-E30A-A813C3475A8C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21" creationId="{DE93D607-A4C0-6DE3-084B-5F614F38A774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22" creationId="{DCF1D0C1-BB2C-6660-C95D-3F0DFDFF9718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23" creationId="{7B6B9594-2DD7-D451-A97E-C280752517DA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24" creationId="{96E8FA68-383B-E7C8-0DEA-DEA4E9392811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25" creationId="{D2B27FE3-DB2A-E5CE-17C8-28DCB0864B97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26" creationId="{9D155E0A-1106-A47F-D866-3E7EF1565696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27" creationId="{7F7A8756-A87A-175B-98EF-5BED8AC9EA72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28" creationId="{BDC0E05C-E75F-A04C-8900-4B190F8B6E58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29" creationId="{3D309095-7851-E23E-3DB2-481F9AFCD476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30" creationId="{9CD92207-E5CA-6AE5-01C4-709DADDD8FD4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31" creationId="{7A868056-4094-6D78-8932-9029DD60175E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32" creationId="{DECF539E-A909-FA30-3314-BB3C8B7F3F84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33" creationId="{4273B52D-44E9-861B-57A7-59D442E15243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34" creationId="{04A7C03A-EB93-5646-7E54-E98FA16D7229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35" creationId="{DD1B590C-A978-D686-AA4A-9C1E2BFC9567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36" creationId="{2115ACCC-BF90-A01B-481F-9BFE95D0497E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37" creationId="{286EF0D0-2508-0439-87F9-16D7DBCCED32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38" creationId="{45EC3042-ACE4-16C3-94AD-DA59BE128227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39" creationId="{1D44E1C0-7218-23E3-8307-3E089B52DE23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40" creationId="{F7D2AC17-D7CD-7511-8B13-2418F69B4798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41" creationId="{EB8B9580-6AD3-FA48-1CBC-9A5476DE37CB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42" creationId="{4707F7C3-87DF-D3ED-5982-E682E003FDF9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43" creationId="{0271A6EF-6049-872B-EED5-411C8D95A151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44" creationId="{BA5243DA-E00B-108A-7E97-7669E0DDD724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45" creationId="{C051B458-8754-73C2-D988-EDB52BCF10F9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46" creationId="{E0E58F45-1F43-9F24-1FAB-F6EA6BE7B816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47" creationId="{28C9B627-42FD-B662-3072-C107B6203BEA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48" creationId="{AC38F2D1-F1B8-F4D8-44B6-6E10E126BFF2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49" creationId="{544C8556-E1F9-C71A-F73C-C39A2577C384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50" creationId="{EA9498BF-6B46-B1E3-1355-AF1395EE7D07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51" creationId="{2F8B7148-6EB1-C1E9-2FAF-9ED9357ABC23}"/>
          </ac:inkMkLst>
        </pc:inkChg>
        <pc:inkChg chg="add del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52" creationId="{A162696E-A962-BA9F-3153-530A2FF25FAC}"/>
          </ac:inkMkLst>
        </pc:inkChg>
        <pc:inkChg chg="add reco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53" creationId="{78711DFD-9F40-F6C5-1920-81A6332CAE37}"/>
          </ac:inkMkLst>
        </pc:inkChg>
        <pc:inkChg chg="add reco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54" creationId="{73F85BA1-F1FB-FEC3-0183-94E6824A2B7A}"/>
          </ac:inkMkLst>
        </pc:inkChg>
        <pc:inkChg chg="add reco">
          <ac:chgData name="Venkatasubramanian, Mani V." userId="fbe5ce37-0145-4c31-b84a-b36f8beac5f3" providerId="ADAL" clId="{80B9EE92-2438-4B4B-9C0B-08A31A8552CD}" dt="2023-03-30T15:25:31.577" v="2127"/>
          <ac:inkMkLst>
            <pc:docMk/>
            <pc:sldMk cId="877126840" sldId="283"/>
            <ac:inkMk id="255" creationId="{38386CCB-E2A6-B273-D1F5-3D8652C5FF43}"/>
          </ac:inkMkLst>
        </pc:inkChg>
        <pc:inkChg chg="add del">
          <ac:chgData name="Venkatasubramanian, Mani V." userId="fbe5ce37-0145-4c31-b84a-b36f8beac5f3" providerId="ADAL" clId="{80B9EE92-2438-4B4B-9C0B-08A31A8552CD}" dt="2023-03-30T15:25:41.483" v="2140"/>
          <ac:inkMkLst>
            <pc:docMk/>
            <pc:sldMk cId="877126840" sldId="283"/>
            <ac:inkMk id="256" creationId="{01963093-42A8-3DD0-EC74-2B63FFFED445}"/>
          </ac:inkMkLst>
        </pc:inkChg>
        <pc:inkChg chg="add del">
          <ac:chgData name="Venkatasubramanian, Mani V." userId="fbe5ce37-0145-4c31-b84a-b36f8beac5f3" providerId="ADAL" clId="{80B9EE92-2438-4B4B-9C0B-08A31A8552CD}" dt="2023-03-30T15:25:41.483" v="2140"/>
          <ac:inkMkLst>
            <pc:docMk/>
            <pc:sldMk cId="877126840" sldId="283"/>
            <ac:inkMk id="257" creationId="{1900CFC7-D668-D6DA-982B-E596B6D8F4A3}"/>
          </ac:inkMkLst>
        </pc:inkChg>
        <pc:inkChg chg="add del">
          <ac:chgData name="Venkatasubramanian, Mani V." userId="fbe5ce37-0145-4c31-b84a-b36f8beac5f3" providerId="ADAL" clId="{80B9EE92-2438-4B4B-9C0B-08A31A8552CD}" dt="2023-03-30T15:25:41.483" v="2140"/>
          <ac:inkMkLst>
            <pc:docMk/>
            <pc:sldMk cId="877126840" sldId="283"/>
            <ac:inkMk id="258" creationId="{2F33A76D-0D8F-06E4-D836-4295FDCEC9F0}"/>
          </ac:inkMkLst>
        </pc:inkChg>
        <pc:inkChg chg="add del">
          <ac:chgData name="Venkatasubramanian, Mani V." userId="fbe5ce37-0145-4c31-b84a-b36f8beac5f3" providerId="ADAL" clId="{80B9EE92-2438-4B4B-9C0B-08A31A8552CD}" dt="2023-03-30T15:25:41.483" v="2140"/>
          <ac:inkMkLst>
            <pc:docMk/>
            <pc:sldMk cId="877126840" sldId="283"/>
            <ac:inkMk id="259" creationId="{7D922758-A96F-E763-473E-E506E3AD469B}"/>
          </ac:inkMkLst>
        </pc:inkChg>
        <pc:inkChg chg="add del">
          <ac:chgData name="Venkatasubramanian, Mani V." userId="fbe5ce37-0145-4c31-b84a-b36f8beac5f3" providerId="ADAL" clId="{80B9EE92-2438-4B4B-9C0B-08A31A8552CD}" dt="2023-03-30T15:25:41.483" v="2140"/>
          <ac:inkMkLst>
            <pc:docMk/>
            <pc:sldMk cId="877126840" sldId="283"/>
            <ac:inkMk id="260" creationId="{4EFC5B83-4901-CEED-CCB0-0DFB29C0365D}"/>
          </ac:inkMkLst>
        </pc:inkChg>
        <pc:inkChg chg="add del">
          <ac:chgData name="Venkatasubramanian, Mani V." userId="fbe5ce37-0145-4c31-b84a-b36f8beac5f3" providerId="ADAL" clId="{80B9EE92-2438-4B4B-9C0B-08A31A8552CD}" dt="2023-03-30T15:25:41.483" v="2140"/>
          <ac:inkMkLst>
            <pc:docMk/>
            <pc:sldMk cId="877126840" sldId="283"/>
            <ac:inkMk id="261" creationId="{EE6FC63A-2F29-27AC-AFBD-F1B2353C0CD8}"/>
          </ac:inkMkLst>
        </pc:inkChg>
        <pc:inkChg chg="add del">
          <ac:chgData name="Venkatasubramanian, Mani V." userId="fbe5ce37-0145-4c31-b84a-b36f8beac5f3" providerId="ADAL" clId="{80B9EE92-2438-4B4B-9C0B-08A31A8552CD}" dt="2023-03-30T15:25:41.483" v="2140"/>
          <ac:inkMkLst>
            <pc:docMk/>
            <pc:sldMk cId="877126840" sldId="283"/>
            <ac:inkMk id="262" creationId="{18AE7714-8393-AA13-D456-D1054AFCF668}"/>
          </ac:inkMkLst>
        </pc:inkChg>
        <pc:inkChg chg="add del">
          <ac:chgData name="Venkatasubramanian, Mani V." userId="fbe5ce37-0145-4c31-b84a-b36f8beac5f3" providerId="ADAL" clId="{80B9EE92-2438-4B4B-9C0B-08A31A8552CD}" dt="2023-03-30T15:25:41.483" v="2140"/>
          <ac:inkMkLst>
            <pc:docMk/>
            <pc:sldMk cId="877126840" sldId="283"/>
            <ac:inkMk id="263" creationId="{FFF69AF7-EFF2-1216-9C08-75BB52399D9E}"/>
          </ac:inkMkLst>
        </pc:inkChg>
        <pc:inkChg chg="add del">
          <ac:chgData name="Venkatasubramanian, Mani V." userId="fbe5ce37-0145-4c31-b84a-b36f8beac5f3" providerId="ADAL" clId="{80B9EE92-2438-4B4B-9C0B-08A31A8552CD}" dt="2023-03-30T15:25:41.483" v="2140"/>
          <ac:inkMkLst>
            <pc:docMk/>
            <pc:sldMk cId="877126840" sldId="283"/>
            <ac:inkMk id="264" creationId="{DADC4853-D111-7403-E2F0-3F06C624F545}"/>
          </ac:inkMkLst>
        </pc:inkChg>
        <pc:inkChg chg="add del">
          <ac:chgData name="Venkatasubramanian, Mani V." userId="fbe5ce37-0145-4c31-b84a-b36f8beac5f3" providerId="ADAL" clId="{80B9EE92-2438-4B4B-9C0B-08A31A8552CD}" dt="2023-03-30T15:25:41.483" v="2140"/>
          <ac:inkMkLst>
            <pc:docMk/>
            <pc:sldMk cId="877126840" sldId="283"/>
            <ac:inkMk id="265" creationId="{A37FB4D0-BD2F-93A5-08E4-4B9A7C96F321}"/>
          </ac:inkMkLst>
        </pc:inkChg>
        <pc:inkChg chg="add del">
          <ac:chgData name="Venkatasubramanian, Mani V." userId="fbe5ce37-0145-4c31-b84a-b36f8beac5f3" providerId="ADAL" clId="{80B9EE92-2438-4B4B-9C0B-08A31A8552CD}" dt="2023-03-30T15:25:41.483" v="2140"/>
          <ac:inkMkLst>
            <pc:docMk/>
            <pc:sldMk cId="877126840" sldId="283"/>
            <ac:inkMk id="266" creationId="{5AFD41CB-DBCE-9772-2F22-2D255817ACB2}"/>
          </ac:inkMkLst>
        </pc:inkChg>
        <pc:inkChg chg="add del">
          <ac:chgData name="Venkatasubramanian, Mani V." userId="fbe5ce37-0145-4c31-b84a-b36f8beac5f3" providerId="ADAL" clId="{80B9EE92-2438-4B4B-9C0B-08A31A8552CD}" dt="2023-03-30T15:25:41.483" v="2140"/>
          <ac:inkMkLst>
            <pc:docMk/>
            <pc:sldMk cId="877126840" sldId="283"/>
            <ac:inkMk id="267" creationId="{3B89B24F-CDC2-A245-AAF4-1FDE5E99E2C6}"/>
          </ac:inkMkLst>
        </pc:inkChg>
        <pc:inkChg chg="add reco">
          <ac:chgData name="Venkatasubramanian, Mani V." userId="fbe5ce37-0145-4c31-b84a-b36f8beac5f3" providerId="ADAL" clId="{80B9EE92-2438-4B4B-9C0B-08A31A8552CD}" dt="2023-03-30T15:25:41.483" v="2140"/>
          <ac:inkMkLst>
            <pc:docMk/>
            <pc:sldMk cId="877126840" sldId="283"/>
            <ac:inkMk id="268" creationId="{17409776-1C30-A594-5F02-ADE68241494D}"/>
          </ac:inkMkLst>
        </pc:inkChg>
        <pc:inkChg chg="add reco">
          <ac:chgData name="Venkatasubramanian, Mani V." userId="fbe5ce37-0145-4c31-b84a-b36f8beac5f3" providerId="ADAL" clId="{80B9EE92-2438-4B4B-9C0B-08A31A8552CD}" dt="2023-03-30T15:25:41.483" v="2140"/>
          <ac:inkMkLst>
            <pc:docMk/>
            <pc:sldMk cId="877126840" sldId="283"/>
            <ac:inkMk id="269" creationId="{B76622F7-AC17-F8B2-AEB2-577F0B5CEB64}"/>
          </ac:inkMkLst>
        </pc:inkChg>
        <pc:inkChg chg="add reco">
          <ac:chgData name="Venkatasubramanian, Mani V." userId="fbe5ce37-0145-4c31-b84a-b36f8beac5f3" providerId="ADAL" clId="{80B9EE92-2438-4B4B-9C0B-08A31A8552CD}" dt="2023-03-30T15:25:41.483" v="2140"/>
          <ac:inkMkLst>
            <pc:docMk/>
            <pc:sldMk cId="877126840" sldId="283"/>
            <ac:inkMk id="270" creationId="{730A5DBC-A84D-18F1-4D2F-7873798F12D0}"/>
          </ac:inkMkLst>
        </pc:inkChg>
        <pc:inkChg chg="add reco">
          <ac:chgData name="Venkatasubramanian, Mani V." userId="fbe5ce37-0145-4c31-b84a-b36f8beac5f3" providerId="ADAL" clId="{80B9EE92-2438-4B4B-9C0B-08A31A8552CD}" dt="2023-03-30T15:25:41.483" v="2140"/>
          <ac:inkMkLst>
            <pc:docMk/>
            <pc:sldMk cId="877126840" sldId="283"/>
            <ac:inkMk id="271" creationId="{7FC996D5-C0BB-8EBF-096A-D1E84CCCF460}"/>
          </ac:inkMkLst>
        </pc:inkChg>
        <pc:inkChg chg="add del">
          <ac:chgData name="Venkatasubramanian, Mani V." userId="fbe5ce37-0145-4c31-b84a-b36f8beac5f3" providerId="ADAL" clId="{80B9EE92-2438-4B4B-9C0B-08A31A8552CD}" dt="2023-03-30T15:25:48.643" v="2142"/>
          <ac:inkMkLst>
            <pc:docMk/>
            <pc:sldMk cId="877126840" sldId="283"/>
            <ac:inkMk id="272" creationId="{38A7D5B8-1A61-2D24-0756-0F1F0C4B6BC4}"/>
          </ac:inkMkLst>
        </pc:inkChg>
        <pc:inkChg chg="add reco">
          <ac:chgData name="Venkatasubramanian, Mani V." userId="fbe5ce37-0145-4c31-b84a-b36f8beac5f3" providerId="ADAL" clId="{80B9EE92-2438-4B4B-9C0B-08A31A8552CD}" dt="2023-03-30T15:25:48.643" v="2142"/>
          <ac:inkMkLst>
            <pc:docMk/>
            <pc:sldMk cId="877126840" sldId="283"/>
            <ac:inkMk id="273" creationId="{CCBD7B89-0FF9-9890-7286-FCA915EB05D5}"/>
          </ac:inkMkLst>
        </pc:inkChg>
        <pc:inkChg chg="add">
          <ac:chgData name="Venkatasubramanian, Mani V." userId="fbe5ce37-0145-4c31-b84a-b36f8beac5f3" providerId="ADAL" clId="{80B9EE92-2438-4B4B-9C0B-08A31A8552CD}" dt="2023-03-30T15:25:49.059" v="2143"/>
          <ac:inkMkLst>
            <pc:docMk/>
            <pc:sldMk cId="877126840" sldId="283"/>
            <ac:inkMk id="274" creationId="{45041A3F-3549-207E-E618-6D83EA2ECE3B}"/>
          </ac:inkMkLst>
        </pc:inkChg>
        <pc:inkChg chg="add">
          <ac:chgData name="Venkatasubramanian, Mani V." userId="fbe5ce37-0145-4c31-b84a-b36f8beac5f3" providerId="ADAL" clId="{80B9EE92-2438-4B4B-9C0B-08A31A8552CD}" dt="2023-03-30T15:26:10.819" v="2144"/>
          <ac:inkMkLst>
            <pc:docMk/>
            <pc:sldMk cId="877126840" sldId="283"/>
            <ac:inkMk id="275" creationId="{B070CA15-3292-17D4-8449-D70D6B7CA86E}"/>
          </ac:inkMkLst>
        </pc:inkChg>
        <pc:inkChg chg="add">
          <ac:chgData name="Venkatasubramanian, Mani V." userId="fbe5ce37-0145-4c31-b84a-b36f8beac5f3" providerId="ADAL" clId="{80B9EE92-2438-4B4B-9C0B-08A31A8552CD}" dt="2023-03-30T15:26:11.189" v="2145"/>
          <ac:inkMkLst>
            <pc:docMk/>
            <pc:sldMk cId="877126840" sldId="283"/>
            <ac:inkMk id="276" creationId="{9BDF2CE4-66D4-556C-2306-A4B522DBE83F}"/>
          </ac:inkMkLst>
        </pc:inkChg>
        <pc:inkChg chg="add">
          <ac:chgData name="Venkatasubramanian, Mani V." userId="fbe5ce37-0145-4c31-b84a-b36f8beac5f3" providerId="ADAL" clId="{80B9EE92-2438-4B4B-9C0B-08A31A8552CD}" dt="2023-03-30T15:26:11.474" v="2146"/>
          <ac:inkMkLst>
            <pc:docMk/>
            <pc:sldMk cId="877126840" sldId="283"/>
            <ac:inkMk id="277" creationId="{92BA6838-CB8D-F914-E76E-506108044BA2}"/>
          </ac:inkMkLst>
        </pc:inkChg>
        <pc:inkChg chg="add">
          <ac:chgData name="Venkatasubramanian, Mani V." userId="fbe5ce37-0145-4c31-b84a-b36f8beac5f3" providerId="ADAL" clId="{80B9EE92-2438-4B4B-9C0B-08A31A8552CD}" dt="2023-03-30T15:26:11.672" v="2147"/>
          <ac:inkMkLst>
            <pc:docMk/>
            <pc:sldMk cId="877126840" sldId="283"/>
            <ac:inkMk id="278" creationId="{56E60755-E6FA-1F13-DE73-ACA7A26E6955}"/>
          </ac:inkMkLst>
        </pc:inkChg>
        <pc:inkChg chg="add">
          <ac:chgData name="Venkatasubramanian, Mani V." userId="fbe5ce37-0145-4c31-b84a-b36f8beac5f3" providerId="ADAL" clId="{80B9EE92-2438-4B4B-9C0B-08A31A8552CD}" dt="2023-03-30T15:26:11.872" v="2148"/>
          <ac:inkMkLst>
            <pc:docMk/>
            <pc:sldMk cId="877126840" sldId="283"/>
            <ac:inkMk id="279" creationId="{759AC1A7-6976-CE1A-3A25-9C318F2A7205}"/>
          </ac:inkMkLst>
        </pc:inkChg>
        <pc:inkChg chg="add">
          <ac:chgData name="Venkatasubramanian, Mani V." userId="fbe5ce37-0145-4c31-b84a-b36f8beac5f3" providerId="ADAL" clId="{80B9EE92-2438-4B4B-9C0B-08A31A8552CD}" dt="2023-03-30T15:26:12.037" v="2149"/>
          <ac:inkMkLst>
            <pc:docMk/>
            <pc:sldMk cId="877126840" sldId="283"/>
            <ac:inkMk id="280" creationId="{2E83CFAA-82FE-5AFE-3003-A3AEBCB4B5E1}"/>
          </ac:inkMkLst>
        </pc:inkChg>
        <pc:inkChg chg="add">
          <ac:chgData name="Venkatasubramanian, Mani V." userId="fbe5ce37-0145-4c31-b84a-b36f8beac5f3" providerId="ADAL" clId="{80B9EE92-2438-4B4B-9C0B-08A31A8552CD}" dt="2023-03-30T15:26:12.423" v="2150"/>
          <ac:inkMkLst>
            <pc:docMk/>
            <pc:sldMk cId="877126840" sldId="283"/>
            <ac:inkMk id="281" creationId="{541F4285-F85A-C1B3-B23D-47DF5A2B77F6}"/>
          </ac:inkMkLst>
        </pc:inkChg>
        <pc:inkChg chg="add">
          <ac:chgData name="Venkatasubramanian, Mani V." userId="fbe5ce37-0145-4c31-b84a-b36f8beac5f3" providerId="ADAL" clId="{80B9EE92-2438-4B4B-9C0B-08A31A8552CD}" dt="2023-03-30T15:26:12.604" v="2151"/>
          <ac:inkMkLst>
            <pc:docMk/>
            <pc:sldMk cId="877126840" sldId="283"/>
            <ac:inkMk id="282" creationId="{FC399FBE-F464-D0F1-09A5-C2D918352F45}"/>
          </ac:inkMkLst>
        </pc:inkChg>
        <pc:inkChg chg="add">
          <ac:chgData name="Venkatasubramanian, Mani V." userId="fbe5ce37-0145-4c31-b84a-b36f8beac5f3" providerId="ADAL" clId="{80B9EE92-2438-4B4B-9C0B-08A31A8552CD}" dt="2023-03-30T15:26:12.753" v="2152"/>
          <ac:inkMkLst>
            <pc:docMk/>
            <pc:sldMk cId="877126840" sldId="283"/>
            <ac:inkMk id="283" creationId="{F594E20F-E755-D73B-C971-35E07C03400D}"/>
          </ac:inkMkLst>
        </pc:inkChg>
        <pc:inkChg chg="add">
          <ac:chgData name="Venkatasubramanian, Mani V." userId="fbe5ce37-0145-4c31-b84a-b36f8beac5f3" providerId="ADAL" clId="{80B9EE92-2438-4B4B-9C0B-08A31A8552CD}" dt="2023-03-30T15:26:13.207" v="2153"/>
          <ac:inkMkLst>
            <pc:docMk/>
            <pc:sldMk cId="877126840" sldId="283"/>
            <ac:inkMk id="284" creationId="{13512DFF-8DDB-F827-7BA6-37CE9AE4E875}"/>
          </ac:inkMkLst>
        </pc:inkChg>
        <pc:inkChg chg="add">
          <ac:chgData name="Venkatasubramanian, Mani V." userId="fbe5ce37-0145-4c31-b84a-b36f8beac5f3" providerId="ADAL" clId="{80B9EE92-2438-4B4B-9C0B-08A31A8552CD}" dt="2023-03-30T15:26:13.624" v="2154"/>
          <ac:inkMkLst>
            <pc:docMk/>
            <pc:sldMk cId="877126840" sldId="283"/>
            <ac:inkMk id="285" creationId="{57BCF4EC-57D6-DE00-8921-DC0C90F3FAC4}"/>
          </ac:inkMkLst>
        </pc:inkChg>
        <pc:inkChg chg="add">
          <ac:chgData name="Venkatasubramanian, Mani V." userId="fbe5ce37-0145-4c31-b84a-b36f8beac5f3" providerId="ADAL" clId="{80B9EE92-2438-4B4B-9C0B-08A31A8552CD}" dt="2023-03-30T15:26:13.803" v="2155"/>
          <ac:inkMkLst>
            <pc:docMk/>
            <pc:sldMk cId="877126840" sldId="283"/>
            <ac:inkMk id="286" creationId="{662CB009-C806-44E4-21D5-76F0FB1EEC83}"/>
          </ac:inkMkLst>
        </pc:inkChg>
        <pc:inkChg chg="add">
          <ac:chgData name="Venkatasubramanian, Mani V." userId="fbe5ce37-0145-4c31-b84a-b36f8beac5f3" providerId="ADAL" clId="{80B9EE92-2438-4B4B-9C0B-08A31A8552CD}" dt="2023-03-30T15:26:13.987" v="2156"/>
          <ac:inkMkLst>
            <pc:docMk/>
            <pc:sldMk cId="877126840" sldId="283"/>
            <ac:inkMk id="287" creationId="{00CE7813-15A1-BCE8-5F0A-58560BE3226D}"/>
          </ac:inkMkLst>
        </pc:inkChg>
        <pc:inkChg chg="add">
          <ac:chgData name="Venkatasubramanian, Mani V." userId="fbe5ce37-0145-4c31-b84a-b36f8beac5f3" providerId="ADAL" clId="{80B9EE92-2438-4B4B-9C0B-08A31A8552CD}" dt="2023-03-30T15:26:14.170" v="2157"/>
          <ac:inkMkLst>
            <pc:docMk/>
            <pc:sldMk cId="877126840" sldId="283"/>
            <ac:inkMk id="288" creationId="{AE930572-28D6-D749-293F-F9680F2C4FA5}"/>
          </ac:inkMkLst>
        </pc:inkChg>
        <pc:inkChg chg="add">
          <ac:chgData name="Venkatasubramanian, Mani V." userId="fbe5ce37-0145-4c31-b84a-b36f8beac5f3" providerId="ADAL" clId="{80B9EE92-2438-4B4B-9C0B-08A31A8552CD}" dt="2023-03-30T15:26:14.373" v="2158"/>
          <ac:inkMkLst>
            <pc:docMk/>
            <pc:sldMk cId="877126840" sldId="283"/>
            <ac:inkMk id="289" creationId="{BF919ADE-880B-0903-F234-193F8948D1A7}"/>
          </ac:inkMkLst>
        </pc:inkChg>
        <pc:inkChg chg="add">
          <ac:chgData name="Venkatasubramanian, Mani V." userId="fbe5ce37-0145-4c31-b84a-b36f8beac5f3" providerId="ADAL" clId="{80B9EE92-2438-4B4B-9C0B-08A31A8552CD}" dt="2023-03-30T15:26:14.690" v="2159"/>
          <ac:inkMkLst>
            <pc:docMk/>
            <pc:sldMk cId="877126840" sldId="283"/>
            <ac:inkMk id="290" creationId="{8BAC1D1A-09D9-8985-CE91-4C7848A9527D}"/>
          </ac:inkMkLst>
        </pc:inkChg>
        <pc:inkChg chg="add">
          <ac:chgData name="Venkatasubramanian, Mani V." userId="fbe5ce37-0145-4c31-b84a-b36f8beac5f3" providerId="ADAL" clId="{80B9EE92-2438-4B4B-9C0B-08A31A8552CD}" dt="2023-03-30T15:26:14.908" v="2160"/>
          <ac:inkMkLst>
            <pc:docMk/>
            <pc:sldMk cId="877126840" sldId="283"/>
            <ac:inkMk id="291" creationId="{8E9F49AE-F871-664F-5116-EB4616F9F10A}"/>
          </ac:inkMkLst>
        </pc:inkChg>
        <pc:inkChg chg="add">
          <ac:chgData name="Venkatasubramanian, Mani V." userId="fbe5ce37-0145-4c31-b84a-b36f8beac5f3" providerId="ADAL" clId="{80B9EE92-2438-4B4B-9C0B-08A31A8552CD}" dt="2023-03-30T15:26:15.053" v="2161"/>
          <ac:inkMkLst>
            <pc:docMk/>
            <pc:sldMk cId="877126840" sldId="283"/>
            <ac:inkMk id="292" creationId="{9F2EACD5-85BB-A57B-85A5-88186DC64288}"/>
          </ac:inkMkLst>
        </pc:inkChg>
        <pc:inkChg chg="add">
          <ac:chgData name="Venkatasubramanian, Mani V." userId="fbe5ce37-0145-4c31-b84a-b36f8beac5f3" providerId="ADAL" clId="{80B9EE92-2438-4B4B-9C0B-08A31A8552CD}" dt="2023-03-30T15:26:15.202" v="2162"/>
          <ac:inkMkLst>
            <pc:docMk/>
            <pc:sldMk cId="877126840" sldId="283"/>
            <ac:inkMk id="293" creationId="{D04B0299-D07B-E0B1-9807-B2018E100E60}"/>
          </ac:inkMkLst>
        </pc:inkChg>
        <pc:inkChg chg="add">
          <ac:chgData name="Venkatasubramanian, Mani V." userId="fbe5ce37-0145-4c31-b84a-b36f8beac5f3" providerId="ADAL" clId="{80B9EE92-2438-4B4B-9C0B-08A31A8552CD}" dt="2023-03-30T15:26:15.387" v="2163"/>
          <ac:inkMkLst>
            <pc:docMk/>
            <pc:sldMk cId="877126840" sldId="283"/>
            <ac:inkMk id="294" creationId="{0CEA811B-EB67-AFD3-9C5F-646BE276809D}"/>
          </ac:inkMkLst>
        </pc:inkChg>
        <pc:inkChg chg="add">
          <ac:chgData name="Venkatasubramanian, Mani V." userId="fbe5ce37-0145-4c31-b84a-b36f8beac5f3" providerId="ADAL" clId="{80B9EE92-2438-4B4B-9C0B-08A31A8552CD}" dt="2023-03-30T15:26:15.756" v="2164"/>
          <ac:inkMkLst>
            <pc:docMk/>
            <pc:sldMk cId="877126840" sldId="283"/>
            <ac:inkMk id="295" creationId="{1A415926-99B9-4BB2-F789-6F122FFAC2CD}"/>
          </ac:inkMkLst>
        </pc:inkChg>
        <pc:inkChg chg="add">
          <ac:chgData name="Venkatasubramanian, Mani V." userId="fbe5ce37-0145-4c31-b84a-b36f8beac5f3" providerId="ADAL" clId="{80B9EE92-2438-4B4B-9C0B-08A31A8552CD}" dt="2023-03-30T15:26:15.902" v="2165"/>
          <ac:inkMkLst>
            <pc:docMk/>
            <pc:sldMk cId="877126840" sldId="283"/>
            <ac:inkMk id="296" creationId="{82501CBF-B6C2-FFDF-FA6C-E60B037DEB18}"/>
          </ac:inkMkLst>
        </pc:inkChg>
        <pc:inkChg chg="add">
          <ac:chgData name="Venkatasubramanian, Mani V." userId="fbe5ce37-0145-4c31-b84a-b36f8beac5f3" providerId="ADAL" clId="{80B9EE92-2438-4B4B-9C0B-08A31A8552CD}" dt="2023-03-30T15:26:16.018" v="2166"/>
          <ac:inkMkLst>
            <pc:docMk/>
            <pc:sldMk cId="877126840" sldId="283"/>
            <ac:inkMk id="297" creationId="{792A7F81-1091-E01A-3C94-61E87D6FE708}"/>
          </ac:inkMkLst>
        </pc:inkChg>
        <pc:inkChg chg="add">
          <ac:chgData name="Venkatasubramanian, Mani V." userId="fbe5ce37-0145-4c31-b84a-b36f8beac5f3" providerId="ADAL" clId="{80B9EE92-2438-4B4B-9C0B-08A31A8552CD}" dt="2023-03-30T15:26:18.307" v="2167"/>
          <ac:inkMkLst>
            <pc:docMk/>
            <pc:sldMk cId="877126840" sldId="283"/>
            <ac:inkMk id="298" creationId="{31F3F195-AAC4-5F1F-6D16-027676A9E651}"/>
          </ac:inkMkLst>
        </pc:inkChg>
        <pc:inkChg chg="add">
          <ac:chgData name="Venkatasubramanian, Mani V." userId="fbe5ce37-0145-4c31-b84a-b36f8beac5f3" providerId="ADAL" clId="{80B9EE92-2438-4B4B-9C0B-08A31A8552CD}" dt="2023-03-30T15:26:18.854" v="2168"/>
          <ac:inkMkLst>
            <pc:docMk/>
            <pc:sldMk cId="877126840" sldId="283"/>
            <ac:inkMk id="299" creationId="{CBE52B4B-03BA-C7C7-097B-135C479BC033}"/>
          </ac:inkMkLst>
        </pc:inkChg>
        <pc:inkChg chg="add">
          <ac:chgData name="Venkatasubramanian, Mani V." userId="fbe5ce37-0145-4c31-b84a-b36f8beac5f3" providerId="ADAL" clId="{80B9EE92-2438-4B4B-9C0B-08A31A8552CD}" dt="2023-03-30T15:26:19.090" v="2169"/>
          <ac:inkMkLst>
            <pc:docMk/>
            <pc:sldMk cId="877126840" sldId="283"/>
            <ac:inkMk id="300" creationId="{A1A82EF4-CB2A-5BEC-98AA-A60111B4F345}"/>
          </ac:inkMkLst>
        </pc:inkChg>
        <pc:inkChg chg="add">
          <ac:chgData name="Venkatasubramanian, Mani V." userId="fbe5ce37-0145-4c31-b84a-b36f8beac5f3" providerId="ADAL" clId="{80B9EE92-2438-4B4B-9C0B-08A31A8552CD}" dt="2023-03-30T15:26:19.423" v="2170"/>
          <ac:inkMkLst>
            <pc:docMk/>
            <pc:sldMk cId="877126840" sldId="283"/>
            <ac:inkMk id="301" creationId="{DEDFE1F3-6A0E-011E-21FB-891A4BFAFE24}"/>
          </ac:inkMkLst>
        </pc:inkChg>
        <pc:inkChg chg="add">
          <ac:chgData name="Venkatasubramanian, Mani V." userId="fbe5ce37-0145-4c31-b84a-b36f8beac5f3" providerId="ADAL" clId="{80B9EE92-2438-4B4B-9C0B-08A31A8552CD}" dt="2023-03-30T15:26:19.790" v="2171"/>
          <ac:inkMkLst>
            <pc:docMk/>
            <pc:sldMk cId="877126840" sldId="283"/>
            <ac:inkMk id="302" creationId="{3156E96A-4449-4F05-7AF8-D843B183485E}"/>
          </ac:inkMkLst>
        </pc:inkChg>
        <pc:inkChg chg="add">
          <ac:chgData name="Venkatasubramanian, Mani V." userId="fbe5ce37-0145-4c31-b84a-b36f8beac5f3" providerId="ADAL" clId="{80B9EE92-2438-4B4B-9C0B-08A31A8552CD}" dt="2023-03-30T15:26:19.952" v="2172"/>
          <ac:inkMkLst>
            <pc:docMk/>
            <pc:sldMk cId="877126840" sldId="283"/>
            <ac:inkMk id="303" creationId="{A3E50212-15D3-53A9-921F-F0F277CAFAF7}"/>
          </ac:inkMkLst>
        </pc:inkChg>
        <pc:inkChg chg="add">
          <ac:chgData name="Venkatasubramanian, Mani V." userId="fbe5ce37-0145-4c31-b84a-b36f8beac5f3" providerId="ADAL" clId="{80B9EE92-2438-4B4B-9C0B-08A31A8552CD}" dt="2023-03-30T15:26:20.085" v="2173"/>
          <ac:inkMkLst>
            <pc:docMk/>
            <pc:sldMk cId="877126840" sldId="283"/>
            <ac:inkMk id="304" creationId="{64925B65-2567-7AA9-E938-72B91E472576}"/>
          </ac:inkMkLst>
        </pc:inkChg>
        <pc:inkChg chg="add">
          <ac:chgData name="Venkatasubramanian, Mani V." userId="fbe5ce37-0145-4c31-b84a-b36f8beac5f3" providerId="ADAL" clId="{80B9EE92-2438-4B4B-9C0B-08A31A8552CD}" dt="2023-03-30T15:26:20.252" v="2174"/>
          <ac:inkMkLst>
            <pc:docMk/>
            <pc:sldMk cId="877126840" sldId="283"/>
            <ac:inkMk id="305" creationId="{C1E0DB61-3C28-F3F9-19F8-BB6829632529}"/>
          </ac:inkMkLst>
        </pc:inkChg>
        <pc:inkChg chg="add">
          <ac:chgData name="Venkatasubramanian, Mani V." userId="fbe5ce37-0145-4c31-b84a-b36f8beac5f3" providerId="ADAL" clId="{80B9EE92-2438-4B4B-9C0B-08A31A8552CD}" dt="2023-03-30T15:26:20.436" v="2175"/>
          <ac:inkMkLst>
            <pc:docMk/>
            <pc:sldMk cId="877126840" sldId="283"/>
            <ac:inkMk id="306" creationId="{0322C168-D45B-18CC-BBC6-EF39E93281E7}"/>
          </ac:inkMkLst>
        </pc:inkChg>
        <pc:inkChg chg="add">
          <ac:chgData name="Venkatasubramanian, Mani V." userId="fbe5ce37-0145-4c31-b84a-b36f8beac5f3" providerId="ADAL" clId="{80B9EE92-2438-4B4B-9C0B-08A31A8552CD}" dt="2023-03-30T15:26:20.878" v="2176"/>
          <ac:inkMkLst>
            <pc:docMk/>
            <pc:sldMk cId="877126840" sldId="283"/>
            <ac:inkMk id="307" creationId="{8CE94032-7E8F-FFEB-1988-59C547A9F7E8}"/>
          </ac:inkMkLst>
        </pc:inkChg>
        <pc:inkChg chg="add">
          <ac:chgData name="Venkatasubramanian, Mani V." userId="fbe5ce37-0145-4c31-b84a-b36f8beac5f3" providerId="ADAL" clId="{80B9EE92-2438-4B4B-9C0B-08A31A8552CD}" dt="2023-03-30T15:26:21.100" v="2177"/>
          <ac:inkMkLst>
            <pc:docMk/>
            <pc:sldMk cId="877126840" sldId="283"/>
            <ac:inkMk id="308" creationId="{CAE69299-8DF7-EF64-F166-BBDFF377BADC}"/>
          </ac:inkMkLst>
        </pc:inkChg>
        <pc:inkChg chg="add">
          <ac:chgData name="Venkatasubramanian, Mani V." userId="fbe5ce37-0145-4c31-b84a-b36f8beac5f3" providerId="ADAL" clId="{80B9EE92-2438-4B4B-9C0B-08A31A8552CD}" dt="2023-03-30T15:26:21.434" v="2178"/>
          <ac:inkMkLst>
            <pc:docMk/>
            <pc:sldMk cId="877126840" sldId="283"/>
            <ac:inkMk id="309" creationId="{C5143F8A-AE56-8C85-F12B-22B5C2C9B544}"/>
          </ac:inkMkLst>
        </pc:inkChg>
        <pc:inkChg chg="add">
          <ac:chgData name="Venkatasubramanian, Mani V." userId="fbe5ce37-0145-4c31-b84a-b36f8beac5f3" providerId="ADAL" clId="{80B9EE92-2438-4B4B-9C0B-08A31A8552CD}" dt="2023-03-30T15:26:21.583" v="2179"/>
          <ac:inkMkLst>
            <pc:docMk/>
            <pc:sldMk cId="877126840" sldId="283"/>
            <ac:inkMk id="310" creationId="{91444427-6FF0-6A56-962D-656103FD89AC}"/>
          </ac:inkMkLst>
        </pc:inkChg>
        <pc:inkChg chg="add">
          <ac:chgData name="Venkatasubramanian, Mani V." userId="fbe5ce37-0145-4c31-b84a-b36f8beac5f3" providerId="ADAL" clId="{80B9EE92-2438-4B4B-9C0B-08A31A8552CD}" dt="2023-03-30T15:26:21.734" v="2180"/>
          <ac:inkMkLst>
            <pc:docMk/>
            <pc:sldMk cId="877126840" sldId="283"/>
            <ac:inkMk id="311" creationId="{8731275E-69C1-365B-4BBE-D7A09876AC52}"/>
          </ac:inkMkLst>
        </pc:inkChg>
        <pc:inkChg chg="add del">
          <ac:chgData name="Venkatasubramanian, Mani V." userId="fbe5ce37-0145-4c31-b84a-b36f8beac5f3" providerId="ADAL" clId="{80B9EE92-2438-4B4B-9C0B-08A31A8552CD}" dt="2023-03-30T15:26:27.688" v="2201"/>
          <ac:inkMkLst>
            <pc:docMk/>
            <pc:sldMk cId="877126840" sldId="283"/>
            <ac:inkMk id="314" creationId="{82B7A447-CCA6-BF17-5DAA-0BE660E40DA7}"/>
          </ac:inkMkLst>
        </pc:inkChg>
        <pc:inkChg chg="add del">
          <ac:chgData name="Venkatasubramanian, Mani V." userId="fbe5ce37-0145-4c31-b84a-b36f8beac5f3" providerId="ADAL" clId="{80B9EE92-2438-4B4B-9C0B-08A31A8552CD}" dt="2023-03-30T15:26:27.688" v="2201"/>
          <ac:inkMkLst>
            <pc:docMk/>
            <pc:sldMk cId="877126840" sldId="283"/>
            <ac:inkMk id="315" creationId="{2859A461-C37F-B6A1-30DD-FAB9CD34AB88}"/>
          </ac:inkMkLst>
        </pc:inkChg>
        <pc:inkChg chg="add del">
          <ac:chgData name="Venkatasubramanian, Mani V." userId="fbe5ce37-0145-4c31-b84a-b36f8beac5f3" providerId="ADAL" clId="{80B9EE92-2438-4B4B-9C0B-08A31A8552CD}" dt="2023-03-30T15:26:27.688" v="2201"/>
          <ac:inkMkLst>
            <pc:docMk/>
            <pc:sldMk cId="877126840" sldId="283"/>
            <ac:inkMk id="316" creationId="{445F5163-D948-1102-7656-4407E943163F}"/>
          </ac:inkMkLst>
        </pc:inkChg>
        <pc:inkChg chg="add del">
          <ac:chgData name="Venkatasubramanian, Mani V." userId="fbe5ce37-0145-4c31-b84a-b36f8beac5f3" providerId="ADAL" clId="{80B9EE92-2438-4B4B-9C0B-08A31A8552CD}" dt="2023-03-30T15:26:27.688" v="2201"/>
          <ac:inkMkLst>
            <pc:docMk/>
            <pc:sldMk cId="877126840" sldId="283"/>
            <ac:inkMk id="317" creationId="{C8AB053C-16B1-1859-9713-F4DC9B460245}"/>
          </ac:inkMkLst>
        </pc:inkChg>
        <pc:inkChg chg="add del">
          <ac:chgData name="Venkatasubramanian, Mani V." userId="fbe5ce37-0145-4c31-b84a-b36f8beac5f3" providerId="ADAL" clId="{80B9EE92-2438-4B4B-9C0B-08A31A8552CD}" dt="2023-03-30T15:26:27.688" v="2201"/>
          <ac:inkMkLst>
            <pc:docMk/>
            <pc:sldMk cId="877126840" sldId="283"/>
            <ac:inkMk id="318" creationId="{93E231AB-A317-5643-1A47-7BCD2CC394E9}"/>
          </ac:inkMkLst>
        </pc:inkChg>
        <pc:inkChg chg="add del">
          <ac:chgData name="Venkatasubramanian, Mani V." userId="fbe5ce37-0145-4c31-b84a-b36f8beac5f3" providerId="ADAL" clId="{80B9EE92-2438-4B4B-9C0B-08A31A8552CD}" dt="2023-03-30T15:26:27.688" v="2201"/>
          <ac:inkMkLst>
            <pc:docMk/>
            <pc:sldMk cId="877126840" sldId="283"/>
            <ac:inkMk id="319" creationId="{9B89D6E6-B995-E0E6-8DFC-5DE0B0F19224}"/>
          </ac:inkMkLst>
        </pc:inkChg>
        <pc:inkChg chg="add del">
          <ac:chgData name="Venkatasubramanian, Mani V." userId="fbe5ce37-0145-4c31-b84a-b36f8beac5f3" providerId="ADAL" clId="{80B9EE92-2438-4B4B-9C0B-08A31A8552CD}" dt="2023-03-30T15:26:27.688" v="2201"/>
          <ac:inkMkLst>
            <pc:docMk/>
            <pc:sldMk cId="877126840" sldId="283"/>
            <ac:inkMk id="320" creationId="{AA0743C1-4608-390F-9204-2FC1CA42534F}"/>
          </ac:inkMkLst>
        </pc:inkChg>
        <pc:inkChg chg="add del">
          <ac:chgData name="Venkatasubramanian, Mani V." userId="fbe5ce37-0145-4c31-b84a-b36f8beac5f3" providerId="ADAL" clId="{80B9EE92-2438-4B4B-9C0B-08A31A8552CD}" dt="2023-03-30T15:26:27.688" v="2201"/>
          <ac:inkMkLst>
            <pc:docMk/>
            <pc:sldMk cId="877126840" sldId="283"/>
            <ac:inkMk id="321" creationId="{06800CB5-D8E6-F311-1B1F-B38390156050}"/>
          </ac:inkMkLst>
        </pc:inkChg>
        <pc:inkChg chg="add del">
          <ac:chgData name="Venkatasubramanian, Mani V." userId="fbe5ce37-0145-4c31-b84a-b36f8beac5f3" providerId="ADAL" clId="{80B9EE92-2438-4B4B-9C0B-08A31A8552CD}" dt="2023-03-30T15:26:27.688" v="2201"/>
          <ac:inkMkLst>
            <pc:docMk/>
            <pc:sldMk cId="877126840" sldId="283"/>
            <ac:inkMk id="322" creationId="{BABF4D0E-B3B0-9E24-AB2A-5C7A9DCBD1BC}"/>
          </ac:inkMkLst>
        </pc:inkChg>
        <pc:inkChg chg="add del">
          <ac:chgData name="Venkatasubramanian, Mani V." userId="fbe5ce37-0145-4c31-b84a-b36f8beac5f3" providerId="ADAL" clId="{80B9EE92-2438-4B4B-9C0B-08A31A8552CD}" dt="2023-03-30T15:26:27.688" v="2201"/>
          <ac:inkMkLst>
            <pc:docMk/>
            <pc:sldMk cId="877126840" sldId="283"/>
            <ac:inkMk id="323" creationId="{110E9BC6-823B-ECEF-AEA1-7B9B86A54A7D}"/>
          </ac:inkMkLst>
        </pc:inkChg>
        <pc:inkChg chg="add del">
          <ac:chgData name="Venkatasubramanian, Mani V." userId="fbe5ce37-0145-4c31-b84a-b36f8beac5f3" providerId="ADAL" clId="{80B9EE92-2438-4B4B-9C0B-08A31A8552CD}" dt="2023-03-30T15:26:27.688" v="2201"/>
          <ac:inkMkLst>
            <pc:docMk/>
            <pc:sldMk cId="877126840" sldId="283"/>
            <ac:inkMk id="324" creationId="{A9821263-2FF1-B315-0B6A-36C6A9540B4B}"/>
          </ac:inkMkLst>
        </pc:inkChg>
        <pc:inkChg chg="add del">
          <ac:chgData name="Venkatasubramanian, Mani V." userId="fbe5ce37-0145-4c31-b84a-b36f8beac5f3" providerId="ADAL" clId="{80B9EE92-2438-4B4B-9C0B-08A31A8552CD}" dt="2023-03-30T15:26:27.688" v="2201"/>
          <ac:inkMkLst>
            <pc:docMk/>
            <pc:sldMk cId="877126840" sldId="283"/>
            <ac:inkMk id="325" creationId="{F5E5F541-AC11-7FF5-FDA3-B972B26DEBDD}"/>
          </ac:inkMkLst>
        </pc:inkChg>
        <pc:inkChg chg="add del">
          <ac:chgData name="Venkatasubramanian, Mani V." userId="fbe5ce37-0145-4c31-b84a-b36f8beac5f3" providerId="ADAL" clId="{80B9EE92-2438-4B4B-9C0B-08A31A8552CD}" dt="2023-03-30T15:26:27.688" v="2201"/>
          <ac:inkMkLst>
            <pc:docMk/>
            <pc:sldMk cId="877126840" sldId="283"/>
            <ac:inkMk id="326" creationId="{E48AFD63-655E-72E2-7028-CB5849750126}"/>
          </ac:inkMkLst>
        </pc:inkChg>
        <pc:inkChg chg="add del">
          <ac:chgData name="Venkatasubramanian, Mani V." userId="fbe5ce37-0145-4c31-b84a-b36f8beac5f3" providerId="ADAL" clId="{80B9EE92-2438-4B4B-9C0B-08A31A8552CD}" dt="2023-03-30T15:26:27.688" v="2201"/>
          <ac:inkMkLst>
            <pc:docMk/>
            <pc:sldMk cId="877126840" sldId="283"/>
            <ac:inkMk id="327" creationId="{442C1A15-641B-4661-CE77-3F9976111CF4}"/>
          </ac:inkMkLst>
        </pc:inkChg>
        <pc:inkChg chg="add del">
          <ac:chgData name="Venkatasubramanian, Mani V." userId="fbe5ce37-0145-4c31-b84a-b36f8beac5f3" providerId="ADAL" clId="{80B9EE92-2438-4B4B-9C0B-08A31A8552CD}" dt="2023-03-30T15:26:27.688" v="2201"/>
          <ac:inkMkLst>
            <pc:docMk/>
            <pc:sldMk cId="877126840" sldId="283"/>
            <ac:inkMk id="328" creationId="{B66FCB9E-C47F-5907-B92C-050AEA2B3B61}"/>
          </ac:inkMkLst>
        </pc:inkChg>
        <pc:inkChg chg="add del">
          <ac:chgData name="Venkatasubramanian, Mani V." userId="fbe5ce37-0145-4c31-b84a-b36f8beac5f3" providerId="ADAL" clId="{80B9EE92-2438-4B4B-9C0B-08A31A8552CD}" dt="2023-03-30T15:26:27.688" v="2201"/>
          <ac:inkMkLst>
            <pc:docMk/>
            <pc:sldMk cId="877126840" sldId="283"/>
            <ac:inkMk id="329" creationId="{DE6A6B4D-8397-DE7F-014E-980E050A4FDE}"/>
          </ac:inkMkLst>
        </pc:inkChg>
        <pc:inkChg chg="add del">
          <ac:chgData name="Venkatasubramanian, Mani V." userId="fbe5ce37-0145-4c31-b84a-b36f8beac5f3" providerId="ADAL" clId="{80B9EE92-2438-4B4B-9C0B-08A31A8552CD}" dt="2023-03-30T15:26:27.688" v="2201"/>
          <ac:inkMkLst>
            <pc:docMk/>
            <pc:sldMk cId="877126840" sldId="283"/>
            <ac:inkMk id="330" creationId="{AA14F322-A27D-E3B0-FCF7-2CEBB37C2E7A}"/>
          </ac:inkMkLst>
        </pc:inkChg>
        <pc:inkChg chg="add del">
          <ac:chgData name="Venkatasubramanian, Mani V." userId="fbe5ce37-0145-4c31-b84a-b36f8beac5f3" providerId="ADAL" clId="{80B9EE92-2438-4B4B-9C0B-08A31A8552CD}" dt="2023-03-30T15:26:27.688" v="2201"/>
          <ac:inkMkLst>
            <pc:docMk/>
            <pc:sldMk cId="877126840" sldId="283"/>
            <ac:inkMk id="331" creationId="{7F240331-C963-42A3-B4D4-1C34902300F9}"/>
          </ac:inkMkLst>
        </pc:inkChg>
        <pc:inkChg chg="add del">
          <ac:chgData name="Venkatasubramanian, Mani V." userId="fbe5ce37-0145-4c31-b84a-b36f8beac5f3" providerId="ADAL" clId="{80B9EE92-2438-4B4B-9C0B-08A31A8552CD}" dt="2023-03-30T15:26:32.636" v="2215"/>
          <ac:inkMkLst>
            <pc:docMk/>
            <pc:sldMk cId="877126840" sldId="283"/>
            <ac:inkMk id="332" creationId="{E7FED72B-DF60-2BF9-7FDC-8EAE5E68A083}"/>
          </ac:inkMkLst>
        </pc:inkChg>
        <pc:inkChg chg="add del">
          <ac:chgData name="Venkatasubramanian, Mani V." userId="fbe5ce37-0145-4c31-b84a-b36f8beac5f3" providerId="ADAL" clId="{80B9EE92-2438-4B4B-9C0B-08A31A8552CD}" dt="2023-03-30T15:26:32.636" v="2215"/>
          <ac:inkMkLst>
            <pc:docMk/>
            <pc:sldMk cId="877126840" sldId="283"/>
            <ac:inkMk id="333" creationId="{A234D0B9-D97B-27D6-5B1E-2EC75F57EB98}"/>
          </ac:inkMkLst>
        </pc:inkChg>
        <pc:inkChg chg="add reco">
          <ac:chgData name="Venkatasubramanian, Mani V." userId="fbe5ce37-0145-4c31-b84a-b36f8beac5f3" providerId="ADAL" clId="{80B9EE92-2438-4B4B-9C0B-08A31A8552CD}" dt="2023-03-30T15:26:27.688" v="2201"/>
          <ac:inkMkLst>
            <pc:docMk/>
            <pc:sldMk cId="877126840" sldId="283"/>
            <ac:inkMk id="334" creationId="{DB4518DB-F42F-70E1-D0AF-00C6F4100217}"/>
          </ac:inkMkLst>
        </pc:inkChg>
        <pc:inkChg chg="add del">
          <ac:chgData name="Venkatasubramanian, Mani V." userId="fbe5ce37-0145-4c31-b84a-b36f8beac5f3" providerId="ADAL" clId="{80B9EE92-2438-4B4B-9C0B-08A31A8552CD}" dt="2023-03-30T15:26:32.636" v="2215"/>
          <ac:inkMkLst>
            <pc:docMk/>
            <pc:sldMk cId="877126840" sldId="283"/>
            <ac:inkMk id="335" creationId="{0DF29ACA-D472-25A7-B451-07E27166C59E}"/>
          </ac:inkMkLst>
        </pc:inkChg>
        <pc:inkChg chg="add del">
          <ac:chgData name="Venkatasubramanian, Mani V." userId="fbe5ce37-0145-4c31-b84a-b36f8beac5f3" providerId="ADAL" clId="{80B9EE92-2438-4B4B-9C0B-08A31A8552CD}" dt="2023-03-30T15:26:32.636" v="2215"/>
          <ac:inkMkLst>
            <pc:docMk/>
            <pc:sldMk cId="877126840" sldId="283"/>
            <ac:inkMk id="336" creationId="{CCA5D64A-FFB9-E58F-C0EE-7B22F5AE7226}"/>
          </ac:inkMkLst>
        </pc:inkChg>
        <pc:inkChg chg="add del">
          <ac:chgData name="Venkatasubramanian, Mani V." userId="fbe5ce37-0145-4c31-b84a-b36f8beac5f3" providerId="ADAL" clId="{80B9EE92-2438-4B4B-9C0B-08A31A8552CD}" dt="2023-03-30T15:26:32.636" v="2215"/>
          <ac:inkMkLst>
            <pc:docMk/>
            <pc:sldMk cId="877126840" sldId="283"/>
            <ac:inkMk id="337" creationId="{DDD4E5BF-A8FA-6561-1AA3-1CEF653849B2}"/>
          </ac:inkMkLst>
        </pc:inkChg>
        <pc:inkChg chg="add del">
          <ac:chgData name="Venkatasubramanian, Mani V." userId="fbe5ce37-0145-4c31-b84a-b36f8beac5f3" providerId="ADAL" clId="{80B9EE92-2438-4B4B-9C0B-08A31A8552CD}" dt="2023-03-30T15:26:32.636" v="2215"/>
          <ac:inkMkLst>
            <pc:docMk/>
            <pc:sldMk cId="877126840" sldId="283"/>
            <ac:inkMk id="338" creationId="{603FF142-D887-60DD-CB44-0527DC603A86}"/>
          </ac:inkMkLst>
        </pc:inkChg>
        <pc:inkChg chg="add del">
          <ac:chgData name="Venkatasubramanian, Mani V." userId="fbe5ce37-0145-4c31-b84a-b36f8beac5f3" providerId="ADAL" clId="{80B9EE92-2438-4B4B-9C0B-08A31A8552CD}" dt="2023-03-30T15:26:32.636" v="2215"/>
          <ac:inkMkLst>
            <pc:docMk/>
            <pc:sldMk cId="877126840" sldId="283"/>
            <ac:inkMk id="339" creationId="{DCF60E6A-D7F3-ADCB-56E1-2A3C8C0EB64A}"/>
          </ac:inkMkLst>
        </pc:inkChg>
        <pc:inkChg chg="add del">
          <ac:chgData name="Venkatasubramanian, Mani V." userId="fbe5ce37-0145-4c31-b84a-b36f8beac5f3" providerId="ADAL" clId="{80B9EE92-2438-4B4B-9C0B-08A31A8552CD}" dt="2023-03-30T15:26:32.636" v="2215"/>
          <ac:inkMkLst>
            <pc:docMk/>
            <pc:sldMk cId="877126840" sldId="283"/>
            <ac:inkMk id="340" creationId="{E6868D63-95B4-4198-2CD6-9E235B6025EE}"/>
          </ac:inkMkLst>
        </pc:inkChg>
        <pc:inkChg chg="add del">
          <ac:chgData name="Venkatasubramanian, Mani V." userId="fbe5ce37-0145-4c31-b84a-b36f8beac5f3" providerId="ADAL" clId="{80B9EE92-2438-4B4B-9C0B-08A31A8552CD}" dt="2023-03-30T15:26:32.636" v="2215"/>
          <ac:inkMkLst>
            <pc:docMk/>
            <pc:sldMk cId="877126840" sldId="283"/>
            <ac:inkMk id="341" creationId="{365E3FC8-E78D-8E8B-75A4-D3367EDC69CD}"/>
          </ac:inkMkLst>
        </pc:inkChg>
        <pc:inkChg chg="add del">
          <ac:chgData name="Venkatasubramanian, Mani V." userId="fbe5ce37-0145-4c31-b84a-b36f8beac5f3" providerId="ADAL" clId="{80B9EE92-2438-4B4B-9C0B-08A31A8552CD}" dt="2023-03-30T15:26:32.636" v="2215"/>
          <ac:inkMkLst>
            <pc:docMk/>
            <pc:sldMk cId="877126840" sldId="283"/>
            <ac:inkMk id="342" creationId="{1412FF05-A3B2-921A-23E7-35DA29107C0E}"/>
          </ac:inkMkLst>
        </pc:inkChg>
        <pc:inkChg chg="add del">
          <ac:chgData name="Venkatasubramanian, Mani V." userId="fbe5ce37-0145-4c31-b84a-b36f8beac5f3" providerId="ADAL" clId="{80B9EE92-2438-4B4B-9C0B-08A31A8552CD}" dt="2023-03-30T15:26:32.636" v="2215"/>
          <ac:inkMkLst>
            <pc:docMk/>
            <pc:sldMk cId="877126840" sldId="283"/>
            <ac:inkMk id="343" creationId="{EEDB909A-F0B8-B2C5-DDAD-91E961EEBEB1}"/>
          </ac:inkMkLst>
        </pc:inkChg>
        <pc:inkChg chg="add del">
          <ac:chgData name="Venkatasubramanian, Mani V." userId="fbe5ce37-0145-4c31-b84a-b36f8beac5f3" providerId="ADAL" clId="{80B9EE92-2438-4B4B-9C0B-08A31A8552CD}" dt="2023-03-30T15:26:32.636" v="2215"/>
          <ac:inkMkLst>
            <pc:docMk/>
            <pc:sldMk cId="877126840" sldId="283"/>
            <ac:inkMk id="344" creationId="{3F823A4F-5AE2-37D5-3DF3-C69125D2D74C}"/>
          </ac:inkMkLst>
        </pc:inkChg>
        <pc:inkChg chg="add del">
          <ac:chgData name="Venkatasubramanian, Mani V." userId="fbe5ce37-0145-4c31-b84a-b36f8beac5f3" providerId="ADAL" clId="{80B9EE92-2438-4B4B-9C0B-08A31A8552CD}" dt="2023-03-30T15:26:32.636" v="2215"/>
          <ac:inkMkLst>
            <pc:docMk/>
            <pc:sldMk cId="877126840" sldId="283"/>
            <ac:inkMk id="345" creationId="{9BC781B8-87F8-B8C9-6DEB-6581EA9E6A4A}"/>
          </ac:inkMkLst>
        </pc:inkChg>
        <pc:inkChg chg="add del">
          <ac:chgData name="Venkatasubramanian, Mani V." userId="fbe5ce37-0145-4c31-b84a-b36f8beac5f3" providerId="ADAL" clId="{80B9EE92-2438-4B4B-9C0B-08A31A8552CD}" dt="2023-03-30T15:26:32.636" v="2215"/>
          <ac:inkMkLst>
            <pc:docMk/>
            <pc:sldMk cId="877126840" sldId="283"/>
            <ac:inkMk id="346" creationId="{6EB400CD-C1DD-1C96-CAE4-3DB132EB6537}"/>
          </ac:inkMkLst>
        </pc:inkChg>
        <pc:inkChg chg="add del">
          <ac:chgData name="Venkatasubramanian, Mani V." userId="fbe5ce37-0145-4c31-b84a-b36f8beac5f3" providerId="ADAL" clId="{80B9EE92-2438-4B4B-9C0B-08A31A8552CD}" dt="2023-03-30T15:26:32.636" v="2215"/>
          <ac:inkMkLst>
            <pc:docMk/>
            <pc:sldMk cId="877126840" sldId="283"/>
            <ac:inkMk id="347" creationId="{81105B71-2406-1B9D-CBAC-2D53DBC1737F}"/>
          </ac:inkMkLst>
        </pc:inkChg>
        <pc:inkChg chg="add reco">
          <ac:chgData name="Venkatasubramanian, Mani V." userId="fbe5ce37-0145-4c31-b84a-b36f8beac5f3" providerId="ADAL" clId="{80B9EE92-2438-4B4B-9C0B-08A31A8552CD}" dt="2023-03-30T15:26:32.636" v="2215"/>
          <ac:inkMkLst>
            <pc:docMk/>
            <pc:sldMk cId="877126840" sldId="283"/>
            <ac:inkMk id="348" creationId="{70FB6932-5310-71CC-AE7D-6B2B203DCF0A}"/>
          </ac:inkMkLst>
        </pc:inkChg>
        <pc:inkChg chg="add del">
          <ac:chgData name="Venkatasubramanian, Mani V." userId="fbe5ce37-0145-4c31-b84a-b36f8beac5f3" providerId="ADAL" clId="{80B9EE92-2438-4B4B-9C0B-08A31A8552CD}" dt="2023-03-30T15:26:39.005" v="2238"/>
          <ac:inkMkLst>
            <pc:docMk/>
            <pc:sldMk cId="877126840" sldId="283"/>
            <ac:inkMk id="349" creationId="{F181D292-FFAD-77AF-B50B-40CEEBF3B208}"/>
          </ac:inkMkLst>
        </pc:inkChg>
        <pc:inkChg chg="add del">
          <ac:chgData name="Venkatasubramanian, Mani V." userId="fbe5ce37-0145-4c31-b84a-b36f8beac5f3" providerId="ADAL" clId="{80B9EE92-2438-4B4B-9C0B-08A31A8552CD}" dt="2023-03-30T15:26:39.005" v="2238"/>
          <ac:inkMkLst>
            <pc:docMk/>
            <pc:sldMk cId="877126840" sldId="283"/>
            <ac:inkMk id="350" creationId="{EAD164C2-1406-304E-F777-7DE03CF3F218}"/>
          </ac:inkMkLst>
        </pc:inkChg>
        <pc:inkChg chg="add del">
          <ac:chgData name="Venkatasubramanian, Mani V." userId="fbe5ce37-0145-4c31-b84a-b36f8beac5f3" providerId="ADAL" clId="{80B9EE92-2438-4B4B-9C0B-08A31A8552CD}" dt="2023-03-30T15:26:39.005" v="2238"/>
          <ac:inkMkLst>
            <pc:docMk/>
            <pc:sldMk cId="877126840" sldId="283"/>
            <ac:inkMk id="351" creationId="{926589DA-E204-EDF2-28FC-115EEAD069C0}"/>
          </ac:inkMkLst>
        </pc:inkChg>
        <pc:inkChg chg="add del">
          <ac:chgData name="Venkatasubramanian, Mani V." userId="fbe5ce37-0145-4c31-b84a-b36f8beac5f3" providerId="ADAL" clId="{80B9EE92-2438-4B4B-9C0B-08A31A8552CD}" dt="2023-03-30T15:26:39.005" v="2238"/>
          <ac:inkMkLst>
            <pc:docMk/>
            <pc:sldMk cId="877126840" sldId="283"/>
            <ac:inkMk id="352" creationId="{A9187438-CD9B-FEF5-ED57-E8D598FC1DCB}"/>
          </ac:inkMkLst>
        </pc:inkChg>
        <pc:inkChg chg="add del">
          <ac:chgData name="Venkatasubramanian, Mani V." userId="fbe5ce37-0145-4c31-b84a-b36f8beac5f3" providerId="ADAL" clId="{80B9EE92-2438-4B4B-9C0B-08A31A8552CD}" dt="2023-03-30T15:26:39.005" v="2238"/>
          <ac:inkMkLst>
            <pc:docMk/>
            <pc:sldMk cId="877126840" sldId="283"/>
            <ac:inkMk id="353" creationId="{CA6D4C64-EFF1-A8B1-B22D-049A21F165E6}"/>
          </ac:inkMkLst>
        </pc:inkChg>
        <pc:inkChg chg="add del">
          <ac:chgData name="Venkatasubramanian, Mani V." userId="fbe5ce37-0145-4c31-b84a-b36f8beac5f3" providerId="ADAL" clId="{80B9EE92-2438-4B4B-9C0B-08A31A8552CD}" dt="2023-03-30T15:26:39.005" v="2238"/>
          <ac:inkMkLst>
            <pc:docMk/>
            <pc:sldMk cId="877126840" sldId="283"/>
            <ac:inkMk id="354" creationId="{0996DFC6-1892-98F8-87EF-E787DB565AAB}"/>
          </ac:inkMkLst>
        </pc:inkChg>
        <pc:inkChg chg="add del">
          <ac:chgData name="Venkatasubramanian, Mani V." userId="fbe5ce37-0145-4c31-b84a-b36f8beac5f3" providerId="ADAL" clId="{80B9EE92-2438-4B4B-9C0B-08A31A8552CD}" dt="2023-03-30T15:26:39.005" v="2238"/>
          <ac:inkMkLst>
            <pc:docMk/>
            <pc:sldMk cId="877126840" sldId="283"/>
            <ac:inkMk id="355" creationId="{8E2B462F-2A2A-2995-8FBA-EF43E754F7DD}"/>
          </ac:inkMkLst>
        </pc:inkChg>
        <pc:inkChg chg="add del">
          <ac:chgData name="Venkatasubramanian, Mani V." userId="fbe5ce37-0145-4c31-b84a-b36f8beac5f3" providerId="ADAL" clId="{80B9EE92-2438-4B4B-9C0B-08A31A8552CD}" dt="2023-03-30T15:26:39.005" v="2238"/>
          <ac:inkMkLst>
            <pc:docMk/>
            <pc:sldMk cId="877126840" sldId="283"/>
            <ac:inkMk id="356" creationId="{2236F361-3610-5075-49BE-03D52DC652F0}"/>
          </ac:inkMkLst>
        </pc:inkChg>
        <pc:inkChg chg="add del">
          <ac:chgData name="Venkatasubramanian, Mani V." userId="fbe5ce37-0145-4c31-b84a-b36f8beac5f3" providerId="ADAL" clId="{80B9EE92-2438-4B4B-9C0B-08A31A8552CD}" dt="2023-03-30T15:26:39.005" v="2238"/>
          <ac:inkMkLst>
            <pc:docMk/>
            <pc:sldMk cId="877126840" sldId="283"/>
            <ac:inkMk id="357" creationId="{A0DB4A30-A48D-1ADF-7383-7E93F71A45E4}"/>
          </ac:inkMkLst>
        </pc:inkChg>
        <pc:inkChg chg="add del">
          <ac:chgData name="Venkatasubramanian, Mani V." userId="fbe5ce37-0145-4c31-b84a-b36f8beac5f3" providerId="ADAL" clId="{80B9EE92-2438-4B4B-9C0B-08A31A8552CD}" dt="2023-03-30T15:26:39.005" v="2238"/>
          <ac:inkMkLst>
            <pc:docMk/>
            <pc:sldMk cId="877126840" sldId="283"/>
            <ac:inkMk id="358" creationId="{85ED1276-4E1F-AB3F-6F44-F6289D7D5C0A}"/>
          </ac:inkMkLst>
        </pc:inkChg>
        <pc:inkChg chg="add del">
          <ac:chgData name="Venkatasubramanian, Mani V." userId="fbe5ce37-0145-4c31-b84a-b36f8beac5f3" providerId="ADAL" clId="{80B9EE92-2438-4B4B-9C0B-08A31A8552CD}" dt="2023-03-30T15:26:39.005" v="2238"/>
          <ac:inkMkLst>
            <pc:docMk/>
            <pc:sldMk cId="877126840" sldId="283"/>
            <ac:inkMk id="359" creationId="{8CCF2D85-D50E-D87D-8B5F-2254198E2EB1}"/>
          </ac:inkMkLst>
        </pc:inkChg>
        <pc:inkChg chg="add del">
          <ac:chgData name="Venkatasubramanian, Mani V." userId="fbe5ce37-0145-4c31-b84a-b36f8beac5f3" providerId="ADAL" clId="{80B9EE92-2438-4B4B-9C0B-08A31A8552CD}" dt="2023-03-30T15:26:39.005" v="2238"/>
          <ac:inkMkLst>
            <pc:docMk/>
            <pc:sldMk cId="877126840" sldId="283"/>
            <ac:inkMk id="360" creationId="{4B7395E9-1A2F-C01E-4D5D-582BDC1F0A79}"/>
          </ac:inkMkLst>
        </pc:inkChg>
        <pc:inkChg chg="add del">
          <ac:chgData name="Venkatasubramanian, Mani V." userId="fbe5ce37-0145-4c31-b84a-b36f8beac5f3" providerId="ADAL" clId="{80B9EE92-2438-4B4B-9C0B-08A31A8552CD}" dt="2023-03-30T15:26:39.005" v="2238"/>
          <ac:inkMkLst>
            <pc:docMk/>
            <pc:sldMk cId="877126840" sldId="283"/>
            <ac:inkMk id="361" creationId="{47A96F36-6B31-B2D5-733F-CB81BAEF991B}"/>
          </ac:inkMkLst>
        </pc:inkChg>
        <pc:inkChg chg="add del">
          <ac:chgData name="Venkatasubramanian, Mani V." userId="fbe5ce37-0145-4c31-b84a-b36f8beac5f3" providerId="ADAL" clId="{80B9EE92-2438-4B4B-9C0B-08A31A8552CD}" dt="2023-03-30T15:26:39.005" v="2238"/>
          <ac:inkMkLst>
            <pc:docMk/>
            <pc:sldMk cId="877126840" sldId="283"/>
            <ac:inkMk id="362" creationId="{6B7807D1-F792-727C-BF7D-338293BB13F2}"/>
          </ac:inkMkLst>
        </pc:inkChg>
        <pc:inkChg chg="add del">
          <ac:chgData name="Venkatasubramanian, Mani V." userId="fbe5ce37-0145-4c31-b84a-b36f8beac5f3" providerId="ADAL" clId="{80B9EE92-2438-4B4B-9C0B-08A31A8552CD}" dt="2023-03-30T15:26:39.005" v="2238"/>
          <ac:inkMkLst>
            <pc:docMk/>
            <pc:sldMk cId="877126840" sldId="283"/>
            <ac:inkMk id="363" creationId="{CD0FF05C-DFA6-B97D-F579-654F6403EA1D}"/>
          </ac:inkMkLst>
        </pc:inkChg>
        <pc:inkChg chg="add del">
          <ac:chgData name="Venkatasubramanian, Mani V." userId="fbe5ce37-0145-4c31-b84a-b36f8beac5f3" providerId="ADAL" clId="{80B9EE92-2438-4B4B-9C0B-08A31A8552CD}" dt="2023-03-30T15:26:39.005" v="2238"/>
          <ac:inkMkLst>
            <pc:docMk/>
            <pc:sldMk cId="877126840" sldId="283"/>
            <ac:inkMk id="364" creationId="{9AE783FE-7333-920A-1E0E-5E85E2F58967}"/>
          </ac:inkMkLst>
        </pc:inkChg>
        <pc:inkChg chg="add del">
          <ac:chgData name="Venkatasubramanian, Mani V." userId="fbe5ce37-0145-4c31-b84a-b36f8beac5f3" providerId="ADAL" clId="{80B9EE92-2438-4B4B-9C0B-08A31A8552CD}" dt="2023-03-30T15:26:39.005" v="2238"/>
          <ac:inkMkLst>
            <pc:docMk/>
            <pc:sldMk cId="877126840" sldId="283"/>
            <ac:inkMk id="365" creationId="{375C5249-A782-387A-8E63-F2E7EF5EA174}"/>
          </ac:inkMkLst>
        </pc:inkChg>
        <pc:inkChg chg="add del">
          <ac:chgData name="Venkatasubramanian, Mani V." userId="fbe5ce37-0145-4c31-b84a-b36f8beac5f3" providerId="ADAL" clId="{80B9EE92-2438-4B4B-9C0B-08A31A8552CD}" dt="2023-03-30T15:26:39.005" v="2238"/>
          <ac:inkMkLst>
            <pc:docMk/>
            <pc:sldMk cId="877126840" sldId="283"/>
            <ac:inkMk id="366" creationId="{44B08605-1313-9EA2-B081-45B76E3CAEFC}"/>
          </ac:inkMkLst>
        </pc:inkChg>
        <pc:inkChg chg="add del">
          <ac:chgData name="Venkatasubramanian, Mani V." userId="fbe5ce37-0145-4c31-b84a-b36f8beac5f3" providerId="ADAL" clId="{80B9EE92-2438-4B4B-9C0B-08A31A8552CD}" dt="2023-03-30T15:26:39.005" v="2238"/>
          <ac:inkMkLst>
            <pc:docMk/>
            <pc:sldMk cId="877126840" sldId="283"/>
            <ac:inkMk id="367" creationId="{31BA580F-44F6-5BC3-BEDB-43A59139131C}"/>
          </ac:inkMkLst>
        </pc:inkChg>
        <pc:inkChg chg="add del">
          <ac:chgData name="Venkatasubramanian, Mani V." userId="fbe5ce37-0145-4c31-b84a-b36f8beac5f3" providerId="ADAL" clId="{80B9EE92-2438-4B4B-9C0B-08A31A8552CD}" dt="2023-03-30T15:26:39.005" v="2238"/>
          <ac:inkMkLst>
            <pc:docMk/>
            <pc:sldMk cId="877126840" sldId="283"/>
            <ac:inkMk id="368" creationId="{2F32CA59-D3A7-530B-528B-B9252E3D4CE9}"/>
          </ac:inkMkLst>
        </pc:inkChg>
        <pc:inkChg chg="add del">
          <ac:chgData name="Venkatasubramanian, Mani V." userId="fbe5ce37-0145-4c31-b84a-b36f8beac5f3" providerId="ADAL" clId="{80B9EE92-2438-4B4B-9C0B-08A31A8552CD}" dt="2023-03-30T15:26:39.005" v="2238"/>
          <ac:inkMkLst>
            <pc:docMk/>
            <pc:sldMk cId="877126840" sldId="283"/>
            <ac:inkMk id="369" creationId="{F4EEAAA1-1DD2-9ED7-7B71-300BB1226BE7}"/>
          </ac:inkMkLst>
        </pc:inkChg>
        <pc:inkChg chg="add del">
          <ac:chgData name="Venkatasubramanian, Mani V." userId="fbe5ce37-0145-4c31-b84a-b36f8beac5f3" providerId="ADAL" clId="{80B9EE92-2438-4B4B-9C0B-08A31A8552CD}" dt="2023-03-30T15:26:39.005" v="2238"/>
          <ac:inkMkLst>
            <pc:docMk/>
            <pc:sldMk cId="877126840" sldId="283"/>
            <ac:inkMk id="370" creationId="{0B14461E-5596-0B18-4202-BA289BA8A277}"/>
          </ac:inkMkLst>
        </pc:inkChg>
        <pc:inkChg chg="add reco">
          <ac:chgData name="Venkatasubramanian, Mani V." userId="fbe5ce37-0145-4c31-b84a-b36f8beac5f3" providerId="ADAL" clId="{80B9EE92-2438-4B4B-9C0B-08A31A8552CD}" dt="2023-03-30T15:26:39.005" v="2238"/>
          <ac:inkMkLst>
            <pc:docMk/>
            <pc:sldMk cId="877126840" sldId="283"/>
            <ac:inkMk id="371" creationId="{0642A4E4-547B-697D-017A-E4DA854239BF}"/>
          </ac:inkMkLst>
        </pc:inkChg>
        <pc:inkChg chg="add del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72" creationId="{6730FFFD-103D-83A9-B8BB-E6BEC216CDBC}"/>
          </ac:inkMkLst>
        </pc:inkChg>
        <pc:inkChg chg="add del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73" creationId="{E688D5B4-3A5D-67C7-EC4A-626FE6943920}"/>
          </ac:inkMkLst>
        </pc:inkChg>
        <pc:inkChg chg="add del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74" creationId="{9025FC5F-7218-ED09-B4DC-D0ACAA552F57}"/>
          </ac:inkMkLst>
        </pc:inkChg>
        <pc:inkChg chg="add del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75" creationId="{44EF2409-4937-09A5-09CE-C7B5F0685BBB}"/>
          </ac:inkMkLst>
        </pc:inkChg>
        <pc:inkChg chg="add del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76" creationId="{6DFEF738-6BA3-3F5C-F223-31728453872A}"/>
          </ac:inkMkLst>
        </pc:inkChg>
        <pc:inkChg chg="add del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77" creationId="{F8482480-FE1F-DEDA-EC6B-8BA23B51AFE1}"/>
          </ac:inkMkLst>
        </pc:inkChg>
        <pc:inkChg chg="add del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78" creationId="{D7486C84-EB48-D6B1-8450-16BE5A2EDE9D}"/>
          </ac:inkMkLst>
        </pc:inkChg>
        <pc:inkChg chg="add del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79" creationId="{0C152F36-2E28-9429-5E3B-14E3C02C97E9}"/>
          </ac:inkMkLst>
        </pc:inkChg>
        <pc:inkChg chg="add del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80" creationId="{9A12EC05-9F26-D1A3-8A90-A0D3648A62C2}"/>
          </ac:inkMkLst>
        </pc:inkChg>
        <pc:inkChg chg="add del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81" creationId="{AF4D6424-CBAF-7C74-2577-A7A6D78E621B}"/>
          </ac:inkMkLst>
        </pc:inkChg>
        <pc:inkChg chg="add del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82" creationId="{1D5A433B-83ED-6956-0EEE-FD395BC7CA9E}"/>
          </ac:inkMkLst>
        </pc:inkChg>
        <pc:inkChg chg="add del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83" creationId="{C39A9278-B941-6A2A-5FB7-D81BDA04165E}"/>
          </ac:inkMkLst>
        </pc:inkChg>
        <pc:inkChg chg="add del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84" creationId="{DC176893-1A1B-3041-23A0-45A4E0D0260E}"/>
          </ac:inkMkLst>
        </pc:inkChg>
        <pc:inkChg chg="add del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85" creationId="{AF3AD70B-5A1A-5955-8E64-9790670DD87C}"/>
          </ac:inkMkLst>
        </pc:inkChg>
        <pc:inkChg chg="add del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86" creationId="{E2C41DD6-55B8-E84F-2E83-AD52584EE329}"/>
          </ac:inkMkLst>
        </pc:inkChg>
        <pc:inkChg chg="add del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87" creationId="{68EB3AB0-67F4-8138-C435-DDB2CBC02191}"/>
          </ac:inkMkLst>
        </pc:inkChg>
        <pc:inkChg chg="add del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88" creationId="{82F4DA25-B708-C1B1-B45E-A4F1439FF82A}"/>
          </ac:inkMkLst>
        </pc:inkChg>
        <pc:inkChg chg="add del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89" creationId="{C29A930D-DD7E-E466-859A-E4C81335F389}"/>
          </ac:inkMkLst>
        </pc:inkChg>
        <pc:inkChg chg="add del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90" creationId="{E16EC9F3-89CD-AE38-E3D6-56FD73E4DAD1}"/>
          </ac:inkMkLst>
        </pc:inkChg>
        <pc:inkChg chg="add del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91" creationId="{7056D71C-6940-5210-53E7-22DF2C400E73}"/>
          </ac:inkMkLst>
        </pc:inkChg>
        <pc:inkChg chg="add del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92" creationId="{D73DDF89-C009-A864-88CF-E27FF7FF6B06}"/>
          </ac:inkMkLst>
        </pc:inkChg>
        <pc:inkChg chg="add del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93" creationId="{9964E3C8-646E-5689-0EE5-0835E3090898}"/>
          </ac:inkMkLst>
        </pc:inkChg>
        <pc:inkChg chg="add del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94" creationId="{3904BFB2-52F1-EB60-C97D-DBBC4D71A3FA}"/>
          </ac:inkMkLst>
        </pc:inkChg>
        <pc:inkChg chg="add del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95" creationId="{98F481AF-5426-C073-F5BE-FD6E38833061}"/>
          </ac:inkMkLst>
        </pc:inkChg>
        <pc:inkChg chg="add reco">
          <ac:chgData name="Venkatasubramanian, Mani V." userId="fbe5ce37-0145-4c31-b84a-b36f8beac5f3" providerId="ADAL" clId="{80B9EE92-2438-4B4B-9C0B-08A31A8552CD}" dt="2023-03-30T15:26:48.501" v="2263"/>
          <ac:inkMkLst>
            <pc:docMk/>
            <pc:sldMk cId="877126840" sldId="283"/>
            <ac:inkMk id="396" creationId="{F442AFCE-9B45-2865-11DC-F97AA4FC6065}"/>
          </ac:inkMkLst>
        </pc:inkChg>
        <pc:inkChg chg="add del">
          <ac:chgData name="Venkatasubramanian, Mani V." userId="fbe5ce37-0145-4c31-b84a-b36f8beac5f3" providerId="ADAL" clId="{80B9EE92-2438-4B4B-9C0B-08A31A8552CD}" dt="2023-03-30T15:27:05.634" v="2286"/>
          <ac:inkMkLst>
            <pc:docMk/>
            <pc:sldMk cId="877126840" sldId="283"/>
            <ac:inkMk id="397" creationId="{304CAC17-8936-C57C-887E-B54508182161}"/>
          </ac:inkMkLst>
        </pc:inkChg>
        <pc:inkChg chg="add del">
          <ac:chgData name="Venkatasubramanian, Mani V." userId="fbe5ce37-0145-4c31-b84a-b36f8beac5f3" providerId="ADAL" clId="{80B9EE92-2438-4B4B-9C0B-08A31A8552CD}" dt="2023-03-30T15:27:05.634" v="2286"/>
          <ac:inkMkLst>
            <pc:docMk/>
            <pc:sldMk cId="877126840" sldId="283"/>
            <ac:inkMk id="398" creationId="{9EC35D88-A9CD-A28B-ECF8-B3DACB698B86}"/>
          </ac:inkMkLst>
        </pc:inkChg>
        <pc:inkChg chg="add del">
          <ac:chgData name="Venkatasubramanian, Mani V." userId="fbe5ce37-0145-4c31-b84a-b36f8beac5f3" providerId="ADAL" clId="{80B9EE92-2438-4B4B-9C0B-08A31A8552CD}" dt="2023-03-30T15:27:05.634" v="2286"/>
          <ac:inkMkLst>
            <pc:docMk/>
            <pc:sldMk cId="877126840" sldId="283"/>
            <ac:inkMk id="399" creationId="{792DD743-4760-DAC3-A1DA-14A016C1BF3F}"/>
          </ac:inkMkLst>
        </pc:inkChg>
        <pc:inkChg chg="add del">
          <ac:chgData name="Venkatasubramanian, Mani V." userId="fbe5ce37-0145-4c31-b84a-b36f8beac5f3" providerId="ADAL" clId="{80B9EE92-2438-4B4B-9C0B-08A31A8552CD}" dt="2023-03-30T15:27:05.634" v="2286"/>
          <ac:inkMkLst>
            <pc:docMk/>
            <pc:sldMk cId="877126840" sldId="283"/>
            <ac:inkMk id="400" creationId="{2205EFE2-9F8C-9451-0798-6BAA1164D31A}"/>
          </ac:inkMkLst>
        </pc:inkChg>
        <pc:inkChg chg="add del">
          <ac:chgData name="Venkatasubramanian, Mani V." userId="fbe5ce37-0145-4c31-b84a-b36f8beac5f3" providerId="ADAL" clId="{80B9EE92-2438-4B4B-9C0B-08A31A8552CD}" dt="2023-03-30T15:27:05.634" v="2286"/>
          <ac:inkMkLst>
            <pc:docMk/>
            <pc:sldMk cId="877126840" sldId="283"/>
            <ac:inkMk id="401" creationId="{18AF0D09-F792-F6CB-DB46-D083E7EF3744}"/>
          </ac:inkMkLst>
        </pc:inkChg>
        <pc:inkChg chg="add del">
          <ac:chgData name="Venkatasubramanian, Mani V." userId="fbe5ce37-0145-4c31-b84a-b36f8beac5f3" providerId="ADAL" clId="{80B9EE92-2438-4B4B-9C0B-08A31A8552CD}" dt="2023-03-30T15:27:05.634" v="2286"/>
          <ac:inkMkLst>
            <pc:docMk/>
            <pc:sldMk cId="877126840" sldId="283"/>
            <ac:inkMk id="402" creationId="{3365F945-2BA4-3A97-4860-89939AC4104C}"/>
          </ac:inkMkLst>
        </pc:inkChg>
        <pc:inkChg chg="add del">
          <ac:chgData name="Venkatasubramanian, Mani V." userId="fbe5ce37-0145-4c31-b84a-b36f8beac5f3" providerId="ADAL" clId="{80B9EE92-2438-4B4B-9C0B-08A31A8552CD}" dt="2023-03-30T15:27:05.634" v="2286"/>
          <ac:inkMkLst>
            <pc:docMk/>
            <pc:sldMk cId="877126840" sldId="283"/>
            <ac:inkMk id="403" creationId="{4CCA1E2B-67B7-3634-857E-CE0502423458}"/>
          </ac:inkMkLst>
        </pc:inkChg>
        <pc:inkChg chg="add del">
          <ac:chgData name="Venkatasubramanian, Mani V." userId="fbe5ce37-0145-4c31-b84a-b36f8beac5f3" providerId="ADAL" clId="{80B9EE92-2438-4B4B-9C0B-08A31A8552CD}" dt="2023-03-30T15:27:05.634" v="2286"/>
          <ac:inkMkLst>
            <pc:docMk/>
            <pc:sldMk cId="877126840" sldId="283"/>
            <ac:inkMk id="404" creationId="{A4067CF1-6678-F5C1-088B-1F19E6CCF0BC}"/>
          </ac:inkMkLst>
        </pc:inkChg>
        <pc:inkChg chg="add del">
          <ac:chgData name="Venkatasubramanian, Mani V." userId="fbe5ce37-0145-4c31-b84a-b36f8beac5f3" providerId="ADAL" clId="{80B9EE92-2438-4B4B-9C0B-08A31A8552CD}" dt="2023-03-30T15:27:05.634" v="2286"/>
          <ac:inkMkLst>
            <pc:docMk/>
            <pc:sldMk cId="877126840" sldId="283"/>
            <ac:inkMk id="405" creationId="{198580C3-FA3C-E87D-563E-E608C894CC9A}"/>
          </ac:inkMkLst>
        </pc:inkChg>
        <pc:inkChg chg="add del">
          <ac:chgData name="Venkatasubramanian, Mani V." userId="fbe5ce37-0145-4c31-b84a-b36f8beac5f3" providerId="ADAL" clId="{80B9EE92-2438-4B4B-9C0B-08A31A8552CD}" dt="2023-03-30T15:27:05.634" v="2286"/>
          <ac:inkMkLst>
            <pc:docMk/>
            <pc:sldMk cId="877126840" sldId="283"/>
            <ac:inkMk id="406" creationId="{90B01899-4518-6045-E987-05080EA99748}"/>
          </ac:inkMkLst>
        </pc:inkChg>
        <pc:inkChg chg="add del">
          <ac:chgData name="Venkatasubramanian, Mani V." userId="fbe5ce37-0145-4c31-b84a-b36f8beac5f3" providerId="ADAL" clId="{80B9EE92-2438-4B4B-9C0B-08A31A8552CD}" dt="2023-03-30T15:27:05.634" v="2286"/>
          <ac:inkMkLst>
            <pc:docMk/>
            <pc:sldMk cId="877126840" sldId="283"/>
            <ac:inkMk id="407" creationId="{6CB11921-867E-527E-5A2A-ECA63A59110B}"/>
          </ac:inkMkLst>
        </pc:inkChg>
        <pc:inkChg chg="add del">
          <ac:chgData name="Venkatasubramanian, Mani V." userId="fbe5ce37-0145-4c31-b84a-b36f8beac5f3" providerId="ADAL" clId="{80B9EE92-2438-4B4B-9C0B-08A31A8552CD}" dt="2023-03-30T15:27:05.634" v="2286"/>
          <ac:inkMkLst>
            <pc:docMk/>
            <pc:sldMk cId="877126840" sldId="283"/>
            <ac:inkMk id="408" creationId="{B13A56FF-E14C-C98A-B76B-5E808318B903}"/>
          </ac:inkMkLst>
        </pc:inkChg>
        <pc:inkChg chg="add del">
          <ac:chgData name="Venkatasubramanian, Mani V." userId="fbe5ce37-0145-4c31-b84a-b36f8beac5f3" providerId="ADAL" clId="{80B9EE92-2438-4B4B-9C0B-08A31A8552CD}" dt="2023-03-30T15:27:05.634" v="2286"/>
          <ac:inkMkLst>
            <pc:docMk/>
            <pc:sldMk cId="877126840" sldId="283"/>
            <ac:inkMk id="409" creationId="{766F5DA1-937A-7A8F-DFD9-2A5513B82B4A}"/>
          </ac:inkMkLst>
        </pc:inkChg>
        <pc:inkChg chg="add del">
          <ac:chgData name="Venkatasubramanian, Mani V." userId="fbe5ce37-0145-4c31-b84a-b36f8beac5f3" providerId="ADAL" clId="{80B9EE92-2438-4B4B-9C0B-08A31A8552CD}" dt="2023-03-30T15:27:05.634" v="2286"/>
          <ac:inkMkLst>
            <pc:docMk/>
            <pc:sldMk cId="877126840" sldId="283"/>
            <ac:inkMk id="410" creationId="{A0BC36D0-FFED-B9BE-FB2F-B0E47627DDCE}"/>
          </ac:inkMkLst>
        </pc:inkChg>
        <pc:inkChg chg="add del">
          <ac:chgData name="Venkatasubramanian, Mani V." userId="fbe5ce37-0145-4c31-b84a-b36f8beac5f3" providerId="ADAL" clId="{80B9EE92-2438-4B4B-9C0B-08A31A8552CD}" dt="2023-03-30T15:27:05.634" v="2286"/>
          <ac:inkMkLst>
            <pc:docMk/>
            <pc:sldMk cId="877126840" sldId="283"/>
            <ac:inkMk id="411" creationId="{7DB8D4E0-1BE5-B6FB-B58B-438B898B8EA5}"/>
          </ac:inkMkLst>
        </pc:inkChg>
        <pc:inkChg chg="add del">
          <ac:chgData name="Venkatasubramanian, Mani V." userId="fbe5ce37-0145-4c31-b84a-b36f8beac5f3" providerId="ADAL" clId="{80B9EE92-2438-4B4B-9C0B-08A31A8552CD}" dt="2023-03-30T15:27:05.634" v="2286"/>
          <ac:inkMkLst>
            <pc:docMk/>
            <pc:sldMk cId="877126840" sldId="283"/>
            <ac:inkMk id="412" creationId="{42B372B2-1831-791B-BCFD-61867D4E2659}"/>
          </ac:inkMkLst>
        </pc:inkChg>
        <pc:inkChg chg="add del">
          <ac:chgData name="Venkatasubramanian, Mani V." userId="fbe5ce37-0145-4c31-b84a-b36f8beac5f3" providerId="ADAL" clId="{80B9EE92-2438-4B4B-9C0B-08A31A8552CD}" dt="2023-03-30T15:27:05.634" v="2286"/>
          <ac:inkMkLst>
            <pc:docMk/>
            <pc:sldMk cId="877126840" sldId="283"/>
            <ac:inkMk id="413" creationId="{93C4E3BD-7A53-8539-0203-9B169D2D0C7B}"/>
          </ac:inkMkLst>
        </pc:inkChg>
        <pc:inkChg chg="add del">
          <ac:chgData name="Venkatasubramanian, Mani V." userId="fbe5ce37-0145-4c31-b84a-b36f8beac5f3" providerId="ADAL" clId="{80B9EE92-2438-4B4B-9C0B-08A31A8552CD}" dt="2023-03-30T15:27:05.634" v="2286"/>
          <ac:inkMkLst>
            <pc:docMk/>
            <pc:sldMk cId="877126840" sldId="283"/>
            <ac:inkMk id="414" creationId="{52D3EC35-3208-22A2-F8EF-2E8D888A07D3}"/>
          </ac:inkMkLst>
        </pc:inkChg>
        <pc:inkChg chg="add del">
          <ac:chgData name="Venkatasubramanian, Mani V." userId="fbe5ce37-0145-4c31-b84a-b36f8beac5f3" providerId="ADAL" clId="{80B9EE92-2438-4B4B-9C0B-08A31A8552CD}" dt="2023-03-30T15:27:05.634" v="2286"/>
          <ac:inkMkLst>
            <pc:docMk/>
            <pc:sldMk cId="877126840" sldId="283"/>
            <ac:inkMk id="415" creationId="{DA2FFDEA-80CB-0627-BA73-FC7ED7971A63}"/>
          </ac:inkMkLst>
        </pc:inkChg>
        <pc:inkChg chg="add del">
          <ac:chgData name="Venkatasubramanian, Mani V." userId="fbe5ce37-0145-4c31-b84a-b36f8beac5f3" providerId="ADAL" clId="{80B9EE92-2438-4B4B-9C0B-08A31A8552CD}" dt="2023-03-30T15:27:05.634" v="2286"/>
          <ac:inkMkLst>
            <pc:docMk/>
            <pc:sldMk cId="877126840" sldId="283"/>
            <ac:inkMk id="416" creationId="{4B851F44-9F9A-489E-FC69-DC84BB890433}"/>
          </ac:inkMkLst>
        </pc:inkChg>
        <pc:inkChg chg="add del">
          <ac:chgData name="Venkatasubramanian, Mani V." userId="fbe5ce37-0145-4c31-b84a-b36f8beac5f3" providerId="ADAL" clId="{80B9EE92-2438-4B4B-9C0B-08A31A8552CD}" dt="2023-03-30T15:27:05.634" v="2286"/>
          <ac:inkMkLst>
            <pc:docMk/>
            <pc:sldMk cId="877126840" sldId="283"/>
            <ac:inkMk id="417" creationId="{81BD8C38-6ADC-0954-84E9-2E05FC55195C}"/>
          </ac:inkMkLst>
        </pc:inkChg>
        <pc:inkChg chg="add del">
          <ac:chgData name="Venkatasubramanian, Mani V." userId="fbe5ce37-0145-4c31-b84a-b36f8beac5f3" providerId="ADAL" clId="{80B9EE92-2438-4B4B-9C0B-08A31A8552CD}" dt="2023-03-30T15:27:05.634" v="2286"/>
          <ac:inkMkLst>
            <pc:docMk/>
            <pc:sldMk cId="877126840" sldId="283"/>
            <ac:inkMk id="418" creationId="{518CC661-0F8C-4886-E860-D8E415E88148}"/>
          </ac:inkMkLst>
        </pc:inkChg>
        <pc:inkChg chg="add reco">
          <ac:chgData name="Venkatasubramanian, Mani V." userId="fbe5ce37-0145-4c31-b84a-b36f8beac5f3" providerId="ADAL" clId="{80B9EE92-2438-4B4B-9C0B-08A31A8552CD}" dt="2023-03-30T15:27:05.634" v="2286"/>
          <ac:inkMkLst>
            <pc:docMk/>
            <pc:sldMk cId="877126840" sldId="283"/>
            <ac:inkMk id="419" creationId="{C65E9437-5C30-72C5-2521-DF58AEDA5D27}"/>
          </ac:inkMkLst>
        </pc:inkChg>
        <pc:inkChg chg="add reco">
          <ac:chgData name="Venkatasubramanian, Mani V." userId="fbe5ce37-0145-4c31-b84a-b36f8beac5f3" providerId="ADAL" clId="{80B9EE92-2438-4B4B-9C0B-08A31A8552CD}" dt="2023-03-30T15:27:05.634" v="2286"/>
          <ac:inkMkLst>
            <pc:docMk/>
            <pc:sldMk cId="877126840" sldId="283"/>
            <ac:inkMk id="420" creationId="{72EA99E9-89FA-BAC4-46F8-EFF6A00F1FE0}"/>
          </ac:inkMkLst>
        </pc:inkChg>
        <pc:inkChg chg="add del">
          <ac:chgData name="Venkatasubramanian, Mani V." userId="fbe5ce37-0145-4c31-b84a-b36f8beac5f3" providerId="ADAL" clId="{80B9EE92-2438-4B4B-9C0B-08A31A8552CD}" dt="2023-03-30T15:27:11.145" v="2308"/>
          <ac:inkMkLst>
            <pc:docMk/>
            <pc:sldMk cId="877126840" sldId="283"/>
            <ac:inkMk id="421" creationId="{C650D339-7294-607C-D38D-3254D3AD89E0}"/>
          </ac:inkMkLst>
        </pc:inkChg>
        <pc:inkChg chg="add del">
          <ac:chgData name="Venkatasubramanian, Mani V." userId="fbe5ce37-0145-4c31-b84a-b36f8beac5f3" providerId="ADAL" clId="{80B9EE92-2438-4B4B-9C0B-08A31A8552CD}" dt="2023-03-30T15:27:11.145" v="2308"/>
          <ac:inkMkLst>
            <pc:docMk/>
            <pc:sldMk cId="877126840" sldId="283"/>
            <ac:inkMk id="422" creationId="{3BDAB7A4-38EE-C4CB-481F-9C8E235AEAD8}"/>
          </ac:inkMkLst>
        </pc:inkChg>
        <pc:inkChg chg="add del">
          <ac:chgData name="Venkatasubramanian, Mani V." userId="fbe5ce37-0145-4c31-b84a-b36f8beac5f3" providerId="ADAL" clId="{80B9EE92-2438-4B4B-9C0B-08A31A8552CD}" dt="2023-03-30T15:27:11.145" v="2308"/>
          <ac:inkMkLst>
            <pc:docMk/>
            <pc:sldMk cId="877126840" sldId="283"/>
            <ac:inkMk id="423" creationId="{2ACE8645-CEA0-C803-BD56-24BEE5777FD5}"/>
          </ac:inkMkLst>
        </pc:inkChg>
        <pc:inkChg chg="add del">
          <ac:chgData name="Venkatasubramanian, Mani V." userId="fbe5ce37-0145-4c31-b84a-b36f8beac5f3" providerId="ADAL" clId="{80B9EE92-2438-4B4B-9C0B-08A31A8552CD}" dt="2023-03-30T15:27:11.145" v="2308"/>
          <ac:inkMkLst>
            <pc:docMk/>
            <pc:sldMk cId="877126840" sldId="283"/>
            <ac:inkMk id="424" creationId="{0C96F102-12AC-A6DF-FEA6-09564DD40BA7}"/>
          </ac:inkMkLst>
        </pc:inkChg>
        <pc:inkChg chg="add del">
          <ac:chgData name="Venkatasubramanian, Mani V." userId="fbe5ce37-0145-4c31-b84a-b36f8beac5f3" providerId="ADAL" clId="{80B9EE92-2438-4B4B-9C0B-08A31A8552CD}" dt="2023-03-30T15:27:11.145" v="2308"/>
          <ac:inkMkLst>
            <pc:docMk/>
            <pc:sldMk cId="877126840" sldId="283"/>
            <ac:inkMk id="425" creationId="{308ACB79-E9CF-E620-7ADC-1A44E85D04CA}"/>
          </ac:inkMkLst>
        </pc:inkChg>
        <pc:inkChg chg="add del">
          <ac:chgData name="Venkatasubramanian, Mani V." userId="fbe5ce37-0145-4c31-b84a-b36f8beac5f3" providerId="ADAL" clId="{80B9EE92-2438-4B4B-9C0B-08A31A8552CD}" dt="2023-03-30T15:27:11.145" v="2308"/>
          <ac:inkMkLst>
            <pc:docMk/>
            <pc:sldMk cId="877126840" sldId="283"/>
            <ac:inkMk id="426" creationId="{57CEB7A3-13A2-0171-C545-7E83F34F0B50}"/>
          </ac:inkMkLst>
        </pc:inkChg>
        <pc:inkChg chg="add del">
          <ac:chgData name="Venkatasubramanian, Mani V." userId="fbe5ce37-0145-4c31-b84a-b36f8beac5f3" providerId="ADAL" clId="{80B9EE92-2438-4B4B-9C0B-08A31A8552CD}" dt="2023-03-30T15:27:11.145" v="2308"/>
          <ac:inkMkLst>
            <pc:docMk/>
            <pc:sldMk cId="877126840" sldId="283"/>
            <ac:inkMk id="427" creationId="{7FE439F0-D4D9-6A38-22C9-4A125384CA33}"/>
          </ac:inkMkLst>
        </pc:inkChg>
        <pc:inkChg chg="add del">
          <ac:chgData name="Venkatasubramanian, Mani V." userId="fbe5ce37-0145-4c31-b84a-b36f8beac5f3" providerId="ADAL" clId="{80B9EE92-2438-4B4B-9C0B-08A31A8552CD}" dt="2023-03-30T15:27:11.145" v="2308"/>
          <ac:inkMkLst>
            <pc:docMk/>
            <pc:sldMk cId="877126840" sldId="283"/>
            <ac:inkMk id="428" creationId="{2EAD2AA0-266D-E614-755A-35122B29EA00}"/>
          </ac:inkMkLst>
        </pc:inkChg>
        <pc:inkChg chg="add del">
          <ac:chgData name="Venkatasubramanian, Mani V." userId="fbe5ce37-0145-4c31-b84a-b36f8beac5f3" providerId="ADAL" clId="{80B9EE92-2438-4B4B-9C0B-08A31A8552CD}" dt="2023-03-30T15:27:11.145" v="2308"/>
          <ac:inkMkLst>
            <pc:docMk/>
            <pc:sldMk cId="877126840" sldId="283"/>
            <ac:inkMk id="429" creationId="{AC1EBEC2-C4A9-9BC2-B366-C88174665E33}"/>
          </ac:inkMkLst>
        </pc:inkChg>
        <pc:inkChg chg="add del">
          <ac:chgData name="Venkatasubramanian, Mani V." userId="fbe5ce37-0145-4c31-b84a-b36f8beac5f3" providerId="ADAL" clId="{80B9EE92-2438-4B4B-9C0B-08A31A8552CD}" dt="2023-03-30T15:27:11.145" v="2308"/>
          <ac:inkMkLst>
            <pc:docMk/>
            <pc:sldMk cId="877126840" sldId="283"/>
            <ac:inkMk id="430" creationId="{9B88B6D8-22F0-C056-478D-20CF96DD0721}"/>
          </ac:inkMkLst>
        </pc:inkChg>
        <pc:inkChg chg="add del">
          <ac:chgData name="Venkatasubramanian, Mani V." userId="fbe5ce37-0145-4c31-b84a-b36f8beac5f3" providerId="ADAL" clId="{80B9EE92-2438-4B4B-9C0B-08A31A8552CD}" dt="2023-03-30T15:27:11.145" v="2308"/>
          <ac:inkMkLst>
            <pc:docMk/>
            <pc:sldMk cId="877126840" sldId="283"/>
            <ac:inkMk id="431" creationId="{8AFE79C8-AA3D-959A-8EA6-800EBD95BACC}"/>
          </ac:inkMkLst>
        </pc:inkChg>
        <pc:inkChg chg="add del">
          <ac:chgData name="Venkatasubramanian, Mani V." userId="fbe5ce37-0145-4c31-b84a-b36f8beac5f3" providerId="ADAL" clId="{80B9EE92-2438-4B4B-9C0B-08A31A8552CD}" dt="2023-03-30T15:27:11.145" v="2308"/>
          <ac:inkMkLst>
            <pc:docMk/>
            <pc:sldMk cId="877126840" sldId="283"/>
            <ac:inkMk id="432" creationId="{1F56CE18-4197-A788-CB2E-6B5A02445449}"/>
          </ac:inkMkLst>
        </pc:inkChg>
        <pc:inkChg chg="add del">
          <ac:chgData name="Venkatasubramanian, Mani V." userId="fbe5ce37-0145-4c31-b84a-b36f8beac5f3" providerId="ADAL" clId="{80B9EE92-2438-4B4B-9C0B-08A31A8552CD}" dt="2023-03-30T15:27:11.145" v="2308"/>
          <ac:inkMkLst>
            <pc:docMk/>
            <pc:sldMk cId="877126840" sldId="283"/>
            <ac:inkMk id="433" creationId="{4A5C5C66-FB76-6BFC-0C6B-437754369E42}"/>
          </ac:inkMkLst>
        </pc:inkChg>
        <pc:inkChg chg="add del">
          <ac:chgData name="Venkatasubramanian, Mani V." userId="fbe5ce37-0145-4c31-b84a-b36f8beac5f3" providerId="ADAL" clId="{80B9EE92-2438-4B4B-9C0B-08A31A8552CD}" dt="2023-03-30T15:27:11.145" v="2308"/>
          <ac:inkMkLst>
            <pc:docMk/>
            <pc:sldMk cId="877126840" sldId="283"/>
            <ac:inkMk id="434" creationId="{F11FFFC3-7325-657F-15B3-C7B4AAECBC78}"/>
          </ac:inkMkLst>
        </pc:inkChg>
        <pc:inkChg chg="add del">
          <ac:chgData name="Venkatasubramanian, Mani V." userId="fbe5ce37-0145-4c31-b84a-b36f8beac5f3" providerId="ADAL" clId="{80B9EE92-2438-4B4B-9C0B-08A31A8552CD}" dt="2023-03-30T15:27:11.145" v="2308"/>
          <ac:inkMkLst>
            <pc:docMk/>
            <pc:sldMk cId="877126840" sldId="283"/>
            <ac:inkMk id="435" creationId="{862C8F72-B5B0-AB35-6E42-D455E0FEF7ED}"/>
          </ac:inkMkLst>
        </pc:inkChg>
        <pc:inkChg chg="add del">
          <ac:chgData name="Venkatasubramanian, Mani V." userId="fbe5ce37-0145-4c31-b84a-b36f8beac5f3" providerId="ADAL" clId="{80B9EE92-2438-4B4B-9C0B-08A31A8552CD}" dt="2023-03-30T15:27:11.145" v="2308"/>
          <ac:inkMkLst>
            <pc:docMk/>
            <pc:sldMk cId="877126840" sldId="283"/>
            <ac:inkMk id="436" creationId="{F4BC989D-74AB-46E6-BDCC-A3D1E3E3D257}"/>
          </ac:inkMkLst>
        </pc:inkChg>
        <pc:inkChg chg="add del">
          <ac:chgData name="Venkatasubramanian, Mani V." userId="fbe5ce37-0145-4c31-b84a-b36f8beac5f3" providerId="ADAL" clId="{80B9EE92-2438-4B4B-9C0B-08A31A8552CD}" dt="2023-03-30T15:27:11.145" v="2308"/>
          <ac:inkMkLst>
            <pc:docMk/>
            <pc:sldMk cId="877126840" sldId="283"/>
            <ac:inkMk id="437" creationId="{3C0BF653-0EFD-50CC-D1C9-16DDAB9AC254}"/>
          </ac:inkMkLst>
        </pc:inkChg>
        <pc:inkChg chg="add del">
          <ac:chgData name="Venkatasubramanian, Mani V." userId="fbe5ce37-0145-4c31-b84a-b36f8beac5f3" providerId="ADAL" clId="{80B9EE92-2438-4B4B-9C0B-08A31A8552CD}" dt="2023-03-30T15:27:11.145" v="2308"/>
          <ac:inkMkLst>
            <pc:docMk/>
            <pc:sldMk cId="877126840" sldId="283"/>
            <ac:inkMk id="438" creationId="{D64B3B2A-C30E-DFD0-3C57-BD8DA9E75C9B}"/>
          </ac:inkMkLst>
        </pc:inkChg>
        <pc:inkChg chg="add del">
          <ac:chgData name="Venkatasubramanian, Mani V." userId="fbe5ce37-0145-4c31-b84a-b36f8beac5f3" providerId="ADAL" clId="{80B9EE92-2438-4B4B-9C0B-08A31A8552CD}" dt="2023-03-30T15:27:11.145" v="2308"/>
          <ac:inkMkLst>
            <pc:docMk/>
            <pc:sldMk cId="877126840" sldId="283"/>
            <ac:inkMk id="439" creationId="{8AFF3435-7DCC-D4B1-35A1-9579974F8CEF}"/>
          </ac:inkMkLst>
        </pc:inkChg>
        <pc:inkChg chg="add del">
          <ac:chgData name="Venkatasubramanian, Mani V." userId="fbe5ce37-0145-4c31-b84a-b36f8beac5f3" providerId="ADAL" clId="{80B9EE92-2438-4B4B-9C0B-08A31A8552CD}" dt="2023-03-30T15:27:11.145" v="2308"/>
          <ac:inkMkLst>
            <pc:docMk/>
            <pc:sldMk cId="877126840" sldId="283"/>
            <ac:inkMk id="440" creationId="{41B308A0-5607-8042-CF74-C79E4110D9C3}"/>
          </ac:inkMkLst>
        </pc:inkChg>
        <pc:inkChg chg="add del">
          <ac:chgData name="Venkatasubramanian, Mani V." userId="fbe5ce37-0145-4c31-b84a-b36f8beac5f3" providerId="ADAL" clId="{80B9EE92-2438-4B4B-9C0B-08A31A8552CD}" dt="2023-03-30T15:27:11.145" v="2308"/>
          <ac:inkMkLst>
            <pc:docMk/>
            <pc:sldMk cId="877126840" sldId="283"/>
            <ac:inkMk id="441" creationId="{B1502898-C334-4461-6AC5-D3F452C44B02}"/>
          </ac:inkMkLst>
        </pc:inkChg>
        <pc:inkChg chg="add reco">
          <ac:chgData name="Venkatasubramanian, Mani V." userId="fbe5ce37-0145-4c31-b84a-b36f8beac5f3" providerId="ADAL" clId="{80B9EE92-2438-4B4B-9C0B-08A31A8552CD}" dt="2023-03-30T15:27:11.145" v="2308"/>
          <ac:inkMkLst>
            <pc:docMk/>
            <pc:sldMk cId="877126840" sldId="283"/>
            <ac:inkMk id="442" creationId="{B3757A80-9831-D48C-6732-5C7B6EAFC68C}"/>
          </ac:inkMkLst>
        </pc:inkChg>
        <pc:inkChg chg="add">
          <ac:chgData name="Venkatasubramanian, Mani V." userId="fbe5ce37-0145-4c31-b84a-b36f8beac5f3" providerId="ADAL" clId="{80B9EE92-2438-4B4B-9C0B-08A31A8552CD}" dt="2023-03-30T15:27:32.109" v="2309"/>
          <ac:inkMkLst>
            <pc:docMk/>
            <pc:sldMk cId="877126840" sldId="283"/>
            <ac:inkMk id="443" creationId="{1141B999-168A-218F-1965-9FAB75BE9ACD}"/>
          </ac:inkMkLst>
        </pc:inkChg>
        <pc:inkChg chg="add del">
          <ac:chgData name="Venkatasubramanian, Mani V." userId="fbe5ce37-0145-4c31-b84a-b36f8beac5f3" providerId="ADAL" clId="{80B9EE92-2438-4B4B-9C0B-08A31A8552CD}" dt="2023-03-30T15:27:47.469" v="2318"/>
          <ac:inkMkLst>
            <pc:docMk/>
            <pc:sldMk cId="877126840" sldId="283"/>
            <ac:inkMk id="444" creationId="{37C7976D-A0CD-F36D-A5E5-6955F3FF9903}"/>
          </ac:inkMkLst>
        </pc:inkChg>
        <pc:inkChg chg="add del">
          <ac:chgData name="Venkatasubramanian, Mani V." userId="fbe5ce37-0145-4c31-b84a-b36f8beac5f3" providerId="ADAL" clId="{80B9EE92-2438-4B4B-9C0B-08A31A8552CD}" dt="2023-03-30T15:27:47.469" v="2318"/>
          <ac:inkMkLst>
            <pc:docMk/>
            <pc:sldMk cId="877126840" sldId="283"/>
            <ac:inkMk id="445" creationId="{F3DD8EEB-4A70-D5D3-CCA2-E6C48A129FF7}"/>
          </ac:inkMkLst>
        </pc:inkChg>
        <pc:inkChg chg="add del">
          <ac:chgData name="Venkatasubramanian, Mani V." userId="fbe5ce37-0145-4c31-b84a-b36f8beac5f3" providerId="ADAL" clId="{80B9EE92-2438-4B4B-9C0B-08A31A8552CD}" dt="2023-03-30T15:27:47.469" v="2318"/>
          <ac:inkMkLst>
            <pc:docMk/>
            <pc:sldMk cId="877126840" sldId="283"/>
            <ac:inkMk id="446" creationId="{DD11CCEC-02F9-493A-5F08-C5E830B62595}"/>
          </ac:inkMkLst>
        </pc:inkChg>
        <pc:inkChg chg="add del">
          <ac:chgData name="Venkatasubramanian, Mani V." userId="fbe5ce37-0145-4c31-b84a-b36f8beac5f3" providerId="ADAL" clId="{80B9EE92-2438-4B4B-9C0B-08A31A8552CD}" dt="2023-03-30T15:27:47.469" v="2318"/>
          <ac:inkMkLst>
            <pc:docMk/>
            <pc:sldMk cId="877126840" sldId="283"/>
            <ac:inkMk id="447" creationId="{2A7F63EF-F7D8-5399-7676-0436A8B9DC93}"/>
          </ac:inkMkLst>
        </pc:inkChg>
        <pc:inkChg chg="add del">
          <ac:chgData name="Venkatasubramanian, Mani V." userId="fbe5ce37-0145-4c31-b84a-b36f8beac5f3" providerId="ADAL" clId="{80B9EE92-2438-4B4B-9C0B-08A31A8552CD}" dt="2023-03-30T15:27:47.469" v="2318"/>
          <ac:inkMkLst>
            <pc:docMk/>
            <pc:sldMk cId="877126840" sldId="283"/>
            <ac:inkMk id="448" creationId="{1F26BC45-6D3B-CCFA-5311-FE6C81B3147F}"/>
          </ac:inkMkLst>
        </pc:inkChg>
        <pc:inkChg chg="add del">
          <ac:chgData name="Venkatasubramanian, Mani V." userId="fbe5ce37-0145-4c31-b84a-b36f8beac5f3" providerId="ADAL" clId="{80B9EE92-2438-4B4B-9C0B-08A31A8552CD}" dt="2023-03-30T15:27:47.469" v="2318"/>
          <ac:inkMkLst>
            <pc:docMk/>
            <pc:sldMk cId="877126840" sldId="283"/>
            <ac:inkMk id="449" creationId="{1F009C9B-34DC-36CF-AEAB-608D9ECAB7E1}"/>
          </ac:inkMkLst>
        </pc:inkChg>
        <pc:inkChg chg="add del">
          <ac:chgData name="Venkatasubramanian, Mani V." userId="fbe5ce37-0145-4c31-b84a-b36f8beac5f3" providerId="ADAL" clId="{80B9EE92-2438-4B4B-9C0B-08A31A8552CD}" dt="2023-03-30T15:27:47.469" v="2318"/>
          <ac:inkMkLst>
            <pc:docMk/>
            <pc:sldMk cId="877126840" sldId="283"/>
            <ac:inkMk id="450" creationId="{81BBA07A-8C49-18C0-62E3-353CA6EBA287}"/>
          </ac:inkMkLst>
        </pc:inkChg>
        <pc:inkChg chg="add del">
          <ac:chgData name="Venkatasubramanian, Mani V." userId="fbe5ce37-0145-4c31-b84a-b36f8beac5f3" providerId="ADAL" clId="{80B9EE92-2438-4B4B-9C0B-08A31A8552CD}" dt="2023-03-30T15:27:47.469" v="2318"/>
          <ac:inkMkLst>
            <pc:docMk/>
            <pc:sldMk cId="877126840" sldId="283"/>
            <ac:inkMk id="451" creationId="{67858525-40D0-090D-90CD-376A7CF6DF98}"/>
          </ac:inkMkLst>
        </pc:inkChg>
        <pc:inkChg chg="add reco">
          <ac:chgData name="Venkatasubramanian, Mani V." userId="fbe5ce37-0145-4c31-b84a-b36f8beac5f3" providerId="ADAL" clId="{80B9EE92-2438-4B4B-9C0B-08A31A8552CD}" dt="2023-03-30T15:27:47.469" v="2318"/>
          <ac:inkMkLst>
            <pc:docMk/>
            <pc:sldMk cId="877126840" sldId="283"/>
            <ac:inkMk id="452" creationId="{F6C46320-E511-BF90-D5ED-EFBCD85272C8}"/>
          </ac:inkMkLst>
        </pc:inkChg>
        <pc:inkChg chg="add del">
          <ac:chgData name="Venkatasubramanian, Mani V." userId="fbe5ce37-0145-4c31-b84a-b36f8beac5f3" providerId="ADAL" clId="{80B9EE92-2438-4B4B-9C0B-08A31A8552CD}" dt="2023-03-30T15:27:52.112" v="2335"/>
          <ac:inkMkLst>
            <pc:docMk/>
            <pc:sldMk cId="877126840" sldId="283"/>
            <ac:inkMk id="453" creationId="{22E965E1-1025-7065-A951-1D6E070B7F2D}"/>
          </ac:inkMkLst>
        </pc:inkChg>
        <pc:inkChg chg="add del">
          <ac:chgData name="Venkatasubramanian, Mani V." userId="fbe5ce37-0145-4c31-b84a-b36f8beac5f3" providerId="ADAL" clId="{80B9EE92-2438-4B4B-9C0B-08A31A8552CD}" dt="2023-03-30T15:27:52.112" v="2335"/>
          <ac:inkMkLst>
            <pc:docMk/>
            <pc:sldMk cId="877126840" sldId="283"/>
            <ac:inkMk id="454" creationId="{2CAC78F0-5337-D99A-BF15-7BF1133AD4A1}"/>
          </ac:inkMkLst>
        </pc:inkChg>
        <pc:inkChg chg="add del">
          <ac:chgData name="Venkatasubramanian, Mani V." userId="fbe5ce37-0145-4c31-b84a-b36f8beac5f3" providerId="ADAL" clId="{80B9EE92-2438-4B4B-9C0B-08A31A8552CD}" dt="2023-03-30T15:27:52.112" v="2335"/>
          <ac:inkMkLst>
            <pc:docMk/>
            <pc:sldMk cId="877126840" sldId="283"/>
            <ac:inkMk id="455" creationId="{F6E65A08-2772-A6E4-79BE-D538CA22DC0A}"/>
          </ac:inkMkLst>
        </pc:inkChg>
        <pc:inkChg chg="add del">
          <ac:chgData name="Venkatasubramanian, Mani V." userId="fbe5ce37-0145-4c31-b84a-b36f8beac5f3" providerId="ADAL" clId="{80B9EE92-2438-4B4B-9C0B-08A31A8552CD}" dt="2023-03-30T15:27:52.112" v="2335"/>
          <ac:inkMkLst>
            <pc:docMk/>
            <pc:sldMk cId="877126840" sldId="283"/>
            <ac:inkMk id="456" creationId="{D9C184EF-EACA-D5CC-B231-AB2D2EEDC48D}"/>
          </ac:inkMkLst>
        </pc:inkChg>
        <pc:inkChg chg="add del">
          <ac:chgData name="Venkatasubramanian, Mani V." userId="fbe5ce37-0145-4c31-b84a-b36f8beac5f3" providerId="ADAL" clId="{80B9EE92-2438-4B4B-9C0B-08A31A8552CD}" dt="2023-03-30T15:27:52.112" v="2335"/>
          <ac:inkMkLst>
            <pc:docMk/>
            <pc:sldMk cId="877126840" sldId="283"/>
            <ac:inkMk id="457" creationId="{7F8B516C-0BF9-531F-34B2-42658ED64D4D}"/>
          </ac:inkMkLst>
        </pc:inkChg>
        <pc:inkChg chg="add del">
          <ac:chgData name="Venkatasubramanian, Mani V." userId="fbe5ce37-0145-4c31-b84a-b36f8beac5f3" providerId="ADAL" clId="{80B9EE92-2438-4B4B-9C0B-08A31A8552CD}" dt="2023-03-30T15:27:52.112" v="2335"/>
          <ac:inkMkLst>
            <pc:docMk/>
            <pc:sldMk cId="877126840" sldId="283"/>
            <ac:inkMk id="458" creationId="{20750553-72EA-7538-376D-F69C0A608102}"/>
          </ac:inkMkLst>
        </pc:inkChg>
        <pc:inkChg chg="add del">
          <ac:chgData name="Venkatasubramanian, Mani V." userId="fbe5ce37-0145-4c31-b84a-b36f8beac5f3" providerId="ADAL" clId="{80B9EE92-2438-4B4B-9C0B-08A31A8552CD}" dt="2023-03-30T15:27:52.112" v="2335"/>
          <ac:inkMkLst>
            <pc:docMk/>
            <pc:sldMk cId="877126840" sldId="283"/>
            <ac:inkMk id="459" creationId="{B1224109-9D25-00F1-79C9-7A788CC187EF}"/>
          </ac:inkMkLst>
        </pc:inkChg>
        <pc:inkChg chg="add del">
          <ac:chgData name="Venkatasubramanian, Mani V." userId="fbe5ce37-0145-4c31-b84a-b36f8beac5f3" providerId="ADAL" clId="{80B9EE92-2438-4B4B-9C0B-08A31A8552CD}" dt="2023-03-30T15:27:52.112" v="2335"/>
          <ac:inkMkLst>
            <pc:docMk/>
            <pc:sldMk cId="877126840" sldId="283"/>
            <ac:inkMk id="460" creationId="{B20D9E9A-94BD-71CB-DA01-8F3673A18BBD}"/>
          </ac:inkMkLst>
        </pc:inkChg>
        <pc:inkChg chg="add del">
          <ac:chgData name="Venkatasubramanian, Mani V." userId="fbe5ce37-0145-4c31-b84a-b36f8beac5f3" providerId="ADAL" clId="{80B9EE92-2438-4B4B-9C0B-08A31A8552CD}" dt="2023-03-30T15:27:52.112" v="2335"/>
          <ac:inkMkLst>
            <pc:docMk/>
            <pc:sldMk cId="877126840" sldId="283"/>
            <ac:inkMk id="461" creationId="{377FA3CC-7121-3D1C-DD59-8C9D62707853}"/>
          </ac:inkMkLst>
        </pc:inkChg>
        <pc:inkChg chg="add del">
          <ac:chgData name="Venkatasubramanian, Mani V." userId="fbe5ce37-0145-4c31-b84a-b36f8beac5f3" providerId="ADAL" clId="{80B9EE92-2438-4B4B-9C0B-08A31A8552CD}" dt="2023-03-30T15:27:52.112" v="2335"/>
          <ac:inkMkLst>
            <pc:docMk/>
            <pc:sldMk cId="877126840" sldId="283"/>
            <ac:inkMk id="462" creationId="{FE794178-45AB-84CB-C00E-33D509FB44F9}"/>
          </ac:inkMkLst>
        </pc:inkChg>
        <pc:inkChg chg="add del">
          <ac:chgData name="Venkatasubramanian, Mani V." userId="fbe5ce37-0145-4c31-b84a-b36f8beac5f3" providerId="ADAL" clId="{80B9EE92-2438-4B4B-9C0B-08A31A8552CD}" dt="2023-03-30T15:27:52.112" v="2335"/>
          <ac:inkMkLst>
            <pc:docMk/>
            <pc:sldMk cId="877126840" sldId="283"/>
            <ac:inkMk id="463" creationId="{4557B103-D42B-D1DF-3334-4621EA453270}"/>
          </ac:inkMkLst>
        </pc:inkChg>
        <pc:inkChg chg="add del">
          <ac:chgData name="Venkatasubramanian, Mani V." userId="fbe5ce37-0145-4c31-b84a-b36f8beac5f3" providerId="ADAL" clId="{80B9EE92-2438-4B4B-9C0B-08A31A8552CD}" dt="2023-03-30T15:27:52.112" v="2335"/>
          <ac:inkMkLst>
            <pc:docMk/>
            <pc:sldMk cId="877126840" sldId="283"/>
            <ac:inkMk id="464" creationId="{9BE07690-4142-2E5A-89E0-3E2AE58B00C8}"/>
          </ac:inkMkLst>
        </pc:inkChg>
        <pc:inkChg chg="add del">
          <ac:chgData name="Venkatasubramanian, Mani V." userId="fbe5ce37-0145-4c31-b84a-b36f8beac5f3" providerId="ADAL" clId="{80B9EE92-2438-4B4B-9C0B-08A31A8552CD}" dt="2023-03-30T15:27:52.112" v="2335"/>
          <ac:inkMkLst>
            <pc:docMk/>
            <pc:sldMk cId="877126840" sldId="283"/>
            <ac:inkMk id="465" creationId="{9BECC5B8-1F11-EF11-0277-CB191BF44787}"/>
          </ac:inkMkLst>
        </pc:inkChg>
        <pc:inkChg chg="add del">
          <ac:chgData name="Venkatasubramanian, Mani V." userId="fbe5ce37-0145-4c31-b84a-b36f8beac5f3" providerId="ADAL" clId="{80B9EE92-2438-4B4B-9C0B-08A31A8552CD}" dt="2023-03-30T15:27:52.112" v="2335"/>
          <ac:inkMkLst>
            <pc:docMk/>
            <pc:sldMk cId="877126840" sldId="283"/>
            <ac:inkMk id="466" creationId="{8EF7A98B-A685-6F0B-E86E-D0ED4E754FD7}"/>
          </ac:inkMkLst>
        </pc:inkChg>
        <pc:inkChg chg="add del">
          <ac:chgData name="Venkatasubramanian, Mani V." userId="fbe5ce37-0145-4c31-b84a-b36f8beac5f3" providerId="ADAL" clId="{80B9EE92-2438-4B4B-9C0B-08A31A8552CD}" dt="2023-03-30T15:27:52.112" v="2335"/>
          <ac:inkMkLst>
            <pc:docMk/>
            <pc:sldMk cId="877126840" sldId="283"/>
            <ac:inkMk id="467" creationId="{B17A2148-CA35-826B-F952-2D8FC1CA1790}"/>
          </ac:inkMkLst>
        </pc:inkChg>
        <pc:inkChg chg="add del">
          <ac:chgData name="Venkatasubramanian, Mani V." userId="fbe5ce37-0145-4c31-b84a-b36f8beac5f3" providerId="ADAL" clId="{80B9EE92-2438-4B4B-9C0B-08A31A8552CD}" dt="2023-03-30T15:27:52.112" v="2335"/>
          <ac:inkMkLst>
            <pc:docMk/>
            <pc:sldMk cId="877126840" sldId="283"/>
            <ac:inkMk id="468" creationId="{D3501127-3289-7F1D-C905-FCB16248365D}"/>
          </ac:inkMkLst>
        </pc:inkChg>
        <pc:inkChg chg="add reco">
          <ac:chgData name="Venkatasubramanian, Mani V." userId="fbe5ce37-0145-4c31-b84a-b36f8beac5f3" providerId="ADAL" clId="{80B9EE92-2438-4B4B-9C0B-08A31A8552CD}" dt="2023-03-30T15:27:52.112" v="2335"/>
          <ac:inkMkLst>
            <pc:docMk/>
            <pc:sldMk cId="877126840" sldId="283"/>
            <ac:inkMk id="469" creationId="{E3FEF07B-D47C-97C2-F8E5-369060DA3DC2}"/>
          </ac:inkMkLst>
        </pc:inkChg>
        <pc:inkChg chg="add del">
          <ac:chgData name="Venkatasubramanian, Mani V." userId="fbe5ce37-0145-4c31-b84a-b36f8beac5f3" providerId="ADAL" clId="{80B9EE92-2438-4B4B-9C0B-08A31A8552CD}" dt="2023-03-30T15:28:22.398" v="2359"/>
          <ac:inkMkLst>
            <pc:docMk/>
            <pc:sldMk cId="877126840" sldId="283"/>
            <ac:inkMk id="470" creationId="{E0B00268-9B37-15DA-F247-FF9C39009FFA}"/>
          </ac:inkMkLst>
        </pc:inkChg>
        <pc:inkChg chg="add del">
          <ac:chgData name="Venkatasubramanian, Mani V." userId="fbe5ce37-0145-4c31-b84a-b36f8beac5f3" providerId="ADAL" clId="{80B9EE92-2438-4B4B-9C0B-08A31A8552CD}" dt="2023-03-30T15:28:22.398" v="2359"/>
          <ac:inkMkLst>
            <pc:docMk/>
            <pc:sldMk cId="877126840" sldId="283"/>
            <ac:inkMk id="471" creationId="{FE659878-92C2-C740-8EDA-741955E4E4A1}"/>
          </ac:inkMkLst>
        </pc:inkChg>
        <pc:inkChg chg="add del">
          <ac:chgData name="Venkatasubramanian, Mani V." userId="fbe5ce37-0145-4c31-b84a-b36f8beac5f3" providerId="ADAL" clId="{80B9EE92-2438-4B4B-9C0B-08A31A8552CD}" dt="2023-03-30T15:28:22.398" v="2359"/>
          <ac:inkMkLst>
            <pc:docMk/>
            <pc:sldMk cId="877126840" sldId="283"/>
            <ac:inkMk id="472" creationId="{206D1F63-A143-98B7-F218-CFB65307363E}"/>
          </ac:inkMkLst>
        </pc:inkChg>
        <pc:inkChg chg="add del">
          <ac:chgData name="Venkatasubramanian, Mani V." userId="fbe5ce37-0145-4c31-b84a-b36f8beac5f3" providerId="ADAL" clId="{80B9EE92-2438-4B4B-9C0B-08A31A8552CD}" dt="2023-03-30T15:28:22.398" v="2359"/>
          <ac:inkMkLst>
            <pc:docMk/>
            <pc:sldMk cId="877126840" sldId="283"/>
            <ac:inkMk id="473" creationId="{2B32D75A-56C3-A396-13F8-08ADE3A40378}"/>
          </ac:inkMkLst>
        </pc:inkChg>
        <pc:inkChg chg="add del">
          <ac:chgData name="Venkatasubramanian, Mani V." userId="fbe5ce37-0145-4c31-b84a-b36f8beac5f3" providerId="ADAL" clId="{80B9EE92-2438-4B4B-9C0B-08A31A8552CD}" dt="2023-03-30T15:28:22.398" v="2359"/>
          <ac:inkMkLst>
            <pc:docMk/>
            <pc:sldMk cId="877126840" sldId="283"/>
            <ac:inkMk id="474" creationId="{3857290D-2E8E-6F35-F983-99ED46839759}"/>
          </ac:inkMkLst>
        </pc:inkChg>
        <pc:inkChg chg="add del">
          <ac:chgData name="Venkatasubramanian, Mani V." userId="fbe5ce37-0145-4c31-b84a-b36f8beac5f3" providerId="ADAL" clId="{80B9EE92-2438-4B4B-9C0B-08A31A8552CD}" dt="2023-03-30T15:28:22.398" v="2359"/>
          <ac:inkMkLst>
            <pc:docMk/>
            <pc:sldMk cId="877126840" sldId="283"/>
            <ac:inkMk id="475" creationId="{B8073F2F-25F0-A558-B13C-DEE2A42AE2CA}"/>
          </ac:inkMkLst>
        </pc:inkChg>
        <pc:inkChg chg="add del">
          <ac:chgData name="Venkatasubramanian, Mani V." userId="fbe5ce37-0145-4c31-b84a-b36f8beac5f3" providerId="ADAL" clId="{80B9EE92-2438-4B4B-9C0B-08A31A8552CD}" dt="2023-03-30T15:28:22.398" v="2359"/>
          <ac:inkMkLst>
            <pc:docMk/>
            <pc:sldMk cId="877126840" sldId="283"/>
            <ac:inkMk id="476" creationId="{38DAB5BD-248E-28D9-80E9-B362420B0E87}"/>
          </ac:inkMkLst>
        </pc:inkChg>
        <pc:inkChg chg="add del">
          <ac:chgData name="Venkatasubramanian, Mani V." userId="fbe5ce37-0145-4c31-b84a-b36f8beac5f3" providerId="ADAL" clId="{80B9EE92-2438-4B4B-9C0B-08A31A8552CD}" dt="2023-03-30T15:28:22.398" v="2359"/>
          <ac:inkMkLst>
            <pc:docMk/>
            <pc:sldMk cId="877126840" sldId="283"/>
            <ac:inkMk id="477" creationId="{7800C48C-2A87-67F9-0E5A-3031D8292456}"/>
          </ac:inkMkLst>
        </pc:inkChg>
        <pc:inkChg chg="add del">
          <ac:chgData name="Venkatasubramanian, Mani V." userId="fbe5ce37-0145-4c31-b84a-b36f8beac5f3" providerId="ADAL" clId="{80B9EE92-2438-4B4B-9C0B-08A31A8552CD}" dt="2023-03-30T15:28:22.398" v="2359"/>
          <ac:inkMkLst>
            <pc:docMk/>
            <pc:sldMk cId="877126840" sldId="283"/>
            <ac:inkMk id="478" creationId="{B0D41D49-B2AB-8577-694F-D1528AC471E3}"/>
          </ac:inkMkLst>
        </pc:inkChg>
        <pc:inkChg chg="add del">
          <ac:chgData name="Venkatasubramanian, Mani V." userId="fbe5ce37-0145-4c31-b84a-b36f8beac5f3" providerId="ADAL" clId="{80B9EE92-2438-4B4B-9C0B-08A31A8552CD}" dt="2023-03-30T15:28:22.398" v="2359"/>
          <ac:inkMkLst>
            <pc:docMk/>
            <pc:sldMk cId="877126840" sldId="283"/>
            <ac:inkMk id="479" creationId="{713607E4-2F83-F080-027E-F52D1F870510}"/>
          </ac:inkMkLst>
        </pc:inkChg>
        <pc:inkChg chg="add del">
          <ac:chgData name="Venkatasubramanian, Mani V." userId="fbe5ce37-0145-4c31-b84a-b36f8beac5f3" providerId="ADAL" clId="{80B9EE92-2438-4B4B-9C0B-08A31A8552CD}" dt="2023-03-30T15:28:22.398" v="2359"/>
          <ac:inkMkLst>
            <pc:docMk/>
            <pc:sldMk cId="877126840" sldId="283"/>
            <ac:inkMk id="480" creationId="{CCD2D6BA-699C-2B04-DDB3-2C3653FFCA64}"/>
          </ac:inkMkLst>
        </pc:inkChg>
        <pc:inkChg chg="add del">
          <ac:chgData name="Venkatasubramanian, Mani V." userId="fbe5ce37-0145-4c31-b84a-b36f8beac5f3" providerId="ADAL" clId="{80B9EE92-2438-4B4B-9C0B-08A31A8552CD}" dt="2023-03-30T15:28:22.398" v="2359"/>
          <ac:inkMkLst>
            <pc:docMk/>
            <pc:sldMk cId="877126840" sldId="283"/>
            <ac:inkMk id="481" creationId="{87667BE7-DCEC-033F-1612-1CA8A562C104}"/>
          </ac:inkMkLst>
        </pc:inkChg>
        <pc:inkChg chg="add del">
          <ac:chgData name="Venkatasubramanian, Mani V." userId="fbe5ce37-0145-4c31-b84a-b36f8beac5f3" providerId="ADAL" clId="{80B9EE92-2438-4B4B-9C0B-08A31A8552CD}" dt="2023-03-30T15:28:22.398" v="2359"/>
          <ac:inkMkLst>
            <pc:docMk/>
            <pc:sldMk cId="877126840" sldId="283"/>
            <ac:inkMk id="482" creationId="{68044409-6259-B8DC-C619-E223CA3A1156}"/>
          </ac:inkMkLst>
        </pc:inkChg>
        <pc:inkChg chg="add del">
          <ac:chgData name="Venkatasubramanian, Mani V." userId="fbe5ce37-0145-4c31-b84a-b36f8beac5f3" providerId="ADAL" clId="{80B9EE92-2438-4B4B-9C0B-08A31A8552CD}" dt="2023-03-30T15:28:22.398" v="2359"/>
          <ac:inkMkLst>
            <pc:docMk/>
            <pc:sldMk cId="877126840" sldId="283"/>
            <ac:inkMk id="483" creationId="{203C07A4-79EB-17E9-F672-E42BF3549CB1}"/>
          </ac:inkMkLst>
        </pc:inkChg>
        <pc:inkChg chg="add del">
          <ac:chgData name="Venkatasubramanian, Mani V." userId="fbe5ce37-0145-4c31-b84a-b36f8beac5f3" providerId="ADAL" clId="{80B9EE92-2438-4B4B-9C0B-08A31A8552CD}" dt="2023-03-30T15:28:22.398" v="2359"/>
          <ac:inkMkLst>
            <pc:docMk/>
            <pc:sldMk cId="877126840" sldId="283"/>
            <ac:inkMk id="484" creationId="{ABB22883-9470-A486-55B0-C54A7C2571C0}"/>
          </ac:inkMkLst>
        </pc:inkChg>
        <pc:inkChg chg="add del">
          <ac:chgData name="Venkatasubramanian, Mani V." userId="fbe5ce37-0145-4c31-b84a-b36f8beac5f3" providerId="ADAL" clId="{80B9EE92-2438-4B4B-9C0B-08A31A8552CD}" dt="2023-03-30T15:28:22.398" v="2359"/>
          <ac:inkMkLst>
            <pc:docMk/>
            <pc:sldMk cId="877126840" sldId="283"/>
            <ac:inkMk id="485" creationId="{6C0D9A3D-3F1C-4CCF-B38D-D0318FA39E9C}"/>
          </ac:inkMkLst>
        </pc:inkChg>
        <pc:inkChg chg="add del">
          <ac:chgData name="Venkatasubramanian, Mani V." userId="fbe5ce37-0145-4c31-b84a-b36f8beac5f3" providerId="ADAL" clId="{80B9EE92-2438-4B4B-9C0B-08A31A8552CD}" dt="2023-03-30T15:28:22.398" v="2359"/>
          <ac:inkMkLst>
            <pc:docMk/>
            <pc:sldMk cId="877126840" sldId="283"/>
            <ac:inkMk id="486" creationId="{5A936841-EF22-7FAF-33D8-FEBD0CFD1B06}"/>
          </ac:inkMkLst>
        </pc:inkChg>
        <pc:inkChg chg="add del">
          <ac:chgData name="Venkatasubramanian, Mani V." userId="fbe5ce37-0145-4c31-b84a-b36f8beac5f3" providerId="ADAL" clId="{80B9EE92-2438-4B4B-9C0B-08A31A8552CD}" dt="2023-03-30T15:28:22.398" v="2359"/>
          <ac:inkMkLst>
            <pc:docMk/>
            <pc:sldMk cId="877126840" sldId="283"/>
            <ac:inkMk id="487" creationId="{0A7B9E29-FA65-D9C1-80A5-206D5AA4B099}"/>
          </ac:inkMkLst>
        </pc:inkChg>
        <pc:inkChg chg="add del">
          <ac:chgData name="Venkatasubramanian, Mani V." userId="fbe5ce37-0145-4c31-b84a-b36f8beac5f3" providerId="ADAL" clId="{80B9EE92-2438-4B4B-9C0B-08A31A8552CD}" dt="2023-03-30T15:28:22.398" v="2359"/>
          <ac:inkMkLst>
            <pc:docMk/>
            <pc:sldMk cId="877126840" sldId="283"/>
            <ac:inkMk id="488" creationId="{8A723BFF-C334-16CA-3C48-45E78AD3C980}"/>
          </ac:inkMkLst>
        </pc:inkChg>
        <pc:inkChg chg="add del">
          <ac:chgData name="Venkatasubramanian, Mani V." userId="fbe5ce37-0145-4c31-b84a-b36f8beac5f3" providerId="ADAL" clId="{80B9EE92-2438-4B4B-9C0B-08A31A8552CD}" dt="2023-03-30T15:28:22.398" v="2359"/>
          <ac:inkMkLst>
            <pc:docMk/>
            <pc:sldMk cId="877126840" sldId="283"/>
            <ac:inkMk id="489" creationId="{3D7AA0B5-81E6-3EC1-6646-084B81487B43}"/>
          </ac:inkMkLst>
        </pc:inkChg>
        <pc:inkChg chg="add del">
          <ac:chgData name="Venkatasubramanian, Mani V." userId="fbe5ce37-0145-4c31-b84a-b36f8beac5f3" providerId="ADAL" clId="{80B9EE92-2438-4B4B-9C0B-08A31A8552CD}" dt="2023-03-30T15:28:22.398" v="2359"/>
          <ac:inkMkLst>
            <pc:docMk/>
            <pc:sldMk cId="877126840" sldId="283"/>
            <ac:inkMk id="490" creationId="{AD29EED0-7BEA-3FC1-5982-2A4680BD2AA3}"/>
          </ac:inkMkLst>
        </pc:inkChg>
        <pc:inkChg chg="add del">
          <ac:chgData name="Venkatasubramanian, Mani V." userId="fbe5ce37-0145-4c31-b84a-b36f8beac5f3" providerId="ADAL" clId="{80B9EE92-2438-4B4B-9C0B-08A31A8552CD}" dt="2023-03-30T15:28:22.398" v="2359"/>
          <ac:inkMkLst>
            <pc:docMk/>
            <pc:sldMk cId="877126840" sldId="283"/>
            <ac:inkMk id="491" creationId="{AB419AC7-88E5-30BC-F652-8D80BE1223F7}"/>
          </ac:inkMkLst>
        </pc:inkChg>
        <pc:inkChg chg="add del">
          <ac:chgData name="Venkatasubramanian, Mani V." userId="fbe5ce37-0145-4c31-b84a-b36f8beac5f3" providerId="ADAL" clId="{80B9EE92-2438-4B4B-9C0B-08A31A8552CD}" dt="2023-03-30T15:28:22.398" v="2359"/>
          <ac:inkMkLst>
            <pc:docMk/>
            <pc:sldMk cId="877126840" sldId="283"/>
            <ac:inkMk id="492" creationId="{8A4585DA-DBB4-A261-6FDD-C182E3E5A310}"/>
          </ac:inkMkLst>
        </pc:inkChg>
        <pc:inkChg chg="add reco">
          <ac:chgData name="Venkatasubramanian, Mani V." userId="fbe5ce37-0145-4c31-b84a-b36f8beac5f3" providerId="ADAL" clId="{80B9EE92-2438-4B4B-9C0B-08A31A8552CD}" dt="2023-03-30T15:28:22.398" v="2359"/>
          <ac:inkMkLst>
            <pc:docMk/>
            <pc:sldMk cId="877126840" sldId="283"/>
            <ac:inkMk id="493" creationId="{9D2A630D-A069-3036-7F20-B4AC96FABEC0}"/>
          </ac:inkMkLst>
        </pc:inkChg>
        <pc:inkChg chg="add">
          <ac:chgData name="Venkatasubramanian, Mani V." userId="fbe5ce37-0145-4c31-b84a-b36f8beac5f3" providerId="ADAL" clId="{80B9EE92-2438-4B4B-9C0B-08A31A8552CD}" dt="2023-03-30T15:28:31.735" v="2360"/>
          <ac:inkMkLst>
            <pc:docMk/>
            <pc:sldMk cId="877126840" sldId="283"/>
            <ac:inkMk id="494" creationId="{1E30B447-7C23-70F6-1A2A-29CEA7748DBA}"/>
          </ac:inkMkLst>
        </pc:inkChg>
        <pc:inkChg chg="add del">
          <ac:chgData name="Venkatasubramanian, Mani V." userId="fbe5ce37-0145-4c31-b84a-b36f8beac5f3" providerId="ADAL" clId="{80B9EE92-2438-4B4B-9C0B-08A31A8552CD}" dt="2023-03-30T15:29:03.102" v="2363"/>
          <ac:inkMkLst>
            <pc:docMk/>
            <pc:sldMk cId="877126840" sldId="283"/>
            <ac:inkMk id="495" creationId="{97E2C822-CC8E-FEAC-EBF9-472AE919EF31}"/>
          </ac:inkMkLst>
        </pc:inkChg>
        <pc:inkChg chg="add del">
          <ac:chgData name="Venkatasubramanian, Mani V." userId="fbe5ce37-0145-4c31-b84a-b36f8beac5f3" providerId="ADAL" clId="{80B9EE92-2438-4B4B-9C0B-08A31A8552CD}" dt="2023-03-30T15:29:03.102" v="2363"/>
          <ac:inkMkLst>
            <pc:docMk/>
            <pc:sldMk cId="877126840" sldId="283"/>
            <ac:inkMk id="496" creationId="{7B232FD4-BD4B-C6AA-751E-0822FB77A27F}"/>
          </ac:inkMkLst>
        </pc:inkChg>
        <pc:inkChg chg="add reco">
          <ac:chgData name="Venkatasubramanian, Mani V." userId="fbe5ce37-0145-4c31-b84a-b36f8beac5f3" providerId="ADAL" clId="{80B9EE92-2438-4B4B-9C0B-08A31A8552CD}" dt="2023-03-30T15:29:03.102" v="2363"/>
          <ac:inkMkLst>
            <pc:docMk/>
            <pc:sldMk cId="877126840" sldId="283"/>
            <ac:inkMk id="497" creationId="{71A75BDA-A087-EF7D-A730-B1B8CC86E21D}"/>
          </ac:inkMkLst>
        </pc:inkChg>
        <pc:inkChg chg="add del">
          <ac:chgData name="Venkatasubramanian, Mani V." userId="fbe5ce37-0145-4c31-b84a-b36f8beac5f3" providerId="ADAL" clId="{80B9EE92-2438-4B4B-9C0B-08A31A8552CD}" dt="2023-03-30T15:29:08.628" v="2369"/>
          <ac:inkMkLst>
            <pc:docMk/>
            <pc:sldMk cId="877126840" sldId="283"/>
            <ac:inkMk id="498" creationId="{DC84B66B-714F-0330-CCD6-DFF0F2294937}"/>
          </ac:inkMkLst>
        </pc:inkChg>
        <pc:inkChg chg="add del">
          <ac:chgData name="Venkatasubramanian, Mani V." userId="fbe5ce37-0145-4c31-b84a-b36f8beac5f3" providerId="ADAL" clId="{80B9EE92-2438-4B4B-9C0B-08A31A8552CD}" dt="2023-03-30T15:29:08.628" v="2369"/>
          <ac:inkMkLst>
            <pc:docMk/>
            <pc:sldMk cId="877126840" sldId="283"/>
            <ac:inkMk id="499" creationId="{6976D775-FB85-54BD-65CA-7F8C3A0511FF}"/>
          </ac:inkMkLst>
        </pc:inkChg>
        <pc:inkChg chg="add del">
          <ac:chgData name="Venkatasubramanian, Mani V." userId="fbe5ce37-0145-4c31-b84a-b36f8beac5f3" providerId="ADAL" clId="{80B9EE92-2438-4B4B-9C0B-08A31A8552CD}" dt="2023-03-30T15:29:08.628" v="2369"/>
          <ac:inkMkLst>
            <pc:docMk/>
            <pc:sldMk cId="877126840" sldId="283"/>
            <ac:inkMk id="500" creationId="{3B5069A1-5678-6F1C-D64B-779E46938709}"/>
          </ac:inkMkLst>
        </pc:inkChg>
        <pc:inkChg chg="add del">
          <ac:chgData name="Venkatasubramanian, Mani V." userId="fbe5ce37-0145-4c31-b84a-b36f8beac5f3" providerId="ADAL" clId="{80B9EE92-2438-4B4B-9C0B-08A31A8552CD}" dt="2023-03-30T15:29:08.628" v="2369"/>
          <ac:inkMkLst>
            <pc:docMk/>
            <pc:sldMk cId="877126840" sldId="283"/>
            <ac:inkMk id="501" creationId="{D7C0AD02-AB2D-8496-FF8B-997FC61B7A8D}"/>
          </ac:inkMkLst>
        </pc:inkChg>
        <pc:inkChg chg="add del">
          <ac:chgData name="Venkatasubramanian, Mani V." userId="fbe5ce37-0145-4c31-b84a-b36f8beac5f3" providerId="ADAL" clId="{80B9EE92-2438-4B4B-9C0B-08A31A8552CD}" dt="2023-03-30T15:29:08.628" v="2369"/>
          <ac:inkMkLst>
            <pc:docMk/>
            <pc:sldMk cId="877126840" sldId="283"/>
            <ac:inkMk id="502" creationId="{DB10AA17-CD90-7A3D-C268-528786DBB2A8}"/>
          </ac:inkMkLst>
        </pc:inkChg>
        <pc:inkChg chg="add reco">
          <ac:chgData name="Venkatasubramanian, Mani V." userId="fbe5ce37-0145-4c31-b84a-b36f8beac5f3" providerId="ADAL" clId="{80B9EE92-2438-4B4B-9C0B-08A31A8552CD}" dt="2023-03-30T15:29:08.628" v="2369"/>
          <ac:inkMkLst>
            <pc:docMk/>
            <pc:sldMk cId="877126840" sldId="283"/>
            <ac:inkMk id="503" creationId="{E0F982E2-CA02-22D6-7EA5-4AFDC0607193}"/>
          </ac:inkMkLst>
        </pc:inkChg>
        <pc:inkChg chg="add del">
          <ac:chgData name="Venkatasubramanian, Mani V." userId="fbe5ce37-0145-4c31-b84a-b36f8beac5f3" providerId="ADAL" clId="{80B9EE92-2438-4B4B-9C0B-08A31A8552CD}" dt="2023-03-30T15:29:15.771" v="2374"/>
          <ac:inkMkLst>
            <pc:docMk/>
            <pc:sldMk cId="877126840" sldId="283"/>
            <ac:inkMk id="504" creationId="{AAB79514-D0F1-5CF3-4275-5012C4AE85FA}"/>
          </ac:inkMkLst>
        </pc:inkChg>
        <pc:inkChg chg="add del">
          <ac:chgData name="Venkatasubramanian, Mani V." userId="fbe5ce37-0145-4c31-b84a-b36f8beac5f3" providerId="ADAL" clId="{80B9EE92-2438-4B4B-9C0B-08A31A8552CD}" dt="2023-03-30T15:29:15.771" v="2374"/>
          <ac:inkMkLst>
            <pc:docMk/>
            <pc:sldMk cId="877126840" sldId="283"/>
            <ac:inkMk id="505" creationId="{C3FD0AEA-BDBA-C94D-ED06-E5DB762D1DD4}"/>
          </ac:inkMkLst>
        </pc:inkChg>
        <pc:inkChg chg="add del">
          <ac:chgData name="Venkatasubramanian, Mani V." userId="fbe5ce37-0145-4c31-b84a-b36f8beac5f3" providerId="ADAL" clId="{80B9EE92-2438-4B4B-9C0B-08A31A8552CD}" dt="2023-03-30T15:29:15.771" v="2374"/>
          <ac:inkMkLst>
            <pc:docMk/>
            <pc:sldMk cId="877126840" sldId="283"/>
            <ac:inkMk id="506" creationId="{3DCB3E4E-AA53-9C37-13B4-A1A06ED4CDC0}"/>
          </ac:inkMkLst>
        </pc:inkChg>
        <pc:inkChg chg="add del">
          <ac:chgData name="Venkatasubramanian, Mani V." userId="fbe5ce37-0145-4c31-b84a-b36f8beac5f3" providerId="ADAL" clId="{80B9EE92-2438-4B4B-9C0B-08A31A8552CD}" dt="2023-03-30T15:29:15.771" v="2374"/>
          <ac:inkMkLst>
            <pc:docMk/>
            <pc:sldMk cId="877126840" sldId="283"/>
            <ac:inkMk id="507" creationId="{A9E8DC49-8F1F-74B2-9551-5D697D41247D}"/>
          </ac:inkMkLst>
        </pc:inkChg>
        <pc:inkChg chg="add reco">
          <ac:chgData name="Venkatasubramanian, Mani V." userId="fbe5ce37-0145-4c31-b84a-b36f8beac5f3" providerId="ADAL" clId="{80B9EE92-2438-4B4B-9C0B-08A31A8552CD}" dt="2023-03-30T15:29:15.771" v="2374"/>
          <ac:inkMkLst>
            <pc:docMk/>
            <pc:sldMk cId="877126840" sldId="283"/>
            <ac:inkMk id="508" creationId="{85D3394C-08B1-3D10-1A40-B1ED2A5DDE38}"/>
          </ac:inkMkLst>
        </pc:inkChg>
        <pc:inkChg chg="add del">
          <ac:chgData name="Venkatasubramanian, Mani V." userId="fbe5ce37-0145-4c31-b84a-b36f8beac5f3" providerId="ADAL" clId="{80B9EE92-2438-4B4B-9C0B-08A31A8552CD}" dt="2023-03-30T15:29:40.736" v="2391"/>
          <ac:inkMkLst>
            <pc:docMk/>
            <pc:sldMk cId="877126840" sldId="283"/>
            <ac:inkMk id="509" creationId="{D9435D24-6991-1410-B99D-004933C4D38B}"/>
          </ac:inkMkLst>
        </pc:inkChg>
        <pc:inkChg chg="add del">
          <ac:chgData name="Venkatasubramanian, Mani V." userId="fbe5ce37-0145-4c31-b84a-b36f8beac5f3" providerId="ADAL" clId="{80B9EE92-2438-4B4B-9C0B-08A31A8552CD}" dt="2023-03-30T15:29:40.736" v="2391"/>
          <ac:inkMkLst>
            <pc:docMk/>
            <pc:sldMk cId="877126840" sldId="283"/>
            <ac:inkMk id="510" creationId="{E20A2F43-CBF9-6623-136B-6BDE817A85F8}"/>
          </ac:inkMkLst>
        </pc:inkChg>
        <pc:inkChg chg="add del">
          <ac:chgData name="Venkatasubramanian, Mani V." userId="fbe5ce37-0145-4c31-b84a-b36f8beac5f3" providerId="ADAL" clId="{80B9EE92-2438-4B4B-9C0B-08A31A8552CD}" dt="2023-03-30T15:29:40.736" v="2391"/>
          <ac:inkMkLst>
            <pc:docMk/>
            <pc:sldMk cId="877126840" sldId="283"/>
            <ac:inkMk id="511" creationId="{95396E06-F74E-CAD1-4A23-C7B85A71178C}"/>
          </ac:inkMkLst>
        </pc:inkChg>
        <pc:inkChg chg="add del">
          <ac:chgData name="Venkatasubramanian, Mani V." userId="fbe5ce37-0145-4c31-b84a-b36f8beac5f3" providerId="ADAL" clId="{80B9EE92-2438-4B4B-9C0B-08A31A8552CD}" dt="2023-03-30T15:29:40.736" v="2391"/>
          <ac:inkMkLst>
            <pc:docMk/>
            <pc:sldMk cId="877126840" sldId="283"/>
            <ac:inkMk id="512" creationId="{BA465684-877D-8DD4-9855-FE55007F8E38}"/>
          </ac:inkMkLst>
        </pc:inkChg>
        <pc:inkChg chg="add del">
          <ac:chgData name="Venkatasubramanian, Mani V." userId="fbe5ce37-0145-4c31-b84a-b36f8beac5f3" providerId="ADAL" clId="{80B9EE92-2438-4B4B-9C0B-08A31A8552CD}" dt="2023-03-30T15:29:40.736" v="2391"/>
          <ac:inkMkLst>
            <pc:docMk/>
            <pc:sldMk cId="877126840" sldId="283"/>
            <ac:inkMk id="513" creationId="{F09FC770-80AE-8693-7129-529D49470011}"/>
          </ac:inkMkLst>
        </pc:inkChg>
        <pc:inkChg chg="add del">
          <ac:chgData name="Venkatasubramanian, Mani V." userId="fbe5ce37-0145-4c31-b84a-b36f8beac5f3" providerId="ADAL" clId="{80B9EE92-2438-4B4B-9C0B-08A31A8552CD}" dt="2023-03-30T15:29:40.736" v="2391"/>
          <ac:inkMkLst>
            <pc:docMk/>
            <pc:sldMk cId="877126840" sldId="283"/>
            <ac:inkMk id="514" creationId="{8B397DAA-E9F2-6B29-DF75-9F62B234D81D}"/>
          </ac:inkMkLst>
        </pc:inkChg>
        <pc:inkChg chg="add del">
          <ac:chgData name="Venkatasubramanian, Mani V." userId="fbe5ce37-0145-4c31-b84a-b36f8beac5f3" providerId="ADAL" clId="{80B9EE92-2438-4B4B-9C0B-08A31A8552CD}" dt="2023-03-30T15:29:40.736" v="2391"/>
          <ac:inkMkLst>
            <pc:docMk/>
            <pc:sldMk cId="877126840" sldId="283"/>
            <ac:inkMk id="515" creationId="{0ED1DF58-F720-D326-904A-3B32204763B6}"/>
          </ac:inkMkLst>
        </pc:inkChg>
        <pc:inkChg chg="add del">
          <ac:chgData name="Venkatasubramanian, Mani V." userId="fbe5ce37-0145-4c31-b84a-b36f8beac5f3" providerId="ADAL" clId="{80B9EE92-2438-4B4B-9C0B-08A31A8552CD}" dt="2023-03-30T15:29:40.736" v="2391"/>
          <ac:inkMkLst>
            <pc:docMk/>
            <pc:sldMk cId="877126840" sldId="283"/>
            <ac:inkMk id="516" creationId="{5F452D83-959B-6A71-22C1-A15AA18F39EB}"/>
          </ac:inkMkLst>
        </pc:inkChg>
        <pc:inkChg chg="add del">
          <ac:chgData name="Venkatasubramanian, Mani V." userId="fbe5ce37-0145-4c31-b84a-b36f8beac5f3" providerId="ADAL" clId="{80B9EE92-2438-4B4B-9C0B-08A31A8552CD}" dt="2023-03-30T15:29:40.736" v="2391"/>
          <ac:inkMkLst>
            <pc:docMk/>
            <pc:sldMk cId="877126840" sldId="283"/>
            <ac:inkMk id="517" creationId="{8FE40B74-E9E0-EA8E-FA49-8D4FB0503023}"/>
          </ac:inkMkLst>
        </pc:inkChg>
        <pc:inkChg chg="add del">
          <ac:chgData name="Venkatasubramanian, Mani V." userId="fbe5ce37-0145-4c31-b84a-b36f8beac5f3" providerId="ADAL" clId="{80B9EE92-2438-4B4B-9C0B-08A31A8552CD}" dt="2023-03-30T15:29:40.736" v="2391"/>
          <ac:inkMkLst>
            <pc:docMk/>
            <pc:sldMk cId="877126840" sldId="283"/>
            <ac:inkMk id="518" creationId="{F8253104-3E44-4243-BDA2-83B6B5429B4F}"/>
          </ac:inkMkLst>
        </pc:inkChg>
        <pc:inkChg chg="add del">
          <ac:chgData name="Venkatasubramanian, Mani V." userId="fbe5ce37-0145-4c31-b84a-b36f8beac5f3" providerId="ADAL" clId="{80B9EE92-2438-4B4B-9C0B-08A31A8552CD}" dt="2023-03-30T15:29:40.736" v="2391"/>
          <ac:inkMkLst>
            <pc:docMk/>
            <pc:sldMk cId="877126840" sldId="283"/>
            <ac:inkMk id="519" creationId="{EA78CD00-5169-7271-9FC9-78B229B1B403}"/>
          </ac:inkMkLst>
        </pc:inkChg>
        <pc:inkChg chg="add del reco">
          <ac:chgData name="Venkatasubramanian, Mani V." userId="fbe5ce37-0145-4c31-b84a-b36f8beac5f3" providerId="ADAL" clId="{80B9EE92-2438-4B4B-9C0B-08A31A8552CD}" dt="2023-03-30T15:29:40.736" v="2391"/>
          <ac:inkMkLst>
            <pc:docMk/>
            <pc:sldMk cId="877126840" sldId="283"/>
            <ac:inkMk id="520" creationId="{CDA60F01-8C93-7773-5773-FC6DEACA97B7}"/>
          </ac:inkMkLst>
        </pc:inkChg>
        <pc:inkChg chg="add del reco">
          <ac:chgData name="Venkatasubramanian, Mani V." userId="fbe5ce37-0145-4c31-b84a-b36f8beac5f3" providerId="ADAL" clId="{80B9EE92-2438-4B4B-9C0B-08A31A8552CD}" dt="2023-03-30T15:29:40.736" v="2391"/>
          <ac:inkMkLst>
            <pc:docMk/>
            <pc:sldMk cId="877126840" sldId="283"/>
            <ac:inkMk id="521" creationId="{F7A10A5C-0A1E-0AF0-D984-2412F4F8A06E}"/>
          </ac:inkMkLst>
        </pc:inkChg>
        <pc:inkChg chg="add del">
          <ac:chgData name="Venkatasubramanian, Mani V." userId="fbe5ce37-0145-4c31-b84a-b36f8beac5f3" providerId="ADAL" clId="{80B9EE92-2438-4B4B-9C0B-08A31A8552CD}" dt="2023-03-30T15:29:49.604" v="2394"/>
          <ac:inkMkLst>
            <pc:docMk/>
            <pc:sldMk cId="877126840" sldId="283"/>
            <ac:inkMk id="522" creationId="{5FB70280-55B1-62D0-6990-7DFC6B3CFB89}"/>
          </ac:inkMkLst>
        </pc:inkChg>
        <pc:inkChg chg="add del">
          <ac:chgData name="Venkatasubramanian, Mani V." userId="fbe5ce37-0145-4c31-b84a-b36f8beac5f3" providerId="ADAL" clId="{80B9EE92-2438-4B4B-9C0B-08A31A8552CD}" dt="2023-03-30T15:29:49.604" v="2394"/>
          <ac:inkMkLst>
            <pc:docMk/>
            <pc:sldMk cId="877126840" sldId="283"/>
            <ac:inkMk id="523" creationId="{61E4D377-99FB-11CC-5C1E-D73A05D5AD0B}"/>
          </ac:inkMkLst>
        </pc:inkChg>
        <pc:inkChg chg="add reco">
          <ac:chgData name="Venkatasubramanian, Mani V." userId="fbe5ce37-0145-4c31-b84a-b36f8beac5f3" providerId="ADAL" clId="{80B9EE92-2438-4B4B-9C0B-08A31A8552CD}" dt="2023-03-30T15:29:49.604" v="2394"/>
          <ac:inkMkLst>
            <pc:docMk/>
            <pc:sldMk cId="877126840" sldId="283"/>
            <ac:inkMk id="524" creationId="{D3123DB9-1800-E3A5-565F-D111DA0B284E}"/>
          </ac:inkMkLst>
        </pc:inkChg>
        <pc:inkChg chg="add">
          <ac:chgData name="Venkatasubramanian, Mani V." userId="fbe5ce37-0145-4c31-b84a-b36f8beac5f3" providerId="ADAL" clId="{80B9EE92-2438-4B4B-9C0B-08A31A8552CD}" dt="2023-03-30T15:29:52.038" v="2395"/>
          <ac:inkMkLst>
            <pc:docMk/>
            <pc:sldMk cId="877126840" sldId="283"/>
            <ac:inkMk id="525" creationId="{F9993797-AB5D-BBB9-67D9-7A72FCB31A1E}"/>
          </ac:inkMkLst>
        </pc:inkChg>
        <pc:inkChg chg="add del">
          <ac:chgData name="Venkatasubramanian, Mani V." userId="fbe5ce37-0145-4c31-b84a-b36f8beac5f3" providerId="ADAL" clId="{80B9EE92-2438-4B4B-9C0B-08A31A8552CD}" dt="2023-03-30T15:29:57.099" v="2399"/>
          <ac:inkMkLst>
            <pc:docMk/>
            <pc:sldMk cId="877126840" sldId="283"/>
            <ac:inkMk id="526" creationId="{121C5CBA-FB05-C918-8492-DB80381B8C7E}"/>
          </ac:inkMkLst>
        </pc:inkChg>
        <pc:inkChg chg="add del">
          <ac:chgData name="Venkatasubramanian, Mani V." userId="fbe5ce37-0145-4c31-b84a-b36f8beac5f3" providerId="ADAL" clId="{80B9EE92-2438-4B4B-9C0B-08A31A8552CD}" dt="2023-03-30T15:29:57.099" v="2399"/>
          <ac:inkMkLst>
            <pc:docMk/>
            <pc:sldMk cId="877126840" sldId="283"/>
            <ac:inkMk id="527" creationId="{E24FCF6F-EAB8-CC47-8405-2AE8E22BDC16}"/>
          </ac:inkMkLst>
        </pc:inkChg>
        <pc:inkChg chg="add del">
          <ac:chgData name="Venkatasubramanian, Mani V." userId="fbe5ce37-0145-4c31-b84a-b36f8beac5f3" providerId="ADAL" clId="{80B9EE92-2438-4B4B-9C0B-08A31A8552CD}" dt="2023-03-30T15:29:57.099" v="2399"/>
          <ac:inkMkLst>
            <pc:docMk/>
            <pc:sldMk cId="877126840" sldId="283"/>
            <ac:inkMk id="528" creationId="{DC0AF917-1FBE-9F40-4E6B-0CAFFC2F3459}"/>
          </ac:inkMkLst>
        </pc:inkChg>
        <pc:inkChg chg="add reco">
          <ac:chgData name="Venkatasubramanian, Mani V." userId="fbe5ce37-0145-4c31-b84a-b36f8beac5f3" providerId="ADAL" clId="{80B9EE92-2438-4B4B-9C0B-08A31A8552CD}" dt="2023-03-30T15:29:57.099" v="2399"/>
          <ac:inkMkLst>
            <pc:docMk/>
            <pc:sldMk cId="877126840" sldId="283"/>
            <ac:inkMk id="529" creationId="{8B7550CF-F426-A979-09D4-D07EC2667F55}"/>
          </ac:inkMkLst>
        </pc:inkChg>
        <pc:inkChg chg="add del">
          <ac:chgData name="Venkatasubramanian, Mani V." userId="fbe5ce37-0145-4c31-b84a-b36f8beac5f3" providerId="ADAL" clId="{80B9EE92-2438-4B4B-9C0B-08A31A8552CD}" dt="2023-03-30T15:30:47.225" v="2402"/>
          <ac:inkMkLst>
            <pc:docMk/>
            <pc:sldMk cId="877126840" sldId="283"/>
            <ac:inkMk id="530" creationId="{88B9F171-B8DF-B665-9BE7-E755B3DC770E}"/>
          </ac:inkMkLst>
        </pc:inkChg>
        <pc:inkChg chg="add del">
          <ac:chgData name="Venkatasubramanian, Mani V." userId="fbe5ce37-0145-4c31-b84a-b36f8beac5f3" providerId="ADAL" clId="{80B9EE92-2438-4B4B-9C0B-08A31A8552CD}" dt="2023-03-30T15:30:47.225" v="2402"/>
          <ac:inkMkLst>
            <pc:docMk/>
            <pc:sldMk cId="877126840" sldId="283"/>
            <ac:inkMk id="531" creationId="{EA679090-31E9-E432-FE20-A5E1EBCB326A}"/>
          </ac:inkMkLst>
        </pc:inkChg>
        <pc:inkChg chg="add reco">
          <ac:chgData name="Venkatasubramanian, Mani V." userId="fbe5ce37-0145-4c31-b84a-b36f8beac5f3" providerId="ADAL" clId="{80B9EE92-2438-4B4B-9C0B-08A31A8552CD}" dt="2023-03-30T15:30:47.225" v="2402"/>
          <ac:inkMkLst>
            <pc:docMk/>
            <pc:sldMk cId="877126840" sldId="283"/>
            <ac:inkMk id="532" creationId="{0332C108-1776-4818-85F2-EB6451C3157C}"/>
          </ac:inkMkLst>
        </pc:inkChg>
      </pc:sldChg>
      <pc:sldChg chg="addSp delSp modSp">
        <pc:chgData name="Venkatasubramanian, Mani V." userId="fbe5ce37-0145-4c31-b84a-b36f8beac5f3" providerId="ADAL" clId="{80B9EE92-2438-4B4B-9C0B-08A31A8552CD}" dt="2023-03-30T15:38:13.935" v="2697"/>
        <pc:sldMkLst>
          <pc:docMk/>
          <pc:sldMk cId="2873985189" sldId="284"/>
        </pc:sldMkLst>
        <pc:inkChg chg="add del">
          <ac:chgData name="Venkatasubramanian, Mani V." userId="fbe5ce37-0145-4c31-b84a-b36f8beac5f3" providerId="ADAL" clId="{80B9EE92-2438-4B4B-9C0B-08A31A8552CD}" dt="2023-03-30T15:31:22.969" v="2415"/>
          <ac:inkMkLst>
            <pc:docMk/>
            <pc:sldMk cId="2873985189" sldId="284"/>
            <ac:inkMk id="2" creationId="{A57F6FF0-DBD0-72DA-8EAF-C74CA340D99A}"/>
          </ac:inkMkLst>
        </pc:inkChg>
        <pc:inkChg chg="add del">
          <ac:chgData name="Venkatasubramanian, Mani V." userId="fbe5ce37-0145-4c31-b84a-b36f8beac5f3" providerId="ADAL" clId="{80B9EE92-2438-4B4B-9C0B-08A31A8552CD}" dt="2023-03-30T15:31:22.969" v="2415"/>
          <ac:inkMkLst>
            <pc:docMk/>
            <pc:sldMk cId="2873985189" sldId="284"/>
            <ac:inkMk id="3" creationId="{37EB1843-E8BF-E1E6-16D2-54A916D57322}"/>
          </ac:inkMkLst>
        </pc:inkChg>
        <pc:inkChg chg="add del">
          <ac:chgData name="Venkatasubramanian, Mani V." userId="fbe5ce37-0145-4c31-b84a-b36f8beac5f3" providerId="ADAL" clId="{80B9EE92-2438-4B4B-9C0B-08A31A8552CD}" dt="2023-03-30T15:31:22.969" v="2415"/>
          <ac:inkMkLst>
            <pc:docMk/>
            <pc:sldMk cId="2873985189" sldId="284"/>
            <ac:inkMk id="4" creationId="{884E159E-B661-23CF-2E62-A2569FF7C18F}"/>
          </ac:inkMkLst>
        </pc:inkChg>
        <pc:inkChg chg="add del">
          <ac:chgData name="Venkatasubramanian, Mani V." userId="fbe5ce37-0145-4c31-b84a-b36f8beac5f3" providerId="ADAL" clId="{80B9EE92-2438-4B4B-9C0B-08A31A8552CD}" dt="2023-03-30T15:31:22.969" v="2415"/>
          <ac:inkMkLst>
            <pc:docMk/>
            <pc:sldMk cId="2873985189" sldId="284"/>
            <ac:inkMk id="5" creationId="{35F035EB-9966-1A21-22A5-EF0B321984C9}"/>
          </ac:inkMkLst>
        </pc:inkChg>
        <pc:inkChg chg="add del">
          <ac:chgData name="Venkatasubramanian, Mani V." userId="fbe5ce37-0145-4c31-b84a-b36f8beac5f3" providerId="ADAL" clId="{80B9EE92-2438-4B4B-9C0B-08A31A8552CD}" dt="2023-03-30T15:31:22.969" v="2415"/>
          <ac:inkMkLst>
            <pc:docMk/>
            <pc:sldMk cId="2873985189" sldId="284"/>
            <ac:inkMk id="6" creationId="{F410E736-3A13-0257-7519-A54029A8E9A8}"/>
          </ac:inkMkLst>
        </pc:inkChg>
        <pc:inkChg chg="add del">
          <ac:chgData name="Venkatasubramanian, Mani V." userId="fbe5ce37-0145-4c31-b84a-b36f8beac5f3" providerId="ADAL" clId="{80B9EE92-2438-4B4B-9C0B-08A31A8552CD}" dt="2023-03-30T15:31:22.969" v="2415"/>
          <ac:inkMkLst>
            <pc:docMk/>
            <pc:sldMk cId="2873985189" sldId="284"/>
            <ac:inkMk id="7" creationId="{6C43ACAC-6C70-C08C-57F0-FCCDE5C65D3E}"/>
          </ac:inkMkLst>
        </pc:inkChg>
        <pc:inkChg chg="add del">
          <ac:chgData name="Venkatasubramanian, Mani V." userId="fbe5ce37-0145-4c31-b84a-b36f8beac5f3" providerId="ADAL" clId="{80B9EE92-2438-4B4B-9C0B-08A31A8552CD}" dt="2023-03-30T15:31:22.969" v="2415"/>
          <ac:inkMkLst>
            <pc:docMk/>
            <pc:sldMk cId="2873985189" sldId="284"/>
            <ac:inkMk id="8" creationId="{A4C46C66-BA4E-21F2-AD31-2A117D32F730}"/>
          </ac:inkMkLst>
        </pc:inkChg>
        <pc:inkChg chg="add del">
          <ac:chgData name="Venkatasubramanian, Mani V." userId="fbe5ce37-0145-4c31-b84a-b36f8beac5f3" providerId="ADAL" clId="{80B9EE92-2438-4B4B-9C0B-08A31A8552CD}" dt="2023-03-30T15:31:22.969" v="2415"/>
          <ac:inkMkLst>
            <pc:docMk/>
            <pc:sldMk cId="2873985189" sldId="284"/>
            <ac:inkMk id="9" creationId="{E7D8500D-D8CD-3C04-3BE3-959FD1557029}"/>
          </ac:inkMkLst>
        </pc:inkChg>
        <pc:inkChg chg="add del">
          <ac:chgData name="Venkatasubramanian, Mani V." userId="fbe5ce37-0145-4c31-b84a-b36f8beac5f3" providerId="ADAL" clId="{80B9EE92-2438-4B4B-9C0B-08A31A8552CD}" dt="2023-03-30T15:31:22.969" v="2415"/>
          <ac:inkMkLst>
            <pc:docMk/>
            <pc:sldMk cId="2873985189" sldId="284"/>
            <ac:inkMk id="10" creationId="{E9630A6F-C5E5-D353-21B8-4C1E5B38ACD0}"/>
          </ac:inkMkLst>
        </pc:inkChg>
        <pc:inkChg chg="add del">
          <ac:chgData name="Venkatasubramanian, Mani V." userId="fbe5ce37-0145-4c31-b84a-b36f8beac5f3" providerId="ADAL" clId="{80B9EE92-2438-4B4B-9C0B-08A31A8552CD}" dt="2023-03-30T15:31:22.969" v="2415"/>
          <ac:inkMkLst>
            <pc:docMk/>
            <pc:sldMk cId="2873985189" sldId="284"/>
            <ac:inkMk id="11" creationId="{0B08A523-600F-A307-3C4E-645CF77BD597}"/>
          </ac:inkMkLst>
        </pc:inkChg>
        <pc:inkChg chg="add del">
          <ac:chgData name="Venkatasubramanian, Mani V." userId="fbe5ce37-0145-4c31-b84a-b36f8beac5f3" providerId="ADAL" clId="{80B9EE92-2438-4B4B-9C0B-08A31A8552CD}" dt="2023-03-30T15:31:22.969" v="2415"/>
          <ac:inkMkLst>
            <pc:docMk/>
            <pc:sldMk cId="2873985189" sldId="284"/>
            <ac:inkMk id="12" creationId="{B610B9E0-448B-9438-88A6-E0B65C2BCCEF}"/>
          </ac:inkMkLst>
        </pc:inkChg>
        <pc:inkChg chg="add del">
          <ac:chgData name="Venkatasubramanian, Mani V." userId="fbe5ce37-0145-4c31-b84a-b36f8beac5f3" providerId="ADAL" clId="{80B9EE92-2438-4B4B-9C0B-08A31A8552CD}" dt="2023-03-30T15:31:22.969" v="2415"/>
          <ac:inkMkLst>
            <pc:docMk/>
            <pc:sldMk cId="2873985189" sldId="284"/>
            <ac:inkMk id="13" creationId="{6328FAD9-B3A6-6B4F-F57B-A68994348C9F}"/>
          </ac:inkMkLst>
        </pc:inkChg>
        <pc:inkChg chg="add reco">
          <ac:chgData name="Venkatasubramanian, Mani V." userId="fbe5ce37-0145-4c31-b84a-b36f8beac5f3" providerId="ADAL" clId="{80B9EE92-2438-4B4B-9C0B-08A31A8552CD}" dt="2023-03-30T15:31:22.969" v="2415"/>
          <ac:inkMkLst>
            <pc:docMk/>
            <pc:sldMk cId="2873985189" sldId="284"/>
            <ac:inkMk id="14" creationId="{870A5FE4-4183-0C80-86B4-B55FFDCDB1CD}"/>
          </ac:inkMkLst>
        </pc:inkChg>
        <pc:inkChg chg="add reco">
          <ac:chgData name="Venkatasubramanian, Mani V." userId="fbe5ce37-0145-4c31-b84a-b36f8beac5f3" providerId="ADAL" clId="{80B9EE92-2438-4B4B-9C0B-08A31A8552CD}" dt="2023-03-30T15:31:22.969" v="2415"/>
          <ac:inkMkLst>
            <pc:docMk/>
            <pc:sldMk cId="2873985189" sldId="284"/>
            <ac:inkMk id="15" creationId="{0F2F4876-7744-CA88-ED8E-748E8746A88E}"/>
          </ac:inkMkLst>
        </pc:inkChg>
        <pc:inkChg chg="add reco">
          <ac:chgData name="Venkatasubramanian, Mani V." userId="fbe5ce37-0145-4c31-b84a-b36f8beac5f3" providerId="ADAL" clId="{80B9EE92-2438-4B4B-9C0B-08A31A8552CD}" dt="2023-03-30T15:31:22.969" v="2415"/>
          <ac:inkMkLst>
            <pc:docMk/>
            <pc:sldMk cId="2873985189" sldId="284"/>
            <ac:inkMk id="16" creationId="{8310ED70-B7CC-8D5C-C4DF-6E6C477B2B85}"/>
          </ac:inkMkLst>
        </pc:inkChg>
        <pc:inkChg chg="add del">
          <ac:chgData name="Venkatasubramanian, Mani V." userId="fbe5ce37-0145-4c31-b84a-b36f8beac5f3" providerId="ADAL" clId="{80B9EE92-2438-4B4B-9C0B-08A31A8552CD}" dt="2023-03-30T15:31:29.844" v="2436"/>
          <ac:inkMkLst>
            <pc:docMk/>
            <pc:sldMk cId="2873985189" sldId="284"/>
            <ac:inkMk id="17" creationId="{75BDA5DC-02C7-6482-488D-7107F45DED62}"/>
          </ac:inkMkLst>
        </pc:inkChg>
        <pc:inkChg chg="add del">
          <ac:chgData name="Venkatasubramanian, Mani V." userId="fbe5ce37-0145-4c31-b84a-b36f8beac5f3" providerId="ADAL" clId="{80B9EE92-2438-4B4B-9C0B-08A31A8552CD}" dt="2023-03-30T15:31:29.844" v="2436"/>
          <ac:inkMkLst>
            <pc:docMk/>
            <pc:sldMk cId="2873985189" sldId="284"/>
            <ac:inkMk id="18" creationId="{B316BDA5-BE4E-6490-EB5D-81D34EFF4401}"/>
          </ac:inkMkLst>
        </pc:inkChg>
        <pc:inkChg chg="add del">
          <ac:chgData name="Venkatasubramanian, Mani V." userId="fbe5ce37-0145-4c31-b84a-b36f8beac5f3" providerId="ADAL" clId="{80B9EE92-2438-4B4B-9C0B-08A31A8552CD}" dt="2023-03-30T15:31:29.844" v="2436"/>
          <ac:inkMkLst>
            <pc:docMk/>
            <pc:sldMk cId="2873985189" sldId="284"/>
            <ac:inkMk id="19" creationId="{09E74459-EF8E-D22A-A3DA-455A47713AB4}"/>
          </ac:inkMkLst>
        </pc:inkChg>
        <pc:inkChg chg="add del">
          <ac:chgData name="Venkatasubramanian, Mani V." userId="fbe5ce37-0145-4c31-b84a-b36f8beac5f3" providerId="ADAL" clId="{80B9EE92-2438-4B4B-9C0B-08A31A8552CD}" dt="2023-03-30T15:31:29.844" v="2436"/>
          <ac:inkMkLst>
            <pc:docMk/>
            <pc:sldMk cId="2873985189" sldId="284"/>
            <ac:inkMk id="20" creationId="{339BF40E-4A92-F82A-56AE-B2EA39ED8093}"/>
          </ac:inkMkLst>
        </pc:inkChg>
        <pc:inkChg chg="add del">
          <ac:chgData name="Venkatasubramanian, Mani V." userId="fbe5ce37-0145-4c31-b84a-b36f8beac5f3" providerId="ADAL" clId="{80B9EE92-2438-4B4B-9C0B-08A31A8552CD}" dt="2023-03-30T15:31:29.844" v="2436"/>
          <ac:inkMkLst>
            <pc:docMk/>
            <pc:sldMk cId="2873985189" sldId="284"/>
            <ac:inkMk id="21" creationId="{376D9F4A-95C4-8BC5-CDAC-A8AB84DA53D5}"/>
          </ac:inkMkLst>
        </pc:inkChg>
        <pc:inkChg chg="add del">
          <ac:chgData name="Venkatasubramanian, Mani V." userId="fbe5ce37-0145-4c31-b84a-b36f8beac5f3" providerId="ADAL" clId="{80B9EE92-2438-4B4B-9C0B-08A31A8552CD}" dt="2023-03-30T15:31:29.844" v="2436"/>
          <ac:inkMkLst>
            <pc:docMk/>
            <pc:sldMk cId="2873985189" sldId="284"/>
            <ac:inkMk id="22" creationId="{692FA053-AA1C-7F4D-6007-0F99B4A694FB}"/>
          </ac:inkMkLst>
        </pc:inkChg>
        <pc:inkChg chg="add del">
          <ac:chgData name="Venkatasubramanian, Mani V." userId="fbe5ce37-0145-4c31-b84a-b36f8beac5f3" providerId="ADAL" clId="{80B9EE92-2438-4B4B-9C0B-08A31A8552CD}" dt="2023-03-30T15:31:29.844" v="2436"/>
          <ac:inkMkLst>
            <pc:docMk/>
            <pc:sldMk cId="2873985189" sldId="284"/>
            <ac:inkMk id="23" creationId="{628295C2-2321-8CED-7ACE-2B44CE97E215}"/>
          </ac:inkMkLst>
        </pc:inkChg>
        <pc:inkChg chg="add del">
          <ac:chgData name="Venkatasubramanian, Mani V." userId="fbe5ce37-0145-4c31-b84a-b36f8beac5f3" providerId="ADAL" clId="{80B9EE92-2438-4B4B-9C0B-08A31A8552CD}" dt="2023-03-30T15:31:29.844" v="2436"/>
          <ac:inkMkLst>
            <pc:docMk/>
            <pc:sldMk cId="2873985189" sldId="284"/>
            <ac:inkMk id="24" creationId="{C9A87892-6D75-5785-906B-E0E2F68AD461}"/>
          </ac:inkMkLst>
        </pc:inkChg>
        <pc:inkChg chg="add del">
          <ac:chgData name="Venkatasubramanian, Mani V." userId="fbe5ce37-0145-4c31-b84a-b36f8beac5f3" providerId="ADAL" clId="{80B9EE92-2438-4B4B-9C0B-08A31A8552CD}" dt="2023-03-30T15:31:29.844" v="2436"/>
          <ac:inkMkLst>
            <pc:docMk/>
            <pc:sldMk cId="2873985189" sldId="284"/>
            <ac:inkMk id="25" creationId="{CEDA7330-CEAD-2EF2-BC19-118CAF4A1FE0}"/>
          </ac:inkMkLst>
        </pc:inkChg>
        <pc:inkChg chg="add del">
          <ac:chgData name="Venkatasubramanian, Mani V." userId="fbe5ce37-0145-4c31-b84a-b36f8beac5f3" providerId="ADAL" clId="{80B9EE92-2438-4B4B-9C0B-08A31A8552CD}" dt="2023-03-30T15:31:29.844" v="2436"/>
          <ac:inkMkLst>
            <pc:docMk/>
            <pc:sldMk cId="2873985189" sldId="284"/>
            <ac:inkMk id="26" creationId="{AED6ED2F-1A77-1202-81AB-9B2B3C150550}"/>
          </ac:inkMkLst>
        </pc:inkChg>
        <pc:inkChg chg="add del">
          <ac:chgData name="Venkatasubramanian, Mani V." userId="fbe5ce37-0145-4c31-b84a-b36f8beac5f3" providerId="ADAL" clId="{80B9EE92-2438-4B4B-9C0B-08A31A8552CD}" dt="2023-03-30T15:31:29.844" v="2436"/>
          <ac:inkMkLst>
            <pc:docMk/>
            <pc:sldMk cId="2873985189" sldId="284"/>
            <ac:inkMk id="27" creationId="{9BF374BE-44E7-068C-0200-6DCC7309A0D8}"/>
          </ac:inkMkLst>
        </pc:inkChg>
        <pc:inkChg chg="add del">
          <ac:chgData name="Venkatasubramanian, Mani V." userId="fbe5ce37-0145-4c31-b84a-b36f8beac5f3" providerId="ADAL" clId="{80B9EE92-2438-4B4B-9C0B-08A31A8552CD}" dt="2023-03-30T15:31:29.844" v="2436"/>
          <ac:inkMkLst>
            <pc:docMk/>
            <pc:sldMk cId="2873985189" sldId="284"/>
            <ac:inkMk id="28" creationId="{E44A6C55-F2F4-B1A3-F7A5-FE6BA70CA0DC}"/>
          </ac:inkMkLst>
        </pc:inkChg>
        <pc:inkChg chg="add del">
          <ac:chgData name="Venkatasubramanian, Mani V." userId="fbe5ce37-0145-4c31-b84a-b36f8beac5f3" providerId="ADAL" clId="{80B9EE92-2438-4B4B-9C0B-08A31A8552CD}" dt="2023-03-30T15:31:29.844" v="2436"/>
          <ac:inkMkLst>
            <pc:docMk/>
            <pc:sldMk cId="2873985189" sldId="284"/>
            <ac:inkMk id="29" creationId="{EB4F0B62-5620-21F4-3270-64610A6261D3}"/>
          </ac:inkMkLst>
        </pc:inkChg>
        <pc:inkChg chg="add del">
          <ac:chgData name="Venkatasubramanian, Mani V." userId="fbe5ce37-0145-4c31-b84a-b36f8beac5f3" providerId="ADAL" clId="{80B9EE92-2438-4B4B-9C0B-08A31A8552CD}" dt="2023-03-30T15:31:29.844" v="2436"/>
          <ac:inkMkLst>
            <pc:docMk/>
            <pc:sldMk cId="2873985189" sldId="284"/>
            <ac:inkMk id="30" creationId="{60B2C3C9-0D40-0B2C-B27C-FD0BB413B7BE}"/>
          </ac:inkMkLst>
        </pc:inkChg>
        <pc:inkChg chg="add del">
          <ac:chgData name="Venkatasubramanian, Mani V." userId="fbe5ce37-0145-4c31-b84a-b36f8beac5f3" providerId="ADAL" clId="{80B9EE92-2438-4B4B-9C0B-08A31A8552CD}" dt="2023-03-30T15:31:29.844" v="2436"/>
          <ac:inkMkLst>
            <pc:docMk/>
            <pc:sldMk cId="2873985189" sldId="284"/>
            <ac:inkMk id="31" creationId="{333BCFF2-D512-9F95-1F46-ED70444B662D}"/>
          </ac:inkMkLst>
        </pc:inkChg>
        <pc:inkChg chg="add del">
          <ac:chgData name="Venkatasubramanian, Mani V." userId="fbe5ce37-0145-4c31-b84a-b36f8beac5f3" providerId="ADAL" clId="{80B9EE92-2438-4B4B-9C0B-08A31A8552CD}" dt="2023-03-30T15:31:29.844" v="2436"/>
          <ac:inkMkLst>
            <pc:docMk/>
            <pc:sldMk cId="2873985189" sldId="284"/>
            <ac:inkMk id="32" creationId="{AE1662F7-0EA5-736C-C3EB-618E94CBF845}"/>
          </ac:inkMkLst>
        </pc:inkChg>
        <pc:inkChg chg="add del">
          <ac:chgData name="Venkatasubramanian, Mani V." userId="fbe5ce37-0145-4c31-b84a-b36f8beac5f3" providerId="ADAL" clId="{80B9EE92-2438-4B4B-9C0B-08A31A8552CD}" dt="2023-03-30T15:31:29.844" v="2436"/>
          <ac:inkMkLst>
            <pc:docMk/>
            <pc:sldMk cId="2873985189" sldId="284"/>
            <ac:inkMk id="33" creationId="{04B5498C-CC7E-A446-1A6E-F02F176938C6}"/>
          </ac:inkMkLst>
        </pc:inkChg>
        <pc:inkChg chg="add del">
          <ac:chgData name="Venkatasubramanian, Mani V." userId="fbe5ce37-0145-4c31-b84a-b36f8beac5f3" providerId="ADAL" clId="{80B9EE92-2438-4B4B-9C0B-08A31A8552CD}" dt="2023-03-30T15:31:29.844" v="2436"/>
          <ac:inkMkLst>
            <pc:docMk/>
            <pc:sldMk cId="2873985189" sldId="284"/>
            <ac:inkMk id="34" creationId="{9980366B-71DF-3E99-04AF-CCFF373FD46B}"/>
          </ac:inkMkLst>
        </pc:inkChg>
        <pc:inkChg chg="add del">
          <ac:chgData name="Venkatasubramanian, Mani V." userId="fbe5ce37-0145-4c31-b84a-b36f8beac5f3" providerId="ADAL" clId="{80B9EE92-2438-4B4B-9C0B-08A31A8552CD}" dt="2023-03-30T15:31:29.844" v="2436"/>
          <ac:inkMkLst>
            <pc:docMk/>
            <pc:sldMk cId="2873985189" sldId="284"/>
            <ac:inkMk id="35" creationId="{86B31A62-6448-A268-3780-A902D5C0EF0B}"/>
          </ac:inkMkLst>
        </pc:inkChg>
        <pc:inkChg chg="add del">
          <ac:chgData name="Venkatasubramanian, Mani V." userId="fbe5ce37-0145-4c31-b84a-b36f8beac5f3" providerId="ADAL" clId="{80B9EE92-2438-4B4B-9C0B-08A31A8552CD}" dt="2023-03-30T15:31:29.844" v="2436"/>
          <ac:inkMkLst>
            <pc:docMk/>
            <pc:sldMk cId="2873985189" sldId="284"/>
            <ac:inkMk id="36" creationId="{AE66F0E4-B450-DA17-AAAB-29268907B51C}"/>
          </ac:inkMkLst>
        </pc:inkChg>
        <pc:inkChg chg="add reco">
          <ac:chgData name="Venkatasubramanian, Mani V." userId="fbe5ce37-0145-4c31-b84a-b36f8beac5f3" providerId="ADAL" clId="{80B9EE92-2438-4B4B-9C0B-08A31A8552CD}" dt="2023-03-30T15:31:29.844" v="2436"/>
          <ac:inkMkLst>
            <pc:docMk/>
            <pc:sldMk cId="2873985189" sldId="284"/>
            <ac:inkMk id="37" creationId="{654F8390-EED4-0BC4-0D08-EECF8131B09A}"/>
          </ac:inkMkLst>
        </pc:inkChg>
        <pc:inkChg chg="add reco">
          <ac:chgData name="Venkatasubramanian, Mani V." userId="fbe5ce37-0145-4c31-b84a-b36f8beac5f3" providerId="ADAL" clId="{80B9EE92-2438-4B4B-9C0B-08A31A8552CD}" dt="2023-03-30T15:31:29.844" v="2436"/>
          <ac:inkMkLst>
            <pc:docMk/>
            <pc:sldMk cId="2873985189" sldId="284"/>
            <ac:inkMk id="38" creationId="{86281DA3-E540-2307-E0B8-5A5688F25B99}"/>
          </ac:inkMkLst>
        </pc:inkChg>
        <pc:inkChg chg="add reco">
          <ac:chgData name="Venkatasubramanian, Mani V." userId="fbe5ce37-0145-4c31-b84a-b36f8beac5f3" providerId="ADAL" clId="{80B9EE92-2438-4B4B-9C0B-08A31A8552CD}" dt="2023-03-30T15:31:29.844" v="2436"/>
          <ac:inkMkLst>
            <pc:docMk/>
            <pc:sldMk cId="2873985189" sldId="284"/>
            <ac:inkMk id="39" creationId="{4BC5B7D0-3106-103B-4BCC-8685587F0947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40" creationId="{16C10C30-F015-BC9C-7B1D-12EE0AC4AA66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41" creationId="{FB33A50E-15D2-CC0F-1270-9586891CC143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42" creationId="{C901DF1F-6EC0-5F6E-4777-52999DBF6277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43" creationId="{1A7DB0ED-51BC-5B04-4792-D2E80E46A14B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44" creationId="{40E4F192-1CA3-4D3C-3678-75ADAB941671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45" creationId="{6E988C32-F888-9CBD-DF74-6981C00E6E6E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46" creationId="{64115E6F-49FB-E55B-D7A3-069A1CB37D84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47" creationId="{47F68D4B-043F-CD51-3E71-A6C270AEBFC6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48" creationId="{909E524D-0DC8-69E6-1990-B6D1D019E8FF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49" creationId="{ED039F8D-F2E2-F47A-F82F-7F7BFEC0DD88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50" creationId="{79E1A210-63BB-AD41-CD2C-0C4337C34DC8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51" creationId="{91D4C6EE-A5B6-8529-2B19-093C2EA0A903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52" creationId="{1C0EA73B-DE80-CEBC-5FCB-770E1E9BAB87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53" creationId="{D9B090F0-DDFE-FC9E-5F88-627C57A92E5C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54" creationId="{ECA71EE7-C11B-F123-F642-1ECF0F568B08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55" creationId="{1B498753-A88E-6198-5310-D883D9736AE2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56" creationId="{BAEF9512-E4AE-946C-B69B-C3DC8AC0DD97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57" creationId="{D7537067-3774-1F5B-4842-09039ABA5D68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58" creationId="{902330DF-3E7D-81FB-E7FA-DD88AF76E612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59" creationId="{966C6431-11AD-DD28-721E-582CEFF70A6C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60" creationId="{CEF6EA00-9D13-F8C2-6FA1-278F1948D674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61" creationId="{F87CBFAC-362A-5EDE-2AF6-BE0C16CF65F6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62" creationId="{24A99225-FDDA-02AB-67FF-9BAC42DEF9BB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63" creationId="{FC1A599D-CD60-A42D-CEE8-F158D6E7EAC5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64" creationId="{5FBD7A2B-0BB4-753C-2545-742D61F4885A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65" creationId="{7EC88E87-8420-7E8F-E094-E72AFB2F2349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66" creationId="{52E27811-90F4-00FF-E61F-0CC84D3EBB7B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67" creationId="{4C594EDE-2F15-0738-6C6D-CD742BF5D056}"/>
          </ac:inkMkLst>
        </pc:inkChg>
        <pc:inkChg chg="add del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68" creationId="{D7F9AF87-7F91-F018-D353-429592DFB351}"/>
          </ac:inkMkLst>
        </pc:inkChg>
        <pc:inkChg chg="add reco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69" creationId="{9AF8F561-A73D-8703-D1CF-3F8D12CD1A28}"/>
          </ac:inkMkLst>
        </pc:inkChg>
        <pc:inkChg chg="add reco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70" creationId="{1F0BB1D6-19C2-73B0-F132-2F18714B1E5D}"/>
          </ac:inkMkLst>
        </pc:inkChg>
        <pc:inkChg chg="add reco">
          <ac:chgData name="Venkatasubramanian, Mani V." userId="fbe5ce37-0145-4c31-b84a-b36f8beac5f3" providerId="ADAL" clId="{80B9EE92-2438-4B4B-9C0B-08A31A8552CD}" dt="2023-03-30T15:31:39.760" v="2466"/>
          <ac:inkMkLst>
            <pc:docMk/>
            <pc:sldMk cId="2873985189" sldId="284"/>
            <ac:inkMk id="71" creationId="{B0422176-D8BC-0AF4-A2E9-66886A635C28}"/>
          </ac:inkMkLst>
        </pc:inkChg>
        <pc:inkChg chg="add del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72" creationId="{14F35CA2-8FD2-4FB7-7194-AF1E90B42E68}"/>
          </ac:inkMkLst>
        </pc:inkChg>
        <pc:inkChg chg="add del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73" creationId="{FD0D2163-E72E-7EE2-A998-2392733528A9}"/>
          </ac:inkMkLst>
        </pc:inkChg>
        <pc:inkChg chg="add del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74" creationId="{BDA916E6-D22A-5E50-2C35-6F46A5B53030}"/>
          </ac:inkMkLst>
        </pc:inkChg>
        <pc:inkChg chg="add del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75" creationId="{E7655D9F-08CA-F8EC-B5F4-58E372829C71}"/>
          </ac:inkMkLst>
        </pc:inkChg>
        <pc:inkChg chg="add del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76" creationId="{A03CD983-63D2-F456-B96F-A30F9C0D366B}"/>
          </ac:inkMkLst>
        </pc:inkChg>
        <pc:inkChg chg="add del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77" creationId="{C531B675-75A8-1DC3-F041-858F2D8BA12E}"/>
          </ac:inkMkLst>
        </pc:inkChg>
        <pc:inkChg chg="add del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78" creationId="{83DA7C1A-E42E-F68A-F221-267F45C6F657}"/>
          </ac:inkMkLst>
        </pc:inkChg>
        <pc:inkChg chg="add del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79" creationId="{9BA3C150-466C-F621-44EF-CB9F7A2BFC77}"/>
          </ac:inkMkLst>
        </pc:inkChg>
        <pc:inkChg chg="add del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80" creationId="{BA16E63B-7B97-0E8B-DAF1-207769F8B815}"/>
          </ac:inkMkLst>
        </pc:inkChg>
        <pc:inkChg chg="add del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81" creationId="{FF9D8229-E771-3911-E5F9-5DCB981B0F52}"/>
          </ac:inkMkLst>
        </pc:inkChg>
        <pc:inkChg chg="add del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82" creationId="{C0DDE4DD-E0B7-E5C6-AE15-4DD8C1106CA5}"/>
          </ac:inkMkLst>
        </pc:inkChg>
        <pc:inkChg chg="add del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83" creationId="{B1F892E4-F90B-3F15-AC2E-2C2225623F8E}"/>
          </ac:inkMkLst>
        </pc:inkChg>
        <pc:inkChg chg="add del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84" creationId="{27C6DCB5-1E53-9537-763E-FE0F53E266E2}"/>
          </ac:inkMkLst>
        </pc:inkChg>
        <pc:inkChg chg="add del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85" creationId="{6727909B-FFA4-276B-261D-557F1963B7CC}"/>
          </ac:inkMkLst>
        </pc:inkChg>
        <pc:inkChg chg="add del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86" creationId="{78235E60-A242-2335-931B-A4EB6E0892B3}"/>
          </ac:inkMkLst>
        </pc:inkChg>
        <pc:inkChg chg="add del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87" creationId="{CEA73FAA-986F-681C-169B-6EF6AFC74E86}"/>
          </ac:inkMkLst>
        </pc:inkChg>
        <pc:inkChg chg="add del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88" creationId="{E1E523D9-9D4D-3401-E98F-DB815815AC23}"/>
          </ac:inkMkLst>
        </pc:inkChg>
        <pc:inkChg chg="add del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89" creationId="{0C9522E3-1B8D-0B5F-1975-40AC99B41BF7}"/>
          </ac:inkMkLst>
        </pc:inkChg>
        <pc:inkChg chg="add del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90" creationId="{11A6295D-1423-14D8-EA6C-FAF5BCF053D8}"/>
          </ac:inkMkLst>
        </pc:inkChg>
        <pc:inkChg chg="add del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91" creationId="{A0268251-7B26-32E3-B0BE-25CCBEA9F7EB}"/>
          </ac:inkMkLst>
        </pc:inkChg>
        <pc:inkChg chg="add del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92" creationId="{362ADF31-E4BE-2F03-D2A4-6D59FF02E51D}"/>
          </ac:inkMkLst>
        </pc:inkChg>
        <pc:inkChg chg="add del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93" creationId="{D5BDB98E-793F-1733-599C-4D72F9A6A442}"/>
          </ac:inkMkLst>
        </pc:inkChg>
        <pc:inkChg chg="add reco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94" creationId="{8653A76F-C794-5A5C-3880-90092FFAFBEC}"/>
          </ac:inkMkLst>
        </pc:inkChg>
        <pc:inkChg chg="add reco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95" creationId="{2F777E13-587B-9CC9-48EF-28D31088DA8E}"/>
          </ac:inkMkLst>
        </pc:inkChg>
        <pc:inkChg chg="add reco">
          <ac:chgData name="Venkatasubramanian, Mani V." userId="fbe5ce37-0145-4c31-b84a-b36f8beac5f3" providerId="ADAL" clId="{80B9EE92-2438-4B4B-9C0B-08A31A8552CD}" dt="2023-03-30T15:31:49.342" v="2489"/>
          <ac:inkMkLst>
            <pc:docMk/>
            <pc:sldMk cId="2873985189" sldId="284"/>
            <ac:inkMk id="96" creationId="{256E969E-FA0C-C5CA-215A-1DACF9501081}"/>
          </ac:inkMkLst>
        </pc:inkChg>
        <pc:inkChg chg="add del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97" creationId="{458F1140-8F12-402D-5D5E-1FAC95A328A8}"/>
          </ac:inkMkLst>
        </pc:inkChg>
        <pc:inkChg chg="add del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98" creationId="{286006DB-1745-8DCE-33AB-9C105A52B3C2}"/>
          </ac:inkMkLst>
        </pc:inkChg>
        <pc:inkChg chg="add del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99" creationId="{48D7CE39-5EE0-5396-BE80-C2573B7D1AA1}"/>
          </ac:inkMkLst>
        </pc:inkChg>
        <pc:inkChg chg="add del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00" creationId="{5CBB551B-9536-BDE0-ADEA-8FD93276EC4F}"/>
          </ac:inkMkLst>
        </pc:inkChg>
        <pc:inkChg chg="add del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01" creationId="{DC6E6D6C-7D4B-79C6-FFE6-F516030D30EA}"/>
          </ac:inkMkLst>
        </pc:inkChg>
        <pc:inkChg chg="add del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02" creationId="{8303C7B0-BC39-AA1E-0FED-073C4FB6BF90}"/>
          </ac:inkMkLst>
        </pc:inkChg>
        <pc:inkChg chg="add del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03" creationId="{EC836568-7D51-617B-E98E-AC15F1CB0808}"/>
          </ac:inkMkLst>
        </pc:inkChg>
        <pc:inkChg chg="add del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04" creationId="{44CBF985-0A63-B9D7-B819-801D8DF0D823}"/>
          </ac:inkMkLst>
        </pc:inkChg>
        <pc:inkChg chg="add del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05" creationId="{12340F7F-3C42-4FD8-518D-09E1C06D1073}"/>
          </ac:inkMkLst>
        </pc:inkChg>
        <pc:inkChg chg="add del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06" creationId="{17738298-7C54-35F9-C9FE-7B6B6EE49C2E}"/>
          </ac:inkMkLst>
        </pc:inkChg>
        <pc:inkChg chg="add del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07" creationId="{B8AA5ABE-5610-A839-6313-BE8B296E1370}"/>
          </ac:inkMkLst>
        </pc:inkChg>
        <pc:inkChg chg="add del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08" creationId="{D34BE097-1FB3-FE5B-5FCA-73A908089D41}"/>
          </ac:inkMkLst>
        </pc:inkChg>
        <pc:inkChg chg="add del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09" creationId="{1C2DCABE-6747-7CFA-C4FB-90A19E523805}"/>
          </ac:inkMkLst>
        </pc:inkChg>
        <pc:inkChg chg="add del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10" creationId="{96C51E71-F6EE-16E0-C7D5-76734F59D991}"/>
          </ac:inkMkLst>
        </pc:inkChg>
        <pc:inkChg chg="add del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11" creationId="{AFE20266-0356-C8B8-27D0-41ADF4335FF8}"/>
          </ac:inkMkLst>
        </pc:inkChg>
        <pc:inkChg chg="add del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12" creationId="{CC848569-92E5-E38A-254E-7296AE261EC8}"/>
          </ac:inkMkLst>
        </pc:inkChg>
        <pc:inkChg chg="add del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13" creationId="{1F134717-3A95-F847-7652-D4ED60EA5978}"/>
          </ac:inkMkLst>
        </pc:inkChg>
        <pc:inkChg chg="add del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14" creationId="{8DA61CFA-A734-EE51-9761-09BE8D2A1325}"/>
          </ac:inkMkLst>
        </pc:inkChg>
        <pc:inkChg chg="add del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15" creationId="{45D01B0D-3702-C54D-EB98-B8E8A24C4A30}"/>
          </ac:inkMkLst>
        </pc:inkChg>
        <pc:inkChg chg="add del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16" creationId="{00B4F7E1-7E2B-326C-EDAD-1E9896D530F7}"/>
          </ac:inkMkLst>
        </pc:inkChg>
        <pc:inkChg chg="add del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17" creationId="{4C83EAD7-F6D6-D508-E893-3B7D0A5C2159}"/>
          </ac:inkMkLst>
        </pc:inkChg>
        <pc:inkChg chg="add del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18" creationId="{DAEB18A6-02ED-9E47-84E3-164F8A9A60BD}"/>
          </ac:inkMkLst>
        </pc:inkChg>
        <pc:inkChg chg="add del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19" creationId="{636FACC0-5BE4-89A1-60FD-AED754D02C19}"/>
          </ac:inkMkLst>
        </pc:inkChg>
        <pc:inkChg chg="add reco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20" creationId="{9488F9BA-4ECF-BC5E-544F-5BF949A17CB5}"/>
          </ac:inkMkLst>
        </pc:inkChg>
        <pc:inkChg chg="add reco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21" creationId="{8EAC5B0A-92D9-0483-E471-D0D541EF464F}"/>
          </ac:inkMkLst>
        </pc:inkChg>
        <pc:inkChg chg="add reco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22" creationId="{E5712F16-1F0C-1E8B-FD3C-E75E0D0128A9}"/>
          </ac:inkMkLst>
        </pc:inkChg>
        <pc:inkChg chg="add reco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23" creationId="{78E892AE-D7B7-BA56-0C10-90E4D99A94CD}"/>
          </ac:inkMkLst>
        </pc:inkChg>
        <pc:inkChg chg="add reco">
          <ac:chgData name="Venkatasubramanian, Mani V." userId="fbe5ce37-0145-4c31-b84a-b36f8beac5f3" providerId="ADAL" clId="{80B9EE92-2438-4B4B-9C0B-08A31A8552CD}" dt="2023-03-30T15:32:00.173" v="2513"/>
          <ac:inkMkLst>
            <pc:docMk/>
            <pc:sldMk cId="2873985189" sldId="284"/>
            <ac:inkMk id="124" creationId="{6673FF69-F4D1-475F-8772-26487209474D}"/>
          </ac:inkMkLst>
        </pc:inkChg>
        <pc:inkChg chg="add del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25" creationId="{0F7A377C-D3BF-FB79-D678-3F4AC013234F}"/>
          </ac:inkMkLst>
        </pc:inkChg>
        <pc:inkChg chg="add del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26" creationId="{5A3A8414-A1B9-FEC3-0C87-D47D73C1CA76}"/>
          </ac:inkMkLst>
        </pc:inkChg>
        <pc:inkChg chg="add del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27" creationId="{2412F072-5542-9D08-3616-B6C5B9797FB7}"/>
          </ac:inkMkLst>
        </pc:inkChg>
        <pc:inkChg chg="add del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28" creationId="{AF2C809D-5E52-9C94-4F24-462A9DB1EB3E}"/>
          </ac:inkMkLst>
        </pc:inkChg>
        <pc:inkChg chg="add del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29" creationId="{1334C54C-EC4F-B20A-3872-DCA71C45DB7C}"/>
          </ac:inkMkLst>
        </pc:inkChg>
        <pc:inkChg chg="add del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30" creationId="{FF4D16E4-0EAF-5CF9-098E-ED3E2CDCF314}"/>
          </ac:inkMkLst>
        </pc:inkChg>
        <pc:inkChg chg="add del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31" creationId="{3C55FC91-5C1C-900A-620C-6244352D4D53}"/>
          </ac:inkMkLst>
        </pc:inkChg>
        <pc:inkChg chg="add del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32" creationId="{6BA15505-81D7-3F26-ABF4-55363D250A5A}"/>
          </ac:inkMkLst>
        </pc:inkChg>
        <pc:inkChg chg="add del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33" creationId="{072F6FC2-28DD-1AD8-CFCB-BFC8C24723E9}"/>
          </ac:inkMkLst>
        </pc:inkChg>
        <pc:inkChg chg="add del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34" creationId="{570700D0-370C-519E-8EFF-D84EEF1592B0}"/>
          </ac:inkMkLst>
        </pc:inkChg>
        <pc:inkChg chg="add del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35" creationId="{70E4BA12-4D6E-4880-990E-6522CBA22718}"/>
          </ac:inkMkLst>
        </pc:inkChg>
        <pc:inkChg chg="add del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36" creationId="{AEB75152-9717-CA8D-5AED-A3112C617861}"/>
          </ac:inkMkLst>
        </pc:inkChg>
        <pc:inkChg chg="add del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37" creationId="{E452B3E0-CAF6-BEA0-4B96-93E44710F4C4}"/>
          </ac:inkMkLst>
        </pc:inkChg>
        <pc:inkChg chg="add del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38" creationId="{B0DC9CAD-E0CF-878F-A966-7E7184D8FD94}"/>
          </ac:inkMkLst>
        </pc:inkChg>
        <pc:inkChg chg="add del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39" creationId="{A0CCE262-B702-7620-0E38-0A59BFC9B1BF}"/>
          </ac:inkMkLst>
        </pc:inkChg>
        <pc:inkChg chg="add del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40" creationId="{050DA38D-7F30-E361-1C85-52D9C9286D7E}"/>
          </ac:inkMkLst>
        </pc:inkChg>
        <pc:inkChg chg="add del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41" creationId="{978D0DA3-84BD-0ACF-2C36-5270EB0AE1BC}"/>
          </ac:inkMkLst>
        </pc:inkChg>
        <pc:inkChg chg="add del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42" creationId="{C76EE49E-4CCF-2DDB-1CA1-52F49BFA298C}"/>
          </ac:inkMkLst>
        </pc:inkChg>
        <pc:inkChg chg="add del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43" creationId="{BC0F74D4-5303-9C28-7C40-6F9A64745F1F}"/>
          </ac:inkMkLst>
        </pc:inkChg>
        <pc:inkChg chg="add del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44" creationId="{FDB04FBB-A7E8-4551-7177-75782A5ED176}"/>
          </ac:inkMkLst>
        </pc:inkChg>
        <pc:inkChg chg="add del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45" creationId="{E330C204-271A-D675-2CE4-00F9638C4399}"/>
          </ac:inkMkLst>
        </pc:inkChg>
        <pc:inkChg chg="add del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46" creationId="{BE45123E-B738-2807-8B1D-89965CCACBFE}"/>
          </ac:inkMkLst>
        </pc:inkChg>
        <pc:inkChg chg="add del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47" creationId="{F9C0553A-A511-65AF-9308-15BBEEB1DA4E}"/>
          </ac:inkMkLst>
        </pc:inkChg>
        <pc:inkChg chg="add del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48" creationId="{20A822AC-D790-78F5-4C4A-E95B1B91D5B5}"/>
          </ac:inkMkLst>
        </pc:inkChg>
        <pc:inkChg chg="add reco">
          <ac:chgData name="Venkatasubramanian, Mani V." userId="fbe5ce37-0145-4c31-b84a-b36f8beac5f3" providerId="ADAL" clId="{80B9EE92-2438-4B4B-9C0B-08A31A8552CD}" dt="2023-03-30T15:33:16.952" v="2538"/>
          <ac:inkMkLst>
            <pc:docMk/>
            <pc:sldMk cId="2873985189" sldId="284"/>
            <ac:inkMk id="149" creationId="{6B58B0A3-2EFA-B5C7-9527-99A1D513F16A}"/>
          </ac:inkMkLst>
        </pc:inkChg>
        <pc:inkChg chg="add">
          <ac:chgData name="Venkatasubramanian, Mani V." userId="fbe5ce37-0145-4c31-b84a-b36f8beac5f3" providerId="ADAL" clId="{80B9EE92-2438-4B4B-9C0B-08A31A8552CD}" dt="2023-03-30T15:33:28.627" v="2539"/>
          <ac:inkMkLst>
            <pc:docMk/>
            <pc:sldMk cId="2873985189" sldId="284"/>
            <ac:inkMk id="150" creationId="{11FDCC5A-B52C-A209-DFAA-30572F3BF430}"/>
          </ac:inkMkLst>
        </pc:inkChg>
        <pc:inkChg chg="add del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51" creationId="{4E8E70DD-9D63-6813-4FB6-3E59D728EAB2}"/>
          </ac:inkMkLst>
        </pc:inkChg>
        <pc:inkChg chg="add del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52" creationId="{AF02A1C4-46B0-AD71-0D2D-0BD8B4FD08CD}"/>
          </ac:inkMkLst>
        </pc:inkChg>
        <pc:inkChg chg="add del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53" creationId="{74E27CE2-B28D-CC9F-6AA5-D3A52452F9F0}"/>
          </ac:inkMkLst>
        </pc:inkChg>
        <pc:inkChg chg="add del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54" creationId="{99CC5E0A-880D-1645-89D5-36983F00F68F}"/>
          </ac:inkMkLst>
        </pc:inkChg>
        <pc:inkChg chg="add del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55" creationId="{8372C9C6-7006-07A5-853E-6052090B097E}"/>
          </ac:inkMkLst>
        </pc:inkChg>
        <pc:inkChg chg="add del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56" creationId="{61E285E5-D420-2FE8-F89F-9B6E40F498F7}"/>
          </ac:inkMkLst>
        </pc:inkChg>
        <pc:inkChg chg="add del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57" creationId="{D08CA316-30C5-E129-9990-64414FE8BF44}"/>
          </ac:inkMkLst>
        </pc:inkChg>
        <pc:inkChg chg="add del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58" creationId="{FCFA4F19-8563-E33B-5EEB-846CDA71B469}"/>
          </ac:inkMkLst>
        </pc:inkChg>
        <pc:inkChg chg="add del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59" creationId="{C2BB1FD9-8CF6-9922-0E46-2AC224345156}"/>
          </ac:inkMkLst>
        </pc:inkChg>
        <pc:inkChg chg="add del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60" creationId="{A37D1F53-E62A-0A5A-E09D-A5A83119388A}"/>
          </ac:inkMkLst>
        </pc:inkChg>
        <pc:inkChg chg="add del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61" creationId="{1099D1B6-5992-ABA5-C6A1-45789FEEA980}"/>
          </ac:inkMkLst>
        </pc:inkChg>
        <pc:inkChg chg="add del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62" creationId="{6B52D1A6-F188-C334-23A7-43F05D6F66E1}"/>
          </ac:inkMkLst>
        </pc:inkChg>
        <pc:inkChg chg="add del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63" creationId="{65E70B3A-DF5A-9088-3B38-102FA9134AB0}"/>
          </ac:inkMkLst>
        </pc:inkChg>
        <pc:inkChg chg="add del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64" creationId="{34728E4C-86EE-344D-FBD2-82FE1D58AEBF}"/>
          </ac:inkMkLst>
        </pc:inkChg>
        <pc:inkChg chg="add del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65" creationId="{01DC920F-5AD2-7C49-93EB-23FFD71443F4}"/>
          </ac:inkMkLst>
        </pc:inkChg>
        <pc:inkChg chg="add del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66" creationId="{1461ABF7-8380-8792-9DC3-1EF3F0123D7C}"/>
          </ac:inkMkLst>
        </pc:inkChg>
        <pc:inkChg chg="add del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67" creationId="{51CACFEE-F0FD-9F77-2896-526E6051D829}"/>
          </ac:inkMkLst>
        </pc:inkChg>
        <pc:inkChg chg="add del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68" creationId="{1C2B6515-E8CF-077A-0C5C-D1411622B593}"/>
          </ac:inkMkLst>
        </pc:inkChg>
        <pc:inkChg chg="add del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69" creationId="{DEE51C1E-1149-F024-358F-CBF4C04305AF}"/>
          </ac:inkMkLst>
        </pc:inkChg>
        <pc:inkChg chg="add del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70" creationId="{A6661B39-9043-15D1-2858-DEB948A5F0F8}"/>
          </ac:inkMkLst>
        </pc:inkChg>
        <pc:inkChg chg="add del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71" creationId="{BAFE6134-98FD-80B3-CD00-0DABEC9DF019}"/>
          </ac:inkMkLst>
        </pc:inkChg>
        <pc:inkChg chg="add del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72" creationId="{D5B64CCB-70C7-CC54-AC76-C1E00A5E8BC9}"/>
          </ac:inkMkLst>
        </pc:inkChg>
        <pc:inkChg chg="add reco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73" creationId="{1B12F9DC-2C40-6E71-F567-B6472345534F}"/>
          </ac:inkMkLst>
        </pc:inkChg>
        <pc:inkChg chg="add reco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74" creationId="{048A26AB-054E-111C-4F7B-82F5FB77B5BF}"/>
          </ac:inkMkLst>
        </pc:inkChg>
        <pc:inkChg chg="add reco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75" creationId="{CE528CCC-EA3A-05B4-E80C-BB6B5C6C674D}"/>
          </ac:inkMkLst>
        </pc:inkChg>
        <pc:inkChg chg="add reco">
          <ac:chgData name="Venkatasubramanian, Mani V." userId="fbe5ce37-0145-4c31-b84a-b36f8beac5f3" providerId="ADAL" clId="{80B9EE92-2438-4B4B-9C0B-08A31A8552CD}" dt="2023-03-30T15:33:41.383" v="2562"/>
          <ac:inkMkLst>
            <pc:docMk/>
            <pc:sldMk cId="2873985189" sldId="284"/>
            <ac:inkMk id="176" creationId="{02CA6739-CFE7-F672-5ED5-CEF48420FDD0}"/>
          </ac:inkMkLst>
        </pc:inkChg>
        <pc:inkChg chg="add del">
          <ac:chgData name="Venkatasubramanian, Mani V." userId="fbe5ce37-0145-4c31-b84a-b36f8beac5f3" providerId="ADAL" clId="{80B9EE92-2438-4B4B-9C0B-08A31A8552CD}" dt="2023-03-30T15:33:44.252" v="2570"/>
          <ac:inkMkLst>
            <pc:docMk/>
            <pc:sldMk cId="2873985189" sldId="284"/>
            <ac:inkMk id="177" creationId="{B60386B1-D803-D13C-22DE-DFA6A6A57B95}"/>
          </ac:inkMkLst>
        </pc:inkChg>
        <pc:inkChg chg="add del">
          <ac:chgData name="Venkatasubramanian, Mani V." userId="fbe5ce37-0145-4c31-b84a-b36f8beac5f3" providerId="ADAL" clId="{80B9EE92-2438-4B4B-9C0B-08A31A8552CD}" dt="2023-03-30T15:33:44.252" v="2570"/>
          <ac:inkMkLst>
            <pc:docMk/>
            <pc:sldMk cId="2873985189" sldId="284"/>
            <ac:inkMk id="178" creationId="{758CB592-7A7F-73A5-0DAA-BFC89D808117}"/>
          </ac:inkMkLst>
        </pc:inkChg>
        <pc:inkChg chg="add del">
          <ac:chgData name="Venkatasubramanian, Mani V." userId="fbe5ce37-0145-4c31-b84a-b36f8beac5f3" providerId="ADAL" clId="{80B9EE92-2438-4B4B-9C0B-08A31A8552CD}" dt="2023-03-30T15:33:44.252" v="2570"/>
          <ac:inkMkLst>
            <pc:docMk/>
            <pc:sldMk cId="2873985189" sldId="284"/>
            <ac:inkMk id="179" creationId="{D9CAE4BA-8693-1408-B9A8-578CBF40CD48}"/>
          </ac:inkMkLst>
        </pc:inkChg>
        <pc:inkChg chg="add del">
          <ac:chgData name="Venkatasubramanian, Mani V." userId="fbe5ce37-0145-4c31-b84a-b36f8beac5f3" providerId="ADAL" clId="{80B9EE92-2438-4B4B-9C0B-08A31A8552CD}" dt="2023-03-30T15:33:44.252" v="2570"/>
          <ac:inkMkLst>
            <pc:docMk/>
            <pc:sldMk cId="2873985189" sldId="284"/>
            <ac:inkMk id="180" creationId="{BC031BB7-3F11-3076-D06C-952502A70B56}"/>
          </ac:inkMkLst>
        </pc:inkChg>
        <pc:inkChg chg="add del">
          <ac:chgData name="Venkatasubramanian, Mani V." userId="fbe5ce37-0145-4c31-b84a-b36f8beac5f3" providerId="ADAL" clId="{80B9EE92-2438-4B4B-9C0B-08A31A8552CD}" dt="2023-03-30T15:33:44.252" v="2570"/>
          <ac:inkMkLst>
            <pc:docMk/>
            <pc:sldMk cId="2873985189" sldId="284"/>
            <ac:inkMk id="181" creationId="{92614EEB-BBBE-3D26-1B8D-CB42A57BC0DA}"/>
          </ac:inkMkLst>
        </pc:inkChg>
        <pc:inkChg chg="add del">
          <ac:chgData name="Venkatasubramanian, Mani V." userId="fbe5ce37-0145-4c31-b84a-b36f8beac5f3" providerId="ADAL" clId="{80B9EE92-2438-4B4B-9C0B-08A31A8552CD}" dt="2023-03-30T15:33:44.252" v="2570"/>
          <ac:inkMkLst>
            <pc:docMk/>
            <pc:sldMk cId="2873985189" sldId="284"/>
            <ac:inkMk id="182" creationId="{76C688FB-C962-7F63-60DF-4B5AE06A5295}"/>
          </ac:inkMkLst>
        </pc:inkChg>
        <pc:inkChg chg="add del">
          <ac:chgData name="Venkatasubramanian, Mani V." userId="fbe5ce37-0145-4c31-b84a-b36f8beac5f3" providerId="ADAL" clId="{80B9EE92-2438-4B4B-9C0B-08A31A8552CD}" dt="2023-03-30T15:33:44.252" v="2570"/>
          <ac:inkMkLst>
            <pc:docMk/>
            <pc:sldMk cId="2873985189" sldId="284"/>
            <ac:inkMk id="183" creationId="{C1792565-4069-2D4E-531C-2729F0B7C9B0}"/>
          </ac:inkMkLst>
        </pc:inkChg>
        <pc:inkChg chg="add reco">
          <ac:chgData name="Venkatasubramanian, Mani V." userId="fbe5ce37-0145-4c31-b84a-b36f8beac5f3" providerId="ADAL" clId="{80B9EE92-2438-4B4B-9C0B-08A31A8552CD}" dt="2023-03-30T15:33:44.252" v="2570"/>
          <ac:inkMkLst>
            <pc:docMk/>
            <pc:sldMk cId="2873985189" sldId="284"/>
            <ac:inkMk id="184" creationId="{6077280B-C02A-8EF0-452F-1216E2BE279F}"/>
          </ac:inkMkLst>
        </pc:inkChg>
        <pc:inkChg chg="add del">
          <ac:chgData name="Venkatasubramanian, Mani V." userId="fbe5ce37-0145-4c31-b84a-b36f8beac5f3" providerId="ADAL" clId="{80B9EE92-2438-4B4B-9C0B-08A31A8552CD}" dt="2023-03-30T15:33:49.729" v="2577"/>
          <ac:inkMkLst>
            <pc:docMk/>
            <pc:sldMk cId="2873985189" sldId="284"/>
            <ac:inkMk id="185" creationId="{50E10049-9290-EFC4-80F6-55CA826B513F}"/>
          </ac:inkMkLst>
        </pc:inkChg>
        <pc:inkChg chg="add del">
          <ac:chgData name="Venkatasubramanian, Mani V." userId="fbe5ce37-0145-4c31-b84a-b36f8beac5f3" providerId="ADAL" clId="{80B9EE92-2438-4B4B-9C0B-08A31A8552CD}" dt="2023-03-30T15:33:49.729" v="2577"/>
          <ac:inkMkLst>
            <pc:docMk/>
            <pc:sldMk cId="2873985189" sldId="284"/>
            <ac:inkMk id="186" creationId="{FE432F66-D86D-97A9-65F2-05AA6038206A}"/>
          </ac:inkMkLst>
        </pc:inkChg>
        <pc:inkChg chg="add del">
          <ac:chgData name="Venkatasubramanian, Mani V." userId="fbe5ce37-0145-4c31-b84a-b36f8beac5f3" providerId="ADAL" clId="{80B9EE92-2438-4B4B-9C0B-08A31A8552CD}" dt="2023-03-30T15:33:49.729" v="2577"/>
          <ac:inkMkLst>
            <pc:docMk/>
            <pc:sldMk cId="2873985189" sldId="284"/>
            <ac:inkMk id="187" creationId="{25B7D58B-AD93-CE29-5F0E-EFAFBB6B1E25}"/>
          </ac:inkMkLst>
        </pc:inkChg>
        <pc:inkChg chg="add del">
          <ac:chgData name="Venkatasubramanian, Mani V." userId="fbe5ce37-0145-4c31-b84a-b36f8beac5f3" providerId="ADAL" clId="{80B9EE92-2438-4B4B-9C0B-08A31A8552CD}" dt="2023-03-30T15:33:49.729" v="2577"/>
          <ac:inkMkLst>
            <pc:docMk/>
            <pc:sldMk cId="2873985189" sldId="284"/>
            <ac:inkMk id="188" creationId="{01B2F674-F483-3241-EF2A-07239BA4C92B}"/>
          </ac:inkMkLst>
        </pc:inkChg>
        <pc:inkChg chg="add del">
          <ac:chgData name="Venkatasubramanian, Mani V." userId="fbe5ce37-0145-4c31-b84a-b36f8beac5f3" providerId="ADAL" clId="{80B9EE92-2438-4B4B-9C0B-08A31A8552CD}" dt="2023-03-30T15:33:49.729" v="2577"/>
          <ac:inkMkLst>
            <pc:docMk/>
            <pc:sldMk cId="2873985189" sldId="284"/>
            <ac:inkMk id="189" creationId="{47C92266-02A7-D008-9FCF-BB84B2F288DE}"/>
          </ac:inkMkLst>
        </pc:inkChg>
        <pc:inkChg chg="add del">
          <ac:chgData name="Venkatasubramanian, Mani V." userId="fbe5ce37-0145-4c31-b84a-b36f8beac5f3" providerId="ADAL" clId="{80B9EE92-2438-4B4B-9C0B-08A31A8552CD}" dt="2023-03-30T15:33:49.729" v="2577"/>
          <ac:inkMkLst>
            <pc:docMk/>
            <pc:sldMk cId="2873985189" sldId="284"/>
            <ac:inkMk id="190" creationId="{E99C90C4-1C12-4413-F00D-E7E23C15D1C6}"/>
          </ac:inkMkLst>
        </pc:inkChg>
        <pc:inkChg chg="add reco">
          <ac:chgData name="Venkatasubramanian, Mani V." userId="fbe5ce37-0145-4c31-b84a-b36f8beac5f3" providerId="ADAL" clId="{80B9EE92-2438-4B4B-9C0B-08A31A8552CD}" dt="2023-03-30T15:33:49.729" v="2577"/>
          <ac:inkMkLst>
            <pc:docMk/>
            <pc:sldMk cId="2873985189" sldId="284"/>
            <ac:inkMk id="191" creationId="{44BDC03A-8923-736D-8E67-B03B3AD843AB}"/>
          </ac:inkMkLst>
        </pc:inkChg>
        <pc:inkChg chg="add del">
          <ac:chgData name="Venkatasubramanian, Mani V." userId="fbe5ce37-0145-4c31-b84a-b36f8beac5f3" providerId="ADAL" clId="{80B9EE92-2438-4B4B-9C0B-08A31A8552CD}" dt="2023-03-30T15:33:56.515" v="2599"/>
          <ac:inkMkLst>
            <pc:docMk/>
            <pc:sldMk cId="2873985189" sldId="284"/>
            <ac:inkMk id="192" creationId="{E4B21ED1-BFBE-E19F-7F6A-04D4FB429A80}"/>
          </ac:inkMkLst>
        </pc:inkChg>
        <pc:inkChg chg="add del">
          <ac:chgData name="Venkatasubramanian, Mani V." userId="fbe5ce37-0145-4c31-b84a-b36f8beac5f3" providerId="ADAL" clId="{80B9EE92-2438-4B4B-9C0B-08A31A8552CD}" dt="2023-03-30T15:33:56.515" v="2599"/>
          <ac:inkMkLst>
            <pc:docMk/>
            <pc:sldMk cId="2873985189" sldId="284"/>
            <ac:inkMk id="193" creationId="{587F6B9A-1A06-3ED6-9B1B-B829B3A8DB8D}"/>
          </ac:inkMkLst>
        </pc:inkChg>
        <pc:inkChg chg="add del">
          <ac:chgData name="Venkatasubramanian, Mani V." userId="fbe5ce37-0145-4c31-b84a-b36f8beac5f3" providerId="ADAL" clId="{80B9EE92-2438-4B4B-9C0B-08A31A8552CD}" dt="2023-03-30T15:33:56.515" v="2599"/>
          <ac:inkMkLst>
            <pc:docMk/>
            <pc:sldMk cId="2873985189" sldId="284"/>
            <ac:inkMk id="194" creationId="{156267DB-42E8-A059-5192-13CC290533EC}"/>
          </ac:inkMkLst>
        </pc:inkChg>
        <pc:inkChg chg="add del">
          <ac:chgData name="Venkatasubramanian, Mani V." userId="fbe5ce37-0145-4c31-b84a-b36f8beac5f3" providerId="ADAL" clId="{80B9EE92-2438-4B4B-9C0B-08A31A8552CD}" dt="2023-03-30T15:33:56.515" v="2599"/>
          <ac:inkMkLst>
            <pc:docMk/>
            <pc:sldMk cId="2873985189" sldId="284"/>
            <ac:inkMk id="195" creationId="{591E0A98-FF8B-9F35-85EC-60A85A8F1909}"/>
          </ac:inkMkLst>
        </pc:inkChg>
        <pc:inkChg chg="add del">
          <ac:chgData name="Venkatasubramanian, Mani V." userId="fbe5ce37-0145-4c31-b84a-b36f8beac5f3" providerId="ADAL" clId="{80B9EE92-2438-4B4B-9C0B-08A31A8552CD}" dt="2023-03-30T15:33:56.515" v="2599"/>
          <ac:inkMkLst>
            <pc:docMk/>
            <pc:sldMk cId="2873985189" sldId="284"/>
            <ac:inkMk id="196" creationId="{B650AFA4-435D-4E60-BABB-830FFE95BFC6}"/>
          </ac:inkMkLst>
        </pc:inkChg>
        <pc:inkChg chg="add del">
          <ac:chgData name="Venkatasubramanian, Mani V." userId="fbe5ce37-0145-4c31-b84a-b36f8beac5f3" providerId="ADAL" clId="{80B9EE92-2438-4B4B-9C0B-08A31A8552CD}" dt="2023-03-30T15:33:56.515" v="2599"/>
          <ac:inkMkLst>
            <pc:docMk/>
            <pc:sldMk cId="2873985189" sldId="284"/>
            <ac:inkMk id="197" creationId="{25D891CA-1107-E165-8F6E-D49B62DC414A}"/>
          </ac:inkMkLst>
        </pc:inkChg>
        <pc:inkChg chg="add del">
          <ac:chgData name="Venkatasubramanian, Mani V." userId="fbe5ce37-0145-4c31-b84a-b36f8beac5f3" providerId="ADAL" clId="{80B9EE92-2438-4B4B-9C0B-08A31A8552CD}" dt="2023-03-30T15:33:56.515" v="2599"/>
          <ac:inkMkLst>
            <pc:docMk/>
            <pc:sldMk cId="2873985189" sldId="284"/>
            <ac:inkMk id="198" creationId="{111A8848-427F-20BC-B233-AD70B2ADE14A}"/>
          </ac:inkMkLst>
        </pc:inkChg>
        <pc:inkChg chg="add del">
          <ac:chgData name="Venkatasubramanian, Mani V." userId="fbe5ce37-0145-4c31-b84a-b36f8beac5f3" providerId="ADAL" clId="{80B9EE92-2438-4B4B-9C0B-08A31A8552CD}" dt="2023-03-30T15:33:56.515" v="2599"/>
          <ac:inkMkLst>
            <pc:docMk/>
            <pc:sldMk cId="2873985189" sldId="284"/>
            <ac:inkMk id="199" creationId="{AD58408F-16B6-D978-78C4-F4BDDA834F61}"/>
          </ac:inkMkLst>
        </pc:inkChg>
        <pc:inkChg chg="add del">
          <ac:chgData name="Venkatasubramanian, Mani V." userId="fbe5ce37-0145-4c31-b84a-b36f8beac5f3" providerId="ADAL" clId="{80B9EE92-2438-4B4B-9C0B-08A31A8552CD}" dt="2023-03-30T15:33:56.515" v="2599"/>
          <ac:inkMkLst>
            <pc:docMk/>
            <pc:sldMk cId="2873985189" sldId="284"/>
            <ac:inkMk id="200" creationId="{58087300-51F4-6AB7-C3AA-7A8CDEDAF092}"/>
          </ac:inkMkLst>
        </pc:inkChg>
        <pc:inkChg chg="add del">
          <ac:chgData name="Venkatasubramanian, Mani V." userId="fbe5ce37-0145-4c31-b84a-b36f8beac5f3" providerId="ADAL" clId="{80B9EE92-2438-4B4B-9C0B-08A31A8552CD}" dt="2023-03-30T15:33:56.515" v="2599"/>
          <ac:inkMkLst>
            <pc:docMk/>
            <pc:sldMk cId="2873985189" sldId="284"/>
            <ac:inkMk id="201" creationId="{8007C004-C9CC-ADB3-E094-5BF57FDB9EA4}"/>
          </ac:inkMkLst>
        </pc:inkChg>
        <pc:inkChg chg="add del">
          <ac:chgData name="Venkatasubramanian, Mani V." userId="fbe5ce37-0145-4c31-b84a-b36f8beac5f3" providerId="ADAL" clId="{80B9EE92-2438-4B4B-9C0B-08A31A8552CD}" dt="2023-03-30T15:33:56.515" v="2599"/>
          <ac:inkMkLst>
            <pc:docMk/>
            <pc:sldMk cId="2873985189" sldId="284"/>
            <ac:inkMk id="202" creationId="{4DF17F6C-1E41-98D2-A9E2-78911F533B1D}"/>
          </ac:inkMkLst>
        </pc:inkChg>
        <pc:inkChg chg="add del">
          <ac:chgData name="Venkatasubramanian, Mani V." userId="fbe5ce37-0145-4c31-b84a-b36f8beac5f3" providerId="ADAL" clId="{80B9EE92-2438-4B4B-9C0B-08A31A8552CD}" dt="2023-03-30T15:33:56.515" v="2599"/>
          <ac:inkMkLst>
            <pc:docMk/>
            <pc:sldMk cId="2873985189" sldId="284"/>
            <ac:inkMk id="203" creationId="{7246D038-643E-2970-ECA4-CC3B6DA43F61}"/>
          </ac:inkMkLst>
        </pc:inkChg>
        <pc:inkChg chg="add del">
          <ac:chgData name="Venkatasubramanian, Mani V." userId="fbe5ce37-0145-4c31-b84a-b36f8beac5f3" providerId="ADAL" clId="{80B9EE92-2438-4B4B-9C0B-08A31A8552CD}" dt="2023-03-30T15:33:56.515" v="2599"/>
          <ac:inkMkLst>
            <pc:docMk/>
            <pc:sldMk cId="2873985189" sldId="284"/>
            <ac:inkMk id="204" creationId="{A0AFE152-A534-1BE9-B5AC-64797CF8A864}"/>
          </ac:inkMkLst>
        </pc:inkChg>
        <pc:inkChg chg="add del">
          <ac:chgData name="Venkatasubramanian, Mani V." userId="fbe5ce37-0145-4c31-b84a-b36f8beac5f3" providerId="ADAL" clId="{80B9EE92-2438-4B4B-9C0B-08A31A8552CD}" dt="2023-03-30T15:33:56.515" v="2599"/>
          <ac:inkMkLst>
            <pc:docMk/>
            <pc:sldMk cId="2873985189" sldId="284"/>
            <ac:inkMk id="205" creationId="{4570496B-32F6-41B9-838D-AF4734A559DD}"/>
          </ac:inkMkLst>
        </pc:inkChg>
        <pc:inkChg chg="add del">
          <ac:chgData name="Venkatasubramanian, Mani V." userId="fbe5ce37-0145-4c31-b84a-b36f8beac5f3" providerId="ADAL" clId="{80B9EE92-2438-4B4B-9C0B-08A31A8552CD}" dt="2023-03-30T15:33:56.515" v="2599"/>
          <ac:inkMkLst>
            <pc:docMk/>
            <pc:sldMk cId="2873985189" sldId="284"/>
            <ac:inkMk id="206" creationId="{2F73B422-177E-A816-CE82-7BC4EF8E13A4}"/>
          </ac:inkMkLst>
        </pc:inkChg>
        <pc:inkChg chg="add del">
          <ac:chgData name="Venkatasubramanian, Mani V." userId="fbe5ce37-0145-4c31-b84a-b36f8beac5f3" providerId="ADAL" clId="{80B9EE92-2438-4B4B-9C0B-08A31A8552CD}" dt="2023-03-30T15:33:56.515" v="2599"/>
          <ac:inkMkLst>
            <pc:docMk/>
            <pc:sldMk cId="2873985189" sldId="284"/>
            <ac:inkMk id="207" creationId="{6594B4D8-2D1E-0C05-53AD-971BB48607DE}"/>
          </ac:inkMkLst>
        </pc:inkChg>
        <pc:inkChg chg="add del">
          <ac:chgData name="Venkatasubramanian, Mani V." userId="fbe5ce37-0145-4c31-b84a-b36f8beac5f3" providerId="ADAL" clId="{80B9EE92-2438-4B4B-9C0B-08A31A8552CD}" dt="2023-03-30T15:33:56.515" v="2599"/>
          <ac:inkMkLst>
            <pc:docMk/>
            <pc:sldMk cId="2873985189" sldId="284"/>
            <ac:inkMk id="208" creationId="{C471A811-F66E-4B4E-F2A9-8EE4F89C7FF0}"/>
          </ac:inkMkLst>
        </pc:inkChg>
        <pc:inkChg chg="add del">
          <ac:chgData name="Venkatasubramanian, Mani V." userId="fbe5ce37-0145-4c31-b84a-b36f8beac5f3" providerId="ADAL" clId="{80B9EE92-2438-4B4B-9C0B-08A31A8552CD}" dt="2023-03-30T15:33:56.515" v="2599"/>
          <ac:inkMkLst>
            <pc:docMk/>
            <pc:sldMk cId="2873985189" sldId="284"/>
            <ac:inkMk id="209" creationId="{7B0B3024-3864-AB7A-24D0-63E7105C86AC}"/>
          </ac:inkMkLst>
        </pc:inkChg>
        <pc:inkChg chg="add del">
          <ac:chgData name="Venkatasubramanian, Mani V." userId="fbe5ce37-0145-4c31-b84a-b36f8beac5f3" providerId="ADAL" clId="{80B9EE92-2438-4B4B-9C0B-08A31A8552CD}" dt="2023-03-30T15:33:56.515" v="2599"/>
          <ac:inkMkLst>
            <pc:docMk/>
            <pc:sldMk cId="2873985189" sldId="284"/>
            <ac:inkMk id="210" creationId="{862372C0-EB7C-890F-A305-6293EE01A3C2}"/>
          </ac:inkMkLst>
        </pc:inkChg>
        <pc:inkChg chg="add del">
          <ac:chgData name="Venkatasubramanian, Mani V." userId="fbe5ce37-0145-4c31-b84a-b36f8beac5f3" providerId="ADAL" clId="{80B9EE92-2438-4B4B-9C0B-08A31A8552CD}" dt="2023-03-30T15:33:56.515" v="2599"/>
          <ac:inkMkLst>
            <pc:docMk/>
            <pc:sldMk cId="2873985189" sldId="284"/>
            <ac:inkMk id="211" creationId="{E91B3E91-AC00-55F1-35BF-CFC2EEA78102}"/>
          </ac:inkMkLst>
        </pc:inkChg>
        <pc:inkChg chg="add del">
          <ac:chgData name="Venkatasubramanian, Mani V." userId="fbe5ce37-0145-4c31-b84a-b36f8beac5f3" providerId="ADAL" clId="{80B9EE92-2438-4B4B-9C0B-08A31A8552CD}" dt="2023-03-30T15:33:56.515" v="2599"/>
          <ac:inkMkLst>
            <pc:docMk/>
            <pc:sldMk cId="2873985189" sldId="284"/>
            <ac:inkMk id="212" creationId="{FBABDC82-3935-80FB-0CCF-218429AB7E23}"/>
          </ac:inkMkLst>
        </pc:inkChg>
        <pc:inkChg chg="add reco">
          <ac:chgData name="Venkatasubramanian, Mani V." userId="fbe5ce37-0145-4c31-b84a-b36f8beac5f3" providerId="ADAL" clId="{80B9EE92-2438-4B4B-9C0B-08A31A8552CD}" dt="2023-03-30T15:33:56.515" v="2599"/>
          <ac:inkMkLst>
            <pc:docMk/>
            <pc:sldMk cId="2873985189" sldId="284"/>
            <ac:inkMk id="213" creationId="{50540B7B-3877-4EE7-DBFF-B91ED6526FF9}"/>
          </ac:inkMkLst>
        </pc:inkChg>
        <pc:inkChg chg="add reco">
          <ac:chgData name="Venkatasubramanian, Mani V." userId="fbe5ce37-0145-4c31-b84a-b36f8beac5f3" providerId="ADAL" clId="{80B9EE92-2438-4B4B-9C0B-08A31A8552CD}" dt="2023-03-30T15:33:56.515" v="2599"/>
          <ac:inkMkLst>
            <pc:docMk/>
            <pc:sldMk cId="2873985189" sldId="284"/>
            <ac:inkMk id="214" creationId="{DE76FB85-CC64-0DE3-BEC6-F8E0E6AFF591}"/>
          </ac:inkMkLst>
        </pc:inkChg>
        <pc:inkChg chg="add reco">
          <ac:chgData name="Venkatasubramanian, Mani V." userId="fbe5ce37-0145-4c31-b84a-b36f8beac5f3" providerId="ADAL" clId="{80B9EE92-2438-4B4B-9C0B-08A31A8552CD}" dt="2023-03-30T15:33:56.515" v="2599"/>
          <ac:inkMkLst>
            <pc:docMk/>
            <pc:sldMk cId="2873985189" sldId="284"/>
            <ac:inkMk id="215" creationId="{90FCDDB4-DD16-557D-D371-D215BFEBCF06}"/>
          </ac:inkMkLst>
        </pc:inkChg>
        <pc:inkChg chg="add del">
          <ac:chgData name="Venkatasubramanian, Mani V." userId="fbe5ce37-0145-4c31-b84a-b36f8beac5f3" providerId="ADAL" clId="{80B9EE92-2438-4B4B-9C0B-08A31A8552CD}" dt="2023-03-30T15:34:59.886" v="2603"/>
          <ac:inkMkLst>
            <pc:docMk/>
            <pc:sldMk cId="2873985189" sldId="284"/>
            <ac:inkMk id="216" creationId="{BDE0D078-EFB4-A006-DE1C-8A04BF8C3B08}"/>
          </ac:inkMkLst>
        </pc:inkChg>
        <pc:inkChg chg="add del">
          <ac:chgData name="Venkatasubramanian, Mani V." userId="fbe5ce37-0145-4c31-b84a-b36f8beac5f3" providerId="ADAL" clId="{80B9EE92-2438-4B4B-9C0B-08A31A8552CD}" dt="2023-03-30T15:34:59.886" v="2603"/>
          <ac:inkMkLst>
            <pc:docMk/>
            <pc:sldMk cId="2873985189" sldId="284"/>
            <ac:inkMk id="217" creationId="{9E305DF4-9583-0451-C127-F3722EFD38D1}"/>
          </ac:inkMkLst>
        </pc:inkChg>
        <pc:inkChg chg="add del">
          <ac:chgData name="Venkatasubramanian, Mani V." userId="fbe5ce37-0145-4c31-b84a-b36f8beac5f3" providerId="ADAL" clId="{80B9EE92-2438-4B4B-9C0B-08A31A8552CD}" dt="2023-03-30T15:34:59.886" v="2603"/>
          <ac:inkMkLst>
            <pc:docMk/>
            <pc:sldMk cId="2873985189" sldId="284"/>
            <ac:inkMk id="218" creationId="{0F6E937C-9888-5BDE-BB2E-BA5E2C55F3E4}"/>
          </ac:inkMkLst>
        </pc:inkChg>
        <pc:inkChg chg="add reco">
          <ac:chgData name="Venkatasubramanian, Mani V." userId="fbe5ce37-0145-4c31-b84a-b36f8beac5f3" providerId="ADAL" clId="{80B9EE92-2438-4B4B-9C0B-08A31A8552CD}" dt="2023-03-30T15:34:59.886" v="2603"/>
          <ac:inkMkLst>
            <pc:docMk/>
            <pc:sldMk cId="2873985189" sldId="284"/>
            <ac:inkMk id="219" creationId="{4E8CD7AA-4C8D-B87B-9E32-4B8BAB3EC157}"/>
          </ac:inkMkLst>
        </pc:inkChg>
        <pc:inkChg chg="add del">
          <ac:chgData name="Venkatasubramanian, Mani V." userId="fbe5ce37-0145-4c31-b84a-b36f8beac5f3" providerId="ADAL" clId="{80B9EE92-2438-4B4B-9C0B-08A31A8552CD}" dt="2023-03-30T15:36:54.393" v="2624"/>
          <ac:inkMkLst>
            <pc:docMk/>
            <pc:sldMk cId="2873985189" sldId="284"/>
            <ac:inkMk id="220" creationId="{228A1B79-6A67-AC50-B057-A04E239F30A5}"/>
          </ac:inkMkLst>
        </pc:inkChg>
        <pc:inkChg chg="add del">
          <ac:chgData name="Venkatasubramanian, Mani V." userId="fbe5ce37-0145-4c31-b84a-b36f8beac5f3" providerId="ADAL" clId="{80B9EE92-2438-4B4B-9C0B-08A31A8552CD}" dt="2023-03-30T15:36:54.393" v="2624"/>
          <ac:inkMkLst>
            <pc:docMk/>
            <pc:sldMk cId="2873985189" sldId="284"/>
            <ac:inkMk id="221" creationId="{3F30CE52-CF9A-2D1A-FD19-1C6409831B55}"/>
          </ac:inkMkLst>
        </pc:inkChg>
        <pc:inkChg chg="add del">
          <ac:chgData name="Venkatasubramanian, Mani V." userId="fbe5ce37-0145-4c31-b84a-b36f8beac5f3" providerId="ADAL" clId="{80B9EE92-2438-4B4B-9C0B-08A31A8552CD}" dt="2023-03-30T15:36:54.393" v="2624"/>
          <ac:inkMkLst>
            <pc:docMk/>
            <pc:sldMk cId="2873985189" sldId="284"/>
            <ac:inkMk id="222" creationId="{F2135E4C-0C47-D654-A29A-D24276155C78}"/>
          </ac:inkMkLst>
        </pc:inkChg>
        <pc:inkChg chg="add del">
          <ac:chgData name="Venkatasubramanian, Mani V." userId="fbe5ce37-0145-4c31-b84a-b36f8beac5f3" providerId="ADAL" clId="{80B9EE92-2438-4B4B-9C0B-08A31A8552CD}" dt="2023-03-30T15:36:54.393" v="2624"/>
          <ac:inkMkLst>
            <pc:docMk/>
            <pc:sldMk cId="2873985189" sldId="284"/>
            <ac:inkMk id="223" creationId="{6F117C21-3E9E-B09E-D9DF-4F7F415A7498}"/>
          </ac:inkMkLst>
        </pc:inkChg>
        <pc:inkChg chg="add del">
          <ac:chgData name="Venkatasubramanian, Mani V." userId="fbe5ce37-0145-4c31-b84a-b36f8beac5f3" providerId="ADAL" clId="{80B9EE92-2438-4B4B-9C0B-08A31A8552CD}" dt="2023-03-30T15:36:54.393" v="2624"/>
          <ac:inkMkLst>
            <pc:docMk/>
            <pc:sldMk cId="2873985189" sldId="284"/>
            <ac:inkMk id="224" creationId="{C012F77D-ADCF-84E2-5E6C-0BEB43FF419D}"/>
          </ac:inkMkLst>
        </pc:inkChg>
        <pc:inkChg chg="add del">
          <ac:chgData name="Venkatasubramanian, Mani V." userId="fbe5ce37-0145-4c31-b84a-b36f8beac5f3" providerId="ADAL" clId="{80B9EE92-2438-4B4B-9C0B-08A31A8552CD}" dt="2023-03-30T15:36:54.393" v="2624"/>
          <ac:inkMkLst>
            <pc:docMk/>
            <pc:sldMk cId="2873985189" sldId="284"/>
            <ac:inkMk id="225" creationId="{C46BB216-2DAE-DC21-AA5F-991C1D311A0E}"/>
          </ac:inkMkLst>
        </pc:inkChg>
        <pc:inkChg chg="add reco">
          <ac:chgData name="Venkatasubramanian, Mani V." userId="fbe5ce37-0145-4c31-b84a-b36f8beac5f3" providerId="ADAL" clId="{80B9EE92-2438-4B4B-9C0B-08A31A8552CD}" dt="2023-03-30T15:36:54.393" v="2624"/>
          <ac:inkMkLst>
            <pc:docMk/>
            <pc:sldMk cId="2873985189" sldId="284"/>
            <ac:inkMk id="226" creationId="{A21FA4A6-3262-506A-CA4E-F19018D83EE6}"/>
          </ac:inkMkLst>
        </pc:inkChg>
        <pc:inkChg chg="add del">
          <ac:chgData name="Venkatasubramanian, Mani V." userId="fbe5ce37-0145-4c31-b84a-b36f8beac5f3" providerId="ADAL" clId="{80B9EE92-2438-4B4B-9C0B-08A31A8552CD}" dt="2023-03-30T15:36:56.491" v="2628"/>
          <ac:inkMkLst>
            <pc:docMk/>
            <pc:sldMk cId="2873985189" sldId="284"/>
            <ac:inkMk id="227" creationId="{233E5BC0-67A2-E483-FBBF-5CD2C06F070C}"/>
          </ac:inkMkLst>
        </pc:inkChg>
        <pc:inkChg chg="add del">
          <ac:chgData name="Venkatasubramanian, Mani V." userId="fbe5ce37-0145-4c31-b84a-b36f8beac5f3" providerId="ADAL" clId="{80B9EE92-2438-4B4B-9C0B-08A31A8552CD}" dt="2023-03-30T15:36:56.491" v="2628"/>
          <ac:inkMkLst>
            <pc:docMk/>
            <pc:sldMk cId="2873985189" sldId="284"/>
            <ac:inkMk id="228" creationId="{4D454557-132C-E40B-7207-94C486C5D6E1}"/>
          </ac:inkMkLst>
        </pc:inkChg>
        <pc:inkChg chg="add del">
          <ac:chgData name="Venkatasubramanian, Mani V." userId="fbe5ce37-0145-4c31-b84a-b36f8beac5f3" providerId="ADAL" clId="{80B9EE92-2438-4B4B-9C0B-08A31A8552CD}" dt="2023-03-30T15:36:56.491" v="2628"/>
          <ac:inkMkLst>
            <pc:docMk/>
            <pc:sldMk cId="2873985189" sldId="284"/>
            <ac:inkMk id="229" creationId="{D412C069-7044-D801-68C8-5142ADF313AB}"/>
          </ac:inkMkLst>
        </pc:inkChg>
        <pc:inkChg chg="add reco">
          <ac:chgData name="Venkatasubramanian, Mani V." userId="fbe5ce37-0145-4c31-b84a-b36f8beac5f3" providerId="ADAL" clId="{80B9EE92-2438-4B4B-9C0B-08A31A8552CD}" dt="2023-03-30T15:36:56.491" v="2628"/>
          <ac:inkMkLst>
            <pc:docMk/>
            <pc:sldMk cId="2873985189" sldId="284"/>
            <ac:inkMk id="230" creationId="{3F9DF06F-BA70-17B2-1BE9-832E372AA150}"/>
          </ac:inkMkLst>
        </pc:inkChg>
        <pc:inkChg chg="add del">
          <ac:chgData name="Venkatasubramanian, Mani V." userId="fbe5ce37-0145-4c31-b84a-b36f8beac5f3" providerId="ADAL" clId="{80B9EE92-2438-4B4B-9C0B-08A31A8552CD}" dt="2023-03-30T15:37:03.900" v="2632"/>
          <ac:inkMkLst>
            <pc:docMk/>
            <pc:sldMk cId="2873985189" sldId="284"/>
            <ac:inkMk id="231" creationId="{C27C04A0-69DB-3B1C-DC44-E7B2B46E0042}"/>
          </ac:inkMkLst>
        </pc:inkChg>
        <pc:inkChg chg="add del">
          <ac:chgData name="Venkatasubramanian, Mani V." userId="fbe5ce37-0145-4c31-b84a-b36f8beac5f3" providerId="ADAL" clId="{80B9EE92-2438-4B4B-9C0B-08A31A8552CD}" dt="2023-03-30T15:37:03.900" v="2632"/>
          <ac:inkMkLst>
            <pc:docMk/>
            <pc:sldMk cId="2873985189" sldId="284"/>
            <ac:inkMk id="232" creationId="{9FF3DCB0-88BB-F7AF-D8C1-DAC4D8CE443A}"/>
          </ac:inkMkLst>
        </pc:inkChg>
        <pc:inkChg chg="add del">
          <ac:chgData name="Venkatasubramanian, Mani V." userId="fbe5ce37-0145-4c31-b84a-b36f8beac5f3" providerId="ADAL" clId="{80B9EE92-2438-4B4B-9C0B-08A31A8552CD}" dt="2023-03-30T15:37:03.900" v="2632"/>
          <ac:inkMkLst>
            <pc:docMk/>
            <pc:sldMk cId="2873985189" sldId="284"/>
            <ac:inkMk id="233" creationId="{F536DA8B-22FE-1F38-1553-AA7E2650C312}"/>
          </ac:inkMkLst>
        </pc:inkChg>
        <pc:inkChg chg="add reco">
          <ac:chgData name="Venkatasubramanian, Mani V." userId="fbe5ce37-0145-4c31-b84a-b36f8beac5f3" providerId="ADAL" clId="{80B9EE92-2438-4B4B-9C0B-08A31A8552CD}" dt="2023-03-30T15:37:03.900" v="2632"/>
          <ac:inkMkLst>
            <pc:docMk/>
            <pc:sldMk cId="2873985189" sldId="284"/>
            <ac:inkMk id="234" creationId="{B2520417-357F-3EDE-79CF-B87C76306A4D}"/>
          </ac:inkMkLst>
        </pc:inkChg>
        <pc:inkChg chg="add">
          <ac:chgData name="Venkatasubramanian, Mani V." userId="fbe5ce37-0145-4c31-b84a-b36f8beac5f3" providerId="ADAL" clId="{80B9EE92-2438-4B4B-9C0B-08A31A8552CD}" dt="2023-03-30T15:37:06.733" v="2633"/>
          <ac:inkMkLst>
            <pc:docMk/>
            <pc:sldMk cId="2873985189" sldId="284"/>
            <ac:inkMk id="235" creationId="{1B28C868-477E-48B3-FC98-AEFD6507C4C5}"/>
          </ac:inkMkLst>
        </pc:inkChg>
        <pc:inkChg chg="add del">
          <ac:chgData name="Venkatasubramanian, Mani V." userId="fbe5ce37-0145-4c31-b84a-b36f8beac5f3" providerId="ADAL" clId="{80B9EE92-2438-4B4B-9C0B-08A31A8552CD}" dt="2023-03-30T15:37:09.192" v="2637"/>
          <ac:inkMkLst>
            <pc:docMk/>
            <pc:sldMk cId="2873985189" sldId="284"/>
            <ac:inkMk id="236" creationId="{155048D6-78D7-58DF-1DD5-B5DCD0604F82}"/>
          </ac:inkMkLst>
        </pc:inkChg>
        <pc:inkChg chg="add del">
          <ac:chgData name="Venkatasubramanian, Mani V." userId="fbe5ce37-0145-4c31-b84a-b36f8beac5f3" providerId="ADAL" clId="{80B9EE92-2438-4B4B-9C0B-08A31A8552CD}" dt="2023-03-30T15:37:09.192" v="2637"/>
          <ac:inkMkLst>
            <pc:docMk/>
            <pc:sldMk cId="2873985189" sldId="284"/>
            <ac:inkMk id="237" creationId="{AE0E6A0C-4B50-1287-C41B-96D5257F984A}"/>
          </ac:inkMkLst>
        </pc:inkChg>
        <pc:inkChg chg="add del">
          <ac:chgData name="Venkatasubramanian, Mani V." userId="fbe5ce37-0145-4c31-b84a-b36f8beac5f3" providerId="ADAL" clId="{80B9EE92-2438-4B4B-9C0B-08A31A8552CD}" dt="2023-03-30T15:37:09.192" v="2637"/>
          <ac:inkMkLst>
            <pc:docMk/>
            <pc:sldMk cId="2873985189" sldId="284"/>
            <ac:inkMk id="238" creationId="{620B0243-B91F-F710-C26D-5CC56770FDAE}"/>
          </ac:inkMkLst>
        </pc:inkChg>
        <pc:inkChg chg="add reco">
          <ac:chgData name="Venkatasubramanian, Mani V." userId="fbe5ce37-0145-4c31-b84a-b36f8beac5f3" providerId="ADAL" clId="{80B9EE92-2438-4B4B-9C0B-08A31A8552CD}" dt="2023-03-30T15:37:09.192" v="2637"/>
          <ac:inkMkLst>
            <pc:docMk/>
            <pc:sldMk cId="2873985189" sldId="284"/>
            <ac:inkMk id="239" creationId="{2E8EC3C2-A9E1-82F0-1318-99C5B78DBC02}"/>
          </ac:inkMkLst>
        </pc:inkChg>
        <pc:inkChg chg="add del">
          <ac:chgData name="Venkatasubramanian, Mani V." userId="fbe5ce37-0145-4c31-b84a-b36f8beac5f3" providerId="ADAL" clId="{80B9EE92-2438-4B4B-9C0B-08A31A8552CD}" dt="2023-03-30T15:37:15.971" v="2641"/>
          <ac:inkMkLst>
            <pc:docMk/>
            <pc:sldMk cId="2873985189" sldId="284"/>
            <ac:inkMk id="240" creationId="{5662B191-28A2-F786-9605-0C7F9DD522D5}"/>
          </ac:inkMkLst>
        </pc:inkChg>
        <pc:inkChg chg="add del">
          <ac:chgData name="Venkatasubramanian, Mani V." userId="fbe5ce37-0145-4c31-b84a-b36f8beac5f3" providerId="ADAL" clId="{80B9EE92-2438-4B4B-9C0B-08A31A8552CD}" dt="2023-03-30T15:37:15.971" v="2641"/>
          <ac:inkMkLst>
            <pc:docMk/>
            <pc:sldMk cId="2873985189" sldId="284"/>
            <ac:inkMk id="241" creationId="{B5F50B57-1C8F-18D2-F333-0B00F8E71295}"/>
          </ac:inkMkLst>
        </pc:inkChg>
        <pc:inkChg chg="add del">
          <ac:chgData name="Venkatasubramanian, Mani V." userId="fbe5ce37-0145-4c31-b84a-b36f8beac5f3" providerId="ADAL" clId="{80B9EE92-2438-4B4B-9C0B-08A31A8552CD}" dt="2023-03-30T15:37:15.971" v="2641"/>
          <ac:inkMkLst>
            <pc:docMk/>
            <pc:sldMk cId="2873985189" sldId="284"/>
            <ac:inkMk id="242" creationId="{660E7C01-F7A8-EBDD-70A8-9B0AC37C9BD1}"/>
          </ac:inkMkLst>
        </pc:inkChg>
        <pc:inkChg chg="add reco">
          <ac:chgData name="Venkatasubramanian, Mani V." userId="fbe5ce37-0145-4c31-b84a-b36f8beac5f3" providerId="ADAL" clId="{80B9EE92-2438-4B4B-9C0B-08A31A8552CD}" dt="2023-03-30T15:37:15.971" v="2641"/>
          <ac:inkMkLst>
            <pc:docMk/>
            <pc:sldMk cId="2873985189" sldId="284"/>
            <ac:inkMk id="243" creationId="{E4FA394E-2582-0BB5-9160-ACFF06DD94D8}"/>
          </ac:inkMkLst>
        </pc:inkChg>
        <pc:inkChg chg="add del">
          <ac:chgData name="Venkatasubramanian, Mani V." userId="fbe5ce37-0145-4c31-b84a-b36f8beac5f3" providerId="ADAL" clId="{80B9EE92-2438-4B4B-9C0B-08A31A8552CD}" dt="2023-03-30T15:37:24.640" v="2645"/>
          <ac:inkMkLst>
            <pc:docMk/>
            <pc:sldMk cId="2873985189" sldId="284"/>
            <ac:inkMk id="244" creationId="{4DCA79C0-2025-AFBB-4432-353DB464D651}"/>
          </ac:inkMkLst>
        </pc:inkChg>
        <pc:inkChg chg="add del">
          <ac:chgData name="Venkatasubramanian, Mani V." userId="fbe5ce37-0145-4c31-b84a-b36f8beac5f3" providerId="ADAL" clId="{80B9EE92-2438-4B4B-9C0B-08A31A8552CD}" dt="2023-03-30T15:37:24.640" v="2645"/>
          <ac:inkMkLst>
            <pc:docMk/>
            <pc:sldMk cId="2873985189" sldId="284"/>
            <ac:inkMk id="245" creationId="{5D0AE46D-8AEA-22CE-9ABD-0C0AB74CDA9D}"/>
          </ac:inkMkLst>
        </pc:inkChg>
        <pc:inkChg chg="add del">
          <ac:chgData name="Venkatasubramanian, Mani V." userId="fbe5ce37-0145-4c31-b84a-b36f8beac5f3" providerId="ADAL" clId="{80B9EE92-2438-4B4B-9C0B-08A31A8552CD}" dt="2023-03-30T15:37:24.640" v="2645"/>
          <ac:inkMkLst>
            <pc:docMk/>
            <pc:sldMk cId="2873985189" sldId="284"/>
            <ac:inkMk id="246" creationId="{6E9187EF-F175-18B2-B4EA-0793295C1508}"/>
          </ac:inkMkLst>
        </pc:inkChg>
        <pc:inkChg chg="add reco">
          <ac:chgData name="Venkatasubramanian, Mani V." userId="fbe5ce37-0145-4c31-b84a-b36f8beac5f3" providerId="ADAL" clId="{80B9EE92-2438-4B4B-9C0B-08A31A8552CD}" dt="2023-03-30T15:37:24.640" v="2645"/>
          <ac:inkMkLst>
            <pc:docMk/>
            <pc:sldMk cId="2873985189" sldId="284"/>
            <ac:inkMk id="247" creationId="{AD02E1FC-BC42-5C5C-F69C-A459CC780B36}"/>
          </ac:inkMkLst>
        </pc:inkChg>
        <pc:inkChg chg="add del">
          <ac:chgData name="Venkatasubramanian, Mani V." userId="fbe5ce37-0145-4c31-b84a-b36f8beac5f3" providerId="ADAL" clId="{80B9EE92-2438-4B4B-9C0B-08A31A8552CD}" dt="2023-03-30T15:37:26.689" v="2649"/>
          <ac:inkMkLst>
            <pc:docMk/>
            <pc:sldMk cId="2873985189" sldId="284"/>
            <ac:inkMk id="248" creationId="{98A4404C-06AF-EB70-2AEE-4CCF5AA6B832}"/>
          </ac:inkMkLst>
        </pc:inkChg>
        <pc:inkChg chg="add del">
          <ac:chgData name="Venkatasubramanian, Mani V." userId="fbe5ce37-0145-4c31-b84a-b36f8beac5f3" providerId="ADAL" clId="{80B9EE92-2438-4B4B-9C0B-08A31A8552CD}" dt="2023-03-30T15:37:26.689" v="2649"/>
          <ac:inkMkLst>
            <pc:docMk/>
            <pc:sldMk cId="2873985189" sldId="284"/>
            <ac:inkMk id="249" creationId="{9D1C7F7E-4074-2699-DD06-84A0743791FD}"/>
          </ac:inkMkLst>
        </pc:inkChg>
        <pc:inkChg chg="add del">
          <ac:chgData name="Venkatasubramanian, Mani V." userId="fbe5ce37-0145-4c31-b84a-b36f8beac5f3" providerId="ADAL" clId="{80B9EE92-2438-4B4B-9C0B-08A31A8552CD}" dt="2023-03-30T15:37:29.174" v="2653"/>
          <ac:inkMkLst>
            <pc:docMk/>
            <pc:sldMk cId="2873985189" sldId="284"/>
            <ac:inkMk id="250" creationId="{EECD8B18-0E5D-634B-DA3B-C12A0F34F09F}"/>
          </ac:inkMkLst>
        </pc:inkChg>
        <pc:inkChg chg="add reco">
          <ac:chgData name="Venkatasubramanian, Mani V." userId="fbe5ce37-0145-4c31-b84a-b36f8beac5f3" providerId="ADAL" clId="{80B9EE92-2438-4B4B-9C0B-08A31A8552CD}" dt="2023-03-30T15:37:26.689" v="2649"/>
          <ac:inkMkLst>
            <pc:docMk/>
            <pc:sldMk cId="2873985189" sldId="284"/>
            <ac:inkMk id="251" creationId="{FCB0276D-665B-2333-1D6B-0F93FA03FE04}"/>
          </ac:inkMkLst>
        </pc:inkChg>
        <pc:inkChg chg="add del">
          <ac:chgData name="Venkatasubramanian, Mani V." userId="fbe5ce37-0145-4c31-b84a-b36f8beac5f3" providerId="ADAL" clId="{80B9EE92-2438-4B4B-9C0B-08A31A8552CD}" dt="2023-03-30T15:37:29.174" v="2653"/>
          <ac:inkMkLst>
            <pc:docMk/>
            <pc:sldMk cId="2873985189" sldId="284"/>
            <ac:inkMk id="252" creationId="{BF9DF7BD-C35A-CCBE-2F62-76AFCABA97C1}"/>
          </ac:inkMkLst>
        </pc:inkChg>
        <pc:inkChg chg="add del">
          <ac:chgData name="Venkatasubramanian, Mani V." userId="fbe5ce37-0145-4c31-b84a-b36f8beac5f3" providerId="ADAL" clId="{80B9EE92-2438-4B4B-9C0B-08A31A8552CD}" dt="2023-03-30T15:37:29.174" v="2653"/>
          <ac:inkMkLst>
            <pc:docMk/>
            <pc:sldMk cId="2873985189" sldId="284"/>
            <ac:inkMk id="253" creationId="{A7EB3B42-BA0B-FE5E-E332-41BFB5C9BB33}"/>
          </ac:inkMkLst>
        </pc:inkChg>
        <pc:inkChg chg="add del">
          <ac:chgData name="Venkatasubramanian, Mani V." userId="fbe5ce37-0145-4c31-b84a-b36f8beac5f3" providerId="ADAL" clId="{80B9EE92-2438-4B4B-9C0B-08A31A8552CD}" dt="2023-03-30T15:37:29.174" v="2653"/>
          <ac:inkMkLst>
            <pc:docMk/>
            <pc:sldMk cId="2873985189" sldId="284"/>
            <ac:inkMk id="254" creationId="{80F4DB22-31F1-97A5-5D5B-3B8A112F3B36}"/>
          </ac:inkMkLst>
        </pc:inkChg>
        <pc:inkChg chg="add reco">
          <ac:chgData name="Venkatasubramanian, Mani V." userId="fbe5ce37-0145-4c31-b84a-b36f8beac5f3" providerId="ADAL" clId="{80B9EE92-2438-4B4B-9C0B-08A31A8552CD}" dt="2023-03-30T15:37:29.174" v="2653"/>
          <ac:inkMkLst>
            <pc:docMk/>
            <pc:sldMk cId="2873985189" sldId="284"/>
            <ac:inkMk id="255" creationId="{3632C6E9-7F89-FCD9-D462-D9F5AB75C375}"/>
          </ac:inkMkLst>
        </pc:inkChg>
        <pc:inkChg chg="add del">
          <ac:chgData name="Venkatasubramanian, Mani V." userId="fbe5ce37-0145-4c31-b84a-b36f8beac5f3" providerId="ADAL" clId="{80B9EE92-2438-4B4B-9C0B-08A31A8552CD}" dt="2023-03-30T15:37:31.932" v="2659"/>
          <ac:inkMkLst>
            <pc:docMk/>
            <pc:sldMk cId="2873985189" sldId="284"/>
            <ac:inkMk id="256" creationId="{7DB2F521-2694-A8CC-13E3-707622C10514}"/>
          </ac:inkMkLst>
        </pc:inkChg>
        <pc:inkChg chg="add del">
          <ac:chgData name="Venkatasubramanian, Mani V." userId="fbe5ce37-0145-4c31-b84a-b36f8beac5f3" providerId="ADAL" clId="{80B9EE92-2438-4B4B-9C0B-08A31A8552CD}" dt="2023-03-30T15:37:31.932" v="2659"/>
          <ac:inkMkLst>
            <pc:docMk/>
            <pc:sldMk cId="2873985189" sldId="284"/>
            <ac:inkMk id="257" creationId="{E99E2B99-9A3D-0551-5930-A9B75E5152D4}"/>
          </ac:inkMkLst>
        </pc:inkChg>
        <pc:inkChg chg="add del">
          <ac:chgData name="Venkatasubramanian, Mani V." userId="fbe5ce37-0145-4c31-b84a-b36f8beac5f3" providerId="ADAL" clId="{80B9EE92-2438-4B4B-9C0B-08A31A8552CD}" dt="2023-03-30T15:37:31.932" v="2659"/>
          <ac:inkMkLst>
            <pc:docMk/>
            <pc:sldMk cId="2873985189" sldId="284"/>
            <ac:inkMk id="258" creationId="{FC1E7B26-1D77-E6A6-C085-18AD7FAFB8E5}"/>
          </ac:inkMkLst>
        </pc:inkChg>
        <pc:inkChg chg="add del">
          <ac:chgData name="Venkatasubramanian, Mani V." userId="fbe5ce37-0145-4c31-b84a-b36f8beac5f3" providerId="ADAL" clId="{80B9EE92-2438-4B4B-9C0B-08A31A8552CD}" dt="2023-03-30T15:37:31.932" v="2659"/>
          <ac:inkMkLst>
            <pc:docMk/>
            <pc:sldMk cId="2873985189" sldId="284"/>
            <ac:inkMk id="259" creationId="{1033E911-AB03-2A6F-FA21-45E72C975E07}"/>
          </ac:inkMkLst>
        </pc:inkChg>
        <pc:inkChg chg="add del">
          <ac:chgData name="Venkatasubramanian, Mani V." userId="fbe5ce37-0145-4c31-b84a-b36f8beac5f3" providerId="ADAL" clId="{80B9EE92-2438-4B4B-9C0B-08A31A8552CD}" dt="2023-03-30T15:37:31.932" v="2659"/>
          <ac:inkMkLst>
            <pc:docMk/>
            <pc:sldMk cId="2873985189" sldId="284"/>
            <ac:inkMk id="260" creationId="{3A1B4F63-718D-D165-2BB9-8E8F61715D0A}"/>
          </ac:inkMkLst>
        </pc:inkChg>
        <pc:inkChg chg="add reco">
          <ac:chgData name="Venkatasubramanian, Mani V." userId="fbe5ce37-0145-4c31-b84a-b36f8beac5f3" providerId="ADAL" clId="{80B9EE92-2438-4B4B-9C0B-08A31A8552CD}" dt="2023-03-30T15:37:31.932" v="2659"/>
          <ac:inkMkLst>
            <pc:docMk/>
            <pc:sldMk cId="2873985189" sldId="284"/>
            <ac:inkMk id="261" creationId="{D07B3590-833E-8C26-4D44-B6D3B1F09094}"/>
          </ac:inkMkLst>
        </pc:inkChg>
        <pc:inkChg chg="add del">
          <ac:chgData name="Venkatasubramanian, Mani V." userId="fbe5ce37-0145-4c31-b84a-b36f8beac5f3" providerId="ADAL" clId="{80B9EE92-2438-4B4B-9C0B-08A31A8552CD}" dt="2023-03-30T15:37:36.489" v="2664"/>
          <ac:inkMkLst>
            <pc:docMk/>
            <pc:sldMk cId="2873985189" sldId="284"/>
            <ac:inkMk id="262" creationId="{DA98F7CF-194E-1CCC-6056-B0E254696275}"/>
          </ac:inkMkLst>
        </pc:inkChg>
        <pc:inkChg chg="add del">
          <ac:chgData name="Venkatasubramanian, Mani V." userId="fbe5ce37-0145-4c31-b84a-b36f8beac5f3" providerId="ADAL" clId="{80B9EE92-2438-4B4B-9C0B-08A31A8552CD}" dt="2023-03-30T15:37:36.489" v="2664"/>
          <ac:inkMkLst>
            <pc:docMk/>
            <pc:sldMk cId="2873985189" sldId="284"/>
            <ac:inkMk id="263" creationId="{24A96F70-81D9-4E60-146F-5C904ABD059D}"/>
          </ac:inkMkLst>
        </pc:inkChg>
        <pc:inkChg chg="add del">
          <ac:chgData name="Venkatasubramanian, Mani V." userId="fbe5ce37-0145-4c31-b84a-b36f8beac5f3" providerId="ADAL" clId="{80B9EE92-2438-4B4B-9C0B-08A31A8552CD}" dt="2023-03-30T15:37:36.489" v="2664"/>
          <ac:inkMkLst>
            <pc:docMk/>
            <pc:sldMk cId="2873985189" sldId="284"/>
            <ac:inkMk id="264" creationId="{DF186F60-CAA3-05C7-91F2-365D65898578}"/>
          </ac:inkMkLst>
        </pc:inkChg>
        <pc:inkChg chg="add del">
          <ac:chgData name="Venkatasubramanian, Mani V." userId="fbe5ce37-0145-4c31-b84a-b36f8beac5f3" providerId="ADAL" clId="{80B9EE92-2438-4B4B-9C0B-08A31A8552CD}" dt="2023-03-30T15:37:36.489" v="2664"/>
          <ac:inkMkLst>
            <pc:docMk/>
            <pc:sldMk cId="2873985189" sldId="284"/>
            <ac:inkMk id="265" creationId="{1BCD5CAA-4FB0-4E49-02F2-6F430E76E563}"/>
          </ac:inkMkLst>
        </pc:inkChg>
        <pc:inkChg chg="add reco">
          <ac:chgData name="Venkatasubramanian, Mani V." userId="fbe5ce37-0145-4c31-b84a-b36f8beac5f3" providerId="ADAL" clId="{80B9EE92-2438-4B4B-9C0B-08A31A8552CD}" dt="2023-03-30T15:37:36.489" v="2664"/>
          <ac:inkMkLst>
            <pc:docMk/>
            <pc:sldMk cId="2873985189" sldId="284"/>
            <ac:inkMk id="266" creationId="{9D5C8CB0-DC3D-661D-B7A1-9EE09B365A50}"/>
          </ac:inkMkLst>
        </pc:inkChg>
        <pc:inkChg chg="add del">
          <ac:chgData name="Venkatasubramanian, Mani V." userId="fbe5ce37-0145-4c31-b84a-b36f8beac5f3" providerId="ADAL" clId="{80B9EE92-2438-4B4B-9C0B-08A31A8552CD}" dt="2023-03-30T15:37:40.399" v="2671"/>
          <ac:inkMkLst>
            <pc:docMk/>
            <pc:sldMk cId="2873985189" sldId="284"/>
            <ac:inkMk id="267" creationId="{EB3C25DE-4572-B5A9-F880-59D9C78D7A32}"/>
          </ac:inkMkLst>
        </pc:inkChg>
        <pc:inkChg chg="add del">
          <ac:chgData name="Venkatasubramanian, Mani V." userId="fbe5ce37-0145-4c31-b84a-b36f8beac5f3" providerId="ADAL" clId="{80B9EE92-2438-4B4B-9C0B-08A31A8552CD}" dt="2023-03-30T15:37:40.399" v="2671"/>
          <ac:inkMkLst>
            <pc:docMk/>
            <pc:sldMk cId="2873985189" sldId="284"/>
            <ac:inkMk id="268" creationId="{7390E4FD-39F0-3C2F-38CF-ED27D150A8B4}"/>
          </ac:inkMkLst>
        </pc:inkChg>
        <pc:inkChg chg="add del">
          <ac:chgData name="Venkatasubramanian, Mani V." userId="fbe5ce37-0145-4c31-b84a-b36f8beac5f3" providerId="ADAL" clId="{80B9EE92-2438-4B4B-9C0B-08A31A8552CD}" dt="2023-03-30T15:37:40.399" v="2671"/>
          <ac:inkMkLst>
            <pc:docMk/>
            <pc:sldMk cId="2873985189" sldId="284"/>
            <ac:inkMk id="269" creationId="{9461CAC6-DF0A-83B7-21E7-F24D12DD6835}"/>
          </ac:inkMkLst>
        </pc:inkChg>
        <pc:inkChg chg="add del">
          <ac:chgData name="Venkatasubramanian, Mani V." userId="fbe5ce37-0145-4c31-b84a-b36f8beac5f3" providerId="ADAL" clId="{80B9EE92-2438-4B4B-9C0B-08A31A8552CD}" dt="2023-03-30T15:37:40.399" v="2671"/>
          <ac:inkMkLst>
            <pc:docMk/>
            <pc:sldMk cId="2873985189" sldId="284"/>
            <ac:inkMk id="270" creationId="{0393C583-BD61-7233-F736-109B45488200}"/>
          </ac:inkMkLst>
        </pc:inkChg>
        <pc:inkChg chg="add del">
          <ac:chgData name="Venkatasubramanian, Mani V." userId="fbe5ce37-0145-4c31-b84a-b36f8beac5f3" providerId="ADAL" clId="{80B9EE92-2438-4B4B-9C0B-08A31A8552CD}" dt="2023-03-30T15:37:40.399" v="2671"/>
          <ac:inkMkLst>
            <pc:docMk/>
            <pc:sldMk cId="2873985189" sldId="284"/>
            <ac:inkMk id="271" creationId="{838A371A-6460-F9B9-2D6A-21B96A417E43}"/>
          </ac:inkMkLst>
        </pc:inkChg>
        <pc:inkChg chg="add del">
          <ac:chgData name="Venkatasubramanian, Mani V." userId="fbe5ce37-0145-4c31-b84a-b36f8beac5f3" providerId="ADAL" clId="{80B9EE92-2438-4B4B-9C0B-08A31A8552CD}" dt="2023-03-30T15:37:40.399" v="2671"/>
          <ac:inkMkLst>
            <pc:docMk/>
            <pc:sldMk cId="2873985189" sldId="284"/>
            <ac:inkMk id="272" creationId="{FAE3A946-C978-06C9-2FEE-13679C7A3D70}"/>
          </ac:inkMkLst>
        </pc:inkChg>
        <pc:inkChg chg="add mod reco modStrokes">
          <ac:chgData name="Venkatasubramanian, Mani V." userId="fbe5ce37-0145-4c31-b84a-b36f8beac5f3" providerId="ADAL" clId="{80B9EE92-2438-4B4B-9C0B-08A31A8552CD}" dt="2023-03-30T15:37:45.146" v="2672"/>
          <ac:inkMkLst>
            <pc:docMk/>
            <pc:sldMk cId="2873985189" sldId="284"/>
            <ac:inkMk id="273" creationId="{C6FD9B65-B2E6-2EA1-1BA8-8C1B383D4B6D}"/>
          </ac:inkMkLst>
        </pc:inkChg>
        <pc:inkChg chg="add">
          <ac:chgData name="Venkatasubramanian, Mani V." userId="fbe5ce37-0145-4c31-b84a-b36f8beac5f3" providerId="ADAL" clId="{80B9EE92-2438-4B4B-9C0B-08A31A8552CD}" dt="2023-03-30T15:37:48.049" v="2673"/>
          <ac:inkMkLst>
            <pc:docMk/>
            <pc:sldMk cId="2873985189" sldId="284"/>
            <ac:inkMk id="274" creationId="{38A59913-7D6E-1580-7ABB-58730BCF3212}"/>
          </ac:inkMkLst>
        </pc:inkChg>
        <pc:inkChg chg="add del">
          <ac:chgData name="Venkatasubramanian, Mani V." userId="fbe5ce37-0145-4c31-b84a-b36f8beac5f3" providerId="ADAL" clId="{80B9EE92-2438-4B4B-9C0B-08A31A8552CD}" dt="2023-03-30T15:37:51.569" v="2677"/>
          <ac:inkMkLst>
            <pc:docMk/>
            <pc:sldMk cId="2873985189" sldId="284"/>
            <ac:inkMk id="275" creationId="{C0FCB89D-6E97-C108-6580-4C260B84E7A6}"/>
          </ac:inkMkLst>
        </pc:inkChg>
        <pc:inkChg chg="add del">
          <ac:chgData name="Venkatasubramanian, Mani V." userId="fbe5ce37-0145-4c31-b84a-b36f8beac5f3" providerId="ADAL" clId="{80B9EE92-2438-4B4B-9C0B-08A31A8552CD}" dt="2023-03-30T15:37:51.569" v="2677"/>
          <ac:inkMkLst>
            <pc:docMk/>
            <pc:sldMk cId="2873985189" sldId="284"/>
            <ac:inkMk id="276" creationId="{09CD31D4-BB20-97CF-C166-2E94EDE6F113}"/>
          </ac:inkMkLst>
        </pc:inkChg>
        <pc:inkChg chg="add del">
          <ac:chgData name="Venkatasubramanian, Mani V." userId="fbe5ce37-0145-4c31-b84a-b36f8beac5f3" providerId="ADAL" clId="{80B9EE92-2438-4B4B-9C0B-08A31A8552CD}" dt="2023-03-30T15:37:51.569" v="2677"/>
          <ac:inkMkLst>
            <pc:docMk/>
            <pc:sldMk cId="2873985189" sldId="284"/>
            <ac:inkMk id="277" creationId="{AB5871CC-B5AB-4252-16B9-519338BF71B8}"/>
          </ac:inkMkLst>
        </pc:inkChg>
        <pc:inkChg chg="add reco">
          <ac:chgData name="Venkatasubramanian, Mani V." userId="fbe5ce37-0145-4c31-b84a-b36f8beac5f3" providerId="ADAL" clId="{80B9EE92-2438-4B4B-9C0B-08A31A8552CD}" dt="2023-03-30T15:37:51.569" v="2677"/>
          <ac:inkMkLst>
            <pc:docMk/>
            <pc:sldMk cId="2873985189" sldId="284"/>
            <ac:inkMk id="278" creationId="{A7864F61-F421-3EB5-A7FB-70EAEE78EB14}"/>
          </ac:inkMkLst>
        </pc:inkChg>
        <pc:inkChg chg="add del">
          <ac:chgData name="Venkatasubramanian, Mani V." userId="fbe5ce37-0145-4c31-b84a-b36f8beac5f3" providerId="ADAL" clId="{80B9EE92-2438-4B4B-9C0B-08A31A8552CD}" dt="2023-03-30T15:38:02.660" v="2687"/>
          <ac:inkMkLst>
            <pc:docMk/>
            <pc:sldMk cId="2873985189" sldId="284"/>
            <ac:inkMk id="279" creationId="{93BE476F-5B1C-42B8-B2D6-E2262DAE5342}"/>
          </ac:inkMkLst>
        </pc:inkChg>
        <pc:inkChg chg="add del">
          <ac:chgData name="Venkatasubramanian, Mani V." userId="fbe5ce37-0145-4c31-b84a-b36f8beac5f3" providerId="ADAL" clId="{80B9EE92-2438-4B4B-9C0B-08A31A8552CD}" dt="2023-03-30T15:38:02.660" v="2687"/>
          <ac:inkMkLst>
            <pc:docMk/>
            <pc:sldMk cId="2873985189" sldId="284"/>
            <ac:inkMk id="280" creationId="{5B3819E1-B4FB-FF2E-1BA7-3FA0486EDD68}"/>
          </ac:inkMkLst>
        </pc:inkChg>
        <pc:inkChg chg="add del">
          <ac:chgData name="Venkatasubramanian, Mani V." userId="fbe5ce37-0145-4c31-b84a-b36f8beac5f3" providerId="ADAL" clId="{80B9EE92-2438-4B4B-9C0B-08A31A8552CD}" dt="2023-03-30T15:38:02.660" v="2687"/>
          <ac:inkMkLst>
            <pc:docMk/>
            <pc:sldMk cId="2873985189" sldId="284"/>
            <ac:inkMk id="281" creationId="{11F2863E-AFF3-84E8-CECB-D9C00C7B016B}"/>
          </ac:inkMkLst>
        </pc:inkChg>
        <pc:inkChg chg="add del">
          <ac:chgData name="Venkatasubramanian, Mani V." userId="fbe5ce37-0145-4c31-b84a-b36f8beac5f3" providerId="ADAL" clId="{80B9EE92-2438-4B4B-9C0B-08A31A8552CD}" dt="2023-03-30T15:38:02.660" v="2687"/>
          <ac:inkMkLst>
            <pc:docMk/>
            <pc:sldMk cId="2873985189" sldId="284"/>
            <ac:inkMk id="282" creationId="{5B506A03-FBDF-A5DB-A869-88664494614D}"/>
          </ac:inkMkLst>
        </pc:inkChg>
        <pc:inkChg chg="add del">
          <ac:chgData name="Venkatasubramanian, Mani V." userId="fbe5ce37-0145-4c31-b84a-b36f8beac5f3" providerId="ADAL" clId="{80B9EE92-2438-4B4B-9C0B-08A31A8552CD}" dt="2023-03-30T15:38:02.660" v="2687"/>
          <ac:inkMkLst>
            <pc:docMk/>
            <pc:sldMk cId="2873985189" sldId="284"/>
            <ac:inkMk id="283" creationId="{06ABFC0E-8795-020E-A7F6-4DA4764506C5}"/>
          </ac:inkMkLst>
        </pc:inkChg>
        <pc:inkChg chg="add del">
          <ac:chgData name="Venkatasubramanian, Mani V." userId="fbe5ce37-0145-4c31-b84a-b36f8beac5f3" providerId="ADAL" clId="{80B9EE92-2438-4B4B-9C0B-08A31A8552CD}" dt="2023-03-30T15:38:02.660" v="2687"/>
          <ac:inkMkLst>
            <pc:docMk/>
            <pc:sldMk cId="2873985189" sldId="284"/>
            <ac:inkMk id="284" creationId="{463418C1-0DD9-B7B7-0D16-778295139C90}"/>
          </ac:inkMkLst>
        </pc:inkChg>
        <pc:inkChg chg="add del">
          <ac:chgData name="Venkatasubramanian, Mani V." userId="fbe5ce37-0145-4c31-b84a-b36f8beac5f3" providerId="ADAL" clId="{80B9EE92-2438-4B4B-9C0B-08A31A8552CD}" dt="2023-03-30T15:38:02.660" v="2687"/>
          <ac:inkMkLst>
            <pc:docMk/>
            <pc:sldMk cId="2873985189" sldId="284"/>
            <ac:inkMk id="285" creationId="{982EB8A8-6766-56C9-9333-D63CC98FF529}"/>
          </ac:inkMkLst>
        </pc:inkChg>
        <pc:inkChg chg="add del">
          <ac:chgData name="Venkatasubramanian, Mani V." userId="fbe5ce37-0145-4c31-b84a-b36f8beac5f3" providerId="ADAL" clId="{80B9EE92-2438-4B4B-9C0B-08A31A8552CD}" dt="2023-03-30T15:38:02.660" v="2687"/>
          <ac:inkMkLst>
            <pc:docMk/>
            <pc:sldMk cId="2873985189" sldId="284"/>
            <ac:inkMk id="286" creationId="{0EE4CBF7-D9DB-8F1D-BC4C-A73FC963622D}"/>
          </ac:inkMkLst>
        </pc:inkChg>
        <pc:inkChg chg="add del">
          <ac:chgData name="Venkatasubramanian, Mani V." userId="fbe5ce37-0145-4c31-b84a-b36f8beac5f3" providerId="ADAL" clId="{80B9EE92-2438-4B4B-9C0B-08A31A8552CD}" dt="2023-03-30T15:38:02.660" v="2687"/>
          <ac:inkMkLst>
            <pc:docMk/>
            <pc:sldMk cId="2873985189" sldId="284"/>
            <ac:inkMk id="287" creationId="{B45A7FC8-0D57-41EC-E6D1-9DFE917C018F}"/>
          </ac:inkMkLst>
        </pc:inkChg>
        <pc:inkChg chg="add reco">
          <ac:chgData name="Venkatasubramanian, Mani V." userId="fbe5ce37-0145-4c31-b84a-b36f8beac5f3" providerId="ADAL" clId="{80B9EE92-2438-4B4B-9C0B-08A31A8552CD}" dt="2023-03-30T15:38:02.660" v="2687"/>
          <ac:inkMkLst>
            <pc:docMk/>
            <pc:sldMk cId="2873985189" sldId="284"/>
            <ac:inkMk id="288" creationId="{01FC0E1C-EBB0-F7A4-91FB-B3EF849397A8}"/>
          </ac:inkMkLst>
        </pc:inkChg>
        <pc:inkChg chg="add del">
          <ac:chgData name="Venkatasubramanian, Mani V." userId="fbe5ce37-0145-4c31-b84a-b36f8beac5f3" providerId="ADAL" clId="{80B9EE92-2438-4B4B-9C0B-08A31A8552CD}" dt="2023-03-30T15:38:04.752" v="2691"/>
          <ac:inkMkLst>
            <pc:docMk/>
            <pc:sldMk cId="2873985189" sldId="284"/>
            <ac:inkMk id="289" creationId="{32D522EE-B4F7-F5BB-165D-8DDA46054061}"/>
          </ac:inkMkLst>
        </pc:inkChg>
        <pc:inkChg chg="add del">
          <ac:chgData name="Venkatasubramanian, Mani V." userId="fbe5ce37-0145-4c31-b84a-b36f8beac5f3" providerId="ADAL" clId="{80B9EE92-2438-4B4B-9C0B-08A31A8552CD}" dt="2023-03-30T15:38:04.752" v="2691"/>
          <ac:inkMkLst>
            <pc:docMk/>
            <pc:sldMk cId="2873985189" sldId="284"/>
            <ac:inkMk id="290" creationId="{882E85CE-A842-F9A1-FBCE-9A043B80C886}"/>
          </ac:inkMkLst>
        </pc:inkChg>
        <pc:inkChg chg="add del">
          <ac:chgData name="Venkatasubramanian, Mani V." userId="fbe5ce37-0145-4c31-b84a-b36f8beac5f3" providerId="ADAL" clId="{80B9EE92-2438-4B4B-9C0B-08A31A8552CD}" dt="2023-03-30T15:38:04.752" v="2691"/>
          <ac:inkMkLst>
            <pc:docMk/>
            <pc:sldMk cId="2873985189" sldId="284"/>
            <ac:inkMk id="291" creationId="{9645C414-3E99-C16E-75C4-15520E6A4847}"/>
          </ac:inkMkLst>
        </pc:inkChg>
        <pc:inkChg chg="add reco">
          <ac:chgData name="Venkatasubramanian, Mani V." userId="fbe5ce37-0145-4c31-b84a-b36f8beac5f3" providerId="ADAL" clId="{80B9EE92-2438-4B4B-9C0B-08A31A8552CD}" dt="2023-03-30T15:38:04.752" v="2691"/>
          <ac:inkMkLst>
            <pc:docMk/>
            <pc:sldMk cId="2873985189" sldId="284"/>
            <ac:inkMk id="292" creationId="{D2EBC215-1192-0180-306D-9AB41064AF66}"/>
          </ac:inkMkLst>
        </pc:inkChg>
        <pc:inkChg chg="add del">
          <ac:chgData name="Venkatasubramanian, Mani V." userId="fbe5ce37-0145-4c31-b84a-b36f8beac5f3" providerId="ADAL" clId="{80B9EE92-2438-4B4B-9C0B-08A31A8552CD}" dt="2023-03-30T15:38:13.935" v="2697"/>
          <ac:inkMkLst>
            <pc:docMk/>
            <pc:sldMk cId="2873985189" sldId="284"/>
            <ac:inkMk id="293" creationId="{B94DE907-71D7-8606-08FD-BD52BD1EDC09}"/>
          </ac:inkMkLst>
        </pc:inkChg>
        <pc:inkChg chg="add del">
          <ac:chgData name="Venkatasubramanian, Mani V." userId="fbe5ce37-0145-4c31-b84a-b36f8beac5f3" providerId="ADAL" clId="{80B9EE92-2438-4B4B-9C0B-08A31A8552CD}" dt="2023-03-30T15:38:13.935" v="2697"/>
          <ac:inkMkLst>
            <pc:docMk/>
            <pc:sldMk cId="2873985189" sldId="284"/>
            <ac:inkMk id="294" creationId="{74C526EC-FF96-5BC0-AB41-77D8DC823CF3}"/>
          </ac:inkMkLst>
        </pc:inkChg>
        <pc:inkChg chg="add del">
          <ac:chgData name="Venkatasubramanian, Mani V." userId="fbe5ce37-0145-4c31-b84a-b36f8beac5f3" providerId="ADAL" clId="{80B9EE92-2438-4B4B-9C0B-08A31A8552CD}" dt="2023-03-30T15:38:13.935" v="2697"/>
          <ac:inkMkLst>
            <pc:docMk/>
            <pc:sldMk cId="2873985189" sldId="284"/>
            <ac:inkMk id="295" creationId="{AA0E3015-8982-CBB9-5F39-6F278E96FFFD}"/>
          </ac:inkMkLst>
        </pc:inkChg>
        <pc:inkChg chg="add del">
          <ac:chgData name="Venkatasubramanian, Mani V." userId="fbe5ce37-0145-4c31-b84a-b36f8beac5f3" providerId="ADAL" clId="{80B9EE92-2438-4B4B-9C0B-08A31A8552CD}" dt="2023-03-30T15:38:13.935" v="2697"/>
          <ac:inkMkLst>
            <pc:docMk/>
            <pc:sldMk cId="2873985189" sldId="284"/>
            <ac:inkMk id="296" creationId="{FA9B3064-9EED-34B4-539E-3DC04803B4A4}"/>
          </ac:inkMkLst>
        </pc:inkChg>
        <pc:inkChg chg="add del">
          <ac:chgData name="Venkatasubramanian, Mani V." userId="fbe5ce37-0145-4c31-b84a-b36f8beac5f3" providerId="ADAL" clId="{80B9EE92-2438-4B4B-9C0B-08A31A8552CD}" dt="2023-03-30T15:38:13.935" v="2697"/>
          <ac:inkMkLst>
            <pc:docMk/>
            <pc:sldMk cId="2873985189" sldId="284"/>
            <ac:inkMk id="297" creationId="{D1BC1AB1-537A-FE33-8B3D-F085D2860C5F}"/>
          </ac:inkMkLst>
        </pc:inkChg>
        <pc:inkChg chg="add reco">
          <ac:chgData name="Venkatasubramanian, Mani V." userId="fbe5ce37-0145-4c31-b84a-b36f8beac5f3" providerId="ADAL" clId="{80B9EE92-2438-4B4B-9C0B-08A31A8552CD}" dt="2023-03-30T15:38:13.935" v="2697"/>
          <ac:inkMkLst>
            <pc:docMk/>
            <pc:sldMk cId="2873985189" sldId="284"/>
            <ac:inkMk id="298" creationId="{5A043574-26CF-3DD8-A8DF-7C6578E2E8EF}"/>
          </ac:inkMkLst>
        </pc:inkChg>
      </pc:sldChg>
      <pc:sldChg chg="addSp delSp">
        <pc:chgData name="Venkatasubramanian, Mani V." userId="fbe5ce37-0145-4c31-b84a-b36f8beac5f3" providerId="ADAL" clId="{80B9EE92-2438-4B4B-9C0B-08A31A8552CD}" dt="2023-03-30T15:39:15.382" v="2784"/>
        <pc:sldMkLst>
          <pc:docMk/>
          <pc:sldMk cId="2196166827" sldId="285"/>
        </pc:sldMkLst>
        <pc:inkChg chg="add del">
          <ac:chgData name="Venkatasubramanian, Mani V." userId="fbe5ce37-0145-4c31-b84a-b36f8beac5f3" providerId="ADAL" clId="{80B9EE92-2438-4B4B-9C0B-08A31A8552CD}" dt="2023-03-30T15:38:36.365" v="2707"/>
          <ac:inkMkLst>
            <pc:docMk/>
            <pc:sldMk cId="2196166827" sldId="285"/>
            <ac:inkMk id="2" creationId="{1715B4A8-3CC7-7285-FB1E-D91AC3CBED19}"/>
          </ac:inkMkLst>
        </pc:inkChg>
        <pc:inkChg chg="add del">
          <ac:chgData name="Venkatasubramanian, Mani V." userId="fbe5ce37-0145-4c31-b84a-b36f8beac5f3" providerId="ADAL" clId="{80B9EE92-2438-4B4B-9C0B-08A31A8552CD}" dt="2023-03-30T15:38:36.365" v="2707"/>
          <ac:inkMkLst>
            <pc:docMk/>
            <pc:sldMk cId="2196166827" sldId="285"/>
            <ac:inkMk id="3" creationId="{DDFD43C8-C96E-A969-7D1C-1AE8ACCD0E87}"/>
          </ac:inkMkLst>
        </pc:inkChg>
        <pc:inkChg chg="add del">
          <ac:chgData name="Venkatasubramanian, Mani V." userId="fbe5ce37-0145-4c31-b84a-b36f8beac5f3" providerId="ADAL" clId="{80B9EE92-2438-4B4B-9C0B-08A31A8552CD}" dt="2023-03-30T15:38:36.365" v="2707"/>
          <ac:inkMkLst>
            <pc:docMk/>
            <pc:sldMk cId="2196166827" sldId="285"/>
            <ac:inkMk id="4" creationId="{810DAE86-20CD-2842-6461-EA2E8A6058C6}"/>
          </ac:inkMkLst>
        </pc:inkChg>
        <pc:inkChg chg="add del">
          <ac:chgData name="Venkatasubramanian, Mani V." userId="fbe5ce37-0145-4c31-b84a-b36f8beac5f3" providerId="ADAL" clId="{80B9EE92-2438-4B4B-9C0B-08A31A8552CD}" dt="2023-03-30T15:38:36.365" v="2707"/>
          <ac:inkMkLst>
            <pc:docMk/>
            <pc:sldMk cId="2196166827" sldId="285"/>
            <ac:inkMk id="5" creationId="{8A2FFB3E-276D-D44E-E4B0-C86DE9C0E7E4}"/>
          </ac:inkMkLst>
        </pc:inkChg>
        <pc:inkChg chg="add del">
          <ac:chgData name="Venkatasubramanian, Mani V." userId="fbe5ce37-0145-4c31-b84a-b36f8beac5f3" providerId="ADAL" clId="{80B9EE92-2438-4B4B-9C0B-08A31A8552CD}" dt="2023-03-30T15:38:36.365" v="2707"/>
          <ac:inkMkLst>
            <pc:docMk/>
            <pc:sldMk cId="2196166827" sldId="285"/>
            <ac:inkMk id="6" creationId="{8AE07ADD-4782-EFCB-A111-BD15AECEA02E}"/>
          </ac:inkMkLst>
        </pc:inkChg>
        <pc:inkChg chg="add del">
          <ac:chgData name="Venkatasubramanian, Mani V." userId="fbe5ce37-0145-4c31-b84a-b36f8beac5f3" providerId="ADAL" clId="{80B9EE92-2438-4B4B-9C0B-08A31A8552CD}" dt="2023-03-30T15:38:36.365" v="2707"/>
          <ac:inkMkLst>
            <pc:docMk/>
            <pc:sldMk cId="2196166827" sldId="285"/>
            <ac:inkMk id="7" creationId="{A6BEFA91-5CF4-05E5-DF40-60317DB75CFC}"/>
          </ac:inkMkLst>
        </pc:inkChg>
        <pc:inkChg chg="add del">
          <ac:chgData name="Venkatasubramanian, Mani V." userId="fbe5ce37-0145-4c31-b84a-b36f8beac5f3" providerId="ADAL" clId="{80B9EE92-2438-4B4B-9C0B-08A31A8552CD}" dt="2023-03-30T15:38:36.365" v="2707"/>
          <ac:inkMkLst>
            <pc:docMk/>
            <pc:sldMk cId="2196166827" sldId="285"/>
            <ac:inkMk id="8" creationId="{E49B4B7F-5111-6C11-E297-B042C3D1A1F2}"/>
          </ac:inkMkLst>
        </pc:inkChg>
        <pc:inkChg chg="add del">
          <ac:chgData name="Venkatasubramanian, Mani V." userId="fbe5ce37-0145-4c31-b84a-b36f8beac5f3" providerId="ADAL" clId="{80B9EE92-2438-4B4B-9C0B-08A31A8552CD}" dt="2023-03-30T15:38:36.365" v="2707"/>
          <ac:inkMkLst>
            <pc:docMk/>
            <pc:sldMk cId="2196166827" sldId="285"/>
            <ac:inkMk id="9" creationId="{55F11826-D549-5F29-A41A-0800A0286928}"/>
          </ac:inkMkLst>
        </pc:inkChg>
        <pc:inkChg chg="add del">
          <ac:chgData name="Venkatasubramanian, Mani V." userId="fbe5ce37-0145-4c31-b84a-b36f8beac5f3" providerId="ADAL" clId="{80B9EE92-2438-4B4B-9C0B-08A31A8552CD}" dt="2023-03-30T15:38:36.365" v="2707"/>
          <ac:inkMkLst>
            <pc:docMk/>
            <pc:sldMk cId="2196166827" sldId="285"/>
            <ac:inkMk id="10" creationId="{8FF30EC0-09C7-042C-C16E-917DF91CB6DB}"/>
          </ac:inkMkLst>
        </pc:inkChg>
        <pc:inkChg chg="add reco">
          <ac:chgData name="Venkatasubramanian, Mani V." userId="fbe5ce37-0145-4c31-b84a-b36f8beac5f3" providerId="ADAL" clId="{80B9EE92-2438-4B4B-9C0B-08A31A8552CD}" dt="2023-03-30T15:38:36.365" v="2707"/>
          <ac:inkMkLst>
            <pc:docMk/>
            <pc:sldMk cId="2196166827" sldId="285"/>
            <ac:inkMk id="11" creationId="{3D5978E9-27B1-0722-4450-5062D7317F2C}"/>
          </ac:inkMkLst>
        </pc:inkChg>
        <pc:inkChg chg="add del">
          <ac:chgData name="Venkatasubramanian, Mani V." userId="fbe5ce37-0145-4c31-b84a-b36f8beac5f3" providerId="ADAL" clId="{80B9EE92-2438-4B4B-9C0B-08A31A8552CD}" dt="2023-03-30T15:38:41.492" v="2723"/>
          <ac:inkMkLst>
            <pc:docMk/>
            <pc:sldMk cId="2196166827" sldId="285"/>
            <ac:inkMk id="12" creationId="{DB927838-55F8-45A3-A107-A295DB33D452}"/>
          </ac:inkMkLst>
        </pc:inkChg>
        <pc:inkChg chg="add del">
          <ac:chgData name="Venkatasubramanian, Mani V." userId="fbe5ce37-0145-4c31-b84a-b36f8beac5f3" providerId="ADAL" clId="{80B9EE92-2438-4B4B-9C0B-08A31A8552CD}" dt="2023-03-30T15:38:41.492" v="2723"/>
          <ac:inkMkLst>
            <pc:docMk/>
            <pc:sldMk cId="2196166827" sldId="285"/>
            <ac:inkMk id="13" creationId="{C5B80E2C-3A19-97D0-FE3C-65770414EB84}"/>
          </ac:inkMkLst>
        </pc:inkChg>
        <pc:inkChg chg="add del">
          <ac:chgData name="Venkatasubramanian, Mani V." userId="fbe5ce37-0145-4c31-b84a-b36f8beac5f3" providerId="ADAL" clId="{80B9EE92-2438-4B4B-9C0B-08A31A8552CD}" dt="2023-03-30T15:38:41.492" v="2723"/>
          <ac:inkMkLst>
            <pc:docMk/>
            <pc:sldMk cId="2196166827" sldId="285"/>
            <ac:inkMk id="14" creationId="{1B0DE626-2E67-6DF8-1BA9-DFF305197702}"/>
          </ac:inkMkLst>
        </pc:inkChg>
        <pc:inkChg chg="add del">
          <ac:chgData name="Venkatasubramanian, Mani V." userId="fbe5ce37-0145-4c31-b84a-b36f8beac5f3" providerId="ADAL" clId="{80B9EE92-2438-4B4B-9C0B-08A31A8552CD}" dt="2023-03-30T15:38:41.492" v="2723"/>
          <ac:inkMkLst>
            <pc:docMk/>
            <pc:sldMk cId="2196166827" sldId="285"/>
            <ac:inkMk id="15" creationId="{1CDC367D-F696-A57D-0AEF-D7B79B5E576E}"/>
          </ac:inkMkLst>
        </pc:inkChg>
        <pc:inkChg chg="add del">
          <ac:chgData name="Venkatasubramanian, Mani V." userId="fbe5ce37-0145-4c31-b84a-b36f8beac5f3" providerId="ADAL" clId="{80B9EE92-2438-4B4B-9C0B-08A31A8552CD}" dt="2023-03-30T15:38:41.492" v="2723"/>
          <ac:inkMkLst>
            <pc:docMk/>
            <pc:sldMk cId="2196166827" sldId="285"/>
            <ac:inkMk id="16" creationId="{6E589042-E9AE-8E01-7F0F-9CD3D48CAD5A}"/>
          </ac:inkMkLst>
        </pc:inkChg>
        <pc:inkChg chg="add">
          <ac:chgData name="Venkatasubramanian, Mani V." userId="fbe5ce37-0145-4c31-b84a-b36f8beac5f3" providerId="ADAL" clId="{80B9EE92-2438-4B4B-9C0B-08A31A8552CD}" dt="2023-03-30T15:38:38.494" v="2713"/>
          <ac:inkMkLst>
            <pc:docMk/>
            <pc:sldMk cId="2196166827" sldId="285"/>
            <ac:inkMk id="17" creationId="{AD23A95D-849B-5AC9-49B3-B31DB9BCBA76}"/>
          </ac:inkMkLst>
        </pc:inkChg>
        <pc:inkChg chg="add">
          <ac:chgData name="Venkatasubramanian, Mani V." userId="fbe5ce37-0145-4c31-b84a-b36f8beac5f3" providerId="ADAL" clId="{80B9EE92-2438-4B4B-9C0B-08A31A8552CD}" dt="2023-03-30T15:38:38.644" v="2714"/>
          <ac:inkMkLst>
            <pc:docMk/>
            <pc:sldMk cId="2196166827" sldId="285"/>
            <ac:inkMk id="18" creationId="{1D2AB27D-9C96-166B-70CE-4907BCBA25F6}"/>
          </ac:inkMkLst>
        </pc:inkChg>
        <pc:inkChg chg="add del">
          <ac:chgData name="Venkatasubramanian, Mani V." userId="fbe5ce37-0145-4c31-b84a-b36f8beac5f3" providerId="ADAL" clId="{80B9EE92-2438-4B4B-9C0B-08A31A8552CD}" dt="2023-03-30T15:38:41.492" v="2723"/>
          <ac:inkMkLst>
            <pc:docMk/>
            <pc:sldMk cId="2196166827" sldId="285"/>
            <ac:inkMk id="19" creationId="{08412071-F19B-1603-B4BA-F5234D31778B}"/>
          </ac:inkMkLst>
        </pc:inkChg>
        <pc:inkChg chg="add del">
          <ac:chgData name="Venkatasubramanian, Mani V." userId="fbe5ce37-0145-4c31-b84a-b36f8beac5f3" providerId="ADAL" clId="{80B9EE92-2438-4B4B-9C0B-08A31A8552CD}" dt="2023-03-30T15:38:41.492" v="2723"/>
          <ac:inkMkLst>
            <pc:docMk/>
            <pc:sldMk cId="2196166827" sldId="285"/>
            <ac:inkMk id="20" creationId="{6323E7BB-D8DD-F77D-F4F9-49CCA43E891C}"/>
          </ac:inkMkLst>
        </pc:inkChg>
        <pc:inkChg chg="add del">
          <ac:chgData name="Venkatasubramanian, Mani V." userId="fbe5ce37-0145-4c31-b84a-b36f8beac5f3" providerId="ADAL" clId="{80B9EE92-2438-4B4B-9C0B-08A31A8552CD}" dt="2023-03-30T15:38:41.492" v="2723"/>
          <ac:inkMkLst>
            <pc:docMk/>
            <pc:sldMk cId="2196166827" sldId="285"/>
            <ac:inkMk id="21" creationId="{956CAA5D-6E15-FF94-6CD7-325E26622330}"/>
          </ac:inkMkLst>
        </pc:inkChg>
        <pc:inkChg chg="add del">
          <ac:chgData name="Venkatasubramanian, Mani V." userId="fbe5ce37-0145-4c31-b84a-b36f8beac5f3" providerId="ADAL" clId="{80B9EE92-2438-4B4B-9C0B-08A31A8552CD}" dt="2023-03-30T15:38:41.492" v="2723"/>
          <ac:inkMkLst>
            <pc:docMk/>
            <pc:sldMk cId="2196166827" sldId="285"/>
            <ac:inkMk id="22" creationId="{33B269D0-AE6D-AB37-8468-89E3CD7264CD}"/>
          </ac:inkMkLst>
        </pc:inkChg>
        <pc:inkChg chg="add del">
          <ac:chgData name="Venkatasubramanian, Mani V." userId="fbe5ce37-0145-4c31-b84a-b36f8beac5f3" providerId="ADAL" clId="{80B9EE92-2438-4B4B-9C0B-08A31A8552CD}" dt="2023-03-30T15:38:41.492" v="2723"/>
          <ac:inkMkLst>
            <pc:docMk/>
            <pc:sldMk cId="2196166827" sldId="285"/>
            <ac:inkMk id="23" creationId="{8800754E-789F-2FC5-5B60-D5C96014FFC9}"/>
          </ac:inkMkLst>
        </pc:inkChg>
        <pc:inkChg chg="add del">
          <ac:chgData name="Venkatasubramanian, Mani V." userId="fbe5ce37-0145-4c31-b84a-b36f8beac5f3" providerId="ADAL" clId="{80B9EE92-2438-4B4B-9C0B-08A31A8552CD}" dt="2023-03-30T15:38:41.492" v="2723"/>
          <ac:inkMkLst>
            <pc:docMk/>
            <pc:sldMk cId="2196166827" sldId="285"/>
            <ac:inkMk id="24" creationId="{9FD83524-F2B2-7A5B-CE46-D55403A9E90F}"/>
          </ac:inkMkLst>
        </pc:inkChg>
        <pc:inkChg chg="add del">
          <ac:chgData name="Venkatasubramanian, Mani V." userId="fbe5ce37-0145-4c31-b84a-b36f8beac5f3" providerId="ADAL" clId="{80B9EE92-2438-4B4B-9C0B-08A31A8552CD}" dt="2023-03-30T15:38:41.492" v="2723"/>
          <ac:inkMkLst>
            <pc:docMk/>
            <pc:sldMk cId="2196166827" sldId="285"/>
            <ac:inkMk id="25" creationId="{BEA7A688-3D80-899B-F6A6-96FD59C28A71}"/>
          </ac:inkMkLst>
        </pc:inkChg>
        <pc:inkChg chg="add del">
          <ac:chgData name="Venkatasubramanian, Mani V." userId="fbe5ce37-0145-4c31-b84a-b36f8beac5f3" providerId="ADAL" clId="{80B9EE92-2438-4B4B-9C0B-08A31A8552CD}" dt="2023-03-30T15:38:41.492" v="2723"/>
          <ac:inkMkLst>
            <pc:docMk/>
            <pc:sldMk cId="2196166827" sldId="285"/>
            <ac:inkMk id="26" creationId="{8B41B055-2FAA-0655-1249-894688F637ED}"/>
          </ac:inkMkLst>
        </pc:inkChg>
        <pc:inkChg chg="add reco">
          <ac:chgData name="Venkatasubramanian, Mani V." userId="fbe5ce37-0145-4c31-b84a-b36f8beac5f3" providerId="ADAL" clId="{80B9EE92-2438-4B4B-9C0B-08A31A8552CD}" dt="2023-03-30T15:38:41.492" v="2723"/>
          <ac:inkMkLst>
            <pc:docMk/>
            <pc:sldMk cId="2196166827" sldId="285"/>
            <ac:inkMk id="27" creationId="{C68E7ADE-9B3F-CD19-E958-A6422C873346}"/>
          </ac:inkMkLst>
        </pc:inkChg>
        <pc:inkChg chg="add reco">
          <ac:chgData name="Venkatasubramanian, Mani V." userId="fbe5ce37-0145-4c31-b84a-b36f8beac5f3" providerId="ADAL" clId="{80B9EE92-2438-4B4B-9C0B-08A31A8552CD}" dt="2023-03-30T15:38:41.492" v="2723"/>
          <ac:inkMkLst>
            <pc:docMk/>
            <pc:sldMk cId="2196166827" sldId="285"/>
            <ac:inkMk id="28" creationId="{4939B61C-3A9A-6DD1-F063-130DE6630364}"/>
          </ac:inkMkLst>
        </pc:inkChg>
        <pc:inkChg chg="add del">
          <ac:chgData name="Venkatasubramanian, Mani V." userId="fbe5ce37-0145-4c31-b84a-b36f8beac5f3" providerId="ADAL" clId="{80B9EE92-2438-4B4B-9C0B-08A31A8552CD}" dt="2023-03-30T15:38:46.854" v="2743"/>
          <ac:inkMkLst>
            <pc:docMk/>
            <pc:sldMk cId="2196166827" sldId="285"/>
            <ac:inkMk id="29" creationId="{D6A95254-CCE6-E67F-0783-991FDFEA19BD}"/>
          </ac:inkMkLst>
        </pc:inkChg>
        <pc:inkChg chg="add del">
          <ac:chgData name="Venkatasubramanian, Mani V." userId="fbe5ce37-0145-4c31-b84a-b36f8beac5f3" providerId="ADAL" clId="{80B9EE92-2438-4B4B-9C0B-08A31A8552CD}" dt="2023-03-30T15:38:46.854" v="2743"/>
          <ac:inkMkLst>
            <pc:docMk/>
            <pc:sldMk cId="2196166827" sldId="285"/>
            <ac:inkMk id="30" creationId="{8632C5B7-880D-EF46-A021-CF505F5DB5C3}"/>
          </ac:inkMkLst>
        </pc:inkChg>
        <pc:inkChg chg="add del">
          <ac:chgData name="Venkatasubramanian, Mani V." userId="fbe5ce37-0145-4c31-b84a-b36f8beac5f3" providerId="ADAL" clId="{80B9EE92-2438-4B4B-9C0B-08A31A8552CD}" dt="2023-03-30T15:38:46.854" v="2743"/>
          <ac:inkMkLst>
            <pc:docMk/>
            <pc:sldMk cId="2196166827" sldId="285"/>
            <ac:inkMk id="31" creationId="{FC0F2147-9738-F1A7-F5C3-8AA702530A6E}"/>
          </ac:inkMkLst>
        </pc:inkChg>
        <pc:inkChg chg="add del">
          <ac:chgData name="Venkatasubramanian, Mani V." userId="fbe5ce37-0145-4c31-b84a-b36f8beac5f3" providerId="ADAL" clId="{80B9EE92-2438-4B4B-9C0B-08A31A8552CD}" dt="2023-03-30T15:38:46.854" v="2743"/>
          <ac:inkMkLst>
            <pc:docMk/>
            <pc:sldMk cId="2196166827" sldId="285"/>
            <ac:inkMk id="32" creationId="{5A02BA4D-258E-570C-1B16-88D459EF0D63}"/>
          </ac:inkMkLst>
        </pc:inkChg>
        <pc:inkChg chg="add del">
          <ac:chgData name="Venkatasubramanian, Mani V." userId="fbe5ce37-0145-4c31-b84a-b36f8beac5f3" providerId="ADAL" clId="{80B9EE92-2438-4B4B-9C0B-08A31A8552CD}" dt="2023-03-30T15:38:46.854" v="2743"/>
          <ac:inkMkLst>
            <pc:docMk/>
            <pc:sldMk cId="2196166827" sldId="285"/>
            <ac:inkMk id="33" creationId="{C307F330-0E56-D9E0-92D7-BB0B87B32823}"/>
          </ac:inkMkLst>
        </pc:inkChg>
        <pc:inkChg chg="add del">
          <ac:chgData name="Venkatasubramanian, Mani V." userId="fbe5ce37-0145-4c31-b84a-b36f8beac5f3" providerId="ADAL" clId="{80B9EE92-2438-4B4B-9C0B-08A31A8552CD}" dt="2023-03-30T15:38:46.854" v="2743"/>
          <ac:inkMkLst>
            <pc:docMk/>
            <pc:sldMk cId="2196166827" sldId="285"/>
            <ac:inkMk id="34" creationId="{50094535-9AD1-AF1C-3B43-17BB02CCAF2E}"/>
          </ac:inkMkLst>
        </pc:inkChg>
        <pc:inkChg chg="add del">
          <ac:chgData name="Venkatasubramanian, Mani V." userId="fbe5ce37-0145-4c31-b84a-b36f8beac5f3" providerId="ADAL" clId="{80B9EE92-2438-4B4B-9C0B-08A31A8552CD}" dt="2023-03-30T15:38:46.854" v="2743"/>
          <ac:inkMkLst>
            <pc:docMk/>
            <pc:sldMk cId="2196166827" sldId="285"/>
            <ac:inkMk id="35" creationId="{904E1728-210D-95CD-56C4-1FCF9DA96426}"/>
          </ac:inkMkLst>
        </pc:inkChg>
        <pc:inkChg chg="add del">
          <ac:chgData name="Venkatasubramanian, Mani V." userId="fbe5ce37-0145-4c31-b84a-b36f8beac5f3" providerId="ADAL" clId="{80B9EE92-2438-4B4B-9C0B-08A31A8552CD}" dt="2023-03-30T15:38:46.854" v="2743"/>
          <ac:inkMkLst>
            <pc:docMk/>
            <pc:sldMk cId="2196166827" sldId="285"/>
            <ac:inkMk id="36" creationId="{A1C2B772-E917-41DA-734C-F90AB4AF4520}"/>
          </ac:inkMkLst>
        </pc:inkChg>
        <pc:inkChg chg="add del">
          <ac:chgData name="Venkatasubramanian, Mani V." userId="fbe5ce37-0145-4c31-b84a-b36f8beac5f3" providerId="ADAL" clId="{80B9EE92-2438-4B4B-9C0B-08A31A8552CD}" dt="2023-03-30T15:38:46.854" v="2743"/>
          <ac:inkMkLst>
            <pc:docMk/>
            <pc:sldMk cId="2196166827" sldId="285"/>
            <ac:inkMk id="37" creationId="{155043B3-3BE5-F525-31D8-4A69EC1D9A84}"/>
          </ac:inkMkLst>
        </pc:inkChg>
        <pc:inkChg chg="add del">
          <ac:chgData name="Venkatasubramanian, Mani V." userId="fbe5ce37-0145-4c31-b84a-b36f8beac5f3" providerId="ADAL" clId="{80B9EE92-2438-4B4B-9C0B-08A31A8552CD}" dt="2023-03-30T15:38:46.854" v="2743"/>
          <ac:inkMkLst>
            <pc:docMk/>
            <pc:sldMk cId="2196166827" sldId="285"/>
            <ac:inkMk id="38" creationId="{545ED4CB-E660-9FA3-986E-6EA94C4F89F3}"/>
          </ac:inkMkLst>
        </pc:inkChg>
        <pc:inkChg chg="add del">
          <ac:chgData name="Venkatasubramanian, Mani V." userId="fbe5ce37-0145-4c31-b84a-b36f8beac5f3" providerId="ADAL" clId="{80B9EE92-2438-4B4B-9C0B-08A31A8552CD}" dt="2023-03-30T15:38:46.854" v="2743"/>
          <ac:inkMkLst>
            <pc:docMk/>
            <pc:sldMk cId="2196166827" sldId="285"/>
            <ac:inkMk id="39" creationId="{1B7CCC72-982A-771A-454E-26C8A045991D}"/>
          </ac:inkMkLst>
        </pc:inkChg>
        <pc:inkChg chg="add">
          <ac:chgData name="Venkatasubramanian, Mani V." userId="fbe5ce37-0145-4c31-b84a-b36f8beac5f3" providerId="ADAL" clId="{80B9EE92-2438-4B4B-9C0B-08A31A8552CD}" dt="2023-03-30T15:38:44.222" v="2735"/>
          <ac:inkMkLst>
            <pc:docMk/>
            <pc:sldMk cId="2196166827" sldId="285"/>
            <ac:inkMk id="40" creationId="{2CBBED50-28A8-E5F4-8541-70F6DD274C6D}"/>
          </ac:inkMkLst>
        </pc:inkChg>
        <pc:inkChg chg="add">
          <ac:chgData name="Venkatasubramanian, Mani V." userId="fbe5ce37-0145-4c31-b84a-b36f8beac5f3" providerId="ADAL" clId="{80B9EE92-2438-4B4B-9C0B-08A31A8552CD}" dt="2023-03-30T15:38:44.356" v="2736"/>
          <ac:inkMkLst>
            <pc:docMk/>
            <pc:sldMk cId="2196166827" sldId="285"/>
            <ac:inkMk id="41" creationId="{30AB6BE1-8251-40E2-029B-0CCAB2FBB23B}"/>
          </ac:inkMkLst>
        </pc:inkChg>
        <pc:inkChg chg="add del">
          <ac:chgData name="Venkatasubramanian, Mani V." userId="fbe5ce37-0145-4c31-b84a-b36f8beac5f3" providerId="ADAL" clId="{80B9EE92-2438-4B4B-9C0B-08A31A8552CD}" dt="2023-03-30T15:38:46.854" v="2743"/>
          <ac:inkMkLst>
            <pc:docMk/>
            <pc:sldMk cId="2196166827" sldId="285"/>
            <ac:inkMk id="42" creationId="{2C15B389-3DC7-0C8C-D6BB-1BF1AF6CE154}"/>
          </ac:inkMkLst>
        </pc:inkChg>
        <pc:inkChg chg="add del">
          <ac:chgData name="Venkatasubramanian, Mani V." userId="fbe5ce37-0145-4c31-b84a-b36f8beac5f3" providerId="ADAL" clId="{80B9EE92-2438-4B4B-9C0B-08A31A8552CD}" dt="2023-03-30T15:38:46.854" v="2743"/>
          <ac:inkMkLst>
            <pc:docMk/>
            <pc:sldMk cId="2196166827" sldId="285"/>
            <ac:inkMk id="43" creationId="{D3114215-6FE9-6F7D-70EE-F00B8A9AAA8A}"/>
          </ac:inkMkLst>
        </pc:inkChg>
        <pc:inkChg chg="add del">
          <ac:chgData name="Venkatasubramanian, Mani V." userId="fbe5ce37-0145-4c31-b84a-b36f8beac5f3" providerId="ADAL" clId="{80B9EE92-2438-4B4B-9C0B-08A31A8552CD}" dt="2023-03-30T15:38:46.854" v="2743"/>
          <ac:inkMkLst>
            <pc:docMk/>
            <pc:sldMk cId="2196166827" sldId="285"/>
            <ac:inkMk id="44" creationId="{55218B36-874C-2A3C-E54D-237EC69B4EF9}"/>
          </ac:inkMkLst>
        </pc:inkChg>
        <pc:inkChg chg="add del">
          <ac:chgData name="Venkatasubramanian, Mani V." userId="fbe5ce37-0145-4c31-b84a-b36f8beac5f3" providerId="ADAL" clId="{80B9EE92-2438-4B4B-9C0B-08A31A8552CD}" dt="2023-03-30T15:38:46.854" v="2743"/>
          <ac:inkMkLst>
            <pc:docMk/>
            <pc:sldMk cId="2196166827" sldId="285"/>
            <ac:inkMk id="45" creationId="{7D5879B7-5EF4-9922-1EB6-D95431D56A8F}"/>
          </ac:inkMkLst>
        </pc:inkChg>
        <pc:inkChg chg="add del">
          <ac:chgData name="Venkatasubramanian, Mani V." userId="fbe5ce37-0145-4c31-b84a-b36f8beac5f3" providerId="ADAL" clId="{80B9EE92-2438-4B4B-9C0B-08A31A8552CD}" dt="2023-03-30T15:38:46.854" v="2743"/>
          <ac:inkMkLst>
            <pc:docMk/>
            <pc:sldMk cId="2196166827" sldId="285"/>
            <ac:inkMk id="46" creationId="{AFD7F965-22AB-87BF-F576-22CE8945563A}"/>
          </ac:inkMkLst>
        </pc:inkChg>
        <pc:inkChg chg="add del">
          <ac:chgData name="Venkatasubramanian, Mani V." userId="fbe5ce37-0145-4c31-b84a-b36f8beac5f3" providerId="ADAL" clId="{80B9EE92-2438-4B4B-9C0B-08A31A8552CD}" dt="2023-03-30T15:38:46.854" v="2743"/>
          <ac:inkMkLst>
            <pc:docMk/>
            <pc:sldMk cId="2196166827" sldId="285"/>
            <ac:inkMk id="47" creationId="{6C32A1FE-016A-C5FF-0AAA-60FEC01717E2}"/>
          </ac:inkMkLst>
        </pc:inkChg>
        <pc:inkChg chg="add reco">
          <ac:chgData name="Venkatasubramanian, Mani V." userId="fbe5ce37-0145-4c31-b84a-b36f8beac5f3" providerId="ADAL" clId="{80B9EE92-2438-4B4B-9C0B-08A31A8552CD}" dt="2023-03-30T15:38:46.854" v="2743"/>
          <ac:inkMkLst>
            <pc:docMk/>
            <pc:sldMk cId="2196166827" sldId="285"/>
            <ac:inkMk id="48" creationId="{580C69CE-FB0E-947D-A3EC-54E57F8FDB33}"/>
          </ac:inkMkLst>
        </pc:inkChg>
        <pc:inkChg chg="add reco">
          <ac:chgData name="Venkatasubramanian, Mani V." userId="fbe5ce37-0145-4c31-b84a-b36f8beac5f3" providerId="ADAL" clId="{80B9EE92-2438-4B4B-9C0B-08A31A8552CD}" dt="2023-03-30T15:38:46.854" v="2743"/>
          <ac:inkMkLst>
            <pc:docMk/>
            <pc:sldMk cId="2196166827" sldId="285"/>
            <ac:inkMk id="49" creationId="{B0929628-AD30-231F-BAC0-EDAF8CD300D0}"/>
          </ac:inkMkLst>
        </pc:inkChg>
        <pc:inkChg chg="add reco">
          <ac:chgData name="Venkatasubramanian, Mani V." userId="fbe5ce37-0145-4c31-b84a-b36f8beac5f3" providerId="ADAL" clId="{80B9EE92-2438-4B4B-9C0B-08A31A8552CD}" dt="2023-03-30T15:38:46.854" v="2743"/>
          <ac:inkMkLst>
            <pc:docMk/>
            <pc:sldMk cId="2196166827" sldId="285"/>
            <ac:inkMk id="50" creationId="{726C3FC9-534A-D586-1712-33A33461B491}"/>
          </ac:inkMkLst>
        </pc:inkChg>
        <pc:inkChg chg="add del">
          <ac:chgData name="Venkatasubramanian, Mani V." userId="fbe5ce37-0145-4c31-b84a-b36f8beac5f3" providerId="ADAL" clId="{80B9EE92-2438-4B4B-9C0B-08A31A8552CD}" dt="2023-03-30T15:39:06.413" v="2760"/>
          <ac:inkMkLst>
            <pc:docMk/>
            <pc:sldMk cId="2196166827" sldId="285"/>
            <ac:inkMk id="51" creationId="{F2BC7CB7-5C81-BB22-F72E-02ED01A6F834}"/>
          </ac:inkMkLst>
        </pc:inkChg>
        <pc:inkChg chg="add del">
          <ac:chgData name="Venkatasubramanian, Mani V." userId="fbe5ce37-0145-4c31-b84a-b36f8beac5f3" providerId="ADAL" clId="{80B9EE92-2438-4B4B-9C0B-08A31A8552CD}" dt="2023-03-30T15:39:06.413" v="2760"/>
          <ac:inkMkLst>
            <pc:docMk/>
            <pc:sldMk cId="2196166827" sldId="285"/>
            <ac:inkMk id="52" creationId="{959BAA2B-3044-DE91-804A-CF1B74FC1DDC}"/>
          </ac:inkMkLst>
        </pc:inkChg>
        <pc:inkChg chg="add del">
          <ac:chgData name="Venkatasubramanian, Mani V." userId="fbe5ce37-0145-4c31-b84a-b36f8beac5f3" providerId="ADAL" clId="{80B9EE92-2438-4B4B-9C0B-08A31A8552CD}" dt="2023-03-30T15:39:06.413" v="2760"/>
          <ac:inkMkLst>
            <pc:docMk/>
            <pc:sldMk cId="2196166827" sldId="285"/>
            <ac:inkMk id="53" creationId="{0170CF9A-C388-2CE3-2505-40D5CB41DF63}"/>
          </ac:inkMkLst>
        </pc:inkChg>
        <pc:inkChg chg="add del">
          <ac:chgData name="Venkatasubramanian, Mani V." userId="fbe5ce37-0145-4c31-b84a-b36f8beac5f3" providerId="ADAL" clId="{80B9EE92-2438-4B4B-9C0B-08A31A8552CD}" dt="2023-03-30T15:39:06.413" v="2760"/>
          <ac:inkMkLst>
            <pc:docMk/>
            <pc:sldMk cId="2196166827" sldId="285"/>
            <ac:inkMk id="54" creationId="{7FCA4D90-538A-F82F-EF57-6E298BAE8040}"/>
          </ac:inkMkLst>
        </pc:inkChg>
        <pc:inkChg chg="add del">
          <ac:chgData name="Venkatasubramanian, Mani V." userId="fbe5ce37-0145-4c31-b84a-b36f8beac5f3" providerId="ADAL" clId="{80B9EE92-2438-4B4B-9C0B-08A31A8552CD}" dt="2023-03-30T15:39:06.413" v="2760"/>
          <ac:inkMkLst>
            <pc:docMk/>
            <pc:sldMk cId="2196166827" sldId="285"/>
            <ac:inkMk id="55" creationId="{3CF98D2D-35B2-5A44-45A1-5552BDA4F626}"/>
          </ac:inkMkLst>
        </pc:inkChg>
        <pc:inkChg chg="add del">
          <ac:chgData name="Venkatasubramanian, Mani V." userId="fbe5ce37-0145-4c31-b84a-b36f8beac5f3" providerId="ADAL" clId="{80B9EE92-2438-4B4B-9C0B-08A31A8552CD}" dt="2023-03-30T15:39:06.413" v="2760"/>
          <ac:inkMkLst>
            <pc:docMk/>
            <pc:sldMk cId="2196166827" sldId="285"/>
            <ac:inkMk id="56" creationId="{6912C97B-0CED-79A3-1929-73F62EECFBFF}"/>
          </ac:inkMkLst>
        </pc:inkChg>
        <pc:inkChg chg="add del">
          <ac:chgData name="Venkatasubramanian, Mani V." userId="fbe5ce37-0145-4c31-b84a-b36f8beac5f3" providerId="ADAL" clId="{80B9EE92-2438-4B4B-9C0B-08A31A8552CD}" dt="2023-03-30T15:39:06.413" v="2760"/>
          <ac:inkMkLst>
            <pc:docMk/>
            <pc:sldMk cId="2196166827" sldId="285"/>
            <ac:inkMk id="57" creationId="{C7C27F41-9234-62B9-7F38-065C4B07489E}"/>
          </ac:inkMkLst>
        </pc:inkChg>
        <pc:inkChg chg="add del">
          <ac:chgData name="Venkatasubramanian, Mani V." userId="fbe5ce37-0145-4c31-b84a-b36f8beac5f3" providerId="ADAL" clId="{80B9EE92-2438-4B4B-9C0B-08A31A8552CD}" dt="2023-03-30T15:39:06.413" v="2760"/>
          <ac:inkMkLst>
            <pc:docMk/>
            <pc:sldMk cId="2196166827" sldId="285"/>
            <ac:inkMk id="58" creationId="{AB91CA1B-F381-49D7-2680-69963F62A9FD}"/>
          </ac:inkMkLst>
        </pc:inkChg>
        <pc:inkChg chg="add del">
          <ac:chgData name="Venkatasubramanian, Mani V." userId="fbe5ce37-0145-4c31-b84a-b36f8beac5f3" providerId="ADAL" clId="{80B9EE92-2438-4B4B-9C0B-08A31A8552CD}" dt="2023-03-30T15:39:06.413" v="2760"/>
          <ac:inkMkLst>
            <pc:docMk/>
            <pc:sldMk cId="2196166827" sldId="285"/>
            <ac:inkMk id="59" creationId="{E0D03F73-AECC-C4D7-941D-80B8C5D578A5}"/>
          </ac:inkMkLst>
        </pc:inkChg>
        <pc:inkChg chg="add del">
          <ac:chgData name="Venkatasubramanian, Mani V." userId="fbe5ce37-0145-4c31-b84a-b36f8beac5f3" providerId="ADAL" clId="{80B9EE92-2438-4B4B-9C0B-08A31A8552CD}" dt="2023-03-30T15:39:06.413" v="2760"/>
          <ac:inkMkLst>
            <pc:docMk/>
            <pc:sldMk cId="2196166827" sldId="285"/>
            <ac:inkMk id="60" creationId="{04AD22A9-B48E-D457-3E38-6C491344BB01}"/>
          </ac:inkMkLst>
        </pc:inkChg>
        <pc:inkChg chg="add del">
          <ac:chgData name="Venkatasubramanian, Mani V." userId="fbe5ce37-0145-4c31-b84a-b36f8beac5f3" providerId="ADAL" clId="{80B9EE92-2438-4B4B-9C0B-08A31A8552CD}" dt="2023-03-30T15:39:06.413" v="2760"/>
          <ac:inkMkLst>
            <pc:docMk/>
            <pc:sldMk cId="2196166827" sldId="285"/>
            <ac:inkMk id="61" creationId="{35035F8A-1F5F-966B-15EC-3CC0FCFADE92}"/>
          </ac:inkMkLst>
        </pc:inkChg>
        <pc:inkChg chg="add del">
          <ac:chgData name="Venkatasubramanian, Mani V." userId="fbe5ce37-0145-4c31-b84a-b36f8beac5f3" providerId="ADAL" clId="{80B9EE92-2438-4B4B-9C0B-08A31A8552CD}" dt="2023-03-30T15:39:06.413" v="2760"/>
          <ac:inkMkLst>
            <pc:docMk/>
            <pc:sldMk cId="2196166827" sldId="285"/>
            <ac:inkMk id="62" creationId="{696686CC-FE26-A9C9-BE32-233DA4FEB0C3}"/>
          </ac:inkMkLst>
        </pc:inkChg>
        <pc:inkChg chg="add del">
          <ac:chgData name="Venkatasubramanian, Mani V." userId="fbe5ce37-0145-4c31-b84a-b36f8beac5f3" providerId="ADAL" clId="{80B9EE92-2438-4B4B-9C0B-08A31A8552CD}" dt="2023-03-30T15:39:06.413" v="2760"/>
          <ac:inkMkLst>
            <pc:docMk/>
            <pc:sldMk cId="2196166827" sldId="285"/>
            <ac:inkMk id="63" creationId="{95C64763-D94C-9E4F-1820-C20B968ACC30}"/>
          </ac:inkMkLst>
        </pc:inkChg>
        <pc:inkChg chg="add del">
          <ac:chgData name="Venkatasubramanian, Mani V." userId="fbe5ce37-0145-4c31-b84a-b36f8beac5f3" providerId="ADAL" clId="{80B9EE92-2438-4B4B-9C0B-08A31A8552CD}" dt="2023-03-30T15:39:06.413" v="2760"/>
          <ac:inkMkLst>
            <pc:docMk/>
            <pc:sldMk cId="2196166827" sldId="285"/>
            <ac:inkMk id="64" creationId="{86B10415-F5D9-B005-C110-D570E56EB9B2}"/>
          </ac:inkMkLst>
        </pc:inkChg>
        <pc:inkChg chg="add del">
          <ac:chgData name="Venkatasubramanian, Mani V." userId="fbe5ce37-0145-4c31-b84a-b36f8beac5f3" providerId="ADAL" clId="{80B9EE92-2438-4B4B-9C0B-08A31A8552CD}" dt="2023-03-30T15:39:06.413" v="2760"/>
          <ac:inkMkLst>
            <pc:docMk/>
            <pc:sldMk cId="2196166827" sldId="285"/>
            <ac:inkMk id="65" creationId="{75972602-B6B8-F6BD-E2CB-F390B74F7C5E}"/>
          </ac:inkMkLst>
        </pc:inkChg>
        <pc:inkChg chg="add del">
          <ac:chgData name="Venkatasubramanian, Mani V." userId="fbe5ce37-0145-4c31-b84a-b36f8beac5f3" providerId="ADAL" clId="{80B9EE92-2438-4B4B-9C0B-08A31A8552CD}" dt="2023-03-30T15:39:06.413" v="2760"/>
          <ac:inkMkLst>
            <pc:docMk/>
            <pc:sldMk cId="2196166827" sldId="285"/>
            <ac:inkMk id="66" creationId="{243B9600-18AE-308A-5C0A-300AFAF997A6}"/>
          </ac:inkMkLst>
        </pc:inkChg>
        <pc:inkChg chg="add reco">
          <ac:chgData name="Venkatasubramanian, Mani V." userId="fbe5ce37-0145-4c31-b84a-b36f8beac5f3" providerId="ADAL" clId="{80B9EE92-2438-4B4B-9C0B-08A31A8552CD}" dt="2023-03-30T15:39:06.413" v="2760"/>
          <ac:inkMkLst>
            <pc:docMk/>
            <pc:sldMk cId="2196166827" sldId="285"/>
            <ac:inkMk id="67" creationId="{1B6016D6-E58D-A330-1BEE-BA911377A44C}"/>
          </ac:inkMkLst>
        </pc:inkChg>
        <pc:inkChg chg="add reco">
          <ac:chgData name="Venkatasubramanian, Mani V." userId="fbe5ce37-0145-4c31-b84a-b36f8beac5f3" providerId="ADAL" clId="{80B9EE92-2438-4B4B-9C0B-08A31A8552CD}" dt="2023-03-30T15:39:06.413" v="2760"/>
          <ac:inkMkLst>
            <pc:docMk/>
            <pc:sldMk cId="2196166827" sldId="285"/>
            <ac:inkMk id="68" creationId="{5A0CFA3A-4C03-6A8E-CB3B-AE042EB8996D}"/>
          </ac:inkMkLst>
        </pc:inkChg>
        <pc:inkChg chg="add reco">
          <ac:chgData name="Venkatasubramanian, Mani V." userId="fbe5ce37-0145-4c31-b84a-b36f8beac5f3" providerId="ADAL" clId="{80B9EE92-2438-4B4B-9C0B-08A31A8552CD}" dt="2023-03-30T15:39:06.413" v="2760"/>
          <ac:inkMkLst>
            <pc:docMk/>
            <pc:sldMk cId="2196166827" sldId="285"/>
            <ac:inkMk id="69" creationId="{A40234FE-2AE7-D42E-6B11-8B684460E981}"/>
          </ac:inkMkLst>
        </pc:inkChg>
        <pc:inkChg chg="add del">
          <ac:chgData name="Venkatasubramanian, Mani V." userId="fbe5ce37-0145-4c31-b84a-b36f8beac5f3" providerId="ADAL" clId="{80B9EE92-2438-4B4B-9C0B-08A31A8552CD}" dt="2023-03-30T15:39:10.779" v="2770"/>
          <ac:inkMkLst>
            <pc:docMk/>
            <pc:sldMk cId="2196166827" sldId="285"/>
            <ac:inkMk id="70" creationId="{9D896FBC-B423-0CD4-F679-49ABAD2F154D}"/>
          </ac:inkMkLst>
        </pc:inkChg>
        <pc:inkChg chg="add del">
          <ac:chgData name="Venkatasubramanian, Mani V." userId="fbe5ce37-0145-4c31-b84a-b36f8beac5f3" providerId="ADAL" clId="{80B9EE92-2438-4B4B-9C0B-08A31A8552CD}" dt="2023-03-30T15:39:10.779" v="2770"/>
          <ac:inkMkLst>
            <pc:docMk/>
            <pc:sldMk cId="2196166827" sldId="285"/>
            <ac:inkMk id="71" creationId="{90312E43-46B2-5463-F94D-E6C14C67F47F}"/>
          </ac:inkMkLst>
        </pc:inkChg>
        <pc:inkChg chg="add del">
          <ac:chgData name="Venkatasubramanian, Mani V." userId="fbe5ce37-0145-4c31-b84a-b36f8beac5f3" providerId="ADAL" clId="{80B9EE92-2438-4B4B-9C0B-08A31A8552CD}" dt="2023-03-30T15:39:10.779" v="2770"/>
          <ac:inkMkLst>
            <pc:docMk/>
            <pc:sldMk cId="2196166827" sldId="285"/>
            <ac:inkMk id="72" creationId="{F0394402-82C3-811D-A0D6-0622AD5ED001}"/>
          </ac:inkMkLst>
        </pc:inkChg>
        <pc:inkChg chg="add del">
          <ac:chgData name="Venkatasubramanian, Mani V." userId="fbe5ce37-0145-4c31-b84a-b36f8beac5f3" providerId="ADAL" clId="{80B9EE92-2438-4B4B-9C0B-08A31A8552CD}" dt="2023-03-30T15:39:10.779" v="2770"/>
          <ac:inkMkLst>
            <pc:docMk/>
            <pc:sldMk cId="2196166827" sldId="285"/>
            <ac:inkMk id="73" creationId="{F860DF60-254E-249B-E285-49AB85C5F5CB}"/>
          </ac:inkMkLst>
        </pc:inkChg>
        <pc:inkChg chg="add del">
          <ac:chgData name="Venkatasubramanian, Mani V." userId="fbe5ce37-0145-4c31-b84a-b36f8beac5f3" providerId="ADAL" clId="{80B9EE92-2438-4B4B-9C0B-08A31A8552CD}" dt="2023-03-30T15:39:10.779" v="2770"/>
          <ac:inkMkLst>
            <pc:docMk/>
            <pc:sldMk cId="2196166827" sldId="285"/>
            <ac:inkMk id="74" creationId="{A171BD44-5175-D052-75A9-AFE2223DE814}"/>
          </ac:inkMkLst>
        </pc:inkChg>
        <pc:inkChg chg="add del">
          <ac:chgData name="Venkatasubramanian, Mani V." userId="fbe5ce37-0145-4c31-b84a-b36f8beac5f3" providerId="ADAL" clId="{80B9EE92-2438-4B4B-9C0B-08A31A8552CD}" dt="2023-03-30T15:39:10.779" v="2770"/>
          <ac:inkMkLst>
            <pc:docMk/>
            <pc:sldMk cId="2196166827" sldId="285"/>
            <ac:inkMk id="75" creationId="{3A006E31-EFDF-2412-D076-66D344FB2E3A}"/>
          </ac:inkMkLst>
        </pc:inkChg>
        <pc:inkChg chg="add del">
          <ac:chgData name="Venkatasubramanian, Mani V." userId="fbe5ce37-0145-4c31-b84a-b36f8beac5f3" providerId="ADAL" clId="{80B9EE92-2438-4B4B-9C0B-08A31A8552CD}" dt="2023-03-30T15:39:10.779" v="2770"/>
          <ac:inkMkLst>
            <pc:docMk/>
            <pc:sldMk cId="2196166827" sldId="285"/>
            <ac:inkMk id="76" creationId="{2FAEC46E-D61D-AE43-801B-A82A96B0CB8B}"/>
          </ac:inkMkLst>
        </pc:inkChg>
        <pc:inkChg chg="add del">
          <ac:chgData name="Venkatasubramanian, Mani V." userId="fbe5ce37-0145-4c31-b84a-b36f8beac5f3" providerId="ADAL" clId="{80B9EE92-2438-4B4B-9C0B-08A31A8552CD}" dt="2023-03-30T15:39:10.779" v="2770"/>
          <ac:inkMkLst>
            <pc:docMk/>
            <pc:sldMk cId="2196166827" sldId="285"/>
            <ac:inkMk id="77" creationId="{7759529C-F1F7-C1C0-81C7-6BB16E7F62FB}"/>
          </ac:inkMkLst>
        </pc:inkChg>
        <pc:inkChg chg="add del">
          <ac:chgData name="Venkatasubramanian, Mani V." userId="fbe5ce37-0145-4c31-b84a-b36f8beac5f3" providerId="ADAL" clId="{80B9EE92-2438-4B4B-9C0B-08A31A8552CD}" dt="2023-03-30T15:39:10.779" v="2770"/>
          <ac:inkMkLst>
            <pc:docMk/>
            <pc:sldMk cId="2196166827" sldId="285"/>
            <ac:inkMk id="78" creationId="{5774C8A9-D20D-C331-2395-8689EBFA0D14}"/>
          </ac:inkMkLst>
        </pc:inkChg>
        <pc:inkChg chg="add reco">
          <ac:chgData name="Venkatasubramanian, Mani V." userId="fbe5ce37-0145-4c31-b84a-b36f8beac5f3" providerId="ADAL" clId="{80B9EE92-2438-4B4B-9C0B-08A31A8552CD}" dt="2023-03-30T15:39:10.779" v="2770"/>
          <ac:inkMkLst>
            <pc:docMk/>
            <pc:sldMk cId="2196166827" sldId="285"/>
            <ac:inkMk id="79" creationId="{3EE43E20-0F7F-153A-DA64-F2FFC49BEB6F}"/>
          </ac:inkMkLst>
        </pc:inkChg>
        <pc:inkChg chg="add reco">
          <ac:chgData name="Venkatasubramanian, Mani V." userId="fbe5ce37-0145-4c31-b84a-b36f8beac5f3" providerId="ADAL" clId="{80B9EE92-2438-4B4B-9C0B-08A31A8552CD}" dt="2023-03-30T15:39:10.779" v="2770"/>
          <ac:inkMkLst>
            <pc:docMk/>
            <pc:sldMk cId="2196166827" sldId="285"/>
            <ac:inkMk id="80" creationId="{C2DD5F55-29D4-BA3E-EEAD-DADE3C086FCA}"/>
          </ac:inkMkLst>
        </pc:inkChg>
        <pc:inkChg chg="add del">
          <ac:chgData name="Venkatasubramanian, Mani V." userId="fbe5ce37-0145-4c31-b84a-b36f8beac5f3" providerId="ADAL" clId="{80B9EE92-2438-4B4B-9C0B-08A31A8552CD}" dt="2023-03-30T15:39:15.382" v="2784"/>
          <ac:inkMkLst>
            <pc:docMk/>
            <pc:sldMk cId="2196166827" sldId="285"/>
            <ac:inkMk id="81" creationId="{9CE7BAF5-5020-4AD5-87F8-B67338DA4AC4}"/>
          </ac:inkMkLst>
        </pc:inkChg>
        <pc:inkChg chg="add del">
          <ac:chgData name="Venkatasubramanian, Mani V." userId="fbe5ce37-0145-4c31-b84a-b36f8beac5f3" providerId="ADAL" clId="{80B9EE92-2438-4B4B-9C0B-08A31A8552CD}" dt="2023-03-30T15:39:15.382" v="2784"/>
          <ac:inkMkLst>
            <pc:docMk/>
            <pc:sldMk cId="2196166827" sldId="285"/>
            <ac:inkMk id="82" creationId="{0563256E-4EF1-A277-2CC9-D28A2919667C}"/>
          </ac:inkMkLst>
        </pc:inkChg>
        <pc:inkChg chg="add del">
          <ac:chgData name="Venkatasubramanian, Mani V." userId="fbe5ce37-0145-4c31-b84a-b36f8beac5f3" providerId="ADAL" clId="{80B9EE92-2438-4B4B-9C0B-08A31A8552CD}" dt="2023-03-30T15:39:15.382" v="2784"/>
          <ac:inkMkLst>
            <pc:docMk/>
            <pc:sldMk cId="2196166827" sldId="285"/>
            <ac:inkMk id="83" creationId="{A3A2569F-B135-C525-BAA2-7E8BB273787B}"/>
          </ac:inkMkLst>
        </pc:inkChg>
        <pc:inkChg chg="add del">
          <ac:chgData name="Venkatasubramanian, Mani V." userId="fbe5ce37-0145-4c31-b84a-b36f8beac5f3" providerId="ADAL" clId="{80B9EE92-2438-4B4B-9C0B-08A31A8552CD}" dt="2023-03-30T15:39:15.382" v="2784"/>
          <ac:inkMkLst>
            <pc:docMk/>
            <pc:sldMk cId="2196166827" sldId="285"/>
            <ac:inkMk id="84" creationId="{BAE46224-F702-3F56-502B-F31C9CC9AA21}"/>
          </ac:inkMkLst>
        </pc:inkChg>
        <pc:inkChg chg="add del">
          <ac:chgData name="Venkatasubramanian, Mani V." userId="fbe5ce37-0145-4c31-b84a-b36f8beac5f3" providerId="ADAL" clId="{80B9EE92-2438-4B4B-9C0B-08A31A8552CD}" dt="2023-03-30T15:39:15.382" v="2784"/>
          <ac:inkMkLst>
            <pc:docMk/>
            <pc:sldMk cId="2196166827" sldId="285"/>
            <ac:inkMk id="85" creationId="{D0D7775F-3C4D-E958-DD7A-C047B5A6122A}"/>
          </ac:inkMkLst>
        </pc:inkChg>
        <pc:inkChg chg="add del">
          <ac:chgData name="Venkatasubramanian, Mani V." userId="fbe5ce37-0145-4c31-b84a-b36f8beac5f3" providerId="ADAL" clId="{80B9EE92-2438-4B4B-9C0B-08A31A8552CD}" dt="2023-03-30T15:39:15.382" v="2784"/>
          <ac:inkMkLst>
            <pc:docMk/>
            <pc:sldMk cId="2196166827" sldId="285"/>
            <ac:inkMk id="86" creationId="{8D90C824-D282-FDE9-7AB8-774ECDA19572}"/>
          </ac:inkMkLst>
        </pc:inkChg>
        <pc:inkChg chg="add del">
          <ac:chgData name="Venkatasubramanian, Mani V." userId="fbe5ce37-0145-4c31-b84a-b36f8beac5f3" providerId="ADAL" clId="{80B9EE92-2438-4B4B-9C0B-08A31A8552CD}" dt="2023-03-30T15:39:15.382" v="2784"/>
          <ac:inkMkLst>
            <pc:docMk/>
            <pc:sldMk cId="2196166827" sldId="285"/>
            <ac:inkMk id="87" creationId="{166E7AF6-8641-8E5E-87B8-D7553C14E4D1}"/>
          </ac:inkMkLst>
        </pc:inkChg>
        <pc:inkChg chg="add del">
          <ac:chgData name="Venkatasubramanian, Mani V." userId="fbe5ce37-0145-4c31-b84a-b36f8beac5f3" providerId="ADAL" clId="{80B9EE92-2438-4B4B-9C0B-08A31A8552CD}" dt="2023-03-30T15:39:15.382" v="2784"/>
          <ac:inkMkLst>
            <pc:docMk/>
            <pc:sldMk cId="2196166827" sldId="285"/>
            <ac:inkMk id="88" creationId="{E9B86A74-FEB9-88B2-9936-B4BA76208EE4}"/>
          </ac:inkMkLst>
        </pc:inkChg>
        <pc:inkChg chg="add del">
          <ac:chgData name="Venkatasubramanian, Mani V." userId="fbe5ce37-0145-4c31-b84a-b36f8beac5f3" providerId="ADAL" clId="{80B9EE92-2438-4B4B-9C0B-08A31A8552CD}" dt="2023-03-30T15:39:15.382" v="2784"/>
          <ac:inkMkLst>
            <pc:docMk/>
            <pc:sldMk cId="2196166827" sldId="285"/>
            <ac:inkMk id="89" creationId="{ED92AADD-77BD-B4AE-4BE2-9226E94D939C}"/>
          </ac:inkMkLst>
        </pc:inkChg>
        <pc:inkChg chg="add del">
          <ac:chgData name="Venkatasubramanian, Mani V." userId="fbe5ce37-0145-4c31-b84a-b36f8beac5f3" providerId="ADAL" clId="{80B9EE92-2438-4B4B-9C0B-08A31A8552CD}" dt="2023-03-30T15:39:15.382" v="2784"/>
          <ac:inkMkLst>
            <pc:docMk/>
            <pc:sldMk cId="2196166827" sldId="285"/>
            <ac:inkMk id="90" creationId="{C846B26C-CA5B-9227-5326-6D7AFEE0345E}"/>
          </ac:inkMkLst>
        </pc:inkChg>
        <pc:inkChg chg="add del">
          <ac:chgData name="Venkatasubramanian, Mani V." userId="fbe5ce37-0145-4c31-b84a-b36f8beac5f3" providerId="ADAL" clId="{80B9EE92-2438-4B4B-9C0B-08A31A8552CD}" dt="2023-03-30T15:39:15.382" v="2784"/>
          <ac:inkMkLst>
            <pc:docMk/>
            <pc:sldMk cId="2196166827" sldId="285"/>
            <ac:inkMk id="91" creationId="{D8584A1F-BCB6-D539-9AEF-2D352A1FC694}"/>
          </ac:inkMkLst>
        </pc:inkChg>
        <pc:inkChg chg="add del">
          <ac:chgData name="Venkatasubramanian, Mani V." userId="fbe5ce37-0145-4c31-b84a-b36f8beac5f3" providerId="ADAL" clId="{80B9EE92-2438-4B4B-9C0B-08A31A8552CD}" dt="2023-03-30T15:39:15.382" v="2784"/>
          <ac:inkMkLst>
            <pc:docMk/>
            <pc:sldMk cId="2196166827" sldId="285"/>
            <ac:inkMk id="92" creationId="{C691F3E6-D959-5233-F904-177FE36337AB}"/>
          </ac:inkMkLst>
        </pc:inkChg>
        <pc:inkChg chg="add">
          <ac:chgData name="Venkatasubramanian, Mani V." userId="fbe5ce37-0145-4c31-b84a-b36f8beac5f3" providerId="ADAL" clId="{80B9EE92-2438-4B4B-9C0B-08A31A8552CD}" dt="2023-03-30T15:39:14.387" v="2783"/>
          <ac:inkMkLst>
            <pc:docMk/>
            <pc:sldMk cId="2196166827" sldId="285"/>
            <ac:inkMk id="93" creationId="{8847490A-3A40-620E-E2E5-CFF0DF36649B}"/>
          </ac:inkMkLst>
        </pc:inkChg>
        <pc:inkChg chg="add reco">
          <ac:chgData name="Venkatasubramanian, Mani V." userId="fbe5ce37-0145-4c31-b84a-b36f8beac5f3" providerId="ADAL" clId="{80B9EE92-2438-4B4B-9C0B-08A31A8552CD}" dt="2023-03-30T15:39:15.382" v="2784"/>
          <ac:inkMkLst>
            <pc:docMk/>
            <pc:sldMk cId="2196166827" sldId="285"/>
            <ac:inkMk id="94" creationId="{E784B421-7BA5-A4AB-A870-1619510CD011}"/>
          </ac:inkMkLst>
        </pc:inkChg>
      </pc:sldChg>
      <pc:sldChg chg="addSp delSp modSp">
        <pc:chgData name="Venkatasubramanian, Mani V." userId="fbe5ce37-0145-4c31-b84a-b36f8beac5f3" providerId="ADAL" clId="{80B9EE92-2438-4B4B-9C0B-08A31A8552CD}" dt="2023-03-30T15:44:08.334" v="2957"/>
        <pc:sldMkLst>
          <pc:docMk/>
          <pc:sldMk cId="2697508580" sldId="286"/>
        </pc:sldMkLst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2" creationId="{FF3CFCB9-59DE-1A40-FD78-36ACE0B101D9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3" creationId="{DBD2FAD5-4AAC-5388-7BF1-9EDA9738EBF3}"/>
          </ac:inkMkLst>
        </pc:inkChg>
        <pc:inkChg chg="add">
          <ac:chgData name="Venkatasubramanian, Mani V." userId="fbe5ce37-0145-4c31-b84a-b36f8beac5f3" providerId="ADAL" clId="{80B9EE92-2438-4B4B-9C0B-08A31A8552CD}" dt="2023-03-30T15:42:34.092" v="2787"/>
          <ac:inkMkLst>
            <pc:docMk/>
            <pc:sldMk cId="2697508580" sldId="286"/>
            <ac:inkMk id="4" creationId="{35489239-24E1-01D9-368D-8BB59317A62B}"/>
          </ac:inkMkLst>
        </pc:inkChg>
        <pc:inkChg chg="add">
          <ac:chgData name="Venkatasubramanian, Mani V." userId="fbe5ce37-0145-4c31-b84a-b36f8beac5f3" providerId="ADAL" clId="{80B9EE92-2438-4B4B-9C0B-08A31A8552CD}" dt="2023-03-30T15:42:34.342" v="2788"/>
          <ac:inkMkLst>
            <pc:docMk/>
            <pc:sldMk cId="2697508580" sldId="286"/>
            <ac:inkMk id="5" creationId="{F9385FD1-04AE-B8ED-913D-3150067572E0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6" creationId="{3939515A-9154-614A-2913-2BE1766ECF92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7" creationId="{F240173C-B770-0163-2FF8-D1E2ED8C45FF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8" creationId="{E874D61B-05AB-CE7F-1B3C-5A1928E3B3FE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9" creationId="{5D38BA8E-16DB-E612-B5C1-2FD5D0F0447E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10" creationId="{EA7C8C2A-82A1-2C33-CE98-F0BEDF627795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11" creationId="{D058DD08-A297-9B38-DBA9-565C47F57124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12" creationId="{31BBBAAD-DC7C-559A-18FD-5260CBBAE8FA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13" creationId="{F38FD545-3916-F11C-B09A-5FCABA67624B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14" creationId="{1AF4B982-1993-0924-9825-02E2946A79CF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15" creationId="{C32171C5-1A2E-F51E-B565-6C1E3C79B1FB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16" creationId="{B8D5E57C-C533-ECDF-7D98-BE5B486AF963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17" creationId="{A584A491-1759-CAAB-B2A3-F484E752DF30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18" creationId="{97566EA7-ECBD-637B-4D91-A206F995235C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19" creationId="{C9B8128B-31B8-2EB1-0C8C-8574BFF925BC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20" creationId="{7B72DA04-D428-6998-96F0-CC56B268BDD2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21" creationId="{52B557AF-4952-7095-5A96-A92E66940731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22" creationId="{F49066AE-864C-BD72-FF3D-06789B0560FF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23" creationId="{63707FA2-19A0-7C8F-27C3-AE5E4067C389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24" creationId="{B31C2F4B-874F-2A5A-1151-74ED60CF9B51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25" creationId="{E7749F7F-9872-9B06-A05A-4E71ED08E945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26" creationId="{755B30DF-AA2A-132A-7F67-F327F5534AD4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27" creationId="{C01AE1F7-F089-A26E-D302-20D244E2322C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28" creationId="{C18455F1-E06C-0AFC-E147-1A2C582F14EC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29" creationId="{FC62A1FC-53E2-D60E-0DB9-3D5ED35EE095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30" creationId="{7AA1F648-4077-EB35-2CD2-B2618090AD89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31" creationId="{8DD0CC78-16BB-D2F6-305C-7F597A37E283}"/>
          </ac:inkMkLst>
        </pc:inkChg>
        <pc:inkChg chg="add del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32" creationId="{D11CC4F7-B415-1055-785F-97012D302F51}"/>
          </ac:inkMkLst>
        </pc:inkChg>
        <pc:inkChg chg="add reco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33" creationId="{2DCF72BD-1A28-6962-BFD5-7C404E6B7027}"/>
          </ac:inkMkLst>
        </pc:inkChg>
        <pc:inkChg chg="add reco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34" creationId="{441ACAA9-A1F4-46C5-1CAE-E0C0D2954FA3}"/>
          </ac:inkMkLst>
        </pc:inkChg>
        <pc:inkChg chg="add reco">
          <ac:chgData name="Venkatasubramanian, Mani V." userId="fbe5ce37-0145-4c31-b84a-b36f8beac5f3" providerId="ADAL" clId="{80B9EE92-2438-4B4B-9C0B-08A31A8552CD}" dt="2023-03-30T15:42:41.379" v="2816"/>
          <ac:inkMkLst>
            <pc:docMk/>
            <pc:sldMk cId="2697508580" sldId="286"/>
            <ac:inkMk id="35" creationId="{2B233A6F-7F42-382C-4EDA-CC41655D07B5}"/>
          </ac:inkMkLst>
        </pc:inkChg>
        <pc:inkChg chg="add del">
          <ac:chgData name="Venkatasubramanian, Mani V." userId="fbe5ce37-0145-4c31-b84a-b36f8beac5f3" providerId="ADAL" clId="{80B9EE92-2438-4B4B-9C0B-08A31A8552CD}" dt="2023-03-30T15:42:47.518" v="2833"/>
          <ac:inkMkLst>
            <pc:docMk/>
            <pc:sldMk cId="2697508580" sldId="286"/>
            <ac:inkMk id="36" creationId="{BCD0368A-B5B8-1B22-8789-FE7E4DD90452}"/>
          </ac:inkMkLst>
        </pc:inkChg>
        <pc:inkChg chg="add del">
          <ac:chgData name="Venkatasubramanian, Mani V." userId="fbe5ce37-0145-4c31-b84a-b36f8beac5f3" providerId="ADAL" clId="{80B9EE92-2438-4B4B-9C0B-08A31A8552CD}" dt="2023-03-30T15:42:47.518" v="2833"/>
          <ac:inkMkLst>
            <pc:docMk/>
            <pc:sldMk cId="2697508580" sldId="286"/>
            <ac:inkMk id="37" creationId="{80FA0A07-6DA5-3C78-D9D3-603E10771CDB}"/>
          </ac:inkMkLst>
        </pc:inkChg>
        <pc:inkChg chg="add del">
          <ac:chgData name="Venkatasubramanian, Mani V." userId="fbe5ce37-0145-4c31-b84a-b36f8beac5f3" providerId="ADAL" clId="{80B9EE92-2438-4B4B-9C0B-08A31A8552CD}" dt="2023-03-30T15:42:47.518" v="2833"/>
          <ac:inkMkLst>
            <pc:docMk/>
            <pc:sldMk cId="2697508580" sldId="286"/>
            <ac:inkMk id="38" creationId="{306F6EA6-C63E-D64B-9E15-0797917CDDDF}"/>
          </ac:inkMkLst>
        </pc:inkChg>
        <pc:inkChg chg="add del">
          <ac:chgData name="Venkatasubramanian, Mani V." userId="fbe5ce37-0145-4c31-b84a-b36f8beac5f3" providerId="ADAL" clId="{80B9EE92-2438-4B4B-9C0B-08A31A8552CD}" dt="2023-03-30T15:42:47.518" v="2833"/>
          <ac:inkMkLst>
            <pc:docMk/>
            <pc:sldMk cId="2697508580" sldId="286"/>
            <ac:inkMk id="39" creationId="{56BF617F-608A-7441-DE74-90F8F7B5954B}"/>
          </ac:inkMkLst>
        </pc:inkChg>
        <pc:inkChg chg="add del">
          <ac:chgData name="Venkatasubramanian, Mani V." userId="fbe5ce37-0145-4c31-b84a-b36f8beac5f3" providerId="ADAL" clId="{80B9EE92-2438-4B4B-9C0B-08A31A8552CD}" dt="2023-03-30T15:42:47.518" v="2833"/>
          <ac:inkMkLst>
            <pc:docMk/>
            <pc:sldMk cId="2697508580" sldId="286"/>
            <ac:inkMk id="40" creationId="{684BB34F-907C-ADB8-E91C-77A2A34FEEBB}"/>
          </ac:inkMkLst>
        </pc:inkChg>
        <pc:inkChg chg="add del">
          <ac:chgData name="Venkatasubramanian, Mani V." userId="fbe5ce37-0145-4c31-b84a-b36f8beac5f3" providerId="ADAL" clId="{80B9EE92-2438-4B4B-9C0B-08A31A8552CD}" dt="2023-03-30T15:42:47.518" v="2833"/>
          <ac:inkMkLst>
            <pc:docMk/>
            <pc:sldMk cId="2697508580" sldId="286"/>
            <ac:inkMk id="41" creationId="{370A82F5-139D-E22A-2599-979BA74F0913}"/>
          </ac:inkMkLst>
        </pc:inkChg>
        <pc:inkChg chg="add del">
          <ac:chgData name="Venkatasubramanian, Mani V." userId="fbe5ce37-0145-4c31-b84a-b36f8beac5f3" providerId="ADAL" clId="{80B9EE92-2438-4B4B-9C0B-08A31A8552CD}" dt="2023-03-30T15:42:47.518" v="2833"/>
          <ac:inkMkLst>
            <pc:docMk/>
            <pc:sldMk cId="2697508580" sldId="286"/>
            <ac:inkMk id="42" creationId="{0100BE5A-8AF8-F7B7-492A-06B4BFE5B63A}"/>
          </ac:inkMkLst>
        </pc:inkChg>
        <pc:inkChg chg="add del">
          <ac:chgData name="Venkatasubramanian, Mani V." userId="fbe5ce37-0145-4c31-b84a-b36f8beac5f3" providerId="ADAL" clId="{80B9EE92-2438-4B4B-9C0B-08A31A8552CD}" dt="2023-03-30T15:42:47.518" v="2833"/>
          <ac:inkMkLst>
            <pc:docMk/>
            <pc:sldMk cId="2697508580" sldId="286"/>
            <ac:inkMk id="43" creationId="{65BD4872-131A-F43B-7889-4B82FEA386A2}"/>
          </ac:inkMkLst>
        </pc:inkChg>
        <pc:inkChg chg="add del">
          <ac:chgData name="Venkatasubramanian, Mani V." userId="fbe5ce37-0145-4c31-b84a-b36f8beac5f3" providerId="ADAL" clId="{80B9EE92-2438-4B4B-9C0B-08A31A8552CD}" dt="2023-03-30T15:42:47.518" v="2833"/>
          <ac:inkMkLst>
            <pc:docMk/>
            <pc:sldMk cId="2697508580" sldId="286"/>
            <ac:inkMk id="44" creationId="{66BF44A5-DB6B-B3E1-5FA6-7A810343DBAB}"/>
          </ac:inkMkLst>
        </pc:inkChg>
        <pc:inkChg chg="add del">
          <ac:chgData name="Venkatasubramanian, Mani V." userId="fbe5ce37-0145-4c31-b84a-b36f8beac5f3" providerId="ADAL" clId="{80B9EE92-2438-4B4B-9C0B-08A31A8552CD}" dt="2023-03-30T15:42:47.518" v="2833"/>
          <ac:inkMkLst>
            <pc:docMk/>
            <pc:sldMk cId="2697508580" sldId="286"/>
            <ac:inkMk id="45" creationId="{9E20059F-C327-1D35-8707-16C31CE7A340}"/>
          </ac:inkMkLst>
        </pc:inkChg>
        <pc:inkChg chg="add del">
          <ac:chgData name="Venkatasubramanian, Mani V." userId="fbe5ce37-0145-4c31-b84a-b36f8beac5f3" providerId="ADAL" clId="{80B9EE92-2438-4B4B-9C0B-08A31A8552CD}" dt="2023-03-30T15:42:47.518" v="2833"/>
          <ac:inkMkLst>
            <pc:docMk/>
            <pc:sldMk cId="2697508580" sldId="286"/>
            <ac:inkMk id="46" creationId="{FEFD9E7C-D67A-23BF-D103-B802F61B4C93}"/>
          </ac:inkMkLst>
        </pc:inkChg>
        <pc:inkChg chg="add del">
          <ac:chgData name="Venkatasubramanian, Mani V." userId="fbe5ce37-0145-4c31-b84a-b36f8beac5f3" providerId="ADAL" clId="{80B9EE92-2438-4B4B-9C0B-08A31A8552CD}" dt="2023-03-30T15:42:47.518" v="2833"/>
          <ac:inkMkLst>
            <pc:docMk/>
            <pc:sldMk cId="2697508580" sldId="286"/>
            <ac:inkMk id="47" creationId="{5DF90ADF-AFDA-92A4-3821-35DB9BAE57EC}"/>
          </ac:inkMkLst>
        </pc:inkChg>
        <pc:inkChg chg="add del">
          <ac:chgData name="Venkatasubramanian, Mani V." userId="fbe5ce37-0145-4c31-b84a-b36f8beac5f3" providerId="ADAL" clId="{80B9EE92-2438-4B4B-9C0B-08A31A8552CD}" dt="2023-03-30T15:42:47.518" v="2833"/>
          <ac:inkMkLst>
            <pc:docMk/>
            <pc:sldMk cId="2697508580" sldId="286"/>
            <ac:inkMk id="48" creationId="{F54CE566-803B-256E-896A-17D68E57C45F}"/>
          </ac:inkMkLst>
        </pc:inkChg>
        <pc:inkChg chg="add del">
          <ac:chgData name="Venkatasubramanian, Mani V." userId="fbe5ce37-0145-4c31-b84a-b36f8beac5f3" providerId="ADAL" clId="{80B9EE92-2438-4B4B-9C0B-08A31A8552CD}" dt="2023-03-30T15:42:47.518" v="2833"/>
          <ac:inkMkLst>
            <pc:docMk/>
            <pc:sldMk cId="2697508580" sldId="286"/>
            <ac:inkMk id="49" creationId="{126FE487-0E9C-5BE7-BF15-106E8CE5B21E}"/>
          </ac:inkMkLst>
        </pc:inkChg>
        <pc:inkChg chg="add del">
          <ac:chgData name="Venkatasubramanian, Mani V." userId="fbe5ce37-0145-4c31-b84a-b36f8beac5f3" providerId="ADAL" clId="{80B9EE92-2438-4B4B-9C0B-08A31A8552CD}" dt="2023-03-30T15:42:47.518" v="2833"/>
          <ac:inkMkLst>
            <pc:docMk/>
            <pc:sldMk cId="2697508580" sldId="286"/>
            <ac:inkMk id="50" creationId="{9B99DB5B-4D25-5737-3D52-2D2BCD1D3F5A}"/>
          </ac:inkMkLst>
        </pc:inkChg>
        <pc:inkChg chg="add del">
          <ac:chgData name="Venkatasubramanian, Mani V." userId="fbe5ce37-0145-4c31-b84a-b36f8beac5f3" providerId="ADAL" clId="{80B9EE92-2438-4B4B-9C0B-08A31A8552CD}" dt="2023-03-30T15:42:47.518" v="2833"/>
          <ac:inkMkLst>
            <pc:docMk/>
            <pc:sldMk cId="2697508580" sldId="286"/>
            <ac:inkMk id="51" creationId="{99BF2397-5497-F8D0-F53D-024CE2110A9A}"/>
          </ac:inkMkLst>
        </pc:inkChg>
        <pc:inkChg chg="add reco">
          <ac:chgData name="Venkatasubramanian, Mani V." userId="fbe5ce37-0145-4c31-b84a-b36f8beac5f3" providerId="ADAL" clId="{80B9EE92-2438-4B4B-9C0B-08A31A8552CD}" dt="2023-03-30T15:42:47.518" v="2833"/>
          <ac:inkMkLst>
            <pc:docMk/>
            <pc:sldMk cId="2697508580" sldId="286"/>
            <ac:inkMk id="52" creationId="{662CC422-7E60-138B-16EF-EFE8BAEB31C9}"/>
          </ac:inkMkLst>
        </pc:inkChg>
        <pc:inkChg chg="add del">
          <ac:chgData name="Venkatasubramanian, Mani V." userId="fbe5ce37-0145-4c31-b84a-b36f8beac5f3" providerId="ADAL" clId="{80B9EE92-2438-4B4B-9C0B-08A31A8552CD}" dt="2023-03-30T15:42:50.426" v="2837"/>
          <ac:inkMkLst>
            <pc:docMk/>
            <pc:sldMk cId="2697508580" sldId="286"/>
            <ac:inkMk id="53" creationId="{A3B70F4A-C807-E6F3-648F-00566E4FF783}"/>
          </ac:inkMkLst>
        </pc:inkChg>
        <pc:inkChg chg="add del">
          <ac:chgData name="Venkatasubramanian, Mani V." userId="fbe5ce37-0145-4c31-b84a-b36f8beac5f3" providerId="ADAL" clId="{80B9EE92-2438-4B4B-9C0B-08A31A8552CD}" dt="2023-03-30T15:42:50.426" v="2837"/>
          <ac:inkMkLst>
            <pc:docMk/>
            <pc:sldMk cId="2697508580" sldId="286"/>
            <ac:inkMk id="54" creationId="{9A0563B2-01AF-5A10-64CC-10A1E3E53CE5}"/>
          </ac:inkMkLst>
        </pc:inkChg>
        <pc:inkChg chg="add del">
          <ac:chgData name="Venkatasubramanian, Mani V." userId="fbe5ce37-0145-4c31-b84a-b36f8beac5f3" providerId="ADAL" clId="{80B9EE92-2438-4B4B-9C0B-08A31A8552CD}" dt="2023-03-30T15:42:50.426" v="2837"/>
          <ac:inkMkLst>
            <pc:docMk/>
            <pc:sldMk cId="2697508580" sldId="286"/>
            <ac:inkMk id="55" creationId="{4D98CDE5-6575-3AC1-28F6-903D570EFF40}"/>
          </ac:inkMkLst>
        </pc:inkChg>
        <pc:inkChg chg="add reco">
          <ac:chgData name="Venkatasubramanian, Mani V." userId="fbe5ce37-0145-4c31-b84a-b36f8beac5f3" providerId="ADAL" clId="{80B9EE92-2438-4B4B-9C0B-08A31A8552CD}" dt="2023-03-30T15:42:50.426" v="2837"/>
          <ac:inkMkLst>
            <pc:docMk/>
            <pc:sldMk cId="2697508580" sldId="286"/>
            <ac:inkMk id="56" creationId="{5EF20F58-B527-7736-7519-382089A2521E}"/>
          </ac:inkMkLst>
        </pc:inkChg>
        <pc:inkChg chg="add del">
          <ac:chgData name="Venkatasubramanian, Mani V." userId="fbe5ce37-0145-4c31-b84a-b36f8beac5f3" providerId="ADAL" clId="{80B9EE92-2438-4B4B-9C0B-08A31A8552CD}" dt="2023-03-30T15:42:54.771" v="2851"/>
          <ac:inkMkLst>
            <pc:docMk/>
            <pc:sldMk cId="2697508580" sldId="286"/>
            <ac:inkMk id="57" creationId="{44705CEC-7EAF-991B-5840-56C1E1404028}"/>
          </ac:inkMkLst>
        </pc:inkChg>
        <pc:inkChg chg="add del">
          <ac:chgData name="Venkatasubramanian, Mani V." userId="fbe5ce37-0145-4c31-b84a-b36f8beac5f3" providerId="ADAL" clId="{80B9EE92-2438-4B4B-9C0B-08A31A8552CD}" dt="2023-03-30T15:42:54.771" v="2851"/>
          <ac:inkMkLst>
            <pc:docMk/>
            <pc:sldMk cId="2697508580" sldId="286"/>
            <ac:inkMk id="58" creationId="{5DB41413-29D7-34CE-1FBD-FDA5788C7FAA}"/>
          </ac:inkMkLst>
        </pc:inkChg>
        <pc:inkChg chg="add del">
          <ac:chgData name="Venkatasubramanian, Mani V." userId="fbe5ce37-0145-4c31-b84a-b36f8beac5f3" providerId="ADAL" clId="{80B9EE92-2438-4B4B-9C0B-08A31A8552CD}" dt="2023-03-30T15:42:54.771" v="2851"/>
          <ac:inkMkLst>
            <pc:docMk/>
            <pc:sldMk cId="2697508580" sldId="286"/>
            <ac:inkMk id="59" creationId="{7494B05E-2A63-6F5C-31E8-4CD491E94C1F}"/>
          </ac:inkMkLst>
        </pc:inkChg>
        <pc:inkChg chg="add del">
          <ac:chgData name="Venkatasubramanian, Mani V." userId="fbe5ce37-0145-4c31-b84a-b36f8beac5f3" providerId="ADAL" clId="{80B9EE92-2438-4B4B-9C0B-08A31A8552CD}" dt="2023-03-30T15:42:54.771" v="2851"/>
          <ac:inkMkLst>
            <pc:docMk/>
            <pc:sldMk cId="2697508580" sldId="286"/>
            <ac:inkMk id="60" creationId="{727E98F3-6968-8FA2-D50F-D28ACB6DB600}"/>
          </ac:inkMkLst>
        </pc:inkChg>
        <pc:inkChg chg="add del">
          <ac:chgData name="Venkatasubramanian, Mani V." userId="fbe5ce37-0145-4c31-b84a-b36f8beac5f3" providerId="ADAL" clId="{80B9EE92-2438-4B4B-9C0B-08A31A8552CD}" dt="2023-03-30T15:42:54.771" v="2851"/>
          <ac:inkMkLst>
            <pc:docMk/>
            <pc:sldMk cId="2697508580" sldId="286"/>
            <ac:inkMk id="61" creationId="{D8191822-565E-3620-530B-EEAAD04A1C1D}"/>
          </ac:inkMkLst>
        </pc:inkChg>
        <pc:inkChg chg="add del">
          <ac:chgData name="Venkatasubramanian, Mani V." userId="fbe5ce37-0145-4c31-b84a-b36f8beac5f3" providerId="ADAL" clId="{80B9EE92-2438-4B4B-9C0B-08A31A8552CD}" dt="2023-03-30T15:42:54.771" v="2851"/>
          <ac:inkMkLst>
            <pc:docMk/>
            <pc:sldMk cId="2697508580" sldId="286"/>
            <ac:inkMk id="62" creationId="{FB5C7D53-E58B-3B3C-CAF9-F788264F4CA3}"/>
          </ac:inkMkLst>
        </pc:inkChg>
        <pc:inkChg chg="add del">
          <ac:chgData name="Venkatasubramanian, Mani V." userId="fbe5ce37-0145-4c31-b84a-b36f8beac5f3" providerId="ADAL" clId="{80B9EE92-2438-4B4B-9C0B-08A31A8552CD}" dt="2023-03-30T15:42:54.771" v="2851"/>
          <ac:inkMkLst>
            <pc:docMk/>
            <pc:sldMk cId="2697508580" sldId="286"/>
            <ac:inkMk id="63" creationId="{45A428A1-D9C1-EFB5-03D9-112769547EE0}"/>
          </ac:inkMkLst>
        </pc:inkChg>
        <pc:inkChg chg="add del">
          <ac:chgData name="Venkatasubramanian, Mani V." userId="fbe5ce37-0145-4c31-b84a-b36f8beac5f3" providerId="ADAL" clId="{80B9EE92-2438-4B4B-9C0B-08A31A8552CD}" dt="2023-03-30T15:42:54.771" v="2851"/>
          <ac:inkMkLst>
            <pc:docMk/>
            <pc:sldMk cId="2697508580" sldId="286"/>
            <ac:inkMk id="64" creationId="{B9005B6C-F493-F6AE-EA66-58B57166D0AE}"/>
          </ac:inkMkLst>
        </pc:inkChg>
        <pc:inkChg chg="add del">
          <ac:chgData name="Venkatasubramanian, Mani V." userId="fbe5ce37-0145-4c31-b84a-b36f8beac5f3" providerId="ADAL" clId="{80B9EE92-2438-4B4B-9C0B-08A31A8552CD}" dt="2023-03-30T15:42:54.771" v="2851"/>
          <ac:inkMkLst>
            <pc:docMk/>
            <pc:sldMk cId="2697508580" sldId="286"/>
            <ac:inkMk id="65" creationId="{A6677C97-92A3-E3FF-6B15-A8739C6A49A6}"/>
          </ac:inkMkLst>
        </pc:inkChg>
        <pc:inkChg chg="add del">
          <ac:chgData name="Venkatasubramanian, Mani V." userId="fbe5ce37-0145-4c31-b84a-b36f8beac5f3" providerId="ADAL" clId="{80B9EE92-2438-4B4B-9C0B-08A31A8552CD}" dt="2023-03-30T15:42:54.771" v="2851"/>
          <ac:inkMkLst>
            <pc:docMk/>
            <pc:sldMk cId="2697508580" sldId="286"/>
            <ac:inkMk id="66" creationId="{BB78E35B-116D-E5B2-594A-3835C80F7CD7}"/>
          </ac:inkMkLst>
        </pc:inkChg>
        <pc:inkChg chg="add del">
          <ac:chgData name="Venkatasubramanian, Mani V." userId="fbe5ce37-0145-4c31-b84a-b36f8beac5f3" providerId="ADAL" clId="{80B9EE92-2438-4B4B-9C0B-08A31A8552CD}" dt="2023-03-30T15:42:54.771" v="2851"/>
          <ac:inkMkLst>
            <pc:docMk/>
            <pc:sldMk cId="2697508580" sldId="286"/>
            <ac:inkMk id="67" creationId="{5BBBD7E2-D58C-7F3C-0C06-D4F84E266CB1}"/>
          </ac:inkMkLst>
        </pc:inkChg>
        <pc:inkChg chg="add del">
          <ac:chgData name="Venkatasubramanian, Mani V." userId="fbe5ce37-0145-4c31-b84a-b36f8beac5f3" providerId="ADAL" clId="{80B9EE92-2438-4B4B-9C0B-08A31A8552CD}" dt="2023-03-30T15:42:54.771" v="2851"/>
          <ac:inkMkLst>
            <pc:docMk/>
            <pc:sldMk cId="2697508580" sldId="286"/>
            <ac:inkMk id="68" creationId="{CEA8B342-285B-7284-AE4D-BEEFA6ACA437}"/>
          </ac:inkMkLst>
        </pc:inkChg>
        <pc:inkChg chg="add del">
          <ac:chgData name="Venkatasubramanian, Mani V." userId="fbe5ce37-0145-4c31-b84a-b36f8beac5f3" providerId="ADAL" clId="{80B9EE92-2438-4B4B-9C0B-08A31A8552CD}" dt="2023-03-30T15:42:54.771" v="2851"/>
          <ac:inkMkLst>
            <pc:docMk/>
            <pc:sldMk cId="2697508580" sldId="286"/>
            <ac:inkMk id="69" creationId="{DBFCF36E-E67F-8068-9CE1-E78B80C64010}"/>
          </ac:inkMkLst>
        </pc:inkChg>
        <pc:inkChg chg="add mod reco modStrokes">
          <ac:chgData name="Venkatasubramanian, Mani V." userId="fbe5ce37-0145-4c31-b84a-b36f8beac5f3" providerId="ADAL" clId="{80B9EE92-2438-4B4B-9C0B-08A31A8552CD}" dt="2023-03-30T15:43:21.673" v="2891"/>
          <ac:inkMkLst>
            <pc:docMk/>
            <pc:sldMk cId="2697508580" sldId="286"/>
            <ac:inkMk id="70" creationId="{A823ED42-9591-DC9D-494E-DFCD81A1D2E2}"/>
          </ac:inkMkLst>
        </pc:inkChg>
        <pc:inkChg chg="add">
          <ac:chgData name="Venkatasubramanian, Mani V." userId="fbe5ce37-0145-4c31-b84a-b36f8beac5f3" providerId="ADAL" clId="{80B9EE92-2438-4B4B-9C0B-08A31A8552CD}" dt="2023-03-30T15:42:55.022" v="2852"/>
          <ac:inkMkLst>
            <pc:docMk/>
            <pc:sldMk cId="2697508580" sldId="286"/>
            <ac:inkMk id="71" creationId="{42306D7E-C719-577E-59AC-F177B23B93E1}"/>
          </ac:inkMkLst>
        </pc:inkChg>
        <pc:inkChg chg="add">
          <ac:chgData name="Venkatasubramanian, Mani V." userId="fbe5ce37-0145-4c31-b84a-b36f8beac5f3" providerId="ADAL" clId="{80B9EE92-2438-4B4B-9C0B-08A31A8552CD}" dt="2023-03-30T15:42:56.174" v="2853"/>
          <ac:inkMkLst>
            <pc:docMk/>
            <pc:sldMk cId="2697508580" sldId="286"/>
            <ac:inkMk id="72" creationId="{2ADF8255-8C0C-0403-8EAB-DB77B7D3A938}"/>
          </ac:inkMkLst>
        </pc:inkChg>
        <pc:inkChg chg="add">
          <ac:chgData name="Venkatasubramanian, Mani V." userId="fbe5ce37-0145-4c31-b84a-b36f8beac5f3" providerId="ADAL" clId="{80B9EE92-2438-4B4B-9C0B-08A31A8552CD}" dt="2023-03-30T15:42:56.357" v="2854"/>
          <ac:inkMkLst>
            <pc:docMk/>
            <pc:sldMk cId="2697508580" sldId="286"/>
            <ac:inkMk id="73" creationId="{E83657F2-16CC-5DD1-E01A-03E0BEDC3ED2}"/>
          </ac:inkMkLst>
        </pc:inkChg>
        <pc:inkChg chg="add">
          <ac:chgData name="Venkatasubramanian, Mani V." userId="fbe5ce37-0145-4c31-b84a-b36f8beac5f3" providerId="ADAL" clId="{80B9EE92-2438-4B4B-9C0B-08A31A8552CD}" dt="2023-03-30T15:42:56.556" v="2855"/>
          <ac:inkMkLst>
            <pc:docMk/>
            <pc:sldMk cId="2697508580" sldId="286"/>
            <ac:inkMk id="74" creationId="{2449DBE0-FBAF-F1F3-F762-5C5AA0393151}"/>
          </ac:inkMkLst>
        </pc:inkChg>
        <pc:inkChg chg="add">
          <ac:chgData name="Venkatasubramanian, Mani V." userId="fbe5ce37-0145-4c31-b84a-b36f8beac5f3" providerId="ADAL" clId="{80B9EE92-2438-4B4B-9C0B-08A31A8552CD}" dt="2023-03-30T15:42:56.673" v="2856"/>
          <ac:inkMkLst>
            <pc:docMk/>
            <pc:sldMk cId="2697508580" sldId="286"/>
            <ac:inkMk id="75" creationId="{4E1D8994-0E13-1F77-7185-1629E2F5530D}"/>
          </ac:inkMkLst>
        </pc:inkChg>
        <pc:inkChg chg="add">
          <ac:chgData name="Venkatasubramanian, Mani V." userId="fbe5ce37-0145-4c31-b84a-b36f8beac5f3" providerId="ADAL" clId="{80B9EE92-2438-4B4B-9C0B-08A31A8552CD}" dt="2023-03-30T15:42:57.074" v="2857"/>
          <ac:inkMkLst>
            <pc:docMk/>
            <pc:sldMk cId="2697508580" sldId="286"/>
            <ac:inkMk id="76" creationId="{48A88151-E806-D6F2-0F8B-8934CA6D21C1}"/>
          </ac:inkMkLst>
        </pc:inkChg>
        <pc:inkChg chg="add">
          <ac:chgData name="Venkatasubramanian, Mani V." userId="fbe5ce37-0145-4c31-b84a-b36f8beac5f3" providerId="ADAL" clId="{80B9EE92-2438-4B4B-9C0B-08A31A8552CD}" dt="2023-03-30T15:42:57.224" v="2858"/>
          <ac:inkMkLst>
            <pc:docMk/>
            <pc:sldMk cId="2697508580" sldId="286"/>
            <ac:inkMk id="77" creationId="{765182C7-BCE8-F92C-6C11-BA9595272B67}"/>
          </ac:inkMkLst>
        </pc:inkChg>
        <pc:inkChg chg="add">
          <ac:chgData name="Venkatasubramanian, Mani V." userId="fbe5ce37-0145-4c31-b84a-b36f8beac5f3" providerId="ADAL" clId="{80B9EE92-2438-4B4B-9C0B-08A31A8552CD}" dt="2023-03-30T15:42:57.406" v="2859"/>
          <ac:inkMkLst>
            <pc:docMk/>
            <pc:sldMk cId="2697508580" sldId="286"/>
            <ac:inkMk id="78" creationId="{950F6DDE-F041-7FE3-944D-76BDD3EBD8A6}"/>
          </ac:inkMkLst>
        </pc:inkChg>
        <pc:inkChg chg="add">
          <ac:chgData name="Venkatasubramanian, Mani V." userId="fbe5ce37-0145-4c31-b84a-b36f8beac5f3" providerId="ADAL" clId="{80B9EE92-2438-4B4B-9C0B-08A31A8552CD}" dt="2023-03-30T15:42:57.573" v="2860"/>
          <ac:inkMkLst>
            <pc:docMk/>
            <pc:sldMk cId="2697508580" sldId="286"/>
            <ac:inkMk id="79" creationId="{CEE9524A-C35A-C8E1-0386-90E638740938}"/>
          </ac:inkMkLst>
        </pc:inkChg>
        <pc:inkChg chg="add">
          <ac:chgData name="Venkatasubramanian, Mani V." userId="fbe5ce37-0145-4c31-b84a-b36f8beac5f3" providerId="ADAL" clId="{80B9EE92-2438-4B4B-9C0B-08A31A8552CD}" dt="2023-03-30T15:42:57.870" v="2861"/>
          <ac:inkMkLst>
            <pc:docMk/>
            <pc:sldMk cId="2697508580" sldId="286"/>
            <ac:inkMk id="80" creationId="{2898A097-522E-E2D3-994A-75E7FAC18F55}"/>
          </ac:inkMkLst>
        </pc:inkChg>
        <pc:inkChg chg="add">
          <ac:chgData name="Venkatasubramanian, Mani V." userId="fbe5ce37-0145-4c31-b84a-b36f8beac5f3" providerId="ADAL" clId="{80B9EE92-2438-4B4B-9C0B-08A31A8552CD}" dt="2023-03-30T15:42:58.118" v="2862"/>
          <ac:inkMkLst>
            <pc:docMk/>
            <pc:sldMk cId="2697508580" sldId="286"/>
            <ac:inkMk id="81" creationId="{FE15D28C-0B16-D7A7-FC11-27AE17C22045}"/>
          </ac:inkMkLst>
        </pc:inkChg>
        <pc:inkChg chg="add">
          <ac:chgData name="Venkatasubramanian, Mani V." userId="fbe5ce37-0145-4c31-b84a-b36f8beac5f3" providerId="ADAL" clId="{80B9EE92-2438-4B4B-9C0B-08A31A8552CD}" dt="2023-03-30T15:42:58.501" v="2863"/>
          <ac:inkMkLst>
            <pc:docMk/>
            <pc:sldMk cId="2697508580" sldId="286"/>
            <ac:inkMk id="82" creationId="{928E509D-CAAB-6FDF-CAEA-74F7C6267CE9}"/>
          </ac:inkMkLst>
        </pc:inkChg>
        <pc:inkChg chg="add">
          <ac:chgData name="Venkatasubramanian, Mani V." userId="fbe5ce37-0145-4c31-b84a-b36f8beac5f3" providerId="ADAL" clId="{80B9EE92-2438-4B4B-9C0B-08A31A8552CD}" dt="2023-03-30T15:42:58.668" v="2864"/>
          <ac:inkMkLst>
            <pc:docMk/>
            <pc:sldMk cId="2697508580" sldId="286"/>
            <ac:inkMk id="83" creationId="{F8608B21-0C1A-9AE4-753C-6CE0D16AC3CF}"/>
          </ac:inkMkLst>
        </pc:inkChg>
        <pc:inkChg chg="add">
          <ac:chgData name="Venkatasubramanian, Mani V." userId="fbe5ce37-0145-4c31-b84a-b36f8beac5f3" providerId="ADAL" clId="{80B9EE92-2438-4B4B-9C0B-08A31A8552CD}" dt="2023-03-30T15:42:59.001" v="2865"/>
          <ac:inkMkLst>
            <pc:docMk/>
            <pc:sldMk cId="2697508580" sldId="286"/>
            <ac:inkMk id="84" creationId="{9B0EAF80-0D5C-7CA1-E7E2-96C2BDFB12CC}"/>
          </ac:inkMkLst>
        </pc:inkChg>
        <pc:inkChg chg="add">
          <ac:chgData name="Venkatasubramanian, Mani V." userId="fbe5ce37-0145-4c31-b84a-b36f8beac5f3" providerId="ADAL" clId="{80B9EE92-2438-4B4B-9C0B-08A31A8552CD}" dt="2023-03-30T15:42:59.268" v="2866"/>
          <ac:inkMkLst>
            <pc:docMk/>
            <pc:sldMk cId="2697508580" sldId="286"/>
            <ac:inkMk id="85" creationId="{46C26B65-F5FE-1C14-C1B8-6FC8772F1E8C}"/>
          </ac:inkMkLst>
        </pc:inkChg>
        <pc:inkChg chg="add">
          <ac:chgData name="Venkatasubramanian, Mani V." userId="fbe5ce37-0145-4c31-b84a-b36f8beac5f3" providerId="ADAL" clId="{80B9EE92-2438-4B4B-9C0B-08A31A8552CD}" dt="2023-03-30T15:42:59.468" v="2867"/>
          <ac:inkMkLst>
            <pc:docMk/>
            <pc:sldMk cId="2697508580" sldId="286"/>
            <ac:inkMk id="86" creationId="{F1D9286E-0B2E-1B66-5A75-BFE778DF397B}"/>
          </ac:inkMkLst>
        </pc:inkChg>
        <pc:inkChg chg="add">
          <ac:chgData name="Venkatasubramanian, Mani V." userId="fbe5ce37-0145-4c31-b84a-b36f8beac5f3" providerId="ADAL" clId="{80B9EE92-2438-4B4B-9C0B-08A31A8552CD}" dt="2023-03-30T15:42:59.651" v="2868"/>
          <ac:inkMkLst>
            <pc:docMk/>
            <pc:sldMk cId="2697508580" sldId="286"/>
            <ac:inkMk id="87" creationId="{C19E7BFC-7DBE-210E-3BC7-2EBDB1BEAEEA}"/>
          </ac:inkMkLst>
        </pc:inkChg>
        <pc:inkChg chg="add">
          <ac:chgData name="Venkatasubramanian, Mani V." userId="fbe5ce37-0145-4c31-b84a-b36f8beac5f3" providerId="ADAL" clId="{80B9EE92-2438-4B4B-9C0B-08A31A8552CD}" dt="2023-03-30T15:43:00.118" v="2869"/>
          <ac:inkMkLst>
            <pc:docMk/>
            <pc:sldMk cId="2697508580" sldId="286"/>
            <ac:inkMk id="88" creationId="{3D418EA0-681E-1A30-0484-1FEEF5498D72}"/>
          </ac:inkMkLst>
        </pc:inkChg>
        <pc:inkChg chg="add">
          <ac:chgData name="Venkatasubramanian, Mani V." userId="fbe5ce37-0145-4c31-b84a-b36f8beac5f3" providerId="ADAL" clId="{80B9EE92-2438-4B4B-9C0B-08A31A8552CD}" dt="2023-03-30T15:43:00.301" v="2870"/>
          <ac:inkMkLst>
            <pc:docMk/>
            <pc:sldMk cId="2697508580" sldId="286"/>
            <ac:inkMk id="89" creationId="{91422F4B-89A8-77F4-EFFB-DA7921E394CD}"/>
          </ac:inkMkLst>
        </pc:inkChg>
        <pc:inkChg chg="add del">
          <ac:chgData name="Venkatasubramanian, Mani V." userId="fbe5ce37-0145-4c31-b84a-b36f8beac5f3" providerId="ADAL" clId="{80B9EE92-2438-4B4B-9C0B-08A31A8552CD}" dt="2023-03-30T15:43:07.362" v="2889"/>
          <ac:inkMkLst>
            <pc:docMk/>
            <pc:sldMk cId="2697508580" sldId="286"/>
            <ac:inkMk id="94" creationId="{AD8D76C5-F926-01F4-297D-D8BF88AD808B}"/>
          </ac:inkMkLst>
        </pc:inkChg>
        <pc:inkChg chg="add del">
          <ac:chgData name="Venkatasubramanian, Mani V." userId="fbe5ce37-0145-4c31-b84a-b36f8beac5f3" providerId="ADAL" clId="{80B9EE92-2438-4B4B-9C0B-08A31A8552CD}" dt="2023-03-30T15:43:07.362" v="2889"/>
          <ac:inkMkLst>
            <pc:docMk/>
            <pc:sldMk cId="2697508580" sldId="286"/>
            <ac:inkMk id="95" creationId="{DCB64EB2-EDC4-18B2-136C-9FCADA4F6BF1}"/>
          </ac:inkMkLst>
        </pc:inkChg>
        <pc:inkChg chg="add del">
          <ac:chgData name="Venkatasubramanian, Mani V." userId="fbe5ce37-0145-4c31-b84a-b36f8beac5f3" providerId="ADAL" clId="{80B9EE92-2438-4B4B-9C0B-08A31A8552CD}" dt="2023-03-30T15:43:07.362" v="2889"/>
          <ac:inkMkLst>
            <pc:docMk/>
            <pc:sldMk cId="2697508580" sldId="286"/>
            <ac:inkMk id="96" creationId="{9089250E-B727-E4B6-74AB-1AEFD88F4790}"/>
          </ac:inkMkLst>
        </pc:inkChg>
        <pc:inkChg chg="add del">
          <ac:chgData name="Venkatasubramanian, Mani V." userId="fbe5ce37-0145-4c31-b84a-b36f8beac5f3" providerId="ADAL" clId="{80B9EE92-2438-4B4B-9C0B-08A31A8552CD}" dt="2023-03-30T15:43:07.362" v="2889"/>
          <ac:inkMkLst>
            <pc:docMk/>
            <pc:sldMk cId="2697508580" sldId="286"/>
            <ac:inkMk id="97" creationId="{0C4B6EF7-74B0-F7F9-5111-D2AFDBFD3BF7}"/>
          </ac:inkMkLst>
        </pc:inkChg>
        <pc:inkChg chg="add del">
          <ac:chgData name="Venkatasubramanian, Mani V." userId="fbe5ce37-0145-4c31-b84a-b36f8beac5f3" providerId="ADAL" clId="{80B9EE92-2438-4B4B-9C0B-08A31A8552CD}" dt="2023-03-30T15:43:07.362" v="2889"/>
          <ac:inkMkLst>
            <pc:docMk/>
            <pc:sldMk cId="2697508580" sldId="286"/>
            <ac:inkMk id="98" creationId="{51A8195A-9BB8-2389-2746-BE43EE7BE844}"/>
          </ac:inkMkLst>
        </pc:inkChg>
        <pc:inkChg chg="add del">
          <ac:chgData name="Venkatasubramanian, Mani V." userId="fbe5ce37-0145-4c31-b84a-b36f8beac5f3" providerId="ADAL" clId="{80B9EE92-2438-4B4B-9C0B-08A31A8552CD}" dt="2023-03-30T15:43:07.362" v="2889"/>
          <ac:inkMkLst>
            <pc:docMk/>
            <pc:sldMk cId="2697508580" sldId="286"/>
            <ac:inkMk id="99" creationId="{7D0073C8-4217-7C96-D10D-CD253E27E503}"/>
          </ac:inkMkLst>
        </pc:inkChg>
        <pc:inkChg chg="add del">
          <ac:chgData name="Venkatasubramanian, Mani V." userId="fbe5ce37-0145-4c31-b84a-b36f8beac5f3" providerId="ADAL" clId="{80B9EE92-2438-4B4B-9C0B-08A31A8552CD}" dt="2023-03-30T15:43:07.362" v="2889"/>
          <ac:inkMkLst>
            <pc:docMk/>
            <pc:sldMk cId="2697508580" sldId="286"/>
            <ac:inkMk id="100" creationId="{5061525A-0ED4-1359-9F2E-C3B991B082A2}"/>
          </ac:inkMkLst>
        </pc:inkChg>
        <pc:inkChg chg="add del">
          <ac:chgData name="Venkatasubramanian, Mani V." userId="fbe5ce37-0145-4c31-b84a-b36f8beac5f3" providerId="ADAL" clId="{80B9EE92-2438-4B4B-9C0B-08A31A8552CD}" dt="2023-03-30T15:43:07.362" v="2889"/>
          <ac:inkMkLst>
            <pc:docMk/>
            <pc:sldMk cId="2697508580" sldId="286"/>
            <ac:inkMk id="101" creationId="{CFE460BF-0126-D56E-BBEB-7CDE57993005}"/>
          </ac:inkMkLst>
        </pc:inkChg>
        <pc:inkChg chg="add del">
          <ac:chgData name="Venkatasubramanian, Mani V." userId="fbe5ce37-0145-4c31-b84a-b36f8beac5f3" providerId="ADAL" clId="{80B9EE92-2438-4B4B-9C0B-08A31A8552CD}" dt="2023-03-30T15:43:07.362" v="2889"/>
          <ac:inkMkLst>
            <pc:docMk/>
            <pc:sldMk cId="2697508580" sldId="286"/>
            <ac:inkMk id="102" creationId="{09908C2E-B67F-914A-E042-8F8CB9E8DC0E}"/>
          </ac:inkMkLst>
        </pc:inkChg>
        <pc:inkChg chg="add del">
          <ac:chgData name="Venkatasubramanian, Mani V." userId="fbe5ce37-0145-4c31-b84a-b36f8beac5f3" providerId="ADAL" clId="{80B9EE92-2438-4B4B-9C0B-08A31A8552CD}" dt="2023-03-30T15:43:07.362" v="2889"/>
          <ac:inkMkLst>
            <pc:docMk/>
            <pc:sldMk cId="2697508580" sldId="286"/>
            <ac:inkMk id="103" creationId="{003DE863-A129-6467-9C47-DB6C5E8797CE}"/>
          </ac:inkMkLst>
        </pc:inkChg>
        <pc:inkChg chg="add del">
          <ac:chgData name="Venkatasubramanian, Mani V." userId="fbe5ce37-0145-4c31-b84a-b36f8beac5f3" providerId="ADAL" clId="{80B9EE92-2438-4B4B-9C0B-08A31A8552CD}" dt="2023-03-30T15:43:07.362" v="2889"/>
          <ac:inkMkLst>
            <pc:docMk/>
            <pc:sldMk cId="2697508580" sldId="286"/>
            <ac:inkMk id="104" creationId="{3897B1C9-2C4E-3A25-EA80-35ED1BD41CC5}"/>
          </ac:inkMkLst>
        </pc:inkChg>
        <pc:inkChg chg="add del">
          <ac:chgData name="Venkatasubramanian, Mani V." userId="fbe5ce37-0145-4c31-b84a-b36f8beac5f3" providerId="ADAL" clId="{80B9EE92-2438-4B4B-9C0B-08A31A8552CD}" dt="2023-03-30T15:43:07.362" v="2889"/>
          <ac:inkMkLst>
            <pc:docMk/>
            <pc:sldMk cId="2697508580" sldId="286"/>
            <ac:inkMk id="105" creationId="{D7EA4021-2C6A-81C7-B34C-F0EFE0DC37B1}"/>
          </ac:inkMkLst>
        </pc:inkChg>
        <pc:inkChg chg="add del">
          <ac:chgData name="Venkatasubramanian, Mani V." userId="fbe5ce37-0145-4c31-b84a-b36f8beac5f3" providerId="ADAL" clId="{80B9EE92-2438-4B4B-9C0B-08A31A8552CD}" dt="2023-03-30T15:43:07.362" v="2889"/>
          <ac:inkMkLst>
            <pc:docMk/>
            <pc:sldMk cId="2697508580" sldId="286"/>
            <ac:inkMk id="106" creationId="{72E8A742-4732-37D1-6781-DB1F29267DB1}"/>
          </ac:inkMkLst>
        </pc:inkChg>
        <pc:inkChg chg="add del">
          <ac:chgData name="Venkatasubramanian, Mani V." userId="fbe5ce37-0145-4c31-b84a-b36f8beac5f3" providerId="ADAL" clId="{80B9EE92-2438-4B4B-9C0B-08A31A8552CD}" dt="2023-03-30T15:43:07.362" v="2889"/>
          <ac:inkMkLst>
            <pc:docMk/>
            <pc:sldMk cId="2697508580" sldId="286"/>
            <ac:inkMk id="107" creationId="{77C30F40-0B09-A544-3055-3A7C20631C38}"/>
          </ac:inkMkLst>
        </pc:inkChg>
        <pc:inkChg chg="add del">
          <ac:chgData name="Venkatasubramanian, Mani V." userId="fbe5ce37-0145-4c31-b84a-b36f8beac5f3" providerId="ADAL" clId="{80B9EE92-2438-4B4B-9C0B-08A31A8552CD}" dt="2023-03-30T15:43:07.362" v="2889"/>
          <ac:inkMkLst>
            <pc:docMk/>
            <pc:sldMk cId="2697508580" sldId="286"/>
            <ac:inkMk id="108" creationId="{D7853E1A-2C93-FEFE-2B1F-CD2BAC4285E2}"/>
          </ac:inkMkLst>
        </pc:inkChg>
        <pc:inkChg chg="add del">
          <ac:chgData name="Venkatasubramanian, Mani V." userId="fbe5ce37-0145-4c31-b84a-b36f8beac5f3" providerId="ADAL" clId="{80B9EE92-2438-4B4B-9C0B-08A31A8552CD}" dt="2023-03-30T15:43:07.362" v="2889"/>
          <ac:inkMkLst>
            <pc:docMk/>
            <pc:sldMk cId="2697508580" sldId="286"/>
            <ac:inkMk id="109" creationId="{944BBEA4-ABA2-B669-FFB2-52C046DC2118}"/>
          </ac:inkMkLst>
        </pc:inkChg>
        <pc:inkChg chg="add del">
          <ac:chgData name="Venkatasubramanian, Mani V." userId="fbe5ce37-0145-4c31-b84a-b36f8beac5f3" providerId="ADAL" clId="{80B9EE92-2438-4B4B-9C0B-08A31A8552CD}" dt="2023-03-30T15:43:07.362" v="2889"/>
          <ac:inkMkLst>
            <pc:docMk/>
            <pc:sldMk cId="2697508580" sldId="286"/>
            <ac:inkMk id="110" creationId="{D9CBDD71-2D3F-F2E5-1791-815D1ABCF37A}"/>
          </ac:inkMkLst>
        </pc:inkChg>
        <pc:inkChg chg="add del">
          <ac:chgData name="Venkatasubramanian, Mani V." userId="fbe5ce37-0145-4c31-b84a-b36f8beac5f3" providerId="ADAL" clId="{80B9EE92-2438-4B4B-9C0B-08A31A8552CD}" dt="2023-03-30T15:43:07.362" v="2889"/>
          <ac:inkMkLst>
            <pc:docMk/>
            <pc:sldMk cId="2697508580" sldId="286"/>
            <ac:inkMk id="111" creationId="{C810A1F5-407D-4C1B-CDF8-3F95F53D13B8}"/>
          </ac:inkMkLst>
        </pc:inkChg>
        <pc:inkChg chg="add reco">
          <ac:chgData name="Venkatasubramanian, Mani V." userId="fbe5ce37-0145-4c31-b84a-b36f8beac5f3" providerId="ADAL" clId="{80B9EE92-2438-4B4B-9C0B-08A31A8552CD}" dt="2023-03-30T15:43:07.362" v="2889"/>
          <ac:inkMkLst>
            <pc:docMk/>
            <pc:sldMk cId="2697508580" sldId="286"/>
            <ac:inkMk id="112" creationId="{6C273DD9-FAB9-BCAE-4BC6-316237495EC9}"/>
          </ac:inkMkLst>
        </pc:inkChg>
        <pc:inkChg chg="add del">
          <ac:chgData name="Venkatasubramanian, Mani V." userId="fbe5ce37-0145-4c31-b84a-b36f8beac5f3" providerId="ADAL" clId="{80B9EE92-2438-4B4B-9C0B-08A31A8552CD}" dt="2023-03-30T15:43:26.153" v="2895"/>
          <ac:inkMkLst>
            <pc:docMk/>
            <pc:sldMk cId="2697508580" sldId="286"/>
            <ac:inkMk id="113" creationId="{277FBF24-DB97-86A7-33B3-A29AE02443F8}"/>
          </ac:inkMkLst>
        </pc:inkChg>
        <pc:inkChg chg="add del">
          <ac:chgData name="Venkatasubramanian, Mani V." userId="fbe5ce37-0145-4c31-b84a-b36f8beac5f3" providerId="ADAL" clId="{80B9EE92-2438-4B4B-9C0B-08A31A8552CD}" dt="2023-03-30T15:43:26.153" v="2895"/>
          <ac:inkMkLst>
            <pc:docMk/>
            <pc:sldMk cId="2697508580" sldId="286"/>
            <ac:inkMk id="114" creationId="{FCACFCA2-1CB1-7912-2708-D84F420CBEFB}"/>
          </ac:inkMkLst>
        </pc:inkChg>
        <pc:inkChg chg="add del">
          <ac:chgData name="Venkatasubramanian, Mani V." userId="fbe5ce37-0145-4c31-b84a-b36f8beac5f3" providerId="ADAL" clId="{80B9EE92-2438-4B4B-9C0B-08A31A8552CD}" dt="2023-03-30T15:43:26.153" v="2895"/>
          <ac:inkMkLst>
            <pc:docMk/>
            <pc:sldMk cId="2697508580" sldId="286"/>
            <ac:inkMk id="115" creationId="{D9B39888-4B16-0432-D009-D85AB637EE34}"/>
          </ac:inkMkLst>
        </pc:inkChg>
        <pc:inkChg chg="add reco">
          <ac:chgData name="Venkatasubramanian, Mani V." userId="fbe5ce37-0145-4c31-b84a-b36f8beac5f3" providerId="ADAL" clId="{80B9EE92-2438-4B4B-9C0B-08A31A8552CD}" dt="2023-03-30T15:43:26.153" v="2895"/>
          <ac:inkMkLst>
            <pc:docMk/>
            <pc:sldMk cId="2697508580" sldId="286"/>
            <ac:inkMk id="116" creationId="{A1BBE01E-61B3-CAD9-834D-F8368A8F6B28}"/>
          </ac:inkMkLst>
        </pc:inkChg>
        <pc:inkChg chg="add del">
          <ac:chgData name="Venkatasubramanian, Mani V." userId="fbe5ce37-0145-4c31-b84a-b36f8beac5f3" providerId="ADAL" clId="{80B9EE92-2438-4B4B-9C0B-08A31A8552CD}" dt="2023-03-30T15:43:29.775" v="2902"/>
          <ac:inkMkLst>
            <pc:docMk/>
            <pc:sldMk cId="2697508580" sldId="286"/>
            <ac:inkMk id="117" creationId="{5FB18502-E2B8-4EF3-DCA5-95F377C53E85}"/>
          </ac:inkMkLst>
        </pc:inkChg>
        <pc:inkChg chg="add del">
          <ac:chgData name="Venkatasubramanian, Mani V." userId="fbe5ce37-0145-4c31-b84a-b36f8beac5f3" providerId="ADAL" clId="{80B9EE92-2438-4B4B-9C0B-08A31A8552CD}" dt="2023-03-30T15:43:29.775" v="2902"/>
          <ac:inkMkLst>
            <pc:docMk/>
            <pc:sldMk cId="2697508580" sldId="286"/>
            <ac:inkMk id="118" creationId="{528251C8-39E2-77DE-D4C3-C5D3F749B9B9}"/>
          </ac:inkMkLst>
        </pc:inkChg>
        <pc:inkChg chg="add del">
          <ac:chgData name="Venkatasubramanian, Mani V." userId="fbe5ce37-0145-4c31-b84a-b36f8beac5f3" providerId="ADAL" clId="{80B9EE92-2438-4B4B-9C0B-08A31A8552CD}" dt="2023-03-30T15:43:29.775" v="2902"/>
          <ac:inkMkLst>
            <pc:docMk/>
            <pc:sldMk cId="2697508580" sldId="286"/>
            <ac:inkMk id="119" creationId="{37930BD1-C432-8AB3-C052-B4446E462F54}"/>
          </ac:inkMkLst>
        </pc:inkChg>
        <pc:inkChg chg="add del">
          <ac:chgData name="Venkatasubramanian, Mani V." userId="fbe5ce37-0145-4c31-b84a-b36f8beac5f3" providerId="ADAL" clId="{80B9EE92-2438-4B4B-9C0B-08A31A8552CD}" dt="2023-03-30T15:43:29.775" v="2902"/>
          <ac:inkMkLst>
            <pc:docMk/>
            <pc:sldMk cId="2697508580" sldId="286"/>
            <ac:inkMk id="120" creationId="{8F056F57-2F00-78F1-B56B-7CC0B3E6A1FB}"/>
          </ac:inkMkLst>
        </pc:inkChg>
        <pc:inkChg chg="add del">
          <ac:chgData name="Venkatasubramanian, Mani V." userId="fbe5ce37-0145-4c31-b84a-b36f8beac5f3" providerId="ADAL" clId="{80B9EE92-2438-4B4B-9C0B-08A31A8552CD}" dt="2023-03-30T15:43:29.775" v="2902"/>
          <ac:inkMkLst>
            <pc:docMk/>
            <pc:sldMk cId="2697508580" sldId="286"/>
            <ac:inkMk id="121" creationId="{D1BF352E-B29F-90A1-E135-A2292493C525}"/>
          </ac:inkMkLst>
        </pc:inkChg>
        <pc:inkChg chg="add del">
          <ac:chgData name="Venkatasubramanian, Mani V." userId="fbe5ce37-0145-4c31-b84a-b36f8beac5f3" providerId="ADAL" clId="{80B9EE92-2438-4B4B-9C0B-08A31A8552CD}" dt="2023-03-30T15:43:29.775" v="2902"/>
          <ac:inkMkLst>
            <pc:docMk/>
            <pc:sldMk cId="2697508580" sldId="286"/>
            <ac:inkMk id="122" creationId="{B395C3F3-9651-12B3-CB04-9E8FA5493E3B}"/>
          </ac:inkMkLst>
        </pc:inkChg>
        <pc:inkChg chg="add reco">
          <ac:chgData name="Venkatasubramanian, Mani V." userId="fbe5ce37-0145-4c31-b84a-b36f8beac5f3" providerId="ADAL" clId="{80B9EE92-2438-4B4B-9C0B-08A31A8552CD}" dt="2023-03-30T15:43:29.775" v="2902"/>
          <ac:inkMkLst>
            <pc:docMk/>
            <pc:sldMk cId="2697508580" sldId="286"/>
            <ac:inkMk id="123" creationId="{87D2AB57-2345-D99A-803A-F7178B89AF04}"/>
          </ac:inkMkLst>
        </pc:inkChg>
        <pc:inkChg chg="add reco">
          <ac:chgData name="Venkatasubramanian, Mani V." userId="fbe5ce37-0145-4c31-b84a-b36f8beac5f3" providerId="ADAL" clId="{80B9EE92-2438-4B4B-9C0B-08A31A8552CD}" dt="2023-03-30T15:43:29.775" v="2902"/>
          <ac:inkMkLst>
            <pc:docMk/>
            <pc:sldMk cId="2697508580" sldId="286"/>
            <ac:inkMk id="124" creationId="{74D91E06-FE2F-3472-7774-6A771EC2C771}"/>
          </ac:inkMkLst>
        </pc:inkChg>
        <pc:inkChg chg="add del">
          <ac:chgData name="Venkatasubramanian, Mani V." userId="fbe5ce37-0145-4c31-b84a-b36f8beac5f3" providerId="ADAL" clId="{80B9EE92-2438-4B4B-9C0B-08A31A8552CD}" dt="2023-03-30T15:43:35.493" v="2907"/>
          <ac:inkMkLst>
            <pc:docMk/>
            <pc:sldMk cId="2697508580" sldId="286"/>
            <ac:inkMk id="125" creationId="{7BDAA88A-46FF-62F8-390E-1230E1DD19EE}"/>
          </ac:inkMkLst>
        </pc:inkChg>
        <pc:inkChg chg="add">
          <ac:chgData name="Venkatasubramanian, Mani V." userId="fbe5ce37-0145-4c31-b84a-b36f8beac5f3" providerId="ADAL" clId="{80B9EE92-2438-4B4B-9C0B-08A31A8552CD}" dt="2023-03-30T15:43:33.715" v="2904"/>
          <ac:inkMkLst>
            <pc:docMk/>
            <pc:sldMk cId="2697508580" sldId="286"/>
            <ac:inkMk id="126" creationId="{12E65BEA-3991-6DF9-A1F1-B5CBF48F39CD}"/>
          </ac:inkMkLst>
        </pc:inkChg>
        <pc:inkChg chg="add del">
          <ac:chgData name="Venkatasubramanian, Mani V." userId="fbe5ce37-0145-4c31-b84a-b36f8beac5f3" providerId="ADAL" clId="{80B9EE92-2438-4B4B-9C0B-08A31A8552CD}" dt="2023-03-30T15:43:35.493" v="2907"/>
          <ac:inkMkLst>
            <pc:docMk/>
            <pc:sldMk cId="2697508580" sldId="286"/>
            <ac:inkMk id="127" creationId="{8975C266-8770-DD6D-BBB4-C5B17F82166C}"/>
          </ac:inkMkLst>
        </pc:inkChg>
        <pc:inkChg chg="add del">
          <ac:chgData name="Venkatasubramanian, Mani V." userId="fbe5ce37-0145-4c31-b84a-b36f8beac5f3" providerId="ADAL" clId="{80B9EE92-2438-4B4B-9C0B-08A31A8552CD}" dt="2023-03-30T15:43:35.493" v="2907"/>
          <ac:inkMkLst>
            <pc:docMk/>
            <pc:sldMk cId="2697508580" sldId="286"/>
            <ac:inkMk id="128" creationId="{BAD53AB5-4C0E-6E0E-FF6E-AC0AFB937458}"/>
          </ac:inkMkLst>
        </pc:inkChg>
        <pc:inkChg chg="add reco">
          <ac:chgData name="Venkatasubramanian, Mani V." userId="fbe5ce37-0145-4c31-b84a-b36f8beac5f3" providerId="ADAL" clId="{80B9EE92-2438-4B4B-9C0B-08A31A8552CD}" dt="2023-03-30T15:43:35.493" v="2907"/>
          <ac:inkMkLst>
            <pc:docMk/>
            <pc:sldMk cId="2697508580" sldId="286"/>
            <ac:inkMk id="129" creationId="{9F111566-1452-04D5-0686-872783545C61}"/>
          </ac:inkMkLst>
        </pc:inkChg>
        <pc:inkChg chg="add del">
          <ac:chgData name="Venkatasubramanian, Mani V." userId="fbe5ce37-0145-4c31-b84a-b36f8beac5f3" providerId="ADAL" clId="{80B9EE92-2438-4B4B-9C0B-08A31A8552CD}" dt="2023-03-30T15:43:43.942" v="2911"/>
          <ac:inkMkLst>
            <pc:docMk/>
            <pc:sldMk cId="2697508580" sldId="286"/>
            <ac:inkMk id="130" creationId="{149E8449-559E-BABC-03FB-B0C507A72775}"/>
          </ac:inkMkLst>
        </pc:inkChg>
        <pc:inkChg chg="add del">
          <ac:chgData name="Venkatasubramanian, Mani V." userId="fbe5ce37-0145-4c31-b84a-b36f8beac5f3" providerId="ADAL" clId="{80B9EE92-2438-4B4B-9C0B-08A31A8552CD}" dt="2023-03-30T15:43:43.942" v="2911"/>
          <ac:inkMkLst>
            <pc:docMk/>
            <pc:sldMk cId="2697508580" sldId="286"/>
            <ac:inkMk id="131" creationId="{237079ED-67EF-8D64-3367-E6869BF75453}"/>
          </ac:inkMkLst>
        </pc:inkChg>
        <pc:inkChg chg="add del">
          <ac:chgData name="Venkatasubramanian, Mani V." userId="fbe5ce37-0145-4c31-b84a-b36f8beac5f3" providerId="ADAL" clId="{80B9EE92-2438-4B4B-9C0B-08A31A8552CD}" dt="2023-03-30T15:43:43.942" v="2911"/>
          <ac:inkMkLst>
            <pc:docMk/>
            <pc:sldMk cId="2697508580" sldId="286"/>
            <ac:inkMk id="132" creationId="{BCEDEF39-A656-481F-EC28-4D0A875722DF}"/>
          </ac:inkMkLst>
        </pc:inkChg>
        <pc:inkChg chg="add reco">
          <ac:chgData name="Venkatasubramanian, Mani V." userId="fbe5ce37-0145-4c31-b84a-b36f8beac5f3" providerId="ADAL" clId="{80B9EE92-2438-4B4B-9C0B-08A31A8552CD}" dt="2023-03-30T15:43:43.942" v="2911"/>
          <ac:inkMkLst>
            <pc:docMk/>
            <pc:sldMk cId="2697508580" sldId="286"/>
            <ac:inkMk id="133" creationId="{08414C23-A923-D19B-4C90-24AE5920B830}"/>
          </ac:inkMkLst>
        </pc:inkChg>
        <pc:inkChg chg="add del">
          <ac:chgData name="Venkatasubramanian, Mani V." userId="fbe5ce37-0145-4c31-b84a-b36f8beac5f3" providerId="ADAL" clId="{80B9EE92-2438-4B4B-9C0B-08A31A8552CD}" dt="2023-03-30T15:43:46.655" v="2916"/>
          <ac:inkMkLst>
            <pc:docMk/>
            <pc:sldMk cId="2697508580" sldId="286"/>
            <ac:inkMk id="134" creationId="{E4D3C1F9-B639-7AA0-7829-9CFEC10ECD02}"/>
          </ac:inkMkLst>
        </pc:inkChg>
        <pc:inkChg chg="add del">
          <ac:chgData name="Venkatasubramanian, Mani V." userId="fbe5ce37-0145-4c31-b84a-b36f8beac5f3" providerId="ADAL" clId="{80B9EE92-2438-4B4B-9C0B-08A31A8552CD}" dt="2023-03-30T15:43:46.655" v="2916"/>
          <ac:inkMkLst>
            <pc:docMk/>
            <pc:sldMk cId="2697508580" sldId="286"/>
            <ac:inkMk id="135" creationId="{B3AB484D-3EF0-4DB0-0397-3A1EDDCBB66E}"/>
          </ac:inkMkLst>
        </pc:inkChg>
        <pc:inkChg chg="add del">
          <ac:chgData name="Venkatasubramanian, Mani V." userId="fbe5ce37-0145-4c31-b84a-b36f8beac5f3" providerId="ADAL" clId="{80B9EE92-2438-4B4B-9C0B-08A31A8552CD}" dt="2023-03-30T15:43:46.655" v="2916"/>
          <ac:inkMkLst>
            <pc:docMk/>
            <pc:sldMk cId="2697508580" sldId="286"/>
            <ac:inkMk id="136" creationId="{497522EF-61DE-9CE5-AF01-DE9B12F7163B}"/>
          </ac:inkMkLst>
        </pc:inkChg>
        <pc:inkChg chg="add del">
          <ac:chgData name="Venkatasubramanian, Mani V." userId="fbe5ce37-0145-4c31-b84a-b36f8beac5f3" providerId="ADAL" clId="{80B9EE92-2438-4B4B-9C0B-08A31A8552CD}" dt="2023-03-30T15:43:46.655" v="2916"/>
          <ac:inkMkLst>
            <pc:docMk/>
            <pc:sldMk cId="2697508580" sldId="286"/>
            <ac:inkMk id="137" creationId="{CA11970E-BF8E-A1E7-3478-66C81DB2C6B9}"/>
          </ac:inkMkLst>
        </pc:inkChg>
        <pc:inkChg chg="add reco">
          <ac:chgData name="Venkatasubramanian, Mani V." userId="fbe5ce37-0145-4c31-b84a-b36f8beac5f3" providerId="ADAL" clId="{80B9EE92-2438-4B4B-9C0B-08A31A8552CD}" dt="2023-03-30T15:43:46.655" v="2916"/>
          <ac:inkMkLst>
            <pc:docMk/>
            <pc:sldMk cId="2697508580" sldId="286"/>
            <ac:inkMk id="138" creationId="{32AFC944-6EBA-0000-EF69-FB1EA06D145F}"/>
          </ac:inkMkLst>
        </pc:inkChg>
        <pc:inkChg chg="add reco">
          <ac:chgData name="Venkatasubramanian, Mani V." userId="fbe5ce37-0145-4c31-b84a-b36f8beac5f3" providerId="ADAL" clId="{80B9EE92-2438-4B4B-9C0B-08A31A8552CD}" dt="2023-03-30T15:43:46.655" v="2916"/>
          <ac:inkMkLst>
            <pc:docMk/>
            <pc:sldMk cId="2697508580" sldId="286"/>
            <ac:inkMk id="139" creationId="{B6114E27-CCD3-0BA8-5296-84778CC8C21E}"/>
          </ac:inkMkLst>
        </pc:inkChg>
        <pc:inkChg chg="add del">
          <ac:chgData name="Venkatasubramanian, Mani V." userId="fbe5ce37-0145-4c31-b84a-b36f8beac5f3" providerId="ADAL" clId="{80B9EE92-2438-4B4B-9C0B-08A31A8552CD}" dt="2023-03-30T15:43:54.724" v="2932"/>
          <ac:inkMkLst>
            <pc:docMk/>
            <pc:sldMk cId="2697508580" sldId="286"/>
            <ac:inkMk id="140" creationId="{E7344606-8C63-E695-9FB8-55BA3C97EE85}"/>
          </ac:inkMkLst>
        </pc:inkChg>
        <pc:inkChg chg="add del">
          <ac:chgData name="Venkatasubramanian, Mani V." userId="fbe5ce37-0145-4c31-b84a-b36f8beac5f3" providerId="ADAL" clId="{80B9EE92-2438-4B4B-9C0B-08A31A8552CD}" dt="2023-03-30T15:43:54.724" v="2932"/>
          <ac:inkMkLst>
            <pc:docMk/>
            <pc:sldMk cId="2697508580" sldId="286"/>
            <ac:inkMk id="141" creationId="{C594A1D5-EDAB-3DD4-B4AC-9DB0A2EEBC59}"/>
          </ac:inkMkLst>
        </pc:inkChg>
        <pc:inkChg chg="add del">
          <ac:chgData name="Venkatasubramanian, Mani V." userId="fbe5ce37-0145-4c31-b84a-b36f8beac5f3" providerId="ADAL" clId="{80B9EE92-2438-4B4B-9C0B-08A31A8552CD}" dt="2023-03-30T15:43:54.724" v="2932"/>
          <ac:inkMkLst>
            <pc:docMk/>
            <pc:sldMk cId="2697508580" sldId="286"/>
            <ac:inkMk id="142" creationId="{047E64ED-E641-D79C-E76E-98D9E1D7D2A6}"/>
          </ac:inkMkLst>
        </pc:inkChg>
        <pc:inkChg chg="add del">
          <ac:chgData name="Venkatasubramanian, Mani V." userId="fbe5ce37-0145-4c31-b84a-b36f8beac5f3" providerId="ADAL" clId="{80B9EE92-2438-4B4B-9C0B-08A31A8552CD}" dt="2023-03-30T15:43:54.724" v="2932"/>
          <ac:inkMkLst>
            <pc:docMk/>
            <pc:sldMk cId="2697508580" sldId="286"/>
            <ac:inkMk id="143" creationId="{2981D91B-6756-9965-FAA5-B37575854454}"/>
          </ac:inkMkLst>
        </pc:inkChg>
        <pc:inkChg chg="add del">
          <ac:chgData name="Venkatasubramanian, Mani V." userId="fbe5ce37-0145-4c31-b84a-b36f8beac5f3" providerId="ADAL" clId="{80B9EE92-2438-4B4B-9C0B-08A31A8552CD}" dt="2023-03-30T15:43:54.724" v="2932"/>
          <ac:inkMkLst>
            <pc:docMk/>
            <pc:sldMk cId="2697508580" sldId="286"/>
            <ac:inkMk id="144" creationId="{1A6A2BE8-EFDB-767C-6508-21EDF4704354}"/>
          </ac:inkMkLst>
        </pc:inkChg>
        <pc:inkChg chg="add del">
          <ac:chgData name="Venkatasubramanian, Mani V." userId="fbe5ce37-0145-4c31-b84a-b36f8beac5f3" providerId="ADAL" clId="{80B9EE92-2438-4B4B-9C0B-08A31A8552CD}" dt="2023-03-30T15:43:54.724" v="2932"/>
          <ac:inkMkLst>
            <pc:docMk/>
            <pc:sldMk cId="2697508580" sldId="286"/>
            <ac:inkMk id="145" creationId="{8BDD6D50-F777-FF3F-FEFB-2917072B9D74}"/>
          </ac:inkMkLst>
        </pc:inkChg>
        <pc:inkChg chg="add del">
          <ac:chgData name="Venkatasubramanian, Mani V." userId="fbe5ce37-0145-4c31-b84a-b36f8beac5f3" providerId="ADAL" clId="{80B9EE92-2438-4B4B-9C0B-08A31A8552CD}" dt="2023-03-30T15:43:54.724" v="2932"/>
          <ac:inkMkLst>
            <pc:docMk/>
            <pc:sldMk cId="2697508580" sldId="286"/>
            <ac:inkMk id="146" creationId="{68167DF1-6E2F-A157-0BA0-5C9C600E82DD}"/>
          </ac:inkMkLst>
        </pc:inkChg>
        <pc:inkChg chg="add del">
          <ac:chgData name="Venkatasubramanian, Mani V." userId="fbe5ce37-0145-4c31-b84a-b36f8beac5f3" providerId="ADAL" clId="{80B9EE92-2438-4B4B-9C0B-08A31A8552CD}" dt="2023-03-30T15:43:54.724" v="2932"/>
          <ac:inkMkLst>
            <pc:docMk/>
            <pc:sldMk cId="2697508580" sldId="286"/>
            <ac:inkMk id="147" creationId="{4C8BB1FD-C9C3-DD1C-DFC1-29FFD7FA4575}"/>
          </ac:inkMkLst>
        </pc:inkChg>
        <pc:inkChg chg="add del">
          <ac:chgData name="Venkatasubramanian, Mani V." userId="fbe5ce37-0145-4c31-b84a-b36f8beac5f3" providerId="ADAL" clId="{80B9EE92-2438-4B4B-9C0B-08A31A8552CD}" dt="2023-03-30T15:43:54.724" v="2932"/>
          <ac:inkMkLst>
            <pc:docMk/>
            <pc:sldMk cId="2697508580" sldId="286"/>
            <ac:inkMk id="148" creationId="{434366C0-829F-665D-DF2D-4675FF5FF44C}"/>
          </ac:inkMkLst>
        </pc:inkChg>
        <pc:inkChg chg="add del">
          <ac:chgData name="Venkatasubramanian, Mani V." userId="fbe5ce37-0145-4c31-b84a-b36f8beac5f3" providerId="ADAL" clId="{80B9EE92-2438-4B4B-9C0B-08A31A8552CD}" dt="2023-03-30T15:43:54.724" v="2932"/>
          <ac:inkMkLst>
            <pc:docMk/>
            <pc:sldMk cId="2697508580" sldId="286"/>
            <ac:inkMk id="149" creationId="{A1CBC4DE-8A96-E422-3E2B-9FF74E2DEA61}"/>
          </ac:inkMkLst>
        </pc:inkChg>
        <pc:inkChg chg="add del">
          <ac:chgData name="Venkatasubramanian, Mani V." userId="fbe5ce37-0145-4c31-b84a-b36f8beac5f3" providerId="ADAL" clId="{80B9EE92-2438-4B4B-9C0B-08A31A8552CD}" dt="2023-03-30T15:43:54.724" v="2932"/>
          <ac:inkMkLst>
            <pc:docMk/>
            <pc:sldMk cId="2697508580" sldId="286"/>
            <ac:inkMk id="150" creationId="{AB8E28E8-ED5D-029F-1EE8-093108260769}"/>
          </ac:inkMkLst>
        </pc:inkChg>
        <pc:inkChg chg="add del">
          <ac:chgData name="Venkatasubramanian, Mani V." userId="fbe5ce37-0145-4c31-b84a-b36f8beac5f3" providerId="ADAL" clId="{80B9EE92-2438-4B4B-9C0B-08A31A8552CD}" dt="2023-03-30T15:43:54.724" v="2932"/>
          <ac:inkMkLst>
            <pc:docMk/>
            <pc:sldMk cId="2697508580" sldId="286"/>
            <ac:inkMk id="151" creationId="{837345E4-7195-F66B-AC9D-F754F43B20E8}"/>
          </ac:inkMkLst>
        </pc:inkChg>
        <pc:inkChg chg="add">
          <ac:chgData name="Venkatasubramanian, Mani V." userId="fbe5ce37-0145-4c31-b84a-b36f8beac5f3" providerId="ADAL" clId="{80B9EE92-2438-4B4B-9C0B-08A31A8552CD}" dt="2023-03-30T15:43:52.953" v="2929"/>
          <ac:inkMkLst>
            <pc:docMk/>
            <pc:sldMk cId="2697508580" sldId="286"/>
            <ac:inkMk id="152" creationId="{4CD43DEE-ADCF-3052-C2EE-10A5FE836B10}"/>
          </ac:inkMkLst>
        </pc:inkChg>
        <pc:inkChg chg="add del">
          <ac:chgData name="Venkatasubramanian, Mani V." userId="fbe5ce37-0145-4c31-b84a-b36f8beac5f3" providerId="ADAL" clId="{80B9EE92-2438-4B4B-9C0B-08A31A8552CD}" dt="2023-03-30T15:43:54.724" v="2932"/>
          <ac:inkMkLst>
            <pc:docMk/>
            <pc:sldMk cId="2697508580" sldId="286"/>
            <ac:inkMk id="153" creationId="{FA9D38CE-CCDB-3BF2-81BA-0206D8370EA8}"/>
          </ac:inkMkLst>
        </pc:inkChg>
        <pc:inkChg chg="add del">
          <ac:chgData name="Venkatasubramanian, Mani V." userId="fbe5ce37-0145-4c31-b84a-b36f8beac5f3" providerId="ADAL" clId="{80B9EE92-2438-4B4B-9C0B-08A31A8552CD}" dt="2023-03-30T15:43:54.724" v="2932"/>
          <ac:inkMkLst>
            <pc:docMk/>
            <pc:sldMk cId="2697508580" sldId="286"/>
            <ac:inkMk id="154" creationId="{5A942E42-4B90-41C0-8974-ED98973B9CE6}"/>
          </ac:inkMkLst>
        </pc:inkChg>
        <pc:inkChg chg="add reco">
          <ac:chgData name="Venkatasubramanian, Mani V." userId="fbe5ce37-0145-4c31-b84a-b36f8beac5f3" providerId="ADAL" clId="{80B9EE92-2438-4B4B-9C0B-08A31A8552CD}" dt="2023-03-30T15:43:54.724" v="2932"/>
          <ac:inkMkLst>
            <pc:docMk/>
            <pc:sldMk cId="2697508580" sldId="286"/>
            <ac:inkMk id="155" creationId="{0972E409-BB13-AED3-9DC7-881D9CF00B05}"/>
          </ac:inkMkLst>
        </pc:inkChg>
        <pc:inkChg chg="add reco">
          <ac:chgData name="Venkatasubramanian, Mani V." userId="fbe5ce37-0145-4c31-b84a-b36f8beac5f3" providerId="ADAL" clId="{80B9EE92-2438-4B4B-9C0B-08A31A8552CD}" dt="2023-03-30T15:43:54.724" v="2932"/>
          <ac:inkMkLst>
            <pc:docMk/>
            <pc:sldMk cId="2697508580" sldId="286"/>
            <ac:inkMk id="156" creationId="{675D3A1B-4DAC-ED3E-68C0-4FAE21AE6E91}"/>
          </ac:inkMkLst>
        </pc:inkChg>
        <pc:inkChg chg="add">
          <ac:chgData name="Venkatasubramanian, Mani V." userId="fbe5ce37-0145-4c31-b84a-b36f8beac5f3" providerId="ADAL" clId="{80B9EE92-2438-4B4B-9C0B-08A31A8552CD}" dt="2023-03-30T15:43:54.799" v="2933"/>
          <ac:inkMkLst>
            <pc:docMk/>
            <pc:sldMk cId="2697508580" sldId="286"/>
            <ac:inkMk id="157" creationId="{F6337BE6-FA4D-7508-B4E4-DCBCF4271607}"/>
          </ac:inkMkLst>
        </pc:inkChg>
        <pc:inkChg chg="add">
          <ac:chgData name="Venkatasubramanian, Mani V." userId="fbe5ce37-0145-4c31-b84a-b36f8beac5f3" providerId="ADAL" clId="{80B9EE92-2438-4B4B-9C0B-08A31A8552CD}" dt="2023-03-30T15:43:55.322" v="2934"/>
          <ac:inkMkLst>
            <pc:docMk/>
            <pc:sldMk cId="2697508580" sldId="286"/>
            <ac:inkMk id="158" creationId="{4B1AD0C5-7724-2140-B38C-8A6A97401512}"/>
          </ac:inkMkLst>
        </pc:inkChg>
        <pc:inkChg chg="add del">
          <ac:chgData name="Venkatasubramanian, Mani V." userId="fbe5ce37-0145-4c31-b84a-b36f8beac5f3" providerId="ADAL" clId="{80B9EE92-2438-4B4B-9C0B-08A31A8552CD}" dt="2023-03-30T15:43:57.497" v="2939"/>
          <ac:inkMkLst>
            <pc:docMk/>
            <pc:sldMk cId="2697508580" sldId="286"/>
            <ac:inkMk id="159" creationId="{B3AFC888-36A5-7734-1C51-5A11B87D6F64}"/>
          </ac:inkMkLst>
        </pc:inkChg>
        <pc:inkChg chg="add del">
          <ac:chgData name="Venkatasubramanian, Mani V." userId="fbe5ce37-0145-4c31-b84a-b36f8beac5f3" providerId="ADAL" clId="{80B9EE92-2438-4B4B-9C0B-08A31A8552CD}" dt="2023-03-30T15:43:57.497" v="2939"/>
          <ac:inkMkLst>
            <pc:docMk/>
            <pc:sldMk cId="2697508580" sldId="286"/>
            <ac:inkMk id="160" creationId="{7BFEC5FA-F49C-84E6-BAD7-D1401695D7C0}"/>
          </ac:inkMkLst>
        </pc:inkChg>
        <pc:inkChg chg="add del">
          <ac:chgData name="Venkatasubramanian, Mani V." userId="fbe5ce37-0145-4c31-b84a-b36f8beac5f3" providerId="ADAL" clId="{80B9EE92-2438-4B4B-9C0B-08A31A8552CD}" dt="2023-03-30T15:43:57.497" v="2939"/>
          <ac:inkMkLst>
            <pc:docMk/>
            <pc:sldMk cId="2697508580" sldId="286"/>
            <ac:inkMk id="161" creationId="{325FB85F-4F97-F63B-6263-47A56BF096E4}"/>
          </ac:inkMkLst>
        </pc:inkChg>
        <pc:inkChg chg="add del">
          <ac:chgData name="Venkatasubramanian, Mani V." userId="fbe5ce37-0145-4c31-b84a-b36f8beac5f3" providerId="ADAL" clId="{80B9EE92-2438-4B4B-9C0B-08A31A8552CD}" dt="2023-03-30T15:43:57.497" v="2939"/>
          <ac:inkMkLst>
            <pc:docMk/>
            <pc:sldMk cId="2697508580" sldId="286"/>
            <ac:inkMk id="162" creationId="{FBA6F9B0-00DF-AFF2-C2F7-1363FA995801}"/>
          </ac:inkMkLst>
        </pc:inkChg>
        <pc:inkChg chg="add reco">
          <ac:chgData name="Venkatasubramanian, Mani V." userId="fbe5ce37-0145-4c31-b84a-b36f8beac5f3" providerId="ADAL" clId="{80B9EE92-2438-4B4B-9C0B-08A31A8552CD}" dt="2023-03-30T15:43:57.497" v="2939"/>
          <ac:inkMkLst>
            <pc:docMk/>
            <pc:sldMk cId="2697508580" sldId="286"/>
            <ac:inkMk id="163" creationId="{ED70EC33-A74C-BFED-20DE-DCCC1DA7464D}"/>
          </ac:inkMkLst>
        </pc:inkChg>
        <pc:inkChg chg="add del">
          <ac:chgData name="Venkatasubramanian, Mani V." userId="fbe5ce37-0145-4c31-b84a-b36f8beac5f3" providerId="ADAL" clId="{80B9EE92-2438-4B4B-9C0B-08A31A8552CD}" dt="2023-03-30T15:44:00.967" v="2944"/>
          <ac:inkMkLst>
            <pc:docMk/>
            <pc:sldMk cId="2697508580" sldId="286"/>
            <ac:inkMk id="164" creationId="{712A9A3D-80E5-87AF-EE3A-170DFF67048F}"/>
          </ac:inkMkLst>
        </pc:inkChg>
        <pc:inkChg chg="add del">
          <ac:chgData name="Venkatasubramanian, Mani V." userId="fbe5ce37-0145-4c31-b84a-b36f8beac5f3" providerId="ADAL" clId="{80B9EE92-2438-4B4B-9C0B-08A31A8552CD}" dt="2023-03-30T15:44:00.967" v="2944"/>
          <ac:inkMkLst>
            <pc:docMk/>
            <pc:sldMk cId="2697508580" sldId="286"/>
            <ac:inkMk id="165" creationId="{A087BC67-5007-075C-6EC1-160E0922F4FB}"/>
          </ac:inkMkLst>
        </pc:inkChg>
        <pc:inkChg chg="add del">
          <ac:chgData name="Venkatasubramanian, Mani V." userId="fbe5ce37-0145-4c31-b84a-b36f8beac5f3" providerId="ADAL" clId="{80B9EE92-2438-4B4B-9C0B-08A31A8552CD}" dt="2023-03-30T15:44:00.967" v="2944"/>
          <ac:inkMkLst>
            <pc:docMk/>
            <pc:sldMk cId="2697508580" sldId="286"/>
            <ac:inkMk id="166" creationId="{4FE77200-6FCB-0567-EDB9-BA74DD73D031}"/>
          </ac:inkMkLst>
        </pc:inkChg>
        <pc:inkChg chg="add del">
          <ac:chgData name="Venkatasubramanian, Mani V." userId="fbe5ce37-0145-4c31-b84a-b36f8beac5f3" providerId="ADAL" clId="{80B9EE92-2438-4B4B-9C0B-08A31A8552CD}" dt="2023-03-30T15:44:00.967" v="2944"/>
          <ac:inkMkLst>
            <pc:docMk/>
            <pc:sldMk cId="2697508580" sldId="286"/>
            <ac:inkMk id="167" creationId="{5896DD4C-F569-1C91-FAFD-729668DE3588}"/>
          </ac:inkMkLst>
        </pc:inkChg>
        <pc:inkChg chg="add reco">
          <ac:chgData name="Venkatasubramanian, Mani V." userId="fbe5ce37-0145-4c31-b84a-b36f8beac5f3" providerId="ADAL" clId="{80B9EE92-2438-4B4B-9C0B-08A31A8552CD}" dt="2023-03-30T15:44:00.967" v="2944"/>
          <ac:inkMkLst>
            <pc:docMk/>
            <pc:sldMk cId="2697508580" sldId="286"/>
            <ac:inkMk id="168" creationId="{ACEE731D-860E-58A4-3C3A-8E208A860A50}"/>
          </ac:inkMkLst>
        </pc:inkChg>
        <pc:inkChg chg="add del">
          <ac:chgData name="Venkatasubramanian, Mani V." userId="fbe5ce37-0145-4c31-b84a-b36f8beac5f3" providerId="ADAL" clId="{80B9EE92-2438-4B4B-9C0B-08A31A8552CD}" dt="2023-03-30T15:44:08.334" v="2957"/>
          <ac:inkMkLst>
            <pc:docMk/>
            <pc:sldMk cId="2697508580" sldId="286"/>
            <ac:inkMk id="169" creationId="{094DEA32-EAF4-E924-81F4-6A5C2877A39B}"/>
          </ac:inkMkLst>
        </pc:inkChg>
        <pc:inkChg chg="add del">
          <ac:chgData name="Venkatasubramanian, Mani V." userId="fbe5ce37-0145-4c31-b84a-b36f8beac5f3" providerId="ADAL" clId="{80B9EE92-2438-4B4B-9C0B-08A31A8552CD}" dt="2023-03-30T15:44:03.571" v="2948"/>
          <ac:inkMkLst>
            <pc:docMk/>
            <pc:sldMk cId="2697508580" sldId="286"/>
            <ac:inkMk id="170" creationId="{757FF128-E251-A7F1-55DE-76E8DC091468}"/>
          </ac:inkMkLst>
        </pc:inkChg>
        <pc:inkChg chg="add del">
          <ac:chgData name="Venkatasubramanian, Mani V." userId="fbe5ce37-0145-4c31-b84a-b36f8beac5f3" providerId="ADAL" clId="{80B9EE92-2438-4B4B-9C0B-08A31A8552CD}" dt="2023-03-30T15:44:03.571" v="2948"/>
          <ac:inkMkLst>
            <pc:docMk/>
            <pc:sldMk cId="2697508580" sldId="286"/>
            <ac:inkMk id="171" creationId="{C535628C-020F-6FD6-3B44-746BC73B17D6}"/>
          </ac:inkMkLst>
        </pc:inkChg>
        <pc:inkChg chg="add reco">
          <ac:chgData name="Venkatasubramanian, Mani V." userId="fbe5ce37-0145-4c31-b84a-b36f8beac5f3" providerId="ADAL" clId="{80B9EE92-2438-4B4B-9C0B-08A31A8552CD}" dt="2023-03-30T15:44:03.571" v="2948"/>
          <ac:inkMkLst>
            <pc:docMk/>
            <pc:sldMk cId="2697508580" sldId="286"/>
            <ac:inkMk id="172" creationId="{E2AA0631-A84A-6D45-172D-5A8E962F1961}"/>
          </ac:inkMkLst>
        </pc:inkChg>
        <pc:inkChg chg="add del">
          <ac:chgData name="Venkatasubramanian, Mani V." userId="fbe5ce37-0145-4c31-b84a-b36f8beac5f3" providerId="ADAL" clId="{80B9EE92-2438-4B4B-9C0B-08A31A8552CD}" dt="2023-03-30T15:44:08.334" v="2957"/>
          <ac:inkMkLst>
            <pc:docMk/>
            <pc:sldMk cId="2697508580" sldId="286"/>
            <ac:inkMk id="173" creationId="{04431C86-8282-3BF4-6D86-A584E4C4EAD0}"/>
          </ac:inkMkLst>
        </pc:inkChg>
        <pc:inkChg chg="add del">
          <ac:chgData name="Venkatasubramanian, Mani V." userId="fbe5ce37-0145-4c31-b84a-b36f8beac5f3" providerId="ADAL" clId="{80B9EE92-2438-4B4B-9C0B-08A31A8552CD}" dt="2023-03-30T15:44:08.334" v="2957"/>
          <ac:inkMkLst>
            <pc:docMk/>
            <pc:sldMk cId="2697508580" sldId="286"/>
            <ac:inkMk id="174" creationId="{4B4FBDC6-A232-0ACA-55FE-A3D975268F06}"/>
          </ac:inkMkLst>
        </pc:inkChg>
        <pc:inkChg chg="add del">
          <ac:chgData name="Venkatasubramanian, Mani V." userId="fbe5ce37-0145-4c31-b84a-b36f8beac5f3" providerId="ADAL" clId="{80B9EE92-2438-4B4B-9C0B-08A31A8552CD}" dt="2023-03-30T15:44:08.334" v="2957"/>
          <ac:inkMkLst>
            <pc:docMk/>
            <pc:sldMk cId="2697508580" sldId="286"/>
            <ac:inkMk id="175" creationId="{F173C3A0-8293-E9B0-D16F-8C6772F04181}"/>
          </ac:inkMkLst>
        </pc:inkChg>
        <pc:inkChg chg="add del">
          <ac:chgData name="Venkatasubramanian, Mani V." userId="fbe5ce37-0145-4c31-b84a-b36f8beac5f3" providerId="ADAL" clId="{80B9EE92-2438-4B4B-9C0B-08A31A8552CD}" dt="2023-03-30T15:44:08.334" v="2957"/>
          <ac:inkMkLst>
            <pc:docMk/>
            <pc:sldMk cId="2697508580" sldId="286"/>
            <ac:inkMk id="176" creationId="{76ABFD20-6C07-5C78-2C33-5C77D6CFD59F}"/>
          </ac:inkMkLst>
        </pc:inkChg>
        <pc:inkChg chg="add del">
          <ac:chgData name="Venkatasubramanian, Mani V." userId="fbe5ce37-0145-4c31-b84a-b36f8beac5f3" providerId="ADAL" clId="{80B9EE92-2438-4B4B-9C0B-08A31A8552CD}" dt="2023-03-30T15:44:08.334" v="2957"/>
          <ac:inkMkLst>
            <pc:docMk/>
            <pc:sldMk cId="2697508580" sldId="286"/>
            <ac:inkMk id="177" creationId="{48D45605-C11C-3D44-D2D9-09AAB579E489}"/>
          </ac:inkMkLst>
        </pc:inkChg>
        <pc:inkChg chg="add del">
          <ac:chgData name="Venkatasubramanian, Mani V." userId="fbe5ce37-0145-4c31-b84a-b36f8beac5f3" providerId="ADAL" clId="{80B9EE92-2438-4B4B-9C0B-08A31A8552CD}" dt="2023-03-30T15:44:08.334" v="2957"/>
          <ac:inkMkLst>
            <pc:docMk/>
            <pc:sldMk cId="2697508580" sldId="286"/>
            <ac:inkMk id="178" creationId="{A5ECE181-0101-C787-D13C-0DDE9A8DCE4D}"/>
          </ac:inkMkLst>
        </pc:inkChg>
        <pc:inkChg chg="add del">
          <ac:chgData name="Venkatasubramanian, Mani V." userId="fbe5ce37-0145-4c31-b84a-b36f8beac5f3" providerId="ADAL" clId="{80B9EE92-2438-4B4B-9C0B-08A31A8552CD}" dt="2023-03-30T15:44:08.334" v="2957"/>
          <ac:inkMkLst>
            <pc:docMk/>
            <pc:sldMk cId="2697508580" sldId="286"/>
            <ac:inkMk id="179" creationId="{BCE7273D-6DB8-B3EB-A4A7-31E480ACD636}"/>
          </ac:inkMkLst>
        </pc:inkChg>
        <pc:inkChg chg="add del">
          <ac:chgData name="Venkatasubramanian, Mani V." userId="fbe5ce37-0145-4c31-b84a-b36f8beac5f3" providerId="ADAL" clId="{80B9EE92-2438-4B4B-9C0B-08A31A8552CD}" dt="2023-03-30T15:44:08.334" v="2957"/>
          <ac:inkMkLst>
            <pc:docMk/>
            <pc:sldMk cId="2697508580" sldId="286"/>
            <ac:inkMk id="180" creationId="{BF08AE73-D1FD-969B-A4DF-B6491F48AD0B}"/>
          </ac:inkMkLst>
        </pc:inkChg>
        <pc:inkChg chg="add reco">
          <ac:chgData name="Venkatasubramanian, Mani V." userId="fbe5ce37-0145-4c31-b84a-b36f8beac5f3" providerId="ADAL" clId="{80B9EE92-2438-4B4B-9C0B-08A31A8552CD}" dt="2023-03-30T15:44:08.334" v="2957"/>
          <ac:inkMkLst>
            <pc:docMk/>
            <pc:sldMk cId="2697508580" sldId="286"/>
            <ac:inkMk id="181" creationId="{1289711E-0AC8-00D1-76D6-AA34EA893A6D}"/>
          </ac:inkMkLst>
        </pc:inkChg>
        <pc:inkChg chg="add reco">
          <ac:chgData name="Venkatasubramanian, Mani V." userId="fbe5ce37-0145-4c31-b84a-b36f8beac5f3" providerId="ADAL" clId="{80B9EE92-2438-4B4B-9C0B-08A31A8552CD}" dt="2023-03-30T15:44:08.334" v="2957"/>
          <ac:inkMkLst>
            <pc:docMk/>
            <pc:sldMk cId="2697508580" sldId="286"/>
            <ac:inkMk id="182" creationId="{86AEBB10-0D65-65C7-86FE-19B5184A190B}"/>
          </ac:inkMkLst>
        </pc:inkChg>
      </pc:sldChg>
      <pc:sldChg chg="addSp delSp">
        <pc:chgData name="Venkatasubramanian, Mani V." userId="fbe5ce37-0145-4c31-b84a-b36f8beac5f3" providerId="ADAL" clId="{80B9EE92-2438-4B4B-9C0B-08A31A8552CD}" dt="2023-03-30T15:48:18.560" v="3130"/>
        <pc:sldMkLst>
          <pc:docMk/>
          <pc:sldMk cId="1133807899" sldId="287"/>
        </pc:sldMkLst>
        <pc:inkChg chg="add del">
          <ac:chgData name="Venkatasubramanian, Mani V." userId="fbe5ce37-0145-4c31-b84a-b36f8beac5f3" providerId="ADAL" clId="{80B9EE92-2438-4B4B-9C0B-08A31A8552CD}" dt="2023-03-30T15:45:50.147" v="2973"/>
          <ac:inkMkLst>
            <pc:docMk/>
            <pc:sldMk cId="1133807899" sldId="287"/>
            <ac:inkMk id="2" creationId="{C099E54D-0C84-AB5D-D002-3FE90DF5541D}"/>
          </ac:inkMkLst>
        </pc:inkChg>
        <pc:inkChg chg="add del">
          <ac:chgData name="Venkatasubramanian, Mani V." userId="fbe5ce37-0145-4c31-b84a-b36f8beac5f3" providerId="ADAL" clId="{80B9EE92-2438-4B4B-9C0B-08A31A8552CD}" dt="2023-03-30T15:45:50.147" v="2973"/>
          <ac:inkMkLst>
            <pc:docMk/>
            <pc:sldMk cId="1133807899" sldId="287"/>
            <ac:inkMk id="3" creationId="{B9DC8ADD-9AE2-03E0-459C-5E5A27831E8B}"/>
          </ac:inkMkLst>
        </pc:inkChg>
        <pc:inkChg chg="add del">
          <ac:chgData name="Venkatasubramanian, Mani V." userId="fbe5ce37-0145-4c31-b84a-b36f8beac5f3" providerId="ADAL" clId="{80B9EE92-2438-4B4B-9C0B-08A31A8552CD}" dt="2023-03-30T15:45:50.147" v="2973"/>
          <ac:inkMkLst>
            <pc:docMk/>
            <pc:sldMk cId="1133807899" sldId="287"/>
            <ac:inkMk id="4" creationId="{227768A9-CC3C-3849-AA6F-09D01D84FF52}"/>
          </ac:inkMkLst>
        </pc:inkChg>
        <pc:inkChg chg="add del">
          <ac:chgData name="Venkatasubramanian, Mani V." userId="fbe5ce37-0145-4c31-b84a-b36f8beac5f3" providerId="ADAL" clId="{80B9EE92-2438-4B4B-9C0B-08A31A8552CD}" dt="2023-03-30T15:45:50.147" v="2973"/>
          <ac:inkMkLst>
            <pc:docMk/>
            <pc:sldMk cId="1133807899" sldId="287"/>
            <ac:inkMk id="5" creationId="{3311E180-39D2-7E39-3832-B3A69CB77371}"/>
          </ac:inkMkLst>
        </pc:inkChg>
        <pc:inkChg chg="add del">
          <ac:chgData name="Venkatasubramanian, Mani V." userId="fbe5ce37-0145-4c31-b84a-b36f8beac5f3" providerId="ADAL" clId="{80B9EE92-2438-4B4B-9C0B-08A31A8552CD}" dt="2023-03-30T15:45:50.147" v="2973"/>
          <ac:inkMkLst>
            <pc:docMk/>
            <pc:sldMk cId="1133807899" sldId="287"/>
            <ac:inkMk id="6" creationId="{EC648146-662A-488E-5DC7-21E30CF45D67}"/>
          </ac:inkMkLst>
        </pc:inkChg>
        <pc:inkChg chg="add del">
          <ac:chgData name="Venkatasubramanian, Mani V." userId="fbe5ce37-0145-4c31-b84a-b36f8beac5f3" providerId="ADAL" clId="{80B9EE92-2438-4B4B-9C0B-08A31A8552CD}" dt="2023-03-30T15:45:50.147" v="2973"/>
          <ac:inkMkLst>
            <pc:docMk/>
            <pc:sldMk cId="1133807899" sldId="287"/>
            <ac:inkMk id="7" creationId="{66D41A27-1C39-7CA9-E19C-12C7962FE3C7}"/>
          </ac:inkMkLst>
        </pc:inkChg>
        <pc:inkChg chg="add del">
          <ac:chgData name="Venkatasubramanian, Mani V." userId="fbe5ce37-0145-4c31-b84a-b36f8beac5f3" providerId="ADAL" clId="{80B9EE92-2438-4B4B-9C0B-08A31A8552CD}" dt="2023-03-30T15:45:50.147" v="2973"/>
          <ac:inkMkLst>
            <pc:docMk/>
            <pc:sldMk cId="1133807899" sldId="287"/>
            <ac:inkMk id="8" creationId="{7B3DE34E-859B-E3B5-6983-539EAFB053E1}"/>
          </ac:inkMkLst>
        </pc:inkChg>
        <pc:inkChg chg="add del">
          <ac:chgData name="Venkatasubramanian, Mani V." userId="fbe5ce37-0145-4c31-b84a-b36f8beac5f3" providerId="ADAL" clId="{80B9EE92-2438-4B4B-9C0B-08A31A8552CD}" dt="2023-03-30T15:45:50.147" v="2973"/>
          <ac:inkMkLst>
            <pc:docMk/>
            <pc:sldMk cId="1133807899" sldId="287"/>
            <ac:inkMk id="9" creationId="{4BD7ABA2-8E0B-16AC-59D6-7902A4B8DC4F}"/>
          </ac:inkMkLst>
        </pc:inkChg>
        <pc:inkChg chg="add del">
          <ac:chgData name="Venkatasubramanian, Mani V." userId="fbe5ce37-0145-4c31-b84a-b36f8beac5f3" providerId="ADAL" clId="{80B9EE92-2438-4B4B-9C0B-08A31A8552CD}" dt="2023-03-30T15:45:50.147" v="2973"/>
          <ac:inkMkLst>
            <pc:docMk/>
            <pc:sldMk cId="1133807899" sldId="287"/>
            <ac:inkMk id="10" creationId="{21285F90-F9D3-4E74-8C78-F812C389D291}"/>
          </ac:inkMkLst>
        </pc:inkChg>
        <pc:inkChg chg="add del">
          <ac:chgData name="Venkatasubramanian, Mani V." userId="fbe5ce37-0145-4c31-b84a-b36f8beac5f3" providerId="ADAL" clId="{80B9EE92-2438-4B4B-9C0B-08A31A8552CD}" dt="2023-03-30T15:45:50.147" v="2973"/>
          <ac:inkMkLst>
            <pc:docMk/>
            <pc:sldMk cId="1133807899" sldId="287"/>
            <ac:inkMk id="11" creationId="{E0699CF8-775D-3EBD-CBE7-2B633A2E5793}"/>
          </ac:inkMkLst>
        </pc:inkChg>
        <pc:inkChg chg="add del">
          <ac:chgData name="Venkatasubramanian, Mani V." userId="fbe5ce37-0145-4c31-b84a-b36f8beac5f3" providerId="ADAL" clId="{80B9EE92-2438-4B4B-9C0B-08A31A8552CD}" dt="2023-03-30T15:45:50.147" v="2973"/>
          <ac:inkMkLst>
            <pc:docMk/>
            <pc:sldMk cId="1133807899" sldId="287"/>
            <ac:inkMk id="12" creationId="{CE92FC3F-3DD0-9733-0F80-A1CD4CE6A8C2}"/>
          </ac:inkMkLst>
        </pc:inkChg>
        <pc:inkChg chg="add del">
          <ac:chgData name="Venkatasubramanian, Mani V." userId="fbe5ce37-0145-4c31-b84a-b36f8beac5f3" providerId="ADAL" clId="{80B9EE92-2438-4B4B-9C0B-08A31A8552CD}" dt="2023-03-30T15:45:50.147" v="2973"/>
          <ac:inkMkLst>
            <pc:docMk/>
            <pc:sldMk cId="1133807899" sldId="287"/>
            <ac:inkMk id="13" creationId="{F325D34E-5B98-759C-AF9C-51B73A1D8D8C}"/>
          </ac:inkMkLst>
        </pc:inkChg>
        <pc:inkChg chg="add del">
          <ac:chgData name="Venkatasubramanian, Mani V." userId="fbe5ce37-0145-4c31-b84a-b36f8beac5f3" providerId="ADAL" clId="{80B9EE92-2438-4B4B-9C0B-08A31A8552CD}" dt="2023-03-30T15:45:50.147" v="2973"/>
          <ac:inkMkLst>
            <pc:docMk/>
            <pc:sldMk cId="1133807899" sldId="287"/>
            <ac:inkMk id="14" creationId="{EF53FD31-DC1D-97C8-3358-84F81ACD1D73}"/>
          </ac:inkMkLst>
        </pc:inkChg>
        <pc:inkChg chg="add del">
          <ac:chgData name="Venkatasubramanian, Mani V." userId="fbe5ce37-0145-4c31-b84a-b36f8beac5f3" providerId="ADAL" clId="{80B9EE92-2438-4B4B-9C0B-08A31A8552CD}" dt="2023-03-30T15:45:50.147" v="2973"/>
          <ac:inkMkLst>
            <pc:docMk/>
            <pc:sldMk cId="1133807899" sldId="287"/>
            <ac:inkMk id="15" creationId="{D47A4233-5638-4235-4853-CF0457287E5B}"/>
          </ac:inkMkLst>
        </pc:inkChg>
        <pc:inkChg chg="add del">
          <ac:chgData name="Venkatasubramanian, Mani V." userId="fbe5ce37-0145-4c31-b84a-b36f8beac5f3" providerId="ADAL" clId="{80B9EE92-2438-4B4B-9C0B-08A31A8552CD}" dt="2023-03-30T15:45:50.147" v="2973"/>
          <ac:inkMkLst>
            <pc:docMk/>
            <pc:sldMk cId="1133807899" sldId="287"/>
            <ac:inkMk id="16" creationId="{598DBEA0-F0C1-3719-F7C2-634CB2E03648}"/>
          </ac:inkMkLst>
        </pc:inkChg>
        <pc:inkChg chg="add reco">
          <ac:chgData name="Venkatasubramanian, Mani V." userId="fbe5ce37-0145-4c31-b84a-b36f8beac5f3" providerId="ADAL" clId="{80B9EE92-2438-4B4B-9C0B-08A31A8552CD}" dt="2023-03-30T15:45:50.147" v="2973"/>
          <ac:inkMkLst>
            <pc:docMk/>
            <pc:sldMk cId="1133807899" sldId="287"/>
            <ac:inkMk id="17" creationId="{FCC5069C-9451-4073-8718-91DE41213AC5}"/>
          </ac:inkMkLst>
        </pc:inkChg>
        <pc:inkChg chg="add reco">
          <ac:chgData name="Venkatasubramanian, Mani V." userId="fbe5ce37-0145-4c31-b84a-b36f8beac5f3" providerId="ADAL" clId="{80B9EE92-2438-4B4B-9C0B-08A31A8552CD}" dt="2023-03-30T15:45:50.147" v="2973"/>
          <ac:inkMkLst>
            <pc:docMk/>
            <pc:sldMk cId="1133807899" sldId="287"/>
            <ac:inkMk id="18" creationId="{76B27199-9167-84F5-9261-59675D49C236}"/>
          </ac:inkMkLst>
        </pc:inkChg>
        <pc:inkChg chg="add reco">
          <ac:chgData name="Venkatasubramanian, Mani V." userId="fbe5ce37-0145-4c31-b84a-b36f8beac5f3" providerId="ADAL" clId="{80B9EE92-2438-4B4B-9C0B-08A31A8552CD}" dt="2023-03-30T15:45:50.147" v="2973"/>
          <ac:inkMkLst>
            <pc:docMk/>
            <pc:sldMk cId="1133807899" sldId="287"/>
            <ac:inkMk id="19" creationId="{ED206A66-1214-9C57-E950-B8BF7EC33840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20" creationId="{6977590C-3031-1F53-AC84-E79900F286EF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21" creationId="{C7438209-B619-48C2-F7EC-FE0C181DE8BD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22" creationId="{7B274FB4-85D1-DBEC-71E4-E14EDA2DBC75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23" creationId="{713D8FE1-0B0C-35BC-F1B4-493A8BA4CCE2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24" creationId="{56CBA01E-9B27-CD66-9F00-6550927D323A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25" creationId="{CBB388B5-CEA7-F5DD-782F-F634220FBCE3}"/>
          </ac:inkMkLst>
        </pc:inkChg>
        <pc:inkChg chg="add">
          <ac:chgData name="Venkatasubramanian, Mani V." userId="fbe5ce37-0145-4c31-b84a-b36f8beac5f3" providerId="ADAL" clId="{80B9EE92-2438-4B4B-9C0B-08A31A8552CD}" dt="2023-03-30T15:45:54.360" v="2980"/>
          <ac:inkMkLst>
            <pc:docMk/>
            <pc:sldMk cId="1133807899" sldId="287"/>
            <ac:inkMk id="26" creationId="{BD78B3A0-2246-4E9C-F5D5-4B61AE062AB7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27" creationId="{1F0A2050-FA1E-FB86-B86B-6CE1EAEB21D9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28" creationId="{BCC1A123-65BC-D7A6-D919-FD528D43632C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29" creationId="{F92D7EA0-3F17-72F8-8EE6-A8C6F82E99F2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30" creationId="{B3F05557-33D4-5868-BF6B-E62A327487D3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31" creationId="{55E40B16-35FA-7628-A906-8ED579472FE6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32" creationId="{0E2C3CBA-6476-2DBF-8325-719D4E7CE37D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33" creationId="{44D40009-8BCE-A877-65BA-5A855CD96B7C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34" creationId="{AF9F263B-7590-A98C-5F3F-740E20D80F28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35" creationId="{18A44401-09E5-7BF2-732A-87A3A595FDB9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36" creationId="{B813C90B-7C67-C37E-9A7F-3ECD991CE820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37" creationId="{989530D3-B29F-819A-5954-2481E4AB3623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38" creationId="{F113EDE0-79AE-885F-D43E-917A7B322501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39" creationId="{9C78A4C8-2A4D-6BF2-AD53-ECEB9BB57649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40" creationId="{2C9EA287-B130-BF44-7757-629CB173DF5E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41" creationId="{C2C77FB0-6E40-4876-52FE-7C9827A4828C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42" creationId="{5AAEF337-506B-8BD2-1F34-F65604E9AD48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43" creationId="{91323D29-F34F-D113-F217-C183AC36FEAD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44" creationId="{294B07EA-9262-741D-4331-4C860B428135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45" creationId="{4E121168-B9C6-F33A-C6AD-55E097840358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46" creationId="{00CD63FC-E191-B3C3-F586-740A607FA525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47" creationId="{D2F1250F-1985-A2BC-1974-514B77892BF2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48" creationId="{39AF78A9-D943-F8D4-5FC8-B1DED83D0E23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49" creationId="{00AA72AA-AA7A-73C5-0BE2-B1F26F4CDE43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50" creationId="{6C7E75EF-0707-2D32-A559-F3D2D3E78AF1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51" creationId="{BD44C642-CEC0-C563-6B08-D303CF55130D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52" creationId="{670EAF62-5119-8150-D3B7-88F0317935F1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53" creationId="{9E8C2B1D-B174-F96F-D667-77198E5F0E16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54" creationId="{2CB53433-EAAF-B140-DD3E-0402C7789E8C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55" creationId="{1B9FEF46-2F6A-DC78-04C1-04BE0B63B57D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56" creationId="{B5A0E303-7788-512A-62D2-6D2AA7429326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57" creationId="{A8FB309A-1E33-2744-AF3E-4E9E0543A108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58" creationId="{A65D7503-BB47-E763-9089-67255A4D6084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59" creationId="{C508CC17-B1F3-8BE7-CD34-33DECAAF9DC8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60" creationId="{34A9591F-73FC-6C21-9B1D-1A7200F5B6AD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61" creationId="{80F55053-2B2E-E55B-8668-62AF95D3005E}"/>
          </ac:inkMkLst>
        </pc:inkChg>
        <pc:inkChg chg="add del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62" creationId="{37655459-927E-E6C2-0AB4-F8210B35EAC0}"/>
          </ac:inkMkLst>
        </pc:inkChg>
        <pc:inkChg chg="add reco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63" creationId="{4F236B91-254D-5162-1A5D-E5168A924F8F}"/>
          </ac:inkMkLst>
        </pc:inkChg>
        <pc:inkChg chg="add reco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64" creationId="{A86A8B32-556C-D01E-7DCD-AE04F4FACE8D}"/>
          </ac:inkMkLst>
        </pc:inkChg>
        <pc:inkChg chg="add reco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65" creationId="{EE286611-F8B2-441D-2611-6FD06912F585}"/>
          </ac:inkMkLst>
        </pc:inkChg>
        <pc:inkChg chg="add reco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66" creationId="{E41F21D1-2135-81BB-2E42-27D3A387DD6C}"/>
          </ac:inkMkLst>
        </pc:inkChg>
        <pc:inkChg chg="add reco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67" creationId="{9BE0610F-8A26-932C-FF44-939D98897EEE}"/>
          </ac:inkMkLst>
        </pc:inkChg>
        <pc:inkChg chg="add reco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68" creationId="{36526089-D315-A118-E3B7-5125AA3E205B}"/>
          </ac:inkMkLst>
        </pc:inkChg>
        <pc:inkChg chg="add reco">
          <ac:chgData name="Venkatasubramanian, Mani V." userId="fbe5ce37-0145-4c31-b84a-b36f8beac5f3" providerId="ADAL" clId="{80B9EE92-2438-4B4B-9C0B-08A31A8552CD}" dt="2023-03-30T15:46:07.345" v="3017"/>
          <ac:inkMkLst>
            <pc:docMk/>
            <pc:sldMk cId="1133807899" sldId="287"/>
            <ac:inkMk id="69" creationId="{38E2DC1B-6A58-8AEF-1E89-F65EFF0580F9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70" creationId="{ED1101F8-90BD-EEFE-BF54-62876F1FE6DF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71" creationId="{A1628B40-9BCB-C00F-B86B-02CC0F9A8C12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72" creationId="{845FD663-ADBB-4D4D-6012-896DC4AE9937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73" creationId="{EB2C1897-C1FB-C1B9-0855-7695C9DDB968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74" creationId="{B03F05A2-A79A-EEFF-B816-CC440C602375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75" creationId="{360B3DA5-C4BD-797F-7CCA-405EDFB617D2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76" creationId="{FE95E167-845D-36CD-8893-0B40514D33B4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77" creationId="{ABF3BB1E-3D0F-194D-406F-BB362767678C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78" creationId="{024133B9-221B-948A-C726-04FEC2AEBADC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79" creationId="{558BC305-B7BF-28BC-BA35-B600F56069C7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80" creationId="{E336FCB7-EB7F-B633-4FD2-6153EE614AAC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81" creationId="{766F00E0-831F-26A9-39FA-B00F7CB20068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82" creationId="{BAE58B85-8762-A22D-4E87-9F4D4AF7D5C1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83" creationId="{F57AEACB-D293-B216-5150-422CC8BAC83C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84" creationId="{2258D6DE-CDE5-8C76-07DB-31F10709C91E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85" creationId="{5FEF7105-2AA1-7C98-390F-0DE37DCB618A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86" creationId="{F378C873-8AC0-A519-5D12-CB3C32E9CB04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87" creationId="{B97F4E45-00F0-EBEE-800A-C2F2C34566BF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88" creationId="{2DBBC4BE-BAC1-40CF-64FC-A14D7076941C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89" creationId="{138E1F67-1830-DEB2-B52A-EBE2E66496B8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90" creationId="{646E4126-FEC5-A0E9-BA20-1BCC082B1376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91" creationId="{ABAEB8B3-0A81-AE83-A4C6-D0DBD2C3B487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92" creationId="{0C020781-C217-921A-92A3-5E805A6BCB50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93" creationId="{DB90EB2B-C1A5-52EF-D7B5-71939AE5B82A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94" creationId="{DFCD9AB2-D370-0A6A-EFA1-FEFB0260DEEB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95" creationId="{06916738-C27E-6080-034C-1AB91F62A9FC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96" creationId="{55395A8A-F721-8F77-5571-3610E6AEFEEF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97" creationId="{9CEBC730-BBDE-4DE4-AAEA-85B8D965FB6C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98" creationId="{87D12F8E-C497-308B-9B05-6B047EE9324C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99" creationId="{B35F59E7-D5DD-000A-AF21-33C9267F592B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100" creationId="{41C72CBA-8D96-B0C9-1FA5-45D1B62D08E4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101" creationId="{5D633D80-E4E5-826A-908A-E5F7AF519887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102" creationId="{D1531D53-748C-BD42-2DC0-B7255FD5247E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103" creationId="{D6DF48FF-271D-1F3E-1549-D428D6864535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104" creationId="{8848A8BC-ACDB-D310-E1F0-95714359F018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105" creationId="{1689B527-DB80-8E97-6BBD-CF441DD814B3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106" creationId="{DA94A00A-E911-C279-7776-5FBA7C8435D4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107" creationId="{B09A1F3E-8654-43C7-4879-B8D64206812F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108" creationId="{B91523AC-C6F5-034B-C40C-C099AF38A1B7}"/>
          </ac:inkMkLst>
        </pc:inkChg>
        <pc:inkChg chg="add del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109" creationId="{178FCF43-0685-A9FB-F5DA-9994DBF43914}"/>
          </ac:inkMkLst>
        </pc:inkChg>
        <pc:inkChg chg="add reco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110" creationId="{235E045D-5775-4832-C4FB-C68B204C7A8D}"/>
          </ac:inkMkLst>
        </pc:inkChg>
        <pc:inkChg chg="add reco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111" creationId="{F1FCCEBC-E162-4EA5-3939-FE546E8E6D72}"/>
          </ac:inkMkLst>
        </pc:inkChg>
        <pc:inkChg chg="add reco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112" creationId="{ABA9A498-E3A8-D1FA-A715-5FA40C477C1C}"/>
          </ac:inkMkLst>
        </pc:inkChg>
        <pc:inkChg chg="add reco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113" creationId="{DBE31F3D-DE53-E6DC-53DE-3057E4B4D653}"/>
          </ac:inkMkLst>
        </pc:inkChg>
        <pc:inkChg chg="add reco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114" creationId="{95177941-A84D-B4C2-1BD2-FACAD18AB79E}"/>
          </ac:inkMkLst>
        </pc:inkChg>
        <pc:inkChg chg="add reco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115" creationId="{07E90B83-F87F-5BC5-0DA2-ADC891FB3946}"/>
          </ac:inkMkLst>
        </pc:inkChg>
        <pc:inkChg chg="add reco">
          <ac:chgData name="Venkatasubramanian, Mani V." userId="fbe5ce37-0145-4c31-b84a-b36f8beac5f3" providerId="ADAL" clId="{80B9EE92-2438-4B4B-9C0B-08A31A8552CD}" dt="2023-03-30T15:46:23.513" v="3058"/>
          <ac:inkMkLst>
            <pc:docMk/>
            <pc:sldMk cId="1133807899" sldId="287"/>
            <ac:inkMk id="116" creationId="{AF79C642-EF72-26D6-5ECF-E2658D7871A0}"/>
          </ac:inkMkLst>
        </pc:inkChg>
        <pc:inkChg chg="add del">
          <ac:chgData name="Venkatasubramanian, Mani V." userId="fbe5ce37-0145-4c31-b84a-b36f8beac5f3" providerId="ADAL" clId="{80B9EE92-2438-4B4B-9C0B-08A31A8552CD}" dt="2023-03-30T15:46:24.678" v="3062"/>
          <ac:inkMkLst>
            <pc:docMk/>
            <pc:sldMk cId="1133807899" sldId="287"/>
            <ac:inkMk id="117" creationId="{A84AE314-F241-9900-A56A-D7AEE02BA735}"/>
          </ac:inkMkLst>
        </pc:inkChg>
        <pc:inkChg chg="add del">
          <ac:chgData name="Venkatasubramanian, Mani V." userId="fbe5ce37-0145-4c31-b84a-b36f8beac5f3" providerId="ADAL" clId="{80B9EE92-2438-4B4B-9C0B-08A31A8552CD}" dt="2023-03-30T15:46:24.678" v="3062"/>
          <ac:inkMkLst>
            <pc:docMk/>
            <pc:sldMk cId="1133807899" sldId="287"/>
            <ac:inkMk id="118" creationId="{AE940E8A-6821-BD02-2A62-AC870281CFA0}"/>
          </ac:inkMkLst>
        </pc:inkChg>
        <pc:inkChg chg="add del">
          <ac:chgData name="Venkatasubramanian, Mani V." userId="fbe5ce37-0145-4c31-b84a-b36f8beac5f3" providerId="ADAL" clId="{80B9EE92-2438-4B4B-9C0B-08A31A8552CD}" dt="2023-03-30T15:46:24.678" v="3062"/>
          <ac:inkMkLst>
            <pc:docMk/>
            <pc:sldMk cId="1133807899" sldId="287"/>
            <ac:inkMk id="119" creationId="{6128D0F5-7400-3383-0B0E-D0A3800A6158}"/>
          </ac:inkMkLst>
        </pc:inkChg>
        <pc:inkChg chg="add reco">
          <ac:chgData name="Venkatasubramanian, Mani V." userId="fbe5ce37-0145-4c31-b84a-b36f8beac5f3" providerId="ADAL" clId="{80B9EE92-2438-4B4B-9C0B-08A31A8552CD}" dt="2023-03-30T15:46:24.678" v="3062"/>
          <ac:inkMkLst>
            <pc:docMk/>
            <pc:sldMk cId="1133807899" sldId="287"/>
            <ac:inkMk id="120" creationId="{40F096DD-17B8-156E-BEA8-1FDC626FD4F2}"/>
          </ac:inkMkLst>
        </pc:inkChg>
        <pc:inkChg chg="add del">
          <ac:chgData name="Venkatasubramanian, Mani V." userId="fbe5ce37-0145-4c31-b84a-b36f8beac5f3" providerId="ADAL" clId="{80B9EE92-2438-4B4B-9C0B-08A31A8552CD}" dt="2023-03-30T15:46:32.402" v="3084"/>
          <ac:inkMkLst>
            <pc:docMk/>
            <pc:sldMk cId="1133807899" sldId="287"/>
            <ac:inkMk id="121" creationId="{67F07C25-3437-6A0B-0675-AE69E30BEB2D}"/>
          </ac:inkMkLst>
        </pc:inkChg>
        <pc:inkChg chg="add del">
          <ac:chgData name="Venkatasubramanian, Mani V." userId="fbe5ce37-0145-4c31-b84a-b36f8beac5f3" providerId="ADAL" clId="{80B9EE92-2438-4B4B-9C0B-08A31A8552CD}" dt="2023-03-30T15:46:32.402" v="3084"/>
          <ac:inkMkLst>
            <pc:docMk/>
            <pc:sldMk cId="1133807899" sldId="287"/>
            <ac:inkMk id="122" creationId="{D8BAC9E4-DD2A-D2F0-586A-5A640C0BA2BC}"/>
          </ac:inkMkLst>
        </pc:inkChg>
        <pc:inkChg chg="add del">
          <ac:chgData name="Venkatasubramanian, Mani V." userId="fbe5ce37-0145-4c31-b84a-b36f8beac5f3" providerId="ADAL" clId="{80B9EE92-2438-4B4B-9C0B-08A31A8552CD}" dt="2023-03-30T15:46:32.402" v="3084"/>
          <ac:inkMkLst>
            <pc:docMk/>
            <pc:sldMk cId="1133807899" sldId="287"/>
            <ac:inkMk id="123" creationId="{03434455-5C1E-F723-0A49-92A49B2F1758}"/>
          </ac:inkMkLst>
        </pc:inkChg>
        <pc:inkChg chg="add del">
          <ac:chgData name="Venkatasubramanian, Mani V." userId="fbe5ce37-0145-4c31-b84a-b36f8beac5f3" providerId="ADAL" clId="{80B9EE92-2438-4B4B-9C0B-08A31A8552CD}" dt="2023-03-30T15:46:32.402" v="3084"/>
          <ac:inkMkLst>
            <pc:docMk/>
            <pc:sldMk cId="1133807899" sldId="287"/>
            <ac:inkMk id="124" creationId="{20003DF3-9FEC-E0B1-8244-1E13D08C8948}"/>
          </ac:inkMkLst>
        </pc:inkChg>
        <pc:inkChg chg="add del">
          <ac:chgData name="Venkatasubramanian, Mani V." userId="fbe5ce37-0145-4c31-b84a-b36f8beac5f3" providerId="ADAL" clId="{80B9EE92-2438-4B4B-9C0B-08A31A8552CD}" dt="2023-03-30T15:46:32.402" v="3084"/>
          <ac:inkMkLst>
            <pc:docMk/>
            <pc:sldMk cId="1133807899" sldId="287"/>
            <ac:inkMk id="125" creationId="{3E188CBE-596B-7445-28AB-A32BC37EF547}"/>
          </ac:inkMkLst>
        </pc:inkChg>
        <pc:inkChg chg="add del">
          <ac:chgData name="Venkatasubramanian, Mani V." userId="fbe5ce37-0145-4c31-b84a-b36f8beac5f3" providerId="ADAL" clId="{80B9EE92-2438-4B4B-9C0B-08A31A8552CD}" dt="2023-03-30T15:46:32.402" v="3084"/>
          <ac:inkMkLst>
            <pc:docMk/>
            <pc:sldMk cId="1133807899" sldId="287"/>
            <ac:inkMk id="126" creationId="{AC80D4B6-A498-26AD-765A-181F33BDB763}"/>
          </ac:inkMkLst>
        </pc:inkChg>
        <pc:inkChg chg="add del">
          <ac:chgData name="Venkatasubramanian, Mani V." userId="fbe5ce37-0145-4c31-b84a-b36f8beac5f3" providerId="ADAL" clId="{80B9EE92-2438-4B4B-9C0B-08A31A8552CD}" dt="2023-03-30T15:46:32.402" v="3084"/>
          <ac:inkMkLst>
            <pc:docMk/>
            <pc:sldMk cId="1133807899" sldId="287"/>
            <ac:inkMk id="127" creationId="{3FF5FA71-6CF3-9141-4296-0FE9E3850D90}"/>
          </ac:inkMkLst>
        </pc:inkChg>
        <pc:inkChg chg="add del">
          <ac:chgData name="Venkatasubramanian, Mani V." userId="fbe5ce37-0145-4c31-b84a-b36f8beac5f3" providerId="ADAL" clId="{80B9EE92-2438-4B4B-9C0B-08A31A8552CD}" dt="2023-03-30T15:46:32.402" v="3084"/>
          <ac:inkMkLst>
            <pc:docMk/>
            <pc:sldMk cId="1133807899" sldId="287"/>
            <ac:inkMk id="128" creationId="{2D4EF7E2-70A7-F52C-9388-76F277F12836}"/>
          </ac:inkMkLst>
        </pc:inkChg>
        <pc:inkChg chg="add del">
          <ac:chgData name="Venkatasubramanian, Mani V." userId="fbe5ce37-0145-4c31-b84a-b36f8beac5f3" providerId="ADAL" clId="{80B9EE92-2438-4B4B-9C0B-08A31A8552CD}" dt="2023-03-30T15:46:32.402" v="3084"/>
          <ac:inkMkLst>
            <pc:docMk/>
            <pc:sldMk cId="1133807899" sldId="287"/>
            <ac:inkMk id="129" creationId="{A21FC846-1259-3253-8A9C-9E2D4A62772D}"/>
          </ac:inkMkLst>
        </pc:inkChg>
        <pc:inkChg chg="add del">
          <ac:chgData name="Venkatasubramanian, Mani V." userId="fbe5ce37-0145-4c31-b84a-b36f8beac5f3" providerId="ADAL" clId="{80B9EE92-2438-4B4B-9C0B-08A31A8552CD}" dt="2023-03-30T15:46:32.402" v="3084"/>
          <ac:inkMkLst>
            <pc:docMk/>
            <pc:sldMk cId="1133807899" sldId="287"/>
            <ac:inkMk id="130" creationId="{50F89EF5-D10F-3A89-A187-E2646A36C172}"/>
          </ac:inkMkLst>
        </pc:inkChg>
        <pc:inkChg chg="add del">
          <ac:chgData name="Venkatasubramanian, Mani V." userId="fbe5ce37-0145-4c31-b84a-b36f8beac5f3" providerId="ADAL" clId="{80B9EE92-2438-4B4B-9C0B-08A31A8552CD}" dt="2023-03-30T15:46:32.402" v="3084"/>
          <ac:inkMkLst>
            <pc:docMk/>
            <pc:sldMk cId="1133807899" sldId="287"/>
            <ac:inkMk id="131" creationId="{80DD6825-7B10-8396-1894-4EEA20C89885}"/>
          </ac:inkMkLst>
        </pc:inkChg>
        <pc:inkChg chg="add del">
          <ac:chgData name="Venkatasubramanian, Mani V." userId="fbe5ce37-0145-4c31-b84a-b36f8beac5f3" providerId="ADAL" clId="{80B9EE92-2438-4B4B-9C0B-08A31A8552CD}" dt="2023-03-30T15:46:32.402" v="3084"/>
          <ac:inkMkLst>
            <pc:docMk/>
            <pc:sldMk cId="1133807899" sldId="287"/>
            <ac:inkMk id="132" creationId="{65F15EA5-D8F2-0F3A-86BA-4BE2C2BD587C}"/>
          </ac:inkMkLst>
        </pc:inkChg>
        <pc:inkChg chg="add del">
          <ac:chgData name="Venkatasubramanian, Mani V." userId="fbe5ce37-0145-4c31-b84a-b36f8beac5f3" providerId="ADAL" clId="{80B9EE92-2438-4B4B-9C0B-08A31A8552CD}" dt="2023-03-30T15:46:32.402" v="3084"/>
          <ac:inkMkLst>
            <pc:docMk/>
            <pc:sldMk cId="1133807899" sldId="287"/>
            <ac:inkMk id="133" creationId="{010BB599-0A7E-36B9-F931-CD59511886FD}"/>
          </ac:inkMkLst>
        </pc:inkChg>
        <pc:inkChg chg="add del">
          <ac:chgData name="Venkatasubramanian, Mani V." userId="fbe5ce37-0145-4c31-b84a-b36f8beac5f3" providerId="ADAL" clId="{80B9EE92-2438-4B4B-9C0B-08A31A8552CD}" dt="2023-03-30T15:46:32.402" v="3084"/>
          <ac:inkMkLst>
            <pc:docMk/>
            <pc:sldMk cId="1133807899" sldId="287"/>
            <ac:inkMk id="134" creationId="{20BB1C60-051A-5F23-ABAF-9EEA25C70191}"/>
          </ac:inkMkLst>
        </pc:inkChg>
        <pc:inkChg chg="add del">
          <ac:chgData name="Venkatasubramanian, Mani V." userId="fbe5ce37-0145-4c31-b84a-b36f8beac5f3" providerId="ADAL" clId="{80B9EE92-2438-4B4B-9C0B-08A31A8552CD}" dt="2023-03-30T15:46:32.402" v="3084"/>
          <ac:inkMkLst>
            <pc:docMk/>
            <pc:sldMk cId="1133807899" sldId="287"/>
            <ac:inkMk id="135" creationId="{812C9A3E-B112-1ACB-EF07-8282B1E08204}"/>
          </ac:inkMkLst>
        </pc:inkChg>
        <pc:inkChg chg="add del">
          <ac:chgData name="Venkatasubramanian, Mani V." userId="fbe5ce37-0145-4c31-b84a-b36f8beac5f3" providerId="ADAL" clId="{80B9EE92-2438-4B4B-9C0B-08A31A8552CD}" dt="2023-03-30T15:46:32.402" v="3084"/>
          <ac:inkMkLst>
            <pc:docMk/>
            <pc:sldMk cId="1133807899" sldId="287"/>
            <ac:inkMk id="136" creationId="{DF98F4C5-F282-79C0-A06A-A9B0FAB85ED7}"/>
          </ac:inkMkLst>
        </pc:inkChg>
        <pc:inkChg chg="add del">
          <ac:chgData name="Venkatasubramanian, Mani V." userId="fbe5ce37-0145-4c31-b84a-b36f8beac5f3" providerId="ADAL" clId="{80B9EE92-2438-4B4B-9C0B-08A31A8552CD}" dt="2023-03-30T15:46:32.402" v="3084"/>
          <ac:inkMkLst>
            <pc:docMk/>
            <pc:sldMk cId="1133807899" sldId="287"/>
            <ac:inkMk id="137" creationId="{C95AE9F5-649C-939D-C9FD-A3250B04CB3C}"/>
          </ac:inkMkLst>
        </pc:inkChg>
        <pc:inkChg chg="add del">
          <ac:chgData name="Venkatasubramanian, Mani V." userId="fbe5ce37-0145-4c31-b84a-b36f8beac5f3" providerId="ADAL" clId="{80B9EE92-2438-4B4B-9C0B-08A31A8552CD}" dt="2023-03-30T15:46:32.402" v="3084"/>
          <ac:inkMkLst>
            <pc:docMk/>
            <pc:sldMk cId="1133807899" sldId="287"/>
            <ac:inkMk id="138" creationId="{025313ED-D0A5-BB47-48BE-50B73B6A4FB1}"/>
          </ac:inkMkLst>
        </pc:inkChg>
        <pc:inkChg chg="add del">
          <ac:chgData name="Venkatasubramanian, Mani V." userId="fbe5ce37-0145-4c31-b84a-b36f8beac5f3" providerId="ADAL" clId="{80B9EE92-2438-4B4B-9C0B-08A31A8552CD}" dt="2023-03-30T15:46:32.402" v="3084"/>
          <ac:inkMkLst>
            <pc:docMk/>
            <pc:sldMk cId="1133807899" sldId="287"/>
            <ac:inkMk id="139" creationId="{41036ECB-F3DD-738A-341B-9D01DE269F02}"/>
          </ac:inkMkLst>
        </pc:inkChg>
        <pc:inkChg chg="add del">
          <ac:chgData name="Venkatasubramanian, Mani V." userId="fbe5ce37-0145-4c31-b84a-b36f8beac5f3" providerId="ADAL" clId="{80B9EE92-2438-4B4B-9C0B-08A31A8552CD}" dt="2023-03-30T15:46:32.402" v="3084"/>
          <ac:inkMkLst>
            <pc:docMk/>
            <pc:sldMk cId="1133807899" sldId="287"/>
            <ac:inkMk id="140" creationId="{7E426A42-0784-3355-7A55-89EE6ED45A9A}"/>
          </ac:inkMkLst>
        </pc:inkChg>
        <pc:inkChg chg="add del">
          <ac:chgData name="Venkatasubramanian, Mani V." userId="fbe5ce37-0145-4c31-b84a-b36f8beac5f3" providerId="ADAL" clId="{80B9EE92-2438-4B4B-9C0B-08A31A8552CD}" dt="2023-03-30T15:46:32.402" v="3084"/>
          <ac:inkMkLst>
            <pc:docMk/>
            <pc:sldMk cId="1133807899" sldId="287"/>
            <ac:inkMk id="141" creationId="{166AA540-3264-DE49-C39A-8CF59D588888}"/>
          </ac:inkMkLst>
        </pc:inkChg>
        <pc:inkChg chg="add reco">
          <ac:chgData name="Venkatasubramanian, Mani V." userId="fbe5ce37-0145-4c31-b84a-b36f8beac5f3" providerId="ADAL" clId="{80B9EE92-2438-4B4B-9C0B-08A31A8552CD}" dt="2023-03-30T15:46:32.402" v="3084"/>
          <ac:inkMkLst>
            <pc:docMk/>
            <pc:sldMk cId="1133807899" sldId="287"/>
            <ac:inkMk id="142" creationId="{AB558224-A25F-F6C0-FB67-C087E7531C04}"/>
          </ac:inkMkLst>
        </pc:inkChg>
        <pc:inkChg chg="add reco">
          <ac:chgData name="Venkatasubramanian, Mani V." userId="fbe5ce37-0145-4c31-b84a-b36f8beac5f3" providerId="ADAL" clId="{80B9EE92-2438-4B4B-9C0B-08A31A8552CD}" dt="2023-03-30T15:46:32.402" v="3084"/>
          <ac:inkMkLst>
            <pc:docMk/>
            <pc:sldMk cId="1133807899" sldId="287"/>
            <ac:inkMk id="143" creationId="{98ED9B0B-C0C9-763A-594F-ECC094799132}"/>
          </ac:inkMkLst>
        </pc:inkChg>
        <pc:inkChg chg="add del">
          <ac:chgData name="Venkatasubramanian, Mani V." userId="fbe5ce37-0145-4c31-b84a-b36f8beac5f3" providerId="ADAL" clId="{80B9EE92-2438-4B4B-9C0B-08A31A8552CD}" dt="2023-03-30T15:46:41.323" v="3099"/>
          <ac:inkMkLst>
            <pc:docMk/>
            <pc:sldMk cId="1133807899" sldId="287"/>
            <ac:inkMk id="144" creationId="{2D6E1D46-B5CD-57E1-2B62-BE17EA8EF75B}"/>
          </ac:inkMkLst>
        </pc:inkChg>
        <pc:inkChg chg="add del">
          <ac:chgData name="Venkatasubramanian, Mani V." userId="fbe5ce37-0145-4c31-b84a-b36f8beac5f3" providerId="ADAL" clId="{80B9EE92-2438-4B4B-9C0B-08A31A8552CD}" dt="2023-03-30T15:46:41.323" v="3099"/>
          <ac:inkMkLst>
            <pc:docMk/>
            <pc:sldMk cId="1133807899" sldId="287"/>
            <ac:inkMk id="145" creationId="{B487BD61-6663-45FD-D45A-1FEED7DDAF5D}"/>
          </ac:inkMkLst>
        </pc:inkChg>
        <pc:inkChg chg="add del">
          <ac:chgData name="Venkatasubramanian, Mani V." userId="fbe5ce37-0145-4c31-b84a-b36f8beac5f3" providerId="ADAL" clId="{80B9EE92-2438-4B4B-9C0B-08A31A8552CD}" dt="2023-03-30T15:46:41.323" v="3099"/>
          <ac:inkMkLst>
            <pc:docMk/>
            <pc:sldMk cId="1133807899" sldId="287"/>
            <ac:inkMk id="146" creationId="{D80F5C5A-B621-D530-B789-72F0BA575A5F}"/>
          </ac:inkMkLst>
        </pc:inkChg>
        <pc:inkChg chg="add del">
          <ac:chgData name="Venkatasubramanian, Mani V." userId="fbe5ce37-0145-4c31-b84a-b36f8beac5f3" providerId="ADAL" clId="{80B9EE92-2438-4B4B-9C0B-08A31A8552CD}" dt="2023-03-30T15:46:41.323" v="3099"/>
          <ac:inkMkLst>
            <pc:docMk/>
            <pc:sldMk cId="1133807899" sldId="287"/>
            <ac:inkMk id="147" creationId="{A5E49C50-0272-618F-EC9C-1228E68D05D1}"/>
          </ac:inkMkLst>
        </pc:inkChg>
        <pc:inkChg chg="add del">
          <ac:chgData name="Venkatasubramanian, Mani V." userId="fbe5ce37-0145-4c31-b84a-b36f8beac5f3" providerId="ADAL" clId="{80B9EE92-2438-4B4B-9C0B-08A31A8552CD}" dt="2023-03-30T15:46:41.323" v="3099"/>
          <ac:inkMkLst>
            <pc:docMk/>
            <pc:sldMk cId="1133807899" sldId="287"/>
            <ac:inkMk id="148" creationId="{C102D250-C13D-E0F7-F254-4DB3C485FB24}"/>
          </ac:inkMkLst>
        </pc:inkChg>
        <pc:inkChg chg="add del">
          <ac:chgData name="Venkatasubramanian, Mani V." userId="fbe5ce37-0145-4c31-b84a-b36f8beac5f3" providerId="ADAL" clId="{80B9EE92-2438-4B4B-9C0B-08A31A8552CD}" dt="2023-03-30T15:46:41.323" v="3099"/>
          <ac:inkMkLst>
            <pc:docMk/>
            <pc:sldMk cId="1133807899" sldId="287"/>
            <ac:inkMk id="149" creationId="{42749B42-30CC-17F4-1932-6D154BE54269}"/>
          </ac:inkMkLst>
        </pc:inkChg>
        <pc:inkChg chg="add del">
          <ac:chgData name="Venkatasubramanian, Mani V." userId="fbe5ce37-0145-4c31-b84a-b36f8beac5f3" providerId="ADAL" clId="{80B9EE92-2438-4B4B-9C0B-08A31A8552CD}" dt="2023-03-30T15:46:41.323" v="3099"/>
          <ac:inkMkLst>
            <pc:docMk/>
            <pc:sldMk cId="1133807899" sldId="287"/>
            <ac:inkMk id="150" creationId="{36A07F82-5939-22B5-3539-0DBD839B77AD}"/>
          </ac:inkMkLst>
        </pc:inkChg>
        <pc:inkChg chg="add del">
          <ac:chgData name="Venkatasubramanian, Mani V." userId="fbe5ce37-0145-4c31-b84a-b36f8beac5f3" providerId="ADAL" clId="{80B9EE92-2438-4B4B-9C0B-08A31A8552CD}" dt="2023-03-30T15:46:41.323" v="3099"/>
          <ac:inkMkLst>
            <pc:docMk/>
            <pc:sldMk cId="1133807899" sldId="287"/>
            <ac:inkMk id="151" creationId="{2675A332-7D9D-FF15-A357-B0B5B10B6FD0}"/>
          </ac:inkMkLst>
        </pc:inkChg>
        <pc:inkChg chg="add del">
          <ac:chgData name="Venkatasubramanian, Mani V." userId="fbe5ce37-0145-4c31-b84a-b36f8beac5f3" providerId="ADAL" clId="{80B9EE92-2438-4B4B-9C0B-08A31A8552CD}" dt="2023-03-30T15:46:41.323" v="3099"/>
          <ac:inkMkLst>
            <pc:docMk/>
            <pc:sldMk cId="1133807899" sldId="287"/>
            <ac:inkMk id="152" creationId="{813B770A-AADB-61CB-2ED6-BB1C487A711C}"/>
          </ac:inkMkLst>
        </pc:inkChg>
        <pc:inkChg chg="add del">
          <ac:chgData name="Venkatasubramanian, Mani V." userId="fbe5ce37-0145-4c31-b84a-b36f8beac5f3" providerId="ADAL" clId="{80B9EE92-2438-4B4B-9C0B-08A31A8552CD}" dt="2023-03-30T15:46:41.323" v="3099"/>
          <ac:inkMkLst>
            <pc:docMk/>
            <pc:sldMk cId="1133807899" sldId="287"/>
            <ac:inkMk id="153" creationId="{F7EABB97-2950-F36C-4C1D-C7AFCB5E238E}"/>
          </ac:inkMkLst>
        </pc:inkChg>
        <pc:inkChg chg="add del">
          <ac:chgData name="Venkatasubramanian, Mani V." userId="fbe5ce37-0145-4c31-b84a-b36f8beac5f3" providerId="ADAL" clId="{80B9EE92-2438-4B4B-9C0B-08A31A8552CD}" dt="2023-03-30T15:46:41.323" v="3099"/>
          <ac:inkMkLst>
            <pc:docMk/>
            <pc:sldMk cId="1133807899" sldId="287"/>
            <ac:inkMk id="154" creationId="{94EC4EC0-B6BD-C276-B18C-314C750BAC28}"/>
          </ac:inkMkLst>
        </pc:inkChg>
        <pc:inkChg chg="add del">
          <ac:chgData name="Venkatasubramanian, Mani V." userId="fbe5ce37-0145-4c31-b84a-b36f8beac5f3" providerId="ADAL" clId="{80B9EE92-2438-4B4B-9C0B-08A31A8552CD}" dt="2023-03-30T15:46:41.323" v="3099"/>
          <ac:inkMkLst>
            <pc:docMk/>
            <pc:sldMk cId="1133807899" sldId="287"/>
            <ac:inkMk id="155" creationId="{90CC24A4-24B9-2151-67DA-8BDC319C7A89}"/>
          </ac:inkMkLst>
        </pc:inkChg>
        <pc:inkChg chg="add del">
          <ac:chgData name="Venkatasubramanian, Mani V." userId="fbe5ce37-0145-4c31-b84a-b36f8beac5f3" providerId="ADAL" clId="{80B9EE92-2438-4B4B-9C0B-08A31A8552CD}" dt="2023-03-30T15:46:41.323" v="3099"/>
          <ac:inkMkLst>
            <pc:docMk/>
            <pc:sldMk cId="1133807899" sldId="287"/>
            <ac:inkMk id="156" creationId="{4171810C-874A-B00B-4635-677329C4F8B3}"/>
          </ac:inkMkLst>
        </pc:inkChg>
        <pc:inkChg chg="add del">
          <ac:chgData name="Venkatasubramanian, Mani V." userId="fbe5ce37-0145-4c31-b84a-b36f8beac5f3" providerId="ADAL" clId="{80B9EE92-2438-4B4B-9C0B-08A31A8552CD}" dt="2023-03-30T15:46:41.323" v="3099"/>
          <ac:inkMkLst>
            <pc:docMk/>
            <pc:sldMk cId="1133807899" sldId="287"/>
            <ac:inkMk id="157" creationId="{172CD4A2-69B1-7887-3198-E62E3DE6BF63}"/>
          </ac:inkMkLst>
        </pc:inkChg>
        <pc:inkChg chg="add reco">
          <ac:chgData name="Venkatasubramanian, Mani V." userId="fbe5ce37-0145-4c31-b84a-b36f8beac5f3" providerId="ADAL" clId="{80B9EE92-2438-4B4B-9C0B-08A31A8552CD}" dt="2023-03-30T15:46:41.323" v="3099"/>
          <ac:inkMkLst>
            <pc:docMk/>
            <pc:sldMk cId="1133807899" sldId="287"/>
            <ac:inkMk id="158" creationId="{FE700F8A-E63B-47DD-517E-052AE58953CD}"/>
          </ac:inkMkLst>
        </pc:inkChg>
        <pc:inkChg chg="add">
          <ac:chgData name="Venkatasubramanian, Mani V." userId="fbe5ce37-0145-4c31-b84a-b36f8beac5f3" providerId="ADAL" clId="{80B9EE92-2438-4B4B-9C0B-08A31A8552CD}" dt="2023-03-30T15:47:37.855" v="3100"/>
          <ac:inkMkLst>
            <pc:docMk/>
            <pc:sldMk cId="1133807899" sldId="287"/>
            <ac:inkMk id="159" creationId="{03E36C30-5FE7-26F1-FCC0-DB3220728D24}"/>
          </ac:inkMkLst>
        </pc:inkChg>
        <pc:inkChg chg="add">
          <ac:chgData name="Venkatasubramanian, Mani V." userId="fbe5ce37-0145-4c31-b84a-b36f8beac5f3" providerId="ADAL" clId="{80B9EE92-2438-4B4B-9C0B-08A31A8552CD}" dt="2023-03-30T15:47:46.433" v="3101"/>
          <ac:inkMkLst>
            <pc:docMk/>
            <pc:sldMk cId="1133807899" sldId="287"/>
            <ac:inkMk id="160" creationId="{055502D5-8326-BA49-3592-4FD6ACB00D51}"/>
          </ac:inkMkLst>
        </pc:inkChg>
        <pc:inkChg chg="add">
          <ac:chgData name="Venkatasubramanian, Mani V." userId="fbe5ce37-0145-4c31-b84a-b36f8beac5f3" providerId="ADAL" clId="{80B9EE92-2438-4B4B-9C0B-08A31A8552CD}" dt="2023-03-30T15:48:10.941" v="3102"/>
          <ac:inkMkLst>
            <pc:docMk/>
            <pc:sldMk cId="1133807899" sldId="287"/>
            <ac:inkMk id="161" creationId="{C8CCD4B2-3745-85BD-4F22-013D5A2471C5}"/>
          </ac:inkMkLst>
        </pc:inkChg>
        <pc:inkChg chg="add">
          <ac:chgData name="Venkatasubramanian, Mani V." userId="fbe5ce37-0145-4c31-b84a-b36f8beac5f3" providerId="ADAL" clId="{80B9EE92-2438-4B4B-9C0B-08A31A8552CD}" dt="2023-03-30T15:48:11.182" v="3103"/>
          <ac:inkMkLst>
            <pc:docMk/>
            <pc:sldMk cId="1133807899" sldId="287"/>
            <ac:inkMk id="162" creationId="{87BD4C22-27D9-C051-25D1-F4A45344A9C9}"/>
          </ac:inkMkLst>
        </pc:inkChg>
        <pc:inkChg chg="add">
          <ac:chgData name="Venkatasubramanian, Mani V." userId="fbe5ce37-0145-4c31-b84a-b36f8beac5f3" providerId="ADAL" clId="{80B9EE92-2438-4B4B-9C0B-08A31A8552CD}" dt="2023-03-30T15:48:12.098" v="3104"/>
          <ac:inkMkLst>
            <pc:docMk/>
            <pc:sldMk cId="1133807899" sldId="287"/>
            <ac:inkMk id="163" creationId="{6C5D6661-1656-ED52-FD8E-3607A9CFEF33}"/>
          </ac:inkMkLst>
        </pc:inkChg>
        <pc:inkChg chg="add">
          <ac:chgData name="Venkatasubramanian, Mani V." userId="fbe5ce37-0145-4c31-b84a-b36f8beac5f3" providerId="ADAL" clId="{80B9EE92-2438-4B4B-9C0B-08A31A8552CD}" dt="2023-03-30T15:48:12.581" v="3105"/>
          <ac:inkMkLst>
            <pc:docMk/>
            <pc:sldMk cId="1133807899" sldId="287"/>
            <ac:inkMk id="164" creationId="{F68EBEE0-38B8-325C-6F19-79F02496C40C}"/>
          </ac:inkMkLst>
        </pc:inkChg>
        <pc:inkChg chg="add">
          <ac:chgData name="Venkatasubramanian, Mani V." userId="fbe5ce37-0145-4c31-b84a-b36f8beac5f3" providerId="ADAL" clId="{80B9EE92-2438-4B4B-9C0B-08A31A8552CD}" dt="2023-03-30T15:48:12.781" v="3106"/>
          <ac:inkMkLst>
            <pc:docMk/>
            <pc:sldMk cId="1133807899" sldId="287"/>
            <ac:inkMk id="165" creationId="{09B87A67-806E-59F0-D665-242F90570C98}"/>
          </ac:inkMkLst>
        </pc:inkChg>
        <pc:inkChg chg="add">
          <ac:chgData name="Venkatasubramanian, Mani V." userId="fbe5ce37-0145-4c31-b84a-b36f8beac5f3" providerId="ADAL" clId="{80B9EE92-2438-4B4B-9C0B-08A31A8552CD}" dt="2023-03-30T15:48:12.911" v="3107"/>
          <ac:inkMkLst>
            <pc:docMk/>
            <pc:sldMk cId="1133807899" sldId="287"/>
            <ac:inkMk id="166" creationId="{C008983C-5AC1-0418-66B7-977E914B116E}"/>
          </ac:inkMkLst>
        </pc:inkChg>
        <pc:inkChg chg="add">
          <ac:chgData name="Venkatasubramanian, Mani V." userId="fbe5ce37-0145-4c31-b84a-b36f8beac5f3" providerId="ADAL" clId="{80B9EE92-2438-4B4B-9C0B-08A31A8552CD}" dt="2023-03-30T15:48:13.078" v="3108"/>
          <ac:inkMkLst>
            <pc:docMk/>
            <pc:sldMk cId="1133807899" sldId="287"/>
            <ac:inkMk id="167" creationId="{F1719F06-5772-D856-FB95-D365033449F9}"/>
          </ac:inkMkLst>
        </pc:inkChg>
        <pc:inkChg chg="add">
          <ac:chgData name="Venkatasubramanian, Mani V." userId="fbe5ce37-0145-4c31-b84a-b36f8beac5f3" providerId="ADAL" clId="{80B9EE92-2438-4B4B-9C0B-08A31A8552CD}" dt="2023-03-30T15:48:13.712" v="3109"/>
          <ac:inkMkLst>
            <pc:docMk/>
            <pc:sldMk cId="1133807899" sldId="287"/>
            <ac:inkMk id="168" creationId="{943F4FB7-B055-65B1-C37F-F1985C633D97}"/>
          </ac:inkMkLst>
        </pc:inkChg>
        <pc:inkChg chg="add">
          <ac:chgData name="Venkatasubramanian, Mani V." userId="fbe5ce37-0145-4c31-b84a-b36f8beac5f3" providerId="ADAL" clId="{80B9EE92-2438-4B4B-9C0B-08A31A8552CD}" dt="2023-03-30T15:48:13.914" v="3110"/>
          <ac:inkMkLst>
            <pc:docMk/>
            <pc:sldMk cId="1133807899" sldId="287"/>
            <ac:inkMk id="169" creationId="{9B365420-2F8A-9F33-1CC0-EDE5445A8782}"/>
          </ac:inkMkLst>
        </pc:inkChg>
        <pc:inkChg chg="add">
          <ac:chgData name="Venkatasubramanian, Mani V." userId="fbe5ce37-0145-4c31-b84a-b36f8beac5f3" providerId="ADAL" clId="{80B9EE92-2438-4B4B-9C0B-08A31A8552CD}" dt="2023-03-30T15:48:14.044" v="3111"/>
          <ac:inkMkLst>
            <pc:docMk/>
            <pc:sldMk cId="1133807899" sldId="287"/>
            <ac:inkMk id="170" creationId="{A4D9B4DA-3609-0178-32D8-F4ABF4E6D568}"/>
          </ac:inkMkLst>
        </pc:inkChg>
        <pc:inkChg chg="add">
          <ac:chgData name="Venkatasubramanian, Mani V." userId="fbe5ce37-0145-4c31-b84a-b36f8beac5f3" providerId="ADAL" clId="{80B9EE92-2438-4B4B-9C0B-08A31A8552CD}" dt="2023-03-30T15:48:14.211" v="3112"/>
          <ac:inkMkLst>
            <pc:docMk/>
            <pc:sldMk cId="1133807899" sldId="287"/>
            <ac:inkMk id="171" creationId="{5759D72C-3905-0F83-84B4-6241949D0382}"/>
          </ac:inkMkLst>
        </pc:inkChg>
        <pc:inkChg chg="add">
          <ac:chgData name="Venkatasubramanian, Mani V." userId="fbe5ce37-0145-4c31-b84a-b36f8beac5f3" providerId="ADAL" clId="{80B9EE92-2438-4B4B-9C0B-08A31A8552CD}" dt="2023-03-30T15:48:14.844" v="3113"/>
          <ac:inkMkLst>
            <pc:docMk/>
            <pc:sldMk cId="1133807899" sldId="287"/>
            <ac:inkMk id="172" creationId="{7C375BBD-8411-E4C8-6FFB-B8F2B4BC43B6}"/>
          </ac:inkMkLst>
        </pc:inkChg>
        <pc:inkChg chg="add">
          <ac:chgData name="Venkatasubramanian, Mani V." userId="fbe5ce37-0145-4c31-b84a-b36f8beac5f3" providerId="ADAL" clId="{80B9EE92-2438-4B4B-9C0B-08A31A8552CD}" dt="2023-03-30T15:48:15.011" v="3114"/>
          <ac:inkMkLst>
            <pc:docMk/>
            <pc:sldMk cId="1133807899" sldId="287"/>
            <ac:inkMk id="173" creationId="{CE37C14A-155F-D1DB-49F2-2A2F52FD509A}"/>
          </ac:inkMkLst>
        </pc:inkChg>
        <pc:inkChg chg="add">
          <ac:chgData name="Venkatasubramanian, Mani V." userId="fbe5ce37-0145-4c31-b84a-b36f8beac5f3" providerId="ADAL" clId="{80B9EE92-2438-4B4B-9C0B-08A31A8552CD}" dt="2023-03-30T15:48:15.161" v="3115"/>
          <ac:inkMkLst>
            <pc:docMk/>
            <pc:sldMk cId="1133807899" sldId="287"/>
            <ac:inkMk id="174" creationId="{BCC536F6-CA6C-CA63-F36E-2E72F8B2899E}"/>
          </ac:inkMkLst>
        </pc:inkChg>
        <pc:inkChg chg="add">
          <ac:chgData name="Venkatasubramanian, Mani V." userId="fbe5ce37-0145-4c31-b84a-b36f8beac5f3" providerId="ADAL" clId="{80B9EE92-2438-4B4B-9C0B-08A31A8552CD}" dt="2023-03-30T15:48:15.365" v="3116"/>
          <ac:inkMkLst>
            <pc:docMk/>
            <pc:sldMk cId="1133807899" sldId="287"/>
            <ac:inkMk id="175" creationId="{0D8B620F-114A-E7B8-DB84-25F6241D184E}"/>
          </ac:inkMkLst>
        </pc:inkChg>
        <pc:inkChg chg="add">
          <ac:chgData name="Venkatasubramanian, Mani V." userId="fbe5ce37-0145-4c31-b84a-b36f8beac5f3" providerId="ADAL" clId="{80B9EE92-2438-4B4B-9C0B-08A31A8552CD}" dt="2023-03-30T15:48:15.546" v="3117"/>
          <ac:inkMkLst>
            <pc:docMk/>
            <pc:sldMk cId="1133807899" sldId="287"/>
            <ac:inkMk id="176" creationId="{1258B252-A4FE-DB58-D339-B65D79BD5B41}"/>
          </ac:inkMkLst>
        </pc:inkChg>
        <pc:inkChg chg="add">
          <ac:chgData name="Venkatasubramanian, Mani V." userId="fbe5ce37-0145-4c31-b84a-b36f8beac5f3" providerId="ADAL" clId="{80B9EE92-2438-4B4B-9C0B-08A31A8552CD}" dt="2023-03-30T15:48:15.693" v="3118"/>
          <ac:inkMkLst>
            <pc:docMk/>
            <pc:sldMk cId="1133807899" sldId="287"/>
            <ac:inkMk id="177" creationId="{60B18008-1AB5-65C5-EAB8-F26E4B9DD646}"/>
          </ac:inkMkLst>
        </pc:inkChg>
        <pc:inkChg chg="add">
          <ac:chgData name="Venkatasubramanian, Mani V." userId="fbe5ce37-0145-4c31-b84a-b36f8beac5f3" providerId="ADAL" clId="{80B9EE92-2438-4B4B-9C0B-08A31A8552CD}" dt="2023-03-30T15:48:15.998" v="3119"/>
          <ac:inkMkLst>
            <pc:docMk/>
            <pc:sldMk cId="1133807899" sldId="287"/>
            <ac:inkMk id="178" creationId="{CFFF1E3A-552E-CCF7-4821-6FFC6E1E5691}"/>
          </ac:inkMkLst>
        </pc:inkChg>
        <pc:inkChg chg="add">
          <ac:chgData name="Venkatasubramanian, Mani V." userId="fbe5ce37-0145-4c31-b84a-b36f8beac5f3" providerId="ADAL" clId="{80B9EE92-2438-4B4B-9C0B-08A31A8552CD}" dt="2023-03-30T15:48:16.143" v="3120"/>
          <ac:inkMkLst>
            <pc:docMk/>
            <pc:sldMk cId="1133807899" sldId="287"/>
            <ac:inkMk id="179" creationId="{5FA4B96B-3B39-1852-DB52-45FD0CB35DA9}"/>
          </ac:inkMkLst>
        </pc:inkChg>
        <pc:inkChg chg="add">
          <ac:chgData name="Venkatasubramanian, Mani V." userId="fbe5ce37-0145-4c31-b84a-b36f8beac5f3" providerId="ADAL" clId="{80B9EE92-2438-4B4B-9C0B-08A31A8552CD}" dt="2023-03-30T15:48:16.448" v="3121"/>
          <ac:inkMkLst>
            <pc:docMk/>
            <pc:sldMk cId="1133807899" sldId="287"/>
            <ac:inkMk id="180" creationId="{3139C80A-9F80-13FE-1D22-277441E71324}"/>
          </ac:inkMkLst>
        </pc:inkChg>
        <pc:inkChg chg="add">
          <ac:chgData name="Venkatasubramanian, Mani V." userId="fbe5ce37-0145-4c31-b84a-b36f8beac5f3" providerId="ADAL" clId="{80B9EE92-2438-4B4B-9C0B-08A31A8552CD}" dt="2023-03-30T15:48:16.781" v="3122"/>
          <ac:inkMkLst>
            <pc:docMk/>
            <pc:sldMk cId="1133807899" sldId="287"/>
            <ac:inkMk id="181" creationId="{DD6310EA-457F-128D-0482-66FEEFCFF243}"/>
          </ac:inkMkLst>
        </pc:inkChg>
        <pc:inkChg chg="add">
          <ac:chgData name="Venkatasubramanian, Mani V." userId="fbe5ce37-0145-4c31-b84a-b36f8beac5f3" providerId="ADAL" clId="{80B9EE92-2438-4B4B-9C0B-08A31A8552CD}" dt="2023-03-30T15:48:16.944" v="3123"/>
          <ac:inkMkLst>
            <pc:docMk/>
            <pc:sldMk cId="1133807899" sldId="287"/>
            <ac:inkMk id="182" creationId="{51B81647-E06F-D1BA-2C74-96448C165416}"/>
          </ac:inkMkLst>
        </pc:inkChg>
        <pc:inkChg chg="add">
          <ac:chgData name="Venkatasubramanian, Mani V." userId="fbe5ce37-0145-4c31-b84a-b36f8beac5f3" providerId="ADAL" clId="{80B9EE92-2438-4B4B-9C0B-08A31A8552CD}" dt="2023-03-30T15:48:17.148" v="3124"/>
          <ac:inkMkLst>
            <pc:docMk/>
            <pc:sldMk cId="1133807899" sldId="287"/>
            <ac:inkMk id="183" creationId="{6133FA66-429A-1791-C199-8B42710CC2D8}"/>
          </ac:inkMkLst>
        </pc:inkChg>
        <pc:inkChg chg="add">
          <ac:chgData name="Venkatasubramanian, Mani V." userId="fbe5ce37-0145-4c31-b84a-b36f8beac5f3" providerId="ADAL" clId="{80B9EE92-2438-4B4B-9C0B-08A31A8552CD}" dt="2023-03-30T15:48:17.364" v="3125"/>
          <ac:inkMkLst>
            <pc:docMk/>
            <pc:sldMk cId="1133807899" sldId="287"/>
            <ac:inkMk id="184" creationId="{C009E866-DB55-B54D-92C3-A772EDC815FF}"/>
          </ac:inkMkLst>
        </pc:inkChg>
        <pc:inkChg chg="add">
          <ac:chgData name="Venkatasubramanian, Mani V." userId="fbe5ce37-0145-4c31-b84a-b36f8beac5f3" providerId="ADAL" clId="{80B9EE92-2438-4B4B-9C0B-08A31A8552CD}" dt="2023-03-30T15:48:17.511" v="3126"/>
          <ac:inkMkLst>
            <pc:docMk/>
            <pc:sldMk cId="1133807899" sldId="287"/>
            <ac:inkMk id="185" creationId="{BAB51C9A-ED75-0A09-A0FF-BED6634E7D81}"/>
          </ac:inkMkLst>
        </pc:inkChg>
        <pc:inkChg chg="add">
          <ac:chgData name="Venkatasubramanian, Mani V." userId="fbe5ce37-0145-4c31-b84a-b36f8beac5f3" providerId="ADAL" clId="{80B9EE92-2438-4B4B-9C0B-08A31A8552CD}" dt="2023-03-30T15:48:17.816" v="3127"/>
          <ac:inkMkLst>
            <pc:docMk/>
            <pc:sldMk cId="1133807899" sldId="287"/>
            <ac:inkMk id="186" creationId="{08194406-8481-A16B-2C11-7FFB3919F7ED}"/>
          </ac:inkMkLst>
        </pc:inkChg>
        <pc:inkChg chg="add">
          <ac:chgData name="Venkatasubramanian, Mani V." userId="fbe5ce37-0145-4c31-b84a-b36f8beac5f3" providerId="ADAL" clId="{80B9EE92-2438-4B4B-9C0B-08A31A8552CD}" dt="2023-03-30T15:48:18.247" v="3128"/>
          <ac:inkMkLst>
            <pc:docMk/>
            <pc:sldMk cId="1133807899" sldId="287"/>
            <ac:inkMk id="187" creationId="{5E063DC1-F7AF-B5AD-7679-F7F9C104F849}"/>
          </ac:inkMkLst>
        </pc:inkChg>
        <pc:inkChg chg="add">
          <ac:chgData name="Venkatasubramanian, Mani V." userId="fbe5ce37-0145-4c31-b84a-b36f8beac5f3" providerId="ADAL" clId="{80B9EE92-2438-4B4B-9C0B-08A31A8552CD}" dt="2023-03-30T15:48:18.411" v="3129"/>
          <ac:inkMkLst>
            <pc:docMk/>
            <pc:sldMk cId="1133807899" sldId="287"/>
            <ac:inkMk id="188" creationId="{55E4012B-F2A3-F612-7336-A5CD46D1EB2A}"/>
          </ac:inkMkLst>
        </pc:inkChg>
        <pc:inkChg chg="add">
          <ac:chgData name="Venkatasubramanian, Mani V." userId="fbe5ce37-0145-4c31-b84a-b36f8beac5f3" providerId="ADAL" clId="{80B9EE92-2438-4B4B-9C0B-08A31A8552CD}" dt="2023-03-30T15:48:18.560" v="3130"/>
          <ac:inkMkLst>
            <pc:docMk/>
            <pc:sldMk cId="1133807899" sldId="287"/>
            <ac:inkMk id="189" creationId="{BE971B77-4A90-C34F-6933-7AD745A1E8F6}"/>
          </ac:inkMkLst>
        </pc:inkChg>
      </pc:sldChg>
      <pc:sldChg chg="addSp delSp modSp">
        <pc:chgData name="Venkatasubramanian, Mani V." userId="fbe5ce37-0145-4c31-b84a-b36f8beac5f3" providerId="ADAL" clId="{80B9EE92-2438-4B4B-9C0B-08A31A8552CD}" dt="2023-03-30T15:50:17.676" v="3291"/>
        <pc:sldMkLst>
          <pc:docMk/>
          <pc:sldMk cId="1834855499" sldId="288"/>
        </pc:sldMkLst>
        <pc:inkChg chg="add del">
          <ac:chgData name="Venkatasubramanian, Mani V." userId="fbe5ce37-0145-4c31-b84a-b36f8beac5f3" providerId="ADAL" clId="{80B9EE92-2438-4B4B-9C0B-08A31A8552CD}" dt="2023-03-30T15:48:30.976" v="3141"/>
          <ac:inkMkLst>
            <pc:docMk/>
            <pc:sldMk cId="1834855499" sldId="288"/>
            <ac:inkMk id="2" creationId="{EC654583-6EE2-D5A3-AABA-008BA620942C}"/>
          </ac:inkMkLst>
        </pc:inkChg>
        <pc:inkChg chg="add del">
          <ac:chgData name="Venkatasubramanian, Mani V." userId="fbe5ce37-0145-4c31-b84a-b36f8beac5f3" providerId="ADAL" clId="{80B9EE92-2438-4B4B-9C0B-08A31A8552CD}" dt="2023-03-30T15:48:30.976" v="3141"/>
          <ac:inkMkLst>
            <pc:docMk/>
            <pc:sldMk cId="1834855499" sldId="288"/>
            <ac:inkMk id="3" creationId="{F97B2FA4-8271-4DBE-2BD3-530BDEBB7D56}"/>
          </ac:inkMkLst>
        </pc:inkChg>
        <pc:inkChg chg="add del">
          <ac:chgData name="Venkatasubramanian, Mani V." userId="fbe5ce37-0145-4c31-b84a-b36f8beac5f3" providerId="ADAL" clId="{80B9EE92-2438-4B4B-9C0B-08A31A8552CD}" dt="2023-03-30T15:48:30.976" v="3141"/>
          <ac:inkMkLst>
            <pc:docMk/>
            <pc:sldMk cId="1834855499" sldId="288"/>
            <ac:inkMk id="4" creationId="{4FA36937-538D-1A8B-6AED-F73D1EDBB071}"/>
          </ac:inkMkLst>
        </pc:inkChg>
        <pc:inkChg chg="add del">
          <ac:chgData name="Venkatasubramanian, Mani V." userId="fbe5ce37-0145-4c31-b84a-b36f8beac5f3" providerId="ADAL" clId="{80B9EE92-2438-4B4B-9C0B-08A31A8552CD}" dt="2023-03-30T15:48:30.976" v="3141"/>
          <ac:inkMkLst>
            <pc:docMk/>
            <pc:sldMk cId="1834855499" sldId="288"/>
            <ac:inkMk id="5" creationId="{9A9CEBC0-BF16-ED8D-95FF-5091EC3CD882}"/>
          </ac:inkMkLst>
        </pc:inkChg>
        <pc:inkChg chg="add del">
          <ac:chgData name="Venkatasubramanian, Mani V." userId="fbe5ce37-0145-4c31-b84a-b36f8beac5f3" providerId="ADAL" clId="{80B9EE92-2438-4B4B-9C0B-08A31A8552CD}" dt="2023-03-30T15:48:30.976" v="3141"/>
          <ac:inkMkLst>
            <pc:docMk/>
            <pc:sldMk cId="1834855499" sldId="288"/>
            <ac:inkMk id="6" creationId="{F246E2C9-8E0C-1B00-BC6E-3350AF3CED6A}"/>
          </ac:inkMkLst>
        </pc:inkChg>
        <pc:inkChg chg="add del">
          <ac:chgData name="Venkatasubramanian, Mani V." userId="fbe5ce37-0145-4c31-b84a-b36f8beac5f3" providerId="ADAL" clId="{80B9EE92-2438-4B4B-9C0B-08A31A8552CD}" dt="2023-03-30T15:48:30.976" v="3141"/>
          <ac:inkMkLst>
            <pc:docMk/>
            <pc:sldMk cId="1834855499" sldId="288"/>
            <ac:inkMk id="7" creationId="{8277C6A3-A120-8A5C-91D3-E138DC73A7C4}"/>
          </ac:inkMkLst>
        </pc:inkChg>
        <pc:inkChg chg="add del">
          <ac:chgData name="Venkatasubramanian, Mani V." userId="fbe5ce37-0145-4c31-b84a-b36f8beac5f3" providerId="ADAL" clId="{80B9EE92-2438-4B4B-9C0B-08A31A8552CD}" dt="2023-03-30T15:48:30.976" v="3141"/>
          <ac:inkMkLst>
            <pc:docMk/>
            <pc:sldMk cId="1834855499" sldId="288"/>
            <ac:inkMk id="8" creationId="{113961D4-11FA-5498-7666-1BF223B3422E}"/>
          </ac:inkMkLst>
        </pc:inkChg>
        <pc:inkChg chg="add del">
          <ac:chgData name="Venkatasubramanian, Mani V." userId="fbe5ce37-0145-4c31-b84a-b36f8beac5f3" providerId="ADAL" clId="{80B9EE92-2438-4B4B-9C0B-08A31A8552CD}" dt="2023-03-30T15:48:30.976" v="3141"/>
          <ac:inkMkLst>
            <pc:docMk/>
            <pc:sldMk cId="1834855499" sldId="288"/>
            <ac:inkMk id="9" creationId="{897A29AD-34D0-14CD-E4FE-92F70F25C332}"/>
          </ac:inkMkLst>
        </pc:inkChg>
        <pc:inkChg chg="add del">
          <ac:chgData name="Venkatasubramanian, Mani V." userId="fbe5ce37-0145-4c31-b84a-b36f8beac5f3" providerId="ADAL" clId="{80B9EE92-2438-4B4B-9C0B-08A31A8552CD}" dt="2023-03-30T15:48:30.976" v="3141"/>
          <ac:inkMkLst>
            <pc:docMk/>
            <pc:sldMk cId="1834855499" sldId="288"/>
            <ac:inkMk id="10" creationId="{F28B177E-4FC5-F1E5-FDF7-2B4A15E4AA77}"/>
          </ac:inkMkLst>
        </pc:inkChg>
        <pc:inkChg chg="add del">
          <ac:chgData name="Venkatasubramanian, Mani V." userId="fbe5ce37-0145-4c31-b84a-b36f8beac5f3" providerId="ADAL" clId="{80B9EE92-2438-4B4B-9C0B-08A31A8552CD}" dt="2023-03-30T15:48:30.976" v="3141"/>
          <ac:inkMkLst>
            <pc:docMk/>
            <pc:sldMk cId="1834855499" sldId="288"/>
            <ac:inkMk id="11" creationId="{CA7897D8-7918-505B-A283-6A744FB5B3EA}"/>
          </ac:inkMkLst>
        </pc:inkChg>
        <pc:inkChg chg="add reco">
          <ac:chgData name="Venkatasubramanian, Mani V." userId="fbe5ce37-0145-4c31-b84a-b36f8beac5f3" providerId="ADAL" clId="{80B9EE92-2438-4B4B-9C0B-08A31A8552CD}" dt="2023-03-30T15:48:30.976" v="3141"/>
          <ac:inkMkLst>
            <pc:docMk/>
            <pc:sldMk cId="1834855499" sldId="288"/>
            <ac:inkMk id="12" creationId="{B0720F5D-C0B1-93EC-E190-D2290B22279D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13" creationId="{22C50844-1F40-3C6F-83B2-6B8A4212AD2B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14" creationId="{7054E16C-34BC-5905-DEA1-F8C955972B5E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15" creationId="{A0ED9099-EF59-E310-A665-CCC78BBB7ED5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16" creationId="{CA301E5C-EE42-DDB9-3132-E37A313EB312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17" creationId="{8108CBA1-A737-B259-A324-50964FBF2E99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18" creationId="{12905899-0E85-7949-4216-1509D3108277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19" creationId="{9B7E6801-48AE-C50A-C17D-11E7DCA1CD7A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20" creationId="{81655BAA-25CB-8E00-14C7-5370098E43E5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21" creationId="{4BA13002-0E7E-FA3E-F370-AF66DF25FAA9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22" creationId="{2C51592B-B1BF-5236-7919-E664A92C3284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23" creationId="{5C35D9FB-51EC-AE28-47C7-5ED9170F4477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24" creationId="{DB3B5B03-539F-0053-320D-3F5A324DE60A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25" creationId="{A30D1D58-EDB6-2D5A-1254-0324B2A8CF4B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26" creationId="{B111BFD1-530B-14B6-4E3E-2AEF359054AD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27" creationId="{31BAFBC0-AB69-6EC8-E38F-D24844584295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28" creationId="{4C9C01E3-6377-9EFD-42C9-1E19C2CDE522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29" creationId="{EB82033E-133F-316A-2C07-E5B965034D5E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30" creationId="{6C125841-419D-A070-B7F1-57BF4A8B600A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31" creationId="{43A1767A-E023-02C7-3679-E81D0BEA426B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32" creationId="{E219912F-FD06-02E2-B1F4-A665370502CF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33" creationId="{AE053BAD-B451-4C85-5DFD-6D7CEE6F4B14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34" creationId="{DDD18EE1-BF0A-5B22-2C7C-B2F8BB1D3337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35" creationId="{58E5C9E1-236C-2172-9744-F0610C2D919E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36" creationId="{FF6122BA-737D-1856-DAE3-676B0B711D77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37" creationId="{BF7E5FCB-594F-1318-F902-A15858DAD6A5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38" creationId="{C999A9D3-84BA-8CBE-BE19-6814B746EF07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39" creationId="{7E7B737C-C535-6244-3B39-875B36D24547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40" creationId="{C13EC837-EF5E-DFCA-9EA2-44914AA9B977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41" creationId="{EEAB9261-06F9-CF95-2A84-28E4A3298024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42" creationId="{CBFE70DC-F4B4-0571-0601-02818E527849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43" creationId="{F6F4358E-2251-8456-CA1F-C58BE5EDDEBD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44" creationId="{EA850A94-A1B5-5084-5390-FFC3D1D36B13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45" creationId="{2436B888-33CC-AF34-2806-BC612312E9B4}"/>
          </ac:inkMkLst>
        </pc:inkChg>
        <pc:inkChg chg="add del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46" creationId="{91A41F52-9DC9-91E8-D39B-252B0D6BBA38}"/>
          </ac:inkMkLst>
        </pc:inkChg>
        <pc:inkChg chg="add reco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47" creationId="{71120A97-F1DE-5398-6570-B35FE7E03481}"/>
          </ac:inkMkLst>
        </pc:inkChg>
        <pc:inkChg chg="add reco">
          <ac:chgData name="Venkatasubramanian, Mani V." userId="fbe5ce37-0145-4c31-b84a-b36f8beac5f3" providerId="ADAL" clId="{80B9EE92-2438-4B4B-9C0B-08A31A8552CD}" dt="2023-03-30T15:48:44.251" v="3176"/>
          <ac:inkMkLst>
            <pc:docMk/>
            <pc:sldMk cId="1834855499" sldId="288"/>
            <ac:inkMk id="48" creationId="{160C69F8-177B-D155-6B2E-A7BF1E94547C}"/>
          </ac:inkMkLst>
        </pc:inkChg>
        <pc:inkChg chg="add">
          <ac:chgData name="Venkatasubramanian, Mani V." userId="fbe5ce37-0145-4c31-b84a-b36f8beac5f3" providerId="ADAL" clId="{80B9EE92-2438-4B4B-9C0B-08A31A8552CD}" dt="2023-03-30T15:48:50.229" v="3177"/>
          <ac:inkMkLst>
            <pc:docMk/>
            <pc:sldMk cId="1834855499" sldId="288"/>
            <ac:inkMk id="49" creationId="{E57597A2-065D-A862-CA51-434DA974F28D}"/>
          </ac:inkMkLst>
        </pc:inkChg>
        <pc:inkChg chg="add">
          <ac:chgData name="Venkatasubramanian, Mani V." userId="fbe5ce37-0145-4c31-b84a-b36f8beac5f3" providerId="ADAL" clId="{80B9EE92-2438-4B4B-9C0B-08A31A8552CD}" dt="2023-03-30T15:48:52.377" v="3178"/>
          <ac:inkMkLst>
            <pc:docMk/>
            <pc:sldMk cId="1834855499" sldId="288"/>
            <ac:inkMk id="50" creationId="{A9DDEAC8-BBBC-F89B-6367-14738D9D575D}"/>
          </ac:inkMkLst>
        </pc:inkChg>
        <pc:inkChg chg="add del">
          <ac:chgData name="Venkatasubramanian, Mani V." userId="fbe5ce37-0145-4c31-b84a-b36f8beac5f3" providerId="ADAL" clId="{80B9EE92-2438-4B4B-9C0B-08A31A8552CD}" dt="2023-03-30T15:48:59.833" v="3183"/>
          <ac:inkMkLst>
            <pc:docMk/>
            <pc:sldMk cId="1834855499" sldId="288"/>
            <ac:inkMk id="51" creationId="{8FFA5D53-5BDD-0C52-259B-68D9CB586200}"/>
          </ac:inkMkLst>
        </pc:inkChg>
        <pc:inkChg chg="add del">
          <ac:chgData name="Venkatasubramanian, Mani V." userId="fbe5ce37-0145-4c31-b84a-b36f8beac5f3" providerId="ADAL" clId="{80B9EE92-2438-4B4B-9C0B-08A31A8552CD}" dt="2023-03-30T15:48:59.833" v="3183"/>
          <ac:inkMkLst>
            <pc:docMk/>
            <pc:sldMk cId="1834855499" sldId="288"/>
            <ac:inkMk id="52" creationId="{F914F6D6-CBB4-2FDA-54EF-678F53BB2071}"/>
          </ac:inkMkLst>
        </pc:inkChg>
        <pc:inkChg chg="add del">
          <ac:chgData name="Venkatasubramanian, Mani V." userId="fbe5ce37-0145-4c31-b84a-b36f8beac5f3" providerId="ADAL" clId="{80B9EE92-2438-4B4B-9C0B-08A31A8552CD}" dt="2023-03-30T15:48:59.833" v="3183"/>
          <ac:inkMkLst>
            <pc:docMk/>
            <pc:sldMk cId="1834855499" sldId="288"/>
            <ac:inkMk id="53" creationId="{952A288E-E616-02F1-2697-1B3B834E06AC}"/>
          </ac:inkMkLst>
        </pc:inkChg>
        <pc:inkChg chg="add del">
          <ac:chgData name="Venkatasubramanian, Mani V." userId="fbe5ce37-0145-4c31-b84a-b36f8beac5f3" providerId="ADAL" clId="{80B9EE92-2438-4B4B-9C0B-08A31A8552CD}" dt="2023-03-30T15:48:59.833" v="3183"/>
          <ac:inkMkLst>
            <pc:docMk/>
            <pc:sldMk cId="1834855499" sldId="288"/>
            <ac:inkMk id="54" creationId="{F7D74D8F-FEBE-C1B5-9F8A-1F314742868F}"/>
          </ac:inkMkLst>
        </pc:inkChg>
        <pc:inkChg chg="add reco">
          <ac:chgData name="Venkatasubramanian, Mani V." userId="fbe5ce37-0145-4c31-b84a-b36f8beac5f3" providerId="ADAL" clId="{80B9EE92-2438-4B4B-9C0B-08A31A8552CD}" dt="2023-03-30T15:48:59.833" v="3183"/>
          <ac:inkMkLst>
            <pc:docMk/>
            <pc:sldMk cId="1834855499" sldId="288"/>
            <ac:inkMk id="55" creationId="{3A044A50-D1E9-09A3-CBC6-A48C968E6F2C}"/>
          </ac:inkMkLst>
        </pc:inkChg>
        <pc:inkChg chg="add del">
          <ac:chgData name="Venkatasubramanian, Mani V." userId="fbe5ce37-0145-4c31-b84a-b36f8beac5f3" providerId="ADAL" clId="{80B9EE92-2438-4B4B-9C0B-08A31A8552CD}" dt="2023-03-30T15:49:03.532" v="3187"/>
          <ac:inkMkLst>
            <pc:docMk/>
            <pc:sldMk cId="1834855499" sldId="288"/>
            <ac:inkMk id="56" creationId="{4C78C2F7-DA27-AEEC-CEA9-86F0A7A97CB4}"/>
          </ac:inkMkLst>
        </pc:inkChg>
        <pc:inkChg chg="add del">
          <ac:chgData name="Venkatasubramanian, Mani V." userId="fbe5ce37-0145-4c31-b84a-b36f8beac5f3" providerId="ADAL" clId="{80B9EE92-2438-4B4B-9C0B-08A31A8552CD}" dt="2023-03-30T15:49:03.532" v="3187"/>
          <ac:inkMkLst>
            <pc:docMk/>
            <pc:sldMk cId="1834855499" sldId="288"/>
            <ac:inkMk id="57" creationId="{0D6DD084-A44D-DDE0-A35C-C94F6BDEC226}"/>
          </ac:inkMkLst>
        </pc:inkChg>
        <pc:inkChg chg="add">
          <ac:chgData name="Venkatasubramanian, Mani V." userId="fbe5ce37-0145-4c31-b84a-b36f8beac5f3" providerId="ADAL" clId="{80B9EE92-2438-4B4B-9C0B-08A31A8552CD}" dt="2023-03-30T15:49:03.010" v="3186"/>
          <ac:inkMkLst>
            <pc:docMk/>
            <pc:sldMk cId="1834855499" sldId="288"/>
            <ac:inkMk id="58" creationId="{1A39D893-2203-E63A-E132-F498EB53A1E1}"/>
          </ac:inkMkLst>
        </pc:inkChg>
        <pc:inkChg chg="add reco">
          <ac:chgData name="Venkatasubramanian, Mani V." userId="fbe5ce37-0145-4c31-b84a-b36f8beac5f3" providerId="ADAL" clId="{80B9EE92-2438-4B4B-9C0B-08A31A8552CD}" dt="2023-03-30T15:49:03.532" v="3187"/>
          <ac:inkMkLst>
            <pc:docMk/>
            <pc:sldMk cId="1834855499" sldId="288"/>
            <ac:inkMk id="59" creationId="{F910B5F8-EFB8-2B08-2952-65CCD8803C40}"/>
          </ac:inkMkLst>
        </pc:inkChg>
        <pc:inkChg chg="add del">
          <ac:chgData name="Venkatasubramanian, Mani V." userId="fbe5ce37-0145-4c31-b84a-b36f8beac5f3" providerId="ADAL" clId="{80B9EE92-2438-4B4B-9C0B-08A31A8552CD}" dt="2023-03-30T15:49:10.680" v="3205"/>
          <ac:inkMkLst>
            <pc:docMk/>
            <pc:sldMk cId="1834855499" sldId="288"/>
            <ac:inkMk id="60" creationId="{8FAF8AFF-EC7D-344E-56A0-65D52B8D444B}"/>
          </ac:inkMkLst>
        </pc:inkChg>
        <pc:inkChg chg="add del">
          <ac:chgData name="Venkatasubramanian, Mani V." userId="fbe5ce37-0145-4c31-b84a-b36f8beac5f3" providerId="ADAL" clId="{80B9EE92-2438-4B4B-9C0B-08A31A8552CD}" dt="2023-03-30T15:49:10.680" v="3205"/>
          <ac:inkMkLst>
            <pc:docMk/>
            <pc:sldMk cId="1834855499" sldId="288"/>
            <ac:inkMk id="61" creationId="{45936FAC-ED81-F8E4-4BD3-0D42562B5244}"/>
          </ac:inkMkLst>
        </pc:inkChg>
        <pc:inkChg chg="add del">
          <ac:chgData name="Venkatasubramanian, Mani V." userId="fbe5ce37-0145-4c31-b84a-b36f8beac5f3" providerId="ADAL" clId="{80B9EE92-2438-4B4B-9C0B-08A31A8552CD}" dt="2023-03-30T15:49:10.680" v="3205"/>
          <ac:inkMkLst>
            <pc:docMk/>
            <pc:sldMk cId="1834855499" sldId="288"/>
            <ac:inkMk id="62" creationId="{83ED5E45-3858-D06E-67FD-6B0ACB57FE18}"/>
          </ac:inkMkLst>
        </pc:inkChg>
        <pc:inkChg chg="add del">
          <ac:chgData name="Venkatasubramanian, Mani V." userId="fbe5ce37-0145-4c31-b84a-b36f8beac5f3" providerId="ADAL" clId="{80B9EE92-2438-4B4B-9C0B-08A31A8552CD}" dt="2023-03-30T15:49:10.680" v="3205"/>
          <ac:inkMkLst>
            <pc:docMk/>
            <pc:sldMk cId="1834855499" sldId="288"/>
            <ac:inkMk id="63" creationId="{63ECD19D-009F-E04E-6EBC-C6B0BF200840}"/>
          </ac:inkMkLst>
        </pc:inkChg>
        <pc:inkChg chg="add del">
          <ac:chgData name="Venkatasubramanian, Mani V." userId="fbe5ce37-0145-4c31-b84a-b36f8beac5f3" providerId="ADAL" clId="{80B9EE92-2438-4B4B-9C0B-08A31A8552CD}" dt="2023-03-30T15:49:10.680" v="3205"/>
          <ac:inkMkLst>
            <pc:docMk/>
            <pc:sldMk cId="1834855499" sldId="288"/>
            <ac:inkMk id="64" creationId="{9EE6D6E3-D9F0-E213-DC7D-39AB7DE4D89E}"/>
          </ac:inkMkLst>
        </pc:inkChg>
        <pc:inkChg chg="add del">
          <ac:chgData name="Venkatasubramanian, Mani V." userId="fbe5ce37-0145-4c31-b84a-b36f8beac5f3" providerId="ADAL" clId="{80B9EE92-2438-4B4B-9C0B-08A31A8552CD}" dt="2023-03-30T15:49:10.680" v="3205"/>
          <ac:inkMkLst>
            <pc:docMk/>
            <pc:sldMk cId="1834855499" sldId="288"/>
            <ac:inkMk id="65" creationId="{9DF7F355-4CBA-2485-2C86-9B12DF6DC61E}"/>
          </ac:inkMkLst>
        </pc:inkChg>
        <pc:inkChg chg="add del">
          <ac:chgData name="Venkatasubramanian, Mani V." userId="fbe5ce37-0145-4c31-b84a-b36f8beac5f3" providerId="ADAL" clId="{80B9EE92-2438-4B4B-9C0B-08A31A8552CD}" dt="2023-03-30T15:49:10.680" v="3205"/>
          <ac:inkMkLst>
            <pc:docMk/>
            <pc:sldMk cId="1834855499" sldId="288"/>
            <ac:inkMk id="66" creationId="{5F7B3833-C001-D6EE-BE9F-93C6CA98C093}"/>
          </ac:inkMkLst>
        </pc:inkChg>
        <pc:inkChg chg="add del">
          <ac:chgData name="Venkatasubramanian, Mani V." userId="fbe5ce37-0145-4c31-b84a-b36f8beac5f3" providerId="ADAL" clId="{80B9EE92-2438-4B4B-9C0B-08A31A8552CD}" dt="2023-03-30T15:49:10.680" v="3205"/>
          <ac:inkMkLst>
            <pc:docMk/>
            <pc:sldMk cId="1834855499" sldId="288"/>
            <ac:inkMk id="67" creationId="{8A49A6B2-55A1-8160-635D-B703C07F7FF2}"/>
          </ac:inkMkLst>
        </pc:inkChg>
        <pc:inkChg chg="add del">
          <ac:chgData name="Venkatasubramanian, Mani V." userId="fbe5ce37-0145-4c31-b84a-b36f8beac5f3" providerId="ADAL" clId="{80B9EE92-2438-4B4B-9C0B-08A31A8552CD}" dt="2023-03-30T15:49:10.680" v="3205"/>
          <ac:inkMkLst>
            <pc:docMk/>
            <pc:sldMk cId="1834855499" sldId="288"/>
            <ac:inkMk id="68" creationId="{E2DF9706-8F6F-2ABF-B352-331ECE7290A0}"/>
          </ac:inkMkLst>
        </pc:inkChg>
        <pc:inkChg chg="add del">
          <ac:chgData name="Venkatasubramanian, Mani V." userId="fbe5ce37-0145-4c31-b84a-b36f8beac5f3" providerId="ADAL" clId="{80B9EE92-2438-4B4B-9C0B-08A31A8552CD}" dt="2023-03-30T15:49:10.680" v="3205"/>
          <ac:inkMkLst>
            <pc:docMk/>
            <pc:sldMk cId="1834855499" sldId="288"/>
            <ac:inkMk id="69" creationId="{EF71E914-4EE0-26E3-A068-CC337161465F}"/>
          </ac:inkMkLst>
        </pc:inkChg>
        <pc:inkChg chg="add del">
          <ac:chgData name="Venkatasubramanian, Mani V." userId="fbe5ce37-0145-4c31-b84a-b36f8beac5f3" providerId="ADAL" clId="{80B9EE92-2438-4B4B-9C0B-08A31A8552CD}" dt="2023-03-30T15:49:10.680" v="3205"/>
          <ac:inkMkLst>
            <pc:docMk/>
            <pc:sldMk cId="1834855499" sldId="288"/>
            <ac:inkMk id="70" creationId="{9E89677D-4F42-E8DA-0490-AD74065D76B0}"/>
          </ac:inkMkLst>
        </pc:inkChg>
        <pc:inkChg chg="add del">
          <ac:chgData name="Venkatasubramanian, Mani V." userId="fbe5ce37-0145-4c31-b84a-b36f8beac5f3" providerId="ADAL" clId="{80B9EE92-2438-4B4B-9C0B-08A31A8552CD}" dt="2023-03-30T15:49:10.680" v="3205"/>
          <ac:inkMkLst>
            <pc:docMk/>
            <pc:sldMk cId="1834855499" sldId="288"/>
            <ac:inkMk id="71" creationId="{6635B445-A26F-B097-7B18-7400FEA3C206}"/>
          </ac:inkMkLst>
        </pc:inkChg>
        <pc:inkChg chg="add del">
          <ac:chgData name="Venkatasubramanian, Mani V." userId="fbe5ce37-0145-4c31-b84a-b36f8beac5f3" providerId="ADAL" clId="{80B9EE92-2438-4B4B-9C0B-08A31A8552CD}" dt="2023-03-30T15:49:10.680" v="3205"/>
          <ac:inkMkLst>
            <pc:docMk/>
            <pc:sldMk cId="1834855499" sldId="288"/>
            <ac:inkMk id="72" creationId="{50959CEF-11AE-AB52-A12C-4AE3C0F96196}"/>
          </ac:inkMkLst>
        </pc:inkChg>
        <pc:inkChg chg="add del">
          <ac:chgData name="Venkatasubramanian, Mani V." userId="fbe5ce37-0145-4c31-b84a-b36f8beac5f3" providerId="ADAL" clId="{80B9EE92-2438-4B4B-9C0B-08A31A8552CD}" dt="2023-03-30T15:49:10.680" v="3205"/>
          <ac:inkMkLst>
            <pc:docMk/>
            <pc:sldMk cId="1834855499" sldId="288"/>
            <ac:inkMk id="73" creationId="{CBBBC17E-4826-99B3-5B81-85C488A5A437}"/>
          </ac:inkMkLst>
        </pc:inkChg>
        <pc:inkChg chg="add del">
          <ac:chgData name="Venkatasubramanian, Mani V." userId="fbe5ce37-0145-4c31-b84a-b36f8beac5f3" providerId="ADAL" clId="{80B9EE92-2438-4B4B-9C0B-08A31A8552CD}" dt="2023-03-30T15:49:10.680" v="3205"/>
          <ac:inkMkLst>
            <pc:docMk/>
            <pc:sldMk cId="1834855499" sldId="288"/>
            <ac:inkMk id="74" creationId="{9277D9AD-0724-62D9-66CC-D78A0A259233}"/>
          </ac:inkMkLst>
        </pc:inkChg>
        <pc:inkChg chg="add del">
          <ac:chgData name="Venkatasubramanian, Mani V." userId="fbe5ce37-0145-4c31-b84a-b36f8beac5f3" providerId="ADAL" clId="{80B9EE92-2438-4B4B-9C0B-08A31A8552CD}" dt="2023-03-30T15:49:10.680" v="3205"/>
          <ac:inkMkLst>
            <pc:docMk/>
            <pc:sldMk cId="1834855499" sldId="288"/>
            <ac:inkMk id="75" creationId="{FEADBC3C-A461-9998-A8F4-44C69CE5DF54}"/>
          </ac:inkMkLst>
        </pc:inkChg>
        <pc:inkChg chg="add">
          <ac:chgData name="Venkatasubramanian, Mani V." userId="fbe5ce37-0145-4c31-b84a-b36f8beac5f3" providerId="ADAL" clId="{80B9EE92-2438-4B4B-9C0B-08A31A8552CD}" dt="2023-03-30T15:49:10.137" v="3204"/>
          <ac:inkMkLst>
            <pc:docMk/>
            <pc:sldMk cId="1834855499" sldId="288"/>
            <ac:inkMk id="76" creationId="{8EA88837-CF9C-8173-F931-084E53ADFA35}"/>
          </ac:inkMkLst>
        </pc:inkChg>
        <pc:inkChg chg="add reco">
          <ac:chgData name="Venkatasubramanian, Mani V." userId="fbe5ce37-0145-4c31-b84a-b36f8beac5f3" providerId="ADAL" clId="{80B9EE92-2438-4B4B-9C0B-08A31A8552CD}" dt="2023-03-30T15:49:10.680" v="3205"/>
          <ac:inkMkLst>
            <pc:docMk/>
            <pc:sldMk cId="1834855499" sldId="288"/>
            <ac:inkMk id="77" creationId="{3C6E3970-4D74-F503-EA37-42A5201DBFED}"/>
          </ac:inkMkLst>
        </pc:inkChg>
        <pc:inkChg chg="add reco">
          <ac:chgData name="Venkatasubramanian, Mani V." userId="fbe5ce37-0145-4c31-b84a-b36f8beac5f3" providerId="ADAL" clId="{80B9EE92-2438-4B4B-9C0B-08A31A8552CD}" dt="2023-03-30T15:49:10.680" v="3205"/>
          <ac:inkMkLst>
            <pc:docMk/>
            <pc:sldMk cId="1834855499" sldId="288"/>
            <ac:inkMk id="78" creationId="{9899CD65-70A7-5BC6-F819-A3755E5E9185}"/>
          </ac:inkMkLst>
        </pc:inkChg>
        <pc:inkChg chg="add reco">
          <ac:chgData name="Venkatasubramanian, Mani V." userId="fbe5ce37-0145-4c31-b84a-b36f8beac5f3" providerId="ADAL" clId="{80B9EE92-2438-4B4B-9C0B-08A31A8552CD}" dt="2023-03-30T15:49:10.680" v="3205"/>
          <ac:inkMkLst>
            <pc:docMk/>
            <pc:sldMk cId="1834855499" sldId="288"/>
            <ac:inkMk id="79" creationId="{BA409A6D-0B06-2556-B7B9-8D954349FB41}"/>
          </ac:inkMkLst>
        </pc:inkChg>
        <pc:inkChg chg="add del">
          <ac:chgData name="Venkatasubramanian, Mani V." userId="fbe5ce37-0145-4c31-b84a-b36f8beac5f3" providerId="ADAL" clId="{80B9EE92-2438-4B4B-9C0B-08A31A8552CD}" dt="2023-03-30T15:49:14.627" v="3216"/>
          <ac:inkMkLst>
            <pc:docMk/>
            <pc:sldMk cId="1834855499" sldId="288"/>
            <ac:inkMk id="80" creationId="{126D4092-7101-0B69-CA99-5A4FDE650E27}"/>
          </ac:inkMkLst>
        </pc:inkChg>
        <pc:inkChg chg="add del">
          <ac:chgData name="Venkatasubramanian, Mani V." userId="fbe5ce37-0145-4c31-b84a-b36f8beac5f3" providerId="ADAL" clId="{80B9EE92-2438-4B4B-9C0B-08A31A8552CD}" dt="2023-03-30T15:49:14.627" v="3216"/>
          <ac:inkMkLst>
            <pc:docMk/>
            <pc:sldMk cId="1834855499" sldId="288"/>
            <ac:inkMk id="81" creationId="{E1E528B9-1C05-A760-342E-6AAFD73F3501}"/>
          </ac:inkMkLst>
        </pc:inkChg>
        <pc:inkChg chg="add del">
          <ac:chgData name="Venkatasubramanian, Mani V." userId="fbe5ce37-0145-4c31-b84a-b36f8beac5f3" providerId="ADAL" clId="{80B9EE92-2438-4B4B-9C0B-08A31A8552CD}" dt="2023-03-30T15:49:14.627" v="3216"/>
          <ac:inkMkLst>
            <pc:docMk/>
            <pc:sldMk cId="1834855499" sldId="288"/>
            <ac:inkMk id="82" creationId="{4671438F-2AD9-07FE-BF1A-2A571432AEFA}"/>
          </ac:inkMkLst>
        </pc:inkChg>
        <pc:inkChg chg="add del">
          <ac:chgData name="Venkatasubramanian, Mani V." userId="fbe5ce37-0145-4c31-b84a-b36f8beac5f3" providerId="ADAL" clId="{80B9EE92-2438-4B4B-9C0B-08A31A8552CD}" dt="2023-03-30T15:49:14.627" v="3216"/>
          <ac:inkMkLst>
            <pc:docMk/>
            <pc:sldMk cId="1834855499" sldId="288"/>
            <ac:inkMk id="83" creationId="{57CB62E3-7C5A-B288-D2D4-915E5A0D545E}"/>
          </ac:inkMkLst>
        </pc:inkChg>
        <pc:inkChg chg="add del">
          <ac:chgData name="Venkatasubramanian, Mani V." userId="fbe5ce37-0145-4c31-b84a-b36f8beac5f3" providerId="ADAL" clId="{80B9EE92-2438-4B4B-9C0B-08A31A8552CD}" dt="2023-03-30T15:49:14.627" v="3216"/>
          <ac:inkMkLst>
            <pc:docMk/>
            <pc:sldMk cId="1834855499" sldId="288"/>
            <ac:inkMk id="84" creationId="{8F5CB82C-D2E4-97F9-605E-75DB03A2DB65}"/>
          </ac:inkMkLst>
        </pc:inkChg>
        <pc:inkChg chg="add del">
          <ac:chgData name="Venkatasubramanian, Mani V." userId="fbe5ce37-0145-4c31-b84a-b36f8beac5f3" providerId="ADAL" clId="{80B9EE92-2438-4B4B-9C0B-08A31A8552CD}" dt="2023-03-30T15:49:14.627" v="3216"/>
          <ac:inkMkLst>
            <pc:docMk/>
            <pc:sldMk cId="1834855499" sldId="288"/>
            <ac:inkMk id="85" creationId="{46EE6124-A0F2-183B-FCE1-C42EC1F3FCAE}"/>
          </ac:inkMkLst>
        </pc:inkChg>
        <pc:inkChg chg="add del">
          <ac:chgData name="Venkatasubramanian, Mani V." userId="fbe5ce37-0145-4c31-b84a-b36f8beac5f3" providerId="ADAL" clId="{80B9EE92-2438-4B4B-9C0B-08A31A8552CD}" dt="2023-03-30T15:49:14.627" v="3216"/>
          <ac:inkMkLst>
            <pc:docMk/>
            <pc:sldMk cId="1834855499" sldId="288"/>
            <ac:inkMk id="86" creationId="{E3E54B77-58C9-022D-25A1-FC45108485CB}"/>
          </ac:inkMkLst>
        </pc:inkChg>
        <pc:inkChg chg="add del">
          <ac:chgData name="Venkatasubramanian, Mani V." userId="fbe5ce37-0145-4c31-b84a-b36f8beac5f3" providerId="ADAL" clId="{80B9EE92-2438-4B4B-9C0B-08A31A8552CD}" dt="2023-03-30T15:49:14.627" v="3216"/>
          <ac:inkMkLst>
            <pc:docMk/>
            <pc:sldMk cId="1834855499" sldId="288"/>
            <ac:inkMk id="87" creationId="{78D4CD69-3DEA-0F55-11D8-31F2DDB1DEF8}"/>
          </ac:inkMkLst>
        </pc:inkChg>
        <pc:inkChg chg="add del">
          <ac:chgData name="Venkatasubramanian, Mani V." userId="fbe5ce37-0145-4c31-b84a-b36f8beac5f3" providerId="ADAL" clId="{80B9EE92-2438-4B4B-9C0B-08A31A8552CD}" dt="2023-03-30T15:49:14.627" v="3216"/>
          <ac:inkMkLst>
            <pc:docMk/>
            <pc:sldMk cId="1834855499" sldId="288"/>
            <ac:inkMk id="88" creationId="{BC7AEED1-C925-A5D9-9A92-307CD2CC300A}"/>
          </ac:inkMkLst>
        </pc:inkChg>
        <pc:inkChg chg="add del">
          <ac:chgData name="Venkatasubramanian, Mani V." userId="fbe5ce37-0145-4c31-b84a-b36f8beac5f3" providerId="ADAL" clId="{80B9EE92-2438-4B4B-9C0B-08A31A8552CD}" dt="2023-03-30T15:49:49.010" v="3277"/>
          <ac:inkMkLst>
            <pc:docMk/>
            <pc:sldMk cId="1834855499" sldId="288"/>
            <ac:inkMk id="89" creationId="{C2892D3E-9AF2-1F12-ABC7-A2FC995E15AA}"/>
          </ac:inkMkLst>
        </pc:inkChg>
        <pc:inkChg chg="add mod reco modStrokes">
          <ac:chgData name="Venkatasubramanian, Mani V." userId="fbe5ce37-0145-4c31-b84a-b36f8beac5f3" providerId="ADAL" clId="{80B9EE92-2438-4B4B-9C0B-08A31A8552CD}" dt="2023-03-30T15:49:49.013" v="3278"/>
          <ac:inkMkLst>
            <pc:docMk/>
            <pc:sldMk cId="1834855499" sldId="288"/>
            <ac:inkMk id="90" creationId="{9CE63D18-A73E-9E8F-408F-048FC47065B0}"/>
          </ac:inkMkLst>
        </pc:inkChg>
        <pc:inkChg chg="add reco">
          <ac:chgData name="Venkatasubramanian, Mani V." userId="fbe5ce37-0145-4c31-b84a-b36f8beac5f3" providerId="ADAL" clId="{80B9EE92-2438-4B4B-9C0B-08A31A8552CD}" dt="2023-03-30T15:49:14.627" v="3216"/>
          <ac:inkMkLst>
            <pc:docMk/>
            <pc:sldMk cId="1834855499" sldId="288"/>
            <ac:inkMk id="91" creationId="{57EE060D-1540-5442-F6B8-064E2BD895FA}"/>
          </ac:inkMkLst>
        </pc:inkChg>
        <pc:inkChg chg="add">
          <ac:chgData name="Venkatasubramanian, Mani V." userId="fbe5ce37-0145-4c31-b84a-b36f8beac5f3" providerId="ADAL" clId="{80B9EE92-2438-4B4B-9C0B-08A31A8552CD}" dt="2023-03-30T15:49:18.075" v="3217"/>
          <ac:inkMkLst>
            <pc:docMk/>
            <pc:sldMk cId="1834855499" sldId="288"/>
            <ac:inkMk id="92" creationId="{921C516F-3DD2-4B8A-9177-A4D7348E7D34}"/>
          </ac:inkMkLst>
        </pc:inkChg>
        <pc:inkChg chg="add">
          <ac:chgData name="Venkatasubramanian, Mani V." userId="fbe5ce37-0145-4c31-b84a-b36f8beac5f3" providerId="ADAL" clId="{80B9EE92-2438-4B4B-9C0B-08A31A8552CD}" dt="2023-03-30T15:49:19.242" v="3218"/>
          <ac:inkMkLst>
            <pc:docMk/>
            <pc:sldMk cId="1834855499" sldId="288"/>
            <ac:inkMk id="93" creationId="{C391CBAA-9B3D-C269-E631-CCF89BC9F0A3}"/>
          </ac:inkMkLst>
        </pc:inkChg>
        <pc:inkChg chg="add">
          <ac:chgData name="Venkatasubramanian, Mani V." userId="fbe5ce37-0145-4c31-b84a-b36f8beac5f3" providerId="ADAL" clId="{80B9EE92-2438-4B4B-9C0B-08A31A8552CD}" dt="2023-03-30T15:49:20.059" v="3219"/>
          <ac:inkMkLst>
            <pc:docMk/>
            <pc:sldMk cId="1834855499" sldId="288"/>
            <ac:inkMk id="94" creationId="{03639198-F2E4-EFDC-B8A3-B53C59D160B1}"/>
          </ac:inkMkLst>
        </pc:inkChg>
        <pc:inkChg chg="add">
          <ac:chgData name="Venkatasubramanian, Mani V." userId="fbe5ce37-0145-4c31-b84a-b36f8beac5f3" providerId="ADAL" clId="{80B9EE92-2438-4B4B-9C0B-08A31A8552CD}" dt="2023-03-30T15:49:21.493" v="3220"/>
          <ac:inkMkLst>
            <pc:docMk/>
            <pc:sldMk cId="1834855499" sldId="288"/>
            <ac:inkMk id="95" creationId="{6FEA0CD3-7FE4-7CAE-68CF-CC13200B1425}"/>
          </ac:inkMkLst>
        </pc:inkChg>
        <pc:inkChg chg="add del">
          <ac:chgData name="Venkatasubramanian, Mani V." userId="fbe5ce37-0145-4c31-b84a-b36f8beac5f3" providerId="ADAL" clId="{80B9EE92-2438-4B4B-9C0B-08A31A8552CD}" dt="2023-03-30T15:49:23.046" v="3223"/>
          <ac:inkMkLst>
            <pc:docMk/>
            <pc:sldMk cId="1834855499" sldId="288"/>
            <ac:inkMk id="96" creationId="{B3CEA813-4A1E-149B-4CFA-C852C9F596BA}"/>
          </ac:inkMkLst>
        </pc:inkChg>
        <pc:inkChg chg="add del">
          <ac:chgData name="Venkatasubramanian, Mani V." userId="fbe5ce37-0145-4c31-b84a-b36f8beac5f3" providerId="ADAL" clId="{80B9EE92-2438-4B4B-9C0B-08A31A8552CD}" dt="2023-03-30T15:49:23.046" v="3223"/>
          <ac:inkMkLst>
            <pc:docMk/>
            <pc:sldMk cId="1834855499" sldId="288"/>
            <ac:inkMk id="97" creationId="{2D83BC0E-92A2-B946-8373-89C87FFEBB30}"/>
          </ac:inkMkLst>
        </pc:inkChg>
        <pc:inkChg chg="add reco">
          <ac:chgData name="Venkatasubramanian, Mani V." userId="fbe5ce37-0145-4c31-b84a-b36f8beac5f3" providerId="ADAL" clId="{80B9EE92-2438-4B4B-9C0B-08A31A8552CD}" dt="2023-03-30T15:49:23.046" v="3223"/>
          <ac:inkMkLst>
            <pc:docMk/>
            <pc:sldMk cId="1834855499" sldId="288"/>
            <ac:inkMk id="98" creationId="{A6C2D4C0-B25C-B492-35B0-2B6ED87AF398}"/>
          </ac:inkMkLst>
        </pc:inkChg>
        <pc:inkChg chg="add del">
          <ac:chgData name="Venkatasubramanian, Mani V." userId="fbe5ce37-0145-4c31-b84a-b36f8beac5f3" providerId="ADAL" clId="{80B9EE92-2438-4B4B-9C0B-08A31A8552CD}" dt="2023-03-30T15:49:26.291" v="3226"/>
          <ac:inkMkLst>
            <pc:docMk/>
            <pc:sldMk cId="1834855499" sldId="288"/>
            <ac:inkMk id="99" creationId="{22C68FEE-1DCB-6B34-6E83-48E445BAC7CE}"/>
          </ac:inkMkLst>
        </pc:inkChg>
        <pc:inkChg chg="add del">
          <ac:chgData name="Venkatasubramanian, Mani V." userId="fbe5ce37-0145-4c31-b84a-b36f8beac5f3" providerId="ADAL" clId="{80B9EE92-2438-4B4B-9C0B-08A31A8552CD}" dt="2023-03-30T15:49:26.291" v="3226"/>
          <ac:inkMkLst>
            <pc:docMk/>
            <pc:sldMk cId="1834855499" sldId="288"/>
            <ac:inkMk id="100" creationId="{C1537BC3-AAA9-1112-0608-F7036C04527A}"/>
          </ac:inkMkLst>
        </pc:inkChg>
        <pc:inkChg chg="add reco">
          <ac:chgData name="Venkatasubramanian, Mani V." userId="fbe5ce37-0145-4c31-b84a-b36f8beac5f3" providerId="ADAL" clId="{80B9EE92-2438-4B4B-9C0B-08A31A8552CD}" dt="2023-03-30T15:49:26.291" v="3226"/>
          <ac:inkMkLst>
            <pc:docMk/>
            <pc:sldMk cId="1834855499" sldId="288"/>
            <ac:inkMk id="101" creationId="{3E754AD3-119E-DAE9-AED1-3001D4A05C74}"/>
          </ac:inkMkLst>
        </pc:inkChg>
        <pc:inkChg chg="add">
          <ac:chgData name="Venkatasubramanian, Mani V." userId="fbe5ce37-0145-4c31-b84a-b36f8beac5f3" providerId="ADAL" clId="{80B9EE92-2438-4B4B-9C0B-08A31A8552CD}" dt="2023-03-30T15:49:27.569" v="3227"/>
          <ac:inkMkLst>
            <pc:docMk/>
            <pc:sldMk cId="1834855499" sldId="288"/>
            <ac:inkMk id="102" creationId="{E1037677-F2A7-4206-BA2A-77EAD95146B9}"/>
          </ac:inkMkLst>
        </pc:inkChg>
        <pc:inkChg chg="add del">
          <ac:chgData name="Venkatasubramanian, Mani V." userId="fbe5ce37-0145-4c31-b84a-b36f8beac5f3" providerId="ADAL" clId="{80B9EE92-2438-4B4B-9C0B-08A31A8552CD}" dt="2023-03-30T15:49:31.263" v="3234"/>
          <ac:inkMkLst>
            <pc:docMk/>
            <pc:sldMk cId="1834855499" sldId="288"/>
            <ac:inkMk id="103" creationId="{1D26B594-839E-A835-0D29-E823523C67F0}"/>
          </ac:inkMkLst>
        </pc:inkChg>
        <pc:inkChg chg="add del">
          <ac:chgData name="Venkatasubramanian, Mani V." userId="fbe5ce37-0145-4c31-b84a-b36f8beac5f3" providerId="ADAL" clId="{80B9EE92-2438-4B4B-9C0B-08A31A8552CD}" dt="2023-03-30T15:49:31.263" v="3234"/>
          <ac:inkMkLst>
            <pc:docMk/>
            <pc:sldMk cId="1834855499" sldId="288"/>
            <ac:inkMk id="104" creationId="{F544CB4B-2710-E7B9-3994-929A7DAEC9FE}"/>
          </ac:inkMkLst>
        </pc:inkChg>
        <pc:inkChg chg="add del">
          <ac:chgData name="Venkatasubramanian, Mani V." userId="fbe5ce37-0145-4c31-b84a-b36f8beac5f3" providerId="ADAL" clId="{80B9EE92-2438-4B4B-9C0B-08A31A8552CD}" dt="2023-03-30T15:49:31.263" v="3234"/>
          <ac:inkMkLst>
            <pc:docMk/>
            <pc:sldMk cId="1834855499" sldId="288"/>
            <ac:inkMk id="105" creationId="{303C369D-3511-0B04-57E5-D0646BC4D6FE}"/>
          </ac:inkMkLst>
        </pc:inkChg>
        <pc:inkChg chg="add del">
          <ac:chgData name="Venkatasubramanian, Mani V." userId="fbe5ce37-0145-4c31-b84a-b36f8beac5f3" providerId="ADAL" clId="{80B9EE92-2438-4B4B-9C0B-08A31A8552CD}" dt="2023-03-30T15:49:31.263" v="3234"/>
          <ac:inkMkLst>
            <pc:docMk/>
            <pc:sldMk cId="1834855499" sldId="288"/>
            <ac:inkMk id="106" creationId="{DA70DEB3-5F3E-C935-75C5-B76639A0D2E4}"/>
          </ac:inkMkLst>
        </pc:inkChg>
        <pc:inkChg chg="add del">
          <ac:chgData name="Venkatasubramanian, Mani V." userId="fbe5ce37-0145-4c31-b84a-b36f8beac5f3" providerId="ADAL" clId="{80B9EE92-2438-4B4B-9C0B-08A31A8552CD}" dt="2023-03-30T15:49:31.263" v="3234"/>
          <ac:inkMkLst>
            <pc:docMk/>
            <pc:sldMk cId="1834855499" sldId="288"/>
            <ac:inkMk id="107" creationId="{DD3681FD-C270-9AEB-1B96-6E9F1F2C5EA0}"/>
          </ac:inkMkLst>
        </pc:inkChg>
        <pc:inkChg chg="add del">
          <ac:chgData name="Venkatasubramanian, Mani V." userId="fbe5ce37-0145-4c31-b84a-b36f8beac5f3" providerId="ADAL" clId="{80B9EE92-2438-4B4B-9C0B-08A31A8552CD}" dt="2023-03-30T15:49:31.263" v="3234"/>
          <ac:inkMkLst>
            <pc:docMk/>
            <pc:sldMk cId="1834855499" sldId="288"/>
            <ac:inkMk id="108" creationId="{2BC56BEA-8602-898D-5EA6-2FE942FD07FB}"/>
          </ac:inkMkLst>
        </pc:inkChg>
        <pc:inkChg chg="add reco">
          <ac:chgData name="Venkatasubramanian, Mani V." userId="fbe5ce37-0145-4c31-b84a-b36f8beac5f3" providerId="ADAL" clId="{80B9EE92-2438-4B4B-9C0B-08A31A8552CD}" dt="2023-03-30T15:49:31.263" v="3234"/>
          <ac:inkMkLst>
            <pc:docMk/>
            <pc:sldMk cId="1834855499" sldId="288"/>
            <ac:inkMk id="109" creationId="{B472E68B-8C22-2919-FF9F-5479710A2086}"/>
          </ac:inkMkLst>
        </pc:inkChg>
        <pc:inkChg chg="add del">
          <ac:chgData name="Venkatasubramanian, Mani V." userId="fbe5ce37-0145-4c31-b84a-b36f8beac5f3" providerId="ADAL" clId="{80B9EE92-2438-4B4B-9C0B-08A31A8552CD}" dt="2023-03-30T15:49:32.427" v="3237"/>
          <ac:inkMkLst>
            <pc:docMk/>
            <pc:sldMk cId="1834855499" sldId="288"/>
            <ac:inkMk id="110" creationId="{96896500-F346-9BE0-7276-ABA4B0E90542}"/>
          </ac:inkMkLst>
        </pc:inkChg>
        <pc:inkChg chg="add del">
          <ac:chgData name="Venkatasubramanian, Mani V." userId="fbe5ce37-0145-4c31-b84a-b36f8beac5f3" providerId="ADAL" clId="{80B9EE92-2438-4B4B-9C0B-08A31A8552CD}" dt="2023-03-30T15:49:32.427" v="3237"/>
          <ac:inkMkLst>
            <pc:docMk/>
            <pc:sldMk cId="1834855499" sldId="288"/>
            <ac:inkMk id="111" creationId="{26671F2A-3FD0-ACC5-1928-5E605454AE19}"/>
          </ac:inkMkLst>
        </pc:inkChg>
        <pc:inkChg chg="add reco">
          <ac:chgData name="Venkatasubramanian, Mani V." userId="fbe5ce37-0145-4c31-b84a-b36f8beac5f3" providerId="ADAL" clId="{80B9EE92-2438-4B4B-9C0B-08A31A8552CD}" dt="2023-03-30T15:49:32.427" v="3237"/>
          <ac:inkMkLst>
            <pc:docMk/>
            <pc:sldMk cId="1834855499" sldId="288"/>
            <ac:inkMk id="112" creationId="{85F1FB5E-05E2-8BCB-9F9B-EA6DAE7FC40E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13" creationId="{1C839305-F407-4037-1B07-9AC21702AD9F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14" creationId="{345BF64B-ADCE-E5A2-C835-20E433FA0762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15" creationId="{DCB61F1A-67BF-7A7E-0C23-686216C85E24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16" creationId="{818E2340-7B8F-DDBA-71AD-8BFD26A67E84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17" creationId="{883088B1-0FE0-8697-3BAF-B98690A668A1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18" creationId="{360C44D3-FDE5-8A90-2074-4F95AA5929E9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19" creationId="{90E069FA-2D81-01AA-D94F-899F3C07B720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20" creationId="{23786250-5706-2A4D-4C59-77384EA5EA40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21" creationId="{73899325-6C3B-F0A5-AB40-2E0D115EE93F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22" creationId="{73E80F87-FAF0-FDC4-A967-82FA2B5B2B25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23" creationId="{02E205A8-EC4B-76CB-5B25-13DDD5A3DE62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24" creationId="{30C61A6D-6B9D-B1FC-0C18-16AA47BECE66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25" creationId="{BD5F2C07-A9F7-A24D-0062-D96D2709DA28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26" creationId="{1D3689FB-F67F-FBF0-D88E-612950CC0657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27" creationId="{313496B4-E894-E88D-BE6C-A2C333F25E05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28" creationId="{FDE0C7C1-1279-2690-9341-29D83AB6AC59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29" creationId="{258C8BC4-1EC1-ECE3-DA5F-B1469A41BF28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30" creationId="{BD305A55-7AF2-9296-BF12-AAED17EC2B44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31" creationId="{0A0707B1-3C35-2892-CF9F-8CBB34A392BE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32" creationId="{7B4E6E5E-995D-E4AB-44BE-7FC788F940DB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33" creationId="{AD643FFE-531E-1A4A-5308-108A730B29E8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34" creationId="{174A30FA-EE0F-DF9A-DCD1-798EE894F83F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35" creationId="{AEC43593-7B91-2F20-935E-D294C743A452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36" creationId="{9AC9135F-45FF-7776-0CEC-DDA53458C310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37" creationId="{BC7E394C-4DC8-2CAF-9B92-EE54BCE83455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38" creationId="{326B3410-0D67-5F56-7F2F-2CAE645B7153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39" creationId="{99095ADD-4DB7-D751-AE30-C97800409E71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40" creationId="{31673EB3-7099-B742-815F-1831F4F13533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41" creationId="{1538EF15-B1CB-465B-8394-FB8ABA5FE8E1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42" creationId="{B162A478-FF95-3D6E-88F3-B96ABB4B0436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43" creationId="{4B4B8FD1-80C2-A0AB-7F6A-D913D6F3BD33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44" creationId="{76212D9C-4A5D-F541-1E07-CBFEC1BC7861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45" creationId="{DC4C03B4-3B51-5FF4-D5BF-E009C31F74F9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46" creationId="{9592F6FA-31D9-0A22-C453-0BD9E3DA22E6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47" creationId="{1F38A03C-4EE6-6CBD-0266-0E10EB787F8C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48" creationId="{06DDCB3A-32EC-1796-FEA0-1C1BF2D20703}"/>
          </ac:inkMkLst>
        </pc:inkChg>
        <pc:inkChg chg="add del">
          <ac:chgData name="Venkatasubramanian, Mani V." userId="fbe5ce37-0145-4c31-b84a-b36f8beac5f3" providerId="ADAL" clId="{80B9EE92-2438-4B4B-9C0B-08A31A8552CD}" dt="2023-03-30T15:49:44.811" v="3275"/>
          <ac:inkMkLst>
            <pc:docMk/>
            <pc:sldMk cId="1834855499" sldId="288"/>
            <ac:inkMk id="149" creationId="{ABEDE1D6-A7C8-78BF-BE49-8C83306869BB}"/>
          </ac:inkMkLst>
        </pc:inkChg>
        <pc:inkChg chg="add mod reco modStrokes">
          <ac:chgData name="Venkatasubramanian, Mani V." userId="fbe5ce37-0145-4c31-b84a-b36f8beac5f3" providerId="ADAL" clId="{80B9EE92-2438-4B4B-9C0B-08A31A8552CD}" dt="2023-03-30T15:50:06.754" v="3284"/>
          <ac:inkMkLst>
            <pc:docMk/>
            <pc:sldMk cId="1834855499" sldId="288"/>
            <ac:inkMk id="150" creationId="{179F9C48-CE59-383F-3145-EAFF7280988D}"/>
          </ac:inkMkLst>
        </pc:inkChg>
        <pc:inkChg chg="add">
          <ac:chgData name="Venkatasubramanian, Mani V." userId="fbe5ce37-0145-4c31-b84a-b36f8beac5f3" providerId="ADAL" clId="{80B9EE92-2438-4B4B-9C0B-08A31A8552CD}" dt="2023-03-30T15:49:46.190" v="3276"/>
          <ac:inkMkLst>
            <pc:docMk/>
            <pc:sldMk cId="1834855499" sldId="288"/>
            <ac:inkMk id="151" creationId="{85BA10B7-7C20-9B00-4EE4-6720DB2B2F43}"/>
          </ac:inkMkLst>
        </pc:inkChg>
        <pc:inkChg chg="add del">
          <ac:chgData name="Venkatasubramanian, Mani V." userId="fbe5ce37-0145-4c31-b84a-b36f8beac5f3" providerId="ADAL" clId="{80B9EE92-2438-4B4B-9C0B-08A31A8552CD}" dt="2023-03-30T15:50:11.633" v="3288"/>
          <ac:inkMkLst>
            <pc:docMk/>
            <pc:sldMk cId="1834855499" sldId="288"/>
            <ac:inkMk id="152" creationId="{56CA074A-649C-8F34-EA4F-CABA1AD51325}"/>
          </ac:inkMkLst>
        </pc:inkChg>
        <pc:inkChg chg="add del">
          <ac:chgData name="Venkatasubramanian, Mani V." userId="fbe5ce37-0145-4c31-b84a-b36f8beac5f3" providerId="ADAL" clId="{80B9EE92-2438-4B4B-9C0B-08A31A8552CD}" dt="2023-03-30T15:50:11.633" v="3288"/>
          <ac:inkMkLst>
            <pc:docMk/>
            <pc:sldMk cId="1834855499" sldId="288"/>
            <ac:inkMk id="153" creationId="{F228BACE-CAFA-264A-DE7A-CDB02B63D5DB}"/>
          </ac:inkMkLst>
        </pc:inkChg>
        <pc:inkChg chg="add del">
          <ac:chgData name="Venkatasubramanian, Mani V." userId="fbe5ce37-0145-4c31-b84a-b36f8beac5f3" providerId="ADAL" clId="{80B9EE92-2438-4B4B-9C0B-08A31A8552CD}" dt="2023-03-30T15:50:11.633" v="3288"/>
          <ac:inkMkLst>
            <pc:docMk/>
            <pc:sldMk cId="1834855499" sldId="288"/>
            <ac:inkMk id="154" creationId="{33F826C3-699B-BB51-0DA4-4D496C6AC709}"/>
          </ac:inkMkLst>
        </pc:inkChg>
        <pc:inkChg chg="add reco">
          <ac:chgData name="Venkatasubramanian, Mani V." userId="fbe5ce37-0145-4c31-b84a-b36f8beac5f3" providerId="ADAL" clId="{80B9EE92-2438-4B4B-9C0B-08A31A8552CD}" dt="2023-03-30T15:50:11.633" v="3288"/>
          <ac:inkMkLst>
            <pc:docMk/>
            <pc:sldMk cId="1834855499" sldId="288"/>
            <ac:inkMk id="155" creationId="{ADF96536-8395-12B4-0526-7E2FD4A64808}"/>
          </ac:inkMkLst>
        </pc:inkChg>
        <pc:inkChg chg="add del">
          <ac:chgData name="Venkatasubramanian, Mani V." userId="fbe5ce37-0145-4c31-b84a-b36f8beac5f3" providerId="ADAL" clId="{80B9EE92-2438-4B4B-9C0B-08A31A8552CD}" dt="2023-03-30T15:50:17.676" v="3291"/>
          <ac:inkMkLst>
            <pc:docMk/>
            <pc:sldMk cId="1834855499" sldId="288"/>
            <ac:inkMk id="156" creationId="{17157712-DC4E-F85B-33D3-D98251D8F584}"/>
          </ac:inkMkLst>
        </pc:inkChg>
        <pc:inkChg chg="add del">
          <ac:chgData name="Venkatasubramanian, Mani V." userId="fbe5ce37-0145-4c31-b84a-b36f8beac5f3" providerId="ADAL" clId="{80B9EE92-2438-4B4B-9C0B-08A31A8552CD}" dt="2023-03-30T15:50:17.676" v="3291"/>
          <ac:inkMkLst>
            <pc:docMk/>
            <pc:sldMk cId="1834855499" sldId="288"/>
            <ac:inkMk id="157" creationId="{F6693E32-CA69-3612-C871-7D5C8C8C9E26}"/>
          </ac:inkMkLst>
        </pc:inkChg>
        <pc:inkChg chg="add reco">
          <ac:chgData name="Venkatasubramanian, Mani V." userId="fbe5ce37-0145-4c31-b84a-b36f8beac5f3" providerId="ADAL" clId="{80B9EE92-2438-4B4B-9C0B-08A31A8552CD}" dt="2023-03-30T15:50:17.676" v="3291"/>
          <ac:inkMkLst>
            <pc:docMk/>
            <pc:sldMk cId="1834855499" sldId="288"/>
            <ac:inkMk id="158" creationId="{360B15F1-ECC6-DAEE-36E5-17AE4C0E0E82}"/>
          </ac:inkMkLst>
        </pc:inkChg>
      </pc:sldChg>
      <pc:sldChg chg="addSp delSp">
        <pc:chgData name="Venkatasubramanian, Mani V." userId="fbe5ce37-0145-4c31-b84a-b36f8beac5f3" providerId="ADAL" clId="{80B9EE92-2438-4B4B-9C0B-08A31A8552CD}" dt="2023-03-30T15:54:35.089" v="3395"/>
        <pc:sldMkLst>
          <pc:docMk/>
          <pc:sldMk cId="1704770122" sldId="289"/>
        </pc:sldMkLst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2" creationId="{BB0BFCB2-8AEA-06CE-8408-0C9AD377E66B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3" creationId="{BF8D7E14-4046-B863-7433-75DDEF491003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4" creationId="{687C3C9E-9892-7477-84BD-80DCE074DF54}"/>
          </ac:inkMkLst>
        </pc:inkChg>
        <pc:inkChg chg="add">
          <ac:chgData name="Venkatasubramanian, Mani V." userId="fbe5ce37-0145-4c31-b84a-b36f8beac5f3" providerId="ADAL" clId="{80B9EE92-2438-4B4B-9C0B-08A31A8552CD}" dt="2023-03-30T15:53:39.088" v="3295"/>
          <ac:inkMkLst>
            <pc:docMk/>
            <pc:sldMk cId="1704770122" sldId="289"/>
            <ac:inkMk id="5" creationId="{24C96A25-BB3A-64F2-476E-7DBEE620808A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6" creationId="{8465E016-60CE-6353-0303-D5239D9143D2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7" creationId="{ECF8FC38-EC38-4AB4-0962-844C92D7E644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8" creationId="{30A6A971-EBBD-9A3F-E80F-5B7E336270D1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9" creationId="{E112620B-8037-34D0-BB10-25E5D341DBE4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10" creationId="{DC83A96B-0179-E7C3-0CCC-1EF1AED72359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11" creationId="{D1882A02-F2FA-86C9-9446-A0A23BDB1527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12" creationId="{DC258546-0E58-270F-CECC-E7912F61362D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13" creationId="{A2B56142-C7F1-AF63-9D09-86C29F509B5D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14" creationId="{6D569D4D-B20D-4C8A-EB8D-5524F04E9404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15" creationId="{21B42BE0-472D-F8FD-DBD6-FA94C3A3408D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16" creationId="{5D207A0E-036B-266E-BFC7-88059ABADEDC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17" creationId="{1BCD16FD-20E8-B73A-6B5B-728946065D39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18" creationId="{6C9ED96C-E33A-4F61-84BE-45B9E13C6C89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19" creationId="{AF31FB85-890E-B8C4-F4AE-A610DE0128E0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20" creationId="{8D0389A1-9CAB-1642-E088-655260CDB987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21" creationId="{73244E1D-225C-B4DE-8737-CE79A8E7EB4F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22" creationId="{1045F7A3-6CC9-8125-D50F-D82CCDE54D9B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23" creationId="{20037E40-4640-E363-A0FD-1E0B2ABAE31B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24" creationId="{5DAC4DED-05B4-BFE2-936F-E942BD5F19C5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25" creationId="{9281BFC3-EB8E-D0CD-F62C-F88E0C3BADBC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26" creationId="{F5C3588F-75F7-94CC-5A2D-31EF0091B70F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27" creationId="{374FC551-CC7B-74C5-37D6-4EA2A2619C29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28" creationId="{D9571014-6BA3-09C8-1055-254EC11A108F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29" creationId="{B1B115AB-CE6E-B2E5-5F40-09BED82A9F83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30" creationId="{DD9344D9-7D01-4732-9999-47392772EA77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31" creationId="{1CE8E5AE-6E2A-339B-7137-D5913AD9C355}"/>
          </ac:inkMkLst>
        </pc:inkChg>
        <pc:inkChg chg="add del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32" creationId="{CB7948A5-5977-6138-B8A3-BF64697D726A}"/>
          </ac:inkMkLst>
        </pc:inkChg>
        <pc:inkChg chg="add reco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33" creationId="{64DD1769-2901-D55F-4558-992A1EA9B2D6}"/>
          </ac:inkMkLst>
        </pc:inkChg>
        <pc:inkChg chg="add reco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34" creationId="{F2F35C58-F4CF-8114-9517-DD0F7562025A}"/>
          </ac:inkMkLst>
        </pc:inkChg>
        <pc:inkChg chg="add reco">
          <ac:chgData name="Venkatasubramanian, Mani V." userId="fbe5ce37-0145-4c31-b84a-b36f8beac5f3" providerId="ADAL" clId="{80B9EE92-2438-4B4B-9C0B-08A31A8552CD}" dt="2023-03-30T15:53:45.723" v="3323"/>
          <ac:inkMkLst>
            <pc:docMk/>
            <pc:sldMk cId="1704770122" sldId="289"/>
            <ac:inkMk id="35" creationId="{DB5E41F0-A7F6-92E1-9588-0C543E4F2D93}"/>
          </ac:inkMkLst>
        </pc:inkChg>
        <pc:inkChg chg="add">
          <ac:chgData name="Venkatasubramanian, Mani V." userId="fbe5ce37-0145-4c31-b84a-b36f8beac5f3" providerId="ADAL" clId="{80B9EE92-2438-4B4B-9C0B-08A31A8552CD}" dt="2023-03-30T15:53:46.537" v="3324"/>
          <ac:inkMkLst>
            <pc:docMk/>
            <pc:sldMk cId="1704770122" sldId="289"/>
            <ac:inkMk id="36" creationId="{D12ADD93-22FD-DCD3-482F-B5DF242641DF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37" creationId="{57A6B7E7-B8FE-06A0-B90C-E5F3382A974C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38" creationId="{304B6164-1498-99EF-EDF1-917E932CC806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39" creationId="{4A74CF53-D795-E535-3455-FF9D4E0DAE02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40" creationId="{6EA1C528-C6F7-E067-A1CE-330758058581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41" creationId="{EE2E85EB-13F9-B0D4-BE06-D68C03D33369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42" creationId="{11B8AEC3-5A1C-5E81-F61B-6060FA07F5F6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43" creationId="{2306026C-2D80-1B93-D058-447E1A07E68D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44" creationId="{DF69DC45-F39F-7A8A-3A4C-C3FE13EF2087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45" creationId="{9797D1D7-73BD-EBAE-541F-09B9EC69CE20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46" creationId="{FE5B0B58-C9A1-3F6D-4C7F-F0F5E91BA41D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47" creationId="{E2C8F5A6-BF28-F357-6F3A-6FBF15198690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48" creationId="{8BF7FD62-0823-8318-5D51-FAACB0283221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49" creationId="{248C8C64-74D6-C51F-CB9F-DEC3D9BE504A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50" creationId="{CF2F3E32-D7F3-4457-E5E8-25A5BE3324F9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51" creationId="{87217371-94FA-D5C5-0DD0-2DD550884336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52" creationId="{DA826385-787B-12CA-BD51-FDDFA0CA2FED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53" creationId="{4859FA22-6F34-A90F-005F-3D5104A69A7D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54" creationId="{9078B94F-32C8-AAE2-2DA9-2C0D30118785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55" creationId="{7590C736-D244-89F3-ACFD-C3A1139D8C2B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56" creationId="{15D0A216-2FDC-95DA-D1FA-5D9D843F13EB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57" creationId="{FC5395BC-4989-E544-AE19-C8DBE3F99DFF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58" creationId="{1FB84DAB-91E0-BFFB-FA7F-ED437DCB455A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59" creationId="{5212BC44-9C23-346E-A127-024E9E338933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60" creationId="{DB017905-C475-0D1C-F5DB-7089656BFC1E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61" creationId="{AED3337C-3BB0-3EB6-C9DC-6037C781E81F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62" creationId="{F67B6395-13B7-60FF-D039-EB21AE7B8761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63" creationId="{6FD45D8B-D22F-1B31-028D-E5F809456728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64" creationId="{F8098B6B-39B4-4DC5-42C2-CA2B68D5DAC8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65" creationId="{9BA0DFC6-6F7A-E15E-6461-19C304F4A154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66" creationId="{50ADA48F-4BB9-9DD4-63B0-7338F5BDC98A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67" creationId="{0B4B3FF7-F1CF-2A4C-6360-24D96FEC8BEB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68" creationId="{D88D8242-13B0-4014-10E8-13DF9D5608C5}"/>
          </ac:inkMkLst>
        </pc:inkChg>
        <pc:inkChg chg="add del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69" creationId="{4EE5B75C-8E70-1BB9-CAD7-741A7F52F211}"/>
          </ac:inkMkLst>
        </pc:inkChg>
        <pc:inkChg chg="add reco">
          <ac:chgData name="Venkatasubramanian, Mani V." userId="fbe5ce37-0145-4c31-b84a-b36f8beac5f3" providerId="ADAL" clId="{80B9EE92-2438-4B4B-9C0B-08A31A8552CD}" dt="2023-03-30T15:53:58.770" v="3358"/>
          <ac:inkMkLst>
            <pc:docMk/>
            <pc:sldMk cId="1704770122" sldId="289"/>
            <ac:inkMk id="70" creationId="{F10AE320-6B25-B151-201B-4ADA17B3D32A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71" creationId="{D888D0E5-1A53-6925-4865-1771CAB72616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72" creationId="{0DF34568-53AB-15B6-C582-66805EFC6ABB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73" creationId="{804D7BEA-1E6E-6CB0-D385-D16E88CA4949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74" creationId="{8859406E-878A-4D3A-12EF-ED91FBAC8643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75" creationId="{8AEE6A92-B4FB-9C93-A6DB-F058CF41672A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76" creationId="{396B445A-57EC-7679-809A-54186CDBC304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77" creationId="{B478B935-D3E5-3AA1-2DFF-9DD9A8883BAA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78" creationId="{CD3B702F-AD57-24F5-B250-85C344E8496B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79" creationId="{F7DE4D77-6586-397A-5A67-4E15D0F681C6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80" creationId="{5311919F-D585-9298-D761-7EDE96927F78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81" creationId="{EDF0E451-44AA-7ABD-97F7-0626E156FFA9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82" creationId="{7E940AD3-B71B-DC7E-41FC-E68A70217C63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83" creationId="{D2E31EE5-09AD-BD45-B682-086C7386BA8F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84" creationId="{A6FD1640-EF08-DD44-BF8D-205806AE5B87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85" creationId="{68A05B3E-2EC8-4D96-F29B-B1C947085B98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86" creationId="{46D3C616-B84B-CDE8-00A5-AA4539DC1244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87" creationId="{28587530-8C29-8E84-C3FA-9A4D6D5A5054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88" creationId="{FE3BF8EF-064B-FFC2-9FFF-0D77078D12E6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89" creationId="{E68EC0C7-AE90-1BD6-B6FF-7B14EF0D9A04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90" creationId="{E35A65C3-368D-2716-5972-EADF18757CB2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91" creationId="{BD3E8144-208C-3AAF-038A-AFE157D900D4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92" creationId="{2FE13B3D-C465-4218-0BA8-2E58621A34ED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93" creationId="{5A05D2B3-F1B6-ADB3-1083-133E5A5A1612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94" creationId="{5FB6FD67-9C2F-D9AD-0770-9E9C5B400C32}"/>
          </ac:inkMkLst>
        </pc:inkChg>
        <pc:inkChg chg="add del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95" creationId="{9FB74767-0D1A-3DFE-F256-23BB83FC985B}"/>
          </ac:inkMkLst>
        </pc:inkChg>
        <pc:inkChg chg="add">
          <ac:chgData name="Venkatasubramanian, Mani V." userId="fbe5ce37-0145-4c31-b84a-b36f8beac5f3" providerId="ADAL" clId="{80B9EE92-2438-4B4B-9C0B-08A31A8552CD}" dt="2023-03-30T15:54:08.103" v="3384"/>
          <ac:inkMkLst>
            <pc:docMk/>
            <pc:sldMk cId="1704770122" sldId="289"/>
            <ac:inkMk id="96" creationId="{49732D91-98F7-9A91-BF00-9C1FAA2CC8C0}"/>
          </ac:inkMkLst>
        </pc:inkChg>
        <pc:inkChg chg="add reco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97" creationId="{F463E282-432B-7BC5-C116-66C8D0D301A5}"/>
          </ac:inkMkLst>
        </pc:inkChg>
        <pc:inkChg chg="add reco">
          <ac:chgData name="Venkatasubramanian, Mani V." userId="fbe5ce37-0145-4c31-b84a-b36f8beac5f3" providerId="ADAL" clId="{80B9EE92-2438-4B4B-9C0B-08A31A8552CD}" dt="2023-03-30T15:54:09.133" v="3385"/>
          <ac:inkMkLst>
            <pc:docMk/>
            <pc:sldMk cId="1704770122" sldId="289"/>
            <ac:inkMk id="98" creationId="{73C570CB-40AB-42E5-6602-011D1DDAB696}"/>
          </ac:inkMkLst>
        </pc:inkChg>
        <pc:inkChg chg="add del">
          <ac:chgData name="Venkatasubramanian, Mani V." userId="fbe5ce37-0145-4c31-b84a-b36f8beac5f3" providerId="ADAL" clId="{80B9EE92-2438-4B4B-9C0B-08A31A8552CD}" dt="2023-03-30T15:54:14.644" v="3391"/>
          <ac:inkMkLst>
            <pc:docMk/>
            <pc:sldMk cId="1704770122" sldId="289"/>
            <ac:inkMk id="99" creationId="{786C4892-CC42-996A-E5AE-9D318A582846}"/>
          </ac:inkMkLst>
        </pc:inkChg>
        <pc:inkChg chg="add del">
          <ac:chgData name="Venkatasubramanian, Mani V." userId="fbe5ce37-0145-4c31-b84a-b36f8beac5f3" providerId="ADAL" clId="{80B9EE92-2438-4B4B-9C0B-08A31A8552CD}" dt="2023-03-30T15:54:14.644" v="3391"/>
          <ac:inkMkLst>
            <pc:docMk/>
            <pc:sldMk cId="1704770122" sldId="289"/>
            <ac:inkMk id="100" creationId="{C59B503B-F55E-60CE-0B25-BE85AE44C7AF}"/>
          </ac:inkMkLst>
        </pc:inkChg>
        <pc:inkChg chg="add del">
          <ac:chgData name="Venkatasubramanian, Mani V." userId="fbe5ce37-0145-4c31-b84a-b36f8beac5f3" providerId="ADAL" clId="{80B9EE92-2438-4B4B-9C0B-08A31A8552CD}" dt="2023-03-30T15:54:14.644" v="3391"/>
          <ac:inkMkLst>
            <pc:docMk/>
            <pc:sldMk cId="1704770122" sldId="289"/>
            <ac:inkMk id="101" creationId="{384938E4-4FB2-641D-B8B0-A22722BE12D3}"/>
          </ac:inkMkLst>
        </pc:inkChg>
        <pc:inkChg chg="add del">
          <ac:chgData name="Venkatasubramanian, Mani V." userId="fbe5ce37-0145-4c31-b84a-b36f8beac5f3" providerId="ADAL" clId="{80B9EE92-2438-4B4B-9C0B-08A31A8552CD}" dt="2023-03-30T15:54:14.644" v="3391"/>
          <ac:inkMkLst>
            <pc:docMk/>
            <pc:sldMk cId="1704770122" sldId="289"/>
            <ac:inkMk id="102" creationId="{0D2F1ECF-A7C9-A0F0-C8A4-2A4E3214D2C1}"/>
          </ac:inkMkLst>
        </pc:inkChg>
        <pc:inkChg chg="add del">
          <ac:chgData name="Venkatasubramanian, Mani V." userId="fbe5ce37-0145-4c31-b84a-b36f8beac5f3" providerId="ADAL" clId="{80B9EE92-2438-4B4B-9C0B-08A31A8552CD}" dt="2023-03-30T15:54:14.644" v="3391"/>
          <ac:inkMkLst>
            <pc:docMk/>
            <pc:sldMk cId="1704770122" sldId="289"/>
            <ac:inkMk id="103" creationId="{1B3D2DC0-D0B0-396E-8CA6-D1D9BAB64D06}"/>
          </ac:inkMkLst>
        </pc:inkChg>
        <pc:inkChg chg="add reco">
          <ac:chgData name="Venkatasubramanian, Mani V." userId="fbe5ce37-0145-4c31-b84a-b36f8beac5f3" providerId="ADAL" clId="{80B9EE92-2438-4B4B-9C0B-08A31A8552CD}" dt="2023-03-30T15:54:14.644" v="3391"/>
          <ac:inkMkLst>
            <pc:docMk/>
            <pc:sldMk cId="1704770122" sldId="289"/>
            <ac:inkMk id="104" creationId="{1FC027AC-79D7-8676-344D-C6B76CA10D66}"/>
          </ac:inkMkLst>
        </pc:inkChg>
        <pc:inkChg chg="add del">
          <ac:chgData name="Venkatasubramanian, Mani V." userId="fbe5ce37-0145-4c31-b84a-b36f8beac5f3" providerId="ADAL" clId="{80B9EE92-2438-4B4B-9C0B-08A31A8552CD}" dt="2023-03-30T15:54:35.089" v="3395"/>
          <ac:inkMkLst>
            <pc:docMk/>
            <pc:sldMk cId="1704770122" sldId="289"/>
            <ac:inkMk id="105" creationId="{A0D2E52E-E7D3-29E3-09B6-D097A9FF8551}"/>
          </ac:inkMkLst>
        </pc:inkChg>
        <pc:inkChg chg="add del">
          <ac:chgData name="Venkatasubramanian, Mani V." userId="fbe5ce37-0145-4c31-b84a-b36f8beac5f3" providerId="ADAL" clId="{80B9EE92-2438-4B4B-9C0B-08A31A8552CD}" dt="2023-03-30T15:54:35.089" v="3395"/>
          <ac:inkMkLst>
            <pc:docMk/>
            <pc:sldMk cId="1704770122" sldId="289"/>
            <ac:inkMk id="106" creationId="{241AD5C8-4E90-35A8-A5CC-9ED8FB3420EF}"/>
          </ac:inkMkLst>
        </pc:inkChg>
        <pc:inkChg chg="add del">
          <ac:chgData name="Venkatasubramanian, Mani V." userId="fbe5ce37-0145-4c31-b84a-b36f8beac5f3" providerId="ADAL" clId="{80B9EE92-2438-4B4B-9C0B-08A31A8552CD}" dt="2023-03-30T15:54:35.089" v="3395"/>
          <ac:inkMkLst>
            <pc:docMk/>
            <pc:sldMk cId="1704770122" sldId="289"/>
            <ac:inkMk id="107" creationId="{1FE885DA-CAD3-62BD-E8A3-DD8ED7A4D415}"/>
          </ac:inkMkLst>
        </pc:inkChg>
        <pc:inkChg chg="add reco">
          <ac:chgData name="Venkatasubramanian, Mani V." userId="fbe5ce37-0145-4c31-b84a-b36f8beac5f3" providerId="ADAL" clId="{80B9EE92-2438-4B4B-9C0B-08A31A8552CD}" dt="2023-03-30T15:54:35.089" v="3395"/>
          <ac:inkMkLst>
            <pc:docMk/>
            <pc:sldMk cId="1704770122" sldId="289"/>
            <ac:inkMk id="108" creationId="{1BCA9A06-0188-66DC-0B01-D586BBE36AA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5:40.9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0 587 8240,'23'0'-93,"1"0"651,-3 0 0,-2 0 588,-1 0 0,-8 2-759,-5 4 1,-1-2 0,0 7 0,2 3-189,-2 1 0,-2 3 0,0 1 0,2 5-181,1 5 1,7 4 0,-4 2 0,2-1-260,3 1 0,3 6 0,1 0 1,1-2-145,-1-2 0,0 3 1,1 1-1,-3-2-204,-3-2 0,2-4 0,-7-4 0,1-6-451,0-3 0,0-5 993,-2-3 1,3-12 0,9-14 0,-1-5 289,1-5 1,5-7-1,2 4 1,2-2 441,4 0 1,2 2 0,4-2 0,2 5 0,2 5 1,0 2 0,-7 1 0,1 4-483,0 7 0,0-3 1,-2 2-1,-2 2-138,-2 2 1,-5 2 0,3 0-150,-2 0 1,-2 0-1,-5-4 75,-1-7 1,-7-3-1,-4-13 1,-4-2-30,-2-4 0,-8 0 0,-4-12 0,-3 1-82,-3-1 1,1 6 0,-2-4 0,-3 3-252,-1-1 1,0 6 0,7 8 0,2 4-1738,3 7 1549,7-1 0,-4 17 0,10 0 0,4 11-207,6 11 1,5-1 764,6 8 0,5 0 0,6 6 0</inkml:trace>
  <inkml:trace contextRef="#ctx0" brushRef="#br0" timeOffset="333">1415 919 8210,'17'0'3636,"-7"0"-2981,-2 0 1,-1 0-453,5 0 0,4-6 0,1-2 0,0-1-70,1-5 0,-6-4 0,-1-3 1,3-4-198,1-2 1,1 3-1,-3-5 1,-3 0-5,-2 2 0,-2 0 0,-6 6 0,-2-3 48,-4 3 1,0 3 0,-9 7-1,-5 5-78,1 4 0,-1 2 0,1 2 0,-2 4-79,-3 5 0,7 13 1,7 3-1,2 2-11,5 0 0,3 0 0,5 6 1,7 0-76,4 0 1,9-2 0,6-2 0,6-4-175,3-2 1,9-1 0,-2-9 0,3-3-1210,2-6 1646,1-4 0,-1-2 0,1 0 0</inkml:trace>
  <inkml:trace contextRef="#ctx0" brushRef="#br0" timeOffset="1200">2183 954 8065,'12'2'477,"-1"3"0,-5-3 0,6 4 141,1-4 1,3-4 0,1-2-312,1-1 0,-3-9 1,-1 2-1,-2-3-78,1-3 1,-3-5 0,0-2-1,-3 0-86,-3-1 1,-2-3-1,-2 6 1,0 0-116,0-3 1,-8 13 0,-3-3-1,-5 5-32,-1 1 0,-6 6 0,-3 0 0,1 8-226,0 8 0,-4 9 1,5 4-1,3 3-50,2 3 1,9 2 0,4 1 0,4 1-71,2 0 0,10 0 0,7-2 0,13-4 22,8-5 0,13-5 1,11-3-1,4-5 98,6-5 0,7-8 0,-3-10 0,-4-11 103,-6-8 1,0-8-1,-10-3 1,-6-9 296,-7-3 1,-14 1 0,-6-11 0,-5-2 476,-6-1 0,-7-3 1,-10 0-1,-9 2-38,-7 4 1,-7 4 0,-6 9 0,-1 5-38,0 5 1,0 12 0,0 6 0,2 5-65,4 6 1,3-1-1,11 9-375,3 6 0,5 6 1,7 11-1,0 4-215,0 6 0,7 12 0,5 6 1,5 5-30,7 6 0,-3-1 0,8 5 0,2 0-188,2 0 0,2 2 0,0 6 0,0-2-185,0-4 1,-8 4 0,-4-6 0,-3 0-318,-3-4 0,-7-11 1,-4-9-1,-4-6 105,-2-9 1,-8-6 710,-4-5 0,5-12 1,1-14-1,4-7 45,2-8 0,0-4 0,0-4 0,2-2 64,4-2 0,3-9 1,9 2-1,1-5 130,4 3 0,-1 3 0,5-1 0,0 3-101,0 2 1,2 10 0,6 10 0,-2 6-120,-4 5 1,-1 6-1,-7 12 1,0 6 17,-5 3 0,-1 10 0,-9 4 0,-2 4 19,-2 2 0,-2 0 0,-2 0 0,-6 0-42,-9 0 0,-3-6 0,-7-2 0,0-1 123,0-5 1,-2 2 0,-4-3 0,2-7 139,2-3 1,1 1 0,-1-5 0,6-2 326,4-2 1,7-4-442,0-4 1,10-3 0,2-7-255,10 4 1,8 5 0,5 7 0,6 0-62,4 0 1,8 0-1,-1 2 1,-1 3 4,-2 7 1,4 4-1,0 1 1,-3 1-249,-1-1 0,-10 1 0,-1-1 1,-3 0 39,0 1 0,-5-6 0,-9-1 0,1 1-484,0-2 1,-6-1-1,3-5-1237,1 2 2061,-6 0 0,6 2 0,-8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5:56.0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522 366 8248,'10'-8'-61,"-4"-4"1,1 2 0,-1-1 203,-2-3 0,-4-1 0,-4-3 205,-2 1 0,-7 1 0,1 3 1,-3 3-66,-3 2 1,-5-3 0,-2 5-1,-1 2 81,1 2 0,-6 2 1,0 0-1,-6 2-82,-4 4 1,1 3 0,5 11-1,0 3-101,0 6 0,8 4 0,3 2 1,5 0-203,2 0 0,7 6 0,4 1 0,6 1-226,6 0 1,6 3 0,11-7 0,6-4-156,4-4 1,8-4-1,1 0 1,1-7-80,0-7 1,5-9 0,-1 2 0,3-4-779,3-2 0,-7-2 1259,1-4 0,-8-11 0,3-10 0</inkml:trace>
  <inkml:trace contextRef="#ctx0" brushRef="#br0" timeOffset="233">871 121 8248,'0'-17'78,"-2"-1"0,-1 1 316,-3-1 0,-2 3 1,4 1 1309,-2 2-1402,0 9 0,6-3 0,0 12 0,0 7 21,0 8 0,0 1 0,2 7 1,2 2-239,2 2 0,8 2 0,-3 2 0,5 2-375,1 1 0,1 3 1,-1-4-1,1 4-361,-1 1 1,3 3 0,1 5 0,2 1-196,-1-1 0,-9-2 846,-1-3 0,-1 11 0,7-4 0</inkml:trace>
  <inkml:trace contextRef="#ctx0" brushRef="#br0" timeOffset="617">1587 732 8242,'12'-23'0,"-2"0"727,-3 1 1,5 3-17,-6 2 1,0 5-1,-8 0-361,-4-1 0,2 5 0,-8 2 0,-1 2-150,-3-2 1,-7 4-1,-2-3 1,0 3-175,-1 2 0,-3 0 1,4 0-1,-2 0-321,-4 0 1,4 7 0,0 3-1,1 4-153,5 3 0,-2-7 0,3 11 0,7 1 103,3-3 1,-2-4-1,7 1 209,1 3 0,4 3 0,5-7 228,7-3 0,4-4 0,3-8 0,4 0 237,6 0 1,4 0 0,0-2 0,-2-2-119,-1-2 1,-3-6 0,4 7 0,-4 1-71,-2 2 1,4-4 0,-5 0 0,-3 2-112,-2 2 0,-1 4 1,-1 2-1,1 4-449,-1 2 1,-5-5-1,-2 7 1,-1 2-291,1 1 0,0-3 0,3-1 0,-1 3-1107,1 2 1816,3-7 0,1 7 0,1-7 0</inkml:trace>
  <inkml:trace contextRef="#ctx0" brushRef="#br0" timeOffset="900">2268 505 8457,'-19'-33'0,"-2"2"127,-3 2 1,-5 14 0,4-1 0,-2 4 524,-4 3 1,6 5 0,1-2 0,5 6-321,2 6 1,5 4-1,2 7 1,2 2-298,5 5 1,3-3 0,5 8 0,7 4-157,4 6 1,9-2 0,2 4-1,2-3-157,0 3 1,-2-4 0,4 4 0,-3-4-95,-3-2 1,-2-6 0,-6-2 0,-1-2-118,-4-4 1,-5-1 0,-9-5 392,-3-3 0,-7-4 0,-11-8 0,-4 0-13,-1 0 0,-5-6 1,6-2-1,0 0-168,4 1 0,3-5 0,5 4 277,3-1 0,-3-3 0,5-6 0</inkml:trace>
  <inkml:trace contextRef="#ctx0" brushRef="#br0" timeOffset="1218">2985 575 8261,'-2'-33'0,"-4"2"425,-6 2 1,-3 8-1,-3-1 1,1 7 690,-1 3 0,-5 8 0,0-2-519,1 4 0,5 4 0,5 4-514,6 6 0,4 11 0,4 6 0,4 4-126,6 2 1,9 0 0,4 0 0,3 0-229,3 0 1,-4 6 0,0-1 0,-2-1-324,-3-2 1,-5-8 0,-3 0 0,-5 2 185,-1 2 0,-2-6 0,-8-3 0,-4-7 169,-6-5 0,-11 1 0,-6-7 0,-6-2 143,-6-2 1,5-2 0,-5 0-1,4 0-68,2 0 0,8-6 1,4 0-1,5 1-612,6-3 0,-1 4 776,7-8 0,8 1 0,8-7 0</inkml:trace>
  <inkml:trace contextRef="#ctx0" brushRef="#br0" timeOffset="1683">3281 959 9053,'18'-7'850,"-6"3"0,-1-8 0,3-2-466,1-1 1,3-3 0,-1 1-1,1 0-181,-1-1 1,-5-1 0,-3-3 0,-1-1-161,-4 2 0,-2 1 0,-4 5 0,-4 1-96,-5 3 0,-5 5 0,-3-4 0,-3 2-101,-1 4 0,0 4 0,5 6 1,1 6-176,-1 3 1,7 5 0,1 1-1,2 4-1,4 3 1,4-1 0,6 4-1,6-4 107,3-2 1,5 4 0,1-5-1,2-3 112,-1-2 0,5-3 1,0-5-1,2-5 196,0-4 1,-1-4 0,3-4-1,-2-5 181,2-5 1,2-9-1,2-2 1,2-2 57,3 0 0,-3 1 0,6-1 0,0 6 105,3 4 1,-3 9 0,-2 4 0,-5 4-12,-1 2 0,0 4 1,-2 6-1,-4 9-309,-5 6 1,-11 5 0,-3 4 0,-2 1-220,-4 0 1,-3 0 0,-2 0 0,-5-2-545,-6-4 1,-5 4-1,-5-6 1,-3 1-2102,-2-5 2755,6-4 0,-12-1 0,5-1 0</inkml:trace>
  <inkml:trace contextRef="#ctx0" brushRef="#br0" timeOffset="2666">5342 680 8090,'-25'-6'128,"-4"0"0,-4-5 0,-2 5 0,0 2 379,0 2 1,8 2-1,4 2 1,5 4 82,7 5 0,1 5 1,6 3-1,0 3-454,6 1 0,2 6 0,11-4 0,7 2-87,3 4 0,10 1 0,8-1 0,1-4-297,5-2 1,1-2-1,3-5 1,-3-3-91,-3-3 1,-5-4 0,-9-8-1,-2 0 182,-2 0 0,-15-10 0,-2-8 0,-12-9 353,-12-6 0,-7-2 0,-16 0 0,-2-1 217,-4-5 0,-2 4 0,-3-4 0,3 4 120,0 2 0,12 2 0,-2 4 0,8 4 102,10 0 0,5 11 0,12-1 0,4 3-408,5 2 0,20 7 0,10-3 0,10 6-285,7 6 0,-4 1 0,6 9 1,0-1-160,4 5 0,-1 3 0,-1-2 0,-2 5-46,-4 1 1,-9-4-1,-7 4 1,-3-2-298,-2-3 0,-13-1 0,-7 1 306,-5 1 0,-6-2 0,-10-7 0,-6-5 241,-3-1 0,-5-2 0,-3-6 0,-6 0 28,-4 0 1,4 0 0,2-2-1,-1-4 54,1-5 1,6-5 0,0-1 0,5-3 326,4-3 0,9 2 0,-3-7 1,4 1 222,2 0 1,10 4-1,7-6 1,10 0-203,6 1 1,8 3 0,2 8 0,-1 1-315,1 5 0,-2 3 0,-6 8 0,-2 2-103,-4 4 0,2 3 0,-6 9 0,0 1-393,0 4 1,-1-1-1,-5 7 1,1 2-423,-3 2 0,4 0 1,-9-2-1,4-2-104,1 2 1,-1-4 0,-3 0 0,-3-1-268,-2-5 0,3 4 1185,-5-1 0,8-1 0,-5-6 0</inkml:trace>
  <inkml:trace contextRef="#ctx0" brushRef="#br0" timeOffset="3047">7036 278 8412,'24'-29'0,"1"2"342,2 2 1,0-4 0,4 5-1,0 1 309,6-2 1,-4 7 0,4-1-1,-8 5 251,-4 1 0,-1 5 0,-7 2 906,0 4-1482,1 2 1,-8 8-1,-5 4 1,-3 3-90,-2 3 0,-5 7 0,-3 4 1,-2 4-121,-3 2 0,-1 0 0,0 2 1,3 3-214,-3 7 0,6-2 1,3-1-1,3 1-122,2 0 0,2 1 1,3 7-1,9-3-207,7-3 0,6-5 0,8-7 0,2-2-53,4-4 0,-4-4 0,6-9 0,-3-4-342,1-7 0,6-3 0,-7-2 0,-1 0-4,-2 0 0,-10-5 0,-3-3 0,-7-2 824,-5-3 0,-5-11 0,-7-3 0</inkml:trace>
  <inkml:trace contextRef="#ctx0" brushRef="#br0" timeOffset="4250">7316 593 8402,'5'-30'0,"3"3"580,2 2 0,2 2 1,7 3-1,4-1 77,6-2 0,12 5 0,6 9 0,5-1-81,6 0 0,2 6 0,6-2 0,-3 5-395,-3 1 0,-10 0 0,-9 1 0,-6 3-153,-6 2 1,-4 6 0,-9-4 0,-5 1-51,-5 5 0,-4-4 1,-2 1-1,0 3-134,0 1 0,0 9 0,0-1 0,0-2 45,0-1 1,6 3 0,2 0 0,3-1-69,9-3 0,-1-2 0,8 1 0,0-3-55,1-3 0,7 2 1,7-9-1,1-1-100,0-2 0,-8-4 0,-8-3 0,-2-9 70,-4-7 1,-3-1-1,-7-5 1,-5 0 106,-4 0 1,-17 0 0,-9-4-1,-9 1 94,-7-1 0,-5 6 0,-7 2 0,-1 5 177,1 7 0,1-3 0,5 8 0,5 2 127,4 3 0,10 1 1,6 1-1,7 5-81,8 6 1,8 3-1,10 5 1,11 1-24,8 3 1,12-1 0,5-6 0,7-1-89,3-5 1,6 3-1,-4-8 1,0-2 141,0-2 0,-1-2 0,-9 0 0,-3-2 156,-7-4 0,-10-4 0,-9-7 1,-6-1 118,-3 1 0,-8 5 0,2 1 0,-6-3-22,-6-2 0,2 7 1,-8 3-240,-1 4 0,5 4 0,2 4-336,4 5 1,2 7-1,0 3 1,2 4 13,4 3 1,6-5-1,11 4 1,6 0-105,4 0 1,4 0-1,4 5 1,3-5-195,1-2 1,5-4 0,-5-7 0,0-4-165,-5-3 1,-10-1 0,-9-8 0,-8-4 148,-7-5 1,-6-13-1,-6-5 1,-7-2 357,-8 2 0,-9-4 1,-10 4-1,-5-2 109,0 2 1,-3-2-1,5 6 1,0-1 179,1 1 0,-5 4 0,6 7 0,5 5 748,5 1 1,5 2-697,9 6 1,15 8 0,10 1 0,11 3-147,10 0 1,12-3 0,6 5-1,3-4 31,2-2 1,3-3-1,1-5 1,2 0 4,-2 0 1,-1 0 0,-3 0 0,-1-2 17,-5-3 0,1 1 0,-12-8 0,-8-2 214,-6-1 0,-11 3 1,-4 1 366,-4-3-757,-2 6 0,-6 8 1,0 14-1,0 5-1,-2 5 0,7 5 1,-5-4-1,4 2-155,2 4 0,0 2 0,2 2 1,2 0-326,1 0 1,7 0-1,-6-2 1,0-2-248,1-2 1,-5-8 0,4 3 288,-4-5 0,-2-11 1,0-8 290,0-10 1,-2-13 0,-2-6 0,-1-4 389,1-2 1,-4 0 0,0 0 0,0 0 321,1 0 1,1 6-1,6 2 1,0 0 28,0-1 0,0 7 0,2 0 1,4 5-208,5 5 0,1 7 1,3-2-1,5 6-281,-1 6 1,2 9 0,1 10 0,1 3-391,-2 3 0,5 2 0,-3 2 0,-2-2-135,-1-4 1,-9 2 0,-1-8 0,0-2-1344,-1-1 1581,-5-3 0,2-7 0,-12-6 0,-3-10 151,-1-11 0,-6-7 0,7-7 0,-3 2 310,0-2 1,9-2 0,-3-2-1,4 2 222,2 4 1,0-2-1,0 8 1,0 1 170,0 3 1,8 9 0,3 4-479,5 4 0,1 4 0,1 6 0,1 8-293,4 5 0,-3 12 0,3 0 1,-4 6-532,-1 0 1,-1-2-1,1-1 1,-3 3-587,-3 2 1,2 0-1,-9-6 1,-1-2-988,-2-4 1,4 2 2201,0-8 0,-8 8 0,-8-4 0</inkml:trace>
  <inkml:trace contextRef="#ctx0" brushRef="#br0" timeOffset="4400">9953 924 8402,'17'0'-82,"1"0"0,-1 0 1,1 0 878,-1 0 1,-5-5 0,-1-1 0,3 2-317,1 2 1,-3 2-1,0 0-1493,1 0 1012,3 0 0,9 0 0,2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51.29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0 225 9878,'0'-48'48,"0"1"1,0 3 723,0 7 0,0 17 1,2 5-1,6 5-356,10 6 0,7 4 0,12 8 0,3 10-372,7 9 1,9 15-1,4 9 1,-1 7-334,-5 4 1,0 4-1,-13 8 1,-2 4-1215,-2 1 0,-12-3 1493,-8 5 0,-7 1 0,-10 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51.54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1 262 13004,'6'-35'-427,"1"2"0,3 2 518,4 2 0,3 8 1,5-3-1,3 5 529,2 1 0,2 3 0,6 1 0,0 5-327,0 1 1,0 2 0,0 6 0,0 0-293,0 0 1,-1 2 0,-1 2 0,-2 4-132,-1 1 0,-3 3 0,2 5 1,-6 1 7,-3-1 1,3 3 0,0 1 0,-2 4-286,-1 3 0,-8-5 1,-1 6-1,3 2-328,1 2 1,-5-4-1,-4-2 662,-4-2 1,-2 7-1,0-5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51.67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35 15772,'8'-12'-202,"4"3"0,3 1-624,3 4 1,5 2 710,0 2 1,8 8 0,-3 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51.99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78 140 14682,'-9'-8'-557,"-7"-2"1,6-7 0,-1 1 2810,-1 5-180,8-5-2032,-4 14 1,8 2-1,0 12-110,0 4 0,0 1 0,2 0 0,2 1-357,2-1 0,0 1 1,-6-1-1,-2-1-97,-4-5 0,2 3 910,-7-8 1,9-4-36,2-14 1,13-1-1,13-15 1,1 1 206,4 0 1,4 4-1,3-4 1,5 1-143,2 5 1,-4 4 0,3 5 0,-1 6-734,-4 4 0,-1 2 0,1 2 0,2 6-600,-2 9 0,-8 1 0,-2 5 1,0-2-1309,-2 3 2188,6-5 1,-6 6 0,8-7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52.38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313 173 11017,'0'-33'0,"0"4"503,0 5 0,-2 1 0,-2 4 0,-4 3 894,-2 1 1,4 7-935,-5 2 0,-1 6 1,-3 6-1,1 7-142,2 9 1,7-3 0,-5 6 0,0-1-492,0-1 0,5 0 0,-5-3 0,2 1-804,4 2 1,0-1 0,1-9 0,-3-1 117,2 1 0,2-3 2374,2 2-1148,0-8 1,8 2-1,3-10 1,5-2 103,1 2 0,1 2 1,-1 2-1,3 2-252,3 4 0,-2 3 1,6 11-1,1 3-307,-1 6 0,-6 14 0,2 9 0,-3 10-56,-3 6 0,-1 4 0,-5 2 0,-5 3 65,-4 3 0,-10-6 0,-5 0 1,-10-8-201,-12-8 0,-8-10 0,-11-5 0,-3-6-156,-1-10 0,6-13 1,9-13-1,4-10 60,6-15 0,18-14 1,3-11-1,10-7-53,8-8 1,13-12-1,16-3 1,8-1-3,2 4 1,5-3 525,-3-3 0,3-3 0,-24 41 0,0 1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52.51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263 141 17528,'-41'-39'-1458,"0"2"0,2 8 1063,2 7 0,10 9 1,6 15-1,7 6 291,9 9 1,-13 16-1,-1 12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53.19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117 645 14600,'-2'-17'-703,"-2"-1"0,-2-1 1199,3-4 0,-5 3 1,2-3 23,2 3 0,4 5 0,6 3 1,6 6-169,3 5 0,8 1 0,3 1 0,1 5-355,4 6 1,8 5 0,1 7 0,-1 5-167,-2 4 1,-2 4 0,0 3 0,-2 7-372,-4 3 0,-6 3 1,-11-1-1,-6 1-172,-4-1 1,-12 0-1,-9 1 1,-14-3 329,-12-3 0,-7-5 0,-5-10 0,-1-9 225,2-12 0,2-22 0,3-16 1,6-16 507,10-15 1,10-16 0,14-9 0,9-9 271,11-7 0,0 47 1,4 0-1,5-2 1,4 1-1,2 0 1,1 1-93,2 3 1,2 1 0,1 5-1,2 3 1,2 1 0,0 2 0,32-33-137,-2 6 1,-9 19 0,-3 18 0,-7 12-130,-3 9 1,-3 6 0,8 8-1,1 9-313,3 10 0,-1 6 0,-1 4 1,-5 4-653,-1 5 0,-2 5 1,-6 1-1,-2 3-73,-4 3 1,-4-2-1,-8 8 1,-1 2-55,-4 2 1,-5 2-1,-7 0 1,-2 0 804,-3 0 0,-13 7 0,-9 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53.3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1 262 8564,'0'-35'0,"0"0"25,0 0 1,4 1-1,7 1 1,13 3 323,7 7 0,6 6 1,3 5-1,7 6-544,3 4 0,3 2 0,-1 2 0,1 6-1818,-1 9 2013,0 1 0,1 15 0,-1-6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53.6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472 245 8500,'6'-29'0,"0"2"395,-2 1 1,-2-3 0,-2 6 0,0 2 125,0 1 1,-2 3 0,-4 1 0,-6 3-219,-3 1 0,-3 8 1,-1-2-1,-5 4-187,-5 2 1,2 0 0,-2 2 0,-2 4-137,-2 6 0,-2 5 0,0 5 0,2 3-269,4 2 0,-2 2 1,8 4-1,1-2-82,3-2 0,9-5 1,5 3-1,3-2 141,2-4 0,7-7 0,7-4 0,5-3 130,5-3 1,9-4-1,0-6 1,5-5 115,1-5 1,4-1 0,0-1 0,-3 1-12,-3-1 0,0 1 0,-12 1 0,1 3 166,-1 1 0,4 8 0,-6-2 0,-2 4-236,-1 2 1,-8 8-1,-1 6 1,3 5-274,1 5 0,3 5 1,-1-4-1,1 2 338,-1 4 0,1 2 0,-1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53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140 323 8727,'-19'-62'0,"-3"3"534,-1 5 0,0 6 0,5 7 0,3 12 652,3 7 1,4 15-896,8 7 0,14 9 1,5 15-1,6 7-358,6 8 0,8 5 0,2 9 0,0 1-258,1 4 0,-5-2 0,6 8 0,-4 2-1035,-4 2 0,2 2 0,-14 0 1360,-2 0 0,-1 0 0,-3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7:32.9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1 123 9053,'15'-18'738,"-3"1"0,1 5 0,-5 2 0,2 1-103,4-1 1,1 0 0,4-1 0,5 3-530,5 0 0,-2 6 1,2-4-1,2 4-663,2 2 0,2 0 0,0 0 0,-2 0-2130,-4 0 2687,4 8 0,-13 2 0,5 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54.34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1 472 10744,'0'-17'0,"0"-1"291,0 1 1,2 1-1,2 3 258,1 1 1,3 6 0,-2-3-165,6 1 1,5 2 0,4 6-1,5 0 15,1 0 0,2 0 0,6 0 0,2 0-45,4 0 0,-3-6 1,7-4-1,-2-3-3,-5-7 1,-1-3 0,-2 2 0,0-4-31,0-3 0,-8 1 1,-3-4-1,-7 4-327,-5 2 1,-5 2 0,-7 5 0,-2 1-266,-3-1 0,1 8 0,-8 5 0,-1 3-118,-3 2 1,-1 2-1,1 3 1,2 9-103,3 7 0,5 1 0,-4 9 0,3 4-7,3 4 0,4 1 0,4-5 0,3 2-77,3 4 0,2-4 0,5 2 0,1-6 88,-1-4 1,1-8 0,-1 2 325,0-3 1,1-13 0,-1-7-1,1-11 557,-1-11 1,7-5 0,1-8 0,0 2 291,0 4 1,4-4 0,-3 6 0,-1 0-175,0 4 0,4 9 1,-4 4-1,3 3-329,3 3 1,-4 10 0,0 7-1,0 10-390,0 12 0,-5 2 0,1 10 1,-4 1-470,-1 3 0,-9-5 1,-3-1-1,-4 0-2413,-2-1 3108,0-5 0,-8 4 1,-1-8-1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54.81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0 177 12601,'12'-35'0,"-3"2"766,-1 4 1,4 3 0,-4 9 1128,1 0 0,3 3-1506,5 8 0,-5 8 1,0 16-1,1 1-688,3 4 0,1 6 1,1 10-1,-1 2-342,1-2 1,-3 3-1,-1-1 1,-3-2 13,3-2 0,-4-4 0,-1-4 0,-1-6-1642,-4-3 2633,-2-11 1,-2-16 0,0-17 0,0-7 300,0-4 1,0-5-1,0-1 1,2 2-70,4 2 1,3 8-1,9 2 1,-1 2-230,1 3 0,7 5 1,4 5-1,4 6-376,2 4 0,0 10 1,0 6-1,0 5-387,0 4 0,0 8 1,-2-1-1,-4 1-273,-6-2 0,-4 2 0,-3-8 0,-2-2-463,-3-1 0,-7-9 1124,2 1 0,-4-16 1,-2-2-1,0-9 625,0-8 0,0-5 1,0-5-1,0 2 59,0 2 0,6 6 0,1-4 1,3 4-465,4 7 1,1 0 0,3 11 0,1 1-270,4 2 1,5 4-1,7 6 1,1 9-483,5 10 0,-4 12 0,4 4 0,-6-1-657,-6 1 1,2 6 0,-8-3 1194,-2 5 1,-1 1 0,-3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54.96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175 220 9040,'-33'-53'0,"2"5"804,2 7 0,10 2 0,-1 18-683,7 5 1,9 15 0,-4 14-58,0 8 1,6 14 0,-5 10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55.33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856 175 8882,'-14'-27'0,"-5"-4"668,-6-2 0,2 2 1,-5 13-1,3 3 311,4 3 0,-4 4 1,1 8-1,3 2-515,2 4 0,-5 4 1,-1 9-1,0 4-496,0 6 1,-1 4 0,5 2-1,-2 2-336,1 4 1,-5-2-1,0 5 1,-2-1-493,0-4 1,-6 6 0,-10-1-1,-3 3 886,-7-1 0,-9-7 1,2 4-1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55.53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1 555 13850,'17'-71'202,"1"-5"0,1 10 1,4-2-1,5 6 523,-1 6 0,6 15 0,-4 8 1,4 6 176,2 5 0,0 5 0,0 5 1,0 8-824,-1 8 0,3 8 0,4 11 0,6 6-515,3 4 0,4 10 1,3 6-1,1 7 16,-2 8-1,2 12 1,-3 5 0,-30-38 0,0 1 92,1 3 0,-1-1 0,-3 0 0,-2 0 0,1 3 0,-1 1 0,-2-1 0,-1 1-324,-1-2 0,-3 1 0,-3 1 0,-2 1 0,-3 42 233,-3-2 1,-9-2 0,-3-2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56.03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0 289 14056,'18'-33'363,"-1"4"0,1-4 0,-1 6 0,-1-2 89,-5 0 0,3 8 1,-8-3-1,-3 5 1173,-1 1-245,-2 1-1623,0 7 1,-2 10-1,-1 14 1,-3 7 156,2 8 0,2 6 0,0 4 0,-2 4-121,-2 1 0,1-3 0,5 6 1,-2-1-433,-4-1 0,4 3 0,-4-7 0,4-2-328,2-2 0,0-10 1,0-4 557,0-3 1,2-15-1,4-10 591,5-17 0,5-11 0,1-7 0,1-5-19,-1 0 0,-5 3 0,0 7 0,-1 2 177,-1 4 1,6 3-1,-7 9 1,3-1-220,0 1 0,-7 7 1,7 4-1,0 6-400,-3 6 0,5 4 0,-8 7 0,0 3-45,1 3 1,-5 4-1,4 6 1,-4-2 177,-2-2 0,-6-7 0,-2 1 0,-1-4 326,-5-1 0,-1-1 0,-3-1 0,1-4 443,-1-7 0,7-3 0,-1-2 69,-2 0 0,5 0 0,-1-2-592,2-3 0,4 3 0,10-4 1,8 4-216,7 2 0,0 0 0,9 0 0,1 2-602,2 4 1,7 3-1,1 11 1,0 3-2005,1 6 2699,-5-4 1,14 8 0,-7-6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56.1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1 175 8486,'0'-29'880,"0"1"1,0 3 100,0 4 1,2 1 0,2 3-1275,2 0 1,1 7 0,-1 4 292,6 4 0,3 18 0,3 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4:39.5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123 417 8250,'-10'-11'2423,"4"-1"1,-1 1-1901,1-7 0,6 6 0,9 3 0,7 1-438,9 4 1,8-4-1,8 3 1,5 1-555,5 2 0,9 4 0,4 3 1,2 5-930,-2 0 1,-4 5 0,-11-1 1397,-8 7 0,-1 6 0,-13 8 0</inkml:trace>
  <inkml:trace contextRef="#ctx0" brushRef="#br0" timeOffset="150">1 819 8876,'11'10'496,"13"-2"1,18-3 86,18 1 0,22 2 0,-31-6 0,3 0 1,2 1-1,2 0-602,2-1 0,0 0 0,2-1 1,-1 0-1,-3-1 0,0 0 1,-5 0-1,-1 0-2499,35 0 2147,-27 0 0,-1-8 0,-15-2 0</inkml:trace>
  <inkml:trace contextRef="#ctx0" brushRef="#br0" timeOffset="349">699 33 8423,'27'-11'935,"-3"1"1,-3 2-913,2 4 1,4 4 0,10 8 0,6 9 1017,9 11 0,3 20 0,9 10 0,0 10-639,-2 8 1,-29-37 0,0 2 0,-3 2 0,-2 1 0,-1-1 0,-2 1-239,18 44 1,-12-9 0,-21-5 0,-14-8-1141,-17-8 1,-18-8-1,-25 1 1,-16 3 975,34-26 0,-3-1 0,-7 0 0,-2 0 0,-8-1 0,0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4:37.2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524 70 8255,'-7'-18'1851,"3"1"1,-8 1-1090,-1 5 1,3 3-1,0 10 1,0 6-148,1 9 0,3 16 0,-6 14 0,1 5-50,1 6 0,-4 6 0,8 12 1,3 8-423,1 7 1,2-40 0,0 3 0,0 5 0,0 2 0,0 3 0,0 2-270,0 3 0,0 2 1,0 0-1,0 1 0,0-2 1,0 0-1,0 0 0,0 0-244,0 0 0,0-1 1,-3-1-1,-2-2 1,0-1-1,-2-2 0,-1-3 1,-1-3-965,-14 40 0,3-16 0,-5-19 0,0-9 1334,-4-11 0,-4-3 0,-2-10 0,0-7 0</inkml:trace>
  <inkml:trace contextRef="#ctx0" brushRef="#br0" timeOffset="134">0 1575 8601,'24'-23'0,"1"-3"589,2-1 1,4 6-1,12-2 1,9 3-232,10 3 0,6 1 1,2 3-1,0 3-578,0 2 1,0 2 0,-2 8 219,-4 4 0,11 12 0,-3 9 0</inkml:trace>
  <inkml:trace contextRef="#ctx0" brushRef="#br0" timeOffset="517">1660 1505 8399,'0'-27'167,"0"4"1,-2-3 0,-4 3-1,-4 2 559,0 1 0,-7 3 0,1 1 1,-5 3-1,0 1 0,-6 8 0,-3-2 1,-3 5-335,-1 1 1,-1 0 0,0 1-1,0 5-189,0 6 1,6 3-1,2 3 1,1-1-45,5 1 0,7 1 1,5 3-1,1 1-528,4-2 0,2-1 1,2-3-1,2 1-411,4-1 1,2-5 0,5-1 0,-1 1 612,1-2 0,3-3 0,1-7 1,1 0 183,-1 0 0,1 0 0,-1 0 0,3 0 244,3 0 1,-2 0 0,6 0 0,-1 0-364,-5 0 1,6-5 0,0-1-1,2 2-469,1 2 0,-1 2 1,6 2-1,-2 2-1983,-4 2 2554,4 7 0,2-3 0,9 7 0</inkml:trace>
  <inkml:trace contextRef="#ctx0" brushRef="#br0" timeOffset="717">2061 1330 8360,'-17'-19'0,"1"-2"0,3-1 1554,1 7 0,0-1 1,-3 9-347,3-3 1,4 8-1,8 2-1022,0 10 1,0 11 0,2 4-1,4 2-209,6 4 0,5 2 0,7 2 1,5 0-746,4 0 0,2-2 0,0-2 0,-1-4-967,1-1 0,2 3 1735,4-6 0,-4 0 0,6-5 0</inkml:trace>
  <inkml:trace contextRef="#ctx0" brushRef="#br0" timeOffset="900">2271 981 8360,'-37'-64'880,"-4"0"0,10 10 0,-2 3 0,6 14 4397,6 12-4613,9 6 0,14 19 0,15 11 1,13 15-365,8 7 1,7 9 0,9 5 0,4 5-325,7 7 1,2-3-1,3 8 1,0 2-780,0 2 1,-6 2 0,-4-1 0,-4 3-2026,-5 4 1,-20-4 2558,-8 3 1,-11-3-1,-12-2 1</inkml:trace>
  <inkml:trace contextRef="#ctx0" brushRef="#br0" timeOffset="1716">2760 1418 8299,'-12'-16'221,"1"5"1,5-5 0,-4 4 0,0-1 787,1 1 0,5-3-488,-2 3 0,12-2 0,7 3 0,9 5-3,7 4 0,4 0 1,4-2-1,1-2-141,3 3 0,2 1 0,-4 2 0,3 0-205,3 0 0,-8 0 0,0 2 0,-8 1-3,-4 3 1,4 2-1,-6-4-148,-1 2 1,-9 7-1,-3-1-229,-2 3 1,3 3-1,-5-1 1,0 1-135,2-1 1,-4 3 0,7 1 0,3 2-30,2-1 1,1-1 0,0 0 0,1 3-14,-1-3 0,3-2 0,1-3-239,2-4 0,1 1 702,-7-7 1,-7-8 0,-4-10 0,-4-5 118,-2-6 1,-10 1 0,-6-5 0,-7 0 31,-4 0 1,-2 4 0,-6-5-1,2 3 118,4 4 0,-2 1 0,7 3 0,3-1 339,2 1 1,9 0-475,4-1 0,14 8 0,9 5 0,13 5-345,8 5 0,7-1 1,7 8-1,3 1 38,3 3 1,-4-4-1,4-1 1,-3 3 0,-3 1 0,-7 3 0,-6-1 0,-8-1-392,-8-5 0,-6 5-7,-5-4 1,-6-5 516,-12-1 0,2-4 0,-7-2 1,-1-2 158,2-4 0,1 1 0,5-11 0,-2-3-44,2-1 0,2-5 1,4 0-1,4-2-20,5-4 0,11 3 0,3 1 0,0 2-707,0 4 0,6 1 1,0 5-1,8 3-556,8 6 0,-2 4 0,-1 4 0,1 4 1143,-1 6 0,11 11 0,7 4 0</inkml:trace>
  <inkml:trace contextRef="#ctx0" brushRef="#br0" timeOffset="1933">4786 1313 9111,'-14'-19'0,"-3"-3"680,-3-1 0,1 0 0,-1 5 0,-1 3 990,-2 3 0,-1 4 0,7 8-917,0 0 1,1 14-1,4 7 1,5 8-559,-1 8 0,6 10 0,-4-1 0,6 5-359,6 1 1,-4-3-1,4-1 1,-4 3-273,-2-3 0,0-7 1,-2 0-1,-4-4-816,-6-3 0,-11-6 0,-6-5 1,-6-6 366,-6-5 1,4-4 0,-3-10-1,3-4-1178,2-6 2063,8-3 0,-6-10 0,5-3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4:33.2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189 839 8148,'-17'-53'588,"-1"1"1,3 2 0,3 1 154,6 2 1,20 11 0,9-1 0,12 6-249,12 0 1,3 5-1,18 3 1,2 6-254,-4 5 1,2 6 0,-10 12 0,-2 6-216,-1 3 0,-11 10 0,-5 4 0,-8 6-423,-8 6 0,-5 4 0,-7 9 0,-5 2-104,-4 3 1,-17 5 0,-9-4-1,-7 2-13,-4 4 1,-1-6 0,-3-4 0,-4-9 175,-2-12 1,7-2-1,-3-12 1,6-5 202,6-9 0,4-5 0,9-4 0,4-3-362,7-7 1,7-11 0,7-4 495,9-1 0,19-5 0,0 6 0</inkml:trace>
  <inkml:trace contextRef="#ctx0" brushRef="#br0" timeOffset="332">242 612 8148,'-47'-24'693,"2"1"1,3 2 893,3 1 1,10 11-908,6 3 0,11 6 0,8 8 0,8 9-356,8 10 0,11 10 1,6 8-1,4 7-224,2 2 0,2 1 0,2-1 0,3 4-512,3 6 0,-6-1 0,3 1 1,-1 2-863,0 1 0,-6 5 1,-8 2-1,-4 2 1274,-7-3 0,1 7 0,-7 0 0</inkml:trace>
  <inkml:trace contextRef="#ctx0" brushRef="#br0" timeOffset="682">1482 1433 8162,'23'-35'231,"0"2"0,-3 2 901,-7 1 1,-3 9-1,-6-2 539,2 3 0,-3 9 0,-8 1-1124,-7 2 0,-4 3 1,-3 5-1,-2 0-524,-3 0 1,-5 1 0,4 5-1,-2 6-230,-4 3 1,-2 5 0,0 3 0,4 4-342,5 0 0,-1 6 0,4-5 0,3 1-190,5 0 1,9-6 0,-2 4 0,4-1 652,2-5 0,0-8 0,2-3 0,6-2 557,9-4 1,3-2-1,9-2 1,2-2-40,2-4 0,-4-4 0,0-5 0,2 1-4,2 3 0,-4 1 0,0-4 0,1 5-624,-3 1 1,6 0 0,-6 4 0,2-2-512,0 2 1,-2 2-1,2 2 1,-5 2-205,-5 4 0,0 2 0,1 6 1,-1-3 909,-3 3 0,-3 1 0,5 3 0</inkml:trace>
  <inkml:trace contextRef="#ctx0" brushRef="#br0" timeOffset="1099">1988 1310 8162,'10'-17'189,"-4"-1"0,1-1 0,1 0 0,2-1 1227,3 5 1,3 7 0,1-2 0,1 2-645,-1 5 0,7 1 0,-1 4 1,0 3-441,2 7 1,-5 9-1,3 3 1,-4-1-459,-1 2 1,-1 0 0,-1 6 0,-2-3-484,-3-3 0,-7 4 1,2-6-1,-4-1-1852,-2-3 0,0-7 1703,0-1 0,0-11 1,0-6 297,0-15 1,0-12 0,2-8 0,5-5 216,11-5 0,3-3 1,12-2-1,4-3 218,0 3 0,0 2 1,-2 1-1,0 3 57,0 3 1,-8 5 0,-6 9 0,-7 2 231,-8 2 1,1 5 0,-1-3 0,-4 2 397,-6 4 1,-5 7 0,-9 2 0,3-1 1150,3-3 1,-4 7-21,5 3 0,3 6-1502,2 6 0,6 5 0,6 12 0,6 9-138,3 6 0,8 1 0,3 8 0,1 1-331,4 3 0,-4 1 0,0 2 0,0 3-1081,1 1 0,-7 8 0,0-2 0,-7 6 1259,-8 5 0,-4-3 0,-2 6 0</inkml:trace>
  <inkml:trace contextRef="#ctx0" brushRef="#br0" timeOffset="1332">2756 1328 8162,'0'-25'0,"0"3"0,0-5 0,0 0 949,0 0 1,8 5 0,6-1-1,7 4-74,8 1 0,6 1 0,6 1 0,6 3-484,3 1 0,4 8 1,3-2-1,1 4-351,-2 2 0,-9 2 1,-7 4-1,-3 6-241,-2 3 1,-8 3-1,-3-1 1,-7 1-270,-5-1 1,1 1-1,-7-1 1,-2 2-137,-2 5 1,4-5-1,0 6 1,-3-1-116,-1-1 1,-2 0-1,0-5 1,2-3 720,4-3 0,4 3 0,7-5 0</inkml:trace>
  <inkml:trace contextRef="#ctx0" brushRef="#br0" timeOffset="1466">3455 786 8162,'-35'-27'309,"-2"2"1,0 8 0,2 1 1990,8 4-2492,14 5 1,7 14 0,12 7 0,7 7-911,9 8 1,13 4 1101,11 2 0,5 0 0,1 0 0</inkml:trace>
  <inkml:trace contextRef="#ctx0" brushRef="#br0" timeOffset="1665">4101 961 8167,'-2'-17'420,"-4"-1"1,-1 1-1,-7 1 1,2 3 866,-1 1 0,-3 8 1,-1-4-1,-1 2-344,1 1 1,-1-1 0,3 8 0,1 4-758,3 5 0,1 11 0,-2 3 0,7 2-576,3 4 0,2 2 0,0 2 1,2-2-24,3-4 1,5 4 0,8-4 0,-1 2-829,0-2 1,7 2-1,1-7 1,2-3 1240,4-2 0,10-1 0,4-1 0</inkml:trace>
  <inkml:trace contextRef="#ctx0" brushRef="#br0" timeOffset="1832">4678 874 8363,'-2'-18'933,"-4"1"1,-2 5-1,-4 0 1,5 1 5626,-1 1-5885,6 2 0,-6 12 1,10 6-832,4 7 0,4 7 0,9-1 0,2 4-882,3 0 0,7 6 1,-2-4-1,2 2 1038,-2-1 0,4 3 0,-6-6 0</inkml:trace>
  <inkml:trace contextRef="#ctx0" brushRef="#br0" timeOffset="2033">5132 909 8326,'0'-20'1266,"0"-3"1,0 4 0,0-5 3540,0 5-3788,0 1 1,7 9-1,5 7 1,4 9-821,1 11 1,6 17 0,3 2 0,1 5-728,4 7 0,0 1 0,-2 5 0,-4 3-597,0 6 0,-7 4 1,1 4-1,-7 3-1832,-4 7 2957,-10 3 0,-16 10 0,5-46 0,-1-1 0</inkml:trace>
  <inkml:trace contextRef="#ctx0" brushRef="#br0" timeOffset="2266">5289 1363 8722,'17'-72'0,"1"-2"494,-1-2 1,1 7 0,1 5 0,4 0 361,6 1 0,4 5 1,4 12-1,2 7-226,2 8 0,0 13 1,-5 13-1,3 3-351,2 2 1,-2 3 0,-8 7 0,-6 10-187,-5 5 0,-1 6 0,-13 8 1,-4 1-536,-6-1 1,-12 4-1,-11 0 1,-4-1-491,-6 1 1,-9 4 0,-1-7-1,-3-1-205,-3-2 0,1 4 1,1-2-1,5-6-815,5-8 1952,4-6 0,2-1 0,0-1 0</inkml:trace>
  <inkml:trace contextRef="#ctx0" brushRef="#br0" timeOffset="2566">6162 909 8326,'45'-35'248,"3"6"0,-9 1 0,-6 3 462,-8 4 1,-13 1 0,-8 3 318,-8 0 0,-6 1 0,-9 4 0,-7 7-360,-8 3 0,-1 2 1,-6 2-1,2 3-456,-2 7 0,4 5 0,-3 7 0,5 5-401,6 4 1,-2 8 0,5 1 0,1 3-407,0 3 1,7-5-1,9-2 1,1-4-392,4-2 0,4-2 0,6-4 0,6-6 594,3-4 0,8-9 0,3-4 0,1-6 370,4-6 1,2-6 0,2-9 0,0-4 305,0-2 0,0 0 0,-1-4 0,1 3 334,0 3 1,0 2 0,0 7-1,0 3-424,0 1 0,-6 8 1,0-2-1,0 4-648,-1 2 1,3 8 0,-6 4 0,2 3-1181,4 3 1,-6-1 1632,-1 1 0,3 7 0,0 2 0</inkml:trace>
  <inkml:trace contextRef="#ctx0" brushRef="#br0" timeOffset="2766">6511 437 8380,'2'-43'0,"2"1"578,2 3 0,8 6 0,-1 17 0,8 3 611,9 1 1,4 8 0,7 2 0,6 10-311,3 10 1,10 13-1,4 4 1,4 9-464,2 7 0,-2 3 0,-4 2 0,-6 4-722,-3 2 0,-5 3 0,-5 4 1,-12 1-992,-14 0 0,-11 0 1,-16 2 1296,-9 3 0,-24-11 0,-13 4 0</inkml:trace>
  <inkml:trace contextRef="#ctx0" brushRef="#br0" timeOffset="2982">6861 1136 8489,'23'-41'0,"4"0"0,4 2 775,6 2 0,10 3 0,1 1 0,6 2 984,5 1 0,10 9 1,-3 0-1,-2 7-1328,-1 8 0,-7 4 0,-10 2 0,-5 0-569,-4 0 1,-12 8-1,-5 4 1,-9 3-822,-3 3 0,-2 5 0,-6 2 0,-2 2-467,-4 4 0,-4 2 1,-7 2-1,-1 2-740,1 4 2166,-8-4 0,-2 6 0,-8-8 0</inkml:trace>
  <inkml:trace contextRef="#ctx0" brushRef="#br0" timeOffset="3482">7996 996 8396,'0'-12'0,"0"1"2338,0-3 0,-2 0 657,-4 3-2517,4 3 0,-6 16 1,10 3-1,4 5-313,6 1 1,3 7 0,3-1 0,-1-2-798,1-1 1,-3-3-1,-1 1 1,-5-1-654,-1 1 0,0-3 1,-4-1 617,2-3 1,-8-9 0,-10-2 842,-3-9 1,-3-15-1,3-5 1,1-4 722,2-2 1,8 0-1,-1 0 1,3 1 601,2-1 1,7 0 0,5 2 0,6 4-917,5 5 0,4 13 0,8 5 0,2 4-458,4 2 1,-3 8 0,7 3-1,-2 7-374,-5 5 1,-1-2 0,-4 7-1,-4-3-409,-5-4 0,-13-1 0,-5-3 0,-4 0-628,-2 1 1,-2-3 0,-6-1 0,-9-4 703,-10-2 0,-4-3 0,0-5 0,4-2 761,1-3 1,3-5 0,6-8 0,1 1 343,4-1 1,-1-1 0,7-2 0,4-3 401,6 3 1,8-4 0,13 2 0,8 3-164,6 7 0,11-1 0,2 8 1,11 2-526,4 2 1,1 10-1,-4 4 1,-5 3-621,-5 3 1,-4 1 0,-3 3-1,-8 1-568,-8-2 1,-8-1-1,-11-3 1,-6 0 948,-4 1 0,-18-1 0,-3 1 0</inkml:trace>
  <inkml:trace contextRef="#ctx0" brushRef="#br0" timeOffset="3616">8083 350 8531,'-33'-57'0,"2"5"1623,2 7 0,13 9 1,1 5-1,5 3-1204,6 3 1,12 4 0,10 7-1,13 5-4623,13 1 4204,11-6 0,30 12 0,4-6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7:33.0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12620,'31'0'520,"4"0"0,0 6 0,15 0 0,7-2-712,3-2 1,10 4-1,7-1 192,3-1 0,9-2 0,8-2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4:43.6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190 504 8195,'-7'-35'176,"-1"2"0,-6 4 1,5 5 612,1 5 1,2 7-191,6 1 1,0 9 0,0 4-376,0 13 1,0 6-1,0 12 1,0 8 7,0 8 1,0-1-1,2 12 1,4 2-213,5 8 0,-1 0 1,2 8-1,1-3-362,3 1 1,-1 2 0,-1-4 0,-2 3-334,1 3 1,-5-12 0,-2 0 0,-4-6 674,-2-6 0,0-2 0,0-1 0</inkml:trace>
  <inkml:trace contextRef="#ctx0" brushRef="#br0" timeOffset="267">173 661 8195,'-27'-58'86,"3"-1"0,5 1 1,2 8-1,1 3 579,4 6 0,7 12 0,10 6 0,9 5-305,7 7 1,8-3 0,12 8-1,8 4-347,7 6 1,0 14-1,6 11 1,-1 6-273,-5 6 1,-10 5 0,-5 10-1,-6 5-76,-6 1 1,-11-4-1,-13 4 1,-5-2 20,-5-4 1,-7-1 0,-13-3 0,-10-1 49,-10-5 1,-13-5-1,-6-12 1,-4-6 128,-2-3 1,8-5 0,6-3 0,7-6-49,9-4 0,5-12 0,7-6 0,11-7-256,9-4 0,22-8 439,9-6 0,16-7 0,6 3 0</inkml:trace>
  <inkml:trace contextRef="#ctx0" brushRef="#br0" timeOffset="586">924 539 8195,'35'-18'40,"0"1"1,-14 1 2493,-3 4-1902,-13 5 0,1 7 1,-10 2-1,-1 3-171,1 7 1,2 9-1,2 5 1,2 1-275,3 4 1,5 10 0,8 3 0,-1 3-243,1-1 0,-1 7 1,2 5-1,3 0-244,1 2 0,-2-3 0,-7 3 0,-4-4-600,-3-6 1,-1-7 0,-6 0 231,0-6 1,-2-14 1302,-4-17 0,5-20 1,-5-7-1,4-8 347,2-6 0,0 4 1,2-10-1,4 6-374,5 6 1,11 4-1,3 7 1,2 3-638,4 3 1,2 4-1,2 8 1,2 2-366,4 4 1,-1 12 0,9 11 0,1 6-292,-1 5 0,-7-1 0,3 6 1,-2 0-746,-4-1 1,-3-5 0,-3 2 1428,-3-4 0,-5-2 0,-8-1 0</inkml:trace>
  <inkml:trace contextRef="#ctx0" brushRef="#br0" timeOffset="920">2199 1272 8411,'6'-17'549,"1"1"757,3 4 0,2-3 1,5 5-936,1 0 0,5 3 0,0 7 1,0 0-383,3 0 0,-7 6 0,4 1 1,-3 1-391,-3 0 0,-5 3 1,-2-3 688,-3 2 1,5-8 146,-6-2 0,-6-8 1,-6-9-1,0-3 223,-2-3 1,7 2-1,-5-7 1,4 3-281,2 4 0,2 1 0,4 5 0,7 1-502,8 3 1,7 7-1,8 0 1,5 10-96,6 11 1,3 14-1,3 14 1,-3 3-257,-3 7 0,-1 7 0,-9-2 1,-6 4-148,-4 8 1,-11-8-1,-10 6 1,-8-4-225,-10-4 1,-17 0 0,-23-8 0,-11-1-787,-4-9 1632,-11-5 0,-2-4 0,-7 0 0</inkml:trace>
  <inkml:trace contextRef="#ctx0" brushRef="#br0" timeOffset="1335">3282 1028 8411,'0'-24'630,"0"1"1,0-2-1,0 3 1,0-1 226,0 2 0,0 7 1,3 4-1,7 3-479,8 3 1,11 2-1,0 6 1,4 5-305,2 9 1,0 11 0,0 0 0,-2 6-349,-4 6 1,-4-2 0,-8 5 0,-1-1-305,-4-4 1,1 3 0,-7-1-1,-4-2 67,-6-2 1,-12-4-1,-9-4 1,0-6 253,0-3 1,-6-11-1,4-3 1,-1-4 501,5-2 0,6-2 0,5-4 0,6-7 307,4-9 1,4 1 0,6-8-1,9-2-158,11-2 1,5 4 0,2 2 0,1-1-4,5 1 1,-2 6-1,6 0 1,-1 7-245,1 8 1,-6 4 0,1 2 0,-3 0-133,-2 0 1,-6 10-1,-2 6 1,-1 7-546,-5 4 1,0-4 0,1 6 0,1 2-447,-2 2 0,-1 0 1,-3-2-1,1-1 976,-1 1 0,-7 2 0,-2 2 0</inkml:trace>
  <inkml:trace contextRef="#ctx0" brushRef="#br0" timeOffset="1470">3875 661 8459,'-35'-25'143,"8"-1"1,4-3 198,4 6 1,11 15-1,8 12-1037,10 12 0,13 15 1,8 4 694,8 9 0,5 7 0,9 1 0</inkml:trace>
  <inkml:trace contextRef="#ctx0" brushRef="#br0" timeOffset="1686">4469 1045 8184,'-35'-25'0,"0"-2"944,0-1 0,-5-1 0,1 12 0,4 7-59,4 6 0,9 4 0,1 2 0,8 4-636,7 6 0,4 11 1,2 6-1,2 6-550,4 6 1,5-2 0,12 5-1,9-1-238,6-4 1,7 1 0,9-1 0,3-4-319,1-2 0,6-4 0,-4-11 0,0-1 857,0 1 0,6-1 0,-4 1 0</inkml:trace>
  <inkml:trace contextRef="#ctx0" brushRef="#br0" timeOffset="2086">5238 1167 8184,'-18'0'283,"1"-6"0,-3 1 0,-1-1 465,-2-2 0,-7 6 0,5-4 1,0 4-57,0 2 1,-4 2 0,3 4-1,1 6-759,0 3 0,8 3 1,7-1-1,0 1-174,0-1 1,7 1-1,-3-1 1,4 0-401,2 1 1,2-3 0,2-1 0,3-4 124,3-2 1,0-1 0,3-3 0,-1 2 500,2-2 0,1-2 1,3-2-1,-1 0 376,1 0 0,7-2 0,6-2 1,6-2-62,3 2 0,9 2 1,-1 0-1,7-1-27,3-3 0,8-2 0,-2 4 0,4-4-260,2-1 0,-6-11 0,-2-9 0,-6-6-130,-11-6 0,-10-5 1,-20-14-1,-7-10 158,-14-10 0,-21-11 0,2 43 1,-4 1-1,-4-1 0,-2 1 99,-4-1 1,-2 1 0,-4 0 0,-3 1 0,-2 1-1,-1 0 1,-2 1 0,-1 1 413,-1 2 1,0 1 0,4 1 0,1 4 0,-35-14 0,13 9 310,12 10 0,21 17 1,12 9-1,13 10-967,14 11 1,12 18 0,19 20 0,15 12-156,14 13 1,-22-34 0,2 1 0,3 2-1,1 1 1,4 2 0,1 1-130,2 2 0,1 1 0,3 0 0,1 2 0,-1 3 0,0 0-1,1 0 1,-3 1-1,-3 2 1,-1 2-1,-1-1 1,-1 1 0</inkml:trace>
  <inkml:trace contextRef="#ctx0" brushRef="#br0" timeOffset="2636">452 2914 8148,'-19'-8'438,"-4"-4"1,-1-3-1,-1-1 1,8 5 881,1 5 0,8 8 0,5 9-1004,6 13 1,9 14 0,11 9 0,6 5-126,4 7 0,4 9 0,4 9 0,6 3-371,3 3 0,-24-40 1,0 0-1,1 0 1,-1 1-1,24 41-444,-3-3 0,-14-1 0,-14-9 1,-7-6-1513,-4-4 2136,-18 4 0,-17-12 0,-18 7 0</inkml:trace>
  <inkml:trace contextRef="#ctx0" brushRef="#br0" timeOffset="2887">522 3088 8182,'0'-62'0,"0"4"615,0 4 1,-6 1-1,1 1 1,1 1 258,2 5 0,2 5 0,2 12 1,4 8-423,5 7 1,11 0 0,5 9 0,4 3-353,6 6 0,3 7 0,-1 13 1,4 5-374,1 4 0,-11 7 0,2 3 0,-4 2-164,-3 3 0,-3 8 0,-10 3 0,-3-3-85,-6-2 1,-4-3-1,-4-1 1,-6-1-6,-9-1 0,-9 1 1,-11-12-1,-3-1-321,-7-3 1,-1-11 847,1-5 0,-3-7 0,5-10 0</inkml:trace>
  <inkml:trace contextRef="#ctx0" brushRef="#br0" timeOffset="3638">1256 3071 8336,'-18'-2'-356,"1"-4"1,-1 4 486,1-4 368,-1-3 0,11 9-131,7 0 0,7 5 0,11 9 0,-1-2 40,1 1 0,-1-3 0,3 2 0,1 1-155,2 3 1,1 1-1,-7 3 1,-1 1-61,-5 2 0,9 2 0,-7-3 0,-1 3-265,-2 2 1,1-4-1,-5 7 1,-2 1-516,-2 2 0,-4 7 0,-4 1 0,-6-2-5,-3-2 1,-5-2 0,-1-2 0,-2-6 63,2-10 1,7-7 0,2-12 0,1-6 737,1-9 0,4-10 1,12-14-1,6-6 677,3-3 1,10-8 0,4-1 0,4 5 120,2 6 0,0-1 0,2 8 0,4 4-516,5 6 1,5 12-1,3 9 1,3 5-294,1 6 0,12 9 1,-4 13-1,0 7-258,1 3 0,-6 1 1,-1-1-1,-4-1-459,-4-3 0,-5-8 0,-18 2 0,-8-3-312,-7-3 1,-2-7 0,-14-4 393,-12-4 0,-15-4 0,-16-4 1,-3-6 158,-6-3 1,-10-3 0,0 1-1,-4-1 341,-2 1 1,2-6 0,4-3 0,8 1 558,7 0 1,8-6 0,12 4 0,8-2 92,7-1 0,16 9 1,20 0-1,14 5-294,15 5 0,19 7 0,1-2 0,7 4-336,6 2 0,1 6 0,4 1 0,0 3-231,-1 4 0,-5-5 1,-15 1-1,-6-2-143,-9-4 1,-5-2 0,-13-2 432,-8 0 0,-13-8 0,-8-4 0,-6-1 197,-6 1 0,2-1 0,-8 5 601,-1-2 1,5 8-691,2 2 1,12 10-1,6 13 1,3 8-284,3 8 0,5 0 0,2 9 0,0 5-247,1 3 1,3 16 0,-6-2-1,-2 3-371,-1 5 0,-5-4 0,-3 5 0,-6-1-624,-4-4 0,-12-5 1,-8-6-1,-11-9-926,-9-6 2198,-7-9 0,-15-4 0,-2-10 0</inkml:trace>
  <inkml:trace contextRef="#ctx0" brushRef="#br0" timeOffset="3869">2915 3228 8461,'27'-45'0,"-4"3"216,-3-1 1,-1 12 0,2-4-1,3 4 523,-3 4 0,-2 9 0,1 13 1,1 3-276,2 2 0,-1 9 1,-11 9-1,-5 9-389,-4 6 1,-2 8 0,-2 1 0,-4 3-286,-5 3 1,-5-3 0,-3 0-1,-4-1-172,-6 1 0,-4 0 0,-2 1 0,0-5-566,0-4 0,0-2 1,0 0-1,2-4-1169,4-8 2117,4 0 0,7-21 0,1 6 0</inkml:trace>
  <inkml:trace contextRef="#ctx0" brushRef="#br0" timeOffset="4319">3596 3473 8327,'2'-18'0,"2"-1"55,2-5 0,-1 5 1,-5-6-1,0 1 686,0 1 0,-5-6 0,-3 4 1,-2 0-187,-3-1 0,-3 3-1,-1 6 1,-3-1-252,-3 1 1,3 5 0,-3 2 0,4 3-321,1 3 0,1 10 0,1 7 0,5 8-213,5 9 0,4 3 0,4 1 1,4 3-288,5 4 1,11-4-1,3 6 1,2-5 47,4-3 1,2 4 0,2-12 0,-2-1 239,-4-9 1,4-1 0,-4-11 0,4-3 457,2-6 1,-8-13 0,-3-14-1,-7-6 246,-5-4 0,1-1 1,-5 3-1,0-2-45,0 2 1,-3 8 0,-5 4-1,2 4 42,4 7 0,-2 1 0,8 11-511,1 6 0,3 6 0,1 11 0,3 4-186,3 6 1,-2-1 0,6 1-1,1 2-337,-1 2 1,0 0-1,2-2 1,-6-4-140,-3-2 1,-3-7 0,1-9 457,-1-1 1,-7-4 0,-4-12 0,-4-9 214,-2-11 1,0-4 0,0-3 0,0 0 20,0 0 1,0-6 0,0 0 0,2 0-337,3-1 0,5 5 0,9-4 1,5 4-766,5 2 1108,4 8 0,2-6 0,0 6 0</inkml:trace>
  <inkml:trace contextRef="#ctx0" brushRef="#br0" timeOffset="4486">4591 2844 8327,'0'-18'-192,"0"1"0,0-1 888,0 1 0,-2-1 0,-1 1 2829,-3 0-3072,-8-1 1,12 10 0,-2 10 0,8 14-208,8 11 1,5 14 0,7 5 0,5 7-513,4 5 0,2 2 0,0 6 0,-1-2-691,1 2 0,-2 2 1,-3 0-1,-9-4-1233,-8-6 2190,-5-4 0,-16-1 0,-1-1 0</inkml:trace>
  <inkml:trace contextRef="#ctx0" brushRef="#br0" timeOffset="4669">4556 3385 8327,'18'-35'0,"-1"2"0,3 2 0,3 4 855,6 2 0,4-4 1,4 5-1,4 3-139,5 2 0,11 7 0,3 2 0,2 3-608,4 3 0,-12 2 0,-5 4 0,-9 2-314,-7 1 0,-15 7 0,-3-4 0,-5 2-562,-6 3 1,-2 3 0,-2 1 0,0 1-567,0-1 1,-8 2 0,-3 5 1333,-5 5 0,-1 4 0,-1 2 0</inkml:trace>
  <inkml:trace contextRef="#ctx0" brushRef="#br0" timeOffset="5069">5412 3560 8458,'6'-12'489,"0"1"0,2 1 0,-5-4 0,5 3 221,2-3 1,-4-1 0,5-3 0,3 1-196,2-1 0,1-5 1,0-2-1,1-1 31,-1 1 1,-1-4-1,-4 4 1,-5 0-271,1-1 1,-6 1-1,4 4 1,-4-2-319,-2 1 1,-8 11 0,-4 5-163,-3 4 1,-1 4 0,5 4-1,5 7-578,4 8 1,2 1-1,0 7 1,2 2 177,4 2 0,9 8 1,10-1-1,1-3 260,-1-6 1,4 0-1,-6-7 1,-1-5 371,-3-5 0,-2-7 0,1-7 0,-3-2 282,-3-3 1,-2-13-1,-6-11 1,2-4 222,-3-2 1,5 0 0,-2-2 0,-2 1 93,-2 1 0,4-4 0,1 12 0,3-1-358,4 5 1,-3 12-1,5 5 1,5 4-418,4 2 1,5 9 0,4 9 0,1 9-104,0 6 0,0 4 0,0 2 0,-2 3-557,-4 3 1,-4-6-1,-9 4 1,-2-3-2519,-3 1 3326,-7-8 0,-4 0 0,-10-6 0</inkml:trace>
  <inkml:trace contextRef="#ctx0" brushRef="#br0" timeOffset="5203">5220 2791 8390,'-35'-40'971,"0"-1"1,10 8 0,8 10-1070,9 3 1,10 11 0,11 3-1,16 4 98,14 2 0,15 8 0,4 1 0</inkml:trace>
  <inkml:trace contextRef="#ctx0" brushRef="#br0" timeOffset="5653">6967 3071 8205,'17'8'353,"0"-5"0,1 7 865,-1-2 0,-5 0 0,0-2-497,1 5 1,3-1 0,1 0 0,1-1-415,-1 1 0,1-4 0,1 3 0,2-1-218,3-4 0,7 0 1,-2 0-1,2 2-200,-2-2 1,2-4 0,-8-6 0,-1-6-231,-3-3 0,-3-3 1,-5-1-1,-5-3 53,-4-1 0,-12-6 1,-7 6-1,-10 1 107,-6 3 1,-8 2-1,-2 1 1,-1 4-24,-5 7 1,6 3 0,3 2 0,3 2-429,2 3 1,6 7 0,4 11 0,5 6-1956,10 4 2587,7 10 0,18 2 0,4 7 0</inkml:trace>
  <inkml:trace contextRef="#ctx0" brushRef="#br0" timeOffset="5836">7840 2774 8205,'-29'-66'0,"0"0"0,-3 2 1296,-1 10 1,-1 5-1,-1 12 1,2 2 3,4 8 1,3 10 0,11 13-977,3 15 1,6 15 0,12 16 0,6 11-402,3 9 1,11 14-1,3 5 1,4 4-454,2 3 0,-1-1 0,1 0 0,0 3-220,0 3 0,0-2 0,-18-43 0,-1 1 418,13 46 0,-3-2 0,-9-5 0</inkml:trace>
  <inkml:trace contextRef="#ctx0" brushRef="#br0" timeOffset="5985">7683 3263 8151,'17'-52'92,"2"5"0,5 2 0,7 3 408,8 3 0,7 10 1,12 7-1,8 7-751,8 3 1,0 8-1,7-1 1,3 3 250,1 2 0,-5 0 0,-3 0 0</inkml:trace>
  <inkml:trace contextRef="#ctx0" brushRef="#br0" timeOffset="6170">8853 2512 8231,'-2'-41'0,"-2"0"0,-2 3 1268,2 1 1,0 10-1,0 3-31,-1 5 1,1 9 0,9 8-1,9 12-1097,7 13 0,7 10 0,8 10 0,5 9-422,6 10 0,3 8 1,3 6-1,-3 5-569,-3 5 0,1-5 0,-9 1 1,-6 1-890,-8 3 1443,-13-7 1,-12-1 0,-10-8 0</inkml:trace>
  <inkml:trace contextRef="#ctx0" brushRef="#br0" timeOffset="6602">8905 2564 9462,'35'-93'0,"0"2"901,0 6 1,0 19-1,2 17 1,3 8 78,7 8 0,3 16 0,1 1 1,-3 7-530,-1 5 1,0 12 0,5 9-1,0 12-437,1 10 0,-1 6 0,-1 9 0,-5 4-565,-5 6 0,-4 6 1,-4 4-1,-4 1-272,-6-1 0,-5-2 1,-7-2-1,-5 0-79,-4 0 0,-16-10 0,-3-8 1,-2-11 570,-1-10 1,3-14 0,1-13 583,4-8 0,12-7 1,12-11-1,6-3 359,5-2 1,2 6 0,6-3-1,-2 5 161,2 2 0,4 7 0,4 4 0,2 4-490,-2 2 0,-1 2 0,3 2 0,4 4-200,-1 1 1,5 1 0,-8 4-1,-2-5-262,-3-1 0,-8-2 0,-5-8 0,-6-4 33,-5-6 1,-4-5-1,-8-6 1,0-6 259,0-4 0,-8-8 1,-6 0-1,-7 0 305,-8-1 0,2 5 0,-2-4 0,0 6 48,1 6 1,3 10-1,8 9-435,-1 2 0,10 18 1,10 13-1,16 12-586,15 12 0,13 3 0,16 18 0,-26-31 0,0 0-183,3 1 1,0 1 0,1 2 0,1 0 736,3 2 0,0 1 0,-4 0 0,-1 0 0,0-1 0,0 1 0</inkml:trace>
  <inkml:trace contextRef="#ctx0" brushRef="#br0" timeOffset="7486">505 5411 9717,'-18'0'1270,"9"2"1,7 4-858,11 5 1,11 13-1,15 5 1,2 6-233,3 6 1,3-3 0,6 9-1,-3 1-168,3 3 0,-9 1 0,-5-1 0,-10-5-221,-5-5 1,-5-6-1,-3-6 1,-8-8-110,-8-7 1,-8 0 0,-11-9-1,-6-3 36,-4-6 0,-2-11 1,2-12-1,2-4 406,2-6 0,8-10 0,-1 1 0,9-5 508,7-1 1,6-2-1,8-3 1,9-1 264,10 2 1,16 9-1,9 8 1,12 10-496,10 12 1,11 7 0,11 14 0,-1 8-332,0 11 0,-8 16 1,-7 7-1,-5 5-155,-7 1 1,-8-1-1,-15-3 1,-8-3-395,-6-3 1,-12-1-1,-1-8 1,-10-4-111,-7-5 0,-10-7 1,-7-5-1,-7-7 134,-4-3 0,-2-2 0,-6-2 0,0-3 271,0-7 0,0-9 0,2-5 0,2-1 483,2-4 1,13-8 0,-1-1 0,3 1 437,5 2 0,3 2 1,12 2-1,7 2-273,9 2 0,12 10 0,15 1 0,5 10-366,4 6 1,8 6 0,-1 6 0,2 11-765,3 10 0,-6 0 0,-2 12 0,-3-2-532,-9 0 0,2 5 0,-9-5 0,-2-2-2041,-6-2 3237,-12-10 0,2 6 0,-7-6 0</inkml:trace>
  <inkml:trace contextRef="#ctx0" brushRef="#br0" timeOffset="7752">2635 5830 8301,'20'-2'0,"1"-4"208,2-5 1,1 3 0,-7 0 0,1 2 340,-1 1 0,1-7 0,-1 4 0,0 0-189,1 1 1,-3-1 0,-1 4 0,-2-4-199,1-1 1,-5 3-1,-2-6 1,-4-1 47,-2-3 0,0-1 1,-2-1-1,-4 1-68,-6-1 1,-11 1 0,-6-1 0,-4 1-147,-2-1 1,0 9 0,0 3 0,0 4-98,0 2 0,2 0 1,4 2-1,8 4-517,7 5 1,7 11 0,9 5-1,5 4-107,11 6 1,17 3 0,19-1 724,14 2 0,10 7 0,9-3 0</inkml:trace>
  <inkml:trace contextRef="#ctx0" brushRef="#br0" timeOffset="8119">3613 5586 8221,'-42'-47'0,"-7"2"0,-5 3 1024,-4 3 0,-4 6 0,7 8 0,7 9-507,3 7 1,6 3 0,10 6-1,8 2-261,7 3 1,6 13 0,10 11-1,6 6 8,10 6 0,7-4 1,12 3-1,3-3-360,7-2 0,2 0 1,1 0-1,-1-2-1294,-1-4 0,-1-4 1,-12-9-1,-2-5 824,-4-5 0,-4-6 1,-10-9-1,-3-15 618,-6-14 0,-20-21 0,-9-11 1,-8-9 371,-4-7 1,17 39 0,-1-1 0,-1-2-1,-1 0 1,-1-4 0,0 1 144,0-2 0,-1-1 0,-2 0 0,0 0 1,2 4-1,1 3 0,-21-39 771,8 13 1,4 18-1,12 23-816,3 8 1,11 17 0,1 9 0,10 11-986,11 11 0,10 11 0,14 11 1,7 7 203,9 9 1,5 6 0,-27-31 0,0 2 0,0 0 0,0 1-301,0 3 0,-1 0 0,1-2 0,-2 1 0,1 1 0,-2 0 0,0 0 0,-2 1-615,1 1 1,-1 0 0,0 3 0,0 1 1171,-7-1 0,0 1 0,4-2 0,-1-1 0,5 40 0,-6-1 0,-8-1 0</inkml:trace>
  <inkml:trace contextRef="#ctx0" brushRef="#br0" timeOffset="8386">3928 5813 8707,'11'-18'493,"1"1"1,-6-1 0,5 1 0,5-1 54,5 1 1,-1 1 0,5 1 0,0 1 280,4 1 1,-2-7-1,1 9 1,-3-5-106,-4-1 1,-3-1-1,-5 1-507,-1-1 1,-8 1 0,0-1 0,-8 1-200,-8-1 0,-9 3 0,-2 3 0,-1 4-181,-1 1 0,6 5 0,-5-4 1,5 6-457,1 6 1,3 0 0,3 9-1,6 5-61,5-1 1,2 8 0,7 2-1,10 6 55,9 6 0,16-4 0,7 5 0,8-1-363,4 0 1,8 0 987,6-6 0,-31-14 0,1 0 0,43 24 0</inkml:trace>
  <inkml:trace contextRef="#ctx0" brushRef="#br0" timeOffset="8519">5045 5690 8436,'-17'-23'282,"0"0"0,-1-2 0,1 3 1,1-1 3357,4 2 1,3 7-3644,3 2 1,6 9 2,0-3 0,23 19 0,14 7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5:23.3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852 270 8169,'0'-35'155,"0"0"0,0 8 0,0 3 2230,0 5-2037,0 9 1,0 10 0,0 12 0,0 4-194,0 1 0,6 8 0,2 4 0,2 4-110,3 2 0,-3 8 1,1 3-1,1 7-48,-2 5 0,3 4 1,-5 8-1,0 2-34,0 4 1,3 11 0,-7-37 0,-2 3 0,0 2 0,0 2-190,-1 4 0,0 0 0,-2 3 1,0-1-1,-1-3 0,-2 0 0,-1-1 1,-1 0-149,-2 0 1,0-1-1,-1-2 1,1 0-1,-1 0 1,0-1 0,-8 42-629,-1-12 0,7-11 903,-1-16 1,-8 0 0,-7-13 0</inkml:trace>
  <inkml:trace contextRef="#ctx0" brushRef="#br0" timeOffset="233">1725 200 8273,'-1'-52'401,"-5"-1"1,-4 16 0,-7 8 1170,-1 8 0,3 13-1338,3 8 0,4 10 0,10 13 1,4 6-200,6 4 0,11 12 0,6 5 0,6 10 111,6 8 0,-3 4 0,7 12 0,0-1-303,-1 6 1,-24-41-1,-1 1 1,2 7-1,-1 1 1,-2 3-1,-1 2-218,-2 4 0,-1 0 0,-3-1 0,-3 0 0,-2-1 0,-2 0 0,0-2 0,0 0-284,-1 0 0,-2-1 1,-4-2-1,-2 0 659,-3-3 0,-2-2 0,-1 0 0,-3-3 0,-21 42 0,18-43 0,-1-1 0,1 3 0,-1-1 0</inkml:trace>
  <inkml:trace contextRef="#ctx0" brushRef="#br0" timeOffset="482">328 1824 8300,'-87'10'0,"9"5"0,10-3 0,18 5 598,19 7 1,17 11 0,26 13-1,15 8-520,16 8 0,21 10 1,-22-35-1,3-2 1,4 0-1,1 0 27,3-1 1,3-1-1,5 1 1,2-2 0,8 2-1,2-2 1,5 1-1,3-2-212,4 1 1,2-4 0,7-5 0,1-5 0,-1-4 0,2-3 0,1-2 0,0-3 39,-2-1 1,0-2 0,-2-2 0,-2-2 0,-7-6 0,-3-4 0,-6-3 0,-2-5-197,-4-2 0,-2-5 0,0-7 0,0-6 1,-2-3-1,0-3 0,-1-5 0,0-3-112,-2-2 1,0-3 0,2-5 0,-2-2-1,-4 1 1,-2 0 0,2-2 0,-1 0 145,-1-1 0,-1 0 0,-4 3 0,-2 2 0,-4 7 1,-2 3 228,-7 8 0,-2 2 0,20-35 0,-2 16 0,5 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5:29.2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1343 8077,'-10'0'2849,"0"0"-2217,4 0 0,4-2 0,-3-3-156,3-7 0,2-11 0,0-8 0,0-10-119,0-12 1,0-14 0,0-13 0,-2-2 2,-4 1 0,-4-1 0,-7-3 0,-1 6-52,1 9 0,5 11 0,2 19 0,3 11 760,3 7-1152,2 13 1,4 9-1,6 11 1,9 5-78,10 1 1,6 6 0,4 3 0,4 1-352,5 4 0,5 8 0,1 3 0,1 1-59,-1 0 0,0 0 1,1-5-1,-3 3 12,-3-2 1,-10-8-1,-12-4 1,-4-4-1062,-5-7 1685,-10-6 1,-1-26 0,-9-7-1,-3-8 477,-3-4 0,4-8 1,-3-2-1,1 1 472,4 3 1,2-2 0,2 3 0,0 3-427,0 6 1,8 6 0,3 7 0,7 3-541,5 3 1,-2 4-1,9 8 1,1 2-221,2 4 0,1 4 1,1 9-1,-2 4-410,-3 6 1,2 1 0,-2 2 0,3 5-412,2 0 0,-2 6 0,-4 0 0,-4-1-151,0 1 0,-6 9 0,5-3 1144,-5-1 0,-1 9 0,-1 5 0</inkml:trace>
  <inkml:trace contextRef="#ctx0" brushRef="#br0" timeOffset="566">1730 924 8183,'-12'-6'543,"0"1"0,7-3 41,-7 2-36,8 4 1,-2-6-125,12 8 0,-2 0 0,6 2 1,-1 2 288,1 2 0,-4 0-186,6-6 0,-7 0-354,7 0 0,-6 0 0,4-2-55,-3-4 1,7 4-444,-2-4 1,-3 4 0,3 2 49,1 0 0,-5-2 1,0-2 343,0-1 0,0-3 1,5 4 234,-1-2 1,-8-2-1,1 3-96,-3-7 1,-2 2 0,-2 1 0,-3 1-118,-7 4 0,-4-4 1,-1 2-1,0 2-250,-1 2 1,1 4 0,-1 4 0,1 6-200,-1 3 0,3 3 1,3-1-1,6 1-27,4-1 1,2 3-1,4 1 1,6 2 8,7-1 1,14-5 0,2-5 0,6-6 20,0-4 1,0-2 0,-2 0 0,0-4 400,-4-8 1,-10-2 0,-2-15 0,-7-2 333,-8-2 0,-6-2 0,-6 0 0,-8 2 6,-7 4 0,-6-2 1,-8 8-1,0 2 162,0 1 0,0 11 0,2 3 1,4 4-570,6 2 1,5 2 0,5 4 0,3 7-1049,2 8 0,4 7 0,10 7 0,6-1 1069,3 1 0,18 0 0,4 0 0</inkml:trace>
  <inkml:trace contextRef="#ctx0" brushRef="#br0" timeOffset="1018">3040 819 8830,'0'-17'864,"-2"-1"0,-4 3-135,-6 3 0,-3-1 1,-5 5-1,-3 0-384,-6 0 0,-10 3 0,-4 5 0,-1 0-170,-5 0 0,1 2 1,1 3-1,6 7-223,5 4 0,1 3 0,2 2 0,3 5-429,7 1 1,12-4 0,5 4 0,4 0-28,2 0 0,13-5 0,7 1 0,5-5-41,6-7 1,8-3 0,4-8 0,-1-2 424,1-4 1,-2-11-1,-6-12 1,0-6 460,-1-6 1,-6-6-1,-7-11 1,-5-6 313,-5-4 1,-9-9 0,-4-5 0,-11-1 389,-9 1 1,-9 7-1,2 10 1,-4 7 500,-2 4 1,2 17 0,4 10-1108,6 11 1,11 11-1,6 12-783,4 11 0,6 9 0,6 14 1,9 5 12,7 5 0,10 9 1,9 4-1,4 4-871,3 2 1,-3 7 0,9 3 0,-4-1-2391,-2-3 3222,-7 4 0,6-9 0,-7 7 0</inkml:trace>
  <inkml:trace contextRef="#ctx0" brushRef="#br0" timeOffset="1417">3354 889 8588,'0'-17'0,"0"-1"882,0 1 0,2-1-133,4 1 0,3 1 1,9 3-1,1 3-343,5 2 0,-3 1 0,6 1 0,0-6-239,0-3 0,-5-1 1,-1 3-1,-5-1-73,-5-5 1,-5 1-1,4-5 1,-2 3 63,-5 3 0,-1-1 1,-4 3-1,-1 1-126,-3 3 0,-8 7-404,3-2 1,1 12-1,0 7 1,2 7-173,4 3 0,3 8 1,2-2-1,3 6 5,2 6 0,6-4 0,-4 2 0,1-6 236,5-4 0,-1-8 0,1 2 1,-2-5 457,1-7 0,9-3 1,1-10-1,0-5 317,2-11 0,3-1 1,6-12-1,1-4 303,0-4 0,8-2 0,4 8 0,3 4-325,2 6 0,1 3 0,-1 5 0,1 3-222,-1 6 1,-2 12-1,-3 8 1,-6 7-300,-4 8 0,-10 6 1,-6 4-1,-7 2-1284,-8-3 1,-6 5 1354,-6-2 0,-19 15 0,-12-1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5:27.5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70 336 8350,'-8'-46'118,"-1"1"1,-3 4 2468,0 8-1546,1-2 1,1 28 0,4 7-708,4 19 1,4 22 0,2 11 0,4 10-152,2 6 0,-5 8 1,5 2-1,0 1-343,0 5 1,-7 1 0,3 4-1,-4 2-189,-2 3 1,0-1 0,0-8 0,0-3-31,0-7 1,0-13-1,0-11 1,2-14 389,4-12 0,-2-13 237,7-7 1,-5-10-1,6-5 1,3-2-38,7 1 0,-1-1 0,8-6 0,2 1-224,2-1 1,4 1-1,2 0 1,2 1-428,-2 4 1,-1 5 0,1 7-1,2 0-460,-2 0 0,-2 2 1,-4 3-1,-2 7-907,-2 4 1807,-8 1 0,12 0 0,-6 1 0</inkml:trace>
  <inkml:trace contextRef="#ctx0" brushRef="#br0" timeOffset="317">996 1157 8376,'8'-10'501,"-5"-3"88,9 7 0,-6 2 1,6 8-57,1 2 0,-3 7 1,1-3-1,1 2-301,-2-1 1,5-1 0,-3 4 0,3-5-67,3-1 0,-1-2 1,1-6-11,-1 0 1,-1-2 0,-3-6 0,-3-7-216,-2-7 1,-2-9 0,-6 2-1,0-4 4,0-2 1,-8 0 0,-4 2 0,-5 2 37,-6 2 1,3 10 0,-3-1-324,4 7 1,1 9-1,3 2-462,3 12 1,6 3 0,12 16-1,7 3-1974,9 0 2776,5 3 0,23 8 0,5 2 0</inkml:trace>
  <inkml:trace contextRef="#ctx0" brushRef="#br0" timeOffset="565">2201 825 8254,'-20'-27'0,"-3"4"0,-4 3 921,0 3 0,-6 7 0,4 4 1,-4 5-349,-2 1 0,2 1 1,4 7-1,5 8-442,5 5 1,7 4 0,3-1-1,1 3-328,4 0 1,4 6 0,6-6 0,7 2-377,9 0 0,5-2 1,8 3-1,2-7-267,3-4 0,-1-3 0,8-3 0,-1-3 840,-1-2 0,6-2 0,-7-6 0</inkml:trace>
  <inkml:trace contextRef="#ctx0" brushRef="#br0" timeOffset="1099">2952 930 8774,'0'-17'467,"0"-1"1,0 1 0,-2-1-102,-4 1 0,-6 5 0,-9 2 0,-6 1 154,-6-1 0,0 6 1,-14-2-1,-1 4-376,-3 2 1,5 8-1,1 4 0,2 3-396,5 3 1,3 5 0,8 0 0,9 1-188,10 1 0,6-4 0,4 6 0,6-1 9,10-5 0,7-2 0,12-1 0,1-3 207,3-3 1,8-4-1,-5-8 1,1 0 103,-4 0 1,-6-2-1,-6-2 1,-6-4 283,-4-2 0,-3-1 1,-4-7-1,-7 1 343,-3-1 0,-2 1 0,-2-1-43,-3 1 0,1 2 0,-6 1-281,2 2-334,2 8 0,14-3 0,6 7 0,7 2-143,8 3 0,6-3 0,4 4 0,4-6 286,1-6 0,3 1 0,5-13 0,-1-5 213,-5-2 0,-5-16 1,-12 0-1,-6-9 189,-3-9 0,-10-3 0,-7-8 0,-8 3 216,-13 2 0,-9-1 0,-14 6 0,-5 2 7,-5 4 1,5 5 0,1 14-1,4 4 548,8 8 0,2 4-1231,14 19 1,5 13 0,18 22 0,8 12-188,7 9 0,14 6 0,13 10 0,7 4-265,-27-36 1,2 1 0,5 1 0,2-1 0,-2 1-1,0 0 1,0-1 0,1-1 516,0 2 0,0 0 0,-1 4 0,0 1 0,0 2 0,0-1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5:34.604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420 1355 9327,'-18'0'0,"-1"-2"649,-5-3 1,5 1 0,-4-8 0,3-2 23,3-1 1,-1-3 0,1-1 0,-1-4-98,1-6 0,0-4 0,-1-4 1,1-4-290,-1-6 1,-5-5-1,0-6 1,1-6-223,3-4 0,3 0 0,3 2 1,3 4 239,2 2 0,2 3 0,6 13 0,2 9-99,4 10 0,6 7 0,11 5 1,6 3-225,4 2 1,10 4 0,3 12 0,5 10-207,1 9 1,7 6 0,-1 4-1,0 3-252,2 7 1,0 9 0,2 4 0,-7 0-491,-7 1 1,-11-5-1,0-8 1,-10-5 18,-7-6 0,-7 0 0,-15-16 677,-4-5 1,-5-7 0,-13-12 0,-5-7 552,-4-8 1,-4-11 0,-1 0 0,-1-6 704,6-6 0,0 5 0,12-5 1,3 4 58,4 2 1,11-4-1,-3 2 1,6 6-621,6 4 0,5 4 0,13 7 0,5 5-455,4 5 1,9 4-1,5 6 1,3 7-450,3 13 0,1 9 0,2 6 1,3 3-832,-3 3 0,-2 1 0,-1 7 0,-1-1-617,0 1 1,-9-1 1924,-8 0 0,0 1 0,-8-1 0</inkml:trace>
  <inkml:trace contextRef="#ctx0" brushRef="#br1" timeOffset="336">1607 1146 13335,'-6'-12'-1220,"1"0"1253,-1 9 1,8-5 0,3 8 141,7 0 1,4 0-1,1 0 1,1 0 191,-1 0 1,0-6-1,1-2 1,1 0 119,5 1 1,-5-7-1,4 2 1,-3-3-99,-3-3 0,-5 1 0,-2 0 0,-3-1-53,-3 1 0,-2-1 0,-4 1-410,-4-1 0,-9 9 1,-8 3-1,-1 4-286,-1 2 1,6 0-1,-5 2 1,5 4-746,1 5 0,3 5 0,3 3 0,6 2-368,5 3 1,4 7 1433,9-2 1,7 4 0,16 2 0</inkml:trace>
  <inkml:trace contextRef="#ctx0" brushRef="#br0" timeOffset="753">2585 919 8516,'-17'-8'0,"1"-4"1261,5-3 0,-5 3 0,4 0-526,-3-1 1,-3 5 0,1 2 0,-1 4-270,1 2 1,0 0 0,-1 0-1,3 2-536,3 4 1,-2 4 0,7 7 0,-3 1-404,-4-1 0,6 3 0,3 1 1,3 2-293,2-1 1,0-1-1,0 0 1,2 3 32,3-3 0,-1-2 0,8-3 0,2-3 129,1-1 1,3-10 0,-1-4 677,1-13 0,-3-13 0,-1-12 0,-5-9 774,-1-7 1,-2-14 0,-6-11 0,-4-9-141,-8-9 0,-1 8 1,-1 41-1,-3 1 1,-18-42 42,-4 4 0,-2 13 0,6 10 1,2 13 5204,4 18-5759,12 18 1,11 23 0,14 15-1,9 10-788,10 8 0,14 11 0,8 12 0,5 4-12,4 2 1,-25-33 0,0 2-1,29 38 1,-29-36 0,0 0-304,3 3 1,-2 1-1,-4-2 1,0 1-1,3 3 1,0-1 653,-4-1 0,-2 0 0,2-2 1,-1 1-1,16 43 0</inkml:trace>
  <inkml:trace contextRef="#ctx0" brushRef="#br1" timeOffset="1152">3057 1041 14953,'0'-18'-792,"0"-1"1,0-2 1215,0-3 1,6 1 0,1 6 0,3 1 356,4 5 0,1-3 0,1 6 0,-3 0-217,-1 1 1,-2-1 0,3 4-195,-1-2-495,-8 0 0,1 8 1,-8 4-310,-3 6 1,-2 3 0,4 3 0,-2-1-38,2 1 0,2 5 0,2 0 0,0 1 86,0 1 0,0-6 0,2 4 0,4-3 175,6-3 0,-2 1 1,1-3-1,3-1 345,1-2 1,5-9 0,3 1 0,6-8 303,4-7 0,2-11 1,0-3-1,0-2 76,0-4 1,6-4 0,-1-2 0,1 0 132,2 4 0,-6 10 1,3 0-1,-3 5-343,-2 7 0,-2 3 1,-4 10-1,-5 4-392,-5 5 1,-7 11-1,-3 3 1,-1 2-379,-4 4 1,-2 8 0,-2 2 0,0-3 513,0-1 0,-16 6 1,-3 2-1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5:31.7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994 646 8295,'0'-25'0,"0"-4"328,0-4 1,0 6 0,0 4 0,0 3 3051,0 3-2441,0 7 0,2 4-836,4 12 1,-4 4-1,3 7 1,-5 1-76,-5-1 0,-5 1 0,-10-1 1,-3 1-139,-6-1 1,-6-5 0,-6-3-1,-5-1-178,-5-4 1,-11-2-1,-4-4 1,-4-6 228,2-9 1,3-10 0,-3-14 0,4-8 324,5-7 0,21-4 0,10-6 0,13 6 419,9 5 1,12 1 0,9 15 0,11 6-256,9 8 0,11 8 1,-1 5-1,3 6-305,5 4 1,-5 12-1,10 7 1,-3 11-170,-3 5 0,8 5 0,2 7 0,0 7-58,-3 3 0,-5 7 0,-4 4 0,-1 6 14,-3 3 1,-14 7-1,-3-7 1,-10 1 14,-7 2 0,-6-5 0,-12 7 1,-10-4 148,-11-8 1,-6-6 0,-19-10 0,-9 0-246,-4 1 0,-5-8 1,-2-7-1,-2-7-523,-2-7 0,-5-7 1,5-5-1,3-6 458,1-4 1,4-4-1,6-4 1,7-6-273,7-3 0,17-7 0,4 3 0,11 3-328,10 1 1,6 5 0,8 0-1,11 3-1558,14 3 2392,10 2 0,17-6 0,2-2 0</inkml:trace>
  <inkml:trace contextRef="#ctx0" brushRef="#br0" timeOffset="350">1203 1258 8295,'18'-18'425,"-1"1"0,-5-1 1,-2 1-1,-3-1 1266,-3 1 0,-2 5 1091,-2 1-2334,0 7 1,2 2 0,2 9-1,2 3-309,-2 4 0,4 1 1,-1 3-1,1-1-219,0 1 1,-2 5-1,-6 0 1,0-1-283,0-3 1,0-2 0,0 1 39,0-1 1,-8-1 0,-4-2 0,-3-5 409,-3-1 1,1-2 0,-1-8 771,1-4 1,5-9 0,3-9-1,1 1-25,4-2 0,10-1 0,7-5 1,9 4-443,7 2 0,6 2 1,5 7-1,9 5-302,7 5 1,0 6 0,7 8-1,-3 9-518,-4 10 1,-4 4-1,-5 0 1,-6-2-722,-4 2 1,-10 2 0,-4 2 0,-6-2-1117,-5-4 0,-4-1 1,-8-7 2263,0 2 0,-16 1 0,-3-7 0</inkml:trace>
  <inkml:trace contextRef="#ctx0" brushRef="#br0" timeOffset="533">1727 908 8592,'0'-50'0,"0"1"579,0 3 0,0 5 1,0-4-1,0 5 803,0 7 0,8 6 0,4 11-716,3 4 1,3 5 0,1 9 0,4 5-511,7 11 0,-3 1 1,2 12-1,2 6-357,2 8 0,2 5 1,0 3-1,2 1-290,3 4 0,-3 4 1,2 8-1,-6-2-1668,-4-4 0,-8 10 2159,3-4 0,-13 19 0,-3 0 0</inkml:trace>
  <inkml:trace contextRef="#ctx0" brushRef="#br0" timeOffset="1117">2042 1275 8333,'-8'-35'537,"-2"6"0,-5 2 1,1 2 2170,2 3-2401,9 3 1,3 9-1,13 4 1,7 4-402,3 2 1,8 8 0,-2 4 0,4 3-434,2 3 1,2-1 0,2-1-1,1-3-25,-1-1 0,4-8 0,0 2 1,-1-4 515,1-2 1,-2-14 0,-6-5-1,-2-7 712,-4-5 0,-4-7 1,-10-3-1,-3 0 85,-6-2 1,-4 7 0,-4-5-1,-6 4 108,-9 2 1,-3 8 0,-7 4 0,2 5-488,4 6 0,1 5 1,3 7-785,-1 0 0,3 9 0,3 7 1,6 7 113,4 4 0,10 8 0,4 8 0,5 0-614,6-1 0,-1 7 0,9-4 0,4-1 4,4-3 1,1 2 0,-5-5-1,0-5 156,0-7 0,-2-15 0,-4-5 691,-6-4 0,-5-16 0,-6-5 0,-7-8 294,-3-10 0,-4 2 0,-1-6 0,-3 6 875,2 6 1,-4-2 0,2 8 0,2 2 471,2 1 1,2 9-1583,0-1 0,8 10 0,4 2 0,5 12-294,7 9 0,-3 0 0,8 6 0,0 1-78,-2-1 0,4-4 0,-7 4 0,-3-2-849,-2-3 0,-1-5 1123,-1-5 1,-7-8 0,-6-14 259,-8-7 1,0-12 0,-6-3 0,3-4 61,3-5 0,2 0 0,2 6 0,2 0-211,4 0 1,3 0-1,11 2 1,1 4-359,2 6 1,8 6-1,0 5 1,6 6-1239,4 4 1,2 10 1574,-2 4 0,-5 11 0,7 4 0</inkml:trace>
  <inkml:trace contextRef="#ctx0" brushRef="#br0" timeOffset="1416">4102 1013 8373,'-17'-29'699,"0"0"1,-1 2-1,-1-4 1,-3 5 483,-1 7 1,-6-2 0,4 11-1,-2 0-436,-5 4 1,1 5 0,2 1 0,6 1-810,4 5 1,1 6-1,3 9 1,3 5-404,6 1 1,4-4 0,2 6 0,0 0-164,0-2 1,0 6 0,0-5 0,2-1-245,4-4 1,-2-6 0,6-3 0,-3-2 517,-3 1 1,0-5 408,2-2 0,-2-4 135,7-2 0,-5-6 0,6-2-303,2-2 1,1 1-1,4-3 1,3 4-506,1 1 1,6 5-1,-4-4 618,3 4 0,1-6 0,6-2 0</inkml:trace>
  <inkml:trace contextRef="#ctx0" brushRef="#br0" timeOffset="1666">4260 943 8373,'-2'-17'306,"-4"-1"0,4 1 0,-6-1 2687,0 1-2447,6 7 0,-3 4 0,10 12 0,7 6-283,4 3 1,1 5-1,1 1 1,-1 4-259,0 3 1,-1-5-1,-2 4 1,-3-2-577,3-3 1,-4-3 0,-1-2 0,1-1-453,0-4 1,-5 1 868,7-7 0,-8-10 0,4-11 0,0-9-19,3-3 1,1-2-1,3-6 1,7 0-166,3 0 0,-2 2 1,8 4-1,4 6-243,4 3 0,9 11 1,-3 3 580,0 4 0,13 2 0,-4 0 0</inkml:trace>
  <inkml:trace contextRef="#ctx0" brushRef="#br0" timeOffset="2300">5046 1031 8459,'-12'-12'0,"2"0"0,0 1 841,1 1 0,3-6 0,-6 7 386,-1-1 0,3-4 0,0 7-86,3-3 1,-7 6-986,2-2 1,5 6-1,-1 6-273,0 6 0,6-3 0,-4 3 0,4 2-281,2 1 0,0 3 1,0-1-1,2 1-76,4-1 0,4 1 1,7-1-1,1 0 276,-1 1 1,6-3-1,3-1 1,-1-4 223,0-3 1,8-1 0,0-6 0,8 0 242,4 0 0,-1-7 0,5-7 0,-5-5 75,-1-5 0,2-5 0,-9 4 1,-6-2-97,-9-4 1,-2 4 0,-13-1 0,-2 3-217,-2 4 1,-4 1 0,-4 5 0,-5 1-77,-5 3 0,-1 7 0,-1-2-417,1 4 0,5 10 0,2 3 0,3 5-103,3 1 1,2 1 0,2-1 0,0 1-196,0-1 0,0 1 0,0-1 422,0 1 1,0-1 0,0 1 145,0-1 1038,0-7 0,-2-2 578,-4-8 0,-2-8-534,-3-4 1,3 2-756,8-1 0,8 7 0,3-2 0,7 4-364,5 2 0,4 0 0,10 2 0,2 4-642,2 6 1,5 3-1,-3 3 870,1-1 0,3 0 0,5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5:42.4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332 1291 8312,'-33'-12'0,"2"1"458,2-3 0,2 4 0,-2 1 0,6-1 788,3 0 0,3 4 0,-1-5 0,1-3-715,-1-1 0,7-3 0,-1-1 0,0-4-497,3-7 0,-5-4 1,8-5-1,2-4-127,2-2 0,2-3 0,0-8 1,0-1-2,0 7 0,6-1 0,2 11 1,2 1 26,3 2 1,3 10 0,1 6 0,1 7 236,-1 8 0,7 4 1,1 2-1,2 2-277,4 4 0,4 6 0,4 11 0,3 6-392,3 4 1,-6 8 0,2 1 0,-5 3-48,-1 4 1,0 1 0,-2 0-1,-4-3-213,-5-6 1,-7-4-1,-5-4 1,-6-4 354,-4-6 1,-4-11 0,-4-7 0,-6-6 790,-3-11 0,-3-4 0,1-17 0,-1-3 271,1-1 1,7-6 0,4 0-1,4 1 160,2-1 0,10 2 0,6 6 0,7 2-177,4 4 0,4 10 0,8 9 0,2 2-573,-3 4 0,-1 10 0,0 8 1,2 9-587,2 12 0,-1 2 1,-5 9-1,0 3-198,0 1 0,-6 3 0,-1-1 1,-1 1-2508,0-1 3223,-6-7 0,4 5 0,-7-5 0</inkml:trace>
  <inkml:trace contextRef="#ctx0" brushRef="#br0" timeOffset="650">1450 1046 8466,'10'-7'867,"-4"-5"0,-5 2-153,-1-1 0,2 7-56,4-2 0,-2 4-349,8 2 1,-3-2 0,5-2 0,-2-2-31,1 3 0,-3-7 1,2-2-135,1-3 1,1-3 0,-3 1 0,-3-1-112,0 1 1,-6-1 0,4 1 0,-2-1-98,1 1 1,-3 0 0,2 1-122,-8 4 0,0-1 0,-7 7 9,-3 2 0,-1 2 1,-3 2-1,1 2-47,-1 4 0,1-2 0,1 7 1,3 1-57,1-2 0,0 5 1,-5-5-1,1 2-247,5-1 0,-5-1 0,5 4 1,-3-3-39,2 3 1,-3-5 0,3 1-1,-1 0 108,1 0 1,-3-7 0,5 5 100,0 0 499,-5-6 1,13 4 1609,-4-12-397,4 4 1,10-12-394,3 9 1,-1-1-1,2 6-497,1 0 1,3 6-1,1-1 1,-1 1-182,-5 2 1,5-6 0,-3 6-1,7-2-147,3-1 0,0 1 1,-5-6-1,1 2-170,5 4 1,-3-4 0,6 4 0,-2-4-185,-3-2 1,-3-6 0,-1-2 0,-1-2 162,0-3 1,-7-3 0,-4-1-1,-4-1 201,-2 1 0,-8-6 0,-5-3 1,-9 1-87,-7 0 1,-4 2 0,-4 5 0,-2 1-212,-1-1 1,-7 8 0,6 5-1,3 3-453,1 2 1,10 2 0,5 3 0,9 9-398,7 7 0,6 7 0,10 7 0,13-1 997,16 1 0,17 8 0,6 2 0</inkml:trace>
  <inkml:trace contextRef="#ctx0" brushRef="#br0" timeOffset="1067">2358 889 8869,'0'-17'1119,"0"-1"1,0 1 0,0-1 515,0 1 1,0 0-867,0-1 1,-8 3 0,-3 3-1,-5 6-625,-1 4 0,-1 2 0,-1 0 1,-2 2-285,-3 4 0,1 4 0,5 7 0,1 1-179,0-1 1,-1 2 0,3 3 0,1 1-484,2-2 1,8 5 0,-1-3 0,3-2-447,2-1 1,0 3 0,2 0 656,3-1 0,-1-11 0,8-5 1,2-8 780,1-10 0,-3-9 1,-1-22-1,3-9 303,1-10 1,-3-14 0,-2-7 0,-2-6 459,-5-5 1,-1 43 0,-2 0 0,-2-45 0,-3 11 390,-7 9 0,-4 12 1,1 20-1,1 11-438,3 13 1,7 13-1,2 16-996,12 15 1,9 7 0,18 19 0,4 8-19,5 8 1,10 2 0,-25-28-1,1 2 1,-1-1 0,2 1-568,-1 1 0,2-1 0,2 2 0,-1 0 0,-3-1 1,-2 1-1,2 0 0,1-1-2721,-1 1 1,0 0 3395,-4-1 0,0 1 0,0 1 0,0 1 0,-3 0 0,-1-1 0,0 1 0,0 0 0,-1 0 0,1 1 0</inkml:trace>
  <inkml:trace contextRef="#ctx0" brushRef="#br0" timeOffset="1465">2812 994 8419,'6'-23'-580,"0"0"0,0 1 1238,1 3 1,-3 1-1,8 1 1,2 1 119,1 5 0,3-3 1,1 6-1,2 1 26,3-1 0,-1-6 0,-6 3-379,1-5 1,-3-1-1,-3-1-194,-6 1 0,-6 1 0,-6 3-185,-6 1 0,-9 8 1,-2 0-305,1 8 1,3 2-1,3 9 1,5 7-169,5 3 1,4-2 0,2 6-1,2 2-25,4 2 0,3-4 0,9-1 0,-1-3 225,1-4 1,5-1 0,2-5 0,3-3 218,3-6 0,-2-4 0,4-4 0,4-6 307,-1-10 1,7-9 0,-2-12 0,-2-1 286,-2 1 1,3-4 0,1 2 0,-2 3-111,-2 1 1,-2 10 0,0 5 0,-2 9-214,-4 7 0,2 6 1,-8 6-1,-2 7-355,-1 9 0,-9 7 0,-1 9 0,-2 5-633,-4 2 1,-2-4 0,-4 3 0,-6 1 723,-10-1 0,-7 11 0,-10 7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5:39.2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695 507 8228,'0'-18'41,"0"1"0,0-1 0,0 1 1243,0-1 0,0 7 780,0-1-1920,0 8 0,0 4 1,0 12-63,0 3 0,0 3 0,-2 1 0,-2 3-185,-2 1 1,-7 0 0,1-5-1,-5-1-80,-7 1 1,3-3 0,-10-1 0,-4-5 28,-4-1 1,-9-2-1,1-6 1,-3-2 267,-3-4 1,1-11-1,0-12 1,1-6 375,5-6 1,11-6 0,11-11 0,7-4-66,5 0 1,8 2 0,16 9 0,11 7-181,8 9 1,6 2 0,2 11 0,4 7-143,1 7 0,1 6 1,5 4-1,-1 6-210,-1 9 0,7 3 0,-11 11 1,3 6-177,0 7 1,-3 13 0,3 3 0,-7 0-95,-3 0 1,-8 6 0,-1 0 0,-3 6 26,-4 4 0,-9-3 0,-6-7 0,-6-4-18,-6-2 0,-6 3 1,-11-9-1,-8-6 229,-8-3 1,-4-6 0,-7-8 0,-1-6 179,-3-5 1,4-1 0,3-13-1,-1-2 111,-3-2 0,1-4 0,3-2 1,6-4-178,5-2 0,6-1 1,3-5-1,4 3-550,7 1 1,7 6-1,13-4-1596,7 3 2171,9 1 0,22-2 0,3-2 0</inkml:trace>
  <inkml:trace contextRef="#ctx0" brushRef="#br0" timeOffset="351">1219 804 8228,'0'-24'533,"0"1"0,0-6 0,0 6 0,0 1 2657,0 3-2652,0 9 1,0 4-1,2 14 1,4 8-240,5 5 1,11 10-1,1-2 1,-2 6-238,-1 6 0,-3-2 1,1 5-1,-1 1-353,1 0 0,-3-7 0,-3 3 1,-6-4-406,-4-2 0,-2-2 0,0-4 273,0-6 1,-8-5 0,-6-9 0,-5-9 603,-4-9 0,1-15 0,9-7 0,3-5 500,2-5 0,2-12 1,6 5-1,4-1 115,8-1 0,1 7 0,18 2 0,4 7-500,4 4 1,10 7 0,-3 11-1,5 7-256,1 3 1,1 9-1,-1 7 1,-2 7-484,-3 9 1,1 4 0,-7 5 0,-4 4-698,-6 2 1,-6-7 0,-7 3 0,-1-4-473,1-2 1,-9-2-1,-3-2 1612,-4-2 0,-10-8 0,-1 5 0</inkml:trace>
  <inkml:trace contextRef="#ctx0" brushRef="#br0" timeOffset="567">2075 489 8427,'7'-52'273,"-5"3"0,4 9 0,-2 10 1064,2 9 0,-2 6-539,7 3 0,1 4 1,4 10-1,-3 4-384,-1 6 1,1 5 0,9 6 0,1 6-370,-2 4 1,-1 10 0,-3 4 0,3 3-298,3 3 0,-4 5 1,5 0-1,-5 0-700,-1 2 0,-1 2 1,-1 8-1,-5 2 952,-5 4 0,-12 3 0,-4 9 0</inkml:trace>
  <inkml:trace contextRef="#ctx0" brushRef="#br0" timeOffset="867">2232 1013 8427,'10'-46'294,"-5"-1"0,5 8 0,0 0 0,3 8 520,5 8 0,-3 4 1,15 3-1,2 4-39,7 7 0,-2 3 0,6 2 1,-2 2-544,-1 3 1,3 13 0,-6 9 0,0 2-335,-4 0 0,-8 6 1,2 6-1,-2 0-408,-3 1 0,-5-10 1,-5 2-1,-4-3-348,-1-3 0,-5-3 0,4-8 588,-4 1 1,-2-10 0,-2-8 0,-2-10 507,-2-6 0,-5-15 0,5-6 0,2-5 21,2-7 1,4 3 0,4-3 0,6-1-176,3 1 1,8 8-1,3 1 1,-1 5-495,0 6 0,6 5 0,-2 11 0,4 3-70,2 2 1,-6 10-1,0 10 1,2 5-1682,2 7 2161,-5 3 0,5 8 0,-6 0 0</inkml:trace>
  <inkml:trace contextRef="#ctx0" brushRef="#br0" timeOffset="1184">3559 943 8427,'-2'-27'0,"-2"4"489,-1 3 1,-3 3-1,4 0 1,-4 1 630,-2 4 1,5-1-1,-7 7-836,-2 2 0,5 2 0,-3 2 0,0 2-186,3 4 0,-7 4 0,5 7 0,-5 1-192,-1-1 1,1 0-1,2 1 1,3 1-437,-3 5 1,4-5 0,-1 4-82,-3-3 0,7-3 274,1 1 514,-4-1 1,16-7 0,2-6 240,11-8 0,2 0 1,8-8-1,4 1-74,6 1 1,-2-4-1,4 9 1,-4-1-446,-2-2 0,2 6 0,1-4 0,3 4-517,-2 2 1,-2 2 0,-4 2 0,-2 4-480,-2 2 1,-2-7 1096,2 3 0,-4 4 0,-7 0 0</inkml:trace>
  <inkml:trace contextRef="#ctx0" brushRef="#br0" timeOffset="1733">4729 1170 8351,'-11'-19'194,"-1"-2"1,-2-5 564,-1-1 0,-5 4 0,-1-8 0,-4-4-33,-2-4 1,-2-9 0,-6 1-1,-2-5-252,-4-7 1,2-1-1,-5-6 1,1 2 3,4-2 1,8-2 0,6 0 0,4 6-20,5 10 0,10 7 1,2 12-1,8 2-256,8 2 0,5 16 0,5 1 1,5 8-259,6 4 1,0 2 0,13 6 0,3 9-79,1 10 0,10 6 0,5 4 0,2 4-268,3 6 0,0 5 1,0 4-1,-2 4-605,-4 3 0,-2-5 0,-8 4 0,1-2 109,-5-4 1,-15-3-1,-4-7 1,-8-5-1954,-7-4 2850,-18-10 0,-8 6 0,-17-6 0</inkml:trace>
  <inkml:trace contextRef="#ctx0" brushRef="#br0" timeOffset="2099">4293 856 8351,'-6'-27'343,"0"2"1,2 1 271,2 1 1,4-2 0,8 3 0,13-1 291,16 2 0,19 1 0,14 3 0,13-1-580,12 1 1,-45 11 0,-1 2 0,1 1 0,-1 0-1,0 2 1,-1 1-296,49 0 1,-21 1 0,-7 3 0,-11 4 8,-9 2 1,-12 0 0,-4 3 0,-10-1-375,-6 1 1,-1-3 0,-3 2-1,-1 1-55,-2 3 1,-9 1-1,5 1 1,-2-1 106,0 1 1,0-1 0,-4 1 0,1-1-86,3 1 0,0-1 0,-6 0-465,0 1 861,0-8 0,0-5 0,0-12 1,0-9 106,0-5 1,0-10 0,0 2 0,0-6-22,0-6 0,6 4 1,2-2-1,1 6-154,5 4 1,3 6-1,5-2 1,1 3-387,-2 7 0,5 9 1,-1 0-1,2 6-338,4 6 0,-4 4 0,2 9 1,0 2 761,-1 3 0,5 7 0,-6-4 0</inkml:trace>
  <inkml:trace contextRef="#ctx0" brushRef="#br0" timeOffset="2700">6074 786 8395,'-8'-10'1093,"6"1"1051,-3 3-1269,3 4 0,2-14-561,0 5 0,2 1 1,1-2-1,5-1-132,2-3 0,-4-1 0,3-1 0,-1 1-138,-4-1 1,-2 7 0,-2-1-198,0-1 0,-2-1-86,-4 2 1,-4 5-1,-7 9 94,0 3 1,1 5 0,4 9 0,7 3-95,3 1 1,2 6 0,0-4-1,0 1 49,0-1 0,7 4 0,5-6 0,6 1 103,5 1 0,-2-6 0,6 3 0,0-7 103,1-3 1,7-8 0,7 1 0,1-5 7,0-5 0,5-11 1,-1-9-1,3-2 41,3-4 0,-11-2 1,-5-2-1,-8 0 9,-4 0 1,-3 0-1,-11 2 1,-5 4 62,-4 6 0,-4 5 0,-4 5-78,-5 1 1,-5 8 0,-1-2-1,-1 6-229,1 6 0,-1 4 0,1 7 1,1 1-54,5-1 1,3 1 0,8-1 0,0 0-6,0 1 1,0-1 0,0 1 257,0-1 0,0 1 0,2-1 90,4 1 1,-4-7 0,5-1 0,-1 0 559,0-1 1,2-5-364,-2 2 0,3-4 0,9-2 0,-1 0-175,1 0 0,5 0 0,4 0 0,4 0-353,6 0 1,4 0 0,0 2 0,3 2-208,1 2 1,5 7 0,-3-1 417,3 4 0,-5 1 0,-2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5:48.8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51 594 8402,'-12'-16'0,"3"3"948,1 1 1,-4 6-240,6-5 0,3 7-443,8-2 0,7 4 1,11 2-1,6-2-36,4-4 1,8 4 0,2-5-1,2 1-86,3 0 1,8-2 0,3 4 0,-3-3-360,-2-3 1,-1 6 0,-1-4 0,-2 2-227,-3 1 1,-4-3-1,-8 4 1,-2-2-569,-4 2 1,-4 2 11,-8 2 1,-7 2-1,-8 4 997,-12 6 0,-9 11 0,-16 4 0</inkml:trace>
  <inkml:trace contextRef="#ctx0" brushRef="#br0" timeOffset="167">330 856 8197,'-17'0'-168,"0"6"1,-1 0 311,1-3 1,5-1 0,0-2 759,-1 0 0,5 2-607,2 4 0,8-4 0,8 4 0,9-4-112,6-2 0,6 0 1,10 0-1,6 0-452,3 0 0,3-6 0,1 0 0,2 2-417,2 2 1,1 2 0,-7-2 683,0-3 0,1 3 0,-1-6 0</inkml:trace>
  <inkml:trace contextRef="#ctx0" brushRef="#br0" timeOffset="417">977 87 8492,'7'-17'245,"5"0"1,4-5-1,3 5 1,4 7 503,6 6 0,6 8 0,6 6 1,6 11-253,3 10 1,2 16 0,-1 17-1,-5 6-321,-5 5 1,0 11-1,-23-39 1,-1 1-1,10 47-300,-6 0 1,-11 4-1,-8-4 1,-12 0-274,-13 0 1,3-44 0,-5-1 0,-2 0 0,-2-1 0,-3 2 0,-2 1 79,-3 0 0,-3 1 0,-9 3 0,-1 0 0,-4 1 0,1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5:55.0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35 927 13561,'0'-18'861,"0"4"1,0-1 0,0-6-489,0-5 0,-6-10 0,1-11 0,-1-5-29,-2-7 1,6-9 0,-4-9 0,4-1-33,2 1 1,0 9 0,0 9-1,0 5-37,0 2 1,0 9 0,2 10 345,4 14-680,-4 9 0,8 12 1,-4 4-1,5 7-284,5 9 1,7-1-1,2 8 1,4 2 54,8 2 0,-2 4 0,6 4 0,-4 3-304,-2 1 1,3 5 0,-1-3 0,-4 3-173,0 3 1,-2-1 0,-2 1 0,-5-1-8,-5 0 1,-9-1-1,-4-3 1,-4-3-2200,-2-2 2970,0-10 0,-16-8 0,-3-8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7:33.9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1308 70 8149,'10'-8'107,"-2"-2"1,-2-1 1789,-1-1-107,1 8-1161,-6-11 0,-2 13 1,-4-4-367,-5 4 0,-5 2 0,-1 0 1,-3 0-90,-3 0 0,-10 6 1,-11 0-1,-5 0-69,-5 1 1,-18-3 0,-4 8 0,-7 1-54,-5 3 1,-7 1 0,46-7 0,-1 0 0,0 0 0,0 1 93,-1 0 1,3 1-1,-38 14 1,16-5 0,12 2-31,10-1 0,7 3 0,14-2 0,9 0-204,10 3 1,8-7-1,6 6 1,6 1-202,3 3 0,11-2 1,5 0-1,8 0-31,7 0 0,5-3 1,3 3-1,2-2 9,2-4 1,1-1 0,-5-3-1,0 1 124,-1-1 0,-1 1 1,-15-1-1,-6 0 20,-4 1 0,-11-1 1,-11 1-1,-3-1 91,-2 1 1,-9 5-1,-9 2 1,-9 2 159,-6 5 0,-10 1 1,-3 1-1,-7 1 102,-5 0 0,-2-2 0,-4-2 0,6-3 149,3-3 1,3-8 0,2-5 0,3-1 1215,6-1-1385,12-2 0,14-8 0,17 0-369,13 0 0,12 0 0,14 0 1,8 0-43,7 0 1,6 0-1,10 0 1,3 0-186,7 0 0,9-2 0,2-2 0,-2-2-165,-1 2 1,-3 2 0,2 2 0,1-1 594,-3-5 0,-4-4 0,-13-7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5:55.2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53 8093,'-15'-11'265,"3"-1"1,-1 6 213,7-5 1,4 7-1,14-2-372,11 4 0,16 2 0,9 0 0,6 0-494,5 0 0,5 0 0,-4 0 0,2 0 387,4 0 0,2 0 0,2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5:55.4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115 218 8093,'-18'-35'503,"1"2"1,-1 2 0,3 4 1016,3 2 1,-1 1 0,5 9 278,-2 3-1802,6-3 0,4 20 1,14 1-1,7 8-23,8 3 0,4 7 1,4 1-1,2 2-457,2 4 0,7 2 1,-3 2-1,3 2-363,5 4 1,-11 1 0,9 7-1,-5-3-114,-1 3 1,-6 1 0,2 3 959,-5-1 0,-8 0 0,-3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5:55.6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36 305 8106,'-10'-62'634,"4"4"1,2 5 0,0 7 3197,-1 5-3371,-1 12 0,13 13 0,5 16 0,6 12-520,5 9 1,6 6 0,10 8-1,3 2-46,3 4 1,-4-2-1,3 7 1,1 5-302,0 5 1,-1-2 0,5 5 0,-4-3-1313,-3 2 0,7-2 1718,-3 8 0,-3-7 0,0 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5:56.1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70 455 8215,'-7'-18'0,"-3"1"337,0-1 0,0 1 0,7-1 0,-5 1 724,-2-1 0,6 1 0,-2-1 134,5 1 1,1 0-930,0-1 0,7 8 0,7 5 0,7 3-204,8 2 1,4 7-1,4 5 1,2 4-265,2 1 0,1 8 0,-3 4 0,0 4-375,-6 2 0,0 0 1,-12 2-1,-3 2-173,-5 2 0,-9 5 0,0-5 0,-10 0 308,-11 1 1,-8-5 0,-12 4-1,-2-6 247,-2-6 1,-5-6 0,5-11 0,2-6 317,2-4 0,4-6 1,4-8-1,8-13 713,7-12 1,6-9-1,8-13 1,0-5 144,0-4 1,10-1-1,8-1 1,9-2-300,6-4 0,4 12 0,1 2 0,1 12-326,-6 9 0,2 6 0,-8 8 1,2 9-217,1 11 0,-7 5 0,4 4 0,0 3-187,0 7 1,0 9 0,5 5 0,-5 3-353,-2 8 0,4-1 0,-4 9 1,0 0-140,1-1 1,-3 1-1,-6 3 1,1 1-163,-1 5 1,-5-7 0,-2 5-1,-2-1-180,-5-1 0,-1 3 0,-2-5 0,0-5-90,0-8 1,-7-12 0,-5-2 969,-4-7 0,-9-6 0,-2-8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5:56.3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86 228 8215,'-18'-29'0,"1"-1"317,-1-1 0,7 6 0,1 2 254,2 4 0,4 1 0,12 3-563,10 3 1,1 4 0,10 8 0,4-2-269,6-4 0,6 4-1,7-3 1,2 3-33,5 2 1,-5 0-1,4 0 293,-4 0 0,-1 7 0,-1 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5:56.6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365 105 8215,'0'-12'0,"0"1"711,0-3 0,0 5 1,0-3 153,0-2 0,0 5 0,-2-1-450,-4 2 1,-3 2 0,-9 6-1,1 0-215,-1 0 0,-5 0 0,-2 2 1,0 2-266,-1 2 1,1 8 0,4-3 0,-3 7-193,3 5 1,2-4 0,1 5 0,1-3-116,-1 2 1,9-3 0,1 3-1,2-4 114,0-1 1,2-1 0,8 1 241,2-1 1,13-7 0,1-4-1,5-4 207,6-2 1,4-2 0,4-2-1,4-4-213,1-2 1,-3 5-1,4-5 1,-3 0-310,-3 0 1,-2 1 0,-2-3 0,0 4-197,0 1 0,-2 5 0,-4-4 0,-6 4-343,-3 2 1,-3 0 869,0 0 0,9-8 0,1-2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5:56.8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208 383 8215,'-33'-53'431,"4"1"0,-2 0 0,6 1 1,0 5 854,-1 5 0,9 12 0,7 6-518,3 3 1,3 10 0,9 5 0,9 7-430,7 9 1,9 9-1,10 14 1,7 3-299,3 4 0,5 4 0,1 7 0,2 1-339,-2-1 1,-1 6-1,-5 0 1,-3 1-884,-7 1 1,-3-4 0,-4 8 0,-5 0 1180,-11-2 0,-15 6 0,-12-6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5:57.2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1 314 8539,'0'-17'402,"0"0"1,0-1 0,2 1-1,2-1 35,1 1 0,3-1 1,-2 3-1,6 1 241,3 2 1,5 1 0,1-5-1,4 3-532,2 1 1,1 2 0,3-3 0,-4 3-294,-2 2 1,-2-5-312,-5 1 0,-9 2 203,-3-1 0,-6 7 1,-6-2 32,-5 4 0,1 2 1,0 2-1,3 4 50,3 6 0,2 5 0,2 4 0,2 3 221,4-3 0,3 4 1,9-2-1,1 1 27,4 1 0,-1-6 0,7 3 1,0-7 126,-2-3 0,6-8 0,-6 2 0,2-4 354,1-2 0,-1-10 1,4-6-1,-2-7-122,-2-4 0,-2 4 0,4-5 0,-4 1-325,-2 0 1,1 6 0,-5-1 0,2 7-13,-1 3 0,-3 8 1,0 0-478,5 8 1,-11 6 0,5 9 0,-5 5-513,-3 5 0,4 4 0,-7 2 1,1 0 890,0 0 0,-2 7 0,-6 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5:58.1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123 165 8394,'-23'-31'0,"-1"-4"1267,3-2 0,2 8-425,1 6 1,9 13 0,3 10 0,4 12-608,2 9 1,2 6-1,2 10 1,3 4-126,3 6 1,0 3 0,3 2 0,-1 3-116,2 3 1,-1-4 0,1 4-1,-3-1-673,3 1 1,-6-4-1,0 4 1,-3-5-2,1-7 0,0-5 1,-4-12-1,2-5 373,2-5 0,1-11 0,-1-10 295,6-14 1,3-9-1,5-12 1,3-2 336,6-1 1,4-7-1,2 6 1,2 4 192,4 6 1,-10 6 0,4 10 0,-4 3-237,-4 6 1,4 6 0,-8 6-1,1 8-436,1 7 1,-12 6 0,5 10 0,-5 2-16,-3 2 0,-2 7 0,-8-3 0,-2 1-73,-4 1 1,-6-1-1,-9 5 1,-4-5-75,-2-5 1,-2-10-1,-6-4 1,0-1 211,0-5 0,8-4 0,3-5 1,5-6 543,1-4 0,9-4 0,3-4-156,4-6 1,4-5 0,4-4 0,7-3 8,9 3 0,5-4 1,10 0-1,4-1-22,5 1 0,-1-6 0,1 4 1,1-2-249,-3 0 0,-1 7 1,-8-1-1,0 2-41,0-3 1,-10 5-1,-5-2 1,-9 5-75,-3 4 0,-4 3 1,-10-5-8,-6 3 1,-3 7 0,-3-2 0,-1 4-212,-4 2 0,9 2 1,-3 4-1,3 5-23,4 5 0,3 1 0,7 3 1,0 1 265,0 2 0,13 6 0,7-3 0,7-1-36,10 0 1,7 4 0,15-6-1,5-3-21,3-7 1,3-5 0,0-8 0,-2-4 3,-4-7 0,-11-11 0,-13-18 1,-5-9 87,-6-7 0,-11-12 1,-14-10-1,-8 1 590,-8-1 0,-11 0 0,-6 7 0,-6 1 394,-6 8 0,-4 13 0,-5 8 0,1 7 290,3 4 0,9 7 0,2 11-745,10 7 0,13 5 1,6 7-1,4 11-714,2 9 0,10 8 0,6 6 0,7 7 171,4 9 1,10 3 0,8 6 0,3-4-552,5-2 1,-5 6-1,12-2 1,-2 4-770,1 2 0,1 0 0,-6-3 0,-1-3 1365,-9-5 0,3 3 0,-3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5:58.9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53 350 8171,'-2'-12'670,"-2"1"1350,-2-3-1699,1 6 1,5 2-300,0 12 1,5 4 0,3 5-1,0-1-193,0-2 1,3-1 0,-3 5-182,2-5 691,-6 5-153,4-14 0,-10-2 1,-4-12 167,-6-3 0,-1-3 0,-1 1 1,4-1 72,2 1 1,-3-1 0,5 1-117,2 0 1,-4-1-418,3 1 0,-1 5-239,6 0 0,2 8 508,4-1 1,3-3 9,9 2 1,-7 0-1,-1 4 1,0-2-76,-1-1 1,-3-1-1,6 6 1,1 0-159,3 0 1,1 0 0,3 0-206,3 0 0,-3 2 0,3 2 0,-4 3-89,-1 3 0,-1 2 0,-1 7 0,-3 2-10,-1 3 0,-2-1 1,3-6-1,-3 1-35,-2-1 0,-3-5 1,-5 0 576,0 1 0,-1-7 380,-5-6 0,2-14 1,-6-11-1,0 0 52,1 0 0,5-6 1,-2 4-1,4-3-39,2 1 1,0 2 0,0-4-1,0 4-286,0 2 1,8 3-1,4 9 1,3 3-271,2 2 0,7 3 0,1 5 0,0 0-193,0 0 0,5 7 0,-5 5 0,0 5-255,0 7 0,-1-5 1,-7 4-1,0-3-684,1-3 1,-6 1-164,-1-1 1586,-7-7 1,4-4 0,-10-12 0,-2-6 2,-2-3 1,0-3 0,6 1 0,0-1-51,0 1 1,0 5 0,2 1-1,4-1-164,6 2 0,-3 2 0,3 8 1,2 0-634,1 0 1,5 2-1,1 4 1,2 6-405,-1 3 1,3 5 0,-2 1-1,-2 2 942,-1-1 0,5 13 0,2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7:34.8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819 53 8226,'12'-8'46,"-1"-3"0,-7 1 2051,2-2-267,4 8-1186,-8-3 1,4 7-388,-12 0 1,2 0-1,-8 0-199,-1 0 1,-9 0-1,-3 0 1,-2 1-173,-4 5 0,-10-4 0,-7 6 0,-9 0 15,-7 3 0,-4 5 1,-1 1-1,-1 1 135,0-1 1,8 1 0,5-3-1,11-1 190,11-2 1,10-1-383,13 7 1,6-3 0,14-1-1,10-3 64,9 3 0,6 0 0,2-1 0,0-1 33,-1 1 0,7-3 0,0 2 0,-2-1-28,-2-1 0,-2 6 0,-2-7 1,-4 3 21,-6 0 1,2-3-1,-3 5 1,-5-3 34,-3 3 0,-11-4 0,3 1 0,-4 3 6,-2 2 1,0 3 0,-2 2 0,-4 5 119,-5 1 1,-11 0-1,-1 4 1,0-2-45,-2 2 0,-3-4 0,-6 2 0,1 2-58,3 2 1,-3-4 0,6-1 0,-2-3 69,0-4 1,8-1 0,-3-3 0,5 1 314,2-1 0,-1 0-315,1 1 1,7-6 0,6-3 0,8 1-43,8 0 1,5-5 0,6 5-1,6 0-66,4 0 1,12-7 0,7 5-1,9-2 55,1 0 0,8 2 0,-3-4 1,9 1-80,4-1 1,-7-2 0,1-2 0,-10 2-100,-11 4 1,-9-4 0,-11 4 0,-4-4-2149,-5-2-521,-13 0 2836,-11 0 0,-17 0 0,-10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5:59.3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255 104 8349,'0'-18'147,"2"1"1,2-1 2742,1 1-95,1-1-2819,-6 9 1,0 3-1,-2 12 1,-2 5-201,-1 5 1,-9 1-1,2 1 1,-3-1 146,-3 1 1,1-1-1,-1 1 1,1-3 159,0-3 1,-1 3 0,1-5-1,-1 2 591,1-1 1,-1-5 1243,1 6-958,-1-8-958,9 3 0,11-7 0,13 0 1,8 2 34,5 4 1,1 4 0,6 9 0,1 3-250,5 1 1,-2 10-1,6 2 1,-1 9-144,1 7 1,-8 9 0,0 4 0,-8 4 146,-4 2 0,-4 0 1,-9 0-1,-8-1 17,-8 1 1,-8-8 0,-11-3 0,-6-9-115,-4-9 1,-2-4 0,0-20 0,2-7 337,4-6 1,-4-8 0,6-8-1,0-13 142,3-12 1,7-13 0,5-12 0,6-4-393,4-6 0,10-2 1,6 4-1,7 0-77,8 0 1,6-3 0,6 1-1,7 6-564,9 4 1,1 6 857,12 9 0,4-3 0,13 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5:59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53 251 8931,'-6'-53'803,"0"1"0,-6 9 1,5 8-1,-1 10 2108,0 6-2418,2 1 1,6 12 0,0 10 0,2 14-277,4 7 1,6 10-1,9 7 1,2 5-140,-1 7 0,3-1 1,0 7-1,0-2-509,0 0 0,-1 2 1,-5-1-1,1 3-118,-3 0 0,2 4 1,-13-8-1,-2-2-228,-2-1 0,-8-5 1,-1-3-1,-3-10 293,-4-12 0,5-4 726,-3-15 0,8-8 0,0-12 0,8-5-27,8-4 0,11-8 0,6 4 0,6-1 580,6 5 1,-2 4-1,5 3 1,-1 3-523,-4 1 1,-2 8 0,-3-2-1,-1 4-295,-3 2 0,1 6 0,-10 2-1180,-6 2 997,-5-7 0,-20 5 0,-7-8 1,-10-2-76,-6-4 0,-8-1 0,-2-7 0,-1 2 9,-5-1 0,1-3 0,-1-1 1,5-1 654,1 1 0,8-1 1,10 1-1,3 0 63,7-1 1,9 1-1,4-1 1,14 1-268,17-1 1,16 3-1,19 1 1,9 4-583,5 3 1,5 1 0,-7 6 0,-2 0-831,-2 0 0,-12 0 0,-10 0 1232,-13 0 0,-10-8 0,-9-2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6:00.4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221 298 8188,'-21'-6'0,"3"0"0,3 2 1472,-1 2 0,7 4-849,3 4 1,8 4 0,8 7 0,11 1-102,10-1 0,2 1 0,13 1 0,1 1-370,-2-3 0,3 2 0,-5-11 0,-2 0-139,-4 0 1,5-3-1,-15-6 1,-5-7-40,-7-10 1,-11-3 0,0-12-1,-10-4 49,-11 0 0,-10-5 1,-16-1-1,-10 0 130,-9 0 0,-4 3 1,0 7-1,4 4 152,2 5 0,8 13 0,9 5 0,6 4-609,10 2 0,8 10 1,7 7-1,10 12-1902,12 10 1,11 6 2205,20 7 0,19 8 0,12 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6:01.4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33 245 8193,'-2'-18'2048,"-3"1"0,1 1 237,-8 5-1982,8 3 1,-2 16 0,12 3 0,6 5-242,3 1 0,5 7 1,3 1-1,6 0-271,4 0 1,2 4 0,0-5 0,-2-3-229,-4-2 1,2-1-1,-8-1 1,-1-1-748,-3-4 1,-5-5 1059,-8-7 1,-8-15 0,-18-9 0,-3-9 556,-6-7 0,2 1 0,0-6 0,1 3 1243,5 3 1,3-2 0,5 4 0,3 4-564,2 0 1,5 8 0,8 4-974,7 7 1,11 6 0,6 8 0,6 2-361,6 4 1,10 6 0,9 11 0,2 6-135,4 4 1,-6 8-1,-2 0 1,-4-3-375,-1-1 1,-8-2 0,-7 0 0,-7-2-48,-7-4 0,-13-4 1,-5-7 372,-4-1 0,-4-7 0,-4-4 0,-5-4 443,-5-2 1,4-2-1,1-4 1,-3-6 491,-1-3 0,-3-3 0,3 1 0,1-2 344,3-5 0,7 5 0,-2-4 1,4 3-270,2 3 0,8-1 1,3 1-1,5-1-426,1 1 0,8 7 1,5 4-1,5 4-516,5 2 1,-3 0 0,6 2 0,-2 6-778,-1 10 1,1-1 0,-6 8 0,0-1-279,0-1 0,-8 6 1,-4-4-1,-3 0-934,-3 1 2323,-7 5 0,5-4 0,-5 8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6:01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190 327 8195,'0'-18'780,"6"7"0,0-1 820,-2-2 0,4 5 0,-1-3-646,3-2 0,-6 5 1,2-3-661,-4-1 0,-2-3 1,0-1-1,0-1-37,0 1 1,-8-1 0,-4 1 0,-3-1-5,-3 1 1,-5 5 0,-2 0 0,0 1 30,-1 1 1,-3 0 0,6 7-597,2-3 0,9 8 0,6 9 0,6 7-235,6 5 1,11 4 0,14 8 0,10 0-281,12 0 0,7 0 1,12 0-1,3 0 827,7 0 0,11 0 0,-45-18 0,1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6:02.4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140 104 8094,'-19'-8'0,"-2"-4"191,-3-3 0,1 3 0,7 1 0,3-1 634,1 2 1,8 1 710,-2 3-1204,5 4 0,6-4 1,3 10-1,0 4 134,0 1 1,5 3-1,-3 7 1,2 5-5,-1 5 1,1 10 0,5 3-1,1 3-240,-1 3 1,1 11 0,-1 5 0,1 4-199,-1 1 1,1 7-1,-3 2 1,-1 1-290,-3 5 1,-7-1 0,2-3-1,-4-9-498,-2-5 0,-8-9 0,-3 1 1,-5-8-1621,-1-9 1,-1-8 2382,1-15 0,-9-9 0,-1-1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6:02.6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0 280 8094,'0'-38'273,"0"3"0,6 4 0,0-4 0,-2 0 710,-2 0 1,-2 8-1,2 5-715,4 9 1,3 5-1,9 8 1,-1 0-285,1 0 0,5 14 0,0 5 0,1 4-126,1 2 0,-6 7 0,5-3 0,-7 2-183,-5-2 1,-3 4-1,-5-4 1,2 4-51,-2 2 1,-10-6 0,-6 0 0,-5 2-63,-6 2 0,-4-6 0,-8-3 0,0-5 437,0-2 0,-8 9 0,-2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6:03.4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35 253 8128,'-11'0'-446,"1"-2"-94,2-4 956,3 4 1,5-7 1000,0 3-749,0 4 0,1-6 0,3 6 1147,2-4-858,0 4-905,-6-5 1,2 9 0,2 3 0,2 7 1,-1-2 0,-5 1-234,0 3 1,6 2 0,2 1 0,0 0-135,0 1 1,3-1 0,-3 1 0,2 1-6,3 5 1,3-5 0,-1 4 0,-1-3-58,-2-3 0,-7 1 0,5-1 340,-2 0 1,-2-9 406,-6-8 1,0-8-1,-2-9 1,-4-2 145,-6-5 1,-1-3-1,-1-8 1,2 0 82,-1 0 1,-1 6-1,1 2 1,3 0-150,2 0 0,2 5 0,6-1 0,2 4-328,4 1 1,4 1 0,9 1 0,5 5-60,5 5 0,0 4 0,4 2 0,4 0-154,-1 0 0,1 2 0,-2 4 0,-2 5-114,-4 5 1,2-5 0,-7 1 0,-3 2-9,-2 1 0,-7 3 1,-2-1 15,-2 1 0,-1-1 1,-3 1-1,2-1-144,-2 0 0,-2 1 1,-2 1-1,0 3-203,0 1 0,0 0 0,0-5 0,0-1-1192,0 1 1623,0-1 1,2-7 0,4-6 539,5-8 1,5-8 0,1-9-1,3-2 151,3 1 1,-4 3 0,7 1 0,-3 1-79,0-1 0,0 7 1,-3 1-1,1 2-433,2 4 0,3 2 0,-5 2 0,2 0-161,-1 0 0,-3 6 0,-2 2-308,1 2 1,-1-1 387,1 3 1,-8-6-1,-5-12-29,-3-6 1,-2-5-1,0-4 1,-2-5-149,-3-1 0,3-2 0,-6-4 0,2 2-177,0 2 0,-5 2 0,5-2 0,2 5-1070,2 5 1,2 7 684,0 1 0,8 9 0,5 2 0,7 11 752,3 11 0,8 5 0,-4 8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6:03.9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18 296 8128,'0'-18'329,"0"1"0,-2 1 1,-2 3-1,-2 1 663,2-2 0,2-7 1,2-2-1,0 1-441,0 3 0,0 2 0,2-1 0,2 1-29,2-1 0,2 3 1,-4 1-69,2 2-1282,-1 9 0,-5-3 422,0 12 1,0 5 0,2 11 0,2 1-9,2-2 0,0 1 0,-4-1 0,4 2 3,5-1 0,-3-3 1,0-2 290,-1 1 1,1-1-1,6-1 130,-3-5 0,-5 3 247,6-8 1,-6 0 0,3-8-104,-1-4 1,0 2-1,-2-6 1,3 1-108,1-1 0,6 6 1,-5-2-1,7 4-44,5 2 0,-3 0 0,5 2 1,-2 2-41,0 2 1,6 8 0,-5-3 0,-3 5-37,-2 1 0,-1-5 1,-3-1 203,-3 3 1,-2-6 139,-4-2 0,-4-8 1,1-8-1,-5-7-182,-3-3 0,-1-5 0,6 0 1,0-1-85,0 1 1,0-4 0,0 4 0,2 0-477,4-1 0,3 3 0,11 6 1,3 1-1090,6 5 0,12-3 1560,5 8 0,5 0 0,1 6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6:04.1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68 210 8385,'-9'-27'-1,"-5"-6"1,6 6 0,1 0 1861,-1 4 1,0-1-1,4 5-594,-2 3 0,3 11 1,8-1-1067,7 4 0,5 15 1,5 7-1,3 5-159,2 6 1,0 2-1,4 2 1,-3 2-223,-3 4 1,4-3 0,-4 9 0,0 0-516,1-3 0,-5 1 0,-8-6 0,-3 3-268,-2 3 0,-2-6 0,-8 1 0,-6-3-43,-9-2 1,-11 0 0,-12-2 1005,-7-4 0,-11-3 0,-4-9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7:30.8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0 569 8148,'8'-18'1229,"-6"7"-302,4-1 0,-6 2 472,-6-1-1147,4-5 1,-4 8 0,12-3 0,5 5-68,5 4 0,1 2 1,3 0-1,3 0-56,6 0 0,4 0 0,2 2 0,0 2-90,0 1 0,0 9 0,0-2 0,2 3-68,3 3 1,-9-1 0,2 3 0,-5 1-32,-7 2 1,-4 6-1,-3-3 1,-4 1-25,-2 4 0,-5 2 1,-8 0-1,-7-2-92,-4-2 1,-9 0 0,-4 4-1,-4-2-45,-2-2 1,0-8 0,0 3 0,0-7-41,0-5 1,2 1 0,2-7 0,2-2-145,-2-2 0,4-2 1,0 0-1,2 0-443,3 0 1,9-6-1,3-1 848,2-3 0,-5-2 0,3-5 0</inkml:trace>
  <inkml:trace contextRef="#ctx0" brushRef="#br0" timeOffset="334">856 464 8095,'-8'-27'323,"0"1"1,-5 9 0,1 1 115,-2 5 1,5-3 0,-3 8 0,-2 3 68,-1 1 0,-2 2 0,-1 2 0,1 3-92,-1 7 0,1 4 0,-1 1 0,1 2-147,-1 5 0,3 3 1,1 8-1,4 2-100,3 3 0,1-1 0,6 6 0,0-2-138,0-5 0,2 5 0,4-2 1,7-2-349,9-3 1,-3-1-1,6 0 1,-2-2-366,1-4 0,5 2 0,-6-7 0,0-5-502,3-5 0,-5-1 1,6-5 1183,-2 2 0,6-6 0,-3 3 0</inkml:trace>
  <inkml:trace contextRef="#ctx0" brushRef="#br0" timeOffset="817">1310 970 8197,'10'-2'4381,"-5"-3"-3838,-3 3 0,0-6-201,4 8 0,-2 0-99,8 0 1,-1 6 0,5 1 0,-3 3-42,-1 4 0,-6 1 1,3 3-1,-1 1-214,-4 4 0,4-1 0,-2 5 0,-2 0 98,-2 0 0,-2-3 1,0 3-1,0 0-632,0 0 1,0-6-1,0 3 1,1-5 115,5-1 0,-4-1 1,6 0-1,0-1-123,3-4 0,5 1 1,3-7-1,5-2-814,5-2 0,4-2 1367,2 0 0,7-8 0,3-2 0</inkml:trace>
  <inkml:trace contextRef="#ctx0" brushRef="#br0" timeOffset="967">1624 586 8073,'0'-17'-1801,"2"-1"1270,4 1 531,4 7 0,15-6 0,2 7 0</inkml:trace>
  <inkml:trace contextRef="#ctx0" brushRef="#br0" timeOffset="1234">2393 254 8213,'-18'-7'493,"1"-5"1,-7-2 0,1 1 0,0 1 399,-2-2 1,5 7 0,-1-1 2264,7 0-2876,-1 6 1,13 2-1,-4 12 1,6 5-84,6 7 0,4-3 0,7 8 1,0 2-147,1 2 1,-1 2-1,1 0 1,-1 0-267,1 0 1,-3 6 0,-1-1-1,-2 1-542,1 2 0,3 1 1,-1 9-1,-1-3-757,-3-3 1,-5 3 0,6-5 1511,1 0 0,3 5 0,1-5 0</inkml:trace>
  <inkml:trace contextRef="#ctx0" brushRef="#br0" timeOffset="1483">2847 289 8272,'-18'-17'521,"1"-1"1,-1 1 2527,1-1-1608,7 9 1,2 3-1035,8 12 1,8 9 0,6 10 0,5 3-201,4 3 1,8-4-1,-1 2 1,3 2-99,1 2 0,-2 4 0,-1 2 0,2 1-653,-2-1 0,0 0 0,4 2 0,-1 5-604,1 5 0,-9 1 0,-7-1 0,-7-3 1148,-5-1 0,7-1 0,-4 7 0</inkml:trace>
  <inkml:trace contextRef="#ctx0" brushRef="#br0" timeOffset="1634">3144 761 8263,'-16'-27'0,"4"3"0,5 7 1084,-1 5 0,6-3-815,-4 3 0,14 2 0,7 1 0,11 1-222,7 4 1,-2 2-1,11 2 1,1 0-744,4 0 1,5 0 0,2 0 695,-1 0 0,3-8 0,-11-1 0</inkml:trace>
  <inkml:trace contextRef="#ctx0" brushRef="#br0" timeOffset="1834">3720 132 8263,'0'-33'684,"0"4"0,-6 4 1,0 7 2045,2 1-2295,2 7 1,10 10 0,6 12 0,7 5-112,8 6 0,4 5 0,2 9 1,0 1-335,0 3 0,-2 8 0,-2-3 0,-4 7-576,-2 5 1,3-2 0,-11 6-1,-7 0-574,-6 0 0,-6 2 1160,-4 6 0,-19 0 0,-12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6:04.3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1 332 8320,'23'-58'176,"0"0"0,1 4 181,1 5 1,-6 8 0,5 12 0,-5 8 79,-1 7 1,1 7 0,2 7 0,3 0-27,-3 0 0,0 1 0,1 5 1,1 6-242,-2 3 0,-3 9 0,-5-1 0,-3 0-166,-2 3 0,-2-5 0,-6 6 0,-2 0-158,-4 0 0,-6-3 0,-9 3 0,-4 0-959,-3 0 0,-7-4 1113,-5 7 0,-17-1 0,3 6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6:04.5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43 128 8258,'-8'-35'0,"-2"2"5055,1 4-4093,-7 4 0,16 19 0,0 12-619,10 15 0,13 12 1,6 8-1,4 6-338,2 3 0,0 8 1,0 1-1,0-1-876,0 2 1,0 2 0,0 8 0,-2 0-2687,-4 0 3557,-4-1 0,0 1 0,2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6:04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176 193 8258,'0'-27'138,"0"4"1,0-3 0,0 3-1,0 2 851,0 1 1,-2 5-1,-2 1 1,-4 4-430,-2 3 1,-1 1-1,-7 6 1,1 0-565,-1 0 1,1 2 0,1 4 0,3 5-281,1 5 1,6 1 0,-3 1 0,1-1-175,4 1 0,2-1 0,2 1-8,0-1 0,0 0 397,0 1 0,8-1 0,3-1-164,5-4 1,1 1 0,-1-5-1,-3 0-280,-1-1 0,6 5 1,7-6-1,0 0 513,0 2 0,14-7 0,-2 7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6:05.3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16 619 8258,'0'-17'662,"-5"0"0,-1-1 799,2 1 1,4 7-915,6 4 0,-2 4 0,9 2 0,5 0-357,3 0 0,2 8 1,-5 2-1,-1 1-341,1 1 1,-1-6 0,1 3 0,-3 1-322,-3 0 1,1-4-475,-7 5 0,-2-7 676,-10 2 0,-3-4 1,-9-2 819,1 0 0,7-2 1,4-4-113,4-5 0,4 1 0,4-2 0,8 1 37,7 1 1,2-4 0,10 8 0,6 3-302,4 1 0,1 2 1,5 0-1,-5 0-528,-1 0 1,2 0-1,-8 0 1,-4 0-91,0 0 1,-14-2 0,-3-4 0,-7-6 185,-5-3 1,-2-9 0,-4-1 0,-4-4 274,-5-8 1,-11 0 0,-3-9 0,0-1 629,0 3 0,1 1 0,7 8 1,-1 0 926,1 0 0,1 8 0,5 4-753,5 3 1,6 12-809,6 8 1,9 10-1,11 15 1,3 8-99,8 6 0,3 10 1,7-3-1,-4 5-767,-1 1 0,-5 1 0,4 1 0,-4 2-1086,-2 2 0,-10-5 0,-6-9 1938,-5-1 0,-18 6 0,2-5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6:05.4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1 228 8451,'10'-35'0,"-3"2"0,1 2 628,4 2 1,5 7 0,5-1 0,3 4 61,2 1 1,10 8-1,10 5 1,3 3-1660,2 2 0,-5 2 969,-1 3 0,1 13 0,5 9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6:05.5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193 193 8378,'-33'-39'0,"4"4"2188,6 8 0,3 0 1,3 3-921,-1 3 0,7 9-1268,-1 7 0,0 3 0,-5 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6:38.30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315 514 8954,'0'-33'554,"0"8"1,0-12 0,-2 2 57,-4 4 0,5 2 1,-5-2-1,2 4-56,-2 2 0,2 1 0,-6 7 0,1 1-328,-1 5 1,-2-3 0,-5 8-1,-2 3-440,-5 1 0,5 9 1,-4 5-1,3 5-120,3 7 0,-1-3 0,1 8 0,-1 2-69,1 2 1,7 2 0,2-2 0,3-2-36,-1-2 1,0-7-1,6 1 1,0-4-155,0-1 1,2-3 745,4-3 0,-2-4 0,7-8 0,3 0 190,1 0 1,3-8 0,-1-2-1,1-1-92,-1-1 1,3 8 0,1-2-1,4 4 42,2 2 0,-3 14 0,5 7 0,2 10-99,2 12 1,4 9 0,1 12 0,3 16-245,-21-33 1,-1 1 0,-3 2-1,-1 1 1,-1 7 0,-1 0-1,0 1 1,-1 1-20,0 0 1,-2 0 0,-4-2-1,-1 1 1,-1-3 0,-2 0 0,-1-2-1,-2-1-310,-5 44 1,-11-8 0,-12-7-1,-6-7-147,-6-3 1,4-20-1,-4-13 1,5-17 289,1-15 0,2-14 1,4-13-1,7-13 575,9-11 1,5-22 0,8-10 0,4-11-16,7-12 1,9 5-1,-3 42 1,3 0 0,0 0-1,0 1-124,3-1 1,1 1 0,1-1 0,0-1 0,2 1 0,1-1-1,0 2 1,0 0 16,1 1 0,0 1 0,1 1 1,0 2-1,25-35 0,-1 5-288,-3 5 1,-15 8 0,-5 7 0,-13 8 23,-8 7 0,-5 4 1,-6 4-1,-7 4-17,-10 6 1,1 5 0,-8 7 0,1 5-161,1 4 1,0 4 0,7 4-138,5 5 1,3 12-1,8 7 1,0 3 38,0 1 0,8 1 1,3 2-1,5 2 56,1 2 1,7-2 0,-1-8 0,-2-4 42,-1-2 0,-3-2 0,0-5 1,1-3 208,-1-3 0,1-6 1,-3-12 478,-3-6 1,-4-5 0,-8-4 0,2-3 44,4 3 0,-4 2 0,3 1 0,-3 1-107,-2-1 0,8 3 0,6 3-369,7 6 0,-2 4 1,7 2-1,-1 2-261,4 4 1,-2 4-1,2 7 1,0 1-243,-2-1 1,5 1-1,-9-1 1,0 0-368,2 1 1,-11-3 822,3-3 1,-11-6 0,0-12 229,-4-6 0,-4-9 1,-2-4-1,-2-2 514,2-4 0,2 5 1,2 1-1,0 2-149,0 0 1,6 5-1,2 7 1,2-1-657,3 2 1,9 2-1,3 8 1,2 2-92,4 4 1,-4 10-1,2 9 1,1 2-572,-3 4 1,6 4 0,-6 4 0,0 2-145,-4-3 0,-3-3 0,-3-4 0,-1-3-19,-5-3 1,-3-2 1137,-8-5 1,0-17-1,0-8 1,0-13 371,0-9 1,0-4 0,-2-4 0,-2-3 363,-2-7 0,1-1 1,5-1-1,0 4-130,0 3 1,0 1 0,0 6 0,0 2 44,0 4 0,0 10-1545,0 7 0,2 12 1,3 4 270,7 11 1,-2 14-1,1 2 1,5 6-309,5 4 0,-1 0 1,3-6-1,-2 0 13,3 0 0,-5 0 0,4-3 0,-3-2 168,-3-7 1,-5-6 0,-1-5 477,3-6 1,-6-6-1,-2-8 380,-4-9 1,-2-3 0,0-7-1,-2 2 485,-4 3 1,4 3-1,-4 2-146,4-1 0,4 3-782,4 3 1,4 6 0,9 12 0,2 8-167,3 7 1,5 0 0,-4 8 0,0 0-17,0-1 0,4 5 0,-5-6 0,-3 0-1141,-2-4 1630,-1-3 1,-8-13 0,-5-7 0,-3-11 71,-2-11 1,0-11 0,-2-7 0,-1-1-140,-3-2 0,0 6 1,6-3-1,0 3-162,0 2 1,0 2 0,2 4 0,2 5-475,2 5 1,7 9 0,-1 4 0,5 5-1183,7 1 0,3 9 1671,8 9 0,7 15 0,3 11 0</inkml:trace>
  <inkml:trace contextRef="#ctx0" brushRef="#br0" timeOffset="299">3144 724 8398,'-17'-43'642,"0"8"0,-3-2 1,-1 8 220,-3 4 1,-1 2 0,4 5 0,-2 3 1111,1 3 0,3 4-2196,1 8 0,3 8 0,3 6 0,6 5-351,4 4 1,2 3 0,0-5 0,0 2-4,0-1 0,0 3 0,0-2 0,0-2-475,0-1 0,0-8 501,0-1 1665,0 1-766,0-2 1,2-3 0,4-7-304,6 0 1,3 0-1,5 0 1,3 0-246,6 0 0,12 6 0,6 2 0,3 2-1041,2 3 0,3 3 1239,3 1 0,4 1 0,8-1 0</inkml:trace>
  <inkml:trace contextRef="#ctx0" brushRef="#br0" timeOffset="499">3424 340 8398,'-35'-64'324,"0"3"0,2 5 777,4 6 1,6 11-1,11 4 58,6 10 0,8 15 0,8 10-884,7 10 1,18 7 0,2 7 0,6 7-167,5 7 1,3 9 0,1 9 0,1 4-480,-1 3 0,0 1 1,-1 5-1,-5 1-839,-5 0 0,-6 0 0,-6 0 0,-8 2 1209,-7 3 0,-14-11 0,-10 4 0</inkml:trace>
  <inkml:trace contextRef="#ctx0" brushRef="#br1" timeOffset="1284">3564 672 10657,'-28'-33'-214,"5"3"0,-2-3 1,2 6-1,1 0 1097,3 4 0,9 3 1,4 3-1,4-1-23,2 1 0,2 7 0,6 3 0,10 1-524,9 0 1,8 0 0,3 6 0,5 0-258,2 0 1,7 2 0,6 2-1,-1 4-102,-3 1 1,-4 1 0,-3 4 0,-6-3-395,-4 3 0,-4-1 1,-4 1-316,-6-2 1,-5-1 504,-7 7 0,-3-1 178,-8 1 1,-6-7 65,0 1 0,0-6 0,8 5-86,4 3 1,-2-6 0,8 0 0,1-3 35,3 1 0,1 0 1,1-6 131,-1 0 0,1 0 0,-1 0 419,1 0 1,-7-2-331,1-4 1,-2-3 0,1-9 0,-5 1-138,-4-1 0,-2 7 1,0-1-1,0-2-109,0-1 1,0-3 0,-2 3-1,-4 1-125,-5 3 1,1-1 0,-2-4-1,1 3 202,1 1 0,-4 6 1,7-3 116,-3 1 1,4-4 109,-6 6 1,9-1-140,-3 1 1,6-2 0,6-4-22,5 7 1,3 1 0,-1 0 0,-1-2-21,2 2 0,1 2 0,3 2 0,-1 0 1,0-6-1,1 1-52,-1 1 0,1 2 0,-1 2-95,1 0 0,-7 0 0,1 0 0,0 2-113,-3 4 0,7-3 1,-4 9 15,3 2 0,1-5 0,-3 3 0,-1 2-3,1 1 1,3 8 0,0 1 0,-3-1-74,-1 2 1,-3-3-1,5 5 1,-4-2 110,-3-4 1,-1 4 1253,-6-1-711,0-1 1,0-27 0,0-9 0,0-11-402,0-7 0,0-2 0,0-2 0,2 0-527,4 0 0,-2-5 0,6-1 0,-1 2-313,1 2 0,4 10 0,7 4 892,2 3 0,16 3 0,-2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6:35.8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96 8394,'-8'-18'0,"4"1"0,-5-1 0,-1 3 4121,0 3-3886,6-3 1,-3 22-1,9 5 1,3 13-137,7 8 0,4 8 0,1 2 0,0 1-201,1 5 1,3 1-1,-1 3 1,-7-3-165,-3-3 1,2 1 0,-7-5 0,-1-2-181,-2-4 0,-4-3 1,-4-14 501,-5-5 1,-11-11 0,-1-6 0,4-13 337,5-12 0,1-8 1,7-6-1,2-4-24,2 1 1,12-7-1,7 7 1,10-1-103,6 4 1,4 1 0,2 5 0,4 9-347,1 11 0,9 7 0,5 10 0,-2 4-275,-1 5 0,-3 13 1,-2 5-1,-3 4-22,-6 2 1,-6 6 0,-6-1 0,-6-3-2,-4-6 1,-9 0 0,-4-7 250,-4-3 0,-10-9 1,-4-7-1,-3-3 220,-3-2 0,1-7 0,0-7 0,-1-7 365,1-9 0,1-4 0,4-5 1,7-4-50,3-2 0,9 7 1,7-5-1,5 4-260,5 4 1,7-2 0,-2 14-1,6 4-159,6 5 1,-5 6 0,5 8 0,-4 2-436,-2 4 1,-6 12 0,-2 11 0,-2 4-137,-3 2 1,-3-1-1,-3 3 1,-3 2-93,-1 2 0,-8 2 1,4-5-1,-3 5 671,1 2 0,0-6 0,-6 3 0</inkml:trace>
  <inkml:trace contextRef="#ctx0" brushRef="#br0" timeOffset="282">1730 393 8394,'0'-18'94,"0"-5"0,0 0 0,-2 1 593,-4 3 0,-4 1 0,-9 3 0,-5 3 69,-5 6 1,-6 4 0,-3 2 0,-3 0-583,2 0 1,2 8 0,2 6 0,2 5-429,4 5 1,6-1-1,9-6 1,5 1-4,1-1 1,2 1-1,6-1 1,0 1-173,0-1 0,6-5 1,2-1-1,1 1 205,5-2 0,-4-1 0,1-5 0,3 2 261,1-2 0,3-2 1,-1-2-1,3 0 50,3 0 0,-2 0 0,6 0 0,1 0-241,-1 0 1,-4 0 0,4 0-1,0 2-385,1 4 0,-1-4 1,4 3-1,-4-3 539,-2-2 0,6 8 0,-4 2 0</inkml:trace>
  <inkml:trace contextRef="#ctx0" brushRef="#br0" timeOffset="550">1939 393 8394,'8'-10'0,"-4"-6"357,7 5 0,1-3 0,6 3 276,-1 5 1,0 6-1,1 4 1,-1 5-496,1 7 1,-1-1 0,1 13-1,-1-1-131,1 0 1,-7 0 0,-1 2 0,0-6-246,-1-3 0,-5-3 0,2 1 0,-4-1 2,-2 1 0,-2-9 0,-4-3 0,-5-6 276,-5-6 1,1-5 0,1-13 0,4-5 376,3-4 1,1-4-1,6-1 0,0-3 189,0 2 0,9 2 0,9 2 0,9 2-574,6 4 0,8 6 0,2 11 0,1 6-692,5 5 0,1 8 0,3 7 0,-3 5-2282,-3 5 2942,3 14 0,-5-9 0,7 14 0</inkml:trace>
  <inkml:trace contextRef="#ctx0" brushRef="#br0" timeOffset="950">3057 393 8538,'0'-18'0,"-2"3"0,-2 1 0,-2 2 2418,2-1 0,2 3-2036,2-1 1,2 7 0,4-2 0,6 6-741,3 6 0,3-2 0,-1 5 0,1 1-536,-1 0 1,1-7 595,-1 3 1,-1-8-1,-5-7 622,-5-9 1,-4-5 0,-2 0 0,0-5 413,0 1 0,0-6 0,2 6 0,2-2-107,2 0 0,1 8 0,1-1 0,8 9-486,5 7 0,10 6 1,0 8-1,6 11-116,4 14 1,7 14 0,-3 15-1,0 11-292,-5 11 0,-5 1 1,-19-35-1,-3 1 0,-1 2 1,-2 1-16,-3 3 0,-1 0 1,-2 1-1,-2-1 1,-4 1-1,-4 0 1,-2 1-1,-3-1-171,-4-1 0,-3 0 0,-3-1 0,-3-3 1,-3-6-1,-2-3 0,-31 30-252,-2-18 1,0-19 0,-4-16 0,6-11 586,5-16 0,9-19 1,17-24-1,7-7 185,9-8 0,7-6 1,15-3-1,13-5 30,11-2 1,15 5 0,5-7 0,-23 41 0,2 1-575,1-1 0,2 2 233,2 0 0,3 0 0,3 4 0,2 1 1,3-1-1,1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6:32.484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367 680 8398,'-33'-17'165,"4"5"0,-12 2 1,4 2 613,2 5 0,2 1 0,2 4 1,4 5-123,2 11 1,2 1 0,5 10 0,3 2-525,3 2 0,4 4 0,8 2 0,2 2-243,4-2 1,12-1 0,11 1 0,4 2-697,2-2 0,1-2 0,3-2 0,4-2-2678,2-4 3484,-7-4 0,13 0 0,-7 2 0</inkml:trace>
  <inkml:trace contextRef="#ctx0" brushRef="#br0" timeOffset="884">664 994 7909,'-10'-7'51,"1"3"865,3-8 1,-2 6 106,-4-5-291,5 7-473,7-4 1,0 16-1,2 1-165,3 1 0,-1 6 1,8-5-1,1 5-174,3 1 0,1 1 1,1-1-1,-1 3-207,1 3 0,1-4 0,1 5 0,1-5-202,0-1 1,-11-1-1,8-1 1,-5-3 62,-3-1 1,0-8 415,-5 1 1,-5-7 0,2-7 0,-8-11 409,-3-5 1,-3-4-1,-3-6 1,1 0 505,2 0 0,8 0 0,-1 0 0,3 2-125,2 4 0,0-2 1,2 6-1,5 0-542,11 0 0,7 9 1,10 10-1,2 4-138,4 2 0,3 2 0,9 6 0,-1 8-408,0 5 1,-1 10 0,-5-2 0,-3 4-276,0 2 1,-12 0 0,2-2 0,-8-2-141,-9-2 1,-1-2 0,-9 4 0,-2-4 331,-2-1 1,-12-9 0,-5-5-1,-9-1 175,-3-1 1,0-2-1,-4-10 1,4-4 415,2-6 1,-1-9 0,7-4-1,1-2 677,9-4 0,-1-2 0,4-2 0,2 0-108,2 0 1,4 8-1,4 1 1,8 5-490,7 4 0,6-5 0,8 13 0,0-1-337,0 4 0,6 12 0,1 6 0,3 5-308,4 6 0,-7-1 0,-3 7 0,-6 0-286,-4-2 1,-7 6-1,1-6 1,-6 0-398,-5-3 1,-4-5 774,-8-1 0,-2-9 0,-4-5 0,-6-8 527,-3-7 1,3-7 0,0-3 0,1-4 402,1-3 1,2 1 0,8-4 0,0 2 64,0-2 1,2 4 0,4 0-1,6 1-299,3 5 1,11 8-1,3 3 1,4 2-407,2 4 1,-1 2 0,3 4 0,2 4-288,2 6 0,0 3 1,-8 5-1,-2 1-848,-2 2 1,-8 6 0,2-3-1,-3-1 84,-3 0 0,-7 4 0,-4-4 0,-4 2 1033,-2 5 0,0-7 0,0 0 0</inkml:trace>
  <inkml:trace contextRef="#ctx0" brushRef="#br0" timeOffset="1118">2341 1221 8543,'7'-9'303,"-3"-5"1,6 6 0,0-1 350,-1-5 0,-3 4 0,6 1 0,1-1 81,3 0 0,1 1 1,-1-5-1,-3 2-413,-1-1 0,-2 3 0,3-2 0,-3-1-152,-2-3 0,-2 5 0,-6-1 0,-2 0-172,-4 3 1,-4-5 0,-7 8 0,-1 0-148,1-1 1,-1 5-1,1-4 1,-1 4-305,1 2 1,7 8-1,4 3 1,4 7-211,2 5 1,18-1-1,13 7 1,18 2-536,13 2 0,21 7 1198,-37-19 0,1-1 0,7 4 0,1 1 0,2-3 0,0 0 0</inkml:trace>
  <inkml:trace contextRef="#ctx0" brushRef="#br1" timeOffset="1318">4035 296 15255,'-55'-70'-160,"-3"0"1,6 16-1,-1 9 0,13 14 1773,8 14 1,15 9 0,11 16-738,4 9 1,10 12-1,6 18 1,7 13-820,8 12 0,10 9 0,-18-36 0,1 1 0,0 2 0,0 0-306,2 0 0,1 1 1,1 1-1,0 2 1,2 4-1,0 1 1,1 1-1,1 0-686,-2-1 0,0-1 0,-5-1 0,-2 1 0,-2-2 0,-3 0 915,-2 1 1,-2 1 0,-5 3 0,-3 0 0,0-2 0,0 1 0</inkml:trace>
  <inkml:trace contextRef="#ctx0" brushRef="#br0" timeOffset="2251">3860 1117 8474,'0'-35'238,"6"6"0,0 0 0,-1-1 57,3 3 1,0-6 0,6 6 0,-3 0 125,3 4 1,-5 1 0,3 1 0,2-2-94,1 1 0,3 3 0,1 1 0,2 3-52,3 3 1,1-1 0,-2 5 0,4 0-132,1 0 0,5 3 1,-4 7-1,6 3-61,5 7 1,-3 9 0,4 5 0,-4 1-132,-2 4 0,-6 8 0,0 1 0,0 1-374,-2 2 0,-3-6 0,-11 3 0,-1-3-275,1-2 1,-5-2-1,-2-4 117,-4-5 1,-10-7-1,-4-5 465,-3-6 0,-3-12 0,3-6 1,1-5 542,3-7 0,7-3 0,-2-6 0,4 2 196,2 2 1,2 0-1,4-4 1,5 2-17,5 2 1,1 9-1,1 1 1,-1 5-342,1 1 1,5 5 0,2 2 0,1 6-200,-1 6 1,6 4 0,-2 7 0,4 3-349,2 3 0,6-2 0,-1 8 0,-1 0-213,-2-1 1,-4-3 0,-4-8-1,-6-1-1960,-3-5 2353,-3 5 1,-7-16 0,-4 0 0,-6-10 55,-6-5 1,-4-9 0,-7-1-1,-3-2 137,-3-4 1,2 4 0,-6 0 0,-1 0 56,1-1 1,6 7 0,-2-2 0,3 1 444,3-1 0,1 9-290,5-3 0,5 11 0,14 0-252,9 4 1,10 2-1,12 2 1,4 2 66,1 2 1,3 6 0,5-6 0,1-1-52,-1 3 1,0-6 0,-1 4-1,-4-2-123,-7 2 1,-11-4 0,-5 3 0,-5-3-257,-1-2 1,-9 8-167,-3 4 1,-4 3 0,-2 3 189,0-1 1,0 1-1,0-1 1,0 1 15,0-1 0,0 0 0,0 1-448,0-1 782,0 1 193,0-8 0,6-22 1,0-11 198,-2-1 1,3 1-1,1 2 1,2-3-72,3 3 0,-3 4 0,2 3 0,1 4-293,3 3 0,1-5 0,1 6 0,-1 2-90,1 2 1,-1 10 0,2 4 0,3 5-270,1 6 0,-2-1 0,-7 5 0,-4-2-124,-2-3 0,3-3 0,-3-2 0,0 1 156,-1-1 0,-1-9 630,-6-8 1,6-8 0,2-11 0,2-4 8,3-6 1,3-3 0,1 1 0,-1 2 180,-5-2 1,11 6 0,-5 2-1,3 5-492,-1 7 0,0-3 1,3 10-1,3 6-1102,2 8 0,0 7 0,2 9 0,-3 8 1008,-1 11 0,2 13 0,8 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6:30.8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192 262 8571,'0'-25'3,"-2"-2"1,-2-8 0,-3 2 436,-3 4 0,4 4 0,-4 7 0,1 3 375,-1 3 1,-2 4-1,-7 8 1,-2 0-444,-3 0 0,3 4 0,7 6 0,5 9-275,1 7 0,2 5 0,6 9 0,2 7-152,4 3 1,9 5-1,11 1 1,1 4-490,4 2 1,2-4-1,2 6 1,0 1-266,0-3 0,-8 6 0,-4-6 0,-5 2 71,-7 0 1,-3-10 0,-10-2 0,-6-11 475,-9-10 0,-14-13 0,-10-12 0,2-5 427,2-1 1,4-15 0,4-10 0,6-12 656,4-10 0,11-5 0,8-6 0,11-6 27,11-4 1,7-2-1,12-2 1,3 0-367,1 2 0,13 4 0,-2 14 0,6 2-220,2 3 1,1 0-1,2 12 1,-4 8-119,-11 6 0,-2 11 1,-11 3-1,-6 1 560,-8 0-579,-5 0 0,-11 8 0,-3 4-222,-4 5 0,-2 13 0,0 5 1,0 6-12,0 6 0,0 3 0,0 9 0,0-1-281,0 0 1,0 8-1,2 5 1,2 1-305,2-2 0,2 3 0,-4-3 1,1 2-257,-1-1 1,-2-7 0,-2-12 0,0-5 947,0-4 0,-8-2 0,-1 0 0</inkml:trace>
  <inkml:trace contextRef="#ctx0" brushRef="#br0" timeOffset="149">803 943 8492,'0'-17'0,"0"0"0,0-1 366,0 1 0,0 5 0,2 0 0,6 1-117,10 1 1,3 0-1,12 6 1,6-1-442,3 1 0,11 2 0,7 2 1,2 0-807,4 0 998,10 0 0,-4 8 0,5 1 0</inkml:trace>
  <inkml:trace contextRef="#ctx0" brushRef="#br0" timeOffset="449">1816 716 8492,'-9'-7'0,"-13"-3"0,5-7 0,-4 1 677,-5 4 0,5 3 1,-8 5-1,-2-2-87,-2 2 0,4 4 1,0 6-1,0 6-432,1 3 1,-3 3-1,8-1 1,4 0-228,5 1 0,0 5 0,7 2 0,-1 3-323,0 3 0,-3-4 1,3 2-1,0 2-410,0 2 1,-3-4 0,3-2-552,-2-2 1367,6-1 0,10-22 0,13-10 0,7-10 264,5-5 1,9-6-1,9 4 1,5 0 2,5-1 0,5 3 0,-4 6 1,0 1-593,0 4 0,0-1 1,-4 7-1,5 2 311,1 2 0,-6-6 0,4-1 0</inkml:trace>
  <inkml:trace contextRef="#ctx0" brushRef="#br0" timeOffset="650">1886 262 8481,'-19'-52'0,"-2"0"1503,-3-1 0,7 11-115,5 7 1,10 15-1,4 14-914,14 4 0,9 12 0,12 8 0,3 9-483,7 6 1,5 9-1,5 3 1,1 4-499,-2 3 0,0-2 0,1 14 0,-1 2-420,-6 2 1,-1 2 0,-12 0 0,-8 0 926,-8 0 0,1 7 0,-13 3 0</inkml:trace>
  <inkml:trace contextRef="#ctx0" brushRef="#br0" timeOffset="1084">2253 804 8485,'0'-24'0,"0"1"0,0 2 0,-6 1 0,0 3 0,2 0 0,4 7 0,6 4 0,6 4 574,3 2 1,11 0 0,3 0 0,4-2-103,2-4 1,2 4 0,1-5 0,5-1-505,2-4 1,-5-3-1,5-3 1,-2 1-122,-4-1 0,-4-7 1,-6-2-1,-6 0 115,-4 3 0,-7-1 0,-2 2 0,-3 2 271,-3 1 1,-10 10-201,-5 5 0,-5 5 1,1 5-1,3 9-238,6 7 0,4 1 0,2 7 1,0 2 34,0 2 0,8 2 1,4 0-1,3 0-96,3 0 0,-1-2 1,1-4-1,-1-6-73,1-4 1,-1-3-1,1-4 1,-1-7 361,0-3 0,1-17 0,1-10 0,3-10 393,1-6 1,8-8 0,-2 3-1,2-3 105,-2 3 1,4 3-1,-4 10 1,4 4-86,2 6 1,0 11 0,0 6 0,0 8-191,0 10 1,0 1-1,-2 16 1,-2 4-690,-2 6 0,-6 4 0,5 5 0,-3-1-530,-4 2 0,-1 1 1,-3 0 972,0-3 0,1 3 0,-1-5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7:37.7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121 270 8210,'-18'-17'0,"1"-1"0,-1 1 771,1-1 0,5 1 0,1 1 982,-3 5 1,6 1-1487,2 4 0,6 10 0,4-2 0,6 6-39,6 5 1,-9 3-1,11 1 1,-1 1-372,5-1 1,-9 6 0,5 1 0,-3-3-180,1-2 0,-5-1 0,-1-1 1,0 1-115,-1-1 1,-5-5-1,2 0-285,-4 1 845,-2-5 1,-6-10 0,-2-15 0,1-11 307,-1-5 0,2-7 1,6-1-1,2 2 231,4 2 1,4 2 0,7 0 0,2 2-232,5 4 1,-5 4 0,6 9 0,1 3-334,3 1 0,-2 10 0,2 2 0,0 10-409,-2 6 1,4 3 0,-7 2 0,-1 5-880,2 1 1,-5 0 0,5 4 0,-2-4-2290,0-2 3478,8 6 0,-3-11 0,6 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6:29.6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202 382 8398,'-17'-7'1982,"7"3"0,6-6-1575,8 2 1,14 2-1,11 6 1,4 0-337,2 0 0,7-1 0,5-3 0,5-2-116,6 2 0,5 0 1,4 0-1,-3-2-742,-5 2 1,-5 3 0,-4 1-1,-5 0-384,-10 0 1,-10 7 0,-13 5 1170,-6 3 0,-28 11 0,-7 1 0</inkml:trace>
  <inkml:trace contextRef="#ctx0" brushRef="#br0" timeOffset="150">97 871 8398,'-27'10'84,"4"-4"0,4-4 1,3 0 361,4 4 1,14-4 0,16 3 0,11-3-45,10-2 1,13 0 0,14 0 0,8 0-401,7 0 1,5-2-1,5-1 1,4-3-554,4 2 1,0-4 0,-14 2 0,-5 0 550,-10-1 0,0-3 0,-8-8 0</inkml:trace>
  <inkml:trace contextRef="#ctx0" brushRef="#br0" timeOffset="350">1041 138 8554,'0'-25'1,"0"-1"1,0-3 0,1 6 181,5 4 0,4 9 0,7 4 0,3 6 563,3 6 0,10 8 0,8 15 0,0 11-533,1 9 0,-5 11 0,4 4 0,-6 4-566,-6 2 1,-6 6-1,-11 3 1,-6 3-67,-4 1 0,-20 4 1,-11-9-1,-17 2 419,16-39 0,-3 1 0,-1 1 0,-3-1 0,-7 2 0,0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6:48.1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507 262 8591,'-2'-15'2924,"-2"1"-2486,-1 3 0,-3-1 0,2-4-268,-6 5 1,-3-3 0,-5 8 0,-3 2-89,-6 3 0,-6 1 0,-4 0 0,-3 1-145,-3 5 0,6 4 1,-2 9-1,6 3-163,6 1 1,-2 2-1,10-1 1,5 3-50,9 0 0,5-2 0,6-7 1,5-1 128,9 1 0,11-3 0,0-3 0,4-7 53,2-3 0,6-2 1,-1 0-1,-1 0 70,-2 0 1,-8-7 0,-2-5 0,1-3 4,-1-3 1,-8 6 0,0 1-1,-5-1-198,0 2 1,-5 1-176,3 3 0,-6 4 1,4-2-1,-1 6-212,1 4 1,-4 7 0,5-1 602,3 4 0,2 1 0,1 1 0</inkml:trace>
  <inkml:trace contextRef="#ctx0" brushRef="#br0" timeOffset="233">822 297 8382,'7'-17'-21,"-5"-1"1,6 1-1,-2-1 739,0 1 1,5 5 0,-3 3-86,2 1 0,1 2 0,5 8 0,-2 4-322,-3 5 0,1 13 0,5 5 0,-1 4-209,-5 2 0,5 0 0,-6 0 0,1 0-326,1-1 0,-8-6 0,4-5 0,-3-4-223,1-1 0,0-7 0,-6-3 194,0-6 1,-2-8-1,-2-17 1,-2-6 57,3-4 1,1-8-1,4-2 1,3-1-146,7-5 1,11-1-1,6-1 1,4 5-476,2 5 1,8 8 0,2 8 814,-1 7 0,7 13 0,-7-3 0</inkml:trace>
  <inkml:trace contextRef="#ctx0" brushRef="#br0" timeOffset="797">1538 420 8382,'0'-18'0,"0"-1"301,0-5 0,2 5 0,3-4 0,7 1 287,4-1 0,1 2 0,2-6 0,3 1-117,1 5 1,6 2 0,-6 1 0,-1 1-251,-3-1 0,-1 7 0,-3-1-125,-3-2 0,-6 5 0,-14-1-280,-10 2 0,-7 2 0,-10 6 1,0 2-3,0 4 1,-5 4 0,-1 7 0,4 1 104,6-1 1,0 1-1,8 1 1,3 2-25,7 3 0,5-1 0,8-4 0,2 3 105,4 1 0,11 0 0,12-5 0,6-1 36,6 1 1,5-3-1,13-3 1,5-6 39,4-4 1,1-4 0,3-6 0,4-8 78,5-5 0,-11-10 1,-8 4-1,-11-2-159,-10 0 0,-12-1 0,-8-4 1,-7 1-124,-9 3 1,-12 5-1,-11 8 1,-9-1-93,-6 1 0,-2 7 0,-2 4 0,-2 4 31,-1 2 1,5 4 0,6 6-1,0 7 63,1 3 1,5 1-1,11 1 1,5 3 29,-1 2 1,6-4 0,-4 4 0,6-1 104,6-5 0,4-2 0,7-1 1,1-3 127,-1-3 1,1-2 0,-1-6 0,0 1 108,1-1 0,-1-2 0,1-2 290,-1 0 1,1-8 0,-1-1-165,1-1 0,-1-6 0,1 7-456,-1-1 1,1 2 0,1 8 0,2 0-139,3 0 0,1 8 0,-4 4 1,2 3-264,-1 3 1,3 5-1,-2 2 1,1 0-1788,1 1 2271,-6 5 0,6-12 0,-7 6 0</inkml:trace>
  <inkml:trace contextRef="#ctx0" brushRef="#br0" timeOffset="1067">3057 158 9185,'-12'-33'0,"1"3"671,-3 7 1,1 2 0,-1 1 0,2 3 3388,-1 7-3511,5 6 1,0 20 0,8 7 0,2 10-553,4 8 1,9-2 0,9 7 0,-3 3-347,-2 1 1,-1-5 0,-3-2-1,-1-3-85,-2 1 1,-8 0 0,1-8 0,-3-2 12,-2-2 1,-9-8-1,-7 1 1,-9-9 315,-8-7 1,2-4 0,-10-4 0,4-2-398,2-2 1,2-7 0,6 1-682,10-3 0,9 5 1183,14 4 0,19-4 0,12 1 0</inkml:trace>
  <inkml:trace contextRef="#ctx0" brushRef="#br0" timeOffset="1197">3738 612 8469,'-2'-35'0,"-4"2"833,-5 4 1,-5-4 0,-1 3 0,-1-2 1023,1-3 0,-1 7 0,1 5-2082,-1 4 225,9 9 0,-7 18 0,6 11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6:46.1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437 689 8288,'6'-42'315,"0"-3"1,-4 0 159,-6 5 1,-6 9 0,-7 3-1,-2 3 167,-5 4 1,-3 3 0,-8 7 0,0 5-23,0 4 1,-5 10 0,-1 3 0,2 7-423,2 5 1,10 4 0,4 10 0,5 2-259,7 2 1,3 1 0,8-1 0,2 6-545,4 3 0,5 1 0,13-3 0,5-3-410,4-3 0,9-1 0,7-4 0,7 0 1014,8-2 0,4 4 0,2-12 0</inkml:trace>
  <inkml:trace contextRef="#ctx0" brushRef="#br0" timeOffset="666">804 829 8280,'-17'-17'137,"5"5"0,0 0 0,-1-1 393,-3-3 0,1 5 0,1 1 486,3 2 1,7-2-966,-2 10 1,12 4-1,7 14 1,9 1-53,7 4 1,4-1 0,2 5 0,0 0-262,0 0 1,-1-5 0,1 3 0,-2-2-230,-4 0 0,3-1 1,-11-9-1,-4-3 42,-3-2 1,-12-2-1,-4-6 409,-14 0 0,-11-8 1,-14-4-1,-5-5 388,-5-7 1,1 3-1,3-8 1,7-2 467,3-2 1,4-2-1,6 0 1,9 0 10,10 0 0,22 6 1,13 0-1,16 0-511,15 2 0,10 9 0,10 11 0,7 1-273,6 0 1,2 8-1,-7 9 1,-5 5-188,-5 1 1,-14 9-1,-8 1 1,-11 2-379,-12 0 0,-4-6 1,-21 5-1,-2-3 218,-2-4 1,-12 4 0,-5-1 0,-9-3 362,-3-2 0,-2 3 0,-6-3 0,2-3 208,4-1 0,-2-7 0,8-2 298,1-4 1,5-4-224,5-4 1,5-6 0,8-11 0,5-6-229,6-4 0,11-2 0,6 0 0,4 0 48,2 0 0,0 2 1,0 2-1,0 4-70,0 2 0,-2 3 0,-2 9 0,-4 3-433,-2 2 0,-1 3 0,-7 6 1,1 5-294,-1 6 1,1 11 0,-1 6 0,0 4-105,1 2 1,-6 6 0,-1 2 0,3-1 74,1 1 1,3-2-1,-1-4 1,1 2 662,-1 1 0,1 1 0,-1-6 0</inkml:trace>
  <inkml:trace contextRef="#ctx0" brushRef="#br0" timeOffset="883">2236 358 8316,'-9'-26'358,"-5"-1"1,6-6-1,0 4 3091,1 6-3088,1 11 0,6 6 0,2 12 0,6 8-260,9 7 1,1 12 0,7 10 0,0 1-252,4 5 0,-2 3 0,2 6 0,2 5-253,2-1 1,0 6-1,-2-6 1,-3 2-380,-3 0 0,-4 4 0,-9 3 0,-6-5 782,-4-3 0,-18 2 0,-3-2 0</inkml:trace>
  <inkml:trace contextRef="#ctx0" brushRef="#br0" timeOffset="1318">2271 1039 8316,'6'-57'256,"0"5"0,2-4 1,-3 11-1,7 0 468,4 5 1,15-1-1,5 6 1,5 8 80,2 5 0,5 11 0,-1 1 0,3 4-693,3 8 1,-3 6 0,-1 11-1,-5 5-316,-1 5 1,-2 4-1,-6 2 1,-2 0-241,-4 0 0,-4 0 1,-7-1-1,-1-1-35,1-3 1,-9-5-1,-3-8 1,-4 1-34,-2-1 0,-8-5 0,-3-3 0,-7-1 396,-5-4 1,2-2 0,-7-4 0,3-4 400,4-5 1,3-5-1,5-3 1,3-3 156,2-1 0,2 0 0,6 5 0,2 1 103,4-1 0,6 1 0,11 0 0,6 1-328,4 4 1,4 5 0,4 7-1,5 2-328,5 3 1,1-1 0,1 8 0,-3 1-229,-3 3 0,-5-4 0,-7-3 1,-2 1-178,-4 0 1,-5-8 402,-13-2 1,-3-14 0,-8-9 0,-2 0 144,-4-3 0,-3-1 0,-9-6 0,-1 2 97,-5 2 0,-3 2 1,-6-2-1,2 5 127,2 5 1,6 9 0,-4 4-346,1 5 0,5 2 1,9 7-1,7 10-488,3 9 0,6 6 0,5 4 0,11 3-1988,5 7 2565,4-4 0,14 15 0,1-4 0</inkml:trace>
  <inkml:trace contextRef="#ctx0" brushRef="#br0" timeOffset="1516">3371 183 8538,'-17'-45'0,"-4"-3"0,1 9 1850,5 6 0,11 15 1,6 20-1484,13 14 1,12 11 0,12 14 0,4 5-707,2 5 0,3 9 0,8 4 0,6 6-179,-28-32 1,0 0 0,28 35-1,-25-33 1,0 0 0,0 0 0,0-1-207,-1 1 0,0 0 1,0-2-1,1 0 497,1 2 1,0 1 0,-2-4 0,0 0 0,3 2-1,0 0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6:44.0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333 602 8528,'-20'-30'0,"-1"1"272,-2-2 1,-8 6-1,2 2 1,-4 5 520,-2 7 0,2 3 1,4 8-1,5 0-173,5 0 0,3 10 1,5 7-1,5 12-590,4 10 0,10 6 0,5 7 0,9 2-295,7 5 0,4-3 1,4 8-1,1 2-384,3 2 1,0-4-1,-6-2 1,0 0-202,0 0 1,-16-8 0,-7-1 0,-8-12 365,-4-10 1,-14-8 0,-7-11 0,-8-9 601,-8-6 1,-2-9-1,4-13 1,2-10 578,4-10 1,6 0 0,11-1-1,6-3 368,4-1 1,10 3 0,6 3 0,7 1-399,8 4 1,12 4 0,7 4-1,9 4-395,7 2 1,4 2 0,3 7 0,3 4-333,2 7 1,7-3 0,-5 2 0,-4 2-303,-10 2 1,-10-4-1,-9-1-10,-11-3 1,-14 4-1,-14-6 1,-6 1 36,-6 1 0,-12-3 0,-11 7 0,-4 2-179,-2 2 0,0 2 1,-1 0-1,-3 0 233,-2 0 0,6 8 0,8 3 0,2 5 98,3 1 0,9 1 0,3 1 0,2 2 107,4 3 0,12 5 1,10-4-1,9 0 59,6 1 0,4-3 1,1-4-1,5 1 12,2-3 0,-6 4 0,-1-11 0,-5 0-82,-3-4 0,-15-4 0,3-4 182,-3-4 1,-7 2-1,-2-8 195,-4-1 0,-2 3 0,2 0-9,3 3 0,5-5 0,7 6 0,3 2 101,3 2 1,4 2-1,10 0 1,2 0-191,2 0 1,7 0-1,-3-2 1,1-2-224,1-1 1,-8-9 0,0 2 0,-6-5-10,-4-6 0,-10 1 0,-1-7 0,-11 0-272,-5 2 0,-2-6 1,-2 4-1,-3-2-139,-7 2 1,-4 0 0,-1 9 0,-1 5-395,1-1 1,2 10-1,3 6 845,6 10 0,4 13 0,2 4 0</inkml:trace>
  <inkml:trace contextRef="#ctx0" brushRef="#br0" timeOffset="533">1625 846 8432,'-6'-14'0,"-1"1"0,-3-3 472,-4 3 1,1-1 0,-1-1 0,4 1 1235,3 2 0,1 7-1214,6-7 0,0 10 0,0 2 1,0 10-395,0 5 1,8 5 0,3 1 0,5 4-65,1 2 1,1 1-1,1 3 1,2-4-342,3-2 1,-1 0 0,-6-5-1,1 1-351,-1 0 0,-1-11 1,-2 6-1,-3-7 303,3-5 1,-5-4 0,1-8 0,0-9 196,0-10 0,-7-12 0,3-4 0,-4-1-3,-2-5 0,-2 4 0,-2 1 0,-1 3-158,1 8 1,2 4-1,4 10-162,4 1 1,9 6 0,12 18 0,4 8 478,6 7 0,10 14 0,-3 10 0</inkml:trace>
  <inkml:trace contextRef="#ctx0" brushRef="#br0" timeOffset="1017">2341 1108 8977,'-17'-35'636,"-1"0"1,3 0 0,1 0 283,3 0 1,7 0-1,-2 2 1,4 2-273,2 2 0,6 0 0,1-4 0,1 2-367,0 2 0,4 8 1,-7-3-1,-1 5-228,-2 2 0,-2-1 1,-2 3-298,-3 3 1,1 4 0,-8 8-1,-2 2-375,-1 4 0,3 4 0,3 9 0,-1 4-9,0 6 0,6 4 0,-2 2 0,4 0 218,2 0 1,8 2-1,4 0 1,3 0 224,3-4 0,-1-4 0,1 0 0,-1-6 50,1-3 1,-7-5-1,1-3 486,2-6 1,1-8 0,1-8-1,-3-11-28,-1-10 0,-2 0 1,1-10-1,-3 4 214,0 2 0,-6 2 1,4 4-1,-3 6-337,3 3 0,-2 5 0,8 1 0,3 4-319,7 3 0,-1 9 0,8 9 1,2 7-12,2 5 1,2 4 0,0 8-1,0 0-201,0 0 0,-2 0 0,-4 0 1,-6-2-434,-3-4 0,-5-10 1072,-3-7 0,-4-12 0,-8-4 0,-2-13-43,-4-9 1,4-3-1,-6-6 1,2 0-121,0 1 0,1-1 0,5 2 0,0 2-188,0 1 0,0 9 0,2-2 0,3 5-758,7 7 1,5 3 0,7 8-1,5 2-291,4 4 1,2 9 0,0 10 1091,0 3 0,7 1 0,3 6 0</inkml:trace>
  <inkml:trace contextRef="#ctx0" brushRef="#br0" timeOffset="1434">3564 898 8432,'-6'-33'546,"-2"2"0,-2 4 475,-3 2 1,-3 2 0,-3 5-174,-4 1 0,3 7 0,-3 4-762,4 4 1,1 4 0,1 4 0,1 6-494,4 3 0,3 3 1,5-1-1,-2 1-320,2-1 0,-4 6 0,3 1-10,1-3 1,0-2 387,-2-1 1,4-6 1450,-4-1-724,4-7 0,10 2 0,4-10 0,5-2-36,6 2 0,7-3 1,10-1-1,9 0-94,7 0 0,0-3 0,8 5 0,2 0-168,2-2 1,2 4-1,2-9 1,0-5-32,-2-3 1,-4-12 0,-18 0 0,-7-8 261,-12-3 1,-10-11 0,-11-7 0,-14-2 155,-15 0 1,-12 6 0,-8-6 0,-5 0-102,-5 2 1,1 9 0,1 14 0,7 8 26,5 8 0,0 6 1,15 7-900,7 10 1,5 23 0,12 20 0,4 11-476,6 10 1,17 6 0,8 8-1,7 7 279,-17-40 0,1 1 1,-2 7-1,0 1 1,3-1-1,0-1 421,-2 1 1,0 1 0,3 3 0,1 0 0,0 0 0,0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6:42.91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69 507 11612,'-8'-29'-760,"-4"2"3898,-3 1-2518,-3 3 1,9 15 0,5 8-589,8 10 0,5 13 0,9 7 1,1 1-293,5-2 1,-5 4-1,4-6 1,-1 2-233,1 0 0,-4-2 0,5 2 1,-7-5-579,-5-5 0,3-2 1141,-3 1 1,-4-10 0,-4-8 488,-8-10 1,0-11 0,-6-5 0,0 1 216,1 0 0,5 0 1,-2 3-1,6-1-230,6 2 0,3 3 1,9 5-1,1 3-298,5 2 1,9 2 0,9 6-1,3 2-406,3 4 0,3 6 0,-1 9 0,-3 2-434,-6-1 1,-6-3 0,-4-1-1206,-2-1 1895,-8 1 1,-3-16-1,-15-10 1,-4-10-17,-5-5 1,-6-8 0,6 4 0,2-2 251,2 0 1,2 1 0,0-1 0,0 6 11,0 4 1,2 1 0,4 3 0,8 3-358,7 6 0,2 4 0,10 6 0,8 6-194,8 7 0,-1 12 0,10 1 0,-3 4-744,-3 7 1,-5-2-1,-3 8 1,-3-1 912,-8-1 1,2 5 0,-8-5 0</inkml:trace>
  <inkml:trace contextRef="#ctx0" brushRef="#br0" timeOffset="131">209 280 10664,'-51'-52'0,"5"1"689,5 5 0,12 5 0,7 12 1,9 5-1188,7 5 1,8 9 0,10 4 0,11 5-215,8 1 1,19 7 779,9 5 0,22 11 0,8 4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6:40.349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226 173 10200,'-37'-40'712,"-4"-1"0,6 2 0,0 12 0,10 9-96,6 11 0,7 9 1,2 9-188,2 13 1,5 9 0,8 9 0,7 9-522,4 5 1,7 16 0,2-2 0,0 1-237,0 1 1,5-2 0,-5 2-1,0 2-451,0 1 1,-1 7 0,-9-7-1,-3-3 776,-6-6 1,-12 10-1,-4-4 1</inkml:trace>
  <inkml:trace contextRef="#ctx0" brushRef="#br0" timeOffset="269">575 907 9760,'10'-18'67,"-1"3"0,-5 1 0,4 5 691,2 1 0,-5 2 0,7 6 1,2 0-249,1 0 1,3 10 0,-1 5-1,1 7-404,-1-1 1,2 4 0,3 0 0,1 1-233,-2-1 0,-1-2 1,-3-5-1,1-3-286,-1-3 0,1-4 0,-1-10 239,1-4 0,-9-6 1,-3-11-1,-4-8 145,-2-8 0,-8 0 0,-5-5 0,-9 1 101,-7 4 0,-9-2 0,-3 4 0,2 6 206,2 4 0,2 6 0,2 9 0,2 6-622,2 4 1,10 6 0,1 6 0,10 11-684,6 10 1,4 6-1,8 14 1019,13 1 1,12-3-1,18 11 1</inkml:trace>
  <inkml:trace contextRef="#ctx0" brushRef="#br1" timeOffset="484">1431 715 8531,'-26'-51'354,"-3"5"0,-2 11 0,0 12 0,4 3 660,2 3 0,-4 7 0,5 4 0,3 4-572,2 2 0,7 8 1,2 6-1,1 7-728,-1 8 0,6 4 0,0 2 0,8 2 130,8 4 1,3-5 0,3 5 0,1-4-461,4-2 1,-1-2 0,7-2-1,2-4-614,2-2 0,2-1 1,0-9 1229,0-3 0,7 3 0,3-5 0</inkml:trace>
  <inkml:trace contextRef="#ctx0" brushRef="#br1" timeOffset="1252">2007 854 8531,'17'0'0,"1"0"415,-1 0 1,1-1 579,-1-5 1,-7 2-392,-4-8 0,-6 8 0,-6-3 1,-8 1-384,-7 0 0,-6 0 0,-6 6 1,2 0-212,2 0 0,0 0 0,-4 0 1,2 0-159,2 0 0,7 6 0,-1 2 0,3 1-406,3 5 1,1-4 0,5 1-126,5 3 0,4 1 1,2 3 653,0-1 1,8-7 0,3-4 0,7-4 300,5-2 0,-3 0 1,5 0-1,-2-2 189,0-4 0,1 2 1,-7-6-7,1 3 0,-1-5 1,1 6-419,-1 2 0,1 2 0,-1 2 1,0 0-171,1 0 1,-1 0 0,1 0 0,1 0 67,5 0 1,3 6 0,8 2 0,0 0 188,-1 0 0,1-3 0,0-5 0,0 0-11,0 0 0,-2 0 1,-2-2-1,-4-3 136,-1-7 1,-5-4-1,-7-1 1,-5-1-92,-1 1 1,-2-6-1,-8-1 1,-2 3-180,-2 2 1,-7 7 0,-1 2 0,-5 3-198,-5 3 0,1 2 1,6 2-1,-1 0-293,1 0 0,-1 8 1,3 3 71,3 5 0,2 1 0,6 1 0,-1-1 126,1 1 1,2-1-1,2 0 564,0 1 0,2-3 22,4-3 0,1-6 0,7-12 0,-4-6-121,-3-3 1,-1-4 0,-6-3 0,0-3-83,0-2 0,0-2 1,0-4-1,-2 2 3,-4 2 0,-3-1 0,-9-3 0,1 2 105,-1 2 0,1 8 0,-1-4 0,3 1 129,3 1 0,-3 0 0,5 5 341,0 1 0,-3-1-275,7 1 1,0 5-135,6 1 1,2 7 13,4-2-457,-4 4 1,11 4 0,-7 4 0,-2 5 2,-2 5 0,0 7 0,2 3 0,4 1 123,1 4 1,-3 8 0,6 3 0,1 3-100,3 3 1,1 9 0,3 3-1,1 2 173,2 4 0,8 2 0,-3 2 0</inkml:trace>
  <inkml:trace contextRef="#ctx0" brushRef="#br1" timeOffset="1867">2426 889 8504,'0'-35'121,"-6"2"0,0 4 0,3 6 453,1 4 1,4 3 0,3 3 0,7 3-33,4 2 1,9-4 0,4 7 0,6 1-409,6 2 1,9 2 0,8 0 0,-1-2 10,-3-4 0,2 4 0,-2-4 1,-3 2-56,-1-1 0,-13-3 0,-4-6 0,-8 3 85,-9-3 1,0-1 0,-11-3-15,-1 1 0,-4 1 0,-6 2-315,-5 3 1,-11 7 0,-1-2 0,0 4-244,-2 2 0,-1 2 0,-5 4 0,4 6 25,2 3 0,2 5 0,5 1 0,3 4 76,3 2 1,-2-3 0,9 3 0,1-2 262,2-4 0,4 6 0,5 1 0,11-1 148,9-4 1,8-4-1,6-1 1,5-1 14,5 1 0,3-8 0,2-5 0,3-3-33,-3-2 0,2-2 0,-5-3 0,-9-7-44,-5-4 0,-12-1 0,-6-1 0,-7 1 8,-8 0 0,-4-1 1,-2 1-1,-2 1-73,-4 4 1,-4-1 0,-5 5 0,1 0-183,3 1 0,-1 3 0,-4 10 1,3 5-176,1 5 1,8 1-1,-1 1 1,3 1 138,2 4 1,2-3 0,3 3 0,9-4 236,7-1 1,1-1 0,5-1 0,-2-5 157,-4-5 0,-1-4 0,-3-4 0,-1-5 26,-5-11 0,-3-7 1,-10-12-1,-4-6 140,-5-9 1,-13-2 0,-5-12-1,-6-4 194,-5-4 1,1-2 0,-6 8 0,3 6 1031,3 10 0,4 3-1246,6 14 0,11 16 0,12 25 1,4 15-520,2 10 1,14 14-1,5 5 1,9 9-708,8 3 1,1 2 0,10 6 0,0-1-517,-3 1 0,7 2 0,-5 2 1431,5 2 0,-22-35 0,2 1 0,0-2 0,0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7:15.8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542 682 8316,'0'-27'198,"0"3"1,0-1-1,-2 2 1,-2 0 1036,-2-3 0,-8 7 1,3-4-1,-7 3-176,-5 3 0,0 5 1,-10 2-1,-4 3-592,0 3 1,0 2 0,0 4 0,-2 4-444,-1 5 1,1 5 0,10 3-1,3 5-174,1 5 1,6 4 0,-2 2 0,7-1-562,8 1 0,4-2 0,2-2 1,0-3-118,0-3 0,8-4 1,4-9-1,5-6 714,6-4 1,4-4 0,8-4 0,0-8 300,0-7 0,0 0 0,0-7 0,-2 1 250,-4 0 1,2 8 0,-7-1 0,-3 7-16,-2-1 1,5 6 0,-1 2 0,-2 5-544,-1 1 0,-3 7 0,1 7 0,1 7-697,4 8 1,-3 6 0,3 4-1,-2 2-456,3-2 0,3 3 1274,8-1 0,0 8 0,0-5 0</inkml:trace>
  <inkml:trace contextRef="#ctx0" brushRef="#br0" timeOffset="184">978 402 8316,'-6'-52'0,"-1"2"0,-3 3 1945,-4 6 1,7 6 0,1 6-215,4 6 0,2 13 0,0 10-1349,0 10 1,8 7-1,3 5 1,5 5-343,1 6 0,8 0 0,4 13 0,3 3-387,-3 1 0,4 5 0,-2 1 0,6 6-1570,3 6 0,7-8 0,-4 10 1917,1-2 0,3 0 0,5 2 0</inkml:trace>
  <inkml:trace contextRef="#ctx0" brushRef="#br0" timeOffset="367">1747 228 8345,'-12'-51'329,"2"3"0,1 5 2217,-1 6 0,6 6-1875,-2 14 0,4 17 1,2 11-1,2 17-545,4 10 1,6 9 0,9 11 0,2 6-407,-1 4 1,3 4 0,0 4 0,2 5-2006,4 4 1,2 3 2284,2-1 0,-14-40 0,1 1 0,0 1 0,0-1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7:13.2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278 260 8479,'-10'-40'-13,"-5"-1"1,-7 4 1164,1 6 1,-4 0-1,2 10 1,1 3 950,3 4 1,1 11-1,1-3-2231,-1 4 0,3 15 0,3 5 1,4 3-217,1 4 0,5 3 0,-4 7 0,4-2-555,2-4 1,0 2 0,2-6 0,2 0-170,2 0 1,1-7 0,-3-7 990,2 3 1,6-4 0,-4-1 304,1-1 1,-3-4-1,6-8 1,-1-4 266,-1-1 0,6 3 0,-5-4 0,5 1 3,1-1 1,3 6-1,1-2 1,4 4-333,2 2 0,-3 10 0,5 7 0,4 11-150,6 5 1,-5 9-1,3 5 1,-8 5-129,-3 6 1,1 10-1,-8 8 1,-5-2-238,-5-2 1,-7-3-1,-11-1 1,-13-4-125,-9-5 0,-7-7 0,-17-5 1,-1-9-41,-2-7 1,-6-7 0,7-13 0,7-7 557,7-8 1,12-13 0,4-14 0,4-8 229,7-8 0,8-3 0,14-4 0,6-3 320,3-1 0,13-12 0,5 4 0,7 2 69,5 2 1,2-4-1,7 2 1,2-2-366,2 2 1,1 4-1,-9 10 1,-1 3-119,-3 6 0,-9 4 0,-2 4-14,-10 4 0,-13 4-427,-6 8 0,-6 7 1,-4 6-273,-2 8 0,-2 6 1,4 7-1,-2 2-75,3 5 0,1 3 1,2 8-1,0 2 203,0 3 1,0-3 0,2 4 0,1-6 129,3-6 1,8 4 0,-4-6 0,1-2 211,1-7 1,-1-3 0,7-9 574,-1-2 0,-1-10 0,-2-5 0,-3-5-124,3-1 1,-5-7 0,3 1-1,2 2-184,1 1 1,3 3 0,-1-1-1,1 3-164,-1 3 0,1-1 1,-1 7-1,0 2-231,1 2 0,5 2 0,0 2 60,-1 4 0,-3 2 1,-3 5-1,-3-1 185,-1 1 0,-8-3 823,2 2-415,-4-8 0,-2-4 0,0-12 0,0-4-66,0-1 1,0 0 0,2-1 0,3 1-200,7-1 0,4 1 0,1-1 0,0 1-180,1-1 0,5 9 0,2 3 0,1 4-138,-1 2 0,0 0 0,-4 4 0,3 5-772,-3 9 1,-1 9 0,-3-2 0,-1 2-911,-5 4 0,3 4 1802,-8 6 0,7 4 0,-3 7 0</inkml:trace>
  <inkml:trace contextRef="#ctx0" brushRef="#br0" timeOffset="517">1640 662 8443,'0'-17'484,"0"-1"0,6-5 1,0 0-1,-2 1 373,-2 3 0,5-5 0,3 1 0,2 0-147,-1-2 0,-1 3 1,4-7-1,-3 0-415,3 2 1,-6-6-1,-3 6 1,-3-2-145,-2 0 0,0 1 0,-2-1-119,-3 6 1,-5 6 0,-8 5-521,1 6 1,2 12 0,3 8 0,6 7-234,4 8 1,2 6 0,2 4-1,6 3 141,9 3 0,3 0 0,7 1 0,0-3 91,0 0 1,-4-7 0,5 3 0,-3-8-120,-4-7 0,-1-7 580,-3-5 0,-7-12 1,-4-14-1,-4-7 373,-2-8 0,0-4 1,-2 0-1,-2 2 184,-2 2 0,0 5 1,6-3 1,0 2 1,10 4 0,5 9-326,7 6 0,7 6 0,-4 6 0,2 7 30,4 9 0,8-1 1,2 8-1,-4 2-185,-6 2 1,0-4 0,-6-1-1,0-3-247,0-4 1,-7-9 273,-7-6 1,-7-6 0,2-6 0,-4-8-9,-2-7 1,0-6 0,0-6 0,2 2-71,4 2 0,-4-1 0,6-3 1,-1 2-187,5 2 0,4 8 0,1-2 0,0 5-637,1 7 1,7-3-1,2 8 1,4 4-703,4 6 1,-4 6 1524,10 7 0,4 8 0,-1 3 0</inkml:trace>
  <inkml:trace contextRef="#ctx0" brushRef="#br0" timeOffset="801">3090 435 8199,'-18'-27'236,"-5"-4"1,0 7 0,-1 3 647,-1 2 1,4 7 0,-8 2 0,-2 3 261,-2 3 0,-2 2 0,0 6 0,2 5-969,4 9 0,3 5 0,9 0 0,2 7-472,3 3 0,4 0 0,8-2 1,0-2-1,0 2 1,2-6 0,2-2 0,4-3-479,1-3 1,3-7-1,7-4 1,3-4 639,1-2 1,0 0 0,-3-2 0,1-4 333,2-6 0,3-9 0,-5-2 1,2 1 123,-1 3 0,-1 1 1,0 1-1,3 1-192,-3 5 0,-2-3 1,1 8-1,1 2-393,2 2 0,3 2 0,-5 0 0,4 2-1017,2 4 1,-3 10-1,5 7 1277,2-2 0,2 7 0,2-1 0</inkml:trace>
  <inkml:trace contextRef="#ctx0" brushRef="#br0" timeOffset="981">3229 208 8724,'-21'-51'0,"2"7"856,3 9 0,8 8 0,-1 9 258,1 1 1,4 7 0,10 4 0,7 8-673,9 10 0,7 7 1,12 18-1,5 2-429,5 2 0,1 9 0,0 1 1,1 7-477,-1 4 0,-1 2 1,-5 6-1,-7 0-1641,-8 0 1,-8 1 2103,-11 5 0,-12-4 0,-10 5 0</inkml:trace>
  <inkml:trace contextRef="#ctx0" brushRef="#br0" timeOffset="1783">3387 679 8349,'-8'-15'0,"-2"1"186,0 3 0,-5-1 1,5-5 473,1-1 0,1 7 0,8-1-211,0-2 1,0 5 0,2-1-1,2 0-18,1 0 1,15 5 0,-3-7-1,5-2 34,3-1 1,2 3-1,8 3 1,0-1-118,0 0 0,0 4 0,2-3 1,1 1-61,3 4 0,8-4 0,-5 2 0,3 3-25,-1 1 1,-7 2-1,4 2 1,-2 1-54,-1 3 0,-1 6 0,-8-4 1,-4-1-66,-1 1 1,-3 0 0,-6-4 0,1 2-43,-1-2 0,1 3-314,-1-1 1,-7 2 0,-2-4-780,0 2 1,-7 7 389,5-1 1,-2 1 0,0 1 0,2-2 47,-2 1 1,-2 9 0,-2 1 0,0 0 119,0 2 1,2-3 0,1 5 0,3-2 38,-2-4 0,-2 5 0,-2-3 107,0-2 0,6-7 474,0-3 1,-2-12 0,-8-1 0,-4-8 420,-2-10 1,4-3 0,-3-8 0,1 0-163,4-6 0,2 2 1,2-5-1,0 3 55,0 2 0,2 0 0,4 2 1,6 2-162,3 2 1,5 9 0,1 1 0,4 7-231,2 4 0,-3 3 1,3 5-1,0 2-195,0 3 1,-4 7-1,5 9 1,-3 5-224,-4 1 1,-7 2-1,-5 6 1,-1-2-330,-4-4 1,-2 2 0,-2-8 0,0-1 122,0-3 1,-8-9-1,-3-4 572,-5-5 1,4-2 0,3-7-1,-1-10 5,0-9 0,6 0 1,-1-2-1,3-2-80,2-2 0,7-2 0,5 0 1,5 2-202,7 4 1,-3 4 0,8 7-1,2 3-510,2 3 1,-4 4 0,0 10-1,3 4-1866,1 6 2593,1 11 0,9 4 0,2 8 0</inkml:trace>
  <inkml:trace contextRef="#ctx0" brushRef="#br0" timeOffset="2032">5273 383 8349,'-10'-26'180,"-4"1"0,7-4 0,-1 6 1921,0 3 1,2 9-982,6-1 1,0 18 0,0 6 0,0 15-655,0 11 0,8 3 0,4 10 0,3 3-327,3 0 0,-7 7 0,1-3 0,0 0-184,-3 2 1,5-11 0,-8 1 0,-2-5-358,-2-6 1,-6-3-1,-6-3 1,-9-5-529,-7-11 1,-3-7 0,-6-10 0,-2 0 2,-3 0 0,5-10 0,0-6 0,10-5 927,5 0 0,3-6 0,-1-1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7:11.0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258 944 11838,'-9'0'1471,"-7"-2"1,5-4-1305,-5-6 0,-3-5 1,-3-8-1,-3-10 136,-2-10 1,4-13-1,-5-6 1,3-8 16,4-9 1,9 7 0,8-8 0,8 9-11,8 3 0,13 8 1,8 5-1,6 11-224,0 11 1,5 16-1,1 13 1,2 4-65,-1 2 0,1 13 0,5 7 0,0 5-202,1 6 0,-1 4 0,-1 4 0,-5 3-154,-5 3 1,-6-4 0,-4 5-1,-4 5-195,-2 5 0,-1-2 1,-9 5-1,-3-5-251,-6-2 0,-4-7 1,-2-4 73,0-4 1,-8-12 768,-4-8 0,4-17 1,3-17-1,3-10 600,2-6 0,2-4 0,5-4 0,11-5-124,9-5 1,8 5-1,4 1 1,3 2-113,3 4 0,2 10 0,3 6 0,-1 6-281,-3 5 1,-7 4 0,4 10-1,-3 4-353,1 6 0,-8 9 1,-10 4-1,-3 2-469,-3 4 0,1 4 0,-3 4 0,-1 2-206,-2-2 1,-9-3-1,5 1 1,-2 2-198,0 2 0,0 0 0,-6-6 1079,0 0 0,-8-1 0,-2 1 0</inkml:trace>
  <inkml:trace contextRef="#ctx0" brushRef="#br0" timeOffset="299">2145 560 8128,'0'-18'0,"0"7"0,0-1 833,0-2 0,-2 1 0,-4-1-139,-6 2 0,-3 9 1,-3-3-1,1 6-452,-1 6 0,1-3 0,-1 9 0,1 2-192,-1 1 1,1 3 0,1-1-164,5 1 1,3-1-1,8 1-1643,0-1 1548,0-7 0,8 3 0,3-7 1,5-2 246,1-2 0,1-2 0,-1 0 1,1 0-173,-1 0 1,7 0-1,1-2 1,0-2-121,0-2 0,4 0 0,-5 6 0,-1 0-337,2 0 1,-5 0 0,3 2 0,-4 2 589,-1 2 0,7 0 0,2-6 0</inkml:trace>
  <inkml:trace contextRef="#ctx0" brushRef="#br0" timeOffset="583">2424 542 8165,'8'-17'195,"3"-1"0,-1 7 0,2 1 0,1 0 405,3 0 0,3 7 1,3-3-1,3 6-145,2 6 1,-4 3 0,4 11 0,1 1-215,-1 2 1,-6 6 0,2-5 0,-5-1-252,-6 2 1,1-5 0,-7 3 0,-2-4-170,-2-1 0,-2-7 0,-2-1 0,-6-2-27,-9-4 0,-1-2 0,-7-4 0,2-4 53,-1-6 1,1-5 0,8-4 0,3-5 65,6-1 0,4 4 0,2-6 0,2 0 195,4 1 1,11-3 0,14 8-1,8 2 107,8 1 1,3 11 0,3 3 0,-1 4-2,0 2 0,-1 2 0,-5 4 0,-5 5-967,-4 5 0,-4 7 1,-6 0-1,-7 1-365,-7 1 0,-9-6 1118,2 5 0,-4 3 0,-2 0 0</inkml:trace>
  <inkml:trace contextRef="#ctx0" brushRef="#br0" timeOffset="949">3385 402 8165,'11'0'-282,"1"0"620,-8 8 1,-4-6 252,-12 4 1,-3 2 0,-3-2 975,1-3 0,5-1 1948,0-2-1799,1 0-1542,1 0 0,10 6 0,14 0 0,5 0-437,4 2 0,8-1 0,-2 7 1,4-4-782,2-3 1,0 5 0,-2-4-1,-2 0-283,-2-1 1,-5-1-1,3-6 842,-2 0 1,-4-8 0,-9-3-1,-6-5 43,-4-1 0,-2-7 1,0 1-1,0 2 442,0 1 0,-6 3 0,0 0 0,0-1 0,6 8 0,0 3 0</inkml:trace>
  <inkml:trace contextRef="#ctx0" brushRef="#br0" timeOffset="1283">3681 455 8180,'-5'-23'199,"-3"-1"0,0 3 1065,0 2 1,3 1 998,5 1 1,1 7-1753,5 4 0,10 12 0,7 7 0,0 9-275,3 7 1,-1 4 0,6 4 0,-2 4-146,2 5 0,-6 5 1,0 3-1,-3 4-253,-5 6 0,5 6 0,-13 6 1,-1 5-203,-8 5 1,-10 3-1,-15 4 1,9-44-1,-3-1-109,-2 1 1,-2-1 0,-4-4 0,-3-3 0,-30 29-1,0-12-136,0-9 0,4-16 1,9-18-1,8-13 448,8-11 0,6-22 0,7-10 1,3-8 235,3-3 0,5-8 0,10-4 0,9-6-285,11-6 1,8 4 0,6-1-1,4 5-436,6 4 0,11 8 0,8-3 646,8 5 0,5 9 0,8 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7:09.9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202 505 8175,'-8'-9'761,"-1"-7"-41,-9 4 0,10-1 1,8 1-1,12 4-310,9 1 1,8 5 0,10-4 0,4 4-694,2 2 0,-5 0 1,5 0-1,0 0-5,-1 0 1,-7 0 0,0 0 0,-6 0-802,0 0 1,-12 6 1088,-1 0 0,-12 7 0,2-3 0</inkml:trace>
  <inkml:trace contextRef="#ctx0" brushRef="#br0" timeOffset="165">27 785 8175,'-17'0'484,"7"0"0,12 0 0,18 0 0,13 0-291,11 0 1,14-6 0,6 0 0,6 2-470,6 2 1,-2 2 0,5-2 0,-1-2-1682,-4-1 1957,-3-1 0,-1-2 0,0-2 0</inkml:trace>
  <inkml:trace contextRef="#ctx0" brushRef="#br0" timeOffset="348">936 51 8288,'5'-11'741,"1"-1"0,2 6 0,-2-4-280,5 3 1,-1 3-1,2 10 1,1 7-135,3 8 1,1 14-1,1 12 1,-1 5-477,1 7 1,-3-3 0,-1 8 0,-4 4-353,-3 6 1,-1-3 0,-8 5 500,-4-4 0,-11 5 0,-10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7:40.1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140 120 8288,'-18'-25'249,"1"8"0,-1-3 0,1 7 1102,0-1 1,-1 1-729,1 1 0,7 6 0,4 12 0,4 6-146,2 3 0,2 10 0,4 4 1,6 4-264,3 2 1,8 0 0,1 0 0,-3 0-128,-2 0 1,-1 0 0,-1 0 0,-1 0-320,-5 0 0,5-2 0,-6-2 0,-1-4-1077,-3-2 0,-4-1 832,-2-7 0,-6-9 0,-1-10 1,-1-14 594,0-11 0,-4-8 0,7-6 0,1-5 303,2-5 0,10-5 1,3 2-1,5 5 91,1 5 1,3-1 0,1 8 0,4 6 31,2 4 1,2 6-1,6 9 1,0 8-638,0 8 0,6 6 0,0 9 0,-1 6-588,3 10 1,-6 0 0,8 8 0,-1-2-283,3-1 1,5 7 0,-9-6 962,2-3 0,1-1 0,7-2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7:21.89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419 263 8488,'2'-16'0,"2"2"0,2 3 986,-2-3 1,-2 5-1,-2-3 1,0-2-9,0-1 1,0 3-1,0 1 1,-2-3-544,-4-2 1,-4 5 0,-9 1-1,-4 2-353,-6 4 0,-4 2 1,-2 2-1,0 0-92,0 0 0,0 8 1,0 6-1,2 5-593,4 5 1,0 5 0,9-4 0,7 0-110,3 0 0,4 1 0,6-5 0,0 2 291,0-1 1,8-5 0,4-3-1,5-5 303,6-1 0,-1-2 0,5-6 1,0 0 47,0 0 1,0-2 0,4-4 0,-3-4-24,-3 1 0,0-5 1,-4 6-1,3 1-284,-3-1 0,-2 2 0,-1 4 0,-1-2-363,1-2 1,1 2 0,3 8 739,1 2 0,0 8 0,-5-5 0</inkml:trace>
  <inkml:trace contextRef="#ctx0" brushRef="#br0" timeOffset="217">804 298 8411,'17'-18'204,"0"-1"0,-1-3 0,-2-1 1132,-3 2 1,1 1 218,5 3 0,-5 7-1156,0 4 0,-7 4 1,5 4-1,-2 4-348,-4 6 1,0 3 0,0 3 0,1-1-413,-1 1 0,-2-1 0,0 1-585,4-1 0,-2-1 0,7-5 352,3-5 1,2-4-1,1-4 1,0-4-37,1-5 1,5-7 0,2-5-1,1-4 277,-1-1 0,4-3 0,-6 8 1,1 2 352,1 1 0,-6 3 0,5-1 0,3 9 0,0 1 0</inkml:trace>
  <inkml:trace contextRef="#ctx0" brushRef="#br0" timeOffset="735">1589 228 8308,'10'-8'230,"-4"-4"0,-4-3 0,-2-3 465,0 1 1,0-1-1,0 1 1,0-1 209,0 1 1,-2-1 0,-2 1-424,-2 0 0,-7 1 0,1 4-511,-4 7 1,-1 3 0,0 2 0,-1 2 22,1 3 0,-7 11 0,1 9 1,4 0-358,5 1 1,-1 5-1,5-2 1,0 2 2,4-2 0,6 2 0,6-6 0,6 0 373,3 1 1,12-3 0,8-8 0,10-3 35,5-6 1,11-4-1,3-2 1,6-2 46,5-4 0,-1-11 0,6-11 0,-5-1 1,-7 0 1,-8 0 0,-15-4 0,-10 2 17,-10 2 1,-13 2 0,-6-2 0,-6 5-1,-6 5 1,-10 7-1,-9 3 1,-2 1-313,-4 4 1,0 2-1,0 2 1,3 2 19,3 4 0,-4 5 0,8 11 0,3 1-15,5-2 0,7 5 0,-4-3 0,2 0 107,5 2 1,1-5 0,2 3 0,0-3 237,0-3 0,7 1 1,5-3-1,4-3 192,1-6 0,-5-5 0,-1-1 1,3 0-1,1 0 0,3 0 0,-1 0 0,1-1-107,-1-5 1,1 2 0,-1-6 0,1 2-345,-1 4 0,1 3 0,1 1 0,2 0-252,3 0 1,-1 7 0,-6 5 0,1 3-234,-1 3 0,7 1 0,-1 3 0,-2 3-2507,-1 2 3098,-3 2 0,8 6 0,2 0 0</inkml:trace>
  <inkml:trace contextRef="#ctx0" brushRef="#br0" timeOffset="865">2969 472 8411,'-8'-25'1442,"6"11"0,-3-3-937,3 1 0,-4 5-3595,0 5 3090,0 8 0,14 23 0,2 2 0</inkml:trace>
  <inkml:trace contextRef="#ctx0" brushRef="#br1" timeOffset="1368">804 263 8990,'-8'-18'0,"-2"1"1026,0-1 1,-3-5-107,7 0 0,2 3 0,10 14-707,6 12 0,11 16 0,8 9 0,6 7-346,3 9 1,7 5 0,-4 5 130,1 1 1,3 16 0,5-3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7:19.3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105 759 8331,'-17'0'364,"-7"-7"0,1-3 1228,2 0 1,9 1-708,6 3 1,4 6 0,4 0 0,4 11-488,6 11 0,5-1 0,6 6 1,7 0-373,2 1 1,3-5 0,0 6-1,2 2-102,4 2 1,-4-4-1,4-2 1,-5-2-593,-1-3 0,-6-3 1,-3-1-1,-5-3-226,-5-3 1,-13-6 0,-3-14 988,-9-10 1,-7-7-1,-1-12 1,-3-3 829,-3-7 1,10-3 0,-5-3 0,4 3-30,5 3 1,1-1 0,8 9 0,4 4-321,8 4 0,7 9 0,18 1 1,4 8-534,5 7 1,7 6 0,5 6-1,4 7-275,0 8 1,4 7 0,-8 7 0,-2 1-328,-1 5 1,-11-4-1,-5 4 1,-8-4 7,-8-2 1,-9 0 0,-4-2-1,-2-4-37,-5-6 0,-8-6 0,-7-5 1,-4-6 408,-1-4 1,-6-2-1,-1 0 1,3-4 596,2-8 1,-5-1-1,3-14 1,4-1 50,3 1 1,10-2-1,-2-4 1,4 2 222,2 2 0,8 6 1,4-5-1,3 5-401,3 8 0,7-1 0,2 8 0,2 1-471,0-1 1,0 4-1,6 10 1,0 7-572,0 9 0,0 3 0,-2 6 0,-4-2-525,-5 2 1,-3 2 0,-2 2 0,1 0 22,-5 0 0,-3 0 1253,-1 0 0,-3 0 0,-8 0 0</inkml:trace>
  <inkml:trace contextRef="#ctx0" brushRef="#br0" timeOffset="215">1537 1004 8331,'6'-23'0,"0"-1"702,-2 3 1,5-4 0,1 1 0,2 3 202,-1 2 1,-5 1-1,4 1 1,0-1 84,-1 1 1,-5-1-777,2 1 0,-6 7 0,-8 4 0,-7 4-159,-7 2 1,-7 2-1,4 4 1,0 6-180,0 3 0,1 3 0,9 1 0,3 3-367,6 1 0,4 8 0,4-2 0,6 2-125,9-2 1,18 4 0,18-6 0,11 1-1840,10-5 2455,13-4 0,-36-6 0,3-1 0,3 2 0,0 0 0</inkml:trace>
  <inkml:trace contextRef="#ctx0" brushRef="#br0" timeOffset="600">3231 567 8414,'-8'-25'0,"-3"-4"782,-5-4 0,-9 6 1,-4 3-1,-4 5 635,-2 2 0,-6 7 0,0 4 0,3 6-765,1 6 1,2 6 0,2 9 0,6 4-516,9 2 1,3 8 0,9 8-1,2 2-398,2 3 1,10-3-1,5 1 1,9 3-829,7 1 0,6-3 0,6-3 0,5-1-994,5-4 1,3-10 2082,4-6 0,4-3 0,8-3 0</inkml:trace>
  <inkml:trace contextRef="#ctx0" brushRef="#br0" timeOffset="1264">3423 724 8756,'-6'-17'1460,"1"0"1,-7 5 101,6 0 0,0 10-1304,6 2 0,6 14 0,2 9 0,2 0-198,3 3 1,9-1 0,1 6 0,-2-4-399,-1-2 1,3 4 0,0-3 0,-2-1-119,-1 0 0,-5-2 1,-1-5-1,-4-1-778,-3 1 0,3-8 950,-10-5 1,-4-5-1,-13-5 1,-1-9 626,1-7 0,-1-1 1,1-5-1,1 0 314,5 0 1,-3 0 0,8-3 0,3 5-34,1 0 1,11 6 0,9-5 0,9 7-110,6 5 0,12-1 0,5 7 0,8 4-550,4 6 0,-4 7 0,5 11 0,-3 3-270,-4 2 0,-2-4 0,-5 7 0,-8-1-635,-12-2 0,-10-2 551,-7-8 1,-6-7 0,-14-4 0,-8-4 389,-5-2 0,-10-8 1,2-3-1,-2-5 201,2-1 0,-2-7 0,5 1 1,1 0 658,0-3 0,7 7 0,9-4 0,1 3-97,4 3 0,2 5 1,4 1-1,4-1-484,6 2 0,17 3 0,8 7 0,5 0-260,7 0 0,1 9 0,3 7 0,-1 7-613,0 4 0,1 2 1,-3 6-1,-3 0-394,-6 0 0,-7 0 0,-4-2 0,-7-2-1500,-4-2 1,-9-7 2486,-4 1 0,-4-4 0,-2-1 0</inkml:trace>
  <inkml:trace contextRef="#ctx0" brushRef="#br0" timeOffset="1481">4646 532 8358,'2'-35'0,"2"-1"526,1-5 1,3 12 0,-4 0-1,4 7 1474,1 5 1,-3 1-1263,6 5 1,-6 5 0,5 12-544,3 5 1,-4 11 0,1 3-1,3 2-108,1 4 1,5 10 0,1 3 0,2 3-460,-1 0 1,-3-1 0,-1 5-1,-1-1-824,1 2 0,-7-9 0,-1 10 0,-2-3-487,-4 0 0,-4-3 1683,-6 0 0,-19-9 0,-12 5 0</inkml:trace>
  <inkml:trace contextRef="#ctx0" brushRef="#br0" timeOffset="1899">4733 934 8358,'10'-35'559,"-4"0"1,-3-6 0,3 1 0,6 1 486,3 2 0,3 8 0,1 2 1,5 3-377,5 9 1,6 5 0,3 10 0,5 0-342,2 0 0,-1 2 1,5 6-1,-3 7-406,3 7 0,-6 3 0,-3-4 1,-5 5-376,-6 1 1,-3 0-1,-9 2 0,-1-6-865,-5-3 0,-3-3 0,-8 1-64,0-1 1,-10-7 1230,-7-4 0,-1-4 0,-5-2 0,4-2 465,1-4 0,7-4 0,1-7 0,2-1 607,4 1 1,4-1 0,6 1 0,8-1-247,7 1 0,6 5 1,8 2-1,2 3-397,4 3 0,3 2 1,9 2-1,1 0-297,4 0 1,-5 8-1,-1 3 1,-9 3-671,-6-2 1,-4 1-1,-4-7-91,-6-2 1,-11-4-1,-8-6 513,-8-6 1,-8-3 0,-9-5 0,-4-1 325,-3-2 0,-1-6 0,-4 3 0,2 3 391,2 4 0,2-3 1,-2 13-1,6-1 136,3 4 0,3 4 1,1 4-931,4 4 1,5 10 0,9 9-1,5 4-758,11 8 0,7 4 0,10 7 1101,0-1 0,8 7 0,1 8 0</inkml:trace>
  <inkml:trace contextRef="#ctx0" brushRef="#br0" timeOffset="2097">5938 166 8344,'-19'-43'2230,"-5"-4"1,7 12-1292,-1 6 1,9 18 0,9 13 0,4 13-615,7 12 1,3 16-1,17 7 1,4 9-517,4 3 0,1 2 1,-3 6-1,2-2-780,2-4 1,2 3 0,-5-1 0,3 4 970,-2 0 0,-2 4 0,-2-12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7:17.1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157 639 8419,'-19'-2'0,"-2"-2"779,-3-2 1,1 0 0,6 10 0,-1 6 241,1 7 1,7 12 0,4 0-1,4 6-532,2 6 1,8-2 0,5 8-1,11 1-527,11 2 0,2 3 0,7-1 0,-1-1-182,-4-5 1,1-3 0,-3-10 0,-6-4-1618,-3-6 0,-5-5 1298,-6-7 1,-7-7 0,-4-15-1,-4-13 493,-2-7 0,0-9 1,0-3-1,0 0 726,0 1 1,0 1-1,0 6 1,2 2 287,3 4 1,-1 0 0,6 9-1,2 7-689,3 3 0,-1 4 1,11 8-1,2 4-284,8 6 0,0 11 0,6 4 0,-4 2-105,-2 0 1,3-7 0,-3-1 0,-7-6-716,-7-3 1,-9-8-1,-3 0 582,-1-8 0,-10-8 0,-10-11 0,-5-6 147,-6-4 0,1-8 0,-7 0 0,0 3-159,2 1 1,-4 2 0,8 0 0,3 2-456,7 4 0,-1 4 1,10 9-1,6 4-499,8 7 0,13 3 1209,6 2 0,12 0 0,4 0 0</inkml:trace>
  <inkml:trace contextRef="#ctx0" brushRef="#br0" timeOffset="200">1275 778 8369,'-35'-17'0,"0"-2"809,0-5 1,-4 5 0,4-3 0,8 7 5062,6 3-5638,4 8 0,9-1 0,6 12 0,10 9-211,7 5 0,1 10 1,11-2-1,0 4-450,0 2 0,2 0 0,6 2 0,0 2-574,0 2 0,0 1 1,0-3-1,0 2-828,0-2 0,-2 3 1829,-4-1 0,4 0 0,-6-6 0</inkml:trace>
  <inkml:trace contextRef="#ctx0" brushRef="#br0" timeOffset="469">1432 447 8420,'-19'-53'72,"-3"1"1,-3-1 474,-2 1 0,6 7 0,-5 5 0,3 5 976,0 6 0,-6-2 0,6 7 1464,1 3-2827,11 9 0,5 12 0,13 16 0,11 9 0,9 10 1,6 13 0,4 3 0,4 7-118,5 4 0,5 2 0,1 8 0,1 2-743,-1 1 0,0 3 0,-1-4 1,-3 1-481,-1-1 1,-4 4 0,-1-4 0,-11-7-569,-9-6 0,-9-15 1748,-13-5 0,-15-4 0,-5-2 0</inkml:trace>
  <inkml:trace contextRef="#ctx0" brushRef="#br0" timeOffset="819">1432 866 9176,'0'-51'0,"0"3"871,0 1 0,2 8 0,6-1 0,9 3 101,11 2 0,12 8 0,9 5 0,5 7-190,4 3 1,6 10 0,-5 2 0,-1 10-499,2 5 0,-6 9 0,3 1 0,-9 2-397,-7 4 1,-6 4-1,-4 4 1,-4 4-72,-2 1 0,-2 1 1,-7 3-1,-2-3-568,-3-2 0,-7 1 0,2-7 1,-4-6 85,-2-4 1,-2-5 0,-4-11 851,-6-5 1,5-6 0,-1-8 0,2-7 692,0-6 1,0-10 0,6 1 0,2-3-298,4-2 1,4 1 0,7-1 0,1 2-156,-1 4 1,7 3-1,1 9 1,2 1-282,4 5 0,2 3 0,0 8 0,-2 0-636,-2 0 1,-2 13 0,4 7 0,-3 3-439,-3 2 0,-2 6 0,-5-1 0,-1 4 1,0 7 0,1-4 1,-3 4-1,-1-4-843,-2-2 0,-8-6 1770,1 0 0,-3 0 0,-2 6 0</inkml:trace>
  <inkml:trace contextRef="#ctx0" brushRef="#br0" timeOffset="1286">3039 1005 8420,'21'-29'76,"-3"0"1,7 8 0,-11-2 0,-1 3 1775,3 3 0,-3 5 1854,-1 0-3394,3 9 1,-11-3 0,6 12 0,0 5-182,-1 5 1,1 7 0,4 2-1,-3 2-344,3 4 0,1-3 0,3-1 0,-1 0-605,1 0 0,-1-6 0,1 3 1,-3-5-200,-3-1 0,3-9 1086,-3-3 0,2-14 0,-1-9 0,-3-10 493,-2-6 0,5-8 0,-3 0 1,2 2 385,-1 3 0,1 1 0,5 0 1,1 4-376,-1 7 0,1 1 0,1 13 0,3 1-432,1 3 1,6 6 0,-4 6 0,0 7-208,1 9 0,5 3 0,-4 6 1,0-2-547,-4 2 1,-3 2 0,-5 0 0,-3-4-1439,-6-6 1,1 3 1839,-1-3 0,-2-8 0,-8-11 1,-4-8 746,-1-7 0,3-12 1,-4-7-1,2-3-98,5-2 1,1 2 0,2 2 0,2 2 234,3-2 0,5 6 0,10 2 1,3 3-406,6 3 1,4 7 0,2 4 0,2 4-405,3 2 0,3 8 0,6 4 0,-5 5-508,-1 7 1,-10 5 0,-8 10 0,-3 1-457,-5-1 1,-3 0 0,-14 0 1098,0 1 0,-8 1 0,-2-6 0</inkml:trace>
  <inkml:trace contextRef="#ctx0" brushRef="#br0" timeOffset="1433">3510 726 8420,'-52'-45'299,"2"-3"1,5 7 0,10 2 2553,10 2 1,7 10-3203,7 4 0,5 11 0,14 6 0,11 6-4234,14 6 4583,10-4 0,17 22 0,2-5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8:01.4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1764 1739 8090,'-6'-18'-493,"0"1"0,-5 5 1939,5 1-1479,0 7 1,6-2 495,0 12 1,-2-4-120,-4 3 1,2-3 0,-7-2-63,-3 0 1,4-2-1,-1-3 1,-5-7 20,-5-4 0,0-3 1,-8-4-1,-4-6 0,-6-4 1,-8-10-1,-11-4 1,-4-5-230,0-6 1,-6 1 0,4-7 0,-4-2-36,-2-1 1,6-5 0,0-2 0,32 36-1,0-2-98,1 1 0,0-1 0,-2-1 0,0 0 0,3-1 0,2-1 0,-27-39-161,7 7 1,3 5 0,8 4 0,0 4 1,4 2 1,10 9-1,0 11 1,3 5-35,3 5 1,1 11 0,5 7-2357,5-1 798,4 5 1810,10 8 0,2 10 0,7 7 0</inkml:trace>
  <inkml:trace contextRef="#ctx0" brushRef="#br0" timeOffset="933">1851 2210 8179,'-11'-17'0,"-1"1"-487,-2 5 0,5-5 0,-3 6 356,-2 1 0,-1-5 1,-4 8-1,-3 0 577,-1-1 1,-8 5 0,2-6 0,-4 2 130,-2 0 0,-8-7 1,-1 3-1,-3-2-120,0 1 1,-5-1-1,-6-5 1,0-1-192,-3 1 0,7-1 0,-2 1 0,5-1-118,5 1 1,5-1-1,-4 1 1,5 0-338,7-1 0,-2 1 1,8-3-1,-3-1-237,1-2 1,2-1 0,-2 5-1,4-2-343,0-3 0,3-1 0,-5 4 0,2-3-996,4 3 1765,1 9 0,-5-11 0,-2 4 0</inkml:trace>
  <inkml:trace contextRef="#ctx0" brushRef="#br0" timeOffset="1564">1869 2402 8194,'-2'-17'83,"-4"-1"0,2 1 1,-6 0 402,3-1 1,-7 8-138,2 5 1,3-3 0,-3 2-164,-2 2 0,-1 4 0,-4 4 0,-3 4-244,-1 1 1,-10 9 0,-2 7 0,-13 4 13,-15 8 0,-3 6 0,-17 11 1,39-25-1,-1 0 4,-3 3 1,-1 0 0,-4 0 0,-1 0 0,-2 1 0,-1 0 0,-1 1 0,0 0-82,2 0 1,-1-2 0,3-3 0,0-1 0,2-2 0,1 0 0,1-3 0,1-1-104,2 0 0,1-2 0,-34 9 0,12 0 0,14-7 224,11-5 0,12-1 0,6-5 0,6-5 0,5-4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8:13.6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61 276 8688,'-18'-18'2188,"1"1"-1822,-1 7 0,11 6 1,7 16-196,9 11 1,7 8 0,1 6 0,1 2-114,-1 2 1,1 7 0,-1-1 0,3 3-238,3 2 0,-10 1 0,5-1 1,-4 1-300,-5-1 1,5 8 0,-8 2-1,-2-2-108,-3-7 1,-1-3-1,-1-7 1,-5-2-677,-6-4 1262,-3-14 0,-3-8 0,1-5 0</inkml:trace>
  <inkml:trace contextRef="#ctx0" brushRef="#br0" timeOffset="267">78 276 8118,'-9'-26'0,"1"-3"170,0-4 0,6 0 1,-4 2-1,6 4 478,6 2 1,4 7 0,7 7 0,3-1-351,3 2 0,4-3 0,10 7 1,2 4-187,2 6 1,5 6-1,-5 9 1,-2 4-217,-2 6 0,-4 4 0,-4 4 0,-6 2-232,-4 2 1,-9 5 0,-4-3-1,-4 2-21,-2 3 1,-8 1-1,-6-1 1,-7-3 68,-8-2 1,-6-3 0,-4-5 0,-1-2 24,1-4 1,-4-5 0,4-11 0,4-3-899,4-2 1161,2-2 0,2 1 0,2 3 0</inkml:trace>
  <inkml:trace contextRef="#ctx0" brushRef="#br0" timeOffset="584">759 677 8053,'-11'-17'662,"-1"1"1,-1 3-539,-3 1 0,4 2 0,1-3 1360,-3 1 0,-1 8-1222,-3-2 0,8 6 0,3 6 0,1 6-570,0 3 0,0 9 1,8 1-1,4 0 7,6 0 0,-3 6 0,3-3 0,2 1-22,1 0 1,1 0-1,-3 6 1,-3-2 90,-2-4 1,-1 4 0,-3-6 0,2 2 175,-2 0 0,-10-1 1,-7 1-1,-7-6 272,-3-4 1,-6-7-1,4-2 1,-3-3-71,-3-3 1,6-2-1,2-2-351,3 0 1,11-2 0,5-4-750,8-5 0,7 3 954,13 2 0,3-3 0,8-1 0</inkml:trace>
  <inkml:trace contextRef="#ctx0" brushRef="#br0" timeOffset="1067">1231 852 8061,'0'-27'468,"0"4"0,0 3 1,-2 3-1,-2-1 188,-2 1 1,0 5-1,5 0-97,-5-1 0,2 5 0,-8 2-436,-1 4 1,3 2 0,0 2 0,0 2-246,1 2 0,3 8 0,-4-3 1,1 5-182,-1 1 0,6-5 0,-2-1 0,2 3-345,-2 2 1,5 1 227,-5 0 1,4 1 580,2-1 0,0-5 700,0 0 0,2-8-231,4 1 0,-3-3-530,9-2 1,-6 0-1,6 0 1,1 2-60,3 4 1,1-2-1,2 6 1,3-1-132,1 1 1,6 2 0,-4 7 0,1 4 7,-1 7 0,4 4 0,-6 7 0,-3 4 108,-7-1 0,1 13 0,-8-5 0,-2 1 15,-2-5 1,-10 1 0,-6-7 0,-7-1-85,-8-4 0,-10 0 0,-4-16 0,-1-5 72,-5-9 1,1-5 0,1-6 0,8-7 177,8-12 1,2-10-1,10-10 1,5-8-387,4-5 1,14-8 0,14 4 0,9 0-520,6 0 1,10 3 0,5 11 697,8 5 0,14 12 0,10 4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8:28.5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96 577 8265,'-8'-10'434,"6"-5"150,-4 3 0,-2 3 895,2-3-1171,1 8 1,7-4-1,1 10-112,3 4 1,2-2 0,-2 8 0,4 1-151,-1 3 0,7 1 0,-7 1 0,3-1-166,0 0 0,-6 7 0,3-1 0,1 0-356,0 3 1,-6-7 0,1 6-1,-3 0-82,-2 5 1,0-3 0,0 0 0,0 0-1270,0 0 1827,-7-5 0,-11 11 0,-9-6 0</inkml:trace>
  <inkml:trace contextRef="#ctx0" brushRef="#br0" timeOffset="232">165 490 8265,'-9'-18'84,"-7"7"1,6-1 420,1-2 1,-5 5 0,8-3-214,2-1 1,4 3 0,8 0 0,8 2-143,5 4 1,10-3 0,-2-1 0,4 0-267,2 0 1,6 3 0,0 5-1,-4-2-284,-6-4 0,0 4 0,-6-4 0,0 6-369,0 6 0,-9-2 0,-10 7 769,-4 3 0,-10 9 0,-2 4 0</inkml:trace>
  <inkml:trace contextRef="#ctx0" brushRef="#br0" timeOffset="397">165 717 8265,'18'-2'-43,"-1"-4"1,1-4-31,-1 1 1,7-7-1,1 6 1,2-1 261,4-1 1,2 6 0,2-3 0,0 1-176,0 4 1,-2 2-1,-4 2 1,-4 0-577,0 0 0,-7 8 0,-1 3-349,-9 5 911,-14 9 0,-11-5 0,-10 5 0</inkml:trace>
  <inkml:trace contextRef="#ctx0" brushRef="#br0" timeOffset="531">235 944 8162,'-9'0'62,"1"0"1,21 0-1,7 0-215,5 0 1,-2 0 0,6 0 0,0 0 152,-1 0 0,5 0 0,-6 0 0</inkml:trace>
  <inkml:trace contextRef="#ctx0" brushRef="#br0" timeOffset="731">707 140 8265,'-2'-23'149,"-4"0"0,-2-6 1,-5 6 1575,1 1-1433,8 11 1,-2 3-1,12 10 1,6 4-553,3 5 1,9 11 0,1 3 0,0 2-297,0 4 0,4 2 1,-5 2-1,-3 2 556,-2 4 0,7 11 0,1 10 0</inkml:trace>
  <inkml:trace contextRef="#ctx0" brushRef="#br0" timeOffset="1182">1091 926 8155,'-17'-5'67,"-1"-1"0,1 0 1,-1 6-1,1 0 462,-1 0 1,-5 0 0,-2 0 0,-1 0-279,1 0 1,-4 6-1,6 1 1,1 3-270,3 4 0,0 1 0,-3 3-166,-1-1 1,2 1-1,9-1 1,6 1-608,4-1 1,2 1 498,0-1 1,8-7 0,4-4 0,3-5 245,3-1 1,-1-7 0,3-5-1,1-3 144,2-3 0,0-7 0,-5-4 0,-1-4 225,1-2 0,-3-2 0,-3-2 0,-6-2 82,-4 3 0,-2-1 0,0 0 0,-2 0 269,-4 6 0,-9-2 0,-9 8 0,3 2 318,1 7 1,3 1-825,0 5 0,7 6 1,4 6-254,4 10 1,18 6 0,7 1 0,8 3-155,4 3 1,8 4-1,3 8 1,5 0-749,1 0 0,0 7 0,1 3 1,1 2 986,4-1 0,4 9 0,8 7 0</inkml:trace>
  <inkml:trace contextRef="#ctx0" brushRef="#br0" timeOffset="1634">78 1765 8101,'-14'-16'236,"-1"3"1,-1 3 592,3 2 0,7 0-325,-6 3 1,10 5 0,4 0-581,14 9 1,1 7-1,9 3 1,-3 2-137,0 3 1,6 1 0,-5-4 0,-1 3-37,2-3 0,-6 4 1,3 0-1,-7 1-637,-3-1 0,-8 4 885,2-6 0,-4 8 0,-2-4 0</inkml:trace>
  <inkml:trace contextRef="#ctx0" brushRef="#br0" timeOffset="1831">26 1765 8172,'9'-45'423,"7"2"0,-6 10 1,1 2 2,1 2 0,1 10 1,9-1-1,1 9-298,-2 3 1,1-4 0,-1 7-1,2 1 6,-1 2 1,3 2-1,-2 2 1,-1 2-451,-3 1 1,4 7-1,-1-4 1,-5 1-406,-3 5 1,-10 2 0,1 1 0,-3 2 720,-2 5 0,-7 3 0,-3 8 0</inkml:trace>
  <inkml:trace contextRef="#ctx0" brushRef="#br0" timeOffset="2066">288 1904 8172,'-12'6'0,"0"2"-266,-1 2 1,3-5-1,-2 5 195,-1-2 0,3 4 0,-2-5 237,-1 3 1,-1 2 0,1 3 0,1-1 97,-2-3 0,7-5 269,1 6-503,4 0 1,12 3 0,5-3 0,8-6-242,5-5 1,1-2 0,6-3 0,0-2 210,0 2 0,-1-6 0,1 1 0</inkml:trace>
  <inkml:trace contextRef="#ctx0" brushRef="#br0" timeOffset="2298">427 1398 8172,'-15'-18'0,"1"1"550,3 0 0,-1-1 903,-6 1-1389,9 7 1,1 4-1,10 12 1,2 6-232,2 3 0,7 4 1,-1 3-1,3 3-221,3 2 1,-1 2 0,-1 6 387,-5 0 0,13 8 0,-5 1 0</inkml:trace>
  <inkml:trace contextRef="#ctx0" brushRef="#br0" timeOffset="2567">218 1939 8131,'2'-15'281,"4"1"0,5 4-158,5 3 1,11-5-1,6 4 1,6 1-763,-1-1 0,5-4 639,-2 6 0,0 1 0,-6 5 0</inkml:trace>
  <inkml:trace contextRef="#ctx0" brushRef="#br0" timeOffset="2866">340 2254 8255,'-12'0'863,"1"0"1,7 2-930,-2 3 0,12-3 0,5 4-142,5-4 1,7-2 0,1 0-1,-3-2-200,-2-4 1,-1 4 0,-1-3-1,1 1-230,-1-2 1,1 2 637,-1-8 0,1 1 0,-1-7 0</inkml:trace>
  <inkml:trace contextRef="#ctx0" brushRef="#br0" timeOffset="3333">864 2044 8399,'-10'-12'1773,"2"1"-649,1-3 1,5 5-339,-4-3 1,-2 6-260,2-6 1,-7 3-176,1-3 0,-3 4 0,-3 8-92,1 0 0,-1 6 0,3 2 0,1 2-643,2 3 0,3-3 1,-3 2-1,4 1-1562,1 3 0,5 1 0,-4 1 1237,4-1 0,2 0 877,0 1 1,2-6 373,4-1 0,3-7 0,9 0 94,-1-8 0,1 0 1,-1-5-1,3-1-132,3 0 1,-4 6 0,7-4 0,-3 3-284,0-1 1,8 0-1,-4 6 1,2 0-141,1 0 0,-7 2 0,4 4 1,-2 7-219,-3 9 0,-3-1 1,-2 8-1,1 2-143,-1 2 1,-1 2-1,-3 2 1,-3 2-380,-2 2 1,0-1 0,-4-5 0,1 0 15,-1 0 0,-2 0 0,-2-2 1,0-2-563,0-2 0,0-7 1204,0 1 0,0-4 0,0-1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8:36.5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36 274 8115,'0'0'0</inkml:trace>
  <inkml:trace contextRef="#ctx0" brushRef="#br0" timeOffset="365">1 222 8205,'0'-18'65,"0"7"0,0-1 246,0-1 0,0 3 314,0-2 0,0 6 1,2-3 244,4 1 1,-4 0-242,3 2 0,-1 4-264,2-3 0,-2 10 1,6 7-1,-1 4-164,1 1 1,-4 6-1,6 3 1,1 1-150,3 4 0,1 2 0,1 2 0,1 2-108,4 3 1,-3-3 0,3 4-1,-4-4-338,-1-2 1,-1-2 0,1-4 0,-1-6-503,1-3 1,-7-5 691,1-3 0,-6-6 0,4-12 1,-3-8 165,-3-7 0,0-6 0,0-10 0,2-4 7,-2-6 1,-2-3 0,0-2-1,1 1-2,3 5 0,0-3 0,-6 8 0,2 1-111,4-3 0,-4 14 0,6 0 0,-3 7-310,1 5 0,2 5 0,-2 2-99,5 3 1,3 9 0,0 9-1,-3 5-690,3 1 1243,1 8 0,3 3 0,-1 7 0</inkml:trace>
  <inkml:trace contextRef="#ctx0" brushRef="#br0" timeOffset="930">700 484 8559,'-2'-16'4707,"-4"5"-4390,4 3 0,-6 10 1,8 4-1,0 5-107,0 5 1,6 1 0,2 3 0,-1 1-182,1 2 0,4 6 1,-6-3-1,-1 1-136,3 4 0,-6-4 1,6 2-1,-2 0-137,0-2 0,-1 5 0,-5-9 0,0 0-276,0 2 0,0-11 464,0 3 1,-2-11-1,-1-2 25,-3-8 0,-6-13 0,4-12 1,1-6 29,-1-6 1,2 2 0,6-7 0,0-1-7,0 2 0,2-3 0,4 7 1,3 2-8,1 2 0,6 10 1,-5 4-1,5 4-3,1 1 1,1 8 0,-1 5 0,1 3-58,-1 2 0,-5 7 1,-1 7-1,1 5 22,-2 5 0,-2 1 1,-8-4-1,0 4 25,0 3 0,-2-5 1,-4 4-1,-6 0 24,-3 0 0,-9-5 0,-1 1 0,0-4 147,0-1 0,-4-6 1,3-3-1,1-1 1119,0-4 1,2-2-197,5-2 0,8-8-930,5-4 1,16 5-1,9 1 1,5 4-248,6 2 1,2 0 0,0 0 0,-2 2-280,-2 4 1,0 3-1,4 9 1,-2-1-332,-2 1 0,-7-1 0,1 1 0,-4-1-171,-1 1 0,-7-1 0,-1 1 0,-2-1 891,-4 0 0,6 1 0,-1-1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0:27.9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53 934 7815,'-6'-11'-68,"0"-1"0,-1 6 0,3-6 1109,-2-1 1,0 3-352,6-2 0,0 7 605,0-7-608,0 8 1,0-6 806,0 5-344,0 3-297,0-6-824,0 8 0,2 6 1,2 1-1,2 3 2,-2 4 0,-3 1 0,-1 3 0,0-1-140,0 1 0,0 5 0,2 2 0,2 2-90,2 4 1,0 2-1,-6 4 1,0 2-142,0 2 0,0 0 0,-2-6 1,-2-2 52,-2-4 0,0-4 1,5-8 345,-5 1 0,2-9 0,-6-5 0,2-8-62,4-7 0,3-14 0,1-8 0,0-8 49,0-4 0,0-7 1,0-6-1,0-1 35,0-1 0,1 6 1,3-4-1,2 3 78,-2 3 1,4 5 0,-2 5 0,-2 5 455,-3 10 0,-1 5 1059,0 5-1145,0 7 1,0 4-536,0 12 0,0 4 0,2 5 0,4-1 139,6-2 1,3 1-1,3 9 1,1 1-82,5-2 0,-3 6 1,6 1-1,0 1-274,0 0 1,1 0-1,3 6 1,-2 0-139,2 0 1,-6-2 0,-2-2 0,-3-2-335,-3 2 0,1 2 1,-3 0-1,-3-4-152,-6-6 1,-4-3-1,-4-3 1,-4 1 70,-6-1 0,-3-1 0,-5-5 1,-1-5-120,-2-4 1,-8 4 893,1 0 0,-10-1 0,-5-5 0</inkml:trace>
  <inkml:trace contextRef="#ctx0" brushRef="#br0" timeOffset="417">18 1249 8243,'-2'-16'4,"-2"2"0,-2 3 217,2-3 0,3 4 0,1-1 76,0-3 0,0 5 0,1-3 0,5 0-94,6 3 1,3-5-1,3 6 1,-1-1-338,1-5 1,-1 4-1,1 1 1,-1 1-297,1 4 0,-1-4 0,1 0 1,-1 1 144,1-1 0,-7-4 1,-1 4-1,0 1 218,-1-1 0,1-6 0,4 3 701,-3-5 1,-7 5 0,2-1 1036,-4-2 0,4 5-1081,0-3 1,7 8 0,-1 0-1,3 6-225,3 4 1,-1 8 0,3-3 0,1 5-215,2 1 0,8 1 0,-4-1 0,3 1-269,-1-1 0,-2 0 0,2-1 1,-4-2-567,0-3 0,-5-1 0,1 4 0,-5-5-53,-5-1 0,-7-6 549,2-14 1,-4-1 0,-4-16 0,-2-2 225,-2-2 1,-5-2 0,3 0 0,-2 0 180,-3 0 0,3 2 0,0 2 0,1 4-134,-1 1 1,6 3-839,-2 6 0,6 7 67,6 4 1,9 6 0,11 6 685,1 6 0,2 11 0,6 4 0</inkml:trace>
  <inkml:trace contextRef="#ctx0" brushRef="#br0" timeOffset="901">1118 760 8243,'-6'-18'314,"1"1"1,-1 5 0,4 2-1,-2 1 1414,-2-1 1,0 8-1198,6 2 1,0 2-1,2 11 1,2 5-266,2 3 1,8 4 0,-3-1 0,3 5-257,-3 4 1,3-4-1,-6-2 1,0 0-443,-1 0 0,1-3 1,-4 3-1,2-2-197,-2-4 1,-2-1 0,-4-3 515,-4 1 1,-4-10-1,-7-8 1,-3-10 111,-3-6 1,4-15-1,-5-6 1,7-7 238,5-11 1,-1 1-1,7-8 1,2 0-22,2 0 1,2 6 0,2-1 0,2 9-131,2 7 0,7 12 1,-1 6-174,3 3 1,3 11-1,-1 5 1,1 6-129,-1 3 1,1 9 0,-3-2 0,-1 3 2,-3 3 0,-7-1 0,2 1 0,-4-1 56,-2 0 1,0 1-1,0-1 1,-2 1 218,-4-1 1,-3 1 0,-9-1 0,1 1 173,-1-1 0,1-5 0,-1-1 0,1 3-50,-1 2 1,7-1 0,-1-1-1,0-3-113,3 3 0,1 1 1,8 3-141,0-1 0,2 1 0,6-1 0,7 1-285,7-1 1,9 7 0,-2-1 0,4-2-208,2-1 1,-2-3 0,-2 0-1,-2 1-219,2-1 0,0 1 0,-2-1 776,-6 1 0,4-1 0,1 1 0</inkml:trace>
  <inkml:trace contextRef="#ctx0" brushRef="#br0" timeOffset="1449">1747 777 9162,'-8'-10'1754,"6"1"-1023,-4 3 1,6 4-1,4-2-134,2 8 0,8 6 0,-3 7-492,5 0 1,1 3 0,1 1-1,-1 2-223,1-1 0,-1-3 0,1 1 0,-3 1-296,-3 2 0,1 1 0,-7-7 1,-2 0-49,-2 1 1,-2-6 0,-2-3 443,-4-1 0,2-2 0,-7-8 0,-3-4 502,-1-6 1,-1-5 0,5-4-1,5-5 231,4-1 0,2 0 1,0-4-1,2 4-110,4 2 0,9 1 0,10 7 0,2-1-416,4 1 1,8 7 0,2 4 0,0 5-264,1 1 1,-5 1-1,4 5 1,-4 6-362,-2 3 0,-8-3 0,-4 0 0,-3 1-368,-3 3 1,-5-5 319,0 1 1,-11-8 607,-1 2 1,-5-6 0,-9-6-1,4-6 336,3-3 1,-5-3 0,4 1 0,0-1 135,1 1 1,1 0 0,6-1-425,0 1 0,2-1 0,4 3 0,5 1-189,5 2 1,1 8 0,3-1 0,1 3-420,2 2 0,6 0 0,-3 0 1,-1 2-554,0 3 0,4 3 0,-6 6 0,-1-3-468,-3 3 0,4 7 0,-1 5 1456,-7 1 0,3-6 0,-8 4 0</inkml:trace>
  <inkml:trace contextRef="#ctx0" brushRef="#br0" timeOffset="1801">2830 707 8479,'-8'-10'4503,"6"3"-3308,-6 7-655,8 0 1,2 5-166,4 1 0,4 0 0,7-6-148,1 0 0,-7 0 1,1 0-254,2 0 0,1-2 0,1-4 0,-3-5-195,-1-5 0,-6 5 0,3-1-107,-1-2 1,-2-1-1,-8-1 130,-4 5 1,-4 3-1,-7 8 1,0 0-8,-1 0 0,1 2 1,-1 4-339,1 5 1,5 5 0,2 1 0,5 1-43,6-1 0,3-5 0,14-1 1,7 1-1346,6-2 1930,12-2 0,9-8 0,10 0 0</inkml:trace>
  <inkml:trace contextRef="#ctx0" brushRef="#br0" timeOffset="2184">3546 498 8243,'-23'-6'183,"-3"0"0,1 2 368,0 2 1,0 2-1,3 0 1,-1 2 379,2 4 1,3-2-1,5 7 1,1 1-677,-2-2 0,7 5 1,-1-3-1,2 3-401,0 3 0,0-1 0,6 1 0,0-1-370,0 1 0,0 1 0,2 1 0,2-1-976,2-4 1,2-1 1248,-2 4 0,-3-9 0,7-5 1,-2-8 325,-4-7 1,4-15 0,-3-9 0,-1-9 392,-2-7 1,-2-7 0,-2-2 0,-4-2 612,-5-4 0,-5 6 0,-1 2 0,-1 3-22,1 3 1,-6 9-1,-1 8 1,5 10 286,5 6 1,1 11-1578,7 8 0,2 10 0,12 13 0,9 6 35,10 4 1,14 4-1,6 2 1,3 3-530,3 3 1,-1-4 0,2 3 0,3 1-493,1 0 1,2-5-1,-6 5 1,1 0-2353,-5-1 3561,-9-5 0,-6 11 0,-10-5 0</inkml:trace>
  <inkml:trace contextRef="#ctx0" brushRef="#br0" timeOffset="2500">3913 620 11658,'0'-10'4142,"0"0"-3601,0 5 0,5-5 0,3-8-353,2 1 1,-6-1-1,2 1 1,-3 0-65,3-1 0,-4-5 0,4 0 0,-4 1-190,-2 3 0,-8 3 0,-3 3-45,-5 1 0,-1 8 0,-1-2 0,1 6-172,-1 6 0,8 6 0,5 9 0,3 4-16,2 3 0,2-1 0,5 4 0,13-2-228,13 2 0,11-6 0,15-2 0,7-3-655,7-3 1,7-7 1181,7-4 0,8-4 0,2-2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0:41.0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417 472 8034,'0'-17'-834,"0"5"1218,0 0-28,0 1 0,-2-5 161,-4 5 1,3-3 485,-9 8-392,8-7-391,-4 11 1,10-6-163,4 8 0,-2 6 0,6 1 0,-1 3-82,1 4 1,2 3-1,3 4 0,-1 5-18,-3 1 1,1-4 0,6 6 0,-3 2-24,-3 2 1,3 2-1,-5 2 1,0 2-43,-5 2 0,3-1 0,-2-5 0,-2 0-117,-2 0 1,-2-2 0,0-4 0,0-5-109,0-5 0,0 6 0,-2 0-429,-4-3 0,2-7 273,-7-15 0,5 0 488,-6 0 0,0-7 0,-5-3 0</inkml:trace>
  <inkml:trace contextRef="#ctx0" brushRef="#br0" timeOffset="282">435 490 8203,'0'-35'0,"0"0"107,0 0 1,0 4 0,2-2 0,3-4 207,7 0 1,6 0 0,3 2 0,4 2-105,2 4 0,2-2 1,6 8-1,0 3-170,0 7 1,0-1-1,0 8 1,0 2-11,0 3 1,-8 2 0,-4 5 0,-3 6-213,-3 3 1,-1 5 0,-3 3-1,-3 6-38,-2 4 0,-4 2 0,-10 2 1,-6 2 90,-3 2 1,-9 5 0,-1-3-1,-2 0-28,-4-1 1,4 5 0,-2-8 0,0-4 4,1-4 0,1-10 1,6 2-1,-2-5-237,1-7 0,9-3 388,1-8 0,0 0 0,-5 0 0</inkml:trace>
  <inkml:trace contextRef="#ctx0" brushRef="#br0" timeOffset="929">871 769 8277,'-17'0'198,"5"0"1,2-2-1,1-2 321,-1-2 1,4 0 1132,-5 6-1470,7-7 0,-2 5 0,10-2 0,4 6 88,1 4 0,3 5 1,5-3-1,1 2-8,-1 3 0,1 1 1,1 0-1,3-3-218,1 3 1,0 1 0,-5 3 0,-3-1-485,-3 1 0,3 5 0,-5 0 0,2-1-108,-1-3 1,-7 4 0,2 3 0,-4-1 440,-2 0 1,0-8 0,-2-5 0,-4 0 362,-6-3 1,3-1 0,-3-10 0,-1-4-26,-3-5 0,4-7 1,3-5-1,1-6 103,4-4 0,2-2 1,2 2-1,2 2-144,4 2 0,4 2 1,7-4-1,0 3-183,1 3 0,1 2 0,3 5 1,3 3-152,2 3 1,-4 5-1,6 7 1,1 0-26,-3 0 1,4 0 0,-8 2-1,-2 1-156,-1 3 1,-3 8 0,-1-3 0,-3 3-178,-1-2 1,-8 3 318,2-3 1,-4-2 98,-2 1 1,-2-7 0,-2 0 654,-2-8 1,0-6-1,6-7 1,0-1-194,0 1 0,2-2 1,2-3-1,4-1-242,2 2 0,1 1 1,7 3-1,1-1-203,4 1 1,-1 5 0,5 2-1,0 3-187,0 3 1,0 2 0,4 2 0,-2 0-247,3 0 1,-5 6 0,0 1 0,-2 3-413,-4 4 1,-1 1 0,-3 5 911,1 3 0,-1 4 0,1 8 0</inkml:trace>
  <inkml:trace contextRef="#ctx0" brushRef="#br0" timeOffset="1365">155 804 8488,'-17'-8'49,"-1"-2"0,1-5 0,-1 1 225,1 3 0,-1 1 1,3-4-1,1 5 1155,3 1-1090,7 2 0,-2 8 1,12 4-458,5 6 1,5 5 0,1 6 0,1 4-602,-1 1 0,1 10 0,-1-1 719,1 6 0,-1 4 0,1 5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0:46.8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455 1188 8227,'-35'-35'0,"0"2"0,0 6 353,0 10 1,0 1-1,0 10 1,2 2 140,4 2 1,-4 2 0,6 0 0,-2 2-195,0 4 0,8 4 1,-1 9-1,9 3-349,7 1 0,4 6 0,2-2 0,0 4-9,0 6 0,2 2 0,4-4 0,3 2-234,1 4 1,10 3 0,-7 7 0,1-3-81,1-1 1,1-1-1,1 5 1,-1-5-54,-5-5 1,3-12 0,-6-7 318,1-9 1,-5-7 0,4-12-1,-2-7 354,0-9 1,7-13 0,-1-11 0,3-3 212,3 3 1,5-3 0,2 8 0,1 3-197,-1 1 1,6 4 0,-4 4-1,2 7-322,0 9 0,-2-1 0,6 8 1,-2 2-243,1 2 1,4 10 0,-8 6 0,1 5-531,0 4 0,-6 3 0,2-5 829,-5 2 0,1 8 0,-11-4 0</inkml:trace>
  <inkml:trace contextRef="#ctx0" brushRef="#br0" timeOffset="564">804 1380 8328,'-17'0'167,"1"-2"1755,5-3-696,-5 3-1127,14-6 0,-4 14 0,12 1 0,6 3-216,3 4 0,9-5 1,1 3-1,2 0-113,4-3 0,-4 5 1,2-6-1,0 0-155,-1-1 0,-3 5 0,-8-4 0,1-1-336,-1 1 0,-1 0 731,-5-2 0,-5-6 0,-12 0 484,-5-10 1,-5-5 0,-1-3 0,-1 1 139,1-1 1,1-5 0,3 0-1,3 1-66,2 3 1,2-4 0,6-1 0,0 3-289,0 2 0,8 1 0,6 1 0,5-1-375,5 1 0,8 5 1,1 2-1,6 3-195,0 3 0,4 2 0,-1 2 0,1 0-132,0 0 1,-2 8 0,-6 1 0,-2 3-68,-4-1 0,-4 1 0,-8 4 144,1-5 0,-9-1 639,-3-4 0,-4-6 0,-4 0 0,-2-12-160,-1-9 1,-7-6 0,6-8 0,0 0-249,-1 0 1,5 6 0,-6 2 0,2-1-359,0 1 1,0 6 0,6-2-751,0 3 0,2 11 1222,4 3 0,4 12 0,7 3 0</inkml:trace>
  <inkml:trace contextRef="#ctx0" brushRef="#br0" timeOffset="1050">1887 1118 8328,'0'-17'149,"0"-1"1,-2 1 0,-2 0 666,-2-1 0,1-1 0,5-3 0,0-1-233,0 2 0,0-1 0,0 1 1,0-2-315,0 1 1,0 3 0,-2 1 0,-2 1-129,-2 0 1,-6 5 0,5 2 0,-3 2-452,-4 5 0,-1 1 1,-3 4-1,3 3-183,3 7 1,-3 9 0,3 5 0,-2 1 3,3 4 1,-3 2-1,8 0 1,2-2 133,3-2 0,8-2 0,5 2 0,3-4 247,3 1 1,-1-13-1,3 3 1,1-5 208,2-1 0,3-6 0,-5 0 0,4-8 76,2-8 0,-5-9 0,1-2 1,-4-1-115,-1-1 1,-3 6-1,-1-4 1,-4 3 69,-3 3 1,1-1-147,-2 1 1,-4 5-43,4 0 1,-4 10-1,-2 2 1,2 10 38,3 6 1,-1 1 0,6 1 0,-2-1-69,-4 1 1,3-1 0,1 0-536,2 1 725,-6-1 1,6-7 0,-7-6 0,3-10-112,-2-11 0,0-5 1,0-11-1,2-3-70,-2-1 0,3 0 0,1 2 0,0 0-103,0 0 0,3 2 1,-3 4-1,2 6-444,3 3 0,3 5 1,1 3 621,1 6 0,-1 4 0,1 2 0</inkml:trace>
  <inkml:trace contextRef="#ctx0" brushRef="#br0" timeOffset="1615">2586 944 8782,'-18'-8'941,"8"4"0,3-6-453,-1 3 1,6-7-1,-6 2 1,2-3-201,1-3 0,-3 1 0,4-1 1,-4 1-86,-1 0 1,3-1-1,-6 1-200,-2-1 1,-1 3 0,-3 1-294,1 2 0,5 10 0,3 2 7,1 10 1,2 6-1,8 1 1,2 3-18,2 3 1,9-4 0,1 6-1,5-1 36,0-1 1,5 0 0,-1-5 0,0-1 112,0 1 1,-1-7 0,-7-1 0,1-2 105,-1-4 1,-5-2 0,-3-4 229,-1-4 1,-2 0 0,-8-9 0,-2-5 101,-2 1 0,-7-6 1,1 1-1,-3 3 578,-3 1 0,1-3 1,1 0-235,4 2 1,5 7-605,7 2 0,7 3 0,5-3 1,6 6-101,5 4 1,-2 4-1,6 4 1,1 4-406,-1-1 1,0 5 0,2-6 0,-6-1-92,-3 1 0,-5 0 0,-1-4 319,-3 2 1,-7-2 353,2-10 0,-4-4 1,-2-7-1,-2-3 187,-4-3 1,4 2 0,-3-7 0,3 1 339,2 0 0,0 6 0,0-3 0,0 5-406,0 2 1,7 5-1,5 2 1,4 2-416,1 5 0,0 1 0,3 2 1,1 2-322,3 3 0,5 5 0,-4 8 1,0-1-174,0 1 1,6 1-1,-3 2 1,-1 3-1655,-4-3 2338,-4-2 0,7-1 0,1-1 0</inkml:trace>
  <inkml:trace contextRef="#ctx0" brushRef="#br0" timeOffset="2117">3337 350 9870,'-10'2'657,"4"4"0,4-2 0,2 7-685,0 3 0,0 1 1,2 3-81,4-1 0,-2-5 1,7-2-1,3-1-133,2 1 1,1 2 0,0 3-70,1-3 0,-6 1 0,-1-7 577,3-2 85,-6-2 0,-1-4 0,-7-4 70,0-5 0,-2-7 1,-1-3-1,-3-2-32,2 1 1,-4 3 0,2-1 0,2-1-137,2-2 1,2-1 0,0 7 0,2 1-290,4 5 0,4-5 0,7 7 1,1-1-273,-1 4 0,1 4 1,1 2-1,2 0-147,3 0 0,5 8 1,-6 4-1,-2 3 115,-1 3 0,-3-1 0,-1 0 0,-3 1-239,-1-1 1,-8-5 899,2 0 0,-6-10 56,-6-2 1,2-8 0,-6-12 0,3-3-137,3-6 1,2-4-1,2-2 1,0 0-240,0 0 0,2 2 1,4 2-1,5 4-707,5 2 1,9 4-1,4 9 1,4 6 703,2 4 0,0 10 0,0 2 0</inkml:trace>
  <inkml:trace contextRef="#ctx0" brushRef="#br0" timeOffset="2781">3284 1695 8259,'-17'0'1078,"5"0"1,0 0-374,-1 0 0,3 0 0,-1 0 0,-3 0-384,-2 0 1,-1-2 0,0-2 0,-1-4-203,1-2 1,-3 1 0,-3-5 0,-4 1-146,0-7 1,-6 1-1,3-8 1,-1-1 130,2 1 0,4 0 1,10-4-1,1 2 113,2-2 0,8 4 0,1 0 0,8 1-75,13 5 0,7 2 0,10 3 1,0 2-216,0 3 1,8 7 0,3-2 0,5 4-374,1 2 1,-5 8 0,-3 2 0,-3 1 69,-8 1 0,2 1 1,-8 9-1,-2 1-54,-7-2 0,-9-1 1,-9-3 423,0 1 1,-2-3 0,-5-1 0,-9-4 124,-5-3 1,-8-1 0,3-6 0,1 0 232,0 0 1,-4-2 0,6-4 0,1-7 173,3-9 1,9 1-1,4-8 1,4-2-140,2-2 0,2-2 0,4 0 0,6 2-235,3 4 1,11-2-1,3 10 1,2 3-626,-2 5 1,4 9 0,-4-2 0,4 4-361,2 2 1,2 8 0,0 5 0,-1 7 299,-3 3 0,-3 2 0,-1-1 0,-4 3-2284,0 0 2816,-5 6 0,-3-6 0,-9 8 0</inkml:trace>
  <inkml:trace contextRef="#ctx0" brushRef="#br0" timeOffset="3083">3843 1171 8259,'0'-18'1982,"0"7"-1111,0-1 1,0 6-731,0-5-133,0 7 1,8-6 186,3 4 1,-1 4 0,2-6 37,1 1 0,-3 3 0,0-8-43,-2-1 0,-3 3 0,-3-2-36,4-1 1,-6-3-91,0-1 0,-8 5 1,-9 2-333,-1 3 1,7 1 0,1 8 0,0 3-342,1 7 0,5-2 0,-2 1 0,4 3-1778,2 2 2387,0 9 0,16-6 0,3 6 0</inkml:trace>
  <inkml:trace contextRef="#ctx0" brushRef="#br0" timeOffset="3516">4629 717 8775,'-41'0'556,"0"0"0,-5 0 0,5 0 0,2 0-140,2 0 0,3 6 0,1 1 0,2 3 87,1 4 1,11 1-1,0 3 1,7-1-653,4 0 0,2 3 1,6 1-1,0 4-326,0 3 0,8-7 1,6 4-1,5-2-168,4 1 0,8-3 0,-3-9 0,1-6 335,0-5 1,-6-1-1,6-1 1,0-7 155,-2-10 1,-1-7-1,-9-12 1,1-4 449,-1-5 0,-7-8 0,-2-3 0,-3 5 686,1 1 0,-8-3 0,-9 8 0,-7-3 43,-5 2 1,-2 5 0,-6 9-1,2 4-181,-3 5 0,1 13 0,2 5-743,6 4 1,11 4 0,7 6 0,3 7-633,2 7 1,2 9-1,3 0 1,7 6-513,4 3 1,9 1 0,4-6-1,6 2 109,6 4 1,-3-5 0,9 7-1,0-2 932,-3 0 0,7 7 0,-7-3 0</inkml:trace>
  <inkml:trace contextRef="#ctx0" brushRef="#br0" timeOffset="3765">4926 787 8308,'-12'-18'1459,"1"1"1,5-1 796,-6 1 1,8-1-1963,-2 1 1,12-1 0,4 1-302,0-1 1,-1 7 0,-5-1-64,2-2 0,0 5-173,-6-3 0,-8 8 0,-4-2 0,-3 5-31,-3 1 0,1 0 1,1 1 47,5 5 1,-3-2 0,8 8 0,4 1-348,6 3 0,8 1 1,13 1-1,10-3-133,10-3 1,7 2 0,4-9 705,3-1 0,14 6 0,-1 0 0</inkml:trace>
  <inkml:trace contextRef="#ctx0" brushRef="#br0" timeOffset="4397">3808 298 8323,'-17'0'55,"-1"-6"0,1 0 1,-1 0 232,1-2 1,-1 6-1,1-3 1,-1 3 668,1 2 1,5-2 716,1-4-1515,7 4 1,-2-4 0,12 12 0,7 6 90,9 3 0,-1 3 0,6-1 0,0 0 4,1 1 1,-1 5-1,4 1 1,-4-1-812,-2 2 0,-2-6 1,-5 7-1,-1-3-234,1 0 1,-1 1 578,1-7 0,-10-3 0,-8-9 268,-10-10 0,-6-13 1,-1-9-1,1-10-118,5-6 1,-5-3-1,6-5 1,1 3-86,3 1 1,-2 3 0,2-3 0,2 6-687,3 4 0,8 10 0,5 2 833,3 0 0,18 13 0,4-3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7:38.8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123 280 8999,'0'-18'1706,"0"1"0,0 5 0,0 1-1274,0-3 1,0-1 0,0-3 0,0 1-107,0-1 1,0 1 0,0-1-1,0 1-100,0-1 1,-2 1 0,-2-1-171,-2 1 1,-7 7 0,1 4-251,-4 5 1,5 4 0,-1 9 0,1 11-2,1 8 1,-4 14-1,8 5 1,3 9-7,1 3 1,2 2 0,0 6 0,0 0-24,0-1 0,0 1 1,2 0-1,1-2-69,3-4 1,0-12 0,-6-13 0,2-10-94,4-11 1,-4-10 423,4-14 1,-4-6 0,-1-11 0,3-6-19,2-4 1,2-8-1,-2-2 1,3 1-87,1-1 0,6 2 0,-5 4 0,5 0-14,1 3 1,1-3 0,-1 13 0,1 5-108,-1 5 1,6 1-1,1 7 1,-5 4 146,-5 6 1,1 6 0,-5 7 0,0 2 185,-5 5 1,-3-5-1,-2 4 1,0-3 118,0-3 1,-2 1 0,-3-1 0,-5 1 33,0-1 0,-7-5 1,1-2-1,-5-1-14,0 1 0,1-6 0,3 2 0,-1-4 233,1-2 1,5 0-479,0 0 0,5 0-163,1 0 1,8-6 0,17 0 0,5 2-194,5 2 0,6 2 0,3 2 0,5 4-191,2 6 0,-5-3 0,7 3 0,0 1-132,-3 3 0,5 1 1,-10 3-1,-5-1-1458,-2-1 2097,-3 11 0,-2-18 0,-2 15 0</inkml:trace>
  <inkml:trace contextRef="#ctx0" brushRef="#br0" timeOffset="184">1083 524 8170,'2'-17'375,"2"0"498,2-1 1,6 6 0,-5 3-693,3 1 1,2-4 0,7 6 0,3 3-620,1 1 1,2 4 0,-4 1 0,5 7-509,1 6 0,-6-3 1,0 13 945,-7-1 0,2-6 0,-7 6 0</inkml:trace>
  <inkml:trace contextRef="#ctx0" brushRef="#br0" timeOffset="335">1066 856 8369,'-16'-2'1485,"5"-3"1,5 3-1346,12-4 1,5 2 0,15 0 0,7-2-236,5 2 0,13 2 1,-1 2-1,9 0-1174,3 0 1269,2 0 0,6-7 0,-1-3 0</inkml:trace>
  <inkml:trace contextRef="#ctx0" brushRef="#br0" timeOffset="502">1695 437 8170,'-2'-17'4324,"-4"-1"-3636,4 1 1,-4 9-647,12 8 1,4 10-1,7 13 1,1 4-914,-1 0 1,8 12 0,2-4 870,1 2 0,12 8 0,-3-1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2:11.4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119 619 8248,'-27'-15'494,"3"3"1,1-3 0,4 5 157,3 0 1,10 1 0,2 5 0,10-4-298,12-2 1,9 4 0,14-3-1,9-1-102,12 0 0,4-1 0,16-7 0,1 1-407,3-1 0,7 3 0,2 1 0,0 5-549,0 1 0,-10-4 0,-11 6 0,-10 2-2224,-12 2 2927,-7 10 0,-10 2 0,0 7 0</inkml:trace>
  <inkml:trace contextRef="#ctx0" brushRef="#br0" timeOffset="417">555 654 8289,'-7'-17'105,"-5"-1"0,-3 3 711,-3 3 1,3-3 0,1 5 2062,2 0-2330,8 3 0,-3 9 0,9 5 0,3 9-273,7 5 0,4 12 0,1 0 1,1 6-230,-1 0 0,0 3 0,3-1 0,1 0-637,2 2 1,3-5 0,-5 7 0,2-2-409,-1-4 1,-3 5-1,-1 1 1,-1 1-2077,0 1 3074,-7-8 0,6 11 0,-7-5 0</inkml:trace>
  <inkml:trace contextRef="#ctx0" brushRef="#br0" timeOffset="1401">957 1196 8289,'0'-18'2492,"-6"7"-1107,0-1 1,3 10-886,8 2 0,5 2 1,8 10-1,-1 1-538,1 3 1,5-1 0,2-1 0,0-4-219,0-3 0,1 5 0,-5-6 0,2-2 179,-1-2 0,-3-2 0,-1 0 0,-1-2 255,0-4 0,-1-4 0,-2-7 0,-5-3 306,-1-3 0,4 2 0,-6-7 0,-3 3 227,-1 4 0,0-4 0,2 1-394,2 3 1,8 9 0,-3 7-356,5 3 1,7 6 0,2 5 0,2 11-167,4 5 1,2 10 0,2 7 0,-2 3-246,-4 4 1,3 9 0,-9 6-1,-2 6-266,-1 5 0,-11 5 1,-5 7-1,-8 1-118,-7-1 0,-19 2 1,-6 0-1,-7-3 315,-6-12 1,-1-14 0,0-20 0,1-10 401,2-9 1,14-13 0,0-10-1,8-14 750,10-11 1,-1-16-1,10-7 1,2-8 141,3-4 1,10-8 0,9-8-1,9-1-77,6-5 1,4 5-1,3-1 1,7 2-499,4 5 0,3 1 0,2 4 1,2 6-112,-1 9 0,-5 15 0,-7 12 0,-10 5 119,-10 6 1,-6 9-371,-1 0 1,-7 4 0,-1 4-41,-2 4 0,3-2 0,-3 9 0,2 5 93,3 3 1,5 10 0,3 0 0,3 8-105,-3 7 1,4 7 0,-2 3 0,-1 4-52,-3 2 1,-1 2-1,-1 4 1,1 0-113,-1 2 1,-7-14 0,-4 3 0,-5-15-11,-1-7 1,-1-10 0,-5-5 317,-6-9 1,2-7 0,-1-12-1,-3-5 200,-1-5 0,-5-9 0,-1-4 0,-2-6-12,1-6 1,1 0-1,0-9 1,-1-5 67,7 1 0,-3-8 0,9-2 0,-1-6-194,4-6 1,6-3-1,6-8 1,7 1-114,9 5 1,-1 5-1,8 16 1,0 13 231,-2 16 1,-1 18-1,-9 9-225,1 8 0,-7 13 1,-1 12-1,-2 4-37,-4 2 0,-2 6 0,-2 2 1,0-1 26,0 1 0,-2 4 0,-2-5 0,-4 1-142,-2 0 0,4-3 0,-3-7 0,-1-4 117,0-5 1,6-5-1,-3-3 492,-1-5 1,8-5-44,0-12 1,10-5 0,13-11 0,8-3-34,8-2 1,2 4-1,7-6 1,2-2-23,-1-2 0,5 0 0,3 2 1,-3 1-262,0-1 0,-13 0 1,4 2-1,-12 4-75,-10 0 1,-4 5 0,-3-3 0,-5 4 104,-5 1 0,-4 7 0,-4 1 1,-4 0-13,-5 0 0,1 7 0,-2-3 1,-1 4-164,-3 2 0,-1 9 0,1 7-153,5 5 0,3 5 1,8-5-1,0 4-153,0 2 1,14 2 0,5 6 0,8 0-381,10 0 1,10 0 843,17 0 0,0 0 0,13 0 0</inkml:trace>
  <inkml:trace contextRef="#ctx0" brushRef="#br0" timeOffset="1600">4171 183 8323,'0'-51'662,"-2"5"1,-2 7 1687,-2 8 0,0 15-1706,6 16 1,2 10 0,4 13 0,7 8-306,9 8 1,5 8 0,10 11-1,4 6-665,5 4 0,-3 2 0,-1 0 0,-1 0-2872,0-1 2876,8 9 1,-5 9 0,-18-38 0,1-1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2:16.2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455 297 8391,'-6'-23'0,"-2"-2"289,-1-2 0,5 3 0,-4-3 2900,0 2-2750,6 2 1,-6 15 0,8 8 0,2 12-376,4 9 1,-2 14 0,8 12 0,1 3-79,3 2 0,7 7 1,0 1-1,-1 2-424,-3 4 1,-1-4 0,-1 0-1,-1 0-924,-5 0 1,3-4-1,-8 4 1362,-2-1 0,-10-3 0,-4-6 0</inkml:trace>
  <inkml:trace contextRef="#ctx0" brushRef="#br0" timeOffset="167">1 263 9357,'0'-41'0,"0"0"210,0 2 1,2 10 0,4 4 0,7 2-440,9-1 0,16 7 1,21 7-1,16 2 250,14 4 0,-37 3 1,1 1-1,4-1 1,1 2-1,-1-1 1,0 0-419,-1-1 1,-1 2 0,-2 2-1,-1 1 21,47 8 1,-48-5-1,0 1 1,46 10-1</inkml:trace>
  <inkml:trace contextRef="#ctx0" brushRef="#br0" timeOffset="716">1363 385 9111,'-15'8'954,"3"5"-664,6 8 1,4-1 0,4 5-1,2 0-246,2 4 1,7-1-1,-1-1 1,3 0-455,3 0 1,-6-6-1,-3 3 1,1-5-420,0-1 1,-6-7 405,1 1 0,-3-10 452,-2-2 0,8-14 0,6-11 0,5-2 454,4-4 0,14 4 0,-2-1 0,2 3 162,0 4 0,4 7 1,-1 5-1,1 3-218,2 8 0,-6 7 0,2 15 0,-6 9-280,-4 11 1,-8 5 0,2 15 0,-5 4-238,-7 6 1,-3-1-1,-10 7 1,-4-1-261,-5 1 0,-13-6 0,-5-1 0,-6-7-230,-5-7 0,-7-5 1,-11-4-1,-6-5-141,-4-10 0,-2-4 0,0-14 0,0-7 721,0-6 0,12-10 0,12-9 0,17-16-28,13-10 1,18-15 0,17-12-1,14-6 304,12 0 1,13-5 0,-25 38 0,0 0 0,4-2 0,0-1 272,3-3 0,1 1 0,2 4 0,0 0 0,1-1 0,1 1 0,0 2 0,1 2-274,0 3 1,1 2 0,1 4 0,0 2 0,39-16-1,-6 8 1,-13 14 0,-19 9 0,-14 12 1,-10 0-140,-6 0 0,-7 8 0,-2 4 0,-1 3-162,1 3 1,0 7-1,3 6 1,-1 8-199,2 8 0,-5 5 0,1 4 0,-2 6-258,-4 6 0,-2 0 1,-2 12-1,0-1-225,0 1 1,-8-1-1,-4 3 1,-5-8-247,-7-8 0,3-8 1,-6-14 951,2-9 0,-6-7 0,3-11 0</inkml:trace>
  <inkml:trace contextRef="#ctx0" brushRef="#br0" timeOffset="1134">2463 804 8390,'27'-58'0,"-3"-1"113,-5 3 1,-1 4 0,-1 7 0,1 10 678,-1 10 0,0 8-131,1 5 1,-3 6 0,-3 12-436,-6 6 1,-4 5 0,-4 6-1,-4 6-231,-6 4 1,-3 2-1,-4 0 1,-3 0-273,-1 0 0,-8 6 1,2 0-1,-4-1-294,-2 3 0,6-6 0,2 4 0,1-4-13,5-3 0,2 1 1,3-2 617,4-4 0,9-11 0,16-12 1,16-6 313,14-6 0,17-6 0,10-11 0,9-6 177,7-4 0,1-2 0,-1 0 0,-5 0-6,-5 0 1,-6 6 0,-8 0 0,-10-2-259,-9-2 0,-14 4 0,-8 2 0,-7 1-16,-8 5 0,-12 2 0,-8 1 0,-5 1-211,-4-1 0,-9 9 0,3 3 0,-6 4-213,-5 2 0,9 8 1,-2 5-1,5 9-92,7 7 1,4 4 0,5 4-1,6 3-67,4 7 1,10-3-1,6 3 1,9 3-441,12 7 0,13-5 0,12 2 778,3-5 0,1-10 0,5 4 0</inkml:trace>
  <inkml:trace contextRef="#ctx0" brushRef="#br0" timeOffset="1567">3983 490 8508,'27'-45'40,"0"-9"0,-4 7 1,8 2 459,8 1 1,8 13 0,9 0 0,4 7 819,2 9 0,-4 9 0,5 0 0,-3 6-542,-4 6 0,-4 6 1,-5 9-1,-6 4-575,-4 2 0,-12-3 0,-8 5 1,-9 2-269,-6 2 1,-4 8 0,-4 1 0,-7 1-266,-9 0 0,-11 3 0,-7-5 0,1-2-394,2-2 0,2-2 0,2-2 0,4-2 110,6-2 1,3-8-1,5 2 584,3-3 1,8-11 0,14-3 192,7-4 0,18-2 0,2 0 0,4-2 204,1-4 1,7 5 0,-4-5 0,1 4-49,1 2 0,-8 0 1,-1 0-1,-5 2-245,-4 4 0,-9 3 1,-3 9-1,-9 1-79,-6 4 0,-6-1 1,-7 5-1,-13-2 100,-7-4 1,-17 1 0,-7-1 0,-5 2-140,-6-1 0,-8-9 1,-1-3-1,1-2-550,2-4 1,0-2 0,-1-2 0,1 0-509,10 0 0,6 0 1,21 0 1101,7 0 0,7 0 0,4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2:14.3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818 210 8277,'-24'-35'269,"-1"2"0,0 2 550,0 2 1,-4 7-1,5 1 1,3 5 756,2 5 1,9 11-1374,4 5 0,4 9 0,4 19 0,4 6-61,6 4 1,3 11-1,5 10 1,1 4-309,2 2 1,6-6 0,-5 0 0,-3 0-553,-2-2 1,5 10 0,-1-8-1,-4-4-200,-5-4 1,-1-3 0,-7-3-1,-4-3-584,-6-7 1502,-5-11 0,-24-11 0,-4-10 0</inkml:trace>
  <inkml:trace contextRef="#ctx0" brushRef="#br0" timeOffset="166">32 367 8277,'-6'-53'565,"0"1"1,-5 3-1,5 7 1,4 9-324,6 6 1,13 3 0,14 7 0,10-1-73,11 1 1,14 1 0,12 5 0,3 5-383,9 4 0,-1 2 0,10 0 0,0 0-197,-2 0 0,-10 8 0,-11 5 1,-6 7-1220,-6 3 1395,-4 8 0,-15-4 1,-3 8-1</inkml:trace>
  <inkml:trace contextRef="#ctx0" brushRef="#br0" timeOffset="684">1150 419 13755,'17'12'0,"2"-1"257,5 3 1,9 3 0,11 5-1,5 1-248,5-2 0,-3 5 0,-7-3 0,1-2-150,0-1 0,-9-3 1,-1-1-2156,-9-5 1757,-7-3 879,-9-8 1,-3-8 0,-5-1-189,4-1 1,4 2-1,7 8 1,3 0-131,3 0 0,-2 4 1,9 8-1,1 11-69,2 8 0,0 12 0,-4 5 0,-6 9-254,-4 7 0,-1 3 0,-1 3 0,-1 0-93,-5 0 1,-3-2 0,-10-4 0,-4-6 153,-5-3 0,-13-7 0,-5-5 0,-6-8-48,-5-2 0,-7-8 1,-9-4-1,-2-7 199,1-8 0,11-8 0,7-12 1,10-15 716,11-14 1,3-17-1,13-10 1,10-11-255,13-10 1,18-1-1,-16 43 1,2-1 0,2 1-1,1-1-74,0 1 0,2 1 1,2 4-1,0 1 1,28-33-1,0 7 5,0 5 0,4 13 0,-7 18 0,-7 14-32,-7 11 1,-14 6 0,-4 4-172,0 4 1,-5 9 0,3 9-1,-3-1-131,-3 2 0,6 4 0,1 10 0,-3 4-137,-2 1 1,5 5 0,1 9 0,0 4-187,0 0 0,-1 8 0,-7-2 0,1 8-509,-1 3 1,-7 1 0,-5-1 0,-5-7-217,-5-6 0,-5-12 1,-9-1 1076,-5-10 0,-3-14 0,-8-4 0</inkml:trace>
  <inkml:trace contextRef="#ctx0" brushRef="#br0" timeOffset="1149">2599 716 8277,'0'-41'0,"0"1"0,0 1 412,0 2 1,0 4-1,2 4 1,2 5 169,2 5 1,2 4-1,-5 1-233,3 2 0,2 8 0,-4 1-306,2 6 1,0 9 0,-6 9 0,0 5-142,0 1 0,-2-4 1,-4 8-1,-6 4-256,-3 4 1,-9 2 0,1-6 0,2-2-32,1-4 0,-1 4 0,2-6 1,3 0 255,0-4 1,7-3 0,-1-3 136,2 1 1,4-9 0,10-3-1,8-4 312,7-2 1,6-8-1,10-5 1,4-7 31,6-3 0,-3-2 0,3 2 1,1-5-67,3 1 0,-1-4 0,-3 8 0,-7 0-32,-3-3 0,-4 7 0,-4-4 0,-7 3 125,-9 3 1,-5-1 0,-8 1 0,-2-1-120,-4 1 1,-5-1-1,-11 3 1,-3 1-64,-2 3 0,0 7 0,-4-2 0,4 4-278,1 2 0,3 2 0,6 4 0,1 5-277,4 5 1,5 9 0,7 4 0,2 6-95,3 6 0,13-2 0,13 7 1,10 3-300,11 1 0,2 3 0,12 1 0,4 0 751,4-1 0,2-5 0,-6-13 0</inkml:trace>
  <inkml:trace contextRef="#ctx0" brushRef="#br0" timeOffset="1401">3787 506 8372,'17'-42'0,"1"-5"711,-1-3 0,2 13 1,3 8-1,1 7 331,-2 5 1,7 7 0,1 4 0,4 5-592,2 1 0,-2 7 1,-2 7-1,-4 5-282,-2 5 1,-2 7 0,-7-2-1,-4 4-201,-7 2 0,-3 0 1,-2-1-1,-2 1-364,-3 0 1,-5 6-1,-8 0 1,1-2 7,-1-2 1,7-8-1,1-2 1,2-2 85,4-4 1,3-1 0,2-3-1,5-1-59,6-5 0,21-3 0,15-8 1,20 0-280,18 0 0,-34-3 1,2-2 639,9 0 0,3-1 0,3-5 0,1-2 0,9 0 0,-1-1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2:22.4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1238 489 8333,'0'-44'-181,"0"3"0,-5-2 0,-3 3 0,-2-1 662,-4-2 1,-1 8 0,-4-2 0,-3 8 97,-1 4 0,-2-4 0,1 6 0,-5 3-151,-4 7 1,-4 5-1,-3 8 1,-9 0-80,-7 0 0,-6 15 1,-10 11-1,-4 12-114,-5 15 0,40-23 1,0 2-1,-1 5 1,1 2-1,-1 1 1,2 3-68,4 2 0,1 1 1,1-2-1,4 2 1,4 0-1,3 1 1,1-2-1,1 1-31,-14 47 1,20-4-1,3 6 1,10 0-135,8 4 0,5-46 0,3-1 1,5 2-1,3-1 0,2 0 0,3-1-167,0-3 1,4-1 0,2-3 0,4-1 0,3-2 0,3-3 0,2 0 0,1-2 113,3 0 1,1-2-1,5-4 1,3-2-1,2-1 1,2-4-1,3-2 1,2-5-82,1-3 0,2-2 0,1-3 0,1-3 0,2-5 0,0-4 0,2 0 0,-1-4-81,-1-3 1,0-3 0,-3-3-1,-1-5 1,-2-6 0,-2-4 0,-1-1-1,-2-2-24,1-2 0,-4-2 0,-5-1 0,-3-3 0,-1-4 0,-3-1 0,-2-3 0,-3-1 22,0-2 0,-4-3 0,-3-4 0,-4-2 1,-5-3-1,-4-2 0,-3 1 0,-5 0 122,-3 2 1,-4 0-1,-7 2 1,-4 2-1,-6 2 1,-6 1-1,-4 3 1,-4 1 164,-5 2 0,-4 2 0,-3 5 1,-4 4-1,-7-2 0,-3 3 1,-3 1-1,-1 4 162,-3 1 1,-3 2 0,-2 2 0,-2 3 0,-1 3 0,-2 2 0,-1 0 0,-2 1 22,2 3 0,-1 1 0,-2 2 1,0 3-1,-1 4 0,0 2 1,2 2-1,0 0-204,0 2 0,1 0 1,7 3-1,1 0 0,4 2 1,2 2-1,-41 13-265,11 7 1,16 9-1,18 7 1,13 3-686,12 3 1,13 5 0,6 7 0,6 10-874,6 9 1,14 7 1768,14 1 0,7 2 0,-16-42 0,1-1 0,0 4 0,0-1 0,2 3 0,0-1 0</inkml:trace>
  <inkml:trace contextRef="#ctx0" brushRef="#br0" timeOffset="385">1203 1485 8404,'-17'0'293,"0"0"0,-1 0 656,1 0 0,7-2 0,4-4-474,4-6 0,2 3 1,0-5-1,0-3-94,0-5 1,0-9 0,0 0-1,0-6 12,0-3 0,6-7 1,0 4-1,0 3-133,1 3 0,-5 0 0,6 12 0,-2-1-91,0 1 1,5 8 0,-3 7 0,2 2-406,3 4 0,11 2 0,5 2 0,4 2-45,2 4 0,5 4 0,3 9 1,2 5-187,3 5 0,1-2 1,-1 0-1,-3 0 16,-2 0 0,-3-5 0,-5-1 0,-2-5 57,-4-5 1,-3-7 0,-9 0 151,1-8 1,-9-7 0,-1-13 0,-2-5-167,0-4 1,1-2 0,-3 0-1,4 0-592,2 0 1000,1 0 0,15 1 0,1-1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2:23.9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1792 8444,'-18'0'-53,"7"-6"147,-1 0 1,2-2 1139,-1 3-1103,3 3 1,10-6-1,4 8 146,5 0 0,13 0 0,7 2 0,9 2-62,13 2 0,17-1 0,21-5 0,-37 0 0,2 0-65,9 1 0,2-2 0,14-1 0,3-1 0,12-2 0,2 0 0,-25 1 0,0-1 0,3 0-206,4-1 0,3 0 1,0-1-1,5-1 1,0 0-1,2 1 1,3-1-1,0 2 1,0-2-1,-2 0 1,0 0-1,-1-1 66,-1 0 1,0 0 0,-1 0 0,-4 2 0,0 0 0,0 0 0,-1-2-1,0 1 1,-1-1 0,-2 1 0,0 1 0,-1-1-111,-2 0 1,0 0 0,-2 1-1,-3 0 1,-1 1 0,-2 1-1,21 0 1,-2 1 0,-3-1-1,-1 0-69,-5 0 0,-1 0 0,-7 1 1,-2-2-1,-9 1 0,-2-1 1,-6 2-1,-3 0-696,34-4 0,-18 4 0,-15-5-489,-13 1 1,-22 2-29,-20 6 1382,-13 0 0,-25 0 0,-1 0 0</inkml:trace>
  <inkml:trace contextRef="#ctx0" brushRef="#br0" timeOffset="2116">4664 238 8284,'-6'-41'0,"-2"-2"-153,-2-2 0,5 14 0,-5 2 0,2 8 2406,4 4-1921,2 7 1,10 10-1,4 13 1,5 11-71,7 11 0,3 11 1,8 18-1,0 14-144,-1 11 1,-15-36-1,-1 3 1,2 6-1,-1 2 1,2 6-1,-1 2-173,0 3 0,-1 3 0,-1 3 0,-1 3 0,-2 8 0,-1 2 0,-2 4 0,-1 2-265,-4-32 0,-1 1 0,0 0 0,3 28 0,-2 0 0,-1-4 0,0-2 1,-3-4-1,-1-1-33,0-4 0,-2-1 0,0-5 0,0-1 0,0-3 0,0-2 0,0-4 0,0-2 353,1-5 0,-2-2 0,-1-2 0,-1-1 0,0-2 0,0 1 0,0-1 0,0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2:31.7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88 961 8289,'-17'-34'345,"-1"1"0,1 3 1,1 7 1399,5 4 1,3 7-1380,8 0 1,0 12-1,2 6 1,6 16-136,9 9 1,2 11-1,11 5 1,1 5 31,2 7 1,7-3-1,1 6 1,-2 0-34,-2 0 1,-2-4-1,2 4 1,-1-1-391,-1-5 1,4-2 0,-10-5-1,0-9 448,-5-10 1,-1-17 0,-13-11-1409,-1-12 1,-1-17 0,-8-19-1,0-7 1147,0-5 0,0-10 0,0-10 0,0 1 237,0-1 1,-6 1 0,-1 3 0,-1-2-305,0 2 0,-4 10 0,7 8 1,-1 10-370,-2 11 1,6 13 0,-4 15-189,4 5 1,10 7 0,6 21-1,5 9-939,4 9 0,8 7 1536,-2 1 0,4 8 0,2 2 0</inkml:trace>
  <inkml:trace contextRef="#ctx0" brushRef="#br0" timeOffset="250">996 1485 8289,'0'-23'188,"2"0"1,2 1 797,2 3 0,2 0 0,-4-3 19,1-1 1,9 7-914,-2 11 1,3 5-1,3 5 1,-1 9-44,1 7 0,-1 7 1,-1 7-1,-3 1-6,-1 5 0,-3-4 0,5 4 1,-4-2-237,-2 1 0,5-9 0,-3 2 0,1-5 92,1-7 1,-6-2 0,6-3 0,1-5-199,3-5 1,3-4 0,2-4 0,7-6-1949,5-9 2247,-2-8 0,11-10 0,-7 0 0</inkml:trace>
  <inkml:trace contextRef="#ctx0" brushRef="#br0" timeOffset="383">1206 909 8192,'-18'-33'391,"1"4"1,1 6-359,5 3 1,3 9-1,10 1 1,6 2-888,9 4 0,18 10 854,18 6 0,14 3 0,13 3 0</inkml:trace>
  <inkml:trace contextRef="#ctx0" brushRef="#br0" timeOffset="733">2813 507 8371,'-26'-42'704,"5"7"1,-6 0 0,0 10 148,0 5 1,5 11-1,-1 3 1,3 8-484,3 9 1,-6 13-1,-1 20 1,3 12-198,2 10 0,1 2 0,1 16 0,-1 5-203,1 8 1,5-42 0,-1 1 0,-2 2 0,-1 0 0,-2 3 0,-1 0-276,-1 3 1,-1 0-1,-2-1 1,-1-1-1,3 1 1,0 0-1,-1-4 1,1 0-105,0-3 1,-1-1-1,-17 34 1,10-15-1,8-20 317,7-17 1,7-10-1,9-11 295,3-5 0,7-3 0,11-8 0,8 0 345,8 0 1,8-6-1,13-2 1,10-1-345,9-5 1,18-1-1,-44 6 1,1 0 0,4 0-1,1 1-291,0-1 1,0 0 0,-1 3 0,0 1 0,1 0 0,-1 0 0,-2 1 0,0 0-444,1 2 1,-1 0-1,35 0 1,-6 2-1,-15 0-475,-11 0 0,-11 0 0,-5 0 1005,-6 0 0,-8-6 0,-18 1 0,-3-1 0</inkml:trace>
  <inkml:trace contextRef="#ctx0" brushRef="#br0" timeOffset="1172">3965 385 8497,'-42'-68'440,"5"12"0,-6-6 0,0 11 342,-3 11 1,1 5 0,0 6 0,3 7 128,3 9 0,8 5 0,4 12 0,3 7-719,9 13 0,5 16 0,10 13 0,4 11-169,8 10 0,15 7 0,-6-36 1,3 1-1,-1 2 0,0-1-54,0 2 1,1-1 0,-1 3 0,0-1 0,3 4-1,-1 1 1,-1 2 0,0 1-446,1 2 1,-3 0-1,-6-4 1,-3 0 0,0 4-1,-3-1 1,-4-4 0,-4-2-432,-6 44 0,-15-13 0,-16-14 1,-10-16 634,-5-19 1,-9-21-1,-1-14 1,0-12 566,0-9 1,10-7 0,11-7 0,8-1 513,7-5 0,5 2 0,3-6 0,7 1-294,9-1 1,9 6 0,15 1-1,5 5-1051,4 3 1,10 3-1,3-2 1,5 8-1293,1 7 0,2 1 1828,4 7 0,-1-6 0,7 6 0,2 2 0,2 3 0</inkml:trace>
  <inkml:trace contextRef="#ctx0" brushRef="#br0" timeOffset="1348">4367 1101 8208,'-8'-27'0,"-2"2"1704,-7 7 1,7 11 0,6 7-1249,8 9 1,6 16 0,9 8-1,3 8-1240,1 4 0,0-4 0,-3 3 0,1 1-2065,2-1 2849,1-5 0,-7 12 0,1-7 0</inkml:trace>
  <inkml:trace contextRef="#ctx0" brushRef="#br0" timeOffset="1465">4402 769 8323,'-6'-35'179,"-2"2"1,0 4 935,1 6 0,1 15-1115,6 14 0,15 27 0,5 21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2:40.224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131 1179 8483,'-8'-10'719,"6"-6"-144,-4 5 1,4 1 0,0 0 27,-4 3 1,4-1 236,-3 2-510,3 4 0,2 2 0,0 12-194,0 3 0,0 3 0,0 1 0,0 2 9,0 3 0,0 7 0,0-2 0,0 4-98,0 2 0,2 0 0,2 2 0,3 1-112,3 3 1,2 0 0,5-6 0,3 0-69,3 0 0,-2-6 1,10-4-1,4-4 3,4-5 0,9-10 1,-1-1-1,5-6-84,7-11 0,-5-2 0,4-17 0,-3-4 4,-3-3 0,-7-11 1,-5 2-1,-5-3 16,-6-2 1,-5-9 0,-13-1-1,-5-2 119,-4 0 0,-18 8 1,-9-2-1,-12 5 221,-9 7 0,-7 3 1,-3 10-1,-4 4 220,-2 6 0,-8 5 0,-4 7 0,4 5 5,4 4 0,4 4 0,-2 2 0,8 5-215,8 7 1,13-2 0,13 11-1,11 0-142,11 4 1,9 2-1,17 0 1,10-2-366,15 2 1,3 0-1,12 0 1,4-1-228,4 1 0,7-6 1,-3-2-1,0-2-708,-1 3 1,5-5 989,-7 4 1,1-3 0,-6-3 0</inkml:trace>
  <inkml:trace contextRef="#ctx0" brushRef="#br0" timeOffset="349">1179 1475 8383,'0'-17'86,"0"0"0,0-1 0,0 1 1030,0-1 0,0 1-423,0-1 1,1 8 0,5 5-456,6 3 1,-2 4-1,1 5 1,3 9-87,1 5 1,-5 8-1,-2-3 1,-2 1-146,-1 4 1,1-4-1,-6 2 1,0 0-179,0-2 1,0 4 0,0-7 0,2-3-545,4-2 0,-2-1 131,8-1 0,-1-7 0,9-4 0,1-4-1169,2-2 1753,8-8 0,-4-2 0,8-7 0</inkml:trace>
  <inkml:trace contextRef="#ctx0" brushRef="#br0" timeOffset="499">1231 1056 8383,'-47'-25'0,"5"6"973,5 5 1,0 10-1063,14-2 0,17 12 0,17 6 0,17 5-1650,10 7 1739,7-5 0,7 14 0,1-6 0</inkml:trace>
  <inkml:trace contextRef="#ctx0" brushRef="#br0" timeOffset="699">1895 1388 8317,'-26'-27'0,"1"2"0,-6 7 0,4 3 3048,2 3-2349,1 4 1,15 16 0,5 4-1,8 5-861,7 6 0,5-1 0,3 7 1,3 0-320,1-2 0,6 6 0,-4-6 0,0 2-1586,1 1 2067,5-1 0,-4 6 0,8 0 0</inkml:trace>
  <inkml:trace contextRef="#ctx0" brushRef="#br0" timeOffset="1150">2471 1126 8588,'-8'-27'64,"-2"4"1,-5 9 0,1 4 1876,3 3-826,7 1 0,-4 14 0,10 5 0,6 7-983,9 3 1,3 8 0,7-4 0,0 2-473,0 0 0,0 0 0,2 6 0,-3 0-229,-1 0 1,-6 0 0,4 0 0,-3 0-225,-3 0 0,-1-6 1,-3-4-1,-1-3 557,2-7 0,-5-9 0,1-2 0,0-10 607,0-11 0,1-9-1,5-7 1,-1 2 286,3 2 1,-5 0-1,11-6 1,-5 2-154,-2 4 1,9 4 0,1 7-1,2 1-239,0-1 1,0 7-1,6 1 1,-2 2-492,-4 4 1,4 2 0,-6 2 0,0 0-128,-3 0 1,-7-1-1,-5-5 217,-6-6 0,-12-3 0,-8-3 0,-7-1 130,-8-5 0,-6 3 1,-6-8-1,-5-2-13,-5-2 1,1 0 0,1 2 0,5 2-86,1-2 1,2 5 0,6 1-1,2 2-1045,4 0 1,8 7-229,15 10 1,16 14 1376,19 10 0,11 7 0,5 10 0</inkml:trace>
  <inkml:trace contextRef="#ctx0" brushRef="#br0" timeOffset="1416">3431 1266 8490,'-27'-8'180,"4"-4"0,4-3 857,1-3 0,6 1 0,3 0 778,1-1 1,2 6-1463,6 1 0,8 7 0,4 0 0,3 8-322,3 8 0,-1 3 1,-1 4-1,-3 5-6,-1 5 1,-8-2-1,3 0 1,-1 0-143,0 1 0,2-5 0,-4 4 0,2 0-105,-3 0 0,5-5 0,0 1 0,2-4 178,3-1 1,3-7 0,1-1 0,3-2 43,3-4 0,2-2 0,6-4 0,-2-4-4130,2-6 4130,2-11 0,2-4 0,0-8 0</inkml:trace>
  <inkml:trace contextRef="#ctx0" brushRef="#br0" timeOffset="1532">3344 899 8490,'-50'-25'601,"3"-4"1,4 6-251,8 5 1,18 8-1,11 12 1,18 4-709,15 6 0,12 3 0,19 5 357,6 3 0,12 4 0,3 8 0</inkml:trace>
  <inkml:trace contextRef="#ctx0" brushRef="#br0" timeOffset="1683">4252 1301 8479,'-29'0'0,"0"0"512,-2 0 1,4 0 0,0 0 0,1 2 54,5 4 1,2 9-1,3 10 1,3 2-1218,1 5 1,8 2-1,-2 5 650,4 2 0,10 8 0,2-5 0</inkml:trace>
  <inkml:trace contextRef="#ctx0" brushRef="#br0" timeOffset="2183">4689 864 8410,'-18'-27'0,"1"4"324,-1 3 1,1 3 0,-1 1 0,1 5 733,0 5 0,5 6 0,2 6 0,2 7-460,5 9 1,1 7 0,4 11 0,3 7-346,7 4 1,6-5 0,5 1 0,8 3-195,8 6 1,-1-3 0,9 1-1,3-5-494,7-1 1,-3-5 0,6-2 0,-2-7-643,1-4 0,-7-7 0,-7-11 0,-3-7-697,-3-3 0,-6-19 1774,-10-12 0,1-12 0,-15-11 0</inkml:trace>
  <inkml:trace contextRef="#ctx0" brushRef="#br0" timeOffset="2332">4584 724 8410,'-35'-25'31,"2"6"1,6-4 0,9 3 430,11 3 1,7 7-1,9 4 1,15 4-517,15 2 1,17 2 0,10 2 0,6 4-297,3 2 0,9 1 0,-5 7 0,3-1 350,-1 1 0,-7 7 0,4 2 0</inkml:trace>
  <inkml:trace contextRef="#ctx0" brushRef="#br0" timeOffset="2466">4671 1109 8410,'8'-10'-290,"-4"-6"0,10 7 0,5-1 206,8 4 0,18 2 1,11 0-1,16-1 382,11 1 0,1 2-298,9 2 0,4 8 0,0 1 0</inkml:trace>
  <inkml:trace contextRef="#ctx0" brushRef="#br0" timeOffset="2650">5510 358 8426,'-29'-45'69,"1"6"0,3 8 401,4 8 1,7 9 293,3 3 0,16 22 0,7 7 0,13 11-1081,8 6 1,4 8-1,2 3 1,4 7-682,1 5 1,3-2 997,5 8 0,1 8 0,-1 7 0</inkml:trace>
  <inkml:trace contextRef="#ctx0" brushRef="#br0" timeOffset="3063">6400 1248 8547,'-11'-13'0,"-3"-5"293,-5-1 1,-3 0 0,-11 1 0,-4 3 577,1 3 1,-9 4-1,-2 8 1,-3 0-224,-2 0 1,1 8-1,5 4 1,7 5-592,8 6 1,0-1-1,7 7 1,5 2-612,5 2 0,7 8 1,7-1-1,0-1-209,0-2 1,9-2-1,9-2 1,9-2 34,6-2 0,4-13 1,4-1-1,5-7 392,5-10 1,-5-8-1,1-15 1,-1-10 206,-1-10 0,-4-5 0,-12-4 1,-8-5 298,-7-5 0,-7-11 0,-10-7 1,-11-1 487,-15 1 1,-12 1-1,-13 9 1,-4 6 482,-6 4 0,-2 11 0,2 15 1,5 8-146,5 11 0,15 11 0,8 4-1011,10 12 0,15 5 0,18 20 0,7 8-201,10 6 0,2 5 0,18 4 0,5 4-344,8 0 0,6 8 0,2-2 0,-34-31 1,0 0-27,1 0 0,1 0 0,-2-1 0,0-1 0,2 1 0,0 0 430,-2 2 0,0 0 0,-1 1 0,-1 1 0,1 4 1,0 0-1</inkml:trace>
  <inkml:trace contextRef="#ctx0" brushRef="#br0" timeOffset="3230">6750 1406 8316,'9'-12'0,"-3"0"322,-4-1 1,0 3 0,4 0-314,5 3 0,-1 8 0,2 11 0,1 6-585,3 5 0,7-2 576,0 8 0,9 8 0,-5 8 0</inkml:trace>
  <inkml:trace contextRef="#ctx0" brushRef="#br0" timeOffset="3380">6662 1004 8555,'-23'-47'92,"0"5"1,1 5 729,3 10-1102,9 5 1,12 20 0,18 10 279,13 11 0,2 9 0,7 7 0</inkml:trace>
  <inkml:trace contextRef="#ctx0" brushRef="#br1" timeOffset="3582">7553 1213 12020,'-27'-17'1079,"4"0"1,3 1-1,3 2-442,-1 3 0,3 9 1,3 2-1,6 12-968,4 9 0,2 6 0,0 8 0,0 2-722,0 4 1,2-3-1,2 7 1,2 0 1018,-2-1 1,5 3 0,1 5 0</inkml:trace>
  <inkml:trace contextRef="#ctx0" brushRef="#br0" timeOffset="3799">8147 724 9088,'-24'-38'0,"1"3"503,2 8 1,-2 5-1,3 7 1,5 3 66,-1 6 1,8 6 0,3 8 0,3 11-329,2 14 1,0 4-1,2 12 1,3 3-459,7 4 1,9 5 0,3-5-1,-1 4-507,2 2 0,-4 0 1,7 4-1,-3-4-2282,-4-2 3005,-9 6 0,3-3 0,-5 6 0</inkml:trace>
  <inkml:trace contextRef="#ctx0" brushRef="#br0" timeOffset="3982">8077 655 8410,'0'-35'138,"6"0"1,1 0-1,5 2 248,8 4 0,5 4 0,12 7 0,3 3 33,7 3 0,5 4 0,5 8 0,1 0-455,-2 0 0,-4 8 0,-3 5 1,-4 7-1118,-3 3 0,-11 8 1153,-13-2 0,-8 4 0,-10 2 0</inkml:trace>
  <inkml:trace contextRef="#ctx0" brushRef="#br0" timeOffset="4131">8112 1109 8466,'17'-8'-38,"1"4"1,1-6 0,4 1-106,7-1 1,4 6 0,7-4-1,4 2 181,-1 1 1,5-1-1,-8 6 1,-2 2-642,-3 4 603,-8 3 0,5 9 0,-6-1 0</inkml:trace>
  <inkml:trace contextRef="#ctx0" brushRef="#br0" timeOffset="4282">8129 1406 8466,'-9'-8'113,"3"4"0,12-6-50,5 2 1,13-3 0,8 5 0,11 0-37,10-2 1,13 6 0,3-3-1,9 3-1365,2 2 1338,5 0 0,-5 7 0,7 3 0</inkml:trace>
  <inkml:trace contextRef="#ctx0" brushRef="#br1" timeOffset="4468">9002 183 12876,'-17'-45'-525,"-4"-1"1,1 11 0,7 8 1391,3 5 0,4 15 0,8 7-690,4 9 1,6 15 0,11 7 0,6 8-185,4 7 0,2 6 1,0 5-1,0 3-1057,0 2 1,0-4 1027,0 6 1,-8 8 0,-2 8-1</inkml:trace>
  <inkml:trace contextRef="#ctx0" brushRef="#br1" timeOffset="4850">9544 1021 10692,'-12'-33'94,"1"4"1,-1 4-1,-6 8 1,1-1 931,0 1 1,-3 7-1,-3 4 1,-6 4-672,-4 2 1,-2 2-1,0 4 1,2 6-860,4 3 1,-2 5 0,6 3-1,-1 6-131,1 4 0,8-4 0,7-2 0,2 0 63,4 1 0,-3-7 1,1 2-1,2-3 119,2-3 0,10-1 0,3-3 701,5-1 0,1-8 1,3 0-1,1-6 444,2-4 0,3-8 0,-5 4 0,2-1-66,-1-1 1,-1 6 0,0-3 0,2 1-245,-1 4 0,-3 2 1,1 2-1,1 0-208,2 0 0,1 2 1,-7 4-1,0 5-252,1 5 1,-1 9 0,1 6 0,-1 8-382,1 8 0,-3 3 0,-1 3 0,-2-1-403,1 0 0,-3 7 1,0-1-1,-3-2-428,-3-2 0,4-1 1290,-2-1 0,0 1 0,-6-1 0</inkml:trace>
  <inkml:trace contextRef="#ctx0" brushRef="#br0" timeOffset="5032">10015 1493 8575,'0'-35'530,"0"0"1,0 6-1,0 2 2184,0 2-2541,0 9 1,0 18-1,2 15 1,2 11-301,2 5 0,6 2 0,-5 1 0,1 3-272,0 2 0,4 6 1,-5-7-1,1-1 399,0-2 0,5 6 0,-3 1 0</inkml:trace>
  <inkml:trace contextRef="#ctx0" brushRef="#br1" timeOffset="5148">9911 882 12073,'0'-18'-208,"7"1"1,3-1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3:14.2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1 833 8113,'8'-17'-87,"-7"-1"0,7 1 1,0-2 287,4-5 1,5 11-1,6-5 1,6 5 320,4 3 0,10-4 0,4 9 0,3 1-515,3 2 0,-1 2 0,2 0 0,3 0-535,1 0 1,-2 6 0,-7 1 0,-5 3 527,-1 4 0,-10 1 0,-8 3 0</inkml:trace>
  <inkml:trace contextRef="#ctx0" brushRef="#br0" timeOffset="149">1 1200 8263,'17'0'-199,"5"0"1,7 0 606,11 0 1,21-6 0,14 0 0,18 1-465,-40 1 1,1 0 0,-3 2 0,-1 0 0,2-2 0,-1-2 0,44-3-1632,-10-1 1440,-5 6 0,-10-19 0,0 3 1</inkml:trace>
  <inkml:trace contextRef="#ctx0" brushRef="#br0" timeOffset="350">822 152 8270,'5'-37'0,"3"1"0,4 1 738,7 7 0,6 15 1,14 11-1,8 12 183,11 13 0,8 22 0,4 11 0,0 10-610,-35-28 0,0 1 0,-3 3 0,0 2 0,-2 1 0,0 1 0,-2 1 0,-2 1-155,-2 0 0,-3 1 0,-5-1 0,-3 1 0,-3 1 0,-3 1 0,-1 48-300,-6-48 0,-4-1 0,-15 43 0,-18-6 0,-15-7-204,19-41 0,-2 0 0,-7-1 1,-4-1-1,-5 5 0,-2 0 348,-4 0 0,-1-1 0,-5 2 0,-2-1 0,-2-2 0,0-2 0,-2 3 0,0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3:11.6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0 538 11180,'10'0'5315,"5"2"-4906,-3 4 1,4 3 0,1 9-1,3 1-158,3 5 1,2 11 0,6 15 0,0 10-332,6 10 0,-4 13 0,4 7 0,-22-41 0,-1 3-269,0 1 1,-3 2 0,-2 3-1,-2 1 1,-4-4 0,-2 0-1,-2 0 1,-2-1-395,-2 0 1,-2-1 0,-3-3 0,-3-1 0,-16 38 0,-6-19 742,-6-16 0,-4-17 0,-7-10 0</inkml:trace>
  <inkml:trace contextRef="#ctx0" brushRef="#br0" timeOffset="200">210 748 8227,'35'-63'0,"0"3"168,0 0 0,0 12 1,1-3-1,1 8 553,-2 10 0,4 12 0,-12 11 0,2 3-334,0 3 1,-7 10-1,-1 5 1,-5 7-362,-5 5 1,-7-2 0,2 10 0,-4 4-160,-2 4 1,-2 4 0,-4-4 0,-7 3-401,-9 3 1,1 2 0,-8 5 0,-2 0-920,-2 1 1452,-10-1 0,-2 8 0,-7 2 0</inkml:trace>
  <inkml:trace contextRef="#ctx0" brushRef="#br0" timeOffset="1083">1153 870 8302,'-18'-18'0,"1"1"417,0-1 1,-1 3 0,3 1 0,1 5 897,2 1 0,1 2-1078,-7 6 1,8 8-1,5 3 1,3 5-158,2 1 1,7 7-1,5 1 1,4 0-400,1 0 0,-5 1 0,-1-5 0,3 2-358,2-1 1,-5-5 0,-1-3 0,0-5-1081,-1-1 1703,-5 6 1,4-14 0,-8 0 158,0-10 0,0-8 0,-2-3 0,-2-2 445,-2 2 0,0 1 0,6 1 0,0-3-35,0-1 0,0 0 0,2 5 0,4 1-236,6-1 1,3 1 0,3 1-1,-1 3-73,1 1 1,1 1-1,3-5 1,1 2-18,-2 3 0,-1 7 1,-3-4 88,0 0 0,-1 4 0,-2-5-72,-3 1-468,1 2 0,-2 8 0,-3 4 6,1 6 1,-6 5 0,4 4 0,-2 5-332,2 1 1,-3-4 0,7 6 0,-2 2 39,-4 2 1,4-4 0,-1 0 0,1 1 123,0-3 0,0-2 0,-5-8 1,3 1 31,-2-1 581,-2 1 0,-2-10 438,0-8 1,0-8-1,0-10 100,0 1 1,0-1 0,0 1-94,0-1 0,0 7 1,2-1 19,4-1 0,-4 3-446,4-2 1,-2 8 0,-1-3-214,3-1 1,8 6 0,-3-4-152,5 4 1,-4 2 0,-1 0 7,3 0 1,1 0 0,3 2-176,-1 4 0,1-4 137,-1 4 1,1 1 449,-1-1 430,-7 0-516,5-6-518,-13 0 0,4 0 33,-12 0 0,2 0 159,-7 0 1,-1-6 0,-3-1 291,3-3 1,-2 4 0,7-4 194,-3 3 1,6-1 0,-4 4-162,1-2 1,5-2 0,-6 4-479,0-1 1,6-3-2059,-4 2-107,4 4 1384,2-6 1,0 10 1079,0 4 0,8-4 0,2 6 0</inkml:trace>
  <inkml:trace contextRef="#ctx0" brushRef="#br0" timeOffset="1618">1782 852 8306,'-6'-17'395,"-2"-1"1,0 1 627,1-1 1,1 7 0,4 1 1837,-4 2-2689,4 3 0,-6 6 0,8 5 1,2 6-78,4 3 0,-2 3 0,8-1 0,-1 1-89,-1-1 0,3 7 0,-5-1 0,0-2-412,0-1 0,3 3 0,-5 0 0,-2-1-447,-2-3 1,-2-2 0,0 1 271,0-1 0,-8 1 1,-3-3-1,-7-3 587,-5-6 0,3-6 0,-3-6 0,6-6 1060,5-3 0,-2-10 1,9-5-1,1-3 76,2-1 1,10-1 0,3 2-1,7 2-647,5 1 1,4 9 0,10-2 0,4 5-690,5 7 1,1 3 0,3 10 0,5 4-61,-1 5 0,0 11 0,-1 3 1,-3 2-1171,-3 4 1,-5 2-1,-7 0 1,-2-2 1423,-3-2 0,-5 0 0,-8 6 0</inkml:trace>
  <inkml:trace contextRef="#ctx0" brushRef="#br0" timeOffset="1816">2218 381 8332,'0'-43'1427,"-2"6"0,-2-4 0,-1 5-352,1 1 0,2 8 0,4 5-374,4 9 1,-3 5 0,11 10 0,3 4-406,5 5 0,9 13 0,-2 7 1,6 5-433,6 5 1,-3 14 0,9-1-1,0 4-590,-3 2 0,1 6 0,-8-2 0,0 6-732,-4 6 1,-12-6 0,-4 1 1457,-9-5 0,-21-9 0,-7 3 0</inkml:trace>
  <inkml:trace contextRef="#ctx0" brushRef="#br0" timeOffset="1966">2340 887 8596,'12'-33'0,"0"2"491,1 2 0,-1 2 0,5-2 0,9 6 73,5 3 1,13 5 0,9 3 0,11 4-743,10 0 0,-1 7 0,7-5 0,-3 4-831,-3 2 1,-12 6 1008,-9-1 0,-9 1 0,-9-6 0</inkml:trace>
  <inkml:trace contextRef="#ctx0" brushRef="#br0" timeOffset="2117">1170 171 8219,'-69'-44'794,"8"-3"1,11 14 0,15 10 261,16 7 1,11 12 0,18 0-2911,13 8 0,16 0 1854,25 8 0,15 7 0,-30-5 0,-1-1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3:07.7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140 435 8493,'-17'-60'0,"-3"8"628,-3 9 1,4 14 0,-3 5 0,7 7 2136,3 5-2270,8 5 0,-4 9 0,8 3 1,0 7-250,0 4 0,0 15 0,2 5 0,2 9-110,2 9 1,8 1-1,-5 9 1,3 2-350,0 2 0,-1 2 0,5-1 1,-3 1-643,-1 0 0,-8 6 0,2-1 0,-4 1 112,-2 2 0,0-8 1,0-2-1,-2-14 743,-4-11 0,-4-14 0,-7-4 0</inkml:trace>
  <inkml:trace contextRef="#ctx0" brushRef="#br0" timeOffset="216">210 418 8191,'-12'-18'510,"1"1"1,1-1 0,-4 1 0,5-1 587,1 1 0,2 5-768,6 1 0,8 1 1,5-4-1,9 5-336,7 1 1,10 2 0,5 4-1,5-2-585,5-2 1,2 1 0,-3 5 0,-1 1-203,1 5 1,-3 4 0,-5 9-1,-10 3 793,-10 1 0,-13 16 0,-5-2 0</inkml:trace>
  <inkml:trace contextRef="#ctx0" brushRef="#br0" timeOffset="350">105 872 8191,'0'-12'882,"4"2"1,8 1-682,11-1 1,10 4 0,10-4-1,11 1-414,14-1 1,4 6 0,9-2 0,1 4-1289,-3 2 1501,-9 0 0,-2 8 0,-6 2 0</inkml:trace>
  <inkml:trace contextRef="#ctx0" brushRef="#br0" timeOffset="500">280 1308 9577,'0'-17'301,"8"7"1,5 2 0,10 3-299,12-1 1,10 0 0,13 6 0,6 0-758,4 0 0,10 0 754,3 0 0,-3 0 0,0 0 0</inkml:trace>
  <inkml:trace contextRef="#ctx0" brushRef="#br0" timeOffset="916">1607 924 8144,'0'-17'278,"0"-1"1,-6 1 0,-1-1 0,-1 1 509,0-1 1,-4 7 0,5-1 0,-3 0-431,-4 3 1,-1 1 0,-3 8 0,-1 0-239,-4 0 0,1 0 0,-7 2 0,-2 4-232,-2 5 1,-2 5 0,0 1 0,2 3-95,4 3 1,-2-4 0,10 7-1,3-3-243,5 0 1,9 0-1,-2-5 319,4-1 0,2 1 0,2-3 1,4-1 284,6-2 1,3-8 0,3 1 0,-1-3 98,0-2 1,3 0-1,1 0 1,2 0 134,-1 0 1,-1 0-1,1 0 1,1 0-116,-2 0 0,0 0 0,1 0 0,1 0-192,-2 0 1,5 2 0,-3 2 0,-2 4-125,-1 2 0,3 1 0,0 9 0,-1 3-131,-3 6 1,-1 4-1,-3 2 1,-1 0-460,-3 0 1,1 6-1,5-1 1,-1-1-487,-4-2 0,3-2 0,-5 0 1118,-1 0 0,7 0 0,-6 0 0</inkml:trace>
  <inkml:trace contextRef="#ctx0" brushRef="#br0" timeOffset="1266">1974 1029 8285,'-18'-27'0,"-1"1"1227,-4 1 1,3 12 0,-3-3 2329,4 6-3287,9 5 0,4 12 0,12 5 0,7 4-214,9 1 1,-1 2-1,8 3 1,0 1-238,-1-2 0,5-1 0,-6-3 0,0 1-254,-4-1 0,2-1 1,-1-3-1,-3-3-745,-2-2 0,-7 3 1251,0-5 0,-6-8 0,3-11 0,-1-9 858,-4-7 1,-4-4-1,-4-2 1,-2 0 2,2 0 0,2 6 1,2 2-1,0 2-474,0 4 1,2 1 0,4 3 0,6 1-446,3 5 0,5 3 0,1 8 0,4 0-609,2 0 1,3 8 0,3 3 0,-2 7-618,-2 5 1,0-2-1,4 7 1,-2-1-701,-2 0 1,-6 2 1912,6 6 0,-7 0 0,3 0 0</inkml:trace>
  <inkml:trace contextRef="#ctx0" brushRef="#br0" timeOffset="1465">2917 837 8365,'0'-18'254,"-2"3"1,-2 1 1082,-2 3 1,-1 1 0,3-4 1054,-2 3-2343,-8 7 1,12-2 0,-4 12 0,5 7-267,1 9 1,0 3-1,1 6 1,3-2-377,2 2 1,8 2 0,-5 2-1,3 0 593,0 0 0,-1 8 0,7 1 0</inkml:trace>
  <inkml:trace contextRef="#ctx0" brushRef="#br0" timeOffset="1682">3196 208 10053,'-40'-41'0,"-3"1"738,-2 1 0,8 6 0,2 8 0,10 9 562,6 6 1,3 6-777,5 10 0,3 6 0,10 11 0,6 8-247,9 8 1,2 6 0,9 7 0,-1 0-693,0 1 1,2 1-1,6 4 1,0 4-549,0 1 0,-6 5 0,-2-3 0,0 9-1470,0 8 2433,-13-5 0,9 9 0,-13-7 0</inkml:trace>
  <inkml:trace contextRef="#ctx0" brushRef="#br0" timeOffset="1848">3633 854 8409,'0'-17'1457,"0"-1"0,6 7-712,0-1 1,1 8-1,-1-2-614,6 4 0,-2 10 0,-1 4 0,1 3-257,0 3 1,1 5 0,5 2 0,-3 2-747,-1 5 0,-2-5 872,1 2 0,5 0 0,-6 6 0</inkml:trace>
  <inkml:trace contextRef="#ctx0" brushRef="#br0" timeOffset="2632">4122 313 8329,'-8'-35'273,"-3"0"0,-5 6 1,-1 2-1,1 1 1791,4 5 0,-1 2-662,7 1 1,0 11-973,6 7 1,8 9-1,6 15 1,7 5-163,8 4 1,4 2 0,0 1-1,0 5-389,2 6 0,-10-3 1,10 3-1,-4 1-498,-4 3 0,4 1 1,-7 1-1,-3-1-208,-2 0 0,-9-1 0,-4-5 0,-4-3 320,-2 0 1,-8-14-1,-4-2 1,-3-11 566,-3-11 1,1-3-1,1-4 113,5-3 1,-3-7-1,8-9 1,2-5 354,3-1 0,1 0 0,1-4 1,3 2-24,2-2 1,8 4 0,-3 0 0,5 1-226,1 5 1,1 2 0,-1 3 0,3 2-182,3 3 0,-4 7 1,5-2-1,-3 4-361,2 2 1,-3 14 0,3 3 0,-4 5-107,-1 3 1,-3 2-1,-1 8 1,-4 0 73,-3 0 1,-1 2 0,-6 1 0,-2 3 75,-3-2 0,-7-2 1,-11-2-1,-7 0-48,-3 0 1,-1-2 0,-1-4 0,0-6 309,0-4 0,8-9 0,3-6 0,5-8 398,1-7 1,3-7 0,3-5 0,6-6 153,5-4 1,2-8-1,7 0 1,8 2-277,5 2 0,4 3 0,-1 1 0,3 3-200,0 7 1,6 4 0,-4 3 0,2 5-350,-2 5 1,4 4 0,-4 4 0,4 4-184,2 5 0,0 11 0,-2 3 0,-2 2-7,-2 4 1,-7 0 0,1 0-1,-4-4-88,-1-1 1,-9 3 0,-3-6-331,-4-2 1214,-2-9 0,-2-6 0,-2-12 1,-1-6 421,1-3 0,2-10 0,2-5 0,0-3-257,0-2 1,2 6-1,4 0 1,5 0-231,5 2 1,3 2 0,2 7 0,3 3-174,-3 3 0,4-1 1,1 7-1,1 4-416,4 6 1,-4 5-1,0 9 1,0 1-416,0 5 0,-3 3 0,3 8 1,-2 0-540,-4-1 1,-1-4-1,-5-1 1,-1 0-1002,-2-2 2232,-9 6 0,5-6 0,-8 8 0</inkml:trace>
  <inkml:trace contextRef="#ctx0" brushRef="#br0" timeOffset="2765">5240 610 8329,'-24'-35'334,"1"0"1,0 2 0,7 4 0,3 7 2812,1 9-3245,8-3 0,-2 16 0,14 0 0,8 10-713,5 6 0,8 9 1,-4 2 810,2 0 0,10 6 0,8-6 0</inkml:trace>
  <inkml:trace contextRef="#ctx0" brushRef="#br0" timeOffset="3081">5589 767 9015,'-18'-16'2821,"1"5"1,5-3-2312,1 8 0,7 8 0,-2 12 0,6 5-506,6 5 1,-2 5 0,7-4 0,3 2-408,1 4 0,3-4 0,-1 0 0,1-1 13,-1-5 1,-1 4 0,-3-3 0,-3-5-331,-2-3 0,6-5 1367,-3 3 0,-3-6 0,0-12 133,-1-6 0,-3-9 1,6-4-1,0 0-166,-1-1 0,3-3 0,6 6 1,-1 2-566,0 1 0,7 5 0,-1 1 0,0 4-344,3 3 1,-5 1-1,8 6 1,0 0-833,-2 0 1,6 8-1,-4 3 1,4 5 1126,2 1 0,0 8 0,0 3 0</inkml:trace>
  <inkml:trace contextRef="#ctx0" brushRef="#br0" timeOffset="3515">6322 819 8815,'0'-17'2213,"0"-1"0,0 1-1192,0-1 1,8 9 0,6 5-580,7 8 1,-1 5 0,3 9 0,-2-1-763,2 1 1,-3 5 0,3 0 0,-5-1-242,-7-3 0,3-1 0,-8-1 0,-2 1-266,-3-1 0,-2-1 1,-5-3-1,-8-3 424,-7-2 0,1-3 1,-3-5-1,4-2 644,1-3 0,1-5 0,1-9 0,5-3 452,5-1 0,4-2 0,4 3 0,4-1 21,5 2 0,14 1 1,10 3-1,10 1-324,5 5 1,9 3 0,1 8 0,0 0-374,0 0 0,-4 8 0,-9 3 0,-8 5-816,-8 1 1,-2 1 0,-12-1 44,-7 1 0,-8-7 0,-8-1 1,-7-2 192,-9-4 0,-5-2 1,-8-4-1,2-4 721,4-6 1,-2-9 0,8-2-1,1-1 215,3-1 1,9 6 0,5-7 0,3 3 347,2 0 1,2 2 0,5 7 0,11 4-542,9 2 0,8-3 1,6 5-1,5 6-657,5 10 0,3 1 0,2 15 0,2-1-1946,-1 4 2421,-3 4 0,-2 10 0,1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7:36.2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313 419 8176,'0'-17'440,"0"-1"0,0 1 0,0 0 2155,0-1-404,0 1-1645,0-1 1,0 10-343,0 8 1,7 14 0,5 11 0,4 4-90,1 8 0,1 2 1,-1 11-1,0 7-136,1 3 0,-6-2 1,-3 8-1,-1 4-291,-4 4 0,-2 7 1,-4-5-1,-4-1-42,-6 3 1,-11-12 0,-6 0 0,-4-10-173,-2-11 1,0-16 0,0-11-1,-2-11 292,-3-5 0,9-4 1,-4-5-1,4-11 232,3-9 1,3-8-1,10-4 1,3-4 106,6-1 0,12-3 0,8-5 0,7-1-40,8 1 1,4 7-1,2 5 1,2 3-363,4 2 1,3 6 0,7 4 0,-3 3-317,-1 7 1,-3 7 0,5-2-1,-2 2 613,1 5 0,3 1 0,1 2 0</inkml:trace>
  <inkml:trace contextRef="#ctx0" brushRef="#br0" timeOffset="167">313 140 8163,'-18'-27'0,"-5"0"0,2 5 631,5-1 1,6 6-1,12 7-747,4 2 0,10 2 0,11 6 0,4 0-878,6 0 0,3 8 994,1 4 0,4 3 0,7 3 0</inkml:trace>
  <inkml:trace contextRef="#ctx0" brushRef="#br0" timeOffset="352">837 419 8310,'5'-11'817,"1"-1"1,8 2-1,-1-1-443,9 5 0,-1-2 1,8 2-1,2 2-681,2 3 0,2 1 0,0 0 0,0 1-328,0 5 0,-2-2 1,-2 8 634,-2 1 0,-8 11 0,5 3 0</inkml:trace>
  <inkml:trace contextRef="#ctx0" brushRef="#br0" timeOffset="517">924 751 8322,'0'-17'393,"8"7"0,3 2-47,5 1 0,3 5 0,5-4 0,7 4-511,7 2 1,1-2 0,8-2 0,1-2-531,3 2 1,7 2 694,0 2 0,0 0 0,-5 0 0</inkml:trace>
  <inkml:trace contextRef="#ctx0" brushRef="#br0" timeOffset="700">1623 297 8235,'-6'-19'206,"-2"-1"0,0 1 1475,0 3 0,-3 9-1012,5-5 1,0 10 0,6 2-583,0 10 0,2 11 0,4 4 0,6 2-288,3 5 1,8 1 0,1 3 0,-1 3 200,2 2 0,2 7 0,8-3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3:26.8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278 175 8260,'-6'-39'0,"-2"4"0,-1 8 708,-5 6 1,4 5 0,1 2 0,-1 5-59,0 1 1,4 2-1,-5 6-108,-3 0 1,-1 0-496,-3 0 0,1 6 1,-1 0-1,1 0-242,-1 1 0,7-3 0,-1 6-293,-2-2 1,5 5 0,-1-1-1,2 4-301,4 1 0,4 0 0,6 3 0,8 3 789,7 6 0,6 12 0,8 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3:27.0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0 158 8161,'0'-18'320,"0"1"0,0-1 0,0 1 677,0 0 1,0 5-1,0 0-568,0-1 0,2-1-560,4 2 1,10 5 0,9 7-1,0 2-1141,0 3 0,5 7 1272,-7 11 0,8-3 0,-4 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3:27.2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8142,'0'-11'-31,"2"1"185,4 2 0,7 3 0,17 5 0,10 0-138,9 0 0,19 0 0,6 2 0,5 1-16,3 3 0,7 8 0,8-5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3:26.1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279 297 8018,'-5'-50'61,"-3"3"1,0 6 338,0 4 0,-3 10 1,3 6-1,0 5 690,0 5 1,1 1 1055,1-2-1792,4 5 1,-4 14 0,12 7 0,6 7-124,3 8 0,8 4 0,4 4 0,5 4-236,4 6 0,3-3 0,-2 1 1,4-1-389,5 1 0,3 2 0,-1 3 0,-1-1-264,2-3 1,-5-7 0,3 2-1,-3-6-1142,-5-6 1,0 0 1798,-16-12 0,1 5 0,-7-13 0</inkml:trace>
  <inkml:trace contextRef="#ctx0" brushRef="#br0" timeOffset="216">768 192 8078,'-27'-41'0,"2"1"0,2 3 435,-1 6 0,1 11 1,6 11-1,-1 1 458,1 4 0,-1 2 0,1 4-639,-1 4 1,3 9-1,1 11 1,3 3-90,-3 8 0,-1-1 1,-1 11-1,0 2-162,-1 1 0,3 2 0,-11 1 0,2-1-591,0 1 1,-8 5-1,3 0 1,-1-2-215,0-1 1,8-9-1,-2-1 1,5-4-1204,6-8 2005,-3 1 0,5-6 0,-7 7 0</inkml:trace>
  <inkml:trace contextRef="#ctx0" brushRef="#br0" timeOffset="383">0 1170 8363,'8'-11'2251,"5"1"-1924,9 2 0,7 2 0,15 6 1,13 0-410,11 0 0,19 0 1,0 0-1,3 0-973,-1 0 1,-2 0 1054,0 0 0,9 0 0,1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3:28.4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1 105 10064,'15'-10'68,"1"-3"1,17 7 0,8 0-595,7-2 1,9 5 0,16-7 525,9 2 0,7-13 0,-37 11 0,1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3:28.1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630 350 8204,'-2'-23'0,"-2"-2"1290,-2-3 1,0 7-520,6-2 1,2 11 0,4 8-450,6 8 1,5 14 0,4 11 0,5 6-243,1 5 0,-4 5 1,4 7-1,-1 1-236,-5-1 1,-2 6-1,-1 3 1,-3-1-151,-3 0 0,-6-2 0,-12-6 0,-8-1-417,-7-5 0,-8-3 1,-12-12-1,-5-6 206,-5-7 0,-7-12 0,-2-2 0,-2-10 184,-4-12 1,6-9 0,1-14 0,5-5 332,2-5 0,1-1 0,5 0 0,5-1 0,4-7 0,2-2 0</inkml:trace>
  <inkml:trace contextRef="#ctx0" brushRef="#br0" timeOffset="183">18 263 8204,'10'-20'0,"-4"-1"68,-4-2 1,0-1-1,4 7 241,5 0 1,5-1 0,1 1 0,3-1 192,3 1 1,10 1 0,12 3 0,5 3-161,10 2 1,8-4 0,8 7 0,7 1-339,8 2 1,5 2 0,3 0 0,-8 2-123,-8 4 0,1 1 1,-9 9-1,-5-1-1147,-10 5 0,-9 3 1265,-16 0 0,-8 5 0,-2 6 0</inkml:trace>
  <inkml:trace contextRef="#ctx0" brushRef="#br0" timeOffset="617">1817 542 8627,'-25'-44'0,"-2"5"959,0 8 1,1 7 0,11 11 101,3 1 1,7 10 0,12 2-684,11 10 1,9 7 0,14 7-1,7 5-174,8 4 1,8 2 0,10 2 0,4 1-442,1 3 0,-5 6 0,2-5 1,-6 1-1094,-6 0 1,-2-1 0,-8-3 0,-3 0 1329,-13-6 0,-1-6 0,-10-9 0</inkml:trace>
  <inkml:trace contextRef="#ctx0" brushRef="#br0" timeOffset="783">2481 368 8374,'-2'-26'540,"-4"-1"0,-5 2 537,-5 7 0,-1 3 1,-1 11-702,1 6 1,-3 8 0,-3 15 0,-6 10-321,-4 9 1,-4 9-1,-2 5 1,-4 4-385,-1 0 1,3 8-1,-6-2 1,-3 8-2428,-6 3 2468,1-5 1,22-31-1,-1-1 1,2-2 0,1 0-1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3:30.0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1 463 8198,'0'-18'869,"0"1"1,2 1 0,5 5-482,11 5 1,19 13-1,21 9 1,18 9-227,13 8 0,-38-17 0,3 1 0,3 6 1,2 1-1,3 0 0,0 0-250,5 2 1,0-1 0,-6-2-1,-2 0 1,4 0 0,-1-1-1,-5-1 1,-2 1-610,-3-3 0,-1 0 0,36 16 0,-1-4 0,-7-3 697,-5-3 0,-2-2 0,-2-5 0</inkml:trace>
  <inkml:trace contextRef="#ctx0" brushRef="#br0" timeOffset="233">2795 78 8325,'12'-17'493,"-1"0"0,-7-1 781,2 1 0,-4 9-959,-2 8 1,-2 15 0,-4 14 0,-6 4-184,-3 2 1,-3 8 0,-1 4 0,-4 3-244,-6 2 1,-4 9 0,-4 3 0,-6 4-294,-9 1 0,-5 3 1,24-35-1,-3 0 1,-3 1-1,0 0 404,-2-1 0,-1-1 0,-5 1 0,-2-2 0,1 0 0,-1 0 0</inkml:trace>
  <inkml:trace contextRef="#ctx0" brushRef="#br0" timeOffset="684">2061 463 8104,'-29'-18'0,"0"1"3,-2-1 1,0 9 0,0 3-1,4 6 299,2 6 0,1 3 0,7 11 1,1 3 216,5 6 0,3 6 1,8 4-1,0 3-389,0 3 1,8 2 0,5 3-1,7-1-156,3-3 0,8-5 0,-2 4 1,6-5-30,6-7 0,-4 0 0,3-9 0,-1-5-360,2-5 1,-4-7 0,4-7 0,-4 0 414,-3 0 0,1-15 0,0-5 0</inkml:trace>
  <inkml:trace contextRef="#ctx0" brushRef="#br0" timeOffset="1050">1398 550 8217,'-18'-17'0,"1"1"0,-1 2 2445,1 3-1748,7-1 1,2 12-1,10 12 1,4 13-315,6 8 0,11 4 1,6 4-1,4 5-218,2 5 1,0 1 0,0 0 0,0 1-314,0-1 1,-2 1 0,-4-3 0,-8-1-570,-7-3 0,-8-7 1,-18 2-1,-17-3 77,-21 3 0,-24-12 1,-14 0-1,40-18 0,-2-2 326,-4-3 0,-1-1 0,-3 0 1,-1-2-1,-2-2 0,0-2 0,2 1 1,2-2 313,5 0 0,1-2 0,-42-13 0,5-10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3:33.5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210 785 8131,'-8'-20'208,"-3"-3"1,-3 9-1,0-3 1,5 1 1089,1 1 0,2 3-848,6 1 0,8 7 0,4-2 0,7 4-146,10 2 1,0 8 0,14 1 0,0 3-358,3 0 1,-1 1-1,-1 9 1,1 1-436,0-2 0,-1 4 1,3-1-1,-6-3-285,-5-2 1,-1 5 0,0-1-1,-2-2-1044,-4-1 1817,-3-3 0,-9 1 0,1-1 0</inkml:trace>
  <inkml:trace contextRef="#ctx0" brushRef="#br0" timeOffset="185">594 645 8131,'-17'-33'484,"-1"4"1,7-2 0,-1 7 0,0 1 524,3-2 1,-5 11-644,8-3 0,0 13 1,6 4-1,0 10-411,0 5 1,0 10 0,0 5 0,0 3 80,0 1 1,6 1-1,0 0 1,-2 2-606,-2 4 0,-2-2 1,0 5-1,0 1-567,0 0 0,-8-5 1136,-4 7 0,-11 0 0,-4 5 0</inkml:trace>
  <inkml:trace contextRef="#ctx0" brushRef="#br0" timeOffset="350">0 1553 8321,'0'-17'508,"2"1"1,4 2 0,6 5-171,3 1 0,11-4 1,5 5-1,7-1-260,9 0 0,11-4 0,6 7 1,4-1-1226,2-2 0,-8 6 1147,-4-4 0,-3-3 0,-3-1 0</inkml:trace>
  <inkml:trace contextRef="#ctx0" brushRef="#br0" timeOffset="550">367 261 8306,'-35'-47'547,"0"2"1,0 3 297,0 3 0,8 10 0,6 6 555,7 3-2024,7 10 0,22 5 1,8 10-1,10 9 29,8 7 0,4 7 0,7 6 595,1 1 0,7 8 0,2 2 0</inkml:trace>
  <inkml:trace contextRef="#ctx0" brushRef="#br0" timeOffset="733">1293 837 8134,'0'-12'525,"2"1"0,2-3-175,1-1 1,3 3-1,-2 2-365,6 2 0,9 3 0,4 5 0,2 0-730,4 0 0,2 2 0,2 3 745,0 7 0,8 4 0,2 1 0</inkml:trace>
  <inkml:trace contextRef="#ctx0" brushRef="#br0" timeOffset="885">1398 1081 8134,'2'-11'250,"3"1"0,9 2-139,7 4 1,8 3-1,12 1 1,6 0-480,3 0 1,10 0 367,4 0 0,4 0 0,2 0 0</inkml:trace>
  <inkml:trace contextRef="#ctx0" brushRef="#br0" timeOffset="1266">2393 1239 8726,'-17'-12'1025,"-1"0"1,1 1-325,-1-7 1,3 1 0,1 1 0,4 3-444,3 1 0,1 0 0,6-5 0,-2-2-49,-4-5 0,4-3 0,-4-10 0,4-2 179,2-1 0,0-9 0,0 3 1,0-7 64,0-5 0,0 9 0,0-1 0,0 5-138,0 7 1,6 1 0,2 4 0,2 4-249,3 5 1,5 13 0,3 5 0,6 4-176,6 2 1,-2 4 0,12 7-1,0 13-433,3 7 0,5 4 0,-1 2 0,-1 3-396,-3 7 1,-9 3-1,0 3 1,-6-1-238,0 1 1,-12-1 0,-3-2 0,-6-1 1173,-7-3 0,-24 1 0,-8 5 0</inkml:trace>
  <inkml:trace contextRef="#ctx0" brushRef="#br0" timeOffset="1398">2236 1116 8255,'0'-17'386,"0"-1"1,8 1 0,7 1 0,10 3-639,10 1 1,20 8-1,3-1 1,10 3 251,7 2 0,5 7 0,7 3 0</inkml:trace>
  <inkml:trace contextRef="#ctx0" brushRef="#br0" timeOffset="1584">2987 802 8244,'-8'-17'464,"-4"-1"0,-1 1 981,1-1 0,4 7-713,8-1 0,10 8 0,8 0 0,9 8-616,6 8 0,9 5 0,5 4 0,3 5-664,3 1 1,-1-4 0,1 6 0,-1 2-878,0 2 0,-1-4 1,-3-1 1424,-1-3 0,0 14 0,5-3 0</inkml:trace>
  <inkml:trace contextRef="#ctx0" brushRef="#br0" timeOffset="1782">3389 750 8244,'-18'-26'522,"1"-1"1,-1 0 921,1 4 0,5 3-59,0 3 1,8 9-1440,-1 8 0,3 8 1,2 11-1,0 5-135,0 5 0,2 4 0,2 4 0,1 1-480,-1 3 0,-2 2 1,-2-2-1,0 3 669,0 1 0,-8 5 0,-1-5 0</inkml:trace>
  <inkml:trace contextRef="#ctx0" brushRef="#br0" timeOffset="1950">3004 1501 8195,'0'-18'342,"0"1"1,0 5-1,2 2 1,4 3 7,6 3 1,3-4-1,7 2 1,5 0-300,8-1 1,11 5 0,3-4 0,7 4-2238,8 2 2186,4 0 0,2 0 0,0 0 0</inkml:trace>
  <inkml:trace contextRef="#ctx0" brushRef="#br0" timeOffset="2216">4174 1099 8230,'0'-12'2425,"2"1"-2004,4-3 0,6 6 0,11 2 0,8 3-498,8-3 1,6 4 0,7-4 0,2 4-1152,5 2 0,-3 0 1228,8 0 0,-8-8 0,4-1 0</inkml:trace>
  <inkml:trace contextRef="#ctx0" brushRef="#br0" timeOffset="2416">4314 785 8201,'-8'-12'838,"-3"0"0,1 3 0,0-5 796,3 2-1397,1 8 1,13 12 0,5 14 0,4 5-272,1 2 1,6 6-1,1 6 1,-1-1-294,2 3 0,-5-4 0,3 5 1,-4 1-1995,-1 0 2321,-1 1 0,1 14 0,-1 3 0</inkml:trace>
  <inkml:trace contextRef="#ctx0" brushRef="#br0" timeOffset="2863">5222 1099 8788,'6'-35'0,"0"-2"850,-2-4 0,-2 5 0,-2-7 0,0 2-105,0 0 0,0-7 0,0-1 1,-2-5-467,-4-4 0,4-6 1,-4 4-1,4-4-470,2-8 1,0 10-1,2-2 1,2 7-510,2 5 1,2 15 504,-3 8 0,-3 17 0,6 14-363,0 14 1,-6 9-1,4 12 1,-4 4 187,-2 5 1,0 1 0,0 1 0,-2 3 127,-4-3 1,2 1-1,-6 1 1,1-1 198,-1-3 1,6-7 0,-4 2 0,2-4 124,1-2 0,-3-8 195,2-4 0,6-11 175,0-6 0,8-12 0,9-6 0,3-1-36,3 1 1,4-2-1,10 7 1,2-1-269,2 0 0,-1 2 0,-7 6 0,-2 0-61,-2 0 1,-3 8 0,-1 4 0,-10 3-188,-5 3 1,2-1 0,-6 2-1,-4 3-138,-6 1 1,-2 2 0,-10-3 0,-3 3-222,-1 2 1,-7 0 0,-2 4 0,-2-4-400,2-1 1,-4 3 857,4-6 0,-12 8 0,-3-4 0</inkml:trace>
  <inkml:trace contextRef="#ctx0" brushRef="#br0" timeOffset="3047">4925 1396 8378,'-7'-6'1726,"9"-2"-1311,13-1 0,12 5 0,14-2 0,9 4-662,13 2 1,2-6-1,19-2 1,3 1 246,4-1 0,3-14 0,-7 3 0</inkml:trace>
  <inkml:trace contextRef="#ctx0" brushRef="#br0" timeOffset="3483">6095 610 8313,'-17'-18'3068,"1"7"-1919,5-1 1,3 10-940,8 2 0,8 8 1,5 9-1,7 3-144,3 3 0,8-3 1,-2 5-1,4-2-423,2 0 0,-6 1 0,0-9 0,0-1-401,-1-3 0,3-1 0,-8 2 750,-2-6 0,-3-6 1,-5-6-1,-3-8 568,-2-7 0,-2-6 0,-8-8 0,-2 0 442,-2 0 1,-6 2 0,7 2-1,-1 4-46,-2 1 0,6 3 0,-4 6-954,4-1 0,4 9 0,4 3 0,8 8-290,7 9 0,6 3 1,10 15-1,4 4-782,5 6 0,5 3 0,1 9 0,1-1-3198,-1 5 4268,-7-7 0,5 10 0,-5-3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3:37.9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2430 1012 8240,'-18'-8'34,"7"4"809,-1-7 1,2 5-526,-1-6 1,5 8 0,12-2-53,5 4 1,7 2-1,7 2 1,8 2-462,6 2 1,11 0 0,1-4 0,7 2-376,4 2 0,4 5 570,10-5 0,3 8 0,9-5 0</inkml:trace>
  <inkml:trace contextRef="#ctx0" brushRef="#br0" timeOffset="934">6534 296 8100,'0'-18'205,"-8"1"0,-3-1 213,-5 1 0,4-1 1,1 3-1,-1 1 258,2 3 1,-5 7-1,3-2-285,-3 4 0,3 2 0,2 2 0,3 4-287,3 5 1,2 5-1,2 3 1,4 5-71,7 5 1,1 2 0,13 0 0,0-2-177,5 2 1,8 0-1,3-2 1,-2-4-185,-2 1 0,3-9 0,1 3 0,-2-9-98,-2-3 1,-4-2-1,-2-8 1,-4-6 313,-2-9 0,-3-5 0,-11-11 0,-5-6 674,-4-3 0,-4-3 0,-4-3 0,-5 1 173,-5-1 1,-7 5-1,0 2 1,-1 6 315,-1 6 1,12 4 0,-5 9-599,3 5 0,7 5 1,4 14-647,8 9 0,5 10 0,11 16 0,3 9-5,6 10 0,6 12 1,4 4-1,4 1-70,1 5 1,-3 7 0,-19-44 0,1 1 0,-2 0 0,-2 1-128,-1 2 1,-3-1 0,11 37 0,-15-5 0,-7-10-286,-8-8 0,-7 0 1,-15-14-1,-8-11 158,-11-12 1,-6-9 0,-1-7 0,0-7 513,-1-8 0,7-7 0,1-15 1,4-9-28,8-9 1,0-7 0,12-1 0,5-2 315,9-5 0,7 5 1,6-6-1,7 2-113,8-1 0,7 9 0,8 9 0,3 4-636,2 2 0,13 8 0,-1 6 1,3 7 465,4 9 0,2 3 0,8 2 0</inkml:trace>
  <inkml:trace contextRef="#ctx0" brushRef="#br0" timeOffset="2051">194 1850 8410,'0'-17'0,"0"-1"702,0 1 1,0 5 0,0 0 1893,0-1-2160,0 5 0,8 2 0,4 12 0,5 6-192,7 3 1,3 3-1,8 1 1,2 2-263,3 3 0,-3-1 0,6-7 0,-2-3-190,-1-1 1,1-8-1,-8 1 1,-4-3-86,-6-2 0,-3-2 1,-5-5-1,-3-9 205,-6-5 1,-4-10-1,-4 2 1,-6-4 216,-9-2 1,-11 0 0,-10 0 0,-5 2 46,-2 4 0,1 6 1,-5 9-1,5 4-151,1 2 1,4 3 0,10 7-1,8 3-462,7 7 0,0 11 0,9 8 0,5 6-622,9 4 0,11 8 1,15-3-1,3 5 1059,9 1 0,0 0 0,13 1 0</inkml:trace>
  <inkml:trace contextRef="#ctx0" brushRef="#br0" timeOffset="2234">107 2374 8249,'-25'-2'603,"-2"-2"426,0-2 0,5 1-762,16 5 0,10 2 0,21 1 0,10 3-429,10-2 1,19-2 0,8-2 0,6 0-203,5 0 0,4-2 0,4-4 364,3-5 0,-44 0 0,1-2 0,-3 0 0,1-1 0</inkml:trace>
  <inkml:trace contextRef="#ctx0" brushRef="#br0" timeOffset="2450">1487 1798 8156,'9'-18'90,"5"1"1,-6-1 0,0 1 442,-1-1 0,9 7 0,-1 1 0,7 2-516,-1 4 1,4 2 0,1 2 0,1 0-673,4 0 1,2 2-1,0 4 655,-4 6 0,4 3 0,-6 3 0</inkml:trace>
  <inkml:trace contextRef="#ctx0" brushRef="#br0" timeOffset="2583">1522 2130 8060,'17'0'17,"-3"-2"0,1-2 0,7-2 307,3 2 1,6 2 0,10 2 0,5 0-236,5 0 0,9 0 1,6 0-90,8 0 0,13-8 0,10-1 0</inkml:trace>
  <inkml:trace contextRef="#ctx0" brushRef="#br0" timeOffset="3165">2744 1588 8221,'-8'-23'-20,"-1"0"0,-3 1 267,0 3 1,1 3-1,-7 5 1,1 5 465,-1 4 0,-7 2 0,-4 0 0,-2 2-357,2 4 1,-4 9 0,6 10 0,0 3-218,3 3 0,11 0 0,3 0 1,2 0-76,4 6 0,10-2 0,8 5 0,7-3-275,8-2 1,6-8 0,6-2 0,6-1-536,3-1 0,2-2 1,1-7-1,-1-4 746,1-3 0,-1-1 0,0-6 0</inkml:trace>
  <inkml:trace contextRef="#ctx0" brushRef="#br0" timeOffset="3366">2395 2217 9229,'19'0'-133,"5"0"0,5 0 0,11 0 0,7 0 133,4 0 0,9-16 0,2-3 0</inkml:trace>
  <inkml:trace contextRef="#ctx0" brushRef="#br0" timeOffset="3600">3286 1675 8597,'-8'-17'0,"-4"-2"549,-3-5 1,-3 11-1,1-5 2380,-1 3-2572,9 7 1,16 2 0,17 12-1,9 6-184,7 3 0,5 3 1,9-1-1,3 1-380,1-1 1,8 6 0,-4 3 0,0-1-637,-4 0 1,-3-2-1,-3-3 1,0 1-1409,1 2 2251,-9 1 0,-1-7 0,-8 0 0</inkml:trace>
  <inkml:trace contextRef="#ctx0" brushRef="#br0" timeOffset="3784">3810 1606 8289,'-8'-18'0,"-2"1"0,-2-1 266,1 1 0,-1 1 3920,-5 5-3789,7 3 1,2 16 0,8 3 0,-2 7-749,-4 5 1,5-2 0,-5 6-1,2 1-148,-2-1 0,4 2 0,-6 6 0,2-2-686,1-4 1,-9 4 1184,2-4 0,-11 4 0,-4 2 0</inkml:trace>
  <inkml:trace contextRef="#ctx0" brushRef="#br0" timeOffset="3950">3425 2182 8375,'18'-2'1723,"-1"-2"-1409,1-2 1,7-5 0,4 3 0,4 0-214,2 0 0,8-3 0,5 5 0,7 2-544,3 2 0,6 2 1,-6 0 442,-2 0 0,-1 8 0,-3 2 0</inkml:trace>
  <inkml:trace contextRef="#ctx0" brushRef="#br0" timeOffset="4252">4630 1553 8129,'0'-17'0,"0"-1"418,0 1 0,-5-1 0,-3 1 1213,-2-1 0,4 3-509,-5 3 1,7 6-1037,-2 12 1,6 10 0,6 9 0,5 2-150,5 4 0,1 2 1,1 4-1,1 2-523,5 2 1,-5-1 0,4-5 0,-3 0-227,-3 0 0,1 0 0,-3 0 812,-3 0 0,-5 8 0,-7 1 0</inkml:trace>
  <inkml:trace contextRef="#ctx0" brushRef="#br0" timeOffset="4399">4386 1885 8424,'6'-17'277,"0"-1"0,7 3 0,1 1 0,7 2-472,8-1 0,6 3 1,8 0-1,9 3 219,10 3 1,14-4 0,5 2 0,5 2-1428,1 2 1403,0 2 0,-7 0 0,-2 0 0</inkml:trace>
  <inkml:trace contextRef="#ctx0" brushRef="#br0" timeOffset="4600">5311 1396 8275,'0'-25'161,"0"5"1,-1-3 0,-3 4 1713,-2 1 1,0 7-1427,6-1 0,2 8 0,2 0 0,6 10-350,5 11 0,-1 3 0,9 9 1,-2 2-374,3 2 1,-5 2-1,4 2 1,-3 2-570,-3 1 1,-1 3 0,-5-4-1,-5 4 843,-4 1 0,-2 3 0,0 5 0</inkml:trace>
  <inkml:trace contextRef="#ctx0" brushRef="#br0" timeOffset="4800">5346 1466 8207,'18'-25'157,"-1"-4"0,1 3 1,-1 3-1,1 6 349,-1 5 0,1 4 1,1 8-1,4 0-166,6 0 0,-1 8 0,1 4 0,0 3-173,-2 3 1,4 7 0,-8 2 0,-3 2-223,-7 0 0,-5-2 1,-8 4-1,0-2-219,0 3 1,-8-5 0,-5 2 0,-9 0-182,-7-2 0,-11 6 1,-5-4 454,0 4 0,-13 2 0,4 0 0</inkml:trace>
  <inkml:trace contextRef="#ctx0" brushRef="#br0" timeOffset="4983">5259 2130 8147,'8'-18'727,"2"3"1,7 1 0,0 4-290,1 2 1,7-3 0,4 3 0,4 0-420,2 1 1,8 1-1,5 4 1,7-2-1667,3-2 1647,0 0 0,-5-1 0,-1-3 0</inkml:trace>
  <inkml:trace contextRef="#ctx0" brushRef="#br0" timeOffset="5483">6220 1483 8440,'0'-17'2311,"0"-1"-1342,-8 1 0,6 3-839,-4 9 1,4 6-1,2 17 1,2 1 8,4 5 0,4-5 0,7 6 0,1-1-450,-1-1 1,0 0-1,1-5 1,-1-3-186,1-3 0,-1 1 1,1-7 779,-1-2 0,-1-10 1,-3-5-1,-3-7 546,-2-5 0,-2-4 0,-6-8 0,2 2-87,3 4 0,-3-2 1,4 7-1,-4 3 1238,-2 2-1959,0 1 0,0 10 0,0 8 0,2 12-407,4 9-1,4 12 1,7 10 0,0 4-61,1 7 0,-3 0 0,-1 8 0,-4 0-249,-2 1 1,-3-5 0,-5 4 0,0-2 5,0-4 0,-13-9 0,-7-8 0,-5-8 103,-6-8 0,-8-6 1,-1-5-1,1-6 332,2-4 1,4-10 0,2-5-1,6-9 287,5-7 1,7-4-1,13-2 1,2 0-81,3 0 0,11 0 0,9 2 0,2 2-15,4 2 0,4 10 1,4-1-1,2 7-892,-2-1 954,-3 6 0,-1 1 0,0 7 0</inkml:trace>
  <inkml:trace contextRef="#ctx0" brushRef="#br0" timeOffset="5650">5993 1955 8398,'-12'-18'1531,"2"1"-597,2-1 1,3 1 0,7 2-1,7 3-653,15 6 0,12 2 0,25 0 0,8-2-428,11 3 1,13-1-1,6 0 1,-48 1 0,1 0-388,0 1 1,1 0-1,-2 1 1,-1 0 177,43 1 0,-8 0 1,-15 0-1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3:54.3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26 874 8227,'-17'-18'385,"9"3"0,10 3-533,13 6 0,7 4 0,13 2 0,7 0 37,7 0 1,11 0-1,6 0 1,12 0 98,15 0 1,-41 0 0,2-2 0,10 0 0,2-2 0,4 0 0,0-1 7,4 0 0,2 0 0,4-3 1,3 0-1,1 3 0,0 1 0,3-2 1,-1 0-149,1 0 0,1 0 0,5 1 0,0-1 0,1-2 0,0 0 0,0 1 1,1 1 188,-1-1 0,2 2 0,-1 2 1,2 0-1,-31 0 0,1 0 0,0 0 1,1-1-1,1 1 0,-1 0-5,1-1 0,1 1 1,-1 0-1,2 2 1,0 0-1,0-1 1,-2 0-1,-1 0 1,1 0-1,1 1 1,1 0-1,0 0-86,0-1 1,1-1-1,0 2 1,3 0-1,1 1 1,0-1-1,-2-1 1,0 0-1,-1 0 1,0 1-1,-1 0 1,1 1 63,-2 0 1,0 0 0,0 0 0,2 0 0,0-1 0,0 0 0,3 0-1,-1 0 1,1-1 0,2 0 0,0-1 0,-1 0-1,0 0 0,0 0 0,0 0 1,3 1-1,-1 0 0,1 0 0,-4-1 1,0-1-1,1-1 0,1 1 0,0-1 1,1 1-93,0-1 0,2 0 1,-1-1-1,2 1 0,0-1 1,1 0-1,-2 0 0,1 0 1,-1 0-1,-1 0 1,-1 1-1,1-1 89,-1 0 1,0 1 0,0-2 0,-1 0 0,0-1-1,0 0 1,3 0 0,0 0 0,0 1 0,-2-1-1,0 1 1,0 0-8,-3 1 1,1-1 0,-1 1 0,-1 0 0,1 0-1,-2 1 1,25-4 0,-2 0 0,-3 0 0,0 1-74,-5-1 0,-1 0 0,-3 1 1,-2-1-1,-6 0 0,-2 0 1,-6 1-1,-2-1-5,-5 0 1,-2 0 0,-8 1 0,-1-1 0,36-9 0,-11 1 126,-10-1 0,-14 5 1,-11-1-1,-6-3-322,-6-3 1,-6 5 0,-11-8 197,-6 3 1,-8-3 74,-10 0 0,8 7 0,-11 8 0</inkml:trace>
  <inkml:trace contextRef="#ctx0" brushRef="#br0" timeOffset="582">341 996 8339,'-39'0'0,"6"0"657,6 0 0,7 2-767,14 4 0,18 1 0,23 7 0,13-2 50,14 1 1,12 3 0,23 1 0,-42-9 0,1 0 44,6-2 1,2-1-1,10 1 1,3-2 0,9-2-1,3 0 1,-23 0 0,1 0-1,2 0-200,3-1 1,1 1 0,1-1 0,6 0 0,2-1 0,1 1 0,1-2 0,0 1 0,2-1 0,3 0 0,1-1 0,1 1 189,3-1 1,1 1 0,-1-2 0,-4-1 0,-1-1 0,2 0 0,3 2 0,0 0 0,1 0 0,-2-1 0,-1 0 0,0 0-77,1 0 0,0 0 0,1 0 0,3 2 0,2 0 0,0 0 0,0 0 0,1-2 0,0 1 0,-24 0 0,1 1 0,-1 0 0,1-1 112,-1 1 1,0-1 0,0 0 0,1 1 0,0 1-1,1 0 1,-1 0 0,1 1 0,1-2 0,-1 0 0,1 1-1,0 0 1,2 0 0,0 0 0,1 1 0,0 0-62,1 0 1,1 0 0,1 0-1,-2 0 1,0-1 0,-2-1 0,1 1-1,0-1 1,1 0 0,0 1 0,0-1-1,0 1 1,0 0 0,0 0-1,0 0 1,0 0 134,1 1 0,0-1 1,0 1-1,0-1 1,0 1-1,0 0 1,1 0-1,-1 0 1,2 0-1,0 0 1,0 0-1,0 0 1,-1 1-1,1-1 1,-1 0-1,0 1-18,-1 0 0,0 1 1,-1 0-1,0-1 1,-1 0-1,0-1 1,0 0-1,0 1 1,0 0-1,-1 1 1,1 0-1,-1-1 1,-1 0-1,0-1 1,0 0-1,0 1-121,0-1 0,-1-1 0,1 1 0,-3 1 0,20 0 0,-2 1 0,-1 1 1,-4-1-1,0 0 0,-1-1 0,-4 1 0,-1-1 0,0 0-22,-4 0 0,-1 0 1,-2-1-1,-4 1 1,-1-1-1,-1 1 1,28 1-1,-2 0 1,-9 1-1,-4 0-65,-9-1 0,-4 0 1,-10-1-1,-4 0 0,42-1 1,-17-2-332,-14-4 1,-18 2 0,-13-6 0,-8 1 582,-4-1-111,-9-2 0,-8-5 0,-8-1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5:38.7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130 235 8017,'10'-23'717,"-4"0"1,-4-1 466,-2 7 1,0 9-921,0 8 1,7 10 0,3 11 0,2 4-108,-1 3 1,1 1-1,5 6 1,1 0-85,-1 0 1,1 5 0,-1 3 0,1 2-153,-1 3 1,-5 3 0,-2 1-1,-3 2-294,-3 5 1,-2 1 0,-2 6 0,0-4-147,0-2 1,-2 4-1,-2-4 1,-1-2-62,1-3 1,-4-1-1,2-15 1,2-6-656,2-8 1235,2-6 0,0-9 0,0-2 0</inkml:trace>
  <inkml:trace contextRef="#ctx0" brushRef="#br0" timeOffset="349">95 392 8252,'-17'0'-6,"-1"0"1,1 0 829,-1 0 0,7 0-499,-1 0 0,10 2 0,4 4 0,14 6-63,11 3 0,13 11 1,9 3-1,9 4-192,12 2 0,2 0 0,9 1 1,3 3-80,1 2 1,-3 6 0,-3-5-1,-3 1-427,-8 0 1,-2 3 0,-14-7-1,-7-6-62,-6-8 1,-14-5 0,-6-5 389,-5-3 1,-10-8-1,2-14 1,-4-11 76,-2-10 0,-2-2 0,-2-14 0,-2-1 117,2-3 0,-4-1 0,0-3 0,-1-1 79,-5-2 1,1 5 0,-1 7 0,2-1-169,-1 3 1,-3-5 0,1 10 0,1 4-422,3 4 0,7 10-62,-2-2 0,6 13 0,6 10 486,5 10 0,5 13 0,1 4 0</inkml:trace>
  <inkml:trace contextRef="#ctx0" brushRef="#br0" timeOffset="701">1597 899 8083,'0'10'1429,"6"-1"-959,0-3 1,2-4-277,-3 4 0,-1-4 1,8-4-107,1-4 0,3 2 0,1-7 0,1-5-55,-1-5 0,1 1 0,-3-5 0,-1 2 109,-2 0 0,-9-7 0,3 5 0,-4 0 20,-2 0 0,0 1 1,-2 7-1,-4 0-40,-5-1 1,-7 8 0,-3 5 0,-2 3-133,1 2 1,-3 2 0,2 3-1,3 9-242,7 7 1,-1 1 0,8 5 0,3 0-5,1 0 0,2 2 0,2 6 0,5 0-191,11 0 0,5-2 0,10-2 0,0-4-231,4-2 1,2-1-1,-4-9 678,0-3 0,7 3 0,3-5 0</inkml:trace>
  <inkml:trace contextRef="#ctx0" brushRef="#br0" timeOffset="900">2226 637 8083,'0'10'1141,"0"-1"0,2-3-894,4 6 0,5-2 1,13 1-1,7 3-105,7 1 0,3 3 0,12-1 1,5 1-365,2-1 0,8 1 0,-6-1 1,2 1-817,0-1 0,-10-1 1038,-1-5 0,-9 5 0,-9-7 0</inkml:trace>
  <inkml:trace contextRef="#ctx0" brushRef="#br0" timeOffset="1100">2872 462 8246,'-19'10'163,"-5"-4"0,5 4 1,-4 1-1,3 5-191,3 1 1,-1 1 0,1 1-1,-1 4 364,1 6 1,-1 6 0,-1 4 0,-2 4-440,-3 2 0,-7-1 0,2 5 0,-2-3-490,2 3 1,-4 5 592,4-2 0,-4 5 0,-2-13 0</inkml:trace>
  <inkml:trace contextRef="#ctx0" brushRef="#br0" timeOffset="1366">3605 113 8182,'0'-27'671,"-5"2"0,-3 7 621,-2 1 1,1 5-860,-3 0 1,4 10 0,8 2 0,0 10 10,0 6 1,0 9 0,2 4 0,4 4-207,6 2 1,5 8 0,4 1 0,3 3-439,-3-1 0,4 1 1,0 5-1,1 1-587,-1-1 1,0 3-1,-4 1 1,3 2-221,-3-2 0,-9 4 0,-6-1 0,-5-3 1007,-1-2 0,0-9 0,0-2 0</inkml:trace>
  <inkml:trace contextRef="#ctx0" brushRef="#br0" timeOffset="1533">3536 742 8182,'-18'-12'0,"1"0"1018,-1-1 0,1 3-569,-1-1 0,11 1 1,7-2-166,9 6 0,15-1 0,7 1 0,9 0-226,13-2 1,7 4 0,12-7 0,1-3-49,3-1 0,8-1-10,-3 4 0,12-11 0,4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7:41.9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105 122 5758,'0'18'0</inkml:trace>
  <inkml:trace contextRef="#ctx0" brushRef="#br0" timeOffset="902">105 122 8094,'-9'0'-2336,"1"0"2336,0 0 0,6 0 0,-8 0 12,5 0 35,3 8 67,-6-6 20,8 6-13,0-8 0,-2 0-30,-4 0-126,4 0 1,-6 2-89,8 4-29,0-4 25,0 5 107,-7-7 125,5 0 80,-6 0-101,8 0-77,-8 0 25,6 0 84,-6 0-76,8 0 1060,0 0-690,0-7 1,0 3 107,0-8 0,0 6 0,0-5 418,0-3 0,0 4-448,0-1 0,2-1 0,4-3-270,6 3 0,-2-2 0,1 8 0,3 3-45,1 1 1,3-4 0,-1 0-1,1 2-192,-1 2 0,1 2 0,-1 2 0,1 2-57,-1 2 1,0 7 0,1-1 0,-3 4-16,-3 1 1,2 6 0,-8 3-1,-3 1 59,-1 4 1,-2 2-1,0 2 1,0 2-116,0 3 1,0-3-1,-2 4 1,-1-4-109,-3-2 0,0 0 1,6-2-1,2-2 121,4-2 0,3-10 1,9 1-1,1-9 139,4-3 0,-1-2 1,9-6-1,4-2 60,4-4 0,9-6 0,-3-11 0,1-6-14,1-4 1,-6-4 0,3-2-1,-1-3 49,-4-3 1,-4 6-1,-6-2 1,-8 5 102,-7 1 0,-1 0 1,-7 2-1,-4 4 132,-6 5 1,-11 5-1,-11 3 1,-1 3-228,-4 1 0,4 8 0,-2-1 0,-2 3-127,-2 2 0,4 5 0,2 3 0,1 2-234,5 3 1,4-1 0,3 4 0,4 3-184,3 0 1,1 3-1,6-1 1,4 4-133,7 2 1,3-3-1,15 3 1,4-2-125,6-3 0,5-3 0,9-2 692,-1 1 0,16-1 0,4 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4:00.5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88 315 8097,'-12'-35'279,"0"0"1,3 8-1,-5 5 1140,3 9 1,7 7-1005,-2 12 0,4-3 1,0 11-1,-2 4-216,-2 3 1,0 10 0,6-2 0,2 2-97,4-2 0,-2 4 0,8-4 1,1 4-80,3 2 0,1-2 0,3-4 0,1-3-163,2-1 1,8-12-1,-2 3 1,4-6 60,2-7 0,8-4 1,4-11-1,1-11-32,-1-8 1,-5-12 0,-7-4 0,0-5 1,0-6 0,-15 3 0,-9-3 0,-7 6 194,-4 5 0,-10 4 1,-7 9-1,-12 2 91,-10 9 0,0 2 0,-7 15 0,-3 2-194,-1 2 1,3 2 0,4 2 0,5 4-399,5 6 0,9 9 0,3 4 1,7 2-505,9 4 1,3 4 0,4 4 0,5 4 918,11 1 0,7 3 0,10 5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4:00.8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49 140 8617,'-18'0'3409,"3"-2"-3020,3-4 0,8 4 0,16-4 0,13 3-356,12-3 0,15 2 0,12-6 1,4 0-831,2 1 1,10-1-1,3-4 797,3 3 0,-37 2 0,1-2 0,39-16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4:01.0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1081 8214,'0'-25'317,"0"4"1,0-7 0,2 3-64,4 4 0,5 1 0,13 5 1,5 1 329,4 3 0,8 7 0,1-2 0,3 4-1042,3 2 1,3 14 0,-1 3 0,-3 4-2117,-6 5 2574,-12-7 0,4 22 0,-6-4 0</inkml:trace>
  <inkml:trace contextRef="#ctx0" brushRef="#br0" timeOffset="132">157 1465 8214,'0'-11'53,"2"-1"0,4 0 224,6 3 0,7-5 1,8 6-1,12 1-8,10-1 0,7 2 0,14 6 0,1 0-1866,5 0 1597,4 0 0,15 0 0,2 0 0</inkml:trace>
  <inkml:trace contextRef="#ctx0" brushRef="#br0" timeOffset="417">2358 470 8354,'-53'-43'0,"1"-1"555,0-1 0,5 4 0,0 12 0,1 8 884,1 7 1,10 1 0,12 7-1,4 6-612,1 9 1,3 5 0,3 17-1,6 8-868,4 11 1,2 12 0,0 12 0,2 4-21,4 1 1,4 11-1,-2-41 1,1 1-1,0 1 1,0 0-147,-1 2 0,1-1 0,-1 1 1,0-1-1,-2 0 0,-1 1 1,-1-2-1,-2 1-1063,0 47 0,-6-4 0,-8-14 0,-11-9 391,-8-14 1,-4-23-1,-2-6 1,-5-9-1226,-11-9 2104,9-3 0,-15-8 0,15 0 0</inkml:trace>
  <inkml:trace contextRef="#ctx0" brushRef="#br0" timeOffset="583">1537 1361 8330,'0'-24'158,"0"1"0,6 0 0,2 5 0,-1 1 379,1-1 0,11 1 0,1-1 1,5 1-211,6-1 0,12 1 1,9 0-1,10-1-60,6 1 1,2 1 0,0 3 0,2 3 4,3 2 0,-9 2 0,2 6 0,-8 0-272,-9 0 0,1 0 0,-7 0 0</inkml:trace>
  <inkml:trace contextRef="#ctx0" brushRef="#br0" timeOffset="781">1327 2146 8212,'-11'0'0,"-1"0"1020,-2 0 0,5 0 1,1 2-550,6 4 0,14-4 0,19 4 0,11-4-487,17-2 0,11 0 1,17 0-1,2 0-263,4 0 0,-40-4 1,1-2-1,6-1 0,0-1 279,3-2 0,0-2 0,2-6 0,-2-2 0,-1 1 0,-1 1 0</inkml:trace>
  <inkml:trace contextRef="#ctx0" brushRef="#br0" timeOffset="1017">3283 924 8247,'-35'-43'285,"-5"6"1,-1-3-1,2 5 1736,2 6 0,10 5 0,4 13-1350,3 5 1,5 6 0,3 6-1,6 5-502,4 5 0,4 9 0,4 6 0,8 8-405,7 8 0,0 3 0,11 2 0,2 1-309,5-1 1,10 1 0,-5-1 0,1 0-414,-4 1 0,1-1 1,-1-1-1,-2-3-2000,-2-1 2958,-2-1 0,0-1 0,0-2 0</inkml:trace>
  <inkml:trace contextRef="#ctx0" brushRef="#br0" timeOffset="1200">3755 976 8247,'17'-44'303,"-5"3"1,0 14 0,-1 7 625,-1 7 0,6 9 0,-3-2 0,6 6-196,5 6 1,9 4 0,2 7-1,9 3-397,7 3 1,1-2 0,3 8 0,3 2-469,6 2 0,-4-4 0,-2-1 0,-4-3-906,-1-4 0,-7 4 0,-3-1 0,-4-5-3158,-6-5 4196,-10 1 0,2-13 0,-7 6 0</inkml:trace>
  <inkml:trace contextRef="#ctx0" brushRef="#br0" timeOffset="1366">4523 784 8247,'-9'-35'512,"3"0"0,2 2 489,-2 4 1,4 4 0,-6 10 617,1 3 0,5 6-1429,-4 12 1,4 6 0,0 11-1,-2 6-206,-2 4 0,-5 10 0,3 3 1,-2 3-475,-3-3 0,-5 7 1,-3-3-1,-4 8-1205,-3 4 0,-8-3 1695,-11 5 0,-11 0 0,-4 6 0</inkml:trace>
  <inkml:trace contextRef="#ctx0" brushRef="#br0" timeOffset="1532">3895 1657 8264,'11'-17'533,"1"0"0,1-1 0,11 1 0,5 1 57,4 4 1,10-1 0,3 7 0,7 0-874,5-2 1,10 7 0,5-5 0,-3 4 282,-4 2 0,-2 8 0,6 1 0</inkml:trace>
  <inkml:trace contextRef="#ctx0" brushRef="#br0" timeOffset="1750">4960 225 8456,'0'-52'240,"6"2"0,0 5 1,-1 10 1067,3 10 1,4 13 0,11 6 0,8 6-648,8 6 0,6 14 0,9 16 0,2 15-474,2 11 1,-28-23-1,-1 3 1,-3 1-1,-2 2 1,-1 1-1,-1 1-220,-4 3 1,-1 1 0,-3-1 0,-3 3 0,-4 7 0,-3 2 0,-2 2 0,-4 0-608,-3 1 1,-5 0-1,-3 1 1,-5 0 0,-10-2-1,-4-2 640,-1 2 0,-4 0 0,-11 5 0,-5-2 0,-5-1 0,0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4:06.8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0 140 8337,'10'-25'454,"6"6"1,-5-4 0,7 3 199,5 3 0,2 1 1,8 5-1,0 5 150,4 4 0,2 2 0,-4 0 0,0 2-560,0 4 0,-8-1 0,-4 11 0,-4 3-284,-1 1 1,-3 1 0,-3 0 0,-6 5-103,-4 1 1,-4 2-1,-4 4 1,-8-2 25,-7-2 0,0 0 0,-8 4 0,-4-2 45,-6-2 1,8-2-1,-4 3 1,4-7 379,4-4 0,1-7 0,11-1 284,3 3 0,6-4-381,12 1 0,8-7 1,15 2-1,12-4-110,7-2 1,14 6 0,6 0 0,6-2-892,0-2 1,3-1-1,-1 3 1,-4 4-3639,-6 2 4427,-6-6 0,-15 19 0,-3-4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4:04.9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489 324 8716,'6'-42'0,"0"-3"465,-2 0 1,-2 5-1,-2 9 1,0 3 233,0 3 0,0 2 1,0 5 1475,0 1-1936,0 7 0,0 10 0,2 12 0,4 5-170,5 7 1,-1 11 0,2 11 0,-1 7 8,-1 5 1,4-2 0,-7 8 0,1 2-727,0 2 1,3 2-1,-5-2 1,-2-2-506,-2-2 0,4-2 0,0 2 1,-4-6 1152,-6-4 0,-6-9 0,-7-2 0</inkml:trace>
  <inkml:trace contextRef="#ctx0" brushRef="#br0" timeOffset="184">192 429 8271,'-34'-58'0,"1"2"781,3 5 1,-1 7 0,8 11 0,4 1-99,5 3 1,6 8 0,10-2-636,4 3 1,14 9 0,14 1 0,11 2-591,6 4 0,11 2 0,8 2 0,9 0-223,6 0 1,1 2-1,-3 2 1,-1 4-1112,1 2 1678,-13 1 0,14 15 1,-13 1-1</inkml:trace>
  <inkml:trace contextRef="#ctx0" brushRef="#br0" timeOffset="735">1031 220 8783,'-8'9'1017,"4"1"1,-6-4-558,3 5 1,-5 5 0,6 1-1,2 3-177,2 3 0,8 4 0,4 6 1,3-2-268,7-2 1,3 0 0,-1 6 0,3 0-270,2 0 0,-6-2 1,3-4-1,-5-5-550,-2-5 1,1-7 727,-1-1 1,-5-7 0,-2 0 0,-1-8 388,1-7 1,-4-5 0,4-1 0,-1-1-15,1 1 1,2-1 0,5 3-1,1 3-182,-1 6 0,1 4 0,1 2 0,2 2-179,3 4 0,-1 12 1,-4 11-1,3 6-170,1 5 0,-6 7 1,-5 11-1,0 6-120,-3 4 0,-1 8 0,-8-1 1,0-1 14,0-2 0,-8-4 0,-5-4 0,-11-6 38,-10-4 1,-9-9 0,-11-4 0,-3-8 122,-1-10 1,-6-2 0,6-17 0,3-8 428,7-11 1,7-12 0,14-14-1,8-6 423,5-3 0,10-12 1,2-6-1,10-6 76,9 0 1,18 1 0,2-3 0,6-5-384,5-5 0,11 7 0,3 3 1,0 6-171,-4 6 0,-6 12 0,-5 13 0,-8 10 237,-8 11 0,-12 9 0,-7 11-124,1 3 0,-3 5 0,2 7 0,1 1-302,3-1 0,1 3 0,3 3 1,1 6-152,2 4 1,7 8-1,-5 2 1,2 3-52,4 9 0,-4-3 0,0 6 1,-1-4-353,-5-1 0,-8-5 0,-3 1 0,0-1-80,0-5 0,-7-6 0,1-6 0,-8-4-13,-7-2 1,1-3 0,-2-11-1,-3-3-94,-6 0 0,-1-6 0,-5 4 730,2-4 0,-14-10 0,2-2 0</inkml:trace>
  <inkml:trace contextRef="#ctx0" brushRef="#br0" timeOffset="1169">2079 761 8271,'29'-51'0,"-2"5"345,-2 5 1,-2 6 0,-7 4-1,-2 4 409,-3 2 0,-1 1 1,3 9 153,-1 3-908,-8 5 1,4 14-1,-10 5 1,-4 5 52,-6 7 1,-5-3 0,-6 8 0,-7 2-356,-3 2 0,-1 2 0,-3 0 0,-2-2-54,-2-4 0,6 2 1,6-6-1,0 1 312,2-1 1,2-2-1,9-5 1,2-3 62,3-3 0,9-4 1,2-8-1,13-2 336,15-4 1,10-4 0,21-9 0,7-3 79,7-1 1,5-8 0,5 4 0,-1-2-261,1 0 1,-3 5-1,-2-5 1,-9 0-205,-12 2 0,-11 2 0,-15 5 0,-5-1 11,-9-2 0,-11-1 1,-2 7-1,-10-1 33,-12 1 0,-7 2 0,-10 1 0,0 4-18,0 2 1,-3 3-1,1 7 1,4 3-23,0 7 1,9 9-1,7 7 1,9 3-287,6 5 1,2 11-1,4 0 1,8 3-216,11 2 1,16 9-1,9 1 1,9 4 525,7 4 0,-24-41 0,3 0 0,2 5 0,-1 0 0</inkml:trace>
  <inkml:trace contextRef="#ctx0" brushRef="#br0" timeOffset="1353">3598 220 8519,'-12'-41'2182,"1"0"1,5 10-1533,-6 14 1,12 11 0,4 17-1,14 15-371,7 10 1,0 5 0,8 10-1,4 5-1094,0 4 0,2 6 1,-1 8-1,3 5-2331,-2 7 3146,-2 5 0,-23-36 0,-1 2 0,0 1 0,-1-1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4:16.8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218 210 8844,'0'-17'280,"0"-1"1,0-5 0,0-2-1,0 0 201,0-1 0,1 3 0,5 6 0,6 1 69,3 5 1,5 3 0,3 8 0,6 0-415,4 0 0,2 2 0,2 4 0,2 7-324,2 9 1,-6 5-1,-10 8 1,-4 0-34,-5-1 0,-11 7 1,1 2-1,-6 2 32,-6 3 1,-13 2-1,-16 5 1,-11 1 36,-11 2 0,-3 1 0,-6-9 0,4-3 272,2-7 0,2-5 0,7-6 0,7-7 254,9-9 0,17-5 0,20-8-232,14 0 0,17 0 0,17 0 0,14-2-187,18-4 1,13 4 0,-41-1 0,0 1-1,2 0 1,-1 2-254,-1-1 0,1 2 0,1 4 0,0 3 0,0 1 0,-1 2 0,-1 0 0,0 3 72,0 0 0,-1 3 1,-4 2-1,-1 3 1,0 0-1,-1 0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4:17.3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1 8325,'10'0'1455,"-3"0"1,-5 0 0,4 0-1197,6 0 1,3 2 0,3 1-1,1 5 84,4 2 1,-1-4 0,9 5 0,6 5 66,7 5 0,3-1 1,3 5-1,5 0-76,-1 4 1,-2 4 0,-5 4 0,-4 2-148,-1 2 0,-14 5 0,-5-5 0,-13 0-139,-9 1 0,-10-3 0,-11 6 0,-13-2-120,-11-5 1,-16-1-1,-10-4 1,-10-2-242,-5-2 1,-3-1 0,3 3 0,2-4-1015,1-2 0,8-2 0,3-5 1327,10-1 0,3 8 0,14 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4:14.99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243 132 8533,'-18'-27'537,"1"-4"1,1 8-1,3 3 1116,1 7 1,6-1-1,-3 10-1089,1 6 1,2 8-1,6 13 1,0 8-360,0 8 0,6 6 0,2 9 0,1 2-279,5 3 0,7 5 0,3-6 0,-3-2-620,-2-2 1,5 5 0,1-1 0,0-4-953,0-5 0,-1-3 1,-9-9 1645,-3-4 0,-5-10 0,-7 3 0</inkml:trace>
  <inkml:trace contextRef="#ctx0" brushRef="#br0" timeOffset="183">16 342 8374,'-2'-25'0,"-2"-3"0,-2-1 513,2 0 0,4 2 0,6-2 1,6 6-266,3 3 1,5 3 0,5-1 0,8 3-455,6 3 1,7-1 0,-3 7 0,3 0-260,9-2 0,-3 6 1,8-4-1,1 5-506,3 1 971,-4 0 0,8 7 0,-6 3 0</inkml:trace>
  <inkml:trace contextRef="#ctx0" brushRef="#br0" timeOffset="750">976 377 8374,'0'17'994,"0"-5"1,0 0-220,0 1 1,0 3 0,2 1-597,4 1 1,4 1 0,7 0 0,1 1-206,-1-5 0,6-1 0,1 1 0,-1-1-69,2-2 1,-5-8-1,5 1 1,-2-3-169,0-2 1,1-7-1,-7-5 1,1-6 347,-1-5 0,-5 2 1,-1-8-1,1-2 320,-2-2 1,3 5 0,-5 5-1,0 4-84,0 1 0,5 3 1,-1 3-1,3 6-172,3 4 0,-1 18 1,3 9-1,1 12-142,2 10 1,8 13 0,-3 10 0,1 11-174,0 10 0,-8 6 0,-9-45 1,-1 1-1,-1-1 0,-2 1-100,-2 0 1,0-1-1,1 45 1,-7-6-1,-2-4-88,-3 1 0,-7-19 1,-11 5-1,-7-12-290,-3-11 1,-11-1 0,-7-9 0,-7-4 180,-4-6 1,0-14-1,-4-11 1,4-8 399,2-9 1,11-5 0,14-19 0,10-10 464,6-9 0,9-8 0,4-10 1,8-2 82,10-1 0,9-9 0,20 5 0,7-5-170,-20 41 0,1-1 0,1 2 0,2 1 0,3-6 0,2 0 0,0 3 0,1 1-84,2 2 1,2 1 0,-1 1 0,1 2 0,-2 5 0,0 2-1,30-23 23,-10 11 0,-16 20 1,-9 9-1,-9 5 218,-7 2 1,-7 0-446,-1 6 1,-5 8 0,4 4 0,-3 3-181,-3 3 0,4 7 0,0 6 1,0 8-79,-1 7 0,-1 5 0,-4 1 0,2 3-207,2 3 0,0-2 0,-6 8 1,-2 2-171,-4 2 0,-4-4 0,-9-2 1,-3-2-877,-1-3 0,-8-5 1484,2-5 0,-12-5 0,-3-7 0</inkml:trace>
  <inkml:trace contextRef="#ctx0" brushRef="#br1" timeOffset="1135">2111 639 14211,'12'-35'-47,"0"0"1,-8 2 0,1 2 0,-3 4 798,-2 1 0,0 3-298,0 6 1,-2 7-1,-1 6-352,-3 8 1,-8 2 0,3 9 0,-5 7-237,-1 3 0,-7-2 1,1 6-1,2 2-208,1 2 1,5 0 0,3-2-1,6-3-25,4-3 0,2 4 0,0-6 0,2-1 191,4-3 1,12-4 0,11-1 0,6-4 409,5-2 1,5-5-1,7-8 1,1-9 139,-1-7 1,6-7 0,-1-6 0,-7-1 146,-7 0 1,-8-2 0,-6-2 0,-8-2-119,-7 2 1,-7 5 0,-7 4-1,0 7 273,0 4 0,-7 9-534,-5 4 1,4 14-1,2 9 1,5 13-633,1 8 1,7 7 0,7 7 0,7 3-452,8 3 0,6 4 0,6 8 0,6 2 820,3 3 1,10-3 0,2 6 0</inkml:trace>
  <inkml:trace contextRef="#ctx0" brushRef="#br0" timeOffset="3036">1203 2507 8330,'-2'-46'770,"-3"-1"1,3 7 0,-6-5 0,2 2 943,0 4 1,-5 4-1,3 6 352,-2 6 1,6 15-1875,-2 14 0,4 8 0,2 21 0,0 9-387,0 11 1,8 1 0,4 8 0,3 4-735,3 6 1,5 1 0,2 9 0,1 1-2027,-1-1 0,6 7 2955,-17-42 0,1 1 0,5 5 0,1 0 0,1 3 0,0-1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4:08.02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61 1007 8233,'0'-11'1038,"-2"1"1894,-4 2-2443,4 2 1,-5 8 0,9 4 0,3 8-52,7 7 0,11 6 1,6 8-1,4-2-222,2-4 1,14 8 0,3-8-1,4-2-166,5 1 1,1-17-1,10 1 1,-1-10-322,-1-8 0,-4-11 0,-17-15 0,-9-6-103,-10-9 0,-11-3 0,-7-3 0,-9 1 210,-6-1 1,-17 1 0,-15 0 0,-9 1 181,-7 5 0,-7 5 1,-2 12-1,-2 5 128,-4 5 1,2 9 0,4 5-1,11 5-320,10 5 0,8 7 0,16 13 0,3 10-819,6 10 0,8 7 1,8 6-1,11 6 993,10 4 0,8 10 0,13 2 0</inkml:trace>
  <inkml:trace contextRef="#ctx0" brushRef="#br0" timeOffset="168">148 1793 8363,'-35'-2'0,"2"-2"912,4-1 0,4-7 108,8 6 0,9 0 0,10 6 0,17 0-964,20 0 0,10 0 0,18 0 0,5 2-711,0 4 0,6-4 1,-1 4 654,3-4 0,1-2 0,7 0 0</inkml:trace>
  <inkml:trace contextRef="#ctx0" brushRef="#br0" timeOffset="349">1423 1077 8311,'18'-8'0,"-3"-3"513,-3-5 0,3 1 1,-3 1-1,4 2-249,1-1 0,6 5 0,3 2 0,1 4-367,4 2 0,0 0 0,0 0 103,-2 0 0,0 16 0,6 3 0</inkml:trace>
  <inkml:trace contextRef="#ctx0" brushRef="#br0" timeOffset="498">1388 1531 9512,'8'-9'641,"2"-5"1,11 6 0,8 0-478,12 1 1,17-1-1,12 4 1,12-2-290,9 2 0,4 2 0,4 2 125,-6 0 0,-4 0 0,-1 0 0</inkml:trace>
  <inkml:trace contextRef="#ctx0" brushRef="#br0" timeOffset="767">3449 291 8586,'-27'-52'0,"-6"-1"531,-6 1 0,-2 9 0,6 8 0,1 12 665,-1 10 0,5-1 0,3 8 0,2 6-565,4 10 0,1 3 1,5 19-1,1 6-528,3 13 1,7 15 0,0 11 0,6 3-213,4 3 0,9 11 1,-7-45-1,0 0 1,2 3-1,1-1-190,0 2 1,-1-1-1,0 0 1,-2 1-1,-2-1 1,-1 1-1,-1-1 1,-2 0-330,0 1 0,-2-1 0,0-1 0,-2-1 0,-5 43 0,-11-15-1171,-9-16 0,-14-8 1799,-5-19 0,-20 4 0,-6-12 0</inkml:trace>
  <inkml:trace contextRef="#ctx0" brushRef="#br0" timeOffset="932">2855 1042 8260,'20'-23'184,"3"0"0,-2-1 0,8 7 0,4-1 220,6 1 0,6-4 0,7 1 1,1 7-360,-1 3 0,8-2 1,4 6-1,2 3-1720,-2 1 1675,-4 2 0,-7 0 0,-1 0 0</inkml:trace>
  <inkml:trace contextRef="#ctx0" brushRef="#br0" timeOffset="1115">2576 1811 8242,'0'17'826,"10"-5"0,7-1 0,12 1-660,10-2 0,13 5 0,14-5 1,10 0-2452,11-4 2285,8-5 0,-43 0 0,1-2 0,0 1 0,-1 0 0</inkml:trace>
  <inkml:trace contextRef="#ctx0" brushRef="#br0" timeOffset="1317">4479 466 8290,'-42'-52'0,"-7"1"0,-5 6 1147,-4 11 0,1 14 0,11 14 1,5 4-167,4 2 0,4 10 1,4 9-1,6 14-776,3 12 0,11 7 0,3 9 0,6 7-412,6 5 1,5 3 0,13-4 0,5 1-176,4 3 0,10 6 0,3-7 1,3-3-952,-3-6 1,1 0 0,-10-8 1332,-4-1 0,-2-11 0,4-3 0</inkml:trace>
  <inkml:trace contextRef="#ctx0" brushRef="#br0" timeOffset="1500">4741 798 8499,'0'-27'387,"0"-6"1,0 5 1396,0 1 0,2 4 0,4 11-1077,6 6 1,11 12 0,8 6-1,10 5-494,11 7 0,3 3 0,11 8 0,2 0-804,-1 0 1,5-2 0,-14-2-1,-3-4-810,-7-2 1,-1 4-1,-12-7 1401,-8-7 0,-13 3 0,-7-9 0</inkml:trace>
  <inkml:trace contextRef="#ctx0" brushRef="#br0" timeOffset="1681">5213 606 8492,'-8'-35'543,"4"0"0,-5 2 0,-1 4 1612,0 5 1,4 7-1621,-5 5 0,7 8 0,-2 14 1,4 10-375,2 5 1,-6 6 0,0 10 0,3 5-394,1 5 0,-4 1 0,-2 0 0,0 1-1003,1-1 1,-7 1 0,0 1 0,-7 2 1234,-8 2 0,-12 8 0,-3-4 0</inkml:trace>
  <inkml:trace contextRef="#ctx0" brushRef="#br0" timeOffset="1831">4532 1619 8276,'35'-6'0,"0"-2"447,0-2 1,2 6 0,3-3 0,7 1 246,3 0 1,10-2 0,5 4 0,2-1-772,3 1 1,-2 2-1,-2 2 1,-4 0-2733,-2 0 2809,-9 0 0,-1-8 0,-5-2 0</inkml:trace>
  <inkml:trace contextRef="#ctx0" brushRef="#br0" timeOffset="2032">6208 920 8548,'18'0'866,"-3"-8"1,-1-1 492,-2-1 0,-1 2-577,7 8 0,-7 8 1,-1 3-1,0 7-698,0 5 1,-7-1 0,3 7 0,-4 2-508,-2 2 0,6 2 0,0 1 0,-2 3 423,-2 2 0,-10 0 0,-2-6 0</inkml:trace>
  <inkml:trace contextRef="#ctx0" brushRef="#br0" timeOffset="2482">6785 780 8488,'17'-33'0,"1"4"0,-1 6 1133,1 3 1,-1 5-1,2 1 1,5 5-278,5 1 1,4 4-1,4 8 1,3 4-705,7 1 0,-4 3 0,-1 5 0,-3 1-372,-4-1 1,2-1 0,-14-4 0,-1-7-67,-3-3 1,-1-4 0,-3-5 420,-3-11 1,1-7-1,-5-12 1,0-2 299,0-1 1,5-9-1,-3 4 1,2 1 251,-1 3 1,-1 6-1,3 6 1,-1 6 86,2 3 0,-5 5 0,3 5-948,2 10 0,3 10 0,4 15 0,3 10-182,-3 10 1,4 13-1,-1 8 1,-1 9 117,2 13 1,-11 1 0,-6-39-1,-1 1 1,-2 3 0,-2 1-176,-3 4 1,-2 2-1,-2 2 1,-4 0-1,-5 4 1,-5 0-1,-3-1 1,-4-2-157,-3-3 0,-4-4 0,-5-7 0,-4-5 0,-1-3 1,-3-4-1,-3-3 0,-1-4 28,-2-3 0,-1-4 1,4-4-1,1-5 1,-39 1-1,16-16 439,16-16 1,11-15-1,16-10 1,10 1 288,9-3 1,8 4-1,8-7 1,9-3 114,10-1 0,14-3 0,8 3 1,7 1-108,8 3 1,12 1 0,3-2 0,3 9-655,-1 7 1,1 5 0,3 11 0,-3 5 458,-7 10 0,-3 6 0,-6 10 0,-8 1 0,-7 4 0</inkml:trace>
  <inkml:trace contextRef="#ctx0" brushRef="#br0" timeOffset="2631">6994 1217 8499,'28'-8'0,"-3"-4"0,0-1-193,4 1 0,16-3 1,11 5-1,16 0 361,11 4 0,6 5 0,-38 0 1,-1 2-1,1-1 0,-1 0-168,4 1 0,-1-2 0,-1-6 0,1-2 0,3-1 0,0 1 0</inkml:trace>
  <inkml:trace contextRef="#ctx0" brushRef="#br1" timeOffset="2798">8479 99 12967,'27'-17'-187,"0"1"1,-6 5 0,5 5 910,1 4 1,2 17-1,6 9 1,0 9-13,0 7 1,-2 15 0,-4 15 0,-6 11-712,-3 10 1,-12-42 0,-1 1 0,-1 5 0,-4 1 0,-5 2 0,-4 0-281,-6 2 0,-7 1 0,-8 4 0,-6 0-248,-10 2 0,-5-1 0,-6 4 0,-3-2 1,-8 2-1,0 0 0</inkml:trace>
  <inkml:trace contextRef="#ctx0" brushRef="#br0" timeOffset="3283">445 3068 8749,'-23'-6'0,"-2"-1"1627,-2-3 0,5 6-711,-1-2 0,17 18 0,10 7 1,8 6-466,7 6 1,12 2 0,2 2 0,8-2-319,3-4 0,5 2 1,7-9-1,2-5-144,-1-3 1,3-12 0,-4-4 0,-3-14-344,-5-11 0,-9-14 1,0-7-1,-10-8 110,-12-8 1,-9-4 0,-16-2 0,-9 2 307,-10 4 1,-16 4 0,-8 9-1,-7 7 222,-4 9 1,12 8-1,-1 11 1,9 4-409,9 7 0,0 12 1,11 11-1,5 11-695,3 10 1,10 5 0,0 11 0,10 5-1328,12 10 1,7 0 2143,10 5 0,8 5 0,1-1 0</inkml:trace>
  <inkml:trace contextRef="#ctx0" brushRef="#br0" timeOffset="3466">707 3714 8383,'-25'-13'619,"-4"-5"0,-4-1 0,0 5 1409,4 3 1,13 9-2156,16 2 0,16 7 0,13 11 1,6 1-212,6 5 1,-1-5 0,11 4 0,5-3 337,4-3 0,-4 1 0,5-1 0</inkml:trace>
  <inkml:trace contextRef="#ctx0" brushRef="#br0" timeOffset="3597">847 3924 8383,'2'-12'-182,"4"2"0,5 3 182,5 3 0,9-6 0,2 0 0</inkml:trace>
  <inkml:trace contextRef="#ctx0" brushRef="#br0" timeOffset="3950">2122 3155 8383,'-18'-17'339,"7"-1"0,-1 1 0,0 0 1205,3-1 1,1 1-981,8-1 0,15 3 0,11 3 1,11 4-504,9 0 0,7 7 0,3-5 0,4 4-471,2 2 0,-6 2 0,1 2 0,-9 3-2875,-7 3 3285,-12 2 0,-4 13 0,-7 2 0</inkml:trace>
  <inkml:trace contextRef="#ctx0" brushRef="#br0" timeOffset="4097">1947 3557 8373,'29'-6'0,"0"-1"390,2-3 0,12 4 0,10-6 0,11 1 172,9 1 1,7 0-1,9 6 1,4-1-1171,6 1 1,-10 2 0,-3 2 0,-7 0 607,-5 0 0,-2 8 0,-2 1 0</inkml:trace>
  <inkml:trace contextRef="#ctx0" brushRef="#br0" timeOffset="4565">4060 2649 8373,'-2'-56'0,"-5"1"647,-11 5 0,-9 15 1,-12 2-1,-3 6 553,-3 5 1,-2 11 0,-5 5 0,1 6-812,5 6 0,3 9 1,8 11-1,4 1-339,8 4 1,0 10 0,13 3 0,0 3-394,4-1 0,4-1 1,2 2-1,2-5-423,4 1 1,4-12 0,7 2 0,1-6 360,-1-6 1,3-9 0,1-6 0,4-4 592,2-2 1,-3-8-1,5-6 1,0-5 266,-2-4 0,6-6 1,-4 5-1,4 1 280,2-2 1,0 7 0,-2-1-1,0 7-192,2 5 1,-10 1 0,10 8-1,-2 7-222,0 15 0,2 11 0,-2 21 0,-4 8-307,-6 12 0,-5 15 0,-11-41 0,-1 1 0,0 3 0,-2 2-181,0 5 0,0 1 0,-1-4 0,0 0 0,-3 2 0,-2 0 0,0-2 0,-2-1-280,-1-2 0,-2-1 1,0-4-1,-1 0 0,-12 45 1,-3-5-327,-6-11 1,-12-9 0,-5-12 0,-5-11 279,-1-8 1,7-20 0,5-7 0,5-12 354,5-12 0,-1-7 0,8-18 0,2-4 97,1-5 0,11-13 0,3-5 1,4-6-79,2-5 0,14 3 0,5-4 0,6 5-305,6 1 0,2-2 0,2 0 0,0 4-639,0 12 1,-2 5 1062,-4 16 0,-4-3 0,-7 11 0</inkml:trace>
  <inkml:trace contextRef="#ctx0" brushRef="#br0" timeOffset="4714">3484 3348 8373,'0'-18'699,"0"1"1,4-1-198,8 1 0,9 5 1,24 2-1,13 3-577,15 3 1,19 2 0,7 2-1,-47 0 1,0 0-1274,4 0 0,-1 0 960,44 0 1,-44 0 0,1 0 0,41 0 0</inkml:trace>
  <inkml:trace contextRef="#ctx0" brushRef="#br0" timeOffset="4915">4881 2597 8359,'-17'-45'627,"-1"4"1,-7 6 0,-4 6-1,-2 6 237,2 3 1,-4 11 0,6 5 0,-1 8-221,5 7 0,10 15 0,3 9 1,2 11-426,4 10 1,12 6 0,9 8 0,13 2-480,8 4 0,7-4 0,7 3 1,3-5-416,3-6 0,-4-6 0,4-9 0,-5-4-1295,-7-3 0,-3-11 1970,-8-13 0,-8-9 0,-2-9 0</inkml:trace>
  <inkml:trace contextRef="#ctx0" brushRef="#br0" timeOffset="5099">5265 2562 8359,'0'-53'526,"0"1"0,0 13 0,2 6 1,4 8 533,6 9 0,11 7 1,8 9-1,10 2-450,11 3 1,16 13 0,14 13 0,3 6-488,2 3 0,1 9 0,-1 0 0,-4 3-483,-7 0 0,-8 3 1,-17-15-1,-5-1-1587,-5-2 0,-12-4 0,-10-6-1234,-11-9 3181,-18-9 0,-25-16 0,-9-3 0</inkml:trace>
  <inkml:trace contextRef="#ctx0" brushRef="#br0" timeOffset="5264">5912 2404 8359,'0'-34'185,"-2"-1"1,-2 2 0,-2 3 3911,2 7-3470,2 4 1,2 11-1,2 8 1,4 12-492,6 9 1,-3 8-1,1 12 1,-2 4-545,-4-1 1,3 12 0,-1-3 0,-4 1-635,-6 0 0,-6 5 1,-9 1-1,-6 2 1042,-10 4 0,-23 2 0,22-33 0,0 0 0</inkml:trace>
  <inkml:trace contextRef="#ctx0" brushRef="#br0" timeOffset="5397">5335 3382 8359,'25'-7'310,"8"3"1,12-6 0,4 2 355,5 4 1,12-3 0,4 1 0,9 2-427,7 2 1,-1 4 0,-3 2 0,-9 4-831,-7 1 0,-7-5 0,-13 2 590,-5-4 0,-12-10 0,-4-1 0</inkml:trace>
  <inkml:trace contextRef="#ctx0" brushRef="#br0" timeOffset="5615">7029 2806 8359,'10'-8'-314,"-4"-3"0,-4-5 971,-2-1 1,-2 7-191,-4 4 1,-4 12-1,-7 6 1,1 3-851,5 3 0,-3 7 1,6 4-1,1 4-1013,-1 2 1396,2 0 0,-2 0 0,-2 0 0</inkml:trace>
  <inkml:trace contextRef="#ctx0" brushRef="#br0" timeOffset="6032">7658 2771 8359,'10'-39'0,"-4"4"533,-5 8 0,7 2 0,4 8 615,3 7 1,3 6 0,1 4 0,3 2-804,1 4 0,2-2 0,-2 7 0,5 3-450,-1 1 1,-2 1 0,-8-4-202,1-7 1,-1-3 0,-1-4 0,-3-3 526,-1-7 0,-8-6 0,4-5 0,-2-4 289,-1 0 0,3-6 0,-4 4 0,2-2 139,-2 2 0,3 3 1,1 11-330,2 3 1,-4 4-1,5 10 1,3 6-387,2 10 1,3 11 0,2 17 0,3 13-196,-3 6 1,-2 15-1,-1 7 1,-3 10 22,-8-46 0,-2 1 1,0 4-1,-2 1 1,-4 1-1,-2 0 1,-2 2-1,-4 1-278,-3 0 0,-5 0 0,-5 5 0,-4 0 0,-6-2 1,-2-2-1,-2-5 0,-2-4 16,-2-4 1,-2-4-1,0-8 1,-1-5 0,1-4-1,-1-3 1,-37 14-89,10-14 0,16-19 1,15-24-1,8-11 755,8-10 0,11 2 1,6-3-1,6 1-109,6-2 0,14-2 0,14-7 0,11 1-90,6 1 1,1-4 0,0 11 0,1 2 31,-1 2 0,2 8 0,5 0 0,5-2 0,4-2 0</inkml:trace>
  <inkml:trace contextRef="#ctx0" brushRef="#br0" timeOffset="6181">7413 3313 8578,'18'-24'362,"-1"1"1,3 6-1,5 5 1,10 0 84,10 3 0,9 1 0,10 8 0,12 0-555,7 0 0,8 0 0,-1 0 108,-5 0 0,-2-8 0,5-2 0</inkml:trace>
  <inkml:trace contextRef="#ctx0" brushRef="#br1" timeOffset="6382">8566 2317 13002,'29'0'0,"0"0"316,2 0 0,-3 10 0,1 7 0,0 12 229,-2 10 1,4 8 0,-8 11 0,-3 10-150,-7 11 1,-5 5 0,-8 15 0,-2 0-473,-4-2 1,-5-46 0,-5-1 0,-5-2 0,-4-1 0,-6 2 0,-3-1-210,-4 3 1,-3-1 0,-6 2-1,-3-1 1,-7 1 0,-1 0-1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5:00.6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298 612 7840,'-25'-35'392,"-4"-4"0,-4-3 104,-2-5 0,0 1 1,2 11-1,4 2-111,5 4 0,5-1 0,3 11 64,5 4-550,3 9 0,10-2 0,4 10 0,5 4 6,5 5 0,1 13 0,-1 5 0,-3 4 180,-1 2 1,0 7 0,3 7 0,-3 7 0,-6 8 0,2 4 0,-3 2 0,-1 2 2,-2 3 1,-2 19-1,0-42 1,-2 2 0,0 3-1,-2 1-28,-1 3 0,-1 2 0,-2 1 0,0 2 1,-1 5-1,1 2 0,0 0 0,0 1-85,2 2 0,1-1 1,-3 1-1,2 0 0,3-6 1,0 0-1,1-1 0,0 1 79,1 0 1,0 0 0,1 2 0,0 0 0,0-1 0,0-1 0,0-1 0,0 0-15,0 0 1,0 0 0,4 2 0,0 1 0,2 3 0,0 0 0,1 0 0,1 1-9,1 1 1,0-1 0,-1 0 0,1 0 0,0-5 0,0-1-1,-1 3 1,1 0-34,0 2 0,0 1 1,-1 4-1,-1-1 0,0 1 1,0 0-1,-1-3 0,-1 1-22,2-1 0,0 1 0,-2 0 0,0 1 0,0 2 0,-1 1 0,1 1 0,-2-1-13,-1-1 1,0-1 0,2 1 0,0-1 0,-1-6 0,0 0 0,-1-1 0,-1 1 25,1 0 0,-2 0 0,1-2 0,-2-1 0,1-4 1,0-2-1,0-3 0,0-2 5,1-3 0,-2-1 1,1 0-1,-2 1 1,1-2-1,-1 0 1,-2-2-1,0-1-50,-6 43 1,4-6-1,-5-17 1,-1-6-232,2-4 1,-5 0-1,3-9 1,-1-9-84,1-5 0,-4-6 0,7-4 0,-3-6-706,0-3 0,7-10-166,-7-5 1241,8-18 0,-11 9 0,5-12 0</inkml:trace>
  <inkml:trace contextRef="#ctx0" brushRef="#br0" timeOffset="1333">350 36 8114,'10'-16'813,"7"5"1,14 5-800,14 4 1,15 4 0,28 2-1,-35-1 1,2 2-54,8-1 1,2 1 0,12 0-1,4 0 1,8 2 0,2 0-1,4-2 1,0-1-193,4 0 1,0 0 0,-30 0 0,1 0 0,1 0 0,2-2 0,2 0-1,0-1 1,1 1 0,0 0 0,1 0 180,0 1 1,1 0-1,0-1 1,-2-1-1,-1 0 1,1 1-1,-2 1 1,-1 0-1,1 1 1,1-1-1,0 0 1,0 0 39,2 1 0,0-1 1,0 0-1,1-1 1,0 0-1,1 0 0,0 1 1,0 0-1,-1 1 1,-1-1-1,-1 0 0,0 0 62,-1 1 0,-1-1 0,1 0 1,-2-1-1,0 0 0,0 0 0,1 1 1,1 1-1,-1 0 0,-1 0 0,-1 0 1,0 0 47,-1-1 1,0 0 0,-1 1-1,0 0 1,0 1 0,-1-1-1,29 1 1,-2-2 0,-1 1-1,-1 0 17,-2-1 1,0 2 0,3 0 0,0 1 0,-4-2 0,-1 0 0,-4 0 0,-2 0-42,-2 0 1,-1 0 0,-2 0-1,0-1 1,-1-1 0,1 0-1,-2 1 1,-1 0-52,-3-1 0,0 0 0,0 2 0,-1 0 1,-5-1-1,-2-1 0,1 1 0,0-2-46,-2 1 0,0-2 0,-2 0 0,-2 0 0,-2 0 1,-1 0-1,-4 0 0,-1 0 146,43 0 0,-8 0 1,-4 0-1,-7 0-165,-10 0 1,-6 0-1,-23 0 1,-6 0 91,-4 0 1,-3 0 298,-7 0 379,1 0 1,-9 2-653,-3 4 0,-2 4 0,0 9 0,2 6 171,-2 10 0,-2 8 0,-2 11 0,0 5-243,0 5 1,0 13-1,-2 11 1,-2 9-63,1-47 0,0 2 0,-4 7 1,0 1-1,1 1 0,1 2 1,-2 2-1,0 0-53,1 3 1,0 0 0,-1 0 0,-1 2 0,3 1 0,0 1 0,-1 2 0,1 0 63,-2 1 0,2 1 1,2 4-1,0-1 1,-2-3-1,0-1 1,1 4-1,-1 0-82,0 2 1,0 1 0,2 3 0,0 2-1,-1 3 1,-2 1 0,2-1 0,-1 0 151,0 1 0,0 1 0,0-1 0,0 0 0,-1 5 0,-1 0 1,2 0-1,0 0-13,1 1 1,0 0-1,2-30 1,-1 0 0,1-1-1,0 28 1,0-1-1,-2 2 1,0 2-96,-1 1 1,0 2 0,2-32 0,0 0 0,-1 1-1,1 1 1,-1 0 0,0 0 0,1-3 0,1 1 0,-1-1 105,-1 31 1,0 0-1,3-2 1,0 0-1,-2 1 1,1 0-1,0-1 1,2 0-16,0-3 1,0 0-1,0 0 1,0-2-1,0-8 1,0-3-1,0 0 1,0-2-81,-1-4 1,2-1 0,-1-1 0,2-2 0,-1-8-1,1-2 1,1-2 0,0-1 142,-1-3 0,0 0 0,2-2 0,0-1 0,2 48 0,0-10 73,1-11 0,-5-8 0,6-16 0,-2 0-146,0-3 1,1-10 0,-3-3 0,2-7 1058,-2-7-863,-2-5 209,-2-9 0,-8-2 0,-3-8 1,-5 0-420,-1 0 0,-7 0 0,-1-2 0,-2-2-33,-4-2 0,-10 0 1,-5 4-1,-5-2-336,-1-1 1,-14-1 0,-6 6 0,-6 0 145,-5 0 0,-14 0 0,42 0 0,-3 0 0,-6 0 0,-2 0 155,-4 0 1,-1 0 0,-4 0-1,0 2 1,-1-1 0,-1 2 0,-7-1-1,-1 1-24,-5-1 1,-2 0 0,25 1 0,0-1 0,-1 1 0,0-1 0,0 0 0,0 0-1,0-1 1,0 1 0,0-1 189,-1 0 0,0-1 0,0 1 1,0-1-1,1 0 0,-1 0 1,-5 0-1,-1 0 0,-1 0 1,-1 0-1,0 0 0,0 0 52,-2 0 0,0 0 0,0 0 0,-1 0 0,0 0 0,0 0 0,2 0 0,1 0 0,-1 0 0,-2-1 0,0 1 0,-1-1-164,-1-1 0,-1 0 0,0 0 1,-4 1-1,0 0 0,-1-1 1,-1-1-1,0 0 0,1-1 0,2 1 1,1 0-1,0 0 43,1-1 1,-1 1-1,2 0 1,0 1-1,0 0 1,0 0 0,1-1-1,0-1 1,0-1-1,1 1 1,0 0 0,0-1-21,3 0 1,0 0 0,1-1 0,3 1 0,-1-1 0,3 0 0,-24-3 0,2 0 0,1 1 0,0-1-131,2 0 1,1 0 0,7 2-1,1-1 1,6 1 0,3 0-1,8 2 1,2-1-246,7-1 1,3 0 0,-40-3 0,17-1 0,18-3-739,19-1 1120,16-3 0,23 1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8:38.1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0 278 10229,'12'0'1064,"-2"2"-703,-3 4 1,1-4 461,-2 4-468,4-4 1,7-4-180,1-4 1,-9-4 0,-1-7-90,0-1 1,-6 1 0,4-3 0,-4-1 46,-2-2-1,0-3 1,-2 5 0,-2-2 5,-2 1 0,-6 3 1,5 4-1,-1 1-14,0 2 0,-6 8-210,3-1 0,-3 5 0,1 5 1,3 9 15,2 7 0,2 8 0,6 12 1,0 6-5,0 3 0,0 8 0,0 3 0,0 1-83,0 4 1,6 0-1,0-2 1,-2-6-142,-2-4 1,4-3 0,-1-5 40,-1-5 0,0-14 192,2-9 0,-4-16 1,4-16-1,-2-7 2,1-8 1,-3-6-1,6-4 1,0-2-28,4 2 0,-3-3 0,3 1 0,1 4 44,3 6 0,-4-2 1,-1 6-1,3 0-104,1 3 0,3 11 0,-1 3 1,3 2 129,3 4 1,-4 2 0,5 4-1,-5 6 3,-1 10 0,-3-1 0,-1 8 0,-5-1-17,-1-1 1,-2 6-1,-6-4 1,0 2 47,0 4 0,-2-5 0,-4-3 0,-7-4 25,-9-1 1,1-1-1,-6 1 1,0-3 95,-1-3 1,5-4 0,-4-8 0,0 0 49,0 0 0,5 0 0,1-2 0,5-2 153,5-2 1,7-2 0,-2 2-322,4-5 0,10 3 0,6 2 0,5 4-125,4 2 0,8 0 1,-2 0-1,2 0-216,-1 0 1,2 8 0,-2 2 0,1 1-179,-2 1 1,2 2 0,-8 7-1,-2 2-67,-1-1 1,-5-1 0,-1 0 567,-2 3 0,-9 7 0,5-4 0</inkml:trace>
  <inkml:trace contextRef="#ctx0" brushRef="#br0" timeOffset="349">786 540 8031,'0'-17'399,"0"5"0,2 0 214,4-1 0,-2 5 0,6 0 208,-3 0 1,7 8-562,-2 0 0,-5 8 1,-1 12-1,-4 1-101,-2 2 0,0 8 0,0-4 0,0 3-84,0-1 0,0 0 0,-2 4 0,-2-2-108,-2-2 0,1-8 1,5 3-1,0-5-51,0-2 0,7 1 0,7-3 1,5-3-103,5-6 1,9-4 0,0-2 0,7 0-442,5 0 0,0-14 0,3-3 0,-1-5 627,1-3 0,-5-2 0,0-8 0</inkml:trace>
  <inkml:trace contextRef="#ctx0" brushRef="#br0" timeOffset="499">804 296 8035,'0'-12'650,"0"0"1,0 1-1,2-5-698,3 4 0,5 3 1,8 5-1,1-2 48,4 2 0,4-6 0,8 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5:06.4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140 113 8349,'-35'-34'229,"2"6"0,4 5 1252,6 4 1,11 11-1471,6 8 1,4 10 0,2 13 0,0 8-930,0 8 1,0 5-1,2 11 918,4 3 0,-4 12 0,6 9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5:06.5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7421,'25'0'0,"2"0"0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5:10.45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193 210 12364,'-8'-51'-642,"-4"3"1,-3 5 2448,-3 6-1638,8 6 1,-3 31 0,7 14 0,2 17-716,2 13 1,-4 15-1,-1 7 1,-1 7-440,0 9 1,-5 5 966,1 6 1,1-41 0,-1 1-1,-2 4 1,0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5:10.6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1537 87 8832,'6'-17'406,"0"0"1,2 5-1,-2 0-232,5-1 0,5 5-438,1 2 0,-5 4 0,-2 4 0,-3 4 264,-3 6 0,-2 11 0,-2 4 0</inkml:trace>
  <inkml:trace contextRef="#ctx0" brushRef="#br0" timeOffset="248">105 1135 8473,'-35'-17'980,"0"-1"0,12 9-531,12 3 1,20 4-1,28 2 1,17 2-350,20 4 0,23-4 1,-36 1-1,2-1 0,6 0 1,2-2-80,6 1 0,1-2 1,5 1-1,1 0 1,6 0-1,1-2 0,0 1 1,0-1-296,-1-1 1,-1 0 0,0-3-1,-2 0 1,-9 2 0,-3 0 0,-5 0-1,-2-1-221,-6-2 1,-3 0 0,-8 0 0,-2-1 0,43-10-1,-11 1-1424,-11-1 1919,-16 1 0,-11-5 0,-8 5 0,0 3 0</inkml:trace>
  <inkml:trace contextRef="#ctx0" brushRef="#br0" timeOffset="481">856 594 8478,'-40'-52'44,"-1"1"1,4 6 754,6 11 362,13 6 0,11 23 1,9 10-1092,3 17 0,-1 18 0,10 13 1,3 11-90,5 10 0,9 5 1,-2 8-1,6 1-245,5-1 0,-18-37 0,1 1 0,3 1 0,1 1 0,-1 0 0,0 1-226,0-1 0,0 0 0,0 0 0,1-1 1,-1 1-1,0 1 490,0 1 0,0 0 0,1-1 0,-1-1 0,0 3 0,0 1 0</inkml:trace>
  <inkml:trace contextRef="#ctx0" brushRef="#br0" timeOffset="698">2847 1065 8332,'-17'-27'481,"-7"-4"0,1 8 150,2 2 0,1 9 0,3 8-416,-1 8 0,9 11 0,3 13 1,4 3-272,2 6 1,0 9-1,2 1 1,4 3-124,5 3 0,7-1 0,3 2 0,3 5-487,-3 5 0,4-2 0,-2 2 666,-1 2 0,-3 9 0,-1 5 0</inkml:trace>
  <inkml:trace contextRef="#ctx0" brushRef="#br0" timeOffset="883">2411 1991 8361,'7'-23'12,"5"-2"0,4-1 29,1 1 1,16 2 0,10 3 0,13-1 625,14-2 1,7-1 0,11 7-1,-1 2-531,0 3 1,5 4-1,-7 8 1,-9 0-897,-8 0 0,-14 2 0,-2 4 760,-9 6 0,-6 3 0,-2 2 0</inkml:trace>
  <inkml:trace contextRef="#ctx0" brushRef="#br0" timeOffset="1068">2638 2043 8701,'-18'-17'0,"3"0"1225,3-1 1,6 8-1223,12 5 0,11 3 0,14 2 1,6 2 331,4 3 0,13 5 0,1 8 0,5-1-798,6 0 1,-4 1 0,0-1-1,0 1-411,0-1 0,-5 1 1,-1-1 873,-8 1 0,-5-1 0,-8 1 0</inkml:trace>
  <inkml:trace contextRef="#ctx0" brushRef="#br0" timeOffset="1217">3528 1851 8350,'0'-50'249,"0"3"1,0 7-1,-2 10 1,-2 7 1547,-1 4 1,-3 9-1292,2 4 1,-4 14-1,-9 9 1,-2 11-778,-3 5 0,-5 9 1,6 7-1,2 5-1219,1 4 1490,-5 8 0,6-4 0,-7 8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5:09.20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51 1025 8444,'-16'-29'751,"5"0"0,-3 7 0,8-1-295,2 4 1,18 9 0,13 2-1,16 2-250,15 0 0,8-5 1,8 3-1,7 0-275,12 1 0,-38 1 0,1 0 0,4 2 1,0 0-1,3 0 0,0 0-90,1 0 1,-1 1-1,-4-2 1,0 2-1,-2 1 1,0 0-75,0 0 1,-1-2 0,3-2 0,0-1 0,-1 2 0,-1 0 0</inkml:trace>
  <inkml:trace contextRef="#ctx0" brushRef="#br1" timeOffset="216">1186 221 8683,'-43'-52'704,"12"7"0,-2 7 1,6 7 90,6 7 0,1 11 0,3 3-459,-1 2 1,7 12 0,1 14-1,2 9-468,4 6 0,-3 11 0,1 9 0,2 9-208,2 6 1,2 11-1,0 7 1,0 7-122,0 4 1,-2-44-1,-2 3 1,0 5-1,0 2 1,0 6-1,-1 1 460,-2 8 1,0 0 0,0-4 0,-1 1 0,-1 3 0,0-1 0</inkml:trace>
  <inkml:trace contextRef="#ctx0" brushRef="#br0" timeOffset="433">1989 1130 8460,'-2'-24'0,"-3"3"312,-7 5 1,2 1-1,-1 7 482,-3-2 0,6 8 0,2 2-577,4 10 1,2 13-1,2 7 1,2 3-167,2 2 1,8 5 0,-3 5 0,5 3-499,1 7 0,7 1 0,-1-2 1,-2 5-2346,-1 5 2792,-11 4 0,7 9 0,-6 3 0</inkml:trace>
  <inkml:trace contextRef="#ctx0" brushRef="#br0" timeOffset="600">1780 1741 8447,'0'-35'633,"0"2"1,2 6-861,4 9 1,5 1-1,14 7 1,12-2 749,14 1 1,11 5 0,13-4 0,9 3-417,7 3 0,8 2 1,-46 2-1,1 0 0,-2 0 1,-1 0-748,40 0 0,-12 7 0,-15 3 640,-5 0 0,-13 13 0,-3-3 0</inkml:trace>
  <inkml:trace contextRef="#ctx0" brushRef="#br0" timeOffset="766">1937 1898 8528,'-16'-17'0,"3"-1"380,1 1 0,10 7 0,4 4 112,14 4 0,17 2 1,15 0-1,8 0-346,9 0 1,10 6 0,7 2 0,3 1-1359,2 5 1,-7-4 1211,-4 1 0,-5 1 0,-1 5 0</inkml:trace>
  <inkml:trace contextRef="#ctx0" brushRef="#br0" timeOffset="916">2775 1706 8511,'-17'-18'0,"5"9"0,0 3 0,-1 8 65,-3 9 1,-1 9 0,-1 17 0,3 5-16,3 11 0,-3 1 1,3 12-1,-1 6-50,1 8 0,-4 5 0,7 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5:07.0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311 540 8551,'-18'-25'218,"-7"6"1,-2-5 0,-2 7 301,0 5 0,1 6 1,-3 12-1,4 10-3,2 11 1,2 4 0,7 16 0,3 3-347,1 6 1,8-1-1,0 5 1,8 0-190,8 4 0,11 2 0,6 0 0,6-4-69,6-2 1,5 4 0,13-4 0,3-1-206,0-5 0,6-6 0,-4-15 1,6-5-4,5-11 1,-3-9 0,2-16 0,-6-11 213,-4-14 0,0-20 0,-29 19 1,0-4-1,-1-3 0,0-3 84,-2-4 1,0-1-1,-2-2 1,-2-1 0,-4-1-1,-2-1 1,-1 0 0,-3-2-49,-1-2 0,-3-1 0,-1 0 0,-3 0 0,-4 1 0,-4 0 1,-3 3-1,-6 3 225,-20-43 0,-13 11 1,-17 22-1,-5 10 58,-8 9 0,-3 20 0,3 7 0,0 7-132,0 5 0,4 4 1,8 8-1,11 11-448,8 14 0,8 6 1,6 13-1,8 8-451,1 6 1,8 4 0,5 2-1,8 4 793,13 5 0,-5 3 0,11 1 0,3 2 0,4 4 0</inkml:trace>
  <inkml:trace contextRef="#ctx0" brushRef="#br0" timeOffset="218">695 1117 8535,'-23'-18'-5,"-1"-1"0,3-1 510,2 3 0,1-3 0,3 13 902,3-3-1297,4 6 0,10-4 0,6 8-227,9 0 1,3 0 0,7 0 0,2 0-226,4 0 0,0-2 1,12-1-1,-1-3-1066,1 2 1408,9 2 0,1-6 0,5-2 0</inkml:trace>
  <inkml:trace contextRef="#ctx0" brushRef="#br0" timeOffset="501">1952 715 8347,'-29'-23'308,"2"1"1,2 5 1620,3 3-1646,11 10 0,21-3 1,21 7-1,19-2-286,18-4 1,21 2 0,-35-1 0,3-2-1,7 0 1,4-1 20,7-3 1,3 0 0,6 2 0,3-1 0,11-2-1,2-1 1,-33 5 0,1 0 0,0 1-180,1-1 0,1 0 0,-1 0 0,3 0 1,0-1-1,0 1 0,-2 1 0,1 0 1,-1 0-1,-2-1 0,-1 0 0,0 0 13,28-2 0,-2-1 1,-4-1-1,-1-1 1,-4 0-1,-1 1 1,-3-1-1,-1 0-62,-2 1 0,-1-1 0,-12-1 0,-2-1 0,-3 3 0,-2 1 0,39-11-1321,-19 3 1531,-24 2 0,-32 7 0,-27 4 0,-11 4 0</inkml:trace>
  <inkml:trace contextRef="#ctx0" brushRef="#br0" timeOffset="751">2546 278 8486,'-8'-40'101,"-3"-1"1,-3 8 144,2 10 0,7 11 0,10 8 1,9 8 269,7 8 0,1 5 0,7 8 0,2 10-35,2 10 0,2 7 0,0 8 0,-2 8-518,-4 6 0,4 9 0,-6-1 0,2 7-242,-13-40 1,-3 1 0,3 43 0,-8-41 0,-1-1 0,3 46-272,-6-6 0,-4 4 0,-6-1 189,-6-3 1,-19-10 0,-6-3 0</inkml:trace>
  <inkml:trace contextRef="#ctx0" brushRef="#br0" timeOffset="1018">2651 1606 8528,'0'-18'438,"-8"3"1,-4 1-1,-3 4-75,-3 3 0,-5-1 1,-2 4-1,-2-2-21,-4 2 0,-4 2 1,-2 4-1,0 2-279,4 2 1,2 6 0,-2-5-1,2 3-146,2 4 1,2-1 0,-2 1 0,5-3-174,5 3 0,7 2 0,3 1 0,1 0 13,4 1 1,2 1 0,4 3 0,4 3 97,5 2 1,7 2 0,3 6 0,4 0-103,3 0 0,1 0 1,6 2-1,-2 0-714,-4-2 1,-4 3 960,-8-9 0,9 4 0,1 2 0</inkml:trace>
  <inkml:trace contextRef="#ctx0" brushRef="#br0" timeOffset="1184">1952 2199 8066,'-7'-25'0,"-3"-2"365,0 0 1,2 2-1,12 7 230,8 1 1,9 1 0,20 4 0,6 5-314,3-1 0,10 6 0,4-4 0,2 4-523,-2 2 0,4 0 1,-6 0-1,0 2-1862,-3 4 2103,-5-4 0,-2 13 0,1-5 0</inkml:trace>
  <inkml:trace contextRef="#ctx0" brushRef="#br0" timeOffset="1336">2005 2234 8224,'-16'-11'0,"5"-1"-26,5-2 1,4 5-1,4-1 1,5 2 58,11 4 0,9-3 0,14 1 1,5 2-294,5 2 0,1 2 0,1 0 260,-1 0 0,0-8 0,1-1 0</inkml:trace>
  <inkml:trace contextRef="#ctx0" brushRef="#br0" timeOffset="1501">2406 2060 8224,'0'-18'1040,"0"1"0,2 15 0,2 8 1,2 9-842,-2 8 0,0-1 0,0 7 0,1 2-931,-1 2 0,-2 8 732,-2-1 0,0 9 0,0-4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5:04.3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158 630 8097,'-8'-20'0,"-2"-1"265,1-3 1,-7 1 0,4 8 0,-1 1 339,1 2 1,-1 7 0,5-5-158,-2 2 1,1 4-1,-5 10-251,2 6 1,8 11 0,-1 8-1,3 6-3,2 4 0,0 7 0,0-1 1,0 5-207,0 6 0,5-3 1,3 5-1,4-2-116,7 0 0,1 2 0,7-3 1,0 1-35,0-2 0,4-3 0,8-9 0,6-7 58,5-6 0,1-17 0,15-5 1,5-14 97,9-19 1,-33 7-1,1-4 1,3-10-1,1-3 1,1-2-1,1-3-24,-3-2 1,0-2 0,2-3 0,-1-3 0,-3 0 0,-1-3 0,2-1 0,-1-2-161,2-3 0,-3-1 0,-6 6 0,-2 0 0,-2 1 1,-3 1-1,-5 3 0,-3 1 42,15-39 0,-20 9 0,-11 15 1,-11 9 178,-11 10 1,-11 9 0,-18 2 0,-9 5 162,-7 2 0,0 10 0,-8 9 0,-4 4-46,-6 2 0,0 8 1,-4 5-1,5 8-324,5 9 0,10 5 0,1 5 0,9 7-322,7 3 1,6 9-1,8 1 1,10 0-349,9 0 0,6 6 846,2-2 0,-6 10 0,4 1 0,10-1 0,9-2 0</inkml:trace>
  <inkml:trace contextRef="#ctx0" brushRef="#br0" timeOffset="333">647 1223 8191,'-18'0'135,"1"0"1,-1 0 0,1-2 0,0-2 154,-1-1 1,6-3 0,3 2-1,1-6-78,4-3 1,2-5-1,2-1 1,2-4 10,4-2 1,9-2-1,11-6 1,-1 2-58,0 4 1,4-2 0,-4 7 0,1 5-169,-1 5 1,4 1 0,-4 7 0,0 2-106,1 2 1,3 2 0,-4 2 0,2 4-112,4 5 0,-6 5 0,1 1 0,-3 1 13,0-1 1,1 1 0,-7-3 0,0-1-217,1-2 0,-1-3 0,1 5 0,-1-4-1075,1-3 1496,-1-1 0,8-6 0,3 0 0</inkml:trace>
  <inkml:trace contextRef="#ctx0" brushRef="#br0" timeOffset="582">2096 857 8398,'-17'-16'156,"-1"4"-69,9-3 1,5 11-1,17-6 1,17 3 174,12 3 1,13 0-1,9 0 1,13-4-213,12-2 1,-36 7 0,1 1 0,7-4 0,0 0 0,5-1 0,0 0-137,3 0 0,0-1 1,1-1-1,0 0 1,-1 1-1,0 1 1,-1-1-1,-1 0-263,1 0 0,-2-1 0,-10 3 1,-1-2-1,0-4 0,1-1 0</inkml:trace>
  <inkml:trace contextRef="#ctx0" brushRef="#br0" timeOffset="799">2463 210 8276,'-19'-33'0,"-3"4"428,-1 6 1,2 9 0,9 7 162,6 5 1,4 8-1,2 17 1,2 8-504,4 8 1,-2 7-1,6 12 1,-3 8 155,-3 8 1,-2 0-1,-2 9 1,0 9-676,0-42 1,0 2 0,0 4 0,-2 1 0,-1 4-1,-1 0 1,-4 1 0,-2 0 46,-2 3 1,-3-2-1,-4 0 1,-3-1-1,0 3 1,0 0-1</inkml:trace>
  <inkml:trace contextRef="#ctx0" brushRef="#br0" timeOffset="1250">1695 1608 8159,'0'-35'29,"-8"2"0,-4 2 0,-1 3 483,1 3 1,-3 2 0,3 7 0,-2 3 112,3 1 1,-11 8 0,5-4-585,-3 1 1,1 5-1,2-4 1,-1 4-314,1 2 0,-1 8 43,1 3 0,1 5 1,5 1-1,5 3-77,4 3 0,-4 4 0,-2 8 0,0 2-2,1 4 0,1-2 0,4 7 0,-2 5-42,-2 5 0,-2-2 0,5 6 0,-3-1-609,2-1 959,2 0 0,-6-6 0,-2 1 0</inkml:trace>
  <inkml:trace contextRef="#ctx0" brushRef="#br0" timeOffset="1433">1101 2096 8270,'-18'-7'570,"1"-3"0,15 0 0,10 5 0,11 3-345,10 2 0,6 0 1,6 0-1,6 0-425,3 0 0,2 0 0,1 2 0,-1 1-138,1 3 0,-1 0 1,-2-4 337,-3 4 0,-4-4 0,-8 5 0</inkml:trace>
  <inkml:trace contextRef="#ctx0" brushRef="#br0" timeOffset="1599">996 2219 9385,'-17'0'-188,"9"2"0,8 2 0,12 3 418,9 3 0,8-6 1,14 4-1,7-1-272,6 5 0,8-2 0,-3-1 1,-1 1-835,0 0 876,6-6 0,-12 11 0,6-5 0</inkml:trace>
  <inkml:trace contextRef="#ctx0" brushRef="#br0" timeOffset="1732">1625 2009 8221,'-12'0'212,"1"0"1,-1 10-1,-4 7 1,3 12-643,1 10 1,1 6 429,-7 7 0,-7 16 0,-2 4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5:12.920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2059 382 9250,'-16'-27'0,"-5"4"364,-4 4 1,-8 9 0,6 4-1,-1 6-69,5 6 0,4 11 1,1 14-1,3 8 101,3 8 0,-1 5 0,9 4 0,6 5-269,7 1 1,11 4 0,7 9 0,10 5-57,5-1 1,13 5 0,9-8-1,-31-39 1,2-1-239,-1 1 1,2-2 0,39 27 0,1-5-1,0-11-212,1-11 1,-3-16 0,4-17 0,-5-13 250,-5-18 0,4-22 0,-33 17 0,0-4 0,1-3 0,-1-3 49,3-4 1,0-1-1,-4-2 1,-1-1 0,-1 0-1,-4-1 1,-3 0 0,-3 0 12,-3-2 0,-4-1 0,-6 3 1,-4-1-1,-3 0 0,-5 0 1,-3 3-1,-5 1 128,-22-43 0,-22 19 0,-19 10 1,-11 9 194,36 31 0,-1 2 1,-42-13-1,-1 14 0,7 7-153,5 8 1,1 6 0,8 8-1,6 9-199,10 11 1,9 12 0,16 7 0,8 5-523,5 7 1,10 3 0,0 7 0,6 1 616,4 0 0,15 8 0,-1 1 0</inkml:trace>
  <inkml:trace contextRef="#ctx0" brushRef="#br1" timeOffset="234">2495 976 8465,'-7'-23'130,"-5"0"0,-1-1 0,-1 7 0,4-1 1104,2 1 1,3 5-784,5 1 1,0 5 0,2-4-1,3 2-599,7 5 1,11 3 0,4 3 0,5 5-229,2 2 1,-2 2 0,8 5-1,-3 0-11,-2 1 0,2-6 1,2-1-1,0 3-96,-6 1 1,1-5-1,-6-2 1,1-2 482,0-1 0,-8 1 0,4-6 0</inkml:trace>
  <inkml:trace contextRef="#ctx0" brushRef="#br1" timeOffset="484">2688 1256 8307,'-8'-10'1060,"6"-6"0,-6 16 0,8 0-941,0 10 1,0 13 0,0 8 0,0 8-18,0 8 0,0 3 0,0 3 0,0 1-537,0 4 1,6 4 0,0 8 0,-2 0-1921,-2 0 2355,-2 0 0,-8 0 0,-2 0 0</inkml:trace>
  <inkml:trace contextRef="#ctx0" brushRef="#br1" timeOffset="718">1657 1832 8319,'-23'-2'134,"2"-4"1,3-3 524,5-1 1,13 0-1,7 6-456,20-2 0,24 1 1,23 3-1,17-2-69,-38 1 1,3 0 0,10-4 0,3 0-1,7 2 1,2-1 0,8-2 0,2-2-108,10-1 1,0-1-1,-1 2 1,0 1-1,-29 1 1,0 0-1,0 0 1,29-2-1,-2-1-307,-4-1 0,-1 1 0,-7 4 0,-1 0 1,-10-1-1,-3-1 0,-4 1 0,-4 0 280,-7 0 0,-3 1 0,0-1 0,-1 0 0,32-4 0,-1 5 0</inkml:trace>
  <inkml:trace contextRef="#ctx0" brushRef="#br0" timeOffset="1035">4574 435 9577,'-6'-33'246,"-2"4"0,0 5 1941,1 5-2030,-7 9 1,12 10-1,-2 14 1,8 5-178,8 5 1,3 7-1,3-2 1,-1 6-764,1 5 1,1-5 0,2 2 769,3-6 1,7 6 0,-4 8 0</inkml:trace>
  <inkml:trace contextRef="#ctx0" brushRef="#br0" timeOffset="1335">5360 225 12030,'0'-39'367,"0"5"0,0-3 1,-2 15 253,-4 7 0,-4 5 0,-7 14-294,-1 8 1,-5 7 0,-2 18 0,-2 4-286,-4 5 0,-2 12 1,-2 6-1,2 2-269,3-2 0,-2 4 1,2-4-1,-3 6-235,-2 6 0,6-10 0,2 2 0,2-8 22,4-10 1,1-5 0,5-12 250,3-4 0,6-11 0,14-13 399,9-3 0,16-9 1,16-5-1,7-3 238,8-3 0,8 1 0,6-1 0,5 3-418,1 3 0,-1 2 0,2 6 0,-1-1-871,-3 1 1,-9 4 792,-2 5 1,-8 13-1,-10 9 1</inkml:trace>
  <inkml:trace contextRef="#ctx0" brushRef="#br0" timeOffset="1635">5849 767 10708,'7'-26'318,"3"7"1,8-4 0,-1 3 398,0 3 0,9 7 0,3 2 0,6 3-237,5-1 0,5 0 0,8 6 1,-1 0-322,0 0 1,-5 0 0,-2-2 0,-3-2-226,-3-2 0,-12-7 1,-7 1-1,-9-5-62,-3-7 1,-2 3 0,-10-8 0,-6-2-152,-7-2 1,-14 4 0,-4 2 0,-10 1 61,-5 5 0,-3 4 0,1 5 0,0 6 18,-1 4 1,7 2 0,1 2-1,4 6-302,8 9 0,8 9 1,13 8-1,6 3-1927,5 4 2375,8 4 0,11 7 1,9 1-1</inkml:trace>
  <inkml:trace contextRef="#ctx0" brushRef="#br1" timeOffset="4035">836 906 8649,'-2'-35'0,"-1"2"269,-3 4 0,-6 4 0,6 8 0,0 1 1371,-1 5 0,5 1-1225,-4 4 1,6 6-1,4 0 1,4 10-297,1 5 0,3 9 0,5-1 0,1 0-347,-1 2 1,7 1 0,-1 5-1,-2-4-277,-1-2 1,-1 4 0,0-4 0,1 1-1278,-5-1 0,-1 4 1782,3-6 0,1 8 0,-1-4 0</inkml:trace>
  <inkml:trace contextRef="#ctx0" brushRef="#br0" timeOffset="4367">522 697 9205,'-54'-25'0,"-3"7"425,-1 10 1,-8 6 0,4 4 0,0 6 170,4 10 1,19 1-1,10 10 1,10 4-427,7 6 1,6 0 0,14 9 0,11 5-150,14 3 0,10 4 1,13-2-1,6 4-51,8 0 1,6-7 0,-1-11 0,9-3-127,7-8 1,-43-19 0,1-3 0,2-3 0,1-4-1,-1-1 1,-1-2-95,49-5 1,-8-15 0,-43 2 0,-1-3 0,-1-4 0,-1-3 60,0-3 0,-2-2 0,-1-2 1,-3-2-1,23-37 0,-9-5 77,-11-2 1,-14 1 0,-13-3 0,-17 7 128,-19 3 1,-22 10 0,-25 6 0,-9 7 44,-11 8 1,39 26 0,-1 1 0,1 2 0,-1 1 0,-2 1 0,-1 2 53,-2 2 0,0 1 0,2 1 0,1 2 0,-1 4 0,1 4 0,-39 13-308,13 14 1,13 10-1,18 11 1,10 4 191,12 6 0,9 4 0,16 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5:21.8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637 664 8353,'0'-25'136,"0"-3"0,0-5 0,0 4 231,0 6 0,6 4 1,1 3-1,3 3 15,4 1 1,7 8-1,4-2 1,1 4-309,-1 2 1,6 0 0,-4 0 0,2 0-217,0 0 1,-7 8 0,1 4 0,-4 3-38,-1 3 1,-9 1-1,-3 2 1,-4 3 1,-2-3 1,-2 4 0,-6 0 0,-7 1 99,-6-1 1,-8 4 0,5-6-1,1-1 151,-2-3 1,5-1-1,-3-1 1,4 0 35,1 1 1,7-8 0,1-3-187,2 1 1,2-4-1,8 6 1,6-3-172,9-3 1,14-2 0,12-2-1,2 0-331,3 0 1,3-6 577,1 1 0,1-9 0,-1 4 0</inkml:trace>
  <inkml:trace contextRef="#ctx0" brushRef="#br0" timeOffset="353">602 402 8663,'-80'-33'0,"5"4"550,3 5 0,4 7 0,4 5 0,8 8-129,7 8 0,7 8 0,9 11 0,3 6-236,7 4 0,13 10 0,10 4 0,12 5-164,9 6 1,16 2 0,16 6 0,11-2-135,9 2 1,-29-32 0,2-2 0,5 2 0,2-2 0,4-1 0,1-2-10,2-1 0,0-1 1,-2-2-1,1-4 0,-1-5 1,0-3-1,1-1 0,1-2-60,0-2 0,0-3 1,0-1-1,0-4 1,-1-4-1,-1-5 0,-3-4 1,-2-3 17,-1-4 0,-3-3 1,-5-5-1,-2-4 1,27-38-1,-12-10 84,-15-5 1,-16-2 0,-25-1 0,-10 1 159,-14 0 1,-26 1-1,19 45 1,-4 3-1,-5 1 1,-4 4 83,-4 2 1,-3 2-1,-2 1 1,-2 3 0,-7 1-1,-1 2 1,2 2 0,0 3 10,2 3 0,0 3 1,2 1-1,1 4 0,-42 8 1,10 6-180,9 9 1,16 16 0,12 16 0,15 9-1649,15 12 1652,11 8 0,9 11 0,0 4 0,0 4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5:23.3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938 976 8324,'-16'-7'0,"3"-3"214,1 0 0,6-3 1422,-5 7-1645,7 0 1,-2 8 0,10 4 0,4 5 30,1 5 1,3 1 0,5 1-1,1-1-157,-1 1 0,-5 1 0,0 3 0,1 1-245,3-2 0,1 1 0,-1-1 0,-3 2-241,-1-1 0,-8 5 621,2 2 0,-4 4 0,-2 2 0</inkml:trace>
  <inkml:trace contextRef="#ctx0" brushRef="#br0" timeOffset="298">711 1011 8256,'8'-42'39,"1"3"0,9-4 0,-1 6 330,1 10 1,1 8-1,2 7 1,5 6 109,1 4 1,2 2-1,6 0 1,0 2-260,0 4 1,5 4-1,1 7 1,0 1-216,2-1 0,-7 6 1,5 1-1,-4-3-247,-2-1 1,-8-3-1,-4 0 1,-3 1-611,-3-1 0,-5-1 99,0-4 863,-9-5 1,3-16 0,-10-7-1,-1-7-122,1-4 1,0 3 0,0-5-1,-2 0-119,2 2 1,-3-4-1,1 8 1,2 1-578,2 3 0,4 3 708,4 5 0,3 3 0,9 8 0</inkml:trace>
  <inkml:trace contextRef="#ctx0" brushRef="#br0" timeOffset="731">1916 1029 8502,'-8'-18'47,"6"7"0,-6 1 0,3 0 498,-1 1 0,-8 5 1,4-4-144,1 0 0,-7 6 0,3-2-272,-9 8 1,9 0 0,-5 8-1,3 1-138,-1 3 0,-1-2 0,-1 1 1,3 4-55,3 1 1,-2-1 0,7-1 0,-1 1-129,0 4 1,2-9 0,6 3-1,0-1-310,0-1 1,0 3 271,0-1 1,2-7-1,4-4 319,6-4 0,-3-2 0,3 0 0,2-2 149,1-4 0,5-4 1,1-5-1,4 1-67,2 3 0,-3 1 0,5-4 0,2 5-56,2 1 0,-4 2 1,0 6-1,2 0-348,2 0 1,2 0 0,0 2 0,0 4-264,0 6 0,0 1 1,-2 1-1,-2-3-1042,-2 3 1536,-8 1 0,12 3 0,-6-1 0</inkml:trace>
  <inkml:trace contextRef="#ctx0" brushRef="#br0" timeOffset="931">2352 889 8368,'0'-23'293,"0"0"1,0-1 0,0 7 2138,0-1-2179,0 9 1,8 1 0,6 10 0,5 4-208,4 5 0,3 11 1,-5 3-1,4 0-165,2 0 1,-5 6 0,1-2 0,-4 3-585,-1-3 1,-1 4-1,-1-6 1,-3 2 702,-1 0 0,-8 0 0,4 6 0</inkml:trace>
  <inkml:trace contextRef="#ctx0" brushRef="#br0" timeOffset="1065">2283 1099 8368,'0'-26'12,"0"13"0,1-5 0,3 3 102,2-1 0,8 5 1,-1 1-1,9 2-94,7 4 0,12 2 0,3 2 0,3 0-643,-1 0 0,1 6 623,5 0 0,8 8 0,3-5 0</inkml:trace>
  <inkml:trace contextRef="#ctx0" brushRef="#br0" timeOffset="1232">2859 784 8347,'0'-17'891,"-8"-1"186,-4 1 0,5 9-870,1 8 0,12 10 0,5 13 0,5 6-168,1 4 1,7 8 0,1 0 0,0 0-730,0 1 1,4-3-1,-5 6 690,-3-3 0,6-1 0,0-6 0</inkml:trace>
  <inkml:trace contextRef="#ctx0" brushRef="#br0" timeOffset="1665">1811 103 8367,'-57'-14'2,"0"-1"1,-2 1 0,-1 1-1,-2 1 1,0 1-20,-1 2 0,0 2 1,3 2-1,0 2 1,-4 6-1,-1 2 0,2 3 1,0 2 240,-1 2 1,0 3-1,3 1 1,0 1-1,-2 1 1,2 3 0,3 1-1,1 2-72,3 4 1,2 2 0,0 3 0,3 2-1,5 2 1,4 2 0,3 2 0,2 1-118,7 3 1,4 2-1,4 0 1,5 3-1,7 2 1,4 0 0,3 2-1,2-1-93,5 3 0,4-1 0,4-1 1,5-2-1,11 4 0,6-1 1,4-1-1,3-1 4,6 0 0,3-1 0,8-3 0,5-1 0,5-1 0,5-3 0,5-2 0,3-3-96,4-2 0,3-4 1,2-2-1,2-4 0,-28-11 1,0-2-1,2-1 0,1-1 1,2-1-1,0-1 123,4 0 0,0 0 0,0-3 0,0-1 0,-1-3 0,1-2 0,1-2 1,1-3-1,0-3 0,1-2 0,-1-3 0,-1-2-8,1-1 1,-1-3 0,0-1 0,1-1 0,0-2 0,-2-2 0,0-1 0,-1-3 0,-1 0 0,-3-2 0,-2-1 0,-1-2-103,-5 1 1,-1-1-1,-3-3 1,20-18 0,-5-4-1,-11 0 1,-6-2 0,-4-2-1,-5-3-114,-4 0 0,-8-3 0,-11 0 0,-9 0 0,-8 1 0,-8 2 0,-8 3 0,-8 3 242,-7 4 1,-8 4 0,-13 1 0,-9 5 0,-7 4 0,-6 4 0,-6 2 0,-3 4 193,-7 2 1,-1 4 0,-4 6 0,-1 3 0,-6-1 0,-2 1 0,0 2 0,0 3-54,-2 2 1,0 2 0,9 1-1,2 2 1,1 4 0,3 2-1,7 2 1,2 2-122,7 4 1,3 3-1,8 1 1,3 3 0,5 7-1,5 3 1,-26 29-386,29 4 374,20 4 0,27 10 0,0 7 0,-1 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8:39.6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0 121 8080,'0'-12'768,"0"1"1,0-1 1288,0-5-729,0 7-155,0 2-481,0 8 0,0 2-423,0 4 0,0 4 0,0 7-231,0 0 0,2-3 0,2 2 1,2 3-60,-2 0 1,0 3-1,0 1 1,3 6-471,3 4 0,-4 8 0,4 4 1,-3 3-266,-3 6 0,4 10 0,-2-2 0,0 1 212,1-5 0,-5-6 0,6-5 0,-2-8 405,0-8 0,2-14 1,-3-15 318,7-12 0,-2-9 1,3-18-1,5-4 483,3-5 0,2 3 1,-3 2-1,1 4-112,2 2 1,7 3-1,-7 4 1,0 9-359,2 5 1,3 10-1,6-1 1,1 5-282,0 5 0,0 11 1,2 7-1,2 1-81,2 1 1,-1-6 0,-5 4-1,0-3-70,0-3 0,0-7 0,-2-4 0,-4-4 150,-5-2 1,-7-2 0,-3-4 0,-5-6 169,-1-3 0,-2-10 0,-6-4 0,2-4 107,4-2 1,-4-2 0,3-4-1,-3-4 88,-2 1 0,-5-7 1,-3 7-1,0-3-8,0 1 1,-5 9 0,3 2-1,-2 10-214,1 5 1,5 3 0,-6 1-273,-1 4 1,3 7 0,0 10-1,0 7-120,1 4 0,5 3 0,-2 2 1,4 5 2,2 1 0,2 2 0,4 4 0,7-4-193,9-6 0,3 2 0,6-1 0,0-3-1239,6-1 1767,-2-3 0,15-7 0,-5-3 0</inkml:trace>
  <inkml:trace contextRef="#ctx0" brushRef="#br0" timeOffset="2583">1467 1081 14313,'-9'-7'614,"1"-3"1,8-7-347,0-1 0,-6 1 0,-2-1 0,1-1-59,-1-5 0,0 5 0,4-4 0,-4 3-42,-1 3 1,3-1-749,-6 1 447,8 0 0,-3 15 0,7 9 1,2 13 59,3 9 0,3 6 0,6 4 1,-3 1-80,3-1 1,0 4-1,-1 0 1,-3 1-126,-2 5 1,3-5 0,-5 1-1,-2-2 0,-2-5 1,-2-3 0,0-6 0,0-5-318,0-5 722,0-9 1,0-12 0,0-14-1,0-7 8,0-4 1,0-2 0,2-6 0,2 0-68,2 0 1,7 2-1,-1 2 1,5 4-62,6 2 0,-9 1 0,4 9 0,-3 1-80,1 3 0,1 7 0,1-2-46,-1 4 0,-2 10 1,-1 3 22,-2 5 0,-8 1 1,1 1-1,-5-1 106,-5 1 1,-5-1 0,-8 1 0,1-3 203,0-3 1,-7 3-1,-1-5 1,0 0 135,0-4 0,1 1 0,7-1 956,-1-2-1312,9-2 0,3-2 1,14 0-199,9 0 0,8 2 0,10 2 1,0 4-199,0 1 1,0-3 0,0 6 0,0 1-205,0 3 0,0-5 1,0 1-1,-2 4-1155,-4 5 0,2-5 1761,-8 7 0,0 0 0,-5 12 0</inkml:trace>
  <inkml:trace contextRef="#ctx0" brushRef="#br0" timeOffset="2933">2061 1274 8064,'0'-18'268,"0"1"1,0-1 1177,0 1 1,0-1-1,-2 3 1302,-4 3-2410,4 4 0,-3 10 0,9 4-256,1 6 1,9 11 0,-2 6 0,3 4-68,3 2 0,-1 2 0,1 4 0,-1 5-295,0 5 1,1 7 0,-1 2 0,1 2-195,-1 4 1,-7 10 0,-2 5 0,-2 5 6,-1 1 0,-1 0 0,-8-1 0,-3-7 51,-3-9 0,0-16 0,-3-15 0,1-10 566,-2-11 0,5-8 1,-3-14 235,-2-8 1,-1-2 0,-2-15 0,1-2-55,4-2 1,5-4 0,7-1 0,0-5-266,0-2 0,0 1 0,0-3 0,2 4-574,3 1 0,5 5 0,8-4 0,-1 4-543,0 2 1,1 2 0,-1 2 1049,1 2 0,7 0 0,2-6 0</inkml:trace>
  <inkml:trace contextRef="#ctx0" brushRef="#br0" timeOffset="3083">2061 715 8122,'-17'-29'0,"-1"1"200,1 3 1,5 4 0,2 7-324,3 3 0,3 1 0,12-2 123,9 7 0,8 10 0,10 5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5:38.8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 7903,'28'2'-44,"6"3"1,19 13 0,19 13 0,17 8 52,-36-16 1,3 0-1,5 3 1,2 1 0,9 1-1,1 2 1,3 2 0,0 2-10,1 3 1,1 0-1,0-2 1,1 1-1,0 3 1,-1 0-1,2 0 1,-1 0-231,3 1 1,-1 1-1,3 3 1,1 0-1,4 0 1,1 1-1,-30-15 1,1 0-1,0-1 250,1 0 0,-1-1 0,0 0 0,0 2 0,-1 1 1,0 0-1,1 1 0,1 1 0,-1 1 0,1 0 0,0 0 1,1 0-16,0 1 1,1 0-1,-1 0 1,-5 0 0,-1 0-1,0 0 1,2 0 0,0 0-1,0 0 1,26 16 0,-1 1 6,0-3 0,1 1 0,-3 1 0,1 0 0,-2-2 0,-1-1 0,-3 1 1,-1 0-6,-3-2 0,0-1 0,-5-5 1,-1-1-1,-1-2 0,-2 0 1,-1-3-1,-1 0 66,-4-3 0,-2 0 0,-6-3 0,-1 0 0,38 18 0,-9-9-174,-6-7 1,-10-5-1,-6-11 1,-7-3-34,-9-6 0,-5-8 0,-4-10 134,-2-11 0,-3-6 0,-3-12 0,-8-8 0</inkml:trace>
  <inkml:trace contextRef="#ctx0" brushRef="#br0" timeOffset="533">70 1834 8277,'-25'-34'-127,"7"-1"1,1 2 0,9 2 319,6 1 1,6 1-1,10-4 1,15 0-275,13-2 1,24 2-1,12-11 1,-33 21 0,1 1 65,5 0 1,3 0 0,9-2 0,4 1 0,7-4 0,3 0 0,7-2 0,1-1 4,6-2 1,2 0 0,-29 12 0,1 0 0,0 0 0,5 0 0,1 0 0,0 0 0,1 0-1,0 1 1,1 0-166,2 0 0,1-1 0,0 1 0,3-3 0,1 0 0,0 0 0,3 0 0,1 1 0,-1 0 0,2-1 0,-1 0 0,0 0 136,-2 0 0,1 1 1,-2 0-1,-3 0 0,-1 1 1,-1 1-1,-2 1 0,0 2 1,-1-1-1,-3 1 0,-2 0 1,0 0-85,-2 0 0,0 0 1,-2 1-1,18-5 0,-3 1 1,-5 0-1,-3-1 0,-6 4 1,-3-1 118,-6 2 0,-2 1 0,-1 3 0,-3-1 0,33-13 0,-9 5 0,-16 11 1,-19 5 0,-17 8 41,-9 7 1,-9 1-1,-16 13 1,-13 2-46,-12 8 1,-17 2-1,-14 10 7,-6 1 0,33-19 0,-1 0 0,2 2 0,0 1 0</inkml:trace>
  <inkml:trace contextRef="#ctx0" brushRef="#br0" timeOffset="883">594 3127 8055,'-16'-18'817,"5"1"1,-3-1-490,8 1 0,4-2 0,16-5 1,19-5-209,21-4 0,20-4 1,-26 17-1,3 0 1,6-4-1,2-1-144,8-3 0,2 0 0,6 0 0,4-1 0,11-2 0,4-2 0,-29 11 0,0 0 0,1-1-183,2-2 1,1 0-1,1 1 1,4-1 0,1 1-1,0-1 1,-1-1 0,0-1-1,1 1 1,0-1-1,1 0 1,0 1 66,-1-1 1,0 1-1,0-1 1,-1 1 0,1 0-1,-1-1 1,2-1 0,-1 0-1,1 0 1,0 1 0,1 0-1,-1 0-1,2-1 0,0 0 0,-1 0 1,-5 2-1,-1 1 0,-1-1 0,0 0 1,-1 0-1,0 0 0,-4 1 0,0 0 1,-1 0 68,-1-1 0,-1 1 1,-1 0-1,29-13 0,-1 0 1,-1 3-1,-1 0 0,-6 1 1,-1 0 39,-7 2 1,-1 0 0,-6 5 0,-2 2 0,-1 4 0,0 1-1,-3 2 1,-1 1 169,-3 2 0,-2 1 1,30-9-1,-14 11 1,-16 8-308,-13 8 1,-10 16 168,-20 15 0,-3 0 0,-8 5 0,0-3 0</inkml:trace>
  <inkml:trace contextRef="#ctx0" brushRef="#br0" timeOffset="1201">1013 4664 8088,'-35'0'1136,"0"0"-995,0 0 0,20-8 0,19-2 0,27-3-24,23-5 0,24 3 0,17-14 0,-38 13 0,2 0-79,8 0 1,2-1-1,12-3 1,3-2-1,9-1 1,4-1 0,-27 7-1,2 0 1,1-1-303,7-1 1,1-1 0,1 1 0,2 0 0,2 0 0,0 0 0,5-1 0,2 0 0,-1 0 0,-1 1 0,-1 0 0,0 1 99,-3 0 0,-1 1 0,-1 1 0,0 2 0,0 1 0,-2 0 0,-6-1 0,0 0 0,0 1 0,-2 0 1,1 0-1,0 0-7,-1-1 0,0 0 0,-2 1 0,26-2 1,-2-1-1,-3-1 0,-2-1 0,-8 3 0,-1-1 166,-6 3 0,-1-1 0,-2 1 0,-2 1 0,-6 3 1,-2 1-1,-6 0 0,-2 0 5,39-4 0,-17 5 0,-20 7 0,4-6 0,-15 0 0,-1 0 0</inkml:trace>
  <inkml:trace contextRef="#ctx0" brushRef="#br0" timeOffset="1516">157 4105 8006,'-17'0'36,"-1"0"1,12 0-1,14 2-95,19 4 1,24 3-1,21 9 1,15-1 171,-37-7 1,3-2 0,12-3-1,4-1 1,11 0 0,5-2 0,12 0-1,6-2-51,-27 1 1,2-1 0,0-1 0,4-3-1,0-1 1,1-1 0,6-1 0,2-1 0,1-1-1,-1 0 1,1-2 0,0 0-248,3 0 1,0-1 0,0 0 0,4-1 0,0-1 0,0 1-1,-24 2 1,1 1 0,-1 0 0,0 0 0,0 0 0,0 1-1,0 0 1,-1 0 138,22-2 1,0 1-1,-1 0 1,-2-1-1,-1 1 1,0 0 0,0 1-1,0 1 1,0 0-1,-1-1 1,0 0 0,1-1-268,0 1 1,0-2-1,-1 0 1,-5 1 0,-2-1-1,0-1 313,-2 1 0,0-1 0,-1 1 0,0 0 0,0 0 0,-1 0 0,-1-2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5:48.7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699 909 7864,'-8'-29'0,"-4"4"-353,-3 5 1,3 1 0,2 11 1437,3-2 1,3 6 0,10-1-1,5 5-869,5 5 0,9 5 0,6 10 0,8 1-307,7 2 0,5 2 0,1-1 0,3 3-538,3 0 0,4 6 0,6-6 1,-4 2 628,-6 0 0,4 1 0,0 4 0</inkml:trace>
  <inkml:trace contextRef="#ctx0" brushRef="#br0" timeOffset="183">1520 839 8168,'-20'-50'0,"-1"1"340,-3 3 1,1 9 0,6 2-1,1 10 901,5 5 0,-5 12 0,6 10-713,1 14 0,1 11 0,10 14 0,4 5-409,5 5 1,5 9-1,-1 4 1,-1 2-211,-2-2 0,-7 10 1,5-2-1,0 3-582,-1 3 0,-5 5 0,2-1 1,-8 3-2594,-9 2 2944,-1 9 1,-29-7 0,23-42 0,-1 1 0</inkml:trace>
  <inkml:trace contextRef="#ctx0" brushRef="#br0" timeOffset="513">227 752 8315,'-46'-53'0,"1"1"364,2 0 1,4 7 0,12 6 0,10 8 141,9 8 1,6 3 0,4 5 0,8 3-263,13 6 1,16-1-1,27 1 1,17 2-198,-33 3 0,1 0 0,6 1 0,1 0 1,5 0-1,2 0 0,3 1 0,2 0-30,3 2 0,3 0 0,7-1 0,3 0 0,6 2 0,2 1 0,-1 0 0,-2 0-218,-3 0 0,-3 0 0,-7-3 0,-3 0 0,-5 1 0,-2-1 1,-5 0-1,-2-2-209,-3 1 0,-3-2 1,26-8-1,-18-7 0,-25-7-38,-18-4 0,-11-2 1,-12-4-1,-11 2 351,-15 2 1,-14-1-1,-15-5 1,-8 1 201,-8-1 1,2 7 0,-3 5 0,5 6 13,6 5 1,4-2 0,9 9-1,5 1-184,5 2 1,18 15 0,7 9 0,6 9 64,7 11 0,1 3 0,2 8 0,0 3 0</inkml:trace>
  <inkml:trace contextRef="#ctx0" brushRef="#br0" timeOffset="713">2201 1520 8203,'-29'0'298,"-1"0"1,9 2 0,-4 2 0,2 4 52,-1 2 0,7 7 1,7 8-1,2 4-248,4 8 0,3 6 0,2 9 1,5 1-488,6-1 0,3 2 0,1 3 1,-2 3-563,-3 2 0,-7-12 946,2 3 0,-4-13 0,-2 3 0</inkml:trace>
  <inkml:trace contextRef="#ctx0" brushRef="#br0" timeOffset="1116">2480 1398 8198,'16'-35'0,"-3"2"283,-1 4 1,-8 4 0,3 9 970,1 5 0,-6 5-1021,4 12 1,-12 5 0,-5 11 0,-5 3-274,-1 2 0,-1 8 0,1 6 0,-3-1-251,-3 3 1,4-6 0,-5 4 0,5-4-139,1-3 0,7 1 1,1 0-1,0-2 142,1-4 0,5-3 0,0-9 0,8-1 300,7-5 1,7-3 0,5-8-1,6-2 264,4-4 0,2-3 0,2-9 0,2 3 59,2 3 0,-7-2 0,-4 9 0,-1 1-200,-2 2 1,-2 2-1,-9 2 1,-3 3-96,-1 7 0,-8 6 1,2 3-1,-5 4-156,-1 2 1,-7-3-1,-5 3 1,-3 0-9,-3 0 1,-1-4-1,-5 5 1,-3-3-85,0-4 0,-6-1 0,4-3 0,-2 0-95,2 1 1,-4-6-1,6-3 1,-2 1-589,-1 0 890,1-6 0,-6 3 0,0-7 0</inkml:trace>
  <inkml:trace contextRef="#ctx0" brushRef="#br0" timeOffset="1482">2969 1887 8515,'0'-18'745,"0"7"1,0-1 250,0-1 0,2 5-725,4 2 0,-2 6 0,5 6-206,-1 6 0,6 3 0,-3 4 0,3 3-238,-2 1 1,1 0-1,-5-3 1,0 1-98,-1 2 1,1 1-1,-4-7 367,2 1 347,0-9 1,-6-3 0,0-12 0,0-5 369,0-5 1,0-7-1,2-2 1,4-1-207,5 1 1,5 2-1,3 5 1,4 1-357,7-1 0,4 9 1,5 3-1,4 4-205,2 2 0,-5 2 0,5 4 0,0 5-326,-1 5 0,-5 7 0,0 1 0,-6-1-1092,-4 2 0,-8-6 1,3 5-1,-5-7-1486,-2-5 2857,-7-4 0,6-1 0,-7 3 0</inkml:trace>
  <inkml:trace contextRef="#ctx0" brushRef="#br0" timeOffset="1765">4174 1625 9537,'-2'-23'0,"-2"-1"1211,-2 3 1,-7 8 0,1 1 30,-3-2 0,-3 7 0,1 3-784,-1 8 0,9 5 0,3 11 0,4 3-519,2 6 1,0 4 0,2 2 0,4 0-239,5 0 0,5 6 0,1-1 0,1-1-175,-1-2 1,-5 4 0,-2-1 0,-3-3-139,-3-6 1,-4 0-1,-6-7 1,-7-3 435,-9-2 0,-5-3 1,-10-4-1,-3-7-74,-7-3 1,4-2 0,3-2 0,5-1-626,6-3 0,3-6 875,9 6 0,7-7 0,2 3 0</inkml:trace>
  <inkml:trace contextRef="#ctx0" brushRef="#br0" timeOffset="1982">734 2341 8186,'-70'-17'1575,"2"-3"0,8 1-1549,13 1 0,24-1 0,31 13 0,23 2 94,23 2 1,18 4 0,25 2-1,-42 0 1,2 0-339,8 1 1,2 0 0,3-3 0,2 1-1,5 3 1,1 0-280,1 0 1,1 2-1,5 2 1,-1 3 0,0 0-1,-1 1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5:47.5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715 392 8202,'0'-23'0,"0"0"479,0 1 0,0 3 0,0 1 497,0 1 1,0-1-252,0 1 0,-2 5-530,-4 1 1,2 7 0,-7-2 0,-3 4-121,-2 2 1,-3-6 0,-2 0 0,-5 2-81,-1 3 1,-2 1-1,-6 0 1,0 0-75,0 0 0,0 0 1,2 1-1,4 3 43,6 2 0,-2 6 1,3-4-1,5 1-118,3 5 0,11 1 0,-5 3 0,2 1 62,0 5 0,0 1 0,6 6 0,2-2 34,4 2 0,-4 2 1,4 2-1,-4 0 20,-2 0 0,6-2 0,-1-2 0,-1-4-1,-2-2 0,-2-2 1,0-5 114,0-1 16,0-7 0,2-4 0,2-12 1,4-6-20,2-3 0,3-3 1,8 3-1,3 1-60,-3 3 1,4 1-1,-1-4 1,-3 5-126,-2 1 1,5 2 0,-1 6 0,-2 0-87,-1 0 0,-3 8 0,1 5 1,-1 9-10,1 7 0,-7-2 0,-1 2 0,-2 4 118,-4 6 0,-4-2 1,-6 4-1,-6-5-20,-3-1 0,-5 0 0,-3-2 0,-6-4-71,-4-5 1,0-5 0,2-1-1,2-3-273,-2-3 1,3-4 452,-1-8 0,0 7 0,-6 3 0</inkml:trace>
  <inkml:trace contextRef="#ctx0" brushRef="#br0" timeOffset="333">1326 392 8606,'0'-23'0,"0"0"479,0 1 0,0 3 0,0 1 50,0 1 1,2 5 0,4 2 0,5 3-457,5 3 1,9 10 0,4 5-1,4 7-209,2 5 0,-2 4 0,-2 8 0,-4 0-61,-1 0 0,-5 2 0,-7 2 0,-5 1-7,-1-1 0,-4 0 1,-10-2-1,-7 0 134,-9-4 0,1-2 1,-8 2-1,-2-4 187,-2-6 1,-2-5 0,2-7 0,4-5 267,5-4 0,11-2-228,1 0 0,18-2 1,6-2-1,15-4-452,12-1 1,13-1-1,12-3 1,6 1-1023,6-2 1317,11-1 0,2-3 0,6 1 0</inkml:trace>
  <inkml:trace contextRef="#ctx0" brushRef="#br0" timeOffset="516">2287 235 8313,'-28'-41'584,"5"0"0,4 3 1099,1 1 1,1 4-483,-1 4 1,11 13-848,7 16 1,15 12 0,14 15-1,6 10-567,6 5 0,2 5 1,5 7-1,-1 3-565,1 1 1,-3 2 0,1-2-1,1 8-445,-2 8 1,-11 0 1222,-10 7 0,-13 8 0,-3 8 0</inkml:trace>
  <inkml:trace contextRef="#ctx0" brushRef="#br0" timeOffset="733">69 1772 8321,'-24'-12'0,"3"0"501,5-1 0,9 3 0,16-1 0,17-3-423,18-2 0,30-1 0,23 0 1,-41 8-1,3 0-21,6 0 1,3 1 0,12-2 0,3 0 0,12-1 0,3-1 0,-29 2 0,2 0-1,0-1-386,3-2 0,2 0 1,-1 0-1,2 1 1,-1 0-1,0-1 1,-4 0-1,-1-1 1,0 0-1,0 1 1,1 1-1,0-1 129,-1-1-1,0 0 1,0 1 0,1 0 0,-1 1 0,0 0 0,-3-1 0,0-1 0,0 0 200,27-5 0,0 1 0,-3 2 0,-2 1 0,-5 3 0,-1 1 0,-3 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5:56.9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470 435 8114,'17'0'0</inkml:trace>
  <inkml:trace contextRef="#ctx0" brushRef="#br0" timeOffset="340">1029 366 8258,'27'-51'0,"-6"5"780,-7 5 1,-1 12 0,-7 5 174,-2 5 1,-2 11 0,-2 8-560,0 10 0,2 5 0,2 5 0,4 3-102,1 6 1,3 12 0,5 6 0,1 1-412,-1-1 1,1 9-1,-1-4 1,1 5-231,-1 3 0,4 2 0,-1 6 0,-5-2-748,1-2 0,-8 6 1,-2 5 1094,-5-1 0,-16-2 0,-4-2 0</inkml:trace>
  <inkml:trace contextRef="#ctx0" brushRef="#br0" timeOffset="623">190 977 8998,'-44'0'633,"3"0"0,6 0 0,6 2 0,8 4-547,7 5 1,8 14 0,14 10-1,11 10 301,14 5 1,20 11-1,17 3 1,-31-31-1,3 0-110,3-1 1,1 0 0,5-1 0,3-2 0,4-2 0,2-2-1,3 2 1,1-1-314,2 0 1,1 0-1,4-4 1,0-1-1,-1-3 1,0-1-1,-5-4 1,0-1-192,-4-2 0,-2-1 0,-3-3 0,-1-2 0,44 0 0,-10-10-81,-11-11 0,-7-11 0,-16-14 0,-7-9 5,-3-5 0,-6-16 0,-10 2 1,-8-3-339,-7-5 1,-1 4-1,-9-5 1,-6 3 52,-7 8 1,-15 8 0,-5 13-1,-4 7-520,-2 3 1108,0 10 0,-3-3 0,-5 9 0,-4 0 0,1-3 0</inkml:trace>
  <inkml:trace contextRef="#ctx0" brushRef="#br0" timeOffset="890">784 191 8494,'-62'-51'414,"4"5"0,-2 5 0,3 14 0,7 9 416,7 11 1,8 14 0,6 13 0,8 13-227,7 12 1,8 15 0,14 11 0,10 13-517,9 7 0,-10-43 1,1-1-1,21 44 0,-18-43 1,2-1-443,2 2 0,1-1 0,-2 1 1,2 0-1,5 1 0,0 0 1,0 0-1,-2-1 27,0 2 1,-1-1 0,-1 2-1,0-1 1,-1 2 0,0-1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6:11.2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63 8578,'2'-18'1602,"4"1"1,-5 5 680,5 1-2375,-4 7 1,-2 6 0,2 13 0,2 8-556,2 5 1,7-5 0,-3 4 0,2 0 646,-1 0 0,1 2 0,6 6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6:11.550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767 551 9807,'-26'-35'0,"-5"2"792,-7 4 0,-1 4 0,-6 8 0,2 1 125,5 5 0,3 3 1,6 10-543,5 4 1,13 5 0,7 12 0,6 7-416,4 3 1,13 9 0,0 5 0,7 1-254,5-1 0,0 9 1,0-3-1,-2 1-123,2 0 1,-8 2-1,-3-1 1,-9-5-268,-3 1 1,-10-7 0,-14 1-1,-11-4 245,-13-8 0,-17-8 0,-7-13 0,-6-5 233,-5 1 1,5-6-1,0 2 1,12-8-68,9-8 0,9-1 0,12-1 0,11 3 243,9-3 0,22-9 0,5-4 1</inkml:trace>
  <inkml:trace contextRef="#ctx0" brushRef="#br1" timeOffset="201">1238 272 8858,'-35'-50'0,"-2"3"858,-3 6 1,11 14 0,-1 8 0,9 7 138,4 4 1,5 10 0,2 12 0,2 9-779,5 12 0,10 8 0,11 11 0,9 4-212,6 6 0,2 4 0,0 2 0,-2 0-639,-4 0 1,4 2-1,-6 1 1,-2 5-4025,-7 1 4656,-9-5 0,-9 4 0,0-8 0</inkml:trace>
  <inkml:trace contextRef="#ctx0" brushRef="#br1" timeOffset="501">1814 848 8552,'22'-33'366,"-5"4"0,-11 4 0,0 7 0,-4 1 1023,-2 0 0,-2 7 0,-6 2-855,-9 0 0,-3 6 1,-9-1-1,0 4-453,2 5 1,-6 8-1,4-2 1,-4 5-317,-2 6 0,6-3 1,2 5-1,1-2-560,5 0 1,-2 7 0,3-7-151,5-2 1,9-1 921,0-3 1,12-7 0,8-6 0,7-8 282,8-8 1,4 2 0,4-1 0,2-3 1,1-1 0,7-1 1,-6 5-1,0 3-268,1 0 0,-5 6 0,4-4 0,-4 6-427,-2 6 0,2-2 0,1 8 0,3 3-2674,-2 6 3107,-2-1 0,-2 5 0,0-7 0</inkml:trace>
  <inkml:trace contextRef="#ctx0" brushRef="#br1" timeOffset="683">2496 883 8552,'9'-35'0,"-3"0"305,-4 0 0,-2 6 1,0 2-1,-2 2 580,-4 4 0,2 1 0,-7 5 0,-3 3-239,-1 6 0,-3 4 0,1 2-470,-1 0 1,7 14-1,1 3 1,2 5-446,4 3 0,2 2 1,4 8-1,4 0-477,6 0 0,5 0 1,5-2-1,1-2-1100,-2-2 1,-1-6 1845,-3 6 0,1-7 0,-1 3 0</inkml:trace>
  <inkml:trace contextRef="#ctx0" brushRef="#br1" timeOffset="849">2635 691 8552,'10'-81'-60,"-4"1"0,-4 2 487,-2 5 0,-2 1 1,-2 4-1,-2 4 2803,2 6 1,-4 11-2019,3 6 0,1 20 1,10 13-1096,5 16 0,14 13 0,8 22 1,10 9-193,8 11 1,-3 6 0,10 7 0,-3 6-414,-29-40 0,0 1 0,0 1 0,0-1 0,1 1 0,-1 0 1,-1-1-1,0 1-2430,22 43 1,-10-5 2597,-8-1 0,-16-7 0,3 4 0</inkml:trace>
  <inkml:trace contextRef="#ctx0" brushRef="#br0" timeOffset="1134">3439 709 16050,'7'-28'429,"5"-7"0,-2 8 1,-1-2-1,-1 8 259,-4 3 0,0 3 147,2 3 1,-6 4 0,0 8 0,-12 0-440,-9 0 0,-6 0 0,-10 2 1,-4 2-238,-6 2 0,-3 6 1,-2-4-1,-1 1 11,1 5 0,1-1 1,5 1-1,5-2-292,4 1 0,10 3 0,4 1 1,5 1-175,7-1 0,7 1 0,13-1 1,13 2 67,9 5 0,8-3 1,15 6-1,2 0-130,2 1 0,14-5 0,-4 4 1,0 0-1004,-2 0 0,-8-3 0,6 5 1220,2 2 0,-6 2 0,1 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6:10.2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228 315 8480,'-6'-33'0,"0"4"743,2 6 0,0 3 1,0 3 2540,-2-1-3042,1 9 0,5 3 0,2 12 0,1 5-353,3 5 0,8 9 1,-2 2-1,3 4 16,3 4 1,-1-4-1,0 12 1,1-2-287,-1-1 0,1 9 0,-3-4 0,-1 1-383,-2 1 0,-9-6 1,3 3-1,-6 1-818,-6-1 1582,-3 3 0,-16-2 0,-3-3 0</inkml:trace>
  <inkml:trace contextRef="#ctx0" brushRef="#br0" timeOffset="233">350 263 8291,'15'-47'278,"-3"1"0,4 13 1,-5 0-1,7 5 208,5 7 1,-2 2 0,6 3 0,1 5-274,-1 5 1,-6 4 0,4 2 0,-1 2-56,-1 4 0,-2 5 0,-9 11 1,-4 3-300,-1 2 0,-5 2 0,2 6 0,-8 0-182,-7 0 1,-7 2 0,-5 1-1,-6 5-51,-4 2 0,-10-4 1,-3 3-1,-5 1-125,-1-1 0,-8-5 0,-2 2 0,-1-6-833,5-6 1332,12-4 0,-5-7 0,7-1 0</inkml:trace>
  <inkml:trace contextRef="#ctx0" brushRef="#br0" timeOffset="549">1153 368 8362,'0'-18'1426,"-2"3"-35,-4 3 1,-3 6-1015,-9 12 0,9 4 0,3 9 0,4 4-282,2 6 1,2 1 0,4 2 0,5 5-324,5 0 1,3 0 0,2-2 0,5 0-153,1 0 1,-4-2-1,6-4 1,2-6 88,2-3 0,2-11 0,0-5 0,-2-10 430,-4-11 0,4-16 0,-6-14 0,1-5-38,-5-6 0,-6 2 0,-5-7 0,-6 1 180,-4 0 1,-18 12-1,-7-1 1,-8 9-119,-4 9 0,-6 0 0,-1 11 0,-1 7-604,0 7 1,8 6 0,8 6-1,2 6-356,3 7 1,5 14-1,5 2 797,7 6 0,10 10 0,5-5 0</inkml:trace>
  <inkml:trace contextRef="#ctx0" brushRef="#br0" timeOffset="766">1293 437 8411,'-18'-29'335,"1"2"1,1 2 2303,5 4-2031,-5 9 1,14 6-1,0 12 1,10 7-543,10 9 1,11 1-1,0 10 1,4 4-279,2 0 0,-6 0 0,0 0 0,2 1-436,2 3 0,-6 0 1,-2-4-1,-1 2-819,-1 1 0,-6 1 1467,-5-6 0,-8 0 0,4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6:09.1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141 174 8177,'-18'-28'62,"1"5"0,1 4 597,4 1 0,3 9 182,3 3 0,4 6-669,-4 6 0,6 5 0,4 13 1,4 3-29,2 0 1,-5 6 0,7-4 0,0 4-163,-3 2 1,5 6 0,-6-1 0,1 1-140,5 2 1,-6-1-1,-2 9 1,-3-3-199,3 1 1,-4 5-1,4-7 1,-4 3-45,-2 3 0,-6-9 1,0-3-1,1-6-47,-3-6 0,4-4 0,-8-9 446,-1-4 0,-3-5 0,-1-7 0</inkml:trace>
  <inkml:trace contextRef="#ctx0" brushRef="#br0" timeOffset="250">350 226 8235,'10'-35'0,"-2"0"170,-1 0 1,-3 8 0,6 4 0,0 3 526,-1 3 0,3 1 0,5 5-495,1 5 0,-1 6 0,1 6 1,-1 7-181,1 9 0,-1 5 0,-1 8 0,-3 0-286,-1 0 0,-8 0 0,2-1 0,-4 1 28,-2 0 1,-8 2-1,-6 2 1,-7 2 9,-8-2 1,-6-3-1,-4-3 1,-4-2-88,-1-1 0,-9-9 0,-5 2 0,2-5-825,2-7 1138,9-3 0,-6-8 0,7 0 0</inkml:trace>
  <inkml:trace contextRef="#ctx0" brushRef="#br0" timeOffset="567">1153 313 8333,'-7'-17'1324,"-9"-1"1,-7 3-407,2 3 1,1 4-1,3 8-501,-1 0 1,9 8 0,3 6-1,4 7-315,2 8 0,8 10 1,5 2-1,7 0-204,3 1 1,2-3 0,-4 6 0,5-1-386,1 1 0,-6-6 1,2 2-1,-3-7-253,-3-4 0,1-1 0,-3-10 725,-3-3 1,2-13-1,-9-4 1,1-17 148,2-15 1,-4-4-1,5-11 1,-1-5-26,-4-3 1,4 0-1,-2 7 1,0 5-201,1 1 1,-3 4 0,8 8 0,3 4-683,7 2 0,5 9 0,10 10 0,3 6 773,7 6 0,19 4 0,6 7 0</inkml:trace>
  <inkml:trace contextRef="#ctx0" brushRef="#br0" timeOffset="699">2027 628 8333,'-18'0'835,"1"0"0,1 2 1,3 3-1,1 7-401,-2 4 0,-5 3 1,0 4-1,3 6-937,1 4 1,5 8 0,0 2-1,2 3-900,5 9 1403,1-3 0,2 8 0,0-7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6:16.8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470 418 8327,'-2'-31'0,"-2"0"0,-1-2 424,1 1 0,-4 3 1,2 0-1,2 4 2455,2 0-1132,2 5-1784,0-5 1,0 23 0,0 8 0,2 10-55,4 7 1,4 4 0,7 8 0,1 0-91,-1 0 0,3 8 0,1 1 0,2 3-505,-1-1 0,-1 1 1,0 7-1,3 2-417,-3 3 0,-2 7 1103,-1-2 0,-1 4 0,1 1 0</inkml:trace>
  <inkml:trace contextRef="#ctx0" brushRef="#br0" timeOffset="199">1169 243 8325,'0'-52'132,"0"1"1,-2 7 612,-4 9 0,4 7 0,-6 13-339,1 3 1,5 6-1,-4 12 1,6 6-271,6 3 0,0 13 1,9 5-1,6 7-195,5 5 1,5 3 0,7 9 0,3 3-331,-2 2 1,-2 2 0,-2 6 0,0 2-804,0 3 1,-8-1 1191,-4 8 0,-11-1 0,-4 6 0</inkml:trace>
  <inkml:trace contextRef="#ctx0" brushRef="#br0" timeOffset="415">69 1361 8229,'-18'0'542,"1"6"1,1 3 0,5 5-75,5 5 0,27 18 1,18 4-1,21 7-297,21 5 1,-33-27 0,2-2 0,6 0 0,4-1 0,5-2-1,2-1-20,5-1 0,3-2 1,6-5-1,1-4 1,9-1-1,1-3 0,0-3 1,0-4-311,-3-4 0,-1-3 0,-4 0 0,-1-5 0,-7-9 0,-1-5 1,-3 0-1,0-2-190,-3-1 0,-3-2 1,-4-1-1,-3-2 0,-6 1 1,-2-3-1,-3-1 0,-2-2-475,-3 1 0,-3-3 0,-3-3 0,-4-3 824,-3-2 0,-2-1 0,2-1 0,-2-1 0,-1-3 0,-1-2 0,-3 1 0,-2 0 0,-1 0 0,-1 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6:34.9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 8329,'10'-17'609,"0"7"0,-6 2-54,1 0 0,1 8 1,-6 0-1,0 12 54,0 9 0,0 9 0,0 8 0,0 5-870,0 2 0,2 9 0,2 10 261,2 4 0,7 2 0,-3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8:48.7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1778 7484,'-9'-8'1239,"3"-1"0,12-9-995,5 1 0,11 5 1,3 1-1,2-3-86,4-2 1,0-1-1,0-2 1,-4-3-37,-1-1 1,3-2 0,-6 3 0,-2-3-83,-1-2 0,-11 4 1,-3-4-1,-4 1-64,-2 5 1,-8 2-1,-5 1 1,-8 3-32,-9 3 1,-10 4 0,-5 8 0,-2 0 106,1 0 1,7 2 0,-2 4 0,4 6 51,3 3 0,4 5 0,5 1 1,6 4-87,9 2 0,6 2 0,4 8 1,2 2-116,4 2 1,6 1 0,13-3 0,10 4-66,9 2 0,5-5 1,1 3-1,-1-4-93,-1-6 0,9-4 0,-9 0 0,5-8-169,-3-7 0,-3-6 0,-1-8 0,-3-2-6,0-4 0,-7-4 0,5-9 0,-4-2 430,-2-3 0,0-7 0,0 4 0</inkml:trace>
  <inkml:trace contextRef="#ctx0" brushRef="#br0" timeOffset="501">1205 591 7981,'-2'-16'196,"-4"5"1,3-3 0,-7 6 626,2-2 1,-5 1-279,1-3 1,2 4-449,-1 8 1,7 8 0,-2 4 0,2 3 51,-2 3 0,4-1 0,-4 1 0,3 1-229,-3 4 0,2-3 0,-6 3 0,2-2-252,4 3 0,-5-5 0,-1 6 0,-2-1-212,1-1 1,-1 6 0,-5-6 0,-3-1 543,-3-3 0,4 6 0,-7 2 0</inkml:trace>
  <inkml:trace contextRef="#ctx0" brushRef="#br0" timeOffset="734">681 399 8095,'0'-61'194,"0"15"0,0-1 0,0 8 348,0 5 1,8 1 0,4 3-1,3 7-93,3 4 0,-1 1 0,1 3 0,1 3-244,4 6 0,4-1 1,8 1-1,2 4-194,4 6 0,-2 5 0,5 11 0,-1 1 13,-4 2 1,-2 10 0,-2 0-1,0 8-277,0 4 1,-2-1 0,-4 5-1,-4-3-396,0 3 1,-5 1 0,3 3 0,-4-1-10,-1 1 0,-9-3 1,-1-1-1,-2-3 658,0 3 0,-8 1 0,-8 2 0</inkml:trace>
  <inkml:trace contextRef="#ctx0" brushRef="#br0" timeOffset="1351">1816 783 7986,'0'-18'140,"0"1"1,0 5-1,0 1 784,0-3 0,0-2 195,0-1 0,0 0 845,0-1-1616,0 1 0,0 9-272,0 8 1,0 8 0,0 11 0,0 4-100,0 6 0,0 4 1,0 4-1,0 2-190,0 2 0,0 5 1,2-3-1,2 0-155,2-1 1,0 1 0,-6-6 0,0 0-13,0-4 1,0-10 0,0 0 0,0-3 103,0-3 1,2-7 0,2-6 0,2-8 106,-3-8 0,1-11 0,0-6 0,4-6 85,2-6 0,1 2 0,7-5 0,-1 1 143,1 4 1,-3 2 0,-1 5 0,-3 2 43,3 7 1,2 4 0,1 3 0,1 5-80,-1 5 0,-5 4 0,-3 4 0,1 4 12,0 5 0,-6 5 1,1 1-1,-3 1-8,-2-1 0,0 3 0,-2 1 0,-3 2 7,-7-2 0,-4-7 0,-3-2 1,-4 1 15,-6 3 1,1-6-1,-1-3 1,0-1 67,2 0 0,-4 0 0,8-6 0,1 0 597,3 0 1,4-8-524,3-4 0,14-1 1,15 1-1,10 6-271,6 4 1,10 2 0,2 0 0,1 0-69,1 0 0,-2 8 0,3 4 0,-1 3-528,1 3 0,1-1 0,-3 1 1,-5-1-618,-4 1 0,-10 5 1291,-4 0 0,4 0 0,1-5 0</inkml:trace>
  <inkml:trace contextRef="#ctx0" brushRef="#br0" timeOffset="1701">2585 364 8000,'-12'-18'179,"3"1"0,1-1 382,4 1 1,-6-1 0,1 1 731,-1-1 1,0 9-147,4 3 0,4 0-794,-3 6 1,3 4 0,2 13-1,0 3-59,0 3 1,0 4 0,2 10-1,1 2-224,3 2 0,6 5 0,-4-5 0,1 0-146,5 1 1,1-3-1,3 6 1,-1 0-667,1-1 0,-1-5 1,1 0-1,-1-6-193,1-4 1,-7-2 0,1 0 0,0-7-451,-3-7 0,7-9 1385,-4 2 0,3-20 0,2-5 0</inkml:trace>
  <inkml:trace contextRef="#ctx0" brushRef="#br0" timeOffset="1850">2672 783 8047,'-17'-10'287,"5"-4"470,0 9 0,7-7 0,-5 4-459,2-1 1,12 5-1,12-4 1,9 2-436,8 0 1,0-5 0,15 3 0,5 0 136,3 0 0,10-5 0,-4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6:33.9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223 197 8337,'-21'-18'0,"0"0"1983,6 1 0,-6 4-1312,9 1 1,-7 10 0,12 1-445,2 10 1,4 14 0,5 6-1,7 3-212,4 3 0,-5-1 0,0 1 0,3-1-474,2 1 0,-4 5 0,-1 1 0,1-1-236,-2 2 0,-1-4 1,-6 5-1,2 1-472,-1 0 0,-7 0 1167,-2 2 0,-7 4 0,3-5 0</inkml:trace>
  <inkml:trace contextRef="#ctx0" brushRef="#br0" timeOffset="283">1 301 8379,'17'-35'189,"-2"2"1,2 5 0,2 11 816,4 9 0,7 13 1,3 9-1,10 9-515,7 12 0,6 6 0,1 9 0,-1 0-324,4 5 0,-5 1 0,7-4 0,1 0-376,-1 1 0,-5-9 1,-10-3-1,-3-6-370,-2-6 0,-6-4 0,-12-10-150,-7-3 0,-13-6 1,0-12-1,-9-8 561,-7-7 0,-5-14 1,-4-12-1,-3-4 142,-6-1 1,-3-6 0,-2-2 0,1-1 78,-1 1 1,0 2 0,2 4-1,4-1-99,5 3 1,5 5 0,3 18-1,5 6-504,5 4 0,6 3 550,6 4 0,11 5 0,10 7 0</inkml:trace>
  <inkml:trace contextRef="#ctx0" brushRef="#br0" timeOffset="517">1289 245 8645,'0'-33'467,"0"4"1,-6-2 0,-2 8 1404,-1 1-928,5 11 0,-4 7 0,10 14 0,6 9-825,9 6 0,1 4 0,7 8 0,-2 2-522,0 2 0,1 0 1,-7-5-1,1 3-119,-1 2 1,1 7 0,-3-1-1,-3 4-398,-6 1 1,-4 0 0,-4 1 0,-6-3-1072,-10-3 1991,1 3 0,-24-13 0,4 6 0</inkml:trace>
  <inkml:trace contextRef="#ctx0" brushRef="#br0" timeOffset="849">1341 437 8329,'10'-52'-158,"6"5"0,-7 1 0,3-1 444,0 3 1,1 1-1,9 10 1,1 4 312,-2 6 1,4-1 0,-1 5 0,-3 5-324,-2 5 1,5 3 0,-1 8 0,-2 3-118,-1 7 0,-3 6 1,-1 5-1,-3 6 7,-1 4 1,-6 2-1,3 0 1,-1 2-166,-4 3 0,-4-3 0,-6 4 0,-3-4-84,-1-2 0,-11 0 1,3 0-1,-1-2 44,-1-4 1,-5 2 0,-2-8 0,-2-1-24,0-3 0,7-9 1,-1-3 125,4 1 0,3-8-253,4 0 1,7 0 0,10-8 0,9 3 112,7-1 0,7 0 0,6 6 0,1 2-230,0 4 0,-6 1 0,1 9 0,1-1-266,2 5 0,0 7 0,-2-2 0,-4 1-379,-2-1 1,4 6 950,-6-2 0,16 4 0,-2 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6:36.64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1 402 8423,'0'-40'0,"0"-1"614,0 2 0,0 8 0,0 4 724,0 2 1,0 7-998,0 7 0,0 14 1,0 5-1,2 12-75,4 9 0,-2 11 1,7 7-1,3 3-192,1 3 0,3 5 1,-3 0-1,-1 1-426,-2 1 1,-1-6 0,7 4 0,-1-2-554,1 3 0,-3-7 0,-1 2 0,-5-7 10,-1-4 0,-2 3 0,-6-7 895,0-6 0,0-14 0,0-11 0</inkml:trace>
  <inkml:trace contextRef="#ctx0" brushRef="#br0" timeOffset="183">298 315 8423,'0'-45'66,"0"1"1,0 7-1,0 2 335,0 8 0,0 11 0,2 7-134,4 1 1,-3 2 0,9 6-1,4 0-286,5 0 0,0 2 1,8 2-1,2 4-180,2 1 1,2 3 0,0 5 0,0 3-866,0 3 1,-10-3 1063,-7 3 0,-1 4 0,-7 0 0</inkml:trace>
  <inkml:trace contextRef="#ctx0" brushRef="#br0" timeOffset="333">106 664 8832,'2'-15'687,"3"3"0,9 6-532,7 4 1,9 2 0,12 2 0,13 2-216,12 2 1,11 8 0,9-3 0,3 3 59,3-2 0,-4 3 0,6-5 0</inkml:trace>
  <inkml:trace contextRef="#ctx0" brushRef="#br0" timeOffset="533">1346 315 8408,'-8'-37'113,"-4"-4"0,3 12 1,-3 2 530,-2 12 0,5 7 0,-1 10 7,2 4 0,2 11 0,8 14 0,4 8-354,6 8 0,5 3 0,5 2 0,1 1-598,-2-1 0,4 3 0,1 1 0,-1 2-481,0-2 1,-2 1 0,-5-1 0,-3 4-1890,-3 2 2671,-4-6 0,-16 5 0,-2-9 0</inkml:trace>
  <inkml:trace contextRef="#ctx0" brushRef="#br1" timeOffset="767">1188 350 9334,'0'-64'231,"0"0"0,6 13 1,2 1-1,2 7-209,3 10 0,11 8 0,7 13 0,8 7 538,7 3 1,5 4 0,3 5-1,4 11-330,6 9 1,-2 14 0,-2 7 0,-5 9-233,-11 7 0,-7 9 0,-10 5 1,-7 2-274,-7 3 0,-11-5 1,-2-3-1,-13-5-217,-14-6 1,-12 4-1,-19-6 1,-7 0-200,-2-3 0,-9-13 0,-2-5 711,-1-4 1,-3 5 0,-5 3 0</inkml:trace>
  <inkml:trace contextRef="#ctx0" brushRef="#br0" timeOffset="966">2359 1118 8566,'-8'-9'0,"-4"3"0,-3 4 0,-3 2 0,-1 0 817,-4 0 1,1 16 0,-5 7-1,0 8-857,0 4 0,3 6 1,-3 1-1,0 5 40,0 7 0,-2 6 0,-6 10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7:24.3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53 297 8535,'0'-17'667,"0"-1"0,0 7-89,0-1 1,2 2 0,2-3 108,2 1 1,2 8-122,-3-2 1,-1 4-300,8 2 1,-2 2 0,3 4 0,-3 6-73,-2 3 0,-1 5 1,-3 3-1,2 6-156,-2 4 0,0 2 0,0 0 0,2 0-262,-3 0 1,-1 6 0,-2 1 0,0 3-90,0 3 1,0-3 0,0 0 0,0-1-368,0 1 0,-2-12 0,-1 0 0,-3-6-222,2-6 1,2-1 0,0-5-608,-4-3 1508,4-4 0,-13-8 0,5 0 0</inkml:trace>
  <inkml:trace contextRef="#ctx0" brushRef="#br0" timeOffset="266">71 350 8343,'2'-35'168,"3"0"1,-3 8 0,6 3 0,2 5 392,7 1 0,3 1 0,11-1 0,6 3-177,7 3 1,1 5 0,-1 8 0,1 5-214,0 6 0,-6 5 1,-1 7-1,-5 5-61,-4 4 1,-7 8 0,-1 1 0,-7 3-290,-8 3 0,-5-3 0,-1 2 0,-1 1-143,-5 3 0,-12 1 0,-11 0 0,-6 1-111,-6-1 0,-9-5 0,-8-3 0,2-1-8,1-4 1,3-10-1,1-6 1,5-5-161,5-7 1,12-3 600,6-8 0,3 0 0,3 0 0</inkml:trace>
  <inkml:trace contextRef="#ctx0" brushRef="#br0" timeOffset="500">1136 402 8685,'-23'-23'0,"-3"1"738,-1 7 1,0-1 0,-4 10 0,4 1 173,2-3 1,1 6 0,7-2 0,1 8-531,5 8 0,3 3 0,8 5 0,2 3-459,4 6 0,5-2 1,11 2-1,5 4-572,6 6 1,-2-8 0,12 4 0,-1-4-480,5-4 1,-1 0-1,3-5 1,1-1-1837,-1-5 2964,-1 1 0,5-15 0,-1 6 0</inkml:trace>
  <inkml:trace contextRef="#ctx0" brushRef="#br0" timeOffset="850">2027 175 8512,'0'-23'194,"0"-1"0,5 1 0,1 6 0,-2-1 1446,-2 1 1,0 5-898,4 0 0,-2 9 1,7-1-590,3 8 0,-6 5 0,-2 9 1,-3-1-39,3 1 1,-4-1 0,2 1 0,-8-1-558,-7 0 0,-1-1 0,-4-2 0,-3-3-279,0 3 1,-9-6 0,-1-3-1,-2-3 630,2-2 0,-4-2 0,6-3 0,0-9 482,4-7 0,3-1 1,5-7-1,3 0 1,6 2 1,12 2-1,8 7 1,7 3-54,8 3 1,6 4 0,4 10-1,1 6-127,-1 9 0,4 9 0,-2 11 1,-2 3-347,-3 7 1,-8 3 0,-5 3 0,-4 1-304,-1 4 0,-9 2 1,-5 4-1,-8-3-71,-7-1 1,-14-4-1,-10 6 1,-10 0-1142,-5 0 1,-3-5 1647,1 1 0,-1-12 0,1-3 0</inkml:trace>
  <inkml:trace contextRef="#ctx0" brushRef="#br0" timeOffset="965">1852 1188 10998,'-12'10'4915,"1"-5"0,7-5-6532,-2-5 1,12 3 1616,5-4 0,13 12 0,3 3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7:32.1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1904 245 8310,'27'-45'0,"-6"4"80,-7 5 0,-6 8 0,-8 5 0,0 4 550,0 1 1,-2 7 0,-4 1-304,-6 2 1,-5 2-1,-4 6 1,-5 2-118,-1 4 0,2 6 0,-8 11 0,-6 6-65,-4 4 0,-11 18 0,-12 7 0,30-25 0,-2 2-125,-2 2 1,-1 1 0,-3 4 0,1 2 0,-5 4 0,0 1-1,-2 1 1,-2 1-172,-3 2 0,1 0 0,-2 3 1,1-1-1,3-1 0,0 1 0,0-1 1,1 0-168,1-2 0,1-1 0,-1-2 0,1-3 1,5-6-1,2-2 0,-31 26-159,11-16 1,15-11 0,4-8 0,3-7 31,-1-9 1,6-5-1,8-10 1,1-4 444,5-5 0,2-20 0,1-6 0</inkml:trace>
  <inkml:trace contextRef="#ctx0" brushRef="#br0" timeOffset="251">315 367 8582,'-8'-17'894,"-4"-1"1,3 1-380,-3-1 0,8 5 0,-2 9-215,4 15 1,12 15-1,7 14 1,11 9 7,5 7 1,3 6-1,7 10 1,10 4-308,-23-36 0,2 1 1,4 8-1,1 1 0,2 3 1,0 1-1,1 2 0,1 0-161,4 3 1,0 1-1,-4 0 1,-1 0 0,3 1-1,0 0 1,-4-1 0,-1-1-253,-3-3 0,-2-2 0,-2-6 0,-2-3 0,18 25 0,-6-11-1651,-5-11 2063,-1-5 0,-5-12 0,-1-8 0,0-7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7:35.1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792 198 8168,'-17'-25'197,"-1"4"0,1-6 0,-1 1 1403,1 5 1,-1 2-777,1 1 1,1 10-1,5 8 1,5 10-670,4 6 0,2 11 0,0 6 1,0 8-267,0 3 1,0-3 0,0 5 0,2 3-363,4 1 1,-4 5 0,5 1 0,-1 4-325,0 2 0,0 0 0,-6 4 1,2-2-1303,4 2 2099,-4-13 0,13 5 0,-5-13 0</inkml:trace>
  <inkml:trace contextRef="#ctx0" brushRef="#br0" timeOffset="200">1194 198 8168,'-18'-44'685,"1"3"1,-1 6 0,1 6 1031,-1 6 1,3 9-955,3 2 1,7 18 0,10 4-657,7 9 1,5 12 0,7-2 0,3 4-119,0 2 0,6 2 0,-4 4 1,2 4-748,-2-1 0,-2 5 0,-5-7 0,1 3-748,-2 4 0,-9 3 1506,-6 6 0,-12-3 0,-4 5 0</inkml:trace>
  <inkml:trace contextRef="#ctx0" brushRef="#br0" timeOffset="450">146 845 8171,'-35'1'425,"2"5"0,4 6 16,6 3 0,5 5 0,10 3 1,14 6 117,16 4 0,24 8 0,16 2 0,16-1-283,-33-20 1,3-1-1,3-1 1,1-1-1,3-3 1,2-1-1,4-2 1,1-1-190,3-1 1,2-2-1,2-1 1,1-3-1,1-4 1,0-2-1,-2 1 1,0-2-385,-5 0 1,-2-2 0,-6-3 0,-3-5 0,38-21-1,-6-10-184,-3-7 0,-18-1 0,-6-13 1,-15-4-300,-12-5 1,-6-1 0,-10-6 0,-3 5 410,-6 7 0,-14 8 0,-7 15 1,-9 8-214,-3 6 582,6 18 0,-12-11 0,6 15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7:40.31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435 293 8701,'-2'-46'0,"-4"1"682,-5 2 1,-5 4-1,-3 8 1,-2 4 612,-3 2 1,-1 8-1,4 7-690,-3 2 0,3 6 1,9 14-1,7 11-448,3 8 1,9 12 0,7 5 0,7 9-260,8 7 1,10 6 0,2 3 0,-2 3-465,-2-2 0,-2 5 0,-2 1 1,-2 3-433,-2 5 0,-16-5 0,-5 10 0,-16-6 45,-15-5 1,-24-8 0,-11-18 0,-8-17 586,-4-18 0,3-15 1,2-18-1,7-15 699,4-16 0,17-5 0,10-16 0,11-2 913,11-2 1,12-2-1,11 0 1,9 2-131,6 4 0,10 12 0,5 13 0,8 6-726,8 4 0,4 15 0,2 3 0,0 9-315,0 8 0,2 5 0,1 11 0,3 3-370,-2 2 1,-12 2 0,-10 4 0,-7-2-506,-2-2 0,-16-7 0,-4 1-869,-13-4 1794,-8-9 0,-10-12 0,-4-13 171,-3-7 1,3-3-1,1 4 1,-3-5-100,-2-1 0,5 6 0,-3-2 1,-1 3-89,-1 3 1,-9-1 0,9 3-1,-1 3-347,-4 6 0,5 4 0,4 2 0,-1 2-466,-3 4 1,5 4 0,1 9-1,2 5-1221,4 5 0,2 4 1925,2 2 0,8 7 0,2 3 0</inkml:trace>
  <inkml:trace contextRef="#ctx0" brushRef="#br0" timeOffset="233">1326 276 8463,'-35'-53'634,"0"1"0,6 7 0,2 6 0,2 8 4381,3 8-4387,3 12 1,9 5-1,4 13 1,6 11-526,6 9 1,10 8-1,9 6 1,0 5-300,0 5 1,4 1-1,-3 1 1,1 1-175,4 4 1,-6-2 0,-4 8-1,-5 2-1232,-4 2 1,-9 10 0,1 3 1601,-8 5 0,-21 1 0,-12 0 0</inkml:trace>
  <inkml:trace contextRef="#ctx0" brushRef="#br0" timeOffset="533">1326 1201 8370,'33'-35'0,"-4"2"533,-6 4 0,-1 4 0,1 10 0,4 1 875,0 2 1,4 8 0,-5-1-1,-1 3-686,0 2 1,0 2 0,-3 3 0,1 5-555,-2 0 0,1 5 0,-3-3 0,0 2-677,-3-3 0,-5 5-1800,1-5 1658,-4-3 1,-16-2 0,-2-12 0,-1-5 513,-1-5 0,6-1 0,-3-1 0,1 1 669,4-1 0,2 1 0,4 1 0,4 3 4,5 1 0,13 8 0,3-2 0,2 4-684,0 2 1,8 8 0,8 4 0,3 5-668,5 6 1,-5 5 0,10 7-1,-3-2-562,-3-4 0,0 4 1377,1-4 0,-1-4 0,1 0 0</inkml:trace>
  <inkml:trace contextRef="#ctx0" brushRef="#br0" timeOffset="733">2094 625 8585,'0'-52'717,"0"-1"1,0 9 0,0 3 0,0 6 245,0 6 1,8 9 0,6 11-1,5 1-414,4 4 0,8 4 0,0 8 0,6 9-448,4 10 0,8 14 1,-3 6-1,3 5-207,-3 6 0,3-1 1,-9 7-1,-3 4-664,-6 5 0,-5-1 0,-11 4 0,-3-6-1238,-6-6 1,-14 6 2007,-10-1 0,-22-6 0,-15 4 0</inkml:trace>
  <inkml:trace contextRef="#ctx0" brushRef="#br0" timeOffset="966">2286 1201 8585,'6'-35'294,"0"2"0,0 2 168,2 2 1,1 8 0,9-4 0,1 1 213,5 1 0,3 0 1,10 5-1,5 3 47,11 3 0,-1-1 0,8 7 0,-4 2-678,-3 2 1,1 2 0,-13 2 0,-2 4-606,-2 5 0,-10 5 0,-4 1 1,-5 1 142,-7-1 0,-3 3 1,-6 1-1,2 4-235,2 2 0,-1-3 0,-7 3 0,-1 0-54,-3 0 1,-6-3 0,4 3 705,-1-2 0,5 6 0,-4-4 0</inkml:trace>
  <inkml:trace contextRef="#ctx0" brushRef="#br0" timeOffset="1432">3387 1131 8566,'0'-17'0,"0"0"3489,0-1-2854,0 8 0,2 3 0,3 9 0,7 1-756,4 3 0,1 8 1,-1-3-1,-3 3-465,-1-2 1,-6 1 0,3-5-191,-1 2 0,2-6 695,-10 1 0,2-5 0,-14-5 1,0-7 539,3-4 1,-7-3 0,7-2 0,-1-3 618,4 3 0,4-4 0,2 2 1,2 3-549,4 7 0,4-1 0,9 8 1,6 2-239,10 2 0,2 2 0,10 4 0,-1 6 9,-1 7 0,3 13 0,-7-3 0,-2 2-9,-2 0 0,-10-8 0,-6 3 0,-7-5-163,-8-2 0,-6-7 0,-8-4-2338,-10-4 1,-5-4 0,-8-4 0,4-7 1803,2-9 0,1 1 1,9-8-1,3 0 1083,6 1 0,4-3 0,2 6 0,2 0 445,4 0 1,6 1 0,13 9 0,8 1-571,6 3 1,15 7 0,1 0 0,5 10-517,6 11 0,-6 8 0,-2 10 0,-4 0-492,-1 0 0,-9 0 0,-5 0 0,-8 0-2213,-7 0 0,-13-6 2668,-5 0 0,-20-8 0,-5 5 0</inkml:trace>
  <inkml:trace contextRef="#ctx0" brushRef="#br0" timeOffset="1582">3125 468 8499,'-45'-53'2022,"4"11"1,14 7-2317,10 10 0,11 13 0,19 10-643,17 12 0,20 9 937,20 16 0,15 8 0,-36-21 0,-1 0 0</inkml:trace>
  <inkml:trace contextRef="#ctx0" brushRef="#br1" timeOffset="1715">5185 1393 11622,'10'-48'-574,"-6"-4"0,-8-1 2582,-7 5 0,-5 5 1,-1 8-1,-3 2-1924,-3 4 1,-4 0-116,-8 11 0,-8 13 0,-2 14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7:36.67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806 837 8469,'-18'-6'-336,"1"0"1,-1-6 335,1 7 0,-8-9 0,-3 4 0</inkml:trace>
  <inkml:trace contextRef="#ctx0" brushRef="#br0" timeOffset="247">544 749 8469,'-35'-11'0,"0"-1"0,0-1-477,0-3 1,8-1 0,2-1 0,1 1 478,1-1 1,-4-5 0,8-2 0,3-1 408,0 1 0,3-4 0,-1 4 0,3-2 280,-3-4 0,6 3 0,1-1 1,1 0 326,0 2 0,0 2 0,6 7 1238,0 1-2052,0 7 1,0 10 0,0 14 0,0 7 31,0 8 0,2 12 0,2 8 0,2 5-279,-2 4 1,3 2-1,1 0 1,0 8-570,0 6 1,3 4-1,-5-3 1,-2 7-352,-2 3 0,4 8 0,0 1 0,-3-5 223,-1-6 1,-2-13 0,0-12 0,0-7 739,0-11 0,-7-14 0,-3-19 0</inkml:trace>
  <inkml:trace contextRef="#ctx0" brushRef="#br0" timeOffset="483">160 453 8469,'0'-70'446,"0"2"1,0 4 0,1 7-106,5 9 1,6 5 0,11 10 0,6 4 52,4 6 1,2 11 0,0 6-1,0 6-322,0 6 1,0 12-1,0 13 1,-2 6-8,-4 3 1,-6 11 0,-9-1-1,-4 8-148,-3 5 1,-3-1-1,-10 4 1,-7-4-219,-9-2 1,-7 6-1,-11-2 1,-7 2-163,-3-2 1,-3-6 0,1-11-1,-1-9 104,1-6 1,7-3 0,5-12 0,5-7-1214,6-6 1572,3-4 0,24-16 0,4-3 0</inkml:trace>
  <inkml:trace contextRef="#ctx0" brushRef="#br0" timeOffset="1232">823 1151 8355,'-17'0'97,"-1"0"0,1 0 1,-1 0 1961,1 0-1567,-1 0 0,9 2-490,3 4 1,4-2-30,2 7 1,0 1 0,0 5-15,0 1 1,0-6-1,0-1 1,0 3-13,0 1 0,6 3 0,0-1 0,-1 1-83,3-1 1,2 1-1,5-1 1,-1 1-58,-2-1 1,-1 1-1,7-3 1,-1-1 133,1-3 0,3-5 0,-2 4 0,-3-2 37,-1-5 0,-5-1 0,0-4 1,-2-3 210,-5-7 1,-1-4 0,-2-3-1,0-4 198,0-6 1,0 1-1,-2-1 1,-1-2 18,-3-2 0,-2 4 0,4 0 1,-2 0-104,2 2 1,3 2 0,1 5 0,0-1-230,0-2 0,7 1 0,5 9 0,3 3-22,3 2 0,1-3 1,5 5-1,3 2-137,0 2 0,6 2 0,-6 0 0,2 0 51,0 0 1,-7 8 0,1 1 0,-4 3 14,-1 0 1,-1-1 0,1 9 0,-1 1-6,1 2 0,-1 1 1,-1-5-1,-3 2-194,-1 3 0,-2 7 0,1-4 1,-3 2-234,0 0 0,-6-6 1,3 5-1,-3-3-248,-2-4 0,0-7 908,0-3 0,6-9 1,0-2-1,0-11 102,2-11 0,-4 3 0,7-6 0,1 1 278,-2 1 1,5 0 0,-3 5-341,3 1 0,3 5 0,-1 3 1,1 1-287,-1 4 1,1 2 0,1 4 0,2 4-249,3 5 1,1-1 0,-4 2 0,2-1 24,-1-1 1,3 4 0,-2-9 148,-1-1 0,-5-4 0,-3-6 138,-3-5 1,-7-10 0,0-5-1,-6-1-104,-4-4 1,-5-6-1,3 0 1,-2 4-178,-3 0 1,-1 2 0,0 0-1326,3 2 772,7 8 1,4 5-1,12 16 1,3 12 806,3 9 0,7 6 0,2 8 0</inkml:trace>
  <inkml:trace contextRef="#ctx0" brushRef="#br0" timeOffset="1683">2185 1396 8821,'-15'-8'507,"3"-4"0,-1 2 0,7-1 1,2-3 107,2-1 1,2-3 0,0 1 0,0-1-188,0 1 1,8-3 0,1-1 0,3-2-226,0 1 1,-3 3-1,5 2 1,-4-1-102,-2 1 1,-3-1-171,-5 1 1,-2 1 0,-3 5 0,-7 5-134,-4 4 0,-3 4 0,-2 4 1,-3 5-165,3 5 0,4 3 0,3 3 0,4 3-2,3 2 0,1-4 0,6 4 0,2-1 129,3-5 1,11-2-1,9 1 1,0-1 96,1-1 1,5 1 0,-2-13 0,4-2 68,2-2 1,5-2-1,3 0 1,0-2 66,0-4 1,-3-4 0,-5-7-1,0-1 56,0 1 1,-8 5 0,-3 2 28,-5 3 0,-7-5 26,-1 6 1,-7 8-1,2 10 1,-6 3 15,-6 3 0,4-1 1,-6 1-1,3 1-88,-1 4 1,-6-3-169,6 3 0,-1-5 72,1-7 1,6-5 0,0-14 0,9-9-80,7-10 1,7-1 0,2-3 0,3-4-300,3-3 0,9-9 0,7 4 440,3-1 0,11-3 0,1-5 0</inkml:trace>
  <inkml:trace contextRef="#ctx0" brushRef="#br0" timeOffset="1883">3548 732 8355,'-53'-23'548,"1"-1"0,1 5 393,5 5 0,3 1 0,10 9 0,6 6 185,9 8 1,9 7-1,9 8 1,2 10-668,4 10 0,7 13 0,14 6 0,10 4-666,6 2 1,3 6 0,7 1-1,-3 3-531,-3 3 1,-4 4 0,-10 5 0,-4 1-1550,-6-2 1,-11 4 1927,-7-2 1,-26-7-1,-8-9 1</inkml:trace>
  <inkml:trace contextRef="#ctx0" brushRef="#br0" timeOffset="2015">3268 1553 8347,'18'-35'0,"-1"6"0,1 2 0,3 1 175,8 5 1,2 7 0,14 5 0,1 1-336,5 4 1,-1 2-1,12 0 160,-2-4 0,-1 4 0,-7-5 0</inkml:trace>
  <inkml:trace contextRef="#ctx0" brushRef="#br1" timeOffset="2216">3879 697 8743,'-23'-43'0,"0"8"1533,2 10 1,7 8-525,2 5 1,8 8-1,2 14 1,10 9-703,10 7 0,5 8 1,0 9-1,8 2-664,8 3 0,-2 3 1,4 1-1,-2 2-628,1 5 1,-3 1-1,4 6 1,-4-2-2389,-2 2 3371,-8 2 1,-2 2 0,-7-1-1</inkml:trace>
  <inkml:trace contextRef="#ctx0" brushRef="#br0" timeOffset="2966">4368 1151 8406,'-7'-17'313,"-5"-1"1,-4 1-1,1-1 1386,3 1 0,-1 5-1167,7 0 1,0 11-1,8 1-296,4 9 1,0 7 0,9 3 0,7 4-188,3 7 0,-2 1 1,4 0-1,0-2-457,1 2 1,-1-4 0,4 0-1,-4-2-415,-2-3 0,-2-3 0,-5-1 70,-1-1 0,-9-9 674,-8-8 0,-8-14 0,-11-11 0,-4-2 351,-6-4 0,1-8 0,-1-2 1,-2 0 336,-2-1 0,6 5 0,4-4 0,3 4 105,3 2 0,7 2 0,4 4 0,4 6-291,2 4 0,16 3 0,9 4 0,12 7-263,10 3 1,-3 4 0,3 3-1,1 7-241,3 4 1,1 3-1,-1 2 1,-5 5-278,-5 1 1,-12-6-1,-6 2 1,-3-3-26,-3-3 1,-7 1-1,-4-1 1,-4 1 236,-2-1 1,-2-3 0,-4-1 0,-6 3-35,-3-3 0,-5 1 1,-1 3-1,-2 3-248,1 3 0,3-9 0,4 3 0,1-3-689,2-5 1389,8-1 1,4-16-1,14-5 1,7-7-9,8-3 1,10-2 0,4 4 0,0-3 158,-1 3 1,7 7 0,-5 5 0,3 1-178,0 4 0,-9 2 0,3 2 0,-4 0-385,-2 0 1,-2 8 0,-4 3 0,-6 5-261,-3 1 1,-3-5 0,-1 0 151,-5 1 0,-1-5 0,-6-4 241,2-8 0,0-8 0,-6-11 1,0-6-8,0-4 1,0-10 0,0-1 0,0-3-30,0 1 1,-6 7 0,0-2 0,2 4-335,2 2 1,4 2 0,4 6 0,7 8-475,9 5 1,7 10 849,12-2 0,11-3 0,10-1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7:44.04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51 1013 15073,'-12'-6'-1843,"2"-1"1080,3-3 0,-1 4 2851,2-6-1905,4 9 0,-4-3 0,10 13 1,2 11 0,6-1 0,-5 9 1,1-3-107,0 0 1,4 8 0,-5-2 0,3 4-167,4 2 1,-5-6 0,1 1 0,0-1-228,-1-2 0,-3-2 1,6-8-1,1-1 572,3-4 0,3-8 1,7-18-1,10-15 23,15-14 1,19-25 0,-28 28 0,3-1 0,4-7 0,1-1 52,4-5 0,1-1 0,6-3 1,2 0-1,5-5 0,2-1 1,1 2-1,1 0-366,0 4 1,0 2 0,-6 3-1,0 3 1,-5 8 0,-2 2 0,-5 3-1,-1 1-327,-5 2 1,-1 2-1,27-15 1,-12 14-1,-10 6-465,-5 6 1,-7 9 0,3 6-1,-4 4-1913,-6 2 2738,-2 8 0,4 2 0,0 7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7:55.8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18 664 8156,'-8'-45'308,"6"3"1,-4 9 164,4 3 1,6 7 0,6 12 0,9 3 109,6 0 1,12 6 0,10-6 0,3 3-555,3-1 0,7 0 0,4 8 1,2 2-525,-2 2 0,2 5 0,-8-3 0,-2 2-770,-1 3 0,-13 3 1265,-7 1 0,-8 8 0,-9 3 0</inkml:trace>
  <inkml:trace contextRef="#ctx0" brushRef="#br0" timeOffset="166">157 1013 8341,'0'-27'291,"10"2"1,7 7 0,11 3 45,5 3 0,9 2 1,7 7-1,9-3-741,12 2 0,-2 4 1,4 6-1,-6 3 404,0 1 0,1 13 0,3-3 0</inkml:trace>
  <inkml:trace contextRef="#ctx0" brushRef="#br0" timeOffset="417">751 123 8532,'-19'-35'229,"-5"0"1,-3 9 0,-8 9 0,0 9 214,0 6 0,-9 2 1,-7 4-1,-5 8-185,0 11 0,0 10 1,-1 8-1,-1 7-89,2 9 0,9-1 0,8 10 1,10 4-184,12 3 1,7 5 0,14-4 0,10 1-49,15-1 0,19-4 0,18-6 0,12-4-13,-32-29 0,1-2 0,-2-4 0,1-3 0,6 1 0,1-1 0,-1-4 0,1-1-166,1-2 1,0-1 0,0-3 0,-1-1 0,3 3 0,1-1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7:59.79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490 1046 8336,'-18'-9'-245,"7"-5"0,1 6 1,0 1-1104,1-1 1348,5-6 0,-12 12 0,7-5 0</inkml:trace>
  <inkml:trace contextRef="#ctx0" brushRef="#br0" timeOffset="599">438 819 8362,'-8'-17'247,"-2"-2"1,-5-3-1,1 1 148,2 5 1,1 1-1,-7 7 1,1 0 36,-1 1 1,1 1 0,-3 8-1,-3 3-75,-6 7 0,2 11 0,0 6 1,1 4-241,5 2 1,9 2-1,7 2 1,5 6-318,5 5 1,7-7 0,11 9 0,8-3-240,8-5 0,0 7 1,6-5-1,-3 5-121,-3 1 1,-2-5 0,-6-3-1,-6 1-105,-7 0 0,-14-8 0,-4-1 0,-14-6 497,-13-5 0,-10-10 0,-15-9 1,-3-4 594,-3-2 1,4-8-1,-2-5 1,7-9 228,8-7 0,14-4 1,10-2-1,9 0-184,6 1 0,12-3 1,9-2-1,14-2-413,12 2 0,13 2 0,6 2 0,6-1-466,5-5 0,-3 4 0,6-6 0,-2 3 64,-1-1 1,1-8 0,-8 3-1,-8-5 267,-13-1 1,-14 5 0,-22 1-1,-5-1 528,-4 3 0,-10 1 1,-5 8-1,-7 2 640,-3 4 0,-6-2 0,6 7 1811,1 3-2784,3 9 0,11 12 0,10 14 0,12 9-15,7 12 0,12 8 0,0 9 0,6 3-257,-1 3 1,-1 4-1,-2 8 1,0 0-891,0 0 1,-6 1 0,-4 3-1,-3 2-71,-7-2 0,-9-8 1,0-4-1,-6-2 1114,-6-4 0,-11-9 0,-10-5 0</inkml:trace>
  <inkml:trace contextRef="#ctx0" brushRef="#br0" timeOffset="732">1101 1204 8414,'2'-22'0,"2"3"42,2 3 0,5 3 1,-3-3-1,2 3-381,4 1 0,7 8 0,4-2 0,2 4 339,4 2 0,2-7 0,2-3 0</inkml:trace>
  <inkml:trace contextRef="#ctx0" brushRef="#br0" timeOffset="1034">1730 1239 8526,'-23'-18'87,"1"1"0,5-1 940,3 1 1,5-1-447,-3 1 1,4 5 0,12 2-1,6 3-651,7 3 0,6-4 0,-1 0 0,3-1-146,2-5 0,-5-2 0,-1-1 1,-6 0 200,-3-1 0,-6 6 1,4 1-1,-3-3 97,-3-1 1,-4 5-1,-8 4 1,-7 4 88,-6 2 0,-10 0 0,1 4 0,-3 6-39,-1 7 1,-1 12-1,2 0 1,3 4-116,7 2 0,12 6 1,5 0-1,6 0-331,6 1 1,11-5 0,12 2-1,6-6-456,6-4 1,11-10-1,10 1 770,0-7 0,6-9 0,-6 4 0</inkml:trace>
  <inkml:trace contextRef="#ctx0" brushRef="#br0" timeOffset="1450">2586 1134 8413,'0'-18'249,"0"7"0,0-1 430,0-2 1,0-1 0,0-3-192,0 1 0,-2 5 0,-4 1-232,-6-3 0,-9 6 0,-4 3 1,-3 3-132,-3 2 0,-2 0 0,-1 2 0,-1 3-124,0 7 1,2 9-1,2 5 1,5-1-201,7 0 1,0 4-1,13-6 1,2 1-100,2 1 0,6-6 1,6 5-1,9-7 53,6-5 1,6-5 0,8-7 0,2 0 98,-2 0 1,-3-1 0,-3-5-1,-2-6 283,-1-3 1,-15-3 0,3 3 0,-5 1 356,-3 2 1,0 3 0,-7-5 166,3 2-660,0 1 0,-4 3 0,2 8-378,2 10 1,7 3-1,1 1 1,5-2-549,5 1 1,7 3 0,-2 1 924,4 1 0,9-1 0,3 0 0</inkml:trace>
  <inkml:trace contextRef="#ctx0" brushRef="#br0" timeOffset="1800">3319 1081 8413,'-27'-27'306,"-6"2"1,2 9 0,-6 3 447,-4 1 0,1 8 1,5-1-1,0 5-268,0 5 0,8 5 0,5 8 0,9 1-543,7 4 0,4 4 0,4 6 0,4-2-635,5-1 1,7-3-1,3 4 1,4-4-422,3-2 0,-7 4 1,2-5 440,-3-3 0,-5-11 0,-5-10 750,-10-10 0,-10-21 0,-13-12 0,-6-13 614,-4-14 0,-2-8 0,0-11 0,0-4 779,17 44 0,1-1 1,-10-45-1,4 4 1,5 9-273,6 12 0,5 24 0,11 19 0,5 11-907,9 10 0,13 14 1,4 9-1,11 13-388,11 8 0,5 7 1,7 7-1,3 3 285,4 3 1,-10 4 0,-31-27 0,0 2-1,31 37-161,-4 1 0,-31-33 0,0 0 0,23 37 0,-1 1-28,-9-4 0,-13 3 0,-5 1 0</inkml:trace>
  <inkml:trace contextRef="#ctx0" brushRef="#br1" timeOffset="2117">4035 1169 10863,'2'-18'0,"2"1"837,2-1 1,2 3 0,-3 3-1029,7 6 1,-2 4 0,1 2 0,3 2 380,1 4 1,3 10 0,-1 7 0,1-2-389,-1-1 0,-5-3 0,-2 1 1,-1-1-145,1 1 1,-4-7 736,6 1 0,-7-8 0,5 0 89,-2-8 0,3-8 0,-3-9 0,2-3 32,4 3 0,1-4 0,4 2 0,3 1-182,1 3 0,8 7 0,-2 2 1,4 3-351,2 3 0,0 15 1,-2 9-1,-2 7-386,-2 10 1,-7 8 0,1 11 0,-6 4-440,-5 2 1,-4 0-1,-8 4 1,0 0-1921,0 6 2770,0-10 0,-8 14 1,-2-14-1</inkml:trace>
  <inkml:trace contextRef="#ctx0" brushRef="#br0" timeOffset="2650">5642 1046 8734,'6'-29'0,"0"2"615,-3 2 0,5-4 0,0 6 0,0 1-2,-1 3 0,7 1 0,-2 3 0,3 1-239,3 3 0,1 7 1,2 0-1,5 8-380,1 7 0,2 7 0,4 3 1,-2 4-277,-2 3 1,-2 1-1,2 8 1,-5 1-187,-5 3 0,-2 6 0,-1-5 0,-4 1-169,-7 0 1,-5 5 0,-5-1 0,-11 3-3,-11 3 1,-10-9 0,-15-3 0,-1-8 431,1-10 0,7-7 1,5-20-1,5-10 774,6-15 1,-1-13-1,13-19 1,7-8 37,6-11 0,20-11 0,7-6 0,-8 47 0,1 1-54,1-2 0,1 1 1,3 0-1,1 1 0,24-36 1,5 5 292,1 10 0,1 12 0,-3 17 0,-3 14-577,-7 11 0,-3 11 0,0 12 0,2 11-380,2 9 0,5 8 0,-3 4 0,0 3 24,-1 3 1,5 2 0,-6 7 0,-4 2-757,-6 3 0,0-1 0,-8-4 1,-2 4-552,-1 6 0,-11-4 0,-5-1 1396,-8-5 0,-13-2 0,-10 1 0</inkml:trace>
  <inkml:trace contextRef="#ctx0" brushRef="#br0" timeOffset="2799">6480 1081 8477,'0'-29'473,"0"0"1,0 0 0,0 12 0,0-1-161,0 1 1,8 1 0,6 4 0,7 7-343,8 3 1,12 2 0,5 0 0,7 2-1831,5 3 1859,-4 5 0,14 8 0,-6-1 0</inkml:trace>
  <inkml:trace contextRef="#ctx0" brushRef="#br1" timeOffset="3516">7458 1012 9202,'0'-28'0,"-2"5"545,-4 4 1,-3 1 0,-9 1 0,1-1 19,-1 1 1,-7 5-1,-4 2 1,-6 3-267,-6 3 1,-1 2-1,-7 4 1,3 4-408,-3 5 1,-1 7 0,-3 5 0,3 4-213,3 0 0,4 6 0,10-4 1,4 4-163,6 2 1,6-6 0,5-1 0,6-3 108,4-4 1,12-3 0,7-5 0,11-3 385,5-2 1,9-4 0,5-10 0,5-6 250,6-3 1,-3-3 0,1 1 0,-7-1 122,-9 1 0,-3-1 1,-2 1-1,0-1-115,0 1 0,-8 5 1,-4 3-1,-3 1-197,-3 4 1,1 2-203,-1 2 0,-1 8 0,-3 3 0,-1 5-244,1 1 0,3 1 0,0-1 0,-3-1-267,-1-5 1,5 3 0,7-8 406,-3-2 0,-8-10 0,-3-10 1,-2-9 501,-4-10 1,-2-19 0,-2-6 0,0-12 193,0-10 1,-10-9-1,-5-4 1,-9 0 443,-3 0 0,-8 10 0,-8 9 1,1 6 38,-1 6 0,2 12 0,8 13 1,4 10-328,6 11 0,5 11 0,7 12-558,5 7 1,18 13-1,7 10 1,6 12-151,6 9 0,10 0 0,4 8 0,1 2-469,1 2 1,-1 8 0,5 0 0,-3-3-201,-1-1 1,-8 4 0,3-1 0,-3-3-1149,-4-6 1,-6-13 1064,-17-13 0,-4-22 0,-8-18 1129,0-20 1,0-18-1,0-7 1,0-2 327,0 1 0,-2 7 0,-2-2 0,-2 4 503,2 2 0,2 2 0,2 4-156,0 6 0,4 6 0,6 7-847,7 10 0,18 14 0,2 13 1,8 4-355,9 6 0,6 3 1,10-1-1,0 2-206,0-2 0,-2-2 0,-4-2 0,-8-1-2173,-7 1 0,-15-13 2613,-10-5 1,-20-11 0,-6 2 0</inkml:trace>
  <inkml:trace contextRef="#ctx0" brushRef="#br1" timeOffset="3665">7860 645 9711,'-10'-18'304,"-3"1"1,9 1 33,6 5 0,13 3 0,14 6 0,6-2-393,6-2 0,4 0 0,7 6 0,0 0 64,1 0 0,7 0 0,2 0 0</inkml:trace>
  <inkml:trace contextRef="#ctx0" brushRef="#br0" timeOffset="4533">2848 2147 8827,'-30'-27'0,"3"3"605,2 5 0,0 7 0,4 2 1,-3 3-138,3 3 1,1 2-1,5 4-298,3 4 1,-1 5-1,7 11 1,4 5-175,6 6 1,0 0 0,9 13 0,5 3-122,3 1 1,8 3-1,-5-1 1,-1 1-299,2-1 0,-6 8 1,5 2-1,-7 0 5,-5-4 1,-6 3-1,-14-1 1,-10 0-101,-9 0 1,-15-9 0,-11-13 0,-7-9 350,-2-11 0,-2-10 1,12-16-1,9-11 776,10-14 1,15-12-1,14-11 1,10-5 15,12-1 1,15 6 0,13-4-1,7 4 177,5 3 1,4-1 0,8 15 0,0 6-526,0 8 1,1 7 0,5 7 0,4 7-368,-1 8 1,-7 6 0,-10 9 0,-2 4-22,-3 6 1,-11 2 0,-5-2-1,-6-3-99,-6-1 0,-4-6 1,-7 5-1,-3-5-264,-3-2 1,3-1 307,-3-4 0,-4-7 0,-1-12 190,1-11 1,-6-1-1,4-10 1,-4-4 32,-2-6 1,-8 2 0,-4-4 0,-3 2 56,-3-1 1,-13 3 0,-3-2 0,-3 8 93,0 8 1,-4 5 0,0 5 0,2 3-265,3 2 1,8 6 0,5 12 0,4 9-579,1 7 1,9 10 0,3 11 0,8 5-2120,9 7 2753,1-5 0,29 14 0,-4-6 0</inkml:trace>
  <inkml:trace contextRef="#ctx0" brushRef="#br0" timeOffset="4783">4070 2077 8453,'-41'-41'0,"1"2"565,1 6 0,4 6 1,4 12-1,4 1 353,1 2 0,11 10 0,9 2-497,4 10 1,2 8 0,2 7 0,4 8-281,6 6 1,3 3 0,4-1 0,3 6-352,1 3 1,6 4-1,-6 3 1,-1 1-231,-3-2 1,-1 8-1,-1 2 1,-1 4-355,-5-2 1,-3-2 0,-8 4 793,0 0 0,-15 7 0,-5 3 0</inkml:trace>
  <inkml:trace contextRef="#ctx0" brushRef="#br0" timeOffset="5100">4280 2740 8489,'25'-25'137,"-6"6"1,5-4-1,-5 5 640,-2 6 0,1 5 0,-1 7 0,3 0-271,3 0 0,-4 2 0,7 3 1,-3 7-325,0 4 1,1 1 0,-7 1 0,2-3-108,5-3 0,-11 3-1821,5-3 1381,-5 3 0,-11-5 1,-8-6-1,-7-8 409,-5-8 0,1-3 0,-1-3 1,3 1 320,3 0 1,-1-3 0,7-1 0,4-2 137,6 1 1,8 3-1,13 3 1,8 3-250,6 1 1,15 8 0,0-2 0,4 6-530,3 6 0,5 10 1,-4 7-1,0 0-744,-4 2 0,-6-5 0,-5 3 0,-6-3-2304,-4-3 3323,-10-7 0,-2-3 0,-8-7 0</inkml:trace>
  <inkml:trace contextRef="#ctx0" brushRef="#br0" timeOffset="5284">5048 2217 8489,'0'-28'56,"0"-3"0,0 8 0,0 2 410,0 1 0,2 5 0,4 3-222,6 6 1,-1 4 0,5 4 0,3 6-22,0 10 1,3 7-1,1 10 1,4 2-73,0 3 1,6 5 0,-5 9 0,1 3-407,0 1 1,0 8 0,4-4 0,-4 0-647,-6-4 901,-3 4 0,-3-7 0,1 5 0</inkml:trace>
  <inkml:trace contextRef="#ctx0" brushRef="#br1" timeOffset="5499">5205 2688 12961,'0'-23'76,"0"0"0,0-1 1,0 7-1,2 1 518,4 5 0,6-3 1,11 8-1,6 2-523,4 2 1,10 2-1,3 0 1,5 2-616,1 4 0,3 4 0,-1 7 0,0 1-268,-3-1 0,-13 1 0,-1-3 0,-8-1 754,-3-3 1,-3 1 0,-6 6 0</inkml:trace>
  <inkml:trace contextRef="#ctx0" brushRef="#br1" timeOffset="6664">6009 2653 9687,'-18'-17'-326,"7"5"1,-1 2 1895,-2 3-946,7-7 0,-1 14-525,8 0 1,8 8-1,3 9 102,5 1 1,-5-9 0,-1-1 127,-2 0 1,3-4 861,-5 7-259,0-7-609,-6 4 0,-2-10-178,-4-4-327,4 4 0,-7-5-43,3 7 49,4 0 70,-6 0-37,8 0 59,0 0 1,0 7 0,0 5-146,0 4 1,2-5 0,2 1-1,4 1-216,1 3 1,-3 1 0,6 1 0,2-1 166,1 1 1,-3-7-1,-1-1 1,3-2 415,1-4 1,-3-2-1,0-2 71,1 0 1,-3-2 0,0-4-1,-3-6 61,-3-3 0,0 3 1,0 1-1,2-3 172,-2-2 1,-2-1 0,-2-1 0,0 1-10,0 0 1,0 5 0,0 0-154,0-1 0,0 3-96,0-2-294,0 8 127,0-3 1,0 9 0,0 3-28,0 7 1,0 4 0,0 1-18,0 1 0,0-1 0,2 0 0,4 3-129,5 3 0,5-3 1,1 3-1,1-4-270,-1-1 0,8 1 0,2 1 0,3-1 47,-1-4 0,-2-3 0,4 0 0,-4-6 241,-2-4 0,-1-4 1,-7-4-1,-1-6 206,-5-3 0,-3-5 0,-8-1 1,0-4-18,0-3 1,-8 7 0,-3-4 0,-7 2 120,-5-1 1,1 1 0,-5 7 0,0 3 122,0 1 1,6 6 0,-3-3-334,5 1 1,1 2-256,1 6 1,7 2-1,6 4-37,8 6 0,6-3 227,7 3 1,1-8 319,-1 2 1,-1-6 0,-3-4 0,-3-4 508,-2-2 1,0 4-1,-4-5-240,1-3 0,7-1 0,-4-3-340,2 1 0,-5 5 0,7 0-232,2-1 1,1 5 0,3 2 0,-1 4-52,0 2 1,9 0 0,1 2-1,2 4 77,0 6 0,0-3 1,4 3-1,-2 2-39,-2 1 0,-5 3 0,3-1 0,-2 1-60,-4-1 1,-7 1 0,-4-1 0,-3 0-39,-3 1 0,-2-1 0,-2 1 0,-2-1 108,-4 1 0,-3-7 0,-9 1 1,1 2-106,-1 1 1,1-3-1,-1-2 1,1-3 95,0-3 1,5-2 0,2-4 320,2-4 0,3-3 1,7-11-1,3-1 267,7-2 1,11-8 0,6 1 0,6-3 193,6-1 1,-2 1 0,7 3 0,3 7-239,1 4 1,5 9-1,-1 4 1,0 4-440,-3 2 0,-8 14 0,1 5 0,-1 7-771,-4 5 0,-10 2 0,-6 1 0,-5-1-2470,-7-3 0,-3 3 3208,-8-4 1,-8-4 0,-2 0 0</inkml:trace>
  <inkml:trace contextRef="#ctx0" brushRef="#br0" timeOffset="6814">6882 2286 10338,'-39'-48'0,"4"5"1159,8 8 1,6 14-1030,3 3 1,8 11 0,5 14-1442,3 11 0,4 9 1,1 12 1310,3 2 0,0 15 0,-6-2 0</inkml:trace>
  <inkml:trace contextRef="#ctx0" brushRef="#br0" timeOffset="7166">5572 2636 8519,'-2'-18'987,"-2"1"1940,-2-1-2340,1 9 0,7 3 0,3 14 0,7 7-488,3 6 1,3 10-1,-1-3 1,1 1-672,-1 0 1,1 0 0,-1 6-1,1 0 572,-1 0 0,1 0 0,-1 0 0</inkml:trace>
  <inkml:trace contextRef="#ctx0" brushRef="#br1" timeOffset="7685">4384 2706 14748,'0'-18'2326,"0"10"0,2 6-2244,4 6 1,4 12-1,7-1 1,3 7-136,3-1 0,2 4 0,6 0 1,-2 1-498,3-1 1,-1-2-1,-2-5 1,-6-3-44,-4-3 0,-1-4 0,-3-10 646,-3-4 0,-4-6 0,-8-11 0,-2-8 452,-4-8 0,-2 0 1,-5-5-1,3-1 502,2 0 0,2 7 1,6-3-1,0 6-368,0 6 0,8 4 0,4 9 0,5 4-925,7 7 0,8 12 0,11 11 0,2 11-286,3 10 1,5 5-1,5 9 1,4-1-1309,0 0 0,0 7 1861,-4-1 0,5 8 0,6-4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8:46.9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88 121 8039,'-17'-17'-254,"5"5"0,2 0 0,1 1 819,-1 1 0,4-4 1,-4 7 62,3-3 1,1 4-220,6-6 0,2 9-196,4-3 0,9 10 0,8 3 0,1 3-3,1 4 1,2 3 0,8 4 0,0 5-159,0 1 0,2-4 0,2 6 0,1 2-204,-1 2 1,4 2 0,-2 0-1,-3 0-265,-1 0 0,-4 0 1,-2 0-1,-4 0-384,-1 0 1,-9-6 0,-7 0 800,-2 2 0,-3-6 0,-5 0 0</inkml:trace>
  <inkml:trace contextRef="#ctx0" brushRef="#br0" timeOffset="249">647 104 8039,'0'-18'354,"-6"-5"673,0 0-686,-7-1 1,9 16 0,-6 8-1,0 10-131,1 6 0,-1 9 0,-4 2 0,1 2-124,-7 0 0,1 6 1,-10 8-1,0 0-171,2-1 1,-6 7 0,4-5-1,-4 3-270,-2 0 0,0-3 1,2 3-1,4-6-265,5-5 1,5-6 0,3-3 0,5-2 619,5-4 0,4-1 0,2-3 0</inkml:trace>
  <inkml:trace contextRef="#ctx0" brushRef="#br0" timeOffset="666">1153 418 8135,'-7'-18'1690,"-3"1"-450,-7 0 1,5 7-742,0 4 0,10 6 0,0 6-151,6 5 0,10 7 0,-3 3 0,7 5-173,5 1 0,-3 2 1,3 6-1,-4 0-85,-1 0 0,-1 1 1,1 3-1,-1 4-201,1 2 1,-7 7-1,-1 8 1,-2 2-303,-4 4 1,-10 10-1,-8 3 1,-5 1 86,-4-4 0,-7-6 0,5-6 1,0-8 128,0-8 1,1-13 0,7-11 188,0-5 1,-1-11 0,3-8 44,3-10 1,-2-7 0,8-7 0,3-3-193,1 0 0,2-6 0,0 4 0,0-2-106,0 2 1,0-4 0,0 4-1,2-2-120,3 1 0,3-1 0,8 6 0,-1-2-63,5-4 1,1 4 0,-2 0 0,5-1 443,5 1 0,4-2 0,2-6 0</inkml:trace>
  <inkml:trace contextRef="#ctx0" brushRef="#br0" timeOffset="1033">1677 505 8387,'-2'-9'1271,"-3"3"1,3 6 0,-4 6-874,4 5 1,2 5 0,2 1-1,4 3-323,5 3 1,7-2 0,3 6 0,4-1-248,3-5 0,-5-2 0,6-1 0,2-3-278,2-3 0,-4-4 0,-2-8 0,0-2-24,1-4 0,-9-6 0,0-11 1,-7-4 188,-4 0 1,-6-6 0,-12 4 0,-11-2 292,-10 1 1,-2-1 0,-14 8 0,-1 2 376,-3 1 1,1 11 0,1 1 0,4 2-125,3 0 0,9 2 0,10 12 0,5 8-326,6 5 0,5 4 0,9-3 0,3 1-723,7-2 1,9 4 787,3-1 0,14 7 0,-1-4 0</inkml:trace>
  <inkml:trace contextRef="#ctx0" brushRef="#br0" timeOffset="1200">1206 173 8006,'-29'-23'0,"2"0"1234,1 2 0,7 9-1023,13 6 0,10 4 0,21 2 1,8 0-972,6 0 0,10 8 760,-3 4 0,12 3 0,4 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8:48.1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35 555 8932,'-6'-27'1200,"0"4"0,-1 4-315,1 1 1,4 10 0,-4 8-1,4 12-562,2 9 0,6 8 0,2 12 0,1 6-757,5 3 1,3-3 0,3-1 0,-1 3-2288,-3 1 2721,-3-5 0,5 13 0,-1-3 0</inkml:trace>
  <inkml:trace contextRef="#ctx0" brushRef="#br0" timeOffset="131">227 206 8350,'-15'-50'237,"1"3"1,4 6 3581,2 5-2536,3 16 1,7 8-1284,3 24 0,5 8 0,8 14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8:47.5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804 206 8449,'-2'-36'806,"-4"-5"0,-1 12 1,-7 2 726,2 11 0,1 8 1,-7 10-1190,1 4 1,-1 13 0,1 16 0,-3 12-296,-3 9 1,2 8-1,-6 12 1,-1 5-86,1 5 0,12-37 1,-1 1-1,-3 3 1,-3 2-1,0 6 0,-2 1-334,-1 2 1,-1 2 0,-2 0 0,-2 0 0,1 1 0,0-1 0,1-1 0,0-1-64,0-1 0,1-2 1,5-11-1,2-1 1,-15 34-1,12-19 321,9-17 0,0-8 0,9-6 0,1-4 154,2-6 0,2-9 0,2-5 1,5-1 326,11-4 0,3 4 1,14-3-1,12-1 98,13-2 1,14-2 0,17 0 0,6 0-466,-46 0 1,1 0 0,-2 0 0,1 0 0,4 0 0,0 0 0,-1 0 0,-1 0-392,0 0 0,-1 0 1,37 0-1,-9 2 1,-13 2-636,-8 2 0,-15 6 1,-9-5 1023,-10 3 0,-13 2 0,-4 5 0</inkml:trace>
  <inkml:trace contextRef="#ctx0" brushRef="#br0" timeOffset="417">2009 346 8577,'0'-52'205,"0"-1"0,0 3 0,-2 3 0,-4 7 1355,-5 3 1,-5 11-1,-1 7-874,-1 5 1,1 11 0,1-1 0,5 10-664,5 11 0,-2 10 1,2 16-1,2 9-71,2 10 1,10 14 0,4 6-1,3 3-48,3 2 0,5 8 1,-11-45-1,1-1 0,1 2 1,-1-1-172,3 0 1,0-1 0,-3 2 0,-1-1 0,9 43 0,-7-2-239,-9-1 1,-6-20 0,-13-12 0,-15-14-20,-14-7 0,-9-17 0,-6-9 0,-6-9 492,-4-8 0,6-13 0,3-14 1,7-6 300,5 0 0,7-3 1,12 1-1,11 2-44,9 2 1,8 2 0,6 0-1,10 2-489,11 4 1,4 4-1,17 10 1,7 1-664,7 2 1,6 8 926,1-1 0,17 3 0,3 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8:44.4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1762 2438 8492,'0'-18'146,"0"7"0,0-1 268,0-2 0,0-1 1,0-3-1,0 1 1253,0-1 1,-6-1-1084,1-4 1,-7 3 0,6-5 0,0 2-146,-1 0 1,-1-1-1,-6 5 1,1-2-230,-7-3 0,3-5 0,-8 4 0,-1-2 121,-3-4 0,-4-2 1,-4 0-1,-1 2-141,-3 2 1,-8 5-1,5-3 1,-3 2-37,1 4 1,-1 3 0,-5 5 0,-1 3-93,1 2 1,-3 2-1,-1 6 1,-4 2-127,-2 4 1,-2 6-1,-4 9 1,4 6-111,6 6 1,-2 0-1,-1 14 1,1 1-38,0 3 0,8 9 1,7 4-1,4 6-130,8 5 1,0 5 0,10 7 0,2 1 252,1-1 0,9 0 0,1 2 1,2 3-22,4 1 0,4-8 1,8-9-1,8-4 55,5-2 0,10-1 1,-2-1-1,6-2-23,6-2 0,-2-7 1,7 1-1,5-4-51,5-1 0,0-9 0,8-5 1,4-6 78,6-4 1,7-10-1,11-1 1,3-10 28,2-6 1,0-12 0,-46 2-1,1-2 1,-3-1 0,1-3-75,45-13 1,-46 11 0,-1-1 0,31-14 0,1-6 18,-5-4 1,-5-5 0,-6 3 0,-7-1 78,-9-5 0,-3-1 0,-6-3 1,1 1 86,-1-1 0,-4-7 1,-4-2-1,-4-4-37,-2-4 0,-1 2 0,-9-11 0,-3 1 83,-6 4 1,-6 3 0,-8-1 0,-8 0 84,-5 2 1,-16-2 0,0 14 0,-7 0-158,-11-2 0,-5 6 0,-10-3 1,-1 9-146,-5 7 0,-6 4 0,-11 2 0,45 18 1,-1 1-148,1 1 1,-1 1 0,-46-9-1,10 11 1,5 6-472,10 4 1,10 10 0,16 4 0,9 5-223,9 7 0,9 5 0,5 11 0,6 7-1530,5 3 2450,1 11 0,15 1 0,4 8 0</inkml:trace>
  <inkml:trace contextRef="#ctx0" brushRef="#br0" timeOffset="417">872 3171 8269,'-8'-11'312,"-4"-1"0,4 0 0,1-3 381,-1 3 0,6-3 0,-4 3 0,4-4-236,2-1 1,0-1 0,0-1 0,2-2-40,4-3 0,-2 1 1,6 6-1,-1-3-130,1-3 1,-6 4 0,4-3 0,-3 7-215,1 3 1,6 6-1,-4-3 1,1 1-205,5 4 1,1 2 0,3 2-1,1 2-119,5 4 1,-3 3-1,6 9 1,0-1-52,0 1 0,1-1 0,3 1 0,-4-3 35,-2-3 1,-2 2-1,-5-9 142,-1-1 1,-5-4 0,-2-6 14,-3-5 1,-1-7 0,-6-5-1,0-6-434,0-4 0,0 4 1,0 2-1,0 1-1862,0 5 2404,8-6 0,2 8 0,7-7 0</inkml:trace>
  <inkml:trace contextRef="#ctx0" brushRef="#br0" timeOffset="1083">2723 2857 8361,'-18'-12'-9,"1"1"-54,-1-3 0,1 4 0,-1 1 0,1-1 334,0 0 0,-1 6 1,1-3 689,-1-1 0,1 4-350,-1-8 1,7 8-502,-1-1 1,10 3 0,2 2 0,10 2-62,5 3 1,10-3-1,7 6 1,8-2 177,13 0 0,11 5 0,17-5 0,16-2-75,-42-3 1,3 0 0,9-1 0,4 0 0,13 0 0,4 0 0,-21 0 0,2-1 0,1 0-62,7 0 1,3-1 0,2-1 0,9 0-1,3-1 1,2 0 0,-20-1 0,1 0-1,1-1 1,0 0 0,0 1 0,0-1-1,0 0 1,0 0-180,0 0 1,-1 1-1,1 0 1,-1 0-1,0 0 1,-1 0-1,0 0 1,0 0-1,23-1 1,0 0 0,0 1-1,-2-1 1,-1 1-1,0 0-2,-4 1 0,0 0 0,-2 1 1,-6-1-1,-1 2 0,-2 0 1,-10 1-1,-2 2 0,-1-1 1,28 0-1,-2 0-170,-8 0 0,-1 0 1,-8 0-1,-3 0 1,-13 0-1,-4 0 0,36 0-1197,-23 0 0,-29 0 949,-12 0 0,-23 0 1,-14 0-1,-13 0 107,-14 0 0,-8 0 0,-11 0 0,-4 0 401,-6 0 0,-12 8 0,-4 1 0</inkml:trace>
  <inkml:trace contextRef="#ctx0" brushRef="#br0" timeOffset="1400">7630 1599 8531,'-35'-54'471,"0"-4"0,8 7 1,4 3-1,5 13 5107,7 8-4639,-5 11 0,16 12 0,0 18-911,10 15 0,7 20 0,7 17 0,5 9 57,4 13 1,-15-37-1,-1 2 1,1 8-1,-1 3 1,0 4-1,-1 3-188,-1 6 1,-1 2 0,-1 6 0,-3 4 0,-3 8-1,-2 2 1,-3-28 0,-1 2 0,0 0-276,-2 7 0,0 1 1,-1 1-1,-2 3 1,-1 0-1,-2 1 1,0 3-1,-2 0 1,0-1-1,0-4 1,0-1-1,0-2 20,-1-2 1,-1-2 0,1-2 0,1-6 0,1-2 0,0-1-1,-4 25 1,0-3 0,3-8 0,1-3-376,2-8 0,0-2 0,2-12 0,0-4 0,4 29 733,0-12 0,0-8 0,0-8 0</inkml:trace>
  <inkml:trace contextRef="#ctx0" brushRef="#br0" timeOffset="2300">8154 167 8360,'-23'-25'0,"0"-2"1029,1 0 0,3 2 1,1 9 410,1 4 1,7 9-1199,4 14 0,4 5 0,2 17 0,4 7-51,8 9 1,2 1-1,15 14 1,4 2-98,5 2 0,7 4 0,9 2 0,5 3-218,-28-37 0,2 0 0,29 34 0,0 0 0,-2-9-274,-4-6 0,-3-13 0,-7-9 1,-7-12 123,-8-13 0,-11-10 1,-11-8-1,1-9 349,0-13 0,-5-8 0,5-19 1,-2-5 210,-4-10 0,4-7 0,-3-11 0,-1 1-215,-2 0 0,-2-1 0,0 3 0,-2 3-86,-4 7 0,5 13 0,-5 11 0,2 14-737,-2 12-96,4 13 0,-4 18 0,12 16 0,6 9-290,3 11 0,5 7 0,1 5 1138,2 4 0,8 12 0,-4 10 0</inkml:trace>
  <inkml:trace contextRef="#ctx0" brushRef="#br0" timeOffset="2583">9429 848 8754,'-6'-17'0,"-1"0"879,-3-1 1,6 6-1,-4 1 1144,0-3-1642,6 6 1,-5 8-1,9 12 1,2 6-435,1 5 0,7 4 1,-4 10-1,0 2 16,-1 1 0,5 1 0,-6-6 0,-2 0-105,-2 0 0,3 0 1,1-2-1,-2-4 4,-2-6 0,4-3 0,2-3 0,-1 1-42,1-1 0,6-7 0,-1-4 1,7-4-417,3-2 0,10-10 0,2-6 1,10-7 595,5-4 0,2-10 0,1-8 0</inkml:trace>
  <inkml:trace contextRef="#ctx0" brushRef="#br0" timeOffset="2717">9394 412 8212,'-35'-43'91,"8"8"0,4 0 1,5 10 178,7 6 1,5 9 0,14 4-1,11 4-857,14 2 0,14 2 0,17 4 587,11 6 0,16 11 0,-42-10 0,0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8:54.2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44 8084,'-43'-8'144,"14"0"1,0-5 1008,8 1 1,11 10-714,4 2 1,14 8 0,10 9 0,11 1-124,10-1 1,7 8 0,12 4 0,6 4-175,4 2 1,2-6 0,0 2 0,0 2-177,0 0 0,-2 6 0,-4-10 0,-8 4-179,-8 2 0,-9 0 0,-14-2 1,-9-4 55,-6-5 1,-12-5-1,-10 0 1,-5 3 222,-7 1 1,-3 0-1,-8-3 1,0 1 154,0 2 1,-7 6 0,-3-3-1,0-1-150,5 0 0,-3 6 1,2-2-1,2 2-558,3-2 0,8 4 0,7-5 0,8 1-1081,7 0 1,4 0 1566,2 6 0,15 0 0,5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8:55.8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93 8109,'-16'-27'387,"3"4"1040,1 3 0,2 9-644,-1-1 1,3 12-1,8 4-511,0 11 1,2 20-1,4 2 1,5 6-69,5 5 1,7 9 0,2 3 0,1 2-91,-1 4 1,6 10-1,-4 3 1,2 3-309,0-1 0,-6 1 0,5 5 0,-5-2-660,-8-3 0,-5-6 0,-10-12 1,0-6-73,0-4 1,0-5 0,-2-7 0,-4-11 925,-5-9 0,-5-9 0,-1-13 0</inkml:trace>
  <inkml:trace contextRef="#ctx0" brushRef="#br0" timeOffset="283">176 268 8170,'0'-29'168,"0"0"0,0 0 0,0-6 0,0 2 462,0 4 1,7 3 0,9 9 0,9 1 20,10 5 1,12 3-1,-1 10 1,5 6-631,1 9 0,-2 8 0,-1 12 0,-6 4-204,-7 5 1,-4 5-1,-17 1 1,-3 1-103,-6-1 1,-12 6 0,-8-1-1,-7-5-97,-8-4 1,-12-3-1,-6 4 1,-3-5-130,-3-1 1,9-10 0,3-12-1,6-7 511,6-8 0,-4 3 0,6 1 0</inkml:trace>
  <inkml:trace contextRef="#ctx0" brushRef="#br0" timeOffset="1251">1485 774 8039,'0'-17'234,"0"-1"0,0 1 1,0-1-1,-2 3 592,-3 3 1,1-1 0,-8 5-1,-3 0-270,-7 0 0,1 3 0,-10 8 0,-4 7-156,-4 8 0,-9 13 0,3 2 0,0 7-149,5 5 1,5 7 0,5 7-1,7-1-271,4 2 1,3 0 0,5 4 0,5-4-294,4 1 1,10-13 0,3 3 0,5-9-160,1-9 0,7-8 0,1-13 0,0-6 157,0-4 0,0-2 1,-3-4-1,3-6 212,2-7 1,-4-14-1,7-2 1,-1-6 417,-2 0 0,4-4 0,-8 5 0,-1 3 200,-3 4 0,-2 9 1,1-1-1,1 6-214,5 5 1,-5 4 0,4 8 0,-3 2-180,-3 4 0,6 4 0,1 9 0,-1 2-444,2 3 0,-5 5 1,3-4-1,-4 0-527,-1 0 0,1 6 0,3-3 0,-1-1-393,-6-4 0,3-4 0,-7-1 1242,5-1 0,1 1 0,1-1 0</inkml:trace>
  <inkml:trace contextRef="#ctx0" brushRef="#br0" timeOffset="1433">2132 1176 8120,'0'-12'1918,"0"1"0,1 7-1477,5-2 1,-4 12 0,6 5-1,-2 7-491,0 5 0,7 4 0,-1 6 0,1 0-547,-1 2 1,4-6-1,-5 8 1,3-6 596,-3 0 0,5 2 0,-6 2 0</inkml:trace>
  <inkml:trace contextRef="#ctx0" brushRef="#br0" timeOffset="1567">2114 547 8174,'-8'-35'275,"1"0"1,-7 4 725,2 8 1,8 4-2069,-1 19 0,10 4 0,9 15 1067,7 4 0,7 4 0,6 8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8:58.2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1450 8119,'0'-18'1301,"2"3"1,4 3-1084,6 6 0,3 3 1,5-1-1,3-2-508,6 2 0,-2 2 0,2 2 1,2 0-344,2 0 0,2 0 0,-2 0 633,-4 0 0,-3 0 0,-9 0 0</inkml:trace>
  <inkml:trace contextRef="#ctx0" brushRef="#br0" timeOffset="133">1 1712 8124,'17'-2'-5,"0"-4"1,3 2 0,3-5 0,8-1 6,8 0 0,13 4 0,12-5 0,4-1-107,2 2 0,0-3 105,0 7 0,8-8 0,1 5 0</inkml:trace>
  <inkml:trace contextRef="#ctx0" brushRef="#br0" timeOffset="482">1101 1223 8257,'-2'-23'322,"-4"-1"0,4 1 884,-4 6 1,4 9 0,4 8-372,4 10 0,6 7 0,9 6 1,4 6-633,2 4 0,3 4 0,4 2 0,1 2-322,0-2 1,0-3-1,0-3 1,-2-2-120,-4-1 1,2-11 0,-7-2 0,-3-9 143,-2-6 0,-1-12 1,-1-9-1,3-18 748,3-19 1,-4-10-1,5-21 1,-3-10-367,-9 44 1,-1-1 0,-1 1-1,0-1 1,2-1 0,1 0 0,-1 0-1,-1 1-147,0-1 0,2-1 0,2 0 1,1 0-1,-3-1 0,1 1 0,0 6 1,1 1-190,14-34 0,-8 19 0,3 11 0,-5 11-324,-2 5 0,7 15 0,-1 7 0,-2 5-1189,-1 6 0,5 2 0,4 4 0,6 4 1561,6 6 0,-4 11 0,5 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9:03.7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1031 577 8203,'0'-18'1095,"0"1"0,2 7-587,4 4 1,-4 6-1,3 6 1,-1 6-232,2 3 0,-2 10 0,8 6 0,-1 6-205,-1 4 0,6 0 1,-5-4-1,5 1-627,1 3 0,-5 0 0,-2-6 1,-1-2 554,1-4 0,-6 4 0,4-6 0</inkml:trace>
  <inkml:trace contextRef="#ctx0" brushRef="#br0" timeOffset="468">175 88 8771,'-35'-24'501,"0"1"0,8 2 0,4 9 0,3 6 349,3 4 1,7 6 0,4 8 0,5 13-465,1 12 1,13 8 0,7 9 0,3 4-160,2 6 1,6-2 0,-2 2 0,6 0-292,6-2 1,-4 6-1,3-6 1,-3 0-553,-2-3 0,0-9 0,-2-7 0,-4-10 53,-5-6 1,-5-11-1,-3-13 240,-5-6 0,-3-17 0,-8-15 0,0-9 317,0-7 1,0-9-1,-2-4 1,-2-6-25,-2-6 1,-5 7 0,3-3 0,-2 6-87,-3 0 0,3 6 0,-2 3 0,1 9-217,1 7 1,2 12 0,10 8-394,4 7 0,6 6 1,11 10 725,6 4 0,12 11 0,3 11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9:04.8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113 71 8449,'-27'-16'265,"-4"6"1,8-9 245,2 5 1,11 10 0,10-1-570,10 3 0,15 4 1,8 3-1,8 7-1143,3 4 1201,-5 1 0,19 8 0,-3 2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9:05.2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1066 8364,'-2'-12'79,"-1"0"1,-3-1 473,2-3 0,2 5-99,2-1 1,10 8 0,5-2 0,8 4-937,5 2 0,1 0 1,6 2-1,0 4-441,-1 6 0,-1 3 0,-2 3 923,-1-1 0,-9 8 0,4 3 0</inkml:trace>
  <inkml:trace contextRef="#ctx0" brushRef="#br0" timeOffset="117">0 1397 9562,'0'-17'255,"18"7"0,11 3 0,16 1-499,11 0 0,14-6 0,13 6 244,8 3 0,-1-7 0,5 0 0</inkml:trace>
  <inkml:trace contextRef="#ctx0" brushRef="#br0" timeOffset="435">1101 874 8327,'-18'-28'240,"1"5"1,1 4 107,5 1 1,-3 10 0,10 8 236,6 10 1,2 13 0,11 7 0,7 4-61,3 7 1,4 4 0,6 9 0,0 1-604,0-3 0,0 4 0,0-9 0,-2 1-213,-4-1 1,4-1 0,-6-11-1,-2-8 18,-7-5 1,-1-16-1,-5-12 318,3-16 1,-3-24 0,0-14 0,3-12 186,6-10 0,7-11 1,-11 44-1,1-1 1,0-2-1,0 0-38,2-3 0,1-1 0,1-1 0,1-1 0,3-2 0,0 0 1,0 2-1,1 2-250,-1 2 1,0 3 0,21-36 0,-5 19-1,-3 13-331,-6 13 0,-4 14 0,0 11 1,-3 9-500,-1 6 0,-4 4 1,8 6 885,2 9 0,-6 9 0,1 9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9:09.9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1 193 8541,'0'-25'0,"0"-2"352,0-1 1,0-3-1,2 8 1,3 2-304,7 1 1,0 11-1,3 3 1,5 4 183,-1 2 1,8 2-1,4 6 1,6 9-193,4 10 1,2 14-1,-3 5 1,7 7-55,3 5 0,-3-2 1,-1 8-1,1 2-155,-2 2 1,5 4-1,-5 2 1,1 1-107,1-1 1,-8-2-1,1-4 1,-5-4 37,-6-6 0,-3-5 1,-11-7-1,-3-7 150,-6-8 1,-4-6-1,-4-5 1,-4 1 83,-6 2 0,-11 1 1,-6-5-1,-6 2 207,-6 3 1,-2 7-1,-3-4 1,5 2 87,4 0 0,8 2 0,2 10 0,2 3-86,3 1 1,11 6-1,5-5 1,6 5-134,6 1 1,9 4-1,11-1 1,1-5-120,4 0 1,2-1 0,2 1-1,0-1-60,0-1 0,-3 7 1,0-11-1,-5 1-50,-2-4 1,-2-4 0,-7-4-1,-3-4 85,-1-6 1,-8-4-1,2-1 93,-4-1 0,-2 1 0,-2-1 0,-2 3 91,-2 3 1,-8-2-1,3 8 1,-5 3-79,-1 0 0,-3 5 1,-3 4-1,-4 6-215,0 3 0,-12-3 0,2-3 0,-6 1-288,-5 0 1,-10 1-1,-4 7 467,-1-1 0,-4 0 0,4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9:05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0 138 8047,'0'-27'389,"0"4"1,2 3 0,4 3 202,5 0 1,-1 5 0,2 2-319,1 2 0,-3 5 0,0 8-104,-2 7 0,-3 4 0,-5 3 0,0 4-55,0 6 0,0-1 1,0 3-1,0 4-121,0 3 1,0 5-1,0-4 1,0 2-95,0-3 1,2 5 0,2-2 0,4 0-101,2 1 0,1-5 0,9 4 0,1-6 60,2-6 1,8-2 0,-1-8 0,3-1 107,1-8 0,7-6 0,2-6 1,2-4-19,3-6 1,1-11 0,-1-8 0,-3-6-5,-3-4 0,-1-5 0,-8 3 0,-4 0 23,-6 1 0,-5-5 1,-6 6-1,-7 0 98,-3-1 0,-4 5 0,-5-2 0,-9 6 198,-5 4 0,-10 8 1,2-1-1,-4 9 98,-2 7 1,0 4-1,0 2 1,2 0-159,4 0 1,4 6 0,7 2 0,3 1-270,3 5 0,4 3 1,10 5-1,4 3-251,6 2 1,13-4 0,8 4 0,8 1-932,3-1 0,3 0 1246,5 2 0,8 4 0,2-6 0</inkml:trace>
  <inkml:trace contextRef="#ctx0" brushRef="#br0" timeOffset="682">1083 1064 8250,'0'-12'1807,"0"1"0,0 5-632,0-6 1,0 6 203,0-5-968,0 7 0,0-6-112,0 4 1,0 6-245,0 0 1,0 10-1,0 11 1,0 5-117,0 1 0,0 2 0,0 6 0,0 0-71,0 0 0,0 5 0,0 1 1,0 0-54,0 2 0,6-1 1,0 5-1,-3-6 7,-1-5 1,4-3-1,0-3 1,-2-7-617,-2-4 571,-2-9 1,0-12-1,-2-13 1,-2-9 37,-2-3 0,0-8 1,6-6-1,0 1 2,0-3 1,2 6 0,4-4 0,4 4 46,-1 3 1,13 4 0,-5 3-1,3 2 96,-1 4 0,-1 9 1,-1 6-1,1 4 151,-1 2 0,0 2 1,-1 4 7,-4 6 0,-5 9 0,-7 2 0,-2-1 108,-3-3 1,-5 4 0,-10 1 0,-1-1-34,-2 2 1,-6-7-1,5 1 1,3-5 75,2-1 0,1-5 1,3 0-1,1-2 437,3-1 1,9 1-643,2-6 1,15-6 0,14 1 0,4 1-279,2 2 1,6-4 0,0 0-1,-1 2-83,3 2 0,-6 4 0,2 2 1,-6 4-415,-4 2 0,-8-1 0,2 5 0,-5-3-229,-6 3 0,-3 2 0,-5 1 939,2 0 0,-8 1 0,-8-1 0</inkml:trace>
  <inkml:trace contextRef="#ctx0" brushRef="#br0" timeOffset="999">1764 1239 8108,'-10'-18'807,"1"1"0,5-1 3525,-2 1-3742,0 7 1,14 2 0,3 8-280,5 0 0,1 2 1,1 4-1,-1 6-41,1 3 1,-3 3 0,-1-1 0,-4 3-125,-3 3 1,1-2 0,-4 6 0,2-1-149,-2-5 0,-2 4 0,-2-2 0,0 1-270,0 1 0,6-6 1,-1 5-1,1-5-290,2-2 0,-4-5 1,7-2-1,3 0-703,2-1 1,7-5-1,2 0 1,2-8 1264,4-8 0,2-11 0,2-4 0</inkml:trace>
  <inkml:trace contextRef="#ctx0" brushRef="#br0" timeOffset="1114">1764 977 8585,'-35'-35'650,"0"0"1,8 10 0,4 5-1091,3 7 1,9 3 439,11-2 0,11 20 0,24 11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9:11.7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417 366 8211,'18'-35'0,"-3"2"-194,-3 4 1,2-2 0,-9 5 0,-1 1 857,-2 0 1,-4-4 0,-4 6-1,-5 1-5,-5 3 1,-3 1-1,-3 3 1,-3 1-329,-2 3 1,6 7 0,-3-2-1,5 8-173,2 9 1,-5 3-1,3 17 1,5 6 14,5 8 1,3 13 0,6 8 0,2 8 18,4 7 1,11-1 0,10 1 0,2 3-304,0 1 1,0 2 0,6-1 0,-2-5-443,-4-5 1,-11-6-1,-12-4-260,-4-2 0,-12-16 0,-9-3 0,-12-12 1,-10-12 449,-4-7 1,-1-7 0,-7-8 0,3-7 664,3-10 1,6-7-1,12-10 1,6 0 93,4 0 1,9 0 0,4 2 0,6 2-381,6 2 1,6 8-1,11-2 1,8 3-459,8 3 1,5 1 0,9 3 0,-1 3 441,1 2 0,7-5 0,2 3 0</inkml:trace>
  <inkml:trace contextRef="#ctx0" brushRef="#br0" timeOffset="183">906 837 8170,'-7'-17'322,"3"1"0,-6 3 189,2 1 1,2 10 0,8 4-52,4 14 0,4 9 0,9 12 0,3 1-321,1 3 1,8 6-1,-4-6 1,2-1-586,0 3 0,-2-4 0,3 5 0,-5-1 446,0-4 0,-13-2 0,3-2 0</inkml:trace>
  <inkml:trace contextRef="#ctx0" brushRef="#br0" timeOffset="335">976 505 8228,'10'-35'75,"-2"1"0,-8 1-2,0 3 0,7 7 1,7 12-252,7 5 0,1 12 0,9 5 1,4 7-290,3 5 0,9-2 0,-2 8 467,5 2 0,-1 10 0,11 4 0</inkml:trace>
  <inkml:trace contextRef="#ctx0" brushRef="#br0" timeOffset="483">1902 558 8228,'17'-29'122,"1"0"0,1 7 0,4-1 0,6 4 190,4 1 0,-3 8 0,-1 5 1,2 3-239,2 2 1,2 2 0,-2 3-1,-2 7-1034,-2 4 0,-6 3 960,6 4 0,-7 4 0,3 8 0</inkml:trace>
  <inkml:trace contextRef="#ctx0" brushRef="#br0" timeOffset="633">2076 959 8228,'2'-17'264,"4"0"1,-2-1 0,8 3 211,1 3 0,11-2 1,7 7-1,7-1-444,9 0 0,11 2 0,6 6 0,4 0-1971,2 0 1939,-8 8 0,6-6 0,-6 6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9:10.2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16 594 8190,'-2'-44'376,"-2"1"0,-1 4 14,1 4 0,6 4 1,9 14-1,13-1-187,7 1 1,13 5-1,7 2 1,7 3-446,4 3 0,2 2 0,6 4 0,-2 3-361,-4 7 1,-6 6-1,-11 5 1,-10 6 602,-12 4 0,-2 10 0,-13 1 0</inkml:trace>
  <inkml:trace contextRef="#ctx0" brushRef="#br0" timeOffset="134">121 908 8335,'6'-17'0,"2"0"92,1-1 0,11 1 1,11-1-1,8 3 68,7 3 1,18-2-1,8 9 1,6 1-275,5 2 1,2 2 0,3 0-1,-5 0-1007,-7 0 1121,-8 0 0,-8 8 0,2 1 0</inkml:trace>
  <inkml:trace contextRef="#ctx0" brushRef="#br0" timeOffset="334">1047 158 8190,'0'-45'138,"0"4"0,6 12 1,1 8-1,3 7 229,4 8 1,3 4 0,6 6-1,8 8-107,8 11 1,0 10-1,8 10 1,1 9-153,3 10 0,-7 8 0,-5 6 0,-8 7-99,-8 9 0,-13 5 1,-9-46-1,-4 0 1,-4 1-1,-3-1-199,-4 2 0,-5-1 1,-9-1-1,-5-1 1,-6 7-1,-5 0 1,-6 0-1,-3-1-311,-6 0 0,-2-1 0,-3 3 0,-2-2 0,-4-7 0,0-1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9:13.3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1118 8376,'-9'-8'1013,"-1"6"-615,4-4 1,2 4-1,-5 4 1,1 6-66,4 9 0,2 3 0,2 9 0,0 2-150,0 2 1,6 0-1,2-2 1,1-2-61,5 2 1,-4 0 0,1 0-1,3-5 49,1-7 1,3 0-1,-1-13 1,1-2 321,-1-2 1,8-19 0,5-15 0,3-18-174,1-18 0,11-11 0,-20 33 1,1-2-1,2-2 0,0 0-183,0-4 0,0-1 0,3-3 0,0-1 0,0-3 0,0-2 0,1-1 1,0 0-201,1-1 1,-2 0 0,-3 11 0,-1 2 0,-1 3 0,0 3 0,17-27-461,-6 20 0,-8 11 0,-2 14-160,-2 5 1,-2 13 0,-5 5-1,-1 4-320,1 2 1,-1 14 0,1 5-1,-3 8 1002,-3 10 0,-4 6 0,-8 9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9:14.0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271 664 8358,'-24'0'0,"1"-2"264,2-4 1,1 4 0,5-6 2479,3 1-2419,4 5 1,18-6 0,7 8 0,11 0-287,5 0 1,17 0-1,8-2 1,8-2-398,4-2 0,6 0 1,-2 6-1,-5 0-214,-3 0 1,-4 0-1,1 0 1,-11 2 571,-9 4 0,-22 4 0,-6 7 0</inkml:trace>
  <inkml:trace contextRef="#ctx0" brushRef="#br0" timeOffset="132">26 978 8358,'-17'0'263,"9"0"1,8 0-1,13 0 112,15 0 0,20 0 0,28 0 1,21 0-418,-39 0 1,2 0 0,2 0 0,2 0 0,9 0 0,2 0 0,-3 0 0,-1 0-155,0 0 1,-2 0-1,-1 0 1,-2 0 0,-8 0-1,-2 0-138,-2 0 1,-3 0 0,38 0 0,-11 0 0</inkml:trace>
  <inkml:trace contextRef="#ctx0" brushRef="#br0" timeOffset="350">1301 157 8510,'17'-35'0,"3"0"374,3 1 1,-2 8-1,10 9 1,8 9 34,12 6 0,3 12 0,8 7 0,-2 12-252,-3 10 1,-5 10 0,-7 13-1,-9 10-335,-4 5 0,-19 5 0,-1 5 1,-10 0 18,-8 1 0,-19 1 0,5-43 0,-3-1 0,-4 2 0,-2-1-464,-5 0 0,-2 0 266,-2-1 1,-2-1 0,-6 0 0,-3-1-1,1 1 1,-1-1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9:16.5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123 594 8306,'0'-27'97,"0"0"1,-2 5 0,-2-1 698,-1 2 0,-9 9 1,2 6-241,-3 4 1,-1 10-1,3 8 1,1 9-276,-2 10 0,7 17 1,1 3-1,4 5-102,2 6 1,2 2 0,4 0 0,5-2-79,5-2 0,9 0 0,2 4 0,2-4-252,0-6 0,1-4 0,6-1 1,3-3-195,2-3 1,2-7 0,-3-13 0,7-9 199,3-10 1,3-10-1,1-12 1,2-15 176,3-14 0,-1-13 1,-4-6-1,1-4 108,-3-6 0,2-7 0,-13 1 0,-4-2-233,-6-3 1,-8 0 0,-13 1 0,-12 8 7,-14 8 0,-18 8 0,-19 10 0,-9 5-5,-6 6 0,-2 8 1,0 17-1,3 7-155,2 3 1,-1 11-1,8 9 1,4 9-244,5 6 1,13 10 0,8 5-1,5 6-854,8 5 0,-1 5 1342,10-6 0,0 8 0,6-4 0</inkml:trace>
  <inkml:trace contextRef="#ctx0" brushRef="#br0" timeOffset="214">507 1048 8316,'-7'-17'741,"-3"1"-43,-8 5 1,9 7-1,3 13-192,4 9 1,10 11 0,3 0 0,7 6-506,5 6 0,2-2 0,6 5 0,-1 1-399,1-1 0,2-3 0,1 6 1,1-1 36,0-1 0,-2-2 0,-2-8 1,-5 0-295,-7-1 655,2-6 0,-11-3 0,8-8 0</inkml:trace>
  <inkml:trace contextRef="#ctx0" brushRef="#br0" timeOffset="564">1817 1223 8465,'0'-18'1566,"-2"1"-629,-4-1 1,-9 9-1,-10 3 1,-2 4-499,-5 2 0,-1 2 0,-3 6 0,-3 7-306,-2 7 1,6 9-1,6-2 1,0 2-300,2-2 1,7 4 0,9-4 0,-1 4-456,2 2 1,3 0-1,7 0 1,0 0-136,0 0 0,0-8 1,0-2 103,0 0 1,2-7 832,3-1 1,5-7 0,8-10-1,-1-2 566,0-4 0,3 2 0,3-7 0,6-1-231,4 2 0,8-3 1,0 7-1,-1 0-652,3-2 1,-4 6 0,6-4 0,-3 6-256,-3 6 0,-2-2 0,-2 8 1,0 1-516,0 3 0,-8 1 1,-4 1-1,-5-1-1502,-7 1 2408,5-1 0,-14 1 0,6-1 0</inkml:trace>
  <inkml:trace contextRef="#ctx0" brushRef="#br0" timeOffset="714">2219 1729 8361,'12'-5'76,"-1"-1"0,3 0 313,1-2 0,3 6 1,-1-4-1,1 6-151,-1 6 1,1 4-1,-1 7 1,1 1-438,-1-1 1,-1 1 0,-3 1 0,-3 2-364,-2 3 0,3-1 0,-5-5 562,-2-1 0,-2 0 0,-2 1 0</inkml:trace>
  <inkml:trace contextRef="#ctx0" brushRef="#br0" timeOffset="864">2149 1136 8367,'0'-43'524,"0"6"0,-2-4 288,-4 4 1,6 12 0,2 8-957,14 9 1,3 14 0,12 7-1,4 7-596,4 3 0,11 10 740,3 2 0,-1 0 0,8 8 0</inkml:trace>
  <inkml:trace contextRef="#ctx0" brushRef="#br0" timeOffset="1034">2848 1275 8525,'15'-33'0,"-1"4"250,-3 6 1,1 5-1,7 5 1,3 3 173,1 2 0,6 3 1,-4 5-1,3 0-659,3 0 0,2 7 0,0 3 0,-2 4-1205,-2 3 0,-8-3 1440,2 9 0,-3 4 0,-3 0 0</inkml:trace>
  <inkml:trace contextRef="#ctx0" brushRef="#br0" timeOffset="1167">2848 1555 8367,'17'-8'95,"1"-4"1,5 3 0,4-1-1,6 0 181,10 0 1,7 7-1,8-5 1,6 2-378,4 0 0,4 0 0,2 6 101,1 0 0,1 0 0,-6 0 0</inkml:trace>
  <inkml:trace contextRef="#ctx0" brushRef="#br0" timeOffset="1482">3861 961 8463,'1'-43'489,"3"8"0,2 10 1421,-2 6 0,0 9-1260,2 4 1,5 12 0,13 8 0,5 7-311,4 8 0,2 4 1,2 2-1,1 2-279,3 4 1,0-5-1,-6 5 1,0-4-252,0-2 1,0-8 0,-2-4-1,-4-5 29,-6-6 0,-4-7 0,-1-12 0,1-13 246,5-13 0,-3-11 0,8-17 0,2-8-23,2-11 1,-15 31-1,1-3 1,1-2-1,1-1 1,1-2-1,2 0-95,1-2 1,1 1-1,0 5 1,0 0 0,0 1-1,0 1 1,0 5 0,-1 3-362,21-35 1,-5 22 0,-12 13 0,-5 16-280,-5 15 1,-2 8 0,1 4-1,-1 2-473,1 4 1,7 14 0,2 14 1145,0 11 0,6 13 0,-5 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9:19.4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69 443 8997,'0'-25'1211,"-8"6"0,4-5 949,-7 13-1785,7 3 0,-2 18 0,12 7 1,5 10-119,5 6 1,7 4 0,0 4 0,1 4-296,1-1 1,-4 7 0,6-5 0,-1 5-72,-5 1 0,4 6 0,-1 1 0,-5-1-581,-5 2 0,-1-6 0,-7 4 0,-4-5-908,-6-7 0,-8-3 1598,-11-8 0,-4 0 0,-8 0 0</inkml:trace>
  <inkml:trace contextRef="#ctx0" brushRef="#br0" timeOffset="234">313 461 8411,'8'-35'0,"0"0"0,5 0 0,-3 0 830,-2 0 1,4 8 0,-5 6-79,3 7 0,2 6 1,3 10-664,-3 4 0,1 4 0,-5 9 0,0 4-182,0 7 0,-2 4 0,-6 5 1,0 2-88,0-2 0,0-2 0,0-2 0,-2 0-224,-4 0 1,-2-1-1,-6 1 1,3 0-566,-3 0 1,1-6 968,1 0 0,-11-7 0,3 3 0</inkml:trace>
  <inkml:trace contextRef="#ctx0" brushRef="#br0" timeOffset="1183">855 601 8849,'-18'0'918,"1"0"1,-1 0-461,1 0 0,5 0 1,3 1-249,1 5 0,0-2 0,4 8 0,-2 1-155,2 3 1,3 1 0,2 1-106,5-1 1,-4-5 0,4 0-245,-4 1 1,4-3 572,0 2 0,1-9 163,-1 3-256,-4-4 268,6-2-54,-8 0-223,0-8 1,0 5 165,0-9-23,0 8 0,0-6 282,0 4-37,0 5-472,0-7-154,0 8 1,0 2-283,0 4 0,2 3 0,4 9 1,5 1-97,5 4 1,1-3 0,1 3 0,1-4-119,4-1 1,-3-1 0,5 1-1,-2-1-379,1 1 0,-7-7 909,-5 1 1,-3-10 0,3-2 0,-8-10 348,-8-5 1,-6-8-1,-7-3 1,-1 1 390,1 0 1,2 2 0,1 3-1,2-1 173,-1-2 0,5-1 0,2 7-511,4-1 1,12 1 0,7-1 0,11 3-327,4 3 1,11 3 0,4 5-1,3-2-147,3 2 0,-3 2 1,-1 2-1,-5 0-74,-1 0 1,-8 2-1,-8 2-218,-2 2 0,-7 1 200,-7-1 0,-9-4-20,-2 4 1,0 4 38,-6 1 1,4 5 0,2 1 0,0 3-93,0 3 1,0-2-1,0 7 1,0-3-181,0-4 1,2 4-1,4 1 1,6-3 187,3-4 1,3 3-1,-1-13 1,1 1 357,-1-4 1,1-4 0,-1-2 0,1 0 324,-1 0 0,1-2 0,-1-2 1,1-4 39,-1-2 1,-5 5 0,-1-5-250,3 2 1,-1 0 0,1 5-225,-2-3 1,-1 0-1,7 8 1,-1 2-258,1 2 0,-1 7 0,1-3-149,-1 0 0,1 3 0,-1-7 342,0-2 0,1-2 0,-1-2 138,1 0 0,-3-14 0,-1-3 0,-4-5 5,-3-3 1,-1-2 0,-6-8 0,0 0-400,0 0 0,0 2 1,0 2-1,0 4-665,0 2 1,0 1-447,0 7 1,2 1 1435,4 5 0,4 11 0,7 10 0</inkml:trace>
  <inkml:trace contextRef="#ctx0" brushRef="#br0" timeOffset="1650">2322 950 8337,'0'-18'529,"0"1"1,0-1 0,0 1 116,0-1 1,2 3-1,2 1 1,3 3-17,3-3 1,2 4-1,7-1 1,2-1-317,3 2 0,1-5 1,-4 3-1,3-3-231,-3-3 1,-4 7-1,-3-1 1,-4-2-95,-3-1 1,-1 3 0,-8 3-1,-5 1-148,-11 4 1,-1-4-1,-10 2 1,-1 2-16,3 3 0,2 2 0,8 5 0,-1 6-15,1 3 0,7 3 1,4-1-1,4 1-142,2-1 0,2 7 0,4 1 0,6 0 230,3 0 0,3 0 1,1-3-1,2 1 144,3-2 1,-1-1 0,-4-5 0,3-1 11,1-2 1,0-8-1,-3 1 1,1-3 56,2-2 0,1 0 0,-7 0 0,2 0-119,5 0 0,-3-6 1,6-1-1,0-1-41,1 0 1,-1 2 0,4 6 0,-2 0 3,2 0 0,2 0 1,0 0-1,-2 0 26,-2 0 1,-6 6-1,5 0 1,-3-2 138,-4-2 0,-1-2-77,-3 0 0,-1-10 0,-5-5 1,-5-7-452,-4 1 1,-2-4 0,0-1 0,0 1-153,0 0 1,6-6-1,2 4 559,1 0 0,11-6 0,7 5 0</inkml:trace>
  <inkml:trace contextRef="#ctx0" brushRef="#br0" timeOffset="1865">3649 216 8241,'-35'-33'0,"0"4"0,2 6 1756,4 4 0,4 9 0,9 6-996,5 8 1,3 7 0,8 15 0,4 9-375,7 9 1,3 9 0,15 3 0,2 4-501,2 2 1,2 0-1,0 4 1,0-4-548,0-2 0,0 5 0,-2-5 0,-4 0-936,-6 0 1,-11-2 0,-8-7 1596,-8-5 0,-21 5 0,-12-7 0</inkml:trace>
  <inkml:trace contextRef="#ctx0" brushRef="#br0" timeOffset="2015">3649 758 8241,'8'-20'47,"3"-3"0,5 4 0,1-5 0,3 5 208,3 1 1,4 7 0,8-1 0,0 1-546,0 1 1,6-6 289,0 5 0,-1-13 0,-5-3 0</inkml:trace>
  <inkml:trace contextRef="#ctx0" brushRef="#br0" timeOffset="2182">4068 94 8241,'-2'-27'1250,"-4"4"0,3 3-594,-9 3 0,8 11 0,-2 10 0,6 15-315,6 12 1,4 2 0,9 14-1,4 1-83,7 3 1,3 7 0,1 2 0,1 2-1,0 4 1,0 2-1,0 2 1,0 0 54,0 0 0,-2-2 1,-6-6-314,-9-10 0,-9 0 0,-9-7 0</inkml:trace>
  <inkml:trace contextRef="#ctx0" brushRef="#br0" timeOffset="3048">4487 705 8481,'-9'-7'0,"1"-3"124,0 0 0,4-5 966,-7 3 1,7-4 236,-2-1 0,4 5 486,2 1-1560,0 7 1,8-4-136,3 8 1,-1 2 0,2 4-291,1 5 1,-5-1 0,0 2-192,0 1 0,-5 1 0,7 0 0,0-3 27,0 3 1,-7-5 0,5 3 165,0 2 1,0 1 0,5 1 0,-1-3 65,2-1 1,-5-6 0,3 5 0,1 1-132,3-2 1,1-1 0,1-5 56,-1 2 1,1 6 0,-1-6 50,1-2 1,-7-3 107,1-1 1,-8-1 0,0-5-67,-8-6 0,-8-9 1,-9-3-1,-4 3 160,-2 2 1,3-5-1,-3-1 1,0 0 670,0 0 0,5 0 0,-1 3-126,4-1 0,9 0 1,4 5-1,6 3-211,6 3 0,8 4 0,15 6 0,11-2-321,9-1 1,5 1 0,3 9 0,3 5-112,2 0 0,-2 5 1,0-3-1,-11 4-140,-11 1 0,-1-5 0,-13-3 1,-5 1-178,-5 0 1,-7-4 171,-7 5 1,-2-5 0,-3 6-144,-7 1 0,2-3 0,-1 2 0,-1 1-155,2 3 0,1 3 0,5 3 0,-2 1-113,2-2 0,2-1 0,2-3 0,2-1 284,4-5 0,4 3 1,9-6-1,2-1 373,3 1 1,5-2 0,-4-6-1,2 0 378,4 0 0,2-2 0,2-2 0,-2-4 107,-4-1 0,2-3 0,-6-4 0,1 3-243,-1 1 0,-4 6 0,-7-5 1,-3-1-255,3 2 0,2-3 1,-1 5-1,-1 0-125,-3 1 0,1 1 0,5 4 0,1-2-72,-1-2 0,1 0 0,-1 4 0,1-2 198,-1-1 1,1-3-1,-1 4 1,1-4 125,-1-2 0,-5-1 0,-3-7 0,-1-1-152,-4-4 1,-2 1-1,-4-5 1,-4 0-514,-5 0 1,-3 0 0,0-2 0,3 7 471,-3 9 0,-1-3 0,-3 6 0</inkml:trace>
  <inkml:trace contextRef="#ctx0" brushRef="#br0" timeOffset="3499">86 2155 8325,'-17'-8'858,"-1"6"0,3-6 1,1 3-224,3-1 0,7 4 1,-2 11-1,6 13-265,6 9 1,5 4 0,15 15 0,7 7-190,5 3 1,11 10 0,-2 5-1,3 1-532,2 2 1,-7-9-1,-4 3 1,-6-8-610,-6-4 0,-12-1 0,-11-9 0,-6-3-1336,-6-7 2296,-11-3 0,-26-10 0,-11-1 0</inkml:trace>
  <inkml:trace contextRef="#ctx0" brushRef="#br0" timeOffset="4132">16 2295 8325,'18'-68'0,"1"4"337,5 5 0,3 13 0,10 5 0,3 4 505,7 2 1,2 14-1,-1 5 1,-3 7-572,-3 5 0,1 10 1,-4 5-1,2 7-417,-3 5 0,-7 4 0,-3 8 0,-3 2-28,-4 4 1,-9-4 0,-6 3 0,-4-1-95,-2 2 1,-14-2 0,-5 5 0,-7-1-50,-5-4 1,-4-2-1,-5-2 1,-9 0 7,-7 0 1,2-8-1,-5-4 1,7-6 223,5-5 1,10-6 0,10-12-1,4-8 636,8-7 1,9-12-1,17-10 1,15-1 96,10-5 0,9 7 0,7 1 0,1 6-57,-1 6 1,8 4 0,4 9 0,4 4-340,2 7 0,0 18 1,-2 11-1,-2 8-189,-2 9 1,-10-2 0,1 6 0,-11-3-210,-7-3 0,0 0 1,-14-2-1,-3-2-335,-7-8 0,-5-6 0,-8-3 224,0-1 1,-8-7 0,-3-4 0,-7-4 135,-5-2 0,2 0 0,-7 0 0,1 0-44,0 0 0,6-8 0,-3-4 1,5-5 361,2-6 0,7 3 0,4-5 1,4 2 189,2-1 1,8-7 0,4 4 0,5 0-124,6 4 1,10 5 0,12 5 0,5 3-141,10 2 0,1 2 0,3 8 0,2 4-103,2 6 0,1 3 0,-3 3 0,-5-1-292,-9 1 0,-11-1 0,-2 1 0,-8-3-1057,-8-3 1129,-4-4 0,-9-16 0,-6-6 1,-8-5 108,-8-5 0,-5-7 0,-5 2 1,-5-4 165,-6-2 1,8 6 0,-10 2-1,2 2 53,0 4 1,-2 1-1,2 5 1,4 3-418,6 6 0,11 6-783,6 6 0,6 6 1,8 11-1,10 6-1519,9 4 2590,6 2 0,10 0 0,1 0 0</inkml:trace>
  <inkml:trace contextRef="#ctx0" brushRef="#br0" timeOffset="4499">1780 1893 8913,'-44'-41'0,"3"2"2069,4 6 0,16 14-1022,3 13 1,14 8-1,4 10 1,10 11-767,6 8 1,3 8 0,4 4 0,6 5-451,4 1 1,0-1 0,-2 3 0,-1-3-424,1-1 0,0-3 0,-2 3 0,-6-6-345,-4-5 0,-1-3 0,-3-3 0,-3-7-188,-6-4 1,-6-11 0,-6-8 919,-6-10 1,-1-13 0,-1-6-1,5-4 248,1-2 1,2-6 0,6 2 0,2 4 476,4 4 1,3 10-1,9-2 1,1 5 227,5 7 1,-3 3-1,8 8 1,2 4-445,2 7 1,2 9 0,0 15 0,-2 0-436,-4 0 0,-6 5 0,-11 1 0,-6 0-131,-4 2 0,-4-7 0,-6 3 0,-9-6-322,-11-4 1,-12-7 0,-7 1 0,-3-6 583,-3-5 0,-15-4 0,-3-8 0</inkml:trace>
  <inkml:trace contextRef="#ctx0" brushRef="#br0" timeOffset="4682">2374 1701 8325,'27'-35'898,"-3"0"0,-3 4 0,0 8-136,3 11 1,1 10 0,-4 10 0,4 11-460,3 14 1,1 12 0,6 11-1,0 4 112,-1 2 0,1 2 0,-2 6 1,-2 4-975,-1 7 1,-3-7-1,2 10 1,-8-7-955,-7-1 1,-7 7 0,-7-5 1512,0-4 0,-23 1 0,-6-13 0</inkml:trace>
  <inkml:trace contextRef="#ctx0" brushRef="#br0" timeOffset="5348">2863 2557 8325,'20'-33'0,"1"1"0,4 5 300,2 2 1,4-4-1,8 6 1,4-1 744,1-1 1,-3 12-1,4-5 1,-2 3-500,-5-1 0,-9-1 1,-5 1-1,-7 3-262,-5 1 1,-4 6 0,-8-6-320,0-1 0,-8-1 0,-4 3 0,-3 5-249,-3 4 0,-5 2 0,0 0 0,1 2-291,3 4 1,7 3-1,3 9 1,1-1 263,4 1 1,2 5 0,2 2 0,0 2 268,0 4 0,8 0 0,5 1 0,7-5 92,3-2 0,6 4 0,-4-6 0,1-1 99,-1-3 0,4-9 0,-6-4 0,0-4 148,3-2 0,-13 0 0,5-2 0,-3-6-9,1-10 1,-5 1 0,-1-6 0,0 3-129,0 3 1,-1-1 0,5 1 0,-3 1-74,3 5 1,2-3 0,1 8 0,1 2-159,-1 2 1,0 4-1,1 4 1,1 6-29,5 3 0,-5 5 0,4 1 0,-3 2-134,-3-1 1,-1-3-1,-3-1 1,-3-1-541,-2 1 1,-2-1 579,-6 0 0,-2-9 0,-2-8 324,-2-9 0,-6-9 1,5-3-1,-1-5 281,0-1 0,2 4 1,6-4-1,2 2 30,4 3 1,4 3-1,7 3 1,3 3-150,3 1 1,4 8-1,8-2 1,0 6-118,0 6 1,5 4-1,1 7 1,-2 3-375,-2 3 0,-8-2 1,-2 7-1,-2-3-510,-3-4 0,-9-1 1,-3-3 196,-2 1 0,-4-9 1,-10-3 403,-6-4 0,3-10 0,-1-5 0,2-7 452,4-3 1,-4-2 0,3 3 0,1-1 250,2 2 1,10 1 0,3 3 0,7 1-256,5 5 1,-2-3 0,8 8 0,4 2-577,6 2 0,-2 12 0,2 6 1,-6 7-512,-4 4 1,-6-4 0,4 7-1,-3 1-432,-9 2 0,1 2 0,-10-1 1178,-3 1 0,7 0 0,0 0 0</inkml:trace>
  <inkml:trace contextRef="#ctx0" brushRef="#br0" timeOffset="5481">5308 2661 8325,'-10'-27'360,"3"-6"1,7 6 0,0 0 5747,0 4-6264,0 3 156,0 10 0,0 26 0,0 13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9:32.7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16 590 8198,'0'-12'0,"0"1"2252,0-3-740,-7 6 1,5 5-1145,-4 14 1,12 1 0,5 13-1,5 0-252,1 4 1,3 4 0,1 2-1,2-2-89,-1-4 0,3 8 1,-2-6-1,-2 0-771,-1 2 0,-3 0 1,-1 2-1,-3 0-1848,-1 0 2592,-8 0 0,-4 0 0,-10 0 0</inkml:trace>
  <inkml:trace contextRef="#ctx0" brushRef="#br0" timeOffset="183">104 573 8331,'0'-35'433,"0"0"0,0 6 0,0 1 0,0 3 562,0 4 0,7 2 0,5 3-779,4 4 1,7-1 0,2 7 0,2 2-566,4 2 1,4 2 0,4 0 0,2 2-205,-2 4 1,-3 4 0,-1 7 0,-2 1 552,-4-1 0,-3 8 0,-9 2 0</inkml:trace>
  <inkml:trace contextRef="#ctx0" brushRef="#br0" timeOffset="316">174 765 10195,'1'-12'279,"5"2"1,8 3-408,7 3 0,6 2 0,8 2 0,0 0-707,0 0 1,0 8 0,0 1 834,0 1 0,0 13 0,0-3 0</inkml:trace>
  <inkml:trace contextRef="#ctx0" brushRef="#br0" timeOffset="449">313 1062 8331,'-9'-2'966,"3"-4"1,6-4-793,6-7 1,11 7-1,12 4 1,6 2-262,6-2 1,-2 5 0,7-5 86,3 4 0,9 2 0,4 0 0</inkml:trace>
  <inkml:trace contextRef="#ctx0" brushRef="#br0" timeOffset="1032">1012 1062 8700,'-10'-12'3326,"2"2"-2703,1 3 1,5-7 0,-6 4 0,2-1-204,0-1 1,-5 0-1,3-7 1,0-4-135,0-7 0,-3-2 0,3-5 0,-2-4-49,-3-6 0,5-3 0,0-3 1,2-1 170,0-4 0,1 9 1,5-1-1,0 7-128,0 10 0,2 0 0,3 10 0,7 4-297,4 5 1,3 6 0,4 8 0,6 0-273,4 0 0,4 10 1,2 7-1,4 11-304,1 5 1,-3 2 0,4-1 0,-3 3-118,-3 4 0,-8-4 0,-4 4 0,-1-3 155,-5 3 1,-4-6 0,-5 2 0,-6-8 124,-4-4 0,-4-1 1,-4-9-1,-7-3 491,-9-6 1,1-4 0,-6-2 0,1-2 463,5-4 0,0-12 0,1-11 1,1-4 417,3-2 0,9 0 1,-3 0-1,2 1-191,4-1 0,4 6 0,6-1 1,6 1-489,3 2 0,9 2 0,1 9 0,2 5-392,4 5 1,2 4 0,4 2-1,2 2-375,1 4 0,1 11 0,-6 12 0,2 6-495,4 6 0,-10-4 0,4 6 0,-4-1 100,-4 5 0,6-3 1,-6 1-1,0 0 898,-3-1 0,-5-5 0,-2 4 0</inkml:trace>
  <inkml:trace contextRef="#ctx0" brushRef="#br0" timeOffset="1300">2007 939 8351,'0'-17'0,"0"-1"722,0 1 0,0 0 1,2 1-1,4 2 7,6 3 0,3-1 0,3-5 1,1 1-296,4 4 0,-1-1 0,5 5 1,0 0-235,0 1 1,-5-5 0,1 4 0,-4 0-108,-1 1 1,-7-7 0,-1 2-128,-2-3 1,-4 3 0,-10 1 0,-6-1-218,-3 2 0,-5-3 1,-1 5-1,-4 0-67,-2 0 0,5 3 1,-1 5-1,4 2-20,1 3 0,3 7 1,3 9-115,6 3 1,4 1 0,6-4 0,6 4 42,7 3 1,14 1-1,2 4 1,6-2-1304,0-2 1712,5-8 0,1 12 0,7-6 0</inkml:trace>
  <inkml:trace contextRef="#ctx0" brushRef="#br0" timeOffset="1798">2566 660 8351,'-8'-27'769,"-1"-4"1,-7 7-1,3 3 893,1 2 0,6 3-752,-6 5 1,10 3-1,4 10-922,14 4 1,3 5 0,10 11 0,3 1-264,1-2 1,1 4 0,1-1 0,0-1-390,0 2 1,0-5 0,0 3 0,-2-6-325,-4-5 0,-4 2 1,-7-7 615,-1 3 1,-7-8-1,-6-2 1,-8-12 541,-8-9 1,-11-14-1,-6-12 1,-4-5 971,-2-6 1,-6-4 0,-1-8-1,-1 0-45,0 0 1,3 2 0,7 6-1,3 10 1281,7 9 1,6 14-1831,5 6 1,12 11 0,12 8 0,7 8-951,10 8 0,2 9 0,18 6 0,3 4-153,4 6 0,5 10 0,-5-1 0,2 5-590,-2 1 1,-9 1 0,-6-1-1,-4 2 267,-3 4 0,-12-9 0,-7 1 0,-7-7 70,-10-10 1,-8 0-1,-11-12 1,-4-5 606,-2-8 1,3-8 0,-3-6 0,0-8 711,0-7 1,7-6-1,1-8 1,7 0 1004,5 0 1,1 0 0,6 0-1,0 2-612,0 4 1,8-2-1,5 8 1,7 1-559,3 3 0,10 3 0,2 5 0,9 5-759,7 4 0,3 10 1,3 3-1,1 7-799,-2 5 0,-2 4 0,-3 8 1,-5 0 1211,-5 0 0,-4 8 0,-2 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9:30.2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86 245 8006,'-23'-33'278,"0"4"1,5 6 0,9 9 1149,1 2 0,4 8-733,10-1 0,-4 5 1,5 4-441,1 1 1,-4 9 0,8-2-1,1 3-79,3 3 0,1 5 1,1 2-1,-1 0-147,1 1 0,-1 5 1,1-4-1,-3 2-432,-3 0 0,3-6 0,-3 6 0,2 2-289,-3 2 1,-1-4-1,-6 1 1,2 1-90,-3 2 1,-1 0-1,-4-2 1,-5-4 780,-11-2 0,-7-2 0,-10-5 0</inkml:trace>
  <inkml:trace contextRef="#ctx0" brushRef="#br0" timeOffset="252">121 315 8130,'-2'-20'265,"-4"-3"0,5 10 0,-7-5 435,0 3 1,6-1-106,-4-1 1,4 5-1,4 2-251,4 2 1,4 3 0,9 3-406,4-4 0,-3 4 0,5-4 1,-2 4-224,1 2 0,5 0 1,-4 0-1,2 0-377,4 0 1,-4 0-1,1 2 1,-3 2-569,-4 2 1,-7 7 1228,-3-1 0,-7 4 0,4 1 0</inkml:trace>
  <inkml:trace contextRef="#ctx0" brushRef="#br0" timeOffset="385">174 455 7718,'4'0'1446,"9"0"-1431,10 0 0,7 0 1,6 0-1,5 0-573,6 0 0,-3 0 558,3 0 0,-1 0 0,7 0 0</inkml:trace>
  <inkml:trace contextRef="#ctx0" brushRef="#br0" timeOffset="535">313 734 9096,'18'-8'400,"7"6"0,4-4 0,4 3-962,2-3 1,8 4-1,3-4 562,5 4 0,1-6 0,1-1 0</inkml:trace>
  <inkml:trace contextRef="#ctx0" brushRef="#br0" timeOffset="1068">977 647 8265,'0'-18'1124,"-6"1"1,-2-1-465,-1 1 1,3-1 0,-6 1 0,-1-1-172,-3 1 1,1-2 0,-1-5 0,1-5 43,-5-4 1,-1-4 0,5-2-1,3-1 47,1 1 1,2-4 0,-1 2 0,5 5-309,4 5 1,4 3-1,4 9 1,5 0-370,5 3 0,9 10 1,4 0-1,4 4-170,2 2 0,8 8 0,3 4 1,5 5-334,1 7 0,-5 3 0,-1 8 1,-1 2 51,-6 3 1,0-3 0,-16 4-1,-2-4-14,-1-2 1,-5 0 0,-3-2 0,-6-4 121,-4-6 0,-4-5 1,-4-7 592,-6-5 0,-3-4 0,-3-6 0,1-6 366,-1-7 1,3-10 0,1 1 0,4-1 296,3-4 1,-5 0-1,6 0 1,2 2-39,2-2 1,2 4 0,2 0-748,4 1 1,4 3-1,7 8 1,1 3-377,-1 6 0,1 4 0,1 4 0,3 4-405,1 6 0,2 9 1,-4 4-1,3 2-75,-3 4 1,4 8 0,-1 2 0,-3-2 44,-2-2 1,-1 3-1,-1 3 1,-1 0 779,-5-1 0,5 7 0,-6-4 0</inkml:trace>
  <inkml:trace contextRef="#ctx0" brushRef="#br0" timeOffset="1384">2165 350 8265,'0'-27'237,"0"1"1,0 9 0,0-1 449,0 1 1,0 0 0,-2 1 0,-4 2-126,-6 3 0,2 5 0,-1-4 0,-5 2-260,-5 5 0,2 3 0,-7 5 0,3 7-299,0 4 1,-6 7 0,5 2 0,5 0-39,5 1 1,1 3-1,7-6 1,2-2-307,2-1 0,2-3 1,0 1 111,0-1 0,8-1 0,4-3 160,3-1 1,3-8 0,-1 2 0,2-6-6,5-6 1,-5 2 0,4-8 0,-3 1 32,-3 1 1,1-4-1,-3 6 1,-1 1 29,-3-1 0,1-4 0,6 6-622,-1 3 1,1 1 0,-1 2-80,0 0 0,1 0 0,-1 0 1,1 2-867,-1 3 1578,1-3 0,7 14 0,2-6 0</inkml:trace>
  <inkml:trace contextRef="#ctx0" brushRef="#br0" timeOffset="1784">2863 245 8265,'0'-17'443,"2"1"1,2 2 1325,2 3 0,-2 7-1173,-10-2 0,2 4 0,-8 2-462,-1 0 1,-3 8 0,-1 2-215,-1-1 0,7 5 0,1-6-186,2 1 0,0-5 1,5 4 94,-3 0 0,0-4 398,6 7-270,-8-7 0,6 6 0,-2-4 54,8 5 1,6 5 0,7 3 0,1 5 33,-1 5 0,7 11 0,1 9 0,0 7-110,0 8 1,4 18-1,-5 9 1,-5 6-53,-11-47 0,-2 1 1,-1 2-1,-3 1 0,-4 43 1,-5-2-135,-11-8 1,-1-11 0,-8-20 0,1-17 148,5-18 1,2-11 0,-1-12 0,1-6 361,1-9 0,-3-16 0,11-16 0,1-7-130,3-8 1,6-10-1,8-4 1,7 1-177,6-1 1,11 3 0,-3 3 0,6 0-395,5 2 0,-1 6 0,6 17 0,-1 7 440,1 3 0,2 10 0,5 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9:37.7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33 315 7955,'-9'-35'-845,"-1"8"1525,4 3 1,4 17 0,-4 11 0,6 13-126,6 8 1,2 4 0,6 6 0,-3 2-259,3 4 1,1 2 0,1 3 0,-3-3-206,-1 0 0,-2-5 0,3 9 0,-1 0-280,2-3 0,-7-1 1,-1-8-1,-4-2-796,-2-4 703,0 4 0,-8-21 0,-1-5 0,-3-16 329,0-21 1,1-10-1,-5-15 1,4-3 527,7-6 1,-3-10 0,2-1-1,2 1 64,2 2 1,4 4 0,4 2 0,6 4-216,3 2 1,1 10-1,-3 11 1,-1 10-143,2 11 0,1 8 0,3 12-331,-1 4 0,0 10 1,3 11-1,3 4-221,6 6 0,-2 4 0,3-1 1,1 7 35,2 3 1,1 3 0,1-1 0,0 1-366,0-1 0,0 0 1,0 1-1,0-1-173,0 1 1,-8-9 0,-6-3 0,-7-4-1745,-8-2 2515,-4-8 0,-10 6 0,-2-6 0</inkml:trace>
  <inkml:trace contextRef="#ctx0" brushRef="#br0" timeOffset="417">208 734 8095,'-27'-17'311,"2"5"0,7 2 880,1 2-815,-1-5 0,18 11 1,10-4-1,13 4-140,10 2 1,0-6-1,14-1 1,1-1 22,3 0 1,3-6-1,2 3 1,3-3 0,-3 3 1,-2-5 0,-1 2 0,-3-3 1,-3 0 1,-11-5 0,-8 11 0,-3-5 238,-4-1 1,-9 5 179,-6 0-783,-4 8 0,-2-1 1,1 10-1,3 7-52,2 4 0,8 1 0,-3 0 0,5 3-48,1 3 1,7-1 0,1 5 0,2-2-208,4-4 1,-4 4-1,0-1 1,1-3-405,-1-1 0,-4-11 0,4-3 537,-2-4 1,-1-10 0,-7-7 0,-1-11 365,-5-8 0,-3-7 1,-10 2-1,-4-4 76,-5-1 0,-5 5 1,-1-2-1,-3 4-13,-3 2 1,4 8 0,-5 4 0,5 5-637,2 7 1,7-1-214,4 12 1,6-2 0,6 16 0,7 3-1238,9 5 1933,5 1 0,8 2 0,0 2 0</inkml:trace>
  <inkml:trace contextRef="#ctx0" brushRef="#br0" timeOffset="600">1588 367 8129,'-10'-25'283,"0"6"1,6-5 0,-3 5 427,-3 1 0,6 7 0,-2-1 0,2 1 273,-2 1 0,6 4-817,0 12 1,2 9 0,10 11 0,4 1-79,5 4 1,-2 4-1,5 4 1,-5 1-377,-1-1 0,-1 4 1,0-2-1,1-3-267,-1-1 0,-1-2 0,-4 0 0,-7 0-140,-3 0 1,-2-6 0,-2-4 693,-3-5 0,-13-7 0,-9-13 0</inkml:trace>
  <inkml:trace contextRef="#ctx0" brushRef="#br0" timeOffset="883">1675 228 8129,'12'-41'0,"-3"2"220,-1 6 0,4 6 0,-5 11 171,3 5 1,-4 3 0,6 8 0,1 2-181,3 4 1,1 1 0,1 9 0,-1-1-106,1 5 1,-1 3-1,-1-2 1,-3 3-58,-1-3 0,-8 4 1,3 1-1,-1-1-139,0 0 1,-2-2-1,-10-3 1,-4 1 15,1 2 1,-7 1 0,5-9 0,-5-1 152,-1-3 1,5-5-1,0 4 29,-1-2 0,5-1-53,2-1 1,12-4 0,8 6 0,7 0-65,8 3 1,4 1-1,4 4 1,2 3-440,1 0 0,9 7 0,-4 1 0,-1 4 448,-3 6 0,4 9 0,-1-1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09:39.7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430 349 8287,'0'-25'189,"0"-4"1,0 2 0,0 0 0,0-1 483,0 1 1,-8 4 0,-4-4 0,-3 4 49,-3 7 1,-5 1-1,-2 9 1,-2 2-490,-4 2 1,-2 2 0,0 2 0,2 4-127,1 5 0,7 13 0,-4 5 0,4 4-209,7 2 1,6 5-1,10 3 1,0 2-335,0 3 0,8 3 0,4-1 1,5-1 71,7-3 1,3 1-1,8 3 1,0-1-2,0-3 0,-1-7 0,-1 2 1,-3-4-8,-7-2 1,-6-8-1,-5-4 1,-6-4 349,-4-1 0,-12-6 0,-7-3 0,-11-1 427,-5-4 1,-3-2 0,-3-2-1,-4 0-136,-2 0 0,12 0 0,0-2 0,6-2-247,6-2 1,3-2-763,7 3 1,11 3 0,13-4 738,9 4 0,13 10 0,9 1 0</inkml:trace>
  <inkml:trace contextRef="#ctx0" brushRef="#br0" timeOffset="165">1006 821 8226,'-8'-23'336,"-3"-1"0,-5 1 1,-1 6 764,-1-1 0,3 6-1430,3 1 1,6 9 328,12 2 0,11 8 0,11 9 0</inkml:trace>
  <inkml:trace contextRef="#ctx0" brushRef="#br0" timeOffset="714">1705 245 8333,'0'-24'0,"0"-1"329,0-2 1,0 6 0,0-5-1,0 3 419,0 0 1,-8 1 0,-2 9 0,-4 1-96,-3-1 0,3 5 0,-9 2 0,2 4-332,-2 2 0,1 8 1,-5 5-1,0 7-337,0 3 0,5 8 0,1 0 1,5 8-66,5 8 1,7-3 0,-2 3 0,4 1-424,2 3 1,8 3 0,6 0 0,5 1-136,4-5 0,8-1 1,0 3-1,6-1 78,4-5 0,0-3 1,-8-10-1,-2-6 128,-2-10 1,-8-7 0,2-10 0,-3-4 352,-3-7 1,-5-3-1,-2-17 1,-3-4 531,-3-4 1,-2-2 0,-2 7-1,0-1 224,0 0 1,0 6 0,0 1 0,0 1-86,0 0 0,8 6 1,4-1-1,3 7-371,3 3 1,-1 8 0,3-1 0,1 3-173,2 2 1,6 2 0,-4 1-1,1 5-124,-1 2 0,0 0 0,-3 3-57,1-1 0,0-3 0,-7 5 182,-5-2 0,-1-3 0,-6 5 32,2-2 0,-1-1 1,-5 7-1,0-1-103,0 1 0,0-1 0,0 3 0,0 1-407,0 2 0,2 8 1,2-2-1,4 4-33,2 2 0,-4 0 0,3 2 1,1 2-1730,0 2 2191,-6 7 0,11-11 0,-5 6 0</inkml:trace>
  <inkml:trace contextRef="#ctx0" brushRef="#br0" timeOffset="847">2735 891 8131,'0'-18'0,"-2"1"848,-4-1 0,4 1 1,-6-1 155,1 1 0,5 5-1004,-4 1 0,12 7 0,3-4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9:08.1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43 8014,'-8'-10'309,"6"0"1,-5 6 1060,-1-1-918,6-9 1,-12 14-294,9 0 1,-1 2 0,6 12 0,0 3-138,0 4 1,0 8 0,0-3-1,0 1-540,0 4 0,2 0 0,2 0 0,1-2 518,-1 2 0,6 2 0,0 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0:09.2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8217,'0'17'0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0:13.3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367 260 8168,'-1'-42'408,"-5"-5"0,-2 0 0,-6 5 1,3 11 312,-3 9 0,-1 3 1,-3 13-561,1 2 0,5 6 1,0 12-1,-1 15-141,-3 14 1,7 21 0,3 7 0,4 9-78,2 9 0,13 8 1,-4-42-1,2 1 1,1 1-1,1 0-20,2 0 1,1 1 0,1 5 0,1 0 0,2-2 0,1 0 0,2 2 0,0 0-107,3 2 1,-1 0-1,-2 0 1,-2 0 0,0 2-1,-3-2 1,-2-3 0,-3-1-12,-3-5 1,-2 0 0,-3-2 0,-2-1 0,-6 0 0,-2-1-1,-4-1 1,-4-1-130,-4-3 1,-4-1-1,-26 39 1,-17-17 0,0-6 105,2-10 0,-4-9 0,10-16 1,5-9 658,8-10 0,14-8 1,8-6-1,7-6 249,9-3 0,3-3 1,6 1-1,7 1-306,13 4 1,12-1 0,9 5 0,5 0-322,11 1 1,5 3-1,5 12 1,3 9-160,2 10 0,5 14 0,-5 5 1,-4 9-72,-6 9 0,-2 0 0,-12 12 1,-9-3 121,-10 3 1,-10-4-1,-11 3 1,-6-5 234,-4-6 1,-12-2 0,-6-5-1,-7 1-70,-4-2 0,-8 4 0,-4-1 0,4-3-39,4-2 0,10-9 1,-1-6-1,9-8 22,7-8 1,8-6 0,10-3-124,11-2 0,10-8 0,10 1 0,9-1-69,10 2 1,6-4-1,6 6 1,3-2-615,5-1 0,7 7 1,-7-4 701,3 1 0,2 3 0,1 6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0:17.2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472 523 8243,'2'-35'178,"4"0"1,-4 4 0,3 0 0,-3-2 391,-2 2 1,0 2 0,0-2 0,-2 2-151,-3-2 1,1 5 0,-10 3-1,-3 4-143,-5 1 1,-11 8 0,0 5 0,-7 3-75,-5 2 0,4 15 0,-3 10 1,-1 12-11,0 10 1,14 5 0,2 5 0,10 3-198,7 2 1,4 4 0,8 8-1,2 1-330,4-1 0,12-2 0,11-2 0,6-1-146,5 1 1,5-15 0,7-9 0,1-7 71,-1-4 1,1-14 0,-1-5-1,-2-6 38,-3-7 0,-6-10 0,-10-9 1,-2-7 481,2-4 1,-4-2 0,0-4 0,-2 2 220,-3 1 0,3 9 0,0-2 0,0 5 123,1 7 1,5 3 0,-2 8 0,4 0-221,2 0 0,2 0 1,1 2-1,5 4-296,2 5 0,-1-1 0,5 2 1,-4-1-201,-3-1 1,-7-2 0,-8-8-1,-1 0 35,-5 0 1,-7-2 0,-5-4 0,-1-8 163,-4-7 0,-8 0 0,-4-6 1,-1-1 156,-5 1 1,-7 4 0,-3-4-1,1 2 279,-2 3 1,5 3 0,-3 3 0,6 3 209,5 1 0,-4 6-1101,5-5 1,3 9 258,2 2 1,10 7 0,4 11 0,2-3-235,3-3 1,-3 4 0,0-5 0,-1 3-94,1-3 1,-4 5 1036,5-4 1256,-7-5-1053,4 1 1,-10-10-450,-4-4 1,4 2-351,-3-7 1,3 5-175,2-6 1,0 7 379,0-7 0,0 6-2,0-6 1,-2 7-29,-4-7 1,2 6-1,-8-4 1,-1 3 81,-3 3 0,-3 2 0,-3 2 0,-3 0 112,-2 0 1,-2 0 0,-4 2 0,2 4-82,2 5 0,7 11 0,-1 3 0,6 2-146,5 4 1,4 2 0,8 2 0,2 0-151,4 0 0,12 0 1,11 0-1,4-2-240,2-4 0,5-4 1,3-9-1,0-3 115,-1-1 0,5-8 0,-6 0 0,-2-10 206,-3-12 1,-6-1 0,-3-10 0,-2-2 139,-4-2 1,-1 4-1,-5-1 1,-1-1 327,-3-2 0,-5 0 0,4 2 0,0 4 187,-1 2 0,-3 0 0,6 3 0,1 1-317,3 6 1,7-1 0,2 10 0,3 2-336,3 2 1,2 2 0,2 2-1,-1 4-148,1 6 0,0 5 0,0 5 1,0 1-185,0-2 0,-8-1 1,-3-3-1,-5 1-630,-2-1 0,-7-5 928,-4-1 0,-6-7 0,-6 2 0,-6-4 228,-3-2 0,-3-2 1,1-4-1,0-5 576,-1-5 1,6-7-1,3-1 1,1 1 81,4-2 0,4 4 0,6-7 0,8 3-370,7 4 0,8-2 0,12 3 0,5 5-647,5-1 0,-1 8 0,-1 3 1,-3 5-165,3 5 1,-5 5-1,1 8 1,-2-1-849,-4 0 0,-3 7 0,-3-1 0,-2-2 1243,-1-1 0,-1-3 0,6 1 0</inkml:trace>
  <inkml:trace contextRef="#ctx0" brushRef="#br0" timeOffset="200">2795 208 8316,'-18'-44'1111,"1"3"1,1 6 0,5 6-72,5 6 0,4 9 0,4 4 0,4 3-665,5 3 0,12 10 1,7 7-1,3 9-321,1 7 1,1 4 0,0 2 0,0 1-752,0 5 1,2 4-1,2 7 1,0 1-435,-6-1 0,0 6 1,-12 2-1,-5 3 1131,-9 2 0,-5 11 0,-2 4 0</inkml:trace>
  <inkml:trace contextRef="#ctx0" brushRef="#br0" timeOffset="333">2864 697 8316,'0'-33'0,"0"4"0,2 4 148,4 0 0,6 6 0,11-5 0,6 5 108,4 1 0,10 3 0,5 1 0,7 5-641,3 1 1,6 2 0,-6 6 384,-1 0 0,-11 8 0,-3 1 0</inkml:trace>
  <inkml:trace contextRef="#ctx0" brushRef="#br0" timeOffset="784">3511 540 8316,'0'-23'363,"2"-2"0,1 0 388,3-1 1,2-3-1,-4 4 1,4 0 53,1 0 0,-3-6 0,6 3 0,-1 1-404,-1 4 1,-2-2-1,-8 1-344,0 3 1,-2 4-1,-4 5 1,-5 6-543,-5 4 0,-3 2 0,-3 2 0,-1 6-114,2 9 1,1 3 0,5 9-1,1 2 164,2 2 0,9 8 1,-1-1-1,8-1 190,7-2 1,11-2-1,3 0 1,2-2 175,4-4 0,2-4 0,4-7 1,2-3 180,1-3 0,7-6 0,-6-12 0,-2-8 77,-3-7 0,-1-6 0,-2-8 1,-4 0 297,-5 0 1,-11 2-1,-3 2 1,-2 4 662,-4 2 1,-2 1 37,-2 7-1328,0 7 0,5 12 0,3 14 0,2 5 28,4 0 0,-5 4 1,3 1-1,1-1-78,3 0 1,-1-2 0,-1-5-94,-2-1 1,-1-1 227,7-4 1,-3-14 0,-1-16-1,-2-9-297,1-6 0,8-2 0,5 0 1,1 0-208,4 0 1,-2 0-1,4 2 1,6 4-2045,4 6 2603,-5 4 0,13 1 0,-7 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0:14.3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468 645 8174,'0'-29'58,"0"0"1,-6 7 0,0-1 0,1 3 449,-3 3 0,4-6 1,-8-1 164,-1 3 1,-3 4-1,-3 5 1,-3 4-206,-1 0 0,-6 8 0,4 0 1,-2 10-163,-4 6 0,-2 9 0,-2 6 0,2 8-115,4 7 1,-2 5 0,9 3 0,5 2-311,3 3 0,10 5 0,0-6 0,8 0-375,8 2 1,11 0 0,8 4-1,8-5-259,8-5 1,-3-4-1,3-3 1,1-6-502,3-4 1,-1-16 1253,-3-4 0,3-11 0,-5 2 0</inkml:trace>
  <inkml:trace contextRef="#ctx0" brushRef="#br0" timeOffset="667">800 1134 8174,'-12'-16'0,"3"3"703,1 1 1,-6 6 919,3-5-1246,-5 7 0,6-2 0,6 12-279,8 5 1,2 7 0,10 3-1,5 2-191,4-1 1,-1-3 0,5-1-1,2-1-119,2 1 0,2-1 0,-2-1 0,-2-3-353,-2-1 0,-6-6 1,4 3-500,-2-1 1219,-1-2 1,-22-14 0,-10-4 0,-10-3 291,-5-3 0,-8-1 1,4-2-1,0-3 268,3 3 0,5-4 1,4 2-1,1-1-226,2-1 1,8 6-1,1-5 1,8 5-301,13 1 1,7 1 0,12 1 0,6 5-249,9 5 1,2 4-1,10 4 1,2 4-205,2 6 1,-6 3 0,-3 4 0,-7 5-126,-5 5 1,-5-2-1,-9 2 1,-4 0 63,-5-2 1,-13 4 0,-5-7-1,-4-1 226,-2 2 0,-10-11 0,-5 1 0,-7-5 387,1-6 0,2-2 0,1-2 0,1 0 428,-1 0 0,7-2 0,-1-4-255,-2-6 1,7-3 0,1-3 0,6-1-174,6-4 0,-2 3 0,7-3 0,3 4-295,1 1 1,9 7 0,-1 1 0,-2 0-254,-1 0 1,3 7 0,2-3 0,0 4-173,1 2 1,5 8 0,-4 3-1,2 5-60,0 1 1,-6 8 0,4 3 0,1 1-203,-1 0 0,-4 0 0,4 4 0,-2-2-1556,-3-2 2249,-3-8 0,6 20 0,3-4 0</inkml:trace>
  <inkml:trace contextRef="#ctx0" brushRef="#br0" timeOffset="883">2284 697 8403,'-7'-27'-11,"-3"-6"1,-6 6 4172,5 0-3363,-5 1 1,16 19 0,0 7-777,10 9 1,11 13 0,4 3-1,3 2-157,3 4 0,-4 8 1,2 4-1,2 1-342,2 5 0,2 1 0,-2 3 0,-2 1-244,-2 4 1,-10 6-1,-1 10 1,-10 2-755,-6-3 1474,-10-1 0,-17-2 0,-12 0 0</inkml:trace>
  <inkml:trace contextRef="#ctx0" brushRef="#br0" timeOffset="1333">2407 1291 8318,'5'-47'212,"3"3"1,2 1 606,3 4 0,3 2 1,3 2-1,3 2-138,1 4 0,8 6 0,-2 9 0,4 5-382,2 1 0,0 2 0,0 8 0,2 2-200,4 2 0,-5 13 0,5 1 0,-4 3-186,-2 2 0,-6 6 0,-2-2 0,-2 6-332,-3 6 1,-5-10-1,-5 4 1,-6-4-230,-4-4 0,-2 6 0,-2-4 0,-4 2 94,-6-2 1,-5-3-1,-5-11 1,-1-3 742,2-6 1,1-6-1,3-8 1,0-8 170,-1-5 1,8-10 0,5 2 0,3-4 237,2-2 1,2 2-1,3 2 1,7 4-179,4 1 0,3 3 0,4 6 0,8 1-434,8 5 0,0 3 1,7 8-1,3 0-232,1 0 1,-3 8-1,-2 3 1,-1 5-106,1 1 1,-12 1-1,0-3 1,-6-1-346,-6-3 1,-7-7 794,-2 2 1,-9-12-1,3-7 1,-4-7 79,-2-3 0,0-8 0,-2 2 0,-4-4 20,-5-2 0,-3 2 0,1 2 0,1 4 18,-2 2 0,-1 3 0,-3 9 0,1 3-446,0 2 0,5 2 0,0 8-331,-1 4 1,5 10 0,2 9 0,4 2-275,2 4 1,0 2 0,0 4 833,0 4 0,8 3 0,2 9 0</inkml:trace>
  <inkml:trace contextRef="#ctx0" brushRef="#br0" timeOffset="1535">3699 226 10011,'-14'-53'0,"-3"3"2101,-2 3 0,-1 8-1529,3 16 1,7 10 0,6 18 0,8 9-599,8 7 1,11 14 0,6 12 0,6 5-229,6 6 1,-3 4 0,9 8-1,0 0-1121,-3 0 1,5 8 0,-9 3 1374,-1 5 0,-16-36 0,-1 2 0,0 2 0,1-1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0:20.5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546 637 8358,'10'-45'0,"-4"4"574,-4 5 0,-2 6 0,0 3 1,-2 4-28,-4 7 1,2 1-1,-8 9 1,-3 2 77,-7 2 0,-3 4 1,-6 4-1,2 6-257,-2 3 1,-8 12 0,-2 6-1,4 8-231,6 4 0,2-1 1,10 5-1,5-1-184,5 7 0,3-9 0,8 7 1,4-5-161,5-3 1,14 5-1,8-7 1,6-2-388,0-6 0,-2-6 1,-4 0-1,-2-6-663,-2-3 0,-15-3 1238,-3 1 0,-17-9 0,-13-3 0,-12-4 190,-8-2 1,-9 0-1,1 0 1,-3 0-103,-3 0 1,9 0 0,3 0-1,6 0-277,6 0 1,9 0-1,13 0-403,5 0 1,2 0 0,17 0 0,8 0-437,7 0 0,4 0 1047,5 0 0,4-8 0,7-1 0</inkml:trace>
  <inkml:trace contextRef="#ctx0" brushRef="#br0" timeOffset="616">825 916 8233,'0'-17'-42,"0"-1"0,0 7 0,0-1 1112,0-2 1,2 5 613,4-3-347,-4 8-927,6-4 1,-8 10 0,0 4-204,0 6 1,-2 3 0,-2 3 0,-4-1-220,-1 1 1,5-1 0,-2 3 0,4 1-300,2 2 0,0 2 0,0-3 0,2 1-120,4-2 0,3-1 1,9-3-1,1 1 49,5-1 0,3-7 0,8-4 0,0-6 193,0-6 1,0-11 0,-1-15 0,1-8 510,0-13 0,-9-1 1,-9-8-1,-9 0 663,-6 0 0,-12-2 0,-7-4 0,-11 4-203,-5 5 1,-7 7 0,-1 6 0,0 5-154,-2 4 0,7 6 0,-3 6 0,8 9 543,7 6 0,13 7-1295,5 8 0,14 7 1,11 11-1,14 8 125,12 8 1,5 4 0,3 7 0,1 1-404,4 3 0,-2 10 0,5-2 1,-5 0-496,-6-3 0,-3 1 0,-3 0 0,-7 0-69,-6 0 0,-17-9 0,-2-13 1,-8-7 586,-4-7 1,-6-11 0,-2-3 0,-2-4 588,-3-8 0,-3-8 0,-1-13 0,-1-6 274,1-4 0,1-4 1,5-2-1,5-2 531,4 3 1,2-1 0,2 0 0,4-2-420,5 2 0,7 10 0,5 6 0,6 4-520,4 1 0,8 8 1,1 7-1,1 6-391,0 9 1,3 11 0,-5 6 0,-2 6-457,-2 6 1,-2-2 0,-2 6 0,-2-1-609,-2 1 1,-6-4 0,4 3 0,-1-1 1377,-5-4 0,-2-2 0,-1-2 0</inkml:trace>
  <inkml:trace contextRef="#ctx0" brushRef="#br0" timeOffset="1316">2292 1073 8452,'-7'-17'643,"-5"-1"0,2 1 1,-1 0 2231,-3-1-2011,6 8-1028,1 3 1,14 7-1,5 0 274,4 0 1,-5 0 0,-1-2 31,-2-4 0,3-4 1,-5-7-1,-2-1-30,-2 1 1,0-3-1,2-1 1,2-2-8,-3 1 1,-1 3 0,-4 2 0,-1-1-58,-3 1 0,-8 5 1,3 2-1,-5 2-171,-1 5 0,-1 3 0,1 5 0,-1 7-34,1 4 1,1 9-1,3 2 1,3 2-9,2 0 1,2 0-1,8 6 1,4 0-13,6 0 1,5-6 0,6-2 0,8 1 83,8-1 0,8-12 1,11 1-1,8-7-2,8-5 1,0-4-1,7-7 1,2-11 51,3-9 0,-7-6 0,-5-2 0,-10 0-6,-11 0 1,-13 2 0,-16 2 0,-13 4-45,-7 2 1,-6 1-1,-4 9 1,-7 3 300,-9 6 1,-5 5 0,-8 1-1,-2 0-83,-3 0 0,3 1 1,-4 5-1,4 6-36,2 3 0,6 3 0,2-1 0,4 1-114,7-1 1,1 1 0,9 1 0,2 3-201,2 1 0,12 0 0,7-5 0,10-1-96,6 0 1,8-1 0,0-4 0,-2-5-19,-2 1 0,-3-6 0,-2 2 1,-7-8 237,-8-8 1,-11-5 0,0-6 0,-6-8 411,-6-8 1,-6-6-1,-13-7 1,-8-2 635,-6-5 0,-15-5 1,0-11-1,-6-5-58,27 40 1,0 0 0,-30-37 0,1 9-1,2 4 312,4 6 0,11 13 1,10 10-423,10 10 0,15 13 0,12 8-913,14 8 1,9 8 0,12 11-1,6 8-282,9 8 1,6 0 0,8 7 0,-4 5-432,-1 5 1,5 0 0,-4 7-1,-2-1-289,-8 0 0,-1 2 1,-11 4-1,-1 0 340,-2 1 1,-6-10-1,-6 7 1,-9-6 795,-6-2 0,-12 0 0,-8-5 0</inkml:trace>
  <inkml:trace contextRef="#ctx0" brushRef="#br0" timeOffset="1666">3358 951 8298,'8'-29'0,"1"2"731,1 2 1,5 1-1,-5 7 1,2 1 342,-1 5 0,-5 3 1,6 8-767,2 0 0,-5 0 1,3 2-1,1 4-124,3 5 1,1 7 0,1 3 0,-1 2-381,1-1 0,5-1 0,0 1 0,-1 1-403,-3-2 1,-1-1-1,-3-3 1,-1-1-359,-3-5 0,-7-1 0,4-6 824,0 2 1,-6-3 0,4-8 0,-6-9 581,-6-7 0,2-6 0,-6-8 1,0 0 677,1 0 1,5-2 0,-4 0-1,2 0-321,0 4 1,1 10 0,5 0-1,0 3-587,0 3 1,9 7 0,7 4-285,5 4 0,10 10 1,-2 6-1,6 7-744,6 8 1,-2-2 0,7 2 0,3 2-571,1 2 0,1 0 0,-3-2 0,-3-3-2002,-2-3 3381,-3-10 0,-5 1 0,0-6 0</inkml:trace>
  <inkml:trace contextRef="#ctx0" brushRef="#br0" timeOffset="1865">3917 200 8765,'-33'-46'1213,"4"-1"1,5 14 13,13-2 0,5 14 0,12 5-720,5 14 1,13 12 0,7 13-1,5 6-565,5 4 0,8 10 1,-3 4-1,3 3-536,-3 3 1,3 5 0,-6 2 0,1 2-236,5 4 1,-7 0 0,-3 0 0,-8-2 828,-7 2 0,-5-6 0,-2 0 0</inkml:trace>
  <inkml:trace contextRef="#ctx0" brushRef="#br0" timeOffset="2283">4650 811 8298,'0'-17'280,"0"0"1,8-1-1,2 1 1,1-1 748,1 1 1,5-1 0,7 1-1,-3-1-356,-2 1 1,1 1 0,-1 3 0,1 1-335,-5-2 1,-3-1 0,-1-3 0,-5 1-172,-4 0 0,-4-1 1,-6 1-1,-7-1-70,-6 1 1,-12 5 0,0 2 0,-6 3-78,0 3 0,2 2 1,2 2-1,2 0-116,4 0 1,4 13 0,9 7 0,5 5-183,5 6 0,4 2 0,4 4 0,4 2-239,5 1 1,7 1 0,5-6 0,6 0 121,4 0 0,-4-8 1,0-4-1,1-3 258,-3-3 1,4-7-1,-6-4 1,0-4 595,0-2 1,6-16 0,-1-7 0,3-10-118,1-8 1,1 2-1,0-5 1,0 1 122,0 4 0,0 2 0,0 4 0,0 4-158,0 6 0,-2 11 0,-2 7 0,-4 3-406,-2 2 1,4 9 0,-7 9 0,-5 9-231,-3 6 1,-8 2 0,3 0-1,-1 2-392,-4 3 1,-4-3 0,-6 4-1,-5-4-643,-5-2 1,-11 2 0,-6 0 1362,-6-2 0,-9 3 0,3-11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1:02.4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1397 2655 8431,'-10'-2'-197,"3"-2"-386,-1-2 0,4-1 710,-8 1 421,9 4 30,-5-6-317,8 8 0,0-2-107,0-4 1,-2 4-154,-4-4 1,2 5 29,-8 1 0,1-6 0,-7 0 33,1 2 0,-1 2 0,1 2 1,-2-2-26,-5-4 0,5 4 0,-4-3 0,3 1 44,3-2 0,-7 2 0,1-6 1,0 3 58,-2 3 1,5-4-1,-5 0 1,0 0-67,-4 1 1,2-5 0,-1 4 0,1-2 7,0-3 1,4 3 0,-6 0 0,0 1 8,1-1 1,-3 0-1,6-3 1,0 1-84,0-1 1,-4 3 0,3 0 0,1 0-47,0 1 0,-4-1 0,4-4 1,-1 3 29,1-3 0,0 5 0,3-3 0,-1-2 17,2-1 1,-4-3 0,1 1 0,3-1-4,2 1 0,1-2 1,1-3-1,-1-3-10,1-2 0,-1-2 0,1-6 0,-1 0-8,1 0 1,1-2-1,3-2 1,3-3 0,2-3 0,1-2 1,3-5-1,-2 1 4,2 5 0,2-5 0,2 5 0,2-7-18,4-5 0,-2 4 0,7-4 0,3 3 49,1 3 1,-3-2 0,0-1 0,1 1-9,3 4 0,7 3 0,2-2 0,1 3 10,-1-3 0,6 7 1,-4 1-1,2 4-16,0 2 1,6-2 0,8-2-1,0-1-59,-1 1 0,1 8 0,-4 2 0,3-2-58,3-2 0,2 4 0,5 1 0,0 1 2,1 0 1,-1 6 0,-1-3 0,-3 5 35,-1 2 1,-7 5 0,5 0 0,0 1 33,-1 1 1,-5-6-1,2 7 1,-2-1 65,1 4 0,-1-2 1,6 3-1,0 1-10,-1 2 0,1-4 1,1 0-1,-3 2 6,0 2 0,-4 2 0,5 0 0,-1 2-15,-4 4 0,-1-2 0,1 8 0,2 1-44,-2 3 0,-2-5 0,-4 3 0,-2 3-75,-2 5 0,0 3 1,4-4-1,-4 3 7,-6-3 1,-1 6 0,-1 2-1,2 4 30,-1 2 0,3-6 0,-2 0 0,-1 4 18,-3 6 0,-2-2 1,1 4-1,-1-4 61,1-2 1,-1 1 0,1 1 0,-1 0-9,1-4 0,-7-4 0,1 2 0,2-3 49,1-3 1,3 4-1,-1-6 1,-1-2-28,-5-1 1,5 3 0,-7 0-1,3 1-12,0 1 1,-1-4-1,5 6 1,-3 1-44,-1-1 1,-2-4 0,3 4-1,-3-1 0,-2-5 0,0 4 0,-5 0 0,3 1 18,-2-1 0,-2-2 1,-2-5-1,0 1 61,0 4 1,0-3 0,0 3 0,0-4-8,0-1 1,-6 5-1,-1 0 1,-1-1-15,0-3 1,2 0-1,6 3 1,0 1-39,0-2 1,0 1 0,0-1 0,0 2-6,0-1 0,0-1 0,0 0 0,0 3-1,0-3 1,-2 4-1,-2-1 1,-3-1 48,-3 2 0,4-5 1,-6 5-1,-1-2-3,-3 0 0,-1 8 0,-3-2 0,-1 3-113,-2-3 0,-8 4 1,2-4-1,-4 4-29,-2 2 0,6 0 0,0-2 0,-3-4 70,-1-6 1,2-2-1,-2 1 1,-3-1 17,-1-5 0,0-1 0,2-7 0,-2 0 64,-4-1 0,4-1 1,-3-6-1,3 0-91,2 0 0,-2 6 0,-2 0 0,-2-2-577,3-2 628,1 5 0,-6 3 0,-2 8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1:07.3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36 454 8385,'-12'-6'1527,"0"1"1,9-3-51,-3 2-931,4 4 0,4 2 0,2 12-296,1 3 0,9 3 0,-2 1 0,1 4-223,-1 6 0,3-1 1,-3 1-1,4 2-242,1 2 0,1 8 0,-3 1 0,-1 1-347,-3 0 0,-7 3 0,2-3 0,-4 0-268,-2-1 1,-2-1-1,-4-6 1,-7-2-1389,-9-4 2218,3-4 0,-14-7 0,6-1 0</inkml:trace>
  <inkml:trace contextRef="#ctx0" brushRef="#br0" timeOffset="217">53 716 8361,'2'-35'90,"2"0"0,4 0 205,2 0 1,1 1-1,7 1 1,-1 3 56,1 7 0,-1 0 0,2 3 0,3 5-88,1-1 0,2 9 1,-3 1-1,1 4-170,-2 2 1,-1 2 0,-3 4 0,1 3-111,-1 1 0,-7 6 0,-2-5 0,-3 7-124,1 5 1,0-4-1,-8 7 1,-4-3-120,-5 0 0,-11 8 0,-3-4 0,-2 3-189,-4-1 0,4-8 1,-2 4-1,-1-2-509,3 1 0,2-1 957,8-5 0,-1-1 0,1 0 0</inkml:trace>
  <inkml:trace contextRef="#ctx0" brushRef="#br0" timeOffset="435">1049 175 8361,'-18'-25'0,"-1"-3"0,-4-1 780,-7 0 0,-8 8 1,-3-1-1,2 9 468,2 7 1,10 4 0,4 6-832,3 8 0,11 3 1,3 20-1,4 8-491,2 5 0,10 7 1,5 3-1,8 6-160,5 4 1,-5 4 0,6 1 0,0 7-835,-2 5 1,-2-9 0,-7 7 0,-3-5-1562,-3-2 2491,-4-8 0,-16 0 0,-2-6 0</inkml:trace>
  <inkml:trace contextRef="#ctx0" brushRef="#br0" timeOffset="583">717 734 9018,'12'-35'0,"-3"2"549,-1 4 0,6-2 0,-1 7 1,8 3-211,9 2 1,6 3 0,9 2-1,11 5-291,10 1 1,0 2 0,12 6 0,0 0-843,3 0 794,-3 0 0,7 8 0,-5 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1:06.0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18 466 8268,'-7'-18'3167,"5"1"-2806,-6 7 1,8 4-1,2 12-111,4 6 1,1 5 0,7 5 0,-2 3-118,1 2 1,3 2-1,1 6 1,-1 0-131,-5 0 0,3 0 1,-6 2-1,-1 2-83,1 1 0,4 7 0,-6-6 0,-2-3-270,-3-1 0,-1-8 0,0 0 0,-1 1-170,-5-3 1,2-4 0,-6-9-1738,2-3 1457,-5-7 0,9 2 800,-8-12 0,8-4 0,-3-7 0</inkml:trace>
  <inkml:trace contextRef="#ctx0" brushRef="#br0" timeOffset="266">210 553 8203,'12'-35'18,"-2"0"1,-1 2 209,1 4 1,2-4 0,5 6 0,1 0 399,-1 4 1,1 9 0,-1 2 0,1 1-309,-1 1 0,0 2 0,1 8-360,-1 0 1,-1 8 0,-2 4-1,-5 3 24,-1 3 0,-2 5 0,-6 2 1,0 2-156,0 4 1,-2-3 0,-2 1-1,-4 2-99,-1 2 1,-3 0 0,-8-2 0,-1-4-91,-2-2 1,-2 4 0,1-6-1,-3-1-260,0-3 1,2-3-1,7-3 620,1-1 0,-1-8 0,1 4 0</inkml:trace>
  <inkml:trace contextRef="#ctx0" brushRef="#br0" timeOffset="500">926 256 8217,'0'-35'-3,"0"0"1,0 6 0,0 2-1,-2 2 880,-3 4 0,-5 1 1,-8 3-1,1 1 275,0 4 1,-1 3 0,-1 5-750,-5-2 0,5 10 1,-2 13-1,7 11-451,8 5 1,4 9-1,2 5 1,0 5-39,0 6 1,8 5 0,6 8 0,5 5-453,4 6 1,1-3-1,-7 3 1,-1 1-544,-5 2 1,3 1 0,-8-5 0,-2-7-817,-3-8 1897,-1-14 0,-7-1 0,-3-7 0</inkml:trace>
  <inkml:trace contextRef="#ctx0" brushRef="#br0" timeOffset="631">769 833 8543,'12'-28'0,"0"5"292,1 4 0,3 1 0,3 1 0,4-1-75,6 1 1,12-1 0,8 3 0,7 3-522,8 6 1,6-1 0,4 1 303,1 2 0,9-6 0,-5 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1:12.3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315 1588 8350,'0'-18'615,"0"1"253,0 0 0,0-1 1,-2 3 1792,-4 3-2311,4 4 0,-11 24 0,7 7 0,2 8-63,2 4 0,4 8 0,2 3 0,4 5-243,2 1 0,-5 6 1,7 2-1,0 2-246,-3 4 1,5 8 0,-8 4-1,-2-1-345,-2 1 0,-2 7 0,-2-1 0,-6 1 26,-10-5 0,-7-8 0,-10-8 1,-2-8-27,-3-8 1,5-15-1,-2-15 1,8-12 477,3-10 1,3-12 0,6-11 0,1-6 282,5-10 1,3-5 0,8-6 0,2-5-38,4-5 0,5 4 1,11 2-1,3 4-187,2 1 1,-2 1 0,8 1 0,4 5-457,0 5 1,2 12 0,1 4 0,7 1 465,3 1 0,11 0 0,1 5 0</inkml:trace>
  <inkml:trace contextRef="#ctx0" brushRef="#br0" timeOffset="149">647 1012 8337,'-35'-35'0,"0"2"0,2 4 1435,4 5 0,4 7-1668,7 5 0,11 6 1,7 14-1,11 10-819,11 9 0,12 6 0,13 4 1052,4 3 0,9 5 0,2 7 0</inkml:trace>
  <inkml:trace contextRef="#ctx0" brushRef="#br0" timeOffset="465">1328 1413 8337,'-17'-25'937,"-1"6"0,1-3 0,-1 9-144,1 7 1,-1 4 0,1 2 0,1 2-357,5 4 1,-3 5 0,8 13 0,2 7-352,2 8 0,4-3 0,4 7 0,8 0-320,7 3 0,0-1 1,9 0-1,3-1-186,5 1 1,1-6 0,6 1 0,-1-5-17,1-6 1,-6-5 0,2-13 0,-4-5 400,-3-4 1,1-17 0,-2-11 0,-2-12 180,-1-15 1,-15-9 0,1-14 0,-7-5 59,-5-4 1,-4-1 0,-8 3 0,-11 3-27,-14 3 1,-12 9 0,-11 11 0,-2 11-227,2 11 0,1 13 1,3 13-1,1 3-338,5 8 1,11 8-1,14 15 1,7 8-875,8 6 0,4 9 1,4-1 1257,4 3 0,11 10 0,11 2 0</inkml:trace>
  <inkml:trace contextRef="#ctx0" brushRef="#br0" timeOffset="665">1415 1518 8183,'-17'-39'0,"-1"2"4480,1 4-3630,7 10 1,4 6 0,14 15-746,10 11 1,1 5 0,10 15 0,2 2-322,2 2 0,2 4 0,0 2 1,0 4-444,0 1 0,0 3 1,0 5-1,0-1-568,0-5 0,0 5 0,-2-5 1227,-4 5 0,-4 1 0,-8 0 0</inkml:trace>
  <inkml:trace contextRef="#ctx0" brushRef="#br0" timeOffset="1015">2638 1815 8382,'-12'-18'223,"3"1"1,-1 2 341,0 3 1,-1-4 0,-7 7-1,1-3 419,-1 0 0,-5 8 0,-2-1 0,-3 3-695,-3 2 0,4 7 0,0 7 0,0 5-432,0 5 1,5 7 0,-1-4 0,6 2-327,5 0 1,4 0 0,8 4 0,0-2-108,0-2 1,0-5-1,2 3 1,4-2 252,6-4 1,3-1 0,3-5 0,-1-3 363,1-6 0,1-4 1,2-2-1,5 0 303,1 0 0,0-8 0,4-2 1,-4-1-64,-2-1 0,6 6 0,-2-3 0,2 1-443,-1 4 1,3 2 0,-4 2-1,4 0-321,2 0 0,0 0 0,-1 2 1,1 4-1565,0 5 2047,-8 5 0,14 1 0,-4 1 0</inkml:trace>
  <inkml:trace contextRef="#ctx0" brushRef="#br0" timeOffset="1182">3144 2025 8325,'0'-18'1598,"0"1"0,0-1-606,0 1 1,2 7-1148,4 4 1,4 14 0,7 7-1,1 9-177,-1 3 0,1 2 1,-1 6-1,3 0-1789,3 0 2121,-4 0 0,6 0 0,-7 0 0</inkml:trace>
  <inkml:trace contextRef="#ctx0" brushRef="#br0" timeOffset="1332">3144 1675 8271,'-29'-44'772,"2"3"0,4 6 2764,7 6-3313,-1 4 0,17 15 0,0 6 0,10 8-3379,5 8 3156,3 11 0,7 4 0,2 8 0</inkml:trace>
  <inkml:trace contextRef="#ctx0" brushRef="#br0" timeOffset="1915">1765 383 8422,'-18'-18'553,"1"1"3834,-1-1-3712,1 9 0,7 9 0,4 13 0,6 9-416,6 7 1,4 10-1,7 3 1,1 3-384,-1 3 0,3 3 1,1 1-1,2 1-136,-1-1 1,3 0-1,-4 1 1,-3-1-784,-5 1 1,-9-9 0,2-3-1,-6-6 1043,-6-6 0,-19 4 0,-12-6 0</inkml:trace>
  <inkml:trace contextRef="#ctx0" brushRef="#br0" timeOffset="2115">1765 418 8337,'17'-23'170,"1"-1"0,-1 3 203,1 1 1,1 3 0,4 2-1,6 3 175,4 6 0,-4 4 1,-1 2-1,-3 2-237,-4 4 1,-3 6-1,-7 9 1,-5 4-243,-4 2 0,-4 4 0,-6 8 0,-7 0-306,-7-6 0,-7 2 0,4-6 0,-4 6-434,-8 6 1,2-6 0,-6 1 0,5-5-740,1 1 1,0-5 1409,0 2 0,8-8 0,1 4 0</inkml:trace>
  <inkml:trace contextRef="#ctx0" brushRef="#br0" timeOffset="2334">2708 191 8337,'-22'-35'0,"-5"2"0,-8 2 945,-2 2 0,-7 13 1,-3-1-1,-3 3-31,-3 4 0,3 5 1,3 10-1,7 9-473,3 7 1,10 14-1,5 14 1,9 5-332,7 4 1,12 8 0,5 0 0,7 8-356,5 8 0,4 3 1,8 2-1,0 1-780,0-1 1,0-4 0,-2-1 0,-4-5 1024,-6-11 0,-11-7 0,-4-7 0</inkml:trace>
  <inkml:trace contextRef="#ctx0" brushRef="#br0" timeOffset="2465">2166 750 8179,'0'-47'540,"2"2"0,4 3 80,6 3 0,21 8 1,13 4-1,16 3-664,12 9 1,17-1 0,-41 13 0,1 1 0,0-1 0,-1 2 43,1-1 0,1 2 0,3 0 0,1 0 0,1 0 0,0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1:11.4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0 445 9825,'0'-12'954,"0"0"1,2 8-1,6-1-872,9 3 0,8-4 0,12 0 1,4 2-500,6 2 1,3 2 0,4 0-1,3 0-376,1 0 0,0 0 0,-5-2 793,-1-4 0,-7 4 0,-3-5 0</inkml:trace>
  <inkml:trace contextRef="#ctx0" brushRef="#br0" timeOffset="167">314 78 8430,'-7'-18'0,"-5"1"0,2 1 0,1 3 0,1 1 0,2 10 0,6 2 107,0 10 0,0 13 0,2 8 0,4 6 355,5 4 0,-1 7 1,2-1-1,-1 3-1013,-1 3 1,6-1-1,-7 2 551,1 5 0,6 3 0,-7 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9:36.1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35 280 8176,'0'-27'87,"-2"1"1,-3 9 899,-7-1 1,4 7 1408,2-1-2078,4 8 1,2-2-1,0 12-107,0 6 1,6 9-1,2 3 1,2-3-90,3-2 0,1 5 0,-1 1 1,-1 2-271,2 4 1,1-4-1,1 0 1,-3 1-108,-1-1 0,0 2 0,5 4 0,-1-2-156,-5-2 1,5 0 0,-7 4 0,3-2-149,0-2 0,-8-2 0,1 2-219,-3-5 1,0-7 1000,4-5 1,-4-12-1,4-14 1,-2-9 232,2-12 1,3 0 0,9-6 0,-1 6 167,1 6 0,5-2 1,2 8-1,2 2-292,4 1 1,2 11-1,2 3 1,2 4-279,4 2 1,2 2 0,5 4 0,-3 5-118,-3 5 0,1 1 0,-4 1 0,0-3-45,-6-3 0,0-4 0,-10-8 1,-2 0 151,-1 0 0,-5-8 0,-1-6 0,-4-7-30,-3-8 1,-1-6 0,-6-4-1,0-4 14,0-1 0,-6-1 1,-3-3-1,-5 1 11,-5-2 1,-9 9-1,3 3 1,0 8-87,0 4 1,-4 1-1,5 9 1,1 3-127,-2 6 1,11 4 0,-3 4 0,3 6-532,5 9 0,1 3 0,8 11 0,0 4-28,0 4 1,8 9 0,5-1-1,9 3 732,7 3 0,11-1 0,5 0 0</inkml:trace>
  <inkml:trace contextRef="#ctx0" brushRef="#br0" timeOffset="634">1520 804 8267,'6'17'331,"-1"1"1,9-9 101,-2-3 0,-5-6 0,1-6-34,0-5 1,-6-5 0,4-1 0,-4-1 2,-2 1 1,0-3-1,0-1 1,0-2 131,0 1 1,0 3-1,0 1-45,0 1 1,0 0 0,-2 1-184,-4 4 1,2 9-340,-8 14 1,8 3 0,-1 17 0,3 6-112,2 7 1,0 7 0,0 1 0,0 2-18,0 5 0,6 3 0,1 8 0,1-2-13,0-4 1,5-4-1,-3-10 1,2-3-199,-1-6 0,-7-12-242,2-6 1,2-13 526,-2-10 1,-1-14 0,-3-11-1,4-2-80,6-4 1,1-2 0,3-2 0,0 0-70,3 0 0,4 0 0,-1 2 0,1 4 56,-2 5 0,-1 7 0,-3 5 1,2 5 45,5-1 0,-11 6 0,3-2 161,-6 8 1,-5 6-1,-5 7 1,-2 1 327,-3-1 0,-11-5 1,-11-1-1,-4 3 0,-6 1 1,-8 3-1,3-3 1,-1-1 83,0-2 0,3-8 0,5 1 1,0-3 530,0-2 0,8 0-779,3 0 1,15 0 0,11 0-415,13 0 0,12 6 0,14 2 0,6 0-346,3-1 1,2 5 0,3-4 0,1 1-117,2 5 1,0 2 0,-5-1 0,-1-1-300,1-3 0,-7 1 0,-3 5 984,-6 1 0,2-1 0,-12 1 0</inkml:trace>
  <inkml:trace contextRef="#ctx0" brushRef="#br0" timeOffset="1000">2445 1101 8232,'0'-26'0,"0"-1"922,0 0 0,0 2 1,0 7-1,0 1 478,0-1 0,0 7-155,0-1 1,0 10-1063,0 2 1,8 8-1,4 11 1,3 5-5,3 5 1,5 4 0,2 4 0,2 3-281,5 7 0,-1 3 1,0 3-1,-4-1-93,-2 1 0,4 1 0,-6 4 0,-1 6-174,-3 4 1,-9 2 0,-4 0 0,-4 0-258,-2-1 0,-14-1 0,-5-4 0,-5-7 198,-1-9 0,-4-13 1,4-14-1,-2-7 457,-4-8 1,5-6 0,1-8 0,4-9 39,3-11 1,-3-5 0,11-1-1,1-3 14,3-4 1,6 2 0,6-6-1,5 1-320,5-1 1,9 6-1,4-3 1,2 1-521,-2 0 1,10 0 0,-2 7 0,6 1 755,5 3 0,3-10 0,1 3 0</inkml:trace>
  <inkml:trace contextRef="#ctx0" brushRef="#br0" timeOffset="1132">2637 437 8241,'-29'-33'0,"2"4"711,2 6-711,9 3 0,24 26 0,12 6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1:09.2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1013 8259,'0'-27'368,"0"4"1,-6 1-1,0 1 1,0-2 838,-1 1 1,5 3 0,-4 1-53,4 1 1,2 5-812,0 1 0,0 9 0,0 2 0,2 9-257,4 7 1,-2 9 0,9 4 0,5 4-112,3 2 0,2 8 0,-5 3 0,-1 3-297,1-2 0,-3 3 0,-1-2 1,-5 7-251,-1 3 1,-2 8 0,-6-4 0,0 2-258,0 0 1,-10-2 0,-5 2-1,-8-7-807,-5-9 1,7-7 1634,-2-12 0,-4-12 0,-1-9 0</inkml:trace>
  <inkml:trace contextRef="#ctx0" brushRef="#br0" timeOffset="248">123 1030 8114,'0'-40'0,"0"-1"146,0 2 0,-6 2 0,1 4 0,1 2 469,2 2 1,4 2 0,4-2 0,5 6-292,5 3 1,7 5 0,2 3-1,2 6-233,4 4 0,2 2 1,2 2-1,0 6-309,0 9 0,-8 3 1,-3 9-1,-5 2-54,-2 2 0,-5 8 1,-2-1-1,-2 1-14,-5 2 1,-3-4 0,-7 5 0,-9 1 55,-5 0 1,-4-5-1,1 5 1,-5-2-168,-4-4 0,-2-8 0,0-2 0,0 0 397,1-2 0,-1 6 0,0-6 0</inkml:trace>
  <inkml:trace contextRef="#ctx0" brushRef="#br0" timeOffset="581">1031 1380 8321,'-2'-16'244,"-3"5"0,1-3 0,-8 8 0,-2 0 785,-1-1 1,-10 5 0,-4-2 0,-4 8-429,-2 7 1,-6 7 0,-2 3 0,1 4-419,-1 3 0,2 1 0,6 8 1,2 1-407,4 3 0,-2 2 0,8-2 0,1 3-66,3 1 1,9 3-1,5-7 1,3-4-364,2-6 1,0 0 0,2-10 0,3-5 380,7-8 0,-2-6 1,1-2-1,3 0 530,1 0 0,9-8 1,1-4-1,2-5 208,4-7 1,2 5 0,0-4 0,-2 3-261,-2 3 1,-5 5-1,5 3 1,0-1-315,-2 0 0,4 6 0,-6-2 0,0 4-466,1 2 1,3 8 0,-6 4 0,0 3-619,3 3 1,-7 1 0,6 3 1190,0 1 0,3 8 0,7-4 0</inkml:trace>
  <inkml:trace contextRef="#ctx0" brushRef="#br0" timeOffset="764">1520 1781 8257,'8'-15'225,"2"1"0,1 3 366,1-3 1,0 4 0,5 1-90,1 1 1,-1 2 0,1 8 0,-1 4-810,1 6 1,-1 3-1,0 3 1,1 1-119,-1 4 0,1-1 0,-1 5 1,1 0 424,-1 0 0,-7 2 0,-2 6 0</inkml:trace>
  <inkml:trace contextRef="#ctx0" brushRef="#br0" timeOffset="879">1346 1380 8169,'-8'-25'86,"4"5"1,-6-3-1,3 3-106,3 3 1,2 5 19,2 1 0,15 7 0,5-4 0</inkml:trace>
  <inkml:trace contextRef="#ctx0" brushRef="#br0" timeOffset="1200">909 332 8459,'-10'-29'0,"-5"2"402,-6 1 0,-3 3 1,7 6 851,-1-1 0,1 3-155,-1 3 1,9 6-964,3 12 1,4 6-1,4 11 1,2 6-108,2 4 1,7 8 0,-3 2 0,1 1-476,1 5 0,-6 1 0,4 2 0,-3 1-580,-3-1 0,-2 3 0,-2 1 1026,0 2 0,-8 0 0,-1-5 0</inkml:trace>
  <inkml:trace contextRef="#ctx0" brushRef="#br0" timeOffset="1431">874 332 8339,'16'-23'166,"-5"-1"0,5-5 587,-5 6 1,-1 2-423,2 9 1,-8 6-402,2 12 1,-5 4 0,-2 7 0,-5 1-17,-6-1 0,-3 1 0,-3 1 1,-1 2-248,-5 3 1,5 5 0,-4-4-1,3 2-95,3 4 1,-5-4 0,3 0 0,6-1 427,3-5 0,4 6 0,6 0 0</inkml:trace>
  <inkml:trace contextRef="#ctx0" brushRef="#br0" timeOffset="1598">1381 227 8339,'15'-33'139,"-3"4"0,-4-2 0,-8 8 0,-2-1 465,-4-1 1,-6 8-1,-9-3 1,-2 9 2,1 3 0,-3 2 0,2 6 0,1 2-410,3 4 0,3 13 1,5 14-1,5 10-108,4 7 0,2 1 1,2 13-1,4 2-482,5 2 0,5 4 0,1 3 1,1 5-656,-1-1 0,1 5 0,-1-7 1048,1 3 0,-1-6 0,1 3 0</inkml:trace>
  <inkml:trace contextRef="#ctx0" brushRef="#br0" timeOffset="1746">1311 769 8304,'0'-18'673,"0"-5"0,0-1 0,2 3-1093,4 2 1,5 1 0,12 3 0,9 1 145,6 3 1,7 7-1,9-2 1,4 4 273,7 2 0,2 8 0,3 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1:54.5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348 472 7728,'-17'-5'-507,"-1"-1"0,1-2 1,-1 4 651,1-2 0,-1-2 1,1 5 163,-1-3 1,7 0-35,-1 6 0,6-6 406,-5 0-296,7 0-237,-4 6 1,10 0 0,4 0 25,5 0 0,5 0 1,1 0-1,3 0-3,3 0 1,0-1-1,10-5 1,6-4 79,4 0 0,4-5 0,7 3 0,4-3-58,6-3 1,14-5 0,9 0-1,-37 11 1,1 0-156,6-1 0,0 1 0,-1 1 1,-1 1-1,5-4 0,0 1 1,-2 0-1,-1 0-12,-2 2 0,-1 1 0,-4 0 0,0 1 0,45-7 0,-5 2-223,-11 3 1,-13 5 0,-7-4 0,-7 1-89,-6-1 1,-5 6 0,-12-4 0,-5 2-1209,-5 1 545,-2-1 1,-9 6 357,-8 0 1,-9 2 589,-15 4 0,-11 3 0,-9 9 0</inkml:trace>
  <inkml:trace contextRef="#ctx0" brushRef="#br0" timeOffset="300">104 752 8547,'-27'-2'0,"3"-4"373,5-6 0,7-1 0,2-1-27,3 3 0,3 5 1,10-4-1,7 0-136,9 1 0,9-3 0,15-5 1,16-3-83,16-3 1,5-2 0,-32 9 0,1 1 0,4 0-1,1 0-148,5 0 1,2-1-1,7-3 1,1 0 0,3-2-1,0 1 1,-1 1-1,-1 1-248,-2 2 0,-2 1 0,-6-1 0,-2 1 0,-5 3 0,-1 1 0,-2 0 0,1 0-373,-1 1 0,-2 1 1,39-9-1,-9 1 641,-7-1 0,-4 3 0,-4-1 0,-8-1 0,-8-4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5:24.0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36 123 8310,'-12'-24'0,"2"1"685,3 2 1,1 1 2235,6 3-2051,0 7 0,2 2-698,4 8 0,-2 8 1,5 6-1,1 5 20,0 5 1,-5 7 0,5-2 0,0 4-162,0 2 0,-7 0 1,5 1-1,-2 3-376,0 2 1,0 7 0,-6-3 0,0 2-197,0-1 0,0 1 0,0 5 0,0 1 22,0-1 0,-2-9 0,-2-6 0,-2-8-96,2-4 1,2-2 0,4-7-74,4-5 1,-2-5 687,7-12 0,9-11 0,7-10 0</inkml:trace>
  <inkml:trace contextRef="#ctx0" brushRef="#br0" timeOffset="366">106 228 8310,'-10'-8'-95,"-6"-2"752,5-7 1,-3 5 514,3 0 0,3 1-689,8-7 0,2 8 0,4 3-383,5-1 0,5 6 0,3-6 0,4 2-244,7 1 1,4-7-1,5 6 1,4 2-135,2 2 0,-7-3 0,5-1 1,-2 2-468,0 2 0,-3 2 0,-9 0 1,-5 0 113,-5 0 1,-3 2 0,-3 2-1,-3 3 631,-2 3 0,-10 2 0,-8 5 0</inkml:trace>
  <inkml:trace contextRef="#ctx0" brushRef="#br0" timeOffset="498">333 385 7459,'7'-10'0,"3"2"0,8 8 0</inkml:trace>
  <inkml:trace contextRef="#ctx0" brushRef="#br0" timeOffset="683">228 751 8310,'-27'0'51,"3"0"1,5 0 65,2 0-293,7 0 1,4 0-1,14 0 1,9 0-42,10 0 1,8 0 0,4 0 216,2 0 0,15-7 0,-1-3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5:22.8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53 175 8430,'0'-19'0,"-2"-5"295,-4-5 1,4 10 0,-6 1 2733,1 3-1964,5 7 1,-6 2-787,8 12 1,0 4 0,0 9 0,0 4-49,0 7 1,0 3 0,0 1-1,-2 3-210,-4 4 1,4 2-1,-4 5 1,4-1-185,2 1 1,0-3-1,0 0 1,2-1-68,4 1 1,-2-6 0,8 1-1,1-3 60,3-2 0,3-8 1,3-3-1,3-7 112,2-5 1,4-4-1,8-8 1,4-4-27,1-8 0,9-2 0,5-15 0,-2-2-66,-2-2 0,-9-9 1,-2-5-1,-3-3 68,1-3 0,-8 1 0,-9-3 1,-7-1 99,-5-2 0,-7 2 1,-10 7-1,-9 7 145,-7 5 0,-14-2 1,-12 12-1,-3 0 112,-3 3 0,-1 11 0,-2 3 0,-2 2-188,1 4 0,-3 2 1,4 2-1,5 2-78,9 4 1,11 6 0,3 9 0,3 2-99,4-1 0,9-1 0,6 0 0,4 5-38,2 1 1,2-4 0,2 4 0,6-1-102,6-5 0,-1 4 0,14 0 0,0 1-137,-2-1 0,6-4 0,-2-7 0,6-3-229,4 3 0,0-1 0,-6-1 0,0-6-1235,0-4 1829,-8-2 0,14 8 0,-5 1 0</inkml:trace>
  <inkml:trace contextRef="#ctx0" brushRef="#br0" timeOffset="217">1013 612 14408,'12'5'311,"0"1"1,-6 8 0,5-3-1,1 7-254,-2 5 1,5-1 0,-5 5 0,1 0-280,1 0 1,-6 0 0,4 4 0,-3 0-619,-3 6 0,-2-2 0,-2 8 0,0-4-1165,0-4 1,0 1 2004,0-12 0,8-1 0,2-6 0</inkml:trace>
  <inkml:trace contextRef="#ctx0" brushRef="#br0" timeOffset="349">1310 227 8444,'-19'-13'0,"-2"-5"1300,-3-1 0,1 1-1006,6 7 1,7 11 0,4 11-295,4 5 0,2 9 0,0 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5:32.9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53 437 8026,'-16'-12'-480,"3"1"491,1-3 0,8 4 362,-2-1-348,4 7 0,4-4 15,4 8 1,4 2-1,9 4-24,5 6 0,-5-3 0,4 1 1,-1 0-4,1-1 0,2 3 0,6 4 1,-2-3 8,2-1 0,4-1 0,6 7 0,6-1-26,3 1 1,2-1 0,3 1-1,3 1-19,6 4 0,-2-3 0,0 3 0,-2-3 1,-3-3 0,3 6 0,-2 1 0,-2-3 1,-1-2 0,-3-3 0,0-3 0,1-1 10,-1 2 1,-1-1 0,-3 1 0,-1-5 6,1-1 1,-3 4-1,0-6 1,-3-2 19,-3-2 0,-10-2 0,-4 0 0,-1 0 70,-1 0 0,-6 0 0,-7-2 0,0-2 40,0-2 1,-7-8 0,3 3 0,-4-7 10,-2-5 1,0 4-1,0-7 1,-2 1-4,-4-4 0,3 2 1,-9-2-1,-2-2 1,-1-2 0,-3 4 0,1-1 1,-1-1-95,1-2 1,-1 4 0,1 2-1,0 0-61,-1 0 0,3 0 0,1-2 0,2 3-60,-1 1 1,3 4 0,0-6-1,3 1 32,3 5 1,-4 2 0,2 1 0,2 1 4,2-1 1,2 1 0,2-1 21,4 1 1,4 1 0,7 5 0,3 3-21,3 0 0,-2 6 0,6-4 0,1 4-34,-1 2 0,2 8 0,8 4 0,2 3-12,1 3 0,9 1 0,-5 3 0,3 3 1,0 2 0,-1-4 1,5 6-1,-1 2 79,2 2 0,-9 2 0,8 0 0,-5 0 17,-1 0 0,-5 0 0,7 0 0,2 0 2,1 0 0,-3 0 1,-1 0-1,3 0 15,1 0 0,3-6 0,-1-2 1,-2 0 0,-3 0 1,3-4 0,-5 5 0,0-3-32,-5-4 1,-5-3 0,-4-5 0,-3-1-103,-3 1 0,-2-5-169,-5-2 272,-9-4 0,-3-2 1,-10-2-1,-4-2 46,-1-2 1,-1-7 0,-4 1 0,3-3-19,-3-3 1,-1-1 0,-3-3 0,1-1 45,-1 2 1,1-5-1,-1 3 1,1 0 18,-1-2 1,1 3 0,-1-5 0,3 0 24,3 0 0,-3 0 0,3-4 0,-3 2-15,-3-3 1,8 5 0,3 0 0,1 0-83,0 0 0,0 0 1,6-2-1,0 5-55,0 5 1,0 1-27,0 1 0,8 7 0,4 4-62,3 4 0,-3 2 0,1 0 0,5 2 70,3 4 0,4 4 1,-1 7-1,5 1 48,4-1 0,8 3 0,1 3 0,3 4 15,3 0 0,3 6 0,1-4 0,3 2 2,3-1 0,-4 3 1,4-4-1,-3 2-13,-3-2 1,0 2 0,-1-8 0,-3-2-37,-1-1 1,-8-3 0,2 1 0,-5-3 25,-1-3 0,-2-2 0,-4-6 0,-5 1 41,-5-1 1,-3-4 0,-5-6 88,-5-5 0,2-1 0,-2-3 0,-2-5-47,-2 1 0,-2-8 0,-2-2 0,-2-2-46,-2 1 1,-8-3-1,5 4 1,-3-6-46,0-5 1,-1 3 0,-9-4 0,-1 4-7,2 2 0,1 0 0,3 0 1,-3 2 2,-3 4 0,4 2 1,-4 6-1,3-3 24,3 3 1,1 2 0,3 1 0,3 1 30,2-1 1,-4 7 2,7-1-45,-1 8 0,8-4-95,4 8 0,5 2 0,12 4 0,7 6-99,3 3 1,9 3 0,7 1-1,9 4-1041,12 7 1245,15 10 0,-33-18 0,1 1 0,4 3 0,0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5:34.5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0 559 8316,'0'-27'-5,"0"-4"1,0 6 0,0 0 312,0-1 0,0 3 0,0 6 0,0-1 760,0 1 0,0 5 693,0 0-1556,0 9 1,0-3-1,0 12-129,0 5 1,0 10 0,0 5 0,0 3-170,0 8 1,0-2 0,0 7-1,2-1-38,4 0 1,-2 0 0,7-7-1,1 1-81,-2 0 1,5 4 0,-3-2 0,3-6 122,3-4 0,-1-3 0,3-7 0,1-1 77,2-5 0,8-3 0,-1-10 0,3-4 100,1-5 1,3-13-1,2-7 1,2-6-28,-2-3 0,-4-9 0,-4 2 1,-4-3 21,-2-2 1,-4-3 0,-9-1 0,-6-2-30,-4 2 0,-4 1 0,-4 5 0,-7 3 39,-9 6 1,-5 5 0,-8 1 0,0 2-95,0 4 1,-6 5-1,1 11 1,-1 3-58,-2 2 0,8 2 1,-2 6-1,8 2-193,4 4 1,2 4 0,7 7 0,5 3-205,5 3 1,4 4 0,2 8 0,2 0 53,4 0 0,9 6 0,10-1 1,3-1 58,3-2 1,2 4 0,4 0 0,1-3-150,3-1 1,0-2-1,-6 0 491,0 0 0,7 0 0,3 0 0</inkml:trace>
  <inkml:trace contextRef="#ctx0" brushRef="#br0" timeOffset="184">856 664 8523,'12'0'1288,"-1"2"-917,3 4 1,1 3 0,3 11-1,-1 1-366,1 3 0,1 5 0,2-4 0,3 2-381,-3 4 0,-2 0 0,-1-2 0,-3-5-260,-3-5 0,2-2 1,-9 1 635,-1-1 0,-2 1 0,-2-1 0</inkml:trace>
  <inkml:trace contextRef="#ctx0" brushRef="#br0" timeOffset="333">908 454 8316,'-7'-44'402,"-7"-5"0,-5 11 1,5 5 13,4 7 1,4 7-349,6 1-513,0 9 0,8 1 0,2 10 0,2 4-1405,-1 5 1850,1 13 0,5 3 0,1 8 0</inkml:trace>
  <inkml:trace contextRef="#ctx0" brushRef="#br0" timeOffset="1217">0 1712 8339,'0'-12'2529,"0"1"-1605,0-1-788,0 2 1,0 4 0,0 12-156,0 6 1,0 3 0,0 3 0,0-1-106,0 1 1,0-1-1,2 1 1,2-1-104,2 1 0,2 5 0,-3 0 0,5-1-74,0-3 1,3 4 0,-5 1 0,0-1 6,0 2 1,3-6 0,-3 5 0,0-5 163,0-1 0,-1-7 288,-1 1 0,4-8 1,7 2 390,1-4 1,5-10 0,2-4 0,2-3-6,5-3 0,0 1 0,3-1 0,2 1-260,4-1 0,-2 7 1,5 1-1,-1 0-246,-4 1 1,-2 3-1,-2-4 1,0 2-66,0 4 0,0-3 0,-2-1 0,-4 0-152,-6 0 0,-9-3 1,-5 3-1,-1-2 3,-4-3 0,-4-3 0,-4-1 0,-6-1 27,-5 1 1,1-7-1,-11 1 1,0 2-234,-4 1 1,1 3 0,1-1 0,0 3 10,0 3 0,6-1 0,-3 5 0,5 0-1855,1 0 2226,1 3 0,7 7 0,4 3 0,6 7 0,6 4 0,4 1 0,7 0 0,3 1 0,3-1 0,-2-1 0,7-2 0,-3-3-58,-4 3 1,1 1-1,-1 1 1,2-3 316,-1-1 1,-3-2 0,-2 3 0,1-1 346,-1 2 1,1 1 0,-1 1 0,-1-3-333,-5-1 0,5-1 1,-6 7-1,1-1-221,1 1 0,-8-7 0,4 1 0,-3 2-472,1 1 1,0-3 0,-6 0-309,0 1 0,0 3 0,-2-1 727,-4-3 0,-11 3 0,-10-5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3:23.0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699 2234 8143,'-43'-8'83,"1"-1"0,-5-7 0,6 3 519,4 1 1,4 8-1,6-4 1550,10 1-1816,7 5 0,26-6 0,9 8 0,14 0-55,13 0 1,18-8-1,19-4 1,-38 5-1,1-1-157,4-1 1,2 0 0,7 1 0,0-1 0,5 0 0,0 1 0,7-2 0,1 0-82,8-2 0,1 1 0,-3 1 0,1 0 0,7-1 0,0-1 0,-4 2 0,-1 1-154,-1 0 0,-1 0 1,0 1-1,-1 1 1,-8 0-1,-1 2 0,-5 2 1,-2 0-364,-9 2 1,-2 0-1,34 1 1,-21 2 0,-12 2-1725,-9 2 0,-16 2 2198,-16-2 0,-13-4 0,-10 3 0,1-3 0</inkml:trace>
  <inkml:trace contextRef="#ctx0" brushRef="#br0" timeOffset="216">2690 1745 8571,'17'-23'274,"1"0"1,7-1-1,4 9 1,6 1-101,6 3 1,9 7 0,10-2 0,4 6 617,8 6 0,-2 5 1,6 13-1,-4 5-442,-3 4 1,-6 9 0,-7 5-1,-10 3-529,-11 3 0,-9 1 0,-15 4 0,-9 6-91,-12 4 1,-19 2 0,-23 2 0,20-34 0,-2 0-162,-5 3 0,-2-1 0,-3 0 0,-3 0 1,-7 0-1,-2-1 0,-2 1 0,-1-2 106,-1-1 0,0 0 0,-1-1 0,0-1 0,-1 0 0,1 0 0</inkml:trace>
  <inkml:trace contextRef="#ctx0" brushRef="#br0" timeOffset="867">123 331 8280,'-20'-28'653,"-3"-7"0,4 6 0,-5-4 0,7 6 684,5 6 1,4 7-759,8 3 1,4 9-1,8 2-427,11 9 0,8 7 1,6 3-1,2 5-89,2 5 0,7 11 0,-1 5 0,3 2-239,3-1 1,-3 1 0,-1 7-1,-1 4-258,6 6 0,-7-3 0,3-3 0,-7-6-185,-10-5 1,0-5-1,-10-11 121,-1-7 1,-11-11 0,-5-20 512,-4-11 1,-2-9 0,0-14 0,0-7 4,0-9 1,0-7 0,0-9 0,0-1 14,0 6 1,0 0 0,0 10 0,0 2-394,0 1 0,0 16-464,0 5 1,2 22-942,4 12 1763,4 15 0,7 28 0,1 2 0</inkml:trace>
  <inkml:trace contextRef="#ctx0" brushRef="#br0" timeOffset="1218">1118 715 8255,'0'-18'1309,"0"1"1,0 5-583,0 1 0,2 9-501,4 2 1,4 7 0,7 11 0,1-1-189,-1 1 0,0 5 0,1 0 1,-1-1-334,1-3 0,-1 4 0,-1 1 0,-3-3-252,-1-2 1,-2-1 0,3-3 340,-1-3 0,-8-2 230,2-4 0,-4-12 1,-2 0-1,0-10-135,0-7 1,0 2-1,0-6 1,2 1-307,3 5 1,5-4 0,8 2-1,-1 1-289,0 3 1,3 7 705,3 1 0,4 7 0,8-4 0</inkml:trace>
  <inkml:trace contextRef="#ctx0" brushRef="#br0" timeOffset="1800">1782 855 8167,'-6'-12'108,"0"0"1,-2 6-1,4-5 651,-1-3 1,-3 1 0,4-1 1296,-2 2-1680,0 1 0,6-1-1047,0 0 365,0 9 0,2-5 0,2 10-33,2 4 0,6-3 0,-5 7-245,3-2 0,-4 4 400,6-7 1,-7 1 351,7-6 1,0 0 87,5 0 0,-7-2 0,-4-4 1,-2-5 62,1-5 0,-3-7 0,4-2 0,-4-4 197,-2-8 0,-8 2 0,-3-6 1,-5 2-32,-1-1 0,-1 5 1,1-2-1,-1 8-110,1 3 1,-1 5 0,3 7 0,1 5-196,3 1 0,7 4 1,-2 10-396,4 6 0,4 13 0,4 10 0,7 9 45,9 7 0,5 3 0,10 2 1,2 5-48,1 1 0,9 4 0,-3 7 1,7 5-181,5 2 1,2-1 0,-29-39 0,0 0 0,24 31-354,-7-5 1,-15-17 0,-2-4 0,-10-12-1299,-11-10 2014,-6-11 0,-12-11 0,-3-8 0,-7-5 173,-5-7 0,-4-1 1,-8-9-1,-2 0 210,-4 2 1,2-6 0,-5 6 0,-1-2-48,0 0 0,7 7 1,-1-1-1,8 3 24,7 3 1,5 5-573,2 1 1,11 7 0,10-2 0,13 6-466,8 6 1,12-4 0,10 4-1,3-4 711,3-2 0,7 0 0,2 0 0</inkml:trace>
  <inkml:trace contextRef="#ctx0" brushRef="#br0" timeOffset="1967">2515 575 8525,'-11'-17'978,"-1"-1"0,2 1-577,-1-1 1,3 10 0,10 8-291,4 10 0,3 12 1,11 3-1,1 2-336,2 4 0,6 2 1,-3 2-1,-1-2-1732,0-4 1957,-2 4 0,-5-6 0,-1 8 0</inkml:trace>
  <inkml:trace contextRef="#ctx0" brushRef="#br0" timeOffset="2084">2550 121 8320,'0'-35'87,"0"0"0,0 14 0,2 5 5,4 7 0,9 5-92,9 10 0,15 11 0,-3 10 0</inkml:trace>
  <inkml:trace contextRef="#ctx0" brushRef="#br0" timeOffset="2984">4576 1012 8237,'0'-47'159,"0"1"1,0 7 0,0-2 0,-2 4 357,-4 2 1,-5 8 0,-11 6-1,-1 7 196,2 8 0,-7-1 0,1 3 1,-2 6-512,0 7 0,0 15 0,-6 9 0,2 9-135,4 11 0,-2 11 1,8 0-1,1 7-56,3 11 0,9 7 1,7-37-1,0 1 1,2 0-1,0 1-215,1 1 1,0 0-1,4 2 1,2 1 0,2 4-1,4 0 1,3 1 0,3 0-55,2 2 0,4-2 0,7-2 1,4-3-1,2-5 0,2-2 0,2-3 1,3-4 200,2-4 1,1-3-1,4 1 1,1-4 0,3-7-1,1-5 1,-2-4 0,0-3 40,0-6 1,-1-3 0,3-5 0,1-4 0,3-4 0,0-5 0,4-6 0,0-5 61,3-4 0,0-4 0,4-12 0,-2-5 1,-4-3-1,-2-3 0,0-4 0,0-3-89,0-1 0,-2-4 1,-3-3-1,-3-3 1,-4-2-1,-3 0 1,-7 4-1,-5-1-84,-6 0 1,-5 2 0,-10 7 0,-5 2 0,-5 1-1,-4 1 1,-6 5 0,-4 1 197,-26-41 1,9 50 0,-4 3 0,-40-24 0,30 34 0,-3 3 92,-5 2 1,-1 2-1,-4 0 1,-1 3-1,-7 3 1,0 1 0,-1 1-1,1 1-61,0 1 0,0 3 0,3 3 1,0 2-1,0 1 0,1 2 0,1 2 1,2 2-124,1 3 1,3 2 0,-30 9 0,22 17 0,17 5-610,16 5 0,4 9 1,15 9 628,2 1 0,6-4 0,6 6 0,3 2 0,1 2 0</inkml:trace>
  <inkml:trace contextRef="#ctx0" brushRef="#br0" timeOffset="3583">5414 2723 8153,'2'-17'687,"2"-1"520,2 1 0,8 1-782,-3 5 1,-1 3-1,0 10 1,-1 4-146,1 5 0,0 18 1,5 10-1,-1 8-97,-1 7 0,7 18 1,-9 4-1,5 7-137,1 4 1,-8-36 0,-2 1 0,0 3-1,0 1 1,-2 3 0,-1 0-208,0 2 1,0 0 0,-1 3 0,0 0 0,-3 2 0,0 0 0,0 0 0,0 0-197,0-1 0,0 0 1,-3 1-1,-2-2 1,0-8-1,-2-1 1,-1 0-1,-1-1-275,-2-1 1,-1 0 0,0-2 0,-2-1 0,-17 43 631,2-11 0,-2-14 0,-2-8 0,6-6 0,2-5 0</inkml:trace>
  <inkml:trace contextRef="#ctx0" brushRef="#br0" timeOffset="3850">5240 3317 8215,'-4'-33'291,"-6"0"1,-5 2 199,1 0 0,-2 2 0,11 9 0,1-1-48,2-2 1,2-1 0,2 7 0,6-2-41,9-5 1,8 3-1,12-8 1,4 0-265,5 2 1,13-6 0,5 5 0,4-1-187,1 0 0,9 8 0,2-2 0,1 5-287,1 6 0,-11 7 0,1 12 0,-8 13-248,-4 13 0,-7 10 1,-9 11-1,-1 6 1,-4 10 0,4 6 0,-5 7 0,-3-3 581,-4-3 0,-17 7 0,1-5 0</inkml:trace>
  <inkml:trace contextRef="#ctx0" brushRef="#br0" timeOffset="4250">1013 2968 8093,'-17'-16'1057,"-1"5"1,11 3 0,7 8-763,9 0 1,15 0-1,7 2 1,7 2-538,9 1 1,11 7-1,6-4 1,6 0-579,6-1 1,-2 5 0,7-6 819,3-2 0,-7 5 0,1 1 0</inkml:trace>
  <inkml:trace contextRef="#ctx0" brushRef="#br0" timeOffset="4402">1328 2566 8377,'-8'-16'1660,"-2"3"-874,1 1 0,1 12 1,10 6-1,4 17-882,5 14 0,7 16 0,5 11 0,6 4-251,4 1 1,2 9 0,0 4 346,0 3 0,-18-38 0,1 1 0,-1 1 0,1-1 0</inkml:trace>
  <inkml:trace contextRef="#ctx0" brushRef="#br0" timeOffset="4900">7510 3282 8352,'0'-17'757,"0"-1"1,0 6 0,0 1-169,0-3 0,8 1 0,7 1 0,12 6-427,14 4 1,12 2 0,11 0 0,11 0-564,9 0 0,3 8 1,2 2 400,5-1 0,-43 3 0,2 0 0,5-3 0,-1 1 0</inkml:trace>
  <inkml:trace contextRef="#ctx0" brushRef="#br0" timeOffset="5434">6060 5168 8303,'-17'-27'334,"0"4"1,-1 5 935,1 7 0,1 7-523,4 15 0,7 11 0,10 18 0,7 9-547,4 7 0,9 6 1,4 8-1,4 0-137,2 0 1,6 8-1,1 1 1,1 1-182,0-5 1,3-3-1,-5-4 1,-2-4-897,-2-6 0,-10-13 386,-4-10 1,-5-20 0,-5-22 484,-1-21 1,-1-16-1,9-20 1,1-12-116,3-7 1,-1-12 0,-6-2 0,-9 47 0,0 1 136,3-50 0,3 0 0,-10 48 0,-2 1 0,2-41 66,-2 15 0,-2 22 0,0 19-217,0 9 1,0 19 0,0 12 0,0 17-345,0 9 0,5 13 616,1 9 0,16 7 0,-3 10 0</inkml:trace>
  <inkml:trace contextRef="#ctx0" brushRef="#br0" timeOffset="5617">7196 6164 8991,'9'-8'2500,"1"6"-1800,-4-4 1,-2 6 0,5 6 0,1 6-556,0 3 1,-4 5 0,5 1 0,1 2-818,-2-2 0,5 5 0,-3-1 1,3 2-238,3 4 0,-3-6 909,-3-1 0,4 3 0,-7 0 0</inkml:trace>
  <inkml:trace contextRef="#ctx0" brushRef="#br0" timeOffset="5733">7231 5692 8212,'-6'-27'1159,"0"4"1,-2 3-814,2 3 1,6 7-347,0 4 0,8 12 0,10 4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3:29.4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2795 8360,'-18'-16'0,"3"3"607,3 1 1,-2 6-1,11-4-370,4 3 1,23-1 0,20 4 0,20-2-46,24 2 1,-32 0 0,4-1 0,15-1-1,3 0 1,13-2 0,3 0-164,-24 3 1,2-1 0,1 0-1,8 0 1,1-1 0,2 1 0,6-1-1,3 1 1,-1-1 0,0 1 0,0-1-1,0 1-285,-3 0 1,0 1 0,-1 0 0,-5 2 0,-1 1-1,-1-1 1,-5 0 0,-1 0 0,-1 0 0,-3 0 0,-1 0-1,-1 1-78,30 0 1,-4 0 0,-16 2 0,-3 0 0,-10 2 0,-2 0 333,-7 1 0,-1 0 0,-5 0 0,-2 0 0,39-3 0</inkml:trace>
  <inkml:trace contextRef="#ctx0" brushRef="#br0" timeOffset="218">2892 2114 8259,'17'-43'100,"3"0"0,1-1 1,4 9 481,2 9 0,10 15 1,12 5-1,7 4-208,8 2 0,6 10 0,6 9 0,5 14-192,5 12 1,-45-17 0,-1 4 0,-1 2 0,-2 2 0,-2 3 0,-2 1-136,-3 2 0,-4 2 0,-7 3 0,-3 3 0,-1 1 1,-3 1-1,-3 2 0,-2 2-310,-2 1 0,-5 1 0,-6-4 0,-5 0 0,-5 2 0,-5-1 0,-7-1 0,-4-1-2705,-5-1 1,-4 0 2967,-8 5 0,-3-1 0,2-3 0,-2-1 0,-9 6 0,-1 0 0,-1 2 0</inkml:trace>
  <inkml:trace contextRef="#ctx0" brushRef="#br0" timeOffset="1167">4935 1572 8269,'0'-41'-57,"0"1"1,0-1-1,0 8 1,0 2 934,0 2 1,0 7-1,0-1-205,0 4 0,2 9 0,2 8-501,2 12 1,7 19 0,1 23 0,5 14-36,5 14 1,-9-30 0,1 3 0,-2 8 0,1 2-1,1 2 1,1 2-115,0 3 0,1 1 1,-1 7-1,1 2 1,-1 8-1,1 2 1,-1 6-1,-1 2-227,-6-29 1,0 0-1,-1 1 1,-2 2 0,0 1-1,-2-1 1,0 1-1,-2-1 1,1 1 0,0 1-1,0 0 1,-1 1 42,1-1 0,-1 1 0,0-1 1,1-1-1,-1 0 0,0 0 1,-2-1-1,0-1 0,1 0 1,1 28-1,1 0-41,1-7 1,0 0-1,0-4 1,2 0-1,1 0 1,1-1-1,0-2 1,0-1-142,-1-5 1,1-1-1,0-5 1,0-4 0,0-13-1,1-4 1,11 40-484,3-19 1,-1-24 825,-6-26 0,-13-17 0,-4-29 0,-4-5 0</inkml:trace>
  <inkml:trace contextRef="#ctx0" brushRef="#br0" timeOffset="1851">5337 1398 8381,'-54'-47'0,"-1"2"124,3 3 0,3 3 0,16 10 0,6 5 239,10 5 1,7 2 0,12 1 0,6 2-199,9 3 0,18-1 0,19-7 0,14-3-85,12-1 0,-30 8 1,3 1-1,5 1 1,2 1-1,9-2 1,2-1-23,8-3 1,3-1 0,12-2 0,4-1-1,-25 5 1,1-1 0,2 1 0,3-1-1,2 0 1,0-1-237,3 0 1,0-1-1,2 1 1,3 0 0,1 1-1,1-1 1,1-1 0,0-1-1,1 0 1,0 1 0,0-1-1,-1 2 186,-3 0 1,0 0 0,-2 0 0,-1 1 0,-2 0 0,-1 0 0,-8 1 0,-1-1 0,0 1 0,-1-1 0,-1 1 0,0-1 77,-1 1 0,-2-1 0,1 1 0,-4 1 0,0 2 0,0-1 0,28-5 0,-2 0 0,-10 2 0,-3 1 44,-7 2 1,-2 0 0,-5 2-1,-2 1 1,-5 4 0,-2 1 0,-4 0-1,-1 0-133,38-4 0,-11 5 0,-14-4 1,-8 2-191,-7 4 0,-3 2 0,-11 2 0,-8 0-176,-5 0 1,-5 0 248,1 0 0,-1 8 1,-1 6-1,-3 7 166,-1 8 1,0 20 0,5 11 0,2 16 136,5 17 1,-14-41 0,1 2 0,3 10-1,-1 2 1,1 4 0,-1 0-87,1 4 1,0 2 0,-1 8 0,1 2 0,1 4 0,1 1 0,-2 3-1,-1 2-88,0 2 0,-1 2 0,-4-30 0,0 0 0,0 1 0,-2 1 1,-1 0-1,1 0 0,0-3 0,0-1 0,-1 0-135,4 32 0,0-2 0,-3-31 0,1-1 0,-1 1 1,1 2-1,0-1 0,1 1 0,0 0 0,0 1 0,1-1 38,0-1 0,0 0 0,0-1 0,0 1 1,1 0-1,0-2 0,6 24 0,1-1 0,-1-3 1,1 0 16,1-3 0,-1-1 0,-3-4 1,1-2-1,3-5 0,1-3 0,-4-6 1,-1-3 97,-1-6 0,-1-2 1,10 43-1,-9-13 1,-3-9 82,-2-12 1,-12-4 0,-14-15-1,-9-2 97,-6-2 0,-17 3 1,-10 1-1,-16-2-157,31-20 0,-3-1 0,-6 2 0,-3 1 0,-12 0 0,-3 0 0,-9 1 0,-1-1-88,-7 1 1,-3-1-1,26-7 1,-1 0-1,-2-2 1,-2 1-1,0-2 1,-2 0-1,-4 1 1,0 0-1,-2-1-134,-2 1 1,-1 0-1,-1-1 1,-5 1-1,0 0 1,0-1-1,-2 0 1,0 0-1,0 0 1,2 0-1,0-1 1,0 0 127,1 0 0,-1 0 0,1-1 0,1 0 0,0 0 0,0 0 0,0 1 0,1 0 0,0 0 0,2-2 0,1 0 0,0-1 73,3 0 1,1-1 0,1 0-1,4 0 1,1-1 0,1 0 0,-27 2-1,2-1 1,3 0 0,2-2 157,2 0 0,1 0 0,4 2 1,1-1-1,10 0 0,3-2 1,6 1-1,2 0-43,6 0 1,3 0 0,-27 2 0,24-6-603,17 0 0,24 0 0,21 0-1026,15 0 0,28 0 1484,15 0 0,-4 7 0,8 3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3:32.3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730 374 8224,'0'-18'59,"0"-5"0,0-1 1,-2 3 566,-4 2 1,4 1-1,-4 1 1864,4-1-1958,2 1 0,2 9 0,4 10-245,6 14 1,3 11-1,5 13 1,1 7-42,2 4 1,6 9 0,-3 4-1,-1 6-506,0 5 1,4-3 0,-5 4 0,-3-4-273,-2-3 0,-1-1 0,-3-2 0,-1-4-740,-3-1 1,-7-5 0,2-10 1271,-4-5 0,-10-12 0,-1-4 0</inkml:trace>
  <inkml:trace contextRef="#ctx0" brushRef="#br0" timeOffset="516">1376 548 8224,'0'-33'288,"0"4"1,-6 4 0,-2 9 615,-1 5 0,-3 3 1,-7 10-588,-5 4 0,5 3 0,-6 11 0,0 3-109,-5 6 0,3 4 0,0 4 0,0 2-122,0 2 1,3-1 0,-3-5 0,2 0-196,4 0 0,7-6 0,3-2 1,-1 1-357,2-1 1,-3-6-60,7 2 0,0-3 284,6-3 1,0-5-1,2-2 183,4-3 0,3 5 1,11-4-1,1 1 98,2 5 0,8-2 1,-1 1-1,3 3 27,2-3 1,5 3 0,3 5 0,4 3-187,7-3 0,-2-2 0,6-1 0,-3-1-64,-3 1 0,-1-1 0,-5 1 1,-5-3-58,-4-3 1,-10-6 0,-4-10 0,-5-6 353,-7-6 0,-3 1 0,-8-16 0,0-4 297,0-4 0,0-4 1,-2 3-1,-4-5 119,-5 0 1,1-5 0,0 5 0,1-1 145,-1-1 0,6 8 0,-2-1 1,4 3-221,2 2 0,2 8 0,4 3 0,6 7-384,3 5 1,9 5 0,1 7 0,4 1-129,8 5 0,-2 6 1,7 11-1,-1 6-419,0 4 1,7 8-1,-3 2 1,0 1-117,-5 5 1,-3-4-1,-4-1 1,-2 1-435,-2-1 1,-13-5-1,-1 4 1,-5-2-1182,-6-1 2205,-10 1 0,-19-6 0,-12 0 0</inkml:trace>
  <inkml:trace contextRef="#ctx0" brushRef="#br0" timeOffset="633">1760 1159 8224,'0'-17'0,"0"-2"105,0-5 0,2 7 0,4-3 1,8 7-9,7-1 1,14 1 0,11 1 0,7 6-503,5 4 0,10 2 0,10 0 405,1 0 0,10 8 0,8 2 0</inkml:trace>
  <inkml:trace contextRef="#ctx0" brushRef="#br0" timeOffset="797">2599 810 8170,'-10'-17'1849,"-4"-1"1,6 3-2308,-1 3 1,7 6 861,2 12 1,4 6 0,11 11 0,7 4-515,3 0 1,-2 6 0,6-4 0,0 6-410,-2 6 1,6-10-1,-5 4 519,-1-2 0,6 0 0,-6 2 0</inkml:trace>
  <inkml:trace contextRef="#ctx0" brushRef="#br0" timeOffset="947">2371 199 8392,'-7'-51'0,"-5"5"0,-2 7 2511,3 8 1,3 12-2944,8 7 1,10 24 0,7 5 0,8 14-1511,3 10 0,3 5 1942,-8 13 0,8 3 0,-4 8 0</inkml:trace>
  <inkml:trace contextRef="#ctx0" brushRef="#br0" timeOffset="1180">101 2120 8118,'-33'-29'245,"4"2"0,8-1 515,7 1 1,10 4 0,20-4 0,21 2-607,23 3 0,33-3 0,-35 12 0,4 1 0,10-1 0,4 1-37,11-1 1,4 0-1,-25 5 1,1-1 0,2 1-1,8 1 1,2 0 0,0 0-1,1-1 1,1 1-1,0 0-379,2 2 0,0 0 0,0 0 0,1-1 1,0 0-1,0 0 0,-2 2 0,-1 1 0,1-1 1,-3-1-1,0 1 0,-1-1-132,-3 1 0,-2 1 0,-1-1 1,23-4-1,-2 0 394,-11 2 0,-1 0 0,2 2 0,1 1 0,-5-1 0,1 0 0</inkml:trace>
  <inkml:trace contextRef="#ctx0" brushRef="#br0" timeOffset="1480">415 2295 8238,'-25'-10'580,"6"0"1,-4 6 0,3-2 449,3 3 1,7 8 0,4 9 0,4 9-773,2 12 1,2 4-1,4 13 1,8 9-169,7 5 1,0 3 0,8 3 0,2 2-501,2 2 1,-3 1 0,-3-3 0,0 2-1645,0-3 0,-8-7 2054,-1-2 0,-1-7 0,-7 3 0</inkml:trace>
  <inkml:trace contextRef="#ctx0" brushRef="#br0" timeOffset="1647">817 3011 8190,'18'-35'415,"-7"6"1,1 1-1,3 3 362,7 4 1,5 3 0,10 5 0,2 3-428,1 2 1,9 3-1,-3 5 1,7 0-637,5 0 0,-4 5 0,7 1 1,-3 0-762,0 2 1,-2-6 0,-9 3 1046,-6-3 0,-5 6 0,-1 2 0</inkml:trace>
  <inkml:trace contextRef="#ctx0" brushRef="#br0" timeOffset="1847">992 2609 8190,'-25'-25'2490,"-1"5"-1065,-3-3 0,14 15-1069,15 14 1,7 6-1,13 17 1,3 2-218,6 2 1,6 2-1,4 2 1,2 1-519,-2 3 0,-1 2 0,1-4 1,2 3-633,-2 3 0,-8-6 0,-4 4 0,0-3 1011,0 1 0,-13 0 0,1-6 0</inkml:trace>
  <inkml:trace contextRef="#ctx0" brushRef="#br0" timeOffset="2150">1987 2574 8160,'16'-29'0,"-5"2"534,-5 2 0,-4 1 0,-4 9 601,-4 3 0,-5-2 0,-11 9 0,-3 1-661,-2 2 0,6 10 0,-3 3 1,5 5-355,2 1 0,1 3 0,4 3 0,7 6-294,3 4 0,4 4 0,3 2 0,9 3-322,7 3 0,1-6 0,5 4 0,0-3-102,0 1 1,-6 0-1,3-6 1,-7-2 183,-5-4 1,-4-4 0,-8-8 0,-4 1 330,-8-1 1,-9-1-1,-20-3 1,-6-3 137,-3-2 1,-4-2 0,-1-6-1,1 0-214,4 0 1,15-2-694,0-4 0,23-4 852,12-7 0,23-1 0,22 1 0</inkml:trace>
  <inkml:trace contextRef="#ctx0" brushRef="#br0" timeOffset="2351">2476 2626 8160,'0'-19'0,"-2"-2"0,-2-3 1652,-1 3 1,-3 2-687,2 1 1,6 10 0,0 8-841,10 10 1,5 11 0,3 5-1,1 1-413,4 4 0,-3 8 1,5 1-1,-2 1-268,1 2 0,-3-6 1,-7 5-1,-3-1-651,3 0 0,-6 6 1206,-3-7 0,-3 9 0,-2-5 0</inkml:trace>
  <inkml:trace contextRef="#ctx0" brushRef="#br0" timeOffset="2499">2302 2644 8160,'9'-43'88,"7"6"1,-5-2-1,5 8 119,1 8 1,9-2 0,3 2-1,6 1-265,5 3 1,-1 9 0,8 4-1,3 4-1164,7 2 1222,-3 0 0,6 0 0,-8 0 0</inkml:trace>
  <inkml:trace contextRef="#ctx0" brushRef="#br0" timeOffset="2863">3053 2784 8821,'0'11'2343,"0"1"-1385,0 1 0,5-1 0,3 4 0,2 5-796,3 4 1,3 4 0,1 6 0,1 0-604,-1 0 0,-1 2 0,-4 2 0,-7 3 5,-3 3 0,-2-6 1,-2 0-1,-5-6-69,-11-4 0,-1-8 0,-12 2 1,-4-5 188,-4-6 0,-2-7 0,6-10 0,2-11 592,4-11 1,4-4 0,9-16 0,5-1 436,5-3 1,12-7 0,5 0 0,7 2 34,5 1 0,4 11 0,10 3 0,4 6-418,6 6 1,-3 6 0,1 9 0,-1 4-313,1 2 0,-4 10 0,3 10 0,-1 6-493,-4 5 1,-4 4 0,-4 6 0,-2 0-403,2 2 0,-6-10 0,-1 10 0,-7-2-355,-5 0 0,1 2 0,-7-2 1232,-2-4 0,-10 4 0,-4-6 0</inkml:trace>
  <inkml:trace contextRef="#ctx0" brushRef="#br0" timeOffset="3031">3140 3168 8126,'8'-18'-1843,"5"1"2531,9-1 0,5 3 0,8 1 1,2 5-510,3 1 1,5-4-1,9 6 1,3 2-180,1 3 0,8-7 0,-4-2 0</inkml:trace>
  <inkml:trace contextRef="#ctx0" brushRef="#br0" timeOffset="3183">4031 2941 10937,'-10'8'791,"2"1"0,8 11 0,0 1-822,0 2 0,8 8 1,2-2-1,1 6-1363,1 6 1,0-4 1393,5 4 0,8-4 0,2-3 0</inkml:trace>
  <inkml:trace contextRef="#ctx0" brushRef="#br0" timeOffset="3316">3891 2434 8259,'-18'-35'0,"9"2"0,3 4 417,4 6-417,2 4 0,15 9 0,5 2 0</inkml:trace>
  <inkml:trace contextRef="#ctx0" brushRef="#br0" timeOffset="3932">4886 1718 8289,'-17'0'786,"-1"0"0,1 0-552,-1 0 1,11 0 0,11 0 279,17 0 0,27 0 0,36-2 0,-30 1 0,4-2-306,10 1 1,4-1 0,14-4-1,5 0 1,-22 3 0,3-1 0,2 0-1,7-1 1,1 0 0,2-1-148,6 0 0,1-1 0,3 0 0,-16 0 0,1 0 0,0 0 0,1 1 0,2-1 0,0 1 0,0 0 0,0 0 0,1-1 0,1-1 0,-1 1 0,1 0-241,2-1 1,-1 0-1,1 0 1,1 1-1,-1-1 1,1 0-1,1 0 1,0 1 0,3-1-1,1 0 1,0 0-1,0 1 1,-2-1-1,1 1 1,-1 0-1,0 0 128,-2 0 0,-1 0 0,1 1 0,-2 1 0,-5 0 1,0 2-1,-1 0 0,-2 0 0,18 1 0,-2 1 1,-1 0-1,-5-1 0,-1 2 0,-2-1-280,-5 0 0,-1 0 0,-3 0 0,25-1 1,-6 0-1,-19 3 0,-4 0 0,-13 0 1,-4 0-543,32 0 1,-30 0 0,-17 0 133,-12 0 1,-25 0-1,-10-2 740,-13-4 0,-15 4 0,-9-5 0</inkml:trace>
  <inkml:trace contextRef="#ctx0" brushRef="#br0" timeOffset="4149">10283 758 8256,'29'-62'0,"0"3"0,2 9 506,2 9 0,0 4 0,-2 20 1,-2 7 17,2 6 1,2 6-1,2 6 1,2 11-45,4 14 0,-10 12 0,2 15 0,-4 12-319,-2 13 1,-8 10 0,-9-43-1,-2 1 1,-3 0 0,-2 1-148,-1 1 0,-2 1 0,-4 0 0,-2 2 0,-2 4 0,-3 0 1,-5 1-1,-3-2-265,-5 1 1,-3-1 0,-3-4-1,-4-2 1,-5-5 0,-3-3-1,-4 2 1,-2-1-865,0 2 1,-4-3 1114,-11-1 0,-3-1 0,4 5 0,-2-1 0,-8-4 0,-1-2 0,2-2 0</inkml:trace>
  <inkml:trace contextRef="#ctx0" brushRef="#br0" timeOffset="8217">11855 304 8287,'0'-18'74,"0"1"1,0-1 0,0 1 323,0-1 1,0 1-1,0-1 335,0 1 1,0 5 580,0 1-1012,0 7 1,0 4 0,0 11 76,0 5 1,0 9 0,0 4 0,0 4-77,0 2 0,0 2 1,0 2-1,0 4-166,0 1 1,0 3-1,0 5 1,0 1-209,0-1 0,-6 0 0,0 1 0,2-1-448,2 1 0,2-3 0,0-3 1,0-9-649,0-7 0,0-5 0,2-11-1325,4-3 2492,-4-4 0,13-24 0,-5-3 0</inkml:trace>
  <inkml:trace contextRef="#ctx0" brushRef="#br0" timeOffset="8466">11802 339 8287,'-8'-28'0,"-1"5"86,-1 4 0,-4 1 0,7-1 370,-3-4 0,6 3 0,-2-3-110,4 3 0,12 3 0,6 1 0,9 3-76,8 1 0,0 6 1,15-3-1,5 1-115,3 4 0,10 2 1,-2 2-1,4 0-401,2 0 0,-8 2 0,-4 2 0,-8 4-564,-9 1 1,-4 3 0,-18 6 0,-5 1-278,-4 4 1,-14-3 1086,-14 3 0,-15 4 0,-11 0 0</inkml:trace>
  <inkml:trace contextRef="#ctx0" brushRef="#br0" timeOffset="8615">11872 583 7945,'17'0'209,"1"0"1,-1 0-1,3 0 158,3 0 1,10-6 0,12 0 0,3 3-279,7 1 1,7 2 0,-4 0 0,-2 2-563,-2 3 1,-3 3 0,-4 6-1,-9-3-959,-7 3 1432,-13-6 0,-3 15 0,-5-4 0</inkml:trace>
  <inkml:trace contextRef="#ctx0" brushRef="#br0" timeOffset="8765">11889 1072 8647,'18'0'0,"3"0"240,8 0 1,8 6 0,20 0-1,5-2-612,7-2 0,13 3 372,-1 1 0,5 0 0,1-6 0</inkml:trace>
  <inkml:trace contextRef="#ctx0" brushRef="#br0" timeOffset="8965">12972 653 8287,'-19'-39'448,"-4"4"1,1 4-1,-5 14 1,2 1 266,3 5 1,3 3 0,4 10-175,3 4 0,4 5 0,10 14 1,4 10-348,6 10 0,5 5 1,6 5-1,6 1-257,4 2 1,0 8-1,-2-2 1,-1 4-405,1 2 0,0 0 1,0 0-1,-4 0-631,-2-1 1,-9-5 0,-13-1 1097,-6-3 0,-23-2 0,-10-6 0</inkml:trace>
  <inkml:trace contextRef="#ctx0" brushRef="#br0" timeOffset="9449">12798 1282 8344,'9'-45'0,"-3"6"283,-4 8 1,8 6 0,7 7-1,10 1 430,6 0 0,10 1 1,4 4-1,5 7-378,6 3 0,4 2 0,10 0 0,2 0-326,2 0 1,-7 5 0,-6 1 0,-3-2-145,-4-2 1,-4-2 0,-7 0-1,-10 0-616,-10 0 0,-13-2 778,-6-4 0,-6 2 1,-6-5-1,-6-1-52,-3 0 1,-11 6 0,-3-1 0,-4 3 127,-2 2 1,0 0-1,1 0 1,1 2 261,3 3 0,3 5 0,6 8 1,0-1-283,5 1 0,-1 1 1,7 2-1,0 3-1142,4-3 1,4 4 0,2-2 0,0 1 645,0 1 1,8-6 0,4 3 0,3-7 185,3-3 0,1-8 0,3 0 1,1-8 406,-2-8 0,-1-11 0,-3-8 0,1-8 366,-1-8 1,0-11-1,-1-8 1,-4-8 157,-7-7 1,-3-10-1,-2-2 1,-2 1 41,-3 3 0,1 12 1,-8 5-1,-1 10 882,-3 7-1399,-1 15 0,7 32 1,6 19-1,8 17-260,7 10 0,13 13 0,7 11 1,6 4-453,3 6 0,3 3 0,-4 1 0,4 4-439,1-1 0,-5 7 1,0-7-1,-8 1-245,-8-5 1,-11 1 0,-6-2 1166,-4 0 0,-26-14 0,-5 8 0</inkml:trace>
  <inkml:trace contextRef="#ctx0" brushRef="#br0" timeOffset="9616">14282 1055 8545,'18'-8'455,"-1"-2"0,-1-1-238,-5-1 1,5 8 0,-5-2-184,5 4 1,1 10 0,1 6 0,-1 5-46,1 4 0,1 8 0,2 0 0,5 6-1129,1 4 1140,-6 0 0,4-6 0,-7 0 0</inkml:trace>
  <inkml:trace contextRef="#ctx0" brushRef="#br0" timeOffset="9732">14422 670 8576,'0'-40'0,"-2"1"749,-4 6-749,4 6 0,-6 25 0,8 4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3:50.0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157 193 8290,'-33'-30'0,"2"1"0,4 0 574,2 2 1,7 2 0,9 7 1841,1 1-1705,2 7 1,8 2-917,4 8 1,-4 2 0,5 4-345,1 6 0,-2 3 0,10 5 0,3 3 549,0 6 0,9 4 0,-1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9:42.8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489 524 8646,'0'-17'0,"0"-1"936,0 1 1,0 5 2086,0 1-2481,0 7 0,0-2 0,0 12-409,0 5 0,0 5 1,-2 1-1,-1 3-22,-3 3 1,-6 4-1,4 8 1,-1 0-527,-5 0 1,-1 6 0,-3 2-1,-1 1-453,-5 5 1,1 1-1,-10 4 1,-6 3-683,-3 1 1,-7 0 1549,-9-5 0,4-9 0,-7-1 0</inkml:trace>
  <inkml:trace contextRef="#ctx0" brushRef="#br0" timeOffset="250">70 454 8181,'-8'-52'283,"5"0"1,-7 1 0,0 5 484,1 5 1,3 4-1,-4 2 1,2 2 425,4 4 0,2 4 1,4 7-715,4 1 0,6 7 0,9 4 0,6 4-403,6 2 1,0 2 0,14 4 0,1 8-12,3 7 1,1 6-1,1 10 1,1 6-275,4 9 0,-4 8 0,5 10 0,-7 0-502,-5 0 0,-3 6 0,-7-1 0,-2 1-335,-8 2 1,-5-7-1,-7 5 1,-3-4-1474,-6-2 2518,-4 0 0,-18-8 0,-3-2 0</inkml:trace>
  <inkml:trace contextRef="#ctx0" brushRef="#br0" timeOffset="833">1240 996 8306,'12'-18'320,"0"1"1,-8-1-1,1 1 1,-3 0 181,-2-1 1,0 1 0,0-1 325,0 1 1,-2-5 0,-2 3 0,-1 3 40,1 1 0,-4 5 0,0 1-260,-1 1 1,3 4-656,-6 10 1,8 5-1,-2 13 1,4 5 91,2 4 0,0 4 0,0 3 0,0 7-168,0 3 1,6 3 0,2-3 0,0-1-254,0-3 1,-1-1 0,-3 1-1,2-7-246,-2-8 0,-2-5 0,-2-9 195,0 0 0,0-9 1,0-10 150,0-13 1,0-10 0,2-10-1,2 0 147,1 0 1,3 6 0,-2 0 0,4-1 238,-1 3 1,7 2 0,-4 8 0,3 1 10,3 4 1,1 5 0,2 7 0,3 0-82,-3 0 0,-2 7 0,-1 7 0,-3 5 11,-3 5 1,2 1 0,-9-4 0,-1 3 164,-2-3 0,-2-2 1,-2-3-1,-5-3 322,-11-1 1,-1-8-1,-10 2 1,-1-4 109,3-2 0,-4 0 1,8 0-1,2 0 473,1 0 0,5-2-855,3-4 0,6-2 0,12-3-419,6 5 1,13 4 0,8 2-1,8 2-526,3 4 1,3 3 0,3 9 0,-1-1-388,-3 1 1,-1 1 0,4 2 0,-7 5-804,-5 1 1,0-6 1867,-14 2 0,8 5 0,-4-1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3:53.0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36 470 8307,'-12'-15'321,"0"3"0,9 2 1,-3 5 115,4-7 0,4 4 0,6 0-254,9 1 0,10 3 0,14-6 0,5 2-169,5 4 1,1 3-1,3-1 1,3-2-382,6-2 1,-4 0 0,-2 6 0,-3 0-492,-3 0 0,-7 0 858,-5 0 0,-3-8 0,-2-1 0</inkml:trace>
  <inkml:trace contextRef="#ctx0" brushRef="#br0" timeOffset="198">437 86 8379,'-19'-17'0,"-2"-1"283,-3 1 0,7 5 1,5 2-1,-1 3 502,-3 3 1,6 6-1,5 7-598,3 9 0,4 13 0,3 2 0,7 8-310,4 3 1,7 3 0,2 5-1,2 1-513,4-1 1,2-2 0,2-1 0,-2-2-1871,-4 1 2506,4 2 0,-5 3 0,6-1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3:50.7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1326 8326,'8'-15'458,"4"3"0,3-2 1,3 7-1,1-1-937,4 0 0,5 2 0,8 6 0,5 0-100,6 0 1,11 0 578,6 0 0,4 0 0,2 0 0</inkml:trace>
  <inkml:trace contextRef="#ctx0" brushRef="#br0" timeOffset="249">1013 767 8396,'-23'-35'0,"0"2"1058,1 4 1,3 6-1,3 9 1,3 5-428,1 1 0,8 4 0,-1 10 0,5 8-353,5 7 1,5 8 0,8 12-1,1 5-131,4 5 0,4 3 1,8 2-1,2 3-242,4-3 1,-4-2-1,4-1 1,-3-1-240,3 0 1,-4-7-1,4-2 1,-4-5-525,-2-3 0,-8-9 1,-4-17 20,-4-1 0,-9-4 0,-2-12 1,-2-9 836,-1-10 0,1-6 0,-6-2 0</inkml:trace>
  <inkml:trace contextRef="#ctx0" brushRef="#br0" timeOffset="400">1170 750 8374,'-25'-18'221,"6"-5"1,-4 0 206,3 1 0,10 9 1,7 3-1,8 1-207,13-1 1,9 6 0,14-2 0,5 4-369,5 2 1,13 0-1,2 0 1,-2 0-1107,-2 0 0,-4 2 1253,-5 4 0,7 4 0,2 7 0</inkml:trace>
  <inkml:trace contextRef="#ctx0" brushRef="#br0" timeOffset="550">1031 977 8945,'19'-10'377,"4"4"1,7 4-1,12 2 1,13 0-254,13 0 1,7 2-1,7 4 1,-7 4-1822,-3 0 1697,-2 5 0,-8 3 0,-2 9 0</inkml:trace>
  <inkml:trace contextRef="#ctx0" brushRef="#br0" timeOffset="949">2253 1117 8325,'12'-24'0,"-2"1"549,-3 2 1,-1 1-1,-6 3 432,0-1 0,-2 9 1,-6 1-1,-7 2-520,-6 0 0,-8 0 1,3 6-1,-1 2-489,-4 4 0,-2 4 0,-2 7 1,2 1-274,4-1 1,-2 3-1,6 1 1,0 2-257,-1-1 1,9 3 0,7-2-1,2-1-20,5-3 0,1-2 1,2 1 530,0-1 0,9-1 0,7-4 0,7-7 90,4-3 1,2-2-1,6 0 1,0-2-72,0-3 1,0 1-1,-2-6 1,-2 0 272,-2 1 0,-5 5 0,3-2 0,-2 4 447,-4 2 1,4 8 0,-3 3 0,-5 7-85,-3 5 0,1 10 0,5 10 0,-7 3-764,-3 9 0,4-1 1,-5 10-1,1 0-421,-4-2 0,2 4 0,-3-8 0,1-1-127,2-3 1,-6-4 0,4-3 0,-4-8 702,-2-8 0,0 2 0,0-6 0</inkml:trace>
  <inkml:trace contextRef="#ctx0" brushRef="#br0" timeOffset="1116">3039 1501 9971,'0'17'328,"0"9"0,0 3 0,0 6-241,0 5 0,0 5 1,0 7-1,0-1-735,0-5 1,-2 3 647,-4-8 0,-3-1 0,-9-5 0</inkml:trace>
  <inkml:trace contextRef="#ctx0" brushRef="#br0" timeOffset="1232">2760 1204 8345,'0'-35'151,"0"8"1,0 4 685,0 3-837,0 3 0,0 15 0,0 4 0</inkml:trace>
  <inkml:trace contextRef="#ctx0" brushRef="#br0" timeOffset="1884">2690 226 8355,'-25'-41'0,"-4"0"84,-4 3 0,3 9 0,3 5 0,2 5 496,4 1 0,-5 9 1,3 3-1,2 6 26,1 6 0,1 11 0,-2 12 0,-3 6-941,3 6 0,-4 4 0,2 7 1,3 0-1215,7 1 0,-7 7 1549,9 4 0,-17 4 0,9 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3:50.4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17 158 8232,'0'-18'0,"0"1"336,0-1 1,0 1 0,2-1 0,4 3 200,6 3 1,5-3 0,7 5 0,5 0-433,4 5 0,9 3 0,5 2 0,5 0-557,7 0 0,-11 7 1,5 5-1,-5 4-2004,-3 1 2456,-3 0 0,-7 1 0,0-1 0</inkml:trace>
  <inkml:trace contextRef="#ctx0" brushRef="#br0" timeOffset="132">0 455 9089,'8'-18'315,"9"9"0,16 1 1,12 2-274,13 0 0,18 0 0,11 6 0,10 0-42,-45 0 0,-1 0 0,46 8 0,-2 2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3:48.7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18 280 8323,'0'-27'504,"0"2"0,-2 7 2371,-4 1-2430,4 0 0,-6 9 0,10 8-234,4 9 0,-2 15 1,7 5-1,5 4-121,5 2 0,-1 0 0,3 2 1,-2 1-466,3 3 1,-5 2 0,4-2-1,-1 3-323,1 1 0,-6-1 0,3-5 1,-9 4-1031,-3 2 1728,-2-7 0,-6 13 0,0-6 0</inkml:trace>
  <inkml:trace contextRef="#ctx0" brushRef="#br0" timeOffset="182">70 280 8412,'6'-35'0,"2"0"0,-1 1 540,1-1 0,8 6 0,-1 1 0,8 3-235,5 4 1,-5 3-1,6 7 1,4 5-445,6 4 0,0 2 1,5 0-1,-1 2-211,-4 4 1,-8 3 0,-4 11-1,-2 1 350,-4 2 0,-1 8 0,-3-3 0</inkml:trace>
  <inkml:trace contextRef="#ctx0" brushRef="#br0" timeOffset="316">227 455 8412,'0'-12'146,"2"3"-176,4 1 0,9-4 0,11 6 0,3 3-242,8 1 1,3 4 0,9 3 0,-4 5 271,-3 0 0,-1 13 0,-6-4 0</inkml:trace>
  <inkml:trace contextRef="#ctx0" brushRef="#br0" timeOffset="465">332 787 8370,'-10'-12'553,"4"1"1,4 5 0,4-4-1,4 2-429,6 4 1,11 2 0,8 2 0,8 0-650,8 0 0,1 6 0,3 2 0,-3 2 525,1 3 0,13 3 0,-8 1 0</inkml:trace>
  <inkml:trace contextRef="#ctx0" brushRef="#br0" timeOffset="815">1223 595 8295,'0'-33'0,"-2"2"51,-4 2 1,4 7-1,-6-1 1,2 4 1300,0 1 0,-1 8 1,1 5-818,-6 3 0,3 4 1,-1 3-1,0 7-771,0 4 1,5 3-1,-5 2 1,2 3-153,4-3 0,2 4 0,2-2 1,0 1 31,0 1 0,0-6 0,0 5 0,0-5-661,0-2 1,0 1 849,0-1 559,8 1 1,2-10 0,7-8 0,1-10 169,-1-6 1,1 1 0,-1 1-1,3 3 97,3-3 1,-2 6-1,6 2 1,1 5-309,-1 1 1,2 7-1,4 7 1,-2 9-314,-2 12 0,0 8 0,4 11 0,-4 2-366,-6 3 1,-3 7-1,-3-2 1,1 2-319,-1-2 0,-5 0 1,-2-10-1,-1-5-172,1-5 0,-6 3 0,2-7 818,-4-1 0,-18-10 0,-3-3 0</inkml:trace>
  <inkml:trace contextRef="#ctx0" brushRef="#br0" timeOffset="1001">2008 874 8512,'16'-23'730,"-4"0"0,3 1 1,-5 13-224,0 9 0,5 7 0,-3 13 0,1 3-195,-1 6 0,4 6 0,-7 4-280,1 2 1,3 1 0,-5-3 0,0 2 0,0-2-1189,-4-3 1156,-2-1 0,-2 0 0,0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3:46.9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437 926 8160,'0'-25'96,"0"-5"1,0 5-1,0 0 1,0 2 403,0-1 0,0 7 0,-2 7 1647,-3 2-1924,3-5 0,-6 13 0,8 0-130,0 10 0,8 7 1,1 6-1,3 8 68,0 8 0,5 0 1,6 8-1,-1 1-183,-3 3 0,1 1 1,1 2-1,2 3-213,-1 1 1,-9 0-1,-3-6 1,0 1-258,-1-1 0,-5-1 0,2-5 0,-4-5-155,-2-4 0,0-16 0,-2-3 0,-4-5 647,-6-3 0,-3-10 0,-3-10 0</inkml:trace>
  <inkml:trace contextRef="#ctx0" brushRef="#br0" timeOffset="184">106 1065 8192,'-28'-23'147,"5"0"0,4 2 0,3 7 0,5 2 320,5-1 0,4 3 0,4-2 0,5 1-239,11 1 0,15-5 0,17 1 1,12-5-118,14-5 0,10 1 1,7 5-1,-44 10 1,1-1-281,1 0 0,0 1 1,3 1-1,-1 2 1,-2 0-1,-1 0 1,39-3-974,-7 5 0,-16 1 1142,-14 2 0,1 7 0,-9 3 0</inkml:trace>
  <inkml:trace contextRef="#ctx0" brushRef="#br0" timeOffset="667">1450 1380 8319,'-7'-16'117,"-5"5"1,-4-5 0,-1 6 0,-1-1 608,1-1 1,-1 6 0,1-3 0,0 1-269,-1 4 1,-1 2 0,-5 2 0,-3 0-265,0 0 1,0 8 0,6 3 0,-5 5-162,-1 1 0,6 1 0,-2 1 0,3 5-347,3 5 1,5-2-1,2 0 1,3 0-150,3 0 0,2-3 0,4 3 0,4-2-6,5-4 0,12-3 0,5-7 0,1-5 148,0-4 1,0-2-1,8-2 1,0-5 275,-2-11 1,3-7 0,-10-10 0,-1-2 257,-4-4 1,-4-3 0,-3-9 0,-4-1 406,-7-4 0,-7-2 0,-7-6 0,-11 3 98,-5 3 0,-10 4 1,-7 11-1,-1 9 110,0 5 0,4 9 0,10 1-338,6 7 1,5 8-1,9 14-805,9 10 1,8 1-1,11 10 1,6 4-88,10 6 0,2 6 0,10 5 0,-1-1-32,-1-3 0,5 1 0,-3 7 0,3 2-424,3 3 0,-7-1 0,-1-6 0,-3-1-1669,-3-5 2527,-10 5 0,-3-7 0,-9 9 0</inkml:trace>
  <inkml:trace contextRef="#ctx0" brushRef="#br0" timeOffset="933">1852 1554 8260,'17'-17'189,"-5"0"0,0 1 0,1 2 465,3 3 0,7 7 0,2-2 0,2 4-182,5 2 0,-5 0 0,2 2 0,2 4-275,2 6 0,-6-3 0,-2 1-474,0-2 107,3-2 1,-9-8 0,-7-4 0,-12-6 127,-12-3 0,-2-9 0,-15-1 0,-4 0 122,-5 0 0,-1 1 0,-6 7 1,2 1 134,5 5 0,1 3 0,4 8 0,4 0-231,5 0 0,7 2 0,5 6 0,6 9-633,4 10 0,4 6 0,6 4 0,10 4-1845,9 5 2494,6-3 0,2 8 0,0-7 0</inkml:trace>
  <inkml:trace contextRef="#ctx0" brushRef="#br0" timeOffset="1117">2411 1327 8197,'6'-17'0,"-1"-1"200,-1 1 341,-2 7 0,0 12 0,2 16 1,2 9-297,-2 6 0,6 4 1,-1 3-1,3 5-472,-1 0 1,-1 3 0,2-7 0,-4 0-93,-1 1 1,-5-5-1,4 4 319,-4-4 0,-10-2 0,-1 0 0</inkml:trace>
  <inkml:trace contextRef="#ctx0" brushRef="#br0" timeOffset="1401">1869 53 8269,'-11'-8'343,"-1"-2"0,-1-2 90,-3 1 1,4 7 0,1-2-1,-3 4 28,-1 2 0,-9 2 0,-1 6 0,0 9-380,0 10 1,-1 6-1,5 4 1,-2 4-815,1 6 1,3 11 732,2 6 0,-1 4 0,1 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3:54.5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218 1465 8408,'-27'0'86,"-4"-7"0,6-3 1,-1-2 1125,1 1 0,4 5-548,9-6 0,6 8 0,14-2-521,10 4 0,9 2 1,15 0-1,11 0 27,9 0 0,14 0 0,5 0 1,4 0-248,3 0 0,1-5 0,2-1 1,0 2-389,-5 2 1,-9-4 0,-13 0 0,-7 2-503,-9 3 1,-15-1 700,-15-4 0,-16 4 0,-16-4 0,-7 4 130,-8 2 1,-14 0-1,-10 0 1,-11 2 67,-9 4 0,-1-2 0,-8 7 0,-1 3 183,-2 1 0,-5 3 0,-1-1 1,0 1 160,6-1 0,7-5 0,14 0 0,10 1 498,11 3 1,20-5-633,23 1 1,17-8 0,18 4-1,10-3-166,5 1 0,18 0 0,8-6 0,9 0 62,8 0 0,-3-2 1,5-2-1,-2-2-173,0 3 0,0 1 0,-10 2 0,-7 0-241,-12 0 0,-15 0 1,-11 0 101,-6 0 1,-19 0 0,-17 0 50,-11 0 1,-22 0 0,-4 0 0,-9 0-111,-9 0 0,-5 0 0,-9 2 0,-3 1-273,2 3 1,10 6 605,6-6 0,4 0 0,1-6 0</inkml:trace>
  <inkml:trace contextRef="#ctx0" brushRef="#br0" timeOffset="266">2139 976 8261,'-37'-35'514,"-4"0"1,-1 3 0,-7 2 0,5 9 231,1 7 1,-4 7 0,7 7 0,3 4-284,6 7 0,0 9 1,7 17-1,5 5-386,5 11 0,7 1 0,7 10 0,3 2-222,9 2 1,9 2-1,18 0 1,6-1-364,5 1 0,1 0 0,13-2 0,0-2-374,-2-2 0,2-13 0,-10-3 0,-3-7 882,-1-8 0,1-10 0,1 2 0</inkml:trace>
  <inkml:trace contextRef="#ctx0" brushRef="#br0" timeOffset="449">2576 1308 8261,'-18'-35'368,"1"0"1,5 4 0,2 6 794,3 8 0,1 13 0,10 6-865,7 13 1,9 5 0,17 9 0,5 4-322,11 5 1,7 1 0,10 6 0,0 0-348,-1-1 0,1-3 0,0 4 1,-2-1-251,-4 1 1,-6-12-1,-11 0 1,-8-6 619,-8-6 0,-6-9 0,-8-4 0</inkml:trace>
  <inkml:trace contextRef="#ctx0" brushRef="#br0" timeOffset="616">2995 1291 8261,'-18'-41'205,"1"0"1,1 4 1324,5 6 0,1 12-1130,4 7 0,4 10 1,-4 4-1,4 14-538,2 11 1,0 8 0,0 6 0,0 5-69,0 5 1,-1 1-1,-3 2 1,-2 5-307,2 5 1,2-4 0,2 0-1,-2-2-828,-4 0 1340,4 8 0,-13-4 0,5 8 0</inkml:trace>
  <inkml:trace contextRef="#ctx0" brushRef="#br0" timeOffset="1016">3990 1919 8546,'16'-27'0,"-5"4"310,-5 4 1,-6 1 0,-8 1 328,-9-1 0,-8 8 0,-10 5 0,-2 3-260,-4 2 0,-3 0 1,-9 2-1,1 3-393,-1 7 1,7 4 0,1 3 0,3 2-315,3 3 1,4 7 0,6-2-1,7 2-308,9-2 1,5 4-1,8-6 1,0 0 85,0-3 0,10-5 0,7-3 1,10-5 284,6-5 1,2-6 0,0-8 0,0-9 333,0-10 0,0-8 1,0-6-1,-2-6 421,-4-3 0,-4-10 0,-7-6 0,-1-10 331,1-11 0,-9-1 1,-7-3-1,-10 8 37,-9 7 0,-6 4 0,1 8 0,-1 10 233,2 13 0,1 18 1,3 5-910,-1 11 1,9 9 0,3 9 0,6 13-583,6 7 0,0 17 0,9 6 0,6 5-364,5 1 0,5 6 0,8-2 1,3 6 1,3 5 0,-4-3 0,3 4 0,-1-4-518,-4-3 1,-4 1 1033,-6 0 0,-4-8 0,-8-2 0</inkml:trace>
  <inkml:trace contextRef="#ctx0" brushRef="#br0" timeOffset="1182">4182 1815 8375,'16'-28'0,"-3"5"611,-1 4 0,0 9 0,5 4 0,3 4-168,3 2 1,-2 8-1,6 6 1,1 9-342,-1 12 0,2 0 0,4 7 1,-2-1-490,-2 0 0,-8 6 0,3-7 1,-5-1-1634,-1-2 2020,-9-2 0,-1 0 0,-8 0 0</inkml:trace>
  <inkml:trace contextRef="#ctx0" brushRef="#br0" timeOffset="1316">4182 1448 8298,'16'-23'4,"-3"-1"0,1 3-87,5 2 1,1 9-1,11 4 0,6 6-451,7 6 1,7 11 533,1 12 0,1 4 0,-1 2 0</inkml:trace>
  <inkml:trace contextRef="#ctx0" brushRef="#br0" timeOffset="1517">5003 1623 8880,'18'-18'0,"-1"1"460,1-1 0,7 6 0,4 3 0,4 1-115,2 4 0,8 2 0,3 2 1,5 0-519,1 0 0,-2 0 0,-1 2 1,-4 2-767,-3 2 939,7 0 0,-5 1 0,9 3 0</inkml:trace>
  <inkml:trace contextRef="#ctx0" brushRef="#br0" timeOffset="1716">5702 1046 8582,'-6'-29'0,"0"2"735,2 2 1,2 7-38,2 7 1,2 7-1,6 0 1,11 8-385,14 7 1,4 13 0,12 7-1,3 6-252,4 3 0,3 9 0,-7-3 0,0 5-598,1 1 1,-9 1-1,-3-3 1,-6-3-481,-6-7 0,-11-3 1016,-12-2 0,-5 0 0,-1 0 0</inkml:trace>
  <inkml:trace contextRef="#ctx0" brushRef="#br0" timeOffset="1899">6383 976 8353,'0'-27'139,"0"-4"1,0 8 753,0 2 0,0 11 0,-2 10-567,-4 10 0,-6 13 0,-11 8 1,-8 8-363,-8 7 0,1 5 0,-9 3 1,-2 4-140,-1 6 1,-8 4 0,-4 2 0,-4 2 174,31-34 0,-2-1 0,-7 3 0,-1 0 0,0 4 0,0-1 0</inkml:trace>
  <inkml:trace contextRef="#ctx0" brushRef="#br0" timeOffset="2332">7029 1727 8358,'10'-19'0,"-4"-2"206,-5-3 0,-1 1 0,-1 6 0,-7-1 529,-10 1 1,-9 1 0,-12 2 0,-3 5-377,-3 1 0,-3 2 0,-9 6 0,1 2-404,6 4 0,-1 6 0,12 9 0,4 4-283,4 2 1,10 2 0,0 6 0,7 0 20,8 0 0,6-6 0,6 0 0,6 1-26,3-3 0,10-2 0,5-8 0,3-1 114,1-4 1,1-5 0,0-7 0,0-4 174,0-7 1,0-3 0,0-17 0,0-4 132,0-4 0,-8-11 0,-4-2 0,-3-12 164,-3-10 0,-7-6 0,-4-7 0,-6 2 280,-6 3 0,-10-1 0,-9 7 0,0 4 470,0 6 1,1 14 0,7 13 21,-1 8 1,9 15-1031,3 16 1,6 16 0,8 15 0,7 8-197,7 7 0,9 13 0,-2 5 0,6 5-347,5 7 0,-3 2 0,4 3 0,-4-3-402,-2-1 1,-2-5 0,-6 6 0,-10-4 949,-9-4 0,-14-5 0,-3-12 0</inkml:trace>
  <inkml:trace contextRef="#ctx0" brushRef="#br0" timeOffset="2480">7413 1692 8293,'2'-15'315,"4"3"1,-2-1 0,8 7-370,1 2 0,3 10 0,1 7 0,-1 9 392,-5 7 1,5 4 0,-5 4 0,3 1-610,-2 3 1,-5 6 0,-7-6 270,0-3 0,0 7 0,0 0 0</inkml:trace>
  <inkml:trace contextRef="#ctx0" brushRef="#br0" timeOffset="2613">7396 941 8321,'0'-33'0,"0"4"0,0 4 0,0 8 0,0-1 0,0 1 0</inkml:trace>
  <inkml:trace contextRef="#ctx0" brushRef="#br0" timeOffset="2813">7046 51 8634,'-1'-18'256,"-5"1"1,2 7 0,-8 4 0,1 8-6,1 10 1,-8 15 0,1 20 0,-10 7-478,-6 10 1,-10 2 0,-3 15 0,-9 3 225,24-42 0,-2 1 0,-5 5 0,-3-1 0,-8 2 0,1-1 0</inkml:trace>
  <inkml:trace contextRef="#ctx0" brushRef="#br0" timeOffset="3230">8129 697 11976,'20'2'444,"3"4"1,0 11 0,12 14 0,8 10-219,5 11 1,5 16 0,1 14 0,-27-40 0,0 1-194,0 1 0,-1-1 0,1 3 0,-2 0 1,10 41-1,-10-7-476,-9-7 0,-8-5 1,-12-2-1,-8-6-497,-11-5 1,-18-1 0,-13-13 939,-14-2 0,-10 5 0,-9 1 0</inkml:trace>
  <inkml:trace contextRef="#ctx0" brushRef="#br0" timeOffset="3430">9160 1029 8388,'0'-18'467,"0"7"0,2 1-161,3 2 0,-3 4 0,4 12 1,-4 11 16,-2 14 0,0 4 0,2 10 0,2 3-369,2 7 0,5-1 0,-3 8 1,2 2-812,3 2 0,1-4 857,-2 0 0,-5 0 0,-7 6 0</inkml:trace>
  <inkml:trace contextRef="#ctx0" brushRef="#br0" timeOffset="3614">9002 924 8184,'0'-35'218,"0"-4"0,2 2 0,2 6 217,2 4 0,10 4 0,1 5 0,10 3-382,6 3 1,10 3 0,5 5 0,11-2-342,11 2 0,5 2 0,7 2 0,-5 0-522,1 0 1,-6 6 809,3 0 0,-3 15 0,-2-2 0</inkml:trace>
  <inkml:trace contextRef="#ctx0" brushRef="#br0" timeOffset="3799">9090 1553 8284,'-18'7'414,"1"-3"0,-1 8-25,1 2 1,7 1 0,6 3-246,8-1 1,10-5 0,15-1 0,16 1-401,15-2 0,6 3 1,15-5-1,5 0-1502,5-1 1758,6-1 0,-45-2 0,1 0 0,-1 1 0,0 0 0</inkml:trace>
  <inkml:trace contextRef="#ctx0" brushRef="#br0" timeOffset="4147">10574 1640 8284,'-11'-23'164,"-1"-1"0,6 3 0,-7 7 0,-5 5 487,-3 1 1,-16 2 0,2 6-1,-4 0-191,-4 0 1,7 8 0,-5 4 0,4 3-428,2 3 1,8 7 0,4 2 0,3 2-287,3 0 1,7-2-1,4 4 1,4-3-114,2-3 1,2-2 0,4-5 0,6-3-335,3-3 1,5-5 0,1-8 0,4-5 164,2-6 0,1-13 0,3-8 0,-4-8 606,-2-4 1,0-9-1,-3-10 1,3-6 412,2-5 1,-6-7 0,1-9 0,-9-2 443,-7 2 1,-4 1-1,-2 9 1,-2 11 177,-4 18 0,-2 19 0,-5 11-794,1 9 0,8 15 0,-1 15 0,3 12-409,2 10 0,9 13 1,7 12-1,5 6-324,0 6 1,7 2 0,1 5-1,4-2-349,2 3 0,0 1 0,-2 1 0,-2-3 770,-2-1 0,-8-9 0,4 5 0</inkml:trace>
  <inkml:trace contextRef="#ctx0" brushRef="#br0" timeOffset="4297">11081 1762 8240,'8'-15'1027,"1"1"0,3 4-1209,-1 3 1,-5 1 0,6 8 0,2 4 180,1 5 1,3 13 0,-1 5-1,-1 4-798,-5 2 799,5-1 0,1 9 0,10 2 0</inkml:trace>
  <inkml:trace contextRef="#ctx0" brushRef="#br0" timeOffset="4431">10993 1291 8472,'-11'-59'312,"-1"3"1,0 8 3210,3 11-6524,1 10 3001,8 17 0,0 2 0,0 8 0</inkml:trace>
  <inkml:trace contextRef="#ctx0" brushRef="#br0" timeOffset="4796">11849 1308 8230,'0'-17'515,"0"-1"-48,0 1 1,0 5 0,2 2 0,4 1 1,6-1 1,11 6-1,8-2 1,10 4-620,11 2 0,2 0 0,12 2 0,4 4-581,4 6 0,2-3 1,-7 3 730,1 2 0,-8 1 0,-1 3 0</inkml:trace>
  <inkml:trace contextRef="#ctx0" brushRef="#br0" timeOffset="4998">12303 924 8230,'-19'-35'126,"-3"4"0,-1 6 233,2 7 0,-4 12 0,1 3 0,3 8 461,2 13 1,7 7-1,2 12 1,2 4-551,5 5 0,3 7 1,5 5-1,7 6-346,4 4 1,3-4-1,2 0 1,5 2-748,1 2 0,2-6 0,4-4 0,-2-4 823,-2-1 0,0-1 0,6 1 0</inkml:trace>
  <inkml:trace contextRef="#ctx0" brushRef="#br0" timeOffset="5231">13037 679 8485,'-2'-40'770,"-4"-1"0,-4 8 0,-5 10 0,1 5 96,3 7 1,7 5 0,-2 14 0,4 9-434,2 10 1,0 16-1,4 9 1,5 10-421,9 6 0,11 4 1,0 2-1,4 5-65,2 7 0,2-11 1,4 9-1,3-7-751,1-1 1,0-8 0,-7-12 0,1-9-186,-6-12 0,-6-10 0,-9-13 0,1-10 988,4-12 0,-3-17 0,5-18 0</inkml:trace>
  <inkml:trace contextRef="#ctx0" brushRef="#br0" timeOffset="5399">13176 645 8732,'-7'-35'514,"-5"0"0,4 8 0,4 3 1,10 5-145,12 1 1,9 3 0,14 1 0,7 5-318,8 1 1,14 2-1,10 8 1,1 4-407,1 5 1,-10 7-1,-3 3 1,-10 4 352,-11 3 0,-13 1 0,-10 6 0</inkml:trace>
  <inkml:trace contextRef="#ctx0" brushRef="#br0" timeOffset="5532">13002 1099 9112,'27'0'0,"10"0"-29,13 0 0,20 2 0,19 3 0,-37 1 0,1 0-152,7 2 1,1 0-300,-4-4 1,0 1-1,7 3 1,0 0-1,-7-3 1,1-1 0</inkml:trace>
  <inkml:trace contextRef="#ctx0" brushRef="#br0" timeOffset="5715">14189 854 8520,'-17'-27'1171,"-1"4"-363,1 3 1,7 22 0,4 14 0,8 17-321,10 9 0,2 13 1,15 9-1,4 6-275,6 5 0,-3-1 0,5 8 0,-4-1-830,-2-1 1,-2-1 0,-6-7 0,-9-2-787,-11-8 0,-14-8 1403,-11-7 0,-23-5 0,-13-7 0</inkml:trace>
  <inkml:trace contextRef="#ctx0" brushRef="#br0" timeOffset="6148">14032 1518 8534,'29'-33'0,"0"2"483,2 2 0,8 9 0,6 1 0,5 7 9,11 4 1,4-3 0,5 5 0,0 2-9,0 2 1,0 2-1,-2 0 1,-6 0-363,-10 0 1,-9 0 0,-14 0 0,-6 0-413,-3 0 1,-10-2 196,-5-4 1,-10 4 0,-7-3 0,-4 1-397,-1-2 0,-3 4 0,-1-4 1,-2 6-28,1 6 0,3-2 0,2 7 1,1 3 151,4 2 1,-1 1 0,5 0 0,0 3 104,1 3 0,1-3 0,6 3 0,0-4-207,0-1 1,0-1 573,0 1 0,6-11 1,1-7-1,1-11 242,0-11 1,4-9 0,-5-15 0,1-12 247,0-8 0,-2-12 1,-6-5-1,0-7 568,0-3 1,-8 0 0,-2 8 0,-1 5-211,-1 10 1,0 18-1,-3 17-548,3 10 1,4 15-1,8 12 1,4 15-752,8 16 0,3 14 0,18 15 0,6 12-70,4 9 1,3 1-1,-20-37 1,1 1-1,-1-1 1,0 1-95,1 1 1,-1 1 0,-1-2-1,0 1 1,-1-1 0,-1 1-1,-3-2 1,-2 1 193,13 43 0,-13-2 0,-10-1 0</inkml:trace>
  <inkml:trace contextRef="#ctx0" brushRef="#br0" timeOffset="6300">15394 1413 8579,'18'-8'478,"-1"-2"0,3 1 212,3 3 1,-4 12 0,7 7 0,-3 9-529,0 7 1,1 6 0,-7 4 0,0 3-655,1 3 1,-6 1 0,-3 7 491,-1-1 0,-10 1 0,-8-1 0</inkml:trace>
  <inkml:trace contextRef="#ctx0" brushRef="#br0" timeOffset="6431">15447 959 8395,'11'-56'346,"1"3"0,-6 12 1,4 18-1,-1 6 1155,1 5 0,-6 8-1501,2 16 0,3 15 0,1 18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4:14.145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350 227 11152,'-6'-33'0,"-2"4"1060,-1 6 0,3 5 433,-6 7 0,8 7 0,-1 14-720,3 7 1,9 12 0,3 2 0,2 8-587,-1 8 0,7 3 1,5 2-1,-1 1-557,-3-1 0,0 6 0,3 5 0,3 1-281,2 2 1,-8 5 0,1-7-1,-8 2-1175,-5-2 1,-3 2-1,-12-9 1784,-9-7 1,-24 2 0,-13-7 0</inkml:trace>
  <inkml:trace contextRef="#ctx0" brushRef="#br1" timeOffset="349">1 472 8490,'11'-88'0,"1"3"1130,2 4 0,3 13 0,6 15 1,6 12-88,4 10 0,10 14 0,4 11 0,5 4-531,6 2 0,-3 10 0,5 7 0,-2 12-316,0 10 0,8 8 1,-4 11-1,-2 6-431,-7 4 1,-3 2-1,-9 0 1,-4 2-399,-6 3 1,-6-11-1,-9 2 1,-5-6-246,-5-1 0,-12-7 1,-5-7-1,-7-5 363,-5-7 1,4-13 0,-7-14-1,3-4 543,0-2 0,7-10 1,9-6-1,1-7 654,0-4 1,2-8 0,8-6 0,4 2 253,1 2 1,9 8-1,7 2 1,2 2-411,4 4 0,-4 7 0,3 4 0,3 3-730,5 3 0,1 10 0,6 5 1,-3 7-590,-3 5 0,-2 4 0,-2 8 0,0 2-716,0 4 1,-2-4-1,-4 3 1,-6-3 1508,-3-2 0,5 0 0,2 0 0</inkml:trace>
  <inkml:trace contextRef="#ctx0" brushRef="#br1" timeOffset="600">1974 1031 8546,'16'-24'425,"-5"1"0,-3-6 0,-8 6 739,0 1 0,0 3 1,-2 3-1,-4 3-585,-5 1 0,-5 8 0,-1-2 0,-3 4-517,-3 2 1,4 0 0,-5 2 0,5 2-266,2 2 1,-1 6-1,1-4 1,1 1-323,4 5 1,-1-4 0,5-1 0,0 1-269,1 0 1,1-5 460,6 7 1,0 0 110,0 5 0,0 1 0,2-3 0,3-1-282,7-3 0,4-1 1,3 4-1,4-5-318,6-1 1,4 6-1,4-5 821,4 1 0,-4-2 0,6-8 0</inkml:trace>
  <inkml:trace contextRef="#ctx0" brushRef="#br1" timeOffset="866">2271 1031 8546,'-10'-33'0,"5"3"431,3 7 1,-4-2-1,0 2 1,2 1 1429,2 3 0,2 1-962,0 1 0,2 7 0,4 4-616,6 5 0,-1 10 0,5 7 1,3 5-123,1 0 0,5 7 1,-2-1-1,-2 2-389,-1 0 0,-3-8 0,1 3 0,-1-5-523,1-1 0,-9-7 0,-1-1 790,0-2 1,0-4 0,3-12 0,-3-8 235,0-5 0,-4-10 0,7 4 0,3-2 290,1-1 0,-3 9 0,0-2 0,3 3-753,7 3 1,-3 7 0,6 4 0,0 6-1317,5 6 1,3 8 0,2 13-1,-1 10 1504,1 6 0,8 3 0,2 7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4:12.77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88 637 8490,'-18'-19'0,"1"-2"3201,-1-3-2127,1 9 0,7 11 0,4 14 1,4 11-615,2 10 0,14 0 0,5 12 0,7-1-374,5 5 0,2-2 0,2-1 0,1-1-231,5-4 0,-4 3 1,6-1-1,-3-4-766,1-6 1,-2-2 0,-8-9 261,-2-5 1,-9-13 0,-3-8 0,-9-15 383,-6-10 1,-2-12 0,0-3 0,-2-5 361,-4-1 1,2-3 0,-6-1 0,1-2-177,-1 2 1,6 3 0,-2 7 0,4 5-342,2 4 1,0 10-1,2 6 1,6 7-105,10 8 0,9 12 0,13 8 1,7 7 523,3 8 0,3 12 0,-1 3 0</inkml:trace>
  <inkml:trace contextRef="#ctx0" brushRef="#br0" timeOffset="284">1258 777 8490,'-35'-35'257,"-8"8"1,-5 4 0,-7 3 569,-3 3 1,-6 7 0,6 4 0,2 4 293,1 2 0,11 0 0,5 2 0,8 4-972,8 6 1,11 3 0,6 5 0,4 3-290,2 6 1,0-2 0,0 0-1,2-1-479,4-5 1,4-2-1,5-1 1,-1-3-727,-3-3 0,1-4 1030,5-8 0,1 0 0,-1-2 405,1-4 0,-3-4 0,-1-5 0,-2 1 132,1 3 0,3 1 1,3-4-1,2 5-98,3 1 1,1 2 0,-2 6-1,4 0-418,1 0 1,10 0 0,-1 2-1,6 4-974,5 5 1,3 11 1267,1 1 0,8 8 0,3-4 0</inkml:trace>
  <inkml:trace contextRef="#ctx0" brushRef="#br0" timeOffset="500">1380 288 8496,'-29'-62'0,"0"4"0,0 5 1434,2 7 0,3 11 1027,13 12 1,7 13-2135,15 10 0,3 15 0,17 16 0,4 6-178,4 4 1,2 13 0,-5 1-1,3 3-416,2 2 1,6 6-1,-7-2 1,-1 2-306,-2-2 1,-2 4 0,0-4 0,-2 2-3072,-4-2 3643,-4-4 0,-7-7 0,-1-1 0</inkml:trace>
  <inkml:trace contextRef="#ctx0" brushRef="#br1" timeOffset="816">2131 864 15549,'16'-2'0,"-3"-1"1034,-1-3 0,-1 0-397,7 6 1,-3 2 0,-3 4 0,-4 3-583,0 1 0,-6 6 0,3-5 0,-1 5-513,2 1 1,-4 1 0,6-1-992,0 1 1,-7-7 500,5 1 0,-6-8 1075,-6 2 1,-3-6 0,-7-6 63,5-6 0,3-3 1,8-3-1,2 1 529,4-1 0,9 1 0,10-1 0,4 1 40,8-1 1,0 3 0,10 1 0,1 5-497,3 1 0,7 2 0,0 8 0,-2 4-503,-1 5 0,-11-1 0,-3 2 1,-6 1-1698,-6 3 0,2-1 2018,-8-3 1,1 4-1,-7-7 1</inkml:trace>
  <inkml:trace contextRef="#ctx0" brushRef="#br1" timeOffset="1099">3092 1022 18098,'11'-16'141,"1"4"0,-2-3 1,3 3-1,-1-3 528,1-3 1,3 1 0,1-1 0,-1-1-198,-4-4 0,1 1 0,-7-5 1,-2 0-484,-2 0 0,-4 0 1,-4-4-1,-8 3-22,-7 3 1,-8-2-1,-10 8 1,-2 5 309,3 4 0,3-1 1,4 5-1,3 4-174,3 6 0,10 7 0,9 13 0,6 5-736,6 4 0,13 8 0,18-1 0,13-1-565,12-2 1,8-2 0,6 0 0,6 0 1166,3 0 1,10-8-1,-46-15 1,-1 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4:10.41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298 1413 8456,'0'-29'237,"0"2"1,2-1 286,3 1 1,-1 6-1,6-2 1,0 1 466,-1-1 1,-3 4 0,4-5-208,-2 5 1,-3 7 0,-7 3-543,-3 1 0,-7 2 0,-9 6 0,-5 2-345,-1 4 0,0-2 1,-4 7-1,4 3-43,2 1 0,-4 3 1,5 1-1,3 3-226,2 1 1,3 6-1,2-4 1,3 2-298,-3 4 0,6-3 0,3-1 0,3-2 272,2-4 0,0 1 1,2-3-1,3 0 785,7-3 0,6-10 0,5 0 0,8-6 178,8-6 1,5-4-1,9-7 1,-1-1-186,1 1 0,5-1 0,0 3 0,-2 3-350,-1 6 0,-3 4 0,-2 2 1,-1 2-980,-3 4 0,-1 4 0,4 7 0,-5 3 948,-1 3 0,5 4 0,-3 8 0</inkml:trace>
  <inkml:trace contextRef="#ctx0" brushRef="#br1" timeOffset="252">1922 103 9909,'-35'-33'0,"0"4"819,0 6 0,8 11 1,4 6-1,5 8 124,6 10 1,5 9 0,9 20 0,3 7-493,7 9 1,11 7 0,6 9 0,4 5-421,2 2 1,8 9 0,-19-40 0,1 1 0,1 1 0,2 1-508,1 0 1,0 0 0,2 0 0,0-1 0,-3-1-1,-1-1 1,-2-2 0,0-1-2567,1-1 0,-2 0 3032,19 42 1,0 0-1,-8 1 1</inkml:trace>
  <inkml:trace contextRef="#ctx0" brushRef="#br0" timeOffset="934">2655 1168 8365,'18'8'-2031,"-1"-6"3481,1 4-894,-9 4 0,-3-8 1,-12 3 208,-5-3 1,1-2-1,-2 0 293,-1 0 1,3 0-511,-2 0 1,3 2-488,-3 4 0,6 2 0,12 5 1,6-1-114,3 2 0,5-5 0,3 3 1,4 2-536,0 1 0,6 3 0,-4-3 1,4-1 26,2-3 1,-8-1-1,-3 2 1,-7-5 81,-5 1 1,-6-8 447,-12 0 0,-6-8 0,-9-9 0,-4-2 673,-3-5 1,1 3-1,-4-6 1,4 0 378,2-1 0,7 7 0,9-4 0,1 2-258,4-1 0,6 1 0,8 4 0,11-1-578,10 3 1,10-3 0,15 14-1,4 3-111,2 1 0,2 4 1,6 3-1,0 9-447,0 7 0,-8-1 0,-4 3 1,-5-2-308,-7 3 1,-3-5 0,-12 4 0,-6-3-497,-7-3 0,-13 1 972,1-1 0,-6-1 0,-4-3 1,-3-3 118,-3-2 1,4 3-1,-4-3 225,3 2 0,3 1-90,10 7 1,9-3 0,10-3 0,4-6 41,8-4 0,0-2 0,8 0 0,-2 0-59,-5 0 0,-1-2 0,-4-4 0,-4-6 126,-5-3 0,-5-3 1,-3 1-1,-5 0 308,-5-1 1,-4-5 0,-2-1 0,0 3-155,0 2 1,-6-5-1,-2 1 1,-1 2-325,-5 1 0,4 5 0,1 1 0,1 3-714,4-3 0,-4 4 0,4 1-186,6 1 1,6 2 0,11 6 0,5 0 909,5 0 0,12 0 0,3 0 0</inkml:trace>
  <inkml:trace contextRef="#ctx0" brushRef="#br0" timeOffset="1669">4472 1343 8502,'0'-17'-13,"-6"5"0,0 0 0,0 1 211,-2 1 0,6-6 1,-5 7-1,1-3 188,0 0 1,-2 7-1,4-7 185,-1-2 0,-3 5 588,2-3-160,4 8 0,2-4-526,12 8 1,3 0 152,3 0 69,-1 0-218,1 0-924,-9-7-1077,-1 5 82,-8-6 276,0 8 3503,0 0-2114,0-8 0,-8 6-147,-3-4 1,-5 4-1,-1 2-97,-1 0 0,7 0 0,1 2 1,0 2-89,0 2 1,7 2 0,-3-2-152,4 5 0,2 5 1,0 1-90,0 1 0,0-7 0,2 1 149,4 2 1,-3-7 0,9-1 182,2-4 0,-5-2 98,3 0 1,-6-8-1,3-3 1,-1-5 89,-4-1 0,-4-1 0,-6 1 0,-5 1 295,-5 5 0,-1-5 0,-1 6 0,1 1-176,-1 3 1,7-2-1,-1 2 1,0 4-325,3 6 0,1 12 0,8 9 0,4 2-133,7 4 1,9 2-1,15 2 1,2 2-566,3 4 1,11-4 0,9 3 0,2-3-609,4-2 0,-6-8 1340,-2-3 0,-3-5 0,-3-2 0</inkml:trace>
  <inkml:trace contextRef="#ctx0" brushRef="#br0" timeOffset="1935">4961 1098 8674,'9'-7'536,"-3"-5"0,-2-2 1,2 3 53,5 5 1,11 4 0,3 6 0,0 6 6,0 7 1,6 12 0,-3 0 0,1 6-450,0 6 0,-8-4 1,2 2-1,-5-6-502,-6-4 1,1-8 0,-7 2-1,-2-3 29,-2-3 0,-4-7 0,-4-4 1,-8-6-53,-7-6 1,2-6-1,-5-11 1,7-6 299,5-4 1,5-10 0,7-3-1,2-3-126,3 3 0,13-3 0,13 6 0,8 1-451,7-1 1,7 4-1,3 8 654,2 2 0,8 8 0,-4-4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4:09.7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208 151 8422,'-18'-35'0,"1"1"0,-2 6 0,-3 5 1108,-1 4 0,0 9 0,5 8 0,1 10-188,-1 9 1,7 18-1,1 2 1,2 6-506,4 5 1,8 10-1,6 6 1,3 4-316,7 2 0,9 0 0,2 0 0,6 4-229,4 7 0,5-5 1,-3 11-1,0-3-513,-1-5 1,5 1-1,-8-6 1,-6-1-614,-8-5 0,-8-12 1,-5-13-1,-6-4 574,-4-6 1,-4-18 0,-2-5-1,-2-12 895,2-9 1,-4-13 0,3-5-1,1-4 83,2-2 1,4 0 0,4 0-1,7 2 696,8 4 1,-1 0 0,5 10 0,0 5-399,4 5 0,10 3 0,4 6 0,2 2-552,3 3 1,3 7 0,1 9-1,2 5-570,4 1 0,-9-4 0,1 4 0,-5-1-761,-6-5 1,-8-2 626,-2-1 1,-17-9 0,-8-3 0,-18-6 287,-13-6 0,-8-3 1,-6-9-1,-7 3-54,-9 3 0,1-3 1,-6 3 426,2-4 0,2-1 0,5-1 0</inkml:trace>
  <inkml:trace contextRef="#ctx0" brushRef="#br0" timeOffset="168">383 1217 8422,'-18'-53'234,"3"11"1,3 5 0,6 8 149,4 3 1,10-5 0,7 4-1,11 0-896,9 4 1,13 1 0,6 1 511,14-2 0,18-8 0,-38 17 0,1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9:41.4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258 1046 11484,'-17'0'2001,"-1"0"1,7 0-1780,-1 0 0,0-2 0,-3-4 0,1-5-72,3-5 0,-1-3 0,-5-5 0,-1-7 145,1-7 0,-1-9 0,1-11 1,1-8 18,5-8 0,-3 0 0,8-5 0,4 3-79,6 8 0,12 6 0,9 14 0,2 5-105,4 8 1,-4 14 0,2 3 0,4 12-294,6 10 0,0 8 0,6 11 0,-3 8-113,-3 8 0,4 0 0,-1 7 0,1 3-109,0 1 1,-2 3 0,-7-1-1,-1 1-82,-3-1 0,-3 0 0,-8-1 0,1-5-57,-5-5 1,-9-12 0,0-5 304,-4-5 0,-10-11 1,-4-10 306,-3-14 0,-1-11 0,3-12 0,3-5-4,2-7 0,2 3 0,6-11 1,0 3 614,0-2 1,2 6 0,4-1 0,6 12-224,3 10 0,9 4 0,-1 8 0,0 1-473,2 9 0,3 7 0,5 8 0,-1 7-79,3 8 0,-4 1 0,8 7 0,-6 2-113,-4 2 0,0 8 1,4 1-1,-3 1-261,-7 0 0,-2 5 0,-1-1 0,1 3-503,0 3 0,-11-3 0,6-1 1,-5-5-2181,-1-1 3133,-6 5 0,4-3 0,-8 7 0</inkml:trace>
  <inkml:trace contextRef="#ctx0" brushRef="#br0" timeOffset="283">1498 854 8122,'12'-16'1650,"0"5"-1202,1 5 0,-3 4 0,1 2 1,3 0-169,2 0 0,1 6 1,2 2-1,5-1-30,5 1 0,-2 4 0,0-6 0,0-1-11,0 3 0,-3-6 0,3 4 0,-2-6-60,-3-6 1,-5 2 0,-3-9 0,-5-5-263,-1-3 0,-2-10 1,-8 2-1,-4-2-76,-6 2 0,-11-2 0,-6 7 1,-2 3 167,2 1 1,-4 5 0,6 3 0,-2 7-207,0 3 0,7 2 1,1 2-1,7 3-342,8 7 0,4 5 1,4 7-1,4 5-386,6 4 1,17-4 924,6 0 0,19 0 0,1 6 0</inkml:trace>
  <inkml:trace contextRef="#ctx0" brushRef="#br0" timeOffset="718">2703 627 8149,'-23'-18'0,"0"3"914,1 3 1,3 3-1,1 5 1,1-2-262,0 2 0,-1 2 1,1 2-1,-1 2-280,1 4 0,5-2 0,0 7 0,-1 3-318,-3 1 1,-1 3 0,-1-1 0,1 1-116,-1-1 1,7 7 0,-1-1 0,1 0-232,1 2 1,0-5 0,6 3 0,-2-3-225,3-3 0,3 0 1,5-1-1,7-4 137,4-7 1,3-3 0,4-6 0,6-7 356,4-12 1,2-10-1,0-10 1,0-10 407,0-9 0,-8 0 0,-5 0 0,-9 0 293,-7 0 0,-6-2 1,-8-4-1,-9 4 334,-10 6 1,-12 11-1,-2 8 1,0 6-173,-1 4 0,7 16 0,0 1 0,11 10-523,11 8 0,-1 6 0,8 11 1,4 6-631,6 4 1,8 12 0,13 5 0,10 8-24,10 4 0,5-3 0,3 3 0,-1 0-687,0 0 0,9-2 0,1 6 0,0 0-1851,-4-6 0,-6-4 2872,-5-3 0,-4-1 0,-8 1 0</inkml:trace>
  <inkml:trace contextRef="#ctx0" brushRef="#br0" timeOffset="1001">3175 784 8176,'11'-12'254,"-1"1"0,0-3 383,0-1 1,-5 5-1,7 2 1,2 2 70,1 1 0,3-7 0,-1 6 0,1 0-177,-1-1 1,0 3-1,1-6 1,-1 0-42,1 1 0,-8-3 0,-5-6-215,-3 1 0,-4 0 0,-3 1 0,-9 2-123,-7 3 0,-5 7 0,-5-2 0,2 4-75,-2 2 0,0 2 0,0 4 0,4 6-318,2 3 1,7 5 0,9 1 0,1 4-414,4 2 1,12 2 0,9 6 0,12 0-516,10 0 0,13-2 0,12-2 0,6-4 1169,6-1 0,11-3 0,10-6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4:07.956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280 695 8506,'-8'-18'92,"-4"1"0,2 1 0,-1 3 0,-3 1 797,-1-1 0,-3 5 0,-1 0 1,-3 2-74,-1 0 1,-2 1 0,4 7-1,-3 3-445,3 7 0,4 4 0,5 3 0,6 4-258,4 6 1,2 4 0,4 4-1,6 2-114,7 2 0,12 5 0,0-3 0,4 2-709,2 3 1,0 1 0,-2-1 0,-4-1-191,-5 1 1,-5 1 0,-3-3 0,-5-7 527,-5-8 1,-12 0-1,-7-7 1,-7-5 454,-3-5 0,-8-7 0,2-9 0,-2-3 158,2-7 1,-2-4 0,9-1 0,7-3 255,7-3 1,6 4 0,2-6-1,4 1-118,8 1 1,1 0 0,18 5 0,6 1-249,8-1 0,-1 1 0,3-1 0,1 1-133,3-1 1,3 7 0,4-1-1,4-1-16,1-3 1,-3-1-1,-10-1 1,-3 1 109,-7-1 0,-7-5 1,-7 0-1,-11-1 211,-5-1 0,-6 6 0,-12-5 1,-7 5 61,-7 2 0,-7 7 0,4 4 1,0 4-179,-1 2 1,-3 0-1,6 0 1,4 4-285,5 8 1,0-1-1,9 14 1,1-1-423,2-1 1,11 8-1,9-4 1,9 2-656,6 0 1,10 1 0,5 5 0,7-2 1173,3-4 0,16 4 0,-3-6 0</inkml:trace>
  <inkml:trace contextRef="#ctx0" brushRef="#br0" timeOffset="170">1362 468 8532,'-50'-56'560,"3"3"0,-1 7 1,7 16-1,6 7 5469,10 4-5336,2 9 1,23 10 0,2 14 0,13 7-464,12 8 0,8 6 0,6 6 1,4 5-194,-1 5 0,7-5 0,-5 1 0,5 1-689,1 3 1,0 7 0,-1 0 0,-3-1-1017,-1-3-1,-2 0 1,1 4 1668,-5 7 0,-4 2 0,-2 3 0</inkml:trace>
  <inkml:trace contextRef="#ctx0" brushRef="#br0" timeOffset="386">2061 276 8484,'-8'-60'967,"-2"11"1,-9-1-1,-2 7 901,-3 10 1,1 8-669,6 13 0,7 8 0,6 16-1058,8 11 1,6 8 0,9 8-1,4 6-321,6 7 0,6 10 0,4-2 0,4 2-492,2 4 1,-7-4 0,5 4 0,-2 4-1265,0 4 1,-3 2 1934,-9-7 0,-3 9 0,-9 2 0</inkml:trace>
  <inkml:trace contextRef="#ctx0" brushRef="#br0" timeOffset="553">1642 1009 8556,'-18'-27'55,"1"4"1,7 3 0,6 5-1,10 1 143,12 3 1,11 7-1,17-4 1,14 2 42,12 0 1,10-1 0,13 3 0,-43 1 0,1 0-339,3 1 0,2 0-249,2-3 1,0 0 0,1 1 0,1-1-1,-1-4 1,0 0 0</inkml:trace>
  <inkml:trace contextRef="#ctx0" brushRef="#br0" timeOffset="720">2707 136 8548,'-35'-35'181,"0"0"0,2 14 1,2 5 833,2 7 0,10 5 1,1 11-1,10 11-526,7 9 1,10 8-1,9 6 1,9 5-651,6 5 1,4 1 0,3 2 0,7 3-360,3 1 0,3 8 1,-1-2-1,1 4 520,-1 2 0,0 0 0,1-1 0</inkml:trace>
  <inkml:trace contextRef="#ctx0" brushRef="#br1" timeOffset="1120">3283 887 9787,'6'-23'250,"0"-1"0,8 1 0,-3 6 0,5-1 777,1 1 1,7-5 0,-1 3-1,-2 3-534,-1 1 0,-3-1 0,-1-1 0,-3-1-497,-1 1 1,-8 5 0,2 1 0,-6-3-213,-6-1 0,-4 3 1,-7 2-1,-1 2-245,1 5 0,-7 1 0,1 4 0,2 1 59,1 3 0,5 10 0,1-1 0,4 9 171,3 3 0,1 2 1,8 6-1,4 0 130,5 0 1,13-6 0,3 0 0,2 2-5,0 2 1,0-6 0,6-4 0,0-5 119,0-6 1,0-5 0,0-11 0,0-7 206,0-13 1,-2-9-1,-2-7 1,-4-7 212,-2-3 0,4 3 0,-6 2 0,-1 3 133,-3 3 1,-1 4-1,-1 6 1,2 8-242,5 7 1,-3 6 0,6 10 0,0 4-468,1 6 1,-1 11 0,2 8 0,-6 8-422,-3 7 1,-3 5-1,-1 3 1,-5 2-1070,-5 3 1630,-12-1 0,-4 2 0,-7 2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4:06.8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208 103 8479,'-25'-35'395,"3"8"0,-7 6 1,0 7 504,2 8 0,2 6 0,9 6 0,3 8-54,1 7 1,8 8 0,-2 10 0,6 4-285,6 1 0,6 9 0,11 7 0,8 0-156,8 0 1,7 6 0,13-4-1,5 0-352,4-3 1,1 1-1,-1-2 1,-2-2-714,-2-1 1,-7-11 0,3-5 0,-4-8-304,-4-8 0,3-11 0,-14-8 0,-3-12 434,-1-15 1,-4-8-1,-2-22 1,-4-7 345,-1-6 0,-3-11 0,-6-5 0,-1-3 29,-4-3 0,-5 7 1,-7 3-1,0 7-2,0 8 1,-7 9 0,-5 11 0,-2 12-295,3 12 1,-5 15 0,6 4-581,1 10 1,1 15 1028,8 10 0,0 8 0,0 9 0</inkml:trace>
  <inkml:trace contextRef="#ctx0" brushRef="#br0" timeOffset="166">1640 749 8479,'10'-7'774,"-5"-5"0,-3 2 668,-2-1 1,0 9-1,0 2-1039,0 9 1,0 7-1,0 3 1,2 3-753,4 1 0,-4 6 0,6-4 0,-2 1-869,0-1 1218,7 6 0,-3-4 0,7 8 0</inkml:trace>
  <inkml:trace contextRef="#ctx0" brushRef="#br0" timeOffset="298">1780 191 8507,'-29'-28'0,"-1"5"23,-1 4 1,0 9-1,2 4-1497,6 4 1474,11 10 0,5 2 0,7 7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4:16.37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16 1013 8308,'15'-52'156,"-3"3"0,-6 7 736,-4 7 1,-4 11 0,-4 1 609,-6 4 0,3 9-727,-3 4 1,8 6 0,-2 6 0,6 9-335,6 13 1,12 3 0,11 15 0,6 3-157,5 1 1,5 10-1,9 4 1,5 4-310,5 2 1,4 0 0,1 0 0,-33-35 0,0 0-233,2 0 1,0 0 0,26 33-1,0-4 1,-10-6-1096,-7-4 0,-6-9 0,-12-6 402,-6-8 1,-11-18-1,-7-19 1,-3-19 748,-2-18 0,0-11 0,0-18 0,0-3 203,0-7 1,0-11 0,0-4 0,0 2 183,0 8 0,-2 1 0,-1 12 0,-5 7 606,-2 6 1,6 17-860,-2 9 1,6 17 0,6 20 0,8 14-781,7 11 1,6 8 0,10 8-1,4 7 846,5 6 0,5 10 0,1-4 0</inkml:trace>
  <inkml:trace contextRef="#ctx0" brushRef="#br0" timeOffset="168">1692 1642 8308,'-5'-12'0,"-3"1"947,-2-3 1,6 8-1,-2 6 331,4 10 1,8 7-1,2 7 1,4 5-1016,7 4 1,-1 4 0,7 1 0,-2 3-881,0-2 1,6-2-1,-3-2 1,-1 0-534,0 0 0,-2-8 1150,-5-4 0,-1 4 0,1 0 0</inkml:trace>
  <inkml:trace contextRef="#ctx0" brushRef="#br0" timeOffset="282">1326 1135 8384,'-8'-44'754,"6"1"-1387,-4 8 0,12 16 1,8 7 632,7 8 0,6 12 0,8 2 0</inkml:trace>
  <inkml:trace contextRef="#ctx0" brushRef="#br0" timeOffset="517">1675 419 8472,'-35'-69'0,"0"6"0,2 9 0,2 11 2389,2 14 0,8 10-1563,-3 7 1,13 12 0,7 16 0,10 11-664,11 14 0,2 9 0,11 8 0,1 6-388,2 4 1,0 2 0,-2 0 0,0 0-328,6 0 0,-8-2 1,4-2-1,-6-2-2624,-6 2 3176,-1-6 0,-11 15 0,-1-3 0</inkml:trace>
  <inkml:trace contextRef="#ctx0" brushRef="#br0" timeOffset="719">1797 402 8762,'33'-62'303,"-4"4"0,-2 13 1,-5 10-1,1 12 230,-2 9 0,-1 6 0,-5 10-14,-3 4 1,-4 4 0,-10 9-1,-6 5-319,-9 5 1,-3 2 0,-9 2 0,-4 0-418,-6 4 0,0-4 0,-5-4 0,-1 2-273,1 2 0,-1 2 0,-2 0 1,5-2-619,-1-4 0,8 4 1108,0-4 0,0 4 0,8 2 0</inkml:trace>
  <inkml:trace contextRef="#ctx0" brushRef="#br0" timeOffset="917">2566 157 8535,'-14'-35'304,"-3"1"0,-13 6 0,-1 5 1,-7 6 705,-9 5 1,2 4-1,-1 10 1,-1 4-309,3 6 0,3 17 0,12 8 0,7 7-427,9 11 1,5 7-1,10 13 1,6 7-376,9 3 0,5 3 0,11-1 1,3 0-412,1 1 0,0 3 0,-4-2 0,-4-6 511,-5-3 0,-5 3 0,-2-3 0</inkml:trace>
  <inkml:trace contextRef="#ctx0" brushRef="#br0" timeOffset="1049">2181 751 8544,'8'-39'250,"4"4"0,5-1 0,7 12 0,7 5 156,7 5 1,15 1 0,11 7 0,4 2-381,2 2 0,11 12 0,1 5-26,-5 7 0,5 9 0,-3-4 0</inkml:trace>
  <inkml:trace contextRef="#ctx0" brushRef="#br0" timeOffset="1384">103 2760 8352,'-19'-33'0,"-1"2"0,3 3 668,7 3 0,8-4 0,10 4 0,13 0-25,18-1 0,17 3 0,28 4 0,-35 8 0,3 0-463,6-1 1,2 1-1,11 0 1,4 1-1,7 2 1,3 2-1,5 0 1,2 0-221,6 0 1,2-1-1,-31 3 1,1 1-1,0 0 1,0-1 0,-1 1-1,0-1 1,31-2-1,-2 0-343,-2 1 0,-2 0 0,-9 1 0,-1 0 1,-2 4-1,-1 0 0,-8 0 0,-2 0-616,-8 0 1,-2 0 998,-4 4 0,-4 0 0,29-2 0,-12 4 0,-12-4 0</inkml:trace>
  <inkml:trace contextRef="#ctx0" brushRef="#br0" timeOffset="1583">156 3004 8872,'-28'-14'0,"7"-3"928,7-2 1,11-1 0,20 3 0,28-3-685,32-3 1,-23 12-1,5 1 1,13-5-1,3 1 1,9-2-1,3 1-137,8-2 0,4 1 1,-27 6-1,2 1 1,1 0-1,4 1 1,1-1-1,0 1 1,-2 0-1,0 1 0,-1-1-392,-2 0 0,1 0 1,-2 1-1,-2 0 0,-1 1 1,-1 1-1,-2 1 0,-1 0 1,-2 1-1,29-3 0,-3 0 285,-7 1 0,-1 0 0,1 1 0,-2 0 0,-11 4 0,0 0 0</inkml:trace>
  <inkml:trace contextRef="#ctx0" brushRef="#br1" timeOffset="1699">3421 2340 9615,'-27'-17'-51,"-4"0"0,6 1 0,0 4 747,-1 7 0,-3 6-718,6 11 0,-16 15 1,2 18-1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4:28.5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1363 3406 8567,'-11'-18'-14,"-1"1"0,6-1 0,-6 3 37,-1 3 1,-3-1-1,-1 7 229,-1 2 0,7 2-97,-1 2 1,0 0 279,-5 0-243,7 0 0,1-6-165,3 0 0,-2-1 1,-6 3-1,5-4-67,1-2 0,-6 6 0,1-3 0,-7-1 56,-3-4 1,-8 2-1,2-1 1,-4-3 114,-2-1 0,-8-3 0,-3-1 0,-5-4 1,-1-7 1,0 1-1,-1-4 1,1-4 141,-1 1 1,7-3-1,1 0 1,2-4-113,5-1 0,1-1 0,2-3 0,2 1-90,4-2 0,-4-3 0,6-6 1,-1-6-58,5-4 0,4 4 1,1 0-1,1-2-45,-1-2 1,3-6 0,1 2 0,5 6 95,1 4 0,2 4 0,6 4 0,0-1 6,0 3 0,0-2 1,4 11-1,6-2-49,7-3 1,12-1 0,0 1 0,4 1-16,2-1 0,10-3 0,5-1 0,8 0-62,5-1 1,-7 3 0,4 1 0,-2 5-116,0 1 0,14 2 0,0 6 1,4 0-13,1 0 1,7 0 0,-3 0-1,5 2 99,1 4 1,-2-4-1,1 4 1,-1-2 52,4 2 0,-38 13 1,1-1-1,-2 3 1,-1-1-1,-1 0 1,-1-1 47,44-13 0,-9-2 0,-1 6 0,3-1 27,1 1 0,1 2 0,-5 5 0,-7 1 35,-8-1 1,0 7 0,-10-1 0,-3 1-49,-5 1 1,-9-4-1,4 7 1,-3-1 7,1 0 1,8-4-1,-5 5 1,5-1 12,3 0 0,-3 2 0,9 6 1,-2 0-56,2 0 1,-3 0-1,5 0 1,-2 2-38,0 4 1,8 4 0,-2 7 0,4 3-4,2 3 0,6-2 1,-1 8-1,-1 2-90,-2 2 1,-2 8-1,0 2 1,-2-1-27,-4 1 1,-4 6 0,-8-3 0,0 5 68,1 1 0,-3 6 0,-1 1 0,-5-3 5,-1-2 1,-2 0-1,-6 3 1,0 1 71,0-2 0,-6 4 1,0-1-1,0-1-30,-2 2 0,4 0 0,-7 6 0,-3 0-21,-2 6 1,-1 0 0,-3 9-1,-3 1-84,-6-3 1,-4-1 0,-2-10 0,0-2 31,0-2 0,-2-2 1,-4 2-1,-8-6 71,-7-4 1,0-3 0,-8-3 0,-3-3 61,-1-2 0,-3-3 1,-3-5-1,-4 0-7,-2 0 1,-7-2 0,-8-4 0,-4-3-168,-8-1 1,-7-6-1,-17 6 1,46-13-1,-2 0 18,-2-1 0,-1 1 0,-5 1 0,0-1 0,-1-1 0,-1 0 0,-3 1 0,-2 1-396,-1 0 1,-1 1-1,-6-1 1,0 1 532,2 0 0,1 1 0,-3 2 0,0-1 0,8-1 0,0-1 0,-1 3 0,-1-1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4:43.90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35 15713,'20'0'-143,"3"0"0,6-2 97,4-3 1,4 3 0,6-4 0,9 4 145,10 2 0,14-2 1,5-2-1,5-2-62,1 2 1,8 2-1,-44 2 1,1 0-1,3 0 1,1 0-27,2 0 0,0 0 1,4 0-1,0 0 1,-3 0-1,-1 0 1,1 0-1,0 0-52,-1 0 1,1 0-1,2 0 1,0 0-1,-4 0 1,-2 0-1,-1 0 1,-1 0 23,0 0 1,-1 0-1,43 0 1,-2 2-1,-6 2-38,-5 2 1,-18 0 0,-16-6 0,-9 2-363,-12 4 0,-15-4 0,-14 5-233,-13 1 1,-18-6 648,-14 4 0,-5 2 0,-7-3 0,-3 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4:44.20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0 193 10663,'0'-18'0,"2"1"748,4-1 0,6 7 0,13 1 0,12 0-196,13 1 1,22 5 0,21-4 0,-38 5 0,3 0-380,6 0 0,2 0 0,4-1 0,3 0 0,10 2 0,1-1 0,3-2 0,1 0-284,1 0 1,0 0 0,4-2 0,-1 1 0,-8 1 0,-1 2 0,-1-1 0,0 0 41,-3 0 1,0 0 0,-3 1 0,-1 1 0,-6 1 0,-2 2 0,-5-1 0,-2 1-310,-4 2 1,-1 0-1,44 7 1,-16 7 377,-1 1 0,-9 1 0,3 5 0,-4 5 0,-2 4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4:59.9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2306 2428 7971,'-10'8'1012,"0"-4"-799,4 8 0,-1-7 0,-7 5 0,2-2-51,-1-4 0,3-2 0,-2 0 1,-1 1-167,-3 3 1,-3 0 0,-2-6-1,-5 0-75,-1 0 1,-2 6 0,-8 0 0,-2-2 46,-1-2 0,-15-2 1,-1 0-1,-8 0-41,-8 0 0,-7 0 1,1 0-1,0 0 124,1 0 1,-7 0 0,5-2-1,-1-4 58,5-6 0,3-3 0,2-5 0,2-1-44,4-2 1,-2-3 0,8 3 0,3-6 88,7-4 0,-3-2 0,7-2 0,-1-4-23,4-5 0,-1 1 1,-1-3-1,0-5-37,1-3 1,1-10-1,8 2 1,2-4 44,2-2 1,7 0 0,-1 2 0,6 3-34,5 0 1,4 9 0,8-4 0,0 2-91,0 0 1,0 5-1,2 7 1,4-3-86,6-1 1,5-3 0,5 3-1,5 1-77,6 3 0,0 5 0,13-6 0,5 1 32,5 1 1,0 3 0,10 7-1,4 0 84,4 0 1,15 0 0,-2 2-1,5 2 41,3 2 0,2 5 0,-45 11 0,1-1 1,-2 1-1,0 1 37,-1 1 0,-1 1 1,0-3-1,-1 0 1,44-10-1,3 2-7,2 1 0,-6 3 1,0-1-1,-8 1-12,-7 0 0,-4 5 0,0 0 0,0 1-16,-3 1 0,5 0 0,-12 6 1,2-1-22,0 1 0,4 2 0,4 2 0,-6 0-24,-4 0 1,4 2-1,-2 3 1,4 7-90,2 4 1,-6 1 0,-2 2 0,0 5 65,0 5 0,0 2 0,2 0 0,-5-2-1,-5 2 0,0 8 0,3 2 1,1-3 0,-2-1 1,-2-2 0,-1 0 0,-3 0 30,-3 0 1,3 0 0,-5 0 0,-1 0 66,-3 0 1,-4-2 0,-2 0-1,0-2-19,0 0 1,-6 6 0,-2-10-1,0 2-17,0 0 0,-5 0 0,1 4 0,-4-2-8,-1-2 0,-8 0 1,-5 6-1,-1 0-10,2 0 1,-4-6-1,4 0 1,-6 4-18,-6 6 1,2 0 0,-7 6 0,-3-1-1,-2 1 0,-3-4 1,-2 5-1,-4 1 26,-3-3 1,5 1 0,-4-6 0,0 2 5,0-3 0,-8-1 1,-8-2-1,-2 0-4,-3 0 0,-5 0 0,-5 0 1,-8 0-84,-8 0 1,-5-2 0,-8-2 0,-1-2-368,1 2 1,0 8 0,1 2 118,5-3 1,34-16 0,1 1-1,-44 22 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5:01.907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61 916 13258,'-18'-35'-1947,"1"8"2791,-1 4 1,11 23 0,7 15 0,11 20 277,11 14 1,5 7 0,10 14 0,3 2-910,7 3 0,5 1 0,-23-34 0,1 2 0,2 1 0,2 1-261,2 1 1,1 1 0,-1-3-1,0 1 1,1 1 0,0-1-1,-3-1 1,0-1-148,-1 0 1,-2 0-1,17 33 1,-3-7 0,-12-12-1508,-10-9 1,-11-12 828,-6-8 1,-4-23-1,-2-8 1,0-20 656,0-18 1,0-15 0,0-20-1,0-9 120,0-7 0,0-8 1,0 46-1,0-1 1,0 2-1,0 0 135,0-45 0,0 5 0,0 7 1,2 3-120,3 7 1,-1 18-359,8 11 0,0 27 0,7 19-1081,4 19 1507,-3 12 1,13 19-1,-6 5 1</inkml:trace>
  <inkml:trace contextRef="#ctx0" brushRef="#br0" timeOffset="350">1266 1982 14292,'-18'-18'-786,"7"3"0,-1 1 1972,-1 2 0,5 10-305,2 2 1,4 14 0,4 11-1,4 2-610,5 4 0,5 8 0,1 2 0,1 0-473,-1 1 1,7-3 0,-1 6 0,-2-2-24,-1-5 0,-3-7 0,1-3 0,-1-3-1415,0-4 0,-5-3 1175,0-7 0,-8-13 0,1-15 1,-3-12 475,-2-10 0,6 0 0,2-7 0,0-3-123,0-1 1,5 5 0,-1 4 0,3 4-277,3 2 0,-1 1 1,1 1-1,1 5-26,4 11 1,-1 1 525,7 11 0,0-1 1,6 6-1</inkml:trace>
  <inkml:trace contextRef="#ctx0" brushRef="#br0" timeOffset="1250">1860 2121 12985,'-6'-11'-1822,"-2"1"2250,-2 2 1,6 0 1375,-1 3-1961,3 3 0,9 0 149,5 8 0,2 1 491,-3-1-357,5-4 1,-14 8-1,6-6-272,-1 1-10,-5 1 0,6-4-75,-8 4 0,0-2 194,0 8 1,0-1-137,0 7 1,6-7-752,0 1 755,7 0 0,-5-1 1,6-1 167,-3-2 1,1-2 0,3-8 134,-3-4 0,2 2 0,-7-6 0,1 0 106,0 1 1,4-3 0,-5-5 0,1-1 22,0 1 1,3 5 0,-5 0 0,-2-1-14,-2-3 1,0-1 0,2-1 0,2 1 113,-2 0 1,-2-1-1,-4 3-66,-4 3 1,2-2 0,-8 8 0,-1 3-39,-3 1 0,-1 2 0,-3 0 1,-1 2-50,-2 3 1,-3 5-1,5 10 1,-2 3-168,2 6 1,1 4-1,3 4 1,-1 2-198,1 1 0,7 7 1,4-4-1,6-1-167,6 1 0,6-2 0,11-6 0,6-2-75,4-4 0,10-12 1,3-11-1,5-4 250,1-2 1,8-17-1,4-13 1,2-12 312,-2-9 0,2-11 0,-7-6 1,-3-9-103,-28 34 0,-2 0 1,17-40-1,-8-8 1,-10 5 165,-6 5 1,-9 7 0,-8 0 0,-12 8 158,-13 8 0,-10 11 1,-6 9-1,-3 7 369,-3 7 0,4 13 0,-2 5 1,5 6-31,5 6 1,7 13 0,-1 16 0,4 12-389,7 9 1,7 14 0,11 11-1,4 7-261,5 5 0,7 4 1,-7-45-1,1 1 1,2 0-1,1 0-275,1 2 1,1 1-1,1 2 1,1 0 0,1 5-1,1 0 1,1 1-1,0 0-409,0 0 1,1-1 0,1-2-1,0 0 1,-3-3 0,-1 0-1,0-3 1,-1-1-549,-1-3 1,1-1-1,14 29 1,-4-16-401,-6-13 1,-5-19 1344,-7-19 1,-5-14 0,-12-22-1,-7-5 316,-9-4 0,1-7 0,-8-3 0,-2-2 188,-2-3 1,-2-3 0,0-1 0,0 0-158,0-1 1,2 1 0,2 1-1,2 3-314,-2 1 0,4 8 1,2-1-1,3 5-207,7 6 0,9 3 1,2 11-497,8 3 1,15 4-1,16 8 918,10 0 0,13 0 1,4 0-1</inkml:trace>
  <inkml:trace contextRef="#ctx0" brushRef="#br1" timeOffset="1434">3309 2226 8569,'-13'-29'444,"-5"4"1,1 3 755,3 7 1,0 11-332,9 4 1,-1 14 0,6 11 0,0 4-139,0 8 1,8 0 0,3 9 0,5 3-942,1 1 1,1-3-1,-1-3 1,1 1-1581,-1 0 0,1-5 0,-3 5 1790,-3-2 0,-5-3 0,-7-5 0</inkml:trace>
  <inkml:trace contextRef="#ctx0" brushRef="#br0" timeOffset="1565">3169 1667 10060,'0'-35'0,"0"2"-9,0 4-383,-7 4 0,5 29 0,-2 9 363,8 11 0,5 13 0,9 7 0</inkml:trace>
  <inkml:trace contextRef="#ctx0" brushRef="#br0" timeOffset="2165">4270 445 12459,'-35'-53'-443,"2"13"0,4 9 1876,5 11 0,7 16 1,5 4-1,6 12-896,5 9 1,1 10 0,1 14 0,5 9-236,6 6 1,3 10-1,3 8 1,1-1-343,5 1 0,-5 6 0,4-1 0,-3 6-708,-3 4 1,-1 2-1,-5-3 1,-5-1-340,-4-6 1,-2-3 0,0-18 113,0-14 0,0-28 0,0-24 1294,0-24 0,10-16 0,7-16 0,10-7 591,6-2 0,2-7 0,0 6 0,0 12 298,0 11 0,-6 10 0,0 4 0,2 6-728,2 5 0,0 7 1,0 15-1,0 6-283,4 9 1,2 10 0,-2 12-1,2 4-572,1 1 0,1 1 1,-4 3-1,2-1-1655,2 2 1,-3-1 0,-7 1 0,-3-5 1961,-3-1 1,6-2-1,-4-6 1</inkml:trace>
  <inkml:trace contextRef="#ctx0" brushRef="#br0" timeOffset="2468">5894 1283 14227,'0'-23'31,"0"-1"0,-8 1 1,-4 8-1,-3 1 1112,-3 2 0,1 9 0,-2-3 1,-5 4-588,-5 2 1,2 8 0,0 3-1,2 5-514,3 1 1,-3 6 0,2 1-1,3-1-646,7 2 0,3-3 0,6 5 0,-2-2 95,3-4 0,1-1 1,4-5-171,3-3 1,-1 1 820,8-7 1,0 0 0,5-8 465,0-4 0,-5 2 0,0-5 0,1-1-268,3 0 1,1 6 0,-1-3 0,-3 1-485,-1 0 1,0 0 0,7 6-1,2 0-1027,3 0 1,-1 0 0,-4 0 0,3 0 1118,1 0 0,16 8 0,-2 2 0</inkml:trace>
  <inkml:trace contextRef="#ctx0" brushRef="#br0" timeOffset="2701">6558 1091 15586,'-2'-23'0,"-4"-1"901,-6 3 0,2 4 0,1 3 817,1 2 1,2 10-1288,6 2 1,10 10 0,5 13-1,9 8-409,3 8 1,2 0 0,6 8 0,-2-1-923,-4-1 0,2 3 0,-8-5 0,-3 0-287,-7-1 1,-5 1-1,-10-4 1,-4 0 591,-5-6 1,-20 0 0,-10-12 0,-8-5 117,-3-9 1,0-5 0,1-2 0,4-2-228,7-4 755,11-11 1,11-10 0,10-8 0</inkml:trace>
  <inkml:trace contextRef="#ctx0" brushRef="#br0" timeOffset="3167">7885 445 16753,'0'-53'-320,"-2"9"1,-4 3-1,-6 6 2430,-3 6 1,3 0-1229,1 11 0,7 7 0,-2 18 0,4 11-336,2 9 0,0 14 0,2 7 1,4 9-475,5 7 1,5 9 0,1 3 0,1 0-763,-1 1 0,1 1 0,-1 7 1,-1 3-733,-5 7 0,-3 0 0,-10 2 0,-4-4 111,-5-8 0,-7-9 0,-3-20 1,-2-17 1153,1-17 0,9-15 1,3-14-1,2-11 567,4-9 0,4-14 1,6-5-1,8-5 408,7-1 1,6 1 0,6 5-1,-2 7 136,-2 8 0,1 8 0,4 9 1,3 4-461,4 3 0,-2 3 0,6 9 0,-1 7-548,1 4 0,1 7 0,5 2 1,-7 0-507,-9 1 1,-7-1-1,-11-6 1,-1 1-392,-5-5 1,-7-3 0,-16-1 0,-13-5 289,-12-4 0,-15-2 0,-14 0 1,-6-2 504,-4-4 1,1-3-1,3-9 1,0-1 578,2-4 0,12-5 0,19-7 0,8-1 455,8-5 0,11-4 0,10-5 0,14 1-296,17 3 0,24 7 0,22-2 1,14 6-733,7 6 1,-43 19 0,2 3 0,-2 3 0,1 2 0,1 0 0,1 2-926,0 0 0,0 0 907,3-1 0,0 2 1,-1 2-1,-1 2 0,4-1 1,0 1-1</inkml:trace>
  <inkml:trace contextRef="#ctx0" brushRef="#br0" timeOffset="3716">9457 288 15138,'9'-68'0,"-1"6"1368,0 9 1,-4 10 0,7 14 300,3 6 0,-4 13 0,1 12 0,5 14-1314,5 11 1,0 8 0,7 8 0,-1 9-532,0 10 1,-4 12 0,4 5 0,-1 3-869,-5 1 1,-9 5 0,-7-13-1,-3-1-456,-2-2 1,-13-4 0,-7-6 0,-5-12 558,-6-13 1,-2-17 0,0-15-1,2-7 1150,2-9 0,10-9 0,1-16 0,10-5 243,6-6 1,2-9-1,2-2 1,6 1 277,10 3 1,13 2 0,11-1-1,3 3 82,3 3 0,3 12 0,1 14 0,1 7-179,-1 9 1,-1 10 0,-5 11 0,-7 9-584,-8 10 1,-8 14-1,-11 1 1,-6 8-666,-4 4 0,-12-5 1,-9 3-1,-14-2-203,-12 0 1,-13 1 0,-6-9-1,-2-5 369,2-10 0,4-4 0,9-12 0,5-5 789,5-5 1,14-5 0,9-10 388,10-5 0,22-11 1,11-3-1,14-2 179,13-4 0,10 4 1,14-2-1,6-2-278,3-2 1,2 3 0,1 1 0,-1 0-112,0 2 0,3-4 0,-9 8 0,-13-1-199,-10-1 0,-21 6 1,-10-4-1,-11 3-701,-10 3 0,-14 5 1,-10 0-1,-9 1-64,-6 1 0,-9 2 1,-5 8-1,-3 2-359,-3 4 1,8 6-1,7 11 1,7 6-121,7 4 1,13 10 0,5 3 0,8 7-2207,9 5 2860,17 4 0,24 16 0,-21-39 0,0 1 0</inkml:trace>
  <inkml:trace contextRef="#ctx0" brushRef="#br0" timeOffset="4315">4654 3117 8945,'0'-18'0,"0"-1"188,0-4 0,2 3 0,2-3 0,2 4 689,-3 1 1,5-5 0,-2-1 0,-2 3-38,-2 2 1,-2 7 0,0 0-497,0-1 1,-4-1 0,-6 3 0,-9 5-199,-6 4 0,-4 4 0,-6 4 0,0 5-100,0 5 1,-2 1 0,0 3 0,0 3-435,4 6 1,4 4 0,0 0 0,6-2-365,3-2 1,5-7 0,3 3 379,6 0 0,6-6 0,8 3 375,9-9 1,3-5 0,11-10 0,6-4 382,7-5 1,1-7-1,2-3 1,1-2 112,3 1 0,-5 3 0,-1 3 0,-3 3-330,-3 1 0,4 8 0,-4-2 0,-4 4-713,-4 2 1,-4 2 0,4 4 0,-4 8-449,-2 7 0,-1-1 0,-7 3 0,1-4 965,-1-1 1,8-1 0,2 1 0</inkml:trace>
  <inkml:trace contextRef="#ctx0" brushRef="#br1" timeOffset="4683">5614 2890 8533,'0'-18'248,"0"1"1,-7-1 0,-5 3 0,-3 1 651,-3 3 0,-1 7 1,-5-2-1,-3 4-227,0 2 0,-6 2 1,6 6-1,-2 7-645,0 7 1,7 9-1,1-2 1,5 4-462,5 2 0,7 0 0,-2-1 0,4 1-371,2 0 0,8-6 0,4-1 0,3-3 124,3-4 0,-1-9 0,0-6 0,1-4 614,-1-2 1,1-16 0,-1-9 0,-1-12 568,-4-10 1,1-11 0,-7-6 0,-2-4 458,-2-2 0,-2-7 1,-2-5-1,-4-1 196,-6 1 1,-9 1 0,-4 11 0,0 8 23,-1 6 1,3 13-613,6 8 1,7 19 0,6 22-805,8 16 1,13 11 0,14 7 0,6 9-442,4 7 0,8 0 0,-3 8 0,5 2-101,1 2 0,8 10 0,-29-38 0,0 1 1,1 2-1,0 0 142,1 0 1,-2 1 0,-2-1 0,-1-1 399,1-1 1,0 0 0,-2 2-1,0-1 1,25 38 0</inkml:trace>
  <inkml:trace contextRef="#ctx0" brushRef="#br1" timeOffset="5282">6243 2820 8804,'-11'-39'0,"1"4"456,2 2 0,0 8 0,4 2 0,-1 3 1298,1 3 1,4 7-1141,6 4 0,3 4 1,9 6-1,1 6-282,4 7 1,-1 12 0,7 1 0,0 4-388,-2 7 1,4 4-1,-8 7 1,1 3-346,1 3 0,-8-2 1,3 6-1,-9 0-157,-3 0 1,-4-3 0,-10 5 0,-7 0-239,-9-2 0,-13-10 0,-11-11 0,-5-4 310,-1-2 0,2-16 1,1-9-1,6-12 736,7-10 1,-1-13 0,13-8-1,5-8 179,5-3 1,10-9 0,14-5 0,12 0 213,9-2 1,2 5-1,13-3 1,5 4 2,5 1 0,0 7 0,8 1 0,0 2-343,-2 5 1,4 9 0,-9 5 0,-5 5-46,-4 1 1,-17 7 0,-1 1 452,-9 2-710,-11 2 1,-5 8 0,-8 4-1,-5 6-333,-2 3 0,6 9 1,-2 1-1,4 2-141,2 4 1,0 2-1,2 0 1,2-2-150,2-2 0,8-2 1,-3 3-1,5-7 173,1-4 1,1-1 0,-1-3 0,1-3 444,-1-6 1,1-6 0,-1-6 0,1-6 737,-1-3 0,-1-11 0,-3-3 0,-1-2 141,1 2 0,1-2 0,-2 6 1,-5 0-63,1-1 1,-4 5 0,6 8-621,-3 1 1,7 8 0,-2-2-729,3 4 1,-3 10 0,0 4-1,1 5-675,3 6 0,3-1 0,2 7 1,3 2-2376,-3 2 3584,-2-6 0,7 6 0,1-6 0</inkml:trace>
  <inkml:trace contextRef="#ctx0" brushRef="#br1" timeOffset="5667">7588 2907 8561,'-2'-35'376,"-2"2"1,-2 4 955,2 6 1,2 3 0,4 3 0,4 1-317,6 5 1,3 1-1,3 6 1,1-2-308,5 3 0,3 8 0,8 9 0,-2 5-677,-4 5 1,2 7 0,-6-2 0,0 6-773,0 5 1,-3-3 0,-9 4-1,-3-4-118,-2-2 0,-4 6 1,-10 1-1,-8 1-237,-7 0 0,-14-3 0,-13-7 0,-7-3 462,-3-7 0,2-6 1,9-7-1,6-10 985,5-10 1,8-15-1,7-10 1,9-11 442,12-11 1,16-13 0,15-11 0,10-6-299,-16 40 0,2 0 0,0 3 0,0-1 0,4-1 0,1 1 0,-2 3 1,0 1 203,26-35 0,-2 12 0,-3 8 0,-7 9 102,-9 12 1,-2 16 0,-9 13-488,-3 4 1,-4 4 0,-3 4 0,-2 5-400,1 5 1,9 9-1,3 4 1,0 6-286,0 6 0,4 0 0,-3 9 1,-1 4-812,0 1 1,4 5 0,-6 0 0,-3 0-608,-7 0 0,-5 6 1,-8-4 1785,0 1 0,-8 4 0,-1-4 0</inkml:trace>
  <inkml:trace contextRef="#ctx0" brushRef="#br1" timeOffset="6300">8339 2977 8561,'0'-25'607,"0"-4"1,0 3 0,0 3 0,0 4 631,0 1 1,8 1 0,5 1-1,9 3-607,7 1 1,6 6-1,3-3 1,7 1-354,5 4 0,1-4 0,11 2 0,-2 1-360,-4-3 1,-1 4 0,-5-8-1,-1-1-327,-3-3 1,-9 1 0,-2 1 0,-12 2-299,-9-1 1,-6-3 0,-8-1 392,0-1 1,-8 9 0,-4 1 0,-5 2 185,-6 0 0,-5 0 0,-5 8 0,2 4 80,2 6 0,2 9 0,-4 2 0,4 1 124,2 1 1,7-4 0,9 8 0,1 2-52,4 2 1,2-3-1,2-1 1,2 0 7,4-2 1,13 6-1,16-6 1,12 0 140,9-3 0,10-13 1,15-5-1,14-4-86,-42-1 1,1-2 0,-1-2 0,1-2 0,1-1 0,1-1-1,-3-3 1,0-2-148,0-2 0,-1-1 0,39-12 0,-9-2 0,-14-2-74,-18-2 0,-25 4 0,-13 2 0,-8 1 146,-4 5 1,-16 2 0,-7 3 0,-10 4-76,-8 7 1,-3-3 0,-7 2 0,3 4-21,1 6 0,10 6 1,0 7-1,6 1-126,0-1 0,12 1 0,1 1 0,5 2-53,3 3 0,2 1 1,8-4-1,4 2-28,8-1 1,1-5-1,17-5 1,1-6 263,2-4 0,-4-2 0,0-4 0,0-8 362,-2-11 1,4-12 0,-8-10 0,-1-9 263,-3-6 0,-3-12 1,-5-10-1,-5-5 190,-4-6 1,-10 6 0,-3-1-1,-7 11 52,-5 5 1,4 16-1,-3 7 1,7 10 189,3 12 1,6 14-1,-3 11-1216,1 11 1,2 13-1,6 18 1,0 9-136,0 7 1,10 8-1,5 10 1,7 2-405,-1-3 0,6 1 0,0 2 0,2 7-1531,0 9 1,-1-3 1969,1 4 0,-13-45 1,1 1-1,-4-1 1,1 1-1</inkml:trace>
  <inkml:trace contextRef="#ctx0" brushRef="#br0" timeOffset="6431">10784 2925 11925,'-10'-35'1161,"4"0"0,4 8 0,2 3-499,0 5 1,-2 11-526,-3 8 0,-5 8 0,-8 9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5:00.94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97 800 8437,'-17'-8'0,"-1"-1"0,1-3-256,-1 0 2075,1 8-1381,7-11 1,10 13 0,12-4 0,5 4-269,6 2 0,7 0 0,10 0 0,9 0-99,7 0 1,8-2 0,10-4-1,5-3-157,7-1 1,5-5-1,-38 9 1,1 2 0,0-2-1,0 0-204,2 0 1,-1 1 0,0 2 0,-1 2 0,-4-2 0,1 0 0,46 1-1195,-2 2 0,-6 0 1233,-13 0 0,-8 8 0,-16 1 0</inkml:trace>
  <inkml:trace contextRef="#ctx0" brushRef="#br0" timeOffset="199">149 1656 8564,'-27'0'790,"-4"0"-390,8 0 0,11 0 0,20 0 0,21 0 13,20 0 1,26-6-1,20-2 1,-41 4-1,1-1-462,6-2 0,0 0 1,4-1-1,0 0 1,6 0-1,0-1 1,2 1-1,1 0-249,5 3 0,0-1 0,-3-1 0,1 0 0,-1 3 0,-1 0 0,-7 1 0,-2-1 298,-5 1 0,-1-2 0,-7-5 0,-2-1 0,44-9 0</inkml:trace>
  <inkml:trace contextRef="#ctx0" brushRef="#br1" timeOffset="433">1878 206 13814,'0'-52'0,"0"1"688,0 5 1,8 13 0,6 15-1,9 13-1181,12 9 1,10 15 0,11 18 0,4 13 729,2 12 1,-30-24 0,0 2 0,3 4 0,0 1 0,1 6 0,0 3-204,3 5 0,-3 2 0,-5 1 1,-3 1-1,0 3 0,-2 1 1,-4 1-1,-3 0-342,-4 1 1,-3 0 0,-4 2-1,-4 0 1,-3 0 0,-4-1-1,-5 0 1,-4-2-10,-5-4 0,-5-2 1,-2-2-1,-6-3 0,-7-4 1,-4-2-1,-2 2 1,-3-1 316,-4 1 0,-3-1 0,-4-2 0,-2-1 0,-2 0 0,0 1 0,2-1 0,-1 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5:31.02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26 36 8370,'-12'-10'36,"1"5"0,9-3 71,2 2 0,15 0 0,14 6 0,6 0-5,6 0 0,6 2 0,13 2 0,10 2-7,9-2 0,16-2 1,-43-2-1,1 0 1,4 0-1,1 0 9,1 0 0,2 0 0,5 0 0,2 0 0,-1-1 0,0 0 0,-1-1 0,0 0-105,0-1 1,0 0-1,-4 0 1,0 0-1,3 3 1,0 0-1,-2 0 1,0 0 7,-2 0 1,0 0 0,-1 0-1,-1 0 1,-7 0 0,-2 0 0,49 2-98,-5 4 0,-7-2 1,-8 8-1,-9-1-284,-10-1 0,-13 5 1,-6-5-1,-4 2-533,-2-1 0,-16-5 907,-7 6 0,-7-8 0,-10 2 0,-9-5 0</inkml:trace>
  <inkml:trace contextRef="#ctx0" brushRef="#br1" timeOffset="367">358 438 10325,'-6'-18'0,"-2"3"26,-1 3 0,5-3 692,-2 3 0,14 4 0,11 2 0,14 3-16,12-3 0,15 4 1,14-6-1,17 2-512,-38 3 0,2 0 1,11 0-1,2 1 1,4 0-1,2 2 1,3-2-1,1 0-133,4-1 1,-1 0 0,-2 0-1,-1 0 1,0 3 0,0 0-1,-7 0 1,-1 0-185,-4 0 1,-2 0 0,-6 0 0,-1 0-1,-4 0 1,-2 0 0,43 0-390,-11 0 0,-15 0 0,-16 0 0,-9 0-717,-6 0 1502,-10 0 0,-9-8 1,-11-1-1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5:44.4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8009,'6'-18'335,"0"1"0,0 0 1,-6-1 1025,0 1-1081,0 7 0,2 2-385,4 8 1,-3 8 0,7 4-329,-2 3 1,4 3 0,-7-1-1,-1 2-639,-2 5 0,-2-3 1072,0 8 0,-8 0 0,-1 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9:39.6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152 594 8027,'0'0'0</inkml:trace>
  <inkml:trace contextRef="#ctx0" brushRef="#br0" timeOffset="307">169 909 8090,'-33'27'0,"4"-4"230,6-3 1,4-11 0,3-1 143,4 0 1,12-6 0,14 4 0,7-4-106,8-2 0,12 0 0,6 0 0,7 0-65,10 0 1,2-2 0,14-2 0,-1-4-349,1-2 0,-1 4 0,5-3 0,-7 1-451,-5 4 1,-6-4-1,-15 3 1,-7 1-1288,-9 2 1882,-8-6 0,-17-2 0,-2-7 0</inkml:trace>
  <inkml:trace contextRef="#ctx0" brushRef="#br0" timeOffset="473">973 280 8111,'23'0'-159,"0"2"1,-1 2-56,-3 2 1,4 7-1,-1-1 1,-5 3 213,-3 3 0,-10 7 0,3 2 0</inkml:trace>
  <inkml:trace contextRef="#ctx0" brushRef="#br0" timeOffset="791">65 594 8165,'-18'-7'0,"3"-5"1248,3-3 1,-2-3-708,9 1 1,8 5 0,17 2-1,15 1-223,15-1 0,12 6 0,14-4 0,7 2-299,9 1 0,-1-1 0,6 6 0,-4 0-537,-8 0 0,-11 0 0,-14 2 0,-3 2-1241,-7 1 0,-17 3 1759,-4-2 0,-15-4 0,-7 6 0</inkml:trace>
  <inkml:trace contextRef="#ctx0" brushRef="#br0" timeOffset="1023">816 105 8165,'9'-17'138,"7"0"1,-7-1-1,3 3 204,0 3 1,-1-2 0,7 8 0,1 3-28,5 1 1,3 4 0,8 3-1,0 9-112,-1 7 0,7 14 0,0 12 1,-2 7-228,-2 10 0,-4 0 0,-4 14 0,-8 0 11,-7 3 1,-8 4-1,-16 3 1,-13-3-218,-16-3 0,15-38 0,-3-1 0,-1-2 0,-2-1 0,-2 2 0,-2-2-836,-2-3 1,-2 0 723,-33 31 0,-7-6 0,8-2 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5:35.5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86 8265,'-9'-28'-308,"-7"9"1,4 9 0,-3 3 1407,-3 3 1,1-4-454,-1 2 1,9 2-413,3 10 0,6 2 0,6 5 0,7-1 20,9 2 1,7-5 0,12 3-1,5 0-71,5-3 0,15 5 0,7-6 1,13-1-175,-37-3 0,3 0 0,4 0 0,2-2 0,8-2 0,2 0 0,5-1 0,1 0-6,5-1 1,2-2 0,3 0 0,2-2 0,2-1 0,-1-1 0,-3 1 0,-1 0-89,-2 1 1,-1 1-1,-6 0 1,-1 0-1,-2-2 1,-2 0-1,-6 2 1,-2 1-208,-7 0 0,-1 0 0,44-2 0,-27 6 0,-10 0-1144,-10 0 1,-17 2 818,-15 4 1,-12-4 0,-18 6 0,-13-3 615,-12 1 0,-23 8 0,4-12 0,-12 6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5:35.9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191 193 8537,'-44'-12'-27,"3"1"1,10 7 0,4-2 710,1 4 0,11 4-376,9 4 0,12 2 0,7 5 0,11-3-65,11-2 1,9 3-1,16-5 1,10-2-115,10-2 1,15-2 0,-43 0 0,3 0 0,4-1 0,2 0-40,4-1 0,2-2 0,10 0 0,3-1 0,2-4 0,1 0 0,0 0 0,1-1-99,-1-2 0,1 0 1,0 3-1,1-1 1,-3-2-1,-1 1 0,-3 1 1,-1 0-36,-5 1 1,-3 1 0,-7 0 0,-3 0 0,32-3 0,-8 5-590,-7 4 0,-14-4 1,-11 0-707,-14 2 1,-20 2 17,-33 2 1321,-11-7 0,-8-3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5:45.25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138 315 20485,'-17'-2'-1383,"-1"-4"1,1 3-1,-1-7 805,1 2 1,5 2 722,0 6 0,7 0-3199,-7 0 3424,8 0 0,-2 0-87,12 0 0,4 0 0,7 0-27,1 0 0,5-2 0,0-2 0,-1-1-12,-3 1 0,4-4 0,3 2 1,1 0 90,4-1 1,2 3 0,4-8 0,3 0 122,7 3 1,5-7 0,7 4 0,6-3-93,9-2 0,6-7 0,9 1 0,2 4-250,2 5 0,-42 6 0,-1 0 0,45-1 0,-3-3-73,-11 0 1,-7 9-1,-6-3 1,-2 4-256,-2 2 0,-16 0 0,-3 0 0,-12 0-960,-10 0 603,-3 0 1,-13 0 0,-5 2 411,-6 4 1,-15-5 0,2 5-1,-5-2 124,-3 2 0,-2-2 52,-8 8 0,-8-1 0,-1 7 0</inkml:trace>
  <inkml:trace contextRef="#ctx0" brushRef="#br0" timeOffset="251">400 525 13282,'-2'-10'-1027,"-2"2"291,-2 0 0,2 5 0,12-7 1033,10 2 1,9 2 0,14 4 0,7-1-302,8-3 0,8-2 0,14 4 1,7-2-127,7 2 0,7-3 178,-6 1 1,-43-1-1,1 0 1,46-3-1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6:07.60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1630 1571 8230,'-7'-33'300,"-5"3"1,2-3 0,-1 4 0,-1-2 491,2 2 0,-3-2 0,5 8 332,-2 1 0,6 9-703,-1 1 0,3 10 0,2 4 0,2 14-342,3 11 1,5 8 0,10 6-1,1 5 39,2 5 0,6 1 0,-3 2 1,-1 1-315,0-3 1,-2 4 0,-5-9-1,-1 3-272,1 3 1,-1 5 0,-1 0 0,-5-2-459,-5-1 0,-4-5 0,-2-3 0,0-6-311,0-5 0,-2-10 1237,-4-9 0,-11 1 0,-10-9 0</inkml:trace>
  <inkml:trace contextRef="#ctx0" brushRef="#br0" timeOffset="183">1089 1693 8230,'-27'-25'352,"0"5"1,7-3 0,1 3 127,3 3 0,13 0 1,4-1-1,15 1-291,11-1 0,24-1 0,15-3 1,17-3-186,-35 11 0,1 1 1,6 1-1,3 1 1,2-3-1,2 1 1,3-1-1,0 2-259,1 1 1,0 1-1,1 0 1,0 1-1,-6 0 1,-2 2-1,-4 1 1,-1 0-1106,43 1 0,-18 1 1360,-9-2 0,0 4 0,-8-6 0</inkml:trace>
  <inkml:trace contextRef="#ctx0" brushRef="#br0" timeOffset="783">2242 1553 8882,'0'18'176,"2"-7"1,5 3-1,9 3 243,5 5 0,10 3 0,-2-4 1,4 4-193,2 3 1,2-5 0,2 4 0,2 0-272,-2 0 0,-3-7 1,-3-1-1,-3-5-32,-7-1 0,-4 1-655,-1-3 592,-9-3 142,-1-8 0,-6-2-195,4-4 1,-2 5-106,7-5 0,-7 12 0,2 5 154,-4 5 0,-2 1 0,0 1 0,0-1 30,0 1 0,-2 1 0,-2 2 125,-2 3 1,-5-1-1,3-6 815,-2 1-455,6-8 0,-3-5 0,7-10 1,0-7 37,0-4 1,0-9 0,2-2 0,2-2-39,1 0 0,7 0 0,-4-6 1,0 2-120,-1 4 0,5-2 0,-4 7 0,-1 1-108,1-2 1,0 11 0,-4-3 0,4 3-299,1 4 1,-3-3-146,6 7 0,-1 2 0,7 8 134,-1 2 0,-5 7 1,0-1-1,-1 4 47,-1 1 1,4 1 0,-7-1 11,3 0 1,-6-5 0,4 0 53,-1 1 433,-5-5-428,6 0 0,-10-8-353,-4 0 1,3 0 0,-7-2-185,2-4 0,2 2 1,4-5 582,-4 1 0,-3-6 0,-9 4 0</inkml:trace>
  <inkml:trace contextRef="#ctx0" brushRef="#br0" timeOffset="1433">2539 1710 8165,'-18'-6'0,"1"-1"1309,-1-3 0,7 6-1059,-1-2 1,8 6 0,0 8 40,8 9 1,8 3-1,9 9 1,4 2-201,2 2 0,3 2 0,4-2 0,1-2-192,0-2 1,0-2 0,0 2 0,-2-5-185,-4-5 0,-2-9 0,-5-4 142,1-4 0,-2-4 1,-9-6-1,-6-10 251,-4-9 0,-2-14 1,0-3-1,0-3 370,0 1 1,0 1 0,0-2 0,0 7 404,0 3 0,0 8 0,0 2-641,0 1 1,2 11-1,6 11-219,9 8 0,4 13 0,12 14 0,6 8-154,4 8 0,3 11 0,7 8 1,-3 8-43,-3 7 1,-22-36 0,-2 1 0,-2 1 0,-3-1 0,15 48-120,-8 1 1,-13-4 0,-8-41-1,-2 1 1,-1 1 0,-2 1 87,-1 1 0,-2 0 0,-6-1 1,-5-1-1,-4-3 0,-3-1 0,-2-1 1,-2-1-125,-3-2 1,-1-2 0,0-2 0,-2-1 0,-36 25 0,4-11 73,6-18 1,0-14 0,4-11-1,5-10 558,4-10 1,12-15 0,10-12 0,4-14 273,1-11 0,10-10 0,8-7 0,12-10-201,9-6 0,9 1 1,-11 46-1,2-1 1,3 1-1,1-1-243,2 1 1,2-1 0,2 0 0,2 1-1,4-1 1,2 1 0,2 3 0,1 1-190,3 2 1,1 1 0,-1 1 0,0 0-1,1-1 1,-1 0 0,-4 4 0,-1 1-161,30-30 0,-15 13 0,-18 13 0,-10 5-36,-10 6 0,-11 3 0,-2 9 211,-8-1 0,0 7 0,-8 1 0,-1 2 81,-3 4 1,-1 3 0,-1 1-1,1 0-180,-1 0 1,-5 9 0,0 7 0,2 7-128,1 4 1,3 8-1,1 6 1,5 0-17,5 1 0,4-3 0,4 6 0,4-1 110,5 1 1,11-4 0,3 3 0,4-1-154,8-4 1,-2-2-1,7-4 1,-1-4-998,0-6 1322,0-3 0,-14-3 0,-2 0 0</inkml:trace>
  <inkml:trace contextRef="#ctx0" brushRef="#br0" timeOffset="1951">3552 1728 8165,'-10'-27'240,"-6"1"1,5 9 3318,-5-1-3101,-1 1 0,7 9 0,4 10 1,6 14-220,6 11 1,6 14 0,9 5-1,4 6-69,2 7 0,2 3 1,4 8-1,-1 0-452,-3-1 0,2 3 0,7 4 0,1 3-415,-6 1 0,-2 5 0,-11-5 1,-7 1-476,-3 1 0,-6-16 1,-12-4 1171,-9-12 0,-24 1 0,-13-6 0</inkml:trace>
  <inkml:trace contextRef="#ctx0" brushRef="#br0" timeOffset="2350">3464 1972 8165,'18'-87'156,"-5"7"0,3 5 1,3 5 159,1 6 1,7 11 0,2 15-1,4 8 160,2 13 1,0 7 0,0 12 0,0 4-362,0 6 0,-1 5 0,-1 6 1,-3 8-174,-7 8 1,-6 6 0,-5 7 0,-6 1 20,-4-1 1,-10 6-1,-4 2 1,-5 3-276,-6 3 1,-3-8 0,-5-4-1,4-9-222,2-8 0,2-1 625,5-12 1,8-11 0,5-13 0,5-11 122,5-11 0,15-13 0,15-11 0,9-7-42,7-5 0,9-4 0,2-8 0,0 0-69,-4 1 0,-3 6 1,-5 5-1,-5 4 29,-10 2 1,-10 9-1,-13 6 144,-7 6 1,-12 10 0,-9-1 0,-5 9-76,-1 7 0,1 6 0,0 6 0,-3 7-312,3 9 0,2-1 0,3 10 0,5 4-278,5 4 0,6 9 0,7-3 0,11 1-183,9 1 1,16-2 0,9 3 0,16-1-1338,18 1 1909,5-13 0,-29-14 0,4-1 0,-4-7 0,0 1 0</inkml:trace>
  <inkml:trace contextRef="#ctx0" brushRef="#br0" timeOffset="2834">7236 627 8118,'-23'-34'0,"2"-1"773,5 0 1,1 7 0,9 5 0,4 6-70,6 5 0,6 4 0,7 8 0,3 0-725,3 0 1,2 0 0,6 2 0,-2 4-137,2 6 1,-6 9 0,-1 4 0,-5 2-6,-1 5 1,-3 2-1,-3 5 1,-6 4-218,-4 2 0,-10 1 0,-6 7 1,-5-1 85,-5 0 1,-8-1 0,-1-5-1,-6-5 223,0-4 1,2-8 0,4-4 0,4-3 301,6-7-213,3-9 0,20-6 0,14-10 1,19-1 93,17-1 1,7 8-1,12-4 1,7 3-62,2-1 1,7 2-1,-3 8 1,3 5-130,2 7 0,-15-2 1,-12 9-1,-17-2-83,-20 2 1,-11-3 0,-16 5 0,-10-2 173,-15 1 0,-21 7 0,-20-2 0,-12 4 30,-9 2 0,-4-6 0,46-15 0,-1 1 0,-41 14-242,8-2 1,7 4 0,14-7 0,11-5-1735,14-5 1932,18 1 0,27-5 0,11 7 0</inkml:trace>
  <inkml:trace contextRef="#ctx0" brushRef="#br0" timeOffset="3333">8773 1553 8354,'0'-17'585,"0"-1"1,-2 3 1082,-3 3 0,3-4 0,-4 5-806,4-5 1,-4-1 0,0-1 0,0 1-432,-1-1 0,3-7 1,-6-4-1,0-4-218,1-2 0,-3-8 0,-5-3 1,-1-7-91,1-5 1,5-2 0,0-4 0,1 6 24,1 4 0,-4 1 0,9 5 0,3 7-205,6 12 0,5 9 0,13 9 0,5 5-260,8 4 1,11 4 0,1 6-1,5 9-217,6 10 0,6 14 0,10 6 0,2 3 56,-2 2 0,-8 3 0,-6-1 0,-4 2-29,-6 1 1,-11-15 0,-6 3 0,-13-10 102,-13-6 0,-7-13 1,-5-1-1,-9-3 272,-7-3 1,-6-5-1,-8 0 1,-2-8 502,-4-7 0,4-5 1,-2-3-1,6-5 493,4-5 1,8-4 0,-2-2-1,5 2-166,6 4 0,5-4 1,9 4-1,3-4-561,7-2 1,19 8 0,10 6 0,7 5-182,5 5 0,-1 7 0,3 2 0,1 10-624,2 9 0,0 12 0,-5 2 0,-3 6-282,-3 4 0,-7 2 0,-10-5 1,-7 5 14,-4 2 0,-7-5 1,-2 5-1,-5 0 935,-7-1 0,-13-5 0,-12 4 0</inkml:trace>
  <inkml:trace contextRef="#ctx0" brushRef="#br0" timeOffset="3600">9734 1361 8268,'12'-18'267,"-1"1"1,1 0 0,5-1 0,1 1 464,-1-1 0,1 3 1,1 1-1,2 2-96,3-1 1,7 3 0,-4 0 0,2 3-247,0 3 0,-6-4 1,5 0-189,-3-1 0,-4-3 1,-9-6-98,-6 1 1,-4 0 0,-2-1 0,-2 1-249,-4-1 1,-4 1-1,-9-1 1,-3 3-156,-1 3 1,-10-2-1,0 7 1,-6-1 113,0 0 1,5 2 0,4 6-1,5 2-230,0 4 0,11 4 1,-1 7-1,5 3-167,6 3 1,6-2-1,10 8 1,13 2-514,12 2 0,15 2 1094,12 0 0,12 0 0,4 0 0</inkml:trace>
  <inkml:trace contextRef="#ctx0" brushRef="#br1" timeOffset="4067">10677 959 10731,'-12'-2'1843,"1"-4"1,5 3-479,-6-9 1,1 0-1010,-7-5 0,1 5 1,-1 3-1,1 1-232,-1 4 0,1-4 0,-1 2-392,1 2 0,-1 2 0,1 4 1,-1 4-966,1 6 1,5 3 0,3 3 0,1 1 427,4 5 1,2-3 0,2 6-1,4-2 410,8-3 1,-1-5 0,14-5-1,1-6 349,3-4 0,4-4 1,0-6-1,-2-12 229,-2-13 0,-10-11 0,-1-14 0,-10-6-136,-7-4 0,-10-16 1,-11-5-1,-13-4 89,13 45 1,-4 1 0,-4 0 0,-2 2-1,-2 3 1,0 1 0,-2 2 0,0 2 270,-36-29 1,8 12 0,7 27-1,13 9 525,13 11 1,15 7-1,8 5 648,4 7 1,4 11 0,4 10 0,9 10 0,13 11-1987,12 7 0,11 5 0,7 7 0,-26-35 1,2 0-279,2-1 0,2 0 0,1 4 1,1 1-1,4-1 0,0 0 1,-1-1-1,1-1-1731,0 1 1,-1 0 2414,-3-5 0,0 2 0,2 4 0,-1 1 0,-3-4 0,0 0 0,-1-1 0,0-1 0,-1 0 0,-1 0 0</inkml:trace>
  <inkml:trace contextRef="#ctx0" brushRef="#br0" timeOffset="4517">11009 959 8424,'-6'-27'421,"0"4"1,0 9 0,6 3 0,0-3 770,0-2 1,2 5-1,4 1-669,6 2 1,3 3-1,3 5 1,-1-2-311,1-4 1,-1 4-1,1-4 1,-1 4 22,0 2 0,-5 0-91,0 0-445,-8-8 0,-4 6 1,-12-3-1,-4 3-98,-1 2 0,0 0 1,-1 0-1,1 2-4,-1 3 0,1 5 1,1 8-1,3-1-20,1 0 0,8 1 0,-2-1 0,6 3 134,6 3 1,4-4 0,7 5 0,3-5 96,3-1 1,4-7 0,8-1 0,-2-2 260,-4-4 1,4-10 0,-6-8 0,0-9 285,-3-12 0,-13-8 0,-5-11 0,-6-6 601,-6-10 0,-5-13 1,-13-11-1,-5 3-76,-4 2 0,-7 4 0,-1 3 0,2 10 1995,2 12-2908,10 17 1,10 30 0,13 19 0,9 15-214,13 10 1,15 19 0,15 9 0,9 7-64,7 4 0,-30-32 1,2 1-1,1 1 0,1 0 1,3 1-1,0-1-288,1 1 1,1 0-1,0-2 1,0 1 0,-2 1-1,-1 0 1,-2-3-1,0-1-1173,-1-1 0,-2 0 1515,19 34 1,-4-8 0,-15-2 0</inkml:trace>
  <inkml:trace contextRef="#ctx0" brushRef="#br1" timeOffset="4666">12388 208 9682,'28'-9'78,"-5"3"1,-4 4-356,-1 2 1,-1 8-1,1 5 1,-1 10 216,1 12 1,-1 8 0,1 9-1</inkml:trace>
  <inkml:trace contextRef="#ctx0" brushRef="#br1" timeOffset="4784">12441 1116 9698,'-18'0'634,"1"0"482,-1 0 0,7 0 1,1-2-847,2-3 0,4 3-254,10-4 0,12 4 0,9 2 1</inkml:trace>
  <inkml:trace contextRef="#ctx0" brushRef="#br0" timeOffset="5368">111 3439 8102,'-35'-2'438,"2"-2"-233,4-1 1,15-1-1,22 6-144,19 0 0,32-2 1,26-4-1,-32 1 0,3-2 38,8 0 1,4-1 0,15-2 0,6 0 0,-20 2-1,2 0 1,3-1 0,9-2 0,2 0 0,3-2-67,-15 3 0,1-1 1,1-1-1,2 1 1,6-3-1,2 0 0,0 0 1,1-1-1,4 0 1,0 0-1,0 0 0,1 0 1,3 0-1,0-1 1,1 1-1,1-1-243,1 0 1,2-1 0,-1 1 0,2-1-1,-19 4 1,2-1 0,0 0 0,0 1-1,0-1 1,2 0 0,1 0 0,0 0-1,0 0 1,0 0 0,-1 0 0,1 0-1,0 0 1,0 0 0,0 0 195,1 1 1,0-1-1,0 0 1,0 0 0,1 0-1,2-1 1,0-1 0,0 0-1,1 1 1,0-1 0,4 0-1,-1 0 1,2-1 0,-1 1-1,1-1 1,1 1 0,0-1-1,0 0 1,1-1-1,0 1-96,-16 3 1,0-1 0,0 1-1,0-1 1,0 0 0,1 1 0,1-1-1,1 0 1,0 0 0,0 1-1,0-1 1,-1 0 0,-1 0 0,1-1-1,-1 1 1,-1 0 0,2 0 0,-1-1-1,1 1 1,0-1 0,1 0-1,-1 0 1,1 0 0,-1 0 69,0 0 0,1 0 0,-1 0 1,0 0-1,0-1 0,0 1 1,0 0-1,0 0 0,0 0 0,0 0 1,-1 0-1,0-1 0,14-3 1,0 0-1,-1 0 0,-1-1 1,0 1-1,-4 1 0,0 0 0,-1 0 1,0 0-1,0 0 82,-3 1 1,0 0-1,-1 0 1,0 1-1,-1-1 1,-5 1-1,1 0 1,-2 0-1,0 0 1,-1 2-1,15-3 1,-2 2-1,-1 0 1,-1 0-1,-6 0 1,-1 1-1,-2 0 1,-1 0-42,20-3 0,-3 0 1,-2 2-1,-7 2 1,-3 2-1,-2-1 1,-13 1-1,-3-1 1,-1 1-1,23-3 1,-2 1-141,-9 1 1,-4 1 0,-17 1 0,-4 1 0,28-4 0,-24 4-226,-19 3 364,-10 1 0,-9 14 0,-1 1 0</inkml:trace>
  <inkml:trace contextRef="#ctx0" brushRef="#br0" timeOffset="6233">11166 924 8654,'0'-17'2231,"0"-1"-1861,0 1 1,0 5-95,0 1 1,6-1 0,0-5-305,-3-1 0,-1 1 0,-2-1 0,0 1-102,0-1 0,-7 1 0,-5-1 0,-4 1-120,-1-1 0,-8 3 1,-4 1-1,-4 5-228,-2 1 1,6 2-1,1 8 1,3 6 477,4 9 0,9 8 0,5 10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6:22.5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2934 8166,'-6'-17'164,"0"-1"1,-7 1 0,3-1 1124,1 1-1499,1 7 0,8 4 146,0 12 1,6-2 0,-1 9 0,1 5 65,2 3 1,-6 10 0,4-2 0,-4 6 26,-2 6 1,0 4 0,2 7 0,1 2 112,3 5 0,0 7 0,-6 15 0,0 12-78,0-43 0,0 1 0,0 5 1,0 1-1,0 2 0,0 0 0,0 4 1,0 0-27,0 4 0,0 0 0,0 2 1,0 0-1,0 1 0,0 0 1,1 0-1,0 1-56,2 2 0,0 0 0,-1 0 1,0 1-1,3 5 0,1-1 0,1 1 1,0 0 61,0 0 1,2 1-1,0 3 1,1 1-1,0-7 1,1 1-1,2 3 1,0 1-150,0 1 1,1 1-1,0 2 1,1 0 0,2 3-1,1-1 1,-1-2-1,1-1 102,-1-2 0,1 1 0,0 1 0,0 0 1,2 1-1,-1-1 0,1 2 0,-1 1-36,-2-1 0,-1 1 0,1 1 0,-1 0 0,-4-4 0,-1-1 0,0 1 0,0 1 39,-1-2 1,-1 0 0,-1 3-1,0-1 1,-2-6 0,-1-1-1,-1-4 1,-2-2-44,-1-2 0,0-1 0,-1-5 0,0-2 0,0-1 0,0-1 0,0-6 0,0-2-267,0 42 1,-2-9 0,-4-18 0,-3-6-634,-1-10 1,-4-3-181,8-14 1123,1-12 0,-3-8 0,-2-5 0</inkml:trace>
  <inkml:trace contextRef="#ctx0" brushRef="#br0" timeOffset="1117">210 2864 8154,'-7'-15'0,"-5"1"60,-4 2 1,5 3 0,1-5 0,0 4 366,1 3 1,7 1-1,2 6-467,9 0 0,15 0 0,9 0 0,11 0 79,15 0 0,10-6 0,15 0 0,15 0 14,-44 2 1,2 1 0,12 1-1,2 0 1,7-3 0,3-2 0,10 0-1,3-1 2,-27 1 0,1-1 1,2 1-1,6 1 1,1-1-1,1 1 1,3-2-1,1 0 1,0 1-1,0-1 1,0 1-1,0 0-150,0-1 1,0 0 0,0 1 0,0 2 0,0 1 0,-1-1 0,1 0 0,-1-1-1,0 0 1,0 1 0,0 0 0,0 1 86,-1 1 0,0 0 0,-1 0 1,-2-2-1,-1 0 0,0 1 0,-3 2 1,0 0-1,0 0 0,0 0 1,0 0-1,0 0 18,0 0 0,0-1 0,1 1 0,-1 1 0,1 0 0,0 1 0,-1-2 0,0 0 0,0 0 0,-4 1 0,0 0 0,-1 1-100,32 0 1,0 0-1,-2-3 1,0 0 0,-2 0-1,0 0 1,-2 1 0,0 0 91,-4 1 0,0 0 1,-1 1-1,-1 0 0,-9 0 1,-1 0-1,-3 0 1,0 0-5,-3 0 0,-1 0 0,-2 0 1,0 0-1,-3 0 0,0 0 1,-4 0-1,-2 0 31,-3 0 0,-1 0 0,41 0 0,-10 0 1,-9 0 20,-7 0 1,-14 0 0,-9 0 0,-7 0 42,-8 0 1,-10 0-1,-1 2 50,-9 4 0,-5-2 285,-8 8 0,0-6 0,0 5 0,-2 3-313,-4 1 1,2 9 0,-5 1 0,-1 2 180,0 4 1,6 10-1,-3 5 1,1 7-243,0 5 0,0 12 0,6 13 0,0 8-50,0 8 0,2-44 0,2 1 0,0 2 0,0 0 0,0 3 0,1 1-47,2 1 1,0 2 0,0 3 0,1 2 0,2 4 0,0 1 0,0 1 0,1 1-117,1 3 0,-1-1 0,1 3 0,0-1 1,-2 0-1,-1-1 0,2 3 0,0-1 101,0 1 1,1 1 0,3 6 0,1 1 0,-2 2 0,1 0 0,0-2 0,1 0 16,-2-1 1,1-1-1,2 2 1,-1 0-1,-1 4 1,-1 0-1,2 3 1,1 0 27,-5-32 0,0 0 0,-1 0 1,-1 2-1,0 1 0,-1-2 0,5 29 1,-1 0-1,-4-29 0,1-1 0,-1 1 6,0 0 0,0 1 1,0-1-1,-2 1 1,0 0-1,0 0 0,5 28 1,-1 0-1,-1-4 1,0 0 50,-1-2 1,-1-1 0,0-5 0,0-1-1,-1-2 1,-1 1 0,0-4 0,-2-1 99,0-4 0,0-1 1,2-5-1,-1-4 1,-1-8-1,-2-1 1,0-2-1,0-1 77,0 48 0,-2-10 0,0-2 0,0-11-42,0-10 1,-2-6 0,-2-7-1,-4-5-207,-1-7 1,-3-2-1,-5-14 1,-3 0-38,-3 0 1,-4-1-1,-10-7 1,-4 1-3,-5-1 1,-7 0 0,-7-1-1,-10-2-13,-9-3 0,-14-5 0,42 0 1,-1 0-1,-5 0 0,-1-1-40,-5 0 1,-2 0 0,-9 2-1,-1 0 1,-4-3 0,-1-1 0,-3 2-1,-1 0 21,-4 2 1,-1 0-1,-6 0 1,-2-1 0,27-1-1,-1 0 1,-1-1 0,-3 0-1,-1 0 1,0-1 48,-3 2 0,0-1 0,0 1 0,-5 0 1,0 0-1,0 1 0,1-1 0,1 1 0,0 0 1,-2 0-1,-1 0 0,0 0 1,-3-1 1,0 1 0,0 0 0,-2-1 0,0 1 0,0-1 0,0-1 0,0 1 0,1-1 0,3 0 0,2-1-1,-1 0 157,3-1 1,0 1 0,0 0 0,1 0 0,1 2 0,0-2 0,0 0 0,0-2-1,0 1 1,2 0 0,0-1 0,1 0 44,2 0 1,0-1-1,2 1 1,3-1-1,2 0 1,2 0-1,-22 0 1,3 0 0,6-1-1,1 0-166,6-1 0,2-2 1,5 0-1,2-2 0,8-1 1,2-1-1,-39-6-692,19 3 1,11-1-1,11-4 1,5 3 704,5 1 0,10 3 0,2-3 0,0 4 0</inkml:trace>
  <inkml:trace contextRef="#ctx0" brushRef="#br0" timeOffset="1834">3092 576 8204,'-18'-9'490,"1"3"1,5 4 0,1 4 0,-1 6 281,2 9 1,1 10 0,5 14-1,-2 6-283,2 3 0,2 16 0,4 4 1,4 2-306,6-1 0,5 5 1,6 2-1,6-3-186,4-3 1,10 0 0,4-14 0,3-2-198,2-1 0,13-12 0,0-10 0,1-14-112,2-11 0,2-16 0,4-11 0,2-16 101,-3-16 1,-7-11-1,-33 24 1,-2-2-1,2-3 1,-2-3 92,1-4 0,-1-3 1,1-2-1,0-2 1,-6-4-1,-2 0 1,-3 0-1,-3-1-23,-3 1 0,-3 0 0,-6 1 0,-4 0 0,-5 1 0,-4 1 0,-7 3 0,-5 2 142,-6 1 1,-4 3 0,-4 7 0,-2 4 0,-3 5 0,-2 2 0,-2 3 0,-1 4 220,-48-17 1,39 21 0,-1 3 0,3 7 0,1 3 0,-46-3-71,4 6 1,13 14 0,6 9 0,10 14-458,8 12 1,13 7-1,20 6 1,7 8-658,8 8 1,4 11 0,4 9 960,4-3 0,-4 6 0,8 2 0,-4-48 0,1 1 0,3 0 0,0 0 0</inkml:trace>
  <inkml:trace contextRef="#ctx0" brushRef="#br0" timeOffset="2117">3581 1310 8259,'-35'0'458,"2"-2"0,2-2 0,4-4 174,2-1 0,1 3 0,7-4 558,-1 2-1084,1 2 1,9 6-1,8 0 1,10 0-110,5 0 0,5 0 0,3 0 0,6 0 18,4 0 0,2 0 0,0 0 0,0 0-213,0 0 1,0 0-1,0 0 1,0 0-83,0 0 1,-1 0-1,1 0 1,-2 0-111,-3 0 1,1 0-1,-6 0 1,0 0-751,0 0 0,-1 0 1140,-7 0 0,0-7 0,1-3 0</inkml:trace>
  <inkml:trace contextRef="#ctx0" brushRef="#br0" timeOffset="2350">3703 1502 8244,'-11'-6'3218,"-1"0"-2733,8-7 1,-4 13 0,8 2 0,2 11-472,4 9 1,4 11 0,9 0-1,4 7-326,6 5 1,-1 2-1,1 5 1,0 2-74,-2 4 1,6-1 0,-6 7 0,0 0-424,-3-2 1,-13 4 0,-5-6 807,-4 2 0,-10 2 0,-1 6 0</inkml:trace>
  <inkml:trace contextRef="#ctx0" brushRef="#br0" timeOffset="2550">2428 2358 8198,'-35'-27'1944,"8"-3"1,6 11-1433,7 4 0,16 1 0,20-4 0,20 1-517,26 0 1,23-3 0,-30 10 0,3-1 0,9-2 0,3-1 28,10-3 1,3 1 0,-24 5-1,2 1 1,0 0 0,7-4 0,1 0-1,0 1 1,1 0 0,0 1-1,1 0-294,0 0 1,1 0-1,-1 1 1,0 0-1,-2 0 1,0 0-1,-3 1 1,0-1-1,-2 1 1,30-4-1,-2 1-293,-10 0 0,-3 1 0,-8-1 0,-1 0 563,-9 2 0,0-1 0,0 1 0,0-1 0,-6 0 0,0 1 0,-2 3 0,0 0 0</inkml:trace>
  <inkml:trace contextRef="#ctx0" brushRef="#br0" timeOffset="2784">5188 1030 9160,'-18'-29'0,"1"0"873,-1-2 0,1 8-54,-1 5 1,9 11-467,3 12 1,14 7-1,7 11 1,8 7-629,5 3 0,1 7 0,6 1 1,-1-2-665,1-2 0,0 3 0,-2 1 939,-4-2 0,4 6 0,-5-1 0</inkml:trace>
  <inkml:trace contextRef="#ctx0" brushRef="#br0" timeOffset="3100">6166 472 8381,'0'-35'0,"0"2"0,0 4 1596,0 5 0,-2 7 0,-2 7-936,-2 10 0,-2 8 1,2 11-1,-5 5-552,-5 5 0,-1 11 1,-3 7-1,-3 3-263,-6 3 1,2 5 0,-2 2-1,-2 2-103,-2 4 1,-2-4 0,0 2-1,0 0-126,0-1 0,2-11 0,4-11 0,6-6 56,3-6 523,3-12 0,15-9 1,10-8-1,11 0-25,10 0 0,12 0 1,7-2-1,11-2 67,10-2 1,1 0 0,8 6 0,-2-1-693,-1-5 0,1 4 0,-6-4 1,-2 4-1070,-4 2 1,-6 0 1523,-12 0 0,5 8 0,-6 1 0</inkml:trace>
  <inkml:trace contextRef="#ctx0" brushRef="#br0" timeOffset="3400">6515 891 8374,'0'-22'0,"-2"5"4003,-4 1-3285,4 1 1,2 5 0,14 4 0,5 6-365,4 6 1,9-2 0,-3 8 0,4 1-416,2 3 0,5-5 0,3-1 1,0 0-92,-1 0 0,-7-7 1,-8 3-1,-1-6-248,-5-6 0,-3-9 0,-7-10 1,-5-4 347,-4-8 1,-10 0 0,-5-8 0,-11 3 353,-11 3 0,-7 2 1,-13 4-1,-1 4 121,-2 5 1,0 7 0,7 5 0,5 8-425,5 8 0,6 8 1,6 13-1,7 10-2842,9 10 2843,13 13 0,17 4 0,11 8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6:28.2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3627 201 8211,'-6'-24'-30,"0"1"1,-5-6-1,5 6 1,0 1 284,-2 3 1,4 7 0,-5 1-1,-1-1 782,0 2 1,6 1-482,-1 3 1,3 6 0,2 0-407,0 9 1,0 9 0,0 5 0,2 6 125,3 4 1,5 10 0,6 4 0,-3 3-268,-1 2 1,0 7-1,5 1 1,1 0-223,-1 0 0,-5 4 0,-1-4 0,1 0-205,-2 1 1,3-5 0,-7-10 0,-2-5-481,-2-4 1,-2-4-1267,0-4 2164,0-11 0,-8-26 0,-2-12 0</inkml:trace>
  <inkml:trace contextRef="#ctx0" brushRef="#br0" timeOffset="1050">3749 1109 8223,'0'-18'428,"-6"1"1,1-1 32,1 1 1,-4 5 0,0 3-1,0-1-14,1 0 0,-1 4 0,2-5-224,-6-3 0,-3 6 1,-2 3-1,-1 3-83,1 2 0,-7 0 1,-1 2-1,-2 3-105,-4 7 0,-8 11 0,-4 6 0,-1 6-64,-5 6 0,1-2 0,-1 7 1,3 5 22,-3 5 0,1 0 0,3 7 0,8-3-12,6-4 0,10-2 0,-1-1 0,9-3-24,7-3 0,4 1 0,4-9 1,6-4-51,9-4 0,8-4 0,10 4 0,2-4 38,4-1 0,6-9 0,13-5 0,8-1-100,5-1 1,11-2-1,-3-8 1,7-2-33,5-4 1,-42 2 0,1-2 0,2-2-1,0-1 1,-1 0 0,-1 0-179,-1 1 1,-1-1 0,39-8 0,-1-3 0,-13-1 119,-9-3 1,-8-5-1,-9 4 1,-4-4 161,-3-8 1,-3 2 0,-10-7 0,-6 1 293,-3 0 0,-10-7 0,-3 1 1,-1-3 183,0-3 1,-2 1-1,-10 1 1,-6 3-43,-3 1 0,-10 8 0,-3-1 0,-3 5-183,-4 6 1,2 3-1,-13 9 1,-1-1-233,3 1 1,-7 7-1,5 4 1,-5 5-194,-1 1 0,-1 7 1,3 5-1,3 5-525,7 7 1,3-3-1,2 10 779,0 6 0,8 6 0,2 9 0</inkml:trace>
  <inkml:trace contextRef="#ctx0" brushRef="#br0" timeOffset="1516">3714 2122 8183,'-11'-18'605,"-1"1"0,6 1 0,-3 3 837,1 1 0,2 6-992,6-5 0,0 9 0,0 2-536,0 9 0,0 7 0,0 3 0,0 3-99,0 1 0,2 8 0,2-2 0,2 4-368,-3 2 1,5-2-1,-2-2 1,-2 0-427,-2 6 0,-2-2 979,0 6 0,0 3 0,0 1 0</inkml:trace>
  <inkml:trace contextRef="#ctx0" brushRef="#br0" timeOffset="1749">2754 2838 8144,'-18'-2'598,"1"-2"758,-1-2-1144,9-7 1,16 11-1,19-6 1,11 2-82,9 0 1,18-7-1,10 1 1,9-4-112,12-1 0,-41 8 0,1 0 0,3 0 0,1-1 0,0 0 0,0-1-109,-1-1 0,0 0 0,2 0 0,-1 1 0,-4 3 0,-2 1 0,-2 0 0,-1 0-342,40-5 0,-21 9 0,-18-3 431,-14 4 0,-2 2 0,-8 0 0</inkml:trace>
  <inkml:trace contextRef="#ctx0" brushRef="#br0" timeOffset="1984">3435 2820 8288,'-8'-17'428,"4"1"0,-5 3 0,-1 3 306,0 2 0,4 2 1,-5 6-448,-3 0 0,4 2 0,-1 4 0,-3 6-451,-1 3 0,-3 5 0,1 1 1,-1 4-264,1 2 0,-1-3 1,1 5-1,-3 2-572,-3 2 0,2 2 999,-8 0 0,-8 7 0,-8 3 0</inkml:trace>
  <inkml:trace contextRef="#ctx0" brushRef="#br0" timeOffset="2150">3679 2838 8155,'0'-12'3780,"0"0"-3766,0 9 1,-2-3 0,-1 12 0,-3 5-565,2 5 1,-4 1-1,0 3 550,-1 3 0,-3 4 0,-5 8 0</inkml:trace>
  <inkml:trace contextRef="#ctx0" brushRef="#br0" timeOffset="2300">4046 2681 8269,'2'-16'0,"2"2"1899,2 3-1205,0-1 0,-6 6-836,0 12 1,-6 6 141,0 17 0,-8 8 0,5 7 0</inkml:trace>
  <inkml:trace contextRef="#ctx0" brushRef="#br0" timeOffset="3216">64 1388 8156,'-17'-11'1575,"-1"-1"1,7 8 203,-1-2-1528,8 4 0,2 10 0,10 2 0,0 3-32,0 5 0,3-9 0,-3 13 0,2-1-187,3-1 1,-3-1 0,0-2 0,-1 3-321,1 3 0,-6-3 0,4 3 0,-2-2-79,-1 2 1,1-1 0,-6 5-1,0 0-227,0 0 1,0-3-1,0 3 1,0 0-586,0 0 1,-2-4 1178,-4 6 0,-3-7 0,-9 3 0</inkml:trace>
  <inkml:trace contextRef="#ctx0" brushRef="#br0" timeOffset="3565">99 1441 7913,'-2'-18'978,"-4"1"1,3-1 79,-9 1 1,8-1-708,-2 1 1,6 7-1,6 4-245,6 4 0,9 0 1,4-1-1,1-3-158,-1 2 1,6 2-1,-2 2 1,2 0-184,-2 0 0,4 0 1,-4 0-1,4 0-358,2 0 0,-6 0 0,-2 0 1,-1 2-140,-5 4 1,-2-2-1,-3 7 1,-5 3 731,-5 1 0,-4 3 0,-2-1 0</inkml:trace>
  <inkml:trace contextRef="#ctx0" brushRef="#br0" timeOffset="3732">256 1737 8190,'-2'-9'-731,"-3"3"1,3 2 586,-4-2 1,12 4 0,5-3 0,5 3 143,1 2 0,9 0 0,1 0 0</inkml:trace>
  <inkml:trace contextRef="#ctx0" brushRef="#br0" timeOffset="3916">361 1807 8190,'-19'12'-9,"-4"0"0,1-7 1,-5 7-1,2 0 52,3-3 1,9 1 0,1-4 107,-1 6 1,7-5-129,6-1 0,10-2 1,11 0-1,4 2-52,2-2 0,-3-4 1,5-4-1,4-4-223,5-2 0,-1 4 1,4-5 251,-4-3 0,-2-1 0,0-3 0</inkml:trace>
  <inkml:trace contextRef="#ctx0" brushRef="#br0" timeOffset="4149">885 987 8190,'-27'-35'346,"-4"2"1,8 4 0,1 3 677,3 1 0,9 11 545,4-3-1646,4 11 1,10 0 0,2 12 0,3 6-210,5 3 1,-4 9-1,9 1 1,-4 2-296,-1 4 0,-1 4 0,1 4 0,-1 4 581,1 1 0,-1 3 0,0 5 0</inkml:trace>
  <inkml:trace contextRef="#ctx0" brushRef="#br0" timeOffset="4696">868 1772 8202,'-12'-2'0,"0"-1"360,-1-3 1,5-2 563,2 2-209,4 4-46,2-6 0,2 8 62,4 0 0,-4 2-246,4 4 1,-2-4-229,2 4 1,-5-2-435,5 2 1,-2-4 0,0 5-35,2 1 0,2 0 0,-4 6 0,1-3 37,-1 3 0,-2-5 0,-2 3 0,2 2 11,4 1 0,-4 3 1,4-1-1,-4 1 150,-2-1 0,0 1 0,-2-1 0,-2 0 66,-2 1 0,-2-1 0,2-1 0,-3-3 12,-1-1 1,0-2 0,6 3-1,-1-1-317,1 2 1,-4-5-243,2 3 0,0-6 1,8 4 37,4-3 0,6-1 0,9-6 1,2 0-535,-1 0 1,-1 0 989,2 0 0,4-8 0,8-1 0</inkml:trace>
  <inkml:trace contextRef="#ctx0" brushRef="#br0" timeOffset="4880">938 1563 8164,'-18'-8'668,"1"-4"0,-1-3 0,1-3 1676,-1 1-2486,1 0 0,17 7 0,9 4-359,11 4 1,9 4 0,-2 2 500,6 2 0,-2 7 0,12-3 0</inkml:trace>
  <inkml:trace contextRef="#ctx0" brushRef="#br0" timeOffset="5429">1741 1056 8226,'-6'-17'288,"0"-1"2501,2 1-39,-5 0-2497,7 7 0,-12 4 0,8 14 0,2 7-149,3 7 1,-5 15-1,-2-3 1,-2 5-62,-3 4 0,3 2 0,-2 7 0,-1 2-288,-3 5 1,-3-5-1,-3 6 1,-3-2-143,-2 0 0,0 6 0,-4-5 0,4-3 148,1-2 1,3-11 0,8-8-1,3-10 89,6-5 196,4-11 1,4-1 0,4-8 0,8 0 114,7 0 1,6-2-1,10-2 1,4-2-36,5 2 0,5-5 1,1-1-1,2-2-132,5 1 0,1 5 0,4-4 0,-6 2-270,-4 5 0,-9 1 0,-6 0 0,-8-2-2027,-8-2 1738,-3 0 1,-13 6 0,-7 0-1,-9 2 565,-7 4 0,-9-4 0,-2 6 0</inkml:trace>
  <inkml:trace contextRef="#ctx0" brushRef="#br0" timeOffset="5932">1916 1423 8361,'-6'-17'0,"-2"-1"945,-2 1 0,6 5 2089,-1 0-2545,3 9 0,2-3 1,2 12-282,3 5 1,-1 5 0,6 1 0,0 1-72,-1-1 0,1 6 1,4 1-1,-5-3-191,-1-2 0,6-1 0,-5 1 0,3 3-353,0 1 1,-1 0 0,5-5-11,-5-1 1,5-1 0,-4-3 313,3-1 0,3-8 1,-1 0-1,1-8 181,-1-8 1,1-5-1,-1-7 1,0-7 51,1-7 1,-3 1 0,-3-4 0,-4 4 130,0 2 1,-6 0-1,1 0 1,-6 2-69,-9 4 0,-4 4 0,-1 7 0,-3 1-146,-3 0 1,-2 7 0,-6 4 0,4 4-162,2 2 1,1 0 0,7 0 0,1 2-397,5 4 0,-3 4 0,8 7 36,2 0 1,2 1-1,2-1 1,2 1 57,4-1 1,4 3 0,7 1 0,1 2 156,-1-1 0,3-9 0,1-1 0,2 0-175,-1-3 1,-3 7 0,-1-6 0,-3 1-724,-3 1 1157,3-8 0,-5 11 0,7-5 0</inkml:trace>
  <inkml:trace contextRef="#ctx0" brushRef="#br0" timeOffset="6183">2352 1650 8443,'-8'-17'2064,"6"7"1,-3 10 0,10 12-2296,7 3 1,-2 5-1,1 1 1,3 2-98,2-1 1,-5-1-1,1 0 1,-1 3-1392,-1-3 1,4-2 1718,-8-1 0,7-1 0,-3 1 0</inkml:trace>
  <inkml:trace contextRef="#ctx0" brushRef="#br0" timeOffset="6315">2492 1301 8190,'-18'-20'500,"1"-3"1,5 6-1,1-3 2414,-3 7-3380,6 1 1,1 4 465,7 8 0,15 8 0,4 10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6:39.1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88 884 8214,'0'-10'2654,"2"2"-1597,3 8 192,-3 0-921,6 0 1,-8-2-1,0-4-80,0-5 1,0-5-1,0-3 1,0-5-66,0-5 0,-2-9 0,-4-5 0,-3-2-37,-1-3 1,-4 3 0,7-1 0,-1-1-125,0 2 1,-4-1 0,7 9-1,-1 4 38,-2 0 0,6 14-291,-4 1-226,4 4 1,2 13-87,0 6 1,0 3 28,0 4 0,0-1 384,0 7 1,6-7 315,0 1 0,2-8 0,-3 2-31,7-4 1,9-2-1,5 0 1,3 0-112,8 0 0,7 0 0,13 0 0,5 0-189,6 0 1,-4 0 0,7 0 0,-7 0-161,-3 0 0,-9 0 0,-9 0 0,-6 0-637,-10 0 860,-14 0 0,-7 0 841,-12 0 1,2 0 118,-7 0 1,5 0-196,-6 0-1227,8 0-39,-3 0 704,7 0 821,0 0-522,0-8 1,0 4-73,0-8 0,0 7-84,0-7 0,0 6-150,0-5 1,0 5-275,0-6 1,0 6-855,0-5 1,2 7 629,3-2 0,-1 6 0,8 6 1,0 5 56,-3 5 0,7 1 1,-5 3-1,5 3 49,1 6 0,1 4 0,-1 2 0,1 0 113,-1 0 0,1 0 0,-3-2 0,-1-4 146,-2-6 0,-9-3 630,3-3 1,-4-9-201,-2-8 0,-6-14 0,-1-11 0,-1-4 136,0-8 0,2 0 0,6-7 1,0-1-114,0 0 1,2 5 0,2-5 0,4 2-261,2 4 1,-5 3 0,5 3 0,0 4 6,-1 5 1,-3 5-418,6 1-527,-8 9 1,6 9 305,-5 11 1,-3 5-1,4 1 1,-2 1 231,2-1 1,-4 1 0,6-1 0,-3 1 13,1-1 1,8 6 0,-3 3-1,3-1-34,-2 0 0,3 4 1,-3-4-1,1 1-25,-1-1 1,4 6 0,-5-4 0,3 2-12,-3 0 0,3-7 0,-8 1 0,-2-4-321,-2-1 1427,5-1-225,-5-7 1,6-10-1,-8-12 1,-2-3-100,-4-3 1,4-5-1,-3-2 1,3 0-134,2-1 1,2-3 0,1 4 0,3 0-190,-2 0 1,0 1 0,0 7-1,4 1-128,1 5 0,-5-5 0,4 6-147,0 1 0,-6-1 0,5 6-452,1-2 1,-4 0 134,8 6 1,-6 6 0,3 2 135,-1 2 0,0-6 0,-4 3 113,2 1 1,7-6 243,-1 4 1,3-4-1,3-2 1,-1 0 111,1 0 1,-1 0-1,3 0 1,1 0-181,2 0 0,2-2 0,-3-2 0,3-2-74,2 2 0,0 2 0,2 0 0,-5-1-171,-5-3 1,-7 0 0,-1 6-286,3 0 377,-6 0 24,-1 0-179,-7 0-18,0 0 231,-7 0 617,5 0 504,-6 8-698,0-6 0,0 3 38,-3-10 0,-3 1 1,8-8-3,3-1 1,1 3-488,2-2 1,2 1 0,3-5-71,7 4 1,4-1 0,3 7 0,2 2-53,3 2 1,7 2 0,-2 0 0,4 0-68,2 0 1,-6 8-1,0 4 1,0 5-30,-2 6 0,-2-1 0,-7 5 0,-1 0 87,1 0 0,-9-4 0,-3 5 0,-4-1 134,-2 0 1,-13-6 0,-5 4 0,-3-3 53,-4-5 0,-1 3 1,-5-13-1,4 1 337,2 0 1,-4-4-1,6-8 1,1-4 269,3-1 0,9-5 0,4-7 0,4-5-195,2-1 1,2-2-1,4-6 1,8 0-231,7 0 1,0 6-1,8 2 1,3 2-214,0 3 1,3 3 0,0 4 0,0 1-159,0 2 1,0 8-1,0 1 1,-2 4-130,-4 5 0,2 8 0,-8-1 0,-1 7 4,-3 3 0,-7 0 1,0-5-1,-1 1-47,-1 5 1,-2-5 0,-6 4-155,3-3 0,-3-3 597,4 1 0,-6-3 265,-6-3 1,4-6-1,-3-12 1,3-6 119,2-3 1,2-9-1,3-1 1,7 0-87,4 0 0,3-4 1,2 3-1,5 1-183,1 0 1,0 2 0,4 7 0,-2 2-218,2 3 0,0 7 0,-2-2 1,-4 4-101,1 2 0,-7 8 0,4 4 0,-3 3-20,-3 3 0,-5 5 1,-2 2-1,-3 0 94,-3 1 0,4-1 0,-2-4 0,-2 2 172,-2-1 1,-2-3 172,0-1 0,2-3 0,3-3 119,7-6 0,0-4 0,3-2 0,7-2 100,3-4 0,12 2 0,9-8 1,5-3-200,1-7 1,6 7-1,2-5 1,1 3-307,-1 3 0,-10 3 0,-9-1 1,-6 4-618,-6 1 0,-10 5-565,-7-4 1,-10 4 432,-2 2 1,-8 2 0,-7 4-1,1 3-6,2 1 0,-5 6 795,-6-5 0,-8 13 0,3 3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6:40.9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227 148 8285,'-2'-17'0,"-2"-1"399,-1 1 0,-7-1 1,4 1 2180,-2 0-467,7-1-1904,-13 1 1,16 9 0,-2 8-208,6 10 1,10 5 0,-3 3 0,5 1-83,1 4 0,1 4 0,-1 6 0,1 0-97,-1 2 0,-1-4 0,-3 10 0,-1-2-70,1 2 0,-5 3 0,-2 9 0,-4-1-54,-2 0 1,-4 3-1,-6 1 1,-9 0 20,-6-5 1,-3-3-1,-3-13 1,2-8 235,-2-5 0,0-13 0,0-3 0,4-6 183,2-6 1,2-5 0,5-12 0,3-7 48,3-3 1,4-1 0,8-1 0,0-2-128,0-4 0,10 6 0,5-2 0,9 6-481,3 0 0,-4 4 0,6 0 1,2 3-260,2 9 0,4-1 0,2 11 0,2 1 679,-3 2 0,7-6 0,0-2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6:41.2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53 138 8259,'-8'-27'217,"4"2"1,-5 7 0,-1 1 925,0-1 0,6 7 581,-2-1-1620,5 8 0,1-2 0,1 12 0,5 6 3,6 3 1,9 3 0,4-1-1,3 1-172,3-1 0,2 2 0,2 3 0,0 1-363,-1-2 0,-2 5 0,-1-3 1,2-2-240,-2-1 1,-6-3-1,2 1 1,0-1-660,0 1 0,-5-1 1326,1 0 0,-4-7 0,-1-2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6:41.4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489 167 8259,'-10'-27'110,"-5"2"0,5 7 0,-1 1 681,-1 0 1,6-1 865,-6 1-745,9-1-1011,-5 8 1,8 10 0,0 12 0,0 4-92,0 1 0,-6 1 1,-2 1-1,-1 2-114,-5 3 1,-4 7 0,-3-2 0,-4 4-61,-2 2 0,0 0 0,-4 0 0,-1-1-391,-4 1 1,1 0 754,-6 0 0,4 0 0,2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9:46.5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0 507 8121,'18'8'451,"-1"4"0,-5-5-65,-1-1 0,1-4 1,6-2-1,-1 0-20,0 0 0,1-6 0,1-2 1,5-1-165,5-5 1,4-7 0,2-4 0,0-1 22,-1 1 0,3-6 0,0 2 0,0-4-46,-4-2 1,-12-6-1,-1 1 1,-9 1-121,-3 2 0,-2 10 0,-8 3 0,-4 5 22,-5 2 1,-13 1 0,-5 4 0,-6 7 22,-5 3 1,3 4 0,-6 3-1,2 9 6,1 7 1,1 7 0,10 6 0,5 3-153,5 4 1,3-2-1,5 7 1,7 3-200,8 1 1,9 3 0,15-1 0,10 1-238,11-1 1,-1-7 0,12-5 0,-1-3-148,-1-2 1,6-8 0,-4-5 0,0-9-1517,0-7 2141,-9-4 0,7-2 0,-4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6:41.6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140 192 8259,'-8'-27'0,"4"-6"0,-7 6 0,-3 0 118,-2 3 1,1 11-1,1 1 1,3 1 1584,-3 1 1,4 2-1447,-1 8 0,7 2 1,-2 6-1,4 7-687,2 7 1,0 9 0,0-2-1,0 4-3,0 2 0,6 5 0,0 3 1,0 2 432,1 3 0,-5 11 0,6 3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6:41.9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78 8359,'10'-17'1612,"-4"-1"0,-5 6 470,-1 1-1666,0-1 0,0 4-449,0 8 0,2 8 0,2 10 0,2-1-259,-2 1 0,4 5 0,-2 0 0,-1 0-259,3 3 0,-4-7 1,6 4-1,-2-1-197,-5 1 0,1-8 748,2 9 0,-4-9 0,6 11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6:42.0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103 103 8262,'-17'-23'90,"-1"0"1,1 3 602,0 7 0,5-1-759,0 8 0,8 2 66,-1 10 0,10 4 0,5 7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6:46.8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1275 53 8192,'8'-10'385,"-6"0"278,4 5 1,-4 1 264,-2-8-710,0 8-123,-8-4 1,-2 8 0,-7 2-160,-1 4 0,1-4 1,-1 6-1,-1-2 34,-4 0 1,-4 1 0,-8-3 0,-2 4 160,-4 2 0,-4-6 0,-5 1 0,1-3 83,3-2 1,7 6 0,-2 0-1,4-2 356,2-2-462,8-2-289,10 0 0,11 2 0,12 2 0,6 3 85,3 3 1,2-4 0,-1 6-1,-2 1 76,-3 3 1,-1 7-1,4 2 1,-5 2 20,-1 4 1,0 2-1,-4 2 1,1 2-10,-1 4 0,-2-4 0,-2 4 1,0-3-129,0 3 0,0-4 0,0 4 0,0-6-200,0-6 0,-6-2 0,1-6 1,1 3-337,2-3 1,2-8 0,-2-3 671,-4-2 0,-4-2 0,-7-6 0</inkml:trace>
  <inkml:trace contextRef="#ctx0" brushRef="#br0" timeOffset="268">472 926 8240,'-16'-8'0,"3"-1"947,1-1 1,6 0 1048,-5 4-2033,7 4 0,-4 2 0,10 12-34,4 4 1,-2 7 0,7 2 0,1 0-12,-2 1 0,5 3 0,-5-4 1,2 0-263,-1 0 1,-5 4 0,4-3 0,-1-1-166,1 0 1,-6 6 0,2-4 508,-4 1 0,-2 12 0,0-3 0</inkml:trace>
  <inkml:trace contextRef="#ctx0" brushRef="#br0" timeOffset="766">420 944 8259,'-28'-2'276,"3"-2"0,2-4 495,0-2 0,7 4-655,10-5 0,6 5 0,8-4 0,9 2-44,11 5 1,12-5 0,7 2 0,3 0 8,3-2 1,-1 7 0,1-7 0,-1 2-96,0 0 0,-5 0 1,-4 6-1,-7 0 47,-8 0 1,-7 0 300,-4 0-227,-7 0 1,-8 2 0,-10 2-2,-1 2 0,5 8 0,-2-3 0,4 5-69,2 1 0,0 1 1,0 1-1,0 2-147,0 3 1,2 7 0,4-2 0,3 4-142,1 2 0,4 0 0,-6 0 1,-1-1 87,1 1 1,4-5 0,-7-3 0,-1-2 65,-2-4 1,-2-1-1,0-3 1,0 1 142,0-1 0,-2-7 0,-2-2 0,-3-3 129,-3 1 1,-4 6-1,-7-4 1,-4-1-58,-2 1 0,-2 4 1,-6-4-1,2 1-111,4 5 1,-6-5 0,2 3 0,-6 2-205,0 1 0,8-3 0,4 0 0,0 1-719,-1 3 0,7-5 1,-2 1 915,3 2 0,3 1 0,0 2 0</inkml:trace>
  <inkml:trace contextRef="#ctx0" brushRef="#br0" timeOffset="1002">647 1625 8217,'-8'-10'2864,"-2"-6"-2847,0 14 0,5 2 1,10 12 3,7 4 1,-2 3 0,-1 2 0,1 3-160,0-3 0,0 0 1,1 1-1,-3 1-299,0-2 1,-4 5 0,5-1 0,-1 0-150,-4 0 1,-2 4-1,-2-3 586,0 1 0,-8 2 0,-2 6 0</inkml:trace>
  <inkml:trace contextRef="#ctx0" brushRef="#br0" timeOffset="1234">245 2149 8173,'-18'0'954,"1"0"-821,7-8 1,10 0 0,14-4 0,9 5 111,12-1 1,8 4-1,11-6 1,2 1-196,3-1 0,7 4 1,0-4-1,3 1-414,1-1 0,-4 6 0,-13-2 0,-3 4-570,-3 2 0,-12 0 934,-12 0 0,-4 0 0,-1 0 0</inkml:trace>
  <inkml:trace contextRef="#ctx0" brushRef="#br0" timeOffset="1466">507 2271 8091,'-23'-6'322,"-1"0"0,1-5 0,6 3 0,-1 0 45,1 0 0,-1 2 1,1 6-1,-1 0-125,1 0 0,-1 0 1,1 2-295,-1 4 0,3 4 0,1 7 0,3 1-89,-3-1 1,0 7 0,1 1-1,1 0-284,-1 0 0,-3 6 0,-1-2 1,-1 2-310,1-1 1,-1 3 733,1-4 0,-8 4 0,-3 2 0</inkml:trace>
  <inkml:trace contextRef="#ctx0" brushRef="#br0" timeOffset="1667">699 2253 8258,'0'-17'1611,"0"-1"-267,0 1-932,0 7 0,-2 4-655,-4 12 1,-2 4-1,-5 7 1,3 1-254,2-1 0,-3 3 0,3 1 0,-2 2-1246,-3-1 1742,-3 5 0,-1 0 0,-1 8 0</inkml:trace>
  <inkml:trace contextRef="#ctx0" brushRef="#br0" timeOffset="1834">926 2271 8091,'0'-18'1,"0"1"0,0 5-3,0 1-286,0 7 0,0 4 288,0 11 0,-8 5 0,-1 1 0</inkml:trace>
  <inkml:trace contextRef="#ctx0" brushRef="#br0" timeOffset="2018">1293 2183 8095,'-18'0'623,"1"-5"1,-1-1-282,1 2 1,-1 2-1,1 4 1,-1 4-240,1 5 1,0 7-1,-1 5 1,3 6-1258,3 4 1154,-4 10 0,14 2 0,-5 7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6:52.1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8130,'0'0'0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7:01.4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18 7902,'-35'-18'0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7:04.2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51 123 8160,'0'-17'211,"-2"-1"1,-1 1 890,-3-1 0,-2 7 0,4-1 529,-2-2 1,-2 7 274,3 1-1676,3 4 0,-4 10 1,10 5-1,4 9 128,1 7 1,1 4-1,4 3 1,-3 5-128,3 6 0,-1 3 0,1 3 0,-2 1-149,1 4 1,-5 10 0,-2 10 0,-4 1-229,-2 5 1,0 3-1,0 4 1,0 2-105,0-1 0,-6-13 0,-2-9 1,0-12-446,1-9 1,1-9 0,4-12-2322,-4-11 2286,4-7 0,-6-12 1,8-4-1,0-6-183,0-3 0,0-5 913,0-3 0,8-4 0,2-8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7:04.5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18 315 8031,'0'-41'293,"0"1"0,0 1 280,0 2 0,0 8 0,2 0 0,3 1 118,7 7 1,4 0 0,1 13 0,2 0-328,5 1 1,-3 1 0,8 8 0,2 5-426,2 11 0,2 7 0,0 12 0,-2 4-211,-4 5 0,2-1 1,-9 1-1,-5 3-151,-3 1 0,-11 7 0,3-3 1,-6-4 28,-6 1 1,-11-3 0,-12 1 0,-6-6-53,-6-6 0,2-1 0,-7-12 0,-1-5-194,3-5 0,1-1 640,8-7 0,0 8 0,0-5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7:05.2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122 230 8030,'-11'0'248,"-1"0"0,0-2 449,3-4 0,-7 4 1,4-4 266,-3 4 0,3 10 0,3 3-702,1 5 1,2 3 0,6 3-1,2 3-326,4 2 0,3-4 1,9 7-1,-1-1-186,1-2 1,-1 4 0,1-6-1,-1 0-517,1 1 0,-1-3 1,1-6-344,-1 1 0,-5-3 1237,-1-3 1,-7-14-1,0-14 1,-6-7 409,-4-4 1,-7-8 0,3-8 0,0 1 97,5-1 1,3-4 0,2 7 0,0 1 137,0 2 0,2 2 0,3 2 0,7 4-339,4 6 1,7 3 0,2 3 0,2 1-303,4 5 1,4 3-1,4 8 1,2 0-62,-2 0 0,-3 2 0,-1 4 0,-2 5-155,-3 5 1,-5 1-1,-8 1 1,1-3-190,-1-3 1,-1 9 0,-5-3 0,-3 1-106,0 1 0,-6 3 1,6 2-1,-3 0-102,1 0 1,0 7 0,-8-1 0,-4 5 75,-5 5 0,-3 0 0,0-6 0,3-2-656,-3-4 0,4-4 974,-1-7 0,7-11 440,-2-7 0,12-7 0,6-11 0,5-1 261,6-5 0,3 5 0,5-4 1,-4 3-242,-2 3 1,6 5 0,-2 3 0,2 1-352,-2 4 0,2 2 0,-5 2 0,-1 0-234,0 0 0,4 8 0,-6 1 1,-1 3-49,-3 0 1,-1-3 0,-1 3-1,-1-4 229,-5 0 1,-3-8 0,-8 0 234,0-10 1,6-8 0,0-5 0,-2-8-110,-2-8 0,-4 1 0,-2-7 0,-4 0-182,-2 1 0,1 5 0,-5-4 1,4 4-792,2 4 1,-3-1 0,5 12-991,2 3 1,4 5 50,6 11 1816,4 6 0,15 17 0,2-1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7:05.8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33 542 8243,'-6'-17'312,"0"-1"0,-1 6 0,3 1 418,-2-3 1,2 6-80,10 3 0,-2-3 0,7 0-310,3-2 1,1 5-1,3-5 1,-1 0-4,1 0 0,-1 1 0,3-5 0,-1 3-42,-1-3 0,3-4 0,-9-3 0,1-2-112,-1 2 1,-2 1-1,-7 3 1,3-1-140,-2 1 0,-2-1 0,-4 3 0,-4 1-67,-5 3 1,1 7-1,-2-2 1,-1 4-157,-3 2 1,-1 2-1,-1 6-324,1 9 0,7 2 0,4 9 0,4-1 142,2 0 0,0 2 1,0 6-1,0 0 99,0 0 0,0-2 1,0-2-1,2-4-131,4-2 1,-4-1 0,6-5 148,0 4 0,-5-5 415,9-1 0,-6-7 1,6-12-1,1-4 184,3-6 1,9-3-1,4-3 1,4 1-16,2 0 0,2 1 0,2 2 1,3 5-43,3 1 0,0 2 1,1 8-1,-5 2-181,-4 2 0,-4 13 0,-2-1 0,-4 1-207,-2 0 1,-9-7 0,-10 0-48,-5 1 58,-1-5 0,-1-8 0,-5-12 0,-4-5-140,0-6 0,1-3 0,5-5 1,-2 0-391,2-5 0,4-1 0,8-10 0,9-1-915,10-3 0,14-1 1523,6-1 0,19-15 0,-30 33 0,-1-1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9:47.1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874 577 8181,'0'-18'522,"0"1"0,0 0 563,0-1 0,-6 6 0,-2 3-243,-2 1 1,7 0-1,-5 4-649,0-1 1,4 1 0,-5 9 0,1 7-213,4 4 1,-4 7 0,2 2 0,0 2-167,-1 4 1,-1-3-1,-6 1 1,5 2-348,1 2 0,-6 4 0,3 1 1,-5 3 24,-1-2 0,-9 4 0,-3-1 1,-6 1 506,-5 0 0,-13 5 0,-9-3 0</inkml:trace>
  <inkml:trace contextRef="#ctx0" brushRef="#br0" timeOffset="235">1 315 8145,'5'-52'281,"1"-1"1,2 9-1,-4 3 1,4 6 100,1 6 0,1 4 0,4 9 0,-1 4-15,7 7 1,-1 3-1,10 2 1,4 2-81,6 3 1,0 11 0,7 11 0,3 4-63,1 6 0,10 12 1,2 1-1,3 8-156,-1 4 1,-8 2 0,4 4 0,-2 0-588,0 2 1,1-10 0,-9 8 0,-3-6-85,-7-6 0,-10-1 0,-7-5 1,-6-1 601,-5-3 0,-4-7 0,-8 4 0</inkml:trace>
  <inkml:trace contextRef="#ctx0" brushRef="#br0" timeOffset="836">1398 769 8172,'17'0'-120,"-5"-6"1,-2-2 0,-1 1 709,1-1 1,-6-6 0,4 3 0,-3-5 206,1-1 0,0-1 0,-6 1 1,0-1 635,0 1 1,6-1-546,0 1 0,-1 5-701,-5 1 0,0 9 0,0 2 0,0 11-136,0 11 1,0 5-1,0 10 1,0 2-76,0 1 1,0 9 0,0-3 0,0 5-135,0 1 1,0 1-1,0-3 1,0-1-370,0-3 0,0-7 0,0 0-1653,0-8 1825,0-6 0,0-23 0,0-10 0,0-11 108,0-10 0,2-4 0,2-2 0,4 0 189,2 0 0,-4 0 1,5 2-1,3 4 91,1 6 0,-3 3 0,0 5 0,1 1 145,3 2 1,1 9 0,1-3-127,-1 4 1,1 10-1,-3 3 1,-3 5 111,-6 1 0,1 1 0,-1-1 0,-2 1 28,-2-1 0,-10 1 0,-3-1 1,-5 0-61,-1 1 0,-3-6 1,-1-3-1,-4-1-24,-3-4 1,7-2 0,-2-2 0,1 0 17,-1 0 1,10 0 0,-5 0-182,3 0 1,5 0-168,-2 0 1,10 0 0,4 0 0,12 2-20,7 4 1,10-2-1,0 7 1,6 3-368,4 1 1,7 5 0,-3 1-1,2 2-427,-1-1 0,-7-1 0,2 0 1035,-4 3 0,5-1 0,3-6 0</inkml:trace>
  <inkml:trace contextRef="#ctx0" brushRef="#br0" timeOffset="1153">2009 437 8126,'-18'-35'643,"1"-5"0,0 1 0,-1 4 59,1 4 1,1 15 0,3 1 0,3 3 2898,2 2-3090,2 7 1,6-3 0,0 12 0,0 5-311,0 5 1,8 9 0,4 6 0,3 6 112,3 4 1,1 7-1,2-1 1,5 3-472,1 2 1,-6 1 0,2-3 0,-1 1-369,1 1 1,-2-3 0,7 7 0,-3-6-351,-4-3 1,0 0 0,-1 3 0,-1-5-392,-3-10 1,-10-8-1,-1-10 1266,-3 1 0,-2-9 0,0-1 0</inkml:trace>
  <inkml:trace contextRef="#ctx0" brushRef="#br0" timeOffset="1288">1974 926 8126,'-6'-17'743,"-2"-1"-181,-1 1 1,5 5 0,-2 1-1,6-1-173,6 2 0,6-3 0,11 5 0,6 0-247,4 0 0,10-3 0,3 3 0,7 0 130,5 0-272,-4 3 0,14-3 0,-6-2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7:06.0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158 121 8144,'-24'-23'885,"-1"-1"1,0 3 985,0 2 0,7 7 0,7 2-1091,-3 3 1,6 3 0,2 10-1,4 7-395,2 8 0,2 9 0,4 10 0,8 9-240,7 7 1,-1 0 0,5 6 0,-2 1-776,0-1 0,6 8 0,-5 5 0,-3-1-482,-1-2 0,-5 3 0,-3 3 0,-8 2-194,-8 3 1,-8-7 1305,-11-6 0,-12-8 0,-10-10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7:06.1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0 298 8379,'6'-24'179,"0"1"0,8-6 0,-3 6 1,5 1 21,1 3 1,10 1 0,6 1 0,8 1-505,4 5 0,1-5 0,9 5 303,3-5 0,4-9 0,8-2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7:06.3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123 103 8252,'-17'-23'0,"-1"0"1467,1 1 0,-1 5 0,1 5-488,-1 7 0,9 5 0,3 5 0,4 9-429,2 7 1,2 8 0,4 14 0,5 8-415,5 5 1,9 8 0,4-4 0,4 4-604,2 8 1,0-2 0,0 5 0,0-3-562,0-2 1,-8 2-1,-4 0 1,-5-1 1027,-7-3 0,-11-2 0,-9 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7:07.1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192 664 8309,'-11'-5'-120,"-1"-1"1,0-6-1,-5 4 1,-1 1-19,1-1 1,0 2-1,-1 6 545,1 0 0,5 0 573,0 0 1745,1 0 492,1 8-1109,2-6-1761,8 6 1,8-1 0,4 5-400,3 3 0,8 3 0,3-1 0,-1 1-303,0-1 1,4 1 0,-4 1 0,1 3-243,-1 1 1,4-2-1,-6-7 1,-1-3-2259,-3 3 2075,-2 1 1,-11-7 717,-12-8 1,-5-8 0,-16-11-1,0-2 470,-1-3 1,5-7 0,-4 4-1,2-2 289,3 0 1,5 2-1,3-4 1,5 4 368,1 1 0,2 3 0,8 4 0,6-3-506,9-1 1,5 6 0,10 7 0,7 0-301,4 1 0,6 5 0,7-2 0,0 4-234,-5 2 0,1 0 1,-7 0-1,1 2-108,1 4 0,-16-2 0,-2 7 0,-8 1-338,-3-3 0,-7 7 0,-1-4 0,-2 3-191,-4 3 1,-2 5 0,-2 0 0,0 1-126,0 1 1,-6-4 0,-2 8 0,-2 2 4,-3 2 0,-3 2 0,1-2 1,1-4-84,2-5 1,9-5 870,-3-2 0,6-9 1,7-8-1,11-11 437,9-11 1,6-5-1,2-8 1,2 2 353,4 4 0,-4-2 0,3 6 1,-3-1-271,-2 1 1,0 4 0,-2 9 0,-4 6-372,-6 5 1,3 1-1,-3 0 1,-2 0-221,-1 0 0,-3 1 0,1 5 0,1 4-396,4 0 1,-3-3-1,3-7 84,-4 0 0,-1-2 0,-3-3 1,-1-9 163,-2-7 0,-9-6 1,3-10-1,-4-4-6,-2-6 1,-4-3-1,-5-2 1,-9-1-282,-1 1 0,-6-1 0,1 3 1,1 3-1372,-2 7 1819,13 10 0,-19 5 0,12 8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7:22.72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418 262 8299,'0'-25'157,"-2"-4"0,-2-2 198,-2 2 1,-6 2 0,5 5 0,-3-1 73,-4 2 1,-7 3 0,-4 5 0,-2 3-32,-4 2 1,-2 2-1,-2 6 1,0 0-93,0 0 0,6 14 1,2 5-1,1 6-131,5 6 1,9 10 0,6 6 0,6 5-127,6 6 1,12 5 0,11 6-1,4 1-302,2 0 1,0 6 0,0 1 0,0 5-209,0 7 1,-10-7 0,-8 3 0,-9-7-315,-6-10 0,-2-1 0,-2-12 0,-6-11 445,-9-13 1,-3-17-1,-7-8 1,2-8 579,4-10 1,1-7 0,5-18 0,3-4 355,6-5 0,4-13 1,2-3-1,2 0 212,4 4 1,10 4-1,9 3 1,4 3-427,8 1 1,-2 10 0,7 2 0,1 10-230,4 6 1,3 9-1,2 6 1,-1 10-153,-4 11 1,1 9-1,-7 9 1,-2 0-226,-3 0 0,-3-1 0,-2-1 0,-3-2-46,-3-1 1,4-3 0,-6 2-1,-1-6-96,-3-3 0,-2-5 1,1-3-1,-1-6 164,1-5 1,-6-2 0,-3-7 0,-1-10 174,-4-9 0,4-6 0,-3-4 0,-1-2 37,-2-1 0,-9-7 1,-7 6-1,-7 3 146,-9 1 0,-3 8 0,-3 1 0,-3 5-72,-2 8 1,-7 5-1,3 10 1,0 0-131,5 0 1,5 10 0,5 5 0,9 8-498,8 5 1,5 3 0,10 7 0,6 3-256,9-2 0,14 4 788,10-3 0,7 9 0,-3-4 0</inkml:trace>
  <inkml:trace contextRef="#ctx0" brushRef="#br0" timeOffset="264">1396 472 8384,'-35'-53'130,"-8"9"0,-2 3 0,-1 4 669,-1 2 1,8 8 0,1 4-1,7 3 459,7 3 1,7 5-859,5 1 0,4 9 1,10 2-1,4 9-82,6 7 0,5 9 1,5 4-1,3 4-174,2 2 0,4 2 0,8 4 1,2 5-490,-2 5 0,-3-1 0,-3-1 1,-2-1-119,-1 7 1,-3-7-1,2 8 1,-6 1-720,-4-3 0,-3 2 0,-4 1 0,-8 1 1182,-8-2 0,-14 6 0,-9 0 0</inkml:trace>
  <inkml:trace contextRef="#ctx0" brushRef="#br0" timeOffset="581">1448 1013 8384,'18'-27'0,"-3"4"0,-1 3 540,-3 3 0,1 1 0,5 3 0,3 3 431,3 2 1,-3 4-1,5 10 1,-2 6-477,0 3 0,8 3 0,-2-1 0,4 3-305,2 3 0,-6-4 0,1 5 0,-1-5-333,-2-1 1,-2-1 0,-7-1 0,-1-3-2217,0-1 2097,-7-8 0,-2 1 1,-10-12-1,-4-11 428,-5-9 1,-3-6-1,0-2 1,5 0 464,1 0 0,2 0 0,6 0 0,0 1 147,0-1 0,4 5 0,6 5 0,9 4-541,6 5 0,-1 11 0,7 1 0,4 8-466,3 7 0,9 7 0,-6 5 0,-1 6-823,3 4 1,-4 2-1,8 0 1,-1-2-45,-1-4 0,-3 4 1,-7-6-1,0 0 1096,0-3 0,0-5 0,0-2 0</inkml:trace>
  <inkml:trace contextRef="#ctx0" brushRef="#br0" timeOffset="781">2356 542 8558,'-17'-53'1009,"-1"3"0,3 3 0,1 8-571,3 8 0,7 0 1,0 10 311,8 5 1,0 1-1,7 9 1,5 2-412,5 2 0,-2 10 0,7 6 0,-1 5-222,4 4 1,4 8 0,2 0-1,2 8-441,4 8 0,-5 5 1,7 4-1,-2 3-577,0-3 1,-6 4 0,-8 0 0,-2 4-2293,-4 8 3193,-9-10 0,-12 22 0,-10-13 0</inkml:trace>
  <inkml:trace contextRef="#ctx0" brushRef="#br0" timeOffset="1014">2304 1031 8558,'0'-45'54,"-2"4"0,-2 4 426,-2 2 0,2 2 1,10 2-1,8 4 413,7 2 0,14 2 0,12 5 0,5 1-371,6-1 0,6 9 0,10 1 1,2 2-458,-3 0 1,-3 2 0,-6 8 0,-7 4-103,-9 2 1,-5 1-1,-10 9 1,-6 1-537,-10 2 1,-7 3 0,-10-5 0,0 4-91,0 2 1,0 0 0,-2 5 0,-4-5 49,-5-2 0,-5 6 0,1-4 1,1 2-374,2 0 0,1-7 986,-7 1 0,1-4 0,-1-1 0</inkml:trace>
  <inkml:trace contextRef="#ctx0" brushRef="#br0" timeOffset="1514">3317 978 8558,'-6'-11'763,"0"-1"1,-6 6-1,5-4 1733,-3 3-2245,6 1 0,-4 8 0,10 2 0,4 3-240,6 3 0,-3 0 1,3 3-1,2-3-257,1-2 0,3 4 1,-3-5-792,-3 3 1,1-4 486,-7 5 0,-2-7 816,-10 2 1,2-12 0,-5-5 0,-1-5 410,0-1 1,6-7-1,-1 1 1,3 2 100,2 1 0,4 3 1,5-1-1,11 1-364,5 0 0,6 7 0,8 4 1,3 4-328,3 2 0,-4 2 0,5 4 0,1 7-438,-2 9 1,-5-3 0,-11 6 0,-5-1-156,-5-1 0,-7 6 0,-2-6 0,-5-1 77,-7-3 1,-7-1 0,-15-3 0,-5-3-17,-4-6 1,-2-5 0,0-1 0,2-3 664,4-9 0,4-7 0,8-16 0,1 0 352,4 0 0,5-2 0,9-2 0,3-4 11,7-1 0,11 5 1,8-2-1,6 6 99,4 6 1,10 4 0,-1 9 0,6 5-596,1 5 0,-3 12 1,-2 7-1,1 9-661,-1 7 1,-5-2-1,-5 2 1,-3 2-696,-6 2 0,-8 4 0,1 0 0,-7 0-2763,-9-4 4032,-6-10 0,-4 10 0,0-6 0</inkml:trace>
  <inkml:trace contextRef="#ctx0" brushRef="#br1" timeOffset="1665">3352 384 10599,'-60'-50'296,"-5"3"0,13 12 0,7 14 0,12 8 745,10 7 0,12 6 1,7 6-1879,8 5 766,5 12 0,16 5 0,3 7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7:30.3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70 185 8343,'-16'-11'575,"5"-1"-108,-5 8 0,8-6-150,-3 5 0,5 3-281,12-4 0,-2 4 0,7 2-5,3 0 0,1 0-46,3 0 0,-6 0-126,-1 0 186,1 8 1,-1-6 34,1 3 0,0-3-48,5-2 1,1 0 0,-1 0-26,1 0 0,-5 0 0,3 0 0,3 0-21,1 0 1,-1 0-1,0 0 1,3 0-6,1 0 0,2 0 0,-2 0 0,5 0 5,-1 0 1,0 0 0,-6 0 0,5 0 9,1 0 1,-4 2-1,4 2 1,0 2 10,1-2 0,-5-2 0,4-2 0,0 0 12,0 0 0,-3 0 0,3 0 1,-2 0 72,-4 0 0,5-6 0,-1 0 1,0 2-2,0 2 1,4 0 0,-3-1 0,-1-3-42,0 2 1,-2 0 0,-5 0-1,1-2-35,4 2 1,-3 2 0,3 2 0,-5-1-47,-7-5 0,5 4 1,-5-4-1,5 4 4,1 2 0,1 0 1,-1 0 13,1 0 0,-1 0 0,1 0 0,1 0 12,4 0 1,-3-2 0,5-2 0,0-2 76,4 2 1,-1 3 0,1 1 0,2 0 65,2 0 0,7-6 1,1 0-1,0 2-60,2 2 1,-7-4-1,7 0 1,-2 3-79,0 1 1,-6 0 0,-8-2 0,-2-2-122,-4 2 0,5 2-123,-3 2 0,0 0-254,-5 0 0,-1 0-693,1 0 136,-1 0 1,-1 2-81,-5 4 1131,-3-4 0,0 13 0,1-5 0</inkml:trace>
  <inkml:trace contextRef="#ctx0" brushRef="#br0" timeOffset="1784">52 395 8355,'-7'-10'-33,"5"-5"800,-4 3-114,-4-4 0,6 1 284,-7 3-308,7 5-531,-4 7-409,8 0 147,0 0 130,0 7 0,0-3-19,0 8 0,2-2 0,2 3-88,2-1 1,0-1-1,-6 7 4,0-1 1,1-5-1,3 0 15,2 1 0,0-3 105,-6 2 1,0-1 52,0 7 0,6-7 148,0 1-110,-1-8-43,-5 11-28,0-13-23,0 6 247,0-8 91,0 0-90,8 0 1,-4 0-164,8 0 1,-6 0 0,5 0-52,3 0 1,-5 0-1,3 0 1,2-2-21,1-4 0,5 4 0,1-3 0,4 3 15,2 2 1,2 0 0,6-2 0,0-2 9,0-2 1,6 0-1,2 6 1,1 0-1,5 0 1,1-2-1,3-2 1,-1-2-9,0 3 0,1 1 0,-1 2 0,1 0 16,-1 0 1,0-6-1,1 0 1,-1 2-5,1 2 1,-3 2 0,-1-2-1,-3-2 1,3-1 1,1-1-1,1 6 1,-5 0 13,-5 0 0,-4-6 0,-2 0 0,-2 2 2,-4 2 0,-4 2 1,-8 0-68,1 0 1,-1 0 0,1 0-103,-1 0 1,1 0 0,-1 0 0,1 0 133,-1 0 0,1 0 0,-1 0 0,1-2 53,-1-3 1,6 3 0,1-4 0,-3 4 74,-2 2 1,5 0 0,-1 0 0,0-2-16,2-4 1,-5 4 0,5-4 0,-2 4-24,1 2 1,-1 0 0,-6 0 0,1 0 7,-1 0 0,-5 0 0,0 0-149,1 0 0,3 0-35,1 0 240,-7 0 305,-2 0 121,-8 0 2155,0 0-2741,0-7 1,-2-3 0,-2-8 0,-2 1-26,2-1 1,2 1-1,2-2 1,0-5 16,0-5 1,0 2-1,0 0 1,0 0 66,0 0 0,0 5 0,0-3-39,0 0 0,0 5-537,0-3 1,0 9-666,0 3 706,0 7 1,0 4 336,0 12 0,0-3 142,0 3-18,0-8 0,-8 9 0,-3-5-225,-5 2 1,-3-6 0,-4 4-1,-7-3-758,-3 1 0,-7 2 0,-1-4 999,2 2 0,-5 7 0,-1-3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7:39.6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18 8356,'-17'-17'0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7:43.2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88 682 8114,'-18'-24'0,"1"3"319,-1 6 0,9-3 1,1 8-1,2-1 2401,0-1-2237,1 8 1,7-3 0,3 8-1,7 5-218,3 6 0,3 5 0,1 7 0,3 5-41,1 4 1,8-4-1,-4 0 1,2 4-123,0 6 1,-5-2 0,5 3 0,0-3-171,-2-2 1,4 2-1,-8 2 1,1 2-225,1-3 0,-8-8 1,3-7-1,-9-4-327,-3-1 0,0-9 541,-2-3 1,-4-14 0,4-9-1,-5-10 25,-1-6 1,2-8-1,2-2 1,2-1 28,-2-5 1,-2-1 0,0-3 0,2 3-116,2 3 0,-1-1 1,-5 9-1,2 4-427,4 4 1,-4 10 70,4-3 1,-2 13 0,2 5 0,3 6-96,1 6 1,6 5-1,-5 13 1,7 5 589,5 4 0,-4 2 0,7 0 0</inkml:trace>
  <inkml:trace contextRef="#ctx0" brushRef="#br0" timeOffset="184">996 1101 10560,'-8'-10'1389,"6"10"0,-3 12 1,5 3-1371,5 3 0,-3-1 0,6 1 0,0-1-379,3 1 1,-1-1 0,0 1 0,0-1-841,-1 1 0,-5-1 0,2 0 1200,-4 1 0,6-1 0,1 1 0</inkml:trace>
  <inkml:trace contextRef="#ctx0" brushRef="#br0" timeOffset="332">1066 525 8066,'-18'-18'66,"1"8"0,1 3 385,5-1 1,1 6-1800,4-4 1348,12 4 0,4 10 0,17 2 0</inkml:trace>
  <inkml:trace contextRef="#ctx0" brushRef="#br0" timeOffset="718">1817 193 8174,'0'-18'161,"0"1"1,0-1 1179,0 1 1,-6 5-500,0 1 0,-2 7 0,5 2-547,-3 12 1,-2 9-1,4 16 1,-2 2-103,2 3 0,2 7 0,2 9 0,0 3-148,0-3 1,-5 4 0,-1 0 0,0 2-211,-2 4 1,-1-4 0,-9 0 0,3 0-145,3 1 1,-4-7 0,5 0 0,-5-9 144,-1-12 1,5-2 0,2-10 186,3-2 0,3-9 13,10-6 0,-3-4 1,11-2-1,4-2 236,3-4 1,10 4-1,0-6 1,8 2-94,7 1 1,5-7-1,3 6 1,2 2-195,3 2 0,5-4 1,-6 1-1,-4 1-285,-5 2 1,-3 2 0,-9 0-1,-6 0-2339,-4 0 1097,-11 8 1,-10-7 1541,-12 5 0,-4 4 0,-7 0 0</inkml:trace>
  <inkml:trace contextRef="#ctx0" brushRef="#br0" timeOffset="1282">2638 175 7951,'0'-17'0,"0"-1"19,0 1 1,-2 5 0,-2 1 0,-4-3 363,-2-1 1,5 3 0,-7 0 35,-2-1 1,-1 5 0,-1 0-1,3 2 250,1 1 1,0-1-406,-5 6 0,1 7 0,5 5-62,5 4 1,4 3 0,2 2 0,2 5-61,4 1 1,-2 2 0,7 6-1,3 0-15,1 0 1,5 0 0,1 1 0,4 3-94,3 2 1,-5 8 0,6-3 0,0 3-192,-2-3 0,4 5 0,-7-7 0,-3 3-63,-2-1 1,-3-9 0,-5 0-1,-7-6 17,-8 0 1,-7-4-1,-12 1 1,-8-5-13,-8-8 1,0 1-1,-6-8 1,1-1 26,-1 1 0,6-2 0,-2-6 0,7-2 194,4-4 1,5-3 0,8-11-1,1-1-26,5-3 0,5-5 1,13 4-1,11-2-126,9-4 1,6 0 0,2 2 0,0 6-204,0 3 0,6 3 0,1-1 1,1 1-1048,0-1 1396,-3 9 0,3-7 0,2 6 0</inkml:trace>
  <inkml:trace contextRef="#ctx0" brushRef="#br0" timeOffset="1466">3092 577 8355,'0'-17'1983,"0"-1"0,0 10-1572,0 8 1,6 14-1,1 9 1,1 0-435,0 3 0,5 1 1,-3 8-1,2 0-738,-1 0 0,-1-6 0,2-2 0,-4 0 761,-1 0 0,-5-5 0,6 3 0</inkml:trace>
  <inkml:trace contextRef="#ctx0" brushRef="#br0" timeOffset="1582">3179 228 9640,'0'-24'554,"0"1"1,-6 0-1106,0 5 0,1 11 1,5 7 550,0 9 0,15 15 0,5 3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6:43.2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298 1014 8138,'-10'-8'3,"-5"4"338,3-8 0,-4 7 138,-1-7 0,5 8 1,3-4 779,1 1-519,2 5-554,6-6 0,4 8 0,6 0 131,7 0 0,20 0 1,6 0-1,13-2-91,14-4 1,17 2-1,-34-1 1,3-1 0,6 0-1,2 0-167,7 1 0,1 0 0,5-2 0,2-1 0,2 2 0,1 0 0,1-1 0,1 1-111,-1 0 1,0 0 0,2-2-1,-1 0 1,-5 3 0,-3 1-1,-3-2 1,-2 0-58,-4 0 1,-2 0 0,-3 3 0,0 1-1,-1-3 1,-1 0 0,-3 0 0,0 0-327,-3 0 1,-3 0 0,30 2 0,-19-3 0,-13 4-944,-14 2 0,-12-2 364,-17-4 1,-8 4 1013,-15-4 0,-9 4 0,-1 2 0</inkml:trace>
  <inkml:trace contextRef="#ctx0" brushRef="#br0" timeOffset="366">979 141 8228,'-18'-26'0,"1"-1"0,1 0 1828,5 4 0,-5 5 559,5 7-2184,3 3 0,8 21 0,11 7 0,5 7-128,1 10 0,7 11 0,1 13 0,2 3 60,4 7 0,-4 1 0,2 10 0,1 1-293,-3 2 0,-2 11 1,-10 1-1,-3 2-273,-6 0 0,2-2 1,-4 2-1,-4-8-530,-4-8 0,-10-13 0,2-12 1,-1-7 960,1-11 0,-3-7 0,5-15 0</inkml:trace>
  <inkml:trace contextRef="#ctx0" brushRef="#br0" timeOffset="64446">71 734 8098,'-10'-25'-53,"0"6"1,6-5 0,-3 7 1230,-3 5 0,4-1 1048,-6 7-2013,9 0 1,-5 8 0,10 2 0,4 4-24,5 1 1,5 3 0,1 5-1,1 1-123,-1-1 0,6 1 1,1-1-1,-3 1-74,-2-1 1,5 3 0,1 1 0,0 2-33,0-1 1,1 3 0,-5-2 0,2-1 0,-1-3 1,-3-2 0,-1 1 0,-3-1-71,-3 1 1,3-1 0,-5 1-94,0-1 0,-3-5 220,-7-1 0,0 1 40,0 6 1,-5-7 0,-3 1 83,-2 1 0,-2 3 1,-5 1-1,0 1-56,-1-1 1,1 1-1,-3-1 1,-1 1-93,-2-1 0,-3 3 1,5 1-1,-2 2-306,1-1 1,3-9 0,1-1-937,1 1 1,2 3-128,3 1 1374,4-7 0,16 6 0,2-7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7:54.5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70 10563,'2'-10'3142,"6"3"-2458,9-1 0,2 6 1,12-4-1,6 2-335,8-2 1,13 4 0,6-3 0,4 3-546,2 2 1,-2-6-1,-2 0 1,-4 2-899,-2 2 0,-9 2 1,-11 0-3242,-3 0 4335,-10 8 0,-17 2 0,-12 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9:45.6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108 559 8126,'-18'0'-91,"1"0"419,-1 0 1,1 0 1983,-1 0-2016,1 0 0,15 0 0,10 2 0,11 2-64,10 2 1,6 1 0,6-3-1,7 2-139,9-2 1,7-2 0,9-2 0,3 0-368,-2 0 1,-2 0 0,-3 0-1,-1-2 17,-4-4 1,-5 4 0,-15-4-1,-9 4 257,-10 2 0,-13 0 0,-4 0 0</inkml:trace>
  <inkml:trace contextRef="#ctx0" brushRef="#br0" timeOffset="166">335 926 8126,'0'17'447,"0"1"0,2-9 0,5-3-7,11-4 0,7-4 0,14-2 0,5-3-439,9-3 0,9 4 0,-2-4 0,0 3-594,0 3 1,1-4 0,-7 2-1,-2 2 593,-7 2 0,-6-5 0,-4-3 0</inkml:trace>
  <inkml:trace contextRef="#ctx0" brushRef="#br0" timeOffset="384">893 105 8123,'28'-25'80,"3"5"0,-8-3 1,0 6 431,3 5 0,-3 4 0,10 10 1,6 6-132,3 9 0,5 11 0,5 14 0,1 11-159,-1 9 1,-7 11-1,-7 5 1,-6 2-208,-9 3 0,-6 4 1,-5 3-1,-8-3-256,-8-7 1,-14-13 0,-11-3 0,-6 2-1123,-5 2 1,-7-4 1362,-11 0 0,-4 0 0,-8 6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7:54.7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 8449,'-10'7'1183,"5"5"0,5-2 0,5-1-383,7-1 1,19-2-1,12-6 1,13 0-646,14 0 0,11-2 1,16-2-1,-44 1 1,1-2-632,3 0 1,-1 1-1,-5 1 1,-1 2 0,47-5-1,-12 4 476,-9 2 0,-12 0 0,-4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8:04.6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1485 8313,'-25'-34'558,"4"1"1,-6 3-1,3 7 1077,9 4 0,5 11-962,10 8 1,2 17 0,4 16 0,5 8-204,5 4 0,3 3 1,5 9-1,5 3-265,4 2 1,2-4 0,0 4-1,0 0-179,-1 0 0,3-3 1,2 3-1,2-2-224,-2-4 0,-2-4 1,-2-7-1,-2-10-404,-4-10 0,-4-13 0,-8-8 1,1-10 295,-1-12 0,3-20 0,1-17 0,2-7-11,-1-10 1,-5-5-1,-3-10 1,-5-1 28,-1 1 1,4 1 0,-6 5 0,-4 7 184,-6 8 0,-6 6 1,-8 12-1,1 7-616,0 12 1,1 17 142,4 12 1,5 10 0,11 13 0,5 8 575,9 8 0,19 6 0,-1 7 0</inkml:trace>
  <inkml:trace contextRef="#ctx0" brushRef="#br0" timeOffset="168">1310 2132 17232,'0'19'320,"0"4"1,6-1 0,1 5-1,3 0-638,4 0 0,-5 2 0,3 6 1,2-2-803,1-4 1,-3 4-1,-2-6 1120,-3 1 0,7 5 0,-4-6 0</inkml:trace>
  <inkml:trace contextRef="#ctx0" brushRef="#br0" timeOffset="283">1450 1468 8419,'-10'-8'0,"-6"6"0,14-5 0,-5 7 0</inkml:trace>
  <inkml:trace contextRef="#ctx0" brushRef="#br0" timeOffset="750">3126 1293 8411,'-2'-11'0,"-2"-1"836,-1-2 1,-3 1 0,4-1 114,-2 3 0,-2 7 0,2 0-515,-5 8 1,-5 7-1,-3 15 1,-2 9-163,-3 9 0,-7 14 0,0 6 0,-8 6-138,-7 6 0,-5 9 0,24-37 1,0-1-1,-1 2 0,0-1-153,-1 3 0,0-1 0,-4 2 0,1-1 0,3 1 0,0-1 0,2-1 0,0-1-178,2-2 1,1-1 0,-18 34 0,11-10-1,7-12 3,13-10 1,9-7 0,8-12-1,7-6 157,9-3 0,14-1 0,17 1 0,11-1 126,10-3 1,21-11 0,-40-1 0,2-2-1,6 0 1,2-2 14,7 0 1,2 0-1,-2 0 1,1 0 0,7 0-1,-1 0 1,0 0-1,0 0-240,-2 0 1,-1 0-1,-6 0 1,-2 0 0,-2 1-1,-2 0 1,-7 1-1,-2 0-604,38 4 1,-19 2-1,-18-5 1,-7 5-971,-8 2 1,-16-6 1707,-13 2 0,-12 3 0,-18 1 0</inkml:trace>
  <inkml:trace contextRef="#ctx0" brushRef="#br0" timeOffset="1201">4541 1206 8360,'-18'-52'41,"-3"1"0,-6 5 196,-8 5 0,-12 6 1,3 6-1,-3 7 1052,1 9 0,1 5 0,-4 8 0,5 4-549,1 8 1,10 3-1,12 20 1,7 10-504,8 9 1,6 10 0,8 12 0,10 5-180,9 5 1,8 1 0,5 2-1,-17-42 1,-1-1-244,0 4 0,1-1 0,1-1 1,0-1-1,-3 0 0,-1 0 0,17 40-941,-6-6 1,-12-3-1,-9-10 1,-4-8 376,-8-13 1,-8-14 0,-13-22-1,-6-5 582,-4-4 1,-8-12-1,2-7 1,4-10 447,4-6 0,10-4 0,0-2 1,7-4 88,8-1 0,4 5 0,4-4 0,6 2-410,9 1 0,9 5 1,10 8-1,5 1-843,6 5 0,5 2 883,6 1 0,4 1 0,8-1 0</inkml:trace>
  <inkml:trace contextRef="#ctx0" brushRef="#br0" timeOffset="1368">4925 1800 9163,'2'-8'5190,"2"10"-4631,2 14 0,7 9 0,1 10 0,5 0-640,4 0 1,3 1 0,-5 3 0,2 2 712,-1-2-632,-3-2 0,-1-2 0,-1-1 0</inkml:trace>
  <inkml:trace contextRef="#ctx0" brushRef="#br0" timeOffset="1482">4890 1363 8428,'10'-8'0,"-2"6"0,-8 2 0,0 10 0</inkml:trace>
  <inkml:trace contextRef="#ctx0" brushRef="#br0" timeOffset="1984">978 298 8470,'-2'-18'0,"-2"1"0,-4-1 1661,-1 1 0,3 1-307,-6 5 0,8 5 1,1 14-802,6 9 1,9 8 0,9 10-1,5 2-341,1 4 0,0 4 0,4 7 1,-4 0-244,-2 1-1,5-7 1,-5 3 0,0 3-919,0 5 0,-3 1 1,-11-6-1,-5-1-1686,-4-5 2636,-10 5 0,-9-7 0,-10 9 0</inkml:trace>
  <inkml:trace contextRef="#ctx0" brushRef="#br0" timeOffset="2183">1153 176 8470,'0'-24'0,"0"1"0,0 2 787,0 1 0,0 9 107,0-1 1,0 16-1,0 4 1,0 9-818,0 6 0,2 14 0,2-2 1,3 2-617,3 0 0,-6-2 0,2 0 1,-4 0-56,-2 0 0,-2 0 1,-4 0-1,-6-2-1030,-3-4 1624,-3 4 0,-15-6 0,-4 8 0</inkml:trace>
  <inkml:trace contextRef="#ctx0" brushRef="#br0" timeOffset="2384">1572 88 8470,'0'-25'221,"-8"8"0,-4-3 0,-3 9 1075,-3 3 1,7 2-1,-1 6 1,1 2-409,1 4 1,2 11 0,8 12 0,2 6-466,4 6 1,4 4 0,9 9 0,2 2-479,3 2 1,7 3 0,-2-3-1,4 4-952,2 0 0,-6 6 0,-2-6 0,-4 2-3204,-7 0 4211,1-8 0,-15 5 0,6-9 0</inkml:trace>
  <inkml:trace contextRef="#ctx0" brushRef="#br0" timeOffset="2616">1746 280 8470,'0'-35'-43,"0"1"1,0-1-1,0 2 140,0 4 0,0 3 0,0 9 0,-1 1 3650,-5 5-3098,4-5 1,-6 16-735,8 0 0,0 8 0,0 11 0,0 3-50,0 1 1,-6 8-1,-2-2 1,-1 4-521,-5 2 1,-1 0-1,-3 0 1,1 0 654,-1 0 0,-7 7 0,-2 3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8:08.8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71 817 8439,'-8'-9'176,"4"-5"0,-6 6 1133,3-1 1,-5 7-660,6 2 0,0 7 0,6 11 1,0 1-371,0 4 0,2 7 1,4 8-1,4 7-68,-1 5 1,7-1 0,-6 9 0,1-2-331,1 3 0,-6-3 0,4 6 0,-3 0-505,-3 0 0,-2-7 0,-2-1 0,0-7-386,0-5 1,-8-3 0,-3-10 0,-7-8 1008,-5-7 0,-4 2 0,-8-7 0</inkml:trace>
  <inkml:trace contextRef="#ctx0" brushRef="#br0" timeOffset="215">298 730 8565,'6'-35'0,"-1"2"1134,-1 4 0,4 4 58,-2 7 0,0 10-984,-6 8 0,0 16 1,0 13-1,0 4-107,0 2 0,2 2 0,2 2 0,1 1-176,-1-1 0,-2-2 0,-2-2 1,0 2-537,0 4 0,0-10 0,-2 2 0,-2-6-533,-1-6 0,-3-1 1,4-3 1143,-2 1 0,-8-9 0,5-1 0</inkml:trace>
  <inkml:trace contextRef="#ctx0" brushRef="#br0" timeOffset="398">1119 468 8311,'0'-27'103,"-8"0"0,-6 7 1,-7 1 423,-8 3 1,-4 10-1,-4 1 1,-4 5 630,-5 5 0,5 13 1,4 11-1,8 6-559,4 6 0,9 5 0,10 13 0,6 5-467,6 3 0,6-1 1,11 2-1,6 4-642,4 0 1,8 0 0,0-2 0,-3-2-471,-1-4 1,-4 3 0,-4-4 979,-5-1 0,-13-10 0,-3-9 0</inkml:trace>
  <inkml:trace contextRef="#ctx0" brushRef="#br0" timeOffset="530">804 1114 8295,'10'-35'0,"-4"2"628,-4 4 0,2-2 1,7 8-1,12 3-230,9 7 0,18-1 0,10 8 0,12 4-1688,9 6 1,7 2 1289,5 12 0,4 3 0,-45-4 0,1 1 0</inkml:trace>
  <inkml:trace contextRef="#ctx0" brushRef="#br0" timeOffset="982">1817 2302 8304,'-17'-8'0,"-1"-4"848,1-3 1,-1 3 241,1 1 1,9 1 0,10-2 0,14 6-595,11 4 0,21 2 0,12 0 0,12 0-348,10 0 0,3 0 1,2 0-1,1 0-878,-1 0 0,-2 6 1,-3 2-1,-8 0-742,-8 0 0,-10 3 1,-15-5 1471,-12-2 0,-8-2 0,-3-2 0</inkml:trace>
  <inkml:trace contextRef="#ctx0" brushRef="#br0" timeOffset="1165">2219 1865 8304,'-27'-25'1064,"1"5"0,9-1-44,0 8 1,7 7-1,4 14-386,4 9 1,4 16-1,4 14 1,5 5-425,5 6 1,3 4-1,3 6 1,1-2-797,-2-2 1,1 2-1,-1 8 1,4 2-3475,2-3 4060,-5-1 0,-5-2 0,-9 0 0</inkml:trace>
  <inkml:trace contextRef="#ctx0" brushRef="#br0" timeOffset="1666">4262 1673 8236,'-25'-35'721,"6"6"1,-7 2 1051,1 2 0,6 9 0,-5 10-1058,5 4 1,9 12 0,4 7 0,5 13-367,1 8 1,1 7 0,5 5 0,6-1-314,3-2 0,9-1 1,1 7-1,2-1-569,4 0 0,-4-5 0,0-3 1,-1-1-633,-5-4 0,4 0 0,-3 0 0,-5-1-2151,-3-5 3316,-10-5 0,-4-11 0,-10 1 0</inkml:trace>
  <inkml:trace contextRef="#ctx0" brushRef="#br0" timeOffset="1881">3808 1708 8338,'-25'-27'184,"5"-4"0,-3 6 0,4-1 1217,1 1 0,3 2 0,3 5-836,6 1 1,12-1 0,8 3 0,9 1-487,12 3 0,10 1 0,13-4 0,10 3-197,11-3 0,3 1 0,13 1 0,0 6-314,4 4 0,-2 2 0,-2 0 0,-6 2-941,-9 4 0,-14 11 0,-12 14 0,-13 8 1373,-18 8 0,-19 11 0,-14 4 0</inkml:trace>
  <inkml:trace contextRef="#ctx0" brushRef="#br0" timeOffset="2030">3843 2564 9650,'10'-24'0,"-4"1"540,-5 2 0,7 1 0,6 1 0,9-2 50,12-3 0,25 1 1,22 6-1,13-1-371,-44 9 1,1 1 0,3 1-1,0 2 1,1 0 0,-1 0-1,0 1 1,0 1-1104,2 0 1,-1 2 0,43-1 0,-2 2 427,-12 0 1,1 0-1,-7 0 1</inkml:trace>
  <inkml:trace contextRef="#ctx0" brushRef="#br0" timeOffset="2482">5834 1987 8525,'-2'-17'49,"-2"-1"0,-4 1 564,-1 0 1,-1 5-1,-4 0 1,3 1 582,-3 1 1,-3-4 0,-5 8 0,-3 3-561,-2 1 1,-2 4-1,-6 3 1,-2 9-362,-4 7 0,4 1 0,-1 9 0,5 4-111,3 3 1,7 11-1,-4-2 1,4 5-350,7 6 0,7-3 0,9 5 1,0-2-490,0 0 0,7-2 1,7-9-1,7-8 57,8-8 1,4-6 0,2-9 0,0-5 463,0-5 1,0-6 0,0-6-1,2-5 324,4-5 1,-5-3 0,5-5 0,-4-5 172,-2-4 0,-6 4 0,0 2 0,0 2 243,-2 3 1,5 3 0,-9 3 0,0 5-282,2 5 0,-5 4 0,5 2 0,-2 2-528,1 4 0,-1 4 0,-4 7 0,3 2-434,1 5 1,2-3-1,-4 8 1,5 2-899,1 2 1,-4-4 0,4-2 1553,-2-1 0,7 5 0,-5-4 0</inkml:trace>
  <inkml:trace contextRef="#ctx0" brushRef="#br0" timeOffset="2648">6602 2529 8459,'0'-18'2127,"0"1"-889,0-1 1,2 3 0,4 5-680,6 10 0,3 16 1,5 13-1,1 4-449,2 2 0,1 7 0,-5 3 0,2 2-951,3-1 1,-1-5 0,-6 4 840,1-3 0,7 7 0,2-5 0</inkml:trace>
  <inkml:trace contextRef="#ctx0" brushRef="#br0" timeOffset="2780">6393 2127 8504,'-18'-27'60,"1"2"0,-1 9 1,3 3-151,3 1 1,-3 8 0,3-2 89,-3 4 0,-3 10 0,1 2 0</inkml:trace>
  <inkml:trace contextRef="#ctx0" brushRef="#br0" timeOffset="3149">3424 747 8464,'-60'-35'229,"-2"1"1,0 1 1503,3 3 1,20 7-808,10 12 0,20 3 1,16 8-618,21 0 1,16 0-1,22 0 1,16 0-266,13 0 1,-44 0-1,1 0 1,1 0-1,0 2 1,2-1-1,-1 2-80,1-1 1,1 1 0,2 1 0,0-2-1,-2-1 1,-1-2 0,-2 1 0,0 0-446,-2 0 1,-1 0-1,42-2 1,-15-2-1,-13-3-73,-13-3 0,-20-4 0,-27-7 1,-8-4 278,-8-2 1,-19-1 0,-10-3 0,-7 4 259,-5 2 0,-5-4 0,-2 4 0,0-1-81,0 1 0,9 8 1,12 7-1,8 2-419,8 4 1,11 4 0,12 6 0,18 6-155,23 3 1,23 9 0,19 1 668,8 2 0,-43-13 0,1 1 0,4 3 0,-1-1 0</inkml:trace>
  <inkml:trace contextRef="#ctx0" brushRef="#br0" timeOffset="3349">5450 555 8464,'17'-7'0,"-1"-5"1024,-5-4 1,-3 5 0,-10-1 1401,-4-1 0,2 5-1637,-7 2 0,7 14 0,-2 9 0,4 12-516,2 10 0,2 6 0,4 9 0,6 4-383,3 6 0,5 6 0,3 6 1,4 3-563,0 1 1,4 3 0,-8-9 0,-1-4-1016,-3-4 1,-9-12 0,-4-1 0,-4-13 1686,-2-9 0,-16-5 0,-3-9 0</inkml:trace>
  <inkml:trace contextRef="#ctx0" brushRef="#br0" timeOffset="3548">5624 451 8461,'2'-35'317,"4"0"1,-4 2 0,4 2-1,-2 5 554,2 7 1,-3 0 0,9 13-1,2 2-521,1 2 1,1 4 0,-3 6-1,-1 7-390,2 7 0,-7 9 0,-1-2 0,-4 4-468,-2 2 0,-2 0 0,-4-1 0,-7 3-92,-9 4 1,-3-4 0,-6 4-1,2-3-1758,-2 3 2358,-2-4 0,-2 6 0,0-8 0</inkml:trace>
  <inkml:trace contextRef="#ctx0" brushRef="#br0" timeOffset="3730">6428 154 8461,'-16'-35'673,"3"6"1,-18 1 0,-4 3 184,-4 4 1,4 9-1,6 8 1,0 8-20,2 8 0,1 17 0,11 10 0,3 9-555,6 12 1,6 14-1,8 10 1,10 5-390,9 4 1,-11-43-1,3 1 1,0-2 0,2 1-1,2 1 1,-1 1-579,0 0 1,1 1 0,2 1 0,0 0 0,-3-1 0,-1-1 417,-2-3 0,1-1 0,20 35 0,-13-5 1</inkml:trace>
  <inkml:trace contextRef="#ctx0" brushRef="#br0" timeOffset="3880">6166 835 8392,'0'-45'0,"0"4"1204,0 4 0,0 4 1,4 4-1,9 6-599,16 4 0,14 9 1,17 4-1,12 6-1138,13 6 1,-34-1 0,1 2 532,6 3 0,1 3 0,-3 0 0,0 1 0,0 4 0,1-1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8:08.1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298 158 8539,'-20'-29'-19,"-1"2"1,-2 2 563,1 3 0,3 3 0,1 3 0,1 5 633,-1 5 0,1 4 0,0 4-549,-1 4 0,6 11 0,3 14 1,1 8-211,4 8 1,2 11-1,4 6 1,2 4-182,2 2 0,7-1 0,1 3 1,5 4-354,5 5 1,-1-3-1,-6-2 1,1-5-632,-1-1 0,-1 4 1,-5-6-1,-3-10-760,0-7 1,-6-13 0,2 1 0,-8-10 1505,-8-11 0,-11-1 0,-4-7 0</inkml:trace>
  <inkml:trace contextRef="#ctx0" brushRef="#br0" timeOffset="133">1 752 8698,'17'-25'0,"3"-3"395,3 1 1,4-4-1,12 6 1,5 0 203,9 0 1,11 1 0,2 9 0,6 3-831,3 6 1,13 4 0,-5 2 0,1 0 230,1 0 0,0 8 0,3 2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8:17.72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794 841 8185,'-17'-63'0,"-16"-4"0,-4 4 0</inkml:trace>
  <inkml:trace contextRef="#ctx0" brushRef="#br0" timeOffset="116">655 648 8185,'-53'-15'0,"-1"1"1027,-4 3 1,2 9 0,-10 4-1,-2 13-366,0 12 1,2 16-1,15 10 1,7 11-355,9 9 1,10 7 0,15 7-1,12 0-311,13 1 1,18-1 0,-11-42 0,3-1-1,0 2 1,2 0-180,2 0 1,0 1-1,4-1 1,2-1 0,3-3-1,2-1 1,-1 0 0,2-2-592,0 0 1,1 0 0,3 1 0,1-1 0,0-3 0,1-2 773,-1-2 0,0-2 0,-1-3 0,1-2 0,-2 0 0,1-1 0,42 24 0,-3-1 0</inkml:trace>
  <inkml:trace contextRef="#ctx0" brushRef="#br0" timeOffset="1051">1266 1085 8256,'0'-17'-141,"0"-1"0,0 1 498,0-1 1,0 1-1,0-3 1230,0-3 1,0 4 1197,0-5-2477,0 5 1,0 11 0,0 8-149,0 10 0,8 13 0,3 6 1,5 6-19,1 6 0,1 2 0,-1 5 1,1-1-287,-1 1 1,-1 9 0,-3 3 0,-1 0-210,2 0 1,-7 6-1,-1-4 1,-4 2-400,-2 0 1,-2-4 0,-4 0 0,-3-9-430,-1-6 0,-6-7 0,5-9-517,-5-5 1698,-1-13 0,-1-3 0,1-8 0</inkml:trace>
  <inkml:trace contextRef="#ctx0" brushRef="#br0" timeOffset="1452">1406 1207 8307,'2'-42'-150,"3"-5"0,-3-1 0,4-1 0,-2 2 589,2-1 0,4 3 1,7 1-1,1 3 420,-1 8 1,0 0 0,1 10 0,-1 3-694,1 7 1,5 5-1,0 8 1,1 4-97,1 7 1,-6 3-1,7 15 1,-3 4-137,0 6 1,0 6 0,-7 7 0,-4 0-112,-7 1 1,-3-3-1,-2-1 1,0-3-283,0 3 0,-9 1 0,-7 1 0,-7-5 170,-4-5 0,-8-4 1,-8-4-1,0-4 306,1-6 1,1-11 0,6-6 0,0-4 404,0-2 0,8-2 0,6-4 543,7-6 1,10-1-854,16 1 0,1 4 1,18 10-1,4 4-213,4 6 1,10 5-1,-3 5 1,5 3-186,1 2 0,-5 2 1,-1 6-1,1 0-432,-3 0 0,-3 0 0,-12 0 0,-5-2-1459,-5-4 2177,-9 4 0,-3-14 0,-7 6 0</inkml:trace>
  <inkml:trace contextRef="#ctx0" brushRef="#br0" timeOffset="1868">2174 1592 8535,'0'-18'553,"0"1"1,0-1 0,0 1 788,0-1 1,0 1-366,0-1 0,-2 9-798,-4 3 1,2 4 0,-5 4 0,-1 4-140,0 5 1,5 11 0,-5 3 0,2 2-192,4 4 1,2 2-1,2 2 1,0 0-71,0 0 1,2 0-1,2 0 1,4 0 6,2 0 0,1-6 1,7-2-1,-3 0 61,-3 0 1,1-6 0,-5 3 209,2-5 0,-8-7 1,-2-3-1,-10-1 51,-5-4 1,-11-2 0,-3-2 0,-2 0-110,2 0 1,-4 0 0,6 0-1,0 0-809,3 0 0,11 0-348,1 0 1,12 0 0,6 0 413,15 0 1,10 0 0,4 0 743,0 0 0,8 0 0,2 0 0</inkml:trace>
  <inkml:trace contextRef="#ctx0" brushRef="#br0" timeOffset="2017">2471 1993 8309,'16'-17'619,"-5"-1"1,3 1 1945,-8-1-2204,-1 9 0,-5 3 1,2 12-1,2 5-146,2 5 1,2 3-1,-4 3 1,3 3-299,3 2 0,-4-4 1,6 4-1,-1 1-821,-1-1 1,4-4 0,-9 4 903,-1-2 0,6 6 0,0-3 0</inkml:trace>
  <inkml:trace contextRef="#ctx0" brushRef="#br0" timeOffset="2167">2331 1522 8309,'0'-37'1000,"0"0"1,0 2-1179,0 8 0,0 6 1,4 5-1,8 4 0,1 8 1,18 14-1,6 10-1385,8 5 1563,5 4 0,11 14 0,1 1 0</inkml:trace>
  <inkml:trace contextRef="#ctx0" brushRef="#br0" timeOffset="2367">2995 1626 8422,'0'-19'0,"0"-2"0,0-3 964,0 3 1,8 2 0,5 3-1,9 3-272,7 1 0,13 8 0,11-2 0,7 4-711,2 2 0,6 8 1,-4 2-1,4 1-922,2 1 1,-10-2 0,-8 3-1,-9-3 941,-6-2 0,-10 5 0,-2-3 0</inkml:trace>
  <inkml:trace contextRef="#ctx0" brushRef="#br0" timeOffset="2551">3397 1260 8502,'-8'-18'160,"-2"1"0,-5-1 1,1 1 3466,2-1-2920,9 9 1,-5 9 0,8 13 0,0 11-448,0 11 1,0 1-1,2 11 1,2 1-712,1 3 0,7-5-1,-6 1 1,0 4-858,1 5 1,-5-2 1308,4 4 0,-4 4 0,-2 1 0</inkml:trace>
  <inkml:trace contextRef="#ctx0" brushRef="#br0" timeOffset="3036">4148 1242 8983,'0'-17'0,"0"-1"748,0 1 0,0-1 1,0 1 1334,0-1 0,0 7-1505,0-1 1,0 10-1,2 4 1,3 14-172,7 11 0,11 8 0,4 4 0,3 5-180,-1 7 0,0-1 1,6 12-1,-2 0-370,-4 0 1,2 2 0,-8 6 0,-2 0-460,-1 0 1,-5 0 0,-3 0-1,-6 0-23,-4-1 0,-18-6 1,-9-5-1,-12-4-69,-9-1 1,-5-11-1,-1-7 1,-1-12 428,1-9 0,0-8 1,3-12-1,6-8 407,8-7 1,14-14-1,4-9 1,9-5 76,6-3 1,4 9-1,6-9 1,9 3-209,10 4 0,14-3 1,4 7-1,1 2-887,1 2 0,1 8 0,9 2 876,1 2 0,16 2 0,-3 5 0</inkml:trace>
  <inkml:trace contextRef="#ctx0" brushRef="#br0" timeOffset="3200">3990 841 8347,'-35'-41'372,"2"0"0,4 4 320,6 6 1,10 6-1,5 9-435,6 5 1,8 5-1,17 12 1,8 7-1299,8 9 0,7-1 0,11 10 1041,1 6 0,8-2 0,-4 8 0</inkml:trace>
  <inkml:trace contextRef="#ctx0" brushRef="#br0" timeOffset="3401">4532 963 8508,'-18'-39'621,"3"6"0,1 6 1424,3 6 1,7 1-1108,-2 3 1,14 9-1,11 8 1,14 12-501,12 9 0,13 6 0,6 8 0,4 2-620,2 4 0,7-3 0,3 9 0,-1 0-672,-3-3 1,-6 5 0,-6-9 0,-4-1-1414,0-2 1,-21-10 2266,-4-3 0,-12-5 0,-5-2 0</inkml:trace>
  <inkml:trace contextRef="#ctx0" brushRef="#br0" timeOffset="3602">5195 876 8506,'0'-35'721,"0"0"0,0 7 1,0 5 1844,0 4-2006,-7 9 0,-1 10 0,-6 14 0,3 7-599,-3 8 0,-1 4 0,-3 4 0,-1 4-97,-5 5 0,3-1 1,-8 2-1,0-1-497,2-1 1,-6 3 0,6-5-1,-4 2-1272,-4 3 1905,4-5 0,-12-1 0,8-7 0</inkml:trace>
  <inkml:trace contextRef="#ctx0" brushRef="#br0" timeOffset="3802">5859 387 8502,'0'-35'87,"-2"0"1,-4 0 0,-3 2 1138,-1 4 1,-4 9 0,7 11-434,-3 1 1,6 4 0,-2 12 0,4 9-863,2 10 1,0 6 0,0 4 0,0 4-985,0 5 0,2 7 0,2 5 0,2 6 1053,-2 4 0,5 2 0,1 0 0</inkml:trace>
  <inkml:trace contextRef="#ctx0" brushRef="#br0" timeOffset="4051">5789 1504 8476,'16'-17'522,"-5"-1"0,5-5 0,-6 0 0,1 3 1244,1 7 1,0-3-1,5 7-878,0-1 0,1 4 0,-3 12-661,-3 5 0,-4 5 0,-8 3 0,0 3-155,0 1 0,0 8 1,-2-2-1,-4 4-329,-6 2 1,3 0-1,-3 0 1,0-2-405,3-4 1,-1 2 0,6-6-1,-2 1-360,2-1 1,4-2 0,8-5 0,10-3-937,9-3 1957,14-5 0,3-7 0,9 0 0</inkml:trace>
  <inkml:trace contextRef="#ctx0" brushRef="#br1" timeOffset="4183">6208 1103 9514,'-44'-41'257,"3"0"0,6 8 0,6 10 556,6 3 1,13 11-1,12 3-1571,13 4 1,18 10 745,14 3 1,11 13 0,4 3 0</inkml:trace>
  <inkml:trace contextRef="#ctx0" brushRef="#br1" timeOffset="4384">6889 177 8925,'10'-45'0,"-4"5"218,-4 3 1,0 10 0,6 7 1456,9 12 1,10 20-1,14 25 1,8 15-1382,7 16 1,-27-26 0,0 4 0,2 5 0,-2 2 0,-3 4 0,-1 1-236,-1 1 1,-4 2 0,-5 4 0,-5 2 0,-3 3 0,-4 2 0,-4 3 0,-4 1-718,-3 2 0,-7-1 0,-8 5 0,-8-3 1,-11-1-1,-6-2 676,-5 5 1,-6-1 0,11-29 0,-3-1 0,-1 0 0,-5 2 0,1 0 0,0-1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7:50.5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488 1038 8298,'-2'-17'202,"-4"0"560,-6-1 1,5 1 0,1-1 1938,4 1-2105,-6 7 0,6 10 1,-2 14-1,6 5-130,4 4 1,2 10 0,-4 0 0,3 8-121,3 4 0,-4-5 1,4 5-1,-1 0-255,1-1 0,-6 1 0,2 3 0,-4-1-232,-2 1 1,0 5 0,0 1 0,0 1-482,0-5 1,0-9-1,0-1 1,0-5-982,0-5 1,-6-5 104,0-8 1,0-9-70,6-8 1567,0-16 0,0-11 0,0-8 0</inkml:trace>
  <inkml:trace contextRef="#ctx0" brushRef="#br0" timeOffset="300">593 1161 8311,'-18'-6'96,"1"0"1,-7-8-1,1 5 1,2-3 527,1 1 0,9 7 0,1-4 276,2 0 0,4 6-591,10-4 0,4 4 0,9 2 0,3 0-116,1 0 1,8 0 0,0-2 0,6-1-202,4-3 0,1 0 0,-3 4 0,2-2-358,-2-2 1,3 0 0,-1 6-1,-2 0-466,-2 0 1,-8 0 0,-2 0 0,-2 0-1485,-3 0 2316,-11 8 0,-3 10 0,-8 9 0</inkml:trace>
  <inkml:trace contextRef="#ctx0" brushRef="#br0" timeOffset="466">558 1562 7867,'-8'0'386,"8"0"0,12 0-259,9 0 1,0 0 0,8 0 0,2 2-518,2 4 1,8-2 0,0 6 0,-2-1 389,-2 1 0,-3 2 0,1 5 0</inkml:trace>
  <inkml:trace contextRef="#ctx0" brushRef="#br0" timeOffset="633">470 1894 8283,'-17'0'594,"-1"0"0,11 0 0,9 0 1,15 0-287,16 0 0,6 0 0,11 0 0,5 0-498,-1 0 0,6 2 0,-2 2 0,1 2 190,1-2 0,-6-2 0,6-2 0</inkml:trace>
  <inkml:trace contextRef="#ctx0" brushRef="#br0" timeOffset="934">1448 1685 8275,'0'-12'0,"0"0"1078,0-1 0,0-3 1759,0-1-2476,0 7 1,0 4 0,0 12 0,2 6-104,4 3 1,-4 5 0,6 1 0,-2 4-62,-1 2 1,1-3 0,-4 3 0,2 0-114,2 0 0,0-5 1,-6 3-1,0-2-385,0 0 0,0 3 1,0-5-862,0 2 1,2 4 0,2-7-353,1-5 1,9-9 1513,-2 0 0,11-4 0,4-2 0</inkml:trace>
  <inkml:trace contextRef="#ctx0" brushRef="#br0" timeOffset="1084">1675 1300 8499,'-40'-23'0,"-1"0"0,2 2 0,10 3 0,8 4 8,7 3 1,2 9 162,12 2-171,12 8 0,15 17 0,8 2 0</inkml:trace>
  <inkml:trace contextRef="#ctx0" brushRef="#br0" timeOffset="1803">2182 148 8308,'0'-25'0,"0"-5"1619,0-3 0,0 6-248,0 4 1,-6 13-1109,0 10 1,-5 16-1,3 13 1,-2 4-208,-4 2 0,-1 6 1,-2-1-1,-1 1-602,1 2 1,-3-4-1,-1 7 1,-2 1-806,1-3 1,-5 7 1350,-2-5 0,-12 5 0,-3 1 0</inkml:trace>
  <inkml:trace contextRef="#ctx0" brushRef="#br0" timeOffset="2686">3981 532 8286,'0'-17'612,"0"-1"1,-2 8-1,-4 5 44,-6 3 0,-5 17 0,-7 10 0,-5 12-231,-4 10 1,-9 13-1,-5 10 1,-3 9-268,23-36 1,1 0 0,0 1 0,0 1-1,0 0 1,0 1 0,-1 2 0,-1-1-100,-1 2 0,0-1 0,2-2 1,0 0-1,-2 0 0,-1 1 1,2-2-1,0-1-199,-1 0 1,0-1-1,-25 39 1,-3-3-1,9-3-182,7-8 1,12-10-1,8-15 1,7-10 87,8-6 0,6-12 0,8-9 0,9-4 204,11-2 0,14 0 0,13 0 0,13-2 147,11-4 1,-29 0-1,3-3 1,3-2-1,2-1 1,6 1-1,2 0 74,6 1 0,0 1 0,0 1 0,2 0 0,7 1 0,1 1 0,-3 1 0,1 0-115,-2 1 0,1 0 0,0 1 1,-1 1-1,-1 2 0,-1 1 1,-2 2-1,-2 0-180,-4 2 0,-2 2 0,-6 0 0,-2 1 1,-3 1-1,-1 0 0,-3-1 0,-1-1-577,43 5 1,-27 2 0,-16-7 0,-15 1-1419,-12 0 0,-13-2 79,-18-6 2020,-9-8 0,-1-2 0</inkml:trace>
  <inkml:trace contextRef="#ctx0" brushRef="#br0" timeOffset="3169">4767 881 8387,'-10'-35'0,"-6"0"531,-5 1 0,-2 6 1,5 5-1,1 6 1167,-1 5 0,9 0-1180,3 12 1,4 6-1,2 17 1,0 7-141,0 3 1,2 9 0,4 5 0,5 3-224,5 3 0,1-1 0,3 0 0,1-1-157,2-5 0,8 5 0,-4-6 0,5-1-289,2-3 1,-3-6 0,12-6 0,0-8-12,3-7 1,5-8 0,1-14 0,1-11 42,-1-14 0,2-18 0,1-13 0,-3-4-35,-7-2 1,-8 0 0,-10-1 0,-8-5 105,-5-6 1,-14 5 0,-6 3 0,-17 8 268,-14 8 0,-10 5 1,-11 7-1,-8 7 122,-8 8 0,-5 8 1,-9 11-1,1 6 59,0 4 0,15 4 0,10 4 0,13 8-136,14 7 1,8 6 0,12 8-1,3 0-496,6 0 0,14 6 0,10 3 0,9 5-256,6 5 1,9 3 0,5-5 0,5 0-301,7 1 1,5-1 0,9-1 925,3-5 0,7 5 0,-3-7 0</inkml:trace>
  <inkml:trace contextRef="#ctx0" brushRef="#br0" timeOffset="3353">5692 1161 12409,'8'19'1619,"4"4"1,3 7-1512,3 3 1,-1 1 0,2 1 0,3 0-976,1 0 1,2 0 0,-3 0 0,1 0 866,-2 0 0,-1 0 0,-3 0 0</inkml:trace>
  <inkml:trace contextRef="#ctx0" brushRef="#br0" timeOffset="3483">5675 567 8457,'0'-25'-59,"-2"5"-297,-4-3 0,6 13 1,0 12 355,10 14 0,13 9 0,4 10 0</inkml:trace>
  <inkml:trace contextRef="#ctx0" brushRef="#br0" timeOffset="34966">69 2453 8565,'-2'-27'41,"-4"4"0,2 3 0,-6 3 1,1-1 467,-1 1 0,6-1 1,-4 3 174,0 3 1,7 2-671,-5 5 1,6 9 0,6-3-1,5 7 13,5 6 1,9 7-1,4 4 1,4 1-170,2-1 0,0 6 0,2-2 1,2 4-89,1 2 0,7 2 0,-6 2 0,-1 1-96,3-1 1,0-2 0,3 0-1,-5 0 76,-4-2 0,0 4 1,2-12-1,1 0-14,-1-4 1,0-11 0,0-8 0,5-8 270,7-8 0,-1-5 0,16-5 1,4-3 207,4-2 1,11 6-1,-1-1 1,3 9 23,-2 7 0,1 6 0,5 8 0,6 9-157,-45-4 0,-1 1 0,-3 3 1,-1 1-1,5 2 0,1 1 1,-2 2-1,1 0-53,-1 2 1,0 1 0,0 0 0,-1 0 0,1 0 0,-1-1-1,1-1 1,-1-2-47,-2 0 1,-1-3-1,44 12 1,-5-4-1,-5-1-224,-5-5 1,-20-4-1,-11-5 1,-12-6-133,-10-4 1,-1-4 0,-3-6-1,0-9 254,-3-11 0,3-7 0,7-5 0,-1-7 355,0-3 0,6-3 1,-2 1-1,4 1 462,2 5 1,10-5 0,5 9 0,8 1-60,4 6 0,10 12 1,14 0-1,11 5-467,-43 12 1,2 0 0,3-1 0,1 1-1,1 2 1,2 2 0,1 0 0,0 2-175,2 1 0,2 2 1,2 1-1,1 2 1,3 2-1,0 1 1,2 0-1,-1 0-55,-1-1 0,0 1 0,-2 0 0,-1 0 0,-2-1 1,0 1-1,0-1 0,0-1-177,1 0 0,0-2 0,-11 0 0,0-2 0,0-2 0,-2-2 0,40-1-62,-13-4 0,-7-4 0,-11-9 0,-7-2-26,-13-3 0,-15-5 0,-9 4 0,-9 0 20,-7 0 1,-4 1 0,-4 7-1,-4-1-485,-5 1 0,-7 7 787,-5 4 0,-4 4 0,-8 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8:30.63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34 709 7912,'-8'-17'-364,"4"1"1,-6 2 233,3 3 1,3 1 0,9-2 129,7 7 0,4-5 0,1 0 0</inkml:trace>
  <inkml:trace contextRef="#ctx0" brushRef="#br1" timeOffset="469">959 430 9153,'16'-70'-50,"-5"4"0,-5 6 803,-4 7 0,-10 12 1,-5 3-1,-9 5 169,-7 4 1,-4 13 0,-3 1-1,-3 7-389,-2 10 0,-8 7 0,5 17 0,-1 9-429,4 9 1,7 22 0,6 10 0,9 11-41,5 12 0,12-49 0,0 1 0,-1 8 1,1 0-1,1 2 0,2 1-239,1 0 0,1 2 1,0 5-1,0 1 1,4 1-1,0 0 1,1 4-1,-1 0-246,0-2 1,0 1 0,0-2 0,0 0 0,0-3-1,1-1 1,-1 0 0,-2-2-284,-2-1 0,0-2 0,-3-11 1,0-3-1,-6 37 0,-8-20 704,-7-20 0,-1-1 0,-7-22 0,-2-9 0,-2-8 0</inkml:trace>
  <inkml:trace contextRef="#ctx0" brushRef="#br0" timeOffset="1100">278 1408 8380,'-2'-35'412,"-2"0"0,-1 0-810,1 0 0,2 2 0,2 2 0,2 4 1368,3 2 0,1 2 1,10 5-1,5 1-324,4-1 0,4 6 0,6 3 1,2 1-539,4 4 1,-2 2 0,5 4-1,1 4-190,0 6 1,-6 3-1,1 3 1,-3 1-39,-2 4 1,-2-1 0,-2 5 0,-4 0 43,-1 0 1,-3-4 0,-6 5 0,1-1 123,-1 0 0,3-6 1,1 3-1,2-5-44,-1-2 0,-1 1 0,0-1 0,3-1-53,-3-4 1,-2-5-1,-1-7 1,-1 0-43,1 0 0,-1 0 0,-1-2 0,-3-3-13,-1-7 0,-8-4 0,2-1 0,-4-1 72,-2 1 0,-2-6 0,-4-1 0,-6 3-6,-3 2 0,-9 1 0,1 1 0,0-1 30,-2 1 1,3-1-1,-3 1 1,4 1 239,5 5 0,4-5 1,1 5 19,5-5 0,4 4 1,6 1-1,8-1-85,11 2 0,10-3 0,8 7 0,7 2 37,8 2 1,5 2-1,5 0 1,-2 0-98,2 0 0,-1 2 0,-2 4 0,-9 6-224,-6 3 1,-9 3 0,0-1-1,-10 2-340,-11 5 1,-3-5-1,-9 4 1,-2-3 100,-2-3 1,-4 1 0,-4-3 0,-6-1 116,-3-3 1,-8-5 0,-1 4 0,1-2 127,-2-4 0,7-4 0,-1-8 1,7-8 240,5-5 1,1-10 0,8 2-1,3-4-127,7-2 1,11-6-1,8 0 1,6 5-440,4 5 0,8 1 0,-3 11 0,7 5-1848,5 5 2284,4 3 0,0 14 0,-2 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8:26.123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105 400 11770,'-8'-24'-609,"-3"1"0,-5 2 1016,-1 1 0,5 3 0,0 1 1098,-1 5 0,5 5 1,2 12-1136,4 5 0,12 14 0,6 10 0,7 10-336,4 5 1,2 3-1,6 1 1,0 2-200,0 3 1,0-1-1,0-6 1,0 1-620,0-1 1,-2 0 0,-4 1 0,-6-3-1286,-4-3 1,-9-4 2112,-4-9 0,-20 1 0,-5 0 0</inkml:trace>
  <inkml:trace contextRef="#ctx0" brushRef="#br0" timeOffset="235">227 417 13170,'-23'-23'-623,"0"-1"1,-1 1-1,7 8 1,0 1 795,-1 2 1,8 7 258,5-7 1,16 2 0,11-1 0,9 5-496,11 4 1,15-4 0,7 0 0,4 2 9,1 2 1,9 2-1,2 0 1,-1 0-423,-3 0 1,-6 2 0,-8 4-1,-8 6-849,-5 3 0,-20 5 1186,-6 3 1,-27 4 0,-15 8 0</inkml:trace>
  <inkml:trace contextRef="#ctx0" brushRef="#br1" timeOffset="366">262 819 8362,'33'-12'556,"8"2"0,9 3-517,9 3 0,11-4 0,11 2 0,4 2-422,3 2 0,-11 2 383,-7 0 0,-8 8 0,-9 2 0</inkml:trace>
  <inkml:trace contextRef="#ctx0" brushRef="#br1" timeOffset="516">385 1185 8575,'-10'-7'691,"4"5"1,16-4-135,13 4 1,16 2 0,25-2-1,13-2-783,13-2 1,-41 3 0,3 0-1,3 3 1,2 0 0,1 0-1,1 0 226,-3 0 0,0 0 0,2 4 0,1 0 0,-2 1 0,0 0 0</inkml:trace>
  <inkml:trace contextRef="#ctx0" brushRef="#br0" timeOffset="902">1834 906 9049,'10'-35'-21,"-4"0"1,-4 2 1307,-2 4 0,0-2 0,0 6-557,0-2 0,0 5 0,-2 1 1,-2 5-425,-2 5 1,-8 7 0,1-2 0,-7 4-465,-3 2 1,-8 2 0,4 4 0,-2 5-171,0 5 1,7 3 0,-3 3-1,2 3-197,-1 2 0,1-4 0,6 7 0,-1 1 162,1 2 1,5-4-1,2-2 1,3 0 197,3 0 1,2-5 0,2 1 445,0-4 1,8-3 0,5-5 0,7-5 346,3-4 1,8-8-1,-2-1 1,4-3-46,2-4 0,0 5 1,0-1-1,0 2-227,0 4 0,5 2 0,1 2 0,-2 0-266,-2 0 0,0 14 0,2 5 1,1 7-341,-1 5 1,-4 9 0,-4 7 0,-4 3-513,-2 3 0,-1 5 1,-7 0-1,-1-2-756,-5-1 0,3-3 0,-8 1 1520,-2-1 0,5 0 0,1 1 1</inkml:trace>
  <inkml:trace contextRef="#ctx0" brushRef="#br0" timeOffset="1268">2585 1186 14109,'0'-53'-145,"-2"1"0,-4 0 0,-3 1 870,-1 5 1,-6-3 0,5 8-1,-3 4 610,2 6 0,-1 6-907,7 8 0,0 9 0,8 10-631,4 13 0,4 5 0,9 11 0,2 4-155,3 4 0,-1 3 0,-4-3 1,3 2-465,1-2 0,-5-3 1,-7-3-1,1-1 40,-2-3 0,3-2 0,-5 0 1000,2-10 1,-7-9 228,3-14 1,-4-11 0,-2-14 0,0-6 623,0-4 1,0 0-1,2 9 1,2 0-478,2 3 1,9 8 0,3-2 0,7 5-614,2 7 0,8 3 1,-2 10-1,8 4-631,4 5 1,-1 7 0,5 5 0,-5 6-299,-1 4 1,4-4 0,-7 0 0,-1 2 950,-2 2 1,-2 2 0,0 0 0</inkml:trace>
  <inkml:trace contextRef="#ctx0" brushRef="#br0" timeOffset="1467">3563 871 10637,'-2'-40'-295,"-2"-1"1,-4 4 1734,-1 6 1,3 0-1,-4 8 1831,2 1-3075,3 11 0,5 16 0,0 15 1,0 5-398,0 6 0,7 8 0,3 4 1,2 1-845,-1 5 1,-1 1 0,4 3 0,-3-3 1030,3-3 1,1 3 0,3-5-1</inkml:trace>
  <inkml:trace contextRef="#ctx0" brushRef="#br0" timeOffset="1699">3895 330 17056,'-18'-43'-1810,"1"-3"0,-1-3 2240,1 3 1,5 5-1,3 10 1,1 4 2473,4 1-2393,2 11 1,2 9-1,2 14 1,4 9-281,5 11 0,5 14 0,1 9 0,3 7-245,3 4 0,-3 2 1,3 6-1,-4 0-902,-1 0 1,5 7 0,-2 3 0,-3 1-978,-5 1 1,-3-1 0,2 9 1930,-6 3 0,-20-4 0,-5 6 1</inkml:trace>
  <inkml:trace contextRef="#ctx0" brushRef="#br0" timeOffset="1898">4384 1046 12630,'27'-10'276,"-2"-5"0,-5 3 1,1-1 579,2 1 0,-5 4 0,-7 8 383,3 0 1,-6 2 0,-2 6-983,-5 9 1,-1 1-1,0 7 1,0-2-611,0 1 1,0 7 0,0-2 0,0 2-175,0-2 0,-1 4 0,-5-4 0,-6 4 519,-3 2 0,-3 0 1,1 0-1</inkml:trace>
  <inkml:trace contextRef="#ctx0" brushRef="#br0" timeOffset="2798">4733 382 10935,'0'-17'-71,"0"-1"1,0 1-1,0 0 830,0-1 1,2 8-328,4 5 1,4 10 0,9 7-1,2 5 27,3 7 0,1 3 0,-4 10 0,2 2-42,-1 1 0,3 9 0,-2-3 1,-1 5-360,-3 1 0,-1 1 1,-1-1-1,-1 0-189,-5 1 0,3-1 1,-8-1-1,-4-5-202,-6-5 0,-6 0 1,-9-2-1,-3-4-63,-1-3 0,-6-2 1,6-15-1,1-1 336,3-3 1,7-7 565,0 2 1,9-6-1,-3-6-212,4-5 1,8-1-1,1-4 1,5-3 18,7 0 0,-1-7 0,7 1 0,-2-2 61,1-4 1,7 4 0,-2-2 0,2 0-92,-2 1 0,2-3 0,-6 8 0,1 2-229,-1 1 1,4 5-1,-6 3 1,-1 6-407,-3 4 0,-2 4 0,1 4-39,-1 6 1,-1 3 0,-3 5 0,-3 1-95,-2 2 0,0 8 0,-4-3 0,1 1 144,-1 0 0,-2-6 1,-4 4-1,-4 0 169,-5 1 1,-5-7 0,-1 2 0,-3-3 104,-3-3 0,2-1 0,-8-5 0,0-3 39,1 0 1,-3-6 0,6 4-1,0-5 70,0-1 1,1-5 0,9-3 0,3-2 178,6-3 0,6-9 0,8-1 0,10 2 142,9 1 0,8-3 1,5 0-1,7 1 84,3 3 0,-1 1 1,1 1-1,7 1 8,3 5 1,-2-3 0,2 8 0,-4 3-301,-5 1 1,-4 2-1,-1 2 1,-5 1-323,-4 3 0,-10 8 1,-4-3-1,-3 5-264,-3 1 0,-1 1 1,-3-1-1,-3 1 149,-2-1 0,-1 1 1,-3-1-1,2 1-41,-2-1 0,-2 1 0,-2-1-108,0 1 0,0-7 704,0 1 174,0-8 0,-6-4 1,0-12-1,2-5-149,2-7 0,2 3 1,0-8-1,0 0 287,0 2 1,2-6 0,4 5 0,6-1-201,3 0 0,-1 6 1,1-4-1,5 2-317,-1 3 1,8 5 0,3 3 0,3 4-288,1 3 1,7 1-1,2 8 1,2 4-275,3 5 1,1 7 0,-3 3 0,-5 4-678,-4 2 0,-4 3 0,-4 3 0,-6-2-2820,-3-2 3974,-11 0 1,-1 6 0,-8 0-1</inkml:trace>
  <inkml:trace contextRef="#ctx0" brushRef="#br0" timeOffset="2948">6340 749 12324,'-25'-60'481,"-3"0"0,-5-2 1,4 9-720,6 11 0,6 13 0,5 5 1003,6 5 1,8 11-1851,10 8 1,3 10-1,18 13 1083,4 6 0,10 12 1,-3 4-1</inkml:trace>
  <inkml:trace contextRef="#ctx0" brushRef="#br1" timeOffset="3265">6759 924 8588,'-6'-33'0,"0"4"2256,2 5 0,-3-1 1125,1 2-2982,0 7 0,8 16 0,4 12 0,5 5-610,5 7 0,1-3 0,-1 8 0,-2 0-235,-3-2 1,1 5 0,5-7 0,-1 0-135,-5 0 1,-1-3-1,-6-9 1,4-1-233,2 1 1382,-7-5 0,7-8 0,-6-13 0,4-7 154,1-3 0,-3-8 0,6 4 0,0-1-199,-3 5 0,13-2 1,-5 4-1,2 3-511,1 5 1,3 9 0,2-2-1,3 4-507,3 2 1,-4 8 0,2 5 0,2 9-918,2 7 1,2 4 0,-2 2 1409,-4 0 0,4-1 0,-6 1 0</inkml:trace>
  <inkml:trace contextRef="#ctx0" brushRef="#br0" timeOffset="3715">7562 976 12272,'-9'-43'790,"3"9"0,-2 4 347,2 7 0,8 12 1,10-1-1,5 8-486,7 4 1,-5 10-1,6 5 1,-2 9-1022,1 3 0,-1 0 0,-5 4 0,-1-4-1017,0-2 0,-7 1 0,-4-5 623,-4 2 1,-10-2-1,-5-9 1,-7-6 407,-3-4 1,-8-4-1,4-4 1,-2-6 592,-1-3 0,9-8 1,0-3-1,5-1 755,5-4 0,7 0 0,0 0 0,10 4 49,11 2 1,8 1 0,12 7-1,4 1-667,6 5 1,3 3-1,2 10 1,3 4-246,3 5 0,-10 11 0,3 1 1,-8 0-822,-10 3 0,0-7 1,-12 4-110,-6-3 0,-7-11 1,-16-3-1,-9-4 164,-10-2 0,-6-4 0,-2-5 0,2-11 403,4-5 1,-2-4-1,7-6 1,3 0 561,2 0 0,9 2 0,4 2 0,4 4 583,2 2 1,4 1-1,8 9 1,11 3-406,8 6 0,8 6 0,6 8 0,9 10-1137,6 9 0,-2 8 1,6 5-1,2 7-1047,2 3 1,-12 3 1689,-3-1 1,-12 1-1,1-1 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8:35.806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1 915 13540,'12'-43'190,"-1"-3"0,-1 1 0,3 2 0,-3 4 1437,-2 7 0,4 8 0,-5 3-794,3 7 0,2 7 0,3 8 0,-1 7-960,-3 10 0,1 7 0,7 10 0,1 2 9,-3 3 1,11 5-1,-11 7 1,2-1-46,1-4 1,-3 1-1,1-5 1,-1-1-392,1 1 0,-1-2 0,1-6 1,-1-2-517,0-4 1,1-4 0,-1-9 0,1-5-2445,-1-5 3621,1-4 1,-1-17-1,1-5 1</inkml:trace>
  <inkml:trace contextRef="#ctx0" brushRef="#br0" timeOffset="132">210 146 11900,'-33'-44'54,"4"3"1,4 12 232,8 6 0,7 15 0,6 14 0,10 17-1939,11 14 0,16 9 1607,14 13 1,11 3 0,4 8 0</inkml:trace>
  <inkml:trace contextRef="#ctx0" brushRef="#br1" timeOffset="265">1311 1579 8440,'-12'-24'1998,"0"-1"1,1 0-1089,1 0 0,0 1 0,6 7 0,-3-1-333,-3 1-577,6-1 0,-4 16 0,8 4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8:35.0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716 361 8505,'0'-44'130,"0"-7"0,-2 7 1,-4-1 708,-5 4 1,-7 4 0,-5 4-1,-8 6-126,-8 10 0,-5 1 0,-11 10 0,-1 6-374,-2 10 1,-8 9 0,4 18 0,0 6-164,3 9 1,15 1 0,9 7 0,12 2-216,9 8 0,6 2 0,8 7 0,0-1-303,0-4 0,14-1 0,5 1 0,6 4-128,6 1 0,2-7 1,2-2-1,0-12-175,0-9 0,-6-14 0,0-14 0,1-8 362,-3-7 1,4-12 0,-6-7 0,2-10 695,4-12 0,0-8 0,0-9 1,-4-1 65,-1 1 1,3 5 0,-6 3-1,-2 3 12,-1 8 0,-3 2 0,1 11 0,-1 7-210,1 3 0,1 4 0,4 10 0,7 8-571,2 11 1,3 10 0,2 8-1,2 5-490,2 5 0,2 1 0,-5 1 1,5 1-723,2 4 1,-7-3-1,1 1 1502,-8-8 0,2 3 0,-6-7 0</inkml:trace>
  <inkml:trace contextRef="#ctx0" brushRef="#br0" timeOffset="517">1380 1339 8505,'6'-35'0,"1"-2"528,3-3 1,2 9-1,5-2 1,3 4 299,3 1 0,-4 7 1,5-2-1,-5 3-33,-1 3 0,-3-1-383,-3 1 0,-6 1-374,-12 5 1,-4 5 0,-9 12 0,-3 5-556,-1 5 1,-2 1 0,3 3 0,-1 3 51,2 6 0,7-2 0,4 2 0,3 3 111,3 1 0,2 1 0,2 1 0,2-2 181,4-4 0,9 3 1,8-7-1,1 0 110,1 0 1,2-3 0,8-11-1,0-5 131,0-4 1,2-4-1,0-6 1,0-7 321,-4-7 0,-10-9 0,0 2 1,-4-2 89,-1 2 0,-6-2 0,-3 8 131,-1 1 1,0 3-591,-2 2 1,-2 7-1,7 6 1,3 8-302,1 7 1,-3 11 0,0 1 0,1 0-82,3 3 1,1-5 0,1 6-1,-3-2-150,-3-3 1,1-9 0,-5-1 490,2 2 1,-6-9 0,2-5 376,-5-9 1,7-15 0,2-3 0,2-2 295,-1 0 1,1 0 0,5-4 0,3 2-198,3 2 1,-2 7 0,8 1-1,3 5-464,0 5 1,0 7 0,1-2-1,3 8-484,1 10 1,0 1 0,-4 18-1,0 4-274,2 4 1,-10 8 0,8-5 0,-4 3-2236,-1 4 3001,1 1 0,6 2 0,-1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9:53.8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105 191 8112,'-8'-30'8,"-2"3"1,-1 2 141,-1 4 0,2 1 1,-3 5-1,3 1 560,2 3 0,1 5 759,1-6-1038,4 8 0,-6-2-221,8 12 0,6 4 0,2 7-78,1 1 1,1 1-1,4 3 1,-5 1-82,-1-2 0,6 4 0,-5 1 0,1-1-14,-4 0 0,2 6 0,-1-2 0,1 4-121,0 2 1,-2 0 0,-6 2 0,0 4-13,0 5 0,6-1 0,-1 2 0,-1 1-16,-2 3 0,-2 1 1,0-2-1,0-3 18,0-6 1,0-4 0,0-4 0,0-2 50,0-2 0,0-14 1,2 3 17,4-3 0,-2-7 1,8-2 324,-9-4-170,5-10 1,-8 4-78,0-8 1,2 9-57,4-3 0,4-2 1,7 2-1,1 2 0,-1 2 0,2 2 0,3 0 0,1 0 1,10 0 0,0 0 0,8 0 7,3 0 1,13 2 0,11 4-1,9 6-2,9 3 1,5-3-1,-38-6 1,2 0-1,2 0 1,-1 1-45,2 1 0,0 0 0,4 0 0,1 1 0,-4-1 0,0 0 0,3-1 0,0-1-79,2 0 1,0 0 0,3-1 0,0 0 0,-3 0 0,-2 1 0,0-2 0,-1 0 63,-2 0 1,0 0 0,-5-3-1,1 0 1,2 2 0,0 0 0,-1-2-1,1-1 14,-2 1 0,0-2 0,0 1 0,-1 0 1,35 0-1,0 0 23,-3 0 0,-11-5 0,-1-1 0,-8 0 6,-8-2 0,-13 6 0,-10-4 0,-10 3-169,-5-3 0,-13 4 126,-7-4 0,-2 4 0,-9 2 0,-5 0-257,-5 0 1,0 2 0,-9 2 0,-1 4-615,-2 1 0,-2 3 927,1 5 0,-9 9 0,-2 1 0</inkml:trace>
  <inkml:trace contextRef="#ctx0" brushRef="#br0" timeOffset="633">3039 907 8215,'-20'-8'0,"-1"-2"429,-2 0 1,0-5 1765,5 3-1837,8 5 0,10 7 0,14 13 0,9 7-43,12 3 0,8 6 0,9-4 1,1 2-221,-1 4 0,6 0 1,0 0-1,-1-1-236,-3 1 1,-7-4-1,-3 0 1,-3-2-208,-8-3 1,0 1 0,-12-4-232,-5-3 691,-6-3 1,-12-3 0,-4-4 137,-6-4 1,-3 0-1,-3 4 1,1 5-75,-1 5 1,-5 7 0,-2 2 0,-2 0-316,-4 1 1,-2 5 0,-2-2 0,0 4-389,0 2 1,0-2 0,0-2-1,-2-2-520,-4 2 1,4 2 1046,-3 2 0,-5 8 0,0 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8:39.4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121 150 8462,'-27'-45'118,"-4"5"0,7 11 168,3 5-501,9 13 0,7 13 0,10 15 0,7 10-1290,3 6 1505,3 2 0,7 8 0,2 2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8:39.6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3412 16 8536,'-18'-8'588,"1"6"-514,-1-4 1,7 6-1,-1 6-74,-2 6 0,-1 11 0,-3 4 0</inkml:trace>
  <inkml:trace contextRef="#ctx0" brushRef="#br0" timeOffset="116">3447 837 8414,'0'-10'98,"0"-6"0,0 7 0</inkml:trace>
  <inkml:trace contextRef="#ctx0" brushRef="#br0" timeOffset="1049">722 1326 8465,'-19'-33'0,"-3"2"105,-1 2 0,0 13 0,5-1 887,1 1 0,1 10 0,5 6-552,5 10 0,12 7 1,5 9-1,5 7-160,1 5 1,9 11 0,1-2 0,2 3-308,0 2 1,0 1 0,4-1 0,-2 2-391,-2 5 0,-7 1 1,1 6-1,-4-4-764,-1-2 0,-9 4 1181,-3-6 0,-12 8 0,-3-4 0</inkml:trace>
  <inkml:trace contextRef="#ctx0" brushRef="#br0" timeOffset="1433">478 2304 8533,'-35'0'456,"-8"0"1,-2 0 0,-1 2 176,-1 3 0,7 7 0,-5 11 1,0 8-127,1 8 1,13 0-1,3 6 1,13-1-188,9 1 0,12 3 0,7 7 1,11-1-215,11-3 0,15-3 0,14 3 1,8-3-76,9-1 1,3-16 0,-35-17-1,1-1 1,0-4 0,1-3-165,0-2 0,1-2 0,3-1 1,2-2-1,1-2 0,1-4 0,0-2 1,0-5-146,0-3 1,-2-5-1,0-1 1,-3-4-1,-4-2 1,-3-2-1,-2-2 1,-1-2-21,0-1 0,-4-2 0,-8-2 0,-2-1 0,22-35 0,-21 0-179,-15-1 0,-12 5 1,-18-4-1,-15 8 327,-14 10 1,-23 2 0,-9 15 0,-11 4 198,-7 6 0,-4 8 1,45 16-1,-1 2 0,1 2 1,0 0 62,-1 2 1,1 0-1,-47 3 1,4 4-1,7 8-195,15 7 1,18 0-1,22 9 1,12 1-670,7 2 1,18 2 751,2-1 0,12 1 0,-1 0 0,-3 0 0</inkml:trace>
  <inkml:trace contextRef="#ctx0" brushRef="#br0" timeOffset="1733">1054 2863 8280,'-8'-18'388,"6"6"1,-5 3 910,-1 1 0,6-2-880,-4 10 1,4 4 0,2 16 0,0 1-312,0 2 0,6 8 0,2-2 0,1 4-194,5 2 1,1 0 0,3 0 0,-1 0-1035,1 0 1,-1 0 1119,1 0 0,-1 0 0,1 0 0</inkml:trace>
  <inkml:trace contextRef="#ctx0" brushRef="#br0" timeOffset="1916">146 3648 8242,'-43'-7'797,"8"-1"0,0-6-245,10 3 0,17 7 0,16-2 0,19 2-297,16-2 1,17 2 0,12-7 0,13-3-258,12-1 1,-42 5 0,1 0 0,2 0-1,0-1 1,3-1 0,1 1-232,2 0 1,0 0-1,-3-1 1,0-1 0,-1 2-1,0 1-6,-6 2 0,-1 0 0,0-4 0,-1-1 0,45-6 0</inkml:trace>
  <inkml:trace contextRef="#ctx0" brushRef="#br0" timeOffset="2099">1176 3317 8385,'-17'-8'82,"-1"0"0,1-4 0,-1 7 388,1 3 1,-1 2 0,1 2-1,1 3 56,5 7 0,-5 6 0,7 5 0,-1 6-874,4 4 1,-2 2 0,2 0 0,3 0-1650,1 0 1997,2 0 0,-8 7 0,-2 3 0</inkml:trace>
  <inkml:trace contextRef="#ctx0" brushRef="#br0" timeOffset="2250">1386 3369 8385,'17'-27'208,"1"4"1,-7 11 0,-1 10 870,-2 12 0,-2 5 0,-6 18 0,-2 6-1007,-4 4 0,-4 3 1,-5 7-1,1-1-2191,2 0 2119,1 1 0,-14 7 0,-3 2 0</inkml:trace>
  <inkml:trace contextRef="#ctx0" brushRef="#br0" timeOffset="3785">1002 1553 8486,'-18'-10'354,"1"2"49,-1 1 1,1 5 0,1-6-1,3 2-12,1 0 1,2-2 0,-3 5 0,3-5-218,2-2 0,-3 4 0,3-5 1,0-3 60,0-1 0,1-9 0,3-1 0,-4-2 36,-2-4 0,6-8 1,-2-2-1,3 2-61,-3 3 1,4 1 0,-4 2-1,4 2 55,2 1 1,0 15 0,0-3 109,0 3-671,0 7 0,8 8 0,5 12 16,9 3 1,-1 3 0,8-1 0,2-1-9,2-5 1,8 3 0,2-6-1,1 0-81,5-1 1,7 5-1,2-6 1,-1-2 76,-3-2 1,-2-2 0,-1 0-1,-3 0 36,-1 0 1,-16 0 0,-2 0-1,-8-2 238,-3-4 1,-8 2 503,-5-8 0,-5 7 0,-5-5-6,-7 2 0,2-6 0,0 3-96,3-5 1,1-1-1,6-1-64,0 1 1,0-1-1,0 1 1,0 0-134,0-1 0,0 6 0,2 3 0,2-1-68,2 0 0,1 6-362,-1-1 0,-2 3 0,8 4 75,1 3 1,1 1-1,-1 10 1,-1 5-75,2 4 0,1-1 0,3 5 0,-1 2-87,1 2 1,-1 8-1,0 1 1,1 1-59,-1 0 1,1 3 0,-1-5 0,-1-2-107,-5-2 1,3-10-1,-8-4 559,-2-4 0,-2-11 1,-2-10-1,0-13 339,0-12 1,0-6-1,0-4 1,0-4 201,0-6 0,0-1 1,0-1-1,0 5-82,0 1 0,6 8 1,-1 8-1,1 2-129,2 3 0,2 5 0,7 5-491,1 6 0,5 6 0,0 6 1,0 6-313,3 3 0,-1 5 0,6 1 1,-2 4-108,2 3 0,0-7 0,0 4 1,-2-4-3,2-3 0,-5 3 0,-1-9 1,-2 2 188,0-3 1,1-3 0,-7-10 319,1-4 1,-9 0 0,-1-9 0,-2-5 435,0 1 1,-1-6-1,-5 2 1,2 1 22,4 3 1,-2-3 0,6 3 0,0 3-250,-1 1 0,3 1 0,5 3 0,3 5-187,3 4 1,-2 2 0,8 0 0,1 0-348,-3 0 1,4 8-1,-6 3 1,0 5-143,0 1 1,-1 1-1,-9-1 1,-3 1 132,-6-1 0,-4 1 0,-2-1 0,0 1 256,0-1 1,-8-5 0,-4-3 0,-5-1 158,-6-4 0,1-2 1,-5-2-1,2-2 493,3-4 0,3 0 0,2-9 0,1-5-77,4 1 0,5-2 0,7-1 0,2-1-229,3 2 1,5-4-1,10 1 1,5 3-277,10 2 0,0 3 1,7 4-1,1 7-100,4 3 0,-5 4 0,1 3 0,-4 7-281,-4 4 1,4 9 0,-12 2-1,0 2-118,-4 0 0,-11-6 0,-4 5 1,-3-3 85,1-4 1,-2-1 0,-10-5 391,-5-3 1,1-5 0,-2-8 408,-1-5 0,5-6 0,2-11 0,4-4 15,2-1 0,8-3 1,4 6-1,3 0-100,3 0 1,7-4-1,4 7 1,4 5-271,2 3 0,0 10 0,0-1 0,-2 3-106,-4 2 0,4 2 0,-6 3 0,0 7-265,-4 4 0,3 1 0,-3 2 1,0 3-272,2 1 1,-5 0 0,5-5-1,0-3 86,4-3 0,4 2 0,4-9 0,4-1-106,6-2 0,3-2 643,2 0 0,9-15 0,1-5 0</inkml:trace>
  <inkml:trace contextRef="#ctx0" brushRef="#br0" timeOffset="4102">3778 1291 8437,'-17'0'303,"-1"0"2204,1 0-2019,7 0 1,14-6 0,19-2 0,16-1-271,10-5 1,19-7-1,9-5 1,11-1-153,5-4 0,-40 15 0,2-1 1,2 0-1,1-1 0,4 0 0,2-1-241,3-1 1,0 0 0,0 4 0,0 1 0,-7-3-1,-2 1 1,-2 1 0,-1 1-627,-5 0 1,-1 2 0,32-6 0,-15 9 800,-17 3 0,-30-7 0,-21 4 0</inkml:trace>
  <inkml:trace contextRef="#ctx0" brushRef="#br0" timeOffset="4334">4442 453 8402,'-45'-35'416,"-3"2"0,9 3 0,4 9 820,4 8 0,10 5 0,-1 12-712,9 7 0,5 3 1,10 17-1,4 6-267,5 7 1,13 9 0,5 3 0,4 4-435,2 2 1,2 2 0,3 6 0,5 2-623,0 4 0,-1-4 0,-5 5 0,0 1 799,-6 3 0,2 12 0,-22-44 0,1-1 0</inkml:trace>
  <inkml:trace contextRef="#ctx0" brushRef="#br0" timeOffset="4785">5298 907 8484,'-18'-8'0,"1"-4"675,-1-3 0,9 3-214,3 0 1,16 1-1,13-7 1,20 1-208,17-1 0,15-1 0,-26 8 0,1-1 0,6-3 1,1 1-166,4-3 0,2 1 0,9-2 0,4 1 1,6-2-1,2 1 0,4-2 0,1 1-270,2-2 1,-2 1 0,-4 3 0,-3 1 0,-11 4-1,-4 1 1,-5 2 0,-2 0-615,-5 4 1,-3-1 623,37-10 0,-19 7 0,-10-9 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8:51.3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286 875 8324,'-43'-8'0,"-1"-1"239,-1-1 0,2 2 1,10 6-1,2-2 845,2-1 0,18-3-588,5 2 1,21 2 0,22-7 0,15-3-401,16-2 0,20-1 0,-36 7 0,2 1 0,7-3 0,1 0-81,6-2 0,1-1 0,4 1 1,0 1-1,3-1 0,1 1 0,-1-1 1,0 1-270,0-1 1,1 1 0,-3 2 0,-1 0 0,-2-1 0,-2 1 0,-6 1 0,-2 0-1081,-7 1 0,-3 1 0,27-4 1334,-14 1 0,-16 1 0,-7-2 0,-4 5 0</inkml:trace>
  <inkml:trace contextRef="#ctx0" brushRef="#br0" timeOffset="232">1159 124 8343,'-8'-35'199,"-1"8"0,-7 4 1827,5 3-1537,-5 3 1,14 15 0,-4 10 0,4 11-290,2 10 1,2 12 0,4 6-1,6 3-209,3 3 0,5 7 0,1 4 0,2 4 116,-1 1 0,3 1 0,-2 2 1,0 6-133,3 9 0,-7-5 1,4 5-1,-5-4 25,-7-3 0,5-2 0,-6-9 0</inkml:trace>
  <inkml:trace contextRef="#ctx0" brushRef="#br0" timeOffset="449">2399 753 8709,'10'-25'0,"-4"-2"540,-4-1 0,-8 9 0,-2 9 0,-2 1 85,-3-1 0,-3 6 0,-1-2-186,-1 4 1,1 10 0,1 6-1,5 7-434,5 8 1,4 0 0,2 4 0,0 6-177,0 4 0,0-3 0,2 5 0,4 0-374,5-1 0,5 3 1,-1 5-1,-1 1-477,-2-1 1,-9 2 1021,3 5 0,-4 3 0,-2 8 0</inkml:trace>
  <inkml:trace contextRef="#ctx0" brushRef="#br0" timeOffset="700">1945 1574 8229,'0'-29'0,"0"2"510,0 1 0,0 1 0,0 4 755,0-3 0,2 9-874,4 9 0,-2 6 0,7 6 1,1 7-232,-2 9 1,7-1 0,-1 8 0,3 2-269,-3 2 0,7 2 0,-6 2 0,3 2-176,-1 2 0,-1-1 0,-3-5 0,-1 2-125,-3 4 1,1-4 0,4 4 0,-5-6-468,-5-6 1,2 2 0,-2-8 875,-3-2 0,-16 6 0,-7 1 0</inkml:trace>
  <inkml:trace contextRef="#ctx0" brushRef="#br0" timeOffset="1116">2050 1609 8229,'0'-45'0,"0"6"437,0 8 1,0 6 0,0 8-1,0-1 41,0 1 1,0-1-1,4 1 1,5-1-224,9 1 1,17 3-1,2 1 1,5-3-146,7 2 1,1 7 0,3-3 0,-1 0-156,1 1 0,-9 5 0,-5-2 0,-8 4-473,-8 2 0,-3 0 467,-3 0 1,-9 0 312,-8 0 1,0 8-1,-6 3 1,4 5-174,2 1 0,2 3 1,2 3-1,4 6-200,1 4 0,3 2 0,6 0 0,-1 0-120,0 0 1,1 2-1,-1 2 1,1 1-25,-1-1 0,-7-4 0,-4-4 0,-4-2 110,-2 2 1,-4 0 0,-6 0 0,-11-4 115,-10-1 1,-8 3-1,-13-4 1,-3 0 40,-3 1 0,-4-3 0,-8-6 0,-2 1 48,-3-1 1,11 1 0,3-3 0,15-3-266,11-6-311,12-4 0,13-2 1,18 0-1,11 2 516,10 3 0,12 5 0,4 8 0</inkml:trace>
  <inkml:trace contextRef="#ctx0" brushRef="#br0" timeOffset="1297">2469 2080 8229,'-6'-23'911,"0"0"0,-5-1 1938,5 7-2734,0 7 0,6 4 0,2 12 0,2 6-208,2 3 1,7 9 0,-1-1 0,3 0-428,3 2 1,-3-3 0,-1 5 0,-2 0-255,1 0 1,-3-3-1,0 3 1,-3 0 773,-3 0 0,-2 2 0,-2 6 0</inkml:trace>
  <inkml:trace contextRef="#ctx0" brushRef="#br0" timeOffset="1481">1928 2569 8229,'-6'-17'129,"0"-1"1,2 1 355,2-1 0,2 7 1,2-1-1,6 0 159,9 3 0,9-5 0,10 6 0,5 1-306,6-1 0,11 0 0,6 4 1,6-4-450,5-1 0,-1 3 0,6-4 0,-3 3-360,-3 3 1,-6 0 0,-8 0 0,-11-2-562,-10 2 0,-3 2 1,-12 2 1031,-3 0 0,-9 0 0,-5 0 0</inkml:trace>
  <inkml:trace contextRef="#ctx0" brushRef="#br0" timeOffset="1681">2679 2499 8688,'-18'-5'0,"1"-3"459,-1-2 1,-1 6-1,-3-2 1,-1 3 268,2-3 0,-4 4 0,1-2 0,3 6-400,2 4 0,-5 7 0,1-1 0,2 5-609,1 7 0,3-5 0,1 6 1,3 0-403,1 5 1,2-3 0,-3 2 0,3 0-1856,2-2 2538,-5 6 0,3-6 0,-8 8 0</inkml:trace>
  <inkml:trace contextRef="#ctx0" brushRef="#br0" timeOffset="1830">2783 2464 8223,'18'-17'0,"-3"0"294,-3-1 0,2 6 1,-7 3 1177,3 1-1429,2 2 0,3 14 0,-3 4 0,-4 3-928,-1 3 0,1-1 885,4 0 0,3 9 0,-5 1 0</inkml:trace>
  <inkml:trace contextRef="#ctx0" brushRef="#br0" timeOffset="1980">3430 2360 8296,'-18'-24'0,"1"3"625,-1 6 0,1-1 1,-1 10-1,1 4-54,-1 6 1,3 8 0,1 11-1,3 8-2518,-3 8 1947,6-2 0,-15 21 0,3-4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8:48.47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1 874 8514,'27'-23'0,"-2"-1"0,0 1 253,4-2 1,4 5 0,6-3 0,6 4 213,7 1 1,20-1-1,4-3 1,9-1-325,8 2 1,-43 11-1,1 2 1,2 2 0,-1 1-1,45-3-308,-6 0 0,-5 6 0,-3-4 0,-5 4-533,-7 2 0,-5 2 1,-15 2 697,-5 2 0,5 0 0,-6-6 0</inkml:trace>
  <inkml:trace contextRef="#ctx0" brushRef="#br1" timeOffset="233">1014 175 9650,'-35'-35'89,"6"-4"1,1 5 0,3 6 554,4 7 1,7 11 0,3 5-390,-3 3 0,6 4 0,2 5 0,6 11-154,6 9 1,4 12 0,9 3 0,5 5-119,5 7 0,4 6 1,4 10-1,0 2-555,-3 4 1,5-2 0,-12 9 0,3 4 255,-1 5 0,-19-40 1,-1 0-1,0-2 0,0-1 1,-2 46 288,-5-3 0,-2-13 0,0-1 1</inkml:trace>
  <inkml:trace contextRef="#ctx0" brushRef="#br0" timeOffset="467">1852 804 8553,'-8'-18'-40,"4"-1"1,-5-2 2297,1-3-1804,-6 1 0,12 15 0,-4 8-251,5 10 1,2 8 0,5 5 0,6 8-49,3 8 0,3 0 1,1 5-1,3 1-374,1-1 0,0 3 0,-3 5 0,1 3-241,2 3 1,1 4-1,-7 8 1,1 0-140,-1 0 1,-7-2 0,-5-4 0,-3-6-317,-2-4 1,-2-5 914,-3-9 0,-13-7 0,-9-15 0</inkml:trace>
  <inkml:trace contextRef="#ctx0" brushRef="#br0" timeOffset="1167">1800 1747 8421,'-8'-10'-40,"4"-5"0,-6 3 1,0-3 748,1-3 1,3 7 1693,-6-1-2368,8 0 1,-3 10-1,9 10 1,3 10 8,7 5 1,9 14-1,3-2 1,-3 1-199,-2 1 1,5 4 0,-1 2-1,0-1-357,3 1 0,-9-2 1,2-4-1,-5 2-504,0 1 1,-5 1 1014,3-6 0,-8 0 0,4 0 0</inkml:trace>
  <inkml:trace contextRef="#ctx0" brushRef="#br0" timeOffset="1567">1869 1799 8396,'-17'-33'0,"1"2"-80,5 2 1,3 6 0,8-4 966,0 2 0,8 1 0,5 7 0,9 1-508,7 5 1,6-5 0,5 5-1,7-5-306,4-1 1,7 1 0,0 2-1,-4 3-35,-5-3 1,-7 4 0,-9 1 0,-3-1-121,-7 0 1,-12 5 1036,-5-7-597,-4 0 1,-4 3-636,-4 3 1,5 8 0,-5 7 0,6 11 238,6 5 1,3 4 0,9 8 0,-1 2-82,1 2 0,5 7 1,2 1-1,2 5-35,4 4 0,-3 2 0,-1-3 0,-2 3-137,-4 2 0,-3-6 0,-7 0 0,-5-5 50,-4-5 1,-10-13-1,-3 0 1,-7-5 95,-5-7 0,-10-8 1,-10-3-1,-3-2 186,-9-4 0,1-2 0,-8-2 0,2 0-92,4 0 1,3 0 0,7 0 0,7 0-1298,8 0-115,6-8 1463,15 14 0,18 3 0,11 19 0</inkml:trace>
  <inkml:trace contextRef="#ctx0" brushRef="#br0" timeOffset="1749">2323 2428 8395,'0'-17'0,"-1"-1"2221,-5 1 392,4-1-2631,-6 9 1,10 9-1,4 11 1,5 7-241,5 5 0,3 4 0,3 6 0,1-2-87,-2-2 0,-1 6 1,-3 6-1,3-2-921,3-2 1,-10 3 1265,5 1 0,-12 8 0,2-5 0</inkml:trace>
  <inkml:trace contextRef="#ctx0" brushRef="#br0" timeOffset="1948">1747 3022 8242,'-23'-29'1022,"0"0"0,5 9 1,8 1-576,3 5 0,5 8 0,13-3 0,13 1-380,7 4 1,19-4 0,8 1 0,12-1-13,12 0 0,1-4 0,16 5 0,-49 3 0,1 0-214,0 0 0,1 0 1,1-2-1,1 1 0,-2 0 1,0 2-1,47-5-914,-13 0 0,-20-3 0,-16 5 1073,-13 2 0,-18-6 0,-11 0 0</inkml:trace>
  <inkml:trace contextRef="#ctx0" brushRef="#br0" timeOffset="2115">2358 2830 9397,'-7'-10'557,"5"2"0,-12 10 0,6 4-408,-1 6 0,3 3 1,-4 3-1,0-1-483,1 1 1,3 5 0,-4 2 0,0 0-682,1 1 0,-3 5 1015,-5-2 0,-9 4 0,-1 2 0</inkml:trace>
  <inkml:trace contextRef="#ctx0" brushRef="#br0" timeOffset="2248">2376 2952 8332,'35'-19'215,"0"-5"0,-6 11 0,0-5 0,0 5 57,-2 3 0,4 2 1,-7 8-1,-1 0-223,2 0 0,-11 0 0,3 0 1,-1 0-460,-1 0 1,-3 6-1,-3 2 410,-1 2 0,6 1 0,-4 7 0</inkml:trace>
  <inkml:trace contextRef="#ctx0" brushRef="#br0" timeOffset="2381">2725 2900 9621,'-11'29'-292,"1"2"1,2 6 291,4 7 0,-6 7 0,1 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8:45.503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747 1256 8568,'-17'-18'-209,"5"7"0,1 1 751,-3 2 1,4-3 0,-1 5 0,-3 2-258,-1 2 1,1 2 0,-1 0 0,-5 2-231,1 4 1,-3 1-1,1 7 1,-4-2-123,-2 1 1,-2 3 0,-6 1 0,2 1-17,4-1 1,-3-5 0,7 0 0,0-1 354,0-1 0,2 0-205,5-5 0,8-1 1,5 8-24,3 1 0,4 3 0,3 1 1,7 3-110,4 3 0,1 2 0,0 8 0,1 0-15,-1 4 0,-5 2 0,0-2 1,1 2-293,3 1 0,-5 1 0,-1-6 0,0 0-64,0 0 0,-5-8 0,5-4 0,-2-3 436,-4-3 0,5 1 0,1-1 0</inkml:trace>
  <inkml:trace contextRef="#ctx0" brushRef="#br1" timeOffset="185">328 1989 8516,'-17'0'0,"-1"0"202,1 0 0,-1 0 0,1 0 492,0 0 0,5 0 0,2 2-474,2 4 0,5-2 1,8 8-1,7 1-134,4 3 1,1 7-1,2 2 1,3 0-447,1 1 1,2 3-1,-3-4 1,3 0-408,2 0 0,-6 5 0,3-7 767,-5-2 0,-2 6 0,1 1 0</inkml:trace>
  <inkml:trace contextRef="#ctx0" brushRef="#br1" timeOffset="636">258 2094 8495,'-17'-17'-58,"0"-1"1,-1 1 0,1-1-1,-1 3 773,1 3 1,5-1-1,2 5 1075,3-2-1817,1 6 0,19-9 1,7 7-1,7 2-37,10 2 0,0-6 0,9-2 0,3-1-13,1-1 0,3 1 1,-3-7-1,-1 1 28,-3-1 1,-7 3-1,0 1 1,-8 2 134,-8-1 1,-11 3 347,-6-2 1,-6 9-1,-6-3-182,-6 4 1,2 2 0,1 2-182,1 4 1,-4 5-1,6 11 1,3 3-91,1 2 1,9-4 0,5 6 0,4 0-28,1-1 1,2 5-1,3-4 1,1 4-228,-2 2 0,5 0 0,-3 0 0,-2-1-167,-1 1 0,-11-2 0,-3-2 0,-4-3 260,-2-3 0,-8 0 1,-7-4-1,-10 3 88,-10-3 1,-14-4 0,-3-3-1,-10-4 120,-6-2 1,6-3-1,3-5 1,5 0-25,2 0 1,9 0-1,8-2 1,12-3-330,9-7 1,8-4-1,16-1 1,13-1-812,16 1 1136,10 0 0,11-9 0,2-1 0</inkml:trace>
  <inkml:trace contextRef="#ctx0" brushRef="#br1" timeOffset="852">747 2339 8393,'-33'-2'477,"4"-4"0,-2 4 0,8-4 0,2 4-116,1 2 0,9 6 0,1 4 0,2 3-126,4 7 1,2 3 0,4-2 0,4 5-396,6 1 1,3 0 0,3 4-1,1-2-507,4 2 1,-3 0-1,3 0 1,-5-2 666,-7 2 0,5 2 0,-7 2 0</inkml:trace>
  <inkml:trace contextRef="#ctx0" brushRef="#br1" timeOffset="1034">258 2967 8556,'-17'-2'0,"0"-2"502,-1-1 1,8-3 23,5 2 1,20 2-1,14-5 1,16-1-529,11 0 1,14-2-1,11-3 1,5 1-349,1 3 1,0-1 0,-1-3 0,-3 1 349,-1 2 0,-16 1 0,2-7 0</inkml:trace>
  <inkml:trace contextRef="#ctx0" brushRef="#br1" timeOffset="1201">520 2828 8369,'-25'0'212,"-4"0"1,2-2 0,0-2 0,2-2 353,3 2 1,9 4 0,3 6 0,2 6-472,4 3 1,2 3 0,2-1 0,0 2-430,0 5 0,0-5 0,2 4 0,4-3-1922,6-3 2256,-5 8 0,9-5 0,-6 5 0</inkml:trace>
  <inkml:trace contextRef="#ctx0" brushRef="#br1" timeOffset="1351">730 2793 9080,'16'-18'0,"-3"1"474,-1-1 0,-6 9 1,3 5-232,-1 8 0,4 7 1,-7 13-1,-1 3-7,-2 0 0,-2 6 1,2-4-1,2 4-868,2 2 0,0 2 632,-6 3 0,8-3 0,1 6 0</inkml:trace>
  <inkml:trace contextRef="#ctx0" brushRef="#br1" timeOffset="2203">293 86 8383,'-17'-10'195,"-1"-6"0,1 5 258,0-5 0,1 5 0,2 1 0,3 2 437,-3 4 1,1 4-1,1 6-503,6 6 1,6 11 0,6 6 0,6 4-113,3 2 0,10 8 0,4 3 1,6 7-103,6 5 0,-2-2 0,8 8 0,1 4-171,2 6 1,5 2 0,-27-34 0,0 1 0,1 1-1,-2 1-240,-1 0 1,-1 0 0,19 44-1,-11-2 1,-3 2-296,-7 5 0,-12-15 1,-5-3-1,-4-16-139,-2-12 0,0-7 1,-2-14 659,-4-9 0,5-10 0,-7-14 0,2-8 66,0-7 1,-7-6-1,1-10 1,-4-6-43,-1-9 1,-2-3-1,-3-7 1,-1 0 232,2 0 1,-7-4-1,-1-8 1,-4-3 46,-2-3 0,0-1 1,-1-5-1,-3 3-83,-2 1 1,-8 9-1,3-1 1,-3 8 174,3 8 0,-3 17 0,9 10 0,1 8 696,2 7 0,16 10-895,3 0 1,12 6 0,2 6 0,8 6-622,8 3 0,5 7 0,7 5 0,5 10 210,4 6 0,4 3 0,3 6 0,7 1 33,3-1 1,5 8 0,1 4 0,2 6 11,-2 6 1,7 0 0,-32-34 0,0 1 0,1 3-1,0 1-294,0 3 1,0 1 0,-5-4 0,0-1 0,0 4 0,-2-1-1,16 42-3466,-10-3 3941,-13-1 0,1-2 0,-11-3 0,-12-6 0,-12-5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1:33.6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0 158 8433,'0'-23'170,"0"-1"1,0 3 692,0 2 0,2 1 0,6 3 60,9 3 1,3-2 0,9 9 0,2 1-904,2 2 1,4 2 0,3 2 0,5 4-691,0 5 1,3 5 0,-7-1-1,-4-1-975,-6-3 0,0 3 1645,-8 9 0,-7-3 0,-8 5 0</inkml:trace>
  <inkml:trace contextRef="#ctx0" brushRef="#br0" timeOffset="150">18 455 8787,'-6'0'1430,"12"0"0,11 0 0,22 0 0,6 0-1404,7 0 0,12 0 1,2 2-1,6 2-1318,3 1 0,1 3 1292,-6-2 0,-8-4 0,-2 6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1:32.1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228 420 8477,'9'-62'81,"-1"4"0,-6 9 0,2 4 500,2 3 1,7 1 0,-1 8 0,3 4-45,3 6 1,1 5 0,5 7 0,5 5-217,4 4 1,-4 2 0,0 2-1,0 5-165,-2 11 1,0 7 0,-7 10 0,-1 0-132,-3 0 1,-11 6-1,1 1 1,-4 3-394,-2 4 1,-2-5-1,-4 1 1,-7-1-202,-8 1 1,-7 2 0,-7 3-1,-1-3 32,-5-7 0,4-5 0,-6-6 0,2-5-1382,1-5 1919,-1-9 0,6 5 0,0-5 0</inkml:trace>
  <inkml:trace contextRef="#ctx0" brushRef="#br0" timeOffset="351">18 350 8566,'0'-35'197,"0"0"1,-2 6-1,-2 2 1,-2 2 2363,2 3-1508,2 3 1,2 11 0,2 10-428,4 14 1,0 9-1,10 12 1,3 4-325,0 5 1,1 5 0,-3 1 0,3 2-293,3 4 0,-4 3 0,5 5 1,-5-2-274,-1 2 1,-1 3 0,0 5-1,1 2-858,-1-2 0,-7-5 0,-4-3 0,-4-1-770,-2 0 1,-2-12 1890,-4-7 0,-4-15 0,-7-5 0</inkml:trace>
  <inkml:trace contextRef="#ctx0" brushRef="#br0" timeOffset="932">734 1084 8386,'-8'-18'667,"6"1"1886,-4-1 0,3 8-1230,-3 5 0,4 5-1159,-4 5 0,4 1 0,2 10 1,0 3-144,0 1 1,6 5 0,0 0 0,-2 2-321,-2 4 1,-2-4 0,0 3 0,0 1-352,0 2 1,0 0 0,0-2 0,-2-4 140,-4-2 0,2 4 0,-8-8 1,-1-3 631,-3-4 0,-1-13 0,-1-1 160,1-9 1,7-15 0,4-5 0,4-6 392,2-5 0,2 3 1,4-4-1,6 4 10,3 2 1,10 2-1,5 4 1,3 6-565,1 4 1,9 3-1,2 4 1,1 7-176,1 3 0,-2 2 0,1 2 0,-5 3-282,-4 7 0,-8 5 0,-2 5 0,-4 1-127,-7-2 1,-1-1 0,-9-3 243,-2 1 1,-2-7-1,-4-1 1,-4-2 282,-5-4 1,-5-2-1,-1-2 1,-1 0 197,1 0 1,5-8 0,0-4 0,1-5 82,1-6 1,2 3 0,8-5 0,0 2 109,0-1 0,8-1 1,6 4-1,5-3-213,4 3 0,8 8 1,-2 3-1,4 2-218,2 4 1,0 2 0,0 2 0,0 4-232,0 8 0,0-1 0,-2 15 0,-2-3-278,-2 0 1,-7 8 0,-1-2 0,-6 4-219,-3 2 1,-6-6 0,4 1 0,-3-1-325,-3-2 0,-4 0 0,-6-6 0,-5 3-59,-5-3 0,-7-2 0,-2-1 1085,-2-1 0,5-7 0,-3-2 0</inkml:trace>
  <inkml:trace contextRef="#ctx0" brushRef="#br0" timeOffset="1082">1572 1328 8386,'20'-29'92,"3"0"0,-4 8 1,7-3-1,-3 5 406,0 1 0,0 3 0,-5 3 0,-1 6-174,1 4 0,-1 2 1,1 0-1,-3 2-142,-3 4 0,3 4 1,-5 7-1,2 1-266,-1-1 1,-1 7-1,4-1 1,-5 0-456,-1 2 0,0 3 1,-4 5-1,2-2-1486,-2-2 2025,-3 0 0,-8 6 0,-3 0 0</inkml:trace>
  <inkml:trace contextRef="#ctx0" brushRef="#br0" timeOffset="1232">1817 822 8386,'-18'-35'403,"1"0"1,5 2 0,3 4 0,1 5-323,4 5 1,4 11-557,6 8 0,11 10 0,12 11 1,4 4 474,2 3 0,8 1 0,1 6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7:08.114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282 577 8227,'-25'-25'295,"-4"-4"1,-2 3-1,0 3 1,2 4 808,-2 1 0,0 1 1,2 1 3036,5 5-3747,5 3 1,17 21 0,8 7 0,9 5-228,9 6 1,3 4-1,8 4 1,0 4-64,-1 1 0,9 5 1,2 7-1,-1 2-338,-3-2 1,2 7 0,-2 1-1,-3 3-442,-1 3 1,-10 6 0,-3 0 0,-7-3-109,-5-1 0,-8-4 0,-14-4 0,-9-8 148,-7-7 1,3-16 0,-4-16 0,2-9 547,3-6 1,3-12 0,3-9-1,5-14 615,5-12 0,6-5 0,6-2 0,7-1 425,9 1 0,7-1 0,12 3 0,5 3-181,5 7 0,9 5 0,4 6 0,4 7-554,2 9 1,5 7-1,1 12 1,-2 5-250,-3 5 1,-8 1-1,-7 1 1,-8-1-290,-7 1 1,-6-9 0,-8-5-74,-9-8 1,-9-7 0,-9-13-1,-2-7-60,-3-7 0,-13-1 0,-11-6 0,-6-1-34,-6-5 0,3 10 1,-9-7-1,0 5-10,3 2 0,-5 6 0,8 8 0,5 4-751,5 7 1,13 11 170,12 16 1,22 9 1077,13 15 0,12 7 0,11 3 0</inkml:trace>
  <inkml:trace contextRef="#ctx0" brushRef="#br0" timeOffset="283">1679 1503 8168,'-17'-18'0,"-6"1"0,1-1 0,5 1 1114,3-1 0,10 1 1,-1-1-1,3 1-363,2-1 1,2-5 0,1 0 0,5 1-563,2 3 0,7-6 1,7-2-1,-3-1-192,-2 5 1,-3 2 0,-3 0-1,-3-3 45,-2 3 1,-2 1-287,-6 3 1,-2 7 0,-4 4 7,-6 5 1,-1 2 0,1 5 0,6 6 62,4 3 1,10 5 0,6 3-1,7 4-90,8 0 1,6 6 0,6-5 0,5 1-611,5 0 0,1-2 0,1 2 873,-1-6 0,16 5 0,4-1 0</inkml:trace>
  <inkml:trace contextRef="#ctx0" brushRef="#br0" timeOffset="533">2815 175 8227,'0'-35'0,"0"2"1509,0 4 0,0 2 1,2 8-765,3 1 0,-1 5 0,8 13 0,1 2-179,3 3 1,3 7 0,5 11-1,5 6-131,4 4 1,2 12 0,0 7 0,0 9-461,-1 1 1,1 11 0,0-1-1,2 6-290,4 5 1,-10 3 0,2 1 0,-6 0-558,-6 1 1,-9-7-1,-6-3 1,-4-5-3133,-2-5 4004,-16-17 0,-11 7 0,-17-13 0</inkml:trace>
  <inkml:trace contextRef="#ctx0" brushRef="#br0" timeOffset="800">3583 874 8243,'6'-23'159,"0"-1"1,-1-5 0,-5 6 0,0 2 1501,0 1 1,0 8 0,-1 3-975,-5 1 1,2 2-1,-10 6 1,-5 2-470,-8 4 1,-1 4 0,-1 7 0,-2 1-162,-2-1 0,-2 2 1,0 3-1,1 3-239,-1 2 1,6-5-1,1 1 1,3-4-329,4-1 0,3-1 0,5 1-39,1-1 1,8-5-1,0-3 385,8-1 1,14 4 0,11-6 0,6-2 210,5-3 0,5 1 0,9 2 0,3 4-506,1 2 1,0-4 0,-5 5-1,-1 3-447,0 1 1,-1 9 0,-3-1 905,-1-2 0,-1 6 0,7 1 0</inkml:trace>
  <inkml:trace contextRef="#ctx0" brushRef="#br0" timeOffset="1167">3950 1136 8308,'0'-33'866,"0"4"0,0-10 0,0 6-83,0 4 1,0 6 0,2-5 0,4 5 72,5 8 1,-1-1 0,1 10 0,3 2-479,2 2 0,1 10 1,2 6-1,3 5-456,1 4 1,2 8-1,-3 0 1,1 6-153,-2 4 0,-3 0 1,-5-4-1,-3 2-415,-2 1 1,-2 1-1,-6-8 1,0-2-104,0-2 1,-8-9 0,-4-1 0,-3-7 763,-3-5 0,1-3 1,1-10-1,3-7 654,1-8 1,2-12 0,-1-10 0,5-2 312,4-3 1,10 3 0,5 0 0,7 1-310,3-1 0,8 12 0,-2 0 0,4 6-394,2 6 1,6 3 0,0 7 0,-3 5-518,-1 4 1,-4 10-1,-2 5 1,-2 7-993,2 3 0,-5 8 1,-3-2-1,-4 4-9,-1 2 1,-3 0 0,-1 0 0,-4 0 1237,-3 0 0,-1 7 0,-6 3 0</inkml:trace>
  <inkml:trace contextRef="#ctx0" brushRef="#br0" timeOffset="1966">4893 996 8409,'-10'-8'358,"0"6"0,7-5 0,-5 1 407,-2 0 1,4 0-1,-5 4 116,-3-4 1,4 4 0,-1-3-270,-3 3 1,1 4 0,-1 2-1,4 3-205,2 3 1,3-4 0,5 5 0,0 3-210,0 2 1,0 1 0,2 0 0,3 1-243,7-1 1,9 7 0,5-1 0,1-2-754,4-1 1,2-3 0,0 1 0,-2-3-111,-2-3 0,-8 1 1,3-7-1,-5-2 561,-2-2 0,-1-4 0,-4-4 0,-7-5 318,-3-5 0,-4-9 1,-1-4-1,-7-4 570,-6-2 1,3 2-1,-11 2 1,3 2 567,-2-2 0,3 4 1,-3-1-1,6 3 642,5 4 1,-2 1-1335,9 3 0,1 1 0,12 5-311,9 5 0,8 6 0,12 4 0,2 4-213,2 1 1,-1 3-1,-5 5 1,0-1-264,0-4 0,-2 3 1,-4-3-1,-5 3-293,-5 3 0,-7-1 0,-3 1 1,1-3-43,0-3 0,-6 3 0,1-3 0,-3 3 168,-2 3 1,-2-3 0,-1-1-1,-3-2 244,2 1 1,2-3 0,2 2 344,0 1 1,2-5 0,4 0 0,5-2 280,5-1 0,1 1 0,3-4 1,3 2 8,6 2 1,2 0 0,2-6 0,-2 0-128,0 0 1,6 0 0,-10-2 0,0-2-237,-3-2 1,1-2 0,-2 2-77,-1-5 0,-3 1 0,-2 0-71,1 3 1,-6-7 22,-1 2 1,1 5 0,5 1-145,1 4 1,-7 2 0,1 0 0,2 0 23,1 0 1,-3 0 0,-1 0 366,3 0 1,2 6 0,1 0 108,0-3 0,1 1 1,-1 0-28,1 2 1,-7 0 0,1-6 0,0-2 214,-3-4 0,5-6 0,-8-9-164,-2-2 1,-2-8 0,-2 0 0,-2-6-178,-4-4 1,-4-7-1,-7 1 1,-3-3-394,-3-3 0,4 8 0,-5 5 1,7 5-1390,5 6 1723,-3 3 0,13 9 0,-6 0 0</inkml:trace>
  <inkml:trace contextRef="#ctx0" brushRef="#br0" timeOffset="2632">859 2708 8239,'-24'-8'0,"1"-2"0,2-2 1199,1 1 0,-3 7 1,0-2-1,1 6-341,3 6 1,3 11 0,5 13 0,5 4-385,4 7 1,10 6 0,5 9 0,11 4-248,11 2 1,7 2-1,13 8 1,1 2-303,2 2 0,0-9 1,-5-8-1,-1-5-513,0-2 0,-1-7 1,-5-6-1,-5-10 51,-4-12 1,-8-7-1,-2-14 1,1-7 268,-1-13 0,-6-15 0,2-9 0,-1-8 96,1-8 0,-4-16 0,3-3 0,-9 1 164,-7 3 0,-4 3 0,-2 6 1,0 2 125,0 4 0,-8 14 0,-1 15 1,-3 10-541,0 5 0,6 10 0,-3 7-318,1 6 0,8 15 0,10 13 0,3 8-1529,7 7 2269,9 5 0,-2 9 0,8 2 0</inkml:trace>
  <inkml:trace contextRef="#ctx0" brushRef="#br0" timeOffset="2817">2046 3581 8239,'0'-18'620,"-2"3"3735,-4 3-3037,4-3 1,-5 15-1060,7 0 1,2 7-1,1 11 1,3-1-463,-2 1 1,4-1 0,0 3 0,-1 1-813,1 2 0,4 1 0,-6-7 0,0 0 1015,1 1 0,-5-1 0,6 1 0</inkml:trace>
  <inkml:trace contextRef="#ctx0" brushRef="#br0" timeOffset="2932">1854 2917 8432,'-12'-17'0,"3"-1"340,1 1 1,-4-1-341,6 1 0,8 7 0,8 2 0</inkml:trace>
  <inkml:trace contextRef="#ctx0" brushRef="#br0" timeOffset="3150">1976 2358 8234,'-19'-46'380,"-4"-1"0,3 4 0,-1 3 0,5 11 3445,5 7-3403,7 13 1,-2 10-1,12 17 1,5 11-479,5 10 0,1 5 0,3 9 0,1-1-298,2 1 1,1-1-1,-5 2 1,2 3-566,3 1 0,-3 0 0,-7-6 0,-3 1-1496,3-1 2415,-6 1 0,-1 7 0,-7 2 0</inkml:trace>
  <inkml:trace contextRef="#ctx0" brushRef="#br0" timeOffset="3382">2151 2253 8227,'6'-29'-55,"0"0"1,1 2 0,-1-4-1,4 4 1142,0 2 0,5 3 1,-3 11-513,3 5 0,3 6 0,-1 6-433,1 5 1,-9 7 0,-1 3 0,-2 4-224,0 3 0,0-1 0,-8 4 0,-4-4-349,-6-2 0,-5 6 0,-5-4 0,-3 2-287,-2 1 1,4-7-1,-6 6 1,-2 0 716,-2-2 0,-2 6 0,0-6 0</inkml:trace>
  <inkml:trace contextRef="#ctx0" brushRef="#br0" timeOffset="3564">2745 2114 8278,'6'-35'0,"-1"0"0,1 2 0,-6 2 0,0 2 0,0-2 0,-8 6 2256,-3 1 1,-5 13 0,1 9-1540,3 11 0,4 13 1,8 18-1,2 9-711,4 7 0,6 8 0,9 10 1,2 4-713,-1 1 0,3-1 0,0 5 0,0 3-754,1-3 1,-9 2 0,-7 7 1459,-2 1 0,-3 0 0,-5-6 0</inkml:trace>
  <inkml:trace contextRef="#ctx0" brushRef="#br0" timeOffset="3713">2780 2690 8232,'2'-29'352,"3"0"1,5 8 0,8-5 0,1 3 389,4 0 0,10 5 0,12 9 0,5 1-1218,10 4 0,6 2 1,4 4-1,0 4 476,0 5 0,0 5 0,0 1 0</inkml:trace>
  <inkml:trace contextRef="#ctx0" brushRef="#br0" timeOffset="4113">3705 3563 9231,'6'-11'1225,"0"-1"0,2 2-872,-3-1 0,-3 5 0,4 12 1,-4 5-172,-2 5 0,0 9 1,0 4-1,0 4-329,0 2 1,0 6-1,-2 2 1,-2-1-639,-1 1 1,-7 5-1,4-1 1,0 3 784,1 3 0,-7-1 0,4 1 0</inkml:trace>
  <inkml:trace contextRef="#ctx0" brushRef="#br0" timeOffset="4463">5801 2428 8277,'0'-43'578,"-14"-1"1,-5-7 0,-4 5 529,-3 5 1,-5 12 0,2 6 0,-4 3-541,-2 3 0,2 7 1,4 4-1,6 8-391,4 10 0,7 9 1,2 20-1,2 7-235,5 9 1,3 7-1,7 11 1,9 9-20,5 7 1,-6-43-1,-1 1 1,-2 3 0,0 1-1,-1-1 1,1 1-211,1-1 1,-1 0 0,-4 4 0,-2 1 0,2-1 0,-1 1 0,-2-2 0,-2 0-151,-2-2 1,-4-1 0,-12 33 0,-18-3 0,-10-10-73,-10-8 1,-9-22-1,4-18 1,2-17 423,2-10 0,7-9 0,4-11 1,6-7 217,10-3 0,14-1 0,7-1 0,4-2 549,2-4 0,10 4 0,7-4 0,10 5-931,6 1 1,12 7-1,5 5 1,9 4-878,3 1 0,0 9 1126,2 3 0,11-4 0,-3 0 0</inkml:trace>
  <inkml:trace contextRef="#ctx0" brushRef="#br0" timeOffset="4647">6115 3354 8422,'-6'-22'907,"1"5"1,-1 3 1268,-2 5 1,6-3-1813,-4 12 1,4 4 0,2 15 0,2 5-388,4 5 1,2 4 0,5 2 0,-1 0-819,2-1 1,-1 1 0,1-2-1,-2-2-865,1-1 1,1-7 1705,-3 6 0,5-8 0,-6 4 0</inkml:trace>
  <inkml:trace contextRef="#ctx0" brushRef="#br0" timeOffset="4780">6150 2795 8270,'-2'-35'264,"-4"0"0,5 8 0,-5 4-373,4 3 1,4 10 0,4 5 0,5 3 108,5 2 0,9 7 0,2 3 0</inkml:trace>
  <inkml:trace contextRef="#ctx0" brushRef="#br0" timeOffset="4982">6727 2096 8289,'-8'-60'511,"0"8"0,-6-1 0,5 13 1042,1 9 1,-4 3-754,7 5 0,-1 13 1,6 7-670,0 16 1,2 8-1,3 14 1,7 8-257,4 6 1,1 5 0,-1 4 0,-3 6-570,-1 4 1,-8-4 0,3 0 0,-1 2-701,0 2 1,-2 2-1,-10-2 1394,-5-4 0,-13 4 0,-3-6 0</inkml:trace>
  <inkml:trace contextRef="#ctx0" brushRef="#br0" timeOffset="5233">7006 1992 8206,'6'-53'8,"0"5"0,-2 5 609,-3 8 0,1 6 0,2 0 0,2 6 718,-2 3 1,-2 8-123,-2 1-1273,0 7 1,0 4-1,-2 12 1,-4 5-306,-5 6 1,-11-1 0,-3 7 0,-2 2-458,-4 2 1,-8 2-1,-4 0 1,1 0 139,-1 0 0,-2-1 0,8-1 0,6-2 682,4-1 0,12-9 0,7 4 0</inkml:trace>
  <inkml:trace contextRef="#ctx0" brushRef="#br0" timeOffset="5414">7547 1625 8308,'28'-53'220,"-3"-1"1,-10 0 0,-5 1 345,-10 9 0,-8 5 1,-9 4-1,-3 2 108,-3 4 0,4 9 1,-5 11-1,5 3-198,2 8 1,-1 13 0,3 16 0,3 8-323,6 8 1,4 19 0,2 11 0,0 15-297,0-41 1,0 2-1,0 2 1,0 1-1,0 3 1,0 0-1,0 0 1,0 1-253,1 2 0,-2 0 0,-2 1 0,-2 0 0,0 5 0,-1 0 1,-2 0-1,-2 0 114,-1-3 0,-1 0 0,-1-5 0,-1-2 0,-4-2 1,1 1-1</inkml:trace>
  <inkml:trace contextRef="#ctx0" brushRef="#br0" timeOffset="5548">7233 2323 8538,'19'-38'548,"5"3"0,-3-2 0,8 13 1,2 3-297,2 2 0,8 9 0,2 4 0,1 4-895,5 2 0,7 8 0,2 4 643,-1 3 0,5 10 0,0 3 0</inkml:trace>
  <inkml:trace contextRef="#ctx0" brushRef="#br1" timeOffset="5715">8508 2987 9724,'-12'0'2191,"1"2"0,-3 4-1722,-1 5 0,-5 7 0,-3 5 0,-6 8-1064,-4 8 0,-2 8 0,-2 11 583,-4 6 0,-3 12 0,-9 3 0</inkml:trace>
  <inkml:trace contextRef="#ctx0" brushRef="#br0" timeOffset="6532">2308 5554 8146,'-17'-27'379,"1"4"0,3 5 517,1 7 0,8 1 1,-4 6-194,0-2 1,7 2-1,-5 10 1,4 6-303,2 3 0,-6 11 0,0 3 0,2 4-181,2 2 0,2 5 0,0 3 0,0 2-189,0 3 1,2 3-1,2 1 1,4 0-321,2 1 0,-7-1 1,5 1-1,-2-1-568,0 0 1,6-1-1,-7-3 1,-1-5-251,-2-6 1,-2-6 0,2-14-325,4 1 1431,-4-8 0,6-10 0,-8-10 0</inkml:trace>
  <inkml:trace contextRef="#ctx0" brushRef="#br0" timeOffset="6766">2011 5694 8234,'-25'-14'249,"-4"-3"1,4-4 0,1 3 0,5 1 1196,1-1 1,9 1-889,3-1 0,14 3 0,11 1 1,16 4-240,16 3 1,11 1-1,13 4 1,9-2-346,7-2 1,6 0 0,-45 6 0,1 0 0,-2 1 0,1 0-776,47 5 0,0 4 0,-12 9 0,-10 3-498,-9 1 1,-17 6 1298,-16-6 0,-8 16 0,-10-2 0</inkml:trace>
  <inkml:trace contextRef="#ctx0" brushRef="#br0" timeOffset="6949">1592 6602 10142,'21'-2'473,"9"-4"1,16 4 0,28-3-1,17 3-500,-38 1 1,3 2 0,3-1 0,0 0 0,1 0 0,0 2 0,-1 0 0,-1 1-242,-3 3 1,0 0-1,0-1 1,-1 0-1,-3 0 1,-1 1-1,37 6 268,-11-2 0,-2 5 0,-12-5 0</inkml:trace>
  <inkml:trace contextRef="#ctx0" brushRef="#br0" timeOffset="7333">3653 6393 8233,'0'-18'232,"2"3"0,2 1 1697,1 2 0,1 6-1280,-6-5 1,-2 9 0,-3 2 0,-9 10-404,-7 5 1,-5 5-1,-5 3 1,2 6-159,-2 4 1,-2 8-1,-2 1 1,2 3-67,4 4 0,-2-5 0,8 3 0,3 1-443,7 3 1,-1-1 0,8-1 0,3-7 22,1-5 0,2 0 1,0-14-1,2-1 268,3-3 0,5-9 1,8-4-1,1-4 406,4-2 1,4-8 0,10-4-1,2-3 80,2-3 1,2 3 0,-3 1 0,5 4-11,0 3 0,-3 1 0,-7 6 0,0 0-366,0 0 1,0 2 0,-2 4-1,-2 5-762,-2 5 0,-8 7 1,5 2-1,-5 0-138,-4 1 0,5 3 1,-11-4-1,3 0 920,-2 0 0,3 6 0,-5-3 0</inkml:trace>
  <inkml:trace contextRef="#ctx0" brushRef="#br0" timeOffset="7465">4299 7126 8205,'17'0'52,"-1"2"0,-2 2 6,-3 2 1,-5 7 0,6-1 0,-1 5-294,-1 7 1,6 1 0,-5 6 234,5-2 0,1 8 0,1 8 0</inkml:trace>
  <inkml:trace contextRef="#ctx0" brushRef="#br0" timeOffset="7599">4282 6707 8212,'0'-18'-543,"0"1"1,-6-1 542,0 1 0,-8 0 0,5-1 0</inkml:trace>
  <inkml:trace contextRef="#ctx0" brushRef="#br0" timeOffset="8016">1610 4873 8361,'-53'-25'205,"3"-4"0,3-2 861,6 2 1,8 3-1,8 11-470,8 3 0,15 4 0,8 10 1,17 2-304,14 2 1,17 8 0,18-3 0,17 5-154,-36-7 1,3-1 0,4 1-1,2 0 1,7 0 0,2-1-1,-1 1 1,-1 0-172,1-1 1,0 1 0,-1 0 0,0 0 0,-1-1-1,0 1 1,-3-1 0,0 0-328,-2-2 1,-2-1-1,-9 0 1,-3-2-1,25-3 1,-20-2-355,-17-4 1,-18 2 0,-13-9 0,-8-5 430,-10-3 1,-7-10 0,-16 2 0,-2-4 4,-3-2 0,-5 2 1,-8 2-1,1 4 166,0 2 0,1 3 1,7 9-1,9 3-377,9 2 1,17 4-242,9 10 0,17 6 728,18 11 0,16 12 0,11 10 0</inkml:trace>
  <inkml:trace contextRef="#ctx0" brushRef="#br0" timeOffset="8232">3915 4873 8577,'-8'-17'253,"-2"-7"1,-7 1 0,-1 2 2723,1 1 0,5 11-2310,1 3 0,7 14 0,-2 9 0,6 12-523,6 10 1,2 11-1,7 11 1,1-1-309,3 0 0,4 6 1,-1 0-1,3 4-401,2 0 0,0 3 0,2-9 1,-7 2-1207,-9-2 1,-5 0 0,-8-11 1770,0-9 0,-23-5 0,-6-4 0</inkml:trace>
  <inkml:trace contextRef="#ctx0" brushRef="#br0" timeOffset="8432">4107 4926 8321,'0'-41'162,"2"0"0,2 4 729,2 6 0,5 6 0,-3 7-8,2 1 1,1 1 0,5 7-687,-5 9 0,5 7 0,-6 11 0,-1-1-370,-3 1 1,-4 1 0,-2 3 0,0 3-348,0 2 0,-2-4 1,-4 6-1,-7 1-400,-9-3 0,-5 6 1,-8-2 919,0 8 0,-7-3 0,-3 7 0</inkml:trace>
  <inkml:trace contextRef="#ctx0" brushRef="#br0" timeOffset="8648">4928 4576 8314,'-18'-35'455,"1"0"1,-6 0 0,-3 2-1,-1 4 779,-4 6 0,6 6 0,2 5 0,3 8-641,3 8 1,-1 15-1,3 16 1,3 10-513,6 5 0,4 16 0,2 6 0,0 8-213,0 9 1,8 0 0,4 8 0,3 0-497,3 0 0,-10-47 0,1-1 1,0 3-1,0-1 0,8 46 628,1-10 0,-9-7 0,-1-10 0</inkml:trace>
  <inkml:trace contextRef="#ctx0" brushRef="#br0" timeOffset="8799">4840 5187 8264,'0'-25'332,"0"4"0,0-6 1,0 2 516,0 3 1,2 5 0,4 5-808,6 6 1,5 4-1,5 2 1,3 0-639,2 0 1,2 8 595,6 4 0,8 11 0,1 4 0</inkml:trace>
  <inkml:trace contextRef="#ctx0" brushRef="#br0" timeOffset="8948">5958 5397 8287,'18'-25'578,"-9"5"1,-1-1 0,-2 6 916,0 3 1,7 8-1,-1-2-1428,3 4 0,1 10-67,-4 4 0,3 11 0,-5 4 0</inkml:trace>
  <inkml:trace contextRef="#ctx0" brushRef="#br0" timeOffset="275125">4788 8629 8376,'0'-29'0,"-2"3"784,-4 7 0,4-2 591,-3 9 0,3 6-739,2 6 1,0 2-1,1 10 1,3 3-180,2 7 0,8-1 0,-5 6 0,3 0-213,0 0 1,-6 4-1,5 8 1,1 4-53,-2 2 1,3-1 0,-5 7 0,0-1-331,-1 4 0,-1 5 1,-6-1-1,0 6-424,0 4 0,-2-4 0,-3-2 1,-7 0-326,-4 0 1,-7-13-1,0-3 1,1-7 7,3-4 1,0-8 0,-3-6 0,-1-7 878,2-8 0,-7 4 0,1-1 0</inkml:trace>
  <inkml:trace contextRef="#ctx0" brushRef="#br0" timeOffset="275391">4858 8681 8867,'17'-58'0,"3"0"539,3 1 0,-2 5 1,7 7-1,-1 10-35,0 10 0,2 8 0,4 5 0,-2 6-71,-2 4 1,-2 4-1,2 4 1,-5 8-372,-5 7 0,4 6 0,-1 8 0,-5 2-165,-3 4 0,-10 3 1,1 7-1,-3-1-190,-2 3 0,-9-11 1,-7 11-1,-5-3-157,-1 1 0,-5-1 1,-2-1-1,-4-7-181,-2-5 1,6 0 0,2-14 0,2-1-235,3-3 0,3-3 865,2-5 0,7-3 0,2-8 0</inkml:trace>
  <inkml:trace contextRef="#ctx0" brushRef="#br0" timeOffset="275841">5696 9345 8197,'0'-18'649,"0"1"1,0-1 695,0 1 1,-8 7-789,-3 4 0,1 6 1,-2 6-1,-1 6-240,-3 3 1,-1 5 0,-3 3 0,-1 4-306,-2 0 1,-8 12-1,4-4 1,-3 4-123,1 4 1,2-5-1,-4 7 1,4 0-201,2-1 0,-2-3 0,7 4 1,5-5-377,-1-7 1,8 0-1,3-9 667,3-3 0,4-9 0,3-7 1,7-5 501,4-5 0,9-5 0,6-9 0,6-3-123,3-1 0,9 0 1,-4 5-1,1 1-70,1-1 0,-8 3 1,1 3-1,-3 6-359,-2 4 0,0 2 1,-2 0-1,-4 2-543,-6 4 0,-1 4 0,-3 7 0,1 1-143,-5-1 0,-3 6 0,1 3 0,-3-1-1017,-2 0 1772,5 6 0,-11-4 0,6 8 0</inkml:trace>
  <inkml:trace contextRef="#ctx0" brushRef="#br0" timeOffset="275991">6272 9886 8197,'10'-8'125,"-2"4"1,-6-5 510,4 1 0,-4 0 0,5 4-582,1-1 1,0 1 0,6 9-1,-3 7-482,3 4 1,-1 1 427,-1 1 0,11 7 0,-3 2 0</inkml:trace>
  <inkml:trace contextRef="#ctx0" brushRef="#br0" timeOffset="276125">6290 9624 8282,'0'-45'210,"-2"7"1,-2 7 1262,-2 7 0,-1 11-1042,1 1-431,4 8 0,10 12 0,11 11 0</inkml:trace>
  <inkml:trace contextRef="#ctx0" brushRef="#br0" timeOffset="276575">5714 7773 8586,'-2'-18'0,"-4"1"433,-6 0 0,3 1 0,-1 2 1152,2 3 0,2 9-1104,6 2 0,8 10 1,4 13-1,3 8-253,3 8 1,5-1-1,2 9 1,2 3-308,4 7 1,0-1-1,0 6 1,-3 0-517,-3 0 0,-2 4 1,-7 8-1,-5 2-2689,-5-3 3284,-12-1 0,-11-2 0,-10 0 0</inkml:trace>
  <inkml:trace contextRef="#ctx0" brushRef="#br0" timeOffset="276825">5906 7808 8315,'0'-20'-32,"0"-1"0,0-2 293,0 1 1,0 9 0,0 1 1015,0-1 1,2 5-1171,3 2 1,3 6 0,4 6 0,-4 6-354,-1 3 1,-5 3 0,4 1 0,-4 4 29,-2 6 0,-8 4 1,-5 2-1,-9 2-262,-7 4 0,2-2 1,-2 7-1,-2 1 478,-2-3 0,-2-1 0,0-8 0</inkml:trace>
  <inkml:trace contextRef="#ctx0" brushRef="#br0" timeOffset="277025">6482 7493 8315,'-35'-25'803,"0"2"1,0 0 0,0 11-172,0 8 1,2 6 0,4 4 0,6 9-162,4 13 0,9 3 0,4 17 1,6 6-361,6 9 1,4 12-1,9 7 1,2 5-447,3 6 0,-10-42 1,1 1-1,-2 4 0,-1 1 1,0-1-1,-1 0-460,-1 1 0,0-1 0,0-2 0,-1 0 491,-3 45 0,0-11 0,-6-11 0</inkml:trace>
  <inkml:trace contextRef="#ctx0" brushRef="#br0" timeOffset="277214">6150 8262 8291,'-8'-18'460,"7"1"1,-5 0 123,4-1 0,4 3 0,4 1 0,7 4-427,8 2 0,16-3 0,16 3 1,9 0-848,6 1 1,4 1 689,3 6 0,13-8 0,9-2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2:21.1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1153 69 8336,'0'-18'9,"-6"7"166,1-1 0,-3 8 1,4-3 757,-2-1-759,0 6 0,6-4-137,0 12 1,2-4 87,4 4 1,-4-3-1,6 1 383,0 2-277,-7 0 1,7-4-100,-8 4 0,2-4-21,4 4 0,-4-3-68,4 3 0,-4 4 1,-2 7-52,0 1 1,0 5-1,0 0 1,0 1-8,0 1 0,0 2 0,0 8 0,-2 2 92,-4 4 0,4-3 0,-4 7 0,4 0 18,2-1 0,0-5 1,0 2-1,0-2-32,0 1 0,0-5 1,0 2-1,0-6-43,0 0 1,6 2 0,2 0 0,0-2-47,-1-2 1,5-5 0,-4 3 0,0 0-2,-1 0 0,5-3 0,-4 3 0,-1 0 7,1 0 1,4-4 0,-4 5 0,-1-1 4,1 0 1,0-4 0,-4 4 0,4 0 3,1 1 0,-5-5 0,2 4 0,-4-2-42,-2-3 0,2 5 0,2 2 1,2 2-14,-3-2 1,-1 2 0,-2-6-1,0 3-5,0 3 0,0 0 0,0 0 1,0-2 36,0 2 0,0 0 1,0 0-1,0-4 34,0-2 0,6 4 0,0-5 0,-2-1 16,-2 2 1,0-5-1,2 3-34,1-4 1,3-3 0,-4-3-175,2-1 0,2-8-12,-2 2 459,-5-4 1,7-10-165,-8-4 0,-6-3 0,1-3 0,-1 1-136,-2-1 1,4-1-1,-6-2 1,1-5 0,-1-1 1,4 4 0,-5-6 0,-1-2 11,2-2 0,-5-2 0,3-2 0,-2-4 5,3-5 0,-5-7 0,5-3 1,-5-4 60,-1-2 0,-1-8 0,1-8 0,-1 1 104,1-1 1,5 2 0,2 7 0,1-1-22,-1 0 1,6 10 0,-4 7 0,3 11 192,-1 5 1,0 2 0,6 2-112,0 4 0,0 3 0,0 9-104,0 0-390,0-1-208,0 8 1,6 5 267,0 10 1,5 7 0,-5 9 0,0 7 136,2 4 0,-5 1 0,7 16 0,0 3-93,0 5 0,-5 9 0,5-2 0,-2 6-281,-4 5 0,-2-1 1,-2 7-1,0 3-593,0 1 0,-2-1 1065,-4 3 0,-4-11 0,-7 9 0</inkml:trace>
  <inkml:trace contextRef="#ctx0" brushRef="#br0" timeOffset="1882">315 436 8287,'-6'-12'0,"-2"2"-38,-1 3 1,-3-7 153,-5 2 1,-1 3 471,1-3-523,-1 8 115,8-4-462,3 8-356,7 0 445,0 0 1,-2 6 0,-4 0 123,-6-2 1,3-2 0,-1 0-1,0 2 14,0 1 1,-1 1 0,-7-6 219,1 0 1,5 0 0,1 0 479,-3 0 0,4 0 1000,-1 0-667,7 0-404,-12 0-626,14 0 1,-5 2 49,7 4 0,2-4 1,1 6-1,5-2 14,2-1 0,-4 7 0,5-4 0,3 1-40,1 5 1,3 2 0,1 1 0,5 1-56,5-1 0,-2 0 0,2 1 1,2-1-67,2 1 1,0-1 0,-2 1 0,-4-1 60,-2 1 1,-1-3-1,-7-1 1,1-4 94,-1-3 0,-5 5 569,-1-6-193,-7 0 0,2-6 3,-12 0-349,4 0-334,-13-8 145,13 6 1,-6-4 0,8 12 102,0 5 1,0 5-1,-2 1 1,-2 1 47,-2-1 1,-1 7 0,1 1 0,-6 2-37,-3 4 0,-5 8 0,-3 2 0,-4-2-72,0-3 0,-6 5 1,6 0-1,-3-2-8,1-2 1,8-10 0,-2-2 0,3-4-1291,3-3-339,7 3 1746,2-19 0,16 6 0,2-8 0</inkml:trace>
  <inkml:trace contextRef="#ctx0" brushRef="#br0" timeOffset="2416">140 366 8422,'-11'-6'687,"-1"0"-768,8-7 0,-2 13 1,12 0 300,6 9 0,5 1 0,5 2 0,3-1-141,2-1 0,2 5 0,6-3 1,0 4-57,0 1 0,0-5 0,0-1 1,0 3-118,0 2 1,-2 1 0,-2-1 0,-4-3 8,-2-1 0,-2-3 0,-5 5-18,-1-2 1,-7-7 401,-4 7-178,-4-8 0,-4 4 1,-2-6-1,-4 2-56,-2 1 0,5 9 1,-7-2-1,0 3-22,3 3 1,-7 7-1,3 2 1,-7 4-89,-3 4 0,-2-4 0,3 10 0,-3-2-93,-2 1 1,4-3 0,-7 4 0,1-4-115,2-2 1,-6-2 0,6-4-1,0-6-1,4-3 1,1-5-1,1-1 1,-2-5-81,1-1 0,9-2 1,1-4 332,-2 4 0,-9-4 0,-4 5 0</inkml:trace>
  <inkml:trace contextRef="#ctx0" brushRef="#br0" timeOffset="2850">158 383 8350,'-10'-17'265,"-5"1"0,5 3 689,0 1-1130,2 8 0,10-4 1,4 10-1,6 4 429,3 6 0,5 5 0,3 5 1,4 3-253,0 2 0,6-4 1,-4 4-1,2 1-90,-1-1 0,3-4 0,-6 6 1,2 0 18,0-2 0,-6 6 0,4-5 0,-1-1-4,-5-4 1,-7-2-1,-5 1 229,-1 1 0,4 0 126,-7-5 1,-6-7-1,-11 1-150,-4 2 0,-3 1 0,-2 3 0,-5-1-165,-1 1 1,4-1-1,-6 2 1,-2 3-253,-2 1 1,0 6 0,2-4 0,2 3-89,-2 3 0,3-4 0,1 2 0,2 0-1243,4-2 1617,1-2 0,11 1 0,1 1 0</inkml:trace>
  <inkml:trace contextRef="#ctx0" brushRef="#br0" timeOffset="3266">280 331 8300,'-12'-8'41,"1"-4"42,-1-3 1,4 5 0,8 4 149,10 4 0,8 4 0,5 2 0,6 4-71,4 2 1,2 1 0,0 7 0,0 1-223,0 5 0,0-5 0,-2 4 0,-2-1-31,-2 1 1,-8-4-1,0 5 1,-5-3 0,-4 2 0,-9-1 0,3 5 1,-4 0 149,-2 0 0,-8-6 0,-3 5 0,-7-1 0,-5 4 1,2-2 0,-8 2 0,-2 0-2,-2-1 1,-2 4 0,0-2 0,0 3-212,0 2 0,-6-1 1,2 1-1,2 0-409,1 0 0,12 0 561,-5 0 0,0 0 0,2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2:50.0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68 340 8280,'-17'-6'0,"-1"-1"2995,1-3-1959,7 6 1,4-4-767,12 8 1,12 0 0,11 0 0,6 0-150,5 0 1,5 0 0,8 0 0,1 0-160,4 0 0,-2 0 0,6-2 0,-3-1-419,-9-3 1,1-6 0,-13 6 0,-3 0-1222,-4-1 0,-11 3-95,-3-8 1773,-7 8 0,-10-3 0,0 7 0</inkml:trace>
  <inkml:trace contextRef="#ctx0" brushRef="#br0" timeOffset="198">400 78 8321,'-25'-23'0,"-2"2"987,0 5 898,1-1 1,17 17-1270,3 0 1,12 9-1,5 15 1,5 5-643,1 4 0,1 4 1,-3 1-1,-1 5-214,-2 2 1,-3 3 0,3 9 0,-6 3 239,-4 2 0,-10 17 0,-2 11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0:02.6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297 963 8298,'8'10'-1355,"-4"-2"882,8-8 0,-7 0 943,7 0 1,-6 0 445,6 0 0,-9-8 81,3-4 0,2-3-307,-2-3 0,0 7-219,-6-1 0,2 2-149,3-1 1,-3-5-156,4 5 0,-4 1 75,-2-2 1,0 6 74,0-5 0,0-1-28,0-5 0,-2-1-220,-4 1 0,-3 1 0,-9 3 1,1 3-105,-1 2 1,1 2-1,-1 4 1,-1-1-74,-4-3 0,1 0 0,-5 8 0,0 4-49,0 5 1,4 5-1,-5 1 1,3 1-207,4-1 1,3 3 0,5 1 0,3 2-39,2-1 1,2-3 0,8-2-1,4 1 262,6-1 1,3-1-1,3-2 1,1-5 102,5-1 1,-3-2-1,6-8 1,0-2 222,0-2 1,-3-7 0,3 1 0,-2-4 266,-4-1 1,-1-6 0,-3-1-1,1 5 115,-1 5 0,1-1 1,-3 3-1,-1-1-316,-3 1 0,1 4 1,6 8-1,1 0-209,4 0 0,-3 2 0,5 4 1,-2 8-435,0 7 1,8 0-1,-1 6 1,3 1-672,2-1 0,-1 0 0,3 2 0,4-4-1271,6 0 2332,3-5 0,10 5 0,2-7 0</inkml:trace>
  <inkml:trace contextRef="#ctx0" brushRef="#br0" timeOffset="233">1171 352 8176,'-26'-52'338,"7"7"0,-4 6 0,3 8 1301,3 8 0,-1 9-897,1 3 0,7 9 1,4 2-1,4 11-404,2 11 1,10 5 0,6 10-1,7 4-226,4 5 0,2 10 0,4 5 0,-2 1-155,-2 4 1,0-4-1,6 2 1,0 4-563,0 5 1,0 1 0,-2 6 0,-2-1-295,-2 1 0,-13-5 0,-1 5 0,-5-4-591,-6-8 1,-10-14 1489,-6-13 0,-11-4 0,-4-2 0</inkml:trace>
  <inkml:trace contextRef="#ctx0" brushRef="#br0" timeOffset="533">1293 1051 8203,'-6'-29'0,"0"1"0,2 3 333,2 4 0,8 1 0,4 3 0,3-1-79,7 1 1,9 5-1,0 3 1,4-1-100,2 0 0,8-1 0,1-5 0,1 1-245,-4-3 1,-4 3 0,-2-15 0,-3-3-34,-2-5 0,-5-5 0,-10-6 1,-3 3 188,-6-3 1,-6-3 0,-6-2 0,-6 1 465,-3 9 1,-8 7 0,-1 8 0,3 5 1967,2 5-2368,1 9 1,8 12 0,5 16 0,3 11-160,2 10 1,13 13 0,7 12-1,7 8-209,10 9 0,-1-5 0,9 13 0,-2 1-229,-4 1 1,-21-44 0,0 1 0,15 43 0,-5 2-2515,-11-2 2670,-7-9 0,-10-5 1,0-7-1</inkml:trace>
  <inkml:trace contextRef="#ctx0" brushRef="#br0" timeOffset="699">1677 963 8203,'10'-29'0,"-2"2"0,-1 2 392,5 3 1,3 5 0,3 3-1,1 5-101,5 1 1,5-4-1,10 7 1,3 1-395,3 2 1,1 2 0,7 0 0,-1 2-458,1 3 0,-9-1 560,-3 8 0,4 0 0,-1 5 0</inkml:trace>
  <inkml:trace contextRef="#ctx0" brushRef="#br0" timeOffset="999">2393 911 8203,'10'-8'254,"-2"-2"285,-1 1 0,-3-7 0,8 7 1,1-3-75,3 0 1,1 3-1,3-5 1,3 2-26,6-1 1,-2-1 0,1 1 0,-3 1-234,-4-2 1,-2-1 0,-1-3 0,-3 1-100,-3-1 1,-4 1 0,-8 0-58,0-1 0,-8 3 0,-5 3 0,-7 6-374,-3 4 1,-8 4-1,4 4 1,-2 7-12,-1 9 1,9-1-1,-2 8 1,5 2-34,7 2 0,3 2 1,10 0-1,4 2 29,5 4 0,13-4 1,7 3-1,9-5-135,13-6 1,1-3 0,12-11-1,4-3 473,4-6 0,9-4 0,-3-2 0</inkml:trace>
  <inkml:trace contextRef="#ctx0" brushRef="#br0" timeOffset="1383">3301 562 8203,'-2'-18'0,"-2"-1"889,-1-4 0,-7 9 1545,6-4-1888,0 13 0,6 5 0,2 11-296,4 5 0,2 7 1,5 0-1,-1 1-174,2 1 1,7-4 0,2 6-1,-1-1-593,-3-5 0,4 4 0,1-2 0,-1-1-272,2-3 0,-4-1 0,7-3 0,-3-3-177,-4-6 1,-1-4 0,-3-6 740,0-8 1,-5-9 0,-2-20 0,-2-6 513,-5-3 0,-1-8 0,-4-2 0,-1-4 718,-3-8 0,-8 8 0,3-6 0,-5 6 768,-1 8 1,1 5 0,2 18-533,3 4 0,1 8-1343,-2 15 0,14 10 0,16 21 0,9 10 90,6 10 1,10 5-1,3 4 1,5 5-477,1 5 0,1 9 0,-3 3 0,-2-4-805,-1-6 0,-14 2 0,0-4 0,-6 0-1688,-5-6 2979,-11-8 0,-11-7 0,-10 2 0</inkml:trace>
  <inkml:trace contextRef="#ctx0" brushRef="#br0" timeOffset="1682">3860 649 8312,'10'-17'275,"5"-1"0,-3 1 1,3-1 76,3 1 0,5 1 1,2 3-1,3 1 442,3-2 1,4 1-1,3-1 1,3 3-286,-2-3 0,-2 0 0,-4 1 0,-4 1-240,-6-1 1,-5 3-1,-5 0 73,-1 2 0,-6 3-518,5 5 1,3 1 0,7 5-143,3 6 1,5 11-1,-4 6 1,2 4 65,4 2 1,2 6 0,2 2 0,-2 1-72,-4 5 0,2-6 0,-9-1 0,-7-3-69,-7-4 1,-8 4 0,-8-12 0,-9 0-129,-11-4 1,-14-5-1,-11-5 1,-9-3 519,-6-2 0,-2 5 0,1-3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2:53.6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1200 8245,'-11'-25'537,"1"5"2506,2 7-2504,2 1 1,6 4-1,0 8-312,0 10 0,6 7 1,2 5-1,2 3 73,3 2 1,-3 2 0,2 6 0,1 2-86,3 4 0,1-2 0,-1 7 0,-3 3-61,-1 1 0,-2 3 1,1 1-1,-5 4-245,-4 6 0,-2 4 1,0 2-1,0-2-282,0-4 1,-6-4-1,-2-8 1,-1-3-491,-5-8 1,4-2 0,-1-16-2253,-3-2 1479,6-9 1636,1-12 0,7-10 0,0-7 0</inkml:trace>
  <inkml:trace contextRef="#ctx0" brushRef="#br0" timeOffset="466">175 1392 8206,'-17'-35'-68,"-1"0"1,3 2 0,1 2-1,4 4 462,2 2 0,3-4 0,5 5 1,0 3 555,0 2 0,4 1 1,5 3-714,9 3 1,11-2 0,0 9 0,4 1-217,2 2 0,6 4 0,-1 4 0,-1 5 48,-2 5 0,-2 11 1,0 6-1,-2 8-212,-4 3 1,-6 3 0,-11 5 0,-6 1-140,-4-1 0,-2 4 1,-2-1-1,-6-5-54,-10 0 1,-9 1 0,-13-1 0,-5-3 118,0-6 0,-3-6 1,7-8-1,4-8 197,6-5 0,0-10 0,8 1 778,1-3 1,11-4-588,5-3 0,14-3 0,7-4 1,9 6-144,3 5 0,2 1 1,8 0-1,2 1 15,1 5 0,1-2 0,-4 8 1,2 1-147,1 3 0,1 1 0,-8 1 0,-2 1-190,-2 5 1,-7-5-1,1 6 1,-6-2-225,-5 1 1,-4 1 0,-8-4-1,0 3 517,0-3 0,-8-2 0,-2-1 0</inkml:trace>
  <inkml:trace contextRef="#ctx0" brushRef="#br0" timeOffset="1047">1205 1881 8226,'0'-17'420,"-5"-1"166,-1 1 1,-2 1 0,4 3-13,-2 1 1,-1 8 0,1-2-237,-6 4 1,2-4-1,-1 1 1,-3 1-76,-1 2 0,-9 4 0,1 2 0,2 3-127,1 3 1,3 0 0,-1 3 0,1-1-68,-1 2 1,3 3 0,3 4 0,6 3-247,4-3 1,2 4 0,0-1-1,0-1-19,0 2 0,8-4 0,4 7 0,3-3 26,3-4 0,5 4 0,0-1 0,-1-1-20,-3 2 1,-1-5 0,-1 3-1,1-4 38,-1-1 0,-7-7 1,-4 1 240,-4 2 1,-4-1 0,-2 1 0,-6-5 11,-6-1 1,3 0 0,-12-4-1,1 2-196,1-2 0,0-2 1,5-2-1,1 0-387,-1 0 1,1 5-1,-1 1-171,1-2 1,5-2 0,3 0 652,1 4 0,2-4 0,6 5 0</inkml:trace>
  <inkml:trace contextRef="#ctx0" brushRef="#br0" timeOffset="1231">1415 2318 8226,'0'-12'0,"-2"2"0,-2 1 1298,-2-1 1,-5 4-118,5-6 1,-2 9 0,4-1-1090,-2 8 0,1 5 0,6 11 0,3 1-116,2 2 1,6 8 0,-4-2 0,-1 4-495,1 2 0,0 0 0,-4 0 518,2 0 0,-8 8 0,-8 1 0</inkml:trace>
  <inkml:trace contextRef="#ctx0" brushRef="#br0" timeOffset="1380">1537 1933 8479,'-8'-17'108,"-3"0"1,-5-1-43,-1 1 0,5 7 1,1 4-67,-3 4 0,6 10 0,0 2 0</inkml:trace>
  <inkml:trace contextRef="#ctx0" brushRef="#br0" timeOffset="1997">1572 1165 8444,'0'-17'453,"0"-1"0,-6 1 0,-1 1 0,-1 3 1550,0 1 1,-4 6-149,7-6 1,-7 10-1439,6 2 1,2 14 0,8 11 0,4 2-180,2 4 1,1 8 0,5 2-1,-3 0-111,-1 1 1,0-3-1,3 8 1,-1 1-604,-3 3 0,-7 3 1,2 4-1,-4 6-505,-2 4 1,0-4-1,-2-2 1,-2-3-497,-2-9 0,-7-3 1,1-10-895,-3-3 2371,5-10 0,-6-16 0,7-8 0</inkml:trace>
  <inkml:trace contextRef="#ctx0" brushRef="#br0" timeOffset="2249">2026 1410 8392,'-17'-16'364,"-1"6"1,1-9-1,-1 5 897,1 1 1,5-1 0,3 1 2205,1 1-3151,2 8 1,12 4 0,2 12 0,1 5-134,5 6 0,1-1 0,3 7 0,-1 2-269,1 2 1,-1 2 0,1 0-1,-1 0-668,1 0 0,-1 0 0,-1 1 0,-3 3-265,-1 2 1,-8 2 0,2-5 0,-5 3-30,-1-2 1,-3-4 1047,-9-6 0,0 4 0,-13-6 0</inkml:trace>
  <inkml:trace contextRef="#ctx0" brushRef="#br0" timeOffset="2481">1817 1444 8366,'-12'-19'25,"0"-4"1,3 3 0,-5-3 774,2 4 0,3 1 0,-3 1-404,6-1 1,6 3-1,6 3 1,6 4-274,3 1 0,10-1 1,5-6-1,3 5-133,1 1 0,9-4 1,4 4-1,3 1-384,3-1 1,-3 2 0,-1 6-1,-3 0-258,3 0 0,-7 2 1,-1 4-1,-6 5-1544,-6 5 2196,-4 1 0,-15 16 0,-2 4 0</inkml:trace>
  <inkml:trace contextRef="#ctx0" brushRef="#br0" timeOffset="2647">1869 1968 8366,'-17'0'242,"-1"0"1,6 0 0,3 2 1270,1 4 1,4-2-1039,10 8 1,11-8 0,14 1 0,6-3-854,4-2 1,6 6-1,-5 0 1,1-2-152,0-2 0,-1-2 0,-3 0 529,2 0 0,0 8 0,-6 1 0</inkml:trace>
  <inkml:trace contextRef="#ctx0" brushRef="#br0" timeOffset="3049">2812 1864 8366,'0'-20'0,"0"-1"872,0-2 0,-2-1 0,-2 7 0,-3 1 223,-3 5 0,-2-3 1,-5 8-483,-1 2 0,-1 2 0,-3 2 0,-1 2-609,2 4 0,-4 4 1,1 7-1,1 3-180,-2 3 1,5-2 0,-3 8 0,4 3-207,1 1 0,7-4 0,1 0 0,0 2-159,1 2 0,5-6 1,-2-2-1,4-2 294,2 1 1,2-3-1,2-7 1,3-5 640,3-1 1,2-2 0,7-6-1,3 0 128,1 0 1,6-2 0,-4-2 0,2-4-273,4-1 0,-3 5 0,-1-4 0,0 2-263,0 0 0,-4 1 0,4 5 0,-1 0-532,-5 0 0,-2 0 1,-1 0-1,-1 1-182,1 5 1,-6 4 0,-3 7 0,-1 1-92,-4-1 1,-2 3 0,-2 1-1,0 2 818,0-1 0,0-3 0,0-1 0</inkml:trace>
  <inkml:trace contextRef="#ctx0" brushRef="#br0" timeOffset="3197">3109 2248 8366,'17'2'1195,"1"4"0,-8-3-761,-5 9 0,3-6 0,-2 6 0,-2 1-364,-2 3 1,-2 1 0,0 3-1,0 1-804,0 2 0,0 2 0,0-3 734,0 1 0,0 8 0,0-4 0</inkml:trace>
  <inkml:trace contextRef="#ctx0" brushRef="#br0" timeOffset="3330">2830 1986 8366,'-6'-29'97,"-2"2"1,0 1-143,0 5-849,3 2 894,12 9 0,3 2 0,8 8 0</inkml:trace>
  <inkml:trace contextRef="#ctx0" brushRef="#br0" timeOffset="3648">2655 816 8273,'-18'-20'0,"1"-1"0,0 0 1301,-1 5 0,1 1 380,-1 9 1,8 2-1240,5 10 1,5 11 0,5 12-1,7 4-246,4 2 0,7 2 0,0 2 0,-1 4-380,-3 1 0,-2-3 0,1 4 1,-1-1-919,1 1 0,-7-4 0,-1 3 0,-2-1 1102,-4-4 0,-18-2 0,-5-2 0</inkml:trace>
  <inkml:trace contextRef="#ctx0" brushRef="#br0" timeOffset="3847">2812 746 8273,'10'-8'691,"-2"-4"1473,-1-3-1305,-5-3 1,6 11-719,-8 7 1,-2 7 0,-4 11 0,-5-1-534,-5 1 1,-1 1 0,-3 3 0,-1 3-276,-2 2 0,-8-4 1,3 4-1,-1-1-591,0-5 0,8 4 1258,-2-1 0,3-1 0,3-6 0</inkml:trace>
  <inkml:trace contextRef="#ctx0" brushRef="#br0" timeOffset="4030">3074 798 8273,'-6'-17'0,"-2"1"926,-1 5 1,-3-3-1,-5 8 140,-1 2 0,1 4 0,1 6 0,5 8-534,5 7 1,4 12 0,2 10-1,0 1-824,0 5 0,0 1 1,2 5-1,4 3-262,5 6 0,-1 2 0,0 0 0,-3-2 554,-3 2 0,-10-6 0,-3 0 0</inkml:trace>
  <inkml:trace contextRef="#ctx0" brushRef="#br0" timeOffset="4163">2917 1252 8273,'15'-17'0,"-3"-1"446,-6 1 0,2 5 1,-3 1-1,1-1-218,2 2 0,-4 1 0,8 5 0,1-2-923,3 2 0,3 4 1,2 6 694,3 5 0,-1 5 0,-6 1 0</inkml:trace>
  <inkml:trace contextRef="#ctx0" brushRef="#br0" timeOffset="4398">3266 763 8273,'-19'-19'0,"-3"-4"0,-1-3 2383,2 5 0,7 0-1477,3 15 1,7 8-1,-2 13 1,6 13-415,6 12 0,9 11 0,10 7 0,1 8-519,-1 8 0,6-1 0,-2 9 0,2 3-199,-2 6 0,-13-40 1,-1 1-1,-2 3 0,-2 1 1,-1-2-1,-1 1-315,-2-2 0,-1 0 0,-1 2 0,-2-1 0,-3 0 0,-2 1 0,-1-3 0,-3 0-1231,-5 0 1,-2-1 1453,-14 40 0,-31-13 0,4-8 0</inkml:trace>
  <inkml:trace contextRef="#ctx0" brushRef="#br0" timeOffset="5115">3441 239 8273,'9'-35'31,"-3"1"1,2 4 0,-2 3 0,0 2 759,1 4 0,3 3 509,8 7 0,-1 3-932,1 8 1,-9 8 0,-3 3 0,-4 5-402,-2 1 1,-2 1 0,-2-1 0,-4 3-108,-1 3 0,-3-6 1,-7 3-1,-3-7-86,-1 1 1,0-6 0,5-3 0,-1-3 19,-4-2 1,3 0 0,-3 0-1,4-2 312,1-3 0,3-11 1,1-9-1,4 0 254,3-1 1,3-3 0,11 6-1,9 2-47,5 1 0,10 5 0,0 1 0,6 4 39,4 3 0,6 9 1,-7 9-1,-1 7-112,-2 5 1,-2 10 0,-2 10-1,-4 1-378,-6 5 0,-11 3 1,-6 5-1,-4 1-146,-2-2 0,-10-2 0,-7-3 0,-13-3-106,-8-1 0,-13-10 0,-9 0 0,-2-8-131,-4-4 0,6-10 0,3-9 1,9-8 559,7-9 1,6-9 0,6-15 0,8 0 617,7 1 0,8-1 0,14 0 0,10 2-250,9 4 1,6 5 0,4 13 0,2 3-97,1 0 0,9 6 0,-5-2 0,3 10-480,0 12 1,-9 1-1,5 12 1,-2 4-720,0 4 0,-7 9 0,-6-1 1,-3 3-885,-4 3 1,-3-1 1771,-7 1 0,-3-1 0,-8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3:03.2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35 133 7762,'-2'-16'-1009,"-3"5"1181,3-5 0,-8 8 93,4-3-60,4 3 1,-6 6 393,8-4 260,0 4-225,0-13 1,2 11 1055,4-8-1185,-4 8 1,6-5-98,-8 3 60,0 4-448,0 10 0,0 3 1,0 13-1,0-5-95,0-2 1,0 1-1,0 1 1,0 3-94,0 1 1,6 0-1,0-5 1,-3-1-3,-1 1 0,0-1 0,2 1 55,2-1 1,6-5 0,-5-1 72,3 3 0,-4-6 1,6-3 50,1-3 0,3-2 1,1 0 104,1 0 0,-1-5 0,1-3-35,-1-2 0,0 4 1,3-3-1,1 1 34,2 4 1,1-4 0,-5 0-1,3 1-54,1-1 0,6 2 0,-4 6 0,0-2-62,1-4 0,-3 4 0,-6-3 0,3 3-98,3 2 0,-4 0 1,5 0-75,-5 0 0,-7 5 1,-3 3-58,-1 2 1,4-4 0,-6 5-20,-2 3 0,-2-4 390,-2 1 1313,-8-7-950,6 4 1,-4-10-318,12-4 0,4-2 0,9-5 0,2 3-70,3 2 0,1-3 1,-4 5-1,4 0-220,3-2 1,-5 6-1,4-3 0,0 3-95,0 2 0,-5 0 1,1 0-1,-4 0 53,-1 0 0,-1 0 1,1 2-1,-1 1-116,1 3 1,-7 0 0,1-4 409,2 4 0,-5-4 116,3 4 0,-2-12 0,3-6-54,-1-3 1,-8-3 0,2 1 0,-3-3-104,3-3 1,-4 4 0,4-5-1,-4 5-459,-2 1 0,0 1 1,0-1-2803,0 1 3155,0 7 0,8 3 0,1 7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3:12.81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105 53 26734,'-17'-12'-4599,"-1"1"4413,1 7 0,-8-12 0,-2 7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3:25.2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245 243 8158,'-26'-25'382,"1"6"0,-4-5 376,6 5 0,5 11 1,7 8-1,5 10-276,4 5 1,2 11-1,2 3 1,4 4-398,5 2 0,5 1 0,1 5 1,1 6-198,-1 3 1,1 3-1,-1 1 1,1 4-72,-1 6 1,4 10 0,-1 2 0,-7-3-477,-3-1 1,-4-10-1,-6-4 1,0-5-131,0-7 0,-8-11 1,-3-13-1,-5-9 789,-1-7 0,-9-12 0,-1-3 0</inkml:trace>
  <inkml:trace contextRef="#ctx0" brushRef="#br0" timeOffset="301">0 523 8158,'0'-53'0,"0"1"437,0-1 0,2 7 0,4-1 0,6 1 99,3 1 0,10-2 0,4 11 1,4 5-153,2 3 0,-2 11 0,-2 7 0,-4 2-225,-1 5 1,-1 6-1,-4 7 1,3 4-149,-3 5 1,-2 10-1,-3 0 1,-3 4-106,-1 2 0,-8 2 0,2 4 0,-4 4-197,-2-1 0,-6 7 0,-2-5 0,-2 3 27,-3-3 1,-1 1-1,1-10 1,1-6 502,-2-4 0,5-4 292,-3-5 1,10-9-472,2-3 1,8-4 0,9-4-1,3-2-337,3-2 1,4 1-1,10 5 1,2 0-269,2 0 1,-1 7 0,-3 5 0,2 4-755,2 1 0,0 6 1299,-6 1 0,-1 7 0,1-4 0</inkml:trace>
  <inkml:trace contextRef="#ctx0" brushRef="#br0" timeOffset="600">996 732 8158,'0'-41'0,"0"3"628,0 5 0,-2-2 0,-2 7 0,-4 1 616,-2 4 0,4 9 1,-5 5 644,-3 1-1752,6 2 1,1 14 0,7 4 0,0 5-238,0 6 1,7 3 0,7 7 0,5-2-190,5 0 0,7 6 0,-4-8 0,2 4-283,0 2 1,-2 5-1,2 1 1,-5-2-7,-5-2 0,-1-2 0,-3 0 0,-3-1 188,-6 1 0,-6-2 0,-8-3 0,-10-5 169,-9 0 0,-6-6 0,-2 3 1,0-9-3,0-7 1,2 2 0,2-2-1,4-2-172,2-2 0,8-2 1,9 0 394,6 0 0,13-16 0,17-3 0</inkml:trace>
  <inkml:trace contextRef="#ctx0" brushRef="#br0" timeOffset="748">1572 1064 8158,'6'-12'446,"0"1"0,1 7 1,-3-4 646,2 0 0,0 8-769,-6 0 0,0 2 1,0 10-1,0 3-581,0 7 0,2-3 0,2 6 0,3 1-443,3 3 1,-6-2 699,2 2 0,4 8 0,-1 7 0</inkml:trace>
  <inkml:trace contextRef="#ctx0" brushRef="#br0" timeOffset="915">1537 453 8760,'-2'-43'660,"-4"8"0,4 2 0,-4 10-619,4 1 0,4 11 0,4 5-656,6 4 1,11 4 0,6 4 0,4 7-1176,2 9 1790,8 5 0,2 8 0,7 0 0</inkml:trace>
  <inkml:trace contextRef="#ctx0" brushRef="#br0" timeOffset="1065">2131 557 8422,'6'-17'0,"1"0"144,3-1 1,2 1-1,7-1 1,4 3 328,6 3 0,10-2 0,4 9 1,2 1-788,3 2 1,3 2 0,-1 2 0,-3 4-1457,-7 5 1770,-3 5 0,6 9 0,2 2 0</inkml:trace>
  <inkml:trace contextRef="#ctx0" brushRef="#br0" timeOffset="1198">2201 1029 8344,'17'-8'217,"1"-3"0,-1 1 0,2 0 0,7 1-132,9-1 0,9 0 0,14-3 0,6 3-243,4 2 1,8-6 157,0 3 0,7-5 0,-3-1 0</inkml:trace>
  <inkml:trace contextRef="#ctx0" brushRef="#br0" timeOffset="1484">3266 523 8444,'-2'-16'705,"-2"2"956,-2 3 0,4 7 0,12-2-806,8 4 1,13 4-1,3 2 1,13 4-470,9 1 0,3-3 0,7 4 1,-1-2-770,-4-4 1,-7-2 0,-7-2 0,-7-2-602,-3-4 0,-15-6 1,-7-11-1,-7-6 247,-10-4 0,-16-10 0,-17-3 0,-11-3 461,-10 2 1,-6-1 0,-10 7-1,-6 2 580,-9 2 1,5 10 0,-5 6 0,4 7 327,3 9 1,2 5 0,12 7-1,10 13-666,15 13 0,14 11 0,16 15 1,5 5-1374,4 4 1407,10 9 0,9 3 0,10 7 0</inkml:trace>
  <inkml:trace contextRef="#ctx0" brushRef="#br0" timeOffset="1784">402 1990 8131,'-18'0'0,"1"0"206,-1 0 0,9-2 1,5-2-1,14-4 132,19-2 0,19-1 1,38-9-1,-35 9 1,4-1-62,9-2 1,2-1 0,14-2 0,3 1 0,11-2 0,2-1-1,-26 6 1,1-1 0,2 0-235,5-1 0,1 0 1,1-1-1,2-3 1,2 0-1,0 0 1,2 0-1,0 0 1,0 1-1,-2 1 1,-1 0-1,0 1-362,-2 1 0,-2 1 1,0 0-1,-4 1 0,-1 1 1,0 0-1,-2 1 1,0 0-1,0 0 0,-1 1 1,0-1-1,0 1-610,1 0 1,1 0-1,-3 1 929,25-2 0,-1 1 0,-25 1 0,1 0 0,-2-1 0,23-1 0,-1-1 0</inkml:trace>
  <inkml:trace contextRef="#ctx0" brushRef="#br0" timeOffset="1932">4750 1274 8475,'-7'-18'309,"-9"1"0,-7 1 0,3 2 5662,7 3-6120,-3 7 0,12 4 1,-5 12 148,1 3 0,2 3 0,6-1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3:47.1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245 225 8497,'-17'-17'0</inkml:trace>
  <inkml:trace contextRef="#ctx0" brushRef="#br0" timeOffset="112">245 191 5771,'0'-10'-1,"8"2"1,2 8 0</inkml:trace>
  <inkml:trace contextRef="#ctx0" brushRef="#br0" timeOffset="746">193 121 8445,'-8'-12'-349,"-2"0"0,-1-1 114,-1-3 1,6 5 0,-5-1 1290,-3-2 1,6 5-364,3-3-813,3 8 0,0-2 0,-2 12 166,-2 6 1,0 3 0,4 3 0,-2-1-61,-2 1 0,-1-1 0,3 3 0,-4 1 77,-2 2 1,5 1-1,-5-5 1,2 2-13,4 3 0,-4-1 1,3-6-1,1 1-10,2-1 0,2 1 0,0-1-48,0 1 1,8-9-1,3-3 1,5-2 166,1 2 1,6-4 0,3 4 0,1-6 40,4-6 1,-2 2 0,2-6 0,2 2-73,-2 5 0,0-5 1,2 2-1,-2 2-80,-2 2 0,-5 2 0,3 0 1,0 0-116,0 0 1,-6 2 0,3 4 0,-5 6-73,-1 3 1,5-1 0,0-1 0,-1 3 107,-3-3 0,-2 1 1,1 1-1,1-1 160,5-2 1,-5-8-1,4 1 1,-3-3 169,-3-2 1,-5 0-1,-1 0 1,3-2-88,1-3 0,-3-3 1,0-6-1,-1 3-159,-1-3 0,6 0 0,-5 1 0,3 1-25,-2-1 0,5 3 1,-1-2-1,7 1-88,4 1 1,-4-4 0,6 9 0,2-1-49,2-2 1,4 6 0,4-4 0,8 4 136,7 2 1,0 2 0,8 4-1,2 4 27,2-1 0,0 7 0,-4-4 0,-6 1-67,-4-1 0,-7 3 0,-4-5-196,-6 0 120,-6-2 0,-22-10 0,-3-4 0,-4-6-236,-2-3 1,0-3 0,0 1 0,0-1-557,0 1 0,6-1 823,0 1 1,7-8-1,-3-3 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9:31.2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138 420 8211,'-17'-8'-22,"-1"-4"0,1 5 0,-1-1 0,1 2-226,-1 0 0,7-1 649,-1 1 84,8-4 0,-2-6 0,10 3 0,4 3 438,2 2 0,-1-5 0,5 1 8,-2-3 0,-8 3 1,3 2 277,1 3 0,-6 3-827,4 10 1,2 5-1,-1 14 1,3 10-73,4 10 1,3 13-1,4 6 1,5 4-310,1 2 1,2 8 0,8 3 0,2 4-172,1 3 1,-1-3 0,-10-3 0,-5-7-806,-5-3 0,-4-4 0,-3-6 1,-6-9-773,-4-11 0,-10-13 0,-4-5 1747,-3-5 0,-10-2 0,-2 1 0</inkml:trace>
  <inkml:trace contextRef="#ctx0" brushRef="#br0" timeOffset="266">330 420 8211,'0'-47'-82,"0"1"1,0 7 0,2-4 0,4 2 354,6 1 0,9-1 0,6 8 0,4 4 507,6 6 0,4 5 0,-2 6 0,3 7-478,3 3 1,-6 11 0,0 7 0,-6 7-353,-4 4 0,-4 8 0,0 6 0,-9 0-28,-7 2 1,-3-5-1,-6 7 1,0 0-89,0-1 1,-10-3-1,-5 4 1,-8-1-185,-5 1 1,-1-1 0,-6 3 0,1-6-207,-1-4 1,0-8 0,0-2 0,2-2 555,4-3 0,-4 5 0,5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9:29.5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16 802 8139,'0'-12'4146,"-2"3"-2884,-4 1 0,4 0-1080,-3 2 0,5 4 0,3-2 1,5 8-89,2 8 1,2 3 0,7 3 0,2 1-27,3 5 0,7 1 0,-2 6 0,2-2-434,-2 2 1,4 0-1,-4 0 1,4-2-328,2 2 1,-6-6 0,-2 1 0,-4-3-461,-7 0 0,-1 1 75,-9-7 2186,0-7 0,-6-4-369,0-12 0,8 2 0,5-8 1,9 1-184,7 1 1,6-4 0,4 7-1,3-1-470,3 0 0,0-4 0,1 7 0,-5 1-175,-4 2 0,-2-4 0,-2-2 75,-4-2 0,-6-1 0,-11-9 0,-6-3 138,-4-6 1,-10-4 0,-6-2 0,-7-2-372,-8-4 1,-2 5 0,-2-7 0,2 2-70,0 0 0,1 8 0,13 10 0,0 4-669,-1 1 0,10 3-260,8 3 1,16 12 0,15 12 1244,8 3 0,13 10 0,10 3 0</inkml:trace>
  <inkml:trace contextRef="#ctx0" brushRef="#br0" timeOffset="233">1396 1134 8139,'-16'-18'1092,"3"3"1,3 1 832,2 2 1,-3 7-703,5-7 1,2 8-1164,10-2 0,3 10 0,9 6 0,-1 3-21,1 7 0,-1 3 1,1-1-1,-1 3-102,1 2 1,-1 0 0,1 4 0,-1-4-329,0-1 1,-5 3 0,0-6 0,1-2-63,3-1 0,1-3 0,1-1 0,-1-3-150,1-1 1,-1-8 0,3 2 602,3-4 0,4-10 0,8-2 0</inkml:trace>
  <inkml:trace contextRef="#ctx0" brushRef="#br0" timeOffset="600">540 103 8279,'-25'-17'981,"5"-1"1,-3 1-1,4 1 2426,1 5-1433,1-5-1897,-1 14 0,9-4 1,1 10-858,0 2 0,4 6 0,-6-4 299,3 1 1,-7-5-224,2 2 0,-1-2-394,1 2 0,1-2 371,11 7 1,5 1-1,21 5 1,9 1 726,9-1 0,14 8 0,5 3 0</inkml:trace>
  <inkml:trace contextRef="#ctx0" brushRef="#br0" timeOffset="817">2461 662 8240,'0'-17'706,"0"-1"0,0 1 0,0-1 320,0 1 0,0 5 0,2 3 0,6-1-511,9 0 0,10 4 0,14-3 1,8 1-488,7 4 1,4 2-1,6 2 1,-4 0-1071,-2 0 0,-1 6 0,-9 2 0,-3 1-2562,-7 5 3604,-18 1 0,-7 11 0,-15 1 0</inkml:trace>
  <inkml:trace contextRef="#ctx0" brushRef="#br0" timeOffset="950">2479 994 10287,'17'0'1009,"4"0"0,8 0 0,16 0-765,15 0 0,14 0 0,19 0 0,6 0-304,-48 0 0,1 0 1,-1 0-1,1 0 60,47 0 0,-4 0 0,-8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9:27.9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1 470 8307,'0'-18'1147,"5"1"0,3-1-256,2 1 0,-4-1 0,5 1 1,3-1-292,1 1 1,11 1 0,3 3 0,4 1-495,2-1 0,1 5 0,3 2 0,2 4-222,-2 2 0,4 2 1,-3 6-1,-1 7-430,-2 7 1,-16 9 0,-5-2 0,-6 6 244,-7 5 1,-5-1-1,-9 6 1,-12 0 395,-8-1 0,-12-3 1,-6 4-1,-5-1 44,-4 1 1,5-8 0,11-2 0,5-10 148,10-6 1,7-1-481,9-1 0,13-1 0,17-5 1,16-5-265,15-4 0,7-2 0,11 0 0,5-2-586,5-4 1,-2 2-1,3-7 1042,-1-3 0,-3-1 0,-5-3 0</inkml:trace>
  <inkml:trace contextRef="#ctx0" brushRef="#br0" timeOffset="249">786 539 8246,'0'-34'604,"-2"-1"0,-1 0 622,-3 0 1,-6 8-1,6 1 89,2 1 0,4 6 0,6-3-811,6 9 1,3 5 0,5 10-544,3 4 0,-4 4 0,7 7 1,-3 2-214,0 5 0,6 3 0,-3 8 0,-1 0-405,0 0 1,4 2 0,-4 1 0,3 5-291,3 2 1,-4-7-1,0 5 1,-2-2-1873,-3 0 2819,-3 7 0,-2-3 0,1 7 0</inkml:trace>
  <inkml:trace contextRef="#ctx0" brushRef="#br0" timeOffset="448">1363 400 8131,'-8'-47'757,"-4"1"1,-1 13 0,-1 0 0,4 6 3196,3 5-3579,1 11 0,12 11 0,1 11 0,5 5-570,7 1 1,1 10 0,9 6 0,2 6-182,2 0 1,2 6-1,0 1 1,0 5-487,0 1 0,-6 0 0,-2 1 0,-2-1 862,-3 1 0,-3 7 0,-2 2 0</inkml:trace>
  <inkml:trace contextRef="#ctx0" brushRef="#br0" timeOffset="584">1083 889 8285,'0'-18'216,"2"1"1,4-1 0,8 1-312,7-1 1,10 7-1,16 1 1,13 0 52,12 1 0,-1 5 42,5-2 0,4 4 0,-1 2 0</inkml:trace>
  <inkml:trace contextRef="#ctx0" brushRef="#br0" timeOffset="815">1887 662 8075,'0'-20'303,"0"-3"0,0 4 761,0-5 1,2 7-1,5 5 1,9 6-675,5 4 0,4 10 0,-3 4 0,3 5-309,2 7 0,-7-3 0,-1 8 0,-7 2-93,-5 2 0,1 2 0,-4-2 0,2-2-115,-2-2 1,-2-7 0,-2 1-1,0-4-513,0-1 0,0-1 1,0 1-71,0-1 0,2-7 0,5-4 0,11-6 710,9-6 0,14-12 0,3-9 0</inkml:trace>
  <inkml:trace contextRef="#ctx0" brushRef="#br0" timeOffset="950">2253 173 8121,'-62'-35'920,"-8"0"1,4 2 0,0 6 71,10 9 0,12 7 0,14 7-1225,7-2 0,13 2 0,10 10 0,14 6-3098,13 3 3331,10 3 0,31 7 0,4 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9:26.9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1 655 8268,'8'-10'788,"-6"-6"687,3 5 0,-3 1 1066,-2-2-2004,0 9 1,6 3 0,2 13 0,2 7-403,3 3 0,3 10 1,3 0-1,2 6-294,3-1 0,5-1 1,-4-2-1,2 0-203,4 0 1,-4 0 0,1 0 0,-1-2-617,0-4 0,-11 2 0,1-10 1,-3-3-63,-5-5 0,-1-11 1394,-8-2 1,0-7 0,0-11 0,0-1 672,0-5 0,6 5 0,2-4 0,1 3-272,5 3 1,3 1 0,7 3 0,5 3-543,4 2 1,4 3 0,1 5 0,3 0-259,-2 0 1,6 0 0,-1 0 0,1 0-147,-4 0 0,-6 0 1,-6 0-1,-6 0 52,-4 0 1,-3-10-1,-5-6 1,-5-7 39,-4-4 0,-11-8 1,-7-8-1,-7-1-188,-4-5 0,-3 4 0,-4 1 0,-1 1-310,0 4 1,2 10 0,4 6 0,5 5-1688,5 7 0,9 5 1089,4 12 1,14 9 1194,10 9 0,15 14 0,11-1 0</inkml:trace>
  <inkml:trace contextRef="#ctx0" brushRef="#br0" timeOffset="216">1363 882 8765,'18'0'2042,"-9"-2"0,-1-2-278,0-2 0,1-6-816,9 7 1,-6-7 0,-1 6-813,3 2 0,-4 2 0,1 4 0,1 4-143,-3 6 1,1 5 0,-6 6 0,4 7-103,2 3 1,-1-4 0,5 0 0,-3 2-460,3 2 1,2-4 0,3-2-1,2 0-502,3 0 1,7-11 0,-2-1 0,6-5 1069,5-6 0,5-10 0,7-4 0</inkml:trace>
  <inkml:trace contextRef="#ctx0" brushRef="#br0" timeOffset="333">1660 201 8278,'-58'-47'685,"0"0"0,-1 11 0,11 3 0,7 11 133,12 9 0,17 11 1,14 4-2705,14 13 1886,9 18 0,18 12 0,1 7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9:23.2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417 1469 8106,'-17'-33'205,"-1"4"0,-5-2 0,0 7 0,2 3 2949,1 2 0,5 7-1981,3 0 1,4 10 0,8 2-920,0 10 0,2 13 0,2 8 0,4 8-79,1 8 1,9 3 0,5 3-1,1-1-127,1 0 1,-4 1 0,8-1 0,2 1-383,2-1 1,2-2 0,2-3 0,2-6-160,2-4 0,5-6 0,-3-8 0,0-11 214,-1-9 1,7-6 0,-3-11 0,3-15 195,-3-14 1,3-9 0,-10-6 0,-4-6 175,-4-4 0,-12-2 1,-1-2-1,-11-2 65,-5-1 1,-6-1 0,-7 10 0,-14 6 111,-12 7 1,-8 15 0,-9 3 0,-5 9 35,-5 7 1,-3 3-1,-1 5 1,4 5-112,5 4 0,11 12 1,5 5-1,8 9-494,14 3 1,3 2-1,13 8 1,3 3-401,6 7 0,13-4 0,14-1 0,8-1 22,7 0 0,7 2 1,5-7-1,6 1-11,4-4 1,4-9 0,2-3 0,1-7-28,-1-9 0,-4-3 1,-6-4 714,-6-3 0,-4-13 0,-1-9 0</inkml:trace>
  <inkml:trace contextRef="#ctx0" brushRef="#br0" timeOffset="383">1483 1870 8146,'0'-17'476,"0"5"0,0 1 1550,0-3 1,0-1-1212,0-3 1,2 6 0,3 3-848,7 1 1,-2 2 0,0 8-206,-3 4 1,5 6 0,-4 9-1,-1 4-4,1 2 0,-2 2 1,-6 6-1,0 0 27,0 0 1,0 0 0,0 0 0,0-2 211,0-4 1,0 2 0,0-7 0,0-3-43,0-2 1,8-3 0,3-3-1,7-3-263,5-2 0,6-2 0,12-8 0,6-4-1310,3-6 1,4-5 1616,5-7 0,-5-3 0,6-8 0</inkml:trace>
  <inkml:trace contextRef="#ctx0" brushRef="#br0" timeOffset="799">120 281 8496,'-17'-27'2103,"2"4"0,1 3-472,2 3 1,8 9-1871,-1 8 1,3 8-1,2 9 76,0 1 1,0-1 243,0 1 1,-2-7-1,-4-1-117,-6-2 1,3-2-749,-3-6 1,8 2-112,-2 3 0,14-1 0,11 6 0,16 2 143,16 3 0,9 1 1,14 15 751,7 6 0,-33-17 0,1 2 0,8 4 0,1 1 0</inkml:trace>
  <inkml:trace contextRef="#ctx0" brushRef="#br0" timeOffset="1033">2705 1259 8234,'-21'-17'0,"3"-1"0,3 1 1691,-1-1 1,5 7 0,1-1-941,2-2 0,6 7 0,16-1 0,15 2-825,14 0 1,15 0 0,4 6 0,2 0 220,0 0 0,-2 0 0,4 0 1,-4 2 242,-2 4 1,-9 4-391,-10 7 0,-12 1 0,-4-1 0</inkml:trace>
  <inkml:trace contextRef="#ctx0" brushRef="#br0" timeOffset="1166">2583 1643 8234,'8'-9'1042,"1"1"0,13 6 0,7-2-420,12-2 0,23-5 0,15 3 0,14 0-699,-41 4 1,1 0 0,4-1 0,1-1 0,-3 2 0,0 0 76,0-1 0,-1 0 0,45-6 0,-4-7 0</inkml:trace>
  <inkml:trace contextRef="#ctx0" brushRef="#br0" timeOffset="1949">5045 1085 8367,'0'-18'691,"0"1"-3,0-1 0,0 1 1,2 1-1,2 3 1273,2 1 1,0 6-1066,-6-6 0,0 11 0,0 1-839,0 9 0,0 9 1,0 3-1,2 4-39,4 2 1,1 8-1,7 8 1,-2 2-153,1 3 1,3-3-1,1-1 1,1 1-446,-1 0 0,1-1 1,-1 3-1,1-6-589,-1-4 0,-7-4 0,-4-2 696,-5-2 0,-1-12 643,0-5 0,-1-20 0,-3-21 0,-2-6 727,2-6 1,2 2 0,2-7 0,2-1 206,4 3 0,9 3 0,9 10 0,-1 4-918,2 1 0,8 5 1,10 9-1,1 7-387,5 3 0,3 4 1,5 3-1,1 7-149,-2 4 1,-4 3 0,-7 0 0,-8 1-1743,-6-5 1880,-10-9 0,-5 0 0,-16-14 1,-10-9 233,-5-10 1,-9-8-1,-1-4 1,-2-2-299,-4 2 0,-2-3 0,0 3 0,2 4-159,2 4 1,7 10 0,1-3 0,6 7-873,3 5 1,10 4-1,2 10-90,10 4 1,15 4 1395,10 7 0,8 9 0,9 1 0</inkml:trace>
  <inkml:trace contextRef="#ctx0" brushRef="#br0" timeOffset="2165">6198 1259 8317,'18'0'1419,"-7"0"271,1 0 0,-6 0 0,3-2 2125,-1-4-3370,-2 4 0,-4-5-476,4 7 0,-4 7 1,3 5-1,-3 4-119,-2 1 1,6 3-1,2 1 1,0 2-286,-1-2 1,1 5-1,-2-3 1,6-2-245,3-1 1,3-3 0,-1-1-1,1-3-48,-1-1 0,8-8 0,4 2 0,4-4 727,2-2 0,8-16 0,2-3 0</inkml:trace>
  <inkml:trace contextRef="#ctx0" brushRef="#br0" timeOffset="2300">6373 962 8317,'-43'-35'217,"0"8"1,-3 4 0,9 4 460,12 1 1,5 8-960,20 5 0,14 5 0,23 5 1,13 7-1584,12 4 1864,14 1 0,11 8 0,-38-11 0,-1-1 0</inkml:trace>
  <inkml:trace contextRef="#ctx0" brushRef="#br0" timeOffset="2433">7141 1050 8387,'0'-26'286,"-6"7"0,-1-2 1,-1 5 328,0 4 0,2 7 0,8-5-885,4 2 1,11 2 0,14 8 269,8 4 0,6 4 0,7 7 0</inkml:trace>
  <inkml:trace contextRef="#ctx0" brushRef="#br0" timeOffset="2618">7735 788 9123,'-6'-33'1048,"0"4"1,-7 3-1,3 9 3964,0-1-4660,-5 9 1,15 11 0,0 15-1,9 10-526,7 6 1,7 4 0,2 4 0,3 4-725,3-1 1,2 7 0,0-7 0,-2 3-1356,-2-1 2253,-8-7 0,4 12 0,-7-7 0</inkml:trace>
  <inkml:trace contextRef="#ctx0" brushRef="#br0" timeOffset="2817">8224 246 8280,'15'-35'326,"-3"0"1,-2 14 0,-4 6-1,5 7 911,5 10 0,9 7 0,2 17 1,2 9-409,0 9 1,0 16 0,6 10-1,-2 10-855,-3 5 1,-7 2 0,-12 3 0,-7 3-101,-8 6 1,-6-48 0,-5-1 0,-4 0 0,-4-1 0,-5-2 0,-3-1-1080,-5-1 0,-3-1 1,-5 0-1,-4-1 1205,-7 2 0,-6-2 0,-11 1 0,-3-1 0,-10 1 0,1-1 0</inkml:trace>
  <inkml:trace contextRef="#ctx0" brushRef="#br0" timeOffset="3033">5220 2 6923,'-99'0'96,"0"0"1,0-1 0,0 2-1,1 5 1,2 5 0,6 3 0,4 5-1,7 5 1,6 7 596,10 3 1,6 5 0,7 5 0,7 3 0,12 2 0,7 1-1,5 2 1,4 1-512,4 2 1,6 1-1,9 1 1,6 0-1,4 5 1,6 1-1,9 2 1,5 0-460,8 5 0,7-1 0,7 2 0,6-2 0,-15-19 1,1-1-1,3-1 0,2 1 0,2-2 0,2-1-2237,2 0 1,3-1-1,1-2 2514,3 1 0,1-2 0,2-2 0,-1-5 0,2-3 0,-1 0 0,3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0:01.3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436 567 8463,'0'-17'84,"0"5"1,0 0-1,0-1 572,0-3 0,-6 5 0,-2-1 357,-2-2 1,4 7 0,-3-1-719,1 0 0,2 8 0,6 0 0,0 10-346,0 5 1,0 5-1,2 1 1,4 4-56,6 2 0,3 3 0,5 3 1,1-2-619,2-2 1,8 0 0,-4 6 0,2-2 723,1-4 0,-1 4 0,6-6 0</inkml:trace>
  <inkml:trace contextRef="#ctx0" brushRef="#br0" timeOffset="200">732 235 8353,'-15'-52'0,"1"1"1008,3 5 0,5 11 0,-4 12 255,2 3 0,5 13 0,8 7-900,7 9 1,11 9 0,6 5-1,6 8-181,6 8 0,-2 0 0,7 5 0,3 3-323,1 3 0,-5-1 1,-2 9-1,-2-4 86,-1-1 1,1-1 0,-8 1 0,-4-1-359,-6 0 413,-11 1 0,-12-1 0,-10 0 0</inkml:trace>
  <inkml:trace contextRef="#ctx0" brushRef="#br0" timeOffset="349">872 672 8280,'2'-33'486,"4"2"1,6 4-810,3 1 0,10 5 0,4 8 0,8 1 828,10-2 1,1 7 0,16-1 0,2 2-454,2 0 0,-4 0 0,-2 6 0,-3 0-52,-9 0 0,-5 0 0,-10 0 0</inkml:trace>
  <inkml:trace contextRef="#ctx0" brushRef="#br0" timeOffset="499">139 340 8295,'-35'-17'74,"0"-1"1,8-5 0,5 0 166,9 1 0,7 5 0,14 5 0,11 6-732,14 4 1,12 2 490,13 0 0,4 8 0,8 2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9:33.9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105 113 8291,'-17'-18'326,"0"1"0,-1-1 1146,1 1 0,1 0-472,4-1 0,5 10 0,7 8-604,0 10 1,2 13 0,3 8 0,7 8-9,4 8 1,3 11 0,4 6 0,6 4-304,4 2 1,2 5-1,2 3 1,2 2-82,2 3 1,-20-38-1,0 1 1,-1 1-1,-1-1 1,20 44-663,-6-7 1,-6-5 0,-11-10 0,-5-2-486,-5-2 1,-6-18-1,-6-5 1,-5-14 1142,-5-7 0,-9-11 0,-2-1 0</inkml:trace>
  <inkml:trace contextRef="#ctx0" brushRef="#br0" timeOffset="267">105 480 8357,'0'-45'68,"-7"0"0,-5 7 1,-2-3 347,3 2 0,3 2 0,8 4 0,0 2-244,0 2 1,2 6-1,4-4 1,7 1-18,9 5 1,5 3-1,10 7 1,2 5-244,1 4 0,11 2 0,-1 2 0,7 4 131,-1 5 1,-4 13-1,-5 7 1,-6 6-57,-5 3 0,-3 9 0,-3-2 0,-9 1-35,-8-1 1,-5 1-1,-10-5 1,-6 1-3,-9 5 1,-2-6-1,-12-3 1,-4-3-238,-4-2 0,-12 0 1,1 0-1,-4-2-580,3-4 1,7-4 866,9-7 0,-8-1 0,-2 1 0</inkml:trace>
  <inkml:trace contextRef="#ctx0" brushRef="#br0" timeOffset="984">1415 951 8193,'-6'-17'94,"-1"-1"1,-1 1 343,0-1 0,0 3 0,3 1 1,-7 4 101,-4 3 1,-3 1 0,-2 6-1,-5 0-114,-1 0 1,-4 8 0,-8 5 0,-1 9-178,1 7 1,2 4 0,4 2 0,4 0-100,6-1 1,5 9-1,7 2 1,5-1-264,4-3 1,4 2-1,4 0 1,5-1-184,5 1 1,7-4-1,2-10 1,2-6 39,4-3 1,-3-5 0,-1-3 0,-2-6 121,-4-5 0,-1-1 0,-3-1 1,1-7 440,-1-10 0,6-7 0,3-10 0,-1 0 246,0 0 0,6 0 1,-2 0-1,4 2 34,2 4 0,0 4 0,0 8 0,0 1-340,0 4 0,6 5 1,-1 9-1,1 3-347,2 7 1,-6 11-1,3 7 1,-3 2-833,-2 3 0,0 0 1,0 2-1,-2 0-291,-4-2 1,-4 4 0,-9-10-1,-2 2-1563,-3-2 2786,-7-4 0,12-7 0,-7-1 0</inkml:trace>
  <inkml:trace contextRef="#ctx0" brushRef="#br0" timeOffset="1134">2079 1405 8193,'10'-25'436,"-3"6"1,-5-7 204,4 1 0,4 6 0,7-3 0,1 9-260,-1 7 1,7 4 0,1 4 0,2 6-454,4 9 0,0 3 0,0 9 0,-2 2-502,2 2 1,2 2 0,0 0 0,-2 0 573,-2-1 0,0 9 0,6 2 0</inkml:trace>
  <inkml:trace contextRef="#ctx0" brushRef="#br0" timeOffset="1284">2131 672 8231,'-23'-45'889,"0"4"1,-1 6 0,9 6 0,3 6-670,6 4 1,8 11 0,10 8-1081,11 10 0,16 7 1,10 6 859,7 6 0,6 12 0,8 4 0</inkml:trace>
  <inkml:trace contextRef="#ctx0" brushRef="#br0" timeOffset="1450">2882 986 8205,'0'-17'0,"0"-3"1020,0-3 0,6 4 0,4-5 0,5 5-278,11 1 0,14 1 0,15-1 0,13 3-701,11 3 0,20-1 0,-48 9 0,1 2 0,-1 0 0,1 0-830,-1 1 1,-1 0 0,41 1 452,2 0 0,-4 8 1,-1 2-1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9:32.8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61 451 7225,'-18'-8'1834,"1"-4"1,5 5-849,1 1 0,9 4-669,2 2 1,7 2 0,11 4 0,1 5-202,5 5 0,-3 3 1,8 2-1,0 5-252,-2 1 0,6-4 1,-6 6-1,3 0-204,-1-1 1,-8 3 0,2-6 0,-3 0 13,-3 0 0,-5-1 0,-2-7 0,-3 0 86,-3 1 1,-12-6 0,-7-3-1,-8-1 220,-5-4 0,1-2 1,-4-4-1,2-4 436,-2-6 0,6-9 0,2-4 0,3-2 533,3-4 0,5-2 1,2-2-1,3 0-358,3 0 0,11 6 0,11 0 0,11-2-548,10-2 1,5 7 0,11 7-1,1 7-163,2 5 0,8 3 0,-2 10 0,2 7-275,-2 9 1,-4-1 0,-9 8 0,-3 4-159,-1 6 1,-16-8 0,-2 4 0,-9-4 91,-9-4 0,3-2 0,-8-7 1,-4-3 181,-6-3 1,0 1-1,-8-7 1,-1-2 384,-3-2 0,-1-10 1,-1-3-1,1-5 316,-1-1 1,7-9-1,1-3 1,0-4 298,0-2 1,7 0 0,-3 2-1,4 2-212,2 2 1,6 2-1,1-2 1,3 6-365,4 3 0,7 3 0,2 1 0,1 5-275,1 5 0,-4 4 0,8 4 0,2 4-314,2 5 1,-4 11-1,-1 3 1,-3 2-274,-4 4 0,4 8 1,-1 4-1,-3-1 15,-2 1 1,-1 4-1,-1-7 1,-1 1-1357,-5 2 2058,5-6 0,-14 13 0,6-5 0</inkml:trace>
  <inkml:trace contextRef="#ctx0" brushRef="#br0" timeOffset="167">1580 713 8271,'0'-18'0,"0"1"0,0-1 2312,0 1-2009,8-1 0,-4 9 0,7 3 0,1 6-412,-2 6 1,5 5-1,-3 13 1,4 5-117,1 4 0,0 2 0,1 0 1,-1-1-387,1 1 1,-1 0-1,1-2 611,-1-4 0,1 4 0,-1-5 0</inkml:trace>
  <inkml:trace contextRef="#ctx0" brushRef="#br0" timeOffset="317">1493 101 9263,'-25'-27'689,"7"4"1,3 4-877,9 1 1,4 8 0,14 7-1,13 8-2519,12 13 2706,7-1 0,16 24 0,3-4 0</inkml:trace>
  <inkml:trace contextRef="#ctx0" brushRef="#br0" timeOffset="481">2384 311 9048,'0'-23'0,"1"-1"1136,5 3 0,4 2 0,9 1 0,7 1-629,9-1 0,11 1 1,18 1-1,12 5-596,7 5 1,14-2-1,-46 5 1,-1 0 0,2 1-1,-1 0-1620,46 0 1187,-6 2 0,4-7 1,2-3-1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9:38.0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658 480 8286,'-17'-41'142,"-1"0"1,-1 0-1,-4 8 1,-6 2 671,-4 2 0,-2 10 0,-2 1 0,-4 11-207,-6 5 0,-3 11 0,-2 11 0,-1 13-169,1 11 1,7 9 0,6 7 0,8 10-246,8 9 1,11 1 0,10 3 0,14 5-307,17 3 0,-9-43 1,3-1-1,5-1 0,2-1 1,2 2-1,2-1-203,2 1 1,2-2 0,1-4-1,1-1 1,3-2 0,0-2 0,-1-2-1,1 0-969,1-2 0,-1 0 0,33 20 1285,6-5 0,-14 1 0,-4-17 0,2-6 0,1-7 0</inkml:trace>
  <inkml:trace contextRef="#ctx0" brushRef="#br0" timeOffset="1200">1409 829 7819,'0'-18'87,"-2"3"1,-2 1 1609,-1 3 1,-1 5-505,6-6 1,0 10-823,0 2 1,0 10 0,0 11-1,0 3-182,0-3 0,6 4 0,1 0 1,3 3-93,4 3 1,3 2 0,4 2 0,3 0-279,-3-1 0,4 1 0,1-2 0,-1-2-301,0-1 1,-2-3 0,-5 4-1,-1-4-401,1-2 0,-3-7 635,-3-7 0,-4-11 0,-8-4 659,0-11 0,5-14 0,3 2 0,2-3 357,3 1 1,3 2-1,3-2 1,5 6-220,5 3 0,4 5 1,2 3-1,2 6-429,3 4 0,5 2 0,7 2 0,1 6-217,-1 10 0,0-1 0,-1 6 0,-4-3-560,-7-3 0,-11-5 1,-5-2 154,-5-3 0,-9-3 0,-4-12 1,-4-9 257,-2-10 0,-10-12 0,-6-4 0,-7-1 99,-4-5 1,-2 1 0,-6-1 0,0 3 87,0-3 1,2 8 0,2 6 0,4 10-656,2 6 1,7 3 52,6 5 0,16 7 1,4 15-1,13 13-1369,14 7 2028,8 4 0,9 7 0,1 3 0</inkml:trace>
  <inkml:trace contextRef="#ctx0" brushRef="#br0" timeOffset="1399">2736 1143 8631,'0'-17'2269,"0"-1"-290,0 1 1,2 7-1384,4 4 1,-4 6 0,4 8-510,-4 10 0,-2 5 1,0 8-1,0 0 2,0 6 0,6-2 0,2 6 0,-1-5-460,1-1 0,4 0 1,-5-2-1,3-4-611,4-5 0,7-5 0,4-3 0,4-5-2408,8-5 3390,-2-4 0,16-18 0,-7-3 0</inkml:trace>
  <inkml:trace contextRef="#ctx0" brushRef="#br0" timeOffset="1532">3086 672 8392,'-43'-27'928,"6"-4"1,-5 7-1,3 5-357,4 5 1,4 7 0,15 8-513,5 5 0,3 6 0,10 11 1,6 6-814,9 4 1,14 2-1,14 2 754,5 4 0,6 3 0,14 9 0</inkml:trace>
  <inkml:trace contextRef="#ctx0" brushRef="#br0" timeOffset="1699">3540 1073 8347,'0'-17'0,"0"0"0,0-1 700,0 1 1,8 5 0,5 2-1,7 2-389,3 5 1,16 1-1,1 2 1,9 0-726,3 0 0,3 7 0,3 3 0,6 2 414,4-1 0,-6 1 0,-2 6 0</inkml:trace>
  <inkml:trace contextRef="#ctx0" brushRef="#br0" timeOffset="1850">4396 759 8347,'-6'-35'0,"-2"2"4231,-2 4-3529,-1 4 1,1 17 0,4 10 0,6 14-475,6 11 1,4 13 0,9 7 0,4 3-395,6 3 0,3-3 0,-1-1 0,-2-3-1443,2 3 1,2-1 1608,2-1 0,0 3 0,-1-5 0</inkml:trace>
  <inkml:trace contextRef="#ctx0" brushRef="#br0" timeOffset="2065">5234 200 8502,'0'-52'1858,"0"3"1,0 9 0,2 10-1692,4 9 1,-2 13-1,7 8 1,5 14 462,5 13 1,4 10 0,6 17 0,-2 6-217,2 10 0,-3 16 1,-14-38-1,-1 3 0,-1 1 1,-1 0-419,-2 3 0,-2 1 0,-3 1 0,-5 1 0,-5 3 0,-5 2 1,-6 1-1,-5 0-773,-5 3 0,-4 0 1,-6 1-1,-6-2 1,-5-2-1,-4-2 1,-2-5-1,-3-2 777,-3-2 0,-2-3 0,-6-3 0,-2-3 0,-5 4 0,0-1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9:36.4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123 129 8211,'-18'-23'109,"1"-3"1,-1 1 1105,1 0 1,5 7-576,0 7 0,3 15 0,-3 3 0,6 13-237,4 9 0,10 14 0,4 9 1,5 10-76,6 6 1,5 2 0,7 0 0,-1 2-188,1 3 1,6 3 0,2 5 0,-1-3-430,1-2 1,-2-3-1,-6-3 1,-2 0-502,-4-2 1,-12-6 0,-11-18 0,-4-5-2386,-2-4 3174,-8-10 0,-1-10 0,-9-9 0</inkml:trace>
  <inkml:trace contextRef="#ctx0" brushRef="#br0" timeOffset="299">926 461 8211,'17'-45'646,"-1"2"1,-5 8 1109,-5 1 1,-6 8-1125,-6 9 1,-11 11 0,-12 16 0,-4 9-393,-2 6 0,-6 4 0,-1 6 0,-1 0-94,0 0 0,-5 6 0,3 0 0,-2-2-139,1-3 1,7-1-1,-4 2 1,3 0-260,-1-2 1,8 2 0,10-14 0,3-1-441,3-3 1,9-4 570,8-3 0,8-2 1,11-6-1,4 2 165,7-3 1,4 5 0,7 0-1,6 2-106,3 3 1,5 3 0,1 1 0,2 1-373,-2-1 0,5 3 0,-1 3 0,-2 6-360,-4 4 1,1-4 0,-15 0 0,1 0-877,2-2 1670,-6 6 0,5-13 0,-7 5 0</inkml:trace>
  <inkml:trace contextRef="#ctx0" brushRef="#br0" timeOffset="532">1380 950 8211,'0'-26'67,"0"1"1,0-6 0,-2 4 409,-4 2 1,4-4-1,-4 5 1,3 3 721,-3 2 1,4 7-724,-4 0 0,-2 10 1,2 4-1,2 12-261,3 7 1,1 16 0,0 0 0,0 6-214,0 5 1,7 3 0,5 1 0,3 1-599,3-1 1,5 0-1,0 1 1,-1-3-363,-3-3 1,-1 1-1,-1-5 1,-1-2 957,-5-4 0,5 1 0,-6-11 0</inkml:trace>
  <inkml:trace contextRef="#ctx0" brushRef="#br0" timeOffset="782">1362 880 8211,'-1'-39'280,"-3"2"0,-4 4 130,-2 0 0,6 8 0,0 4-161,8 7 1,14 0-1,11 9 1,4 1 32,2 2 0,7 10 0,5 3 0,5 7-231,7 5 1,-11-2 0,3 10-1,-7 4 21,-5 4 1,-10 4-1,-7-4 1,-9 3-123,-7 3 1,-8-6-1,-8 1 1,-9-3-143,-6-2 0,-12-2 0,-10-2 0,-3-4-177,-3-1 1,1-3 0,0-7-1,1-3-72,5-1 1,5-8-1,12 1 1,5-3-84,5-2 0,11 0 0,10 0 524,14 0 0,17 0 0,11 0 0</inkml:trace>
  <inkml:trace contextRef="#ctx0" brushRef="#br0" timeOffset="947">2078 1316 8211,'28'-15'0,"-5"1"219,-4 3 0,-9 5 0,-2-4 3345,0 2-3039,-6 3 0,5 7 0,-5 3 0,2 9-460,2 7 0,6 1 0,-5 5 1,3 0-427,4 0 1,1 2-1,3 4 1,-1-2-2661,1-2 3021,-1-7 0,8 11 0,2-6 0</inkml:trace>
  <inkml:trace contextRef="#ctx0" brushRef="#br0" timeOffset="1080">2131 793 8429,'-8'-53'278,"-2"7"0,-7 1 0,1 4 8,5 8 0,5 12 1,12 11-1,5 2-983,5 5 0,1 1 697,1 2 0,7 7 0,2 3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9:43.1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1240 385 8095,'22'-29'0,"-1"0"161,0-2 0,-5-2 1,7-2-1,-4 2 527,-1 4 1,-3-4-1,-1 6 1,-4-1 388,-3 5 0,-1 4-557,-6 1 0,-7 9 0,-7 3 0,-5 4-301,-5 2 0,-15 0 1,-1 0-1,-11 2-293,-7 4 1,-12 3 0,-11 11 0,-9 3 69,41-9 0,-1 1 0,1-1 0,-1-1 0,-6 1 0,0 1 0,1 1 0,1 1-132,2 2 0,-1 1 0,-1-2 1,2 1-1,-38 22 0,13-6 44,17-6 1,17-4-1,20-8 1,11 1-61,8-1 0,8-5 0,8 0 0,11 3 6,8 7 0,12-1 0,3 6 1,7-2 142,5-3 0,-4-3 1,6-2-1,-1 3-115,-1 3 1,-2-3 0,-9 3 0,-7-4-99,-3-1 1,-10 1-1,-5 2 1,-9 3 136,-7-3 1,-6-1-1,-8-1 1,-11 4 185,-14 6 1,-17 10-1,-14 4 1,-4 0 74,-2-1 0,-2 7 0,0-5 0,2-1 114,8-8 1,10-2-1,11-10 1,12-1-15,8-3 1,11-2-1,8-1 1,12 0-508,13 1 0,18-3 0,13 11 1,14-2 0,12 0 1,15 1-1,-43-16 1,2-1 0,7 0-1,1 0-81,6-1 0,1-1 0,0-2 0,0-2 0,1 2 0,0 0 0,-5-2 0,0 0 44,-3-1 1,0 0 0,-4 0 0,-1 0 0,-1 0 0,0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9:44.8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175 521 8110,'-8'-35'884,"5"0"1,-9 2 0,-4 4-87,-5 6 1,7 5 0,-3 7 0,2 5-41,-1 4 0,4 10 0,1 5 0,-1 9-596,2 7 0,3 9 0,7 5 0,0 4-64,0 7 1,7-2 0,7 7 0,7-5-213,8-2-1,4 3 1,4-1 0,2-2-346,2-7 1,7-6 0,-1-4 0,3-2-217,3-4 1,-7-6-1,1-11 1,-1-6-654,-1-4 1,4-6 0,-9-6 1328,-1-7 0,-2-20 0,-2 0 0</inkml:trace>
  <inkml:trace contextRef="#ctx0" brushRef="#br0" timeOffset="166">525 451 8141,'-28'-43'313,"5"-1"0,4-1 229,1 4 1,8-1 0,5 1 0,5 4-165,5 6 1,13 4 0,11 6 0,6-1-367,6 7 1,3-1-1,7 10 1,-3 2-713,-1 3 0,-2 8 0,1 5 0,-7 3 700,-8 3 0,-6 7 0,-7 2 0</inkml:trace>
  <inkml:trace contextRef="#ctx0" brushRef="#br0" timeOffset="300">88 713 10008,'19'-2'0,"5"-2"239,5-2 1,19 1 0,10 5-1,10 0-1184,8 0 1,-2 0 944,7 0 0,1 7 0,5 3 0</inkml:trace>
  <inkml:trace contextRef="#ctx0" brushRef="#br0" timeOffset="500">1241 119 8406,'-8'-23'1016,"-4"0"1,-3-1-1,-3 7 142,1 0 1,-1 7 0,1 6-1146,-1 8 0,7 11 0,1 11 0,2 3-829,4 8 1,2-1-1,2 9 1,0 0-933,0-1 0,0 5 1748,0 9 0,-7 4 0,-3 8 0</inkml:trace>
  <inkml:trace contextRef="#ctx0" brushRef="#br0" timeOffset="883">1468 1150 8261,'-10'-18'289,"-4"1"0,7 1 1,-1 3 2741,0 1 1,0 6-1810,2-5 1,4 9 0,-3 2-945,3 9 1,8 15-1,1 5 1,3 6-109,4 5 0,1 7 0,3 9 0,-1 4-347,1 2 0,-1 3 0,0 6 0,1 5-229,-1 6 1,-1 5 0,-4 4-1,-7 2-151,-3-2 0,-4 4 0,-5-1 0,-13-3 227,-13-2 0,-4-17 1,-9-8-1,-5-10-8,-5-7 0,-2-1 0,-2-13 1,9-11 255,7-13 0,3-11 0,6-7 0,2-13 435,4-9 1,6-2 0,11-13 0,6-5-171,4-5 0,18-6 0,7-8 0,10 0-379,8 0 1,5 8 0,11 2 0,3 2-688,2 0 1,2 7 0,6 12 0,0 6 882,-1 4 0,1 0 0,0-6 0</inkml:trace>
  <inkml:trace contextRef="#ctx0" brushRef="#br0" timeOffset="1032">1590 888 9580,'-29'-35'0,"2"2"1110,1 4 1,5 3 0,7 9-1047,3 0 1,9 7 0,4 6 0,13 8-65,12 8 0,22 3 0,5 2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9:43.5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243 919 8838,'-8'-28'0,"-3"5"794,-5 4 1,-1 1-1,-1 1 229,1-1 1,5 9 0,2 5-848,2 8 1,5 13-1,8 12 1,7 6-332,4 6 1,1 3 0,2 9-1,3-1 92,1 1 0,6-3 0,-6-1 0,1-1-192,1 6 1,-6-7-1,3 4 1,-7-7-471,-3-5 1,-8 0-1,2-2 1,-6-1 724,-6-3 0,-12-9 0,-9 1 0</inkml:trace>
  <inkml:trace contextRef="#ctx0" brushRef="#br0" timeOffset="200">121 1023 8149,'-18'-27'796,"1"-6"1,-1 4 0,1-2-228,-1 2 1,3 4 0,3 7-242,6 1 1,6 1-1,6 3 1,8 3-340,7 2 1,14 0-1,14 5 1,7-5-216,8-2 0,6 6 1,3-2-1,5 3-161,2-3 0,-7 4 1,3-4-1,-6 6-284,-6 6 1,-6-2 0,-13 7 0,-10 3-386,-10 1 0,-15 9 1056,-10-1 0,-24 8 0,-13-4 0</inkml:trace>
  <inkml:trace contextRef="#ctx0" brushRef="#br0" timeOffset="333">400 1181 8100,'18'5'21,"-1"1"0,6 0 0,3-6 1,3 0 127,8 0 1,5 0-1,11-2 1,-1-2-229,0-2 0,1 1 0,-3 5 1,-3 0-385,-6 0 0,-7 1 463,-4 5 0,-5 4 0,-8 7 0</inkml:trace>
  <inkml:trace contextRef="#ctx0" brushRef="#br0" timeOffset="469">295 1582 8149,'-7'10'-290,"-3"-2"1,-6-6 1066,5 3 1,5-1 0,14 6-586,9-2 0,18 3 1,17-5-1,10 0-312,6 2 0,10-6 1,4 4 119,3-4 0,10-2 0,2 0 0</inkml:trace>
  <inkml:trace contextRef="#ctx0" brushRef="#br0" timeOffset="684">1640 203 8283,'-17'-43'320,"-7"2"1,1-2 0,2 10 2849,1 6-2471,11 12 0,1 15 1,8 15-1,2 12-1326,4 14 0,3 10 1,11 7-1,3 8-15,6 8 0,4-1 1,2 7-1,0-1-1532,0 1 1973,0 1 0,-17-30 0,-1 1 0,0 2 0,1-1 0</inkml:trace>
  <inkml:trace contextRef="#ctx0" brushRef="#br0" timeOffset="900">1710 1425 8091,'0'-17'614,"0"-1"0,0 1 875,0-1 0,0 7-996,0-1 1,0 10 0,0 2-223,0 10 1,0 13 0,2 6-1,2 4-64,2 2 1,-1 0 0,-5 0 0,0 0-229,0 0 0,0 0 0,0 0 1,2-1-430,4 1 0,4-6 0,7-1 0,3-3-686,3-4 1,4-3-1,8-7 1136,0-5 0,15-12 0,5-3 0</inkml:trace>
  <inkml:trace contextRef="#ctx0" brushRef="#br0" timeOffset="1050">2147 901 8121,'-45'-29'52,"4"0"1,8 8-1,8-3 65,7 5 0,15 9 0,5 4-912,13 4 1,20 10 794,17 4 0,9 11 0,8 4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9:42.2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1 175 8180,'0'-25'140,"2"5"1,4-3 0,7 3 547,8 3 1,9 0-1,10 1 1,7 2-834,3 3 0,10 7 0,5-2 0,0 4-2522,0 2 2667,-5 8 0,-8 2 0,0 7 0</inkml:trace>
  <inkml:trace contextRef="#ctx0" brushRef="#br0" timeOffset="151">18 594 8144,'-9'-12'663,"3"1"0,12 7 1,9-2-1,12 2-464,14-2 1,11 4-1,12-4 1,14 5-1760,11 1 1560,1 0 0,-39-4 0,0 0 0,46-6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9:41.1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0 437 8030,'0'-25'0,"0"-3"901,0 1 0,0 2 764,0 8 0,2 1-1351,4 4 0,-2 12 1,7 14-1,3 7-10,2 8 0,3 6 0,4 8 0,6 9-140,4 11 1,2 4 0,0 3-1,0 0-175,0 0 0,-6 2 0,-2 3 0,-1 5-413,-5 0 1,-9-9 0,-7-7 0,-5 0-622,-5-1 0,-13-3 0,-11-10 1045,-4-3 0,-10 3 0,-1-5 0</inkml:trace>
  <inkml:trace contextRef="#ctx0" brushRef="#br0" timeOffset="250">192 472 8483,'0'-64'0,"0"0"640,0-2 0,0 6 0,0 1 0,2 9 97,4 9 1,-2 8 0,8 18 0,3 3-506,6 6 0,7 4 1,7 6-1,-1 8-439,1 11 0,0 8 1,0 6-1,-2 4-74,-4 5 0,-3 5 0,-11 1 0,-1 2-202,-3 5 0,-7-5 1,0 4-1,-8-4 79,-7-1 0,-7-7 0,-5 1 1,-6 0-13,-4-3 0,-8-3 0,-2-10 0,1-4 416,-1-2 0,-6 6 0,5-3 0</inkml:trace>
  <inkml:trace contextRef="#ctx0" brushRef="#br0" timeOffset="566">1170 891 8226,'10'-8'644,"-4"6"150,-12-4 1,-6 4 0,-11 2 0,-6 2-356,-4 4 0,-4 6 0,-2 11 0,-1 6-174,1 4 0,2 2 0,4 0 0,4 0-8,5 0 0,7 6 0,5 1 0,7 1-154,3 0 0,2-3 0,2-5 1,3-2-1006,7-4 1,4-3 0,1-11 0,0-3 841,1-6 1,1-4 0,3-4 0,3-4 470,2-6 1,2-1 0,6-1 0,0 2 108,0-1 1,-2-1 0,-2 3 0,-2 3-352,2 0 1,-4 6 0,2-4 0,1 6-776,-3 6 0,0 4 0,-6 7 0,2 1-462,-1-1 1,1 8 0,-3 3 0,-5 1 1067,1 0 0,7 0 0,4 6 0</inkml:trace>
  <inkml:trace contextRef="#ctx0" brushRef="#br0" timeOffset="716">1782 1362 8294,'1'-11'829,"5"-1"0,-2 10 0,8 2 0,1 10-1068,3 5 0,1 11 1,3 1-1,3 4 239,6 4 0,4-4 0,2 11 0</inkml:trace>
  <inkml:trace contextRef="#ctx0" brushRef="#br0" timeOffset="867">1782 664 8353,'-18'-35'1334,"1"0"0,1 8-1792,4 4 0,14 13 1,18 12-1,13 11-1457,11 9 1915,15 16 0,10-8 0,11 12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9:47.6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245 979 8197,'-3'-59'0,"-7"1"701,-8 2 0,-5 9 1,2 9-1,-4 7 615,-3 7 1,7 13 0,-2 5 0,3 4-754,3 2 1,5 10 0,3 7-1,1 12-681,4 10 0,2 8 0,4 11 0,6 8-112,9 7 1,8 9 0,12 9-1,-18-44 1,1-1-119,21 45 1,-15-43 0,2 0 0,-1-1-1,0 1 1,3 0 0,1 1-419,1 1 1,2 1-1,-3-4 1,0 1-1,0-2 1,0 1 765,-1-2 0,0-1 0,-1 0 0,0-1 0,-3 1 0,1 0 0</inkml:trace>
  <inkml:trace contextRef="#ctx0" brushRef="#br0" timeOffset="916">1503 1153 8136,'0'-35'-851,"-2"0"1,-2 1 1695,-2-1 0,-7 5 1,1 3-1,-3 2 103,-3 4 0,-5 9 0,-2 6 0,-3 6-410,-3 6 0,0 6 0,2 11 0,6 8-195,3 8 1,5 11 0,3 11 0,8 3-227,8 7 1,14-7 0,11 6 0,6-2-211,6 0 1,11 2-1,12-2 1,6-4-289,6-6 1,1-11 0,7-7 0,-5-5-255,-1-6 0,-5-11 0,-10-16 1,-11-12 210,-9-13 1,-12-10-1,-6-8 1,-6-7 415,-9-9 0,-6-7 0,-6-11 1,-6-7 102,-9-3 1,-10-5-1,-16 1 1,18 44-1,-2 1 70,-3 0 0,-3 3 1,-6 2-1,-3 2 0,-2 0 1,-1 2-1,-1 4 0,-1 2 155,-1 4 1,0 3 0,-45-7-1,8 12 1,5 9 20,10 6 1,24 6 0,19 8 0,13 11-494,14 8 1,16 6 0,17 4 0,11 5-330,15 5 1,8 1 0,11 2 0,-35-25 0,1-1 31,5 1 1,-1 0 0,1 0 0,-1 0-1,3-2 1,-1-2 0,2 2 0,1-1 185,1 0 0,1 0 0,0 0 0,0 1 1,-2-1-1,-1 0 0</inkml:trace>
  <inkml:trace contextRef="#ctx0" brushRef="#br0" timeOffset="1083">2656 1538 8202,'-8'-20'661,"-4"-3"1,2 5-1,1-1 1846,1 5 1,2 12-1900,6 2 0,10 14 0,5 11 0,7 2-590,-1 4 1,4 2 0,1 4 0,1 2-445,4 2 0,-4 2 1,2-5-1,0 3-1577,-2-2 1,-2-4 2002,-7-6 0,7 4 0,2-6 0</inkml:trace>
  <inkml:trace contextRef="#ctx0" brushRef="#br0" timeOffset="1235">2533 1276 8181,'-2'-41'719,"-2"0"1,-1 2-292,1 2 1,4 10 0,8 6-433,9 7 1,10 7-1,14 8 1,7 5-632,9 6 1,-1 11-1,8 6 635,2 4 0,10 18 0,3 3 0</inkml:trace>
  <inkml:trace contextRef="#ctx0" brushRef="#br0" timeOffset="1387">3564 1503 8224,'9'-35'733,"-3"2"1,-2 2-331,2 2 1,4 5-1,9-3 1,6 2-462,10 4 0,2 7 0,12 4 0,3 1-407,4-1 0,10 6 0,-2-2 465,4 4 0,10 2 0,1 0 0</inkml:trace>
  <inkml:trace contextRef="#ctx0" brushRef="#br0" timeOffset="1752">4751 769 8338,'-17'-23'1107,"-1"0"1,-1 1-324,-4 3 1,3 3 0,-5 5 0,2 7-103,-1 8 1,7 7 0,7 13 0,2 5-325,5 4 1,3 9-1,5 7 1,9 7-230,7 8 1,8-4 0,12 0 0,4-1-181,-1-1 1,13 2 0,-3-6-1,4-1-443,2-9 1,-3-7-1,-9-10 1,-3-9 146,-2-10 0,-5-8 1,-9-8-1,-5-12 313,-5-12 1,4-13-1,1-13 1,-5-6 92,-5-4 0,-1-10 0,-7-3 1,-2-7-34,-2-5 0,-12 4 0,-7-2 1,-12 7 117,-10 9 1,-8 11 0,-11 7-1,-6 11-198,-4 11 0,-2 15 1,0 15-1,3 5-148,2 5 1,15 13 0,15 13 0,12 8-206,9 7 0,8 12 1,12 5-1,8 1-476,7 0 0,14-6 1,12 4-1,7 0-1232,10 0 2115,0-6 0,-22-25 0,1-1 0,37 22 0</inkml:trace>
  <inkml:trace contextRef="#ctx0" brushRef="#br0" timeOffset="2052">5677 1206 8417,'-6'-12'2056,"0"0"0,-2 9-1228,3-3 0,3 6 1,-4 7-328,4 11 0,2 9 1,2 14-1,4 5-260,5 5 0,-1 9 0,2 4 0,-1 6-328,-1 6 1,6-3 0,-7 9-1,1-1-242,-4-1 1,-4-2 0,-4-11-1,-6-1-66,-9-2 1,-3-13-1,-9-3 1,-2-7 118,-2-8 0,-2-10 0,0-1 0,2-9 198,4-7 0,-2-4 0,8-4 1,-1-4 94,-1-5 1,12-5 0,-3-1 0,6-3-180,7-3 1,1-4-1,5-8 1,9 0-285,11 0 1,10-6-1,10-1 1,9-3-1007,11-3 1,-1 5 1451,2 2 0,0-11 0,6-3 0</inkml:trace>
  <inkml:trace contextRef="#ctx0" brushRef="#br0" timeOffset="2200">5590 594 8668,'-8'-46'534,"-4"-1"0,-1 10 1,1 3-869,6 8 0,14 15 0,11 9 0,16 9 334,16 11 0,9 11 0,10-2 0</inkml:trace>
  <inkml:trace contextRef="#ctx0" brushRef="#br0" timeOffset="2334">6340 1031 8565,'10'-8'-9,"-4"-3"0,-2-5 833,2-1 0,5 1 0,13 3 0,5 3-432,4 2 0,17-4 1,10 7-1,14 3-1171,13 6 1,8 5 778,-42 0 0,-1 0 0,1-1 0,-1 1 0,0 0 0,1 0 0</inkml:trace>
  <inkml:trace contextRef="#ctx0" brushRef="#br0" timeOffset="2985">7720 699 8146,'-8'-17'403,"5"-1"1,-7-1 1027,2-4 1,-4 3-929,7-3 0,-7 13 0,6 10 0,2 12-139,2 9 1,2 8 0,0 12 0,0 8-101,0 7 1,0 0 0,2 8 0,4 0-78,6-2 1,11 6 0,4-4-1,4 2-165,4-2 1,-4 0 0,12-7-1,0-7-215,3-5 0,-3-5 0,-2-22 0,-5-8 192,-1-7 1,0-8-1,0-11 1,0-17 229,0-13 0,0-11 1,-2-15-1,-2-3-173,-2-7 0,-9-3 1,-1-2-1,-7-3 13,-5-3 1,-9 4 0,-11-2-1,-10 9 21,-12 12 1,-10 14 0,-11 13 0,-2 7-120,1 8 0,5 15 0,5 7 1,7 6-132,3 6 0,9 5 0,5 15 0,6 7-634,5 5 1,6 11-1,12-1 1,6 7 31,3 3 1,16 0 0,6-5 0,6-1 345,5 0 1,9 1-1,3-3 1,2-5-93,4-10 0,2-2 0,2-10 0,-2-3 508,-4-7 0,-4-5 0,-8-8 0</inkml:trace>
  <inkml:trace contextRef="#ctx0" brushRef="#br0" timeOffset="3418">9187 1276 8187,'0'-18'0,"0"1"645,0-1 1,0 1-1,0-1 1,-2 1 454,-4-1 0,-3 7 0,-9 1 0,-1 2-653,-4 4 1,1 2 0,-7 4-1,-2 4-442,-2 6 1,4 11 0,2 6 0,2 4-49,3 2 1,5 2 0,5 2 0,6 3-354,4 3 1,2 0 0,0 1 0,0-7-513,0-8 0,2 0 1,4-6-12,6 3 1,-3-9 857,3-2 0,-6-9 634,6-14 1,-3-3 0,7-9 0,-1 1 175,5-1 1,3 3-1,-2 1 1,5 5-354,1 1 1,2-4-1,6 6 1,0 2-510,0 2 1,1 4 0,3 4-1,2 8-371,-2 7 0,4 0 0,-3 7 1,-1-1-617,-2 0 0,-4 2 0,-4 6 0,-6-2 1100,-3-4 0,5-4 0,2-7 0</inkml:trace>
  <inkml:trace contextRef="#ctx0" brushRef="#br0" timeOffset="3569">9903 1607 8187,'6'-11'0,"0"-1"1354,-2-1 1,0 5-1014,1 2 1,5 8 0,8 8 0,-1 9-338,1 6 0,-1 4 1,2 6-1,3 0-679,1 0 0,2 6 0,-1 0 675,5-3 0,-4 7 0,0 0 0</inkml:trace>
  <inkml:trace contextRef="#ctx0" brushRef="#br0" timeOffset="3718">9903 1223 8568,'-15'-35'728,"3"0"0,-2 8-1054,9 4 0,1 11 0,10 8 0,7 10-479,8 12 0,9 3 805,10 14 0,5 4 0,7 13 0</inkml:trace>
  <inkml:trace contextRef="#ctx0" brushRef="#br0" timeOffset="4018">10392 1590 8205,'0'-27'1909,"0"3"1,0 5-8,0 2 1,2 9-1390,4 8 1,9 10 0,11 15 0,1 10-290,4 9 1,2 9 0,2 7-1,0 8-226,0 6 0,-2 9 0,-4 0 0,-6 7-196,-4 3 1,-3 4 0,-4-10 0,-8-7-238,-8-7 0,-14-10 0,-11-5 0,-4-6 126,-2-5 0,-8-7 1,-3-10-1,-3-9-136,3-7 1,-3-7 0,10-9 0,7-3-50,6-7 1,13-11 0,3-7 0,2-3 879,4-1 0,4-1 1,8 0-1,10 0-840,9 0 1,12-4 0,5 2-1,5 4-2164,5 0 2618,2 8 0,4-8 0,3 6 0</inkml:trace>
  <inkml:trace contextRef="#ctx0" brushRef="#br0" timeOffset="4152">10305 856 8414,'-35'-67'144,"0"2"1,10 9 0,7 14 0,11 9-1876,5 5 1731,9 13 0,11-1 0,9 7 0</inkml:trace>
  <inkml:trace contextRef="#ctx0" brushRef="#br0" timeOffset="4351">11388 140 8536,'-8'-25'185,"6"-2"0,-4-6 1,6 6 790,6 9 0,6 9 0,13 13 0,10 9-356,9 16 1,7 22 0,1 20 0,-25-29 0,-1 2-385,0 3 1,0 3-1,1 8 1,-2 2-1,1 6 1,-3 2 0,-1 7-1,-3 2-125,-3 6 0,-3 2 1,-6 5-1,-5 1 1,-4 1-1,-5 0 1,-7 4-1,-5 0-419,3-31 1,-1 0 0,-5-1 0,-4 2 0,-4 0 0,-3-2 0,-1 0 0,-2-2 0,-2-1 307,-3-3 0,-2 0 0,-2-2 0,1 1 0,-2-1 0,-1-2 0,-4 0 0,-2-2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0:00.2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80 168 8296,'0'-18'168,"-2"1"1,-2-1 366,-1 1 1,-7-1 0,4 1 752,-2-1 0,1 1 894,-3-1-1950,-3 9 0,15 11 0,-2 13 18,6 7 1,9 11-1,1 0 1,5 7-222,4 5 1,1 1-1,-5 7 1,2-1-351,3 1 0,-1 1 1,-4 4-1,1 4-208,-3 0 1,3 6 0,-14-6 0,-3 1 64,-1-5 0,-4-8 0,-3-9 0,-7-12 200,-4-8 0,-1-11 0,-1-6 0,1-8 616,0-8 0,7-11 0,2-8 0,2-8 284,0-7 0,3-3 0,8 1 1,7 1-112,4-1 0,3 5 1,4 2-1,4 6-223,1 6 0,5 4 0,-4 9 1,6 5-330,5 5 0,-3 6 1,4 6-1,-4 7-273,-2 9 0,0 5 1,0 8-1,0 0-290,-1 0 1,-6 0-1,-5-1 1,-4 1-178,-1 0 1,-1 0 0,1-2-1,-3-2-156,-3-2 1,-2-7 922,-5 1 0,-3 4 0,6 0 0</inkml:trace>
  <inkml:trace contextRef="#ctx0" brushRef="#br0" timeOffset="750">1006 761 8346,'-10'-7'903,"-3"3"561,7-8 0,-6 6-317,6-5-1010,0 7 0,14 4 0,4 11-96,3 5 1,3-4 0,-1-1 0,3 3-296,3 1 0,-4 3 1,7-1-1,-3-1-144,0-5 0,0 5 0,-5-6 1,-3 1 19,-3 1 1,4-8 0,-7 4 306,1-1 1,4-7 304,-9 0 1,-6-4 0,-11-11-1,-2-4 125,3-1 1,-5-1-1,4-1 1,-3-3 93,-3-2 0,9 6 0,3-5 0,4 3-15,2 0 1,0 0 0,0 3-1,2-1-176,4-2 0,9 1 1,11 9-1,-1 1-87,0-2 1,6 7-1,-4 1 1,2 2-111,0-2 1,-5 4 0,3-4-1,-2 6-204,-4 6 0,-3-2 0,-5 6 0,-1-1-59,2 1 0,-1 2 0,1 7 0,-4 3-28,-3 1 1,5 2 0,-6-4 0,0 3-259,1-3 0,-5 6 0,4 0 0,-4 3-110,-2-1 0,0-2 0,0 4 0,0-4-7,0-2 1,-2-3-1,-2-9 862,-2-1 0,1-10 0,5-2 0,0-10-20,0-5 1,9-11 0,7-3 0,5-4 331,1-2 1,3 2 0,0 4-1,0 6-192,0 3 0,1 3 1,-3 1-1,4 5-331,0 5 0,0 4 0,-5 2 0,3 2-203,2 4 1,0-2 0,2 7 0,-5 3-181,-5 1 1,-1 3-1,-1-3-532,1-3 858,-9-4 1,-1-16 0,-8-4 0,-2-5-175,-4-6 0,-2-4 1,-7-8-1,1 0-16,1 0 1,-7 0-1,9 2 1,-5 2-402,-1 2 0,5 7 0,2-1 598,3 4 0,1 1 0,6 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9:46.8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524 155 8221,'-17'-17'366,"-3"-2"0,-1-3 0,-4-1 422,-2 2 0,-3 1 0,-4 5 0,-1 3-197,0 6 0,0 6 1,0 6-1,0 6-290,0 3 1,6 12-1,2 6 1,1 8-189,5 4 0,4 1 1,5 7-1,6-1-294,4 0 0,4 7 0,4 1 0,6 0-56,3 0 1,10-2 0,5-5-1,3-3-474,1-3 1,1 1 0,0-7 0,0-2-305,0-2 0,-2-10 0,-2-2 0,-2-4 1015,2-3 0,-5 3 0,-1-11 0</inkml:trace>
  <inkml:trace contextRef="#ctx0" brushRef="#br0" timeOffset="299">769 662 12032,'-8'-10'888,"-2"-5"1,-5 15 0,3 0-1,6 9-782,4 7 0,8 7 0,2 2 0,2 3-271,3 3 1,9 2 0,3 0 0,2-2-239,4-2 1,-4-8 0,2 2 0,2-3-89,2-3 0,0-1 0,-2-5 0,-4-5 225,-1-4 0,-5-4 0,-9-6 1,-5-9 218,1-10 0,-6-6 1,2-2-1,-8 0 330,-8 0 1,-11 0-1,-6 0 1,-4 0-134,-2 0 0,0 8 0,0 4 0,0 3-329,0 3 0,1 5 0,1 3-625,3 1 0,7 10 0,12 11 0,7 7 804,8 3 0,13 8 0,10-4 0</inkml:trace>
  <inkml:trace contextRef="#ctx0" brushRef="#br0" timeOffset="583">1712 417 8278,'-27'-35'750,"-4"2"1,7 2 0,1 4 991,-2 2 1,5 4-939,-3 9 1,11 6 0,7 14-850,3 9 0,4 9 0,3 11 1,7 3-55,4 7 0,7 3 0,2 5 0,0-1-189,1-2 1,-3 5-1,-6-13 1,1 3-144,-1-1 0,-7-7 0,-4 2 0,-4-4 48,-2-2 1,-16-8 0,-7-4 0,-10-3-55,-8-3 1,-3-7 0,-7-6 0,4-6-135,7-4 0,5-8 0,8 3 1,9-7-920,10-5 1490,22 4 0,13-14 0,18 5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19:57.9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403 699 8168,'9'-57'186,"-5"7"1,-8 7 759,-7 10 1,1 8 0,0 15-353,3 10 1,-5 16 0,6 17 0,2 11-238,2 15 0,2 11 0,2 9 0,2 10-185,2 6 0,0-45 1,1 1-1,-1 3 1,0 1-1,2 1 0,2 1-158,1 0 1,1 0 0,-2 2 0,-1 0 0,4 4 0,0 1 0,-2 1 0,1 1-327,0 4 1,-1-2 0,0-7 0,-1-1 0,-2 1 0,-2 0 0,-1-6 0,0-2-570,2 46 1,-1-3 0,-8-13-1,-5-7 881,-11-12 0,-3-10 0,-6-11 0,3-14 0,1-12 0</inkml:trace>
  <inkml:trace contextRef="#ctx0" brushRef="#br0" timeOffset="251">123 1100 8267,'-19'-64'169,"-3"0"1,-1 2 120,2 6 1,7-2 0,5 13 0,1-2 665,4 1 1,2 7-1,2 0 1,2 8-245,4 8 1,5-2 0,13 1 0,3 5-626,0 5 0,14 1 0,0 7 0,9 2-242,8 2 0,10 10 0,12 6 0,3 9-138,6 12 0,-38-14 0,-1 2 1,1 5-1,-1 3 0,3 0 1,-1 2-778,0 0 1,-1 2 0,-1 2 0,1 1 761,1 0 1,0 0 0,4 4-1,1-1 1,0-1 0,1 0-1</inkml:trace>
  <inkml:trace contextRef="#ctx0" brushRef="#br0" timeOffset="681">2690 576 8294,'-15'-52'337,"-8"0"1,-6 1 0,-2 7-1,3 9 1581,3 9 0,-4 9-1390,6 5 0,1 20 0,11 17 0,5 14-383,4 13 1,10 11-1,5 12 1,7 9-50,3 7 0,-7-42 1,1 1-1,-1 4 0,1 0 1,3 2-1,1-1-234,1-1 0,0 1 0,-1 2 0,-1 0 1,3 1-1,1 1 0,0 1 0,0 2-359,2 2 0,-1 0 0,-5-5 0,-2 0 1,-1 2-1,-2-1 0,-4-3 0,-1 0 497,-5-2 0,0-1 0,0-1 0,-1 1 0,-2-2 0,-2 0 0,-2 1 0,-4-1 0,-2 1 0,-1-1 0</inkml:trace>
  <inkml:trace contextRef="#ctx0" brushRef="#br0" timeOffset="931">2376 891 8298,'-43'-60'215,"-3"-4"0,-3-2 0,3 2 0,7 7 492,8 9 1,6-3-1,9 7 1,5-1-44,5 4 0,6 4 0,7 1 0,13-3-336,13-2 0,6 0 0,13 6 0,10 2-245,10 4 1,15 0 0,-38 19 0,1 3-1,1 1 1,1 2-175,0 1 1,1 2 0,-1 5 0,-1 4-1,-1 1 1,-1 5 0,-1 5 0,-1 5-417,1 4 0,-1 4 0,-5 0 0,-1 4 0,3 5 0,-2 3 0,-2 1 0,-1 1 223,-1 1 1,-2 1 0,0 5 0,0 1 0,-1 3 0,0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0:01.4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472 926 8781,'6'-53'417,"0"1"1,-1 2 0,-3 3 0,2 8 1001,2 8 1,2 8-999,-2 11 0,-5 6 1,7 12-1,-2 8-224,0 7 0,13 14 0,1 12 1,3 5-24,2 6 0,8 4 0,0 10 0,6 2-229,0 2 1,-2 13-1,0-4 1,1 2-653,3 3 1,-6-7 0,-6 12-1,0-2-242,-2 1 1,-9-1 0,-10-8 0,-3-3-1189,1-7 1883,0 5 1,-14-16 0,-1 4 0</inkml:trace>
  <inkml:trace contextRef="#ctx0" brushRef="#br0" timeOffset="301">210 1624 8289,'-37'-33'0,"-2"-5"628,-2-5 0,8 2 0,10 10 0,6 0-131,5-6 1,4 0-1,8-7 1,0-1-70,0 0 1,10-1 0,7-9 0,11-3-206,5-6 1,9 2-1,7 0 1,5 0-54,4 0 0,8 0 0,-2-2 0,6 6-121,6 3 1,2 11-1,7 5 1,-2 10-30,1 11 1,5 8 0,-7 10 0,1 4-112,-1 8 0,1 7 0,-9 16 0,-4 2-655,-4 4 0,-10 9 0,4 11 1,-2 1-224,0 4 0,1 2 0,-7 1 0,0 1 969,1 0 0,-23-28 0,0 1 0,1 2 0,0 0 0</inkml:trace>
  <inkml:trace contextRef="#ctx0" brushRef="#br0" timeOffset="534">3598 716 8415,'-10'-52'759,"-7"-1"0,-1 9 0,-5 7 1,4 10 2214,1 9-2799,8 12 0,3 14 0,9 17 1,3 12-32,7 10 0,6 5 0,5 7 1,6 5-287,4 3 1,2 9-1,0 2 1,-2-1-600,-4 1 0,2 5 0,-6 3 0,-2 7-517,-12-44 1,-2 1 0,4 47 912,-13-16 0,-15 5 0,-4-7 0</inkml:trace>
  <inkml:trace contextRef="#ctx0" brushRef="#br0" timeOffset="801">2917 1013 9513,'-35'-72'0,"2"-1"769,4-3 0,6 6 0,11 6 0,6-2-270,4-2 1,4-2 0,6 2 0,11 2 198,14 2 0,12 8 1,13-2-1,8 7-304,8 11 0,-2 9 0,5 19 0,1 6-431,3 4 0,11 18 0,1 9 1,-47-8-1,1 3-282,1 2 0,-1 2 0,-2 5 1,-1 3-1,3 2 0,-1 3 0,-1 4 1,-2 2-444,-1 1 1,-3 3 0,-3 3 0,-2 3 0,-4-1 0,-2 1-1,-1 3 1,-1 2 761,-3 2 0,0 0 0,2 3 0,-1 1 0,-3-2 0,-2 2 0,1-1 0,-1 0 0,0 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0:08.65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53 18 27585,'-8'-10'-904,"-3"4"1,-5 4 0,-1 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0:20.8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1071 8566,'0'-17'0,"0"-1"361,0 1 0,8-2 0,7-3 0,12 1 92,14 5 0,17 1 1,14 7-1,13 0-492,13 1 1,-47 3 0,0 2 0,1 1 0,-1 2 0,48 1-630,-6 4 0,-3 3 0,-5 9 0,-7 1 668,-14 4 0,-4 5 0,-16 6 0</inkml:trace>
  <inkml:trace contextRef="#ctx0" brushRef="#br0" timeOffset="150">88 1945 9451,'-23'0'478,"0"0"1,13-6-1,24-2-614,24-2 1,22 1 0,24-5-1,15 2 239,-44 6 1,2-1 0,8-1 0,0 0 0,4 0 0,0-1 0,3 0 0,0 0-364,0 1 0,-1-1 1,-3 0-1,-2 0 1,-2 1-1,-2-1 25,-2 1 1,-1-1 0,-2-3 0,-2-2-1,-2 1 1,-1-1 0</inkml:trace>
  <inkml:trace contextRef="#ctx0" brushRef="#br0" timeOffset="350">1800 146 8270,'11'-43'314,"1"-3"1,0 13 0,7 11-1,4 20 392,6 18 1,14 21 0,8 21 0,5 18-389,-27-33 0,-2 3 0,0 2 0,-1 3 1,-1 5-1,-2 2 0,-1 6 0,-1 2-305,-2 8 1,-1 2 0,-2 4 0,-3 3 0,-6 3 0,-5 0-1,-1 0 1,-4-1-555,-2 0 1,-5-1-1,-6 1 1,-5-1-1,-6 2 1,-4-1 0,-4-4-1,-4-1-237,-1-6 0,-3-3 1,-6 0-1,-3-2 778,0-4 0,-1-2 0,-4 1 0,0-2 0,1-3 0,1-1 0,0-2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0:30.0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18 8491,'-18'0'1659,"1"0"-1279,0 0 1,9 0 0,10 0-196,13 0 0,18 0 0,16 0 1,9 0 80,12 0 1,7 0-1,13 0 1,3 0-1131,6 0 1,-48 0 0,1 0 863,0 0 0,0 0 0,1-4 0,-1 0 0,1-1 0,-1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0:30.5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18 192 8466,'-8'-25'0,"6"6"0,-4-5 0,4 3 1097,2-2 0,4 9 0,8-3 0,13 1-809,12 1 1,8 5 0,9 4 0,2 4-1062,2 2 0,8 10 773,-2 7 0,4 9 0,2 8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0:30.67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35 11059,'8'-10'156,"4"5"0,13-3 1,12 2-1,15 2-162,16 2 0,19 4 1,-36 0-1,1 0 1,2 1-1,1 2-30,-1 0 0,1-1 0,2-2 0,0 0 0,0 2 0,1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0:33.744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943 786 8553,'10'-33'0,"-4"4"0,-4 6 747,-2 3 1,-2 5 0,-4 3-246,-6 6 0,-3 8 0,-5 8 1,-3 9-241,-6 7 1,-4 11 0,-2 9 0,0 5-87,0 1 1,-6 6-1,1 2 1,1 1-336,2-1 0,0 6 1,-2-2-1,-3 4-368,-3 1 0,6 1 1,-3-2-1,-1-2-754,-4-2 1,-3-4 1280,-3-1 0,-7-1 0,-2-14 0</inkml:trace>
  <inkml:trace contextRef="#ctx0" brushRef="#br1" timeOffset="201">105 315 12337,'8'-80'103,"-6"6"1,3 16 0,-1 15 703,2 16 1,4 6 0,11 15 0,6 2-365,8 2 0,14 12 1,3 7-1,10 13-419,6 8 1,8 15-1,-37-22 1,0 2 0,0 1-1,-1 2-152,1 1 1,0 1 0,-3 1-1,-2 2 1,-2 3 0,0 1-1,1 1 1,0-1-175,1 1 1,0 2 0,-4 2 0,0 0 0,-2 0-1,-2-1 1,-3 2 0,-1 1-264,-3 0 1,-1 1 0,0 1 0,-2 1-1,-5-2 1,-4 0 564,-1-1 0,-2-1 0,0 44 0,-4 0 0,0-5 0,0-7 0</inkml:trace>
  <inkml:trace contextRef="#ctx0" brushRef="#br0" timeOffset="734">1694 1467 8531,'0'-42'280,"0"-5"0,-2-3 0,-2-3 0,-3 1 575,-3-1 1,4 9-1,-6 3 1,-1 6 81,-3 6 1,-1 0-1,-1 11-595,1 9 1,7 9-1,2 11 1,3 15-270,-1 10 1,2 11 0,10 9-1,5 4-218,5 3 0,1 1 0,3 5 0,1 1-371,2 0 1,1-6 0,-7 0 0,1 2-203,-1 2 1,-5-8 0,-3-5 0,-1-11-45,-4-7 0,-4-8 0,-6-19 636,-5-10 0,-5-16 0,1-15 0,1-9 262,2-13 0,9-5 0,-3-8 1,4 2 277,2-2 1,0 6 0,2 4 0,4 7 67,5 8 0,5 6 1,1 6-1,3 8-277,3 7 0,4 9 1,6 12-1,-2 11-260,-2 9 0,-2 6 0,2 4 0,-5 2-283,-5 1 0,-3 1 0,-5-6 0,-5 0 289,-4 0 1,-12-8 0,-5-4-1,-8-5 315,-5-7 0,7 3 0,-2-8 1,3-2 229,3-2-628,7-2 0,4 0 0,14 2 0,10 1-217,9 3 0,13 8 0,9-2 0,5 3-566,5 3 0,5 1 0,-6 4 1,0 4 914,2 1 0,-6 5 0,7-6 0</inkml:trace>
  <inkml:trace contextRef="#ctx0" brushRef="#br0" timeOffset="884">2707 1834 8531,'10'-27'466,"-4"4"0,-4 3 444,-2 3 1,7 7 0,5 4-600,4 4 1,1 10 0,-1 6 0,-3 9-564,-1 12 0,-1 8 0,7 11 0,-1 4 252,1 6 0,-1 12 0,1 3 0</inkml:trace>
  <inkml:trace contextRef="#ctx0" brushRef="#br0" timeOffset="1586">3510 839 8485,'-9'-43'267,"-5"-2"1,8-5-1,2 3 448,3 6 0,1 7 0,0 4-206,0 7 1,7 12 0,5 5 0,3 4-370,3 2 1,7 9-1,4 9 1,4 9 5,2 6 0,0 10 0,2 5 0,2 7-224,2 3 1,1 8-1,-3-4 1,2 2-214,-2 0 1,3-8 0,-1 2-1,0-1-26,1 1 1,-5-11 0,4-3 0,-4-11 146,-2-10 1,-4-5-1,0-8 1,2-10 233,-2-10 1,-6-21-1,2-10 1,1-9 91,-1-9 1,-8-3-1,-1-8 1,-11 1 59,-5-1 0,-2-2 0,-2-2 0,-3 0 147,-7 7 0,-11 6 1,-6 17-1,-6 7-191,-6 6 0,10 17 1,-2 3-1,6 9-415,5 8 1,11 5 0,5 12 0,4 8-608,2 8 1,10 8-1,7 9 1,12 4-152,10 2 1,6 2 0,9 6 1000,4 0 0,4 0 0,8 0 0</inkml:trace>
  <inkml:trace contextRef="#ctx0" brushRef="#br1" timeOffset="2103">4995 1450 14673,'-18'0'-191,"1"-6"1,1-2-48,5-1 1,1 5 1900,4-2 0,6-2-879,0 2 1,8-5-1,8 3 164,-5-2 0,-1 4-489,-4-5 0,-6 7-423,0-2 0,-8 12 0,-9 5 0,-1 7-306,1 5 1,1 4 0,3 8 0,1 2-30,-2 4 0,1 4 0,1 7 0,6 0-152,4 1 1,2-1-1,0-1 1,0-5-432,0-5 1,0-6 0,0-6 124,0-6 0,8-13 1,4-12 664,3-14 1,9-9 0,1-10-1,0-2 217,0-3 1,4 3 0,-3-4-1,-1 6 123,0 6 0,-2-2 0,-5 10 0,-1 3-57,1 5 1,-1 9 0,1-2 0,-1 6-388,1 6 0,-7 9 0,-1 10 1,0 3 11,-1 3 0,-5 0 0,2 0 0,-6-4 224,-6-2 0,-5 4 1,-11-7-1,-3-5 252,-2-3 1,-2-10-1,-4 1 1,4-3 732,5-2 1,5 0-718,1 0 0,13 0-769,10 0 1,13 0 0,19 2 0,3 4-320,7 6 0,5-3 0,5 3 1,3 2 812,2 1 0,10 3 0,7-1 0</inkml:trace>
  <inkml:trace contextRef="#ctx0" brushRef="#br0" timeOffset="2270">6025 1642 8479,'-17'-35'661,"-1"2"0,1 4 1077,-1 6 0,3 15-1473,3 14 0,-1 13 0,7 22 1,2 5-246,2 5 0,10 3 0,3 4 0,5 5-964,1-1 0,9 0 0,1-6 944,0 2 0,14 16 0,-4-2 0</inkml:trace>
  <inkml:trace contextRef="#ctx0" brushRef="#br1" timeOffset="2704">6759 1066 10311,'0'-70'-333,"0"8"1,0 7 3316,0 13-2253,0 16 0,0 26 1,0 16-1,2 9-723,4 10 0,5 14 0,11 1 1,3 6-270,2 1 1,0-1-1,2 0 1,-4 2-322,1-1 0,-13-5 0,3-3 0,-5-7-442,-1-5 0,-6 0 914,2-14 0,-12-11 0,-4-16 858,1-12 1,1-13 0,10 0 0,4-2-103,5 2 1,7-2 0,3 8 0,4 1-133,2 3 0,-3 7 0,5 3 0,2 1-297,2 4 1,2-4-1,0 2 1,0 3-303,0 1 0,-6 2 0,-2 0 0,-2 0-17,-4 0 1,-3-8-1,-4-4 1,-5-5-31,-1-7 1,-2-5 0,-8-9 0,-4-5-231,-6-2 1,-3-1 0,-3-5 0,1 5-135,-1 5 1,3 4 0,1 4 0,5 2-912,1 2 0,4 15 0,12 7 729,9 14 1,3 13 0,9 17 630,2 3 0,2 13 0,2 9 1</inkml:trace>
  <inkml:trace contextRef="#ctx0" brushRef="#br1" timeOffset="3170">7737 1537 10311,'0'12'-473,"-2"-3"1233,-4-1 0,4-4 0,-4-12-65,4-9 0,2-2 0,0-11 0,0-1-138,0-2 1,2-4-1,2-1 1,4-3 27,2 2 1,-6 4 0,1 4 0,-3 4-98,-2 2 0,6 1-854,0 7 1,-2 7 0,-8 8 0,-4 12 136,-2 13 0,1 16 0,-5 10 0,4 5-73,3 4 1,-5 10 0,6-2 0,0 4-417,-1-2 1,5-8-1,-6 0 1,2-4-435,0-5 1,1-12 1124,5-4 0,-2-18 1,-2-17-1,-2-13 203,2-15 1,4-3-1,4-15 1,4-3 144,1-1 0,3 5 1,5 4-1,1 5 186,-1 1 0,1 0 1,-3 2-1,-1 6-76,-2 9 0,-1 3 0,7 9-601,-1 2 0,-1 12 0,-3 7 1,-3 8-65,-2 5 0,3 1 0,-5 4 0,-2-2-99,-2-2 1,-2-8 0,0 2 0,0-3 355,0-3 1,0 1 1477,0-1-1276,0-7 0,10-2 1,9-10-1,16-2-553,16-2 1,11 0 0,13 6 0,7 2-410,3 4 0,4 11 0,1 13 0,-5 3-1677,-11 2 2439,-18-1 1,-21 1-1,-10 0 1</inkml:trace>
  <inkml:trace contextRef="#ctx0" brushRef="#br0" timeOffset="3470">4087 1572 8131,'-47'-19'0,"5"-3"176,5-1 0,8 0 0,19 7 540,10 5 1,23 3 0,22 8 0,15 2-638,16 4 0,17 3 1,-42 0-1,3 2 1,3-1-1,2 1-537,3 0 1,2 1 0,3 4-1,2-1-31,6 0 0,1-1 1,3 6-1,1 1 1,8 2-1,-1-1 0</inkml:trace>
  <inkml:trace contextRef="#ctx0" brushRef="#br1" timeOffset="3686">7143 1782 8808,'-8'-29'259,"-3"-1"0,3 9-52,2-2 1,8 5 0,10 7 0,13 7-475,12 8 0,15 2 0,14 9 1,8 6 267,7 5 1,12 3 0,-44-12 0,0 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0:32.895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67 994 8816,'-18'-30'0,"1"3"565,-1 2 0,9-4 0,5 6 0,11 1 371,17 3 1,18 1 0,26 1-1,12 1-777,13 5 0,-41 4 0,1 0 0,3 4 1,2 0-1,3 1 0,1 1-416,-1-1 0,2 2 1,0 3-1,0 1 0,-5 2 1,-2 0-131,41 10 0,-13 9 0,-14 2 0</inkml:trace>
  <inkml:trace contextRef="#ctx0" brushRef="#br1" timeOffset="150">154 1535 8497,'12'-12'-144,"15"3"1,25 1 168,26 4 0,-26 3 1,4 0-1,8 1 0,2 0 1,4 0-1,0 0-195,3 0 0,0 0 0,1 0 0,-1 0-335,-5 0 0,-2 0 0,-2 0 0,-2 0 0,-9 0 0,-1 0 0</inkml:trace>
  <inkml:trace contextRef="#ctx0" brushRef="#br0" timeOffset="366">1341 155 12345,'0'-52'173,"6"9"0,2 10 1,4 14 196,7 11 0,12 24 0,14 15 0,3 17-145,7 14 0,-24-21 1,0 2-1,-2 2 1,-2 3-1,-1 2 0,-2 3-85,-1 1 0,-3 2 1,-5 4-1,-3 3 1,-1 4-1,-4 1 1,-4 2-1,-2 0-387,-5 0 1,-2 0 0,-3 1 0,-3-1-1,-8-5 1,-3-1 0,-3-1 0,-2 0-67,-5-1 0,-2 0 0,-4-2 0,-2-2 0,-3-1 0,-3-3 0,0-4 1,-1-1-179,0-3 0,-1-1 1,1-5-1,-1-2 1,-1-2-1,-1-1 491,2-1 0,-1-2 0,1-1 0,-1-1 0,-1-1 0,1 0 0,3-5 0,1-2 0,-39 17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9:57.6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70 106 8165,'10'-12'755,"-2"2"-249,0 2 0,1-3 0,9 5 0,-1 2-352,1 2 0,-1 2 1,3 0-1,1 0-59,2 0 1,6 2 0,-3 4-1,-1 6-125,0 3 1,0 3 0,-3-1 0,-1 2-98,-6 5 1,1-5 0,-10 6 0,-2 1 40,-2 3 1,-2 2 0,0 0 0,-2-2-59,-4 2 1,-10 2-1,-9 0 1,0-2-10,0-2 0,-6-6 0,1 4 0,-3-1-105,-1-5 0,4-2 0,3-3 1,0-4-117,0-7 1,6 3 0,-3-2 0,5-2 373,1-2 0,1-10 0,0-2 0</inkml:trace>
  <inkml:trace contextRef="#ctx0" brushRef="#br0" timeOffset="248">682 175 8165,'-8'-23'107,"-4"0"0,-3 0 381,-3-3 1,1 9 0,-1-3 0,1 9 108,-1 3 1,1-4 0,-1 7-134,1 1 1,5 2 0,3 4-432,1 3 1,2 11 0,6 7 0,0 1 6,0 1 0,0 2 1,2 8-1,2-2-338,2-4 1,7 4-1,-1-4 1,3 4-196,3 2 0,-5-6 0,3-2 0,3-1-135,1-5 0,5 4 0,-2-2 0,1-1-1147,1-3 1775,-6-9 0,14 5 0,-6-5 0</inkml:trace>
  <inkml:trace contextRef="#ctx0" brushRef="#br0" timeOffset="617">1013 402 8165,'10'-2'-1338,"-2"-1"4362,0-3-1911,-6 0 0,7 6-667,-3 0 1,-2 0 0,8 2-257,1 4 0,-3 1 1,0 9-1,-1 0-108,1 3 1,2 10-1,5 0 1,1 4-286,-1 2 1,-5 8-1,-1 5 1,1 7-118,-2 3 0,-3 14 0,-7-3 0,-1 5 2,-5 4 1,-6-6 0,-11 1-1,-6-5-50,-4-4 0,-8-15 1,0-5-1,2-11 250,3-9 1,1-13-1,0-5 1,2-6 230,4-6 1,-2-9-1,9-10 1,5-3 46,3-3 0,10-7 1,0-3-1,8 0-146,8-2 1,5 1-1,7-7 1,5 5-254,4 1 1,4 2 0,1 6 0,5-2-509,2-3 1,-1 10 746,3 1 0,3 0 0,-5 2 0</inkml:trace>
  <inkml:trace contextRef="#ctx0" brushRef="#br0" timeOffset="951">1485 542 8176,'-2'-17'-746,"-2"-1"1340,-2 1 0,1 5 444,5 0 1,1 9-1,5-3-706,6 4 0,9 10 0,4 3 0,1 5-212,-1 1 1,4 1 0,-4-1 0,1-1-287,-1-5 1,-2 5-1,-6-6 1,1 1-572,-1 1 445,1-8 0,-8 2 0,-5-14 190,-3-10 0,-11 1 1,-7-6-1,-5 3 207,-1 3 0,-3-1 0,0 1 0,0 1 47,0 5 1,1-3 0,7 8-474,-1 2 1,7 2 0,1 4-239,2 4 1,2 6-1,6 9 1,2 4 558,4 2 0,4-5 0,7 3 0</inkml:trace>
  <inkml:trace contextRef="#ctx0" brushRef="#br0" timeOffset="1099">1153 245 8116,'-17'-17'400,"-1"-1"0,1 1-598,-1-1 0,11 11 198,7 7 0,15 7 0,12 11 0</inkml:trace>
  <inkml:trace contextRef="#ctx0" brushRef="#br0" timeOffset="1883">1468 577 8165,'-18'0'651,"1"0"0,-1 0 237,1 0 0,7 2-628,4 4 1,8 2 0,8 5 0,9-1-190,6 1 1,5-3-1,4 0 1,1-1-188,0 1 1,0-6 0,0 2-1,-2-4-75,-4-2 1,2-2 0,-7-4-1,-3-6 152,-2-3 0,-9-4 0,-4-3 1,-4-3 183,-2-2 0,-10 0 1,-7-3-1,-11 5 146,-5 0 0,-7 11 0,-3-3 0,0 3-218,1 5 1,1 1 0,8 8-1,2 2-506,2 4 1,13 9 0,1 10 0,7 3-194,10 3 1,13-4 0,16 2 625,8 2 0,6 2 0,7 2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0:31.51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645 383 14522,'-6'-54'-1005,"-2"-1"0,0 5 1695,1 11 1,3 12 0,10 15-293,5 6 0,7 12 1,3 10-1,4 11-441,2 14 1,-3 17-1,3 10 1,-2 7-20,-4 5 0,5 7 0,-5 8 0,-4 2 6,-9-46 1,-2-1 0,-1 2 0,0-1 0,1 1 0,-1-1 0,-3 48-407,-11-6 1,-13 2 0,-18-4 0,-7-7-112,-4-12 1,-11-18-1,-6-17 1,-7-10 67,-5-10 1,6-15 0,1-7-1,9-21-42,11-16 0,9-9 0,11-17 487,4-3 0,3-19 0,9 1 0</inkml:trace>
  <inkml:trace contextRef="#ctx0" brushRef="#br0" timeOffset="184">86 365 10435,'0'-42'-28,"2"5"0,4-2 0,7 6 515,9 4 1,9 2-1,15-4 1,14 4-157,12 1 1,17 3 0,-38 14 0,1 1 0,2 0 0,1 0-324,-1 2 1,1 0 0,1 2 0,0 3 0,-1 2 0,1 3 0,-1 2 0,0 2-797,2 2 1,-1 1-1,-6 2 1,-1 2 775,0 2 1,1 1 0,-1-1 0,1 0 0,-2 1-1,1-1 1</inkml:trace>
  <inkml:trace contextRef="#ctx0" brushRef="#br0" timeOffset="367">121 2199 8883,'-43'0'3342,"8"0"-3663,0 0 1,27-8 0,28-1 0,23-3 214,17 0 1,17 3 0,9-3 0,5 4-80,0 1 0,-39 5 0,1 2 1,3-3-1,0 0 185,5 2 0,3 0 1,8-3-1,3 0 1,5-1-1,-1 0 1</inkml:trace>
  <inkml:trace contextRef="#ctx0" brushRef="#br0" timeOffset="584">2636 558 12958,'-35'-61'-495,"0"7"0,2 0 0,6 11 1853,9 14 0,10 17-698,14 12 1,14 10 0,15 13 0,9 8-668,7 8 1,9 6 0,4 7 0,4 3-309,2 3 0,5 4 1,-36-28-1,0 2 1,0-1-1,1 0-92,2 0 1,0-1 0,0 1 0,-1 0 0,0-1 0,0 0 55,34 30 0,-10 4 0,-5-6 1</inkml:trace>
  <inkml:trace contextRef="#ctx0" brushRef="#br0" timeOffset="750">3579 296 13552,'-8'-53'-221,"-4"5"0,-9 9 0,-2 16 1038,1 13 1,-5 10 0,-4 8 0,-10 11-773,-11 14 0,-2 12 0,-12 15 0,-4 8-45,33-32 1,0 2 0,-5 3-1,1 1 1,1-2 0,0 1 0,0 3-1,0 0-849,2 2 0,1 1 0,1-2 0,0 1 852,1 3 0,0 1 1,0 3-1,0 1 0,0 3 1,0 0-1</inkml:trace>
  <inkml:trace contextRef="#ctx0" brushRef="#br0" timeOffset="984">2024 1990 8965,'-27'-8'0,"6"-4"480,7-3 1,10-1 0,18 5-244,15 5 0,29 2 0,28 0 0,-34 0 1,2 0-224,8-1 1,3 1-1,10 1 1,3 2-1,5-2 1,3 0-1,3 1 1,2 0-596,1-1 1,0 0 36,8 2 1,-2 0 0,-15-3-1,-3 0 1,6 4 0,-1 0-1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0:29.679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150 822 10523,'-46'-24'2673,"-1"1"1,18 11-2205,6 18 1,19 12 0,17 18 0,11 5-437,11 6 1,3 9 0,13 4 0,7 2-126,8 4 1,2 2 0,-28-34 0,1 0 0,1-1-1,0 0-450,0-1 1,1 0 0,4-1 0,-1 0 0,0 1 0,0 0 0,-3-3 0,-1-1-1894,36 20 2101,-14-5 1,-12-8 0,-9 0 0</inkml:trace>
  <inkml:trace contextRef="#ctx0" brushRef="#br0" timeOffset="185">1111 717 11062,'-35'-51'207,"0"5"0,-6 5 0,-2 14 0,-1 7 788,-5 7 0,-1 13 0,-3 4 0,3 15-853,3 12 0,-3 2 0,5 16 0,1 3-266,3 4 1,6 10 0,4-2 0,2 8-212,-2 10 1,0-1 0,0 12 0,2-2-466,-2 3 1,14-45 0,1 1 0,-2 3 0,1 2 545,-1 0 0,1 1 0,-1-1 0,1 0 0,-1-2 0,1-1 0</inkml:trace>
  <inkml:trace contextRef="#ctx0" brushRef="#br1" timeOffset="668">552 263 8466,'-23'-47'152,"-1"4"0,3 5 409,2 5 0,1 9 0,1 3 0,-1 5-260,1 5 0,-1 7 0,1-4 0,-1 2-253,1 1 1,-1-1 0,1 6-1,-1 0-227,1 0 1,5 0-1,1 0 265,-3 0-389,6 0 0,3 0 0,12 0 0,13 0-31,13 0 0,11 0 0,15 2 0,7 5 334,7 11 0,15 7 0,-40-7 0,1-1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0:27.74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158 428 8433,'-27'-45'614,"-4"6"0,7 18 1303,3 15 1,9 23 0,7 26 0,5 19-1709,5 16 0,5 15 0,-2-42 1,2 1-1,-1 3 0,1 0-170,1 3 1,1 1 0,1 6 0,2 0 0,2-3-1,0 0 1,1 2 0,-1 0-330,1 1 1,-1 0 0,0 4 0,-1 0 0,-1-5 0,-3 0-1,-2-4 1,-2-2-612,-3-1 0,-2-3 0,-5 37 1,-12-4-1,-15-5 901,-14-8 0,-9-2 0,-6-20 0,-6-7 0,-4-7 0</inkml:trace>
  <inkml:trace contextRef="#ctx0" brushRef="#br0" timeOffset="201">210 637 8890,'35'-40'0,"0"1"0,-1 1 0,0 2 448,30-30 1,-6 15 0,-11 16-1,-6 12 77,-4 10 0,-10 9 0,-4 13 1,-4 11-289,-1 5 1,-3 10 0,-3 10 0,-6 3-197,-4 6 0,-2 9 0,-2-3 1,-4 2-244,-6 4 0,-11 2 0,-6 2 0,-6-1-119,-6 1 1,-3-6 0,-9 0-1,1 0-1877,0-2 2198,7-1 0,-6-17 0,7-1 0</inkml:trace>
  <inkml:trace contextRef="#ctx0" brushRef="#br0" timeOffset="484">1066 1056 8395,'12'-2'0,"-1"-2"1758,3-1-814,-6-9 0,0 14 0,-7 0 0,3 12-344,2 9 1,6 0-1,-4 8 1,1 3-399,5 1 1,3 0-1,5-2 1,3-2-256,2 2 0,0-6 0,2-2 0,-3-5-179,-1-7 1,-12-3 0,5-8 0,-5-4-36,-3-7 1,-2-9 0,-8-17 0,-2-3 70,-4-7 1,-11-2-1,-12 1 1,-4 3 170,-2 3 0,-6 1 0,0 6 1,2 2 2,2 4 1,4 11-1,4 13-796,6 3 0,6 13 0,7 11 0,10 13-1765,10 7 2583,13 5 0,12 13 0,9 2 0</inkml:trace>
  <inkml:trace contextRef="#ctx0" brushRef="#br1" timeOffset="684">1974 1109 10853,'0'-45'432,"-7"2"1,-5 8 0,-4 2 1288,-1 4 1,5 12-959,1 11 1,7 6 0,-2 8 0,4 9-804,2 10 0,0 6 1,0 4-1,0 4-479,0 6 1,0-3 0,0 1-1,2-1-109,4 1 0,-4 0 1,3 1-1,-3-3-2840,-2 0 3399,0-6 1,-15 13-1,-5-5 1</inkml:trace>
  <inkml:trace contextRef="#ctx0" brushRef="#br1" timeOffset="1134">2079 1266 11033,'18'-18'0,"-1"1"-8,0-1 0,7 9 0,1 3 0,0 4 931,0 2 0,-1 0 0,-7 0 0,-1 2-288,-5 4 0,11 3 1,-5 9-662,3-1 0,-7 5 1,-1-1-1,-1-2-256,-1 3 1,0-3-1,-6-5 1,2-3-781,-3 3 1,-1-4-916,-2 1 1575,0-7 0,0 2 661,0-12 1,14-3 0,5-7 0,7 2 217,5 3 0,7 5 0,7-4 0,4 3-203,5 3 0,8 2 1,-4 2-1,0 0-390,3 0 1,-7 0 0,2 0 0,-7 0-33,-9 0 1,-9-8 0,-3-6 0,-5-7 41,-8-8 1,-5-10 0,-10-6 0,-4-3 389,-7-6 0,-1-8 1,-11 3-1,3 3 576,3 2 0,-1 1 1,1 3-1,1 3 651,5 7 0,1 12-1146,4 11 1,6 9 0,0 16-1,12 9-669,9 11 1,8 14 0,14 13 0,7 11-133,7 7 1,-28-31-1,0 0 1,23 39-1,-25-38 1,-1 2-299,0 1 1,0 1 0,0 0 0,-1 1 0,-2 1 0,-2 1-1,12 41-2969,-13-8 3426,-11-5 0,-32-8 0,-6 0 0</inkml:trace>
  <inkml:trace contextRef="#ctx0" brushRef="#br0" timeOffset="1249">3284 1458 8560,'19'-62'839,"3"6"1,3 7-1072,2 8 1,4 6-1,12 6 1,9 8 501,10 7 0,8 5 0,6 5 0,4-2-484,-1 2 1,-3 8 0,-14 2 213,-10-2 0,1-2 0,-9-2 0</inkml:trace>
  <inkml:trace contextRef="#ctx0" brushRef="#br1" timeOffset="1382">2795 288 12961,'-37'-42'-75,"0"0"0,2 4 0,0 1 0,-23-21 0,19 23-32,8 9 1,14 17-1,13 11 1,10 15 5,11 16 1,9 17 0,9 13-1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0:26.0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769 364 8319,'-53'-53'0,"-5"3"0,2 5 0,7 12 2255,12 14 1,12 13-1362,14 17 0,3 13 0,12 20 0,5 13-760,9 9 1,11 11 0,-14-30 0,1 1 0,2 3 0,1 1-217,1 2 1,1-1 0,3-1 0,0 1-1,-1 4 1,1 0 0,1 1 0,0 1-356,2 1 1,-1 0 0,-3-5 0,-2 1-1,-1 2 1,-1 0 0,-3-4 0,-3-1-501,-3-4 0,-2 1 0,-1 45 0,-16-12 937,-15-7 0,-13-4 0,-21-16 0,-6 0 0,-4 2 0</inkml:trace>
  <inkml:trace contextRef="#ctx0" brushRef="#br0" timeOffset="334">0 905 8319,'0'-73'19,"0"0"1,1 13-1,0 0 1,1-4 0,2 0-1,2 8 1,4 1 427,2 5 1,3 1 0,23-38 0,19 15 0,3 12 690,2 14 0,0 22 0,6 13 0,0 11-718,4 11 1,9 16 0,1 24 0,-39-21 0,1 2-324,3 5 0,-1 2 1,-1 3-1,-1 1 1,3 2-1,-2 1 1,-4 1-1,-1-1-57,-4 0 1,-2 0 0,-3 1 0,-2 1 0,-4-1 0,-3 1-1,-1 0 1,-2 1-553,1 1 1,-3 1-1,9 38 1,-9-4-1,-9-5-299,-6-6 1,-12-4-1,-5-8 1,-9-12 281,-3-13 0,6-18 0,-3-15 0,7-10 945,5-11 0,-1-16 0,7-16 0,4-7 330,6-8 1,8 2-1,9 0 1,4 4-81,2 7 0,-3 9 0,5 12 0,4 7-533,5 4 1,-1 9 0,6 6 0,0 8-633,3 8 1,7 11 0,3 6-1,2 6-575,-2 6 0,-1 1 0,-3 7 0,1-2-333,-1 1 0,-7 3 0,-5-1 1407,-3-3 0,-10-5 0,-1-7 0</inkml:trace>
  <inkml:trace contextRef="#ctx0" brushRef="#br0" timeOffset="583">2201 1411 8319,'7'-35'337,"-5"6"0,6 0 0,0-2 652,4-2 0,5 6 1,6 4-1,4 1-291,1-1 1,5 4 0,-6-5 0,0 7-300,-4 5 1,-11-3 0,-6 3-308,-4-3 1,-4-1 0,-6 3 0,-11 3-95,-14 2 1,-2 0 0,-6 4 0,4-1-239,2 1 0,8 2 1,4 4-1,5 4-186,7 5 1,3 7 0,12 3 0,7 4 50,13 2 1,22 2 0,14 6 0,14 0-2,13 0 1,-36-18 0,1-1 0,6 0 0,1-1 0,2 0 0,2-1-248,4 2 1,0-1-1,-2-1 1,2-2 321,2 0 1,1-1 0,-3-4 0,-2-2-1,-4-2 1,1 1 0</inkml:trace>
  <inkml:trace contextRef="#ctx0" brushRef="#br0" timeOffset="1267">4139 1045 8319,'-9'7'1369,"1"-5"1,8 8-453,0-4 1,2-4 0,4 4-406,5-4 0,5-4 0,3-2 0,4-2-130,7 2 1,2-6 0,5-1 0,6-5-179,9-1 0,9-9 1,8-3-1,1-6-137,0-5 1,-2 1-1,-4-8 1,-8-1-231,-7-3 1,-3-5 0,-13 2-1,-11 5 18,-12 5 1,-24 3-1,-9 6 1,-10 2 61,-8 4 0,-10 6 1,-9 9-1,-2 4-18,-4 2 0,0 10 0,2 10 0,8 6 84,7 5 0,9 6 0,13 12 0,9 5-88,10 5 1,18 3 0,13 2 0,16 3 133,10-3 1,13 4-1,8-4 1,11-5-92,-36-29 1,1-2 0,2-1 0,1-3 0,4 0 0,1-3 0,0-1 0,1-2-107,0-3 1,0-1 0,0-1 0,-1-2 0,43-5 0,-10-6-97,-9-9 1,-18-8-1,-13-10 1,-18-2 182,-14-4 1,-11 2-1,-15-7 1,-13-1 187,-7 3 1,-13 1 0,-9 8 0,-9 2 162,-6 4 1,-8 4 0,1 9 0,3 4-7,6 7 0,6 3 0,9 4 0,7 5-178,9 11 1,10 7-1,13 12 1,8 4-126,8 5 1,13 5 0,13 1-1,4 1 120,7-1 0,6 0 0,11 3 0,6-1 84,4-2 0,2 5 0,0-13 0,-2 3-23,-4-1 1,-4-7 0,-12 2-1,-7-6-73,-12-6 1,-15 2 0,-8-8 0,-5 1-110,-1 1 1,-1-4 0,-5 8 0,-6 2-307,-3 2 0,3 2 0,0 0 1,-1 2-683,-3 4 1,1-4-1,1 3 1,4-3-3016,3-2 4043,1 0 0,6-8 0,0-1 0</inkml:trace>
  <inkml:trace contextRef="#ctx0" brushRef="#br0" timeOffset="1398">6340 1324 8319,'-8'-45'1064,"0"3"1,-5 9 1185,1 4-2600,8 3 1,-2 19 0,14 7 349,10 9 0,7-1 0,10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0:25.1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1046 8319,'0'-35'251,"0"0"1,-7 0-1,-5 0 1,-4 2 704,-1 4 0,0-2 0,-3 8 0,-3 4-213,-6 5 0,-4 6 0,-2 8 1,0 2-508,0 4 0,-6 6 1,0 11-1,3 4-196,1 0 0,10 6 0,3-4 0,5 4-226,1 2 0,9 0 1,3 0-1,4 0-444,2 0 1,0 0 0,2 0-1,2-2 21,2-4 1,13-4 0,-2-7 0,5-3 578,3-3 0,-4-4 0,9-10 0,-1-4 253,-2-6 0,4-9 0,-6-2 0,0-1 301,1-1 1,-3 6 0,-6-3-1,1 7-65,-1 3 1,1 6 0,-1-3 0,1 1-582,-1 4 1,-3 6-1,1 8 1,5 9-505,-1 6 0,6 4 1,0 6-1,3 2-360,3 4 0,-2 2 0,2 5 0,2-3 986,-2-3 0,0-1 0,4-6 0</inkml:trace>
  <inkml:trace contextRef="#ctx0" brushRef="#br0" timeOffset="519">996 1046 8319,'0'-17'-302,"0"-1"1,2 3 203,4 3 1,-4 6-1,6 12 1,-2 8-12,0 7 0,1 0 0,-3 8 1,2 2-78,-2 2 1,-2-3-1,-2-3 1,0 0 108,0 0 0,0-9 0,-2 1 0,-4-4 212,-6-7 1,-3-4 0,-3-4 0,-1-2 582,-4-4 1,3-9-1,-3-10 1,4-1 10,1 1 0,1-6 0,-1 4 1,3 0 43,3 3 0,-1 5 0,7 2 0,2-1 846,2 1-1704,2 7 0,2 2-24,4 8 0,-2 6 0,5 2 0,1 0-796,0-1 1,-5 7 338,7-2 1,-8-7 441,2-5 0,-4-7 0,0-13 1,2-5 419,1-10 0,3-8 1,-4-13-1,4-8-66,1-12 0,-3-9 0,4-8 0,-2-4 91,-4 0 0,-2 9 1,-2 15-1,-2 7 403,-4 8 0,-4 19 0,-7 12-292,-1 11 0,3 10 0,1 12 0,4 10-497,3 11 0,1 10 0,8 17 1,4 6-19,5 10 0,12 2 1,7 9-1,3 3-193,2 1 0,5 4 0,-18-42 0,-1-1 0,0 4 0,1-1-213,-1 3 0,0-1 1,0 1-1,-3-1 1,-2 0-1,-3-1 1,-1-1-1,0 1-1088,-2 1 1,-1-1 0,1 37 1309,-5-5 0,-18-16 1,-7-6-1</inkml:trace>
  <inkml:trace contextRef="#ctx0" brushRef="#br0" timeOffset="650">804 1133 8319,'6'-40'501,"2"-1"0,4 2 176,7 2 0,22 10 1,21 4-1,15 5-624,17 7 1,-37 6 0,2 2-1,4 3 1,0 2 0,3 0-1,0 2-412,1 1 1,0 1 0,1 2 0,0 0 0,3 0 0,1-1 34,1-1 1,0 0 0,0 2 0,-1 0 0,-2-4 0,0 1-1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0:22.1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368 468 8513,'-17'-86'0,"1"5"431,5 5 0,-3 12 1,8 8-1,2 9 227,2 12 1,0 16 0,-2 15-192,-1 8 1,-9 15 0,1 18 0,-7 16-358,-3 14 0,0 13 1,3 15-1,10-44 0,1 1-67,0 2 0,0 1 0,-4 1 1,1 0-1,5-2 0,0 1 0,1 1 1,-1 0-116,-1 1 1,0 1 0,-1 3-1,-1 0 1,0 3 0,1 0-1,1-1 1,2 0-90,1 0 0,0-1 0,2-6 1,0 0-1,3-3 0,0-1 1,4 37-104,8-17 1,2-16 0,15-27 0,4-7 441,5-9 0,7 1 0,7-8 0,3-4-76,3-6 0,-2 0 1,10-8-1,2-1-322,0-3 1,6 1-1,-10 1 1,4 4-369,2 2 1,3-3 0,-3 5 0,-8 2-499,-5 2 1,-13 2 1085,-3 0 0,-4 0 0,-2 0 0,0 0 0</inkml:trace>
  <inkml:trace contextRef="#ctx0" brushRef="#br0" timeOffset="199">1329 1516 8879,'-2'-41'0,"-4"2"830,-6 6 0,-1 6 0,-1 11 1,4 3-385,3 1 1,1 10 24,6 2 0,2 8 1,4 11-1,5 5-702,5 5 1,3 6 0,3 3 0,3 3-72,2-2 1,0 4 0,2-1 0,-4 1-516,1 0 0,-7 3 817,4-5 0,5 15 0,-1-1 0</inkml:trace>
  <inkml:trace contextRef="#ctx0" brushRef="#br0" timeOffset="999">1853 1568 8319,'0'-35'1187,"0"0"0,5 8-490,1 4 1,8 13 0,-2 12 0,3 13-365,2 13 1,7 6 0,1 5-1,0 4-112,0 2 0,-1-5 0,-5 7 0,2-1-260,3-1 1,-7 4 0,-7-9 0,-2-1-470,-4-2 1,-2-4-1,-4-4 181,-4-6 0,-4-11 0,-7-6 0,1-6 789,4-6 1,-1-13 0,7-16-1,2-10 17,2-5 1,4-9 0,4 1 0,8 4 219,7 5 0,0 7 1,10 5-1,4 0-357,4 2 0,10 10 0,-3 15 0,5 2-448,1 4 1,6 10 0,0 6 0,-1 5-220,-3 7 1,-2-3 0,1 8-1,-3 2-511,-3 2 0,1-4 1,-7-2-1,-2-1 63,-2-5 0,3-2 1,-1-3-1,-4-4 567,-4-7 0,-4-7 1,4-7-1,-3-13 430,-3-9 0,-2-2 0,-5-11 0,-3-1 234,-3 0 0,1-5 0,-7-2 1,-2 5-39,-2 2 1,-10 11 0,-3-3-1,-7 8-76,-5 3 1,2 11-1,-7 9 1,1 4-371,0 2 0,0 4 0,-4 6 0,4 9-288,1 6 1,5 4-1,7 6 1,5 2-49,1 4 0,4-4 1,12 4-1,9-5 71,11-1 1,12 0 0,11 0-1,11-2 276,14-4 0,17-5 0,-41-17 0,2-3 0,5 0 0,1-2 53,3 0 1,0-2 0,0-6-1,0-4 1,-4 0 0,-2-3-1,-1-2 1,-1-1-64,-1-1 1,-1-1-1,34-23 1,-13 1-1,-20 3 36,-17 6 1,-18 0 0,-15 5 0,-8 1 143,-7 0 1,-14 8 0,-10 5-1,-12 0-120,-9 3 0,-6 1 1,-8 10-1,0 4-52,0 5 1,6 5-1,2 1 1,4 1 107,7-1 1,11 3-1,14 1 1,11 2-111,5-1 0,6 3 0,12-2 0,9-2-11,11-1 0,12-5 0,9-1 0,5-4-88,4-3 1,1-1 0,-5-6-1,2 0 32,2 0 0,1 0 0,-9-2 0,-3-2 26,-7-1 0,-5-7 0,-5 6 0,-7 2 122,-4 2 1,-7 2-1,-1 2-100,3 4 1,-6-2-1,0 9 1,-3 5-220,1 3 1,2 4 0,-2-1 0,4 3-422,-1 0 1,1 0-1,-4-5 1,3 1-45,1-2 1,12-3-1,-5-7 1,2-5 721,1-4 0,5-17 0,2-5 0</inkml:trace>
  <inkml:trace contextRef="#ctx0" brushRef="#br0" timeOffset="1333">5014 1533 8319,'2'-17'417,"3"-1"1,-3 1-1,6-1 396,0 1 1,2 7 0,7 4 0,1 6-313,-1 6 1,6 9-1,1 11 1,-1 1-45,2 4 0,0 2 1,6 2-1,-3 0-324,-3 0 0,-2 0 1,-6 0-1,-1-2-554,-4-4 1,1 2 0,-7-8-1016,-2-2 1118,-2-9 0,-4-18 1,-2-13-1,-2-8-245,2-10 0,10 0 0,8-10 0,7-3-191,8-6 0,12 1 1,6-3-1,1 6 297,-1 5 1,-1 6 0,-9 12 0,-6 8 405,-4 7 1,-5 8-1,-9 14 145,-1 10 1,-8 1-1,2 10 1,-5 0 427,-1-2 1,0 4 0,0-5 0,0 1 34,0 4 1,0 0-1,0 0 1,0-2-194,0 2 0,6-4 0,0 2 0,0 2-354,2 2 0,-6-3 1,5-3-1,-1-2-1114,0-4 1,0 5 1103,-6-3 0,-8 0 0,-2-5 0</inkml:trace>
  <inkml:trace contextRef="#ctx0" brushRef="#br0" timeOffset="1467">5433 1027 8319,'-27'-51'0,"3"4"461,5 7 1,11 13 0,12 9 0,17 12-997,18 10 1,12 8 0,7 11 0,6 8-1039,4 8 1573,9 6 0,-5 7 0,6 0 0</inkml:trace>
  <inkml:trace contextRef="#ctx0" brushRef="#br0" timeOffset="1732">6428 1306 8319,'0'-47'0,"0"1"0,0 1 808,0 6 1,0 1-1,2 14 1,4 5 88,6 5 1,5 7 0,6 7 0,5 3-427,-1 9 0,6 4 1,-4 18-1,2 9-383,-2 6 1,2 5 0,-8 2 0,-3 4-95,-7 3 1,1-1 0,-8 2 0,-2-6-223,-2-4 0,-10-1 1,-4-1-1,-3-2-99,-3-3 1,1-4 0,1-8-1,5-2-20,5-4 0,4 2 0,2-8 0,4-2-91,7-1 0,11-10 0,18-5 0,9-3-389,7-2 1,4-2-1,6-3 1,-2-7 826,2-4 0,2-9 0,2-2 0</inkml:trace>
  <inkml:trace contextRef="#ctx0" brushRef="#br0" timeOffset="1865">6463 1795 8319,'-23'-23'683,"0"-1"0,7 1 0,14 8-145,12 3 0,19 2 0,23 6 1,12-1-652,10 1 1,8 2-1,9 2 1,6 0-467,-46 0 0,1 0 0,41 2 0,4 2 155,-12 1 0,-7 9 1,-8-4-1</inkml:trace>
  <inkml:trace contextRef="#ctx0" brushRef="#br0" timeOffset="2149">7406 1917 8319,'0'-17'0,"2"-1"544,4 1 1,6-1 0,11 1-1,8-1 458,8 1 0,0-2 0,9-3 1,5-1-298,3 2 0,2-1 0,-9 1 1,-7-4-512,-7-3 1,-19 5-1,-5-4 1,-9 2-279,-8 3 1,-13-1 0,-18 4 0,-11 3-173,-9 1 0,-7 7 0,6 2 0,2 6-121,2 6 0,3 4 0,6 9 0,11 4 32,8 6 0,15 6 0,7 6 1,10 6 54,11 3 0,18 1 1,17-3-1,12-1-38,10 1 0,8-3 0,-36-22 0,3-2 1,2 1-1,1-3 328,1-2 0,2-1 0,4 2 0,1-1 0,-3-3 0,0-1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0:55.5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16 677 8311,'-5'-17'537,"-1"0"1,2 1 0,12 4-1,7 5-227,6-1 1,12 4 0,2-6 0,10 1-106,5-1 1,11 4 0,5-6 0,5 1-139,5 1 0,6-4 1,-7 7-1,-1-1-481,-2 0 0,-12 2 0,-10 6 0,-11 0-1176,-8 0 1590,-9 0 0,-5 16 0,-9 3 0</inkml:trace>
  <inkml:trace contextRef="#ctx0" brushRef="#br0" timeOffset="165">191 1114 10716,'25'-2'485,"4"-4"0,20 2 1,13-9-1,16-5-397,15-3 1,-43 8 0,1 1 0,0 1 0,0 0 0,46-12-643,-9 2 1,-16 7 0,-16 3 553,-8-3 0,-5-1 0,-8-3 0</inkml:trace>
  <inkml:trace contextRef="#ctx0" brushRef="#br0" timeOffset="382">1152 136 8553,'17'-33'173,"0"4"1,1 6 445,-1 3 0,3 5 1,1 3-1,4 8-285,3 8 1,1 8-1,8 11 1,3 8 58,7 8 0,-4 6 0,-1 9 0,-1 4-412,0 6 1,-8 6 0,-10 6 0,-6 3-722,-5 1 1,-20 11 0,-19-2 0,7-40-1,-4-1 740,-6 6 0,-4-1 0,-7 0 0,-2-1 0,-5 4 0,-1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0:56.9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255 600 8603,'0'-24'0,"0"1"1164,0 2 0,0 7 1678,0 3-2473,0 7 1,0 4 0,0 11-1,0 7-168,0 5 1,8-2-1,4 9 1,5 1-135,6 2 0,-1 7 0,7 1 0,2 0-310,2 2 1,4-5 0,1 7 0,1 0-370,-6-1 1,2-5 0,-8 2 0,1-4-42,-5-2 1,-6-2-1,-3-6 1,-4-8 313,-3-5 0,1-10 0,-4-1 0,4-8 814,1-13 0,-3-3 1,8-12-1,5-6 287,8-4 0,8 5 1,6-3-1,6 4-47,3 2 0,4 2 1,3 4-1,1 8-429,-2 7 1,-1 6 0,-5 8-1,-2 0-229,-1 0 0,-10 2 1,-2 2-1,-10 4-903,-6 2 1,-3-5 388,-4 7 0,-5-10 1,-9-2 147,-3-10 0,-5-7 1,-8-7-1,1-3-30,0 0 0,-3-8 0,-1 4 0,-4-6-188,-3-2 1,7 12 0,-2-8-1,5 2-67,7 0 1,3 6 0,8 4 0,0 4-882,0 1 1475,15 1 0,5-1 0,15 1 0</inkml:trace>
  <inkml:trace contextRef="#ctx0" brushRef="#br0" timeOffset="132">1914 687 8368,'8'27'-249,"0"-2"1,3-5 0,-5 1 691,-4 2 0,-2 3 1,0-5-1,0 2 298,0-1 0,0-3 0,-2-1-616,-4-1 1,3-1 0,-7-3-640,2-1 1,0-6 513,2 5 0,-3 1 0,-9 5 0</inkml:trace>
  <inkml:trace contextRef="#ctx0" brushRef="#br0" timeOffset="248">2054 268 8564,'0'-25'-59,"0"5"0,2-3-59,4 4 1,3 9-1,11 6 118,3 8 0,4 6 0,8 7 0</inkml:trace>
  <inkml:trace contextRef="#ctx0" brushRef="#br0" timeOffset="416">3119 547 8543,'18'-44'0,"-1"7"0,3 10 0,3 1 546,6 5 1,-2 2 0,4 1 0,4 3-78,4 3 0,8-2 0,-7 9 0,-1 1-1370,-2 2 1,-2 4-1,-2 4 901,-4 5 0,-4 13 0,-7 3 0</inkml:trace>
  <inkml:trace contextRef="#ctx0" brushRef="#br0" timeOffset="565">3154 1001 8355,'18'-7'0,"1"-5"409,4-4 0,5 1 0,8 1 1,9 3-302,13-3 0,8-3 0,20-3 0,3-1-108,0 0 0,0 5 0,-1-9 0</inkml:trace>
  <inkml:trace contextRef="#ctx0" brushRef="#br0" timeOffset="732">4394 76 8442,'-11'-27'793,"-1"3"1,8 11-39,-2 1 1,4 18 0,4 6-1,6 13-173,9 8 0,3 11 1,11 7-1,4 7-1107,4 4 1,1 2-1,-7 8 1,-2 6 524,-2 9 0,-7 8 0,-10-43 0,1 1 0</inkml:trace>
  <inkml:trace contextRef="#ctx0" brushRef="#br0" timeOffset="1067">11 2206 8454,'-10'-17'758,"14"0"1,23-1 0,29-1-342,34-5 0,-27 11 0,5-1 1,20-4-1,5-1 0,-23 6 1,2-1-1,1 1-259,10-3 0,1 1 0,2-1 0,4-1 0,1 0 0,1 1 0,6-2 0,1 0 0,-1 1 0,-1 0 1,0 0-1,0 1-457,-1 0 1,0 1 0,-1-1 0,3-1 0,-1 0 0,-1 1 0,-3 0 0,-1 2 0,1-1 0,2 0 0,0 0 0,0 0 200,1 1 0,1 1 0,-1 0 1,0 0-1,-1 2 0,0 0 1,-2 0-1,0 2 0,-2 0 1,-4 0-1,-2 2 0,-1-1-383,-3 1 1,-1 1 0,-2 0 0,-9 2 0,-1 1-1,-1 0 1,26 0 0,-2 0 0,-11 2 0,-5 0-53,-11 1 0,-4 0 0,-7 0 0,-5 0 533,16 0 0,-11 8 0,-11 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1:19.04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176 157 27548,'-18'-17'-2949,"1"1"1,-3 3 0,-1 1 2388,-2-1 1,5 3-1,7-2 123,-3-1 1,4 5 0,1 0 82,1 0 0,2 4 217,6-7-221,0 7 0,0-4 0,0 8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4:03.5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1991 594 8378,'0'-19'64,"0"-2"1,0-3 235,0 3 1,0 2-1,-2 1 1,-2 1 691,-2-1 0,-5 1 0,3-1 0,-2-1-390,-3-4 0,-3 9 0,-1-3 0,-3 1-138,-3 1 0,4-3 0,-7 1 1,3-1-180,0 1 1,-1 5-1,7 0 1,0 1-102,-1 1 0,1-5 0,-1 5 0,1-2-37,-1 1 0,5-1 1,-3-4-1,-3 3-22,-1 1 0,-1 2 0,0-3 0,-7 1-139,-5-1 1,2 5-1,-11 0 1,-1 2-28,-4 1 0,-11-1 0,-6 6 1,-6 2-6,-5 3 1,1 5 0,-6 10-1,1 3-86,-1 6 0,7-2 1,-1 4-1,6 4 102,4 4 0,8 9 0,-1-3 0,9 2 158,7-1 0,4 1 1,4 5-1,2 1-51,2-1 0,8 2 0,-3 3 1,7 3-85,5 2 0,-1-4 0,7 4 1,2-2-169,2-3 0,2-3 1,2-2-1,6 1-11,9-1 1,1-2-1,7-1 1,0-4-107,4-3 1,10 5 0,4-6 0,1-3 38,5-1 1,3-4 0,6-2 0,8-2 141,8 3 1,6-9 0,7-6 0,2-9 35,4-6 1,-3-2 0,3-2 0,-6-4-22,-5-5 1,1-7 0,-7-3 0,-1-4 113,3-3 0,-14-1 1,0-6-1,-8 0 21,-3 0 1,-3-7 0,-3-5 0,-6-3 126,-5-3 0,-1-7 1,-2-4-1,-3-6 76,-7-5 1,-12-3-1,-5-3 1,-8 3 39,-9 0 0,-5 5 1,-19-7-1,-6 2-19,-1 5 1,-11 7 0,3 4-1,-8 1-263,-4 5 0,11 10 0,-1 5 0,1 6-33,1 6 1,-4-2 0,-3 9 0,-1 5-107,2 3 1,3 10-1,7 1 1,5 8-768,4 13 1,8 1 0,2 12 0,4 6-551,7 8 1,1 13 0,9 6 0,2 6 1455,2 6 0,2-5 0,0 7 0</inkml:trace>
  <inkml:trace contextRef="#ctx0" brushRef="#br0" timeOffset="384">716 1363 9149,'-17'0'1276,"-1"0"1,8-8-1,5-4 1,5-3-1045,5-2 0,3-9 1,8-3-1,-1-4-53,5-2 0,1 0 1,-4 2-1,3 2 32,3 2 1,-5 8 0,1-2 0,-5 5-266,-1 6 1,3 5-1,1 7 1,1 0-156,-1 0 1,6 7-1,1 5 1,-1 4-105,2 1 0,-5 6 0,3 1 0,-2-3-182,3-2 1,-9-1 0,6-3 15,1-3 1,-7-4 0,-3-8 36,1 0 1,-3-14-1,0-5 1,0-8-812,-1-10 1253,-5 2 0,4-16 0,-8 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0:07.2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141 105 8810,'-8'-18'1203,"4"7"1,-8-1-76,-1-1 0,-3 3-1128,-1-2 0,-16 1 0,-4-7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4:04.81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181 3353 8350,'-17'0'0,"-1"0"76,1 0 1,-1 0-1,1 0 1,-1 0 623,1 0 1,0 0 1128,-1 0-1420,1 0 0,11 8-186,12 3 0,5-1 0,18 0 0,4-3-51,6-3 0,14-2 0,13-2 0,9 0-93,13 0 0,-39 0 0,2 0 0,9 0 0,3 0 0,6 0 0,3-2 3,6 0 1,2-2 0,10 0 0,4-1 0,-27-1 0,1 0 0,1 0-1,3 0 1,2 1 0,1-1-184,3 0 0,2 0 0,-1 0 1,-5 2-1,0 0 0,1 1 0,0-1 1,0 1-1,0 0 0,-5 0 0,-1 0 1,-1 1 28,30 0 0,-3 0 0,-10 1 1,-4 0-1,-8 1 0,-4 0 0,-8 1 1,-4 0-404,39 5 0,-30-2 1,-20 6-1,-9-3-1320,-8-3 1,-13-2 976,-16-2 0,-14 0 0,-13 0 818,-6 0 0,10 0 0,-10 0 0</inkml:trace>
  <inkml:trace contextRef="#ctx0" brushRef="#br0" timeOffset="282">2836 2514 8350,'-8'-34'367,"-4"-7"0,-7 0 0,0 4 620,3 6 0,4 6 1,1 7 129,5 1 0,4 9-938,2 8 1,8 16 0,5 15 0,7 8 165,3 7 1,14 14 0,-2 12 0,2 15-318,-19-36 1,1 1 0,-2 1 0,1 1 0,-1 4 0,0 0 0,0 4 0,-1 1-180,0 4 1,-2 3 0,-1 7 0,-1 2-1,-3 11 1,-3 2 0,1 2 0,-2 0-304,-2 1 1,0-2 0,-2-3-1,0-1 1,-1-2 0,0-1 0,0-6-1,0-1-259,0-4 0,0-3 1,0-12-1,0-3 713,0 42 0,0-16 0,0-13 0,0 0 0</inkml:trace>
  <inkml:trace contextRef="#ctx0" brushRef="#br0" timeOffset="1132">3203 1117 8293,'-18'-17'425,"-5"-1"0,0 1 0,1 1 652,3 5 0,7 3 1,2 10-524,3 4 1,1 3 0,6 13 0,2 5-133,4 8 1,3 10 0,11-1 0,3 5-358,6 5 0,4 2 1,2-3-1,0-1-105,0 0 1,6 7-1,-3-3 1,-3-4-181,-4-3 1,-3-12 0,3 0-195,-2-6 0,-8-18 0,0-3-45,-7-12 0,0-23 1,-7-16-1,3-11 536,4-12 0,-5-2 1,1-18-1,0-3-43,-1-4 0,-5-2 0,2 7 0,-4 5-47,-2 5 0,0 8 1,0 10-622,0 11-222,0 24 0,8 23 0,5 23 0,9 10-1602,7 8 2458,4 4 0,10 15 0,1 2 0</inkml:trace>
  <inkml:trace contextRef="#ctx0" brushRef="#br0" timeOffset="1315">4303 1624 8336,'-10'-8'1723,"4"-4"1,4 7 0,2 5-1223,0 9 0,0 9 0,0 3 0,2 4-556,4 2 0,-2 3 1,6 5-1,-1 1-554,1 5 1,0-4 0,1 4-1,-3-4-626,0-2 0,-6-2 1235,4-4 0,-12 4 0,-4-6 0</inkml:trace>
  <inkml:trace contextRef="#ctx0" brushRef="#br0" timeOffset="1432">4285 1030 8322,'0'-23'44,"0"-1"1,0 1 0,0 6 88,0-1 0,2 9 0,4 5-133,6 8 0,19 5 0,6 9 0</inkml:trace>
  <inkml:trace contextRef="#ctx0" brushRef="#br0" timeOffset="1815">5805 751 8449,'-20'-24'0,"-1"3"524,-2 5 0,-3 1 0,5 9 1,-2 2 509,1 2 1,-3 12 0,2 7 0,2 11-667,1 5 0,-3 9 0,-2 7 1,-1 7-398,1 8 0,-6 12 0,2 5 1,-4 7-87,-2 5 1,18-43 0,-1 1 0,1 2 0,-1 0 0,1-3-1,-1-1-391,-17 43 0,1-9 0,1-15 0,3-6-278,7-10 1,12-9 1005,5-14 0,6-6 35,6-11 0,3-4 0,13-8 0,7-2 109,11-4 0,13 2 0,11-7 0,12-1-168,7 2 1,16-3 0,-49 9 0,1 2 0,0 0 0,1 0-131,2 1 0,0 0 0,1 1 0,1 0 0,3 0 1,0 0-1,-1 0 0,-1 0-200,0 0 0,-2 0 1,40 0-1,-15 2 1,-14 2-1100,-14 2 1,-11 1 327,-18-1 0,-9-4 1,-20 6-1,-7-2 903,-9 0 0,-5 7 0,-8-3 0</inkml:trace>
  <inkml:trace contextRef="#ctx0" brushRef="#br1" timeOffset="2415">6870 646 9049,'10'-41'355,"-4"0"0,-6 2 0,-6 8 0,-6 4 445,-3 2 1,-5-2 0,-3 7 0,-4 7-172,0 3 0,-6 4 0,3 6 0,-3 0-453,-1 0 1,4 10 0,3 8 0,2 11-298,4 9 1,3 7 0,5 7 0,3 3-166,2 3 0,4 4 0,8 10 0,4 2-72,2 1 0,7 7 1,8-5-1,3 3 240,3 3 0,0-5 0,-2-2 0,-6-6-18,-4-6 1,-9-12 0,-4-11 0,-8-8 76,-10-10 0,-3-2 1,-18-15-1,-4-2 312,0-2 0,-8-4 1,-1-2-1,-3-5-120,3-7 0,3 2 0,10-11 0,4 2-97,6 0 1,9-3 0,4 5 0,3-4-202,3-2 0,12-2 0,9-4 0,10 2-666,6 1 1,10 7 0,3-4 0,5 2-853,1 3 0,1 5 1683,-1 5 0,8-3 0,2 5 0</inkml:trace>
  <inkml:trace contextRef="#ctx0" brushRef="#br0" timeOffset="2583">7132 1205 8423,'-10'-24'385,"4"1"1,3 6 558,-3 5 1,4 12 0,-4 4-74,4 11 0,10 14 0,3 1 0,5 5-938,1 5 0,1-1 0,1 6 0,3-3-1100,1-3 0,0 4 1,-5-2 1166,-1-3 0,1 7 0,-1 0 0</inkml:trace>
  <inkml:trace contextRef="#ctx0" brushRef="#br0" timeOffset="2731">7237 820 8478,'-18'-25'676,"1"6"-504,-1-4 0,9 13 0,3 12 0,4 13-172,2 12 0,8 14 0,1 4 0</inkml:trace>
  <inkml:trace contextRef="#ctx0" brushRef="#br0" timeOffset="3548">1526 3021 8333,'-17'-23'246,"-1"-1"1,1 1-1,1 6 1310,4-1 1,3 8-1006,3 5 0,14 5 0,3 5-328,15 7 0,3 9 0,4 5 0,4 1-122,-1 4 1,7 2 0,-2 2 0,0 0-271,1 0 1,-5 5-1,2 1 1,-6 0-114,-4 2 1,-10 1 0,1 9 0,-9-1 163,-3 0 0,-12-5 0,-13 0 0,-12-1 137,-10-1 1,-2-5-1,-9-8 1,-5-3 52,1 2 0,-2 0 0,2-2 0,-1-6-408,5-3 1,9-3 0,2 0-1,10 1-531,12-1 0,7 1 867,10-1 0,23 9 0,6 1 0</inkml:trace>
  <inkml:trace contextRef="#ctx0" brushRef="#br0" timeOffset="4147">1928 5466 8309,'-8'-18'355,"6"1"0,-6 1 0,2 3 1350,1 1 1,-1 6-850,6-5 1,0 9-1,0 4-428,0 13 0,0 11 1,2 10-1,4 5-174,5 6 1,5 3 0,1 3 0,-1-1-290,-5 0 1,5 3 0,-6 1 0,1 2-395,1-2 1,-8-1 0,2-3-1,-5-1-200,-1-5 0,-1-1 0,-5-8 0,-8-4-1039,-7-12 1,-1-4 1667,-7-11 0,-8 0 0,-7-6 0</inkml:trace>
  <inkml:trace contextRef="#ctx0" brushRef="#br0" timeOffset="4382">1561 5641 8309,'-18'-10'0,"3"-6"0,1 5 0,3-5 146,-3-1 0,4 7 0,1 2 873,1 0 1,4-1-1,10-7-816,6 5 0,5-5 1,8 6-1,10-1-213,10-1 1,7 0 0,6-5-1,6 0-81,4-1 0,4 3 1,4 1-1,3 4-305,1 2 1,-2 3 0,-9 5 0,1 0-48,0 0 1,-16 0 0,-7 2 0,-8 3-550,-4 7 1,-14 11 991,-3 6 0,-13 4 0,3 2 0</inkml:trace>
  <inkml:trace contextRef="#ctx0" brushRef="#br0" timeOffset="4549">1701 6269 8309,'-18'0'322,"7"6"0,-1 0 257,-2-2 0,7 0 1,3 2-416,8 5 1,7-3 0,14 0-1,10-3-176,10 1 1,13 0 0,4-6-1,2 0-869,0 0 0,2 0 881,10 0 0,-4 0 0,5 0 0</inkml:trace>
  <inkml:trace contextRef="#ctx0" brushRef="#br0" timeOffset="4966">2906 6164 8291,'9'-11'-358,"-1"-1"991,0-1 0,-4-1 0,5 0 539,-1 3 0,-2 5 679,-6-6-1791,0 8 0,-8-1 1,-5 9-1,-7 5-50,-3 7 0,-8-3 1,4 11-1,-2-5-28,0-2 0,-1 9 0,-4 3 1,1 2-180,3-2 1,3 4 0,6-4 0,0 4 62,5 2 0,1-6 0,9-2 0,2-2 89,2-3 1,4-3-1,4-1 207,5-1 0,7-7 1,3-4-1,2-4 49,-1-2 1,3 0 0,0 0 0,0 0-8,1 0 0,5 0 0,-4 0 0,2-2-302,0-4 1,-6 4 0,5-4 0,-1 4-220,0 2 0,0 0 1,2 2-1,-6 4-142,-3 6 1,-1-3 0,1 3 0,-1 2-362,-3 1 1,-9 4 0,5 5-1141,2 5 1960,-7-4 0,9 8 0,-6-6 0</inkml:trace>
  <inkml:trace contextRef="#ctx0" brushRef="#br0" timeOffset="5131">3552 6584 8422,'17'0'260,"-7"2"0,-2 1 0,0 5-110,3 2 1,-1 4-1,2 7 1,1 4-310,3 2 0,-1 2 0,-1 6 0,-3 0 159,3 0 0,1 0 0,3 0 0</inkml:trace>
  <inkml:trace contextRef="#ctx0" brushRef="#br0" timeOffset="5265">3430 6252 8275,'-8'-27'310,"4"-4"1,-6 7 412,2 3-1199,3 2 1,12 9 475,5 4 0,4 12 0,1 4 0</inkml:trace>
  <inkml:trace contextRef="#ctx0" brushRef="#br0" timeOffset="6831">1578 5169 8328,'-44'-17'0,"3"-1"578,4 1 0,4 7 0,4 4 1,8 2 2043,7-2-2550,6 4 0,18-3 0,8 9 0,13 1-112,13-1 1,11-2 0,16-2-1,5 0-89,6 0 0,1 0 0,0 0 0,-3 0-155,-2 0 0,1-6 0,-7-1 0,-8-3-39,-8-4 0,-7-1 1,-16-3-1,-4 1 133,-6-1 1,-13-1 0,-10-2 0,-12-5-228,-9-1 1,-14 0 0,-10-2 0,-1 6-45,-1 3 1,-3-1 0,-5 0 0,5 3 1468,-1 3 0,15 1 0,3 10-913,5-2 1,9 0 0,13 8 0,16 4-921,15 6 1,16 5 824,23 7 0,15-5 0,-30-6 0,-1-1 0</inkml:trace>
  <inkml:trace contextRef="#ctx0" brushRef="#br0" timeOffset="7065">3552 5064 8387,'-35'-2'0,"0"-2"0,2-1 461,4 1 1,-2 2-1,8 4 1,3 4 571,7 5 0,-1 12 1,6 7-1,0 3-698,1 1 0,1 3 0,8 4 0,4 4-364,5-1 0,5 11 0,3-7 0,3-1-231,1-3 1,0 5 0,-5-4 0,-3-1-652,-3-3 1,1-4 0,-7-4 0,-2-4-590,-2-6 0,-10-5 1500,-3-7 0,-13-3 0,-3-8 0</inkml:trace>
  <inkml:trace contextRef="#ctx0" brushRef="#br0" timeOffset="7281">3342 5099 8340,'6'-44'44,"2"5"0,0 6 225,-1 4 1,7 7 0,-4-1 0,1 6 80,1 5 0,2-2 0,7 8 0,2 3-106,-1 1 0,-5 4 1,-3 3-1,-3 7-98,3 4 1,-6 7-1,-3 0 1,-3 0-248,-2 3 0,-2 1 0,-3 8 1,-7-2-212,-4-4 0,-1 2 0,-2-6 0,-3 0-65,-1 1 1,0 5 0,3-4 0,-1 0-1458,-2-4 1834,-1-3 0,7-3 0,-1 1 0</inkml:trace>
  <inkml:trace contextRef="#ctx0" brushRef="#br0" timeOffset="7799">4215 4697 8342,'-17'-23'27,"0"0"0,-1 0 0,-1 3 0,-3 1 708,-1 1 0,-8-1 0,2 11 0,-4 0-67,-2 1 0,0 3 0,0 12 1,2 9-369,4 10 0,4 6 1,9 6-1,5 6-261,5 7 1,4 12-1,4 2 1,6 6-77,9 3 1,2 15 0,11-5 0,-1 1-579,-2-3 0,4-3 0,-8 3 0,-3-5-661,-7-7 0,1-12 0,-10-19 1276,-6-3 0,-14-2 0,-11 0 0</inkml:trace>
  <inkml:trace contextRef="#ctx0" brushRef="#br0" timeOffset="7931">3622 5309 8434,'11'-29'177,"1"0"0,5 7 0,11-1 0,5 5-55,9 7 0,20-5 0,10 7 0,4-3-251,1 0 129,7 8 0,-5-11 0,9 5 0</inkml:trace>
  <inkml:trace contextRef="#ctx0" brushRef="#br1" timeOffset="8513">4355 174 8976,'-17'-27'-111,"-1"6"1,1 5 1185,-1 5 0,3 5 0,1-4-513,3 2 0,7 6 1,-2 14-1,4 11-374,2 8 0,2 6 0,2 4 0,4 7-309,1 9 0,1-1 0,4 6 0,-3 0-227,3 0 1,-5-5 0,1 1 0,-2-2-413,-4 2 0,-2-5 0,-4-1 0,-4-9 748,-6-6 0,-11-2 1,-4-1-1</inkml:trace>
  <inkml:trace contextRef="#ctx0" brushRef="#br0" timeOffset="8697">4146 315 8438,'11'-45'310,"1"4"0,-6 6 0,3 6 0,1 8 16,0 7 1,1 1-1,7 7 1,-1 2-69,1 2 1,-1 4 0,1 4 0,-1 7-115,1 9 1,-7-3 0,-1 6 0,-2-1-185,-4-1 1,-2 8-1,-2-4 1,0 0-318,0-3 0,-6 1 0,-2 0 0,-2 2-553,-3 4 0,-3-5 0,-1-1 910,-1 0 0,-7-6 0,-2 7 0</inkml:trace>
  <inkml:trace contextRef="#ctx0" brushRef="#br0" timeOffset="8895">4792 140 8438,'0'-27'0,"0"4"255,0 3 1,-2 5 0,-2 1 0,-4 4 499,-1 3 1,-3 1 0,-6 6 0,1 0-349,-1 0 0,1 15 1,1 9-1,3 9-277,1 7 1,8-1 0,-1 10-1,3 5-188,2 8 0,5 2 0,3 4 0,2 4-615,3 0 0,3-1 0,1-3 0,1-2-2142,-1-2 2815,-7-7 0,-2 3 0,-8-8 0</inkml:trace>
  <inkml:trace contextRef="#ctx0" brushRef="#br0" timeOffset="9012">4582 664 8438,'10'-23'113,"-4"0"1,-2-1 0,1 7 0,7 0 54,4-1 0,9 3 0,6 1 0,10 4-617,11 2 1,12-3 448,18 5 0,-1-8 0,14 5 0</inkml:trace>
  <inkml:trace contextRef="#ctx0" brushRef="#br0" timeOffset="9561">7446 367 8422,'0'-17'-151,"0"-1"267,0 1 1,0 5 0,-2 1 1261,-3-3 1,3 4 1096,-4-1-2121,4 7 0,4-2 0,2 12-165,2 6 0,7 11 1,-1 6-1,3 4-166,3 2 0,-7 2 1,1 2-1,2 3-731,1 3 0,1-6 0,-5 1 0,-3-1-191,0 2 1,-6-4 0,4 4 0,-6-5 898,-6-1 0,-4 0 0,-7 0 0</inkml:trace>
  <inkml:trace contextRef="#ctx0" brushRef="#br0" timeOffset="9761">7464 507 8422,'10'-52'294,"-1"5"1,-3 3-1,6-1-347,3 0 1,3 14-1,-1 2 1,1 8 565,-1 3 1,1 7 0,-1 1 0,2 2-134,5 4 0,-5 4 1,4 6-1,-5 6-369,-6 3 0,1 3 0,-7-1 1,-2 3-159,-2 3 1,-4-2-1,-4 6 1,-8 1-186,-7-1 0,0-4 0,-8 4 1,-4 0-279,-6 1 0,4-5 0,-2 4 0,8-2 610,4-3 0,1 5 0,7 0 0</inkml:trace>
  <inkml:trace contextRef="#ctx0" brushRef="#br0" timeOffset="9961">8355 123 8422,'-26'-27'0,"-3"3"362,-4 5 1,-2 2 0,0 1 0,0 4 674,0 7 0,6 3 1,2 4-1,0 5-661,0 11 0,7 7 0,1 12 0,7 4-226,5 5 1,1 7-1,6 5 1,2 6-281,4 4 0,9 7 1,8 3-1,-1 2-605,-3 3 1,-1-5 0,-1-5-1,-1-7-1175,-5-7 1,-3-7 1909,-8-5 0,-16-5 0,-3-7 0</inkml:trace>
  <inkml:trace contextRef="#ctx0" brushRef="#br0" timeOffset="10095">7883 699 8422,'0'-25'-29,"2"6"1,4-5-1,5 5-116,5 1 0,9 1 0,4 1 0,8 5 326,10 5 0,1 4 1,18 2-1,6 0-181,8 0 0,5 8 0,2 2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4:18.1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558 785 8336,'0'-35'108,"0"0"1,0 7 0,-2 3 0,-2 2 635,-2 0 0,-8-1 1,3 9-234,-5 3 1,-7-1 0,0 7-1,-1 2-205,-1 2 0,4 10 0,-6 3 0,1 7-76,5 5 0,-4 4 0,3 8 0,5 2-145,3 4 1,10 9-1,-1 10 1,5 3-176,5 3 1,5 1 0,10 5 0,3 2-199,6 2 0,4 5 0,2-5 1,0-2-129,0-3 1,-10-7-1,-6-1 1,-7-5-89,-4-8 0,-12-13 1,-16-14-1,-12-5 274,-13-7 1,-8-3-1,-3-10 1,-2-5 432,2-11 0,7-13 0,5-10 0,3 1 182,8-3 1,13 6 0,15-4 0,5 4-256,5 2 1,13 2 0,13 4 0,8 6-461,7 4 1,7 7 0,7 2 0,10 3-716,9 3 0,1 4 0,1 5 1045,3 7 0,-7 4 0,1 1 0</inkml:trace>
  <inkml:trace contextRef="#ctx0" brushRef="#br0" timeOffset="166">1134 1570 11192,'-6'-11'2438,"0"-1"-2148,0 8 1,6 4-1,0 14 1,2 7-263,4 8 1,-2 4 0,8 2-1,1 2-575,3 4 0,3-4 0,3 3 0,-1-3 547,-6-2 0,11 8 0,-7 2 0</inkml:trace>
  <inkml:trace contextRef="#ctx0" brushRef="#br0" timeOffset="299">1151 1169 8449,'0'-29'-460,"0"1"-45,0 3 1,2 4-1,4 7 505,6 3 0,3 7 0,3-4 0</inkml:trace>
  <inkml:trace contextRef="#ctx0" brushRef="#br0" timeOffset="515">1396 296 9854,'-12'-30'311,"1"1"1,1 8 0,-4 0 0,5 5-562,1 4 0,2 11 0,6 2 755,0 15 1,0 11 0,0 14 0,2 7-502,4 9 0,3-1 0,9 6 1,-3 0-674,-3 0 0,4-4 1,-7 5-1,3-1 669,0 0 0,-9-6 0,5 4 0</inkml:trace>
  <inkml:trace contextRef="#ctx0" brushRef="#br0" timeOffset="715">1448 156 8562,'27'-35'0,"-5"0"0,-7 4 429,-3 8 0,0 1 0,5 16 302,0 3 0,-5 3 0,-2 5 1,-2 9-478,-5 7 0,-1 1 0,-4 7 0,-1 2-270,-3 2 1,-14-4 0,3 0-1,-4 4-521,-5 6 1,1-8-1,-6 4 1,2-2-2034,-2 0 2570,6 2 0,-8 7 0,5 3 0</inkml:trace>
  <inkml:trace contextRef="#ctx0" brushRef="#br0" timeOffset="915">2321 173 8562,'-25'-27'291,"-4"-6"0,-12 8 1,-5 2 610,-5 5 1,-1 12 0,0 2 0,-3 10-204,-3 12 0,11 9 1,3 14-1,11 7-302,10 8 1,3 8-1,5 12 1,3 6-594,6 3 1,14 4-1,7 2 1,9 5-536,-11-48 1,1 1 0,7 36 0,2-2 0,-3-9 730,-3-12 0,-7-13 0,-2-7 0</inkml:trace>
  <inkml:trace contextRef="#ctx0" brushRef="#br0" timeOffset="1049">1745 767 8562,'0'-35'507,"2"2"0,4 4 0,6 8-148,3 7 1,12 1 0,8 7 0,12 2-337,9 2 0,4 4 0,6 4 0,0 5-930,6 5 907,-10 1 0,14 8 0,-14 3 0</inkml:trace>
  <inkml:trace contextRef="#ctx0" brushRef="#br0" timeOffset="1299">2583 1710 8576,'-19'0'999,"-4"0"1,3 0 0,-3 0 0,2 2-303,-3 4 1,5 4 0,-4 9 0,3 4-895,3 6 1,-5 4-1,3 2 1,4 2 196,-1 4 0,-7 4 0,-4 7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4:16.21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193 976 8285,'-30'-29'290,"1"2"1,0 2 1152,2 3 1,2 11 0,7 5-897,1 4 1,7 6 0,4 7 0,4 13-357,2 7 0,2 11 0,4 5 1,6 3-68,3 3 1,11 5-1,3 0 1,6 1-305,5 1 1,3 0-1,6 4 1,-5-6-328,-1-4 1,0-9 0,-5-2-1,1-4-39,-6-5 0,-6-10 0,-9-18 178,-1-4 0,-5-18 1,-2-9-1,-3-12 431,-3-10 1,-2-5 0,-2-8 0,-2-8 61,-4-6 0,-1-2 1,-7 9-1,3 1-121,-3 2 1,4 3 0,1 3-1,-1 12-1058,0 7 398,6 12 1,10 13 0,13 18 0,7 15-1056,5 12 1711,9 0 0,13 20 0,9-7 0</inkml:trace>
  <inkml:trace contextRef="#ctx0" brushRef="#br0" timeOffset="167">1136 1465 9244,'-10'-8'1089,"-6"6"0,14 2 0,-3 14 1,3 5-916,2 5 1,0 7 0,2-2 0,3 4-407,7 2 1,-2 0 0,1 0-1,1 0-933,-2 0 0,5-2 1,-3-2 1164,3-2 0,-5-8 0,-2 4 0</inkml:trace>
  <inkml:trace contextRef="#ctx0" brushRef="#br0" timeOffset="318">1031 976 8309,'-8'-33'745,"-4"2"862,-3 2-2014,5 8 1,2 5 0,10 16 0,6 12-1327,10 9 1733,7 6 0,10 8 0,0 0 0</inkml:trace>
  <inkml:trace contextRef="#ctx0" brushRef="#br1" timeOffset="617">1293 330 9020,'-6'-35'0,"-2"0"-44,-1 0 0,-1 8 0,-4 4 1,5 3 1639,1 3 1,-6 7-1006,3 4 1,3 8 0,2 8-1,4 11-364,2 10 0,-6 2 0,0 14 0,3 1-178,1 3 0,7 1 0,3 3 0,2 1-695,3 2 1,-3 0 0,2-5 0,-1-1-65,-1 1 0,4-1 0,-8-2 0,-3-3 710,-1-6 1,-2-4-1,0-3 1</inkml:trace>
  <inkml:trace contextRef="#ctx0" brushRef="#br1" timeOffset="818">1240 243 9303,'12'-51'279,"0"5"1,-6-1 0,5 12 367,3 8 1,3 13 0,5 9 0,1 3-478,-2 2 0,-1 7 1,-3 7-1,1 7-149,-1 8 1,-5 4-1,-3 2 1,-1-2-94,-4-4 1,-4 4 0,-6-2 0,-5 4-448,-5 0 0,-3 4 0,-3-10 0,-3 2-302,-2-2 0,4 2 0,-5-7 0,3-5 834,4-5 0,1 1 0,3-5 1</inkml:trace>
  <inkml:trace contextRef="#ctx0" brushRef="#br0" timeOffset="1002">1904 190 8582,'29'-35'0,"-4"2"374,-5 4 0,-1 4 0,-13 8 375,-2-1 1,-4 6-1,-6 3 1,-6 1-171,-3 4 1,-3 4 0,1 6-1,0 8-354,-1 7 0,1 8 1,-1 12-1,3 5-195,3 5 1,-2 7 0,9 2 0,1 2-549,2 4 0,2 4 1,0 6-1,0 3-708,0 1 0,0-3 0,0-7 0,0-2 1226,0-4 0,0-4 0,0-7 0</inkml:trace>
  <inkml:trace contextRef="#ctx0" brushRef="#br0" timeOffset="1134">1782 662 8548,'0'-23'397,"0"-1"1,6 1 0,1 5 0,3 3-817,4 3 1,7-1 0,6 7 0,4 2 231,6 2 0,10 4 1,1 4-1,7 5 187,3 5 0,8 9 0,-4 2 0</inkml:trace>
  <inkml:trace contextRef="#ctx0" brushRef="#br0" timeOffset="1287">2777 1256 10448,'-7'9'0,"-3"-1"577,0 0 1,-5 3-1,3 11 1,-4 3-386,-1 2 0,1 4 0,3 10 1,1 4-2991,-1-1 2798,-3 7 0,-1 1 0,-1 10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4:23.495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61 730 10147,'-18'-41'-374,"3"3"0,3 5 3609,6 7-2048,-3 7 0,9 17 0,0 10 1,11 13-484,11 14 0,-1 8 0,6 11 0,0 4-783,1 6 0,-5 6 0,4 4 0,-2 4-781,-3 1 1,-5-3-1,-5 3 1,-8 1-594,-8 0 0,-10-7 0,-13-1 1426,-8-12 0,-19-2 1,-1-13-1</inkml:trace>
  <inkml:trace contextRef="#ctx0" brushRef="#br1" timeOffset="235">183 556 8587,'47'-53'265,"-1"1"0,-13 7 0,0 6 1,-6 8 373,-5 8 0,-1 11 0,0 7-32,3 3 0,-1 4 1,-7 3-1,-3 7-374,-1 4 0,-8 3 0,1 4 0,-3 6-262,-2 4 0,0 2 1,0 0-1,-2 2-349,-3 4 0,-5-2 0,-8 5 0,-1 1-654,-4 0 0,-2-5 0,-8 5 1032,-2-2 0,4 5 0,-12-3 0</inkml:trace>
  <inkml:trace contextRef="#ctx0" brushRef="#br1" timeOffset="533">690 1202 9878,'-8'-10'1002,"-4"4"1,-5 4 0,-7 2 0,-5 0-204,-4 0 0,-4 10 0,-1 6 0,-3 7-516,2 4 1,4 2 0,4 6 0,4 0-395,2 0 0,3 2 1,9 2-1,3 3-408,2 3 1,3-6 0,5-1-1,0-5-455,0-3 1,0-15 0,1 1 535,5-7 0,4-3 0,9-6 391,5 0 0,-3-2 0,8-2 0,2-3-17,2-3 1,8 0-1,0-1 1,-3 3-7,-1 0 1,4 6 0,0-4 0,-2 4-309,-2 2 1,-4 2 0,-4 2 0,-4 4-520,0 2 0,-6 1 897,5 7 0,-5 7 0,-1 2 0</inkml:trace>
  <inkml:trace contextRef="#ctx0" brushRef="#br1" timeOffset="667">864 1830 8662,'-9'-7'382,"-5"3"0,8-8 2784,2-1-2410,-5 5 0,9 2 0,-2 12-604,5 5 1,11 5-1,0 1 1,5 3-575,4 3 0,1-3 1,-5 5 421,4 0 0,4-6 0,8 7 0</inkml:trace>
  <inkml:trace contextRef="#ctx0" brushRef="#br1" timeOffset="817">1074 1673 8375,'-2'-33'504,"-2"2"0,-4 4 425,-1 2 1,5 2-1,-4 7-622,0 4 0,8 5 1,0 9-575,10 3 0,0 5 1,1 8 266,3-1 0,1 1 0,3-1 0</inkml:trace>
  <inkml:trace contextRef="#ctx0" brushRef="#br1" timeOffset="1117">882 329 8375,'0'-33'329,"-2"5"0,-2-8 1,-4 6 2361,-2 5-1951,7 2 1,-5 15 0,8 10 0,2 16-584,4 15 0,5 9 1,11 11-1,1 1-475,-2 4 1,4 2-1,-1 6 1,-3-4-558,-2-1 1,-3 3 0,-4-6-1,-7-2-2508,-3-2 3383,-2-9 0,-15-2 0,-5-8 0</inkml:trace>
  <inkml:trace contextRef="#ctx0" brushRef="#br1" timeOffset="1318">917 171 8375,'17'-35'202,"1"1"0,1 4 0,2 5 0,3 4 442,-3 5 0,0 10 0,1 3 0,1 6-210,-2 9 1,4 9 0,-1 5 0,-5 1-248,-5 4 1,-6 2 0,-8 2 0,-2 0-380,-4 0 0,-4 0 1,-9-2-1,-5-2-705,-5-2 1,-12-8-1,-3 2 1,-3-1-233,1 1 0,7-9 0,0 1 1129,8-5 0,-2 3 0,6-3 0</inkml:trace>
  <inkml:trace contextRef="#ctx0" brushRef="#br1" timeOffset="1516">1668 294 8375,'9'-35'158,"-3"0"1,-6 2 352,-6 4 1,-13-2 0,-14 7 0,-8 3 115,-3 2 1,-3 9-1,-5 4 1,-1 4-14,1 2 0,7 16 0,6 9 1,8 12-322,8 9 1,6 7-1,5 5 1,6 8-321,4 8 1,4-3 0,6 5 0,7-2-740,7 2 0,7-3 1,-6 5-1,-2-6-849,-1-10 1,-10-8 1614,-5-7 0,-18-5 0,-7-7 0</inkml:trace>
  <inkml:trace contextRef="#ctx0" brushRef="#br1" timeOffset="1649">1214 678 8375,'17'-33'0,"1"4"77,-1 5 0,8 7 1,5 3-1,6 5 601,11 1 1,2 2 0,15 8-1,0 4-654,-2 6 0,0 5 0,-8 4-24,-1 3 0,-5-1 0,-13-6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4:21.3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311 778 8312,'0'-33'37,"0"4"1,0 6 243,0 4 1,0 1-1,-2 3 1,-2 1 265,-2 2 0,-8 8 0,3-1-103,-5 3 1,5 4 0,-3 5 0,-3 11-25,-5 9 0,-9 16 1,4 9-1,-2 8-162,0 2 0,7 6 1,1-4-1,6 4-157,3 2 0,8 0 0,0-2 0,8-4-227,8-6 1,11-5 0,6-7 0,4-5-129,2-4 0,8-12 0,3-6 0,5-7 23,1-4 1,0-12-1,1-14 1,1-11 75,4-9 0,-3-9 1,3-11-1,-6-4 92,-5 0 1,-6-8-1,-12 2 1,-6-8-48,-4-3 0,-9-7 0,-8-1 0,-14 7 19,-17 7 0,-13 5 0,-17 6 0,-7 9 195,-7 10 0,1 16 1,-4 10-1,6 9 57,6 6 1,0 6 0,12 8 0,9 11-466,10 8 0,10 12 0,11 5 0,8 6-621,8 5 0,8-1 0,13-4 925,10 4 0,0-3 0,8 5 0</inkml:trace>
  <inkml:trace contextRef="#ctx0" brushRef="#br0" timeOffset="266">363 1128 8425,'-17'-18'183,"-1"1"0,1 5-157,-1 0 0,8 11-26,5 1 0,5 9 0,5 13 0,9 3 0,7 2 0,1 2 0,5 6 0,0 2 240,0 4 0,2-3 0,6 7 0,2 0 853,4-1 1,-4-5-1,4 4 1,-5-2-1850,-1-1 0,-2 1 1,-2-8-1,-3-4-2370,-3-6 3126,-2-3 0,-13-3 0,-3 1 0</inkml:trace>
  <inkml:trace contextRef="#ctx0" brushRef="#br0" timeOffset="583">1219 1302 8425,'9'-27'474,"-3"4"0,-4 3 0,-4 5 684,-4 3 1,3 5-1,-11 7 1,-3 0-456,-5 0 1,-7 3-1,4 7 1,0 8-408,-1 1 0,-3 8 1,4 0-1,2 2-309,3 1 1,-1-1 0,9 7 0,-1 3-411,1 2 1,-1-6 0,7-6-1,2 2-292,2 2 0,-4 0 0,0-4 0,2-4 0,2 1 1,2-7 768,0 4 0,2-11 0,4-6 0,6-4 216,3-2 0,11 0 0,3 0 0,4 0 259,2 0 1,0 0 0,1 0 0,3 0-507,2 0 1,6 2 0,-7 2 0,1 3-969,2 3 1,-6 2 0,3 7-1,-3 2-68,-2 3 0,-2 1 0,-2-4 1013,-2 3 0,-7 7 0,3-4 0</inkml:trace>
  <inkml:trace contextRef="#ctx0" brushRef="#br0" timeOffset="733">1690 1931 8425,'0'-17'525,"0"-1"1616,0 1-1763,0-1 1,2 8 0,4 7-494,6 6 0,1 9 0,1 9 0,-2 5-652,1 1 1,3 0 0,1 4 766,1-2 0,7 0 0,2 6 0</inkml:trace>
  <inkml:trace contextRef="#ctx0" brushRef="#br0" timeOffset="883">1673 1407 8370,'-23'-33'0,"-1"4"0,3 6-648,2 3 1,3 3 647,4-1 0,5 9 0,7 1 0</inkml:trace>
  <inkml:trace contextRef="#ctx0" brushRef="#br0" timeOffset="1116">1027 167 8407,'-24'-48'0,"1"5"0,2 10 2262,1 6-1442,3 11 0,7 18 1,4 16-1,4 11-351,2 10 0,8 5 0,4 11 0,3 3-733,3 6 0,-1-2 0,3 4 0,1 2-423,2 0 1,1 3 0,-7-10-1,1-1 687,-1 0 0,0 6 0,1-4 0</inkml:trace>
  <inkml:trace contextRef="#ctx0" brushRef="#br0" timeOffset="1316">1149 132 8462,'15'-35'148,"-1"2"0,-2 6 735,1 10 1,3 7 0,1 10-394,1 0 0,-3 10 1,-3 5-1,-6 8-362,-4 5 0,-2 1 1,0 4-1,-2-2-364,-4-2 1,-4 0 0,-7 6 0,-1-2-518,1-4 1,-3 4-1,-1-6 1,-2 0-1835,1-3 2587,3 3 0,2 0 0,-1 8 0</inkml:trace>
  <inkml:trace contextRef="#ctx0" brushRef="#br0" timeOffset="1500">1778 220 8462,'9'-33'177,"-3"3"1,-4-1-1,-2 8 1,-2 2 514,-4 1 0,-3 3 1,-9 1-1,1 5 8,-1 5 0,-5 6 1,0 6-1,1 7-280,3 9 0,3 13 1,5 13-1,5 6-292,4 5 1,2 12 0,2-1 0,4 2-508,5 0 1,7 0 0,3 3 0,2 3-3189,-1-4 3567,-11 1 0,5-13 0,-6 8 0</inkml:trace>
  <inkml:trace contextRef="#ctx0" brushRef="#br0" timeOffset="1633">1428 604 8462,'2'-35'0,"2"2"288,2 4 1,8 3 0,1 11 0,10 3-159,10 6 0,18 5 0,1 1 0,6 3-520,6 9 0,8 2 390,2 15 0,7 0 0,-3 6 0</inkml:trace>
  <inkml:trace contextRef="#ctx0" brushRef="#br0" timeOffset="1866">2651 1355 8486,'-18'0'-32,"1"0"0,-1 0 0,1 2 0,0 3 1135,-1 7 0,1 9 0,-1 5 0,1 1-678,-1 4 1,7 4-1,-1 6 1,0 3-931,3 1 1,1 3 0,6-5 0,-2 0-1978,-2-1 2482,0 7 0,-1-12 0,-3 5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4:36.7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156 313 7495,'12'-18'-2,"-1"1"0,-7-1 0,2 1 861,-4 0 1,-4 1 0,-2 2-137,-2 3 0,1 5 0,3-4-302,-4 2 0,4 5 0,-4 8-266,4 7 0,2 9 0,0 7 0,0 3 162,0 5 1,2 5 0,2 0 0,4 6-241,1 3 1,1-3 0,4-1 0,-1 3-130,7 1 1,-3-5 0,8-5-1,-1-3-93,-1-2 1,8-8 0,-2-5-1,6-9 52,6-7 1,-2-6 0,5-8-1,1-9-35,0-10 0,-7-12 1,3-6-1,-4-3-123,-2-6 1,-8-5 0,-6 3 0,-7-2 35,-8 2 0,-8-5 0,-10 3 1,-15 2 294,-16 2 1,-5 9 0,-16 4 0,-4 6 201,-6 6 0,-3 10 0,-7 9 1,5 2-88,1 4 1,12 10 0,16 6 0,13 5-69,11 7 1,15-3 0,5 8 0,8 2-515,10 2 0,9 2 0,20 2 0,7 2-423,8 1 1,7-5-1,6-7 1,3-3-1105,4-4 1914,3 6 0,9-7 0,-1 5 0</inkml:trace>
  <inkml:trace contextRef="#ctx0" brushRef="#br0" timeOffset="283">1134 645 8362,'10'-2'3555,"-4"-4"-2694,-4 4 0,0-6-565,3 8 1,-3 8-1,4 4-267,-4 3 0,0 3 1,2-1-1,4 1-167,1-1 0,-3 0 1,6 1-1,3-1-57,7 1 1,-1-1 0,8-1-1,2-3-276,2-1 0,4-8 1,2 2-1,4-4 471,1-2 0,-5-8 0,4-2 0</inkml:trace>
  <inkml:trace contextRef="#ctx0" brushRef="#br0" timeOffset="1549">2042 208 8205,'0'-12'788,"2"3"1,2-1-78,2 0 0,13 1 0,1-5 0,5 4-378,6 3 1,4-5 0,6 6 0,3 0-337,1-2 1,5 7-1,-5-5 1,2 4-689,-1 2 0,-7 6 1,0 1 690,-8 3 0,2 2 0,-6 5 0</inkml:trace>
  <inkml:trace contextRef="#ctx0" brushRef="#br0" timeOffset="1716">2165 610 10554,'7'9'598,"5"-3"0,19-4 1,10-2-1,11 0-443,12 0 0,8-6 0,15 1 0,1 1-1783,-1 2 1628,0 2 0,1 0 0,-1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4:37.2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165 157 8244,'-27'-17'-126,"4"-1"0,4 1 0,3 0-974,4-1 1100,5 8 0,7 3 0,0 7 0</inkml:trace>
  <inkml:trace contextRef="#ctx0" brushRef="#br0" timeOffset="799">410 122 8348,'-18'-23'567,"1"0"1,-1 2 0,1 7 689,0 2 0,-1 3 118,1-3-1359,7 4 1,2 10 0,8 4-97,0 6 0,-8 3-84,-3 3 1,-5-3 0,-1-1-1,-1-5 51,1-1 1,1 0 0,3-4 0,1 2 145,-1-2 0,-3-3 1,-1-1-1,-1 0 60,1 0 0,5-5 1,0-1-1,1 0 48,1-2 0,0 4-282,4-7 0,6 5-17,0-6 0,2 8 0,10-1 0,2 3-106,1 2 0,3 0 0,-1 0 0,1 2-376,-1 3 1,-5-3 0,-1 6-373,3 0 0,-4-4 1012,1 7 0,-7 1 0,4 5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4:43.56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402 296 10079,'-25'-52'57,"3"1"0,-7 5 0,-2 7 1542,-2 8 1,0 2-1,2 9 1,4 7-867,2 3 0,0 6 0,3 10 0,-1 5-637,2 5 0,1 11 0,5 6 1,3 10-154,6 7 0,4 1 0,2 13 0,0 2-396,0 2 0,0 3 1,0 5-1,0 4-781,0-1 0,6 5 0,0-9 0,-2-3 87,-2-6 1,-2-2 0,0-13 1192,0-13 0,0-18 0,0-22 0,2-16 344,4-15 1,11-7-1,12-9 1,2 5 504,-2 1 1,4-2 0,-4 8 0,4 6-138,2 4 0,-6 4 1,0 7-1,3 5-271,1 5 0,1 4 1,1 4-1,0 4-676,0 5 0,6 13 0,0 7 0,-4 6-951,-6 3 0,2 3 0,-2-2 1,4 3 1139,0 1 0,3-2 0,-11-8 0</inkml:trace>
  <inkml:trace contextRef="#ctx0" brushRef="#br0" timeOffset="632">1066 1012 12999,'-16'-8'-62,"4"-3"1,-3-3 0,5 0 1786,1 3 0,-5 5 1531,8-6-3002,0 8 1,6 4 0,2 12 0,4 4-265,6 1 1,3 1 0,5 1 0,1 2-208,2 3 0,2 5 0,-3-6 0,1-2-620,-2-1 0,-1 1 0,-3-2 0,1-3-660,-1-1 1,-5-7 1468,0-2 0,-9-12 1,1-7-1,-10-11 263,-11-11 0,0 1 0,-7-9 0,5 2 152,1 0 1,1-5-1,-1 3 1,3 0 361,3 1 1,5 3 0,7 10 0,0 5-166,0 5 0,9 4 0,9 3 0,9 6-477,6 4 0,10 4 0,3 4 0,3 6 36,-3 3 1,3 8 0,-9 1 0,-3-1-389,-6 2 0,0-5 0,-7 3 0,-3-4-173,-2-1 1,-3-1-1,-2 1 1,-5-1 249,-1 1 0,4-1 0,-5-1 0,1-3 206,0-1 0,6-2 0,-3 1 0,5-5 86,1-4 1,1-2 0,1 0-1,2 0-19,3 0 1,-1-8-1,-6-3 1,1-5-65,-1-1 0,-5-3 0,-2-3 0,-1-4-268,1-1 0,-6-4 1,2 2-1,-4-1-389,-2 2 0,-8 2 1,-2 6-1,-1-1-1438,-1 7 1,0-1 2069,-5 11 0,-1 6 0,1 9 1</inkml:trace>
  <inkml:trace contextRef="#ctx0" brushRef="#br0" timeOffset="916">2375 1047 15948,'-17'-23'-369,"-1"-1"0,7-5 1,-1 6-1,1 2 2338,1 1 0,2 9-2488,8-1 0,8 8 0,4-2 0,3 6 419,2 6 1,16 4 0,4 7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4:42.5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437 331 8300,'-8'-27'609,"-1"-4"1,-9 7 2797,1 3-3007,-1 1 1,8 19-1,5 8 1,3 13-184,2 9 0,7 6 0,5 4 0,4 3-229,1 3 1,8 1-1,2 9 1,3 1-537,-1 2 0,-2 0 0,4-3 1,-4 1-199,-2 2 0,-3 6 0,-11-5 746,-5-3 0,-12-2 0,-3-1 0</inkml:trace>
  <inkml:trace contextRef="#ctx0" brushRef="#br0" timeOffset="300">0 348 8390,'0'-62'844,"0"4"1,0 7 0,0 11 0,4 11 249,8 7 0,3 13 1,20 3-1,8 6-614,6 6 0,5 5 0,4 14 0,8 8-389,8 6 1,3 10-1,7-3 1,-5 3-166,-1-3 0,-2 5 0,-6-5 0,-2 3-491,-4-3 1,-12-3 0,-11-8-1,-6-4-3089,-6-8 3345,-12 1 0,-11-38 0,-12-3 0,-7-14 347,-9-10 0,3-4 0,-6-7 0,1-1-18,1 1 0,-6-6 0,6 0 0,1 3-40,3 7 1,1-1-1,3 9 1,3 3-555,6 6 1,6 7 0,6 13-764,6 5 0,9 12 1337,3 5 0,14 20 0,-1 6 0</inkml:trace>
  <inkml:trace contextRef="#ctx0" brushRef="#br0" timeOffset="583">1467 715 13911,'2'-10'696,"4"4"0,-2 4 0,8 2 0,1 0-621,3 0 0,1-1 0,3-5 0,1-6-250,2-3 0,-1-3 0,-9 1 0,-3-3-256,-2-3 1,-2-4 0,-6-6-1,-2 2 274,-4 2 1,-12 5 0,-9-1-1,-2 4 108,0 5 1,2 5-1,-2-1 1,5 8-244,5 8 0,3 6 0,5 9 0,7 6-634,8 10 0,15 0 0,16 8 926,10 0 0,13 1 0,4 9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4:41.0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1100 8185,'-18'-25'746,"1"6"1,-1-3 0,-1 7 254,-4 3 1,3 1 0,-1-7 0,5 1-359,5-1 1,-1 1 0,-3-1-1,3-1-418,6-4 0,-2 1 0,2-9 0,1-6-150,-3-7 1,6-7 0,-4-3 0,4-2 4,2-3 0,10-7 0,5 4 0,7 0-13,-1 4 0,4 6 1,1 5-1,-1 6 203,0 4 1,-2 6-1,-3 6 1,1 10 134,2 5 1,10 4 0,2 8 0,10 6-414,5 9 1,12 16 0,6 14 0,8 5-407,4 6 1,-7-1-1,1 7 1,-10 2-708,-12 2 0,-1-2 1,-14 0-1,-8 0-501,-10-6 0,-17 2 1622,-8-4 0,-19 0 0,-19-5 0</inkml:trace>
  <inkml:trace contextRef="#ctx0" brushRef="#br0" timeOffset="149">192 716 8221,'10'-27'650,"4"-4"0,-7 8 0,3 1-381,4 3 1,5 3 0,8 5-1,12 5-3,10 4 1,1 2 0,14 2 0,2 4-599,2 5 1,8 1 0,-1 2 331,-1-1 0,-2 14 0,-2-7 0</inkml:trace>
  <inkml:trace contextRef="#ctx0" brushRef="#br0" timeOffset="432">1258 437 8362,'-8'-28'1078,"4"3"1,-8 8 0,1-1 631,1 1 0,-4 9-951,9 8 1,1 10 0,11 11 0,11 4-305,9 3 0,6 6 0,4 7 1,4-2-561,5-2 0,-3-2 0,0 0 0,-3 0-525,1 0 0,0-6 1,-8-4-1,-4-4-735,-6-5 1,-5-12 0,-7-6 772,-5-14 1,-4-15 0,-4-13 0,-2-5 399,-1-5 1,-9-3-1,4 5 1,1 0 128,3-1 0,4 3 0,2 3 0,0 5-140,0-1 0,0 14 0,2 2 0,5 11-314,11 10 1,1 4-1,10 4 517,2 4 0,10 4 0,4 7 0</inkml:trace>
  <inkml:trace contextRef="#ctx0" brushRef="#br0" timeOffset="616">2113 419 8296,'0'-11'0,"0"-1"0,0-2 1953,0 7 1,0 1 0,0 12-1191,0 5 1,6 12 0,2 7 0,2 3-694,3 2 0,3 7 1,-1 3-1,-1 1-751,-2 1 1,-9 0-1,3 3 1,-4-1-1442,-2-3 0,-8-3 2122,-3-2 0,-20-1 0,-6-13 0</inkml:trace>
  <inkml:trace contextRef="#ctx0" brushRef="#br0" timeOffset="915">2166 419 8296,'17'-56'344,"3"2"1,1 3 116,2 1 0,2 1 1,-1 5-1,3 7 267,0 6 1,6 15 0,-6 1 0,2 5-153,0 6 1,-1 2 0,3 4-1,-2 6-453,2 9 1,-6 3 0,-4 9 0,-5 2-94,-4 2 1,-9 4-1,1 1 1,-8 3-105,-7-2 0,-7 0 1,-5-2-1,-6 1-389,-4 1 0,0-13 0,2 5 0,4-6 129,2-2 1,-5-2 0,7-7 0,2-4-119,1-3 384,11-1 0,3-6 1,14 0-1,9 0 15,10 0 1,14 0 0,6 0-1,3 0-494,2 0 0,3 2 0,1 2 0,2 4-2042,-1 2 2589,-3-7 0,-2 13 0,1-6 0</inkml:trace>
  <inkml:trace contextRef="#ctx0" brushRef="#br0" timeOffset="1051">3179 803 10987,'9'8'1203,"-1"-4"1,-8 8 0,0 3-743,0 7 0,0 5 0,0 10 0,0 1-684,0 3 1,0 8 0,0-3 222,0 5 0,-8 1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5:44.5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 8009,'23'0'-175,"0"0"0,-1-1 560,-3-5 0,-1 4 0,-1-4 0,0 4 524,1 2 0,-1 0 1,1 0-528,-1 0 0,1 0-828,-1 0 1,-5 0 445,0 0 0,-9 0 0,5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0:15.1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8263,'0'17'0</inkml:trace>
  <inkml:trace contextRef="#ctx0" brushRef="#br0" timeOffset="1774">262 193 8071,'-6'-18'-42,"1"1"1,-9-1-1,4 1 1,-1-1 542,-1 1 1,2-1 0,-3 1 745,1-1 1,6 3 410,-5 3-804,7 4-633,-4 8 0,8 2 0,0 4-61,0 6 0,0 3 0,0 5 0,0 1-76,0 2 0,0 8 0,0-1 0,0 3-37,0 1 1,0 3-1,0 4 1,0 6-121,0 3 0,0 4 1,0 5-1,0 3-2,0 0 1,2 4 0,2-6-1,4 0-47,1 0 1,1 4 0,4-5-1,-3-1 56,3 2 0,1-6 0,5 6 1,1-1-137,2-1 1,1 0 0,-7-6-1,1 3 54,-1 3 1,-1 4-1,-3 8 1,-3-2 84,-2-4 1,3-2 0,-5-6 0,-2 2 49,-2-1 0,-2-11 0,0-5 1,0-4 39,0-2 1,0-2 0,0-4 0,0-6 6,0-3 1,2-5-1,2-1 1,2-3 5,-3 3 0,1-4-17,2 1 0,-2-7-27,8 2 0,-7-4-18,7-2 1,-6 0 0,6 0-31,1 0 1,3 0 0,1 0-1,1 0-11,-1 0 0,2 0 0,5 0 0,5 2 39,4 4 1,2-2 0,2 5 0,3 1 1,7 0 1,13 1-1,10 7 1,10-1 77,5 1 0,12-5 0,-44-5 1,1 0-1,4 1 0,2 1-41,3 0 1,0 0 0,5-3 0,0-1 0,-1 0 0,0 0 0,2 0-1,2 1-86,1 1 1,1 0 0,1 1-1,0-1 1,1 1 0,1 0 0,-2-1-1,-1-1 70,1-1 1,0 0 0,-2 2 0,0 0 0,3-3 0,1-1-1,0 2 1,-1 0-12,0 0 0,0 0 0,0-4 1,-1-1-1,-2 3 0,0 0 1,0-1-1,1 0-7,-1 0 0,0 0 0,1 1 0,-1 0 0,-1-2 0,-2 0 0,-3 0 0,0 1 0,-3-1 0,0 0 1,-2 0-1,-2 0 1,1 0-1,-1 0 1,-3 1-1,0 0 43,-2-1 0,-1 0 1,46 5-1,-17-1 1,-9-2-8,-7-2 1,-13-2 0,-15 0 0,-6 0 35,-9 0-111,-12 0 0,-5 0 1,-10-2-1,-3-2-246,-3-2 0,-2-1 1,-7 3-1,-2-2-252,-3 2 0,-5-4 1,4 3-1,0 1-61,-1 2 0,3 2 0,6 0 617,-1 0 0,1-8 0,-1-2 0</inkml:trace>
  <inkml:trace contextRef="#ctx0" brushRef="#br0" timeOffset="2092">4995 2376 8268,'2'-16'1069,"4"4"-499,5 7 0,13-3 0,5 2 1,6 4-232,6 6 1,5 8-1,10 11 1,5 6-315,1 4 0,-4 2 0,4 2 1,-2 3-130,-4 7 1,-9-4 0,-8-1 0,-8-1 12,-8 0 1,-11 0 0,-6-6 0,-6 0-35,-6-1 0,-12 1 0,-11 0 0,-6 2 40,-6 4 0,-3-4 0,-9 2 0,1-6-216,0-4 0,-3-2 0,1 2 0,2-6-294,7-3 1,6-5 0,6-1 594,4-3 0,4 1 0,7 6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4:40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313 208 8871,'-29'-33'0,"1"2"1714,3 2 0,2 10-111,5 1 1,9 10-1394,3 14 1,12 6 0,5 9 0,5 6-87,1 6 0,7-2 1,1 10-1,0-4-258,0-2 0,6 8 0,-3 1 0,1 3-489,0-1 1,-8-5 0,2 6-1,-3 1-177,-3 3 0,-7 1 0,-4 1 0,-4-1-1633,-2 0 2433,-8-7 0,-17 5 0,-12-5 0</inkml:trace>
  <inkml:trace contextRef="#ctx0" brushRef="#br0" timeOffset="284">16 261 8158,'0'-61'0,"0"9"0,-2 2 0,-2 13 882,-2 11 0,2 9 0,10 5-67,6 7 1,11 10-1,8 7 1,8 5-297,7 7 1,13 5 0,5 10 0,4 3-425,1 3 1,1-4 0,0 3-1,-2-1-289,-4-4 0,-4-2 0,-7-2 0,-1 0-481,0 0 1,-7-8 0,-6-6 0,-8-7 60,-8-9 0,-5-5 0,-7-5 0,-5-9 304,-4-7 1,-2-6 0,-2-8 0,-2-2 216,-2-4 0,-7 4 0,1-4 0,-3 3 113,-3-3 1,1 4 0,1-2 0,3 8-426,1 8 1,8 3-186,-2 3 1,4 9 0,4 8 589,4 10 0,12 13 0,9 4 0</inkml:trace>
  <inkml:trace contextRef="#ctx0" brushRef="#br0" timeOffset="533">1378 680 8158,'17'9'306,"1"-1"1,-1-2 93,1 0 0,1 0 1,3-6-1,1 0 185,-2 0 1,6-6-1,2-2 1,3-2-148,-3-3 0,4-3 1,-6-3-1,2-2-285,0-3 0,-2-5 1,0 4-1,-7 0-193,-7-1 0,-9-5 1,2 2-1,-8-2-92,-10 2 0,-9 4 1,-20 7-1,-5 1-158,-5 0 0,-1 7 1,0 4-1,-1 4 69,1 2 1,5 2 0,5 4 0,5 5-224,9 5 0,15 3 1,9 7-1,10 7-342,11 5 1,22 11 785,13-3 0,20 5 0,0 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4:53.9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123 252 8189,'-16'-17'333,"5"0"1,-5-1-1,5 1 1,-3-1 1016,2 1 1,-1 5-1,5 2 952,-2 3-2177,6 1 0,-3 13 0,9 7 0,3 7 10,7 9 0,4 3 0,3 1 0,2 1-280,3 0 0,5 0 1,-4 0-1,0 0-295,0 0 1,7 0-1,-5 0 1,2 0-208,0 0 0,-8-6 0,3 0 0,-5 0-62,-2-2 0,-5-4 0,-2-9 666,-3-2 0,-1-10 0,-8-2 787,-3-10 0,1-8 0,-6-5 1,2-6 137,4-4 1,2 4 0,4 0 0,4 0-327,6 2 0,3-4 0,5 7 1,3 3-315,6 2 0,6 7 1,6 2-1,3 2-260,1 5 1,6 1 0,-7 2-1,3 0-320,-1 0 0,-7 5 1,0 1-1,-8-2-157,-8-2 1,-9-4-1,-4-4 305,-3-5 0,-9-13 0,-11-5 0,-9-4-5,-7-2 0,-4 0 1,-2 1-1,0 1-48,1 3 1,-7-3-1,0 6 1,4 0-834,6 4 1,0 3-193,8 3 0,9 9 0,16 8 1268,14 10 0,9 13 0,10 4 0</inkml:trace>
  <inkml:trace contextRef="#ctx0" brushRef="#br0" timeOffset="351">1520 357 8201,'2'-17'382,"2"-1"1162,2 1 1,0-1-561,-6 1 0,-2 1 0,-2 3 1,-4 3-355,-2 2 1,-1 3 0,-7 5 0,1 0-406,-1 0 0,1 7 0,1 7 0,3 7-189,1 8 1,8 0 0,-2 4 0,4 4 19,2 0 1,10 8-1,6 1 1,7 3-509,4-3 1,-4 3 0,5-8 0,-3-3 42,-4-1 1,-2-4 0,-3-4 0,-6-5 472,-10-5 0,-12-3 1,-17-5-1,-12-5-105,-7-4 1,-11-2 0,-1-2-1,2-4-508,4-5 1,-1-3 0,17 1-2235,5 1 2783,13 8 0,36-12 0,13 7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4:51.5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321 542 8064,'0'-17'358,"0"-1"918,0 1 1,0 5 240,0 0 1,2 10-879,4 2 1,-2 8-1,7 12 1,1 1-321,-2 2 0,3 8 1,-5-2-1,2 6-122,3 6 1,-3-4-1,2 4 1,-1-4-255,-1-2 0,6 1 0,-7 3 0,3 4-493,0 2 0,-7-7 0,5 3 0,0-2-212,-1 2 1,-5-10 0,4 2 0,-2-6-331,0-6 1,2-9 1252,-3-6 1,5-18 0,9-7 0,3-7 269,1-5 1,8-2 0,-4-2 0,2 1 101,1-1 0,-1 7 0,4 5 0,-2 6-290,-2 5 1,0 4 0,4 8 0,0 0-209,2 0 1,-10 2-1,10 4 1,-2 6-374,0 3 0,-4-3 0,-2-2 0,-2-3-100,-3-3 0,-9-2 467,-1-2 0,-8-13 0,2-7 0,-6-7 28,-6-10 1,-4 0 0,-7-7 0,-3 1-102,-3 4 0,2-4 0,-8 3 1,-3 1-185,0 2 0,2 4 0,3 4 1,2 8-1312,4 7 0,1 0-23,3 9 0,9 6 1562,8 11 0,8 11 0,9 5 0</inkml:trace>
  <inkml:trace contextRef="#ctx0" brushRef="#br0" timeOffset="233">1579 909 8064,'-10'-8'3077,"-4"4"1730,8-7-4481,-7 7 1,11-2 0,-4 12-173,4 5 0,10 7 0,2 3 0,1 4-68,1 3 1,-2-1 0,3 4 0,-3-4-487,-2-2 0,5 4 1,-3-5-1,2-3-432,-1-2 1,-1-1 0,3-3 0,-1-3-603,2-6 1,1-4 1433,3-2 0,7-8 0,2-2 0</inkml:trace>
  <inkml:trace contextRef="#ctx0" brushRef="#br0" timeOffset="366">1613 525 8045,'-27'-8'324,"4"-4"0,4 4-496,1 3 1,10 3-1,8 4 1,12 5-862,9 11 1033,14-1 0,10 16 0,7-5 0</inkml:trace>
  <inkml:trace contextRef="#ctx0" brushRef="#br0" timeOffset="517">2172 752 8145,'-11'-16'0,"1"3"2446,2 1 1,2 6-2030,6-6 0,10 9 1,8-3-1,11 2-862,9-2 1,7 4 0,7-4 444,1 4 0,7 2 0,2 0 0</inkml:trace>
  <inkml:trace contextRef="#ctx0" brushRef="#br0" timeOffset="716">2836 280 8097,'-2'-17'1096,"-4"-1"1,4 1-1,-6 1-28,1 5 1,5 5 0,-4 12 0,4 7-437,2 9 1,10 7 0,5 11 0,7 7-430,-1 3 0,6 3 0,2-1 0,4 1-857,2-1 1,0 0 0,0 1 0,0-1-2550,0 1 3203,-8-9 0,-2 7 0,-7-7 0</inkml:trace>
  <inkml:trace contextRef="#ctx0" brushRef="#br0" timeOffset="933">3569 140 8217,'8'-17'2384,"2"23"1,5 11-1,-1 14-1917,-2 10 1,-3 10 0,5 11-1,-4 4-435,-3 5 1,-1 9-1,-8-1 1,-5 5-260,-11 5 0,3-40 0,-5-1 0,-5-1 0,-4-1 0,-4 1 0,-4-2-155,-4 0 1,-3-1 0,-7 0-1,-1-1 1,-6 1 0,1-1 0</inkml:trace>
  <inkml:trace contextRef="#ctx0" brushRef="#br0" timeOffset="1166">793 1 7828,'-75'1'194,"0"0"0,4 2 0,1 3 0,4 5 1,3 4 717,6 4 0,4 6 1,6 6-1,5 4 1,6 4-1,6 4 0,-19 44-662,18 6 0,20-44 0,3 1 0,2 6 0,4 1 1,4 3-1,6 2-494,5 4 0,7 0 0,4 3 0,6 0 0,9 2 0,5-1 0,6 3 0,3-2-464,7 2 0,4-1 0,-17-23 0,3-2 0,1-1 708,3-2 0,3-2 0,1 0 0,1 0 0,0 0 0,1-2 0,0-1 0,1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4:56.4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60 210 8098,'0'-26'0,"0"-1"616,0 0 1,0 2 0,0 7 0,2 1 285,4 0 1,-2 1-1,6 2-481,-3 3 1,7 7 0,-3-2 0,7 4-542,5 2 1,-3 8 0,5 5 0,0 7-62,4 3 1,-4 8-1,1-4 1,-3 2-195,0 1 1,-5 1 0,-9 7 0,-1 3 56,-4-2 0,-4-2 0,-6-2 0,-7 0 346,-9 0 0,-5 0 1,-10 0-1,-2-2 281,-1-4 0,-7-4 0,6-10 0,5-1 266,4-2 0,7-9-546,8 3 0,9-4 0,8-2 1,14 0-350,13 0 0,4 0 1,15 0-1,5 0-475,5 0 0,4 0 1,8 0-1,0 0 795,4 0 0,2 8 0,-5 2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4:56.6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80 192 8032,'-7'-35'329,"-5"0"0,-4 2 1286,-1 4 0,7 4 0,2 9 1011,1 5-2205,5 3 0,2 22 0,13 5-279,9 6 1,-1 4 0,6 4 0,-2 0-159,-3 2 0,3-4 1,0 10-1,2-4-626,4-2 0,-3 2 1,-1 2-1,-2 1-229,-4-1 1,1 0-1,-3 0 1,0 1-708,-3-1 1,-10-2 1577,0-2 0,-12 0 0,-4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4:56.8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16 201 10648,'0'-51'0,"0"7"820,0 9 0,-2 4 0,-2 11 866,-2 5 1,2 11-1421,10 4 0,4 8 0,9 11 0,4 4-239,6 6 0,10 4 1,2 2-1,0 2-560,1 4 1,1-2 0,4 7 0,-7 1-153,-3-3 1,-8 5 0,-1-8 0,-3-1-2605,-4 3 3289,-9-6 0,-12 6 0,-10-8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4:57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0 140 8180,'0'-17'202,"2"-1"1,4 1 416,6-1 1,5 1 0,7 1 0,5 3-764,4 1 0,11 8 0,7-2 0,7 5-1138,4 1 1282,-6 0 0,12 0 0,-6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4:57.2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1 105 8163,'0'-17'0,"0"-1"1275,0 1 1,0-1 0,2 3-168,3 3 0,7 4 1,9 8-742,3 0 1,7 8-1,-4 4 1,2 5-193,0 6 1,-8-1 0,3 5 0,-5 0-232,-1 0 1,-3-5 0,-3 3 0,-5-2-348,1 0 1,-6 1 0,6-7-1,-2 1-564,0-1 1,1-5-1,-1-3-981,6-1 1,3-2 1947,3-6 0,15-8 0,4-2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4:57.3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278 95 8163,'-53'-27'487,"1"4"0,3 6 1,7 3 612,7 2 1,13 10 0,5 2-1833,9 10 1,22 8-1,9 3 732,8 2 0,20 16 0,3-2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02.9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0 150 8419,'0'-35'573,"0"0"0,0 8 0,0 4 2643,0 3-2365,0 11 1,6 28 0,2 18-503,1 8 1,3 9 0,7 6 0,5 2-330,5 4 0,-2 8 0,2 2 0,2-3-277,2-1 0,2 2 0,0-2 1,0-6-435,0-4 0,-8-4 0,-4-8 1,-3-3-1220,-3-6 1,-7-12 1909,-4-6 0,-12-4 0,-4-1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0:26.1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315 245 8245,'-16'-28'-71,"5"5"0,-3 10 1,6 1-1,0-2 1003,1-1 0,-1-1 0,4 3 526,-2 1 0,0 0 744,6-5-1966,0 7 0,0 4 1,0 12-1,0 6-72,0 3 0,2 11 1,2 3-1,4 4-15,2 2 1,-4 2-1,3 1 1,-1 5-403,-4 2 0,4 1 0,-3 7 0,-1-1-303,-2 0 0,-2 1 1,0 1-1,0 1-152,0-3 1,0 2 0,0-15 0,0-4-146,0-4 0,-2-12 1,-3-1 123,-7-10 1,-2-10 0,-1-8 728,-3-7 0,5-20 0,-13 0 0</inkml:trace>
  <inkml:trace contextRef="#ctx0" brushRef="#br0" timeOffset="448">70 559 8245,'-11'-17'68,"-1"-1"0,6 1 1,-4-1-1,3 1 390,3-1 0,0-5 0,0-2 0,-2-2 153,2-4 0,2-2 0,2-2 0,2 2-157,4 3 1,-2-1-1,8 6 1,1 0 4,3 0 1,3-4-1,3 5 1,3 5-238,2 5 1,8 1-1,8 7 1,1 2-265,5 2 1,3 6 0,4 6-1,5 11 4,1 10 1,-12 2-1,1 14 1,-5 1-341,-1 3 1,-8 7 0,-2 0 0,-12-2 35,-10-1 1,1 3-1,-8 0 1,-4-2 78,-6-1 1,-6-9 0,-9-1 0,-5-4-45,-5-8 0,-2 0 1,0-12-1,4-5 306,2-9 1,-4-5 0,5-4 0,5-5 361,5-11 0,1-1 0,7-12 0,4-4 85,6-4 1,8-10 0,11 5 0,6-1 34,4 4 1,8 1 0,1 3 0,3 6-188,4 4 0,-5 5 0,1 11 0,0 5-282,-1 4 1,1 11 0,1 9 0,-5 7-371,-4 2 0,-4 6 0,-2-2 1,-4 6-377,-2 4 1,-3 0 0,-9-6 0,-3 0-254,-2 0 0,-2-2 1,-6-2-1,0-4 987,0-2 0,-8 6 0,-2-4 0</inkml:trace>
  <inkml:trace contextRef="#ctx0" brushRef="#br0" timeOffset="716">1450 873 8245,'12'-11'0,"-1"1"0,1 0 440,-2 1 1,5-1 0,-3-4 0,3 5 404,3 1 1,-1 0 0,1 4-207,-1-2 0,1-7 0,-3 1-368,-3-3 0,1 3 0,-7 0 0,-2-1-77,-2-3 0,-2-1 1,-2-1-1,-2 1-56,-2-1 1,-7 3-1,1 1 1,-3 5-341,-3 1 0,1 2 0,-1 6-79,1 0 0,7 8 0,4 3 1,4 7-100,2 5 1,4-1 0,8 7-1,11 2 30,8 2 0,12 2 0,5-2 1,7-2-845,3-2 0,8-6 1194,-2 6 0,4-8 0,2 5 0</inkml:trace>
  <inkml:trace contextRef="#ctx0" brushRef="#br0" timeOffset="1016">2393 576 8175,'0'-23'0,"-2"0"0,-2 2 1173,-2 1 0,2 10 1,10 5-325,6 3 1,11 4 0,8 5 0,6 11-425,4 9 1,5 6 0,-5 4 0,0 2-357,2 1 0,-8 7 0,-1-6 0,-8-2-413,-7-3 1,-3-3 0,-5-2-1,-5-3-160,-4-3 1,-10-10-1,-3-9 1,-7-4 90,-5-2 0,3-8 0,-3-5 0,4-9 338,1-7 0,9-6 1,3-5-1,4-5 165,2 0 0,8 1 0,5 5 0,7-2-227,3 2 0,10 4 0,0 6 0,6 8-362,0 7 0,5 1 0,1 7 1,1 4-1552,1 6 2050,-8 6 0,3 15 0,-7 2 0</inkml:trace>
  <inkml:trace contextRef="#ctx0" brushRef="#br0" timeOffset="1666">3109 821 8175,'0'-27'0,"0"4"0,0 3 631,0 3 1,6-1 0,2-1 0,-1-3-11,1-1 0,6 0 0,-3 5 1,5-1-347,1-4 0,-5 3 0,-2-3 42,-3 4 1,-1 1-447,-6 1 0,-2 7 1,-3 4-1,-7 4-178,-4 2 0,1 10 0,1 5 0,5 9 47,1 3 1,2-4-1,6 6 1,0 2 76,0 2 0,2-4 1,6-1-1,7-1 84,7 0 1,1-6 0,-4 3 0,3-5 85,1-2 1,8-5 0,-2-2 0,2-2-22,-2-5 1,2-8-1,-6-9 1,1-7 21,-1-8 1,-2 1-1,-5-1 1,-3-2 124,-3-2 0,1 0 0,-5 2 0,0 4 61,0 2 0,-1 3 0,-1 11-127,6 5 0,5 4 0,5 4 0,1 6-45,-2 9 0,6 3 1,3 9-1,1 2-83,-2 2 0,2 2 1,-8 0-1,-2 2-23,-1 3 0,-5-9 0,-3 4 1,-6-4-52,-4-4 1,-10-1 0,-6-11 0,-7-1 8,-8-3 1,-4-7 0,-2 2 0,0-4 66,0-2 0,2-10 0,4-5 0,6-8 550,3-5 0,11-1 0,3-6 0,8-1 135,9-5 0,9 2 0,17-6 1,3 1-76,7-1 0,4 6 1,1 0-1,0 8-107,1 8 0,-7 6 1,1 5-1,-1 6-304,-1 4 1,-4 10 0,-10 6-1,-2 5-115,2 4 1,-8 8 0,-3-2 0,-7 6-179,1 6 1,-4-2 0,-1 6 0,-1-3-233,-4-3 0,-2 6 1,-2-1-1,0 3-254,0-1 0,-8-1 1,-4 2-1,-1-7-65,1-3 0,-1-8 0,5-1 0,0-3-1272,0-4 1460,3-9 0,5-12 0,0-14 536,0-7 0,7-6 0,3-8 0</inkml:trace>
  <inkml:trace contextRef="#ctx0" brushRef="#br0" timeOffset="1899">4489 699 8175,'2'-35'0,"2"-2"0,3-2 201,3-2 1,7 6 0,9 8 0,-1 4 343,0 7 1,6 1 0,-4 9-1,2 2 40,1 2 0,-1 4 0,4 6 1,-2 8-187,-2 5 1,-14 8-1,1-4 1,-6 2-240,-7 4 0,-3-3 0,-5 1 0,-7 0-361,-4-2 1,-3 4-1,-4-6 1,-4 0-322,-1 1 0,-5-3 0,6-6 0,-2 1-486,0-1 0,2 1 0,-2-3 0,5-3-1131,5-6 2139,2-4 0,7 6 0,2 1 0</inkml:trace>
  <inkml:trace contextRef="#ctx0" brushRef="#br0" timeOffset="2400">4873 734 8175,'2'-18'172,"4"1"1,-4-1 0,3 1 475,-3-1 1,-2 7 0,2 1 91,4 2 1,-2 2 0,8 6-336,1 0 0,3 0 0,1 2 0,3 4-228,3 6 0,-4-2 1,5-1-1,-5 1-120,-2 0 0,-5-5 0,0 5 0,-1 0-1372,-1 0 836,-2-7 0,-10 5 0,-4-8 345,-6 0 1,-3-2-1,-3-4 557,1-5 0,7-5 0,4-1 0,5-1 29,1 1 1,7-1 0,7-1-1,7-2 191,8-3 0,6 7 0,6 7 0,6 1-329,3-1 1,4 6-1,3 0 1,-1 8-376,-6 8 1,1 3-1,-12 3 1,-4 1-327,-4 4 0,-16-3 0,1 3 0,-7-2 27,-5 3 1,-10-5-1,-7 4 1,-8-3-181,-9-3 1,-8 1 0,-3-1 0,2-1 113,2-5 1,4-3-1,4-8 1,6 0 572,3 0 1,11-2 0,3-4 0,4-7 53,2-9 1,10 1 0,7-8-1,10 0 316,6 2 0,4-4 0,4 7 0,5 3-62,5 1 1,1 5 0,1 3 0,-3 6-325,-3 5 1,1 1-1,-7 1 1,-2 7-436,-2 10 0,-10 1 1,-4 8-1,-5 0-549,-7 1 0,3 1 0,-8 6 0,-3 0-90,-1 0 0,-4-6 0,-3 0 943,-7 2 0,-4 2 0,-1 2 0</inkml:trace>
  <inkml:trace contextRef="#ctx0" brushRef="#br0" timeOffset="2816">6288 664 8180,'23'-23'-110,"-2"-1"1,-3 3 704,-5 1 1,-7 5 0,6 1 243,1 3 0,-3 7 0,2-2 0,-1 6-265,-1 6 0,5 0 1,-3 9-1,4 5-358,1-1 0,-5 6 1,-3 0-1,-1 1-523,-4-1 0,4 4 0,-2-4 0,-4 0-227,-6 1 0,-8 3 0,-9-6 0,-4 0-128,-3 3 0,-1-13 0,-4 5 1,2-5 325,2-3 1,8-2-1,-3-8 521,5 0 0,4-2 0,3-4 0,8-6 222,8-3 1,8-9 0,11 1-1,8 0 205,8-2 1,5-2 0,7-6 0,-3 1-4,-1 3 0,-6 8 0,3-4 1,-1 2-181,-4-1 0,-10 1 0,-6 5 0,-3 1 412,-3 0 0,-7 5-1057,-4 0 1,-5 10-1,-1 2-428,0 10 1,0 11-1,0 5 1,0 1 207,0 4 1,2 2-1,4 4 1,6 1-307,3 3 1,3 0 0,-1-6 0,1 2-572,-1 4 0,1-7 1313,-1 1 0,1 0 0,-1-8 0</inkml:trace>
  <inkml:trace contextRef="#ctx0" brushRef="#br0" timeOffset="3615">7388 437 10189,'0'-18'784,"0"1"0,0 5 0,2 1-145,4-3 1,-5 4 0,7 1-321,0 1-403,-6-6 0,6 5 63,-8-9 1,0 6-97,0 1 0,0 5 240,0-6 1,0 6 0,0-5-40,0-3 0,7 6 0,5 1-35,4-1 1,1 6-1,1-4-35,-1 4 1,0 10 0,1 4-1,-1 5-64,1 6 0,-6 5 1,-3 7-1,-1 1-131,-4 5 1,-2-2 0,-2 8 0,-2 1-433,-4 2 0,-4 5 1,-5 1-1,1 0-51,3-5 0,-1 1 0,-6-7 0,1 1-1874,0 1 2538,-1-8 0,1-4 0,-1-10 0</inkml:trace>
  <inkml:trace contextRef="#ctx0" brushRef="#br0" timeOffset="3696">7510 1170 8402,'-17'0'344,"-1"0"1,1 0-724,-1 0 1,-1 0-1,-3-2 379,-1-3 0,-16 3 0,2-6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03.2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455 140 8132,'0'-25'432,"0"-4"0,0 4 0,0 2 428,0 3 0,-2 10 0,-4 5 0,-5 3-416,-5 2 0,-7 2 0,-3 3 1,1 7-255,0 4 1,-6 1 0,2 2 0,-2 3-179,2 1 1,2 2 0,5-3 0,-1 1-108,2-2 0,1-1 0,3-1 1,1 2-146,5 3 1,-3-1 0,6-5 0,0 1 6,1 4 1,1-3 0,6 3-1,0-2-64,0 3 0,2-3 0,6 6 1,7 0 53,6 0 0,10-5 0,-1 3 0,3-2-245,1 0 1,3 7 0,2-7 0,4-2 487,1-1 0,3 5 0,5 2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03.3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61 157 8132,'-10'-35'200,"-3"8"1,5 4 0,0 4 2012,0 1 0,1 3-1722,1 3 1,6 4 0,0 10 0,10 4-360,5 6 1,4 11 0,5 6-1,5 4-335,4 2 1,-4 6 0,0-1 0,0 1-713,-2 2 0,4-6 0,-7 5 0,-3-1-632,-2 0 0,-3-2 1547,-4-10 0,3 4 0,-5-6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03.6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0 193 8132,'6'-35'0,"2"2"0,2 4 517,3 6 0,3-1 0,1 5 0,3 5 245,3 5 0,4 3 0,8 8 0,0 4-407,0 5 0,-2 13 0,-2 5 1,-4 4-212,-2 2 0,-1 5 0,-9 3 0,-3 0-394,-6-1 0,-4-1 1,-2-6-1,-2 0-266,-4 0 0,-4-8 1,-9-2-1,-7-1-353,-8-1 0,-3 0 0,-8-7 869,2-5 0,-13 5 0,2-6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03.7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8132,'17'0'1019,"1"0"0,-7 2 0,-1 4-344,-2 5 0,0 7 0,-4 3 0,1 5-562,-1 1 1,-2 0-1,0 4 1,2-2-646,2 2 1,2 0-1,-4 0 1,1-4-1898,-1-1 2429,6-3 0,-8-6 0,6 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03.9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34 102 8132,'-12'-29'10,"0"0"1,9 13-131,-3-1 0,6 11 1,7 2-1,9 6 120,5 4 0,18 15 0,-2-2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04.1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123 139 8261,'-17'-35'238,"-1"0"1,1 8 0,-1 5 2361,1 9 0,1 7-2070,5 12 0,3 5 0,8 13 0,0 5-527,0 4 0,8 9 0,3 3 0,5 2-363,1-1 0,8-1 0,3 3 0,1-3-226,0-2 0,-2 3 0,4-3 1,-2 0-1224,2-1 0,-4-7 1809,2-6 0,-7 0 0,3 6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04.5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1 507 8174,'6'-17'448,"1"-1"1,3 3 359,4 3 1,1-2 0,5 9 0,3 1 346,6 2 1,12 2 0,3 2-1,3 4-651,0 5 1,-3 7 0,5 3 0,-5 2-550,-1-1 0,-2-3 0,-8-3 0,-4-3-560,-6-1 0,-3-8-118,-3 1 0,-7-5 0,-6-3 259,-8-3 0,-4-10 0,-4 1 0,5-7 249,-1 1 1,6 2 0,-4 1 0,4 1 466,2-1 1,0 7 0,2-1 2,4-2 0,6 7 0,9 1 0,4 4-23,2 2 1,-3 0 0,3 0 0,-2 2-225,-4 4 0,-1-4 0,-1 3-57,4-3 0,-5-4 0,-1-3 0,-9-7-73,-6-4 0,-10-3 0,-3-4 0,-7-6-334,-5-4 0,-2 0 0,-6 2 0,1 1-555,-1-1 0,6 6 0,2 0-1395,4 0 2406,1 5 0,8-5 0,3 8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04.7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36 8174,'-18'-10'1180,"7"-3"0,-1 7 2892,-1 2-3454,5 2 0,0 12 0,8 5 1,0 8-532,0 5 1,8 1 0,3 6 0,5-2-351,1-4 0,-5 4 0,0-4 0,1 4-529,3 2 0,1-6 0,-1-2 1,-3-2 791,-1-3 0,0-3 0,5-2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04.8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130 166 8174,'-17'-35'402,"-3"2"1,-1 4 0,-2 5 2131,1 5-2980,3 2 1,11 9 0,8 8-1,12 11 446,9 11 0,6 5 0,8 8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05.0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8241,'0'-17'501,"0"-1"1,0 1-1,2-1 344,4 1 0,10 7 1,11 4-1,4 4-981,6 2 1,3 0-1,1 0 1,6 0-558,3 0 693,3 8 0,-9 2 0,-1 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0:49.926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366 445 8512,'-35'-25'459,"0"7"0,0 3 1,0 9-1,0 2 680,0 2 0,2 2 0,4 0 1,6 2-569,3 4 1,5 9 0,1 11 0,4 1-438,3 4 1,3 4-1,10 4 1,5 3-78,5 3 0,3-4 0,4 3 0,5 1-815,-1-1 0,6-3 0,-4 4 0,4-2-753,2-5 1,-8 5 0,-4-2 1510,-3-2 0,5 5 0,2 1 0</inkml:trace>
  <inkml:trace contextRef="#ctx0" brushRef="#br0" timeOffset="301">593 934 8847,'0'-18'737,"0"1"0,5 0 1,3 1-41,2 4 1,-4-1 0,5 7-1,3 2-85,1 2 0,5 2 0,1 2 0,4 4-288,3 6 0,1 3 0,6 3 0,0-1-302,-1 0 1,1 1 0,-2-3-1,-2-1-558,-1-2 0,-15-7 0,3 5 85,-3-2 0,-9-4 0,-6-12 188,-10-9 0,-13-3 0,-6-7 0,-4 0 332,-2 0 1,-8-2 0,-3-4 0,-5 2 276,-1 1 1,7 9 0,4-2 0,5 3-162,1 3 0,7 7 1,7 2-640,7 1 0,9 11 1,12-2-1,13 7-1075,13 11 0,11-3 1529,15 6 0,3 5 0,8-1 0</inkml:trace>
  <inkml:trace contextRef="#ctx0" brushRef="#br0" timeOffset="719">1344 323 8558,'-43'-60'246,"6"13"1,-4 2 0,6 12 2585,6 10 0,4 6-2021,8 5 1,7 6 0,6 14 0,10 9-388,11 10 1,8 8 0,10 6 0,2 8-310,4 7 0,-2-2 0,5 5 0,-1-3-349,-4 2 1,-2-9 0,-2 3 0,0 0-402,0 5 1,-14-9 0,-6 3 0,-5-7-225,-6-5 0,-10-8 0,-7-6 1,-9-5 383,-7-11 1,-2-7 0,0-9 0,4-11 385,2-9 1,1 0 0,9-2 0,3-2 250,6-2 1,4-2 0,2 0 0,2 2 153,4 4 0,4 3 0,9 11 0,5 3 78,5 6 1,-2 4 0,2 4 0,2 4-154,2 6 1,2 11 0,-2 6 0,-4 4-190,-6 2 0,-5 0 0,-5 0 1,-3 2-156,-2 4 1,-4-10 0,-12 4 0,-9-4-54,-11-4 0,-5-2 0,-2-7 0,1-1-514,-1 0 0,0-5 1,2-2-1,2-2-2909,2-5 3579,7-1 0,5-9 0,9-3 0</inkml:trace>
  <inkml:trace contextRef="#ctx0" brushRef="#br0" timeOffset="1252">2287 672 8558,'9'-19'197,"-3"-5"0,-4 5 0,-2-6 0,-2 1 573,-4 1 0,-3 0 0,-9 5 0,1 1-69,-1-1 1,-7 7-1,-2 1 1,-2 2-114,0 4 1,7 4 0,-1 6 0,6 6-475,5 3 1,4 13 0,8 5 0,2 7-249,4 5 1,6 0 0,11 3 0,6-1-128,4 1 0,0 6 0,-2 1 0,-4-5-372,-2 1 0,-1-9 0,-7 1 1,-1-2-59,-5 0 0,-5-8 0,-14-10 0,-9-6 423,-10-5 0,-6-4 1,-2-8-1,0-2 463,0-4 1,0-4 0,2-7 0,4-3-49,6-3 0,5 4 1,6-5-1,7 5 55,3 2 0,4 1 0,5 2 0,9 3-289,5-3 0,12 5 0,0-3 1,6 0 79,0 3 1,0-5 0,0 6 0,1 0 182,-1 1 1,-2-5 0,-4 6 0,-2 0 190,-2-1 1,-8 5 0,3-6-1,-5 2 44,-1 0 0,-1-5 0,1 3 0,-3-2 111,-3-3 1,9-3 0,-4-1-406,3-1 0,-1-1 0,-3-3 0,-3 1-158,-1 5 1,-8-1 0,2 5 47,-4-3 0,-4 5 0,-4 2 1,-6 3-244,-3-1 1,-3 2-1,1 8 1,-1 4-209,1 1 1,5 3-1,3 5 1,1 1-85,4-1 0,2 7 0,4 1 0,6 0-117,9 0 1,3 4 0,11-5 0,5-1-292,9 2 1,6-5 935,1 3 0,0-4 0,1-1 0</inkml:trace>
  <inkml:trace contextRef="#ctx0" brushRef="#br0" timeOffset="1537">2985 777 8558,'0'-18'402,"2"1"0,4-1 402,6 1 1,5 7 0,6 4 0,6 4 177,4 2 1,10 8-1,4 4 1,1 5-625,-1 7 1,1-3 0,-7 8-1,-4 2-259,-6 2 1,-2-4-1,-11-2 1,-9-1-412,-5-5 0,-6-2 0,-6-1 0,-9-3-88,-10-3 1,-8-4-1,-4-8 1,-2 0-20,2 0 1,3-8 0,3-4 0,4-3 264,5-3 1,7-5 0,5-2 0,6-2-116,4-4 1,6 3 0,8-1-1,13-2-288,12-2 0,8 0 0,7 4 0,2 6-1145,5 3 1702,3 11 0,8-7 0,-1 7 0</inkml:trace>
  <inkml:trace contextRef="#ctx0" brushRef="#br1" timeOffset="1853">3806 637 10996,'-17'0'-31,"-1"-2"1,1-2-110,-1-2 44,8-7 1,12 19 0,16-1-1,9 11 432,6 7 0,10-1 1,3 7-1,3 2 1313,-3 2 0,5 2 0,-7 0 0,1-2-1723,-4-4 1,-4-4 0,-4-8 0,-4-1-1692,-6-4 0,-11-9 1345,-6-14 0,-5-9 0,-2-15 0,-5-1 360,-6-5 1,-3 4 0,-3-6 0,3 3 180,3-1 1,-2 0 0,9 6-1,1 2-25,2 4 0,2 4 0,2 7-601,3 1 0,5 7 0,10 4 0,3 6-567,6 6 1,4 10 1076,2 7 1,15 8 0,5-4 0</inkml:trace>
  <inkml:trace contextRef="#ctx0" brushRef="#br1" timeOffset="2154">4906 654 10293,'0'-17'0,"-2"0"342,-4-1 0,-1 1 1,-7-1-1,3 3 876,-3 3 0,-2-4 0,-1 7-643,-1-1 1,1 2 0,0 10-1,-1 4-519,1 6 0,-1-1 0,3 5 1,1 3-167,2 1 0,1 1 0,-5 0 0,3 3-39,1-3 1,6-2 0,-4-1 0,3-1-604,3 1 0,-4-1 1,2 1 273,2-1 0,2 1 542,2-1 0,8-7 0,4-4 0,5-4 165,7-2 0,5 0 0,10 0 0,3 0-356,3 0 0,1 0 0,7-2 1,-1-2-629,1-2 0,1 0 0,2 6 758,2 0 0,1-8 0,-7-1 1</inkml:trace>
  <inkml:trace contextRef="#ctx0" brushRef="#br1" timeOffset="2553">5133 218 9964,'-17'-35'253,"-1"0"0,-3 2 0,4 4 0,5 8 2199,2 7 1,10 6-1623,0 8 0,16 8 0,13 6 1,4 7-215,2 8 0,7 10 0,3 2 0,2-1-580,-1 3 0,-5 2 0,4 9 0,-3 0-577,-3-1 0,-10 3 1,-6-9-1,-5 1-543,-6-1 0,1-1 0,-9-9 0,-6-6 314,-8-4 0,-11-9 0,-4-9 0,0-1 686,-1-4 0,1-10 0,6-5 1,-1-7 185,5-5 1,3 2 0,1-9 0,5 1 254,4 2 0,10 2 1,3 6-1,5-1 12,1 3 1,6-5 0,3 13 0,-1-1 67,0 4 1,6 4-1,-2 4 1,4 4 94,2 6 0,-6 3 1,-2 4-1,-1 5-441,-5 5 1,-3-2-1,-7 2 1,-5 2-317,-4 2 1,-6 0 0,-6-4-1,-9-3-99,-6-1 0,-12-6 1,-10 6-1,-3-1-994,-3-1 1,1-2-1,0-7 1346,-1-2 0,1-1 0,-1 7 0</inkml:trace>
  <inkml:trace contextRef="#ctx0" brushRef="#br1" timeOffset="2769">6024 654 9964,'6'-17'-164,"2"0"1667,1-1 0,-5 1 2550,2-1-3749,-4 8 0,-2 5 0,0 10 1,0 7-336,0 4 1,6 3-1,1 2 1,3 5-433,4 1 0,-5 0 0,3 4 0,0-2-465,-3 2 0,5 2 1,-6 2-1,0-2-2357,-1-4 3269,-1 12 0,-6-12 0,0 14 0</inkml:trace>
  <inkml:trace contextRef="#ctx0" brushRef="#br1" timeOffset="2985">6199 305 9964,'0'-50'338,"0"3"1,-2-1-1,-2 9 1,-2 4 1570,2 4 0,-4 10-406,2-3 1,3 15-1171,8 9 0,5 7 0,8 13 0,-1 3-83,1 6 1,1 6 0,2 6 0,5 3-281,1 1 1,0 7-1,4-1 1,-2 5-1033,2 0 0,-6 5 0,0-3 0,-3-2-1655,-5-2 1,3 7 2710,-14 3 0,7 4 1,-3 1-1</inkml:trace>
  <inkml:trace contextRef="#ctx0" brushRef="#br1" timeOffset="3167">6740 847 9455,'6'-33'0,"2"2"515,1 1 0,-3 9 1,6-2-1,-1 3 1066,-1 3 0,6 7 1,-5 4-1051,5 4 1,1 2 0,1 4-1,-1 6-435,1 8 1,-1 5 0,1 0 0,-1 4-695,0 0 0,1 8 0,-1-2 0,1 6-582,-1 0 1,-1-8 0,-3-2 0,-1 2 1159,2 2 1,1 2-1,3 0 1</inkml:trace>
  <inkml:trace contextRef="#ctx0" brushRef="#br1" timeOffset="3384">7351 218 11149,'0'-45'-52,"-6"-3"1,1 9 0,1 6 2431,2 8 1,2 11-1318,0 2 1,2 11 0,4 1 0,5 9-809,5 7 0,9 9 0,6 6 0,6 6-79,4 4 1,1 7-1,-3 1 1,2 5-536,-2 4 1,-4 2-1,-6-3 1,-6 1-984,-4-2 0,-9 6 0,-4 0 0,-8 0 1322,-10-3 1,-23 3 0,-19 0 0</inkml:trace>
  <inkml:trace contextRef="#ctx0" brushRef="#br1" timeOffset="3769">7456 847 11239,'17'-33'112,"1"2"0,-1 3 512,1 3 1,1-6 0,3 4 0,3 0 309,2 3 0,-4 7 0,6 3 1,2 3-142,2-3 0,2 6 0,-2 3 1,-2 3-107,-1 2 0,-1 0 0,4 2 0,-2 3-496,-2 7 1,-8 6-1,2 3 1,-3 4-362,-3 2 1,1 0-1,-3 5 1,-1-5-395,-3-2 1,1 4-1,4-6 1,-3-1-8,-1-3 1,-2-7 0,3-3 0,1-1 346,5-4 0,-1-10 1,5-5-1,-4-7 528,-1-5 0,-1 1 1,1-7-1,-3-2 405,-3-2 0,3 4 1,-5 2-1,2 0 421,-1 0 1,-7 5-533,2-1 1,-2 11-869,2 7 0,-2 12 0,5 11 0,1 9 188,0 6 0,1 2 1,7 2-1,1 4-166,5 5 1,-3 5-1,6 3 1,0 2-498,0 2 0,1 6 1,3-3-1,-4 1-471,-2 4 1,-9-6-1,-11-4 1,-5-7 1213,-5-9 1,-21-3 0,-11-2 0</inkml:trace>
  <inkml:trace contextRef="#ctx0" brushRef="#br1" timeOffset="3934">7037 200 13955,'-27'-44'-837,"1"1"1,11 10 1870,3 4-1067,5 12 97,14 17 0,11 17 0,9 10 0</inkml:trace>
  <inkml:trace contextRef="#ctx0" brushRef="#br1" timeOffset="4084">5954 96 8973,'-27'-16'-957,"6"3"130,7 1 1,10 8 832,16-2 0,15 12 0,18 4 1</inkml:trace>
  <inkml:trace contextRef="#ctx0" brushRef="#br1" timeOffset="4318">9202 78 17131,'35'-15'923,"-2"5"0,-4-8 0,-5 11-29,-5 5 0,-1 10 0,-1 3 0,1 7-419,-1 5 0,-5 6 0,-1 12 1,1 7-586,-2 9 0,3 1 0,-7 10 1,-6 7-126,-10 9 0,-9 1 0,1-36 0,-3 1 0,-2 2 0,-2-1 246,-6 3 0,-2 1 0,-8 2 0,-2 0 0,-5 4 1,-1 0-1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05.1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61 8526,'0'-18'1813,"-2"1"-249,-4-1 0,4 10 0,-2 8-996,8 10 1,8 13-1,11 8 1,4 6-498,0 4 1,6 6 0,-6-7 0,1 1-809,-5 2 0,2-6 1,-2 3 736,-1-3 0,5 6 0,0 2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05.3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175 103 8301,'26'-33'0,"-7"4"888,-5 6 0,-3 11 0,7 6 0,-1 8 480,1 10 0,1 9 0,2 22 1,1 11-734,-7 14 1,1 10-1,-10 9 1,-6 1-913,-10-1 0,-11 10 0,1-47 0,-3 1 0,-3 1 0,-2 1 277,-4-1 0,-4-2 0,-9 1 0,-4-1 0,-4 3 0,0-1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12.5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71 8463,'-8'-18'2255,"0"1"-1048,-3-1 0,5 9 0,12 3-669,5 4 1,20 4 0,10 4 0,9 3-802,9 1 0,5 3 0,11-5 0,7 0-2857,3 0 3120,3 5 0,-38-11 0,2-2 0,2 4 0,-1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13.0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 8359,'-17'0'731,"-1"0"127,1 0 1,5 0 0,1 0-314,-3 0 0,6 7 1,2 7-1,4 7-232,2 8 1,0 4-1,2 2 1,6 2-370,10 4 0,7 2 0,10 5 0,0-1-667,0 1 1,7-5-1,5 0 1,3-3-645,3 1 1,1-6 1366,4-6 0,-3-8 0,5 5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13.5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35 102 8178,'-7'-18'165,"5"1"1,-6 1 0,2 3 1283,0 1 1,0 6-665,6-5 0,8 7 0,8 0 0,9 8-390,10 7 1,13 11-1,5 3 1,9 2-544,6 4 1,7 2 0,1 2 0,-2 0-350,-2 0 0,-8-6 1,-2-2-1,-4-2-3362,-8-3 3859,-5-3 0,-10-9 0,0-2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13.6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228 123 8178,'-20'-23'611,"-3"-1"1,4 1-1,-5 6 1,5 1 113,2 5 1,5 3 0,2 12-1,1 5-408,-1 9 1,4 11 0,-4 2 0,1 8-199,-1 7 0,6 5 0,-4 1 0,2 1-328,1-1 0,-1 0 0,6-1 1,0-3-1221,0-1 1,0-1 1428,0 7 0,0-8 0,0-3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14.0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627 680 8584,'15'-17'343,"-3"-1"1,2 1-1,-10 1 468,-6 4 1,-14-1 0,-13 7 0,-6 2-84,-6 2 0,-11 2 0,-10 2 1,0 2-494,3 2 1,1 13-1,4-1 1,5 3-407,5 4 0,9-3 1,10 7-1,3 0-185,7-2 1,9 6 0,0-6 0,6 0-473,6-3 0,9-5 0,11-1 1,1-3 36,4-3 1,2-5-1,2-8 1,0-7 677,0-10 1,-2-7-1,-4-10 1,-6-2 441,-4-3 1,-1-5 0,-3-9 0,-3-5 593,-6-5 1,-4-4 0,-6-3 0,-8-1-60,-11 2 1,-6-2 0,-2 16 0,4 5 166,1 9 0,3 13 0,6 7-757,-1 9 0,9 7 0,3 12 1,8 7-340,9 9 1,3 13 0,17 11 0,4 5-44,4 1 1,9 8 0,-1 4-1,3 4-706,3 2 1,-7 0 0,1 0 0,-1-1-797,-1 1 0,2-2 0,-13-4 1610,-6-5 0,1-5 0,-2-2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14.2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8357,'16'-7'1897,"-3"-5"-1372,-1-4 1,-6 7 0,5 3 0,3 4 55,1 2 0,3 10 0,1 5 1,3 8-636,1 5 1,8 1 0,-4 6 0,0 0-1454,-4 0 0,3-1 1507,-3 1 0,0 0 0,-5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14.3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0 119 8407,'0'-23'205,"2"-3"1,4 3-158,6 4 1,11-1-1,8 14 1,8 4-832,7 6 783,12 6 0,5 15 0,6 2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14.5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1 141 8407,'0'-27'285,"0"-5"0,0 9 0,2 4 393,4 5 0,11 1 0,14 7 1,8 2-1288,7 2 0,7 4 0,5 4 609,6 5 0,4 13 0,2 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0:33.8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802 2009 8402,'-2'-15'0,"-3"1"291,-7 2 1,2 6-1,-1-3 894,-3 1 1,4 2-678,-1 6 1,1 8-1,-4 4 1,5 3-383,1 3 0,-4 1 0,4 2 1,1 5-25,-1 1 0,-6 0 0,3 4 1,-5-2-459,-1 2 1,-1 2 0,-1 2-1,-3 0-326,-1 0 1,-10 2-1,0 2 1,-8 1-303,-3-1 0,3-4 0,-4-6 984,3-6 0,-7-3 0,5-3 0</inkml:trace>
  <inkml:trace contextRef="#ctx0" brushRef="#br0" timeOffset="265">86 1799 8256,'-17'-34'38,"5"1"1,0 2 0,-1 3 246,-3 3 0,7 2 0,3 5 0,6 3 421,6 3 1,5 3 0,13 5 0,7-2-324,7 2 0,9 10 0,11 5 0,8 7-127,8 5 0,-2 4 0,5 10 1,-1 4-163,0 5 0,-35-17 1,-1 1-1,34 32 1,-4 0-299,-4-4 0,-16-2 1,1 1-1,-7 1-446,-5-2 1,-4-3 0,-6-7-1,-7-5-126,-9-4 1,1-8-1,-8 0 1,-3 0 775,-1-2 0,-9-2 0,-3-7 0</inkml:trace>
  <inkml:trace contextRef="#ctx0" brushRef="#br0" timeOffset="899">1483 2254 8245,'0'-18'304,"0"-1"1,2-3-1,2-1 323,2 2 0,0 1 1,-6 3 731,0-1 0,0 1 689,0-1-2011,0 9 1,0 11 0,0 13 0,0 8 38,0 5 0,2 1 0,2 8 0,3 1-161,3 3 1,2 6 0,3-5-1,-1 1-204,-2 0 0,-7 0 0,7-5 0,0 3-121,-3-2 0,-1-8 0,-6-6 1,2-3-920,2-7 924,0-9 0,-12-14 0,-2-15 0,0-8 143,0-4 0,3-6 0,5 0 0,0 3 200,0 1 0,0 4 0,0 2 0,0 3 347,0 3 1,7 2 0,5 7-54,4 5 0,1 3 0,2 10 0,3 4-95,1 5 1,0 11-1,-5 1 1,-3 0-26,-3 3 0,-4-5 1,-8 6-1,0 0 107,0 0 0,-2-5 0,-4 1 1,-8-4-13,-7-1 1,0-6 0,-6-3 0,1-1 87,5-4 1,2-2 0,1-2 429,1 0-882,7 0 1,12 0 0,15 0 0,10 0-124,6 0 1,8 0-1,2 0 1,2 2-327,3 4 0,3-3 0,-1 9 0,-2 2-491,-1 1 1,-6 3 0,1-1 1096,-5 1 0,2-1 0,-12 1 0</inkml:trace>
  <inkml:trace contextRef="#ctx0" brushRef="#br0" timeOffset="1582">3038 1363 8245,'-24'-41'0,"-1"0"593,-2 3 1,-2 3 0,-4 6 0,4 7 2619,6 9-2864,3 5 1,12 23 0,10 9 0,14 9-31,11 7 1,6 5-1,2 7 1,2 3-309,4 3 1,-3-4 0,7 6 0,-2-1-173,-5-1 0,-1 0 1,-2-4-1,-2 3-286,-4 1 1,-3 0 0,-11-7 0,-3-5 116,-6-5 1,-12-6 0,-6-6-1,-3-6 135,-3-3 1,-5-11 0,0-5-1,1-8 595,3-7 1,3-13-1,5-5 1,5-4 244,4-2 0,2-1 0,2-3 0,4-2 86,5 2 1,13 8-1,5 4 1,4 2-380,2 3 1,0 5 0,1 5 0,3 6-391,2 4 0,7 10 0,-1 4 1,3 5-214,3 7 0,-8 3 1,-5 8-1,-5-2-634,-6-4 0,2 4 0,-7-6 0,-5 2-504,-5 0 1,-7-7 0,-7 1 641,0-4 0,-7-3 0,-5-5 0,-5-5 747,-7-4 0,-11-2 0,-9 0 0</inkml:trace>
  <inkml:trace contextRef="#ctx0" brushRef="#br0" timeOffset="2215">3806 2027 8245,'18'-18'136,"-1"3"1,1 3 0,-3 4 373,-3 0 0,3 6 1,-3-3 79,3 3 1,3 2 0,-1 0-234,1 0 0,-1 2 0,1 3-146,-1 7 0,-1 4 1,-3 1-1,-1 1-186,1-1 1,-3 0-1,2 1 1,-1-1-315,-1 1 1,6-7-1,-7 1 1,3 0-387,0-3 0,-6 5 706,5-8 0,-7-4 1,2-12 241,-4-7 0,-2-7 0,0 1 0,-2-6 168,-4-4 1,2-2 0,-6 2-1,3 2 193,3 2 0,-4 2 0,2-2 0,2 5-278,2 5 1,2 1 0,2 1-380,4 0 1,4 7 0,7 4 0,3 4-127,3 2 0,-2 0 0,8 2 0,1 2-79,-3 2 0,4 7 0,-6-1 0,0 2-19,0-3 1,-1 5-1,-7-5 1,1 5 50,-1 1 0,-1 1 1,-3 1-1,-3 3-64,-2 1 0,-2 2 0,-5-4 1,3 5-77,2 1 0,0 2 0,-6 4 1,0-4-555,0-6 0,0-3 987,0-3 0,10-9 0,7-10 0,10-12 319,6-7 1,4-8-1,4 4 1,4-2 58,-1-4 1,5 5-1,-9 3 1,-3 4-170,-6 1 0,0 6 0,-5 3 1,-1 1-381,0 4 1,-2 2 0,-5 4-441,-1 4 0,-5 4 0,0 7 76,1 1 1,1-1 0,-1 1 0,-3-1-176,-2 0 0,5-7 610,-1-4 1,2-6 0,-1-6 216,-1-5 1,-8-11 0,2-3 0,-4-2-34,-2-4 1,0-8-1,-2-2 1,-4 0-194,-6-1 0,-3 5 1,-3-4-1,1 6-235,-1 6 0,3-2 0,1 8 0,4 1-2243,3 3 2490,1 2 0,21 7 0,5 2 0</inkml:trace>
  <inkml:trace contextRef="#ctx0" brushRef="#br0" timeOffset="2617">6496 1607 8245,'-18'-19'607,"1"-4"0,1 3 0,3-3 0,1 4 1160,-2 1 0,1 1-693,1-1 0,-1 10-1039,7 8 0,6 8 0,7 10 0,3 1-107,4 4 1,1-1-1,3 7 1,1 2-297,4 2 1,-3 0 0,3-2 0,-3-2-421,-3 2 0,0 2 0,1 2 0,-1 0-331,1 0 0,-8 0 0,-5 0 1119,-3 0 0,-2 7 0,0 3 0</inkml:trace>
  <inkml:trace contextRef="#ctx0" brushRef="#br0" timeOffset="2832">6618 1538 8245,'0'-53'446,"0"-1"1,-2-1 283,-4 3 1,4 4-1,-4 15 1,4 3 1363,2 7 1,2 6-1666,4 5 1,6 8-1,11 14 1,6 9-279,4 7 0,2 3 0,0 6 0,2 1-389,4 5 1,1 4 0,5 7 0,-6 3-512,-4 3 1,-3-4 0,3 6 0,0-2-527,-2 1 0,-4-1 0,-15-6 1,-5-1 1274,-5-5 0,-27 13 0,-8-5 0</inkml:trace>
  <inkml:trace contextRef="#ctx0" brushRef="#br0" timeOffset="2964">6827 1799 8245,'0'-29'0,"0"2"319,0 2 1,2 2-1,6 5 1,10 1 166,9-1 1,8 1 0,7 1 0,11 5-355,9 5 0,0-2 0,2 2 0,0 2-843,-2 2 1,-9 2-1,-15 2 711,-7 4 0,-5-4 0,-9 6 0</inkml:trace>
  <inkml:trace contextRef="#ctx0" brushRef="#br0" timeOffset="3114">6373 1363 8245,'-52'-41'570,"0"0"0,9 8 1,8 10 168,10 4 1,15 3 0,12 5-1354,13 5 0,15 6 0,16 6 0,14 5-1681,12 5 2295,8 1 0,15 1 0,2-1 0</inkml:trace>
  <inkml:trace contextRef="#ctx0" brushRef="#br0" timeOffset="3915">8696 1380 8245,'0'-27'287,"-8"-6"0,-3 4 1,-7-2 371,-5 2 0,4 4 1,-5 9-1,5 5 344,1 5 1,1-2-1,1 4-781,5 6 1,3 8-1,10 13 1,4 6-364,5 4 1,11 10 0,3 1 0,2 3-31,4 0 0,2 3 0,0 4 0,-2-3-379,-2-1 1,-7-1-1,3 1 1,-4 1-116,-3 3 1,-5-4-1,-13-5 1,-2-2 124,-3-4 1,-11-10 0,-9-8 0,-2-7 498,-4-9 1,0-10 0,1-9 0,7-7 404,4-8 0,9-12 0,4-8 0,4-7 181,2-8 0,16-4 1,5-2-1,6 0 497,2 1 0,6 4 1,6 1-1,-2 0-300,-2 2 0,2 10 0,-3 11 1,-5 6-64,-3 6 0,-5 4 1,-6 9-139,1 5 1,-8 5-580,-5 12 1,3 5 0,0 11-1,2 3-250,3 2 1,9 8 0,1 8 0,-2-1-136,-1 1 1,3 6 0,2-1 0,0 6-61,1 5 0,-3-1 1,-6-8-1,1-1-6,-1-3 1,-1-1-1,-5 0 1,-5-10-924,-4-10 1620,-2-13 1,0-14 0,0-14 0,0-7 584,0-4 0,0-8 1,0-6-1,0 2-102,0 2 0,0 8 0,0 2 0,2 0-101,4 0 1,-2 5 0,7 1-725,3 7 0,-4 7 0,1 7 1,5 0-387,5 0 1,-1 9 0,5 9-1,0 9-259,4 6 0,-4-2 1,1 2-1,-3 4-204,0 0 1,2 0 0,-3-3 0,1-1 190,-2-3 1,-3 1 0,-5-8 0,-3-2 791,-2-1 0,6-3 0,-5 1 0</inkml:trace>
  <inkml:trace contextRef="#ctx0" brushRef="#br0" timeOffset="4632">10041 1677 8245,'17'0'2322,"-7"0"-947,-2 0 535,-8 0-1228,0 0 0,-2 6-477,-4 0 1,4 7-222,-4-1 1,12 2 0,4-1 0,1-1-453,1 1 0,0-3 0,7 2 0,2 1-223,3 3 1,-1-1 0,-5-1 0,-1-4 41,0-2 1,-1-1-1,-2-3 791,-3 2 1,-7-2-1,2-10 1,-6-6 156,-6-3 0,-4-8 0,-7-3 0,-1 1 652,1 0 0,0-6 1,1 4-1,2 0-171,3 3 0,7 3 0,-2 0 0,4-3-528,2 3 1,2 3 0,4 5-1,6 1-278,3-1 1,12 5 0,6 0 0,6 2 104,0 0 0,4 1 0,-3 5 0,1 2-307,2 3 1,-8-1 0,1 6 0,-6 0-386,-5-1 1,-2-3 0,-7 6 172,-5 1 0,3 3 0,-8 1 0,-2 1 39,-3-1 1,-1 1 0,0 1 0,0 3 31,0 1 0,0 6 1,-1-4-1,-3 0-118,-2 1 0,0-3 1,6-6 453,0 1 1,8-8 0,3-5 0,5-3 549,1-2 1,9-7 0,3-5-1,2-2-138,-2 3 0,2-5 0,-8 6 1,1-1 160,1-1 1,-6 6 0,4-3-519,-3 1 0,-3 2 0,1 6 0,-3 2-300,-3 4 0,3-2 0,-3 7 0,4 1 19,1-2 0,-5 5 0,-1-5 299,3 0 1,1-3 359,3-7 1,-3-2-1,-3-5 1,-6-9 18,-4-5 1,4-8 0,0 4 0,-3-3-540,-1-3 1,-9-2-1,-3-2 1,-2 2-364,1 4 0,-1-2 0,-6 8 0,3 2-961,3 1 0,-1 3-1897,7-1 3341,0 9 0,22 9 0,3 9 0</inkml:trace>
  <inkml:trace contextRef="#ctx0" brushRef="#br0" timeOffset="4896">11648 1538 8245,'-8'-20'660,"-4"-3"0,-3 3 0,-3-3 0,1 4 885,-1 1 0,1 7 0,-1 1-715,1 2 1,5 2 0,3 8-889,1 4 0,4 12 0,10 11 0,3 4-4,1 2 0,6 1 1,-5 3-1,5 2-302,1-2 0,-5-2 0,-2-2 0,-3 0-275,-3-1 0,-2-1 1,-2-1-1,0-5 156,0-2 0,-10-2 0,-5-5 0,-8-3 214,-5-3 0,7-4 0,-4-8 0,2 0-41,-1 0 1,9-2 0,9-4 0,4-6-280,2-3 1,8-5 0,5-1 0,9-2 588,7 1 0,10 3 0,1 1 0,9 1 0,-4-1 0</inkml:trace>
  <inkml:trace contextRef="#ctx0" brushRef="#br0" timeOffset="5432">12346 1538 8245,'6'-12'0,"0"0"960,-2-1 1,0 3-331,1-2 0,-1 8 1,8-1-1,1 5-208,3 5 0,3 5 0,3 10 0,3 1-288,2 2 0,2 6 0,6-4 0,0 1-138,0-1 1,-2-2-1,-4-5 1,-4-1-364,1 1 1,-13-9 0,3-1 19,-7 0 0,-3-8 0,-8 2 268,-4-6 1,-1-10-1,-7 3 1,2-5 279,-1-1 0,3 5 0,0 0 210,3-1 0,3 5-398,10 2 1,11 4 0,12 2 0,6 0-22,6 0 1,-2 2-1,7 4 1,3 4-29,1-1 1,3 5 0,-3-6 0,-3 0 87,-7-1 1,-5-1 0,-6-8 248,-5-4 1,-13-5 0,-5-11 0,-4-3 252,-2-2 0,-8 4 0,-3-6 0,-7 0-77,-5 1 0,4-3 0,-5 10 0,5 3-38,1 5 1,1 3-516,-1-1 0,9 5 1,3 14-1,4 9-193,2 10 1,2 8 0,4 6 0,7 5-107,9 5 0,-1 7 1,6 2-1,0 2-270,1 4 1,-5 8 0,4 2 0,-2-3-263,-3-1 0,-11-8 0,-5-2 1,-4-1 185,-2-5 1,-2-15-1,-6-8 1,-7-8-692,-7-10 1412,-9-5 0,-4-18 0,-9-1 0</inkml:trace>
  <inkml:trace contextRef="#ctx0" brushRef="#br0" timeOffset="5631">13499 1572 8335,'11'-25'0,"-1"-4"520,-2-4 1,0 6 0,-4 4 327,1 3 1,9 11-1,-2 3-590,3 4 0,1 10 1,-3 3-1,-3 7-255,-2 5 1,-3-4 0,-5 5 0,0-5-418,0-1 1,-1 5 0,-5 0 0,-4 0-559,0 3 0,-5-7 0,3 6 0,-1-1 972,1-1 0,-4 8 0,7-4 0</inkml:trace>
  <inkml:trace contextRef="#ctx0" brushRef="#br0" timeOffset="21814">8172 123 8504,'-10'-29'0,"-5"2"0,-8 1 737,-4 5 1,3 9-1,-5 7 1,-2 3-42,-2 2 1,-4 13 0,0 7 0,0 5-69,4 6 0,10 10 0,2 5 0,7 5-359,8 1 0,6 0 0,6 1 0,10-1-375,11 1 1,6-1 0,17 0-1,7-1-639,3-5 0,2-3 0,4-8 0,0 0 745,6 0 0,-10-8 0,6-2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14.7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42 103 8563,'-18'-27'1853,"6"-4"-745,1 8 1,21 7 0,5 10-1,14 8-212,14 10 0,15 2 1,12 17-1,9 6-807,7 7 0,-37-16 0,1 0 0,-1 2 0,1-1 1,-2-1-1,-1 0-689,-1-1 1,-1 0 0,35 24 0,-5-3 0,-7-5-3363,-10-6 3962,-15-6 0,-18-14 0,-7 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14.8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 76 8509,'0'-18'1347,"0"1"0,-2 0 272,-4-1 1,4 12-1197,-3 12 1,1 12-1,0 18 1,-4 3-467,-2 2 1,5 7-1,-9-1 1,-3 3-635,-5 3 0,-3 5 0,2-2 677,-6-5 0,-12 9 0,-4-6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15.3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505 808 8453,'17'-27'224,"-1"1"1,-5 9 0,-5-3 513,-4-3 0,-2 4 0,-4-3 0,-8 7 203,-11 3 0,-14 3 0,-7-5 0,-3 4-812,-1 2 0,-7 3 0,9 7 0,-3 3-220,3 7 1,3 9-1,10 5 1,4 1-574,6 4 0,11 2 1,6 2-1,6 0-131,6 0 0,11-2 0,12-2 0,4-6 283,2-6 0,8 3 0,2-13 0,1 1 222,1-4 0,-8-6 0,3-6 0,-1-8 77,0-7 0,-8-14 0,-10-11 0,-3-7 332,-3-5 0,-7-6 0,-4-10 0,-6-3 516,-6-3 1,-6 1-1,-11-5 1,-6 6 624,-4 7 0,0 12 0,4 21 0,5 9-74,5 11 0,9 4 0,4 14-867,4 8 0,2 16 1,2 10-1,4 13-290,6 9 0,11 3 0,6 8 0,4 5-457,2 0 1,8 6 0,1-1 0,3 1-706,0-1 1,-7-3-1,5-8 1,-4-6 1132,-8-5 0,2-7 0,-8-13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15.4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43 8441,'0'-17'1656,"0"5"-819,0 0 1,0 10 0,0 4-642,0 14 0,2 3 1,1 10-1,3 3-2990,-2 0 2794,6 11 0,0-6 0,7 6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15.5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1 209 8483,'0'-41'0,"0"0"0,1 4 1842,5 6 0,4 6-2263,7 7 0,1 9 421,-1 3 0,-7 12 0,-2 3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15.77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420 86 14136,'-23'-27'-739,"1"4"1,5 5 1257,3 6 1,3 7-1,-9 12 1,-3 11-356,-6 9 1,2 8-1,-2 6 1,-2 5-1260,-2 5 0,-2 3 1075,0 4 1,0-3 0,0 5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15.9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84 8486,'34'-20'432,"1"1"0,0-1 338,0 5 1,0 9 0,0 2 0,2 10-120,4 12 0,-4 9 0,1 13 0,-5 9-372,-3 7 1,-9 6-1,0 10 1,-5 4-281,-5 5 1,-9 12-1,-2 4 1,-13 2-1635,1-49 1,-3-1 1356,-22 43 0,5-41 0,-4 0 1,0-2-1,0-1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29.4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17 233 8385,'0'-35'780,"-2"0"0,-2 2 1346,-2 4 0,2 12-1368,10 11 0,4 12 1,9 7-1,2 11-407,3 11 1,12 9 0,-1 14 0,4 7-602,4 2 0,-6 3 0,2 2 0,-8 2-552,-8 1 1,-4 7 0,-3-8 0,-7-6-231,-9-8 1,-17-6-1,-18-3 1,-10-5-2026,-5-5 3057,-10-12 0,-2-12 0,-8-9 0</inkml:trace>
  <inkml:trace contextRef="#ctx0" brushRef="#br0" timeOffset="234">1064 181 8872,'-29'-41'770,"0"0"0,8 8 0,-4 8 723,-1 0 0,9 15 0,-1 4-933,11 14 1,5 17 0,2 8 0,2 8-505,3 4 0,7 7 0,9 6 0,3 1-817,-3 1 0,4-6 1,-1 4-1,-1-3-177,2-3 0,0 0 1,4 1-1,-7-3-2746,-9-3 3684,-5-5 0,-8-14 0,0-3 0</inkml:trace>
  <inkml:trace contextRef="#ctx0" brushRef="#br0" timeOffset="417">610 216 8385,'2'-24'-154,"4"-1"0,6 0 140,3 0 0,5 2 1,3 7-1,6 4 416,4 7 1,4 3 0,4 2-1,3 0-498,1 0 1,5 5 0,-1 3 0,3 2-350,1 3 0,3-3 0,-11 2 0,-1 1-790,-3 3 1235,4 1 0,-16 1 0,4-1 0</inkml:trace>
  <inkml:trace contextRef="#ctx0" brushRef="#br0" timeOffset="900">750 827 8385,'-6'12'576,"0"-1"1,1-5 0,5 6-1,1-1-41,5-1 1,8 4 0,15-7-1,14 1-498,11 0 0,10 0 0,14-4 0,9 1-637,10-1 0,0-2 0,2-2 0,-2 0-92,-6 0 1,-5-7-1,-18-5 1,-4-4 256,-6-1 1,-12-8-1,-7-4 1,-10-2 589,-11 1 1,-9-3 0,-9 6 0,-3 0 704,-9 4 0,-2 3 0,-15 5 0,-2 1-3,-2 3 0,-8 7 1,1-2-1,1 4-552,2 2 0,10 8 0,2 3 0,3 5-195,5 1 1,-3 7 0,15-1 0,1 0-332,2 2 1,2-3-1,0 5 1,2-2-244,4-3 0,5-3 1,11-2-1,3-1 214,2-4 1,-6-5 0,4-7 0,-1 0 376,-1 0 0,0-7 1,-5-5-1,-1-4 258,1-1 1,-1-6 0,1-3 0,-1 1 422,1 0 0,-1 4 1,1 7-1,-1 4 56,0 3 1,1 1 0,-1 6-1,1 2-557,-1 4 1,1 11-1,1 14 1,3 6-250,1 4 0,0 7 0,-7 1 0,-3 7-785,-1 8 1,-2 2 0,3 0-1,-3-4-878,-2-2 1,3-2 0,-5-5 0,-2-3-536,-2-3 0,-2-6 2140,0-12 0,0-4 0,0-8 0</inkml:trace>
  <inkml:trace contextRef="#ctx0" brushRef="#br0" timeOffset="1067">2357 1194 8385,'0'-25'0,"0"-3"2208,0 1 0,0 2-1535,0 8 1,2 9-1,2 8 1,1 11-684,-1 11 0,4 7 1,0 10-1,1 3-771,5 3 0,-4 2 0,1 5 0,1 0 781,-2 1 0,5 7 0,-5 2 0</inkml:trace>
  <inkml:trace contextRef="#ctx0" brushRef="#br0" timeOffset="1200">2200 425 8385,'-6'-52'121,"0"0"1,-6 9-1,6 8 473,3 10 1,3 15-1,5 12-594,7 13 0,11 18 0,4 12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26.0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1237 9418,'-11'-6'780,"-1"0"1,4-5 0,4 5-251,16 2 0,19 2 0,18 2 0,9 0-555,12 0 1,3 6 0,13 2 0,3-1-1442,0 1 1,1 0 0,-3-4 1465,0 2 0,1-1 0,-1-5 0</inkml:trace>
  <inkml:trace contextRef="#ctx0" brushRef="#br0" timeOffset="199">542 888 8540,'-41'-18'0,"0"3"823,2 3 1,10 4 0,6 8-1,6 2 119,5 4 1,4 12 0,8 11 0,0 4-760,0 2 1,2 7 0,4 5 0,8 3-522,7 3 1,0-1 0,8 0 0,2 1-749,2-1 0,4-5 0,4-1 1,4 1-2790,-1-2 3875,-1-10 0,0-2 0,1-6 0</inkml:trace>
  <inkml:trace contextRef="#ctx0" brushRef="#br0" timeOffset="434">1502 975 8540,'-17'-25'0,"-1"-2"0,-1-6 0,-2 4 1529,-3 5 1,-1 11 0,4 3 0,-3 2-576,3 4 0,2 16 0,1 7 0,1 9-705,-1 8 1,9 7-1,3 10 1,6-1-231,6 0 0,13 7 1,14 1-1,8 0-523,3 0 1,11-2 0,11-5-1,7-1-1051,9 0 0,-4-7 1,-3-6-1,-3-8-1547,-2-8 3018,-16-3 0,4-11 0,-13-1 0</inkml:trace>
  <inkml:trace contextRef="#ctx0" brushRef="#br0" timeOffset="615">2096 1045 9995,'-17'-35'0,"-1"2"1389,1 4 0,7 4 0,4 7-679,4 1 1,18 7 0,7 4 0,10 6-319,8 6 1,5 10-1,11 9 1,3 4-602,2 8 1,2 0-1,4 9 1,-4 3-958,-6 1 0,-4 1 0,-1-3 0,-1-3-136,1-3 0,-11-1 0,-7-8 1302,-10-4 0,-13-3 0,-4-9 0</inkml:trace>
  <inkml:trace contextRef="#ctx0" brushRef="#br0" timeOffset="816">2637 1045 8540,'-17'-35'0,"0"2"0,-1 2 828,1 2 0,-1 13 0,1 1 1,-1 5 620,1 6 1,-1 4 0,1 6-1175,-1 6 0,7 11 1,-1 6-1,0 6-487,3 6 1,-5-2 0,8 5 0,2 1-263,3-1 1,1 3 0,0 3-1,0-1-741,0-2 0,1-9 1,7 5-1,8-2 1215,5 0 0,18-1 0,-2-5 0</inkml:trace>
  <inkml:trace contextRef="#ctx0" brushRef="#br0" timeOffset="1149">3528 1307 8540,'-6'-35'0,"-1"0"0,-3 0 1387,-4 0 0,-9 6 0,-6 4 0,-4 3-482,-2 7 1,-2 7-1,-4-1 1,-3 1-564,-1 4 1,2 10 0,10 5 0,4 7-480,6 5 0,6-2-1,5 7 1,6-1-481,4 0 0,2-6 1,0 4-1,0-1-58,0-1 1,8 0 0,2-5 0,1-1 182,1 1 1,-6-7 0,5 1 647,3 2 0,-4-5 0,1 1 814,3-2 1,-4-2 0,1-6 0,3 0 101,1 0 1,3 0 0,1 0 0,3 2-680,1 3 0,8-1 0,-4 8 0,2 1-349,0 3 1,-2 1-1,4 3 1,-1 3-515,1 6 0,-6 6 1,-2 4-1,-3 4-1172,-3 1 0,0-3 0,1 4 0,-3-3-437,-3-3 1,-2-4 2079,-4-6 0,-4 4 0,5-6 0</inkml:trace>
  <inkml:trace contextRef="#ctx0" brushRef="#br0" timeOffset="1314">3843 1639 8970,'0'-18'956,"1"1"0,3-1 133,2 1 0,8 7 0,-3 4-670,5 4 1,1 10 0,1 4-1,-1 5-830,1 7 1,-1 1-1,1 6 1,-1-2-1346,1 2 1,-1 0 0,1-2 1755,-1-6 0,0-3 0,1-3 0</inkml:trace>
  <inkml:trace contextRef="#ctx0" brushRef="#br0" timeOffset="1463">3563 1132 8385,'0'-23'0,"2"0"-76,4 1 1,6 11 0,11 5 0,8 4-270,8 2 1,9 14-1,14 5 1,10 8-527,6 10 871,-5-2 0,5 15 0,-8-5 0</inkml:trace>
  <inkml:trace contextRef="#ctx0" brushRef="#br0" timeOffset="1613">4227 1359 8385,'0'-17'234,"0"-1"1,0 1 638,0-1 0,4 1 1,7 1-1,13 5-374,7 5 1,13 4 0,9 4-1,9 4-575,6 5 0,-4 5 0,-2 1 0,0 1-1663,0-1 1,-14-1 1738,-1-4 0,0 3 0,-3-5 0</inkml:trace>
  <inkml:trace contextRef="#ctx0" brushRef="#br0" timeOffset="1830">4698 870 9374,'0'-19'481,"0"-4"0,0 3 0,2-3 0,4 5 177,6 7 0,5-3 0,6 8 1,8 3 100,8 1 1,12 11-1,11 9 1,4 9-493,6 6 0,3 2 0,-1 0 0,2 2-906,-3 3 0,-3-3 0,-6 4 0,-5-4-92,-5-2 0,-17-2 0,-8-4 0,-10-6-3023,-7-3 3754,-4-11 0,-8 7 0,0-7 0</inkml:trace>
  <inkml:trace contextRef="#ctx0" brushRef="#br0" timeOffset="2013">5502 870 8385,'-2'-23'0,"-4"-2"714,-6-2 0,-3 5 0,-3 1 0,3 5 411,3 5 0,-3 7 0,3-2 1,-4 6-966,-1 6 0,-1 6 0,1 11 0,-2 6-199,-5 4 0,5 4 0,-4 4 1,3 3-590,3 1 1,-1 5 0,1-3-1,-1 3-1379,1 3 0,-1-1 2007,1 0 0,-1 9 0,1 1 0</inkml:trace>
  <inkml:trace contextRef="#ctx0" brushRef="#br0" timeOffset="2363">6148 1307 8385,'15'-37'0,"-1"-2"0,-4-2 570,-3 3 1,-1 1-1,-8 2 1,-6 2 864,-9 4 1,-8 4-1,-12 7 1,-4 3-1110,-5 3 1,-3 4 0,1 10 0,3 4-825,2 6 1,3 11 0,7 6 0,3 4-220,7 2 0,10 0 0,3 2 0,2 1-24,4 3 1,2-2 0,2-8 0,2-4 585,4-2 0,4-1 1,5-7-1,-1 1 563,-3-1 1,1-7 0,6-4 0,-1-4 318,1-2 0,1 0 0,4-2 1,4-2-69,1-2 1,5-8 0,-6 5 0,2-1-277,0 4 1,-6 4-1,4 2 1,1 0-385,-1 0 0,-6 8 0,2 6 1,-3 5-435,-3 4 0,1 8 1,-1-2-1,1 6-674,-1 6 0,-7-4 1,-4 6-1,-4-3-996,-2 1 1,0-2 2104,0-10 0,0 4 0,0-6 0</inkml:trace>
  <inkml:trace contextRef="#ctx0" brushRef="#br0" timeOffset="2530">6427 1656 8385,'0'-17'2636,"8"9"1,4 10-2289,3 13 0,-3 11 0,-1 9 0,3 1-1291,2 5 1,1-2 0,0 6-1,-1-3 943,-4-3 0,3-2 0,-5-2 0</inkml:trace>
  <inkml:trace contextRef="#ctx0" brushRef="#br0" timeOffset="2680">6497 1185 8385,'0'-45'365,"0"6"1,0 8 851,0 8 0,-2 5-1419,-4 7 1,4 5 0,-3 12-1964,3 5 2165,-6 5 0,-2 1 0,-7 1 0</inkml:trace>
  <inkml:trace contextRef="#ctx0" brushRef="#br0" timeOffset="2847">6008 102 8385,'-8'-23'527,"-3"-1"1,-5 3 30,-1 2 1,-1 9 0,1 6 0,-3 10-488,-3 11 1,2 14 0,-8 14-1,-2 3-595,-2 7 1,-2 3 0,0 0 523,0 6 0,8 4 0,1 2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07.19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437 767 8419,'-12'-17'-314,"0"-1"0,7 7 0,-5-1 66,2-1 0,-5 5-566,1 2 814,4 4 0,0 2 0,8 0 0</inkml:trace>
  <inkml:trace contextRef="#ctx0" brushRef="#br0" timeOffset="217">384 645 8419,'-11'-19'0,"-1"-3"1396,-2-1 1,1 6 0,-1 7-294,3 2 0,7 6 0,-2 12-380,4 7 0,4 18 0,6 2 0,7 6-385,7 5 1,9 5 0,-2 1 0,2 0-545,-2-3 0,4-3 0,-6 5 0,2-1-362,0 1 0,-2-7 1,3-3-1,-7-4-1373,-4-6 0,-7-8 1941,0 4 0,-9-8 0,5 5 0</inkml:trace>
  <inkml:trace contextRef="#ctx0" brushRef="#br0" timeOffset="382">0 855 8290,'0'-37'322,"0"-4"0,2 4 0,4-4 1,7 7 559,9 4 1,15-1-1,17 8 1,14 2-660,11 1 1,7 9-1,1 1 1,1 2-433,-1 4 0,-6 8 1,-1 4-1,-4 2-2768,-9 3 2977,3 3 0,-15 1 0,5 1 0</inkml:trace>
  <inkml:trace contextRef="#ctx0" brushRef="#br0" timeOffset="817">1467 1082 8189,'0'-12'1240,"-2"0"-690,-4-1 0,2 5 1,-5 0-1,-1 2 2,0 1 1,-1-1 0,-9 6 0,-1 0-241,-2 0 0,-8 0 0,2 0 0,-4 2-246,-2 4 1,-2 3 0,-2 9 0,-2-1-201,2 1 0,3 1 0,3 2 1,3 3-226,7-3 0,6 4 0,5-1 1,6-3-316,4-2 0,6-1 1,6-1-1,9-1 188,6-5 0,5-3 1,5-10-1,1-4 519,5-5 0,-2-14 0,6-8 1,-3-8 308,-3-4 1,-8-3 0,-4-9 0,-1-3 447,-5-2 0,-9 4 0,-7-4 0,-5 2 108,-5 3 1,-11 9-1,-9 3 1,0 5-166,-1 7 1,3 13-1,6 12 1,-1 3-520,1-1 0,7 2 0,4 10 0,4 7-346,2 9 1,8 1 0,6 10 0,5 6-14,4 3 1,14 5 0,-2 5-1,4 3-759,3 3 1,1 2-1,6 4 1,-5-4-884,-1 0 1,4-5 0,-7 5 1786,-1 0 0,-2-6 0,-2 7 0</inkml:trace>
  <inkml:trace contextRef="#ctx0" brushRef="#br0" timeOffset="1083">1851 1326 8385,'18'-25'614,"1"6"1,3-5 343,1 5 1,2 9 0,-2 4-1,6 4-172,4 2 0,2 2 1,-2 2-1,-2 4-518,-1 2 0,-3-1 0,4 5 0,-4-4-677,-2-3 1,-7-1 45,-7-6 1,-9-2 0,-2-3 0,-10-9 43,-5-7 0,-10 1 0,-4-3 1,-6 3 277,-6 3 0,4 0 0,-4 1 0,6 4 149,6 7 0,-2 3 0,6 2-561,-2 0 0,7 2 0,3 5 1,9 9-2488,6 5 2940,10 10 0,9-4 0,11 8 0</inkml:trace>
  <inkml:trace contextRef="#ctx0" brushRef="#br0" timeOffset="1267">1869 331 8215,'-47'-51'273,"-1"5"0,1 7 723,3 8 0,11 13 0,9 13 1,7 5-717,5 5 1,4 13 0,8 13 0,2 8-670,4 7 1,6 11 0,11 3 0,8 2 388,8 4 0,13 2 0,10 2 0</inkml:trace>
  <inkml:trace contextRef="#ctx0" brushRef="#br0" timeOffset="1600">3126 680 8376,'-17'-17'1138,"-1"-1"1,7 3 0,-1 1-233,-2 2 0,1 12 0,1 4 0,6 16-302,4 11 0,2 2 0,0 13 1,2 3-277,4 1 1,4 8 0,7 3-1,3-1-277,3 0 0,4-2 1,8-7-1,2-3-362,4-1 0,-2-9 0,5 3 0,1-6-520,-1-6 1,-5-11-1,2-12 1,-4-5-132,-2-1 0,-2-3 0,-2-9 1,-4-11 961,-2-8 0,6-12 0,-4-2 0</inkml:trace>
  <inkml:trace contextRef="#ctx0" brushRef="#br0" timeOffset="1732">3301 732 8255,'-18'-29'375,"1"2"174,-1 2 0,13-4 0,10 7-529,17 7 1,15-1 0,7 11-1,5 1-651,5 2 1,2 2 0,-3 2 630,-1 4 0,1 3 0,-1 9 0</inkml:trace>
  <inkml:trace contextRef="#ctx0" brushRef="#br0" timeOffset="1882">3091 1099 8729,'8'-10'394,"4"3"1,13 5 0,14-2-446,17-2 1,14 0-1,21 6 1,4-2 50,4-4 0,0 5 0,-12-7 0</inkml:trace>
  <inkml:trace contextRef="#ctx0" brushRef="#br0" timeOffset="2068">4052 401 8314,'-23'-41'0,"-3"2"634,-1 6 1,6 2 0,-2 14 1014,3 7 1,10 8 0,5 8-1360,3 5 0,2 13 1,2 7-1,3 8-575,7 7 1,6 5-1,5 1 1,6 0-761,4 1 0,2-1 0,0 0 1045,0 1 0,0 7 0,0 2 0</inkml:trace>
  <inkml:trace contextRef="#ctx0" brushRef="#br0" timeOffset="2433">4576 1204 8155,'0'-27'1003,"0"4"0,-2 3-43,-4 3 1,-4 1 0,-9 4 0,-2 7-276,-3 3 1,-9 2 0,0 2 0,-6 3-327,1 7 0,1 6 0,4 5 0,2 4-446,2 0 1,7 6-1,1-4 1,5 2-229,5-2 1,7 2 0,-2-5-1544,4 1 1,2-6 1310,0 3 0,2-13 0,4-5 764,6-4 1,3-2-1,3-2 1,1-4 344,4-5 1,-3 1-1,5 0 1,-2 0 111,0 1 0,8 5 0,-3-2 1,-1 4-316,-4 2 1,4 6-1,0 4 1,3 3-331,-1 7 0,-6 9 0,4 2 1,-2 8-544,-3 7 1,-3 5 0,-1 1-1,-3-2-673,-3-3 0,-3 1 1,-5-5-1,2-2-1845,-2-4 3032,6-6 0,-8-6 0,5 2 0</inkml:trace>
  <inkml:trace contextRef="#ctx0" brushRef="#br0" timeOffset="2619">5030 1326 8387,'-12'-17'206,"1"-1"0,1 7 1,-4 1 842,3 2 1,7 6 0,-2 12 0,4 9-425,2 7 1,0 5 0,0 7-1,2 5-896,4 2 1,3-5-1,9 5 1,-1-2-953,1-4 1223,-1-3 0,1 7 0,-1 2 0</inkml:trace>
  <inkml:trace contextRef="#ctx0" brushRef="#br0" timeOffset="2967">3318 104 8517,'10'-18'2992,"-4"1"0,-4 9-2542,-2 8 1,0 8-1,0 9 1,0 1-396,0-1 0,-6 1 0,-2-1 0,-1 1-137,-5-1 0,-2 0 0,-1-1-711,-1-4 1,9 3 0,1-5-1,2 2-1314,0-1 1,2-5 2106,10 6 0,12-1 0,9 7 0</inkml:trace>
  <inkml:trace contextRef="#ctx0" brushRef="#br0" timeOffset="3317">5589 785 8365,'17'-18'70,"-5"7"0,-1-1 0,3 0 817,2 3 1,3-7-1,4 5 1,6-3-261,4 2 0,8-1 1,4 7-1,3 0-862,7-2 0,1 6 0,-6-3 0,-3 5-1260,-6 5 1,-6 5 1494,-6 8 0,-4 7 0,-8 2 0</inkml:trace>
  <inkml:trace contextRef="#ctx0" brushRef="#br0" timeOffset="3448">5606 1221 8365,'18'0'118,"1"0"1,6 0 0,14 0 61,17 0 0,10 0 1,24 0-1,-41 0 0,2 0-575,5 0 1,1 0 13,3 4 0,0 0 1,5 0-1,0 2 1,1 3-1,0-1 1</inkml:trace>
  <inkml:trace contextRef="#ctx0" brushRef="#br0" timeOffset="3784">7230 959 8365,'-7'-17'474,"-1"0"581,-4-1 1,6 1-1,12 1-1202,6 4 0,13 5 0,10 7 0,10 0-980,5 0 0,8 2 1127,0 3 0,16 5 0,-2 8 0</inkml:trace>
  <inkml:trace contextRef="#ctx0" brushRef="#br0" timeOffset="4017">8156 575 8308,'-29'-35'282,"-2"0"0,-4 4 806,-4 8 1,-8 2 0,7 15 0,3 2 49,6 2 0,6 6 1,9 6-1,2 9-611,3 6 1,9 10 0,4 8 0,13 2-383,13 3 1,6 8-1,7 3 1,8-3-247,7-2 1,0-1 0,8-3 0,2-2-517,2-1 1,-6-14 0,-4 0-1,-3-6-1362,-3-5 0,-7-11 1,-4-5-1093,-5-4 3071,-8-10 0,-11-9 0,-9-10 0</inkml:trace>
  <inkml:trace contextRef="#ctx0" brushRef="#br0" timeOffset="4166">8138 593 8308,'-34'-29'240,"-1"1"0,4 3 369,7 4 1,3 1 0,15 3-317,2 0 1,16 1 0,9 4 0,8 7-280,8 3 1,12 2 0,1 0-1,6 2-639,1 3 0,-3-1 0,-4 8 625,-3 1 0,4 11 0,-7 3 0</inkml:trace>
  <inkml:trace contextRef="#ctx0" brushRef="#br0" timeOffset="4315">7946 820 8308,'0'-18'1267,"4"1"-983,8-1 0,7 9 0,20 1 0,8 2-523,11 0 0,16 0 0,7 6 1,5 0 238,1 0 0,0 0 0,0 0 0</inkml:trace>
  <inkml:trace contextRef="#ctx0" brushRef="#br0" timeOffset="4483">8924 191 8217,'-27'-43'348,"-8"6"1,4-1-1,-4 7 1363,2 7 1,10 13-1185,0 5 0,11 14 1,6 9-1,6 12-614,6 10 1,6 6 0,11 7 0,8 2-875,8 5 0,4-5 1,5 4 960,-1-4 0,7-1 0,8-1 0</inkml:trace>
  <inkml:trace contextRef="#ctx0" brushRef="#br0" timeOffset="4850">9431 907 8457,'-8'-23'0,"-4"-1"934,-3 3 1,-3 2 0,-1 3-1,-2 3 57,-3 1 1,-7 8 0,4-2 0,-2 6-466,0 6 0,2 0 0,-4 9 1,4 5-670,1-1 1,3 3-1,8-1 1,1 4-206,2 2 1,3-3 0,-3 3 0,6 0-170,4 0 0,0-6 0,-2 3 1,-1-5-644,1-1 1,2-7 1146,2 1 0,2-8 1,4 2 775,5-4 1,11-4-1,3-2 1,2-4-180,4-2 0,4 1 0,4-3 0,3 6 17,3 4 1,-6 2-1,2 0 1,-5 2-367,-1 4 1,0 11 0,0 13 0,-2 4-435,-4 7 0,2 4 1,-7 7-1,-3 3-830,-2 3 1,-7-4 0,-2 4 0,-1-5-499,1-7 0,-6 3 1,2-10 1526,-4-6 0,6 2 0,1-8 0</inkml:trace>
  <inkml:trace contextRef="#ctx0" brushRef="#br0" timeOffset="5016">9920 1309 8359,'10'-29'1206,"-5"1"374,-3 3 1,6 4-1189,4 9 1,1 14 0,1 14-1,-2 7-378,1 4 1,3 8-1,1 8 1,1-1-835,-1 1 0,-1 4 820,-5-7 0,12 1 0,-3-6 0</inkml:trace>
  <inkml:trace contextRef="#ctx0" brushRef="#br0" timeOffset="5165">9780 732 8399,'-17'-42'566,"-1"-5"0,8 12 0,5 6 218,3 8 1,9 11-1,7 6 1,7 10-1508,9 11 0,4 9 723,7 9 0,4 0 0,7-1 0</inkml:trace>
  <inkml:trace contextRef="#ctx0" brushRef="#br1" timeOffset="13333">873 2584 12535,'-15'-53'-370,"3"5"1,-11 9-1,3 16 4406,3 13-3253,7 8 0,3 10 0,7 5 0,0 9-434,0 7 1,7 6 0,7 4 0,5 3-333,5 3 1,1 1 0,-2 7 0,4-3-485,0-3 1,1 1 0,-7-7 0,2 0-940,-1 2 1,-3-7 0,-3 5-1,-5-4-2025,-5-2 3470,-12-8 1,-19 6-1,-12-6 1</inkml:trace>
  <inkml:trace contextRef="#ctx0" brushRef="#br1" timeOffset="13481">489 2653 12535,'0'-52'-170,"8"2"0,7 3 0,11 6 1095,9 4 1,19 8 0,6 2 0,10 4-176,6 7 0,-1 1 0,-5 9 0,-2 4-1295,-4 6 1,2 6 0,-10 9 0,-3 2-353,-5 3 1,-9 7 0,2 0 843,-4 8 0,-10-3 0,-2 7 0</inkml:trace>
  <inkml:trace contextRef="#ctx0" brushRef="#br1" timeOffset="13865">1659 2898 12535,'2'-17'-564,"2"-1"2759,2 1 1,0 5-1549,-6 0 1,-4 3-1,-6-3 1,-7 6-313,-3 4 0,-5 2 0,0 2 1,-2 4-269,-4 6 0,-2 3 0,0 3 0,2-1-322,1 1 1,9 5-1,-2 0 1,3 0-290,3 3 1,1-7 0,5 4 0,5-3 71,4-3 1,4 1 0,6-3-1,9-3 705,10-6 1,6-4 0,4-2-1,4 0 456,6 0 1,-5-6 0,-1-2 0,-4 0 300,-2 0 0,0-3 0,-2 5 0,-2 2-532,-2 2 0,-8 2 0,2 2 0,-3 4-259,-3 6 1,-1 11-1,-3 6 1,-3 4-428,-2 2 1,0 8-1,-4 3 1,1 3-885,-1-3 1,-2 3-1,-2-9 1,2 1-378,4 2 0,-4-8 0,4 2 0,-4-6 1383,-2 0 1,7 2-1,3 2 1</inkml:trace>
  <inkml:trace contextRef="#ctx0" brushRef="#br0" timeOffset="14149">2270 3404 8754,'0'-17'1640,"0"0"0,0-1-523,0 1 0,2 7 0,4 6-658,6 8 1,3 4 0,5 7 0,3 1-627,6 3 1,4 2-1,2-3 1,2-1-688,4 1 1,-4-3 0,1-3 0,-5-4 155,-3 0 1,-9-7 0,0 3-1,-7-8 383,-8-7 0,-6-7 0,-8-3 1,-10-4 499,-9-2 1,-8 3 0,-5-3 0,-7 2 447,-3 4 1,5 1 0,4 5 0,6 3-56,6 6 1,4 4 0,9 4-1034,5 4 1,5 10 0,12 9 0,9 2-2182,12 4 2636,3 2 0,12 2 0,-7 0 0</inkml:trace>
  <inkml:trace contextRef="#ctx0" brushRef="#br0" timeOffset="14366">2288 2199 8195,'-35'-35'282,"2"6"1,2 4-1,2 4 434,-2 5 0,4 10 0,-2 1 0,-1 5-185,3 5 1,-4 11 0,6 9 0,0 2-360,0 4 0,1 8 0,9 2 0,3-2 128,6-2 1,4 5 0,2 3-301,0 0 0,16 5 0,3-5 0</inkml:trace>
  <inkml:trace contextRef="#ctx0" brushRef="#br0" timeOffset="14783">3353 2723 8195,'-19'-9'802,"-4"-9"0,-5 7 0,-5-5 0,2 6 46,2 6 1,8 2 0,-2 4 0,3 6-57,3 10 1,7 1 0,4 12 0,4 4-380,2 4 0,8 9 1,4-3-1,5 2-452,6-1 1,7-1-1,10 3 1,7-3-407,3-2 1,1-3 0,-3-7 0,-1-4-585,1-5 1,-3-11 0,0-3 0,-3-2-803,-3-4 0,-4-12 1831,-6-10 0,-4-15 0,-7-11 0</inkml:trace>
  <inkml:trace contextRef="#ctx0" brushRef="#br0" timeOffset="14931">3423 2636 8195,'-17'-25'117,"5"3"1,2-5 332,3 2 0,3 4 0,9 9 0,9 4-261,7 1 1,12 5 0,10-4 0,0 6-553,-1 6 0,7 3 1,-4 11-1,-1 3-887,-3 6 1250,-12-4 0,4 8 0,-6-6 0</inkml:trace>
  <inkml:trace contextRef="#ctx0" brushRef="#br0" timeOffset="15063">3318 2968 8195,'0'-18'187,"2"3"0,6 1 431,10 3 1,14 1 0,17-4-1,7 5-789,8 1 1,12 0 0,5 4 0,3-2 170,-3 3 0,-3 1 0,-8 2 0</inkml:trace>
  <inkml:trace contextRef="#ctx0" brushRef="#br0" timeOffset="15250">4209 2304 8195,'-16'-25'261,"3"6"1,-14-5 0,2 7 375,3 5 0,3 4 0,3 10 0,5 4 24,5 6 0,-2 11 0,2 6 1,4 4-1149,6 2 1,8 8 0,9 3 0,4 5-318,3 1 0,1-5 0,7-1 804,5 3 0,4 1 0,7 3 0</inkml:trace>
  <inkml:trace contextRef="#ctx0" brushRef="#br0" timeOffset="15782">4715 3142 12297,'-11'0'309,"-1"0"1,6 6 46,-5 0 0,-1 0 1,-5-6-31,-1 0 0,1-2 0,-1-2 0,-1-2 158,-4 2 0,1-3 0,-7-1 0,-2 0-289,-2 0 1,-2 3-1,0 5 1,0 0-140,0 0 1,6 7-1,4 5 1,4 3-465,5 3 1,10 5 0,0 2-1,6 1-217,6-1 0,6 4 1,11-6-1,8-1-8,8-3 1,4-9 0,5-4 0,-1-4 245,1-2 1,-5-8 0,-2-6 0,-6-9 326,-6-12 1,-6-8 0,-11-11 0,-6-4 208,-4-6 1,-4-2-1,-4 0 1,-8 2 869,-7-2 0,-12 6 0,-8 3 1,0 11-31,-1 11 0,5 8 0,-2 11 0,6 4-432,4 7 1,10 5 0,1 5 0,10 9-586,6 7 1,2 14 0,4 12 0,8 3-32,11 3 0,8-1 0,6 1 1,4 1-674,5 4 0,-1-4 0,0 5 1,-1-5-613,1-2 1,-4 1 0,3-3-1,-3-1 1344,-8-3 0,-6-7 0,-9 4 0</inkml:trace>
  <inkml:trace contextRef="#ctx0" brushRef="#br0" timeOffset="15931">4925 3317 8195,'6'-27'761,"0"4"0,1 3 0,-3 3 1,4 1-100,2 5 1,-4 3-1,5 8 1,3 0-196,1 0 0,1 10 0,-3 5 0,-1 8-651,2 5 0,1 3 1,3 7-1,-1 3-1419,1-2 1,-7 0 1602,1 2 0,0-5 0,5 7 0</inkml:trace>
  <inkml:trace contextRef="#ctx0" brushRef="#br0" timeOffset="16097">5047 3038 8245,'0'-18'186,"0"1"0,0-1 0,-2 3 3196,-3 3-3985,3-3 0,-12 15 0,8 0 0,0 7 603,-1 3 0,-11 13 0,-9-3 0</inkml:trace>
  <inkml:trace contextRef="#ctx0" brushRef="#br0" timeOffset="16383">3196 1955 8457,'-17'-19'0,"-3"-3"1259,-3-1 0,4 0 0,-5 5 0,5 3 1109,1 3 1,7 2-2362,-1 4 0,8 6 0,-2 0-570,4 10 1,2 6 0,2 3 0,4 2-4361,6 3 4923,11 7 0,4-4 0,8 8 0</inkml:trace>
  <inkml:trace contextRef="#ctx0" brushRef="#br0" timeOffset="16715">5798 2758 8361,'12'-6'426,"0"1"0,-1-7 1,7 4-1,1 0-96,4 1 1,5 1 0,8 6 0,3 0-504,2 0 1,7 0-1,-3 0 1,2 2-663,-1 4 0,-15 3 0,-2 9 835,-7-1 0,-13 9 0,-1 1 0</inkml:trace>
  <inkml:trace contextRef="#ctx0" brushRef="#br0" timeOffset="16847">5746 3177 8167,'12'0'339,"1"-2"294,6-3 0,9 1 0,16-6 1,15 0-465,14 1 1,18 5-1,8-2 1,-48 5-1,-1 0-157,49 1 1,-48 0-1,-1 0-420,43 0 0,0 0 0,-5 0 0</inkml:trace>
  <inkml:trace contextRef="#ctx0" brushRef="#br0" timeOffset="17031">7073 3020 9693,'12'-17'605,"-1"-1"1,1 1-1,6 1 1,1 3-34,4 1 1,4 8 0,10-2 0,4 4-466,6 2 0,5 0 1,6 0-1,6 2-1053,4 4 0,2-2 0,0 6 946,0-2 0,0 5 0,-1-3 0</inkml:trace>
  <inkml:trace contextRef="#ctx0" brushRef="#br0" timeOffset="17266">8138 2601 8190,'-7'-35'604,"-5"0"1,-3 2 807,-3 4 1,1 6-1,-1 11-95,1 6 1,7 6 0,4 8-1,4 10-808,2 9 0,0 8 1,4 5-1,6 7-261,7 3 0,12 3 1,0-1-1,4-1-401,2-5 0,2 3 0,2-6 0,2-1-552,-2 1 0,3-2 0,-1-8 0,-2-4-465,-2-6 0,-4-6 0,-2-5-153,-2-6 0,-10-12 0,1-6 1323,-7-3 0,-9-18 0,4-4 0</inkml:trace>
  <inkml:trace contextRef="#ctx0" brushRef="#br0" timeOffset="17430">8331 2496 8223,'-6'-19'632,"0"-4"1,0 3-1,8-3-300,4 4 0,9 7 0,13 2 0,3 2-349,5 5 0,3 1 0,-4 2 1,0 0 16,0 0 0,0 7 0,0 3 0</inkml:trace>
  <inkml:trace contextRef="#ctx0" brushRef="#br0" timeOffset="17563">8086 2723 8223,'19'-15'0,"3"1"221,1 3 1,16 7 0,2-2-1,7 2-114,5-2 0,13 4 0,1-4 1,3 4-930,2 2 822,-6 0 0,12 0 0,-8 0 0</inkml:trace>
  <inkml:trace contextRef="#ctx0" brushRef="#br0" timeOffset="17732">9064 2217 8385,'-10'-35'0,"-5"2"0,5 4 0,-1 8 1083,-1 7 0,6 6 1,-4 12-384,3 8 0,1 7 0,6 16 0,2 2-926,4 4 1,5 3 0,11 11-1,1 1-602,-2 2 0,4 0 828,-1-5 0,7 7 0,-4 2 0</inkml:trace>
  <inkml:trace contextRef="#ctx0" brushRef="#br0" timeOffset="18132">9623 3090 8882,'-10'-17'691,"-7"-1"0,-8 1 0,-12 1 0,-2 5 155,-2 5 0,-7 4 0,3 2 0,0 2-286,5 4 0,-1 3 0,6 9 0,8 1-565,5 4 0,7 3 1,3 5-1,6-2-620,4 2 1,2 0 0,0 0 0,2-4-109,4-2 1,4-1 0,9-7 0,3-1-102,1-5 0,2-3 0,-3-8 1,1-2 528,-2-4 1,2-11 0,-3-12-1,-5-6 496,1-6 0,-3-4 0,1-9 0,-4-2 545,-2-2 0,-3-8 0,-7 0 1,-3-6 485,-7-4 1,-4 8 0,-1 12 0,0 7 463,-1 9 1,6 11-1257,1 5 1,9 22 0,4 14 0,13 15-616,12 12 1,6 8 0,4 9 0,2 4-389,2 2 1,7 6 0,-1 4 0,1-4-570,-1 0 0,2-1 1,-7 5-1,1 0-2510,0-2 3652,-10-4 0,0-14 0,-6 1 0</inkml:trace>
  <inkml:trace contextRef="#ctx0" brushRef="#br0" timeOffset="18281">9955 3212 8330,'17'-9'803,"-1"1"1,-1 2-15,3 0 1,-5 0 0,13 8-1,-3 4-639,0 6 1,6 11 0,-4 6 0,3 4-534,3 2 1,-4 6 382,2 0 0,-8 7 0,4-3 0</inkml:trace>
  <inkml:trace contextRef="#ctx0" brushRef="#br0" timeOffset="18413">9990 3090 8368,'-2'-45'0,"-2"5"734,-2 3 1,2 4 0,10 6-968,6 9 0,5 9 233,6 9 0,5 0 0,6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0:40.12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6008 1658 8699,'0'-18'0,"0"1"812,0 0 1,0 5 0,0 0 1822,0-1-2348,0 5 0,2 2 0,2 14 0,4 7-140,1 7 1,3 9 0,7-2-1,3 4-349,1 2 0,0-2 1,-5-2-1,-1-2-287,1 2 0,-1-6 0,1-1 1,-1-5-162,1-2 0,-9 1 1,-1-3 282,0-3 0,-6-6 1,4-12 753,-4-6 0,-2-3 0,-2-3 0,-2-1 405,-2-4 0,0 3 0,8-5 0,4 2-192,5-1 1,1 7 0,4 5 0,3 1-407,0 1 0,9 2 1,1 8-1,4 2-189,2 4 1,2 4-1,1 7 1,3 1-297,-2-1 0,-8 6 1,-4 1-1,-2-3-714,-3-2 1,-5-7 761,-5 0 1,-4-10 295,-8-2 1,-2-14 0,-2-11 0,-2-2 105,2-4 0,2 3 0,2 1 1,0 0 228,0 0 1,8 4 0,3-4 0,7 3-94,5 9 0,-1 3 0,9 8 1,4-2-200,3 2 0,9 10 0,-6 6 0,-1 5-491,3 7 0,-6 3 1,2 6-1,-8-2-650,-8-2 1,-3 0 0,-5 6 0,-3 0-2353,-6 0 3397,-5-8 0,-16-2 0,-4-7 0</inkml:trace>
  <inkml:trace contextRef="#ctx0" brushRef="#br0" timeOffset="133">6235 1326 8245,'-35'-35'248,"0"0"0,8 2 0,6 4 0,7 6-314,8 3 0,6 11 0,8 3-628,10 4 1,17 10 0,17 5 693,10 9 0,14-3 0,3 6 0</inkml:trace>
  <inkml:trace contextRef="#ctx0" brushRef="#br0" timeOffset="716">7964 1571 8245,'10'-2'-663,"-2"-2"0,-1-4 1302,5-2 0,-2 5 0,1-7 549,3-2 0,7 7 0,3-1 0,-3 2-742,-2 0 1,5 2 0,1 8 0,2 4-326,4 2 0,-4 3 0,0 9 0,-1 3-198,-5 2 1,4 2 0,-2 6 0,-3 0-306,-7 0 0,1 0 0,-8 0 0,-2 0-90,-2 0 0,-4 1 0,-6 3 0,-10 2 2,-9-2 0,-8-2 0,-5-4 0,-5-4 37,0-6 0,-3-6 0,7-5 1,2-8 566,2-8 0,12-8 0,8-13 0,9-10 628,6-9 0,6-15 0,8-5 0,13-3 140,12-3 1,7 0 0,9 0 0,-1 2-120,0 4 1,1 6-1,-1 11 1,-1 8-291,-5 8 1,3 6 0,-10 10-1,-6 3-325,-8 6 1,-6 12 0,-1 4 0,-3 1-325,-3 1 1,1 2-1,-5 7 1,0 2-220,0-1 0,3 5 0,-3 2 1,0 4-268,0 2 1,-1 2 0,-3 1 0,4 5-94,2 2 1,-6-5 0,1 5 0,-3 0-36,-2-1 1,0 3-1,0 3 1,-2-3-993,-3-6 1,-5-1 1761,-8-5 0,1 4 0,0-12 0</inkml:trace>
  <inkml:trace contextRef="#ctx0" brushRef="#br0" timeOffset="1299">8733 1902 8389,'-18'-7'770,"1"-1"0,1-6 13,4 3 0,7 7-608,10-2 1,13 4-1,13 2 1,6 0-563,4 0 1,1 6 0,-3 0 0,2 0-389,-2 1 0,3-5 0,-3 4 775,-6-4 0,2-2 0,-8 0 0</inkml:trace>
  <inkml:trace contextRef="#ctx0" brushRef="#br0" timeOffset="1667">9379 1763 8245,'7'-18'187,"5"1"0,-4-6 1,-2-1-1,-2 3 1207,1 1 0,-3 9 0,2-1-611,-8-1 0,0 5 0,-7 2 1,-3 4-508,-1 2 1,-3 0 0,1 0 0,-3 2-18,-3 4 0,4 4 0,-5 7 0,5 0 55,2 1 0,-1 5 0,1 2-1475,-1 3 1,6-7-1,1 4 1,-1-2 0,2 3 38,5 1 0,-3-6 1,2 3 675,2-5 1,2-2 539,2 1 0,8-8 0,4-7 1,5-6 610,6-9 1,-1-4 0,7-1 0,0 1-162,-2 5 0,6-3 0,-6 6 0,2 1-601,1-1 0,-3 2 0,4 6 0,-2 0-457,2 0 0,0 2 0,0 4 1,-2 5-211,2 5 1,2 3 0,2 3-1,-2 1-2116,-4-2 2840,-4-1 0,1-3 0,1 1 0</inkml:trace>
  <inkml:trace contextRef="#ctx0" brushRef="#br0" timeOffset="1867">9676 1466 8245,'-26'-58'459,"-3"-1"1,-2 3 0,2 10 0,6 7 1551,3 8 0,11 5-1603,3 9 1,6 9 0,8 8 0,9 12-429,10 9 0,12 6 0,2 8 0,0 2-75,1 4 0,-3 4 1,6 9-1,-3 2-750,-3 2 1,-2 1-1,-4-5 1,-4 2-217,-6 2 0,-5 1 1,-6-7-1,-9-1 1061,-6-5 0,-30-3 0,-14-8 0</inkml:trace>
  <inkml:trace contextRef="#ctx0" brushRef="#br0" timeOffset="2016">9780 1815 8324,'29'-8'0,"-1"-3"61,-3-5 1,6 6-1,-2 3 1,4 1-89,2 0 0,-2 0 0,-2 4 0,-2-2-223,2-1 1,0-1 0,-2 6-1,-5 0-1182,-5 0 1432,-9 8 0,5-6 0,-5 5 0</inkml:trace>
  <inkml:trace contextRef="#ctx0" brushRef="#br0" timeOffset="2284">10200 1833 8245,'11'0'208,"1"-2"272,1-4 0,3-2 0,1-6 0,1 3 62,-1-3 1,1-1-1,-1-3 1,1 1-168,-1-1 0,1 1 0,-3-1 0,-1 1-177,-3-1 1,-7-5-1,2 0 1,-4 2-95,-2 1 1,-8 5 0,-5 1 0,-7 4-66,-3 3 0,-6 1 0,4 6 0,-1 2-277,1 4 0,2 3 1,5 11-1,3 3-118,3 6 1,5 4 0,8 2 0,7 2-174,10 4 0,7-3 0,12 7 0,4 0-258,5-1 0,6-5 0,7 2 0,3-6 787,0-6 0,-2-4 0,-8-7 0</inkml:trace>
  <inkml:trace contextRef="#ctx0" brushRef="#br0" timeOffset="2865">11212 1256 8777,'-23'-17'0,"0"-3"629,2-3 0,1 10 0,5-5 641,3 3 0,6 7-873,12 2 0,11 14 1,14 9-1,8 10-138,8 6 1,9 4 0,2 2-1,-1 4-389,-3 1 0,-2-3 0,1 4 1,-1-1-498,1 1 0,-3-6 1,-3 2-1,-9-7-999,-7-4 1,-5 1-1221,-9-8 2846,-7-8 0,-10-22 0,-10-13 0</inkml:trace>
  <inkml:trace contextRef="#ctx0" brushRef="#br0" timeOffset="3067">11719 1204 8245,'0'-18'446,"0"1"0,0-2 1,-2-3 1095,-4-1 0,2 7-1290,-7 11 0,-1 5 1,-5 7-1,-1 11-91,1 9 0,-3 14 1,-1 3-1,-2 3-40,1-1 1,3 1 0,1 5 0,-1 1-529,-4-1 1,5-1-1,-3-3 1,5-3-422,3-2 0,-12 5 0,7-3 0,-1-3-1618,-1-7 2446,3 0 0,-1-15 0,1 5 0</inkml:trace>
  <inkml:trace contextRef="#ctx0" brushRef="#br0" timeOffset="3334">12138 1745 8245,'35'-17'125,"-2"-1"0,-4-1 380,-6-4 0,-3 5 0,-3-1 0,1 5 328,-1 1 0,-5-1 0,-2 0 1860,-3 3-2506,-1 7 0,-8 4 1,-2 12-1,-3 5-116,-3 6 1,4 4 0,-4 6-1,3-1-177,3-3 1,2 0 0,2 4-1,0-2-254,0-2 0,0 0 0,2 4 1,3-4-282,7-6 1,4-1 0,3-3 0,4 1-271,6-5 1,-1-9 0,1 0 0,4-6 910,5-6 0,-1-12 0,6-9 0</inkml:trace>
  <inkml:trace contextRef="#ctx0" brushRef="#br0" timeOffset="3466">12243 1274 8245,'-18'-12'0,"1"0"294,-1-1 0,3-3 0,1 1 0,5 1-254,1 3 0,4 7 0,12 0-1151,9 8 0,10 11 1111,14 9 0,4 7 0,7-4 0</inkml:trace>
  <inkml:trace contextRef="#ctx0" brushRef="#br0" timeOffset="3985">12976 1379 8245,'0'-18'1851,"0"1"1,2 7-1528,4 4-137,-4 4-212,6 2-469,-8 0 1,-8 0 0,-4 0 267,-3 0 1,3-2-1,1-4 1,-1-5 466,2-5 0,2 3 0,8-5 15,0-7 0,0 7 1,0 1-1,2 1-50,4 1 1,10 5 0,9 4-1,2 4-25,4 2 1,0 8 0,0 6 0,-2 9-62,2 12 1,1 8-1,-3 9 1,-6 2-359,-4 5 0,-7 3 1,-2 8-1,-3-2-191,-3-4 1,-2 3 0,-4-4 0,-4 1-496,-5 0 1,-7-8 0,-5 0 923,-6-7 0,-12 1 0,-3-5 0</inkml:trace>
  <inkml:trace contextRef="#ctx0" brushRef="#br0" timeOffset="4098">13134 2426 8602,'0'-17'696,"0"-1"0,0 1 0,0 0 0,0-1 242,0 1 1,0 5 0,-2 2-939,-4 2 0,-4 3 0,-7 5 0</inkml:trace>
  <inkml:trace contextRef="#ctx0" brushRef="#br0" timeOffset="16232">227 610 8480,'0'-33'116,"0"2"0,-2 4 401,-3 2 0,-5 1 0,-7 9 411,-1 3 1,-1-1-1,-3 7 1,-1 2-110,2 2 0,1 10 1,3 3-1,1 5-506,5 1 0,-3 7 0,8 1 1,2 2-182,2 4 0,4-4 0,4 2 0,8 2-159,7 2 0,0 0 1,9-2-1,1-3-781,2-3 1,-4 4 0,0-6-1,2-1-1546,2-3 0,0-2 2354,-4 1 0,4-1 0,-6 1 0</inkml:trace>
  <inkml:trace contextRef="#ctx0" brushRef="#br0" timeOffset="16782">577 732 8441,'11'-5'-192,"1"-1"1883,-8-8 1,4 10 1743,-8-7-3031,0 7 0,0 4 0,2 11-318,3 5 0,-3-4 0,4-1 0,-2 3-91,2 1 1,-2 3 0,7-1 0,1 1-783,-2-1 0,5 1 0,-5-1 0,2 1-835,-1-1 0,-5 0 1367,6 1 0,-8-10 0,1-8 644,-3-10 0,-2-7 0,0-7 0,0-3 231,0 0 0,-2-6 0,-1 4 1,-3-2 369,2 2 0,2-2 0,2 7 0,0 3-578,0 2 1,8 3 0,3 4 0,5 7-373,1 3 0,9 4 0,5 3 0,5 7-124,5 4 1,0 9-1,-6 4 1,0 4-305,0 2 0,0 0 0,-2 0 1,-4-2-268,-6-4 1,-9 2 0,-5-8 0,-1-2-475,-4-1 1,-4-10 1094,-6-5 1,-4-5 0,-7-5 0,0-7 168,-1-4 0,1-3 0,-1-2 0,3-5 507,3-1 1,4 6 0,8-2 0,0 3 404,0 3 0,0-7 0,2 1-610,4 2 0,11 9 0,13 6 0,3 4-357,1 2 1,7 2-1,2 6 1,0 8-331,-1 5 0,7 8 1,-5-4-1,3 2-558,0 5 0,-9-5 0,5 2 0,-4 0-1168,-4-2 1,2 0-1,-14-7 1976,-2-3 0,6 12 0,1-9 0</inkml:trace>
  <inkml:trace contextRef="#ctx0" brushRef="#br0" timeOffset="17017">1887 593 8406,'-16'-35'394,"4"0"0,-3 2 0,5 4 1750,0 5 0,3 11-1150,7 1 1,2 10 0,3 2 0,7 10-641,4 5 1,9 11-1,2 3 1,2 6-390,0 5 1,-2-1-1,4 8 1,-3-1-436,-3-1 1,4 5 0,-6-3 0,-1 4-495,-3 1 0,-4 0 0,-3 1 1,-6-1-2280,-4 0 3243,-18 1 0,-3-1 0,-16 1 0</inkml:trace>
  <inkml:trace contextRef="#ctx0" brushRef="#br0" timeOffset="17483">1956 994 8406,'16'-35'0,"-2"0"586,-3 1 1,-5-1-1,8 0 1,3 2 814,4 4 0,8 3 0,-3 9 0,1 1-664,4 5 0,2 3 0,4 8 1,2 0-518,1 0 1,3 14 0,-4 3 0,2 4-298,-3 5 0,-3-1 1,-4 6-1,-3-2-495,-3 2 1,-2 0 0,-7 0 0,-5-4-264,-5-2 0,-4-1 0,-2-7 0,0 1-103,0-1 1,-2-7 0,-4-4 949,-5-4 0,1-4 0,0-4 0,2-8 433,5-7 0,1-4 0,2-6 0,0 2 266,0-2 0,2 5 0,3 1 0,7 4-138,3 3 0,9-7 1,1 13-1,2 5-370,4 3 0,4 4 0,4 0 1,4 2-373,1 3 1,-3 5-1,6 8 1,-1-1-472,-1 1 1,3-3 0,-9-1 0,-4-5-219,-4-1 1,-10-2-1,3-6 624,-5 0 0,-9-2 0,-4-6 0,-6-7 228,-6-7 0,-4-7 1,-7 4-1,-3 0 342,-3 0 0,-4 1 1,-6 7-1,2-1 43,2 1 1,2 1-1,-3 5 1,7 5-573,4 4 0,-5 2-1,3 2 1,4 6-388,3 9 1,10 3-1,-2 9 1,4 2-241,2 2 0,10 2 821,8 0 0,7 7 0,10 3 0</inkml:trace>
  <inkml:trace contextRef="#ctx0" brushRef="#br0" timeOffset="17716">3301 505 8562,'-35'-52'608,"-6"3"0,1 7 1,3 9 4701,6 6-4507,6 3 0,17 15 1,8 5-1,11 8-641,11 7 0,7 12 1,12 5-1,5 1-188,5 0 1,1 2 0,0 8-1,-1 1-632,-5-1 1,3 4 0,-6-2-1,-1-1-539,1 3 0,-4 0 0,-8 5 0,-4-3 177,-2-2 1,-9 5-1,-10-3 1020,-4-1 0,-18-1 0,-3-8 0</inkml:trace>
  <inkml:trace contextRef="#ctx0" brushRef="#br0" timeOffset="17915">3703 488 8562,'0'-51'654,"0"5"1,0 5 0,0 10 4396,0 2-4516,0 15 0,8 12 0,3 22 0,7 5-432,5 6 1,4 10 0,8 5 0,0 7-213,0 5 0,-6-4 0,0 5 0,2-3-973,2 2 0,0-4 1,-2 7-1,-6-3-1115,-5 0 1,-1-6 2196,-13-5 0,8-1 0,-5 7 0</inkml:trace>
  <inkml:trace contextRef="#ctx0" brushRef="#br0" timeOffset="18217">4454 820 8562,'9'-35'67,"-3"2"0,-4 2 471,-2 2 0,0 7 1,-2-1 1262,-4 4 0,-3 9 1,-9 2-1358,1 0 0,-1 6 0,1-1 1,-1 6-675,1 9 1,5 4 0,3 1-1,-1 0-408,0 1 1,6-1 0,-3 1 0,1-1-114,0 1 1,0-1 0,6 1-38,0-1 1,-2 1 645,-4-1 0,4 1 311,-3-1 0,10-7 1,7-4-62,4-4 1,7-2-1,2 0 1,2 0-320,4 0 0,2 0 1,2 0-1,0 0-441,0 0 1,6 0 0,2 0 651,1 0 0,3 7 0,5 3 0</inkml:trace>
  <inkml:trace contextRef="#ctx0" brushRef="#br0" timeOffset="18516">4733 243 8562,'0'-40'134,"0"3"1,0 4 978,0 8 0,0 3 1210,0 5 0,2 9-1454,4 8 0,-2 14 0,7 11 0,3 2-320,2 4 0,7 4 0,0 4 0,-1 3-308,-3 3 1,-2 2-1,1 3 1,-1-1-467,1-3 1,-3 1 0,-1 3 0,-4-1-1011,-3-3 0,-1-7 0,-6 2 1,-2-4-255,-4-2 1,3-2-1,-9-4 1,-2-8 272,-1-7 1,-3-1 0,1-7 1215,-1-2 0,9-2 0,9-10 0,9-2 0</inkml:trace>
  <inkml:trace contextRef="#ctx0" brushRef="#br0" timeOffset="18933">5013 820 8562,'-6'-24'15,"-2"1"1,0 0 236,1-2 1,1 5-1,6-3 1,0 3 439,0 3 0,0 5 0,4 1 0,5-1-132,9 2 1,5-3-1,-2 7 1,5 2-118,1 2 1,-4 2 0,4 2 0,0 4-214,1 6 0,-7 9 0,0 4 0,-5 0-191,-5 1 0,-7 5 0,2-2 0,-4 2-308,-2-2 1,-2 2 0,-4-6-1,-7 0-107,-9 1 1,3-3 0,-6-6-1,0 1-190,-5-1 1,-1 1 0,0-3 0,2-1-1289,-2-2 0,6-9 1854,2 3 0,3-4 0,3-2 0</inkml:trace>
  <inkml:trace contextRef="#ctx0" brushRef="#br0" timeOffset="19132">5554 785 8562,'0'-27'0,"0"1"0,0 3 847,0 0 0,0-1 1,0 7-1,-2 0 655,-4-1 1,2 6 0,-5 1-327,1-3 1,-4 8-1099,6 6 1,3 10-1,8 11-391,7 3 1,0 1 0,3-4-1,5 5-587,-1 1 1,2-4 0,1 4-1,3 0-730,2 0 1,-4 1-1,5 1 1630,-3-6 0,6 4 0,-4 0 0</inkml:trace>
  <inkml:trace contextRef="#ctx0" brushRef="#br0" timeOffset="19349">5746 331 7855,'-27'-60'-301,"2"5"0,7-1 1,1 9 3995,-1 12 1,7 8-1835,-1 10 0,8 9 0,0 8-1396,8 10 1,2 7-1,10 8 1,5 10-507,4 10 1,6 5 0,8 3 0,2-1-273,-2 1 0,-8-1 1,-2 0-1,2 3-942,2 3 0,0-4 1,-2 4-1,-4-3-2020,-2-3 1,-7 3 3274,-7 3 0,-15-4 0,2 6 0</inkml:trace>
  <inkml:trace contextRef="#ctx0" brushRef="#br0" timeOffset="19516">6218 837 8537,'11'-33'0,"1"2"538,2 2 0,-5 8 1,3-3 781,1 5 0,3 9 0,1 4 0,1 4-686,-1 2 1,1 2-1,-1 4 1,3 6-640,3 3 1,-4 11-1,5 1 1,-5 2-719,-1 0 0,-7-6 0,1 6 0,1 1-1897,3-3 0,-4-2 2620,-1-8 0,-7 1 0,4-1 0</inkml:trace>
  <inkml:trace contextRef="#ctx0" brushRef="#br0" timeOffset="19732">6567 261 8537,'0'-53'643,"0"9"1,0 3 0,0 6 682,0 6 0,2 4 0,4 9-271,5 5 0,13 5 0,5 14 0,4 9-521,2 10 0,7 6 0,3 4 0,4 4-613,3 5 0,-11 5 1,7 1-1,-7 1-988,-6-1 0,4 0 0,-14 1 1,-2-3-383,-5-3 0,-13 1 0,-3-5 1,-13 0-854,-18-1 2302,-20-1 0,-21-14 0,-9-1 0</inkml:trace>
  <inkml:trace contextRef="#ctx0" brushRef="#br0" timeOffset="20114">6672 732 8537,'17'-35'238,"1"0"1,1 6-1,4 2 1,6 2 775,4 4 0,4 1 0,4 5 0,6 1-86,3 2 0,2 9 0,1-3 1,-1 4-347,1 2 1,-3 0 0,-3 2-1,-7 4-465,-3 5 0,-10-1 1,-5 2-1,-7 1-332,-3 3 1,-8-5-1,2 1-502,-4 2 1,-4 1-929,-4 3 1749,4-1 0,-4-7 431,12-4 0,4-12 0,7-6-70,1-3 0,-1-1 1,0 2-1,1 3 125,-1-3 1,-1-1-1,-2-3 1,-3 1-170,3-1 0,1 7 0,3-1-350,-1-2 0,-5 7 0,-1 1 0,3 6-168,2 6 1,-3 5 0,1 13 0,3 5-35,3 4 1,-5 4 0,8 3 0,-3 5-250,-3 0 0,1 5 0,-1-3 0,1 5-833,-1 6 0,-7-9 0,-4 3 1,-4-3-204,-2-5 0,-10-1 0,-8-10 0,-11-4 1416,-9-6 0,-15-3 0,-9-3 0</inkml:trace>
  <inkml:trace contextRef="#ctx0" brushRef="#br1" timeOffset="20264">6934 348 13254,'-24'-45'-991,"1"5"1,2 5 1953,1 6 1,9 3-904,-1 9 1,6 9 0,-3 8-1122,1 10 0,-2 11 1096,-2 3 1,1 7-1,-14-4 1</inkml:trace>
  <inkml:trace contextRef="#ctx0" brushRef="#br0" timeOffset="20397">4925 261 8565,'0'-27'0,"0"3"-346,0 5 346,8 1 0,10-7 0,9-2 0</inkml:trace>
  <inkml:trace contextRef="#ctx0" brushRef="#br0" timeOffset="20649">7894 243 8549,'25'-17'208,"-5"-1"1,1 1 0,-5 1 1307,-5 5 0,1 3 1,5 10-604,1 4 0,-1 5 1,1 13-1,-1 5-753,1 4 0,-3 11 0,-3 7 1,-6 7-669,-4 4 0,-4 2 1,-6 8-1,-11 4 508,-14 5 0,9-34 0,-3-1 0,-4 3 0,0-1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40.5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196 400 8452,'-35'0'658,"2"-8"0,2-3 1,4-5 389,2-1 0,9-1 0,14 1-768,12-1 1,17 7 0,22-1 0,9 0-482,12 3 1,2 1 0,9 8 0,3 0-258,1 0 1,6 0-1,-3 2 1,-9 4-2794,-5 5 3251,-20 5 0,-3 9 0,-16 2 0</inkml:trace>
  <inkml:trace contextRef="#ctx0" brushRef="#br0" timeOffset="134">92 784 8432,'-33'0'-13,"3"-2"680,7-3 0,17 1 1,18-6-56,21 2 0,23 2 0,16 6 1,13 0-715,12 0 0,-44 0 1,1 0-1,3 0 1,1 0-1,3 0 1,2 0-269,1 0 0,2 0 1,2 0-1,2 0-20,0 1 0,-1-2 0,0-2 0,-2-1 0,-6-1 0,0 0 0</inkml:trace>
  <inkml:trace contextRef="#ctx0" brushRef="#br0" timeOffset="417">1628 330 8287,'-27'-15'0,"6"1"1618,7 3 0,7 9-502,7 2 1,17 13 0,12 12 0,16 3-734,11 3 0,6 0 0,10 0 0,4-2-331,5 2 0,4-6 1,5-3-1,-1-9-401,-2-7 0,-11-4 0,-20-6 0,-9-8-260,-12-11 1,-16-10 0,-17-8 0,-12-5 237,-13-5 0,-20-1 1,-15-1-1,-16 1 323,-9 0 1,37 29 0,-1 3-1,0 1 1,-1 1 0,0 3 0,-1 1 133,-2 1 0,1 1 0,0 3 1,1 2-1,-44 1 0,13 6-112,12 6 0,24 12 0,16 15 0,13 9-1522,9 11 0,22 11 1548,13 0 0,19 12 0,-17-37 0,0 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39.6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105 367 8161,'-17'-8'670,"-1"1"0,3-7 713,3 2 1,6 9-1013,12-3 1,14 4 0,14 2 0,11 0-735,6 0 0,9 0 0,2 0 0,2 0-890,0 0 0,-8 2 1253,2 4 0,-3 3 0,-3 9 0</inkml:trace>
  <inkml:trace contextRef="#ctx0" brushRef="#br0" timeOffset="148">70 717 8161,'-17'0'893,"-1"0"0,1 0-464,-1 0 1,24-2-1,16-2 1,18-4-171,19-2 1,10 6 0,11-3 0,9 1-454,6 0 1,-42 3 0,1 0 0,3 3 0,1 0 0,-1 0 0,0-2 193,-1-1 0,-1 0 0,-2 3 0,0-2 0,0-1 0,-1-1 0</inkml:trace>
  <inkml:trace contextRef="#ctx0" brushRef="#br0" timeOffset="417">1223 385 8161,'0'-18'631,"2"3"1,6 3-516,9 6 0,16 12 0,16 8 0,9 5 1109,12 4 0,13 8 1,10-3-1,0-1-932,2-4 1,-11-4 0,1-3 0,-9-4-257,-14-7 0,-11-7 0,-24-9 0,-10-12-648,-9-9 1,-8-8 0,-10-3 0,-11-4 183,-12-7 1,-21 2-1,-5-6 1,-9 5 490,-7 7 1,1 11 0,-6 11 0,1 7 188,-1 5 0,9 4 0,3 12 0,13 8-544,13 11 1,12 18-1,7 13 1,6 14-2635,5 12 2925,4 5 0,16 10 0,2 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38.7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152 331 8635,'-17'-8'0,"-1"-2"3184,1 1-2842,7-7 1,18 14-1,17-4 1,14 4-622,13 2 0,10 0 1,12 0-1,2 0-592,-3 0 1,-1 0 0,-2 2 0,0 2 870,0 2 0,-16 8 0,-3-5 0</inkml:trace>
  <inkml:trace contextRef="#ctx0" brushRef="#br0" timeOffset="132">65 733 8559,'-24'-2'961,"1"-4"0,8 2 0,13-6-702,11 2 0,26 3 0,24 3 0,10-2-349,13-2 1,7-2-1,-36 6 1,1 0-1,1-1 1,1 0-431,1 2 1,2-1 154,1-3 1,0 0 0,5 0-1,0 0 1,1-4 0,0 1-1</inkml:trace>
  <inkml:trace contextRef="#ctx0" brushRef="#br0" timeOffset="401">1479 383 8505,'2'-9'1826,"6"5"-1219,10 8 1,11 7 0,15 11 0,13 3-12,9 2 0,7 0 1,15 4-1,1-4-776,4-1 0,-12-11 0,-1-9 0,-14-4-151,-14-2 0,-9-16 0,-16-7 0,-9-10 133,-11-8 1,-14-3-1,-11-9 1,-11 1 197,-10-1 1,-13 3 0,-12 1 0,-6 5 229,-6 1 0,1 8 0,-9 10 0,1 6-210,5 9 0,12 8 0,10 10 1,7 11-836,9 14 1,13 12 0,9 13 814,10 6 0,14 12 0,4 3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37.8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16 452 8343,'-10'-11'783,"4"-1"1,6 2 0,6-1-1,6 3-368,3 0 0,10 6 0,5-5 0,5 1-250,5 0 1,-1 0-1,8 4 1,1-2-514,3-2 0,3 1 0,2 5 0,4 0-327,2 0 1,-13 0-1,-2 0 1,-9 0 674,-3 0 0,0 7 0,0 3 0</inkml:trace>
  <inkml:trace contextRef="#ctx0" brushRef="#br0" timeOffset="149">155 941 10889,'10'-15'188,"8"3"1,11-3 0,17 3 0,14-3-388,12-3 1,14 3-1,9 1 1,0 2-623,0-1 1,0 3 137,-2-2 1,-11 1-1,3-7 1</inkml:trace>
  <inkml:trace contextRef="#ctx0" brushRef="#br0" timeOffset="433">1483 190 8603,'-24'-17'0,"1"0"1419,2-1 1,7 8-785,3 5 0,7 10 0,-2 7 0,8 5-370,10 7 0,3 5 0,18 10 0,6 1-124,4-1 0,9-2 0,6-2 0,0 0-424,2 0 1,1-8 0,5-6 0,-4-7-239,-2-8 0,-8-8 1,-9-10-1,-6-11-21,-10-8 1,-15-12 0,-12-3 0,-12-5 200,-9-1 1,-16 1 0,-16 3 0,-9 3 243,-6 2 1,-9 9 0,-3 8 0,1 7 200,3 9 0,10 8 0,6 10 1,4 9-718,5 11 613,10 12 0,6 13 0,10 9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16.404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472 559 8425,'-6'-17'1128,"0"-1"1,-5 1 0,3 1-2,-2 4 0,6 7 0,-1 10-815,3 7 1,9 11 0,7 8 0,5 6-355,5 4 0,7 8 0,-4-5 0,2 3-564,0-1 1,-2-5 0,2 4 0,-3-3-2473,-1-3 3078,-14-2 0,13-2 0,-15 0 0</inkml:trace>
  <inkml:trace contextRef="#ctx0" brushRef="#br0" timeOffset="167">1 542 8309,'0'-43'278,"1"-2"1,5-1 676,6-1 1,13 14 0,12 0 0,13 6-446,13 6 0,14 7 1,9 4-1,5 3-407,0 3 1,-2 9-1,-3 7 1,-3 4-1042,-1 1 1,-18 6 0,-6 3 0,-14 1-1229,-7 4 2166,-10-6 0,-1 16 0,-9-4 0</inkml:trace>
  <inkml:trace contextRef="#ctx0" brushRef="#br0" timeOffset="634">297 908 8649,'-7'10'548,"-5"-4"1,2-4 0,1 0-205,1 4 1,4 3-1,12 9 1,11-1 230,14 1 0,21-1 0,22 1 0,17-1-463,-40-8 1,1-1 0,3 1 0,0 0-1,4-1 1,1-1 0,-2 0 0,0-2-222,-2-1 0,0-2 1,-1-1-1,-1 0 0,-5-1 1,-1 0-1,41-2-268,-15-4 0,-14-6 0,-16-9 0,-7-4 75,-8-2 1,-7 5 0,-13-3 0,-7 2 415,-8 0 1,-5-1-1,-11 7 1,-3 1 231,-6 5 0,-10-3 0,-4 8 1,1 2-59,-1 2 1,2 2 0,8 2 0,2 4-429,2 6 1,10 5 0,-1 5 0,9 1-212,3-2 1,2 4-1,8 1 1,4-1-131,5 0 1,13 4 0,5-5-1,4-3-78,2-2 0,0-9 0,0-4 0,-1-4 300,1-2 1,-9-16-1,-7-7 1,-7-12 584,-5-12 0,-1-1 0,-6-16 0,0-2 374,0-2 1,-8-4-1,-5-2 1,-7 1 743,-3 5 1,-8 2 0,2 12 0,-2 5 620,2 4 1,4 14-1656,7 14 1,8 11 0,7 18 0,6 13-560,9 12 0,13 9 0,8 13 1,8 5-249,4 4 0,-1 1 1,5 3-1,-4 2-882,-3 2 0,7 7 0,-3-3 0,3-1-833,-3-3 1,-3-12 1882,-8-6 0,0-4 1,0-1-1</inkml:trace>
  <inkml:trace contextRef="#ctx0" brushRef="#br0" timeOffset="800">2026 1031 8344,'2'-28'462,"4"5"0,-4 4 0,6 1 0,0 3 709,3 3 0,5 4 0,3 8 0,3 2-907,1 4 0,8 6 0,-2 11 0,2 6-763,-2 4 0,4 8 1,-6 2-1,2-1-3874,0 1 4373,-7-2 0,3-6 0,-7-1 0</inkml:trace>
  <inkml:trace contextRef="#ctx0" brushRef="#br0" timeOffset="934">1922 629 8386,'15'-35'690,"-1"2"0,-3 4-297,3 6 0,9 5 0,8 6 0,8 7-550,8 3 1,5 4 156,6 3 0,4 13 0,8 9 0</inkml:trace>
  <inkml:trace contextRef="#ctx0" brushRef="#br0" timeOffset="1100">2428 664 8502,'2'-18'714,"4"1"1,4-1 0,9 1 0,6-1 228,10 1 1,17 5 0,18 3 0,12 1-610,9 4 0,4 4 0,4 4 0,-8 4-923,-7 1 1,-16-3-1,-16 4 1,-9-2-2725,-6-4 3313,-18-3 0,-3-8 0,-16-3 0</inkml:trace>
  <inkml:trace contextRef="#ctx0" brushRef="#br0" timeOffset="1268">2900 245 8492,'-8'-28'531,"0"3"1,-6 10 0,5 1 1062,1 2 1,2 11-898,6 1 0,0 15 0,2 14 0,4 4-270,6 2 0,5 6 1,4 2-1,5 1-670,1 5 0,0-1 0,4 1 1,-2-3-1007,2 3 0,-4-5 1,2 3 1248,2 2 0,2-7 0,2 1 0</inkml:trace>
  <inkml:trace contextRef="#ctx0" brushRef="#br1" timeOffset="1486">3598 384 9417,'10'-50'797,"-4"3"1,-4 9 2205,-2 6 1,-2 9-2195,-4 12 0,4 5 0,-4 12 1,4 7-630,2 8 1,8 9 0,4 10-1,5 7-190,6 3 0,4 5 0,10 1 1,4 4-711,6 2 0,-3 0 0,3 0 0,-1-7-365,-1-7 1,4-9 0,-9-2 0,-3-12 29,-6-13 1,-6-8 0,-9-8 1054,-4-8 0,3-7 0,-5-16 0</inkml:trace>
  <inkml:trace contextRef="#ctx0" brushRef="#br0" timeOffset="1634">4000 192 8440,'0'-35'144,"0"0"0,0 2 1,2 4 576,4 6 0,5 6 0,13 5 0,5 6-666,4 4 1,3 2 0,3 2 0,4 4-950,2 6 0,-12 5 894,2 6 0,-12 4 0,2 8 0</inkml:trace>
  <inkml:trace contextRef="#ctx0" brushRef="#br0" timeOffset="1784">3703 576 8476,'17'0'134,"3"-5"0,3-3 0,10 0 563,12 0 1,9 3-1,18 5 1,4 0-769,5 0 1,10 0-1,2 0 1,-3 1 70,-7 5 0,2 4 0,-5 7 0</inkml:trace>
  <inkml:trace contextRef="#ctx0" brushRef="#br0" timeOffset="1969">4768 367 8672,'-15'-23'0,"1"1"1022,3 7 0,5-1 116,-6 10 0,8 16 0,-2 13 0,4 10-558,2 8 0,10 6 0,6 11 1,5 6-740,0 4 0,5-4 1,-3 0-1,0 2-683,2 2 1,-11-6 0,1-4 0,-5-5 841,-6-7 0,-10-3 0,-3-8 0</inkml:trace>
  <inkml:trace contextRef="#ctx0" brushRef="#br0" timeOffset="2386">4454 908 8437,'25'-29'374,"4"0"1,4 8-1,4-1 1,4 7 675,5 3 0,7 8 0,7-1 1,8 3-407,6 2 0,1 0 1,-5 0-1,-2 0-517,-4 0 1,-2 0 0,-15 0 0,-14 0-146,-10 0 1,-13-8 0,-4-4-181,-4-3 0,-16-1 1,-5 3-1,-7 3-224,-5 2 1,0-4 0,0 7-1,4 1 52,2 2 1,-4 10 0,5 3 0,5 5 23,5 1 1,1 3 0,7 1-1,2 4 141,2 2 0,4 0 0,4 5 0,6-5 43,3-2 0,8 0 0,3-4 0,1 1 62,4-7 0,-4-5 0,0-10 0,-2-2 225,-3-4 0,-3-11 0,-1-14 0,-3-10 231,-3-11 1,-4-9 0,-10-8 0,-4-1 280,-6 0 0,-5-6 0,-5 1 0,-3 1 567,-2 2 0,6 12 0,-3 9 0,5 15 247,1 10 1,9 19-1542,3 12 1,6 17 0,8 22 0,9 11-102,10 5 1,6 12 0,4 7 0,2 3-581,2-1 0,-1 1 0,-3 7 0,0 0-1506,-2-1 1,0-5 2021,-18-13 1,5-8 0,-12-2 0</inkml:trace>
  <inkml:trace contextRef="#ctx0" brushRef="#br0" timeOffset="2550">5659 873 8327,'8'-25'211,"-1"6"0,7-3 1,-4 7 966,-2 3 0,5 8 0,-1 0 1,3 8-639,3 8 0,-1 11 1,1 8-1,-1 6-955,1 4 0,-1 5 1,-1-3-1,-3 2-787,-1 3 1202,-8 3 0,11-7 0,-5-1 0</inkml:trace>
  <inkml:trace contextRef="#ctx0" brushRef="#br1" timeOffset="2683">5746 489 10020,'10'-52'195,"0"9"1,-5 10 51,7 14 0,4 9 0,1 12 0,1 8-276,-1 13 0,1 4 0,-1 16 0</inkml:trace>
  <inkml:trace contextRef="#ctx0" brushRef="#br0" timeOffset="31702">140 1554 8527,'-15'-11'482,"3"-1"1,-2 6 0,7-3 2397,-3 1-2741,6 2 0,-4 14 1,8 3-1,2 5-69,4 1 1,4 1-1,7 1 1,1 3-115,-1 1 0,1 6 1,-1-6-1,3 1-86,3 1 1,-4-6-1,5 5 1,-3-5-146,2-2 1,-3 1-1,5-3 1,-2-1-108,0-2 0,3-8 0,-5 1 1,4-3 249,2-2 0,-3-2 0,5-5 0,4-11 252,6-9 0,-1 0 0,7-2 0,-2 0 285,-5 1 0,5 3 0,0 10 0,0 1 121,-1 2 1,5 9-1,-5-1 1,3 9-176,4 13 0,-5 1 0,1 10 0,0 3-354,-1 0 1,-5 3 0,2-2 0,-4-2-232,-2-1 0,-2-9 0,-4 2 1,-6-5-785,-4-7 1,-7 3 706,0-8 0,-7-2 0,5-10 0,0-6 385,0-3 0,-5-5 1,7-1-1,2-2 204,1 1 1,3 3 0,1 1-1,2 1 333,3-1 1,7 7-1,-2 1 1,6 2-78,5 4 0,-1 2 0,8 2 0,3 2-351,7 4 0,-1-2 0,6 8 1,-2-1-485,-4-1 1,-1 4 0,-5-8-1,-1-1-164,-3 3 1,-13-6 0,0 4 0,-8-6 71,-9-6 0,-4-4 0,-9-7 0,3-1-411,-2 1 0,-4-2 1,-6-3-599,-5-1 1402,3 0 0,0 5 0,8 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49.05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105 87 12282,'-18'-27'-243,"1"2"1,-1 10 0,1 3 2681,0 6-1869,7 4 0,2 4 0,10 4-519,4 6 1,4 9 0,7 2 0,2-1-76,5-3 1,-5-2 0,6 3 0,-1 1-179,-1 2 1,2 1 0,-4-9 0,3-1-80,-3-3 0,-2-1 0,-1 4 1,1-5 171,5-1 1,-5-2 0,4-6-1,-3-2 551,-3-4 1,3-3-1,3-11 1,4-1-20,0-2 1,6-7-1,-4 5 1,4 0 210,2 0 0,0 3 0,2 9 1,2 3-151,2 2 0,1 3 0,-3 7 1,2 5-353,-2 11 0,-2-1 0,-4 8 0,-2-1-297,-2-1 1,-2 6 0,2-6-1,-6-1-404,-3-3 0,-9-1 0,1-3-646,1-3 0,-3-4 1126,2-8 1,-6-8-1,5-4 1,3-3 226,1-3 1,5-1-1,1-1 1,4 1 84,3 3 1,-3 5 0,8-3 0,6 4 257,3 3 1,5 1 0,5 6 0,3 0-114,3 0 0,-4 8 0,4 3 1,-3 5-512,-3 1 1,-7 1 0,-7-1-1,-5-1-637,-3-5 1,-15 3-190,3-8 0,-15 0 19,-3-6 1,0-2 0,-5-4-2035,3-6 2907,2 4 1,7-7 0,3 5-1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0.8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105 156 8115,'-18'-28'0,"7"-3"0,-1 8 335,-2 2 0,5 3 0,-1 5 852,2 1-903,2 8 1,6-2-1,0 12-291,0 6 1,0 5 0,0 5 0,0 3 90,0 2 1,0 4 0,0 8 0,0 4-120,0 1 0,6 1 0,0 3 1,-2-3-63,-2-2 0,-2 3 0,0-3 1,0 0-59,0-1 0,0-3 1,0-8-1,0-4-142,0-1 1,0-3-1,-2-8 1,-2-1-1502,-2-2 1798,0-8 0,-1-4 0,-3-10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1.1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18 8234,'-27'-2'0,"1"-2"274,1-2 0,4 0 0,-6 6 0,-1 2 186,1 4 1,6 5-1,-2 11 1,3 3-178,3 2 1,7 8 0,4 8 0,4 1-288,2 5 1,8 7-1,6 4 1,7 1 8,8-1 1,12-2 0,7-8 0,7-3-31,3-6 1,10-4 0,0-4 0,9-6-114,9-10 0,-1-7 0,-35-10 1,1-2-1,0-1 0,1-2-28,-1-3 1,1-1-1,1-3 1,-2-2-1,37-22 1,-9-5-274,-5-6 1,-14-3 0,-9-3 0,-16 3 269,-16 3 1,-11-3 0,-16 3 0,-11-1 74,-14 1 0,-14 5 1,-17 7-1,-12 2 114,-7 4 0,36 13 0,-1 1 0,-1 2 0,-1 2 0,-1 1 0,1 1 69,-49-5 1,4 1-1,8 7 1,5 2-163,12 2 1,14 4 0,29 4 0,9 5-300,11 5 1,7 9-1,5 4 372,7 4 0,11 2 0,5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1.4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10 8331,'-17'-8'571,"-1"6"1,8 2 0,5 12 0,3 4-551,2 1 0,0 8 0,0 2 1,0 3-55,0-1 1,2 0 0,1 6 0,3-2-231,-2-4 0,4 4 0,-2-4 0,0 4-287,1 2 1,-5-6-1,4 0 550,-4 2 0,-18-6 0,-3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1.6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87 8180,'-15'-1'146,"3"-5"1,6 4 0,14-4-153,9 4 0,16 0 0,16-2 0,9-2-63,12 2 1,7 1 0,13-1 0,1-2-549,2 2 1,-6 0 616,-5-2 0,-8-3 0,3-9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1:16.7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34 123 9052,'-8'-18'587,"4"3"1,-6 1 0,2 3-23,5-3 1,3 6 0,5 1 0,9 1-186,7 0 1,8-2 0,12 4 0,6-2-397,3 3 1,8 1 0,3 2-1,-1 0-576,0 0 0,-4 5 0,-9 3 0,-8 0-369,-8 0 0,-6-1 1,-10-1 960,-3 6 0,-28 3 0,-13 3 0</inkml:trace>
  <inkml:trace contextRef="#ctx0" brushRef="#br0" timeOffset="134">121 420 8123,'17'0'419,"1"0"198,-1 0 0,3 0 0,3 0 1,6 0-131,4 0 0,4 0 1,4-2-1,7-2-906,9-2 1,-3-2 0,6 4 418,0-1 0,-6-17 0,7 3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1.8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385 18 8189,'-10'-8'192,"-5"6"1,3-3 0,-5 3 262,-6 2 0,1 0 0,-5 2-386,2 3 1,3-1-1,9 8 1,1 1-237,-1 3 0,-3 1 0,1 1 1,1-1-211,2 1 0,3-1 0,-5 1 1,2-1-960,-1 1 1336,-3-1 0,-9 1 0,-2-1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2.0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8189,'27'0'-28,"-1"0"1,-3 0 388,0 0 1,-5 2 0,-9 4 241,-1 5 1,4 5-1,-6 1-383,-3 1 1,-1-1-1,-4 1-377,-3-1 1,-5 1 0,-8-1 0,1 1-1475,0-1 1631,-9-7 0,-1 13 0,-8-4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2.4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96 8187,'-2'-18'503,"-2"1"1,-2-1 811,2 1 1,-3 5-38,1 0 1,-6 10-1107,6 2 0,1 8 1,5 12-1,0 1-142,0 2 1,0 8 0,1-2 0,3 2-277,2-1 0,8 3 0,-5-4 1,3 4-217,0 2 1,-1-2 0,5-2-1,-3-4-267,-1-2 0,-2 4 1,3-4-1,-3 1-1069,-2-1 1798,-2-2 0,-6-5 0,0-1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2.6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51 140 8466,'-12'-19'42,"1"-5"1,1 5 0,-2-4 50,6 3 1,6 5-440,6 3 1,-2 4-1,10 8 1,3 0-241,4 0 0,3 2 586,-7 4 0,1 4 0,-1 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2.7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18 8362,'-12'-2'1313,"0"-4"0,10 4-1214,2-4 0,10 4 0,13 2 0,8 0-544,8 0 0,0 0 1,8 0-1,3 2 445,6 4 0,-1 4 0,5 7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3.2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332 592 8275,'-11'-5'0,"1"-3"0,0 0 610,1 0 0,-3-3 0,-6 5-81,1 2 1,0 2-1,-1 2 1,1 0-280,-1 0 1,1 0 0,-1 0 0,-1 2-228,-4 4 0,9 3 0,-4 9 0,3-1-203,-1 1 0,5-1 1,1 1-1,2-1-423,4 1 0,3 1 0,2 2 1,3 3 138,2-3 0,10-1 1,-1-5-1,7-3 117,-1-7 1,6-3-1,0-2 1,2-2 337,0-3 0,-5-13 0,3-11 0,-2-6 443,-4-6 1,-3-3 0,-4-11 0,-5-3 317,-1-6 0,-4 0 0,-12-2 0,-9 0-35,-11 6 0,-5 6 0,-1 9 1,-1 8 131,0 6 0,0 12 0,2 1-653,4 11 1,5 7 0,13 7 0,5 11-435,4 9 0,12 8 1,5 4-1,10 5-134,8 7 0,0-9 0,12 11 1,-2-3-331,-4 1 0,5 1 0,3 1 0,1-3-415,-1-3 1,-4 3 0,-9-5 1116,1-1 0,0 7 0,0-7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3.6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18 8434,'-12'-6'2671,"1"0"-2570,7 0 1,-4 14 0,8 4-1,0 3-501,0 3 1,0-1 0,0 3 0,0 1-577,0 2 976,0 1 0,8 1 0,1 2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3.8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245 165 8228,'-31'-29'-384,"-2"2"1,-2 2 400,4 4 1,-2 1 0,10 5-1,1 1 1645,3 2 1,9 10-1982,5 2 0,3 8 0,4 10 0,3 1 319,7 4 0,4 5 0,1 6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3.9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245 121 8241,'-12'-27'0,"0"4"0,-1 3 555,-3 3 0,-1 1 1,-1 4-6,1 7 1,5 5 0,1 5 0,-1 7-707,2 4 1,-3 9 0,5 4 0,0 6-382,0 6 1,1-3 0,3 7 0,-4 0 536,-2-1 0,-1 11 0,-7 7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4.1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18 140 8238,'-10'-17'1323,"4"-1"0,5 1 0,2 1-1270,5 5 0,10 1 1,9 6-1,2-2-222,4 2 0,4 0 0,4 1 1,4-3-928,1 2 1,-5 2 1095,2 2 0,-4-8 0,-2-2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1:12.9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1038 7902,'-7'-11'79,"-5"-1"0,-2 0 0,1-3 0,3 1 1147,2 3 0,1 7 402,1-2-1253,4 4 0,2 2 0,11 0 0,5 0-153,1 0 0,9 0 1,3-2-1,4-2-24,2-2 1,0 0 0,0 6 0,-1 0 19,1 0 0,0-2 0,-2-1 0,-2-3-34,-2 2 1,-7 2 0,1 2 136,-4 0 1,-7 0 44,0 0 0,-8 2-242,1 4 0,3-2 0,-2 7 0,-2 3 30,-2 1 0,4 9 0,1 1 0,3 0-87,4 0 0,-1 12 0,1 0 0,-2 4-224,1 2 1,3 7-1,1 2 1,1 10 16,-1 6 0,1 0 0,-3-2 0,-1-4-73,-3-1 1,-7 1 0,4-10 0,-2-7 20,0-7 0,-1-10 0,-5-5-263,0-4 416,0-9 0,0-4 0,-2-12-11,-3-6 0,3-9 0,-6-6 0,2-6-293,0-10 0,-5-5 1,3-7-1,0-1-53,0-2 1,3-14 0,3 2 0,-2-2 93,-2 1 1,0 3-1,8 0 1,4 2 132,5 0 1,5 4 0,1 15 0,1 6 124,-1 5 0,1 10 1,-1 9-1,1 9 22,-1 6 1,-5 4 0,0 2-1,1 4-124,3 1 0,1 5 1,-1 7-1,-3 3 155,-1-3 0,-2 4 0,1 0 1,-5 1 1,-4-1 0,-4 4 1,-4-4-1,-5 0-82,-5 1 1,-7-1-1,-3-4 1,-1 3-78,-4-3 1,-2 4 0,0-2-1,2-1-218,2-3 0,2-7 0,-2-3 0,6 1-1408,3 0 1774,10-6 0,3 11 0,7-5 0</inkml:trace>
  <inkml:trace contextRef="#ctx0" brushRef="#br0" timeOffset="2867">1390 479 8177,'0'-17'131,"0"-1"1,0 1 0,0 0 0,0-1 341,0 1 0,0-1 0,0-1 0,0-3-13,0-1 1,2-2 0,2 2-1,2-5-54,-2 1 0,-2 0 0,-2 6 0,-2-3-53,-4 3 1,4 2-1,-6 1 1,2 1 119,1-1 0,-3 7-369,2-1 0,2 10 0,-6 2 0,3 12-171,3 9 1,2 8 0,2 12 0,0 5 62,0 5 0,0 9 1,2 2-1,2 2-50,1 0 0,3-2 0,-4 4 1,2-4-276,-2-1 0,-2-3 0,0-8 0,2-3-527,1-6 0,1-12 592,-6-6 0,0-13 1,0-10-1,0-12 47,0-9 1,0-8 0,0-10-1,0-4 161,0-2 0,0-7 0,2-6 0,2 2 140,2 1 1,7 9 0,1 1 0,5 2 27,5 5 1,5 3 0,-4 5 0,0 9 38,0 8 1,5 5-1,-7 8 1,-2 2-64,-1 4 0,-3 3 0,-1 9 0,-3 1-63,-1 4 0,-8-3 0,1 3 0,-3-3 19,-2-3 0,-2 6 0,-1 1 0,-7-5 35,-6-5 0,3 1 0,-10-5 0,1 1 71,-1 1 0,3-8 0,-3 2 0,4-4 186,1-2 1,1 0-1,-1 0-59,1 0-393,-1 0 1,11 0-1,7 0 1,11 2-68,11 3 0,3 5 1,8 8-1,0 1-239,4 4 1,2-1 0,-3 7 0,3 2-167,2 2 0,0 2 0,-6 0 0,0 2-232,0 3 0,-6-1 0,-4 8 820,-6 1 0,-5 3 0,-14 1 0</inkml:trace>
  <inkml:trace contextRef="#ctx0" brushRef="#br0" timeOffset="3200">1635 1649 8080,'0'-17'442,"0"0"660,0-1 0,0 1 0,0-1-69,0 1 1,0 5 0,2 2-517,3 3 0,-1 1 0,8 6-342,2 0 0,1 8 0,1 3 0,-3 7-136,-1 5 0,-8-2 0,3 8 0,-1 0-51,0-1 1,0 5 0,-6-4 0,0 2-221,0-2 0,0 4 0,0-6 0,0 0-145,0-4 0,0 3 0,0-3 0,2-2-58,4-1 1,-2-5-1,7-1 1,3-4-601,1-3 1,5-1 0,3-8 1034,6-4 0,4-11 0,2-10 0</inkml:trace>
  <inkml:trace contextRef="#ctx0" brushRef="#br0" timeOffset="3334">1792 1300 8136,'-35'-17'796,"8"-1"0,3 1 0,5 1 609,2 5-1760,7 3 1,10 10 354,12 4 0,11 3 0,4 9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4.3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86 8534,'0'-17'965,"-6"-1"1,-2 1 1512,-2-1-2098,7 9 1,-5 3 0,10 10-298,4 2 0,-3 7 0,9 1 0,0 5-144,-3 4 1,7 7 0,-6-5-1,1 2-632,1 4 1,-6 0 0,3 0 0,-1-2-287,-4 2 1,-2 4 0,-2 4 978,0 2 0,-8 7 0,-1-3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4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115 191 8238,'24'-35'343,"-1"0"1,0 2-1,-7 4 1,-3 7 1627,-1 9 0,-1-1-1239,7 9 0,-6 1 0,-3 9-608,-1 7 0,4 6 1,-5 3-1,1 4-100,0 2 0,4 10 0,-5 8 0,1 1-349,0 1 0,-2 0 0,-4 5 0,2 2-437,1 4 0,-1-3 0,-10 3 0,-5-2 87,-5 2 1,-9-3 0,-4 1-1,-4-7 496,-2-9 0,0-5 1,2-6-1,2-7 292,2-9 1,8-7 0,-3-12-1,7-7 125,5-9 1,-1-5-1,9-8 1,6-2 180,7-3 0,9 1 1,7-6-1,8 3-544,6 3 0,7 4 1,-3 4-1,0 4-344,0 1 0,5 3 1,1 6 468,7-1 0,-2 1 0,6-1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4.9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88 139 8238,'-8'-35'302,"-1"6"1,-9 3-1,3 5 1344,3 5 0,2 11-892,4-1 1,4 6-1,-3 6 1,3 5-707,2 5 0,7 9 1,5 4-1,4 4 32,1 2 0,2 0 1,3-2-1,1-2-522,-2-2 1,-1 0 0,-3 4 0,1-4-554,-1-5 1,1 1-1,-3-2 1,-1-2-596,-3-1 1,-7-9 1589,2 1 0,-12-8 0,-3 4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5.0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0 228 8238,'0'-24'0,"0"-1"193,0-2 1,0 6 0,0-3 0,0 5 148,0 1 1,2 3 0,4 1-1,5 5-186,5 1 0,3-4 0,5 6 1,5 2-498,4 3 0,-4 2 0,0 3 0,0 4-1761,-2 2 2102,6 1 0,-13 15 0,5 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5.2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36 8401,'2'-16'983,"4"5"1,6 5-818,3 4 1,12 2 0,6 0-1,8 0-448,4 0 0,3 0 0,6 0 1,1 0 281,-5 0 0,-1 8 0,3 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5.3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53 193 8273,'10'-35'72,"-2"2"0,-8 2 1,0 4 878,0 1 1,-6 9-1,-2 7-226,-2 3 0,5 1 0,-5 8-653,2 3 0,2 11 0,6 9 0,-2 2-396,-4 4 1,5 2 0,-5 2 0,4 2-533,2 4 1,0-2 0,0 5 855,0-1 0,0 6 0,0-5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5.7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332 53 8478,'-18'-18'571,"7"7"1,-1 1 0,-1 2 254,-3 4 0,-1 2 0,-3 2 0,-1 0-471,-2 0 1,-1 8 0,5 4 0,-1 3-416,3 3 1,-4 5 0,9 2 0,-4 1-191,-1-1 0,5 4 0,3-6 0,1-2-138,4-1-1,2-3 1,2 1-828,0-1 1613,0 1 1,8-9 0,3-3 182,5-4 0,1-4 0,1-2 0,-1-1-134,1 1 0,-1-4 0,3 2 1,1 2-223,2 2 1,1 2 0,-7 2-1,1 4-284,-1 6 0,0 3 0,1 3 1,-1 1-326,1 4 1,-6 5-1,-3 6 1,-1 1-473,-4 0 1,0 0-1,0 0 1,1 0 44,-1 0 0,-2 0 1,-4 0-1,-2 0-1087,-1 0 1899,-9-8 0,4 6 0,-7-6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5.9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8273,'16'-17'242,"-5"-1"1,-1 7 0,-4 1 431,6 2 0,-3 2 1,3 6-589,1 0 0,-3 0 0,0 2 1,0 4-216,-1 6 0,-3 9 0,4 2 1,-2-1 128,-5-3 0,7 6 0,0 3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6.0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35 167 8273,'-6'-35'74,"0"0"0,-5 2 0,5 4 452,2 6-526,2 11 0,10 12 0,2 10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8.3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43 402 8180,'-8'-9'354,"-2"1"2422,1 0-1722,-7 6 1,16-6-815,0 8 0,12 0 1,15 0-1,12 0-212,9 0 0,3 6 0,11 2 0,-2 0-217,-4-1 1,5 1 0,-3-4-1,-2 2-208,-2-2 1,-9 4 0,-6-3-1,-8-1 35,-8-2 1,-3-2 0,-5-2 414,-3-4 1,-5-3 0,-9-9 340,-3 1 1,1-3-1,-6-1 1,2-2 4,4 1 1,3-3 0,1 2 0,0 2 2,0 1 1,0-3 0,0 0 0,0 1-36,0 3 1,5 1-1,3 1-184,2-1 1,1 3-1,5 1-362,-4 3 0,-3 7 1,-3-2-290,6 4 0,3 4 1,3 2 85,-1 2 1,1 7 0,-1-1-1,1 3-31,-1 3 1,1 1-1,-1 3 1,0 3-68,1 2 1,-1 0 0,1 4-1,-1-2 82,1 2 0,-7 0 1,1-1-1,0-7 164,-3-4 0,5-1 1,-6-3 448,1-3 1,-5-6-1,4-12 1,-2-6 547,0-3 0,5-9 0,-3-1 1,0 0 99,0 0 1,-1-4-1,-3 5 1,4 3-422,2 2 1,-4 3 0,3 3 0,1 3-602,0 2 0,1-4 0,7 7 0,1 1 6,5 2 1,-3 10 0,8 3 0,2 5-295,2 1 0,0 1 0,-2-1 0,-2 2-39,2 5 0,0-5 0,0 6 0,-4-1-135,-1-1 1,-3-2 0,-6-7-389,1-2 1115,-1-1 1,-5-9 0,-2-8 335,-3-7 1,-1-5-1,-6 1 1,2-1 44,4 1 0,-4-1 0,6 3 0,0 1-244,3 3 0,5 1 0,1-4 1,3 5-193,3 1 0,2 2 0,8 6 1,0 0-312,4 0 1,2 0-1,-4 0 1,2 0-67,3 0 0,-3 2 1,4 2-1,-4 2-1,-2-2 1,-6 3 0,-2-1 0,-2-2 36,-3-2 1,-3-2 367,-2 0 1,-7-2 89,-4-4 1,-4 2 647,-2-7-1064,0 7-408,-8-4 109,6 8 473,-6 0 1,8 2 883,0 4 428,0-4-628,0 6-375,0-8 485,0 0-666,0-8 1,8-2 0,6-7 0,5-1-54,4 1 1,14-1 0,0 1 0,6-1-31,5 1 1,3 1 0,1 3 0,1 3-60,-1 2 1,-2 2-1,-3 6 1,-6 2-105,-4 4 1,-4 4-1,-4 9 1,-8 3-12,-7 1 1,-1 0 0,-7-5 0,-4-1-42,-6 1 1,-2 3 0,-9-2 0,-7-3 37,-3-1 1,-4 1 0,-8-1 0,-2-3 168,-1-6 0,1-4 1,8-2-1,4 0 287,1 0 0,5-8 0,9-4 0,7-5 283,3-6 1,4 1-1,5-7 1,11-2-157,9-2 0,8 0 0,8 2 0,7 4-291,6 2 1,8 2 0,-3 7 0,-1 4-241,0 7 1,4 3 0,-6 4 0,-4 5-112,-5 11 0,-12-1 0,-10 8 0,-2-1-179,-3-1 0,-9 0 1,-3-5-1,-2-1-31,-5 1 1,-3-3-1,-3-1 1,-5-5 214,-2-1 1,-1-2 0,-7-6 493,1 0 1,5 0 0,2-2 112,2-4 1,3-3 0,5-11-1,2-1 133,3-2 0,5-1 0,10 5 0,5-2-214,10-3 0,5 1 1,9 7-1,-1 3-160,7 1 1,-3 8-1,6-1 1,-5 5-181,-7 5 1,-3-1-1,-10 8 1,-2 1-180,-2 3 0,-7 1 0,-1 1 1,-6-1-163,-3 1 1,-8-1-1,2 1 258,-4-1 1,5-7 503,5-4 1,4-4 0,3-2 0,6 0 87,10 0 1,10-2-1,13-4 1,8-4-211,8 1 1,15-7 0,-38 11-1,1 0 1,4 0 0,0-1-137,4-1 1,1 2 0,0 3 0,2 0 0,5-1 0,0 0 0,-2 2 0,0 0-129,-1 1 1,0 0 0,-4 0 0,0 0 0,-3 1 0,0 0 0,0 1 0,-1 0-92,-2 1 0,-1 0 0,41 9 0,-20-7 0,-7 1-482,-10 2 1,-3-6 194,-20 4 1,-14-4 0,-23-2 0,-12-2-23,-7-4 0,-4 4 0,4-6 0,-5 2 369,-1 1 0,6-1 0,-2 6 0,3 0 218,3 0 1,-1 0 0,1 0 431,-1 0 393,9 0-772,1 0 0,10 0 0,4 0 73,5 0 1,5 0-1,1 0-45,1 0 0,-1 0 1,1-2-1,-1-2-72,1-2 0,-1-5 0,2 5 0,3 0-104,1-2 1,2 4-1,-3-5 1,1 1-86,-2 4 0,1 2 0,-1 2 0,2 0-118,-1 0 1,-3 2 0,-2 4 0,1 3-152,-1 1 0,-7 6 0,-4-5 146,-4 5 0,-10-1 0,-6-1 0,-5-4-13,-4-3 1,-14-1 0,2-6 0,-4 0 67,-4 0 0,7-2 0,-3-4 1,6-5 241,4-5 1,7-1 0,1-1 0,7 1-175,9-1 1,3 1-1,6 1 1,5 3-732,9 1 0,11 8 1,0-1 762,4 3 0,2 9 0,0 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1:22.6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61 472 9851,'0'-10'1961,"0"1"-1674,0 3 1,5-4 0,3-7-54,2-1 0,-4 1 0,3-3 1,-1-1 12,-4-2 1,0-6 0,0 5 0,2 3-59,-2 2 0,-3-5 1,-1 1-1,0 2 45,0 1 0,-5 9 0,-3 1-116,-2 2 0,-1 4-262,-7 10 0,8 12 1,5 11-1,3 4 44,2 2 1,0-1-1,0 3 1,2 2-120,3 2 0,-1 7 0,6-1 1,0 1-28,-1-1 1,-5 2-1,2-7 1,-4 1-134,-2 0 0,0-10 0,0-10 97,0-4 0,0-5 292,0-8 1,0-20 0,0-17 66,0 0 0,0 0 0,2-4 1,2 0 34,2 0 1,5 2-1,-3 2 1,0 4 15,0 2 0,5 2 0,-1 5-60,3 1 1,3 7 0,-1 4 0,1 4-129,-1 2 1,-1 2 0,-3 2 0,-3 4-11,-2 1 0,-2 3 1,-6 6-1,0 1 74,0 4 0,-2-7 1,-6 5-1,-8-2 157,-5-5 0,-10 4 0,4-7 1,-2 5 63,0 1 0,1-5 1,-3-3-1,4 1 461,2 0 1,2-6-437,5 2 1,10 1 0,8 1-212,10 2 0,15-6 0,8 3 1,8-1-244,4 0 0,-4 6 1,3-4-1,1-1-346,-1 1 0,-5 4 1,2-5-1,-6 3-1230,-6 4 0,2-5-858,-8 3 2638,-7 0 0,-8-3 0,-8-1 0</inkml:trace>
  <inkml:trace contextRef="#ctx0" brushRef="#br0" timeOffset="383">742 420 8169,'9'-18'468,"5"7"0,-6-1 338,1-2 1,3 1 0,6 1 0,-1 6-371,1 4 1,-7 2 0,1 0 0,-1 2-238,-1 4 1,4 4 0,-8 7 0,-1 1-76,3-1 0,-6 6 1,4 1-1,-4-3-97,-2-1 0,-6 3 1,-2 0-1,-1-2-108,-5-1 0,4-3 0,1 1 92,1-1 1,-4 1 0,6-1-114,2 1 0,3-7 1,2-1-1,5-2-413,6-4 1,5-2-1,5-2 1,3 0-475,2 0 1,2 0 0,6 0-1,-2 0 989,-4 0 0,4-16 0,-6-3 0</inkml:trace>
  <inkml:trace contextRef="#ctx0" brushRef="#br0" timeOffset="547">899 158 8169,'-23'-20'203,"-1"-3"1,-1 4-1,4-5 1,-3 5 1935,3 1-2653,2 1 0,11 7 0,8 4-776,10 5 0,9 8 1290,10 5 0,0 3 0,14 3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8.8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53 131 8443,'-8'-18'295,"4"-1"0,-5-3 0,1-1 2776,4 2-1930,-6 1 0,8 13-798,-4 7 0,5 9 0,2 15 0,5 5-330,6 4 1,3 2 0,3-1 0,-3 1-260,-3 0 1,4 6 0,-5 2 0,5-1-356,1 1 0,-7-2 0,-4-4 0,-4 4-998,-2 5 1599,0-3 0,-16 7 0,-3-5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9.0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0 365 8475,'18'-45'216,"-1"3"0,1 1 582,-1 0 1,-3 2-1,1 10 1,5 6-194,-1 4 1,8 1 0,0 3 0,3 1-322,-1 2 1,-2 9-1,4-3 1,-4 2-190,-2-2 1,4 4-1,-5-4 1,-1 6-256,2 6 1,-4 4 0,9 7 0,-1 1-281,-2-1 1,6 1-1,-4-1 1,4 3-44,2 3 1,0 2 0,0 6 0,-2-2-154,-4 2 0,4 2 0,-6 2 0,0 0-915,-4 0 1551,-3 8 0,-3-6 0,1 5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9.41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69 8686,'0'-18'2078,"0"1"996,0-1-2307,0 8 1,2 5 0,4 10-453,5 7 0,7 9 1,3 5-1,4 1-278,3 4 1,1 2-1,6 0 1,0-2-262,-1-2 0,-4-2 0,-3 4 0,0-4-274,0-1 1,-6-9 0,1-5 0,-7-1 0,-3-1 1,-6-4 0,5-14 484,3-9 1,-6-3 0,-2-9 0,-5-2-25,-1-2 0,0-2 0,0 0 0,0 0-604,0 0 1,6 6 0,0 2-364,-2 2 1,6 4-1,1 9 38,5 6 0,1 12 965,1 6 0,7 11 0,2 4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9.7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350 499 8469,'0'-17'1441,"-2"1"-460,-4 5 1,2-5 0,-8 7-355,-1-1 0,-3 0 0,-1 6 1,-3-2-361,-3 3 1,2 1-1,-6 2 1,-1 2-235,1 3 1,6-1 0,-2 8 0,3 1-307,3 3 1,1 3 0,3 3-1,3 1-554,2-2 0,2 1 0,6-1 0,0 2-118,0-1 0,2-3 1,4-3 548,6-5 1,3-3 0,3-8 0,-1-4 334,1-8 1,-1-7 0,1-18-1,-1-4 512,1-5 1,-3-5-1,-3-1 1,-5 0 797,1-1 1,-6 1 0,2 1 0,-8 3-204,-7 1 1,1 14 0,-2 2 0,1 8 478,1 7-1704,-6 11 1,16 10-1,0 15 1,10 7-435,6 10 1,9 4 0,4 7 0,4-1-549,2 1 0,2 5 0,1 3 1,3 0-14,-2-5 0,-4 1 0,-6-5 1174,-6 3 0,5 2 0,-1 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19.9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51 8428,'0'-17'1887,"0"-1"1,8 9-1795,4 3 0,-3 6 0,3 6 0,2 5-630,1 5 1,3 3 0,-1 2 0,-1 5-1511,-5 1 2047,5-6 0,-7 12 0,9-6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20.0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51 138 8330,'-8'-29'515,"-4"0"0,-1 8 1,1-2 164,6 3 0,6 10-1187,6 5 1,10 5 0,9 5 506,2 7 0,2 4 0,6 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20.2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1 175 7296,'0'-27'178,"0"3"0,0 5 0,0 2 1,0-1 1042,0 1 1,8 5 0,3 0-1,7 1-975,5 1 0,4 2 0,8 8 0,0 0-709,0 0 1,0 0 0,0 2 0,0 4-2926,0 6 3388,0-5 0,-1 17 0,1-5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20.4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86 8330,'-2'-17'780,"-4"-1"472,-5 1 1,1 1-310,-2 5 1,9 5-819,-3 12 1,10 5 0,3 11 0,3 3-466,4 2 1,-5 2 0,3 6-1,2 2-414,1 4 0,5-4 1,-1 3-1,0-3 754,-3-2 0,-3 0 0,5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20.8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453 70 9893,'-17'-7'0,"-1"-3"1015,1 0 1,1-5 0,3 5 636,1 0-1279,8 3 1,-2 14 0,10 5 0,4 5-329,2 7 1,-5 3 0,5 8 0,0 2-141,0 3 1,-5-1-1,5 6 1,-2 0-177,-4-1 0,-2 1 1,-2 3-1,-2-3-69,-4-2 1,-4 3 0,-9-5 0,-6 0-26,-10 1 0,0-11 0,-8 1 0,2-9 76,0-8 1,-1-9 0,5 0 0,2-6 81,8-6 1,11-6 0,7-9 0,1-4-114,4-2 1,12 0 0,7-4 0,9 3-117,3 3 1,10 0 0,7 4 0,3-3 435,-1 3 0,-7 2 0,12 1 0,-7 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21.0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0 184 9029,'0'-17'0,"0"0"842,0-1 1,0 1-1,0-1 502,0 1 1,0 5-699,0 0 1,0 10 0,2 2-487,4 10 0,10 11 1,9 5-1,2-1-74,4 0 1,-4 4-1,2-4 1,0 1-442,-1-1 0,3-2 0,-8-7 0,-2-3-719,-1-1 1,-9-8 888,1 2 0,-8-6 0,2-8 0,-6-8 33,-6-5 1,-4-10 0,-5 2 0,1-4-134,2-2 1,3 0 0,-5 0 0,4 2-484,3 4 1,-5 10-982,6 7 1749,8 8 0,8 4 0,7 10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1:25.9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53 381 8988,'-6'-12'904,"0"1"1,-5 5 1069,5-6-820,-8 8-1011,12-3 0,-5 14 1,7 7-101,0 7 1,0-1 0,2 5 0,3-2-186,7 1 1,-2 7 0,1-4-1,3 2-145,2 0 1,1 0 0,0 6 0,1-2-146,-1-4 1,-1 4-1,-3-6 1,-1 2-600,2 0 1,-5-7 1032,3 1 240,-8-11 1,4-18-1,-6-14 1,2-5 556,1-6 1,9 0 0,0 0 0,5 4 12,4 2 1,8 1 0,-2 7 0,4 1-619,2 5 0,8 3 0,2 8 1,3 2-293,4 4 0,-9 4 0,8 7 0,-5 0-231,-1 1 1,-6-1-1,-1 1 1,-6-3-57,-9-3 1,-10-4-1,-3-10 1,-2-4 82,-4-6 1,-2-11 0,-4-6 0,-6-6 248,-10-6 1,-1 1-1,-10-9 1,-2-1 92,-2 1 1,-2 2 0,-2 1 0,-2 5-101,-1 4 0,5 4 0,7 4 0,3 6-1315,4 4 483,9 9 0,8 12 0,14 15 892,8 10 0,18 6 0,1 2 0</inkml:trace>
  <inkml:trace contextRef="#ctx0" brushRef="#br0" timeOffset="750">1188 853 7713,'10'-12'1411,"-4"0"0,-2 8 0,0-3-890,1-1 0,1 4 0,-4-6 0,2 1 319,2-1 1,0 4-1,-6-6 86,0-1 1,0-3-403,0-1 0,-2 1-462,-4 5 1,2 5 0,-6 12 0,1 5-83,-1 5 1,6 11 0,-2 6 0,4 8-202,2 3 0,0 3 0,0 5 0,0 1-216,0-1 0,0 6 0,2 1 0,2-3-8,2-2 1,0-9 0,-4-4 0,2-5-1619,1-1 1859,1-15 1,-6-7-1,0-20 1,2-9 225,4-5 0,-4-10 1,6 2-1,-1-6 142,5-6 0,4 4 0,1-2 0,0 6 94,1 4 1,-1 6 0,1-4-1,-1 1-207,1 5 1,1 9 0,3 7-1,1 3-70,-2 2 0,-1 0 0,-3 0 0,-1 2-51,-5 3 1,3 5 0,-8 8-1,-3-1 126,-1 1 0,-4-1 0,-3 0 107,-7 1 1,-11-1 0,-6-1 0,-4-4 234,-2-7 0,0 3 0,0-2 0,2-2 220,4-2 0,-2-2 0,7 0-229,3 0 0,9 2-285,7 4 1,18-3 0,10 7 0,10-2-376,8-4 0,-4 5 1,6 3-1,-2 4-528,-1 1 1,1-5-1,-6-1 1,-2 3-337,-4 1 0,-4 3 0,-7-1 0,-3 1-148,-3-1 0,-4-5 1283,-8 0 0,0 7 0,0 8 0</inkml:trace>
  <inkml:trace contextRef="#ctx0" brushRef="#br0" timeOffset="1017">2079 1010 8356,'0'-18'489,"0"1"1,0-1 0,-2 1 3408,-4-1-3258,4 1 1,-8 7 0,7 6-489,-3 8 1,-6 6 0,6 7-1,1 3 25,-3 3 1,6 4-1,-4 6 1,4-2-9,2-2 1,2 1-1,4 4 1,5-1-328,5-3 0,1 3 0,1-6 0,-1 0-278,1-4 1,5-3-1,2-5 1,1-1-1040,-1-3 1,4-7 0,-4 2 1474,2-4 0,2-10 0,6-2 0</inkml:trace>
  <inkml:trace contextRef="#ctx0" brushRef="#br0" timeOffset="1166">2096 695 8257,'-35'-35'768,"2"6"1,4 2 0,6 4-1241,4 7 0,7 1 64,0 9 1,16 0 0,4 8 0,11 4 407,11 6 0,3 3 0,1 3 0</inkml:trace>
  <inkml:trace contextRef="#ctx0" brushRef="#br0" timeOffset="1367">2550 154 8308,'0'-35'1009,"-2"2"0,-1 4 1,-3 6 2210,2 3-2579,-6 11 0,8 5 0,-2 15 1,8 15-76,8 10 1,9 15 0,4 9-1,1 4-474,-1 8 0,4 0 0,-6 11 0,1 4-370,1 5 1,-15-43 0,-1 1 0,15 43 0,-5-2-1385,-2-2 0,-5 2 1,-2-1 1661,-2-5 0,5-9 0,-3 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21.4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228 156 8354,'0'-18'210,"0"1"1,-2-1 1056,-4 1 0,-2-1 1,-6 3-1,3 1-547,-3 3 0,1 5 0,-1-4 0,2 2-496,-1 5 1,-3 3-1,-1 5-270,-1 7 0,7 0 0,1 3 0,2 5-326,4-1 0,-3 0 0,1 1 0,2 1-42,2 2 0,2 1 0,-2-9 0,-2-1 164,-2-3 0,0 1 0,6 6 167,0-1 0,0-5 284,0-1 1,2-7 29,4 2 0,4 2 0,5 0 0,-1-1-111,-2 1 0,-1 6 1,7-3-1,-1 5-164,1 1 0,-7 1 0,1 1 0,2 4-240,1 7 1,1 3-1,-3 1 1,-3 1-401,-2 0 0,3 0 0,-3 2 0,0 2-284,0 2 0,-3-3 0,-5-6 968,0-3 0,8 0 0,2 6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21.5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8405,'11'-18'0,"1"3"257,2 3 1,-7-4 0,1 7 370,0-1 1,1 2-451,9 8 1,-1 8 0,1 4-1,-1 3-5,1 3 1,-7 1-1,1 4 1,2 5 267,1-1-441,3 6 0,-1-14 0,1 6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21.7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71 148 8421,'-18'-35'809,"3"2"0,1 4 2538,2 6-3708,9 3 0,-5 12 361,8 8 0,0 16 0,0 11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22.96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0 732 8382,'16'-29'0,"-3"2"0,-3 2 349,-2 3 0,-2 3 0,-4 1 0,2 1 779,1-1 1,1 1-1,-6-1 2035,0 1-2116,0 7 0,0 4-836,0 12 0,-2 4 0,-2 9 0,-1 3-2,1 1 0,2 10 0,0 0 0,-2 6-353,-2 0 0,0 3 0,6 1 0,2 0-415,4-1 1,-2 7-1,6-4 1,1 1-261,5 1 1,-1-3 0,12 5 0,3-6 82,3-7 0,-2 1 0,11-15 0,1-7-36,4-7 0,3-8 1,2-8-1,1-9 772,-1-10 0,1-22 0,-1-5 0</inkml:trace>
  <inkml:trace contextRef="#ctx0" brushRef="#br0" timeOffset="151">367 680 8382,'-15'-8'287,"3"-4"0,-2 3 0,7-1-100,-3 2 1,8 2 0,2 4 0,12-2-413,9-1 1,6-1-1,8 6 1,0 0-531,0 0 1,0 6 754,0-1 0,7 9 0,3-4 0</inkml:trace>
  <inkml:trace contextRef="#ctx0" brushRef="#br0" timeOffset="301">315 994 8382,'-18'-8'897,"9"4"0,3-7-619,4-3 1,6 4-1,7 1 1,13 1-559,7 4 0,11-4 1,5 3-1,5 1-1584,7 2 1864,3 2 0,7 7 0,1 3 0</inkml:trace>
  <inkml:trace contextRef="#ctx0" brushRef="#br1" timeOffset="534">1397 173 9522,'-15'-25'-139,"1"0"0,-13-6 0,0 4 851,0 1 1,0 9 0,-4 7 0,4 2-339,1 4 0,1 4 0,6 6 0,-1 6-383,5 3 0,9 5 1,0 3-1,4 6-340,2 4 1,0 8 0,2 2-1,4 1 340,6 5 1,11 9-1,4 4 1</inkml:trace>
  <inkml:trace contextRef="#ctx0" brushRef="#br0" timeOffset="950">1590 1081 8497,'-45'-7'298,"4"-5"1,-1 4-1,-1 2 1,0 4 513,0 2 0,3 0 0,7 2 0,0 2-559,-2 2 0,12 8 1,-7-1-1,9 7-394,4 3 1,5 2-1,2-4 1,2 5-228,5 1 0,3 2 0,5 4 0,7-2-157,4-2 1,9-8 0,4 3 0,4-7 63,2-5 0,6-4 0,1-10 0,1-6 515,0-10 1,3-9 0,-5-13 0,-2-7 226,-2-3 0,-8-11 1,-4-1-1,-4-4 315,-5-4 0,-10 3 0,-4-11 0,-12 4 246,-13 6 0,-8 16 1,-6 1-1,-4 9-202,-6 9 1,7 7 0,5 15-1,8 5-677,1 4 0,13 10 0,-3 5 0,7 11-137,5 11 0,2 2 1,4 9-1,5 5-372,11 5 1,1-2 0,10 4 0,2-1-284,2 1 0,2 0 0,0 8 0,0 2-488,0-2 1,-2 0 1316,-4 4 0,4 7 0,-6 3 0</inkml:trace>
  <inkml:trace contextRef="#ctx0" brushRef="#br0" timeOffset="1118">1991 1239 8273,'6'-18'429,"0"1"2465,-2-1-2665,-2 1 1,0 9 0,2 8 0,3 10-413,3 5 0,-4 8 0,5 3 0,3 1-1523,2 4 1706,1 2 0,1 10 0,-1 1 0</inkml:trace>
  <inkml:trace contextRef="#ctx0" brushRef="#br0" timeOffset="1251">1956 942 9954,'-17'-35'1662,"-1"0"1,1 2-4192,-1 4 1760,9 3 1,3 19 0,14 7 768,9 9 0,8 7 0,10 1 0</inkml:trace>
  <inkml:trace contextRef="#ctx0" brushRef="#br0" timeOffset="1670">2603 854 8300,'-18'-7'797,"1"-5"-602,-1-4 0,16 7 0,10 3 0,11 4-336,10 2 1,12 0 0,6 2-1,5 2-419,6 2 1,-3 5 0,3-3 559,-4 2 0,6 1 0,3 7 0</inkml:trace>
  <inkml:trace contextRef="#ctx0" brushRef="#br0" timeOffset="1869">2812 592 8379,'-12'-29'0,"-1"2"1443,-1 2 1,1 7-652,-5 7 1,9 9-740,3 2 0,12 9 0,5 13 0,5 3-177,1 2 0,1 4 0,-1 8 0,1 2-400,-1-2 0,0-2 1,1-3-1,-1 3-178,1 4 0,-1-4 0,-1 4 702,-4-4 0,3 5 0,-5 3 0</inkml:trace>
  <inkml:trace contextRef="#ctx0" brushRef="#br0" timeOffset="2220">3755 592 8685,'10'-35'0,"-4"2"1000,-4 4 1,-2 4 0,-2 8 398,-4-1 0,2 3-1083,-8 3 0,8 12 0,-1 12 0,3 5-254,2 6 1,0 10 0,2 10 0,3 4-55,7 7 0,4-2 1,-1 9-1,-1-1-420,-3 4 1,1 6 0,4 3-1,-5 5 41,-5 1 0,-4 9 0,-4 5 0,-4 0-224,-5 2 1,-13-13-1,-7-3 1,-6-11 68,-3-10 1,-7-19-1,6-12 1,4-13 561,6-14 1,6-16 0,8-15 0,1-7 257,4-9 0,5-5 0,9-5 0,3-3-110,7-2 0,11 0 0,7-2 1,3 6-316,1 3 1,9 5 0,4 3 0,3 7-621,3 3 1,7 8 750,4 0 0,4 7 0,2-3 0</inkml:trace>
  <inkml:trace contextRef="#ctx0" brushRef="#br0" timeOffset="2417">4349 522 8365,'-23'-33'696,"-1"4"0,3 6 527,2 4 1,1 9 0,1 4-800,-1 4 1,9 10 0,3 6-1,4 7-338,2 8 1,8 4 0,3 4 0,5 2-565,1 1 1,6 3 0,3-4 0,-1 2-304,0-2 1,0-3-1,-3-1 1,1 2-1338,-2 4 2118,-1-12 0,-11 12 0,-1-14 0</inkml:trace>
  <inkml:trace contextRef="#ctx0" brushRef="#br0" timeOffset="2584">4157 540 8326,'0'-45'0,"0"7"0,2 5 446,4 3 1,3 9 0,11-2-1,5 3 113,10 3 0,2-1 0,9 3 0,3 3-749,1 6 0,3 5 0,-1 2 0,0 5-488,1 6 1,-9 3 0,-5 5 0,-10 3 677,-11 6 0,-16 4 0,-12 2 0</inkml:trace>
  <inkml:trace contextRef="#ctx0" brushRef="#br0" timeOffset="2717">4174 750 9045,'-9'-8'-91,"9"0"0,13-4 1,10 5 283,12-1 1,10 6-1,11-4 1,6 4-472,6 2 1,-2 0 0,10 0-1,-6 2 278,-6 4 0,-4 4 0,-8 7 0</inkml:trace>
  <inkml:trace contextRef="#ctx0" brushRef="#br0" timeOffset="2851">4314 1029 8380,'12'0'114,"1"-2"1,5-2 271,3-2 0,18-1 0,2 3 1,9-2-734,8 2 1,2 2 346,4 2 0,12 0 0,-4 0 0</inkml:trace>
  <inkml:trace contextRef="#ctx0" brushRef="#br1" timeOffset="3051">5275 138 12411,'-37'-35'-683,"-2"2"0,0 6 1480,6 10 0,0 7 0,10 10 0,1 0-500,3 0 0,4 8 0,3 5 0,6 9-891,4 7 1,4 6 0,4 5 0,7 5-934,9 0 1,-1 5 1460,8-3 1,0 3 0,6 3 0</inkml:trace>
  <inkml:trace contextRef="#ctx0" brushRef="#br0" timeOffset="3403">5467 715 8383,'-37'-20'785,"-4"-3"1,-4 9 0,-7-1 0,2 5-516,3 6 1,-2 8 0,9 4 0,3 3 411,6 9 1,6-1 0,7 8 0,3 1-855,3-1 0,4 2 0,8 4 1,0-2-142,0-2 0,2-2 1,4 2-1,4-5-686,-1-5 0,7-3 783,-4-5 0,3-3 0,3-10 554,-1-4 0,-5-9 0,-1-9 0,1 3 272,-2 2 0,3 7 0,-5 0 1,2 1 12,3 1 1,-3 2-1,2 8 1,1 0-335,3 0 1,1 2 0,1 4 0,-1 6-302,1 3 1,-1 10-1,0 6 1,1 8-525,-1 8 0,1 9 1,-3 4-1,-1 0-224,-2 1 1,-1 3-1,7-4 1,-1-2-2128,1-4 2887,-1-5 0,1-14 0,-1 0 0</inkml:trace>
  <inkml:trace contextRef="#ctx0" brushRef="#br0" timeOffset="3567">5991 1064 8559,'0'-18'521,"0"1"724,0-1 0,0 11 0,0 9-850,0 13 0,-6 10 0,0 12 0,2 2-944,2 2 1,2 7 0,0-3 0,0 0 548,0-5 0,0 5 0,0 0 0</inkml:trace>
  <inkml:trace contextRef="#ctx0" brushRef="#br0" timeOffset="3700">5816 662 8370,'0'-52'79,"0"7"1,0 6 0,0 8-460,0 8 380,0 11 0,8 12 0,1 10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27.00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36 569 8588,'0'-17'1058,"2"1"-279,4 5 0,3-3 0,11 8 1,3 1-693,6-3 0,6 6 0,8-4 1,7 4-371,6 2 0,8 0 1,-7 0-1,-5 2 283,-3 4 0,-11 4 0,5 7 0</inkml:trace>
  <inkml:trace contextRef="#ctx0" brushRef="#br0" timeOffset="130">1 901 8808,'25'-8'504,"10"5"1,17-7 0,14 2-289,16 4 1,-31 3 0,1 0 0,0 1 0,1 0 0,0 0 0,0 0-362,1 0 1,-1 0-347,0 0 0,-1 0 1,37 8-1,-4 2 1</inkml:trace>
  <inkml:trace contextRef="#ctx0" brushRef="#br0" timeOffset="1949">1276 80 8268,'-18'-27'778,"1"4"1,-1 5 145,1 7 0,7 11 0,4 13 1,4 11-580,2 11 1,8 7 0,4 11 0,5-1-169,7 1 1,-5 1 0,6 2 0,0 2-118,5-1 1,1-3-1,0-4 1,-2-3-225,2-6 0,-4-4 0,0-4 1,-2-4-433,-3-6 0,-9-13 1,-3-10 291,-2-10 0,3-19 0,-5-10 0,0-8 77,2-7 1,-4-10-1,7 2 1,1-2-88,-2 0 1,3 10-1,-7 1 1,-2 9-429,-2 1 1,4 20 273,0-1 1,-1 24 0,-3 8-1,2 13 468,2 14 0,15 0 0,-1 8 0</inkml:trace>
  <inkml:trace contextRef="#ctx0" brushRef="#br0" timeOffset="2366">2306 936 8268,'-6'-17'295,"-1"-1"0,-3 1 243,-4-1 0,5 1 0,-3-1 1,-2 1 501,-1-1 1,-3 1 0,1 0-649,-1-1 0,1 6 1,0 3-1,-1 1-359,1 4 1,-1 2 0,1 4 0,1 4-86,4 6 1,-3 3 0,5 3 0,-1-1-425,-1 0 0,8 7 0,-2 1 0,4 0-209,2 0 0,0 1 0,0-5 1,0 4-40,0 2 0,0-5 0,2 1 653,4-4 1,4-3-1,5-6 1,-1-10 241,-2-10 1,-1-15-1,5-10 1,-3-12 306,-1-9 0,-2-6 0,1-8 0,-5 0 586,-4 0 1,-2 2-1,-2 2 1,-2 4-299,-2 2 1,-5 6 0,5 13 0,0 12-205,-2 8 1,6 13-602,-3 8 0,12 10 1,9 13-1,7 8-188,4 8 1,8 5 0,6 9 0,0 1-794,1 4 1,3-1 0,7 5 0,1 0-16,-1 0 1,1-6 0,-3 2 0,-1-3-1215,-3-3 2249,-7 0 0,4-7 0,-8-2 0</inkml:trace>
  <inkml:trace contextRef="#ctx0" brushRef="#br0" timeOffset="2530">2795 744 8328,'0'-29'310,"0"2"0,0 2 1781,0 3 0,0 13-1641,0 9 0,2 7 0,6 13 0,7 3-384,7 6 1,3 10 0,-4 4-1,5 1-817,1 5 0,0-5 1,4 1-1,-2 0-361,2-1 1,-6-3 1111,-1 6 0,-5-9 0,-2 5 0</inkml:trace>
  <inkml:trace contextRef="#ctx0" brushRef="#br0" timeOffset="2680">2778 709 8300,'0'-35'300,"0"0"0,0 2-108,0 4 1,2 6 0,3 11 0,9 6-753,7 4 0,3 4 1,9 4-1,4 8 560,-1 7 0,9 6 0,0 8 0</inkml:trace>
  <inkml:trace contextRef="#ctx0" brushRef="#br0" timeOffset="2813">3162 744 8300,'2'-17'78,"2"-3"1,3-1 356,3-2 1,10-1 0,11 7-1,7 1-110,9 5 0,3 3 1,5 8-1,3 0-888,6 0 1,-4 0 562,-2 0 0,-3 8 0,-3 1 0</inkml:trace>
  <inkml:trace contextRef="#ctx0" brushRef="#br0" timeOffset="3014">3406 290 9175,'-23'-14'1115,"0"-3"1,0-4-1293,5 3 0,8 10 1,5 8 589,3 10 0,4 13 0,3 6 1,7 6-552,4 6 1,7 4 0,0 5 0,0-1-443,3-3 1,-5-1 0,6 3 0,-2 1 579,-3 5 0,5-1 0,0 7 0</inkml:trace>
  <inkml:trace contextRef="#ctx0" brushRef="#br0" timeOffset="3316">3983 500 8469,'9'-53'747,"-1"9"1,-8 5 3696,0 8-3952,0 5 0,2 25 0,4 8 0,6 15-198,3 13 1,3 7-1,1 13 1,2 1-344,3 2 0,-1 10 0,-6 0 0,1 6-374,-1-1 1,1 1-1,-3 0 1,-3 3-293,-6 3 0,-8 0 0,-8-1 0,-11-7-60,-10-6 0,-2-12 0,-14-3 0,1-16 253,1-16 0,2-9 1,8-16-1,2-10 363,4-13 1,12-23-1,13-6 1,8-10 317,7-8 1,15 2-1,7-3 1,7 3-111,5 6 1,-4 12-1,7 1 1,7 9-50,7 3 0,6 2 0,1 7 0</inkml:trace>
  <inkml:trace contextRef="#ctx0" brushRef="#br1" timeOffset="3616">4489 307 11180,'-23'-33'-558,"0"4"0,1 6 2187,3 4 0,1 3-627,1 4 0,15 14 0,8 16 0,9 9-643,9 6 0,9 4 0,9 2 0,1 3-438,0 3 1,3 0 0,-3 1 0,0-5-242,-1-4 1,-1-2-1,-8-2 1,-2-4-1482,-2-6 1,-15-15 1255,-3-14 1,-9-13-1,-7-22 1,-7-6 476,-4-3 1,-1-4-1,-1-3 1,1-3 139,0-2 0,5 8 0,2-1 0,2 9-68,5 3 1,3 4-1,5 10 1,9 8-369,7 7 0,6 7 1,8 8-1,2 5-989,4 6 1,-2 11 1353,7 6 1,1 4 0,5 2 0</inkml:trace>
  <inkml:trace contextRef="#ctx0" brushRef="#br1" timeOffset="3966">5432 412 9351,'-17'-15'263,"-1"9"0,1-12 0,-1 3 585,1-1 1,-2 1 0,-3 3 0,-3 4-72,-2 1 1,4 5 0,-7-4 0,1 6-392,2 6 1,-4 3 0,8 11 0,1 3-333,3 6 0,7-2 1,3 3-1,1 1-214,4 2 0,0 1 0,0-1 0,-2-1-351,3-3 1,1-8 0,2 2 0,0-3-1194,0-3 1638,7-7 1,-3-2 0,8-10 459,2-4 1,1-6 0,3-9 0,1-2-8,4 1 1,-3 3-1,5 3 1,-2 3 54,0 1 0,3 8 0,-5-2 0,2 4-239,-1 2 1,-1 2-1,0 6 1,5 8-588,1 5 1,-6 12 0,2 0 0,-3 8-410,-3 3 0,-5 3 0,-1 5 0,1 1-296,-2-1 1,-2-7 0,-8-5-1,0-1-324,0 2 1,0-12 1412,0 0 0,-8 0 0,-2-1 0</inkml:trace>
  <inkml:trace contextRef="#ctx0" brushRef="#br0" timeOffset="4097">5624 1023 8557,'18'-7'0,"-1"-3"43,1 0 1,-1-3 0,1 7 0,-1 2 515,1 2 1,-1 10-1,1 5 1,1 7-699,4 3 0,-3 8 1,3-2-1,-4 6-2078,-1 6 2217,-1-4 0,8 6 0,3-9 0</inkml:trace>
  <inkml:trace contextRef="#ctx0" brushRef="#br0" timeOffset="4246">5834 395 8403,'-18'-53'0,"1"5"0,1 5 0,3 12 1572,1 10 1,8 3-1573,-1 18 0,3 12 0,2 15 0</inkml:trace>
  <inkml:trace contextRef="#ctx0" brushRef="#br0" timeOffset="4733">6148 604 8344,'-25'-7'442,"6"-1"1,-3-6 0,7 5 309,3 1 1,10 2-1,2 6-481,10 0 0,21 0 0,10 0 1,9 2-375,8 4 0,4-2 1,8 5-1,0 1-912,0 0 0,-2-4 0,-2 3 1015,-2-1 0,-8 6 0,4-5 0</inkml:trace>
  <inkml:trace contextRef="#ctx0" brushRef="#br0" timeOffset="4897">6585 150 8537,'-18'-27'1465,"1"-4"0,-1 8-1512,1 1 1,5 11-1,3 9 1,1 12 629,4 13 0,-4 16 1,2 7-1,3 7-668,1 5 1,2 4 0,0 10-1,2 1-901,3 3 0,5 0 986,8-6 0,7 7 0,2 3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33.234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106 276 8330,'0'-17'-297,"0"-1"336,0 1 0,0 5 0,-2 2 0,-2 1 1214,-2-1 1,0 4-800,6-5 1,0 9-1,0 2-64,0 9 0,0 11 0,2 9 1,2 12-133,2 7 0,6 10 0,-5 3 0,3 1-276,4 4 1,-1 2 0,1 1-1,-3 1-250,3 0 1,2 0 0,-1-2-1,-1-4-598,-3-6 1,-7 0-1,2-7 1,-6-10 865,-6-8 0,-4-12 0,-7 4 0</inkml:trace>
  <inkml:trace contextRef="#ctx0" brushRef="#br0" timeOffset="333">211 416 8330,'0'-58'0,"2"1"0,1 7 435,3 7 1,6 1 0,-2 1 0,3 4-82,7 6 0,1 8 1,-2 9-1,3 4-148,1 3 0,0 5 0,-5 11 1,-1 11-268,1 5 0,-9 10 1,-3 8-1,-4 1-37,-2 5 0,0 1 0,-2 1 1,-4-3-79,-5-1 0,-7-3 0,-3 5 0,-4-4-11,-3-3 1,-1-1-1,-6-6 1,0-2 32,1-4 0,-1-4 1,0-9-1,0-5 307,0-5 0,8-4 1,5-4-1,9-4 124,7-5 0,4-5 0,4 1 0,4 1-135,5 2 0,7 7 1,5-5-1,6 2-128,4 4 1,8 4-1,0 6 1,-2 6-330,-3 3 1,5 11 0,0 3 0,-2 4-313,-2 2 0,-4 1 0,-2 3 1,-4 2 626,-2-2 0,-2 5 0,-5 1 0</inkml:trace>
  <inkml:trace contextRef="#ctx0" brushRef="#br1" timeOffset="697">1189 678 8722,'-8'-18'222,"-4"1"1,-9 0 0,-4-1 410,-3 1 1,-1 5-1,-6 2 1,-1 2-24,-5 5 1,10 1 0,-4 4 0,4 5-282,4 11 1,3 1 0,13 10-1,5 4-332,4 6 1,12 0 0,7 8 0,10 1-90,6 2 1,2-3-1,2-2 1,2-1-442,2 1 0,-3-12 0,-9 0 0,-5-4 3,-5-2 1,-7-11 0,-2 1 0,-5-3 401,-7-5 0,-7-1 1,-15-8-1,-7-2 56,-7-4 1,-1-1-1,-6-7 1,2 2 144,5-1 1,1-3 0,4-1-285,4-1 0,5 7 0,15 1-232,9 2 0,7 3 0,13 6 1,3 5 26,6 6 1,10-2 0,4 1 0,-1 1 414,1-2 0,6 5 0,-5-5 1</inkml:trace>
  <inkml:trace contextRef="#ctx0" brushRef="#br0" timeOffset="814">1311 1202 8335,'0'-18'-131,"-2"9"536,-4 3 1,4 6-407,-4 6 0,4 3 1,2 9-1,0-1-435,0 1 0,6-1 436,0 1 0,15 7 0,-1 2 0</inkml:trace>
  <inkml:trace contextRef="#ctx0" brushRef="#br0" timeOffset="948">1538 626 8356,'-10'-18'-179,"-5"1"0,13-1 0,-6 1 1</inkml:trace>
  <inkml:trace contextRef="#ctx0" brushRef="#br1" timeOffset="1164">1870 451 10154,'-27'-45'154,"-8"4"0,0 7 0,-8 6 0,2 11 672,0 9 0,-5 6 1,7 4-1,6 6-416,8 9 0,7 9 1,7 10-1,5 5-306,4 6 0,18 5 0,7 4 0,10 5-328,8 1 1,5-4 0,10 4-1,5-2-710,1-4 1,2-1-1,7-5 1,3-1 925,2-3 1,7-7 0,-3 4 0</inkml:trace>
  <inkml:trace contextRef="#ctx0" brushRef="#br0" timeOffset="1364">2481 451 8460,'-27'-35'0,"3"2"0,5 6 1347,2 9 1,-1 3-1,3 11-896,3 6 1,4 8-1,10 15 1,4 10-338,6 9 1,5 1 0,4 2 0,5 1-195,1 3 0,-4 1 0,4 0 0,0-1-792,1-5 1,-5 3-1,2-8 1,-4-1 871,-5 3 0,-2-14 0,3 4 0</inkml:trace>
  <inkml:trace contextRef="#ctx0" brushRef="#br0" timeOffset="1531">2114 416 8567,'-10'-41'175,"5"0"0,5 3 1,7 7-1,11 3 90,9 3 1,14 2-1,7 5 1,9 3-157,7 3 1,-2-1 0,2 7 0,2 4-492,2 6 1,-6 6 0,-6 9 0,-7 2 381,-9 3 0,-3 14 0,-2-1 0</inkml:trace>
  <inkml:trace contextRef="#ctx0" brushRef="#br0" timeOffset="2014">2114 922 10137,'20'0'0,"3"2"744,6 4 0,14-2 0,9 6 0,12-2-620,10-5 0,5 5 0,9-2 1,-3-2-487,-3-2 1,-13-2-1,-12 0 1,-9 0 71,-7 0 0,-14-8 1,-9-4-1,-11-3 197,-5-3 0,-4 1 0,-3-1 1,-7 1 413,-4 0 0,-9 1 1,-4 4-1,-2 5 21,2-1 0,-4 6 0,6-4 1,0 6-339,3 6 0,-1 4 0,4 7 1,3 2-287,5 5 0,9-3 0,-2 8 0,4 2-84,2 2 1,10 0-1,7-2 1,10-2-91,6 2 0,2-5 1,0-3-1,0-6 87,0-5 1,-8-4-1,-3-10 1,-5-4 359,-2-6 0,-7-17 0,-4-8 0,-6-7 313,-6-11 1,-4-1 0,-7-10 0,-2-2 562,-5 2 1,-3 2 0,-8 0 0,-2 6 203,-3 4 1,8 5 0,-1 7 0,6 10 1467,6 11-2601,2 8 1,19 22 0,11 9 0,16 11-46,12 10 0,0 5 0,8 9 0,1-1-526,3 0 1,1 3 0,-2 1 0,-1 4-690,-3 2 1,-7-5 0,2 1 0,-6-2-931,-6 2 2252,-4-11 0,-15 3 0,-2-15 0</inkml:trace>
  <inkml:trace contextRef="#ctx0" brushRef="#br0" timeOffset="2164">3197 1045 8518,'10'-35'381,"3"8"1,-5 3 0,2 5 397,3 1 0,3 9 0,1 3 1,3 6-422,3 6 1,-2 11 0,6 12 0,1 4-593,-1 2 0,-4 2 1,4 2-1,-2 4-711,-3 1 1,3-5-1,-2 2 945,-1-4 0,-3 5 0,-1 3 0</inkml:trace>
  <inkml:trace contextRef="#ctx0" brushRef="#br0" timeOffset="2314">3302 748 8423,'0'-45'61,"0"4"1,0 10-1,2 4-28,4 2 1,5 9 0,10 11 0,7 5-458,5 5 0,-2 11 0,11 9 424,1 2 0,2 2 0,7 6 0</inkml:trace>
  <inkml:trace contextRef="#ctx0" brushRef="#br0" timeOffset="2480">3634 887 8423,'0'-29'259,"0"0"0,0 8 1,3-2-1,7 3 506,8 3 1,13-1 0,4 3 0,11 3-573,10 6 1,1 4 0,5 2-1,0 2-776,0 4 0,-8-2 0,-1 6 0,-11-3 583,-5-3 0,-10 6 0,-1 0 0</inkml:trace>
  <inkml:trace contextRef="#ctx0" brushRef="#br0" timeOffset="2664">3808 468 8423,'-17'-17'679,"1"-1"1462,5 1-1762,3 7 0,16 4 0,5 14 0,8 8-220,9 5 0,3 10 0,2 0 0,-1 6-604,1 4 1,-6 1 0,1-3 0,1 4-221,2 2 1,-6-5-1,-4 5 1,-4 0 664,-1-1 0,-1-5 0,1 4 0</inkml:trace>
  <inkml:trace contextRef="#ctx0" brushRef="#br1" timeOffset="2980">4489 660 10052,'18'-27'-28,"-3"2"1,-1 4 1154,-2 3 0,-7-3 1,7 11-453,2 0 0,-7 5 1,1 10-1,-2 9-501,0 7 0,7 7 0,-3 8 1,2 5-143,-1 6 1,-5 5-1,4 6 1,0 4-175,-1 1 0,-5 4 1,2-1-1,-4 8-379,-2 8 1,-2-5-1,-4-1 1,-6-4-132,-3-2 0,-12-6 0,-6-4 1,-8-6 163,-4-9 0,1-8 0,-5-8 1,5-8 237,1-7 1,4-8-1,10-14 1,8-10 437,7-9 1,6-12-1,8-3 1,4-3 31,8-3 0,9-3 0,20 1 1,6 1-437,3 3 0,2 1 0,1-2 0,-1 7 216,1 3 0,7 2 0,2 0 0</inkml:trace>
  <inkml:trace contextRef="#ctx0" brushRef="#br1" timeOffset="3181">5048 538 12470,'0'-35'-275,"0"0"0,0 8 1082,0 4 1,2 15 0,4 12-1,6 13-464,3 9 1,4 5 0,3 9 0,3 7-697,2 4 0,-5 1 1,3-2-1,-2 1-148,0 1 1,1-11 0,-7 6 0,-1-11-1096,-5-6 1,-3 1 1575,-8-8 0,-8 0 1,-1-5-1</inkml:trace>
  <inkml:trace contextRef="#ctx0" brushRef="#br0" timeOffset="3330">4804 538 8547,'0'-42'93,"7"1"0,5 0 0,4 12 454,1 8 1,10 5-1,8 2 1,10 5-356,5 1 1,10 4-1,2 10 1,3 6-243,-1 3 1,-4 3-1,0-1 1,-12 0-303,-9 1 1,-2 5 0,-16 1 351,-5-3 0,1-2 0,-7-1 0</inkml:trace>
  <inkml:trace contextRef="#ctx0" brushRef="#br0" timeOffset="3780">4874 818 8372,'-2'15'0,"-2"-1"-250,-2-3 0,0 1 0,8 5 0,4 1 864,5-1 1,13 1 0,7-1 0,8 1-151,7-1 1,12-7-1,6-4 1,4-4-293,2-2 1,-6 0-1,-2 0 1,-2-2-246,-3-4 1,-16-6-1,-9-9 1,-6-4 30,-11-2 1,1 3 0,-10-3 0,-4 2 32,-6 4 1,-8-5 0,-11 3 0,-6 4-17,-4 5 0,-2 0 1,-2 9-1,-2 1 30,-2 2 1,1 2 0,5 2 0,2 4-92,3 5 1,7 5-1,10 3 1,3 3-119,2 1 1,2 6 0,6-4 0,4 2 98,8 4 0,1 0 1,17-1-1,1-7 81,2-4 1,2-1 0,-1-3 0,3-3 278,4-6 1,-4-4 0,4-4 0,-4-6 360,-3-10 0,-4 1 1,-5-6-1,-4 3 1077,-5 3 0,-9-1-550,5 1-1080,-8 7 1,2 12 0,-10 16 0,-2 9-262,2 6 1,2 9-1,2 5 1,0 3-286,0 3 0,0 1 0,0 2 0,0 3-264,0-3 1,0-2-1,0-1 1,0-3-566,0-3 0,0 1 1,0-7 1311,0-2 0,-7-2 0,-3-2 0</inkml:trace>
  <inkml:trace contextRef="#ctx0" brushRef="#br0" timeOffset="3947">6009 1237 8547,'15'-29'423,"-3"0"0,3 7 0,-3 1 659,4 7 0,-5 7 0,1 10-873,1 9 1,-3 0 0,0 13 0,0 0-851,-1 4 0,-5 4 0,2 2 0,-4-2-393,-2-4 1,0 2 1033,0-7 0,0-1 0,0-6 0</inkml:trace>
  <inkml:trace contextRef="#ctx0" brushRef="#br1" timeOffset="4081">6026 311 10268,'10'-46'-38,"-4"-1"1,-4 10 0,0 4 0,1 12-55,3 7 1,2 10 134,-2-1 1,4-5-1,7 0 1</inkml:trace>
  <inkml:trace contextRef="#ctx0" brushRef="#br1" timeOffset="4248">6341 49 10310,'17'12'-321,"2"-1"1,3 5 320,1 5 0,0 8 0,-5 14 0,-1 11 643,1 14 1,-1 12 0,-1 13 0,-5 6-570,-7-48 0,-2 1 0,0 3 0,-2 1 0,-1 0 0,-2 0 0,-1 0 0,-3-1-560,-3-1 1,-4-2 0,-3 0 0,-3-3 468,-20 39 1,-17-9-1,3-1 1</inkml:trace>
  <inkml:trace contextRef="#ctx0" brushRef="#br0" timeOffset="4648">6987 957 8269,'-10'-17'619,"2"-1"0,8 1-279,0-1 0,2 3 0,4 1 1,8 3-34,7-3 0,14 4 0,11 1 0,7 1-545,5 4 1,10-4-1,10 3 1,-1 1-527,1 2 0,-10 0 764,-10-4 0,-4-4 0,-1-7 0</inkml:trace>
  <inkml:trace contextRef="#ctx0" brushRef="#br0" timeOffset="4797">7319 451 8418,'-12'0'290,"2"2"232,2 4 1,3 5 0,5 15 0,2 8-273,3 11 0,5 13 0,8 8 0,1 6-2012,4 4 1762,4 7 0,8-3 0,0 7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41.75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297 1375 8528,'-6'-29'254,"-1"2"0,-3 1 101,-4 5 0,5 3 1,-3 7-331,-2 5 0,7 8-25,1 10 0,4 7 0,2 16 0,2 2 0,4 4 0,-3 3 0,9 9 0,2-1 201,1 0 0,3 3 0,-1 1 0,1 4 1033,-1 2 0,1-4 0,-3 6 0,-3 2-1386,-6 2 0,1-6 0,-1-3 0,-4-5-281,-6-2 0,-11 1 0,-11-5 1,1-7-76,0-12 0,-6-9 1,2-9-1,-4-7-14,-2-8 0,6-9 0,2-15 1,1-8 360,5-7 0,-2-4 1,3-5-1,7 0 185,3-1 0,4 7 1,6 1-1,0 2 62,0 4 1,8 8-1,4 6 1,5 4-329,6 5 0,5 10 0,8 1 242,5 3 0,12 2 0,9 0 0</inkml:trace>
  <inkml:trace contextRef="#ctx0" brushRef="#br1" timeOffset="266">646 1322 9345,'-27'-33'-126,"2"4"0,2 6 349,-1 4 0,1 3 0,8 3 1673,3 1 0,4 10-1689,8 2 0,10 10 0,5 11 0,9 4-7,3 2 1,2-3 0,6 5 0,2 2-266,4 2 0,3 2 1,7 0-1,-3-2-497,-1-4 1,-3 4 0,5-4-1,-3 2-812,3-2 0,-6-4 1371,-3-7 0,-3 7 0,-2 2 0</inkml:trace>
  <inkml:trace contextRef="#ctx0" brushRef="#br0" timeOffset="465">1135 1322 8884,'-17'-29'0,"0"2"436,-1 2 0,6 2 0,1 7 348,-3 4 1,-1-1-1,-1 9-513,4 6 0,-3 6 0,5 9 0,-1 3-245,-1 3 0,0 2 0,-5 6 0,-1-2-211,1 2 0,1 2 0,3 2 0,1 0-278,-1 0 1,-1 0 0,0 0 0,3 0-378,-3 0 0,-1 0 840,-3 0 0,1 0 0,-1-1 0</inkml:trace>
  <inkml:trace contextRef="#ctx0" brushRef="#br0" timeOffset="681">1502 1113 8517,'0'-45'0,"-2"4"0,-4 7 359,-5 4 1,-3-1 0,1 8 0,1 4 339,-2 5 1,-1 1 0,-3 7-450,1 2 0,5 4 0,3 8 0,1 7-456,4 6 1,2 10 0,2-1 0,0 3-263,0 2 1,2 1 0,4 5 0,3 4 467,1-1 0,13 15 0,-3-5 0</inkml:trace>
  <inkml:trace contextRef="#ctx0" brushRef="#br0" timeOffset="1099">2044 1899 8440,'-35'-22'35,"0"5"1,-2-4-1,-4 11 1,-5 0 591,-5 4 1,-1 4 0,-3 2 0,-1 0-9,-2 0 1,0 8 0,5 6-1,5 5-467,7 4 1,2 3 0,16-3 0,4 4-337,5 0 0,0 6 0,9-6 0,3 3-200,5-1 1,15-8-1,11 2 1,4-5-101,2-7 0,8 3 0,3-8 1,7-4 182,5-6 1,-4-12 0,4-9 0,-5-4 147,-7-8 1,-3 0-1,-8-9 1,0-3 238,0-1 0,-16-5 1,-7-3-1,-8-6 311,-4-4 1,-16 0 0,-9 6 0,-12 8 203,-9 5 0,-11 16 0,-1 0 0,4 6-22,5 6 1,8 9-1,12 6 1,6 4-335,4 2 1,9 10 0,4 6 0,4 9-382,2 8 1,16 0 0,7 12-1,8-1-231,4 1 0,2 1 1,4 7-1,3-1-262,1 1 0,5 5 0,-5 0 0,0 0-2189,-5 2 2818,-3-5 0,-2 5 0,0-8 0</inkml:trace>
  <inkml:trace contextRef="#ctx0" brushRef="#br0" timeOffset="1263">2183 2004 8510,'0'-18'161,"6"1"0,0-1 2269,-2 1-2218,-2 7 0,0 12 1,2 13-1,3 9-402,3 3 0,2 0 0,5 4 0,1-2 190,-1 2 0,1 2 0,-1 2 0</inkml:trace>
  <inkml:trace contextRef="#ctx0" brushRef="#br0" timeOffset="1396">2113 1654 8537,'-7'-44'100,"-3"1"1,-6 10-1,3 6 1112,1 9 0,10 3-339,2 9-873,16 8 0,11 8 0,8 7 0</inkml:trace>
  <inkml:trace contextRef="#ctx0" brushRef="#br0" timeOffset="1649">3022 1078 8557,'-14'-51'252,"-3"5"0,-5 11 1,5 12-1,-1 3 3048,1 3-2587,7 7 1,2 12 0,8 14 0,0 7-428,0 4 0,0 8 0,0 10 0,2 1-168,4 3 1,2 5 0,5-7 0,-1 1-757,2-1 1,1 3 0,3-5-1,-3 1-834,-3 1 0,3-8 1,-5 1 1471,0-3 0,-2-10 0,-8-1 0</inkml:trace>
  <inkml:trace contextRef="#ctx0" brushRef="#br0" timeOffset="1830">2760 1148 8557,'-18'-41'317,"1"0"0,5 1 1,2 7-1,3 3 230,3 7 1,4 4 0,6 1-1,7 3-299,8 3 1,9-3 0,10 5 0,9 0-367,7 4 1,6 4 0,10 2 0,2 0-400,1 0 0,1 8 1,-8 4-1,-4 3-1044,-6 3 1561,-11-1 0,-4 8 0,-9 3 0</inkml:trace>
  <inkml:trace contextRef="#ctx0" brushRef="#br0" timeOffset="2352">2707 1602 8530,'0'11'2,"2"-1"1,4 0 113,6 0 1,13-7-1,10 3 1,9-2-498,7 2 0,9-4 0,4 4 0,4-4 32,2-2 1,0 0-1,-2 0 1,-2-2 304,-2-4 1,-8-4-1,0-7 1,-7-1 253,-9 1 0,-9-3 1,-3-1-1,-3-2 491,-4 1 1,-9 3-1,-6 2 156,-4-1 1,-4 3 0,-6 3 0,-8 6-483,-5 4 0,-10 2 1,2 0-1,-2 0-272,2 0 1,-2 8 0,7 4 0,1 3-80,-2 3 1,7 5 0,-1 0 0,7 0-196,5 3 0,-5-5 1,6 6-1,2 0-324,2 1 0,10-7 0,4 4 1,5-4-273,6-3 0,-1 1 0,5-13 0,0-2 377,0-2 1,-5-18 0,1-7-1,-4-10 389,-1-8 0,-3-5 1,-1-12-1,-4-6 771,-3-4 0,-1-2 1,-6 2-1,-2 2 455,-4 2 0,-9 10 1,-8-1-1,1 9 407,3 3 1,1 16-1380,1 9 0,7 14 0,4 6 0,6 14-443,6 11 0,6 14 1,11 5-1,6 7-99,4 5 0,2-2 1,0 8-1,0 2-877,0 2 0,0 2 0,0-2 0,0-2-505,0-2 1,-8-6 1670,-4 6 0,-3 0 0,-3 6 0</inkml:trace>
  <inkml:trace contextRef="#ctx0" brushRef="#br0" timeOffset="2513">4192 1759 8415,'17'-17'362,"-7"-1"0,-2 3 1,-3 1 477,1 2 1,8 10 0,-4 4-741,-1 14 0,7 9 0,-5 10 0,5 2-416,1 4 1,7-3 0,-1 7 0,-2 0 315,-1-1 0,-3-5 0,1 4 0</inkml:trace>
  <inkml:trace contextRef="#ctx0" brushRef="#br1" timeOffset="2646">4227 1497 11121,'0'-45'379,"-6"5"1,-2 9 733,-2 2 1,8 9-1719,2 3 1,2 15 605,10 13 1,7 5-1,9 1 1</inkml:trace>
  <inkml:trace contextRef="#ctx0" brushRef="#br0" timeOffset="3263">4803 1287 8365,'-18'-7'148,"1"-5"0,0-2 0,1 1 1,2 3 1386,3 2 1,7 1 0,2 3-920,12-2 1,9 0-1,18 6 1,4 0-731,5 0 0,11 0 0,1 0 0,-2 0-475,-2 0 0,1 6 0,1 0 0,2 0 589,-2 1 0,-1 3 0,-3 8 0</inkml:trace>
  <inkml:trace contextRef="#ctx0" brushRef="#br1" timeOffset="3766">5816 641 8683,'-23'-33'0,"-3"2"365,-1 2 1,0 8 0,-2-2 0,6 5 1108,3 6 1,3 5-1022,-1 7 1,9 9-1,7 9 1,9 9-183,11 6 0,13 8 0,2 1 0,8 1-157,3 0 1,3 5 0,5-3 0,1 2-589,-1-1 0,-3-7 0,1 2 0,6-4-1212,4-3 1,-3-6 1704,1-5 1,-4-4 0,-1-1 0</inkml:trace>
  <inkml:trace contextRef="#ctx0" brushRef="#br1" timeOffset="3947">6462 571 8697,'-23'-29'0,"-2"2"516,-3 2 1,7 9-1,-4 11 1,1 3 357,1 2 1,-8 7 0,2 7-1,-4 7-598,-2 8 1,6 10-1,2 4 1,0 2-224,0 3 0,5 1 0,1-1 0,5-1-322,5 1 0,5-3 1,-6 1-1,1 1-1247,1-2 1,-6-3 1516,5-7 0,-5 8 0,-1 2 0</inkml:trace>
  <inkml:trace contextRef="#ctx0" brushRef="#br1" timeOffset="4181">7038 205 10647,'-17'-45'-9,"-1"4"1,-1 10-1,-4 4 1,-6 4 756,-4 7 0,-2 1 0,2 9 0,2 6-260,2 10 0,7 3 0,-1 16 0,5 2-626,7 2 1,3 8 0,8 2 0,2 1-488,4 5 0,9 1 1,9 3-1,-1-1 580,2 1 1,2 7-1,8 2 1</inkml:trace>
  <inkml:trace contextRef="#ctx0" brushRef="#br0" timeOffset="4549">7178 938 8566,'-17'-27'0,"-1"4"290,1 3 0,-3 3 0,-1 1 1,-4 5 535,-2 5 1,3 4 0,-5 2 0,0 2-234,2 4 1,-6 3 0,6 11 0,0 1-737,3 2 1,7 8 0,3-3 0,3 1-255,-3 0 0,6 0 0,0 4 0,3-2 117,-1-2 0,0-8 0,6 3 0,0-5-1268,0-1 1620,0-9 1,0-3 0,2-10-1,2-3 489,2-3 1,7-2 0,-1-5-1,5-1 174,7 1 1,-5 1 0,4 3 0,-1 3-159,1 2 1,-4 2 0,7 6 0,-3 2-310,0 4 0,2 6 0,-3 11 0,1 6-288,-2 4 0,-1 10 1,-3 3-1,1 7-673,-1 5 0,-1 2 1,-3 6-1,-3-4-119,-2-2 0,-1-1 0,-3-9 0,2-5-942,-2-10 0,-2-2 1754,-2-10 0,-8 0 0,-1-5 0</inkml:trace>
  <inkml:trace contextRef="#ctx0" brushRef="#br0" timeOffset="4713">7423 1462 8566,'5'-17'0,"3"-1"1130,2 1 0,1 7 1,7 4-491,-1 4 0,1 10 0,-1 6 1,1 7-607,-1 8 0,-3 6 0,1 4 0,3 2-573,-5-3 0,5-1 1,-6-2-1,1 0 539,-1 0 0,3 0 0,-5 0 0</inkml:trace>
  <inkml:trace contextRef="#ctx0" brushRef="#br0" timeOffset="4846">7492 956 9341,'0'-41'702,"0"0"0,0 2 1,0 10-1,2 8-1475,4 7 0,0 1 0,10 7 1,5 4-33,4 6 0,6 7 805,10 13 0,11 3 0,10 8 0</inkml:trace>
  <inkml:trace contextRef="#ctx0" brushRef="#br1" timeOffset="5064">8401 606 11870,'0'-52'0,"0"0"1046,0-1 1,-2 16 0,-2 8-1,-4 10 601,-2 7 0,6 8-1571,-1 16 1,5 3 0,5 18-1,7 6-37,4 4 1,3 4 0,2 3 0,5-2-433,1-1 1,-6 0-1,4 3 1,-1-3-1141,-1-7 1,-6 3-1,-7-4 1,-2-4 1522,-4-4 1,-2-2 0,-2 6 0</inkml:trace>
  <inkml:trace contextRef="#ctx0" brushRef="#br1" timeOffset="5263">8226 484 8969,'-18'-35'0,"1"2"206,0 4 1,-5-2-1,3 8 1,5 1 319,4 3 1,5 7-1,5 1 1,4-1-89,7 2 0,5-3 0,19 7 0,7 0-572,7-2 1,11 6 0,4-3 0,4 1-177,2-2 1,0 4-1,1-4 1,1 6-162,-2 6 0,-12-2 0,-19 8 0,-8-1-809,-8-1 1,-11 5 1309,-6-3 0,-20 4 0,-5 1 0</inkml:trace>
  <inkml:trace contextRef="#ctx0" brushRef="#br1" timeOffset="5746">7912 1095 10525,'0'18'-520,"0"-1"989,0 1 1,9-7 0,9-1 0,13-2 184,13-4 0,15-2 1,22-2-1,14-2-495,-42-1 0,1 0 1,5 1-1,2 0 0,2-3 1,0-2-1,-3 1 0,-1-1-120,-5-1 1,-2 0 0,44-9 0,-15-3 0,-9-1-342,-12-2 0,-17 0 1,-20 3-1,-6-1 71,-5-3 1,-4 1-1,-10 6 1,-4-1 216,-6 1 0,-9 1 0,-6 3 0,-4 3 193,-6 2 1,-4 2 0,1 6 0,-5 2 112,0 4 0,-3 4 0,9 9 1,4 3-305,4 1 0,8 2 0,-4-2 0,1 5-227,5-1 1,7 0-1,5-6 1,1 3 2,4-3 1,10 2 0,5-3 0,7-7 102,5-3 1,4-4-1,8-6 1,0-2 540,0-4 1,0-4 0,0-7-1,-2-1 230,-4 1 0,2-3 0,-8-1 0,-1-2 23,-3 1 1,-1 9-1,-1 3 1,-1 0-188,-5 1 0,-1 7 0,-6 2-386,2 10 0,1 7 1,-3 6-1,4 8-145,2 8 0,-4 4 0,3 7 0,1 1-344,0 3 1,-4 2 0,3-3 0,1-1-429,0 1 1,-1-3 0,5-2-1,-4-3-50,-3-2 0,1-4 1,-4-8-1,2-4-2388,-2-2 3221,-2-2 1,-2-5 0,0-1-1</inkml:trace>
  <inkml:trace contextRef="#ctx0" brushRef="#br1" timeOffset="5929">9606 1480 13216,'0'-18'-20,"0"1"1,0-1 0,0 1 1929,0-1 0,0 7-1233,0-1 0,0 12 1,0 4-1,0 11-487,0 5 1,0 7 0,0 2 0,0 4-507,0 2 0,5 0 0,1 0 0,0 0-810,2 0 0,-4 0 0,5-2 0,-1-4-3082,-4-6 4114,-2 4 0,-2-7 1,0 5-1</inkml:trace>
  <inkml:trace contextRef="#ctx0" brushRef="#br1" timeOffset="6046">9728 1095 20602,'0'-42'-840,"0"1"0,0 0 0,0 12 2802,0 8 1,2 11-1481,4 4 1,-3 20-1,7 9-753,-2 8 1,-2 12 0,-6 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7:00.92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1 716 8365,'0'-17'351,"0"-1"1,0 1 120,0 0 1,0 5-1,2 2 1,3 2-568,7 5 1,6 1-1,3 4 1,4 1-737,2 3 0,2 8 831,6-3 0,0 13 0,0 3 0</inkml:trace>
  <inkml:trace contextRef="#ctx0" brushRef="#br0" timeOffset="150">88 943 8365,'-6'-11'510,"0"-1"1,1 6 0,6-3-77,5 1 0,6 0 0,11 4 0,8-2-848,8 3 0,8 1 1,11 4 413,6 3 0,4 5 0,2 7 0</inkml:trace>
  <inkml:trace contextRef="#ctx0" brushRef="#br0" timeOffset="684">647 437 8901,'-20'-23'556,"-3"-1"0,-2 1 0,-4 8 1,6 1 288,3 2 0,8 8 1,3 1-261,1 6 0,2 9 0,6 11 0,2 7-330,4 2 1,4 9 0,9 0-1,4 0-250,6 1 0,4-5 0,2 4 1,0-4-319,0-2 0,0-2 0,0-4 0,-2-4-406,-4 0 1,2-13 0,-7 0 0,-3-8 7,-2-4 1,-7-10 0,-2-8 0,-3-11 384,-3-10 1,-4-5 0,-6-9 0,-3 1 32,-1 0 0,-5 7 1,3 2-1,-4 5 123,-1 3 0,-1-4 1,1 14-1,1 1 1448,5 7-1889,3 11 1,18 6 0,5 12 610,7 3 0,9 10 0,-4 3 0</inkml:trace>
  <inkml:trace contextRef="#ctx0" brushRef="#br0" timeOffset="850">1206 664 9806,'-18'0'817,"1"0"0,5 0 1,0 0-345,-1 0 0,5 8 0,0 3 0,3 5-426,-1 1 1,2 7 0,8-1 0,4 0-458,1 2 0,9 1 0,5 3 1,0-6 409,2-4 0,3 7 0,7 1 0</inkml:trace>
  <inkml:trace contextRef="#ctx0" brushRef="#br1" timeOffset="983">1380 315 9500,'-11'-27'159,"-1"3"0,0 5 0,-5 1-998,-1 1 0,9 9 74,3 8 752,12 8 0,11 17 0,10 2 1</inkml:trace>
  <inkml:trace contextRef="#ctx0" brushRef="#br1" timeOffset="1733">1957 192 10254,'0'-34'54,"-8"1"0,-2 3 1,-1 7 502,-1 4 1,0 1 0,-5 3 0,-1 3 529,1 6 0,5 4 1,1 4-674,-3 4 1,6 12-1,4 11 1,8 4-402,8 2 1,5 7 0,7 5 0,5 3-53,4 3 0,2-1 1,-2 0-1,-2 3-534,-2 3 0,-2-4 1,0 5-1,-9-5-271,-11-2 0,-5 1 0,-4-3 0,-7-5 240,-15-10 0,-5-4 1,-19-14-1,-5-7 539,-3-6 1,6-6-1,9-6 1,4-9 302,2-11 0,16-6 0,7-5 0,8-4 724,4-2 1,10 7 0,7-3-1,12 4-17,10 2 1,0 2 0,8 2-1,1 6-418,3 5 0,7 1 0,0 13 0,-2 2-407,-1 2 0,-5 4 1,-3 4-1,-7 6-30,-3 3 0,-4 3 1,-4-1-1,-7 3-278,-9 3 1,1-4 0,-8 5 0,-2-3 18,-2 2 0,3-3 0,1 3 0,-2-4 81,-2-1 1,-2-1 0,0 1 0,0-1-526,0 1 1,2-7-256,4 1 1,-2-8 730,7 2 0,-7-12 1,2-6-1,-2-3 443,2-3 0,-4 1 1,5-3-1,-1-1 193,0-2 0,6 5 0,-5 7 0,3-3-41,4-2 0,-3 1 0,5 1 1,3 5-265,1 1 1,7 2 0,0 6 0,2 0-357,0 0 0,0 6 0,4 2 0,-2 1-351,-2 5 1,-5 0 0,1-1 0,-4-3-1426,-5-2 1968,-3 5 0,3-13 654,-4 0 0,-5-8 1,-7-9-171,0-1 1,0 1-1,0 0 1,2 1-165,4 4 0,-2-1 1,8 7-1,1 2-405,3 2 1,3 2 0,3 0-1,1 2-246,-2 4 1,4 4 0,-1 7 0,-1 1-806,2-1 0,-5 6 0,3 1 0,-6-1-566,-5 2 0,2-6 0,-9 5 1692,-1-5 0,-10-1 0,-3-1 0</inkml:trace>
  <inkml:trace contextRef="#ctx0" brushRef="#br1" timeOffset="1867">3057 419 10302,'-19'-32'-401,"-3"0"0,-1 5 1735,2 2 0,1 4-705,3 9 0,9 4-1335,8 8 1,13 8 721,11 4 0,15 3 1,-3 3-1</inkml:trace>
  <inkml:trace contextRef="#ctx0" brushRef="#br1" timeOffset="2050">3424 350 10305,'-18'-8'753,"-1"0"0,-3-5 0,-1 3 645,2 2 1,1 4 0,5 12-685,3 9 0,4 9 0,8 11 0,0 3-678,0 7 1,8 3 0,6 3 0,7-1-1136,8 0 1,12 1-1,4-3 1,1-1 1073,1-3 1,7-7-1,8 4 1</inkml:trace>
  <inkml:trace contextRef="#ctx0" brushRef="#br0" timeOffset="2666">3878 437 8583,'-12'-23'977,"0"-1"187,-1 3 0,5 7 1,0 5-477,1 1 1,3 4 0,-6 10 0,2 6-324,4 3 0,-3 10 0,1 4 0,2 4-214,2 2 1,4 6 0,2 2 0,4-1-266,1 1 1,-3-2-1,6-8 1,1-2-198,3-2 0,7-2 1,0 0-1,-1-7-55,-3-7 1,4-9-1,1 2 1,-3-8 154,-2-9 0,1-11 0,-1-19 0,1-5 266,-5-5 1,-3-9-1,-1-4 1,-5-2 299,-4 2 0,-6 2 0,-5 6 0,-11 0 64,-5 5 1,-4 6 0,-8 12 0,-2 4-34,-2 6 1,3 11-1,9 7 1,5 3-525,5 2 1,7 9 0,3 7 0,1 9-740,4 8 1,10-2 0,5 12-1,7-2 43,5-1 1,4 7 0,8-6 0,0-1 60,0 3 1,2-8-1,2 4 1,1-6 772,-1-2 0,-2-2 0,-2-12 0</inkml:trace>
  <inkml:trace contextRef="#ctx0" brushRef="#br0" timeOffset="2833">4210 489 8669,'5'-11'481,"1"-1"0,2 8 375,-2-2 1,3 4 0,9 4-1,-1 6-521,1 10 0,1 1 0,3 10 0,1 2-396,-2 2 0,4 2 0,-1 0 0,-1 0-593,2 0 0,-5 0 1,1-2-1,-5-4 654,-5-6 0,1 4 0,5 0 0</inkml:trace>
  <inkml:trace contextRef="#ctx0" brushRef="#br0" timeOffset="2983">4472 542 8530,'-18'-8'294,"8"-2"0,3-5 0,1 1 1375,0 3-1716,0 7 0,16-4 0,5 10 1,9 4 24,3 5 22,-6 5 0,20 1 0,-4 1 0</inkml:trace>
  <inkml:trace contextRef="#ctx0" brushRef="#br0" timeOffset="3117">4891 664 8530,'2'-16'151,"3"5"1,-1-5 0,8 5-1,2-3 21,1 2 1,4-1 0,7 7 0,7 2-711,5 2 1,11 2 537,-2 0 0,11 0 0,4 0 0</inkml:trace>
  <inkml:trace contextRef="#ctx0" brushRef="#br1" timeOffset="3420">5642 280 13808,'-20'-33'-720,"-1"2"0,-4 6 1820,-3 5 0,7-1 1,-2 11-263,3 0 1,5 6-1,3 14 1,8 10-669,8 5 1,8 6 0,11 10 0,6 5-106,4 5 0,8 1 0,0 2 1,-2 1-336,-3-3 0,-1 4 0,0-7 1,-2 3-548,-4 1 0,-11-5 0,-12-13 0,-6 0 61,-6 0 1,-19-10-1,-16-7 1,-8-11 417,-3-5 0,0-4 0,-1-1 0,3-7 322,3-6 0,12 1 1,12-12-1,6 1 27,5 5 0,12-4 1,13 2-1,9 1-79,7 3 1,12 3-1,7 5 1,7 3-503,3 0 1,6 6 619,-6-4 0,8 4 0,-4 2 0</inkml:trace>
  <inkml:trace contextRef="#ctx0" brushRef="#br0" timeOffset="3567">6061 664 8870,'-12'-17'0,"0"1"800,-1 4 1,3-1 0,0 5 377,3-2 0,1 8 0,6 2-884,0 10 1,2 13-1,4 5 1,3 1-777,1 0 1,6 0 0,-5 6 0,5-2-860,1-4 1,-5 2 1340,0-8 0,-1 8 0,7-4 0</inkml:trace>
  <inkml:trace contextRef="#ctx0" brushRef="#br0" timeOffset="3700">6026 315 8482,'6'-18'-343,"-1"1"1,3 5 0,-2 2-946,6 3 1288,3 1 0,10 6 0,3 0 0</inkml:trace>
  <inkml:trace contextRef="#ctx0" brushRef="#br1" timeOffset="3884">6375 210 8884,'0'-25'172,"0"11"0,2-3 686,4 1 0,4 10 1,7 8-1,1 16-78,-1 15 0,8 9 0,2 11 0,2 1-597,1 4 1,-9-1 0,0 7-1,-7 2-591,-8 2 0,-8 1 0,-10-1 0,-15-2 412,-16-2 1,-27 0 0,26-29 0,-1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6:59.4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175 226 8586,'-17'-27'0,"-1"3"186,1 5 1,-1 2 0,1-1-1,0 3 751,-1 3 0,6-2 0,1 9 68,-3 1 0,6 4 0,3 5-755,3 7 1,4 11 0,2 7 0,3 3-180,3 1 1,4 7 0,7 2-1,2 0-160,-1-1 0,3-1 0,0-6 0,0 0-220,0 0 0,1 0 0,-5-2 0,2-4-431,-1-6 1,-9-5 0,-1-7 491,1-5 1,1-14 0,-2-9 0,-5-12 232,1-10 1,-6-6 0,4-7-1,-4-1 102,-2 1 1,0 6-1,0-1 1,0 0-111,0 3 0,0-3 0,0 10 0,0 6-371,0 4 0,2 4 0,4 7-389,5 5 0,5 5 0,3 14 1,5 7-955,5 6 1737,-4 10 0,16-3 0,-5 7 0</inkml:trace>
  <inkml:trace contextRef="#ctx0" brushRef="#br0" timeOffset="181">856 348 8897,'-17'-11'0,"1"-1"827,5-2 1,-5 7-94,5 1 1,3 6-1,2 6 1,4 7-314,2 8 1,2 7-1,2 7 1,4-1-449,1 1 1,3-5 0,6-1-1,-1 2-520,0 2 1,1-4-1,-1-2 1,1-2-2105,-1-3 2651,1-3 0,-1 6 0,1 2 0</inkml:trace>
  <inkml:trace contextRef="#ctx0" brushRef="#br0" timeOffset="330">1031 104 8532,'-17'-28'483,"-7"9"1,1 7 0,2 1 405,1 1 1,11 4-1094,3 12 0,4 4 0,4 7 0,4 1 204,5-1 0,13 8 0,3 3 0</inkml:trace>
  <inkml:trace contextRef="#ctx0" brushRef="#br0" timeOffset="930">699 715 8376,'0'-18'1727,"-6"1"-1082,1 0 0,-3 7 0,4 2-99,-2 0 0,-2 6-317,3-3 1,-5 3 0,-8 2-137,1 0 0,-1 7 0,-1 3 0,-2 2-201,-3-1 1,1 1 0,6 5 0,-1 1-153,1-1 0,5 1 0,0-1-80,-1 1 1,5-1-1,2 1 1,4-1 63,2 1 0,8-7 0,6-1 0,7-2-90,8-4 0,-2-2 0,2-2 0,3 0-1702,0 0 2068,3 0 0,0 0 0,0 0 0</inkml:trace>
  <inkml:trace contextRef="#ctx0" brushRef="#br0" timeOffset="1180">1118 715 8376,'-7'-9'0,"3"-7"0,-6 4 0,0-1 643,1 1 0,3-1 1,-6 5 559,-1-2 0,3 6-966,-2-2 0,8 12 0,-1 6 0,3 3-195,2 3 0,0-1 0,0 3 1,2 1-163,3 2 1,-1 3-1,6-5 1,-2 2-596,-4-1 0,3 3 0,1-2 0,0-2 715,0-1 0,-3-3 0,-5 1 0</inkml:trace>
  <inkml:trace contextRef="#ctx0" brushRef="#br0" timeOffset="1330">1171 506 9229,'-8'-27'205,"-4"4"0,-1 4 0,-1 1 0,3 1-608,-3-1 0,4 8 0,1 3 579,1-1 0,4 6 0,8-2 0,6 8-1572,5 8 1396,-1 3 0,19 3 0,-6-1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7:05.86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158 350 8493,'-19'-6'289,"-5"0"1,5-5 0,-4 5 0,3 4 290,3 6 1,1 13 0,5 14 0,5 8-148,4 8 0,10 11 1,3 4-1,7 2-336,5 0 0,6-6 1,10 4-1,2-1-421,-2-5 1,-3-10 0,-1-7 0,-2-8-274,-3-7 1,-5-5 0,-8-3 0,1-7 98,-1-9 1,-7-9-1,-2-17 1,-3-9 409,1-9 1,0-7-1,-6-1 1,0-1 50,0 1 0,2-2 0,2-3 0,2-1 160,-2 2 0,-1 7 1,1 7-1,4 3-236,2 6 0,-4 12 1,7 3-1,5 10-826,3 6 939,10 18 0,-4 3 0,8 16 0</inkml:trace>
  <inkml:trace contextRef="#ctx0" brushRef="#br0" timeOffset="351">1136 822 8493,'-17'-18'336,"-9"-5"0,-3 1 0,-4 5 525,-2 3 0,1 11 1,-1-3-1,-2 4-108,-4 2 1,4 8 0,-4 3 0,6 7-498,6 5 0,4-2 1,8 6-1,1-1-348,4-5 1,5 4 0,7-1 0,0-1-265,0 2 1,0-6 0,0 5-916,0-5 1,7-9 1014,5-4 1,-2-6 0,1-6-1,1-6 535,-2-3 0,5-3 0,-3 1 0,3-1 395,3 1 0,-1-1 0,1 3-111,-1 3 0,1 2 1,1 7-267,4-3 1,-9 8-1,4 9 1,-1 7-498,4 5 1,-1 4-1,3 10 1,-4 2-376,-1 2 0,-1 7 0,3-1 0,1 3-422,2 3 1,-1-7 0,-9-1 0,-3-4-153,-2-8 0,3 0 1149,-5-10 0,0 0 0,-6-5 0</inkml:trace>
  <inkml:trace contextRef="#ctx0" brushRef="#br0" timeOffset="516">1311 1153 8493,'9'-7'2126,"7"-3"1,-6 2-2087,7 8 1,-5 8-1,-2 9 1,-1 1-445,1-1 1,-4 7 0,3-1 0,-1-2 403,-4-1 0,6 5 0,0 2 0</inkml:trace>
  <inkml:trace contextRef="#ctx0" brushRef="#br1" timeOffset="632">1293 717 9711,'0'-18'-312,"0"1"1,0 5-1,2 1 3,4-3 0,4 6 0,9 4 281,4 8 1,5 14 0,7 9 0</inkml:trace>
  <inkml:trace contextRef="#ctx0" brushRef="#br1" timeOffset="816">1905 979 8761,'0'-35'0,"0"2"702,0 4 0,2 3 0,5 9 0,11 0-116,9-1 0,14 8 0,5 5 1,5 3-1165,1 2 1,-3 7 0,-1 5 0,1 4 572,-7 1 1,-3 8 0,-4 2 0</inkml:trace>
  <inkml:trace contextRef="#ctx0" brushRef="#br1" timeOffset="966">1835 1206 9281,'-10'-8'26,"4"0"1,14-5 895,9 1 0,11 8 1,12-2-1,9 4-1200,7 2 1,2 2 0,10 2 0,2 4 277,-4 2 0,4-6 0,-8 3 0</inkml:trace>
  <inkml:trace contextRef="#ctx0" brushRef="#br0" timeOffset="1501">2638 350 8357,'-17'-19'254,"-1"-1"0,-1 1 985,-5 3 0,5 10 0,-4 5-700,3 10 1,11 11 0,3 17-1,4 3-101,2 7 0,8 3 0,5 3 0,9 1-356,7 4 1,6-3 0,3 3-1,3-4-381,-2-2 0,4-7 0,-3-4 0,-1-6-485,-2-6 0,-10-6 1,-3-11 40,-5-6 0,-9-20 0,-5-9 1,-3-10 443,-2-8 1,0-11 0,0-14 0,0-8 174,0-8 1,-7 5-1,-3 1 1,-2 6 205,1 6 0,5 4 0,-4 10 1,2 5 99,5 10 1,3 16-395,5 13 0,7 19 1,11 11-1,6 9 212,4 7 0,10 13 0,2 9 0</inkml:trace>
  <inkml:trace contextRef="#ctx0" brushRef="#br0" timeOffset="1682">3337 856 8704,'-18'-17'1709,"1"0"0,-1 5-815,1 0 1,7 10 0,4 2-1,4 12-673,2 9 0,2-1 0,2 5 0,4-2-676,2 1 1,1 7 0,7-4 0,-1 0-707,1-4 1,-7 2 0,1-1 1160,2-3 0,1-2 0,3-1 0</inkml:trace>
  <inkml:trace contextRef="#ctx0" brushRef="#br0" timeOffset="1799">3389 472 8704,'-6'-35'0,"0"2"688,3 4 1,1 4-555,2 8 1,2 7-1,5 4 1,9 6-923,5 6 0,10 6 788,-2 11 0,12 4 0,4 8 0</inkml:trace>
  <inkml:trace contextRef="#ctx0" brushRef="#br0" timeOffset="2101">4280 140 8513,'0'-17'-184,"0"0"0,0-1 0,-2 1 783,-4-1 0,2 3 1,-8 1-1,-1 4 149,-3 3 0,-9 1 0,-4 8 0,-6 4-244,-6 5 1,3 12-1,-7 8 1,0 8-95,1 8 0,7 3 0,2 3 0,12-1-409,9 0 0,6 1 0,8 1 0,2 2-359,4 3 1,11-3-1,13-8 1,3-3-646,1-2 0,1-4 1,0-10-1,0-6 1003,0-4 0,-8-1 0,-1-1 0</inkml:trace>
  <inkml:trace contextRef="#ctx0" brushRef="#br0" timeOffset="2369">4315 682 8592,'0'-18'1609,"0"9"0,2 1 0,3 10 0,9 4-1117,7 5 1,5 5 0,5 1 0,-2 3-510,2 3 0,0-4 0,0 3 1,-4-7-384,-2-3 0,-1-8 1,-7 2-295,0-4 0,-7-4 0,-4-4 372,-4-6 0,-12-9 0,-5-4 0,-9-1 356,-3 1 1,0-4 0,-4 6 0,4 1 131,2 3 1,1 2 0,7 1-456,-1 4 0,11 7-1187,7 10 1,15 5 1475,14 8 0,4 7 0,2 2 0</inkml:trace>
  <inkml:trace contextRef="#ctx0" brushRef="#br0" timeOffset="2617">5101 560 8850,'-12'-35'0,"0"0"986,-1 0 1,-3 2 1137,-1 4 0,7 15-1478,4 20 0,4 11 0,4 18 1,4 2-676,6 4 0,-3 4 1,3 7-1,0-2-361,-3-3 1,1 2-1,-6-9 1,2-1-30,-2-2 1,-2-4 0,-2-2 0,-2-4 36,-4-2 0,-12-3 1,-9-11-1,-4-5-18,-4-4 1,4-4-1,-12-2 1,3-3-850,-1-3 1,8-2 1248,10-5 0,3-8 0,3-3 0</inkml:trace>
  <inkml:trace contextRef="#ctx0" brushRef="#br1" timeOffset="2833">5607 490 10370,'-23'-43'532,"-1"-4"1,-7 1 0,2 3-1,-4 10 82,-2 6 1,6 4 0,2 7-1,2 5 271,4 5 0,3 6 1,4 8-1,5 9-828,1 10 1,2 8 0,6 6-1,0 5-336,0 5 0,14 3 1,5 2-1,6 3-236,6-3 0,0-2 1,1-1-1,-3-3-1194,2-3 0,0 1 1660,-2-7 1,-4 8-1,-7-5 1</inkml:trace>
  <inkml:trace contextRef="#ctx0" brushRef="#br0" timeOffset="3367">6009 420 8586,'-18'-20'202,"1"-3"1,-1 4-1,1-4 1,-1 5 510,1 6 1,-1 5 0,1 7 0,-1 0-89,1 0 1,0 7-1,1 7 1,2 7-341,3 8 1,7 4 0,-2 2-1,4 2-90,2 4 0,0-4 0,2 6 0,4-3-193,6 1 0,9 0 0,4-8 0,2-4-241,4-6 1,4-3 0,4-5 0,2-3-31,-2-6 1,-2-5 0,-4-2 0,-2-7-10,-2-10 0,-2-7 0,0-12 1,-8-4 316,-5-5 0,-10-5 0,2-3 0,-4-2 23,-2-2 1,-10-6 0,-8 5 0,-9 3 53,-6 2 1,-9 9 0,-5 6 0,-1 8 19,1 8 0,6 11 0,12 7 0,6 5-236,3 5 0,11 13 1,3 11-1,4 6-416,2 6 1,10 1 0,7 7-1,10-3-214,6 3 1,4-1 0,4 1-1,4-3 730,-1 3 0,14-6 0,-3-1 0</inkml:trace>
  <inkml:trace contextRef="#ctx0" brushRef="#br0" timeOffset="3533">6498 629 8586,'-18'-7'747,"7"-1"0,-1-6 569,-2 3 1,1 9-413,1 2 0,4 9 1,8 13-1,0 3-632,0 2 1,6 2 0,2 6 0,2 0-972,3 0 1,-3 0 0,2 0 0,-1-2-557,-1-4 0,3 2 1255,-7-8 0,8 1 0,-4-7 0</inkml:trace>
  <inkml:trace contextRef="#ctx0" brushRef="#br0" timeOffset="3682">6637 595 8586,'-9'-28'0,"-1"3"0,6 8 0,-2-1 1277,2 1 1,4 7-1084,6 4 0,4 4 0,7 4 0,1 4-966,-1 6 1,1 3-1,1 3 772,4-1 0,-3 8 0,5 3 0</inkml:trace>
  <inkml:trace contextRef="#ctx0" brushRef="#br0" timeOffset="3832">6952 717 8586,'0'-18'0,"2"1"62,4-1 0,3 1 0,9-1 0,1 3 564,4 3 1,5 3 0,8 5-1,5-2-1086,6 2 0,1 2 0,1 2 0,-3 0 460,3 0 0,1 8 0,3 2 0</inkml:trace>
  <inkml:trace contextRef="#ctx0" brushRef="#br0" timeOffset="4102">7807 333 8586,'0'-35'132,"0"0"1,-1 2-1,-5 4 567,-6 5 1,-3 5-1,-3 3 1,1 5 162,-1 5 0,7 4 1,1 4-1,2 4-656,4 5 1,-4 13 0,3 7 0,1 8-36,2 7 1,4 5 0,2 3 0,3 4-219,3 6 1,-6 2 0,2-2 0,-4-4-313,-2 0 0,0-7 0,-2 3 0,-4-5-142,-6-3 1,-11-9 0,-8-16 0,-6-5-166,-4-7 1,-7-3 0,3-10-1,1-6 437,3-9 1,12-6-1,5-8 1,7 3 364,5 3 0,12-4 0,16 6 0,9 1-251,10 3 0,10 4 0,-3 3 0,3 6-333,3 4 0,3 2 0,1 0 448,1 0 0,-1 8 0,0 2 0</inkml:trace>
  <inkml:trace contextRef="#ctx0" brushRef="#br0" timeOffset="4265">7930 856 8586,'-8'-17'-551,"-2"0"1633,1-1 0,1 1-153,8-1 1,2 10-1,4 8 1,7 10-892,9 6 1,-1 3-1,6 4 1,0 6-274,0 4 0,1 2 0,3 0 0,-4 0-2680,-2 0 2915,6 0 0,-12-8 0,7-2 0</inkml:trace>
  <inkml:trace contextRef="#ctx0" brushRef="#br1" timeOffset="4382">8122 577 17262,'8'-43'-1702,"1"12"0,9-2-355,-1 6 2192,8 12 1,3-1-1,7 6 1</inkml:trace>
  <inkml:trace contextRef="#ctx0" brushRef="#br1" timeOffset="4583">8576 298 16222,'17'-33'-867,"1"4"1,-1 5 1391,1 5 0,-1 9 0,3 4 1,1 4 465,2 2 0,6 16 0,-3 9 0,-1 12-776,0 10 1,-7 5 0,-9 8 0,-1 10-385,-4 10 1,-4-1-1,-10 3 1,-13 3-2456,-16 6 2388,10-46 1,-6-1-1,-10 12 1,-5-1-1,-8-2 1,0 1-1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1:17.7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123 470 8254,'-8'-27'133,"-2"-4"0,-5 8 0,1 2 952,2 1 1,1 5 0,-5 1-371,5 2 0,1 10 0,6 4-366,-2 14 1,0 11 0,8 14 0,2 9 89,2 12 0,8 6 0,-3 18 1,5 5-223,1 4 1,7-2 0,-1 4-1,0 0-352,-10-48 1,-1-1 0,14 47 0,3 0-1,-6-9-691,-4-7 0,-3-5 0,-2-10 0,-5-8-1474,-1-7 0,-2-8 2300,-6-12 0,8-12 0,1-9 0</inkml:trace>
  <inkml:trace contextRef="#ctx0" brushRef="#br0" timeOffset="1200">1380 732 8126,'0'-17'-220,"0"-1"880,0 1 0,0-1 0,0 1 74,0 0 1,0-1 0,0 1-274,0-1 1,2 3-1,4 1-256,6 2 0,-3 9 1,3-3-1,1 4-78,3 2 1,3 0 0,3 0-1,1 2 0,-2 4 1,1 5-1,-1 11 1,2 3-93,-1 2 0,3 2 1,-2 6-1,-1 0-41,-3 0 1,0 6 0,3 1-1,1 1-127,-2 0 0,5-1 0,-3-3 0,0 2-89,2-2 1,-5-4 0,5-6 0,-2-6-31,1-4 1,-1-3 0,-6-4 0,1-7 201,-1-3 0,1-11 0,-1-7 0,1-9 28,-1-8 1,1 2 0,-3-12-1,-1 0 298,-3-3 1,-7 1-1,2-1 1,-4-3 76,-2-1 1,0-1 0,0 3-1,-2 3 2,-4 2 1,-4 3-1,-7 7-297,0 4 1,-1 9-1,1 10-328,-1 3 1,8 11-1,3 11 1,1 8-237,0 5 0,0 1 0,8 8 1,4 1-161,6 3 1,3 6-1,5-5 1,3 1-106,6 0 1,-2-2 0,4-7 770,6 1 0,6 0 0,9 0 0</inkml:trace>
  <inkml:trace contextRef="#ctx0" brushRef="#br0" timeOffset="6817">4052 296 8112,'-17'-27'99,"1"3"0,3 5 184,1 1 0,0 1 0,-3-1 1,1 3 289,3 3 0,7 3 0,-4 5-253,0-2 0,6 2 0,-2 12 17,8 9 0,0 10 0,8 14 0,1 8-126,3 7 0,3 0 1,3 8-1,1 2-105,-2 2 1,4 6 0,-1 4 0,-3 5-114,-2 0 1,-3 1 0,-4 3 0,-7 2-347,-3 5 1,-2-13 0,-2-1 0,-3-11-424,-7-4 0,-4-9 0,-3 0 0,-2-7-447,-3-9 1,1-11 1222,6-5 0,-1 3 0,1 0 0</inkml:trace>
  <inkml:trace contextRef="#ctx0" brushRef="#br0" timeOffset="7399">5205 191 8159,'0'-19'306,"0"-5"0,0-3 246,0 0 1,-2 2-1,-2 7 1,-4 1 712,-1-1 1,3 9-891,-6 3 0,8 6 1,-4 8-1,3 9-58,-1 10 1,0 16-1,6 7 1,0 9-189,0 3 0,6 4 0,2 7 0,1 3-158,5-2 1,3 5-1,5 5 1,3 5-192,2 4 1,-15-43 0,-1-1 0,16 46-1,1 0-683,-1 0 0,-6-3 1,2-13-1,-3-9-204,-3-10 0,1-7 0,-3-9 1107,-3-9 0,3-8 0,-5-9 0</inkml:trace>
  <inkml:trace contextRef="#ctx0" brushRef="#br0" timeOffset="12516">297 2636 8089,'-7'-10'-138,"-5"2"0,-4 3 80,-1-1 1,-1-6 0,1 6-1,2 1 676,3-3 1,-4 6-87,5-4-468,3 4 1,2 2-1,12 0 1,6 0 129,3 0 0,5 0 1,3 0-1,6 0-39,4 0 0,10 0 0,3 0 0,7 0-2,5 0 0,6-6 0,11 0 0,9 1-87,7-3 1,8 4 0,-44-1-1,1 0 1,2 1 0,2 1-44,3 0 0,0 2 0,2-1 0,0 2 0,2 0 0,0 0 0,-3 0 0,-2 0-73,-2 0 1,-1 0-1,1 0 1,0 0-1,-3 0 1,0 0-1,0 0 1,-1 2-25,-3 1 0,-1-1 0,0-1 1,0 0-1,47 7 0,-47-5 0,1 0 58,2 0 0,1 0 0,-3 0 0,1 0 1,1-3-1,0 0 0,0 0 0,-1 0 1,1 0 0,0 0 1,1 0-1,-1 0 1,4 0-1,0 0 0,2 0 1,-1 0 12,-1 0 0,0 0 0,-2-1 0,1 0 0,1-2 0,2 0 0,2-2 0,2-2 73,3 0 0,0-1 0,-4-2 0,0 0 0,3 0 0,0-1 0,-3-1 0,0 1-29,0 0 0,0 0 0,2 1 1,2 1-1,2 0 0,1 0 0,0 1 1,0-1 1,-2 0 1,0 1 0,-1-1 0,0 0 0,1 0 0,1 1-1,1-1 1,0 0-21,2 0 1,0 1 0,-3-1 0,-1 0 0,2 0-1,0 1 1,-2 0 0,0 0-21,2 2 0,-1 1 0,-2-3 0,0 0 0,3 3 0,0 0 0,-2 0 0,0-1-2,-4 0 0,0 0 1,-2 1-1,0 0 0,-2-1 1,0-1-1,1 1 1,0 0 21,3-1 1,-2 1-1,-4 0 1,-1 2 0,0-1-1,0 0 1,-2 0 0,-1 0 21,0 0 1,0 1 0,0 1-1,-1 0 1,2-2 0,-1 0 0,-4 1-1,-1 0-63,35 1 0,-9 1 0,-6 2 1,-3 0-51,-3 0 1,-5 0-1,-13 0 1,-5 0-221,-4 0 0,0 0 1,0 0-1,-1 0-306,-3 0 0,-9 0 1,-1 0-1077,-4 0 1669,-9 0 0,-2 7 0,-8 3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7:32.0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542 663 8299,'-9'-18'-569,"-1"7"1379,4-1 0,2 2-36,-7-1-424,7-5 1,-4 12 455,8-7 1,0 5 16,0-6 0,0 6-241,0-5 0,-2 7-417,-4-2 1,2 2-1,-7 0-181,-3-2 0,4 0 0,-1 6 0,-3 0-53,-1 0 0,-5 2 0,-1 2 0,-4 4-4,-2 2 1,-3 1 0,-3 7 0,2-1 35,2 1 1,2-1 0,-4 1 0,4 1-149,2 4 1,1-3 0,7 3 0,1-3-2,5-3 1,3 0 0,8 1-1,2-3 34,4-3 1,5 2 0,13-9 0,5-1-9,4-2 1,4-9-1,1-5 1,5-4 64,2-1 1,-6-8-1,1-4 1,-3-4 76,-2-2 1,-6-2 0,-2-4 0,-3-7 86,-9-9 1,1 1 0,-10-6 0,-6 2 227,-10 3 0,-4 9 1,-15 5-1,-2 6 295,-2 10 0,0 6 1,2 3-1,4 3 479,2 3 1,1-1-557,7 7 1,7 2 0,4 10-447,4 5 1,10 5 0,6 1 0,5 3-77,5 3 1,5-2 0,-4 9-1,2 1-16,4 2 0,-4 3 1,0 3-1,-1 2-358,-5-2 0,-2 4 0,-3-3 0,-3 1-350,-1 2 0,-8-1 1,2 5-1,-6-6-389,-6-4 0,2-2 1,-8-2-1,-1-4-1459,-3-6 2579,7-4 0,-7-1 0,6-1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7:44.79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70 857 8355,'-8'-12'233,"-3"0"1,1 9 0,-2-5 1241,-1 0 0,5 8-1064,2 0 0,4 8 0,4 9 1,2 3-130,2 3 1,8-2-1,-3 8 1,5 2-81,1 2 0,1 2 0,-1 2 0,1 2-175,-1 2 0,6 0 0,1-7 0,-3 1-251,-2 0 1,1-2-1,1-2 1,2-3-40,-1-3 1,3-10 0,-2-9 0,-1-4 228,-3-2 1,6-10-1,2-7 1,3-12 3,-1-10 0,-8-8 1,4-11-1,-3-4 27,-5 0 1,2-4 0,-13 8 0,-2 2 76,-2 1 1,-10 3 0,-3 3-1,-7 7 55,-5 7 0,-6 13 0,-10 3 0,-4 7-65,-1 5 1,-1 1 0,-1 6 0,5 2-64,4 3 0,2 7 0,2 9 1,6 5-322,9 1 1,3 4-1,9 8 1,2 1-193,2-1 1,10 0 0,6 0 0,7 2-103,8-3 1,4-3-1,4-6 1,2-3-196,1-1 1,9-12 808,-3 5 0,5-4 0,1 3 0</inkml:trace>
  <inkml:trace contextRef="#ctx0" brushRef="#br0" timeOffset="200">909 996 14754,'13'18'0,"3"-1"-35,3 1 0,4-1 1,-1 1-1,3-1-444,2 1 0,0 5 1,4 0-1,-4-1-746,-1-3 0,-3 0 1225,-6 5 0,1-5 0,-1 6 0</inkml:trace>
  <inkml:trace contextRef="#ctx0" brushRef="#br1" timeOffset="350">978 717 9489,'-11'-6'-288,"-1"-2"1151,-1-1-1165,5 5 1,2-4-1,12 10-1158,5 4 1452,5 4 1,17 7 0,4 0 0</inkml:trace>
  <inkml:trace contextRef="#ctx0" brushRef="#br1" timeOffset="568">1694 962 8730,'-17'-10'671,"-1"-4"1,1 8 1201,0 3 0,5 1-1450,0 2 1,8 2 0,-1 3-799,3 7 1,7 4-1,3 3 1,0 2-403,0 3 0,3 1 1,-3-2-1,0 6-1085,0 4 1861,-3 2 1,3 0-1,2 0 1</inkml:trace>
  <inkml:trace contextRef="#ctx0" brushRef="#br0" timeOffset="1134">2131 542 8433,'-17'0'0,"-1"-2"465,1-3 1,-7 3 0,1-4 52,2 4 1,7 2 0,4 2-437,3 4 1,1-2 0,6 7 0,0 3-263,0 1 1,6 9 0,1-1 0,3 0-64,4 2 0,1 1 1,3 5-1,1-2-51,4 2 1,-1-4 0,5 0 0,0-2 120,0-3 1,0-3 0,4-3 0,-3-5 343,-3-5 0,6-4 0,-4-2 0,2-4 56,0-7 0,-5-3 1,3-15-1,-2-2 254,-4-2 1,-1-2-1,-5 0 1,-1 2-99,-3 4 0,-5-2 0,4 6 0,-2-1-296,-4 1 1,3 2-1,-1 5-64,-2 1 0,-2-1 0,0 3 0,2 1 200,2 3 0,-1 5-154,-5-6 0,2 8 0,4-3-124,6-1 0,3 4 0,3-6-135,-1 2 0,3-3 1,1 3-1,2 0 40,-1 1 1,-5-7 0,-3 4 0,-5-1 140,-1-1 1,4 0 124,-6-5 1,0-1 0,-8 3 66,-4 3 1,2 3-1,-8 5-143,-1-2 0,-3 0-649,-1 6 1,-1 0-1299,1 0 559,7 0 1348,2 8 0,8 1 0,0 9 0</inkml:trace>
  <inkml:trace contextRef="#ctx0" brushRef="#br0" timeOffset="1636">2533 525 8742,'-18'-6'0,"1"0"970,-1 2 1,1-3 2208,-1 1-2904,9 0 0,3 14 0,12 3-151,5 5 0,5-4 0,3-1 1,3 1-177,1-2 0,6 3 1,-4-7-1,0 0-241,1 2 1,3-7 0,-6 5 0,-2-4-256,-1-2 1,-3 0-1,-1-2 448,-5-4 0,-3-9 1,-8-10-1,0-2 88,0-5 0,-13 0 1,-7-3-1,-5 0 91,-6 0 1,-2 0 0,-2 2 0,2 2-169,4 2 1,-2 9 0,8 1-955,1 5 0,14 10-256,14-1 0,8 10 1299,21 7 0,4 4 0,13 1 0</inkml:trace>
  <inkml:trace contextRef="#ctx0" brushRef="#br0" timeOffset="1835">3144 333 9989,'-8'-10'1257,"-3"4"0,-5-1-631,-1 1 1,5 2 0,2 10 0,2 7-218,5 9 1,1-1-1,4 8 1,1 0-664,3-2 0,8 6 1,-3-4-1,3 2-609,-2-1 0,3 1 0,-3-6 0,3 0-2359,3 0 3222,-8-1 0,5 1 0,-5 2 0</inkml:trace>
  <inkml:trace contextRef="#ctx0" brushRef="#br0" timeOffset="1950">3074 106 8456,'-25'-25'0,"5"5"0,-3-1 0,6 5 3348,5 5-3245,-3 7 0,16-4 1,3 10-104,12 4 0,13-4 0,-2 5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7:47.9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2044 8273,'-15'-17'897,"3"-1"0,-4 3 1,7 1 2236,-1 3-2429,2 7 0,8-2-635,0 12 0,8 3 1,4 9-1,3 1 83,3 5 0,1-5 0,2 6 0,3-2-303,-3 1 1,0 1 0,1-4 0,1 5-167,-2 1 0,-1-6 0,-1 2 0,3-3-240,1-3 0,0-1 1,-5-3-1,1-3-149,4-2 1,-3-2-1,5-10 1,0-8 223,4-11 1,4-10-1,2-10 481,0-9 0,0-16 0,0-12 0</inkml:trace>
  <inkml:trace contextRef="#ctx0" brushRef="#br0" timeOffset="164">245 1852 8273,'-10'-8'-140,"2"5"-33,8-9 1,14 6 0,7-4 0,8 1-958,8-1 1130,2 6 0,4-11 0,1 5 0</inkml:trace>
  <inkml:trace contextRef="#ctx0" brushRef="#br0" timeOffset="298">350 2027 8273,'-18'0'319,"1"0"11,-1 0 0,10 0 0,10-2-252,14-4 1,9 2-1,14-7 1,6-3-1236,7-2 1157,4-1 0,4-8 0,2-2 0</inkml:trace>
  <inkml:trace contextRef="#ctx0" brushRef="#br0" timeOffset="482">856 1276 8296,'-43'-18'891,"6"7"0,-3 1 1,5 2-160,6 4 1,3 2 0,11 4-419,3 4 0,5 4 1,7 7-1,1 1-601,5-1 0,6 9 0,9 1 0,5 2-721,1 0 0,2 0 0,6 6 1008,0 0 0,7 8 0,3 1 0</inkml:trace>
  <inkml:trace contextRef="#ctx0" brushRef="#br0" timeOffset="966">1450 1817 8668,'-18'0'0,"1"-2"387,-1-4 0,1 5 0,-1-5 1,1 4 453,0 2 1,5 0 0,0 0-549,-1 0 1,-1 2 0,1 4-317,1 5 0,2-1 0,-3 2 0,1 1-146,-2 3 0,-1 1 0,-1 1 0,3 1-79,1 4 1,2-3-1,-3 3 1,3-4-49,2-1 0,3-1 0,5 1 0,0-1-15,0 1 1,7-9 0,5-3 0,3-4 170,3-2 0,5-2 0,2-6 0,3-9 346,3-10 1,-6-6 0,-2-4 0,-3-4 316,-3-5 1,-1 1-1,-5-2 1,-5-1 162,-4-3 0,-4 5 1,-4 1-1,-5 1-75,-5-1 1,-7 12 0,-2 0-1,-1 6-55,1 5 0,2 9 0,5 3 1,1 2-139,-1 5 1,9 3-722,3 5 1,12 7-1,5 9 1,7 3 41,5-3 1,4 6-1,10 2 1,2 4-519,2 2 0,5 6 0,-3 0 0,2-1-205,3 3 1,-3-6 0,-1 6 0,-1-3 983,-4 1 0,-10 8 0,-4-5 0</inkml:trace>
  <inkml:trace contextRef="#ctx0" brushRef="#br0" timeOffset="1131">1886 1643 8393,'0'-10'1287,"0"2"1,0 10 0,2 4 0,4 6-1392,6 3 1,3 4-1,3 3 1,-1 3-1407,1 2 1,5-5 1509,0 1 0,1 4 0,-7 0 0</inkml:trace>
  <inkml:trace contextRef="#ctx0" brushRef="#br0" timeOffset="1281">1886 1381 8557,'-25'-18'0,"-2"3"1002,0 3 557,2-4-2504,15 15 0,10-5 945,12 12 0,11 3 0,4 9 0</inkml:trace>
  <inkml:trace contextRef="#ctx0" brushRef="#br0" timeOffset="1448">2480 1398 8353,'-17'0'1914,"-1"0"1,9 2-1,3 4 1,4 5-1832,2 5 1,0 3 0,0 5-1,0 5-787,0 4 0,0 4 704,0 3 0,8 5 0,1 7 0</inkml:trace>
  <inkml:trace contextRef="#ctx0" brushRef="#br0" timeOffset="1999">3126 839 8290,'-19'-17'0,"-2"-1"0,-3 1 574,3-1 1,4 7 0,3 1-1,4 0 3460,2 1-3697,-5 5 0,13-2 0,0 12-179,10 5 0,5 5 1,5 3-1,1 3-59,2 1 1,8 6-1,-4-6 1,1 1-421,-5 1 0,2-6 0,-2 5 1,-1-5-635,-3-2 0,-1 7 1,-3-1-1,-3-2-1836,-6-1 2791,-5 5 0,-1-6 0,0 7 0</inkml:trace>
  <inkml:trace contextRef="#ctx0" brushRef="#br0" timeOffset="2165">3004 717 8290,'-6'-17'110,"0"-1"1,-1 1 0,3-1 0,-2 1 808,2-1 1,4 1 0,6-1-484,6 1 0,9 1 1,4 3-1,0 3-563,1 2 0,3-3 0,-4 3 1,2 0-435,4 0 1,0 2 0,0 6 0,-4 0-300,-1 0 0,-3 2 0,-6 4 860,1 6 0,-8 11 0,-3 4 0</inkml:trace>
  <inkml:trace contextRef="#ctx0" brushRef="#br0" timeOffset="2298">3144 839 9071,'19'-8'449,"5"-1"1,5-3-558,4 0 1,3 1 0,3-5 0,4 5-429,2 5 1,-7-2 0,1 2 535,-8 2 0,-13 10 0,-10 4 0</inkml:trace>
  <inkml:trace contextRef="#ctx0" brushRef="#br0" timeOffset="2431">3109 1293 7624,'10'-7'720,"13"-3"0,0-10 0,12-3-646,12-6 1,7-4 0,16-2 0,2 0-419,3 0 344,-3 0 0,6-7 0,-8-3 0</inkml:trace>
  <inkml:trace contextRef="#ctx0" brushRef="#br0" timeOffset="2632">3790 141 8302,'-33'-33'230,"2"4"0,2 5 983,-2 5 1,6 7 0,1 3 849,5 1-2059,9 2 1,2 16 0,10 5 0,4 7-655,6-1 0,11 6 0,4 2 1,2 4-213,1 2 1,-1 0 0,4 0 861,-4 0 0,11 8 0,-3 1 0</inkml:trace>
  <inkml:trace contextRef="#ctx0" brushRef="#br0" timeOffset="3000">4296 507 8551,'-7'-15'646,"-5"1"0,-3 5 339,-3 1 0,1-4 0,-1 6 0,1 2-344,-1 3 0,1 1 0,-1 1 0,1 5-657,-1 6 1,1 3 0,-1 3-1,3-1-418,3 1 0,-1 5 0,7 2 0,2 1 127,2-1 0,2-2 0,0-5 0,0-1-121,0 1 1,0-1-1,0 0 1,2-1 217,4-4 1,-2 1 0,7-7 775,3-2 0,1-2 0,3-2 0,-1 0 57,1 0 1,-1-6 0,1 0 0,-1 2-144,1 2 1,-1-3-1,1-1 1,-1 2-308,1 2 1,-1 2 0,0 2 0,3 4-261,3 5 0,-3 5 0,3 3 0,-2 3-576,2 1 1,-3 8 0,3 0 0,-3 6 47,-3 4 0,4-1 0,1-5 1,-5 0-652,-1 0 1266,11 0 0,-15 0 0,13 0 0</inkml:trace>
  <inkml:trace contextRef="#ctx0" brushRef="#br0" timeOffset="3164">4855 682 8376,'-7'-10'543,"3"-3"1,-6 5 702,2-2 0,2 8-1170,6 2 1,0 8 0,2 10 0,4-1-302,6 1 1,3 5 0,3 2 0,-1 0-1990,1 0 2214,-1 7 0,1-13 0,-1 6 0</inkml:trace>
  <inkml:trace contextRef="#ctx0" brushRef="#br0" timeOffset="3298">4820 158 8509,'-29'-23'0,"2"1"5561,2 7-6354,2-3 1,21 17 0,11-5 792,17 4 0,10 10 0,17 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8:15.4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1254 8195,'-26'-17'382,"1"-1"1,-4 3 0,6 1 3230,3 2-3182,11 9 1,3-5-1,12 8 1,7 2-183,9 4 1,5 3-1,6 9 1,-2-1-162,-2 1 1,0 1-1,6 2 1,0 5-216,0 1 1,0-6-1,-2 4 1,-2-1-361,-2-1 1,-6 0 0,4-5-1,-2-1-527,-3 1 1,-9-1 817,-1 1 1,-8-11 0,2-9 0,-4-13 150,-2-12 1,0-16 0,-2-9 0,-2-10 97,-2-6 0,0 2 0,6 0 1,0 0-83,0 6 0,6 5 0,0 9 0,-2 5-292,-2 4 0,5 16 1,5 5-1,4 6-257,1 7 0,2 3 0,5 7 0,5 9 578,4 5 0,2 18 0,0-2 0</inkml:trace>
  <inkml:trace contextRef="#ctx0" brushRef="#br0" timeOffset="500">1047 1446 8195,'0'-11'929,"0"-1"0,0 6 0,2-4-38,3 3 0,-3-1 721,4 2-1102,-4 4 0,-2-4-458,0 12 1,-8-2 0,-1 10 0,-3 3-191,0 4 0,1 9 1,-7-5-1,1 2-255,-1 4 0,1 2 1,1 0-1,5-2-260,5-2 1,-2-8-1,2 5 263,2-1 0,4-8 0,6 1 208,6-10 0,5-8 0,3-6 0,1-6 190,0-3 0,-11-11 1,8-5-1,-5-6 146,-3-3 0,3-3 1,-7 4-1,-2-2 266,-2 3 0,-10-5 0,-3 4 0,-7 4 152,-5 4 0,2 10 1,-7-2-1,1 3 240,0 3 1,6 7 0,-2 4 739,3 4-1743,3 2 1,9 0 0,10 2 0,13 2-45,13 2 0,-1 2 0,4-4 0,4 3-88,3 3 0,3 2 0,-6 5 0,2 3-460,4 3 0,-4-2 0,5 8 0,-3 2-365,-4 2 0,4 2 0,-12 2 1148,0 4 0,-2-4 0,-7 5 0</inkml:trace>
  <inkml:trace contextRef="#ctx0" brushRef="#br0" timeOffset="681">1466 1481 8389,'8'-9'235,"-6"-7"-188,3 4 1,-1 3 0,2-1-14,6 2 0,-3 2 0,3 6-357,2 0 0,1 2 1,3 4-1,-1 6 323,1 3 0,7 3 0,2-1 0</inkml:trace>
  <inkml:trace contextRef="#ctx0" brushRef="#br0" timeOffset="814">1693 1429 8264,'-18'0'-691,"1"0"691,-1 0 0,1 8 0,0 1 0</inkml:trace>
  <inkml:trace contextRef="#ctx0" brushRef="#br0" timeOffset="1317">1728 1481 8507,'-12'-6'1318,"0"1"1,7-1 1038,-7 6-2238,8 0 0,-4 2 0,8 4 0,2 5-595,4 5 0,2 1 0,5 1 1,-1 1-363,2 4 0,1-3 0,3 5 838,-1 0 0,1 2 0,-1 8 0</inkml:trace>
  <inkml:trace contextRef="#ctx0" brushRef="#br0" timeOffset="1865">1518 1132 8255,'-17'0'104,"-7"-2"1,-1-2 0,0-4 635,0-1 1,7 5 0,7-2-923,-3 4 0,8 2-986,6 0 0,14 2 1168,9 4 0,8 3 0,-4 9 0</inkml:trace>
  <inkml:trace contextRef="#ctx0" brushRef="#br0" timeOffset="2316">2199 1237 12749,'-9'0'377,"1"2"1,8 3 0,0 7-969,0 4 1,0 3 0,0 2 0,0 5 590,0 1 0,-8 10 0,-2 7 0</inkml:trace>
  <inkml:trace contextRef="#ctx0" brushRef="#br0" timeOffset="2666">2496 398 8221,'-17'-35'263,"-1"3"1,1 2 3669,-1 7-3437,1 4 0,7 11 0,4 8 1,4 12-334,2 9 1,4 6 0,6 8 0,9 0-293,7 0 1,-3 2 0,6 2 0,2 1-159,2-1 1,8 4 0,0-2-1,-1-3-127,3-1 1,-6-2 0,4 0 0,-5 0-373,-1 0 1,-4-8 0,-5-6 471,-9-7 1,-11-8 0,0-14-1,-6-9 619,-6-11 0,2-12 1,-8-9-1,-1-7 73,-3-8 1,-1-2 0,-1 0-1,3 4-41,3 2 0,-1 1 0,7 9 0,2 3-260,2 7 1,2 11 0,0 5 0,2 5-513,4 1 0,3 9 0,9 5 0,1 8-907,5 7 0,-3 7 1342,8 5 0,0 4 0,6 8 0</inkml:trace>
  <inkml:trace contextRef="#ctx0" brushRef="#br0" timeOffset="3100">3457 468 8572,'-6'-17'695,"-2"-1"0,-2 3 722,-3 3 0,3-3 1,-1 3-411,-3-4 0,0 5 0,1 1-653,1 2 0,0 3 0,-3 7-596,3 3 0,-1-1 0,5 10 1,-2 3-327,-3 5 1,5 3 0,0-4 0,2 4 127,1 3 1,-3-7 0,4 2 0,-2-3 92,2-3 0,2 1 0,2-1 358,0 0 1,0-5 0,2-2 0,4-2 502,6-5 1,-3-6 0,3-5-1,2-2 94,1-3 0,3-3 0,-1-1 0,0-1-219,1 1 1,-1-1 0,1 3 0,-1 1-185,1 2 0,-1 9 0,1-3 0,-1 4-184,1 2 0,-1 2 0,1 4 0,1 7-166,4 8 1,-7 3 0,3 9 0,-1 4-269,-5-1 0,1 7 1,3 0-1,1 1-452,-1 5 1,-5-4 0,-2-1 0,-1-1-541,1-4 0,-6-2 0,2-4 1405,-4-4 0,-2-4 0,0-8 0</inkml:trace>
  <inkml:trace contextRef="#ctx0" brushRef="#br0" timeOffset="3247">3963 573 8369,'0'-12'2933,"0"1"-2393,0 7 1,2-2-512,4 12 0,-2 9 0,7 9 0,3-1-656,2 2 0,1-5 1,1 5 626,-1 0 0,0 2 0,1 8 0</inkml:trace>
  <inkml:trace contextRef="#ctx0" brushRef="#br0" timeOffset="3380">3736 119 8293,'-41'-29'668,"3"2"0,5 3 2044,7 9-2697,7-3 1,11 17 0,10-3-16,14 8 0,9 21 0,10 12 0</inkml:trace>
  <inkml:trace contextRef="#ctx0" brushRef="#br0" timeOffset="3911">785 2843 8265,'-18'0'486,"3"-2"1225,3-3 0,2 3-1385,5-4 0,3 6 0,-4 6 1,4 5-207,2 5 1,8 3 0,1 3 0,3 1-374,0-2 1,-1 6 0,7 1 0,1 1-359,4 0 1,-9-6 0,3 4 0,-1 0-235,-1 1 0,1 1 845,-4 6 0,3 0 0,-5-1 0</inkml:trace>
  <inkml:trace contextRef="#ctx0" brushRef="#br0" timeOffset="4080">453 2878 8265,'-14'-23'261,"-3"0"0,-3-1 1,7 9-1,3 1 407,2 3 0,5-1 0,8-5 0,9-1-558,7 1 0,8-1 1,12 1-1,8-1-364,7 1 0,-2-1 0,4 3 0,-1 1-82,1 3 1,-4 7-1,4-2 1,-5 4-1337,-7 2 1672,-11 16 0,-2 3 0,-5 16 0</inkml:trace>
  <inkml:trace contextRef="#ctx0" brushRef="#br0" timeOffset="4231">505 3507 10432,'35'-8'213,"10"-1"1,7-11-1,14-3-375,14-6 1,3-4 0,-35 15 0,1 1 0,44-18-1786,-7 0 1347,1 8 1,-23-6-1,4 6 1</inkml:trace>
  <inkml:trace contextRef="#ctx0" brushRef="#br0" timeOffset="4650">1798 2896 8204,'0'-20'83,"0"-3"1,0 10-1,0-5 1982,0 3 1,-2 1-1396,-4 2 0,2 5 1,-8 7-1,-3 2-432,-7 3 1,1 5 0,-8 9-1,0 5-321,2 5 0,-6 0 0,6 4 1,-3 2-348,1-4 0,10 4 0,0-6 1,5 4-90,0 2 0,7-2 1,1-2-1,4-4-177,2-2 0,8-7 0,3-9 0,5-1 461,1-4 0,7-10 0,1-7 0,2-11 275,4-11 0,-6-7 1,-1-13-1,-5-1 459,-2-2 0,-1-8 0,-3 4 0,-3 0 378,-2 4 0,-4 5 0,-10 7 0,-6 5-245,-3 4 1,-8 10 0,-1 4 0,3 5 53,2 6 1,1 5-1,3 9-608,3 3 1,4 5 0,8 10 0,2 1-367,4 2 1,4 8 0,9-2 0,2 4-200,3 2 0,7 0 0,-2 2 0,4 2-240,2 2 1,0 1 0,0-3 0,-1 4-2555,1 1 3281,0 3 0,0 5 0,0 1 0</inkml:trace>
  <inkml:trace contextRef="#ctx0" brushRef="#br0" timeOffset="4814">2234 2791 8430,'0'-17'1552,"0"5"2287,0 0-3467,0 1 1,0 3-1,0 8 1,2 10-464,4 5 0,2 5 1,5 1-1,-1 2-870,2-2 1,1 1-1,3-1 961,-1 2 0,0 9 0,1-5 0</inkml:trace>
  <inkml:trace contextRef="#ctx0" brushRef="#br0" timeOffset="4964">2095 2774 8484,'-8'-12'0,"-2"0"588,0-1 0,-5 3-148,3-2 1,6 8-1961,6-1 1520,8 3 0,17 2 0,3 0 0</inkml:trace>
  <inkml:trace contextRef="#ctx0" brushRef="#br0" timeOffset="5164">2688 2564 8443,'-2'-16'0,"-3"3"1502,-7 1 1,2 3-1,-1-5 69,-3 2 0,6 10-1339,2 2 0,4 8 0,2 10 0,2-1-432,4 1 0,2 5 1,6 0-1,-3 0-773,3 3 0,1-1 1,1 6-1,-3-4 973,-1-2 0,0 6 0,5-4 0</inkml:trace>
  <inkml:trace contextRef="#ctx0" brushRef="#br0" timeOffset="5417">2880 2058 8411,'-23'-20'48,"-2"-1"1,0-3 456,-1 3 0,-3 4 0,8 3 1,4 4 3618,3 3-3843,10 1 0,-2 6 0,12 2 0,8 4-346,7 5 1,4-1-1,6 2 1,-2 1-361,2 3 0,2 3 0,2 2 0,0 5-141,0 1 0,-6-6 0,-2 4 0,-1-1-117,-5-1 1,2 8-1,-3-2 1,-7 4-132,-3 2 0,-4 2 814,-6 4 0,-16 3 0,-3 9 0</inkml:trace>
  <inkml:trace contextRef="#ctx0" brushRef="#br0" timeOffset="5648">2601 2180 8411,'-33'-18'0,"2"1"599,2-1 0,7 3 0,1 1 0,8 3 128,7-3 0,4-1 0,6-3-608,7 1 1,9-1 0,17 1 0,3-3-389,7-3 0,9 9 1,4-3-1,1 1-443,-1 1 0,-2 5 1,-6 4-1,-1 4 712,-5 2 0,-3 16 0,-8 3 0</inkml:trace>
  <inkml:trace contextRef="#ctx0" brushRef="#br0" timeOffset="6116">2618 2599 10887,'20'0'353,"3"0"1,8-8 0,16-5 0,13-9-339,12-7 0,7-4 0,9-2 0,-3 0-396,-4 0 1,-5 0 0,-12 2 0,-8 2-208,-7 2 0,-8 6 1,-10-6-1,-6 0 141,-6 2 1,1-4 0,-14 7-1,-2 3 671,-3 2 1,-1 1 0,-1 1 0,-5 1 629,-6 4 0,-2 3 0,1 5 0,1-2-58,-1 2 0,-3 2 0,-1 2 0,-1 2-446,1 4 0,-1 4 1,1 9-1,-1 2-403,1 3 1,-1 1 0,3-4 0,3 5-196,6 1 1,-1-6-1,1 2 1,2-3-693,2-3 1,2 6 455,0 1 0,2-3 0,4-9 387,5-6 0,-1-5 1,2-2-1,1-5 370,3-6 1,1-3 0,-1-3 0,-3 1 269,-1-1 0,0 1 0,5-1 1,1 1 51,-1-1 1,1 3 0,-1 1-1,1 5-234,-1 1 1,6 2-1,2 8 1,3 4-330,3 5 0,-4 13 0,2 5 0,0 6-391,-2 5 0,6-1 1,-6 8-1,3 1-448,-1 3 1,-8-1 0,2-3 0,-3-6-895,-3-5 1,-5-1 1700,-1 0 0,1 0 0,6 0 0</inkml:trace>
  <inkml:trace contextRef="#ctx0" brushRef="#br0" timeOffset="6280">4173 2197 8372,'0'-9'1406,"0"-7"0,2 16 0,2 0-1465,1 10 0,9 5 0,-2 3 0,1 1-1367,-1 4 0,3-3 1426,-3 3 0,4 4 0,1 0 0</inkml:trace>
  <inkml:trace contextRef="#ctx0" brushRef="#br0" timeOffset="6414">4068 1848 8431,'-29'-18'753,"4"1"1,3 0 3141,7-1-3807,9 8 0,12 10-88,11 12 0,20 4 0,0 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8:31.7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106 245 8535,'-18'-6'-1010,"1"-2"1149,-1-1 0,7-1 0,1-4 0,2 3 422,4-3 1,0-1-1,1-3-277,-3 1 0,0-1 0,8 1 1,2-1-50,2 1 0,1 7 0,-3 2-49,2 1 1,8 5-289,-3-4 0,-3 6 0,-2 6 1,-2 5-35,2 5 0,-5 1 0,5 3 1,-4 1 91,-2 2 0,0 8 0,0-2 0,0 2-44,0-1 0,6 3 0,2-6 0,1 2 66,5 0 1,2-6-1,1 4 1,2-1 73,5-5 1,3-4 0,8-5 0,2-6 11,3-4 0,5-2 1,7 0-1,-1-2-20,-4-4 1,1-4 0,-5-7 0,-1 1-30,1 5 0,-4-3 0,-8 6 0,-2 1-84,2-1 0,-4 2 1,0 6-1,-1 0-19,-5 0 0,0 0 0,1 0 1,1 2 21,-2 4 1,-1-4-1,-3 6 6,1-1 0,-3-3 0,-1 6 209,-3-2 1,1-3 503,6-5 19,-9 0-510,7 0 1,-7-5-1,9-1 13,-1 2 1,1 2 0,-1 2 0,1-2-27,-1-4 1,7 4 0,1-4 0,2 5-114,4 1 0,8 0 0,3-2 0,5-2-533,7-2 1,3-8 0,11 3 0,3-5 486,1-1 1,4-1 0,-4 1 0,-6-1 180,-4 1 1,-4-6 0,-8-1-1,-3 3-18,-6 1 1,-6 3 0,-6 0 0,-8-1-205,-7 1 1,-1-1-1,-5 3-221,2 3 1,-6-4 0,3 5-230,1-5 0,-4 7 1,8 3-1,1 4 501,3 2 0,9-8 0,2-2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4:57.7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385 691 8171,'-35'-7'994,"0"-5"0,6 4 0,2 2 1,2 4 303,3 2 1,5 8 0,3 6-1,4 5-1068,3 5 0,3 7 1,10 0-1,5 5-246,5 5 0,3 0 1,3-6-1,3 0-361,2 0 0,-4 0 0,4-2 0,-1-4-614,-5-6 1,-4-4 0,-3-1-271,-2-1 0,-7-1 1168,7-4 0,-8-7 1,4-10 354,0-7 0,1-6 0,9-3 0,-1-2 529,1 2 0,7-5 1,4 3-1,4 2-269,2 1 1,0 3 0,0-1-1,0 3-470,0 3 0,-6-1 0,0 5 0,0 0-290,-2 0 1,4 1 0,-8 3 0,-3-4-45,-7-2 0,1-1 0,-8-7 105,-2 1 1,-10-7 0,-8-1-1,-5 0-380,-4 0 1,-7 1 0,5 5-1,-2-2-270,-4-3 0,6 3 1,2 9-1,3 7 827,3 3 0,-1 2 0,1 0 0</inkml:trace>
  <inkml:trace contextRef="#ctx0" brushRef="#br0" timeOffset="216">1241 936 8171,'-18'-12'799,"1"3"1,-1-1 1559,1 0 0,-1 6-1526,1-2 0,1 6 0,5 6 0,5 6-607,4 3 1,8 5-1,2 1 1,-1 4-128,1 3 0,6-1 0,-3 4 0,5-2-299,1 2 1,-1-4 0,-3 0-1,-1-1-761,2-5 0,-5-2 1,3-1-1,0-1-1166,-3 1 1,-1-7 2126,-8 1 0,8-8 0,2 4 0</inkml:trace>
  <inkml:trace contextRef="#ctx0" brushRef="#br0" timeOffset="466">175 185 8682,'-35'-35'1184,"0"0"0,2 2 0,4 4 669,6 6 1,11 9-1373,7 3 0,3 9 0,4 0-682,3 6 0,-1 9 1,6-1-1,0 3-652,-1 3 0,-3-1 0,6 3 1,1 1-1020,3 2 1872,1 1 0,1 1 0,-1 2 0</inkml:trace>
  <inkml:trace contextRef="#ctx0" brushRef="#br0" timeOffset="816">1922 779 8098,'-2'-18'530,"-2"1"96,-2-1 0,0 7 1,8-1-1,6 0-160,9 3 1,11-1 0,12 6 0,9-2-815,7 2 1,6 2 0,8 2 0,0 2-251,0 4 0,-14 4 1,-5 7-1,-9 1 598,-9-1 0,-13 9 0,-13 1 0</inkml:trace>
  <inkml:trace contextRef="#ctx0" brushRef="#br0" timeOffset="916">1922 1093 8663,'25'0'195,"6"0"0,18 0 0,17 0-294,17 0 0,-33 0 0,3 0 1,4-1-1,2 0 99,1-2 0,1 0 0,0 2 0,0 0 0,0-2 0,0-1 0</inkml:trace>
  <inkml:trace contextRef="#ctx0" brushRef="#br0" timeOffset="1267">3179 429 8171,'16'-1'783,"-3"-3"649,-1-2 0,-6 0-348,5 6 1,-5 0 0,4 2-446,-2 4 0,5 11 0,-3 12 1,2 6-417,-1 6 1,7 0 0,5 9 0,0 6-374,3 5 1,-1 3 0,4 4 0,-6-2-563,-3-2 0,-3-8 0,-1 2 0,-5-4-750,-5-1 0,-6-9 1,-8-3 1461,-9-4 0,-16-2 0,-12 0 0</inkml:trace>
  <inkml:trace contextRef="#ctx0" brushRef="#br0" timeOffset="1483">3354 552 8171,'29'-62'0,"-2"3"0,0 7 460,0 5 0,-5 7 0,3 13 0,-2 7 127,1 7 1,-1 9 0,-6-2 0,1 6-410,-1 6 0,-5 5 1,-2 11-1,-3 3-31,-3 2 0,-2 0 0,-2 4 0,-2-2-141,-4 2 0,-3 4 0,-9 4 1,1 2-454,-1-2 0,-1 0 0,-2-1 0,-5 5-1712,-1 2 2159,6 1 0,-12-1 0,6-2 0</inkml:trace>
  <inkml:trace contextRef="#ctx0" brushRef="#br0" timeOffset="2566">4017 1041 8151,'-7'-18'494,"5"1"0,-4-1 0,2 3 1220,-2 3 0,4 2-784,-4 5 1,6 3 0,6-2-613,6 8 0,3 5 0,5 11 0,1 3-204,3 6 0,5 4 1,-6 2-1,-2 0-180,-1 0 1,3 0-1,0 0 1,-3 0-428,-7 0 1,-3 0 0,-6-2 0,2-2 19,-3-2 0,-3-8 0,-5 0 1,-9-7 222,-7-8 0,-1-4 0,-7-2 1,0-2 370,2-4 0,-4-6 0,8-11 0,1-8 273,3-8 1,3 2 0,5-5 0,5 1 441,4 0 0,12-5 0,7 5 0,10 2-483,6 2 1,10 10 0,4 4 0,3 5-349,2 7 1,1 3 0,-1 10 0,1 4-108,-1 5 0,0 11 1,-1 3-1,-7 0-358,-9 0 1,-4 4 0,-11-5 0,-5-1-116,1 2 0,-8-5 0,-3 3 363,-3-4 1,-9-9 0,-5-2-1,-3-2 96,-3-1 1,-1 1 0,-3-8 0,-1-2 160,2-1 1,1-9-1,3 2 1,1-3 494,5-3 1,-3-1 0,8-2-1,2-3-66,2 3 0,10-4 0,4 1 0,5 1-122,7-2 1,9 7 0,9-1-1,1 7-245,0 5 0,5 1 1,-1 6-1,1 2-168,-1 4 0,-5 5 0,-9 11 0,-1 3-367,-3 2 0,-10 2 1,0 6-1,-7 0-225,-4 0 0,3 0 0,-5 0 1,-2 0-182,-2 0 1,-4 0-1,-4-2 1,-5-2-477,-5-2 0,-7-6 1310,0 6 0,-16-8 0,2 5 0</inkml:trace>
  <inkml:trace contextRef="#ctx0" brushRef="#br0" timeOffset="2734">5362 1233 8151,'18'0'54,"-1"0"1,1-2 0,-1-2 595,1-2 0,-1 0 0,0 6-59,1 0 0,-6 2 0,-1 2 0,1 4-397,-2 2 1,-1 3 0,-5 9 0,2 1-498,-2-2 1,-2-1 0,-2-3 0,0 1-407,0-1 1,0 0 708,0 1 0,-16-1 0,-3 1 0</inkml:trace>
  <inkml:trace contextRef="#ctx0" brushRef="#br0" timeOffset="2883">5292 849 8151,'-17'-30'431,"-1"3"1,1 2 485,0 4 0,7 7-1196,4 3 1,6 9-1,8 0 1,11 7-802,14 5 1,4 4 1079,10 9 0,-1-4 0,7 7 0</inkml:trace>
  <inkml:trace contextRef="#ctx0" brushRef="#br0" timeOffset="3015">5781 1006 8913,'18'-18'739,"-1"1"1,9 5 0,5 3 0,9 1 43,13 4 0,7-4 0,12 2 0,1 2-1656,3 2 0,0 2 873,-6 0 0,-1 8 0,1 2 0</inkml:trace>
  <inkml:trace contextRef="#ctx0" brushRef="#br0" timeOffset="244197">3371 1846 8290,'-17'0'0,"-1"0"0,1-2 692,-1-3 0,1 3 581,0-4-1199,7 4 1,12 4 0,15 2 0,10 2 129,6-3 1,10 1-1,6 0 1,7 2-75,8-2 1,19-4 0,10-4 0,-42 0 0,-1 0-152,2 0 1,1-1-1,7-1 1,0 0-1,4-3 1,1 0 0,4 1-1,1-1-72,6 0 1,0 0-1,-8 1 1,-1-1 0,4 0-1,-2 1 1,-5 0-1,-2 0-102,-3 2 1,-1 0 0,-6-1-1,-1 1 1,36 0 0,-13 2-258,-14 2 1,-12 2 0,-19 0-102,-5 0 1,-15 6-1,-9 2 1,-13 1-946,-14 5 1498,-10 2 0,-8 1 0,2 0 0</inkml:trace>
  <inkml:trace contextRef="#ctx0" brushRef="#br0" timeOffset="244463">3633 2126 8344,'-25'0'289,"4"0"864,-8 0 0,19 0-767,10 0 0,25-6 0,27 0 0,13 0-143,8-1 0,17-1 1,-39 1-1,2 0 0,5 1 1,1 1-177,3-2 0,2 0 0,1-1 0,2 0 0,3 0 0,1-1 0,2 0 1,0 1-204,3-2 1,-1 2 0,-8 2 0,-2 0-1,-3 1 1,-1 1 0,-7 0 0,-2 0-765,41 0 0,-7 2 0,-20 4 1,-10 4-1616,-15 6 2515,-20 3 0,-5 1 0,-16-5 0,-8-3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5:01.426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435 1306 8212,'-8'-9'238,"4"-5"0,-6 6 946,3-1 0,-7-3 1,4-5-455,1-1 0,-7 1 0,6-1 0,-1 1-365,-1-1 1,1-1 0,-9-4-1,-1-6-277,-2-4 0,-3-8 0,5-2 1,-4-3-189,-2-9 0,3-5 1,-3-10-1,2 0-371,4 0 0,1-7 1,5-3-1,3 1-65,6 3 1,8 6 0,8 8 0,9 10 416,6 9 1,-1 16-1,7 9 1,4 13 95,4 8 1,1 13-1,-5 11 1,0 4 83,0 6 1,-8 15-1,-5 1 1,-7 3-118,-3 4 0,-8-7 0,1 1 1,-3-7-120,-2-5 1,-5 5-1,-5-6 1,-4-5-25,-5-5 0,-2 1 1,1-9-1,-1-4-279,-3-5 1,1-1 0,6-7-1331,-1-2 1808,9-2 0,1-2 0,8 0 0</inkml:trace>
  <inkml:trace contextRef="#ctx0" brushRef="#br0" timeOffset="680">1081 783 8156,'0'-18'421,"0"1"0,0-1 0,0 1 0,0-1 452,0 1 0,-2-1 1,-4 3-1,-3 1-162,-1 3 0,-8 5 1,3-4-1,-7 2-334,1 4 1,-4 4 0,0 6 0,-2 6-289,-5 3 1,7 9-1,2 1 1,4 2-254,1 4 0,3 4 0,3 4 0,6 2-404,4-3 1,2-1-1,0-4 1,0 0-25,0 2 0,6-10 0,2 8 1,0-5 51,-1-7 0,7-4 1,-2-5 664,3-6 1,-3-4-1,-1-2 397,3 0 1,1-8-1,3-4 1,-1-3 264,1-3 1,5 1 0,2-1 0,2 1-419,5 0 0,1 1 0,1 2 1,1 5-417,0 1 0,2 2 0,2 6 0,2 2-468,-2 4 1,-6 4-1,-2 7 1,2 1-641,-2-1 0,-6 6 0,2 1 1,-2-1-544,-3 2 0,-9-6 1698,-1 5 0,-1-5 0,7-1 0</inkml:trace>
  <inkml:trace contextRef="#ctx0" brushRef="#br0" timeOffset="829">1622 1062 8156,'8'-16'880,"2"3"-465,0 1 1,5 8-1,-3-1-248,3 3 0,9 9 1,-1 5-1,0 4-654,2 1 0,-3 0 1,5 3-1,0 1 487,0 2 0,2 1 0,6-7 0</inkml:trace>
  <inkml:trace contextRef="#ctx0" brushRef="#br0" timeOffset="963">1605 590 8156,'-33'-33'0,"4"4"1631,6 6-1328,3 4 0,14 11 1,12 10-1390,15 13 1,16 5-1,6 9 1086,2 2 0,9 2 0,8 2 0</inkml:trace>
  <inkml:trace contextRef="#ctx0" brushRef="#br0" timeOffset="1097">2164 817 8156,'2'-19'929,"4"-4"0,3 3 0,9-3 0,1 4-416,4 1 0,5 7 0,10 1 1,7 2-529,7 4 1,12 0-1,0 0 15,4-1 0,2-1 0,0 6 0</inkml:trace>
  <inkml:trace contextRef="#ctx0" brushRef="#br0" timeOffset="244029">871 1221 8973,'0'-9'1670,"0"-1"-1361,0 4 0,2 4 45,4-4 0,-2 5-302,8 1 0,-1 0 0,7 0-18,-1 0 1,1-6 0,-1 0-1,3 2-33,3 2 1,-4 0 0,5-2 0,-3-2 26,2 3 0,-3-5 0,5 0 0,-2-2 42,0-3 0,1 3 1,-7-2-1,1-1-29,-1-3 0,-1-1 1,-3-1-1,-1-1-35,1-4 1,-5 3 0,-2-3 0,-2 2 58,2-3 1,-4 3-1,3-6 1,-5 2 15,-5 3 0,1 3 0,-6 1 1,0 1-26,1-1 1,-3 1 0,-5 1-40,-1 5 1,1-3 0,-1 6 0,1 1-35,-1-1 0,7 2 1,-1 6-1,-4 0-85,-5 0 1,2 0 0,-7 0 0,1 0 18,-4 0 1,2 8-1,-2 2 1,-2 1 59,-2 1 1,0 0-1,2 7 1,2 4 53,-2 6 0,0-2 1,0 3-1,3 1 65,3 2 1,2 2 0,7-1 0,5 3 130,5 4 1,4-4 0,4 2 0,4-6-61,5-4 1,5-2-1,3 4 1,3-4-97,1-2 0,8-1 0,-2-7 0,4-1-82,2-5 1,6 3 0,1-8 0,3-2-50,4-2 1,-5-2 0,1 0 0,-3-2-47,-3-4 1,-2-2 0,-4-5 0,-4 3-252,-5 2 1,-5-6-201,-2 3 1,-7 1-285,-4-2 0,-4 7-201,-2-7 1,0 6 33,0-5 1008,8 7 0,1-4 0,9 8 0</inkml:trace>
  <inkml:trace contextRef="#ctx0" brushRef="#br0" timeOffset="244693">889 1187 8475,'-2'-16'0,"-2"2"1532,-2 3-1008,0 7 0,6-6-314,0 4 0,8 4 0,6-3 0,5 3-71,4 2 1,3-6-1,-5 0 1,4 0-96,2-2 0,-3 5 0,5-7 0,0 0-52,-2 0 1,4-1-1,-6-7 1,1-1 22,-1-4 0,-2 3 0,-5-5 0,-1 2-9,0-1 0,-5-1 0,-2 4 0,-2-2 0,-5 1 0,-1 1 1,-4 0-1,-3-3-7,-7 3 0,-4 3 0,-3 5 0,-2 3-1,-3 2 0,-7-3 0,4 5 1,-2 2-5,0 2 1,0 2 0,-6 2 0,0 4 1,0 6 0,2-3 0,2 5 0,4 3-13,2 5 0,-1 9 0,7-2 0,0 4 12,3 2 1,5 0 0,-1 0-1,6 1 30,4 5 1,2-4 0,0 4-1,2-4-2,4-2 0,2 0 1,7-1-1,1-1-30,3-3 0,2-5 0,-1-8 0,1 1 2,2-1 0,9-1 1,-3-5-1,4-5-63,2-4 1,1-2 0,3 0-1,2-2-241,-2-4 1,-2 2-1,-2-7 1,-1-1-228,1 2 0,-7-5 0,-5 5 0,-4-1-319,-1-1 1,-7 8 854,1-2 0,-8-3 0,4-1 0</inkml:trace>
  <inkml:trace contextRef="#ctx0" brushRef="#br0" timeOffset="245260">906 1256 8355,'-11'-5'174,"1"-3"1462,2-2-1315,2 6 0,8-9 0,6 7 0,10 0-131,9-2 0,6 4 0,2-5 0,2-1-162,3 0 0,-3 1 0,4-5 0,-4 2-44,-2-1 0,0-3 0,0-1 0,-2-3-38,-4-3 1,-4 4 0,-8-7 0,-1 1 18,-4-4 1,-5 4 0,-7 0 0,0 1 33,0 1 1,-7-2 0,-5 3-1,-6-1 10,-5 2 0,-2 7 0,-8 5 0,0-1-28,-4 0 0,-2 6 0,2-2 1,-1 6 15,-3 6 1,-8 4-1,5 9 1,-1 5-8,4 5 1,6-2 0,4 4 0,4 4-32,2 4 1,2 1-1,7-5 1,4 0 19,7 0 1,3 2 0,2 0 0,0 0 11,0-4 0,7-8 0,5 2 1,4-2 20,1-3 1,3-5 0,1-3-1,2-4 10,-2-3 0,7 5 0,-1-6 0,2-2-176,0-2 0,2-2 0,8 0 0,4-2-252,1-4 0,-3-2 0,4-5 0,-3 1-120,-3-2 1,0 5 0,-2-1 0,-2 0 525,-8 0 0,2-1 0,-2-7 0</inkml:trace>
  <inkml:trace contextRef="#ctx0" brushRef="#br0" timeOffset="245788">767 1274 8396,'0'-18'455,"0"1"1,2 1-184,3 5 1,5-3-1,10 6 1,3 1-12,6-1 1,10-6-1,3 5 1,3-3-291,4 0 0,-1 1 0,1-7 1,-5 1-48,-1-1 1,-2-1 0,-8-2 0,-4-5 18,-6-1 0,-4 4 1,-3-4-1,-4 0 52,-7-1 1,-3 7-1,-4-2 1,-3 3 82,-7 3 0,-6 1 1,-3 3-1,-4 3-10,-2 2 1,-4 2 0,-8 6 0,-4 0-9,-1 0 0,3 2 0,-4 4 0,2 8 12,5 7 1,-5 0 0,2 9 0,2 1-97,3 2 0,6 2 1,5-1-1,4 3-52,5 4 1,5-4 0,-1 4 0,6-4 65,4-2 1,10 1 0,6 1-1,5 0 19,4-4 0,14-10 0,-2 1 0,4-5-15,4-1 0,-5-9 0,9-3 0,3-4-144,7-2 1,-1 0 0,6-2-1,-4-2-496,-7-2 1,-1-13 0,-9 2 0,-2-3 645,-2 1 0,-10-7 0,-2-1 0</inkml:trace>
  <inkml:trace contextRef="#ctx0" brushRef="#br1" timeOffset="246262">767 1309 9047,'0'-18'67,"0"1"249,0-1 0,2 3 1,5 1-1,11 5-41,9 1 1,6-4 0,4 4 0,4-1-231,5-5 1,5-1 0,1-3 0,-2-1-135,-3-5 1,2 3-1,-9-8 1,-1-2-38,-2-2 1,-12 4-1,-7 0 1,-11-2 32,-5-2 1,-2 4-1,-2 1 1,-3 3 126,-7 4 0,-11 3 1,-6 5-1,-6 3 42,-6 2 1,-4 4 0,-7 10 0,-1 6 57,1 3 1,2 11-1,-1 3 1,3 4 31,-1 2 0,5 7 0,12 3 0,5 2-138,2-1 0,4 1 1,9 5-1,6-1 59,4-5 0,10-3 0,6-8 0,9 0-5,12 0 1,8-10 0,11-6 0,4-7-57,6-4 0,10-3 0,2-6 0,-3-5-393,-1-6 0,-2-9 0,0-4 1,-4-3-513,-8-3 0,-9 6 1,-20 0 878,-6 0 0,-4 5 0,-1-5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9:13.7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86 158 8097,'-18'-10'377,"1"-3"1,1 5 0,3 0 2766,1 0-2685,8 2 0,-1 8 0,10 6 1,7 8-248,3 5 0,9 10 0,1-2 0,0 4-69,0 2 0,7 2 0,-5 2 0,2 1-173,0-1 1,-2 6-1,4 2 1,-4 1-475,-2-1 0,5 3 0,-7-3 1,-2 1-239,-1-1 0,-5 3 1,-3-5-1,-4-3-173,-1-7 0,-5-7 0,2-11 915,-8 0 0,-5 1 0,-9-1 0</inkml:trace>
  <inkml:trace contextRef="#ctx0" brushRef="#br0" timeOffset="251">103 228 8097,'-15'-29'120,"3"1"1,6 1 385,4 0 0,2 6 1,0-3-1,0 5-169,0 2 1,8 5-1,4 2 1,5 2-226,7 5 0,-5 1 0,6 2 1,-2 0-87,1 0 1,-1 2 0,-5 3 0,-1 7-304,0 4 0,1 1 0,-3 2 0,-1 3-154,-2 1 1,-8 6 0,1-4 0,-3 3-98,-2 3 1,0 0 0,-2 0-1,-3-2-691,-7 2 1219,-4-6 0,-1 8 0,-1-6 0</inkml:trace>
  <inkml:trace contextRef="#ctx0" brushRef="#br0" timeOffset="1050">505 577 8233,'-2'-10'253,"-2"2"421,-2 1 0,-5 3 0,3-6 1050,-2 2 1,6 1-1360,-1 1 1,5 4 0,5-4-1,7 6-186,4 6 0,1 2 1,2 5-1,3-1-210,1 1 1,8 3 0,-4 1 0,2 1-180,0-1 1,-7 3-1,1 1 1,-3 2-299,-3-1 1,4 3-1,-3 0 1,-7 0 91,-1 1 1,-8-3 0,4-4 0,-6 1 384,-6-3 1,-6 3 0,-9-15 0,-4-1 210,-2-2 1,0-10 0,-3-3 0,5-5 546,0-1 1,6-3 0,-5-3-1,7-4-108,5 0 0,4 0 1,8 5-1,0-3-431,0-2 0,8 6 0,6-3 1,7 5-204,8 1 0,4 3 0,2 3 0,0 6-275,0 4 0,0 2 0,0 0 1,0 2-139,0 4 0,-2 4 0,-4 7 0,-6 1 51,-4-1 0,-3 1 1,-2-3-1,-5-1 128,-1-2 0,-2-7 1019,-6 7 0,-8-10-345,-4-2 1,-1-14 0,-1-9 0,5 2 64,1 1 0,-4-3 0,6-2 0,3 0-118,1-1 1,2-3 0,0 6 0,2 2-485,3 1 0,-1 9 0,8 1 1,1 2-69,3 4 1,3 2 0,3 2 0,1 0-147,-2 0 1,5 8 0,-1 4 0,0 5-192,0 6 1,4-1 0,-3 7 0,-1 2-247,0 2 1,4 0 0,-6-2 0,-1-2-44,-3 2 0,4 0 0,-1-2 0,-5-5-337,-3-5 0,-3-9 1143,7-4 0,-3-14 0,-3-10 0,-6-9-88,-4-6 1,-2-2 0,0 0 0,0 2 150,0 4 1,0-2-1,0 8 1,0 2 1124,0 1 1,0 8-595,0 1 0,2 7 0,2 0 1,3 8-292,3 8 0,0 3 0,3 5 0,1 3-327,5 6 1,-1 2-1,5 0 1,-3-2-404,-3 2 0,1 2 0,-1 0 0,0-2-659,1-2 1,-3-5 1085,-3 5 0,4-8 0,-7 4 0</inkml:trace>
  <inkml:trace contextRef="#ctx0" brushRef="#br0" timeOffset="1184">1448 140 8216,'-17'-11'0,"-1"-1"1099,1-2 0,5 7-1508,0 1 0,10 4 0,2 2 0,12 2-1326,9 4 1735,7 3 0,14 17 0,3 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9:17.2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71 228 8252,'-12'-16'0,"0"2"165,-1 3 0,3 1 1,0-3 312,3 1 1,1 6-1,8-4 1,6 3-163,9 3 1,8-4 0,14 0 0,6 0-51,7 1 0,16-5 0,6 4 0,13 0-172,8 1 0,-42 1 0,1 0 0,4 2 0,2 0 0,4 0 0,0 1-111,6-1 0,0 0 0,-3-2 0,0 0 0,2 3 1,0 0-1,-4 1 0,0 0-156,-5 1 1,0 1 0,-2-1-1,-1 2 1,-6-1 0,-2 0 0,43 0-323,-17 0 0,-20 0 1,-20 0-1,-10 0-76,-6 0 1,-11 0-1,-8 0 68,-10 0 0,-7 0 0,-7 0 0,-7 1 503,-7 5 0,-15 4 0,-9 7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9:17.4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243 158 8214,'-41'-2'-45,"1"-4"1,-7 4 0,8-4 0,6 4 2682,8 2-2170,13-7 1,7 5 0,12-4 0,11 4-231,9 2 1,14-6-1,7 0 1,8 2-11,9 2 1,6-3 0,9-3-1,9 0-195,6 0 0,-2 1 0,6 3 0,-48 0 0,1 0-128,2-1 0,1 0 0,-1 3 0,1 0 0,1-1 0,0-1 0,-3 1 0,-1 0-324,39-3 0,-11 0 1,-16 4-1,-8-2-2360,-8-1 2779,-13-1 0,-17 6 0,-10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5:47.8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105 227 8231,'-2'-29'136,"-2"2"0,-3 2 691,-3 4 1,6 7 0,-4 4 497,0 2 0,5 3-882,-9 5 1,8 2 0,-2 3 0,6 7-237,6 4 1,-2 7 0,8 2-1,1 2-90,3 4 1,1 2 0,1 2 0,-1 2-344,1 4 1,-1-2 0,1 5-1,-3 1-76,-3 0 1,3 1 0,-5 7 0,0 1-560,-5 4 0,-3-4 0,-2 3 1,0-9-767,0-7 1,-5-12 1626,-1-6 0,-8-11 0,4-4 0</inkml:trace>
  <inkml:trace contextRef="#ctx0" brushRef="#br0" timeOffset="232">70 192 8225,'-8'-29'0,"-3"2"112,-5 2 0,5 4 0,1 7 821,2 2 1,2 7-599,6-7 0,8 6 1,6-4-1,7 3-389,8 3 1,4 0 0,2 0-1,2-2-280,4 2 0,-2 2 1,5 2-1,1 0-203,-1 0 1,-5 8-1,0 2 1,-6 3 536,-4 5 0,-8-5 0,5 13 0</inkml:trace>
  <inkml:trace contextRef="#ctx0" brushRef="#br0" timeOffset="417">35 664 7462,'12'0'-383,"0"0"1173,1 0 0,5 0 0,3 0 0,4 0-532,2 0 0,4 0 0,10 0 0,6 0-245,3 0 1,1 0 0,-3 0-1,-3 0-490,-2 0 0,3 0 0,-5 0 0,-4 0-1382,-6 0 1859,-6 0 0,-8 0 0,1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1:31.0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278 394 8111,'-11'-17'68,"-1"-1"0,-2 1 143,-1 0 0,-3-3 1,1-1-1,1-2 98,5 1 1,-5-3 0,5 2-1,-7 1 258,-5 3 0,3 1 1,-3 3-1,6 1 1207,5 3-1590,-3 7 1,13-2-1,-4 12 1,6 5 17,6 5 1,5 9 0,11 4 0,3 4-98,2 2 0,-4 8 0,4 2 0,1 1-300,-1 1 1,-6-1 0,2 5 0,-3-1-155,-3 3 0,1-3 1,-1 12-1,1-2-324,-1-3 1,-5 3 0,-1-2 0,1-4-464,-2-5 0,-1-7 1,-5-7 1135,2 0 0,8-8 0,-5-1 0</inkml:trace>
  <inkml:trace contextRef="#ctx0" brushRef="#br0" timeOffset="216">523 377 8188,'-25'-60'256,"-5"7"1,-3 1 0,-2 9-1,-1 1 260,-5 1 1,6 16 0,-2-3 0,8 11 1119,4 5-1286,1 8 1,23 6-1,6 16 1,11 9-259,7 6 0,6 10 0,10 3 0,4 5-173,1 1 0,3 8 0,5 4 0,1 2-179,-1-2 0,1 2 1,-1-6-1,0 5-773,1 6 1,-1-1 0,0 6 1032,1-4 0,7-3 0,2 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9:18.3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70 138 8234,'-2'-18'171,"-4"1"0,-2-1 0,-3 1 0,3 1 584,0 5 0,4-3 0,-5 6 683,1-1-1506,2 5 1,6-2 0,0 12-16,0 5 1,8-1 0,1 2 0,3 1-302,0 3 0,-3 1 1,5 3-1,-2 1-435,1 2 0,3 7 1,-1-5 818,-3 2 0,3 2 0,-5 6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9:18.5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138 123 8324,'-17'-23'0,"-3"-3"0,-1 3 1105,-2 4 0,5-1 0,6 15 1529,-1 1-2614,5 2 1,2 10 0,12 3 0,6 5-168,3 1 0,3 6 0,-1 3 0,3 1-185,3 4 1,-2 0 0,6 0-1,-1-2-135,-5 2 1,-2 8-1,1 2 1,-1-1-522,-1 3 0,3-6 988,-9 4 0,-5 3 0,1 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9:18.7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70 315 8452,'-11'-23'0,"-1"0"588,-1 1 1,-1 3 0,2 1-82,6 1 1,5-1 0,1 1-296,0-1 0,7 1 0,5 2 0,3 1-336,3 2 1,7 3 0,4-5 0,4 4-333,2 3 0,0-5 0,0 4 0,0 0-1070,0 1 1,-2 1 1525,-4 6 0,4 15 0,-6 5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9:18.9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0 123 10000,'20'-2'-3,"3"-4"1,6-5-261,4-5 1,10 5-1,3-1 1,3-2-1581,-3-1 1843,5 5 0,-14-5 0,5 5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9:19.0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0 315 8288,'0'-17'150,"2"5"0,2 1 0,4-1 185,1 2 0,9-7 0,7 1 0,4-5-379,8 0 0,6-1 1,11 1-1,4-4-1893,6-3 1937,-4 7 0,8-12 0,-6 6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9:19.2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96 8244,'-7'-27'144,"-5"4"0,-8 9 0,1 4 1877,4 3-1574,1-7 0,4 14 1,4 0-1,6 12-349,6 9 1,10 0 0,9 8-1,2 2-178,4 2 0,8 8 0,2 0 1,-2 0-374,-3 1 1,-1-3 0,0 8-1,-2 1-430,-4 3 0,-5 7 883,-13 0 0,-3 16 0,-8-2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9:19.7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0 979 8244,'0'-29'264,"0"-1"0,6-4 1,2 10-1,2 3 148,3 2 0,5-5 1,5-1-1,6 0-104,4 0 0,4 1 1,4 5-1,3-2-207,1-3 1,-1 7 0,-5 5-1,2-1-33,-2-3 1,-8 1-1,-6 1 1,-4 2-166,-5-1 0,-4 3 1,-1-2 138,-5-1-40,-4 5 0,-4 0-187,-4 8 1,4 2-1,-4 4-252,5 6 0,1-3 1,0 3-1,0 2-12,0 1 0,1 3 0,3-1 0,4 0 150,2 1 1,-6-1-1,3-1 1,-1-2 90,0-3 1,0-5 553,-6 6 1,-2-10 192,-4-2 0,-4-10 0,-9-13 0,-2-8 228,-3-8 1,-5 0 0,4-8-1,0-1 105,0-3 0,-4-7 0,5 2 0,3 4-375,2 3 1,7 10 0,2-2 0,2 7-327,5 4 0,1 11 0,4 9 1,3 3-300,7 3 0,9 2 0,5 4 0,1 2-459,4 1 1,8 15 0,3-1 0,3 6-230,3 6 0,3 4 0,1 4 1,1 4 34,-1 1 1,-5 3 0,-3 5-1,-3 1-649,-8-1 1430,-6 1 0,-9 7 0,-1 2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9:19.9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85 8464,'0'-17'1154,"0"-1"1,0 1 978,0 0-2150,0 7 0,2 4 1,4 12-1,7 7-252,8 9 0,-1-1 1,5 6-1,0 0-200,4 1 0,-3-1 1,-3 4 468,-4-2 0,-1 0 0,-1 6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9:47.5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1328 2585 8398,'0'0'0</inkml:trace>
  <inkml:trace contextRef="#ctx0" brushRef="#br0" timeOffset="1374">1311 2567 8398,'0'-9'417,"0"1"1,0 6 1,0-4 106,0 4-400,0-6 1,-8 8 0,-4 0-16,-3 0 1,3 0-1,0 0 1,-3 0-4,-7 0 1,3 0-1,-6 0 1,2 0-31,-1 0 1,-5 0-1,4 0 1,0 0-55,-1 0 1,-5 0 0,4-1 0,0-3-75,4-2 0,-2-2 0,1 4 1,1-2 13,-2 2 0,5-3 0,-3-1 1,2 0 47,-3 0 0,5-5 0,-4 3 0,1-1 30,-1-1 1,4 0-1,-6-5 1,1 1 21,1 5 1,-2-5 0,3 2 0,-3-5-28,-2-4 0,-2 0 1,-6 3-1,0-1-12,0-3 0,4-7 1,0 4-1,-2-2-4,2 0 0,6 6 0,-2-6 0,-1-2-23,1-2 0,12 4 1,-3-1-1,5-1-23,3-2 0,-4-2 0,9-1 0,1-3 24,2-2 0,2-6 0,0 5 0,2-1 22,3 0 0,-1 1 0,6 3 0,0-2-4,-1 2 0,-3 2 0,4 3 0,-2-1 35,-4 0 0,3-6 0,-1 0 0,-2 2-1,-2 2 0,4 3 0,0-1 0,0-2-55,1-4 1,-5 4-1,4-4 1,-2 5 3,2 1 0,-2 0 1,5 2-1,-1 2 25,-4 2 1,4-1 0,-1-3 0,1 4-12,0 6 1,6-2-1,-3 0 1,5-1-12,1 1 1,3 2 0,1 5 0,4 1-21,2-1 1,-3 1-1,3 0 1,0 1-40,0 4 1,-4-3 0,5 5 0,-1 0-41,0 5 0,2-3 1,4 0-1,0 0 52,2 1 0,-4-5 0,10 4 0,-4 0 42,-2 1 1,-1-7 0,1 4-1,0-1 15,0-1 0,0 2 0,0-3 1,2 1 8,4-1 1,-4 3 0,3 0-1,-3 0 2,-2 1 1,0 3 0,0-4 0,0 2-23,0 5 1,0-5 0,0 2 0,0 2-5,0 2 1,0 2 0,-1 0 0,1 0-21,0 0 1,-4 0-1,0 0 1,2 0-19,-2 0 0,-1 0 1,1 0-1,-2 2 10,2 4 0,-4-2 0,2 7 1,0 1 11,-2-2 1,6 5 0,-4-5-1,4 2 5,2-1 1,0 1 0,0 5-1,0 1-14,0-1 1,0 1 0,2-1-1,2 1-8,1-1 0,3 3 0,-4 1 0,2 2 3,-3-1 0,5-1 0,-2 0 0,0 3-9,1-3 0,-5 0 0,4 1 0,-2 1 10,1-2 0,-3 4 0,4-1 1,-4-1 4,-2 2 0,0-3 0,0 5 1,-2 0 21,-4 0 1,2-6 0,-8 5 0,-1-3 23,-3 0 0,-2 2 0,1-3 0,-1 3-10,1 2 0,-1-4 1,1 5-1,-1-1-21,1 0 1,-7 0 0,1 4-1,2-2-42,1 2 0,3-3 0,-1-1 0,0 0 15,1 0 0,-1-4 1,-1 4-1,-3 1 38,-1-1 1,-2-4-1,3 4 1,-3 0 74,-2 1 0,0-5 0,-4 4 0,1-2-34,-1-3 0,-2-3 0,-2-2 0,0 3 9,0 3 0,-2-3 0,-2 3 0,-1-4-57,1-1 1,2 1 0,2 2 0,-2 3-16,-4-3 0,4-1 0,-4-3 0,4 0 3,2 1 1,0-1-1,0 1 1,0-1 5,0 1 0,0-1 1,0 1-1,0-1 27,0 1 1,-6-1 0,-1 1 0,-3-1 153,-4 0 0,5-1 0,-3-2 1,-2-3-78,-1 3 0,-3 1 1,1 3-1,0-1-98,-1 1 0,1-1 0,-1 1 0,-1-1 5,-5 1 0,5-1 0,-4 1 0,3-1 67,3 0 0,-6 7 0,-1-1 1,3 0 15,2 3 0,-5-7 1,1 4-1,0-3 24,-3-3 1,7 6 0,-4-1 0,1-5-17,-1-3 1,4-3 0,-5 7 0,3-3-35,-2-3 0,9 2 0,-3-9 0,1 1-48,1 2 1,-3-6 0,1 4-1,-1-2-34,1 1 1,-3-3 0,-1 4 0,-4-4-144,-2-2 1,-4 0 0,-10 0 0,-6 0-30,-3 0 0,-4-2 0,-5-2 1,-5-3-165,-4-3 1,4 4-1,0-4 1,0 3-141,2 3 0,8-4 1,9 2 503,3 2 0,1-5 0,6-1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9:52.0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1065 2218 8490,'-11'-5'-27,"-1"-3"0,-1 0 38,-3 0 0,4 2 0,3 5 143,1-5 270,-6 4-3,12-6-357,-5 8 137,7 0-151,0 0 50,-8 0 0,-2 0-93,-7 0 0,-1 0 0,1 0 0,-1 0 3,1 0 1,-1 0-1,1 0 1,-1 0-13,1 0 0,0 0 0,-1 0 0,-1 0 17,-5 0 1,5-6 0,-4 0 0,3 1 5,3-3 1,-1 4 0,-1-6 0,-2 0 19,-3 1 0,1-1 0,6-4 0,1 3 17,4-3 0,-7-1 0,5-3 0,1 1-5,-3-1 0,7 1 0,-3-3 0,0-1-68,3-2 0,-5-2 0,6 3 0,-1-1-29,-5 2 1,-2-5 0,-1 3 0,0 0 26,-1-2 0,-5 5 0,0-5 0,1 2 8,3-1 0,1 1 0,1 6 1,-1-1-8,1 1 0,5-7 1,3 1-1,1 2-5,4 1 0,0 3 1,0-1-1,-2-1 60,2-4 1,3 3 0,1-3 0,-2 2 9,-4-3 0,4 5 1,-4-4-1,2 1-23,-2-1 0,4 4 0,-3-6 1,3 1 58,2 1 1,-6-2-1,0 3 1,2-1-70,2 2 1,2-4 0,0-1 0,0 1 57,0 0 1,2 0 0,2 3 0,4-3 30,1-2 0,-3 6 0,4-3 1,-2 3-1,-4-2 1,3 3-1,1-3 1,0 2-29,0-3 0,3 5 0,-3-4 0,2 3-82,3 3 1,3-7 0,1 1 0,1 2-32,-1 1 1,1-3 0,1 0-1,4 1-54,6 3 1,3 2 0,1-1 0,0 1 26,3-1 0,9-1 0,-2-3 0,-1-1 56,1 2 0,9 1 0,-5 3 1,-2 0 13,-1-1 0,-5 1 1,6-1-1,-3 1-1,-3-1 0,4 3 0,-2 1 0,-3 4-11,-1 3 1,-2-5 0,0 6 0,0 0-23,0-1 0,0 5 0,0-4 0,0 2-10,0-2 0,0 4 0,-2-4 0,-2 4 14,-2 2 0,-2 0 1,2 0-1,-6 0 27,-3 0 0,-3 0 1,1 2-1,-1 2-5,1 2 1,-1 0 0,3-4 6,3 4 1,-4-4 0,5 5 0,-3-1-17,2 0 1,-1 2 0,7-4 0,2 3-2,2 3 1,2-4 0,0 4 0,1-1-11,5 1 0,-2-4 1,6 5-1,-3 1-3,-3-2 0,-2 5 1,0-5-1,2 2 23,1-1 0,-1-1 1,-8 4-1,-2-3-16,2 3 1,0-4-1,-1 1 1,-5 3 14,0 1 1,-6-3-1,5 0 1,-5 1-36,-1 3 0,1 1 1,2 1-1,3-1 6,-3 1 1,-2-1-1,1 0 1,1 1 15,2-1 1,1 1-1,-7-1 1,-1 1 5,-5-1 0,3 1 0,-6-1 0,-1 1 8,1-1 0,4 6 0,-6 1 0,-1-3 9,3-2 0,-6-1 0,6-1 1,-2 3 29,0 3 0,-1-4 0,-3 5 1,2-3-23,2 2 0,6-3 1,-5 5-1,3-2-43,4 1 1,-5 1 0,3-4 0,2 4 21,1 3 1,-3-7-1,-1 2 1,1-3-19,-2-3 1,3 6 0,-5 1-12,2-3 1,-6-2 0,2-1 15,-5-1 0,-1-5 46,0 0 1,0-1 36,0 7 1,0-7-13,0 1 0,0-6-36,0 5 0,-1 1-46,-5 6 0,4-1 1,-4 0-1,4 1 0,-4-6 1,0-1-1,1 3 33,-3 1 0,4 5 1,-6 1-1,0 2-3,1-1 1,-1-3 0,-3-1-1,3-1-5,2 1 1,-4-1-1,5 0 33,-3 1 0,4-1 1,-4 1 35,3-1 0,-1-1 0,4-3-104,-2-1 1,0 0 0,4 3 53,-3-3 1,3 3-1,-6-5-27,0 0 1,4 5 22,-7-3 1,-1 2-1,-4-1 1,3-3-14,1-2 1,1 5-1,-7-1 2,1 3 0,1-3 1,3-2-1,1-1 13,-2 1 0,-1 2 1,-3 3 6,1-3 0,-1 3 1,1-3-3,-1 4 1,1-5-1,0-1 1,-1 0-9,1-1 0,-1 1 0,1 4 1,-3-5-5,-3-1 0,4 4 1,-7-5-1,3 1-13,0 0 1,-2 4 0,3-7 0,-1 1 18,2 2 0,-5-6 0,3 6 0,0-2-6,-2-1 0,3 3 0,-5-4 1,2 2-4,3-2 0,3-2 1,0 0-1,-3 2 19,-1 1 0,0 1 1,5-6-1,1 0 8,-1 0 1,-1 0-1,-2 0 1,-3 0 13,3 0 0,2 0 1,1 0-1,-1 0 54,-5 0 0,5 0 0,-4 0 0,3 0-37,3 0 1,-3-6 0,-1 1 0,-2-1-38,1-2 0,3 6 1,2-4-1,-1 2-64,1-2 0,-1 5 0,1-5-60,-1 4 1,1-4-1,-1 0-80,1 2 0,5 2 0,1 2-860,-3 0-428,6 0 1468,1 0 0,-1 0 0,-2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1:34.0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210 253 8191,'-23'-35'0,"-3"0"-32,-1 0 1,6 2 0,-4 4 0,3 6 781,5 3 0,-4 5 1,11 1 18,0 2 1,2 10 0,8 4-420,0 14 1,0 9 0,2 12-1,4 6-70,6 9 0,9 8 0,2 12 0,-1 2-180,-3 1 0,4 7 0,3-4 0,-1 1-364,0 5 0,6 7 0,-2 2 1,2-2-540,-2-2 1,-1-1-1,-7-1 1,0-2-2052,-5-3 2577,1-4 0,-15-9 0,6 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29:55.5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488 71 7032,'0'10'-981,"0"-1"1408,0-3-356,0-4 1,2 6-1,3-8-103,7 0 0,-2-2 0,1-2-50,3-2 1,2-6 0,1 5-46,0-3 1,1 4-1,-1-5-103,1-3 230,-1 6 0,-7-7 0,-2 5 0</inkml:trace>
  <inkml:trace contextRef="#ctx0" brushRef="#br0" timeOffset="283">645 1 8466,'-18'0'-1037,"1"0"0,-1 0 1098,1 0 1,0 0-1,-1 0 1,1 0 168,-1 0 1,-5 0 0,0 0 0,1 0-125,3 0 1,3 2 0,3 2 0,1 2 137,-2-3 0,-1-1-57,-3-2 0,9 2 0,1 2 303,0 2-252,6 0 1,2-6 0,14 0 0,7 0 110,8 0 1,6 0 0,8 0 0,9 0-128,10 0 0,8 0 0,6 0 1,7 0-168,9 0 0,-41 0 1,2 0-1,5 0 1,1 0-1,1 0 0,0 0-33,1 0 1,0 0 0,1 0 0,-1 0-1,0 0 1,0 0 0,-2 0 0,-2 0-147,-4-1 0,-1 2 0,41 7 0,-27 3 0,-9 3-997,-17-2 0,-11 3 506,-11-3 1,-16 1 0,-10-1 0,-11-4 55,-10-1 0,-6-3 0,-8 6 559,-9-2 0,-9 5 0,-9-3 0</inkml:trace>
  <inkml:trace contextRef="#ctx0" brushRef="#br0" timeOffset="566">51 350 8505,'-17'-6'-408,"1"-1"156,4-3 1,7 6 0,12-2 747,11 4 1,17 2-1,19 0 1,12 0 234,8 0 0,17 0 0,4 0 0,-41 0 1,1-2-572,5-1 1,2 1 0,5 1 0,2 0-1,3-2 1,1 0 0,-1 1 0,-2 2-203,-2 0 1,0 0 0,-3-3-1,0 0 1,-4 0 0,0 0 0,-1 0-1,0 0-102,-1-1 1,-1 1-1,41 1 1,-14-4-1,-7 4-805,-10 2 1,-2 0 0,-14 0 0,-9 2 948,-10 4 0,0 1 0,-8 9 0,-4 1 0,-5 5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0:45.96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123 193 25306,'81'-17'251,"1"-1"0,1-1-679,2-5 0,5 5 0,1-4 1,4 3 414,2 3 1,-6 5-1,0 2 1,-9 3-67,-12 3 1,-8 2 0,-10 2-1</inkml:trace>
  <inkml:trace contextRef="#ctx0" brushRef="#br0" timeOffset="731">0 542 25868,'28'0'0,"-3"0"-92,0 0 0,-4-6 1,8 1-1,3 1-586,1 2 1,0 2 0,-2 0 0,-2 0 593,2 0 0,2 0 1,2 0-1,-2-2 163,-4-4 1,4 4 0,-6-6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1:22.1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 88 8329,'-8'-18'66,"-3"1"1,1 0 1649,-2-1 0,12 8-1329,6 5 0,6 3 0,19 2 0,6 0-465,7 0 0,9 7 0,3 3 0,4 4-281,2 3 0,8-3 0,8 9 0,-1-2 359,1 3 0,-2 3 0,-6 8 0</inkml:trace>
  <inkml:trace contextRef="#ctx0" brushRef="#br0" timeOffset="134">129 612 9013,'-8'-18'1000,"-4"1"1,6 7-1,8 4 1,16 4-555,15 2 0,21-2 0,20-1 0,15-3-692,-39 4 1,1 0-1,3 1 1,1 0 0,6 1-1,2 0 246,1 0 0,0 0 0,1-3 0,2-2 0,3 0 0,0 1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1:20.8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225 330 9300,'-29'-10'0,"0"5"674,-2 3 1,0 4 0,2 5 0,6 13-9,3 13 0,9 11 0,1 15 0,2 7-389,4 7 1,16-1-1,7 6 1,7-1-173,5 5 0,9-5 1,7-1-1,3-4-141,3-2 0,7-6 0,4-2 0,2-6-186,-2-11 0,4-10 1,-6-20-1,2-5-14,0-10 1,-8-17-1,3-20 1,-5-16 56,-2-15 0,-22 26 0,-1-3 0,0-6 0,-2-3 0,-2-2 0,-2-2-12,-3-2 0,-3-1 0,-3 1 0,-3-2 0,-3 1 1,-4 0-1,-2 0 0,-2 0 85,-2-1 1,-6 1 0,-6 8-1,-7 2 1,-6 3 0,-6 4-1,-1 6 1,-4 3 349,-1 3 1,-3 4 0,-43-11-1,-3 12 1,3 11 31,3 10 0,-1 20 1,7 11-1,4 14-577,6 13 0,8 10 0,14 14 0,9 6-2235,9 3 2536,7 10 0,9-4 0,5 8 0,3 0 0</inkml:trace>
  <inkml:trace contextRef="#ctx0" brushRef="#br0" timeOffset="216">592 837 8350,'-25'-26'0,"0"9"0,-4-2 0,5 7 5039,5 4-4598,1 2 1,11 20 0,7 5 0,9 6-388,7 7 1,7 6 0,2 5 0,3 2-320,3 3 1,2 3-1,2 1 1,-1 0-436,1 1 0,0 1 1,0 2-1,-2 5-252,-4 1 0,2-6 952,-7 2 0,-1 4 0,-6 0 0</inkml:trace>
  <inkml:trace contextRef="#ctx0" brushRef="#br0" timeOffset="550">1797 1186 8333,'0'-18'4903,"0"1"-4194,0-1 0,-2 9 0,-4 5 1,-5 8-456,-5 7 0,-1 7 0,1 5 0,3 6-272,1 4 1,0 2 0,-3 0 0,1 0-475,3 0 0,5 6 1,-4 1-1,0 1-300,1 0 0,3 0 0,-4-5 0,2 1-563,5-6 0,1-6 1332,2-9 1,0-10 840,0-8 1,5-8 0,3-10 0,4 1 296,7-1 1,-1 1 0,5 1 0,-2 5-815,3 5 0,3 4 0,6 2 0,0 0-482,2 0 1,-4 2 0,11 6 0,1 7-204,4 7 1,-5 7 0,-1-4 0,-4 2-1228,-2 4 1,0-4-1,-2 0 1611,-4-1 0,-4 5 0,-7-4 0</inkml:trace>
  <inkml:trace contextRef="#ctx0" brushRef="#br0" timeOffset="717">2496 1780 8279,'11'-16'791,"1"3"22,2 1 1,-5 8 0,3-2-396,2 4 0,1 10 0,3 4 0,-1 3-674,0 3 1,7 1 0,-1 2 0,0 5-652,3 1 907,-7-6 0,14 12 0,-6-6 0</inkml:trace>
  <inkml:trace contextRef="#ctx0" brushRef="#br0" timeOffset="849">2845 1326 10078,'-33'-35'0,"4"2"2187,6 4 1,11 9-2095,6 9 0,6 7 0,8-2-93,9 4 0,9 2 0,9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1:19.2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0 437 8404,'17'-60'174,"1"-4"0,1 5 0,5 5 0,3 9 417,0 9 0,6-1 1,-4 13-1,4 3-198,2 2 0,6 9 0,-2 4 1,-5 4-208,-3 2 1,-1 14 0,3 7-1,-2 8 18,-2 8 0,-10 10 0,1-1 0,-9 7-266,-3 5 0,4 4 1,-7 6-1,-3-2-393,-6-2 0,-5 0 1,-9 6-1,-1-2-255,-4-4 0,-5-6 0,-6-10 0,-1-5-40,0-6 1,-6 0-1,0-14 750,2-2 0,3-1 0,1-3 0</inkml:trace>
  <inkml:trace contextRef="#ctx0" brushRef="#br0" timeOffset="367">122 349 8444,'-17'-33'0,"1"2"0,3 4 1870,1 2 1,6 4-422,-5 9 1,7 8-954,-2 16 1,10 7-1,4 18 1,1 4-127,5 5 0,1 13 0,3 5 0,-3 4-473,-3 1 0,3 7 1,-5 4-1,2 3-313,-1 6 1,-7 8 0,4-2 0,-2 3-532,-3-48 0,0 0 0,3 49 0,-6-5 0,-2-13 947,-4-7 0,-4-12 0,-7-2 0</inkml:trace>
  <inkml:trace contextRef="#ctx0" brushRef="#br0" timeOffset="784">1205 1118 8317,'-12'-23'0,"1"-1"0,-3 3 1581,-1 2 0,3 1 1,0 3-244,-1 3 0,-3-2 1,-1 9-867,-1 1 0,3 4 0,1 5 0,3 7-527,-3 4 0,-2 9 1,-1 4-1,0 4 22,-1 2 1,3 11 0,1 5 0,2 1-426,-1 5 1,-3 7 0,-1 0-1,1 4-446,5 1 0,-3-6 0,8-5 0,2-8 170,2-9 0,4-4 738,4-20 0,-2-5 0,10-20 0,3-7 651,4-7 1,10-7 0,-3 4 0,1 0 126,0 0 0,0-5 0,6 9 0,0 4-506,0 3 1,0 10 0,0-2 0,-2 4-515,-4 2 1,4 2 0,-6 4 0,2 6-244,0 3 1,-6 9-1,4 1 1,-1 2-499,-5 4 0,-3-4 1,-5 2-1,-1 2-404,1 2 1,-3-4 1382,2 1 0,-8-1 0,3 6 0</inkml:trace>
  <inkml:trace contextRef="#ctx0" brushRef="#br0" timeOffset="933">1921 1834 8317,'27'-18'105,"0"7"0,-5 1 0,1 2 764,-2 4 0,-1 3 0,-3 1-407,1 0 0,-1 7 0,-1 5 0,-3 3-327,-1 3 1,-2-1-1,3 1 1,-1 1-391,1 5 1,1-5-1,0 4 255,-3-3 0,1 5 0,5 2 0</inkml:trace>
  <inkml:trace contextRef="#ctx0" brushRef="#br0" timeOffset="1067">2096 1310 8631,'-18'-52'749,"1"-1"0,1 16 0,5 8-577,5 8 0,6 11 0,6 6-3052,5 8 2880,13 6 0,3 15 0,8 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1:26.9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53 831 8249,'-17'-18'398,"-1"1"1,8-1 0,5 1 356,3-1 0,11 7 0,9 1 0,11 2-552,10 4 0,15-4 1,16 3-1,11 1-492,11 2 1,-1 2 0,8 0 0,0 2-1584,-2 4 1495,-2-4 1,0 13 0,2-5-1</inkml:trace>
  <inkml:trace contextRef="#ctx0" brushRef="#br0" timeOffset="184">367 376 8436,'-25'-27'394,"-4"4"865,-4 4 0,8 11 0,7 8-302,11 10 1,5 11 0,4 4-1,3 4-755,7 8 1,9 0 0,3 8-1,-3-1-886,-1 1 0,3 1 0,0 7 0,0 1-521,3 4 1,-7-1 1204,4 7 0,-3 0 0,-3 6 0</inkml:trace>
  <inkml:trace contextRef="#ctx0" brushRef="#br0" timeOffset="517">1433 184 8410,'15'-50'1056,"-3"3"1,-4 12 415,-8 12 1,-2 11 0,-2 9-1,-2 6-900,2 9 0,2 6 0,2 7 0,2 10-426,4 9 0,4 9 0,7 3 1,3 4-78,3 2 1,2 2-1,6 6 1,-2 2-974,2 4 0,-4-5 0,3 5 0,-1-6-537,-2-6 0,4-12 0,-8-15 1,-2-11 898,-1-15 0,-3-24 0,1-18 0,-1-20 454,1-17 0,-1-9 1,1-13-1,-1-1 191,1-2 1,-7 0 0,-1 7 0,0 7 582,-1 9 1,-5 10-1,2 15 1,-4 10 239,-2 10 1,0 15-1500,0 10 0,6 16 1,2 15-1,-1 8-1803,1 7 2376,6 5 0,3 9 0,10 2 0</inkml:trace>
  <inkml:trace contextRef="#ctx0" brushRef="#br0" timeOffset="850">2620 726 8426,'-7'-33'0,"-5"2"871,-4 2 1,-1 7-1,-2-3 1,-5 4 618,-5 3 1,-10-1 0,-3 13 0,-1 2-1019,0 2 1,1 4 0,3 4-1,0 6-562,6 3 0,6 5 0,7 3 1,-1 8-108,-2 8 1,5-2 0,9 5-1,1-1-619,4 0 0,-4 1 0,2-5 0,2-2-121,3-8 0,6-5 1,3-5 926,2 1 1,-4-9 0,5-5 0,5-8 471,5-7 1,1-5-1,7-3 1,2-3 268,2-1 0,2 2 1,-2 7-1,-2 3-202,-2-3 0,0 6 0,4 2 0,-2 4-475,-2 2 0,-6 2 1,6 4-1,0 8-522,-1 7 0,-3 6 0,-8 8 0,1 2-626,-1 4 1,-1-2 0,-5 5 0,-5-1-526,-4-4 1,-2 4 1618,0-3 0,0 1 0,0-6 0</inkml:trace>
  <inkml:trace contextRef="#ctx0" brushRef="#br0" timeOffset="1016">2882 1075 8413,'0'-27'470,"2"2"1,2 7 748,2 1 1,2 7 0,-4 6-689,1 8 1,3 8-1,-4 9 1,4 6-591,2 6 1,-5 0-1,5 12 1,0-1-569,-1 1 0,3 2 1,6 3-1,-1-1 627,0-3 0,1 1 0,-1 5 0</inkml:trace>
  <inkml:trace contextRef="#ctx0" brushRef="#br0" timeOffset="1166">3162 516 8510,'-18'-39'0,"1"6"1483,-1 6-1781,9 12 1,9 15 0,13 13 0,9 9 297,7 7 0,11 4 0,5 2 0</inkml:trace>
  <inkml:trace contextRef="#ctx0" brushRef="#br0" timeOffset="1366">4070 307 8533,'0'-61'0,"0"1"977,0 4 0,0 11 1,0 18-1,0 2 4239,0 4-4625,0 9 1,0 12 0,0 14 0,0 9-737,0 12 0,6 8 0,1 11 1,3 2-191,4 2 0,-5 12 0,1-4 0,0-2-1297,0-2 0,-7 2 0,3-4 0,-4 1-1477,-2-1 3109,0-10 0,0-7 0,0-8 0</inkml:trace>
  <inkml:trace contextRef="#ctx0" brushRef="#br0" timeOffset="1550">4035 289 8505,'-25'-43'152,"-2"7"1,-6-3 0,3 8 1084,7 7 0,4 7 0,3 3-465,5 3 1,5 7-1,14-2-620,9 4 0,12 0 1,18-2-1,11-2-413,8 3 1,6 1-1,3 2 1,7 0-327,3 0 0,6 0 0,-3 2 0,-9 1-1566,-5 3 1,-14 6 2152,-7-6 0,-1 7 0,-7-3 0</inkml:trace>
  <inkml:trace contextRef="#ctx0" brushRef="#br0" timeOffset="2001">3721 604 8474,'-18'17'0,"6"0"1,3 1 0,1 1 441,4 5 1,6-3 0,8 6 0,11 0 308,10 0 0,12 1 1,21-1-1,12-8-562,7-5 0,-33-12 1,3 0-1,3 1 1,0-1-1,5 0 1,1-2-181,2 1 0,0-2 0,-3-2 0,-2-1 0,-5-2 0,-1-2 0,40-13-143,-17-8 1,-10 1 0,-20-1-1,-15-2-4,-13-2 1,-11 4-1,-9 0 1,-3 0 290,-7 2 0,-11 2 0,-6 7 0,-6 3-69,-6 3 0,-4 4 0,-5 8 0,1 0-27,3 0 0,5 10 0,-4 5 0,3 7-97,3-1 1,10 4-1,5-1 1,7-1-53,5 2 1,-1 0-1,7 6 1,4-3-6,6-3 0,8-2 0,11-5 0,6-1 202,4 0 1,2-7 0,0-4 0,2-4 369,3-2 0,3-8 0,4-3 0,-7-5 18,-3-1 1,-4-7-1,-2 1 1,-4 2 778,-1 1 1,-9 9-1016,-5-1 0,-8 10 1,2 4-1,-5 13-307,-1 13 0,0 12 0,0 9 0,0 5-458,0 4 0,-1 8 0,-3-2 0,-2 4-177,2 2 0,2 0 1,2-2-1,0-2-1051,0-2 1,-2-10 0,-2 1 1735,-2-7 0,1-9 0,5 4 0</inkml:trace>
  <inkml:trace contextRef="#ctx0" brushRef="#br0" timeOffset="2166">5677 1093 9177,'0'-18'2798,"-2"8"-2141,-4 5 1,2 12-1,-6 9 1,2 7-422,5 4 1,-5 8 0,2 6 0,2 0-2920,2 1 2683,2-5 0,-8 14 0,-1-7 0</inkml:trace>
  <inkml:trace contextRef="#ctx0" brushRef="#br0" timeOffset="2284">5694 831 8226,'0'-24'915,"0"1"1,0 2-493,0 1-423,8 11 0,-6 9 0,5 9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1:25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305 260 8448,'0'-50'0,"-2"3"1279,-3 7 1,1 10 0,-8 9 715,-1 8 0,5 7 0,2 12-1654,4 5 1,2 14 0,2 8 0,4 10-824,5 8 0,5-3 0,1 10 0,1-1-734,-1 1 1,1 4-1,-1 6 1,-1-2 1215,-5-2 0,5 8 0,-6 7 0</inkml:trace>
  <inkml:trace contextRef="#ctx0" brushRef="#br0" timeOffset="184">96 330 8417,'-8'-44'62,"-2"1"1,-7 10-1,1 2 257,5 2 0,3 13 0,10-1 0,4 3 335,5 4 1,15 1-1,10 5 1,13-4-590,7-2 1,18 7 0,2-3-1,9 4-346,8 2 0,-2 0 0,4 0 0,-3 2 281,-7 4 0,-9 3 0,1 9 0</inkml:trace>
  <inkml:trace contextRef="#ctx0" brushRef="#br0" timeOffset="684">43 924 8222,'-17'0'2075,"5"0"-1421,1 0 0,9 2 1,4 2-1,15 4-384,16 1 1,18-5 0,15 2 0,7-4-434,9-2 1,-33 0 0,3 0 0,3 0 0,2 0 0,5-1 0,0 0-230,5-2 1,0 0 0,-2 1 0,-2-2-1,-2-3 1,-1-1 0,-7-2 0,-1 0-342,37-9 0,-10-8 0,-13-2 1,-7-4 803,-13-2 1,-15 0 0,-10 2 0,-7 2 680,-8 2 1,-14 7 0,-7-1-1,-9 6 358,-3 5 0,-4-2 0,-10 9 0,-3 1-751,-1 2 1,-3 10 0,5 5-1,0 7-282,1 3 0,1 8 0,8-2 1,4 4-332,5 2 1,-1 0 0,4 2 0,5 1-483,9 3 0,5 0 1,4-6-1,5 0-43,11 0 0,7-10 1,8-8-1,-2-9 452,-2-6 1,0-12 0,6-7 0,0-12 401,0-10 0,-6-13 0,-2-14 0,-1-8 229,-5-8 1,-8-3 0,-3-4 0,-4 0 645,-8 1 0,-6-1 1,-11 15-1,-4 8 244,-7 12 0,5 17 1,2 16-1,4 7-437,1 8 1,8 6-1,5 8-744,3 10 1,4 11-1,3 15 1,7 9-54,4 1 1,9 10 0,6 4 0,6 8-693,3 3 1,9-3-1,-2 5 1,3 1-1654,2-3 0,-7 9 1993,-4-1 0,-4-7 0,-2 5 1</inkml:trace>
  <inkml:trace contextRef="#ctx0" brushRef="#br0" timeOffset="850">1947 837 8362,'0'-24'1488,"0"1"1,0 0-652,0 5 1,2 11 0,4 7-265,5 9 1,5 13 0,3 3-1,5 2-1291,5 4 0,4 8 0,2 2 0,0-3 718,0-1 0,-8 6 0,-2 2 0</inkml:trace>
  <inkml:trace contextRef="#ctx0" brushRef="#br0" timeOffset="984">1930 557 8354,'-8'-46'0,"-4"1"2946,-3 8 0,5 8-2575,4 12 0,12 7 1,6 4-1,3 6-371,3 6 0,7 11 0,2 11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1:24.6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70 111 8294,'-6'-23'0,"-2"0"1874,-1 1 1,-3 3-636,-5 2 1,7 11-762,4 12 1,4 5 0,2 20 0,2 6-288,4 8 1,4 5-1,9 3 1,2 1-205,3 4 0,7-2 0,-2 7 1,4-1-235,2 0 0,0 0 0,0 2 0,0-8-311,-1-7 0,-1-9 0,-1-11 0,-5-7 75,-2-9 0,-2-15 1,-5-17-1,1-14 265,4-12 1,-1-13-1,5-8 1,0-7 81,0-9 0,0-1 0,2-1 1,-5 5 121,-5 1 1,-7 12 0,-2 14 0,-3 11-85,-3 10 1,-4 15-448,-6 16 0,4 16 0,-3 13 0,3 6-1245,2 6 1790,0 3 0,7 16 0,3 2 0</inkml:trace>
  <inkml:trace contextRef="#ctx0" brushRef="#br0" timeOffset="433">1327 845 8290,'12'-8'140,"-2"-4"0,-2-3 690,-5-3 1,-1 1 0,-2 0-57,0-1 0,-2 8 0,-3 5 0,-5 1-285,0-2 1,-5 4-1,1-4 1,-5 6-299,-5 6 1,-7 4-1,4 7 1,-2 1-238,0-1 1,-6 8 0,-6 4 0,3 4-126,1 2 0,2 0 0,2 0 1,2 0-263,2 0 0,9-2 1,3-4-1,9-6-20,6-3 1,4-3 0,6-1-1,9-5 219,10-5 1,12-12 0,4-7 0,1-9 151,5-7 1,1-11-1,1-7 1,-3-5 115,-1-7 0,-10 3 0,-2-8 1,-12 0 314,-9 2 0,-7 2 0,-10 7 0,-7 3 233,-8 3 0,-17 7 1,1 11-1,-3 5 230,0 5 0,-2 9 1,2 2-1,4 3-96,0-1 1,14 2 0,3 10-673,6 5 1,5 11-1,9 3 1,7 2-135,12 4 0,10 2 0,8 4 0,6 2-604,3 2 0,3 1 0,1-3 0,2 4-691,2 1 0,6-3 0,-5 4 0,-5-3 1385,-5-3 0,1-2 0,-5-2 0</inkml:trace>
  <inkml:trace contextRef="#ctx0" brushRef="#br0" timeOffset="600">1782 792 8307,'5'-27'0,"3"6"1363,2 7 1,-4 1 0,5 7-519,3 2 0,1 4 0,3 6 0,-1 7-662,1 9 1,1-1 0,3 8 0,3 2-1118,2 2 1,-4-4 0,6 2 0,0 2 933,-1 0 0,-3 14 0,-8-10 0</inkml:trace>
  <inkml:trace contextRef="#ctx0" brushRef="#br0" timeOffset="733">1747 408 8183,'0'-40'1613,"0"-1"1,0 8-1,0 9-2159,0 5 0,7 9 0,7 5 0,9 3-339,12 2 1,10 2 884,13 3 0,12 13 0,9 9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1:38.1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1210 9007,'-26'0'1856,"7"0"-1779,-4 0 1,28 0 0,19 0-1,18 0 375,15 0 0,5 0 0,10 2 0,1 2-723,3 2 1,7 5 0,1-3 270,7 2 0,6 1 0,-45-2 0,1 0 0</inkml:trace>
  <inkml:trace contextRef="#ctx0" brushRef="#br0" timeOffset="217">1867 878 8261,'-7'-35'699,"-5"0"0,-4 2 47,-1 4 0,-1 6 0,-1 9 1,-2 5-391,-3 1 1,1 2-1,8 10 1,3 7 96,6 13 1,-2 7 0,3 4 0,3 2-988,6 3 0,1 5 0,11 5 0,3-1-212,1-2 0,5-1 1,0 5-1,0-3 746,1-1 0,5-1 0,-4 7 0</inkml:trace>
  <inkml:trace contextRef="#ctx0" brushRef="#br0" timeOffset="499">2356 1088 8553,'0'-12'964,"-2"0"2028,-3-1-2531,3 5 1,-4 8 0,12 12-1,7 3-259,9 3 1,-1 5 0,8 0 0,2-1-402,2-3 0,-4-4 0,0-3 0,2-6-345,2-4 1,2-2 0,-2-2-1,-4-4 236,-5-6 1,-7-11 0,-5-8 0,-6-6 359,-5-3 0,-16-7 1,-10 6-1,-12 2 145,-10 3 0,-9-3 0,-2 4 0,2 8-147,1 5 0,3 13 1,1 3-1,5 4-516,5 2 0,14 13 1,9 7-1,11 7 466,5 10 0,2 6 0,0 9 0</inkml:trace>
  <inkml:trace contextRef="#ctx0" brushRef="#br0" timeOffset="866">1850 92 8084,'-85'-9'0,"1"1"0,1 0 0,1 0 343,2 1 1,1 3 0,9 3-1,2 5 1,10 6 0,2 4-1,4 4 1,3 4 102,4 4 1,3 3-1,2 4 1,4 4-1,5 2 1,4 3-1,-18 44-492,12 1 1,16 8-1,13-45 1,4 1 0,1 2-1,3 1-164,3 1 0,4 0 0,4 0 0,5-1 0,5-3 0,4-1 0,4-1 0,4-1-72,4 0 0,3-1 0,5-3 0,3-3 0,4-3 0,1-4 0,0-2 0,2-4-37,3-3 0,1-3 0,2-6 0,1-3 0,7-3 1,0-3-1,2-2 0,-1-2 198,1-1 1,0-2 0,2-3-1,1-4 1,-1-1 0,-1-3-1,4-4 1,-1-3 151,3-3 1,-1-3 0,7-6 0,-1-4 0,-2 0 0,-1-2 0,-2 0 0,-1-1 235,-3-2 1,-1 0-1,-3 0 1,-2-2-1,-5-2 1,-2-3-1,-6 2 1,-2-1 127,-7 2 1,-5-1 0,-11 0-1,-8-2 1,-4-29 0,-24 3 26,-25 6 0,-28 0 0,13 36 0,-5 2 0,-4-1 0,-3 1-389,-5 1 0,-2 0 0,-8 0 0,-2 2 0,-8-2 0,-3 1 0,-4 0 0,-1 0-322,-2-1 1,0 2-1,-2 2 1,1 1-1,11 2 1,1 1-1,5 3 1,1 3-120,5 4 0,2 1 0,7 0 1,3 2-1,-26 8 0,24 12 408,21 11 0,12 12 0,13 9 0,3 9 0</inkml:trace>
  <inkml:trace contextRef="#ctx0" brushRef="#br0" timeOffset="1033">4644 703 8441,'-43'-52'1657,"-3"0"1,-3 9 0,1 10 0,5 14-1214,6 11 1,0 0 0,14 2 0,2 6-445,1 10 0,3 2 0,-1 13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1:37.15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 1327 8356,'0'-12'329,"0"1"149,0-3 0,2 0 1,4 1-1,7 3 325,8 2 1,14 3-1,14 3 1,9-2-719,12-2 1,15 0-1,14 6 1,-48 0 0,-1 0-449,49 0 0,-48 1 0,-1 0 0,43 3 0,-2 2-2436,-1-2 2404,-11 5 1,-1-7 0,-8 6-1</inkml:trace>
  <inkml:trace contextRef="#ctx0" brushRef="#br0" timeOffset="400">2446 943 8400,'0'-35'369,"0"0"1,0 0 0,0 2 0,-2 2 127,-4 2 1,0 2-1,-9-3 1,-5 5-229,1 0 1,-8 6 0,-2-3 0,-6 7-179,-6 3 0,0 8 1,-7-2-1,-3 4-169,3 2 0,1 8 0,1 4 0,7 3-19,8 3 1,5-1 0,11 3 0,3 1-64,6 2 0,5 1 1,1-7-1,0 1 64,0-1 0,1-1 0,5-3 0,6-3 44,3-2 1,3-3-1,-1-5 1,1-2 75,-1-3 1,3 1 0,1-8 0,2-1 297,-1-3 0,-5-1 0,-3-1 1,-3 1 396,3-1 1,0 7 0,-1 1 57,-1 2 0,-6 2-412,5 6 0,-7 10 1,4 7-1,-2 11-327,0 5 1,5 7 0,-3 3-1,2 2-630,3 3 1,3 10 0,1 4 0,3 3-265,3-1 1,-2-2 0,6 2 0,1-4-1165,-1 0 2020,2-13 0,6 11 0,0-14 0</inkml:trace>
  <inkml:trace contextRef="#ctx0" brushRef="#br1" timeOffset="767">2463 349 9743,'-40'-35'118,"1"0"1,-4-1 0,-2 2-1,-2 2 1,-3 2 0,-3 2-1,-2 2 1,-1 3 0,-1 3 331,0 4 0,0 3 1,0 5-1,-1 2 1,0 3-1,0 1 0,3 1 1,1 2-30,2 0 1,3 3 0,-28 10-1,18 15 1,15 12-351,7 7 0,4 20 0,4 8 1,7 9-266,9 8 0,9 6 0,8-44 0,4 1 1,3 2-1,5 0-53,3 3 1,4-1 0,3-3 0,5-2-1,6-1 1,3-3 0,3-2 0,2-3-7,2 0 1,3-3 0,5-4 0,2-4-1,3-1 1,2-2 0,4-2 0,0-4 224,3-1 0,0-5 0,2-6 0,2-5 0,2-1 0,1-4 0,7-3 0,1-2-122,7-3 0,0-4 0,1-4 1,1-5-1,3-7 0,0-6 0,-5-2 1,-2-4 74,-2-2 1,-3-4-1,-7-2 1,-5-5-1,-7 1 1,-5-3-1,-9 2 1,-7-3 7,-11 4 0,-8-3 0,0-44 1,-29 8-1,-21 0 162,3 42 1,-6 2-1,-8 2 1,-6 3 0,-9-1-1,-5 2 1,-3 1 0,-2 2 116,-4 1 0,-2 2 0,-6 0 1,-1 2-1,-3 3 0,0 2 1,0 0-1,-1 1-39,3 1 0,1 3 0,2 7 1,2 3-1,3 2 0,2 2 0,3 3 1,2 2-322,2 1 1,3 4-1,-34 20 1,15 18-1,18 13-671,13 14 1,14 16 0,17-37-1,3 3 819,2 1 0,0 2 0,-3 4 0,1 1 0,2 1 0,2 0 0,-1-2 0,1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1:35.7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51 209 8416,'-12'-24'1007,"1"1"1,1 0-33,-2 5 0,6 5-840,12 7 0,4 15 1,9 21-1,5 6-32,5 11 1,-2 7-1,2 16 1,2 2-51,2 4 1,2 7-1,-17-35 1,-1 1-1,0 3 1,1 1-255,-1 0 0,1 1 0,0-1 1,1 0-1,0 0 0,0-1 1,2 1-1,-1-1-640,0 1 0,-1-1 1,12 39 840,-2-4 0,-7-11 0,3 2 0</inkml:trace>
  <inkml:trace contextRef="#ctx0" brushRef="#br0" timeOffset="516">330 86 9006,'-23'-27'0,"0"4"1065,1 3 1,3 11-814,2 3 0,7 14 1,4 11-1,4 16-272,2 15 1,8 18 0,3 14 0,7 3-16,5 3 0,-1 7 1,-9-46-1,1 1 0,0 2 1,1 0-180,2 4 1,-1-1 0,-4-2 0,1-1 0,4 1 0,1-1 0,-2-4 0,1-1-2919,16 42 3132,-6-2 0,-10-40 0,-1 1 0,-2 1 0,-1-1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1:30.374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 1083 8431,'2'-17'421,"4"-1"0,-2 1 1,9-1-1,5 1 180,3-1 1,12 7 0,2-1 0,10 0-166,5 3 1,8-5 0,2 8 0,0 2-643,1 3 0,3 1 1,-6 1-1,-4 5-1772,-5 6 1978,-14 3 0,-10 11 0,-8 1 0</inkml:trace>
  <inkml:trace contextRef="#ctx0" brushRef="#br0" timeOffset="133">71 1607 8624,'8'-27'701,"3"4"0,7 9 0,5 2 0,8 1-136,8 1 0,13 0 1,12 6-1,6-1-553,6 1 1,1 4-1,9 4-12,1 1 0,-3 9 0,11-4 0</inkml:trace>
  <inkml:trace contextRef="#ctx0" brushRef="#br0" timeOffset="649">1782 664 8204,'-17'-23'386,"-1"-1"1,-5 1-1,0 8 1,3 1 888,7 2 1,-1 10-1,8 4-919,2 14 1,4 11-1,6 14 1,8 5 6,7 5 0,8 3 0,10 4 1,4 6-300,1 4 1,-5-4 0,4-1-1,-2-1-546,-1 0 1,3-6-1,-6 0 1,0-7-318,-4-8 0,-10-14 0,0-10 496,-3-9 0,-8-22 1,-3-13-1,1-14 305,0-11 0,1-20 1,7-3-1,-1-7 95,1 1 0,-1-3 0,1 8 1,-1 3 7,1 1 1,-9 12 0,-3 9 0,-2 16-317,2 16 0,-4 11-526,4 14 0,-5 13 0,1 14 0,2 10-342,2 8 0,8-1 1079,-3 14 0,5 0 0,1 6 0</inkml:trace>
  <inkml:trace contextRef="#ctx0" brushRef="#br0" timeOffset="1033">3057 1328 8204,'0'-26'612,"0"5"1,0-6 0,0 2 313,0 3 1,-6-3-1,-1 2 1,-3 2-183,-4 1 0,-1 5 1,-3 1-1,1 4-337,-1 3 0,-5 1 0,0 6 0,0 0-450,-3 0 1,1 9 0,-4 7 0,4 7-274,0 4 1,5-3 0,-1 5 0,5 2-277,5 2 0,5 0 1,-4-2-1,2-4 123,4-2 0,2-1 0,2-7 1,0 0 105,0 1 0,2-8 1,4-5 734,6-3 0,-2-2 0,1-2 0,5-3 276,5-7 1,-1-4 0,3-1 0,-2 1 4,2 5 1,-3-3 0,3 6 0,-2 1-388,3-1 0,-5 2 1,4 6-1,-1 2-187,1 4 0,-4 6 1,7 11-1,-3 6-319,0 4 1,2 10 0,-3 3 0,1 7-541,-2 5 0,-1-4 1,-3 4-1,1-5-101,-1-7 0,-7 5 0,-2-7 0,-2 1-111,-1-4 0,-1-6 992,-10-6 0,-11 4 0,-10-6 0</inkml:trace>
  <inkml:trace contextRef="#ctx0" brushRef="#br0" timeOffset="1200">3756 1537 8230,'17'-6'0,"-1"-1"124,-5-3 1,5 6-1,-4-2 1,1 6 610,-1 6 0,3-2 0,-3 10 1,2 3-403,-3 4 0,5 10 0,-7-1 1,3 2-80,0 3 1,-7 0 0,7 0 0,0 0 408,-3 0-663,7 0 0,-6 0 0,7 0 0</inkml:trace>
  <inkml:trace contextRef="#ctx0" brushRef="#br0" timeOffset="1333">3826 1136 8177,'-8'-26'551,"4"1"0,-6-4 259,2 6 0,3 13-1776,5 10 1,2 8 0,3 11 965,7 4 0,4 12 0,1 10 0</inkml:trace>
  <inkml:trace contextRef="#ctx0" brushRef="#br0" timeOffset="1983">4699 420 8182,'0'-33'0,"0"2"451,0 1 0,-6 7 0,0-4 0,0 4 4003,-1 7-3833,5-1 0,-6 19 0,8 1 1,0 15-342,0 7 0,8 10 0,3 6 0,7 0-281,5 1 1,-4-3 0,5 6-1,-3-1-708,2 1 0,-3-4 0,3 3 0,-4 1-406,-1 0 1,-3-5-1,-3 5 1,-6-2 1114,-4-4 0,-10-3 0,-2-1 0</inkml:trace>
  <inkml:trace contextRef="#ctx0" brushRef="#br0" timeOffset="2149">4280 367 8197,'-28'-35'358,"3"0"0,10 2 244,3 4 0,4 10 0,12 9 1,8 0-153,11 1 0,16 3 0,9-4 0,11 2-565,11 5 1,15 1 0,12 2-1,2 0-544,0 0 1,-8 7 0,0 5 0,-7 5-254,-9 7 1,-20 3 0,-16 6 911,-18-4 0,-11 12 0,-10-4 0</inkml:trace>
  <inkml:trace contextRef="#ctx0" brushRef="#br0" timeOffset="2652">4280 1048 8197,'0'10'1120,"7"4"0,5-9 1,6-1-920,5-2 0,12 4 1,15 0-1,12-2-186,14-2 0,15-4 0,-41-1 1,1 0-1,2-2 0,1 0-134,1 1 0,0-2 1,0-1-1,-1-1 0,-3 2 1,-1 0-1,47-9-272,-2-3 0,-10 7 1,-11-1-1,-10 0-12,-11 3 0,-11-5 0,-15 6 520,-9-1 0,-16 5 1,-14-2-1,-7 4 115,-10 2 0,-2 0 1,-16 2-1,1 4 35,1 5 0,-6 5 0,5 1 0,-1 1-160,7-1 0,-1 7 0,14-1 0,-1-2-320,5-1 0,10 3 1,3 0-1,4-1-194,8-3 1,8-2-1,13 1 1,8-3 144,8-3 0,6-4 0,7-10 1,0-4 146,1-6 0,-1-11 1,-1-10-1,-5-10 326,-5-9 0,-6-12 0,-8 0 1,-10-4 466,-9-2 0,-8 0 0,-8 2 1,-9 2 134,-10 2 0,-6 16 0,-4 3 0,-2 12-135,-2 10 1,-1 4 0,5 3-1,2 4-354,8 7 1,7 5 0,7 7 0,3 11-455,2 9 0,2 8 0,8 6 1,4 5-92,6 5 1,11 7 0,6 2 0,4 0-543,2 0 1,2 6 0,4-2 0,5 6-241,5 6 0,-1-4 1,-1 3 1002,-3-3 0,-7 6 0,4 1 0</inkml:trace>
  <inkml:trace contextRef="#ctx0" brushRef="#br0" timeOffset="2818">6253 1170 8167,'10'-34'226,"3"1"0,-5 5 576,2 11 1,-4 7-1,5 12 1,1 6-548,-2 9 1,5 3-1,-3 9 1,3 2-557,3 2 1,-1 2 0,1 0 0,-1 0 300,1 0 0,7 7 0,2 3 0</inkml:trace>
  <inkml:trace contextRef="#ctx0" brushRef="#br0" timeOffset="2950">6340 664 8388,'-9'-50'290,"-5"5"0,-1 10 2343,5 10-3583,6 13 0,14 4 0,7 10 950,10 4 0,14 12 0,4 9 0</inkml:trace>
  <inkml:trace contextRef="#ctx0" brushRef="#br0" timeOffset="3117">7353 926 8290,'18'-23'240,"1"-1"1,3 3 623,1 2 1,16 7-1,1 2 1,9 1-690,3-1 0,14 4 1,4-4-1,4 3-2524,4 3 2349,-7 2 0,15 2 0,-7 0 0</inkml:trace>
  <inkml:trace contextRef="#ctx0" brushRef="#br0" timeOffset="3952">8820 262 7469,'-5'-38'0,"-3"3"44,-2 2 0,-2 7 1,-3 3-1,1 6 1014,3 5 0,-1-2 1,-3 11-1,3 4-427,6 9 1,4 15 0,2 10 0,2 10-252,4 5 0,11 11 0,12 3 1,6 4-198,6 1 0,-4 1 0,6-2 0,-1-2-266,5-2 1,1 0 0,1 4 0,-4-4-868,-3-6 0,-3-11 0,-8-8-85,-2-8 1,-9-18 0,-3-18 859,-9-17 0,0-17 0,-1-9 1,1-8 187,0-8 0,6-6 0,-3-4 1,3-2 390,-3 3 0,5 7 1,-6 4-1,1 3 157,1 9 0,0-1 0,5 13 0,-1 5-473,-5 7 1,5 13-1,-3 1 1,7 1-524,3 1 0,0 2 1,-3 8-1,1 2-1115,2 4 0,8 4 1550,-2 7 0,4 8 0,2 2 0</inkml:trace>
  <inkml:trace contextRef="#ctx0" brushRef="#br0" timeOffset="4416">10357 856 8276,'-11'0'1423,"-1"0"0,0 0 0,-7 0-1027,-4 0 0,1 0 1,-7 2-1,-2 2-267,-2 2 0,-8 7 0,-1 1 0,-1 5-104,0 5 1,8 1-1,6-2 1,0 4-228,2 0 0,4 6 0,11-5 1,6 1-231,4 0 1,10-8-1,6 2 1,7-5 9,8-6 0,10-5 1,4-9-1,1-3 191,5-7 0,5-11 0,0-6 0,-5-6 113,-4-6 0,-7-6 1,-7-13-1,-5-8 272,-7-6 1,-5-7 0,-16 3 0,-6-1 417,-10-5 1,-16 3 0,-17 5 0,-9 12 122,-8 8 1,2 13 0,-12 8 0,5 12-22,3 9 0,4 9 0,17 10 1,9 9-379,10 7 1,11 14 0,7 12-1,10 5-291,12 6 1,10 5-1,18 8 1,7 3-357,7 2 1,7 1 0,1-3-1,-26-36 1,2 0-283,3-1 0,1 0 0,4 4 0,1 1 0,0-1 1,0-1-1,-3-1 0,1-2 340,0-2 1,-1-2-1,36 27 1,0-7-1</inkml:trace>
  <inkml:trace contextRef="#ctx0" brushRef="#br0" timeOffset="4583">10899 821 8250,'0'-35'0,"-2"2"1901,-4 4 0,4 16-1271,-4 18 0,4 7 0,4 17 0,4 2-410,6 2 0,3 8 0,3 0 1,-1-1-834,0 3 0,3-6 0,1 6 1,4-3 612,3 1 0,-7 0 0,4-6 0</inkml:trace>
  <inkml:trace contextRef="#ctx0" brushRef="#br0" timeOffset="4719">10864 507 8334,'17'-45'919,"-1"4"0,-1 12 0,1 8-1521,3 7 1,10 7 0,2 7 0,8 2-1057,8 3 1658,11 5 0,4 15 0,8 3 0</inkml:trace>
  <inkml:trace contextRef="#ctx0" brushRef="#br0" timeOffset="4902">12139 297 8211,'0'-52'1117,"-6"7"0,-2 5 2767,-2 3-3373,6 9 1,-3 21-1,7 18 1,2 15-549,3 7 0,5 3 1,8 5-1,-1 6-624,0 3 0,1 3 0,-1-1 0,1 0-2935,-1 1 3596,1-1 0,-8 1 0,-3-1 0</inkml:trace>
  <inkml:trace contextRef="#ctx0" brushRef="#br0" timeOffset="5085">11702 297 8263,'0'-44'0,"0"3"397,0 4 1,0 4 0,0 2 0,4 4 13,7 2 0,11 7 0,19 8 0,7 1-409,8-1 0,12 6 0,8-2 0,0 4-134,1 2 1,-3 2-1,6 2 1,-3 4-210,-3 2 0,-12-4 1,-10 5 340,-9 3 0,-6 1 0,-2 3 0</inkml:trace>
  <inkml:trace contextRef="#ctx0" brushRef="#br0" timeOffset="5602">11859 874 8459,'-23'0'0,"0"0"511,1 0 1,5 2 29,5 3 1,8-1 0,16 6 0,15-2-367,16-4 0,7-2 0,20-2 0,8 0-298,5 0 0,8 0 0,6 0 1,-44 0-1,1 0 80,2 0 1,1 0 0,2-4 0,2 0 0,0-2 0,0 0 0,-4-1 0,-1-1-7,-4-1 0,-1 0 0,36-8 0,-15-3 0,-14-1 25,-17-2 1,-20-1 0,-19 7-1,-12-1 204,-13 1 0,-22 1 0,-9 3 1,-6 3-43,-6 2 1,-4 3 0,-4 5 0,-1 2-80,1 3 0,4-1 1,6 8-1,6 3-21,3 7 1,9 3 0,5 6-1,8-2-38,12 2 1,15 0 0,6 0-1,13-4-41,15-1 1,3-3-1,17-8 1,7-3 25,7-6 0,6-4 0,1-4 0,-1-4 328,-4-6 1,-2-3-1,-7-3 1,-1-1 110,-3-4 0,-13 3 0,-3-5 0,-11 2 938,-11 0 0,1 5-722,-8 6 1,-8 12-1,-10 4-439,-4 12 0,5 19 0,-1 2 1,1 3-128,1 3 1,-4 13 0,8 1 0,3 5-262,1 2 0,2 0 0,2 4 0,3-2-961,7-2 0,-2-8 0,1 2 1,3-3-527,1-3 1,-3-7 0,-2-5 1673,-2-3 0,5-10 0,-3-1 0</inkml:trace>
  <inkml:trace contextRef="#ctx0" brushRef="#br0" timeOffset="5768">13780 1293 8270,'10'-24'0,"-4"1"1456,-4 2 1,-2 7-609,0 3 0,0 14 0,0 3 1,0 10-484,0 7 0,0 4 0,0 8 0,0 0-587,0 0 0,0 0 0,0 0 1,0 0 308,0 0-87,0 0 0,0 0 0,0 0 0</inkml:trace>
  <inkml:trace contextRef="#ctx0" brushRef="#br1" timeOffset="5903">13972 821 8999,'0'-35'0,"0"2"708,0 4-724,0 12 0,-15 24 0,-5 13 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1:45.67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2795 557 8330,'-6'-17'368,"0"-1"492,2 1 0,2-1 0,6 1-521,8-1 1,9 7 0,22-1 0,9 0-546,10 3 1,8-5-1,6 6 1,5 1-656,5-1 0,-9 2 861,-7 6 0,0 8 0,-8 1 0</inkml:trace>
  <inkml:trace contextRef="#ctx0" brushRef="#br0" timeOffset="134">2882 941 8572,'-10'-7'463,"2"3"0,12-6 1,10 0-538,15 1 0,16-1 1,19-4-1,15 3-95,16-3 0,-42 10 0,1 0 169,7 1 0,0 0 0,0-1 0,1-1 0,-1 0 0,0 0 0</inkml:trace>
  <inkml:trace contextRef="#ctx0" brushRef="#br0" timeOffset="768">332 1657 8428,'-35'-40'0,"0"1"0,0 6 993,0 8 0,2 5 0,2 5-398,2 3 0,8 4 1,-2 10-1,3 4-308,3 6 1,7 11-1,4 6 1,4 6-139,2 6 0,14 5 1,5 11-1,7 1-169,5-2 1,3-7 0,5-3 0,4 3-88,2 1 0,1-5 0,7-5 0,1-3-57,4-2 0,-4-8 0,5-5 0,-5-11-8,-2-11 1,7-17 0,-1-20 0,0-13 8,2-12 0,-13-14 0,-1-6 0,-9-3 55,-8-2 0,-11-8 1,-14-2-1,-12-2 22,-2 48 1,-3 3 0,-22-36 0,-22 5 0,-5 11 172,-8 9 1,-9 15 0,3 11 0,2 13-8,3 13 0,7 7 1,3 7-1,7 11-518,10 9 0,12 8 0,9 8 0,6 7-396,5 6 1,4 10 0,12-2-1,6 6 834,7 6 0,20 4 0,0 7 0</inkml:trace>
  <inkml:trace contextRef="#ctx0" brushRef="#br1" timeOffset="953">524 1797 10095,'-19'-17'504,"-4"-1"1,9 3 677,-4 3 1,15 8 0,3 14-1235,9 7 0,9 7 0,3-1 0,4 6-309,3 4 1,1 8 0,6-1 0,-1 1-163,1 2 0,0-6 0,0 5 1,0 1-1450,0 4 1965,8 3 1,-6 10 0,5 2-1</inkml:trace>
  <inkml:trace contextRef="#ctx0" brushRef="#br0" timeOffset="1268">1782 1989 8379,'-8'-17'100,"-4"1"0,-3 3 405,-3 1 1,-7 8 0,-4-2 0,-6 6 56,-6 6 1,-3 6-1,-9 11 1,1 6-338,-1 4 0,3 2 1,3 2-1,9 2-125,7 1 1,0 3 0,9-4 0,5 4-439,3 1 0,10-11 1,-2 2-1,6-4-161,6-4 0,4-1 0,9-11 0,3-3 325,1-6 1,6-4 0,-4-4 0,1-2 265,-1-2 1,4-14-1,-4 3 1,2-2 416,4-1 0,-5 3 0,-3 1 1,-4 3-44,-1 1 0,5 2 0,0-1 0,-1 5-689,-3 4 1,-2 2 0,1 2 0,-1 4-58,1 5 1,-1 7 0,3 3 0,1 4-729,2 2 0,3 5 0,-3 4 1008,6-1 0,4 4 0,2-12 0</inkml:trace>
  <inkml:trace contextRef="#ctx0" brushRef="#br0" timeOffset="1418">2288 2635 7709,'6'12'144,"0"0"1,5-1-1,-3 9 1,0 1-295,0 2 0,3 6 1,-3-3 149,2 1 0,1-6 0,7 4 0</inkml:trace>
  <inkml:trace contextRef="#ctx0" brushRef="#br0" timeOffset="1570">2148 2321 8522,'-7'-27'1161,"3"2"0,-6 7 254,2 1-2769,2 7 1,8 4 1353,4 12 0,4 4 0,7 7 0</inkml:trace>
  <inkml:trace contextRef="#ctx0" brushRef="#br0" timeOffset="2117">1223 330 8319,'-10'-17'544,"-5"1"1310,-7 4 1,5 7-1533,5 10 1,8 13 0,0 13 0,6 8-110,4 7 0,8 5 0,-3 1 1,7 2-268,5 5 0,-4-5 0,5 4 0,-3-1-517,2 1 1,-5-4 0,-1 4-1,-7-3-641,-2-3 0,-8-5 1212,0-1 0,-16 1 0,-11 5 0</inkml:trace>
  <inkml:trace contextRef="#ctx0" brushRef="#br0" timeOffset="2319">1031 470 8620,'-10'-35'325,"4"0"0,-2 2 1,3 4-1,3 7 313,6 9 0,-1-1 0,9 8 0,2 1-395,1-3 1,8 6 0,1-4 0,-3 6-296,-2 6 1,-1 4-1,-1 9 1,-1 2-335,-4 3 1,1 7 0,-7-2 0,-2 4 108,-2 2 1,-10 2 0,-4 1 0,-3 3-473,-3-2 0,1 6 0,-1-1 749,1 1 0,0-2 0,-1-9 0</inkml:trace>
  <inkml:trace contextRef="#ctx0" brushRef="#br0" timeOffset="2519">1764 225 8319,'0'-35'192,"0"0"1,0 2 281,0 4 0,-8 2 0,-3 8 0,-5-1 305,-1 5 0,-3 9 0,-1 0 0,-4 6-477,-2 6 0,5 11 0,-1 14 0,6 8-77,5 8 0,4 5 0,10 5 0,4 3-331,6 2 0,5-4 0,6 6 0,6 4-624,4 6 1,2-3 0,0 5-1,0-4-1060,0-2 0,-8 2 1790,-3 3 0,-5-11 0,-2 4 0</inkml:trace>
  <inkml:trace contextRef="#ctx0" brushRef="#br0" timeOffset="2654">1642 749 8319,'0'-37'0,"0"0"881,0 3 1,0-5 0,4 12 0,7-1-621,13 5 0,9 4 0,9 1 0,11 3-1329,9 3 0,12-2 1068,1 9 0,17-9 0,-3 4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1:43.5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1188 8279,'-8'-35'763,"-1"6"0,-7 1 550,4 3 1,-1 14-986,7 16 1,6 13 0,8 19 0,1 3 4,5 7 1,3 11-1,5 8 1,3 6-345,2 4 0,0 1 0,4-1 0,0 7-134,6 9 0,-8-3 1,-11-42-1,-1 1 0,14 45-604,-3 0 0,-9 2 1,-9-3-1,-4-1-682,-8-6 0,-14-7 1180,-13-14 1,-12-4 0,-3-8-1</inkml:trace>
  <inkml:trace contextRef="#ctx0" brushRef="#br0" timeOffset="250">100 1834 8279,'0'-82'-22,"0"5"1,2 3 33,4 6 0,-2 8 1,7 0-1,3 3 565,1 7 0,5 9 0,1 0 0,4 5-208,2 1 0,5 6 0,6 1 0,5 3-120,2 4 1,-1 3 0,5 7-1,-5 5-198,-1 4 1,-4 4-1,-10 6 1,-8 9-198,-7 10 0,0 6 0,-9 4 0,-1 2-108,-2 2 0,-10 7 0,-3-1 0,-7 1-61,-5-1 0,-2 7 1,-6-5-1,2-1-152,-2 3 1,-2-1 0,-4 3 0,0-3-119,2-3 0,-4 1 0,12-5 585,0 1 0,-6-5 0,6 4 0</inkml:trace>
  <inkml:trace contextRef="#ctx0" brushRef="#br0" timeOffset="567">1026 1921 10249,'-8'18'451,"-4"-1"0,-11 2 1,-6 5-1,-4 5-93,-2 4 0,2 8 0,2 1 0,4 1-372,1 0 1,3-3 0,8-5 0,3 0-154,6 0 0,4-2 0,2-2 0,0-4-116,0-1 1,0-9-1,2-7 1,4-2-28,6-5 1,-3-1 0,3-4 0,2-3 546,1-7 1,10-11-1,2-5 1,3-1 403,-1 0 0,0 8 0,6-2 0,0 3-430,0 3 0,-1 1 0,1 5 0,0 5-340,0 4 1,0 2 0,2 4-1,0 5-716,-2 9 1,4 11 0,-12 0 0,2 4-538,0 2 0,-8 0 1382,3 0 0,3 8 0,0 1 0</inkml:trace>
  <inkml:trace contextRef="#ctx0" brushRef="#br0" timeOffset="734">1934 2515 12148,'0'17'0,"0"1"-834,0-1 1,0 1 833,0-1 0,0 8 0,0 3 0</inkml:trace>
  <inkml:trace contextRef="#ctx0" brushRef="#br0" timeOffset="1134">1567 594 8403,'-19'-23'0,"-3"-1"433,-1 3 0,5 3 718,7 7 1,7 5-893,-2 12 0,10 11 1,4 12-1,3 6-162,9 6 1,-3 4 0,7 7 0,-3 2-319,2 5 1,-3-3-1,3 8 1,-6 2-369,-5 2 0,2 13 0,-9 1 0,-1-5 589,-2-3 0,-2-12 0,0-2 0</inkml:trace>
  <inkml:trace contextRef="#ctx0" brushRef="#br0" timeOffset="1317">1742 314 8442,'-2'-33'32,"-2"2"1088,-2 2 0,0 18-878,6 5 0,0 14 0,0 15 0,0 6-307,0 4 1,0 8-1,0 1 1,0 3-342,0 3 1,-10 3 0,-5 1 0,-8 3-513,-5 3 0,-1 2 918,-6 4 0,0 4 0,1-6 0</inkml:trace>
  <inkml:trace contextRef="#ctx0" brushRef="#br0" timeOffset="1517">2440 70 8442,'-35'-18'102,"0"1"0,0 1 1,-2 5-1,-1 5 659,-3 4 0,-6 12 1,7 7-1,1 12-274,2 10 0,4 8 1,6 11-1,7 8-340,7 8 0,9 9 1,-2 16-1,5-45 0,2 1-205,1 0 0,2 2 0,1 6 0,2 0 0,3-1 1,1-1-1,1 1 0,-1 0-1773,0 0 1,0 0 1830,2-1 0,1 0 0,-5-3 0,1-1 0,3-1 0,-1 0 0</inkml:trace>
  <inkml:trace contextRef="#ctx0" brushRef="#br0" timeOffset="1667">2056 1030 8473,'-8'-35'367,"6"1"1,-4 1 0,4 3 145,2 7 0,16 6 0,9 3 0,14 2-827,13-1 1,9 5-1,12 2 1,7 4 313,7 2 0,-34 4 0,1 0 0,-1 1 0,1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1:42.1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359 419 8103,'0'0'0</inkml:trace>
  <inkml:trace contextRef="#ctx0" brushRef="#br0" timeOffset="260">429 769 8321,'0'-18'446,"2"1"0,6-1 1,11 1 345,14-1 1,14-7-1,19-4 1,15-2-808,14 2 1,-44 12-1,1 1 1,0 3 0,-1 1-1,-1 0 1,-1 0-833,44-5 1,-11 9 517,-7-4 1,-11 1 0,-4-7 0</inkml:trace>
  <inkml:trace contextRef="#ctx0" brushRef="#br0" timeOffset="874">115 227 8460,'-24'-15'0,"1"1"776,2 3 0,1 5 1101,3-6-1635,7 8 0,16-9 1,15 5-1,10 0-227,12 0 0,8-5 0,9 3 0,8-2-812,5 1 1,11-1 796,-3-5 0,5-9 0,1-1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1:56.80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1 532 8328,'9'0'3772,"-1"0"-3460,0 0 1,-4 8 0,6 4-123,-3 3 1,7 3 0,-2-1 0,3 3-303,3 3 0,-1-4 1,0 5-1,1-5-215,-1-1 0,-3-1 0,0 0 1,1-1 162,-1-4 1,-7 1 0,5-7 531,2-2 0,-7-4 0,1-8 0,-2-7 398,0-7 0,7-9 0,-3 2 0,2-4-87,-1-2 1,3 8 0,7 2-1,5 2-553,1-1 1,-4 9-1,6 9 1,2 4-361,2 2 1,2 2-1,0 6 1,0 9-277,0 10 1,2 6-1,2 2 1,1 2-785,-1 4 0,0 2 0,0 5 1,3-3 1293,3-3 0,2 7 0,5-5 0</inkml:trace>
  <inkml:trace contextRef="#ctx0" brushRef="#br0" timeOffset="349">1345 742 8451,'10'-23'885,"-4"-3"1,-4 1 670,-2 0 1,0 8 0,0 5 587,0-2-2058,0 7 1,6 1-1,2 12 1,1 7-284,5 9 0,1-1 0,1 6 0,-3 0-69,-1 0 1,-2-3 0,3 3 0,-3 0-218,-2 0 1,-2-6-1,-6 3 1,0-5 165,0-1 0,0-1 0,-2 1 572,-4-1 1,2-7-1,-8-6 1,1-8 499,1-8 1,-4-5-1,9-7 1,1-5-2,2-4 1,2 4 0,2 0-1,4-2-388,5-2 0,11 6 0,3 4 0,4 3-335,8 3 0,0 7 0,9 4 1,3 4-370,1 2 1,3 8 0,-1 6 0,0 7-662,1 8 0,-7 4 1,-1 2-1,0 0-499,-1 0 1,-5 0 0,0 0 0,-8 0 1497,-8-1 0,4-6 0,0-3 0</inkml:trace>
  <inkml:trace contextRef="#ctx0" brushRef="#br0" timeOffset="550">2271 305 8451,'0'-62'1052,"-2"2"1,-2 12-1,-2 5 815,3 8 1,1 12-1000,2-1 0,2 15-749,3 9 0,1 9 0,10 13 0,3 5-209,1 6 1,7 0 0,0 13 0,2 3-468,0 1 1,0 5-1,6 3 1,0 6-299,0 4 0,-6-4 1,-2 0-1,0 2-1857,1 2 2712,-7 2 0,4 7 0,-7 3 0</inkml:trace>
  <inkml:trace contextRef="#ctx0" brushRef="#br1" timeOffset="783">3039 532 9644,'0'-44'749,"-7"3"1,-5 12 0,-5 6-102,-7 3 0,5 5 0,-6 3 1,-1 6-401,-3 4 0,2 4 0,-2 4 0,-2 8-359,-2 7 0,6 6 0,6 8 0,5 0-103,4 0 1,9 2 0,-1 2 0,8 1-228,7-1 1,7-2 0,3-2 0,6-2-102,6-4 0,-2 2 0,10-8 1,-4-1-128,-2-3 1,0-7 0,0-2 0,-1-3 306,1-3 0,-5-2 0,-3-2 0,0 0 362,0 0 0,2-15 0,6-5 0</inkml:trace>
  <inkml:trace contextRef="#ctx0" brushRef="#br0" timeOffset="1100">3389 759 9092,'9'-11'3625,"-3"-1"-3353,-4 8 1,0 4 0,2 12-168,2 3 1,0 3 0,-6-1-1,0 1-167,0-1 1,0 1-1,0-1 1,0 1-249,0-1 0,0 1 0,0-1 58,0 1 1,-2-3 886,-4-3 1,4-6 0,-4-14 0,4-8 139,2-5 0,2-12 0,4 0 0,6-6-229,3 0 1,10 2 0,5 4-1,1 2-221,-2 2 0,9 8 0,-3-2 0,2 5-469,0 7 0,-2 3 0,0 10 0,0 4-684,0 5 0,0 7 0,0 7 1,0 8-871,0 6 0,-2 7 0,-2-3 1,-4 0-735,-2-1 2432,-2 7 0,3-5 0,1 9 0</inkml:trace>
  <inkml:trace contextRef="#ctx0" brushRef="#br0" timeOffset="1716">4349 777 8509,'0'-23'994,"0"-1"1,0 1 1873,0 6-2669,8 7 1,2 4 0,5 12 0,-1 6-179,-2 3 0,-1 3 0,7-1 0,-1 2-66,1 5 0,-7-5 1,1 4-1,1-3-350,3-3 0,-4-1 0,-3-3 0,1-3 135,0-2 0,-4-2 490,5-6 1,-7-2 0,2-6 0,-4-8 68,-2-5 1,0-8 0,0 4 0,0-2 175,0-4 0,0 3 0,0 1 0,0 0 108,0 0 1,0 6 0,2-3-602,4 5 1,-4 7-1,5 2 1,1 3-153,4 3 1,3 2 0,3 4-1,-1 4-345,1 5 1,-1 5 0,1 1-1,-1 1 5,0-1 0,1 1 1,-3-1-1,-1 1 6,-2-1 1,-3 1-1,3-1 128,-6 0 0,2-5 0,-3 0-241,-1 1 765,-2-5 0,0 0 1,4-8-1,6 0 303,3 0 0,3 0 0,1 0 0,2 0-220,3 0 1,7 0 0,-2 0 0,4 0-156,2 0 0,-6 0 0,0 0 0,2 0-42,2 0 1,-6 0-1,-2 0 1,-1 2-153,-1 4 0,0-4 0,-5 5 0,-1-1 40,1 0 1,-1 2 0,1-4 165,-1 1 1,-5 1-1,-1-8 55,3-4 1,-1 3-1,1-9 1,-4-2 1,-2-1 1,3-3-1,-5-1 1,-2-2-216,-2-3 1,-2-5 0,0 4 0,0-2-317,0-4 1,-8 4 0,-2-1 0,-1 3-525,-1 4 0,6 3 0,-3 5 910,1 1 0,-6 1 0,4-7 0</inkml:trace>
  <inkml:trace contextRef="#ctx0" brushRef="#br0" timeOffset="2050">5834 550 8509,'-6'-18'0,"0"1"3365,2-1-1576,2 1 1,2 9-1659,0 8 0,0 10 0,2 13 0,2 6-177,2 4 0,8 0 1,-5-2-1,3-2-118,0 3 1,-9 1 0,3 0 0,-4-2-535,-2-2 1,0-8-1,0 2 363,0-3 0,-2-11 0,-4-5 937,-5-8 1,-3-13 0,1-12 0,3-6-50,2-6 0,2 4 1,8-3-1,4 3 226,6 2 0,3 2 1,5 4-1,3 5-440,6 5 0,6 9 0,4 4 0,2 4-669,-3 2 0,5 8 1,-2 6-1,0 5-810,1 5 1,-7 7 0,2-2-1,-8 4-704,-4 2 1,-1 5-1,-7 1 1844,1-2 0,-1-2 0,0-2 0</inkml:trace>
  <inkml:trace contextRef="#ctx0" brushRef="#br0" timeOffset="2333">6742 532 8509,'12'-35'0,"-1"1"0,-7 1 0,4 3 4512,0 7-2592,-6 4 1,5 11-1937,-7 8 1,-6 14 0,1 11 0,1 4 156,2 8 1,2 0 0,0 9 0,0 3-85,0 1 0,6-3 1,-1-1-1,1 3-359,2 1 0,-6 3 0,4-3 1,-4-3 137,-2-7 0,0-3 0,0-4 0,-2-4 382,-4-5 1,-4-7-1,-7-5 1,-1-6-22,1-4 0,-1-2 1,1-2-1,0-4-690,-1-6 1,1-1 0,1-1 0,2 4-3860,3 3 4352,7-7 0,4 12 0,10-6 0</inkml:trace>
  <inkml:trace contextRef="#ctx0" brushRef="#br0" timeOffset="2449">7388 1039 8509,'0'-35'675,"0"0"0,0 6 0,0 2 1,0 0 1403,0-1 0,0 13-2079,0-3 0,-8 13 0,-1-3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1:56.0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8 8379,'-17'0'0,"-1"-2"987,1-4 0,1 6 0,3 0 0,3 10-529,2 5 1,3 11 0,5 3 0,0 6-695,0 5 0,2-1 0,3 8 0,7 1 79,4 3 0,1 1 1,0 1-1,1-1-129,-1 0 1,-5 1 0,0-1 0,-1 1-313,-1-1 0,0 0 0,-6 1 0,1-3-1144,-1-3 1742,-2 3 0,-17-13 0,-5 6 0</inkml:trace>
  <inkml:trace contextRef="#ctx0" brushRef="#br0" timeOffset="264">455 741 8343,'25'-7'53,"-4"-3"1,8-7 0,4 1 326,6 4 0,0-1 0,9 7 0,5 4 155,3 6 1,2 6-1,-5 7 1,-1 1-159,1-1 0,-3 0 1,-2 1-1,-5-1-340,-6 1 0,0-8 1,-14-5-66,-1-3 1,-5-6-1,-5-5 1,-7-11-70,-3-5 0,-15-4 0,-9-6 0,-11 0-68,-15 0 0,-10 0 1,-14 2-1,-4 4 114,-5 6 0,-3 3 0,3 5 1,5 3-216,4 7 0,12 3 0,6 2 0,11 3-200,12 9 1,10 2 0,25 15-1,9 2 466,16 2 0,28 10 0,14 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1:55.5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35 559 11290,'-10'8'340,"-3"2"0,7 9 0,2 5-175,2 5 0,2 11 0,0 9 0,2 5 48,4 4 1,4 3 0,7-5 0,1 2-196,-1-2 1,0 3 0,1-5-1,-3-6-295,-3-3 0,2-6 1,-7-10-1,1-6 90,0-3 1,0-15 451,-2-10 1,-3-7-1,9-17 1,2-2 140,1-2 1,3-2 0,1 0 0,2 0 235,3 0 1,1 8 0,-4 4 0,3 3-390,-3 3 1,4-1-1,-2 3 1,1 3-404,1 6 0,-4 4 0,6 4 0,-1 4-70,-5 6 1,-2 5-1,-1 5 1,-1 1-143,1-2 1,-7-1 0,-1-3 0,-2 1-585,-4-1 1,-2-5 1086,-2-1 0,0-9 1,0-2 349,0-9 0,0-7 0,2-3 1,2-3-42,1-1 0,9-6 0,0 4 0,5-1 5,4 1 1,8 2-1,-2 7 1,6 3-306,6 1 0,4 8 0,7-1 0,-1 5-634,-5 5 1,3 7 0,-9 9 0,-3 5-464,-6 1 0,0 0 0,-9 4 1,-5-2-91,-3 2 0,-5 0 1,3-2-1,-6-5 1037,-4-5 0,-18 6 0,-3 2 0</inkml:trace>
  <inkml:trace contextRef="#ctx0" brushRef="#br0" timeOffset="133">262 245 8264,'-62'-68'401,"8"8"1,9 13 2038,10 16 0,18 12-2993,-1 7 1,16 4 0,8 10 0,19 6 552,18 10 0,19 7 0,18 10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1:52.8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1058 8419,'17'10'-356,"1"-4"816,-1-4 0,-3-2 1,1 0-1,5 0 79,-1 0 1,8-8 0,2-6 0,6-7-204,6-8 1,-4-4 0,4-2 0,-5 0-184,-1 0 1,-5-8-1,-3-1 1,-4-1-121,-7 4 0,-1 4 0,-11 5 0,-6 0-111,-8 3 0,-13 10 1,-6 0-1,-6 7-63,-6 4 1,-3 2 0,-9 6 0,3 2 25,3 4 0,-1 6 1,7 9-1,2 2 116,2-1 0,10 5 0,6 2 1,7 4-35,8 2 0,4 0 1,4 0-1,6 0-88,10 0 0,7 0 1,12-1-1,5 1 105,11 0 1,7-2 0,10-4 0,0-7-30,-1-9 0,9 1 1,4-8-1,3-4-68,2-6 0,1-8 0,-1-11 0,2-6-47,4-4 1,-5-2-1,-1 0 1,-11 0-90,-10 0 1,-6 0 0,-12 2 0,-7 2 103,-12 2 1,-15 6 0,-8-4 0,-5 1 100,-1 5 0,-9 2 0,-9 3 1,-9 2 153,-6 3 1,-4 7 0,-2-2 0,-3 4-27,-3 2 0,-1 2 0,-5 2 0,3 4 42,1 1 1,8-3 0,0 6 0,6 0 2,4-3 1,8 7-1,0-5-89,7 5 1,6 1 0,12 1 0,6-1 107,7 1 0,14-1 0,2 1 0,8-1 5,4 1 0,1-1 0,5 1 0,-3-1-96,-1 1 1,-8-1-1,1 0 1,-3 3-83,-2 3 1,-13-2 0,-7 9 0,-5 1 18,-6 2 0,-2 9 1,-4 3-1,-2 2-32,-2-1 1,-8-5 0,3 5-1,-5 3-149,-1 1 1,5 3 0,0-3 0,1-1-324,1-3 0,2-1 0,8 2 0,0-7-1228,0-3 1738,0-2 0,0-8 0,0-2 0</inkml:trace>
  <inkml:trace contextRef="#ctx0" brushRef="#br0" timeOffset="351">2131 1041 8220,'-35'-35'409,"0"0"1,0 2 0,0 6 0,2 7 1784,4 7 1,4 9-1824,7-2 0,9 6 0,5 6 0,8 7-318,7 9 1,7-1 0,5 6-1,6 0-175,4 1 0,4-1 1,2 4-1,2-4-478,-2-2 0,-5-2 0,-3-5 0,-1-1-168,1 1 1,-6-3-1,-2-3 929,-3-6 1,-11-6 0,-3-8 0,-4-9 534,-2-11 0,0-6 1,0-5-1,0-2-51,0 2 0,0 2 1,0 4-1,2 2-191,4 2 1,0 8 0,9-2-1,5 5-555,-1 6 0,6 5 0,0 7 0,3 0-649,3 0 1,2 7-1,2 5 1,-1 6-23,1 5 1,-4-4-1,0 6 1,2-1-2197,-1-1 2968,-1 0 0,3-5 0,1-1 0</inkml:trace>
  <inkml:trace contextRef="#ctx0" brushRef="#br0" timeOffset="683">3738 779 8385,'0'-18'637,"-6"1"0,-2-1 0,-2 1 219,-3-1 1,-3 1 0,-1 1 0,-3 3-297,-3 1 0,2 8 1,-8-1-1,-2 3-604,-2 2 1,-2 7-1,0 5 1,0 3-257,0 3 0,0 7 0,0 2 1,2 2-306,4 1 1,4-7-1,9 4 1,3-2-120,1-3 0,8-3 0,-2-2 502,4 1 0,4-6 1,4-3-1,6-1 599,3-4 1,3-4 0,1-4-1,4-4 151,7-1 0,-3 3 1,0-4-1,0 0-158,0 1 0,-3 3 0,3-4 0,0 2-352,0 4 0,-6 3 1,5 1-1,-1 0-677,4 0 0,-2 1 0,0 5 1,0 6-2437,1 3 3095,1 3 0,6 7 0,0 2 0</inkml:trace>
  <inkml:trace contextRef="#ctx0" brushRef="#br0" timeOffset="883">4070 255 8550,'-8'-60'629,"-2"11"1,-5 1-1,1 9 5014,2 12-4773,8 13 0,1 10 0,12 16-1084,9 11 0,13 10 0,4 8 1,7 5-62,3 5 0,5 9 0,-5 4 0,2 4-727,-1 2 0,-1 0 0,-1 2 1,-9 1-2467,-9 3 3228,-7 7 0,-9 5 0,-2 9 0</inkml:trace>
  <inkml:trace contextRef="#ctx0" brushRef="#br0" timeOffset="1100">3930 884 8358,'0'-35'120,"0"0"1,6 2 0,3 2 0,5 3 726,5 3 1,18 4 0,4 7 0,11 3-119,12-3 1,2 6 0,14 3 0,-2 3-591,-5 2 0,-3 2 0,-8 3 0,-9 9-457,-11 7 0,-13-1 0,-5 5 0,-7-2-237,-5 0 1,1 7 0,-7-5 0,-2 0-308,-2 0 0,-4 6 0,-2-2 1,-4 4 861,-1 2 0,-11 0 0,-7 0 0</inkml:trace>
  <inkml:trace contextRef="#ctx0" brushRef="#br0" timeOffset="1600">5187 814 8358,'-9'-12'2342,"3"0"-1730,4 9 0,2-3 0,0 12-569,0 5 0,2-1 0,4 1 0,3 3-416,1 2 0,5 1-516,-3 1-357,4-1 1294,-7 0 0,-3-13 0,-10-6 1,-3-7 603,-3-11 0,6 3 0,-2-6 0,4 3-19,2 3 1,2-7 0,4 1 0,8 2-225,7 1 1,6 5-1,8 3 1,2 6-256,4 4 0,3 4 0,9 4 1,-3 8-269,-3 7 0,1 4 0,-7 6 0,-4-2-529,-6 3 1,-8 1 0,-9 1 0,-5 1-30,-1 0 0,-10-8 0,-9-3 1,-5-7 298,-1-5 1,-7-4-1,1-8 621,2 0 0,3-14 0,7-5 0,5-7 558,4-5 1,4-2-1,4-2 1,5 1-39,5-1 0,9 5 1,4 3-1,4 2-280,2 4 0,2 3 0,2 5 0,3 3-364,3 2 0,-6 4 0,2 10 0,-7 6-587,-4 3 1,1 11-1,-8 3 1,-2 4-976,-1 2 1,-5 0-1,-1-1 1,-5 1-2657,-1 0 4094,-2 0 0,-14 0 0,-1 0 0</inkml:trace>
  <inkml:trace contextRef="#ctx0" brushRef="#br0" timeOffset="1833">6515 796 8358,'9'-35'442,"1"0"0,-6 2 0,2 4 2906,-2 6 500,-3 4-3717,-1 9 1,0 12-1,0 13 1,2 9-64,4 3 0,4 2 1,7 8-1,1 2-305,-1 1 1,1 3 0,-3-4 0,-1 0-331,-2-6 0,-9 2 1,3-8-1,-4 2 68,-2 0 0,-2-10 0,-6 1 0,-9-9-27,-10-3 1,-12 4 0,-4-6 0,1-4-449,-1-6 1,-4 0 973,7-8 0,-9-7 0,4-8 0</inkml:trace>
  <inkml:trace contextRef="#ctx0" brushRef="#br0" timeOffset="1967">5222 202 8445,'-77'-56'0,"7"4"0,11 11 1558,11 14-801,13 4-757,18 21 0,32 9 0,14 13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1:51.8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88 148 8202,'-17'-33'0,"-1"2"0,3 4 1463,3 1 1,-1 9-400,7 5 1,0 10-1174,6 2 0,2 10 0,4 13 0,3 7 35,1 2 0,6 11 1,-5 2-1,5 1-141,1 1 0,-5 0 0,0 7 0,-1 4-256,-1 6 1,4 0-1,-7 4 1,1 6-434,0 3 0,-2 7 904,-6 9 0,-8-4 0,-2 6 0</inkml:trace>
  <inkml:trace contextRef="#ctx0" brushRef="#br0" timeOffset="283">700 829 8671,'0'-27'599,"5"2"0,1 7-103,-2 1 1,0 9 0,2 6-166,5 6 0,-1 11 1,4 1-1,5 5-82,8 1 1,2 3-1,4-2 1,6-2-421,4-1 0,-2-3 0,5-1 0,1-3 8,-3-1 0,5-10 1,-8-4-1,-3-13-12,-1-13 1,-10-7-1,-5-7 1,-9-9 98,-7-5 0,-14-8 1,-9 6-1,-12 2 232,-10 1 0,-6 7 0,-9 5 0,-2 12-14,-2 10 1,-1 1 0,7 14-1,2 2-483,3 3 1,6 16-1,12 8 1,6 10-292,3 8 0,11 4 632,3 7 0,12 8 0,3 2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3:07.3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2411 8129,'18'-70'93,"1"2"1,2 6 480,3 10 0,13 9 0,-1 14 0,7 7 446,6 9 1,9 7-1,8 14 1,6 9-474,3 10 1,3 14 0,-4 6 0,1 1-343,-1-1 1,2 3-1,-5-5 1,-5 1-241,-3 1 1,-5-8 0,-6 2-1,1-5-486,-1-1 1,-9-2-1,-8-4 1,-10-7-1505,-6-9 1709,-9 3 0,-10-28 1,-12-1-1,-3-13 372,-3-10 1,1-7 0,-1-11 0,1-3-112,-1-1 1,7-12 0,-1 6-1,0 4-119,3 4 1,-5 5 0,6 5 0,1 7-654,-1 8 0,4 8 0,10 11 827,6 6 0,11 20 0,4 5 0</inkml:trace>
  <inkml:trace contextRef="#ctx0" brushRef="#br0" timeOffset="300">524 1887 8270,'-43'0'0,"-3"0"619,-5 0 1,7 2 0,3 4 0,6 7 495,6 9 0,6 14 1,11 17-1,8 9-576,8 6 1,12 4 0,9 1-1,4 3-538,8-2 1,0-2 0,7-3 0,1 1-746,-1 0 1,-5 0 0,0-2 0,-6-2 743,-4-2 0,0 0 0,6 6 0</inkml:trace>
  <inkml:trace contextRef="#ctx0" brushRef="#br0" timeOffset="1018">1781 2778 8180,'2'-12'2743,"4"0"1,-2 8-2012,8-1 1,-1 3-1,7 2-619,-1 0 1,-5 0 0,0 0 0,1 0 6,3 0 1,1-6 0,1-2-1,-3-4 16,-3-7 1,1-4-1,-7-8 1,0 2-124,2-3 1,-6-1 0,4-1 0,-6-1 167,-6 0 1,-4 8 0,-7 3 0,1 5-84,4 1 1,-3 9-1,3 3 1,-1 6-106,1 6 0,-2 3 1,7 11-1,-1 3-206,0 6 1,2 4 0,6 4 0,2 2-218,4 2 1,-2-1-1,8-5 1,1 0-87,3 0 1,-5 0 0,1 0 0,2 0 58,1 0 1,1-8 0,-3-4 0,-3-3 52,-2-3 1,5-7 729,-1-4 1,-2-14 0,3-10 0,5-9 395,3-6 0,10-7 1,-2-3-1,4 0 131,2 0 1,6 3 0,2 7 0,-1 6-409,1 9 1,3 3 0,-3 9-1,0 2-364,0 2 0,3 10 1,-5 3-1,-2 5-296,-2 1 0,-4 1 1,-4-1-1,-6-1-597,-4-5 1,-1 3 562,-1-8 1,-9 0-1,-8-6 183,-10 0 0,-5-8 0,-3-4 0,1-3 15,-1-3 1,1 1-1,-1-1 1,1 1 344,0-1 0,5 7 0,2-1 61,2-1 1,3-3 0,9 0-235,7 5 1,3 3 0,17 8 0,4 0-26,4 0 0,7 0 0,-3 0 0,1 2-303,5 4 0,1-4 0,1 4 0,-5-4-220,-5-2 1,-6 0 0,-6 0 0,-6 0-12,-3 0 1,-10-14 0,-5-3 0,-5-5 145,-5-3 1,-5-2 0,-10-8 0,-3 0 148,-6 0 1,-10 6-1,-1 2 1,1 1 9,2 5 1,2 2 0,2 3 0,4 5-783,6 5 1,3 4-285,3 2 1,17 8 1198,11 3 0,13 12 0,11 5 0</inkml:trace>
  <inkml:trace contextRef="#ctx0" brushRef="#br0" timeOffset="1250">3545 1730 8328,'-29'-29'426,"2"3"1,4 5 2820,7 5 1,3 13-2270,13 3 1,4 9 0,15 17 0,6 8-464,10 11 1,2 0 0,10 3-1,1 5-388,3 3 1,1 4 0,0-4 0,1 4-368,-1 3 0,-1 1 0,-5 5 1,-7-1-1268,-8-4 0,-8 2 0,-11-7 1,-10-3-235,-12-2 0,-9-3 1,-18-7 1740,-4-9 0,-3 0 0,-9-8 0</inkml:trace>
  <inkml:trace contextRef="#ctx0" brushRef="#br0" timeOffset="1933">3737 2341 8256,'-11'-21'231,"-1"3"1,6-3 0,-3 9 0,1-3 840,4-3 0,4 1 0,8-1 0,9 3-164,10 3 1,8-3-1,6 5 1,8-2-376,7 1 1,0 7 0,8-4 0,2 2-347,2 0 0,2 0 1,-2 8-1,-4 4-78,-6 6 0,-11 3 0,-7 3 0,-3-1-186,-2 1 0,-13 5 1,-5 0-1,-1-1-57,-1-3 0,1-1 1,-3-1-1,-3 0 27,-2 1 0,3-1 1,-3 1-1,2-3-2,3-3 1,1-2-1,0-6 1,-3 1-59,3-1 1,1-2-1,3-2 1,-3-2-276,-3-4 1,1 3 0,-5-9 0,0-2 48,0-1 1,-2-3-1,-8 1 1,-6-1 26,-10 1 0,-1 1 1,-12 3-1,-4 1 181,-4-1 0,-11 3 0,-1 0 0,-5 1 420,0-1 1,3 6 0,7-4 0,5 2 806,4 1 1,10-1 0,6 4-490,7-4 0,22 2 0,19-8 0,16 1-166,15 1 1,10-5-1,8 3 1,7-4-175,8-1 1,4 1 0,-44 9 0,-1 1 0,47-4-10,-2 2 0,-11 3 0,-12 5 1,-10 1-302,-8 5 0,-13 2 0,-20 6 0,-5-3-143,-5 3 0,-7 1 0,2 3 0,-6-1-64,-6 1 1,-4 1 0,-7 3-1,-2 1-146,-5-2 0,-1 4 0,-6-1 0,2-5-314,-2-5 1,6-1-1,1-7 720,5-2 1,9-4-1,4-6 1,4-5 662,2-5 1,4-9 0,8-4 0,11-4-96,8-2 1,6 0-1,4 2 1,5 2 212,5 2 0,1 13 0,1-1 0,-1 3-438,0 4 0,-1 3 1,-4 9-1,-7 3-825,-3 7 0,2 5 1,-4 5-1,-6 1-889,-2-2 0,-9 5 0,3-1 0,-6 0-3361,-1 0 4776,5-1 0,-9 1 0,8 2 0</inkml:trace>
  <inkml:trace contextRef="#ctx0" brushRef="#br0" timeOffset="2066">6217 2061 8256,'0'-25'286,"2"6"1,4-4-1,6 3 1144,3 3 0,5 7 0,3 2 0,8 2-1477,8 1 1,11 1 0,12 8 0,6 3-3545,10 3 3591,5 2 0,-32-1 0,1 3 0,2 0 0,-1-1 0</inkml:trace>
  <inkml:trace contextRef="#ctx0" brushRef="#br0" timeOffset="2434">7842 1503 8128,'-8'-35'244,"0"0"0,-6 2 1,5 4 2233,1 5 0,2 15-1815,6 9 1,8 9-1,6 17 1,7 9-232,8 9 0,4 7 1,2 3-1,2 4-263,4 6 1,-5 2-1,3 2 1,-6 0-621,-4 4 0,-7 9 0,1 1 0,-6 3-287,-5 3 1,-8-3 0,-16-4-1,-11-3-3288,-8 0 4026,-4-22 0,-8 2 0,-1-23 0</inkml:trace>
  <inkml:trace contextRef="#ctx0" brushRef="#br0" timeOffset="2733">8086 1276 8128,'45'-86'389,"-5"7"0,-5 11 566,-5 13 0,-3 19 0,-6 14-91,2 9 1,1 13 0,-7 11 0,1 7-547,-1 5 1,-5 6 0,-3 12 0,1 7-175,0 9 0,-6-3 0,1 6 0,-5-2-481,-5 1 1,-5 8-1,-9 1 1,-5 4-662,-5-4 0,-6 2 1,-6-8-1,-5 2 272,-5 0 0,7-21 0,5-6 0,8-14 951,8-13 1,13-8 0,12-10 109,13-10 0,18-5 0,14-8 0,7 4 289,10 2 1,0 7 0,12 8 0,-2 3-578,1 3 1,-1 4-1,4 6 1,-4 5-959,-7 5 0,-8 3 0,-3 3 0,-8 1 911,-7-2 0,-12 6 0,-3 1 0</inkml:trace>
  <inkml:trace contextRef="#ctx0" brushRef="#br0" timeOffset="3349">9309 1939 8301,'17'-8'0,"1"-1"0,-1-3 507,0 0 1,-5 9 0,0-5 1285,1 0-1493,-5 6 0,-2-6 1,-12 6-1,-6-1-180,-3-3 0,-10 0 1,-4 4-1,-4-2-16,-2-2 1,-2-1 0,-2 3 0,-4-2 106,-1 2 0,-3 2 1,-3 2-1,3 0 5,6 0 0,4 0 1,3 2-1,-1 4-91,0 5 0,7 5 0,7 3 1,8 3-175,7 1 0,4 8 0,4-2 1,6 4-378,9 2 0,8-6 0,12-2 1,4 0 94,5 1 1,5-15-1,1-1 1,3-8 37,3-4 0,-4 0 0,4-2 0,-5-4 215,-7-6 1,-5-3-1,-10-3 1,-4 3 528,-2 3 0,-7-3 0,-8 3 473,-3-4 1,1 7-528,-2 3 1,-2 4 0,8 4-379,1 4 1,3-2 0,1 7 0,1 3-277,-1 1 1,8-3-1,4 0 1,2-1 24,-2-1 1,4-2 0,-3-8 0,3 0 208,2 0 0,-1-2 1,-1-4-1,-2-8 246,-1-7 1,-9-6 0,2-8 0,-5-2 286,-7-4 1,-3 5 0,-8-5 0,0 4 44,0 2 0,-6 6 0,-2 4 0,1 3 378,-1 7 1,-4 7-812,7-4 1,-1 24 0,6 5 0,2 15-187,3 8 1,7 5 0,9 9-1,5 4-231,1 6 0,-6 6 0,2 4 0,-3 4-485,-3 1 1,-7-3 0,-6 4-1,-8-3-653,-8-3 1,-11-12 0,-6-10 0,-6-11-1289,-6-10 2721,-3-6 0,-9-15 0,1-2 0</inkml:trace>
  <inkml:trace contextRef="#ctx0" brushRef="#br0" timeOffset="3549">10077 1712 8287,'47'-52'0,"-3"1"533,-1 5 1,0 11 0,-7 12 0,1 5 230,-4 6 1,-9 5 0,-1 9 0,-2 3-148,3 7 1,-11 9 0,3 5 0,-7-1-365,-5 0 0,-2 6 1,-4-2-1,-4 2-399,-5-2 1,-7 4 0,-5-3-1,-6 3-590,-4 1 1,-8 1 0,-2 0 0,-1 0 735,-5 0 0,-9 8 0,-4 1 0</inkml:trace>
  <inkml:trace contextRef="#ctx0" brushRef="#br0" timeOffset="3883">10741 944 8241,'0'-35'0,"0"2"0,0 4 1667,0 5 0,0 15 1,2 9-1,3 11-673,7 11 0,6 15 0,5 13 1,6 10-615,4 8 0,10 6 0,3 13 0,3-1-379,-3-5 1,-24-36-1,-1 1 1,12 42-1,-4 3-574,-6 4 1,-11-14 0,-6-1 0,-4-12-2356,-2-10 1,-8-13 2355,-4-10 1,-1-20-1,1-19 1,6-13 856,4-8 0,2-6 1,2-8-1,4-4-77,6-2 1,9 7 0,4-3 0,2 6 894,5 6 1,1 4 0,1 7 0,3 3-307,4 3 0,-4 4 0,6 10 1,-3 6-884,1 9 0,2 9 0,-4 9 1,1 1-406,-1 5 0,-4 4 0,-4 5 0,-4 1-526,-1 1 0,-5-9 1,-9 7 1016,-7-5 0,5-4 0,0-6 0</inkml:trace>
  <inkml:trace contextRef="#ctx0" brushRef="#br0" timeOffset="4832">12470 1415 8271,'0'-40'0,"0"-1"0,0 2 0,0 10 0,-2 6 0,-4 3 0,-4 5 0,-5 1 0,1 4 307,2 3 0,7 3 0,-5 12 0,2 9 1486,4 10 1,2 8 0,4 6 0,4 5-1647,6 5 0,3 3 0,3 2 0,-1 3-881,1-3 1,-1 4 0,-1 0 0,-5 0-259,-5 1 1,-4 3-1,-6-6 1,-9-4 90,-17-5 1,-10-9 0,-13-10 0,1-9 838,0-8 0,1-15 1,6-15-1,10-12 219,10-10 0,14-6 1,7-5-1,10 2 736,11 1 1,8 0 0,10-5-1,2 2 177,4 3 1,3 4-1,9 10 1,1 4-164,4 6 1,4 5 0,6 7 0,-2 5-496,-2 4 1,-7 16-1,1 5 1,-6 4-437,-5 3 0,-4 5 0,-9-2 0,1 2-304,0-2 0,-8 2 0,-3-8 1,-5-1-613,-1-3 1,-1-2-2,1 1 1,-9-10 755,-3-8 0,-4-8 0,-2-12 1,0-1 82,0-2 0,-6-2 0,-2 3 1,-3-1-23,-9 2 1,1-1 0,-10 1-1,-2-2 144,-2 1 0,0 5 1,2 3-1,4 5 248,1 1 0,3 0 1,6 4 133,-1-2 0,10 0 0,8 6 0,12 0 89,9 0 0,14 0 1,12 0-1,5 0-62,7 0 0,-1 0 1,8 0-1,2 0-57,-2 0 1,-6 0-1,2 0 1,-2 0-218,-4 0 1,-7 0 0,-6 0-1,-5 0-310,-5 0 0,-9 0 0,-1 2-70,-4 4 0,-3 4 1,-5 7-1,-5 1-492,-4-1 0,-2 1 1,0-1-1,0 1-208,0-1 1,-6 1 0,-1-1 667,-3 1 0,4-3 776,-6-3 0,9-12 1,-3-12-1,4-3 359,2-3 1,8-5 0,3-2 0,7-1-199,5 1 0,-2-4 0,8 6 0,2 3-365,2 7 1,4-1 0,2 8-1,4 4-658,1 6 1,1 8 0,2 9 0,-7 5-1154,-3 1 0,-10 2 1,-3 8-1,-7 3 1496,-5 7 0,3 3 0,-5 3 0</inkml:trace>
  <inkml:trace contextRef="#ctx0" brushRef="#br0" timeOffset="5516">16085 1241 8202,'-18'-8'1493,"3"4"1,1-6-742,2 3 0,11 1 0,2 6-688,15 0 1,9 0-1,12 0 1,4 2-334,5 3 0,5-1 0,1 8 0,1 0-332,-1-3 0,0 7 1,1-4-1,-5 5 601,-7 6 0,0-3 0,-14 5 0</inkml:trace>
  <inkml:trace contextRef="#ctx0" brushRef="#br0" timeOffset="5665">15613 1765 8202,'-8'-18'0,"6"1"0,-1-1 0,8 1 965,13-1 0,23 1 0,23-1 0,19 3-814,-32 8 1,3 2 0,6 1 0,2 0-1,2 4 1,0 0 0,-1 0 0,0 0-468,0 0 1,-1 0 0,-4 0-1,0 0 1,-1 0 0,0 0-1,-2 0 1,-1 0 315,43 0 0,-10-7 0,-17-3 0</inkml:trace>
  <inkml:trace contextRef="#ctx0" brushRef="#br0" timeOffset="5867">16766 577 8189,'-10'-23'347,"4"-1"0,4 3 849,2 2 0,2 3 0,4 6 0,10 12-713,11 14 1,10 19 0,15 17-1,2 12-344,5 10 0,-32-31 0,0 1 0,2 5 0,-2 1 0,-2 2 0,-1 1-262,-3 2 1,-2 1-1,0 0 1,-3 0-1,-1 2 1,-2 1-1,-4-4 1,-3 0-288,-3-1 1,-4-1 0,-16 44 0,0-49 0,-3-1 0,-4 0 0,-3-1-1652,-2 2 0,-4-3 1698,-7-1 0,-3-2 0,-1 5 0,-2-1 0,-6-1 0,0-1 0</inkml:trace>
  <inkml:trace contextRef="#ctx0" brushRef="#br0" timeOffset="6416">19438 193 8422,'-8'-35'0,"-5"0"179,-9 0 1,-3 8-1,-6 4 1,2 5 762,-2 6 1,0 5 0,0 11 0,2 9 101,-3 16 0,1 20 0,4 17 1,10 8-619,9 7 0,6 6 0,4 8 0,1-44 0,2 1-363,2 2 1,3 1-1,2 0 1,1 1-1,4-4 1,1 0-1,0 1 1,-1-1-217,1 0 0,-1 1 1,0 1-1,-1 1 1,-1-3-1,-1 0 1,8 45-1230,-9-5 0,-5-7 0,-10-4 0,-4-9-170,-5-12 0,-15-11 1,-7-22 1551,-5-9 0,-19-9 0,3-9 0</inkml:trace>
  <inkml:trace contextRef="#ctx0" brushRef="#br0" timeOffset="6618">19036 1293 8156,'16'-27'0,"-3"4"24,-1 3 0,5 3 0,9 1 0,1 3-101,4 1 0,4 6 0,6-4 0,5 3-332,5 3 409,1-6 0,8 8 0,2-6 0</inkml:trace>
  <inkml:trace contextRef="#ctx0" brushRef="#br0" timeOffset="7283">20329 734 8209,'1'-19'0,"3"-3"132,2-1 1,0 0 0,-6 5 553,0 1 1,-8-1-432,-3 1 0,-5 7 1,-1 5-63,-1 3 0,6 4 0,3 3-194,1 7 0,2 3 0,6 5 0,0 1-137,0 3 0,0 7 0,2-2 0,2 4 58,2 2 1,5 5 0,-5 1 0,0-2-1,2-2 1,-6 4 0,4-1 0,-4-1-49,-2-2 1,0 0-1,-2 2 1,-4 1-121,-6-1 1,-11-2 0,-6-4-1,-4-2-93,-2-2 1,-8-7 0,-1-1 0,-1-8 309,4-7 1,6-6-1,6-6 1,8-7 347,7-8 1,6-7 0,12-8 0,8-5 127,11-6 1,16-3-1,10-1 1,7 3 255,8 1 1,4 10 0,4 0-1,1 8-63,3 4 1,6 10 0,-7 9 0,-1 6-122,-2 6 0,-4 5 0,-4 13 0,-8 5-246,-8 4 0,-5 2 0,-8-1 0,0-1-250,0-3 0,-8 1 1,-4-8-1,-5-2-481,-6-1 0,3-5 0,-5-1-275,-1-3 0,1-7 0,-6 0 497,2-8 0,5-11 0,-5-10 0,-2-3 190,-2-3 0,-2-7 1,0-3-1,-2 2 24,-4 2 0,-9-4 0,-12 1 0,-6 3-43,-10 6 1,0 2 0,-3 9 0,-3 7 68,-1 3 0,-1 4 1,5 8-1,5 6-361,4 9 1,10 8-1,4 12 1,5 2-199,7 2 0,3 7 1,10-1-1,4 1-1948,5-1 2505,12 3 0,12-5 0,10 8 0</inkml:trace>
  <inkml:trace contextRef="#ctx0" brushRef="#br0" timeOffset="7517">21411 385 8209,'-19'-54'0,"-2"-1"0,-5 3 1426,-1 7 0,6 14 1,-2 8-122,3 3 0,10 13 0,7 7-847,6 9 0,9 17 0,13 7 0,10 7-176,10 5 0,-1 7 1,3 9-1,2 1-431,1 4 0,0-4 0,-1 2 1,-4 2-495,-3 2 1,-1 3 0,-8 3 0,-6 0-590,-9-6 1,-11 0-1,-12-10 1,-11-2-624,-11-1 1855,-2-11 0,-29-9 0,3-10 0</inkml:trace>
  <inkml:trace contextRef="#ctx0" brushRef="#br0" timeOffset="7766">21656 979 8418,'33'-33'374,"-4"4"0,4 3 0,-4 11 0,2 3 147,-2 6 1,6 20-1,-2 9 1,8 10 71,3 8 0,-3-2 0,6 7 1,1 3-240,3 1 1,1 3 0,-1-1 0,-5-1-343,-5-5 0,-4-11 0,-4-12 0,-2-5 11,-2-7 1,-8-3-1,1-12 1,-7-7-332,-3-13 0,-1-9 1,7-7-1,-3-7-50,-3-3 1,2-10 0,-7-3-1,1-1 176,0 0 0,-2 8 0,-6 0 1,0 7 65,0 9 1,0 5 0,0 6-310,0 5 0,0 15 0,0 10 1,0 15-699,0 11 0,2 6 1123,3 2 0,5 16 0,8 3 0</inkml:trace>
  <inkml:trace contextRef="#ctx0" brushRef="#br0" timeOffset="8033">22774 1276 8209,'0'-33'0,"1"2"833,5 1 1,-2 3 0,10-2 0,3 4 286,5 0 1,9 5-1,-2-5 1,4 2-627,2 0 1,0 5 0,-1 6 0,1-1-241,0-3 0,-9-1 0,-7-1-132,-5 1 0,-11-1-227,3 1 0,-12 7 0,-7 4 1,-7 5-134,-3 1 0,0 1 0,5 5 0,1 8 26,-1 7 1,3 1 0,3 7 0,6 2-64,5 2 0,8 2 0,7 0 0,9 1-454,12 5 1,2-2 0,10 6 0,3-3-1002,6-3 0,6-2 1730,8-2 0,0 0 0,0 0 0</inkml:trace>
  <inkml:trace contextRef="#ctx0" brushRef="#br0" timeOffset="8383">19106 2254 8145,'-80'-18'74,"-5"3"1,7 1-1,3 2 462,5-1 1,27 5-1,10 0 145,16 1 1,19 5-1,19-4 1,20 4-520,21 2 0,23 0 1,-33 0-1,3 0 1,7 0-1,2 0-62,10 0 1,2 0 0,0-3-1,3 0 1,11 0 0,2 0 0,4 1-1,2 0-241,-28 2 1,0-1 0,2 0 0,7-1 0,2 0-1,1-1 1,8-1 0,3 0 0,0 0 0,5-1 0,2 0-1,1-1 69,-24 2 0,2 0 0,-1 0 0,0-1 1,-1-1-1,-1 0 0,1-1 0,0 1 1,1-1-1,0 0 0,0 1 0,0-1 1,-1-1-1,0 1 0,-1 0 0,1-1-169,-1 1 0,0 0 1,-1-1-1,-1 1 1,14 0-1,-1-1 1,-2 0-1,-6-1 1,-1 0-1,-3 0 0,27-3 1,-6 1-489,-12 2 0,-5 2 1,-14 1-1,-5 0 729,27 1 0,-31 3 0,-23-6 0</inkml:trace>
  <inkml:trace contextRef="#ctx0" brushRef="#br0" timeOffset="8600">18896 2585 9084,'-50'-7'0,"5"-3"661,10 0 1,18-3-1,21 5 1,21 0-158,26 0 0,28-5 0,-25 7 0,5 0 0,8-1 0,3-1-333,11-1 1,3 0 0,13 0 0,4 1 0,-22 2-1,2 1 1,2 0 0,6 0 0,1 1 0,3 0-390,4-1 0,2 1 0,1 1 0,-22 1 1,1 2-1,0-1 0,0 0 0,0-1 0,1 0 1,0 0-1,-1 0 0,0 1 0,-1-1 1,0 1-1,-1-1-44,22 1 1,-2-1 0,0 0 0,-1-2 0,-2-1 0,0 0 0,-4 1 0,-1 1 0,0-2 261,-1 1 0,1-2 0,-1 1 0,0-1 0,0 0 0,0 0 0</inkml:trace>
  <inkml:trace contextRef="#ctx0" brushRef="#br0" timeOffset="8731">24118 1957 8491,'-17'-35'1358,"1"8"0,3 5-128,1 9 0,8 1-1178,-2 12 0,12 4 0,8 15-52,7 5 0,6 11 0,8 9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1:34.7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298 210 8132,'-12'-17'-54,"1"-1"1,1-1-1,-4-2 1,3-3 586,-3 3 0,-1 4 1,-3 3-1,1 4 155,-1 3 0,-7-5-452,-4 6 0,4 0 0,1 8 0,7 4-108,5 6 0,3 11 1,5 6-1,-2 6-155,2 6 1,2 5-1,2 13 1,0 5 11,0 3 1,0 11 0,2 6 0,2 5-182,2 4 0,-1 2 0,-3-4 0,2 2-337,2-1 1,0-5-1,-6-6 1,0-7-547,0-8 0,-2-8 1079,-4-11 0,-4 3 0,-7-5 0</inkml:trace>
  <inkml:trace contextRef="#ctx0" brushRef="#br0" timeOffset="416">525 88 8309,'-16'-12'0,"3"1"-59,1-3 1,1 1-1,-5-1 1,2 4 1271,3 3 1,5 1-860,-6 6 1,8 2 0,-1 4 0,3 5-192,2 5 0,0 9 0,0 6 1,2 8 47,3 7 0,5 7 0,8 5 0,1 8-74,4 8 0,-1 5 0,7 9 1,2-1-438,2 0 1,-4 6 0,-2 1-1,0-5-409,0-6 1,-11-5 0,1-8 0,-3 0 708,-4-1 0,-3 1 0,-7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3:28.6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45 751 7909,'-17'-12'1280,"-1"1"-1362,9 7 1,9-2 0,11 10-1,5 2 240,1-2 0,3 3 1,3-1-1,6 0-117,4 2 0,10-6 0,5 5 0,9-1-53,7 0 1,7 2-1,13-4 1,-35-1 0,3 0 6,6-1 0,2-1 1,6 1-1,2-2 1,7 1-1,1-2 1,6 1-1,1-2-95,5 0 1,1-1 0,5 1 0,2 0-1,3-3 1,0-2 0,0 1 0,0-1 133,-33 1 0,1 1 1,0 0-1,0 1 0,0 0 1,1 0-1,2 0 1,0 1-1,1-1 0,0 0 1,0 0-1,1 0-11,-1 1 1,1 0-1,0-1 1,0-1 0,1 0-1,-1 0 1,0 1-1,0 1 1,0 0 0,1-1-1,1 0 1,0 0-113,1 1 0,0-1 0,0 0 0,2 1 1,0 0-1,0-1 0,-1 0 0,1-1 1,-1 1-1,0 0 0,-1 0 0,1 0 78,1-1 0,0 1 0,0-1 0,-1 2 0,0 0 0,1 0 0,3-1 0,0 0 0,0 0 0,1 0 0,0 0 0,0 0-26,0 1 1,0 0 0,0 0 0,0-2 0,0-1 0,-1 1 0,-3 1 0,0 1 0,0-2 0,1 0 0,0-1 0,1 0 21,0-1 1,-1-2-1,2 2 1,0 0-1,0 1 1,0-1-1,1 0 1,-1-1-1,0 0 1,-3 1-1,0 1 1,0 0 53,-2 0 1,1 0 0,0 0 0,1-1-1,0 0 1,0 0 0,1 0 0,0-1-1,0 1 1,0 1 0,0 1 0,-1-1-3,0 1 1,-1 0 0,0-1 0,0 0-1,-1-1 1,-1 1 0,-2 2 0,-1 0-1,0 0 1,1 0 0,1-1 0,-1 1-8,1 0 1,1 0-1,-2 0 1,-1 0 0,-1-1-1,-1 1 1,0 1-1,0 0 1,-1 1 0,28-2-1,0 0 65,-4 0 0,0 0 0,1 0 0,0 1 1,-2 1-1,-1 0 0,-1-2 0,-1 0-156,-3-1 1,0 0 0,-3 2-1,-1 0 1,-4-2 0,0-1-1,-3 0 1,1 0 76,-1 1 1,-1 0-1,2-1 1,0-1-1,-6 3 1,0 0-1,-6 0 1,0-2-2,-5 0 0,-2-1 0,-2 2 1,-1 0-1,-1 0 0,-1-2 1,46-6 107,-10-3 0,-7 1 0,-14 1 0,-8 5 496,-11 1 1,-13-6-250,-10 3-72,-9 3 1,-17 0 0,-4 8 0,-7 0-1151,-8 0 0,-9 2 1,-10 2-1,-7 4 852,-3 1 0,-3 3 0,1 5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3:39.31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158 542 8473,'-17'-29'0,"-3"2"694,-3 2 0,4 3 0,-5 11 756,5 5 0,7 6 0,3 8-957,1 9 0,2 8 1,6 12-1,2 2-430,4 2 0,5 11 0,13-3 1,3-1-392,0 3 0,6-3 0,-2 1 0,6-3-611,4 3 1,-1-7-1,-5-1 1,0-6-363,0-6 0,-2 0 1301,-4-11 0,4-5 0,-6-13 0</inkml:trace>
  <inkml:trace contextRef="#ctx0" brushRef="#br1" timeOffset="150">106 420 8852,'-8'-18'122,"-2"1"1,-5 0 404,3-1 1,6 8 0,14 5 0,10 3-683,9 2 1,13 0-1,9 2 1,5 3-434,5 7 0,6 0 589,0 5 1,-5-3-1,0 11 1</inkml:trace>
  <inkml:trace contextRef="#ctx0" brushRef="#br0" timeOffset="300">123 857 8420,'0'-24'44,"2"1"0,4 2 29,6 1 0,11 3 0,8-1 0,8 1-47,7-1 0,11 9 0,1 3 0,0 4-350,2 2 1,0 2 323,4 4 0,4 3 0,-6 9 0</inkml:trace>
  <inkml:trace contextRef="#ctx0" brushRef="#br0" timeOffset="500">1154 175 8897,'-18'-40'0,"-1"1"540,-5 6 0,5 6 1,-6 11-1,2 5-219,-1 5 0,1 4 1,7 6-1,3 5-110,1 9 0,8 13 1,-1 2-1,3 8-699,2 3 0,7 3 0,5 5 0,5 3 488,7 3 0,-5 4 0,6 8 0</inkml:trace>
  <inkml:trace contextRef="#ctx0" brushRef="#br1" timeOffset="850">1451 874 9546,'-2'-33'563,"-4"4"0,-4 4 0,-9 7 0,-5 3 186,-5 3 1,-4-2 0,-2 9 0,0 3-292,0 6 1,-5 3 0,-1 9 0,4-1-360,6 5 0,0 7 0,8-2 0,1 2-515,3 4 1,3-3 0,5-1 0,5-2-601,4-4 1,2 5-1,0-3 503,0-2 1,2-3-1,4-7 1,5-5 535,5-4 0,3-2 0,3-2 0,3-4 650,2-5 0,0-5 0,4-1 1,-4-1 214,-1 1 0,3 5 1,-6 0-1,0 1-431,3 1 0,-7 2 1,4 8-1,-3 0-320,-3 0 1,1 8 0,-1 6 0,1 7-349,-1 8 0,-5 6 1,-1 6-1,1 5-604,-2 5 0,-1 1 0,-5 1 0,2-1-509,-2 0 1,4-1-1,-2-3 1312,-3-1 1,-1-8 0,-2 3 0</inkml:trace>
  <inkml:trace contextRef="#ctx0" brushRef="#br0" timeOffset="1016">1905 1206 8547,'0'-18'946,"0"9"0,0 3 0,0 14 0,0 7-681,0 6 1,7 12 0,5 0 0,2 6-1493,-3 0 0,7 4 1227,-1-3 0,1 9 0,7-4 0</inkml:trace>
  <inkml:trace contextRef="#ctx0" brushRef="#br0" timeOffset="1150">1817 734 8440,'-15'-35'448,"3"0"0,-1 14-2391,7 4 1943,0 19 0,21 15 0,5 20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3:37.58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210 311 8391,'-9'0'0,"1"0"0</inkml:trace>
  <inkml:trace contextRef="#ctx0" brushRef="#br0" timeOffset="131">123 328 8401,'-18'18'293,"3"1"1,1 5-1,3 3 1179,-3 0 0,6 12 1,3-4-1,3 3-1023,2 5 1,7 0-1,5 5 1,5-1-519,7 1 1,3-5-1,8-4 1,0-6-643,0-4 0,0-6 0,2 3 0,1-5-27,3-6 0,-6-9 0,-6 0 0,2-4 738,2-2 0,2-16 0,0-3 0</inkml:trace>
  <inkml:trace contextRef="#ctx0" brushRef="#br0" timeOffset="281">298 363 8401,'-8'-27'-64,"-4"4"1,-1 3 217,1 3 0,6 1 1,14 3 178,9 1 1,16 8-1,14-1 1,3 3-373,3 2 0,1 2 0,2 3 0,3 5-1859,-3 0 1898,-10 13 0,-3-11 0,-8 13 0</inkml:trace>
  <inkml:trace contextRef="#ctx0" brushRef="#br0" timeOffset="414">1 748 8401,'0'-18'66,"0"1"0,2 1 0,5 3 0,13 3 139,13 2 1,11-4-1,15 7 1,7 1-532,7 2 1,1 2 0,8 0 325,1 0 0,2 0 0,3 0 0</inkml:trace>
  <inkml:trace contextRef="#ctx0" brushRef="#br1" timeOffset="616">961 136 10578,'-8'-35'318,"-1"6"1,-9 2 338,1 2 0,5 9 0,2 12-308,3 8 1,1 6 0,6 9 0,0 7-304,0 9 0,6 1 0,1 11 0,3 0-760,4-3 1,-5 7 0,3-5 695,2 5 1,1 9-1,3 2 1</inkml:trace>
  <inkml:trace contextRef="#ctx0" brushRef="#br0" timeOffset="1091">1345 975 8374,'-7'-12'93,"-5"0"1,-3 1 0,-3-5 0,1 4 639,-1 7 1,1-3 0,-1 2 0,1 2-251,-1 2 0,-5 4 1,-2 2-1,-2 4-295,-4 2 0,-1 1 1,1 7-1,4 1-160,2 4 1,2-3 0,3 5-1,-1-2-347,-2 1 1,5-1-1,9-4-318,1 5 0,2 1 0,8 2 97,4-10 1,9-1 0,10-10 0,3-4 265,3-6 0,2-8 0,2-11 0,0-8 280,-1-8 0,5-6 1,-2-7-1,-4 0 330,0-1 0,-8-1 1,-1-4-1,-7-4 534,-5-1 1,-4 5 0,-10 12 0,-4 7 206,-6 8 1,-3 8 0,-3 11-732,1 6 1,7 8 0,4 8-1,4 9-277,2 6 0,2 10 0,6 8 0,7 2-296,7 3 1,9 3-1,-2 1 1,4 0-578,2 1 1,-2-7 0,-2 3 0,-2 3-1124,2 4 0,0-3 1927,-2-7 0,-4 1 0,-7 5 0</inkml:trace>
  <inkml:trace contextRef="#ctx0" brushRef="#br0" timeOffset="1230">2009 852 8509,'16'-27'1158,"-5"4"1,5 5-472,-5 7 0,5 13 0,1 15 0,1 8-614,-1 3 1,-1 6 0,-1-1 0,-1 6-1639,0 0 1,9 4 1564,-12-2 0,9-1 0,-10-5 0</inkml:trace>
  <inkml:trace contextRef="#ctx0" brushRef="#br1" timeOffset="1363">1852 486 13679,'0'-24'-976,"0"1"-148,0 0 1,6 29 989,0 11 0,7 20 1,-3 8-1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3:37.08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122 348 8393,'0'-17'36,"0"-1"1,0 1 0,0-1 245,0 1 0,-5 5 0,-3 3 0,-2 1 427,-3 4 0,3-4 0,-2 2-321,-1 2 1,-1 4-1,2 6 1,5 6-249,-1 3 1,6 3 0,-4-1 0,4 1-218,2-1 0,2 9 0,2 1 1,4 2-59,2 0 0,1 0 0,7 6 1,-1 2-371,1 4 1,-1-5-1,0 5 1,1-6-119,-1-6 0,3 2 1,1-7-1,2-3 361,-1-2 0,3-9 0,-2-6 1,1-8 390,1-8 1,2-11 0,6-6-1,-2-4 426,-2-2 0,0-2 0,4 0 0,-4 2 0,-5 8 0,-3 6 0,0 3 0,5 3-71,1 3 1,-6 4-1,4 10 1,-1 4-440,-1 6 1,2 3 0,-2 3 0,5 1-238,-1 5 0,0-5 0,-6 4 1,2-5-207,-1-7 1,-3-3-1,-1-8 185,-1 0 0,-7-10 0,-4-7 1,-4-10 172,-2-6 0,-2-4 0,-4-4 0,-6-7-25,-3-9 1,-11 9 0,-3-5 0,-4 5 16,-2 3 1,1 1-1,-1 7 1,0 2-251,0 8 0,8 7 0,3 9-103,5 5 0,9 6 1,6 8-1,10 9 401,12 10 0,15 6 0,11 2 0</inkml:trace>
  <inkml:trace contextRef="#ctx0" brushRef="#br0" timeOffset="150">1432 348 8700,'0'-11'5123,"0"-1"-4835,0 8 1,0 4 0,0 14 0,0 5-326,0 4 0,0 8 0,0-2 0,0 4-1003,0 2 1,0 0-1,0 0 1040,0 0 0,-7 0 0,-3 0 0</inkml:trace>
  <inkml:trace contextRef="#ctx0" brushRef="#br1" timeOffset="266">1048 104 8803,'-8'9'13,"-3"-3"0,-5 12 0,-1 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3:35.73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104 610 8407,'7'43'789,"5"1"1,5 1 19,7-4 1,-5-4 0,4-2-1,-1-1-754,1 1 1,-4-7 0,5-5 0,-3-6-222,2-5 166,-3 3 0,-3-13 0,-9 6 0</inkml:trace>
  <inkml:trace contextRef="#ctx0" brushRef="#br0" timeOffset="183">593 872 8341,'25'-43'0,"2"-5"0,2-8 375,0-8 0,-9-6 0,-3-4 1,-9 0-129,-6 6 0,-10 0 0,-6 10 0,-9 2-47,-12 2 0,-7 15 1,-13 6-1,-3 6 31,-6 5 0,-4 11 0,-2 5 0,2 6-67,4 6 0,6 3 1,13 11-1,10 3-57,10 6 0,14 4 0,5 2 0,6 0-414,6 0 1,5 8 0,13 1 0,5 3-109,4-1 0,9-7 1,5 2-1,5-2-262,6 1 0,-3-3 0,3 2 677,-4-8 0,7 2 0,1-6 0</inkml:trace>
  <inkml:trace contextRef="#ctx0" brushRef="#br1" timeOffset="533">1134 767 8636,'-17'-17'1278,"7"7"1,2 4 0,8 12 0,2 8-1112,4 7 0,-2 0 0,7 7 0,3-1-346,1 0 1,9-4-1,-1 4 1,-2 0-2328,-1 1 2505,-3-7 1,8 12-1,3-6 1</inkml:trace>
  <inkml:trace contextRef="#ctx0" brushRef="#br0" timeOffset="665">1134 226 8528,'-8'-33'0,"-5"4"-83,-9 5 0,3 7-302,-4 5 1,11 20-1,6 15 385,4 8 0,2 20 0,0 3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3:42.146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227 263 8421,'-19'-28'206,"-2"-3"0,-3-2 247,3 6 1,-4 6 0,2 3 0,1 3 643,3 3 1,1 4-668,1 8 1,7 10-1,4 6 1,4 7-232,2 4 1,8 8 0,4 8 0,3 1-237,3 5 0,1-4 0,3-1 1,3 1-394,2-1 0,0 3 0,4 3 0,-2-3-131,2-6 1,2-4-1,0-2 1,0 0-961,2-1 1,-10-8 1520,10-9 0,-4 1 0,4-9 0</inkml:trace>
  <inkml:trace contextRef="#ctx0" brushRef="#br0" timeOffset="181">367 228 8483,'-35'-41'0,"0"0"354,0 2 1,8 10 0,4 6 171,4 4 0,11 3 0,8 4 0,11 7-426,11 3 0,7 2 1,12 0-1,5 0-516,5 0 1,3 7 0,2 5-1,2 5 416,-1 7 0,-3-5 0,-2 6 0</inkml:trace>
  <inkml:trace contextRef="#ctx0" brushRef="#br1" timeOffset="300">140 647 11722,'-12'-6'-408,"3"-2"0,1-1 199,4-5 0,2 4 0,4-1 0,8-1 663,13 2 1,8-3 0,20 7-1,5 2-381,4 2 0,12 2-50,9 0 1,12 0 0,5 0 0</inkml:trace>
  <inkml:trace contextRef="#ctx0" brushRef="#br1" timeOffset="484">1258 350 12238,'-25'-14'0,"-4"-1"742,-4 1 0,-8 5 1,2 9-1,6 0 15,8 0 0,7 13 0,7 7 0,5 7-663,4 10 0,4-1 1,6 11-1,9 1-418,10 3 1,6 9 0,4 4 0,2 2-693,2-2 0,-3 4 0,-7-4 948,-1 4 1,-9 2 0,4 0 0</inkml:trace>
  <inkml:trace contextRef="#ctx0" brushRef="#br1" timeOffset="936">1048 996 10204,'6'-45'0,"2"5"470,2 3 0,1 8 1,9 2-1,5 3 419,10 9 0,4-3 0,11 9 0,4-1-608,1 4 1,-1 4 0,-2 2 0,-1 0-500,-5 0 0,-5 0 0,-12 0 1,-5 2-2142,-5 4 2169,-9-4 0,-10 6 0,-12-8 0,-3 0 79,-3 0 1,-1 0 0,-3 0 0,-1 0 220,2 0 1,1 0-1,3 2-232,-1 3 0,3 5 0,3 8-181,6-1 0,4 0 0,4-1 0,4-2-127,6-3 0,3 1 0,3 3 0,-1-1 171,1-2 0,-1-9 0,1 3 0,-1-6 391,1-6 0,-1-5 0,-1-14 0,-3-10 543,-1-10 0,-8-5 0,0-5 0,-8-1 481,-8-2 1,-3-6-1,-5 7 1,-1 5 747,-3 4 0,1 11-1114,6 2 0,11 17-994,12 18 0,19 18 0,22 15 0,5 7-396,6 5 1,2 4 0,6 7 0,-4 4-683,-1 2 0,-1 4 1,-6 8-1,-2 2 1192,-7-3 1,-6-1-1,-4-2 1</inkml:trace>
  <inkml:trace contextRef="#ctx0" brushRef="#br0" timeOffset="1101">2376 804 8584,'11'-41'629,"-1"2"1,-2 6 502,-4 8 1,-1 14-1,3 5-813,6 4 1,-2 10-1,1 5 1,1 8-631,-2 9 0,5 5 0,-3 3 0,3 5-457,3 2 1,-1 1 767,1 7 0,-9-1 0,-1 0 0</inkml:trace>
  <inkml:trace contextRef="#ctx0" brushRef="#br1" timeOffset="1251">2428 350 10327,'0'-68'0,"-2"4"610,-4 6 1,4 19 0,-4 10-711,4 7 1,2 17 0,0 9 0,2 13-1181,4 8 0,4 12 1242,7 10 0,1 11 0,-1 4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3:48.14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454 490 16932,'-9'-28'-1010,"-7"-3"1,6 8-1,-1 0 991,-1-2 1,0 5 0,-5-1 581,0 7 1,5 6-1,0 8 209,-1 0 1,3 16-1,0 9 1,1 12-507,-1 10 0,6 3 1,-4 2-1,2 3-177,1 3 1,-1-4 0,6 5 0,0-3-395,0 2 1,6-4-1,-1 5 1,1-5-482,2-2 0,-6-1 0,4-5 0,-4-5-374,-2-4 1,0-2 1281,0 0 1,0 0-1,0 0 1</inkml:trace>
  <inkml:trace contextRef="#ctx0" brushRef="#br0" timeOffset="250">315 315 15104,'5'-56'0,"1"1"208,-2 5 1,6 15-1,3 2 1,7 6 687,3 5 0,8 5 0,-2 5 1,2 6-739,-2 5 0,2 10 0,-7 9 0,-3 11-344,-2 10 1,-9 5 0,-4 9 0,-4 1 129,-2 4 1,0-3 0,-2 3 0,-4-6-367,-5-5 1,-13 3 0,-5-3 0,-6 1 82,-6-1 0,-3-5 0,-10-7 0,-3 0 41,-1 0 1,0-8 0,7-5-1,5-9-67,5-7 1,12-4 84,6-2 0,11-15 1,4-5-1</inkml:trace>
  <inkml:trace contextRef="#ctx0" brushRef="#br0" timeOffset="331">681 856 9152,'0'0'0</inkml:trace>
  <inkml:trace contextRef="#ctx0" brushRef="#br0" timeOffset="749">629 926 9379,'-10'18'1080,"-3"-1"0,7 1 0,2-1-872,2 0 1,-4 1-1,0-1 1,2 1-257,3-1 1,1 7 0,0-1 0,-2-2-219,-4-1 1,4-1 0,-6 2 0,2 3-230,0-3 0,-7-7 0,1-3 374,-3 3 1,-3-6 0,1-5 336,-1-6 0,9-15 0,3-11 0,4-4 372,2-2 1,13 0 0,5 0 0,3 0 95,4 0 0,3 6 0,7 2 1,-1 2-497,1 4 1,0 9-1,0 6 1,0 4-322,0 2 0,2 2 1,2 6-1,0 7-203,-6 7 1,-6 3 0,-10-4 0,-1 3-102,-5-3 1,-3-2 0,-8-1 161,0-1 1,-10-1-1,-5-5 1,-6-5 239,-1-4 1,-3-2 0,2-2-1,1-4 266,3-5 0,3-5 1,3-1-1,3-1 206,2 1 1,3-6-1,5-1 1,0 3-5,0 2 1,7 3-1,7 2 1,7 5-163,8 1 1,4-4-1,4 6 1,4 5-442,6 4 1,-3 7 0,3 10 0,-1 1-397,-1 2 1,-2 8 0,-8-2 0,0 4-247,-1 2 0,-6 2 0,-5 2 0,-4 0-148,-1-6 1,-9 2-1,-1-8 961,0 0 1,-6 6-1,6-6 1</inkml:trace>
  <inkml:trace contextRef="#ctx0" brushRef="#br0" timeOffset="915">1589 1118 9379,'10'-29'-17,"-4"2"1,-2 2 730,2 3 1,-2 9 0,7 3-117,3 2 0,1 3 0,1 6 0,-3 5-483,-1 6 1,6 3-1,5 5 1,-2 3-416,-1 6 1,-3 4 0,1 2 0,-1 0-1644,0 0 1928,1-8 1,7 14-1,2-4 1</inkml:trace>
  <inkml:trace contextRef="#ctx0" brushRef="#br0" timeOffset="1047">1712 682 20339,'-18'-35'-2508,"3"6"0,3 1 1940,6 3 0,4 12 0,6 13-316,8 9 649,0 15 0,20 3 1,-4 8-1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3:54.812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734 542 14063,'-2'-37'-500,"-4"0"1,-3 0 1279,-1 4 1,0 10 0,6 0 1343,-1 3 0,-1 13-1920,6 7 0,2 9 0,4 15 1,5 5-685,5 4 0,1 3 0,1 3 0,-1 4-436,1 2 1,-1-7 0,-1 3-1,-3-4-247,-1-2 0,-8 6 1,1-1 1094,-3-1 0,-9 6 1,-3 0-1</inkml:trace>
  <inkml:trace contextRef="#ctx0" brushRef="#br1" timeOffset="200">402 315 8543,'10'-45'0,"-2"3"401,0-1 1,1 8 0,13-2 0,5 8 659,8 4 0,13 1 1,5 9-1,11 3-799,9 6 1,7 4-1,5 4 1,-1 4-733,-3 6 0,-5 3 0,4 5 1,-3 1 37,-3 2 1,-16 1-1,-7-5 1,-9 2-2616,-9 3 3047,-13 7 0,-13-12 0,-7 6 0</inkml:trace>
  <inkml:trace contextRef="#ctx0" brushRef="#br1" timeOffset="283">18 978 8496,'-17'0'0</inkml:trace>
  <inkml:trace contextRef="#ctx0" brushRef="#br1" timeOffset="633">105 1066 8499,'53'8'1025,"15"-5"0,9 7 0,15-2-751,-41-6 0,2 0 0,3-1 0,1 0 0,5-1 0,0 0 0,1-1 0,0 0-266,2-2 1,-2 0 0,-3 1 0,-1 0 0,-6-3 0,-2-2 0,43-6-519,-11-3 1,-13-1 0,-12-3-1,-7-1 53,-11-2 1,-14 0 0,-21 5 0,-5-1 363,-5-5 0,-5 5 0,-10-4 0,-3 5 161,-6 7 1,-4-5-1,-4 6 1,0 1 194,2 3 0,-1 4 1,12 2-1,3 0 83,1 0 1,5 8 0,3 3 0,7 5-228,3 1 1,2 3-1,0 3 1,0 4-216,0 0 0,7 4 0,5-5 1,3-1 57,3 0 1,-1 4 0,1-6 0,-1-1-19,1-3 0,-7-3 1,1-3 1003,2-1-327,-7-8 0,1 6-386,-8-5 1,6 5 0,0 8-1,-2 1-101,-2 4 1,3 4 0,3 8 0,2 0-336,4 0 1,-5 8 0,3 1 0,1 3-504,3 0 1,-4-3-1,-1 5 1,1-5-642,-2-1 0,3-2 1,-5-6 1344,2 0 0,-6-8 0,3-2 0</inkml:trace>
  <inkml:trace contextRef="#ctx0" brushRef="#br1" timeOffset="783">2009 1415 8499,'12'-29'216,"-1"2"0,3 4 362,1 7 1,3 0 0,-1 11-183,1 1 1,-1 10 0,1 5 0,-3 5-387,-3 1 0,3 8 0,-3 5 0,4 3-940,1 1 0,-1-4 930,-5-1 0,5 8 0,-7 7 0</inkml:trace>
  <inkml:trace contextRef="#ctx0" brushRef="#br0" timeOffset="885">2044 978 10250,'17'0'0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3:53.96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123 226 12028,'-17'-60'-25,"-1"13"0,1 3 1,-1 11 1443,1 9 1,5 13-926,1 5 0,7 6 0,-2 8 0,4 9-486,2 10 0,0 12 1,2 4-1,2 1-196,2 5 0,7 1 0,-1 3 0,3-3-305,3-3 0,5 1 1,0-7-1,-1 0-60,-3 2 0,0-14 0,3 0 0,1-8 277,-2-3 0,1-11 0,1-7 1,6-13 345,4-14 0,-4-10 0,0-18 0,2-3-100,2-6 1,0-2 0,-3 0 0,-7 4-81,-4 2 0,-7 8 0,-2 9-161,-3 6 0,1 14 0,-2 21-291,6 11 1,1 13-1,1 19 566,-3 5 0,9 5 0,7 1 0</inkml:trace>
  <inkml:trace contextRef="#ctx0" brushRef="#br0" timeOffset="316">1084 732 12079,'-2'-15'86,"-4"3"0,2-1 1,-8 7-1,-1 0 835,-3-2 0,-3 6 0,-4-3 1,-5 5-527,1 5 0,-6 5 0,4 8 1,-2-1-296,2 0 0,-2 9 0,8 3 0,1 2-513,3-2 1,3 4 0,3-4 0,3 2-252,2-2 1,-3 2 0,5-7 0,2-3-137,2-2 0,4-7 800,4 0 0,4-9 0,7 1 1,0-6 506,1-3 0,5-7 0,0 4 0,1 0-37,1 1 0,-4 1 0,8 6 1,1 2-383,-3 4 0,6 3 0,-4 11 0,2 3-369,-2 6 1,2 10-1,-6 4 1,0 1-500,1 5 0,-3 7 0,-6 2 0,1-3-386,-1-7 1,-7 1 1147,-4-9 1,4 17-1,-1-3 1</inkml:trace>
  <inkml:trace contextRef="#ctx0" brushRef="#br0" timeOffset="466">1450 1431 10599,'8'-25'127,"-4"5"1,6-3 258,-2 4 0,5 9 35,-1 4 0,-4 12 0,-3 6 1,-3 5-608,-2 6 1,6 7 0,0 8 0,0 3-254,2-2 1,-5 0 0,9 0 406,2 1 0,-7 9 1,1-5-1</inkml:trace>
  <inkml:trace contextRef="#ctx0" brushRef="#br0" timeOffset="616">1520 994 10906,'0'-79'0,"-2"5"962,-3 8 1,-3 14 0,-6 13-618,3 8 0,7 15 0,-2 18-931,4 14 0,2 11 1,0 14-1,0 7-2448,0 9 3035,0 12 0,8 11 0,1 7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3:50.768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105 105 17138,'-7'-17'-4047,"-3"-7"3670,-7 1 0,7 7 0,2 9 0</inkml:trace>
  <inkml:trace contextRef="#ctx0" brushRef="#br1" timeOffset="230">36 0 14648,'0'29'0,"2"2"250,3 6 1,7 6 0,9 11-1,5 3-359,1 1 0,2 8 1,6-4-1,0 0-175,0-4 1,-2-5-1,-2-7 1,-4-7-554,-2-8 1,-4-6-1,-7-9 377,-2-5 0,-8-5 0,1-12 0,-3-7 393,-2-9 0,0-12 0,2-13 1,2-3 15,2-3 0,0-5 0,-6 0 0,0 1 21,0 3 0,0 8 0,0-1 0,0 2-206,0 6 1,6 1 0,1 16-37,3 7 0,-4 5 0,7 12 0,5 4-137,3 6 0,4 13 0,-1 8 409,5 6 0,4 9 0,2-3 0</inkml:trace>
  <inkml:trace contextRef="#ctx0" brushRef="#br0" timeOffset="328">1066 612 9685,'-8'-18'-153,"6"8"0,-5 3 0</inkml:trace>
  <inkml:trace contextRef="#ctx0" brushRef="#br1" timeOffset="614">996 542 9126,'-13'-12'0,"-5"2"1149,-1 3 1,-3-5 0,1 6 0,-2 2-878,1 2 0,-3 4 0,0 4 0,0 6-423,-1 3 0,1 3 1,6 1-1,-1 2-126,5 3 1,3 1 0,1-4 0,5 4-181,4 3 0,2-5 0,0 4 0,0 0-2,0 0 1,8-11-1,3 1 1,5-3 62,1-4 1,1-3 0,-1-7 0,1-1 388,-1-5 0,3-12 0,1-13 1,2-8 370,-1-7 0,1-5 0,-4-1 1,-3-2 278,-1-5 1,-7 3-1,-2-6 1,-4 4 25,-2 7 1,0 3 0,-2 11 0,-4 6 1480,-6 4-2057,5 11 0,-1 22 0,10 15 0,4 10-416,5 12 0,13 6 0,5 5 0,6 4-146,5 6 1,-1 2 0,6 0 0,-3-2-826,-3 2 1,6 4-1,-2 2 1294,-5-2 0,3 3 0,-14-10 0</inkml:trace>
  <inkml:trace contextRef="#ctx0" brushRef="#br1" timeOffset="796">1433 577 8560,'0'-41'0,"0"2"527,0 6 1,0 6-1,2 11 53,4 5 1,-3 5 0,9 12 0,2 5-449,1 5 0,5 11 1,3 6-1,4 6-103,0 0 1,4 3-1,-6 1 1,1 2 97,-1 3-127,6-5 0,-12 7 0,7-5 0</inkml:trace>
  <inkml:trace contextRef="#ctx0" brushRef="#br0" timeOffset="945">1520 227 16114,'0'-52'219,"-2"9"1,-2 8 16,-2 10 1,3 13-1,8 7-335,7 3 1,4 17 0,1 8 0,0 9-2622,1 2 2625,-1 9 1,1 2 0,-1 7 0</inkml:trace>
  <inkml:trace contextRef="#ctx0" brushRef="#br1" timeOffset="1214">525 1101 8771,'-16'-8'0,"3"-2"1099,1 0 1,2 5-355,-1 10 1,3 7-1,8 11 1,0 6-454,0 4 1,2 4-1,4 2 1,5 4-375,5 1 0,1 3 0,1 3 0,-1-1-448,1-3 0,-1-1 1,0 2-1,1-7-1407,-1-3 1,-7-2 1936,-4 0 0,-4 0 0,-2 0 0</inkml:trace>
  <inkml:trace contextRef="#ctx0" brushRef="#br1" timeOffset="1396">18 1415 8581,'-6'-47'245,"1"1"0,-1 7 0,6-2 1,0 6 342,0 6 0,17-2 1,12 8-1,16 1-209,11 3 1,10 4-1,16 3 1,11 6-353,-43 5 0,1 0 0,1 1 0,0 0 1,1 1-1,-1 0 0,-1 1 0,-1 2-699,43 8 1,-1 3 0,-17 3-1,-1 1 672,-2 4 0,-18-3 0,-3 5 0</inkml:trace>
  <inkml:trace contextRef="#ctx0" brushRef="#br1" timeOffset="1894">333 1747 8453,'-35'0'-475,"2"0"1,3 0 0,7 0 1371,4 0 0,3 7-142,5 5 1,18-2-1,17-1 1,9 1-718,7 0 1,13-4 0,11 3 0,6-1-299,5-4 1,-1-2 0,8-2 0,-1 0 3,-1 0 0,-1 0 1,-5-2-1,4-2-74,1-2 1,-13-7 0,-4 1 0,-13-3 285,-14-3 1,-8 7-1,-12-1 1,-3-2 491,-6-1 1,-12 5 0,-8 2 0,-5 2 3,-4 1 1,-8-1 0,2 6 0,-4 0-227,-2 0 1,0 8 0,0 3 0,0 3-206,0-3 0,8 5 0,3-4 0,5 5-340,2 6 1,7-3 0,4 3 0,4-4-191,2-1 0,2-1 0,4 1 0,8-1 63,7 1 0,-2-9 1,5-3-1,-3-4 210,2-2 1,-5-2-1,1-5 1,-5-11 401,-1-9 1,-5-12 0,0-4-1,-2-3 637,-1-8 1,1 1 0,-6-5 0,-2 2 154,-4-3 0,-3 7 0,-7-2 0,3 9 62,1 8 1,2 0-1,-1 14-722,5 2 1,4 11 0,6 10 0,5 12-415,9 9 0,13 6 1,2 10-1,8 4-423,3 5 0,-3 7 1,4 3-1,-3 4-711,-3 2 1,-2-5 0,-4 3 0,-2 0-289,-2 4 0,-13-4 1538,1-2 0,-11-3 0,2-3 0</inkml:trace>
  <inkml:trace contextRef="#ctx0" brushRef="#br0" timeOffset="2077">1834 1851 19178,'16'-17'0,"-4"0"-179,-7-1 1,5 3 678,2 3 1,3 4-1,3 10 1,-1 4-834,1 6 1,-1 9 0,1 4-1,-1 2-375,1 4 0,-1 2 1,-1 4-1,-3 2 549,-1 2 1,-1 0 0,7-7 0</inkml:trace>
  <inkml:trace contextRef="#ctx0" brushRef="#br0" timeOffset="2210">1800 1817 15012,'0'-41'0,"0"2"106,0 6 1,0 0-1,0 10-568,0 1 0,7 11 0,7 5 0,7 4 381,8 2 1,4 8 0,2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1:32.9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36 288 8186,'0'-18'116,"-6"1"1,-2-3 0,0-1 767,1-2 1,1 0-1,6 5-421,0 1 1,2 7 0,6 4-242,9 4 1,0 10-1,9 4 1,-1 3-135,4 3 0,-2 7 1,0 4-1,-1 4-312,-5 2 1,4 0 0,-2 2 0,-1 1-36,-3 3 0,-3 0 0,-3-6 0,-3-2 44,-2-4 0,-2 4 1,-6-6-1,-2 0 6,-4-3 1,-4-13 0,-9-3 0,-3-2 265,-1 0 1,-2-8 0,3-10 0,-1-5 195,2-7 1,1-9 0,3-9-1,1-1 138,5 0 1,3-3 0,8 3 0,0 0 7,0 1 1,4 7 0,8 7 0,11 3-190,8 4 0,6 3 1,2 7-1,3 7-471,3 8 1,1 11 0,7 11 0,-3 1-32,-3 4 0,-1 4 0,-9 3 0,-6 3 43,-3-2 0,-5-4 1,-8-4-1,-3-4 119,-6-2 1,-4-1 0,-4-7 0,-4-1 141,-6-5 0,-3-3 0,-3-8 0,-1 0 124,-4 0 1,3-2 0,-3-4 0,4-7 166,1-9 0,1 1 0,1-8 0,3 0 23,1 2 0,8-4 0,-2 5 0,4 1-165,2 0 1,8-4 0,6 6 0,5 1-307,4 3 1,8 7-1,0 2 1,6 3-252,4 3 1,0 4 0,-4 6-1,1 7-177,3 9 1,-2-1 0,-8 8 0,-4 2-15,-2 2 1,-1 2 0,-7 0 0,1-2-241,-1-4 0,-7 4 827,-4-4 0,3 4 0,1 2 0</inkml:trace>
  <inkml:trace contextRef="#ctx0" brushRef="#br0" timeOffset="283">1328 323 8186,'-8'-24'622,"-3"1"0,-5 0 1,-1 5-1,-1 3-94,1 3 0,-3-1 1,-1 7-1,-2 2-275,1 2 1,3 2 0,2 0-1,1 2-192,4 4 1,-1 3 0,7 11-1,2 1-387,2 3 0,2-1 0,0-6 1,2 1-188,4-1 0,4 6 1,5 1-1,-1-3-21,-3-1 0,-1-9 1,4 1 60,-3 1 0,1 3 328,5 1 0,1-5 0,-1-2-15,1-3 1,-1-1 0,1-6 0,-1 0-107,1 0 1,5-6-1,2-1 1,2-3 265,4-4 0,2-1 0,2-3 0</inkml:trace>
  <inkml:trace contextRef="#ctx0" brushRef="#br0" timeOffset="447">1608 235 7543,'-18'-17'0,"1"-1"180,-1 1 0,6 0 0,3-1 1048,1 1 0,4 1-1009,10 4 1,6 5 0,13 7-1,8 2-58,6 3 1,7 3-1,-3 6 1,2-1-416,3 7 1,-3-3 0,-1 8-1,-1-1-403,-4-1 0,-2 2 0,-2-3 0,-2 1 657,-4-2 0,-4-1 0,-8-3 0</inkml:trace>
  <inkml:trace contextRef="#ctx0" brushRef="#br0" timeOffset="598">1904 113 8186,'-11'-17'0,"-1"-1"507,-1 1 1,-3-1-1,-1 3 1,1 1 244,4 3 0,-3 9 1,5 4-669,0 13 0,-5 6 1,3 12-1,-3 6-398,-3 4 1,1 3 0,-3 9 0,-3 1-460,-6 2 0,-4 8 773,-2-2 0,-8 4 0,-1 2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4:58.1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122 682 8308,'-17'0'-8,"-1"0"1,1 0 162,0 0 0,7 2 453,4 3-422,4-3 1,4 12-1,4-8 1,5 0-37,5 1 1,1-5 0,1 4 0,1-4-103,5-2 1,-3 6 0,10 0 0,4-2-218,4-2 1,2-2 0,-7 0 0,3-2-450,4-4 1,-4 4 0,4-4 617,-4 4 0,-3-6 0,1-1 0</inkml:trace>
  <inkml:trace contextRef="#ctx0" brushRef="#br0" timeOffset="716">0 507 8199,'0'-17'2358,"0"-1"-1949,0 1 0,8 7 0,4 4 0,3 4-217,3 2 0,7 2 0,4 2 1,6 2-199,6-2 0,-3 3 0,9-1 0,1-2-81,3-2 1,1-2-1,1 0 1,-1 0-338,0 0 1,-7 0-1,-4 0 1,-6 0-191,-6 0 1,2-2-1,-8-2 1,-3-3-447,-7-3 1,1 4 1059,-8-6 0,7-7 0,-3-8 0</inkml:trace>
  <inkml:trace contextRef="#ctx0" brushRef="#br0" timeOffset="931">734 158 8318,'0'-33'0,"-2"4"252,-4 5 1,4 5-1,-2 3 1,8 5 27,8 5 1,9-2 0,4 2 0,4 3 147,8 1 1,0 4 0,8 3 0,-1 9-224,1 7 0,-4 8 0,3 12 0,1 8-186,0 7 1,-12 6-1,0 8 1,-8 0-158,-10 0 1,1 1 0,-12 5 0,-8 4-231,-12-1 0,-19-1 0,-17-8 1,-12 1 367,28-32 0,-2-2 0,-1-1 0,-1 0 0,-4 3 0,0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6:52.24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682 1064 8552,'17'-17'506,"-1"5"1,-3 2 0,-1 3 20,2 3 0,-5 10 1,3 5-1,1 5-288,3 1 1,1 3 0,1 1-1,-1 4-333,1 2 1,-1 1 0,1 3 0,-3-4-897,-3-2 1,1 4 989,-7-6 0,8 16 0,-4-2 0</inkml:trace>
  <inkml:trace contextRef="#ctx0" brushRef="#br1" timeOffset="501">594 366 8679,'-40'-33'-40,"-1"4"1,0 3 648,-2 1 1,7 12 0,-5-3 0,6 6 483,6 6 1,-2 4 0,9 8 0,5 10-718,3 9 1,10 8-1,1 6 1,6 5-260,9 5 1,6 3-1,5 4 1,6 4-159,4 0 1,2 6-1,0-6 1,0 2-525,0 0 0,-4 4 1,-6 2-1,-10-8-254,-5-5 0,-8-5 0,-14-2 1,-11-3 341,-8-6 1,-17-14 0,-7-10 0,-3-9 347,-2-6 1,-2-4 0,9-4 0,9-7 393,5-9 0,14-5 1,7-10-1,11-2-7,5-1 0,17-3 1,8 4-1,10 0-481,8 6 1,4 0 0,7 10-1,1 2-821,-1 1 1,0 5 1043,1 3 0,7-3 0,2 5 0</inkml:trace>
  <inkml:trace contextRef="#ctx0" brushRef="#br0" timeOffset="834">1066 313 8369,'-8'-17'201,"-3"-1"1,-5 1 0,0-1 0,3 1 1260,1 0 1,8 5-709,-1 0 1,3 10-1,4 2-471,3 10 0,5 6 0,8 3 1,-1 4-183,0 6 0,-1 4 0,-2 2 0,-3 0-385,3 0 1,-5 0 0,1 2 0,0 2-635,0 1 1,-7 9 0,1-4 0,-8 3-2441,-7 4 3358,-5-3 0,-17 11 0,-4-7 0</inkml:trace>
  <inkml:trace contextRef="#ctx0" brushRef="#br0" timeOffset="1051">1118 383 8369,'12'-35'-91,"0"0"0,-7 6 1,7 0-1,2 0 1210,1 2 0,-3 2-613,-1 7 1,-1 10-449,2 8 0,-4 8 0,-8 12 1,0 1-33,0 2 1,-6 2 0,-2-1 0,-2 3-463,-3 0 0,-9 6 1,-1-4-1,0 4-330,-2 2 0,5-6 1,-3-2 765,3-1 0,3 5 0,0-4 0</inkml:trace>
  <inkml:trace contextRef="#ctx0" brushRef="#br0" timeOffset="1251">1852 104 8369,'-25'-20'0,"-5"1"295,-3 1 0,-1-3 0,-1 11 1,0 1 639,0 3 0,8 6 0,3 8 1,7 9-274,5 10 1,4 12-1,8 6 1,0 3-544,0 7 1,8 7-1,6-2 1,5 2-632,4 4 1,7 8-1,-7 1 1,-2-1-296,-1-2 1,-5-8 0,-1-2 806,-3-2 0,-7-2 0,4-5 0</inkml:trace>
  <inkml:trace contextRef="#ctx0" brushRef="#br0" timeOffset="1399">1695 628 8369,'17'-10'-165,"1"-6"1,1 5 0,4-3 387,6 3 0,4-3 1,2 8-1,2 2-804,4 2 0,-4 2 581,4 0 0,3 8 0,1 2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6:54.6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0 296 8373,'0'-18'185,"0"1"1,0-1-1,0 1 469,0-1 0,0 7 0,2 1-596,4 2 0,-2 4-630,8 10 572,-9 4 0,13 7 0,-6 1 0</inkml:trace>
  <inkml:trace contextRef="#ctx0" brushRef="#br0" timeOffset="753">1834 540 8519,'-17'-8'253,"-1"-1"1,1-3 1688,-1 0 0,7 7-942,-1-7 0,10 2 0,2-1-738,10 5 0,23 4 0,13 0 1,16-2-121,12-2 1,8-2-1,11 5 1,4-3-766,0 2 1,-4 0-1,-12 0 1,-5-2-463,-4 2 1,-18 2 0,-9 1 1084,-12-5 0,-8 4 0,-7-6 0</inkml:trace>
  <inkml:trace contextRef="#ctx0" brushRef="#br0" timeOffset="934">2183 86 8519,'-17'-27'1244,"-1"4"1,1 5-1,-1 7-129,1 5 1,7 14 0,5 11 0,3 14-783,2 12 1,7 13 0,5 8-1,3 6-1009,3 3 1,7 11-1,4-3 1,4 4 675,2-1 0,0 5 0,-17-43 0,-1 1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7:02.87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140 437 8458,'-18'-2'0,"1"-4"65,-1-5 0,3 1 1,1 0-1,3 0 417,-3 1 0,4 5 0,1-4 837,1 0-224,2 6-1009,6-5 0,2 7 0,4 0 0,7 0 12,9 0 1,-1 0-1,10 0 1,4 0-143,4 0 0,9 0 0,-1 0 0,3 0-285,3 0 1,-1 0 0,1 0 0,-1 0-126,0 0 1,-1 0 0,-3 0 0,-3 0-499,-2 0 1,-10 5 0,-12 3 951,-7 2 0,-7 2 0,-7 5 0</inkml:trace>
  <inkml:trace contextRef="#ctx0" brushRef="#br0" timeOffset="167">122 769 8526,'-11'-2'93,"-1"-2"492,-2-2-121,7-7 1,9 5-1,17-4 1,12 4-188,8 1 0,15 5 0,0-4 0,5 2-495,1-2 1,4 4-1,-4-4 1,0 4-449,0 2 0,-1 0 1,-9 0 665,-3 0 0,-5 8 0,-7 2 0</inkml:trace>
  <inkml:trace contextRef="#ctx0" brushRef="#br1" timeOffset="401">978 123 12851,'0'-24'0,"0"1"271,0 2 0,2-3 0,4 7 0,5 7 306,5 6 1,3 6-1,3 6 1,3 9-377,2 11 0,0 12 0,2 9 0,-5 7-174,-5 8 1,-3 10 0,-5 4 0,-5 1-82,-4 5 1,-12 1 0,-11 4 0,-18 2-287,13-44 0,-4 0 0,-8 3 0,-4-1 0,-2-2 0,-3-1-2,-3-1 1,-1 1 0,-2 2 0,-3 1 0,-5-1 0,0 1-1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7:06.73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121 69 8712,'-12'-18'0,"2"1"621,2-1 1,1 8 448,1 5 1,-2 12-1,-5 15 1,3 15-600,2 13 1,-4 22 0,7 4 0,-1 7-310,-2 4 0,6 3 0,-4 1 0,6 2-607,6-2 1,-2-9-1,8-7 1,1-3-1482,3-2 1904,1 0 1,1 0 0,-1 0-1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7:08.16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36 506 12146,'-6'-17'-781,"0"0"0,0 1 986,-1 4 0,5 3-126,-4 3 0,4 2-8,2-8 0,8 8 1,3-1-48,5 3 1,7 2-1,2 0 1,0 0 8,1 0 0,5 0 0,-2 0 0,6 2-263,6 3 0,-3-3 1,7 6-1,0-2-200,-1 0 1,-5 0-1,4-4 1,-4 1-24,-5 3 521,5 8 1,-19-4 0,5 7-1</inkml:trace>
  <inkml:trace contextRef="#ctx0" brushRef="#br0" timeOffset="218">141 821 12154,'0'-18'89,"0"1"1,7 7-1,5 4 1,3 4 30,3 2 0,7 0 0,4 0 1,6 0-387,6 0 0,-2 0 1,7 0-1,3 0-484,1 0 0,7 0 758,-5 0 0,12 0 0,-10 0 0</inkml:trace>
  <inkml:trace contextRef="#ctx0" brushRef="#br0" timeOffset="453">1119 122 19447,'0'-25'-1111,"0"6"0,0-5 0,0 5 1209,0 1 0,1 9 0,5 3 238,6 4 1,3 10 0,3 5 0,-1 9-371,1 7 1,-3 13 0,-3 11 0,-6 9-277,-4 6 1,-4 4-1,-4 3 1,-8 7-640,-7 3 0,-10 3 994,-16-1 0,21-40 1,-2 1-1,-7 0 1,0 1-1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7:14.93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62 437 8452,'-15'-18'-33,"3"1"0,-1 5 0,5 2 691,-2 3-603,6-7 1,4 12 0,12-6 0,3 3 1,3-1 0,7 0 1,4 6-1,4 0-115,2 0 0,0 0 1,0 0-1,2 0-230,4 0 0,-3 0 0,9 2 0,1 2-251,3 2 1,-5 5 538,1-5 0,0 8 0,5-5 0</inkml:trace>
  <inkml:trace contextRef="#ctx0" brushRef="#br0" timeOffset="181">62 803 8725,'-9'-17'215,"9"1"0,11 5 1,7 5-244,5 4 1,14-4-1,15 0 1,12 2-356,10 3 0,2 1 0,9 0 1,4 0 382,1 0 0,-1 0 0,-2 0 0</inkml:trace>
  <inkml:trace contextRef="#ctx0" brushRef="#br1" timeOffset="450">1075 122 12196,'0'-17'-129,"0"-1"0,0 1 0,0-1 1,2 1 483,4 0 0,-2 7 1,7 4-1,3 4-146,2 2 1,9 0-1,2 4 1,2 6-216,0 7 0,0 12 0,6 2 0,0 6-350,0 4 1,-8 7 0,-3-1 0,-7 3 57,-5 3 1,-5-1-1,-10 1 1,-11-1-214,-15 0 0,-22 1 0,-18-3 552,-11-3 0,34-18 0,-1 0 0,-2-2 0,1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7:23.58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175 382 8431,'0'0'0</inkml:trace>
  <inkml:trace contextRef="#ctx0" brushRef="#br1" timeOffset="65">123 347 13265,'-18'0'-104,"1"0"1,-1 0 0,1 0-580,-1 0 683,1 0 0,7 0 0,2 0 0</inkml:trace>
  <inkml:trace contextRef="#ctx0" brushRef="#br1" timeOffset="232">245 609 11711,'27'0'44,"8"0"1,8 0-1,7 0 1,-1-2-14,-3-3 1,1-7 0,5-9 0,1-5-38,-1-1 1,-13-4-1,-6-8 1,-6-3-102,-6-3 0,-3-2 1,-7-3-1,-5 2 38,-4 1 1,-17 14 0,-11-2 0,-10 4 188,-11 4 0,-11 7 0,-6 11 0,-4 1-27,-2 4 1,-4 4 0,2 4 0,6 4-211,4 1 1,12 5 0,9 9 0,6 6-599,6 4 1,12 4 656,11 4 0,12 11 1,3 10-1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7:25.63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18 88 12821,'0'-26'-227,"0"-3"1,0 12 0,0 1 0</inkml:trace>
  <inkml:trace contextRef="#ctx0" brushRef="#br0" timeOffset="66">0 88 10810,'10'17'-1009,"4"1"934,-9-1 0,9 8 1,-4 3-1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7:25.833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525 35 14709,'-27'-17'-811,"1"-1"1</inkml:trace>
  <inkml:trace contextRef="#ctx0" brushRef="#br1" timeOffset="1214">53 385 8460,'-7'-16'0,"-5"5"0,-4-5 0,-1 6 0</inkml:trace>
  <inkml:trace contextRef="#ctx0" brushRef="#br1" timeOffset="1295">106 856 8405,'25'45'0,"4"7"0,12 1 0,3 7 0,9-8 0</inkml:trace>
  <inkml:trace contextRef="#ctx0" brushRef="#br1" timeOffset="2514">280 315 8438,'-7'-25'0,"3"3"0,-6-5 0,2 2 379,4 4 0,2 7 1,2 2 1121,0-1-178,0-3-1338,0 6 1,2 5 0,2 10 0,2 7 2,-2 4 0,4 3 0,-2 2 0,-1 5-15,3 1 0,-6 2 1,4 6-1,-4 2-122,-2 3 0,0-1 0,0 8 0,0 1 36,0 3 1,0-5 0,0 3 0,-2 3-121,-4 5 1,2 7 0,-6-6 0,3-4 79,3-5 0,0-1 1,0-7-1,-2-4-55,2-6 1,2-12 301,2-7 0,0-10 1,0-4-1,0-12 173,0-7 1,0-12 0,0-2 0,0-8-146,0-1 0,0-7 0,0 3 0,0-7-50,0-3 1,0-8-1,0 4 1,0-2-94,0 0 1,0 2 0,-2-4 0,-1 4 9,-3 2 0,-6 9 1,6 11-1,0 5-377,-1 5-93,5 5 0,-6 17 0,8 8 0,0 10-322,0 6 1,8 9 802,3 4 0,13 4 0,3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1:38.1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1291 841 8158,'-18'0'65,"1"-6"0,-1 0 1,1 2 368,-1 2 1,-1 4 0,-2 6-1,-3 11 136,3 14 1,2 10-1,3 11 1,4 7-154,7 8 1,6 15 0,11 11 0,13 0-350,-7-47 0,1-1 0,2 0 0,3-1 0,2-1 1,2 0-1,1 0 0,0 1-201,3 1 0,0-1 1,2-2-1,0-1 1,1-3-1,0 0 1,0 0-1,0-1-216,0 1 1,0 0 0,3 0 0,0-1 0,-1 2 0,-1 0-1,-1-4 1,0 0-489,31 29 1,-4 0-1,4-6 837,-2 2 0,-6-8 0,7 3 0,1-3 0,1 2 0</inkml:trace>
  <inkml:trace contextRef="#ctx0" brushRef="#br0" timeOffset="1117">2862 1033 8086,'-17'-18'693,"7"1"0,4 0-192,4-1 0,10 6 0,4 3 0,5-1-315,7 0 0,3 6 0,8-1 0,0 3-95,0 2 1,0 7 0,-1 5 0,1 4-25,0 1 1,0 8 0,0 4-1,-2 6-154,-4 6 1,2-4 0,-7 6 0,-3-3 38,-2 1 1,-1 6-1,-3-7 1,-1-1-54,-2-2 1,-1-2 0,5-2 0,-3-4-40,-1-6 0,0-5 0,5-6 0,1-7 20,-1-3 0,0-4 0,1-5 0,1-11 177,5-9 1,-3-14 0,6-5 0,-2-5 48,-3-1 1,-5-1 0,-3-1 0,-5-2 87,-1-2 0,-2 1 0,-8 9 0,-6 3 55,-9 3 0,-3 9 0,-9 9 0,0 7-107,2 5 0,2-1 0,7 7 1,1 2-364,-1 2 0,9 12 1,3 5-1,4 8-346,2 5 1,2 7 0,4 5-1,7 1-119,9 2 0,11-4 0,9 7 0,3 3-765,3 1 1451,3-5 0,9 5 0,2-5 0</inkml:trace>
  <inkml:trace contextRef="#ctx0" brushRef="#br0" timeOffset="1632">4260 1260 8093,'-2'-17'460,"-4"-1"1,-4 1-1,-7-1 784,-1 1 0,7 7 1,-1 4-924,-2 4 0,7 4 1,-1 4-1,2 6-240,0 3 1,0 8 0,6 3-1,0 1-74,0 4 0,0 2 0,0 4 0,2 2-176,4 1 1,2 1 0,5-4-1,-3 2-114,-2 1 1,4 1-1,-5-6 1,1-2-168,0-4 1,3 2 0,-5-7-1,0-5-282,2-5 0,-6-3 557,4-11 1,-3-4-1,1-15 1,2-4 288,-2-7 1,4-8 0,0-3-1,-1 2 71,1 2 1,4 8 0,-4 2 0,-1 2 156,1 3 0,0 3 1,-4 2-222,2-1 0,1 8-175,-1 5 1,-4 10 0,4 7 0,-4 4 63,-2 1 0,0 2 0,-2 3 1,-4 1 141,-6-2 0,-3-1 0,-3-3 0,3 1-18,3-1 1,-3-1-1,3-3 1,-2-1 42,3 2 0,-3-5 0,7 1-160,-3-2 0,6-1-82,-2-1 1,12-2-1,8 6 1,5-2-147,4-5 0,8 5 1,-2 0-1,6 2-77,6 3 1,-4-3 0,6 0 0,-3-1-340,1 1 1,0 0 0,-8 3 0,-2-3-1324,-2-2 1950,-8-2 0,12 1 0,-6 3 0</inkml:trace>
  <inkml:trace contextRef="#ctx0" brushRef="#br0" timeOffset="1815">4731 1522 8093,'-8'-18'0,"-3"1"2604,-5 0-2272,6-1 1,3 10 0,9 8-179,3 10 1,5 6 0,8 1 0,-1 0-205,1 1 0,-1 5 0,0 2 0,3 1-647,3-1 0,-3-2 0,3-3 0,-4-1 697,-1-2 0,-1 13 0,1-11 0</inkml:trace>
  <inkml:trace contextRef="#ctx0" brushRef="#br0" timeOffset="1948">4487 963 8217,'0'-17'-156,"2"1"0,3 3 156,7 1 0,11 8 0,4-4 0</inkml:trace>
  <inkml:trace contextRef="#ctx0" brushRef="#br0" timeOffset="2115">5063 579 8197,'-8'-18'-66,"-3"3"-821,-5 3 887,6-3 0,10 21 0,10-5 0</inkml:trace>
  <inkml:trace contextRef="#ctx0" brushRef="#br0" timeOffset="2466">5168 561 8166,'-27'-15'154,"-5"9"0,7-11 0,0 3 821,0 4 1,7 3-1,9 8-627,1 5 0,2 12 1,6 13-1,2 8-256,4 7 1,4 5-1,9 1 1,4 2-128,6 5 0,4-3 0,2 8 0,0 0-425,0-2 1,0 6 0,0-6 0,0 2-191,0 0 0,-2-2 0,-4 2 650,-6-6 0,-3 5 0,-3-1 0</inkml:trace>
  <inkml:trace contextRef="#ctx0" brushRef="#br0" timeOffset="2682">5569 334 8205,'-23'-19'766,"-2"0"0,0-1-245,-1 5 0,5 11 0,9 6-516,7 13 1,3 18 0,2 14 0,2 7 24,3 10 1,13 2 0,11 16 0,4 3-251,2 6 0,8-2 1,-20-42-1,0 0 1,1-2-1,1 1-263,-2 0 0,0 1 0,3-2 0,-1 1 198,-2 4 1,0-1 0,20 35 0,0 1-1</inkml:trace>
  <inkml:trace contextRef="#ctx0" brushRef="#br0" timeOffset="3149">6233 492 8044,'-12'-32'222,"1"-2"0,1 8 1,-4-7-1,5 6 595,1 6 1,-4 7 0,5 5 100,-3 1 0,6 4-907,-2 10 1,6 3-1,6 11 1,8 5-186,7 10 1,0 2-1,8 9 1,4 3 4,6 1 1,-2 3 0,4-1 0,-2 3-136,1 3 1,-1-2 0,6 6-1,-1-2-237,1-3 0,-4 5 0,3-2 0,-3-2 541,-8-6 0,2-11 0,-8 2 0</inkml:trace>
  <inkml:trace contextRef="#ctx0" brushRef="#br0" timeOffset="3349">6670 474 8201,'0'-41'0,"0"1"1338,0 1 0,0 10 0,0 5-875,0 5 0,2 11 0,5 10-478,11 14 0,1 9 0,10 12 0,2 4-47,2 5 1,10 6 0,2 7 0,1 5-202,1 4 1,-3 2 0,3-3-1,-4-1-265,-1-2 0,-5 2 1,4 6-1,-6 0-546,-6-4 0,-6-10 1074,-11 0 0,3-11 0,-5-4 0</inkml:trace>
  <inkml:trace contextRef="#ctx0" brushRef="#br0" timeOffset="3782">7665 666 8191,'0'-23'0,"0"0"0,0 1 0,0 9 0,0 1 0,0 10 0,2 2 0,4 10 0,5 5 0,5 11 0,3 3 0,3 4 0,1 2 0,8 5 0,-2 1 0,2-2 751,-2-2 0,4 4 1,-4-1-1,2-3-910,-1-6 1,-5 0-1,-10-7 1,-1-3-1355,-2-2 1562,-9-9 1,3-4 0,-10-12 0,-1-6 432,1-3 1,2-3-1,2 1 1,0-1 366,0 1 1,8-6 0,3 1 0,7 5-361,5 3 0,4 3 0,8-5 0,0 4-450,0 7 0,2 3 1,3 2-1,7 0-66,4 0 0,-7 0 0,-3 0 0,-4 0-358,-2 0 0,-6 0 0,-4-2 1,-4-4 88,-5-6 0,-10-5 0,-2-5 0,-6-5 104,-4-6 1,-14 2 0,1-11 0,-4-1-38,-2-4 1,-5-3-1,5-1 1,0 5-97,0 5 1,1 6-1,7 6 1,1 6-585,5 3 1,3 9-111,8 11 1,4 6 1018,8 23 0,7 8 0,16 7 0</inkml:trace>
  <inkml:trace contextRef="#ctx0" brushRef="#br0" timeOffset="4316">8748 1068 8232,'0'-18'392,"2"-1"1,2-2 200,2-3 0,5-5 1,-3 6-1,2 2-25,3 1 1,-3 3 0,0-1 0,-1 3 1933,1 3-2180,-6-3 1,4 15-1,-8 0-321,0 9 0,0 15 0,-2 5 0,-2 6 42,-2 5 1,-6-1-1,7 8 1,1 1-311,2 3 1,2-1 0,0-1-1,0-3-198,0 3 0,0 1 0,0 1 0,0-3-84,0-1 1,0-14 0,0 0 0,2-8 102,3-10 1,1-5 0,10-14 0,3-7 289,1-13 0,7-13 1,0-5-1,2-3 286,0-3 0,-2-3 0,4-1 0,-1 1 185,1 5 1,-6 3 0,-2 10 0,-4 4-53,-1 6 1,-3 9-1,-1 4-288,-2 3 0,-8 9 0,1 9 0,-3 5-51,-2 1 1,-2 7-1,-3 1 1,-7 0 8,-4 0 1,-3 4-1,-2-5 1,-5-1 237,-1 2 0,-2-5 1,-6 1-1,0-6 105,0-3 1,8-2 0,2 3 0,2-3 398,-1-2 0,7-2-577,5-6 1,12 0 0,4 0-1,16 0-199,11 0 0,2 2 0,11 1 0,1 3-502,0-2 0,1 4 1,5 0-1,-3-1-283,-1 1 0,-3 4 1,5-4-1,-5-1 886,-1 1 0,-2 6 0,-6-5 0</inkml:trace>
  <inkml:trace contextRef="#ctx0" brushRef="#br0" timeOffset="4498">9604 1120 8312,'-6'-17'2397,"0"-1"-2087,-8 1 0,20 17 1,0 10-1,8 13-409,3 10 0,6-2 1,1 10-1,-1-3-221,2 3 0,-3-4 0,5 4 1,0-4 319,0-2 0,-6 7 0,5 3 0</inkml:trace>
  <inkml:trace contextRef="#ctx0" brushRef="#br0" timeOffset="4632">9429 509 8135,'-6'-25'0,"-2"-4"200,-1-4 1,5 11 0,0 7-581,8 5 0,13 6 380,12 10 0,4 12 0,2 9 0</inkml:trace>
  <inkml:trace contextRef="#ctx0" brushRef="#br0" timeOffset="4865">10040 247 8347,'-17'-41'0,"-1"2"0,1 5 1656,-1 3 1,3 15-1028,3-1 1,4 20-1,8 9 1,2 13-342,4 8 1,4 16 0,9 5-1,7 6-124,8 6 1,1 8 0,8 4 0,-2-1-433,0 1 0,5 5 0,-3 1 0,1 5-513,-19-43 1,-1 1 0,-1 0 0,-1-1 0,20 42-1,-5-3 781,-10-4 0,2 5 0,-1-7 0</inkml:trace>
  <inkml:trace contextRef="#ctx0" brushRef="#br0" timeOffset="5050">10721 160 8418,'0'-51'484,"0"5"1,6 11 0,0 15 408,-2 13 0,6 24 0,1 24 0,7 9-637,5 8 0,2 12 0,6 14 1,-2 5-252,2 4 0,-17-42 0,0 1 1,0 0-1,1 1 0,-1 3 0,1 0-422,-1 2 0,-1-1 1,0-1-1,-1 0 1,-3-3-1,0-1 132,0 1 0,-1-1 0,-2 0 0,-2 1 0,0-1 0,0 1 0</inkml:trace>
  <inkml:trace contextRef="#ctx0" brushRef="#br0" timeOffset="5982">138 2779 8039,'-23'-17'301,"-1"-1"1,1 1-1,6-1 1,-1 3 1653,1 3-1600,7 5 1,4 7-1,12 2 1,6 3-73,3 7 0,3 5 0,1 5 1,4 3-254,6 2 0,-1-4 0,-1 5 1,-2-1-157,-4 0 1,1 0-1,-3 2 1,1-5-173,-5-5 0,-3-2 0,1 1 0,-3-1-162,-2 1 576,-2-9 1,-14-3-1,-4-12 1,-3-5 343,-3-5 0,7-11 0,1-6 0,2-6 138,4 1 1,2 1 0,2 2-1,0 0-93,0 0 0,8 2 0,4 2 0,3 4-380,3 1 0,7 11 1,6 9-1,6 4-343,4 2 0,7 4 0,-3 6 1,1 9-589,1 6 0,-1 4 0,5 8 0,-5 2-1150,-5 2 1,2 0 1955,-2-6 0,15 7 0,-2 3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7:29.91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106 104 8542,'-10'-25'215,"-4"5"1,7-3 1693,-3 3-1493,6 11 1,-4 3 0,8 14-222,0 9 0,0 8 0,0 10 0,0 2-93,0 4 1,0 4 0,0 7 0,0 0-187,0 1 0,0-1 1,0 1-1,0-3-116,0-3 0,0 7 1,0-6-1,0-1-161,0-2 0,0 1 0,-2-5 0,-1-2-318,-3-2 1,-2-10 0,4-4 678,-2-4 0,-7-9 0,3-2 0</inkml:trace>
  <inkml:trace contextRef="#ctx0" brushRef="#br0" timeOffset="166">438 645 8401,'11'-6'950,"1"1"0,-6-7 412,5 6-1942,-7 0 0,6 6 580,-4 0 0,3 8 0,9 2 0</inkml:trace>
  <inkml:trace contextRef="#ctx0" brushRef="#br0" timeOffset="850">1014 418 6351,'10'0'-198,"5"0"1,-5 0-1</inkml:trace>
  <inkml:trace contextRef="#ctx0" brushRef="#br0" timeOffset="1216">1014 418 7623,'0'-10'-696,"0"1"644,0 3 1,0 2 268,0-8 1,2 8 759,4-1-403,-4-5 0,7 2 873,-3-3-1218,-4-5 0,8 14-231,-4-4 1,-4 12 0,5 6 0,-1 3 1,0 3 1,8 1 0,-3 4 0,5 7 74,1 3 0,8-1 0,5 0 0,4-3-5,7 2 0,4-4 0,7 0 0,1-2-130,-1-3 0,-2-5 0,-3-3 0,-6-5-404,-4-1 0,-10-2 321,-4-6 1,-13 0 0,-12 0 0,-14 0 33,-11 0 1,-8-6 0,-6 0 0,-7 2-39,-8 2 0,1 2 0,-3 0 0,4 2-32,1 4 0,7-2 0,1 6 1,3 0-493,3-1 1,4 3 670,6 5 0,3 1 0,9-1 0</inkml:trace>
  <inkml:trace contextRef="#ctx0" brushRef="#br1" timeOffset="1399">1171 418 11675,'0'-45'-318,"-2"5"0,-2 5 275,-2 6 1,1-2-1,5 7 1,4 3 189,7 2 0,9 1 0,16 3 1,7 1-104,10 2 1,7 9 0,11-3 0,5 4-1151,6 2 1115,3 8 1,10 1-1,2 9 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7:34.91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1 331 8566,'0'0'0</inkml:trace>
  <inkml:trace contextRef="#ctx0" brushRef="#br0" timeOffset="167">1 243 11911,'17'0'187,"8"0"1,4 0-1,6 0-174,6 0 1,4 0-1,7 0 1,1 0-271,-1 0 1,4 0 0,-1 2-1,-7 2-435,-3 2 0,-12 2 0,-10-4 0,-4 3-1186,-1 3 1878,-9 2 0,-9 5 0,-9 1 0</inkml:trace>
  <inkml:trace contextRef="#ctx0" brushRef="#br0" timeOffset="349">105 785 8744,'8'-10'703,"4"4"1,9 4 0,4 2-1,4 0-754,8 0 0,6 0 1,9 0-1,1 0-454,-1 0 0,1 0 0,-3 0 1,-3 0-776,-7 0 1280,-3 0 0,-2 0 0,0 0 0</inkml:trace>
  <inkml:trace contextRef="#ctx0" brushRef="#br1" timeOffset="548">874 104 9843,'11'-30'119,"1"1"0,-8 14 0,4-1 296,0 7 1,1 5 0,9 10 0,-1 9-90,1 12 1,-3 10-1,-1 17 1,-5 7-275,-1 8 1,-2 1 0,-8 8 0,-4 0-284,-5 3 1,-19 6-1,-6 5 1,14-46-1,-1-1 236,-3-2 1,-2-1 0,-5 2 0,-2-1 0,-5-3 0,0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7:38.31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1 455 14278,'1'-17'-717,"5"-1"1,-4 6 1088,4 1 0,-4 5 39,-2-6-485,0 8 0,2-9 126,4 7 0,3 0 62,9 6 0,-1 0 0,1 0-123,-1 0 0,1 0 1,-1 2-66,1 4 1,-1-4 0,1 6 0,-1-2 35,1-1 0,-7 7 1,1-4-93,1 1 0,1-3 123,-2 6 1,1-6 726,-7 5-691,0-7-282,-6 4 0,-2-8 355,-4 0 0,4-2-502,-4-4 151,-3 4 293,7-5-473,-6 7 443,8 0 627,0 0 74,-8-8-936,6 6 465,-6-6-198,8 8-40,0 0 0,-7 0 203,-5 0 0,2 0 1,-1 0-158,-3 0 1,4 0 0,-1 0 0,-3 0 24,-1 0 1,3-2-1,0-2-81,-1-2 1,-3 1 245,-1 5 0,-1 7 1,3 5-65,3 4 0,2 3 0,7 2 0,-3 5-134,2 1 1,2 2 0,2 8 0,0 1-125,0 3 0,0 2 0,0-4 1,0 1-154,0-1 0,0-2 0,0-2 0,0 0-160,0 0 0,0-2 0,0-4 0,0-6-515,0-3 0,0-3 0,0 1 922,0-1 0,-8-7 0,-1-2 0</inkml:trace>
  <inkml:trace contextRef="#ctx0" brushRef="#br0" timeOffset="148">524 892 14340,'0'-18'-1728,"0"8"-88,0 3 1763,0 7 1,-7 0-1,-3 0 1</inkml:trace>
  <inkml:trace contextRef="#ctx0" brushRef="#br0" timeOffset="449">1223 612 16680,'-17'-25'-791,"-1"6"1,1-5 0,-1 7 1851,1 5 0,5-1-632,0 7 1,9 2-1,-3 10 1,6 5-467,6 5 1,5 3 0,12 5 0,5 3 86,-1 0 0,6 6 0,-4-4 0,4 4-393,2 2 0,-6 6 0,-2-3 0,-2-3-127,-3-4 1,-5-1-1,-3 4 1,-5-1 5,-1-3 1,-4-3-1,-12-8 1,-9 1 469,-10-5 1,-8-3 0,-8 1 0,-7-3-468,-7-2 1,-7-2 0,2-6-1,-2-2 498,-2-4 1,-6-12-1,10-9 1</inkml:trace>
  <inkml:trace contextRef="#ctx0" brushRef="#br0" timeOffset="598">1240 647 17111,'33'-23'0,"-1"0"-261,-3 1 1,-6 3 0,6 1 0,2 1 718,2-1 1,2-3 0,-2 2 0,-2 5-481,-2 4 0,0 3 0,6 3 0,-2-2-562,-4 2 1,2 4 440,-7 6 1,7 4 0,-4 7-1</inkml:trace>
  <inkml:trace contextRef="#ctx0" brushRef="#br0" timeOffset="1499">2480 857 17681,'18'-33'0,"-1"2"2,1 2 0,-1 1 1,1-1-1,1 6 708,4 4 0,3 7 0,5 0 0,-2 1-159,2 1 0,0 2 1,-2 8-1,-6 2-724,-3 4 0,-3 4-1,-1 7 1,-5 3-143,-5 3 0,-6 2 0,-6 8 1,-5 0 180,-5 4 1,-3-2 0,-5-2 0,-5 4 115,-4 0 1,-2-1 0,2-3-1,2-2 133,2-1 0,6-9 1,-4 2-1,2-3 190,3-3 0,5-5-603,5-1 1,16-7 0,19 2-1,18-4 93,13-2 1,10-2-1,12-2 1,8-2-357,7 2 0,-2 3 0,6 1 771,0 0 1,-6 7 0,7 3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7:48.0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9279,'24'0'1751,"1"0"0,4 0-1753,8 0 0,2 2 1,11 4-1,6 6-1429,5 3 1,-5 5 1430,2 3 0,-19-11 0,-6 3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7:50.4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140 385 9460,'19'0'203,"5"0"0,7 1-260,7 5 0,7-4 1,9 6-1,6-2-80,10 0 1,0 7-1,6-3 1,-4 2-919,-2-1 1055,-1 1 0,-7 5 0,-1 1 0</inkml:trace>
  <inkml:trace contextRef="#ctx0" brushRef="#br0" timeOffset="165">0 908 8413,'2'-15'35,"4"3"1,7 3 0,17 5 0,14-4 62,16-2 0,14 6 0,19-3 0,6 1-71,-48 3 0,1 0 0,1 0 0,1 0 1,-3 3-1,-1 0 0,37 0-632,-11 0 1,-12 0 604,-18 0 0,5 0 0,-7 0 0</inkml:trace>
  <inkml:trace contextRef="#ctx0" brushRef="#br0" timeOffset="348">978 245 8365,'29'-53'-6,"0"3"1,0 3 18,-1 7 0,3 13 1,-6 9-1,2 10 666,4 6 0,-4 10 0,0 6 0,1 11-149,-1 16 0,-14 7 0,1 22 0,-6 8-656,-2 5 0,-3 4 1,-8 1-1,-7 1-670,-4 4 0,-11-4 0,-8 5 373,-9-5 1,-15-10 0,-3-1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8:00.02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0 507 8376,'0'-12'701,"0"0"4142,0-1-4377,0-3 0,6 9 0,2 8 0,0 15-254,-1 11 0,7 8 0,-2 4 0,1 5-189,-1 7 0,3-3 0,-5 13 0,2-3-334,-1 0 1,-7 8-1,2-2 1,-4 2-443,-2-2 0,0-4 0,-2-9 0,-2-5 28,-2-5 1,-7-6 0,3-6 0,-1-8-92,-1-7 0,6-6 816,-6-8 0,1 0 0,-7 0 0</inkml:trace>
  <inkml:trace contextRef="#ctx0" brushRef="#br0" timeOffset="250">175 594 8376,'2'-41'0,"2"0"0,4 3 316,1 1 0,3 8 1,7 2-1,7 3 478,8 9 1,3-1 0,8 10 0,-2 2-401,-5 3 0,-1 8 0,-2 5 1,-2 5-288,-4 7 1,-3 5 0,-9 10 0,-1 1-297,-5-1 0,-3 6 0,-8-1 1,0 1-254,0-4 0,-4 2 1,-6-1-1,-9 3-149,-6 3 1,-6-5 0,-10-2-1,-6-4-27,-3-2 1,-2 0 0,-1-3 0,1 0 617,-1-3 0,1-8 0,0 4 0</inkml:trace>
  <inkml:trace contextRef="#ctx0" brushRef="#br0" timeOffset="616">786 1223 8341,'0'-18'453,"0"1"1,0 5 1145,0 0 1,-2 3-1174,-4-3 1,-3 4 0,-9 8-1,1 0-281,-1 0 0,1 4 0,-2 6 0,-3 7-106,-1 3 0,-8 7 0,2 4 0,-4 6-278,-2 4 1,0 7 0,0-1 0,0 1-170,0-1 0,2-4 0,4-9 0,8-1 195,7-3 0,6-5 353,8-8 0,2-7 0,6-4 0,9-6 228,11-6 0,5-4 0,4-7 0,1 1-83,3 5 0,6-3 0,-7 8 1,-1 2-154,-2 2 0,-2-3 0,0-1 0,-2 4-218,-4 6 1,2 0-1,-8 7 1,-1 3-285,-3 1 0,-1 3 0,-3-1 0,-1 3-299,-3 3 0,-1-4 0,4 7 0,-5-3-374,-1 0 1,-2 2 0,-6-3 1042,0 1 0,0 8 0,0-4 0</inkml:trace>
  <inkml:trace contextRef="#ctx0" brushRef="#br0" timeOffset="783">1223 1764 8376,'6'-12'44,"0"1"-284,-3-3 0,7 6 784,2 3 1,-5 5 0,-1 5 0,-4 7-292,-2 4 1,0 1 0,2 2 0,2 3-742,2 1 1,0 6 0,-6-4 0,0 1 487,0-1 0,7 6 0,3-4 0</inkml:trace>
  <inkml:trace contextRef="#ctx0" brushRef="#br1" timeOffset="900">1363 1100 9425,'-6'-17'-171,"0"0"1,-6-1 133,6 1 1,-7-1-1,3 1 1</inkml:trace>
  <inkml:trace contextRef="#ctx0" brushRef="#br0" timeOffset="1169">1380 262 8551,'0'-25'159,"-2"6"1,-2-5 0,-2 5 1877,3 1-1507,1 1 0,2 15 0,2 10 1,3 11-99,7 10 0,4 12 0,1 6 1,0 3-347,1 2 0,-6 7 0,-1 1 0,3 0-721,1 0 0,-5-2 0,-4-3 0,-4 1-999,-2 2 0,-2 0 1634,-4-5 0,-11-1 0,-11 1 0</inkml:trace>
  <inkml:trace contextRef="#ctx0" brushRef="#br0" timeOffset="1351">1485 332 8562,'17'-43'115,"1"8"0,-1 0 0,1 12 291,-1 10 0,-3 5 0,1 10 200,5 4 1,1 3-1,-5 11 1,-3 1-563,-1 2 0,-8 6 1,1-3-1,-3 1-503,-2 4 0,-7 0 0,-5 0 0,-4-2-365,-1 2 1,-8 0 0,-2 0 823,-1-2 0,-12 0 0,3 6 0</inkml:trace>
  <inkml:trace contextRef="#ctx0" brushRef="#br0" timeOffset="1534">2114 157 8273,'21'-38'0,"-2"3"565,-3 7 0,-12 7 1,-4 6 323,-10 3 0,0 4 0,-1 12-392,-3 8 0,4 1 0,1 16 0,1 2-231,4 2 0,2 10 0,2 4 0,0 5 30,0 6 0,-2 4 0,-2 8 0,-4 2 146,-1 4 0,-3 3-442,-5 9 0,-9-1 0,-1 0 0</inkml:trace>
  <inkml:trace contextRef="#ctx0" brushRef="#br1" timeOffset="1684">1991 716 10939,'16'-44'-186,"-3"3"1,-1 6 895,2 6 1,1 4 0,5 9 0,5 2-375,10 3 0,0 7 0,7-2 0,-1 4-1066,0 2 0,7 2 0,-1 4 679,3 6 0,-5 11 0,-2 4 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8:03.693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18 385 9048,'0'17'0</inkml:trace>
  <inkml:trace contextRef="#ctx0" brushRef="#br1" timeOffset="81">0 333 9323,'0'-18'46,"2"8"1,4 3 0,6 1-21,3 0 0,11 0 0,5 6 1,7 2-214,9 4 0,11-2 0,6 6 0,4-1-257,2 1 1,-6 0 0,-2 1 443,-2-5 0,-1 4 0,-7 0 0</inkml:trace>
  <inkml:trace contextRef="#ctx0" brushRef="#br1" timeOffset="284">385 71 8584,'-18'-18'59,"3"1"0,1 1 897,2 5-907,9 3 1,-5 12-1,10 5 1,4 11 3,5 5 1,-1 10-1,2 10 1,1 1-181,3 3 0,-1 5 0,-1-6 127,-3 9 0,1 5 0,6 8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8:12.4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288 1291 8313,'0'18'0</inkml:trace>
  <inkml:trace contextRef="#ctx0" brushRef="#br0" timeOffset="247">131 1518 8313,'12'0'281,"-1"0"1,3 0 690,1 0 0,3 0 0,1-2 0,5-4-545,5-5 0,6-12 1,5-9-1,7-8-239,3-13 1,3-9 0,1-13 0,-25 33 0,0 0-158,3-3 0,0-1 0,-1 1 0,0-1 0,1-3 0,0 1 0,0 0 0,0 1-139,0 1 0,-1 0 0,-1 2 1,0-1-1,20-38 0,-5 7-249,-10 12 1,-2 15 0,-10 9 0,-2 3-456,-1 2 0,-3 14 0,1 5 71,-1 6 1,1 6 0,-1 12 0,1 10 294,-1 9 1,0 14 0,1 5 0,-1 9 445,1 9 0,-8 0 0,-3 13 0,-7-7 0</inkml:trace>
  <inkml:trace contextRef="#ctx0" brushRef="#br0" timeOffset="333">1214 1833 8313,'-18'0'0</inkml:trace>
  <inkml:trace contextRef="#ctx0" brushRef="#br0" timeOffset="530">1057 1885 8997,'-10'0'2939,"4"-4"1,12-8-2896,5-11 0,13-10 0,7-11 1,8-15-44,7-14 0,-21 30 0,1-2 0,1-3 0,0-3 1,2-3-1,0-2-37,3-3 1,0-1-1,-1 0 1,0 0-1,0 2 1,0 2-1,-1 3 1,-1 3-195,-4 4 0,0 2 0,20-33 1,-10 15-1,0 9-417,0 11 1,-8 12 0,-4 7 0,-4 6-89,-1 5 0,-1 4 1,1 8-1,-1 2-200,1 4 0,-3 12 935,-3 11 0,3 4 0,-5 2 0</inkml:trace>
  <inkml:trace contextRef="#ctx0" brushRef="#br0" timeOffset="814">148 994 8588,'-38'-58'383,"3"0"1,-2 0 0,15 5-1,9 1 272,11-1 1,19-1 0,20-2-1,16-4-392,15-2 1,-29 30-1,3 1 1,7-2-1,3 1 1,5 0-1,2 1-127,5 0 0,2 2 0,7 3 1,2 2-1,1 2 0,1 3 1,0 1-1,-1 1-188,-3 2 0,-2 1 0,-1 4 0,0 3 0,-6 3 0,0 2 0,-1 1 0,0 2-47,0 1 0,-2 2 1,-6 0-1,-1 3 1,-2 4-1,-1 3 1,-3 2-1,-1 1-299,38 22 0,-41-12 0,-2 3 0,31 28 1,-3 8-39,-4 4 0,-12 7 0,-1 7 0,-31-40 0,-1 3 30,-2 2 1,-2 1-1,0-2 1,-1 1-1,-1-1 1,-2 1-1,4 48-1511,-9 0 1917,-7-44 0,0 1 0,-1-4 0,0 1 0,0 1 0,0 0 0,0 0 0,0-1 0,0 1 0,0-1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8:31.6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2878 7936,'0'-35'463,"-2"0"0,-4 0 82,-6 0 1,-1 8-1,-1 4 1,2 5-425,-1 7 1,3 3 0,1 12-73,1 7 1,0 9-1,4 17 1,-2 5-139,2 11 1,2 13-1,2 11 1,0 3-44,0 3 1,8 10 0,-2-43 0,0 1-1,1 3 1,1 1 112,1 3 1,0 0 0,2 6 0,1 0 0,1 3 0,-1 0 0,1 3 0,0 0-22,-1 3 1,1 0 0,2 0 0,1 1 0,-2 3-1,-1-1 1,1-1 0,-1 0 79,-1-2 1,-1 1 0,2 3 0,0 0 0,-1-1 0,-1 1 0,0 2-1,-1 1 0,1 1 0,-2 1 0,-3 0 0,-1-1 0,0-2 0,0-1 0,0 2 0,0-1-105,0 2 0,-1 1 0,-1 3 0,0 1 0,2 2 0,0 1 0,-1-3 0,0 0 74,-2 1 0,0-1 0,1 0 0,1 1 0,0 2 0,0 0 0,1 2 0,0 1-31,2 1 0,-1 0 0,-1 0 0,0 0 0,1-4 0,0-1 1,0 1-1,1 0-16,1 2 1,0-1 0,0-1-1,1 0 1,0-5 0,0-1-1,0-3 1,-1-1 31,1-2 1,0 0 0,0-3 0,-1 1 0,1 1 0,0-1 0,-1-2 0,-1-2-45,-1-2 1,0-2 0,2-6 0,-1-2-1,-2-5 1,0-1 0,7 44 34,-1-8 0,-1-2 0,2-17 1,-5-8 96,1-5 1,-6-13 0,4-3-1,-4-4 333,-2-2 0,0-14-1820,0-3 0,0-14 1405,8-4 0,1-8 0</inkml:trace>
  <inkml:trace contextRef="#ctx0" brushRef="#br0" timeOffset="1250">280 2703 7882,'10'-8'-22,"7"1"0,-1-5 90,5 6 0,16 4 0,2 2 0,11 0-44,16 0 1,12 6 0,17 2 0,-43-4 0,1 0-17,3 0 1,2-1-1,9 1 1,2 0 0,3-2-1,1 0 1,4 1 0,0 0-156,1-1 1,1 0 0,3-2 0,1 0 0,3-2 0,0 0 0,5-2 0,1 0 144,4-1 0,0 0 1,0 3-1,0-1 0,0-3 1,0 0-1,-30 2 1,1-1-1,0 0-51,1 0 1,1 0-1,0 0 1,2-1 0,1 0-1,0 0 1,0 0 0,0 1-1,0-1 1,-1 0-1,1 0 1,0 0 92,0 1 0,1-1 0,-1 0 0,2 0 0,-1 0 1,1 0-1,4 1 0,-1-1 0,1 0 0,1 1 0,-1-1 1,0 1 3,-1 1 0,0 1 0,0-1 1,-1-1-1,0 0 0,-1 1 1,-3 2-1,-2 0 0,2 0 0,0 1 1,0 0-1,1 0-12,0 0 0,0 0 0,0 1 0,-1-1 0,0 2 0,0-1 1,-2 0-1,1 0 0,-1 0 0,30 0 0,-2 0-14,-2 0 1,0 0 0,-2-1 0,0 2 0,1-1-1,-1 2 1,-3-1 0,0 1-93,-2 1 1,-1 0 0,-5 3 0,-2 0 0,-5-2 0,-2 0 0,0-1 0,-1 1 84,-1 0 0,0 0 0,-2 2 1,0 0-1,-4-2 0,0 0 1,-4-1-1,0 1-5,-2 0 1,-2 0-1,-4 0 1,-1 0-1,0-2 1,-1 0-1,41 4 35,-10-3 0,-13-1 0,-12-2 0,-5 0 195,-7 0 0,1 0 0,-10 0 0,-6 0-110,-4 0 0,-4 0 0,-5 0 1370,-1 0-1070,-7 0-105,-2 0 0,-8 2 0,0 4-380,0 6 1,0 5 0,0 8 0,0 10 80,0 10 1,-6 13 0,0 8 0,0 10 7,-2 11 0,1 10 0,0-40 1,0 1-1,2 3 0,0 2-33,2 2 0,-1 2 0,-2 4 0,0 1 0,3-2 0,0 0 0,1 4 1,0 2-97,1 1 0,0 1 0,1 4 0,0 1 0,0 0 0,0 1 0,0 0 0,0 0 80,0 1 1,0-1 0,1 1-1,0-1 1,2 3 0,0 1 0,2 1-1,2 0-1,0 5 1,1-1-1,1-6 1,0 0-1,-1 5 1,1 1 0,0-2-1,0 0-96,-1 0 1,1 0 0,0 6 0,0 0 0,-4-30 0,0 1 0,0-1 0,0 1 0,-1-1 0,1 0 96,1 32 0,-1 0 0,-2-1 0,0 0 0,2 0 0,0 0 0,-2-31 0,-1 0 0,1 1 5,-2 1 1,0 1 0,0-2-1,1 28 1,-2-1 0,1 1-1,-2 0 1,1-6 0,0 0 13,1-2 1,-2-1-1,-1-2 1,-1-1-1,-1-3 1,0 1-1,0-4 1,0-1-32,1-5 0,-2-1 1,-1-2-1,-1-2 1,2 0-1,0 0 0,-1-2 1,0 0 84,1 1 0,-1-2 0,1-8 0,0-1 0,-1-1 0,0-2 1,1 44 23,3-11 0,0-9 0,-2-3 0,-2-7-22,2-7 0,2-9 0,0-7 0,-2-8 142,-1-2 0,-3-14 0,4-2 0,-4-3-101,-2-4 0,5-1 0,-7-5 1,-2 2 350,-1-2 0,-8-2 0,-3-2 0,-1 0-275,-4 0 1,-10 0-1,-5 0 1,-5-2-80,-1-4 1,-8 4-1,-4-5 1,-6 1-312,-6 0 1,-3 0-1,-11 6 1,-7 0 56,42 0 1,0 0 0,1 0 0,-1 0 0,-6 0 0,-2 0 0,0 0 0,0 0-73,-2 0 1,-2 0 0,-7 2 0,-2 2 0,-3 0 0,-3 0 0,-4 0 0,-2-1 209,-3 1 1,-1 0-1,-5 0 1,-2 0 0,30-3-1,-1 0 1,0 1-1,-4 0 1,-1 1 0,-1 0-105,-4 0 0,-2 0 0,1 0 0,1-1 0,-1-1 0,0 0 1,-7 1-1,-1 0 0,0 0 0,-1-1 0,-1 0 0,0-1 176,-3 0 0,0 0 0,-1 0 0,-4 0 0,-1 0 0,0 0 0,24 0 0,-1 0 0,0 0 0,0 0 0,-1 0 0,0 0 1,0 0-1,0 0-101,1 0 1,-1 0 0,1 0 0,0 0 0,1-1 0,-1-1 0,1 0 0,-1-1 0,-2 1 0,1-1 0,-1 0 0,0 0 0,0-1 0,0 0-1,0 0 1,0 0 153,-1 0 1,-1-1 0,1 1 0,1 0 0,-20-2-1,1 0 1,0 0 0,2 0 0,0 0 0,1 1 0,4-1-1,1 0 1,1 0-22,3 1 1,1-1 0,2 0-1,5-2 1,1 0 0,1 0-1,5 1 1,1-1 0,1 0-1,-23-3 1,4-1-74,12-1 1,4 1 0,12 2 0,4 0 0,-27-15-303,17 0 0,31 7 0,35-1 1,29 7-813,33 4 1,35-5 1104,-32 7 0,4 0 0,-3 2 0,2 0 0,9 1 0,1-1 0</inkml:trace>
  <inkml:trace contextRef="#ctx0" brushRef="#br0" timeOffset="2181">4209 485 8077,'-2'-37'0,"-3"-1"0,-7-3 380,-4 2 1,-1 10 0,-1 6-1,1 3 45,0 3 1,-1-1-1,1 3-215,-1 3 0,1 6 0,-1 14 0,1 9-71,-1 11 1,-1 12 0,-2 9-1,-3 7-34,3 8 1,2 6 0,1 4 0,1 3-121,-1 3 1,8-4 0,5 7 0,5 6-203,5 8 1,7-7-1,11-3 1,6-4-19,4-3 0,10-4 0,4-14 0,3-10 169,3-9 1,1-16 0,4-10-1,8-9 72,8-6 1,5-19-1,11-14 1,-44 7-1,1-3-20,2-5 1,1-4-1,3-7 1,0-3 0,5-7-1,-1-3 1,3-4-1,0-2-168,0-2 0,-1-2 0,-1 0 0,-2-2 0,-5 0 1,-3-2-1,-3 4 0,-3 0 83,-4 5 1,-6 0 0,-9 11 0,-5 1 0,3-30 0,-17 11 168,-13 10 1,-21 9-1,-6 4 1,-7 5 43,-6 7 0,-7 0 0,-6 9 0,-4 5-19,-6 5 1,-7 1 0,3 7-1,2 4-194,2 6 0,5 8 1,2 9-1,9 4-400,8 2 0,1 2 0,10 8 1,6 4-323,4 6 1,6 1 820,9-1 0,-2 1 0,9-3 0,1 5 0,2 7 0</inkml:trace>
  <inkml:trace contextRef="#ctx0" brushRef="#br0" timeOffset="2532">4681 869 8148,'-37'-9'20,"-2"-7"0,0-3 87,6 3 1,0-1 0,10 5 0,2-3 1024,1-3 0,5 7-696,3-1 0,6 2-458,12-1 0,6 3 0,9 8 0,4 0-87,3 0 1,1 0 0,4 0-1,-2 2-42,-2 4 0,0 1 0,6 7 1,-2-2-182,-4 1 1,4-3 0,-4 1 0,4 3 73,2 2 0,-6-5 0,-2-1 0,-2 0-57,-3-1 1,3-5-1,-2 4-748,-1 0 1063,-11-6 0,-11-2 0,-9-10 0</inkml:trace>
  <inkml:trace contextRef="#ctx0" brushRef="#br0" timeOffset="2767">4471 1219 8037,'-17'0'225,"-1"0"0,1-2 509,-1-4 0,1 4 0,1-2 0,3 8-550,1 8 0,8 11 0,-1 8 1,3 8-235,2 7 0,0 18 1,2 10-1,3 8-341,7 7 1,9 8 0,3-4 0,-3-4-201,-2-5 0,-1-5 0,-3-7 0,-1-2-377,-2-8 1,-9-8 967,3-7 0,-12 3 0,-3-5 0</inkml:trace>
  <inkml:trace contextRef="#ctx0" brushRef="#br0" timeOffset="2999">3581 2249 8062,'-35'0'702,"6"-2"1,1-4-236,3-5 0,12 3 0,16 2 0,21 4-867,20 2 1,26-8 0,23-3 0,-38 3 0,1 0 315,5 0 0,2-1 0,9-3 0,2-1 0,8-2 0,3 0 0,8-2 0,2-1-142,-28 5 0,2-1 1,-1 1-1,27-2 1,0 1-1,0-1 0,0 1 1,-8 2-1,-3 2-40,-8 1 1,-1 1 0,-5 2 0,-2 0 265,-9 0 0,-2 0 0,1 4 0,-1 1 0,42-5 0,-8 4 0</inkml:trace>
  <inkml:trace contextRef="#ctx0" brushRef="#br0" timeOffset="3283">6043 1201 8011,'-15'-11'0,"1"1"0,4 0 357,3 0-319,1 7 1,8 3-1,5 13 1,9 9-26,5 7 0,10 4 1,-2 2-1,2-1-154,-1 1 1,3 0 0,-4 2-1,2 2-1134,-2 2 1275,4 0 0,-6 1 0,8 3 0</inkml:trace>
  <inkml:trace contextRef="#ctx0" brushRef="#br0" timeOffset="3565">7004 1096 8060,'9'-34'436,"-1"6"1,-8 5 366,0 4 0,0 13-905,0 12 1,-8 5 0,-3 18-1,-7 2 50,-5 2 1,2 10 0,-9 4-1,-1 3-112,-2 3 1,-1 1-1,-1 2 1,0 0 24,0-5 0,0 1 0,2-7 0,2 0 52,2-5 1,13-5 0,1-6 119,5-5 1,6-13-1,12-5 1,11-4 182,14-2 1,12-2 0,13-4 0,8-3-194,8-1 1,5-4-1,9 6 1,-1 1-353,0-1 1,6 2 0,1 6-1,-5 2 329,-6 4 0,-5 4 0,-8 7 0</inkml:trace>
  <inkml:trace contextRef="#ctx0" brushRef="#br0" timeOffset="3833">7824 1551 8072,'16'-14'0,"-2"-5"675,-3-7 1,-5 3 0,6-4 0,3 2-570,7 3 0,5 3 0,8 1 0,0 3-146,-1 3 1,1-1 0,0 5 0,0 0-93,0 0 1,-8-3 0,-5 3-44,-9-2 0,1 4 0,-8-5 0,-4-3 198,-6-1 0,-6-3 1,-9 1-1,-5-1 98,-5 1 1,-6-6-1,-5 1 1,-7 5 82,-3 3 0,3 10 1,0-2-1,1 5 5,1 1 0,3 1 0,9 7 1,3 10-657,7 9 1,6 6 0,5 4 446,6 3 0,28 5 0,7 7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8:38.4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 11646,'-10'7'-1013,"2"-3"0,8 8 1013,0 2 0,-7 9 0,-3 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1:50.7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35 660 8678,'0'-17'449,"0"-1"1,0 1 0,0-1 0,-2 1 1019,-3-1 0,1 1-632,-8-1 0,8 10 1,-2 8-553,4 10 0,4 13 1,4 7-1,6 3-136,3 2 1,11 5 0,3 3 0,6 2-325,5 3 1,-3-5 0,6-2 0,-2-7-224,-1-4 0,1-5 0,-6-10 0,0-3 107,0-6 1,-6-6-1,-2-10 1,-2-11 221,-3-12 1,-9-14 0,-3 1 0,-2-5 266,-4-1 0,-2-6 0,-4-1 0,-2 3-40,-2 2 1,-8 9 0,3 6 0,-3 8-19,3 8 0,-3 9-466,8 3 0,0 17 0,8 5 0,6 14-1096,10 8 0,9 2 0,11 2 1422,3 4 0,16 4 0,-3 7 0</inkml:trace>
  <inkml:trace contextRef="#ctx0" brushRef="#br0" timeOffset="333">1275 835 8916,'-2'-35'0,"-3"0"678,-7 0 0,-6 2 0,-3 2 0,-4 4 368,-2 1 0,-2 3 0,-6 8 1,0 3-342,0 6 0,0 4 0,2 4 0,4 4-542,5 6 1,7 5-1,5 6 1,5 6-325,-1 4 1,6 2 0,-4 0 0,4 0-307,2 0 0,6-6 1,2-2-1,0-1-493,-1-5 0,5-2 0,-4-1 329,1-1 1,-3-7 0,6-4 764,1-4 1,3-10-1,-1-4 1,1-5 208,1-6 0,-3 3 1,11-3-1,-1 4-72,-1 1 0,6 1 1,-4-1-1,2 3-286,4 3 1,2 2 0,2 6 0,2-1-481,4 1 1,-4 8 0,4 3 0,-3 3-498,3 4 1,-2 1-1,6 3 1,-3-1 991,-3 1 0,-2-1 0,-2 0 0</inkml:trace>
  <inkml:trace contextRef="#ctx0" brushRef="#br0" timeOffset="533">1537 485 8303,'-29'-52'300,"2"0"0,0-3 338,0-3 1,5 11 0,-1 1 0,6 7 1026,5 4 0,-2 2-900,9 4 0,1 6 0,9 11 0,9 8-413,7 8 0,5 6 0,7 9 0,0 4-219,3 7 0,5 10 0,0 7 1,4 1-449,-1-1 0,-1 9 0,-8-3 0,2 3-1071,3 4 1,-3 0 0,4 6 0,-4-2-3120,-2 2 4505,-8-6 0,14 16 0,-4-4 0</inkml:trace>
  <inkml:trace contextRef="#ctx0" brushRef="#br0" timeOffset="850">2009 817 8497,'0'-44'0,"-2"5"0,-4 6 1898,-6 4 1,5 7 0,-1-1-438,0 4 0,8 9 0,0 6-1229,10 8 1,7 11 0,7 9-1,5-1-416,4 2 0,-4 0 0,0 6 0,2-1-217,2 1 0,-6-6 0,-4 0 0,-1-2-1279,1 1 1,-9-7 1229,3-5 1,-11-10-1,0-4 1165,-4-14 0,-2-9 0,0-10 0,0 0 95,0 0 1,5-6 0,3 1 0,4 1-134,7 2 0,1 4 1,9 4-1,4 6-330,6 3 1,-1 11 0,9 3 0,3 6-59,7 6 0,-5 9 1,2 10-1,-5 2 0,-1 5 0,-3 1 1,-2 1-1,-6 1-5050,-10 0 0,-8 0 4761,-7 0 0,-4 0 0,-8 0 0</inkml:trace>
  <inkml:trace contextRef="#ctx0" brushRef="#br0" timeOffset="1134">2795 835 8586,'15'-18'29,"-1"1"1,-3-1 440,3 1 0,7 1 1,5 3-1,1 3 610,4 2 1,4 0 0,4 5 0,1-5-532,-1-2 0,-2 4 0,-4-5 1,-2-3-249,-2-1 0,-15-5 1,-3-1-1,-7-4-19,-4-3 1,-8 7 0,-5-4 0,-8 2-119,-9-1 0,-3 3 0,-3 9 0,-3 4-53,-2 1 1,8 5 0,10-2 0,3 8-283,3 7 0,7 7 0,4 5 0,6 6-100,6 4 0,12 4 0,13 4 0,7 5-695,9 5 1,9 1 0,4 1 0,3-3-891,3-3 1,0 1 1855,-2-7 0,3 0 0,-4-6 0</inkml:trace>
  <inkml:trace contextRef="#ctx0" brushRef="#br0" timeOffset="1266">3668 695 8463,'-18'-29'0,"1"2"0,1 1 3801,5 5-2662,-5 2 0,16 11-1139,0 8 0,16 8 0,11 9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8:38.6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53 8905,'-24'-2'0,"-3"-4"1917,-6-5 1,4-3 0,-8 2-6254,6 7 4336,10 3 0,-4 17 0,7 5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8:39.2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453 709 7827,'-30'-2'195,"1"-2"1,-2-2 165,-2 3 1,-2 1 0,0 2 0,0 2-204,1 3 0,-1 13 0,0 13 1,2 8-118,4 7 0,3 5 1,11 3-1,3 4-55,6 6 1,6 6 0,8 4 0,10 2-77,9-3 0,14 5 0,5 0 0,8-1 47,-23-38 1,2 0-1,2-1 1,2-2 0,7-3-1,2-2 1,0-2 0,3 0-31,2-1 0,2-2 0,4-2 1,1-3-1,5-1 0,2-3 0,1-3 1,2-3 34,0-4 0,2-3 0,2-2 1,1-4-1,1-3 0,0-3 1,1-5-1,1-3-164,4-4 1,-1-3-1,-4-5 1,0-2-1,1-2 1,-1-2-1,-3-3 1,-2-2 31,-2-3 1,-3-3 0,-1-3 0,-3-3 0,-5-4 0,-2-3 0,-3 0 0,-5-2 107,-7 1 1,-4 0-1,-5 3 1,-6-1 0,-8 1-1,-5 0 1,-2 1-1,-4 1 271,-4 1 1,-6 3-1,-22-30 1,-25 7 0,-14 9-44,-14 7 1,36 33 0,-3 2 0,-7 0-1,-3 3 1,-1 1 0,0 1-2,-2 1 1,0 3 0,-4 3 0,-1 3-1,1 3 1,-2 2 0,1 0 0,-1 2-138,-3-1 1,2 2 0,5 5 0,1 3 0,3 2-1,2 2 1,4 2 0,3 3-472,-38 22 1,7 13-1,14 9 1,8 2-29,11 0 1,18 6-1,12 5 1,11-1 470,10-2 0,-2 4 0,8-1 0,3-1 0,7-2 0</inkml:trace>
  <inkml:trace contextRef="#ctx0" brushRef="#br0" timeOffset="235">1535 1635 7814,'-17'-8'167,"-6"-2"0,-1-7 0,1-1 159,-2 1 0,5-1 0,-3 1 0,6-1-209,5 1 0,-2-1 0,9 1 1,1 0-42,2-1 0,2 1 0,2 1 1,3 3-268,7 1 0,9 0 0,5-3 0,1 1-211,4 2 1,8 7 0,3-5 0,1 2-656,0 4 1057,5 2 0,-3 2 0,7 0 0</inkml:trace>
  <inkml:trace contextRef="#ctx0" brushRef="#br0" timeOffset="518">2758 1320 7884,'-20'-31'84,"-3"-4"1,6 12-1,-3-6 1,9 8 1012,3 3 1,4 8-1037,10 5 1,13 3 0,18 2 0,17 0-116,20 0 1,15 0 0,-34 0 0,3 0 0,4 0 0,2 0 13,6 0 0,4 0 1,9 0-1,4 0 1,12 0-1,2 0 1,-30 0-1,1 0 0,1 0-186,0 0 0,1 0 0,0 0 1,0 0-1,-1 1 0,1 0 0,0 0 1,0 0-1,-1 0 0,-1 1 0,0 0 1,0 0 41,-1 0 0,0-1 0,-2 0 0,26 0 0,-4 0 0,-3-1 1,-3 0-1,-6 0 0,-3 0-396,-5 0 0,-2 0 580,-6 0 0,-2 0 0,-1 0 0,-1 0 0,-4 0 0,0 0 0,1 0 0,-1 0 0</inkml:trace>
  <inkml:trace contextRef="#ctx0" brushRef="#br0" timeOffset="802">3771 133 8255,'0'-25'0,"0"-3"954,0 1 1,0 2 0,2 9-881,3 5 0,3 20 0,6 23 1,-3 18-121,3 18 0,2 13 1,-8-32-1,-1 1 1,0 7-1,-2 1 6,-2 6 1,0 2-1,0 5 1,1 1-1,0 10 1,-2 1-1,0 4 1,0 1-282,0 4 0,-2 0 1,-2 3-1,-2 1 0,1-2 1,0 0-1,1-4 0,-2-2 110,0-5 1,1-3-1,2-4 1,0-2 0,-3-7-1,0 0 1,1-2 0,0 0-20,1 0 0,-2 0 1,-2-10-1,-1-2 1,1 0-1,0-1 230,-9 41 0,-1-9 0,1-5 0,-3-7 0,-3-10 0</inkml:trace>
  <inkml:trace contextRef="#ctx0" brushRef="#br0" timeOffset="1135">3718 2927 7842,'-52'-2'54,"-2"-6"0,-3-7 54,-1-7 1,0 1 0,5 8 0,1 3-91,0 2 0,-1 2 1,3 6-1,3 0 39,7 0 0,3 0 1,4 2-1,2 2-86,2 2 1,13 7 0,0-1 0,7 4-50,5 1 0,-4 6 0,2 3 1,2 1 48,2 4 1,2 2 0,0 2 0,2 2-4,4 3 0,-2 3 1,8 6-1,1-3-98,3 3 1,1-5 0,1 5 0,-1 1-155,1 1 0,-7 5 0,1-11 284,2-1 0,9 7 0,4-7 0</inkml:trace>
  <inkml:trace contextRef="#ctx0" brushRef="#br0" timeOffset="1317">3159 3783 7829,'-17'-8'454,"1"-4"1,3-1-105,1 1 0,6-1 1,-3 5-421,1-2 1,4 6 0,10-2-291,6 4 0,5 4 0,6 2 0,6 4-323,4 2 0,8 1 683,0 7 0,7-1 0,-3 1 0</inkml:trace>
  <inkml:trace contextRef="#ctx0" brushRef="#br0" timeOffset="1501">2775 3713 7835,'-27'0'49,"0"0"1,6-2 0,-3-2 221,3-2 0,2 0-472,1 6 1,8 8-1,6 6 1,8 7-142,8 8 1,5-2 0,9 3 341,9 1 0,7 9 0,11 5 0</inkml:trace>
  <inkml:trace contextRef="#ctx0" brushRef="#br0" timeOffset="1669">3142 3503 8971,'-19'-2'642,"-5"-3"0,5 5 0,-4 2 0,3 13-678,3 12 0,-1 16 0,1 9 0,-1 10-1154,1 6 0,1 16 1190,5 3 0,0-34 0,-2 1 0,4-1 0,-1 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8:36.7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433 342 7954,'-18'0'94,"1"0"1,-1 0 0,1-2-1,-1-1 172,1-3 0,0 0 0,-1 8-117,1 4 0,-1 5 0,1 11 0,-1 3-22,1 2 0,-1 8 0,1 10 0,-1 3-108,1 6 0,-6 16 1,-1 0-1,5 4-120,5 4 0,1-1 0,7 9 0,2-3-105,2 0 0,2-1 0,2-12 0,4 0 69,6-1 0,5-1 0,6-4 0,6-7 78,4-9 0,4-7 1,4-10-1,6-6 142,3-5 1,10-7 0,4-15 0,6-4-19,6-5 1,1-20 0,7-10 0,-3-9-71,-39 21 0,0-1 1,-2-1-1,-1-2 1,3-4-1,0-3 1,1-2-1,-1-2-73,1-1 1,-1-1 0,1-1-1,-2-1 1,-6 3 0,-2 1 0,-1-1-1,-2 1 80,-3 0 1,-2 2-1,18-32 1,-16 5-1,-9 10 165,-11 11 1,-12 5 0,-9 8 0,-5 2-33,-5 4 0,-13-4 0,1 6 0,-9-2-107,-9 0 0,-7 7 0,-8-1 0,-3 4-69,-4 1 0,-3 9 0,-9 1 0,1 2-130,0 0 0,7 2 0,2 10 0,3 6 1,-1 3 0,0 10 1,8 5-1,4 3-85,6 2 0,12 1 1,5 5-1,6 4-30,6-1 0,6 7 0,11-5 0,8 5 285,8 1 0,-2-3 0,8-1 0,3 5 0,10 1 0,9 4 0</inkml:trace>
  <inkml:trace contextRef="#ctx0" brushRef="#br0" timeOffset="285">642 1373 7831,'-15'-20'0,"1"-1"0,3-2 157,-3 1 1,4 3 0,-1 2 0,-1-1 455,2 1 1,3 5-1,7 0-526,0-1 0,2 3-259,3-2 1,5 9 0,8-3 0,-1 4-20,0 2 0,1 0 0,1 2 0,3 2-162,1 1 1,8 1 0,-4-6 0,2 0 41,0 0 1,2 0 0,8 0 0,4-2 310,2-4 0,-7 5 0,13-23 0,-7 5 0</inkml:trace>
  <inkml:trace contextRef="#ctx0" brushRef="#br0" timeOffset="634">1725 1076 8259,'0'-12'366,"0"1"0,4 7 0,8-2 0,15 6-359,16 6 1,21 3 0,27 9 0,-37-9 0,2-1 13,9 1 0,2 0 0,10-1 0,4-1 0,8 1 0,4-2 0,-27-2 1,0-1-1,2 0-242,1-1 1,2 1 0,0-1 0,6 2 0,1 0 0,0 0 0,-2-2 0,-1 0 0,-1 0 0,-1-1 0,0 1 0,-1-1 173,-2 0 0,0-1 0,-1 1 0,29-1 0,0 0 0,2 0 1,0 0-1,-3 0 0,-2 0-96,-4 0 0,-1 0 0,-5 0 1,-2 0-1,-12 0 0,-2 0 1,-1 0-1,0 0 39,-4 0 0,0 0 0,-2 0 1,-2 0-1,39 0 0,-15 0-84,-14 0 1,-18 0 0,-11 0 0,-6 0 578,-6 0-391,-12 7 0,-9-5 0,-8 4 0</inkml:trace>
  <inkml:trace contextRef="#ctx0" brushRef="#br0" timeOffset="950">4065 80 7923,'10'-7'735,"-4"-5"1,-4-3 225,-2-3 0,-2 3-1102,-4 3 1,4 22 0,-4 21 0,4 19 211,2 18 1,-5 19 0,1-34 0,0 1 0,0 6 0,0 2-138,0 6 0,0 2 0,-2 5 0,-1 1 0,2 8 0,0 1 0,-1 6 0,0 1-310,0 5 0,1 0 1,2-5-1,2 0 1,-2-1-1,0-2 1,2-4-1,2-3 84,1-1 1,2-3-1,0-5 1,1-2 291,4-1 0,0 0 0,-2-2 0,0 0 0,1 1 0,1 1 0,2 0 0,-1 0 0</inkml:trace>
  <inkml:trace contextRef="#ctx0" brushRef="#br0" timeOffset="1532">2319 2962 7853,'-12'-6'361,"1"0"1,5-5-1,-4 7-784,2 6 0,-3 15 0,5 18 0,0 12 423,-2 9 0,-1 14 0,-9 9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8:44.2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8008,'18'18'239,"-7"-1"0,-1 1-124,-2-1 0,-2-5 1,-6-1-1,1 3-511,5 2 0,-4-5 0,4 1 0,-4 1 396,-2 3 0,-8 9 0,-1 2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8:44.3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7975,'2'12'481,"4"0"1,-2-1 0,5 7 0,-1-1-2038,-4 1 1556,-2-1 0,-10 8 0,-2 2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8:44.6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330 394 7956,'-35'0'-39,"6"-8"0,0-1 1,-2-1-98,-2 4 0,-2 4 0,2 2 1,2 2 78,2 4 1,13 4-1,1 7 1,5 1 213,6-1 1,4 6 0,8 1 0,9-3 42,11-2 0,12-1 0,9-1 1,7-1-109,8-4 0,14 3 0,9-5 1,10 0-124,-46-7 0,1-1 1,1 0-1,1-2 1,1 0-1,0-2 1,3 0-1,1-1-347,1-3 1,0 0 131,-2-1 1,-2-2-1,1-2 1,-1-3-1,-4 1 1,1-1-1</inkml:trace>
  <inkml:trace contextRef="#ctx0" brushRef="#br0" timeOffset="351">1832 185 7946,'-10'-27'0,"-5"-5"0,5 9 0,-2 2 323,1 1 1,7 3-1,-4-1 1539,0 1-1696,6 7 0,-5 20 0,7 19 0,0 16-148,0 11 0,-2 8 0,-2 14 0,-2 9-83,2 10 0,3-46 1,0 1-1,2 0 1,0 1-1,1-1 0,0 0-69,0 1 0,2-1 0,2 2 0,-1-1 0,-1 0 0,-2 1 0,0-2 0,0-1-464,0 40 0,4-4 0,0-13 1,-4-4-916,-6-4 1513,-6-18 0,-7 3 0,-1-16 0</inkml:trace>
  <inkml:trace contextRef="#ctx0" brushRef="#br0" timeOffset="584">1587 1494 7982,'-33'0'0,"2"-1"283,2-5 1,8 4 0,-2-4 199,3 4 0,12 2-429,8 0 0,18 0 0,17 0 0,13 2-52,14 4 1,10-4-1,18 4 1,1-5-189,2-1 1,-43 0 0,1-1 0,48-3 0,-49 0 0,1 0-1204,48-6 1057,-12 6 0,-9-11 0,-9 5 0</inkml:trace>
  <inkml:trace contextRef="#ctx0" brushRef="#br0" timeOffset="750">1343 1687 8308,'19'2'-65,"5"3"0,3 7 0,10 11 0,1 6-203,3 4 1,2 8-1,-4 0 268,1-2 0,1 5 0,-6 1 0</inkml:trace>
  <inkml:trace contextRef="#ctx0" brushRef="#br0" timeOffset="934">2338 1512 8144,'26'-8'283,"-9"-3"1,-7 5 0,-14 6 0,-6 13-222,-7 14 1,-14 5 0,-2 14 0,-8 3-366,-4 1 0,-3 6 0,-10 6 0,-6 8-478,-4 2 781,-2-8 0,0 4 0,0-6 0</inkml:trace>
  <inkml:trace contextRef="#ctx0" brushRef="#br0" timeOffset="1284">1186 62 8739,'-18'0'288,"1"14"1,-1 7 0,1 12-333,-1 16 0,-5 17 0,2 17 1,3 8-15,5 8 0,10-45 1,2 1-1,-2 1 0,0 1 1,2-2-1,2 0 58,1-1 0,2-1 0,0-2 0,2-1 0,11 37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8:42.9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33 552 7978,'-15'-8'835,"3"-3"0,6-3 0,14 2 1,11 6-826,14 5 0,14 1 0,17 0 0,14 0-66,11 0 0,-33-3 0,2 0 1,8 0-1,2 0 0,4 1 1,2 0-58,0 1 1,1 0-1,3 0 1,-1 0-1,-2-1 1,0-2 0,0 0-1,1-1-123,1 0 0,-3 0 1,-9-3-1,-3 0 1,-3 3-1,-2-1 1,40-10-70,-14-1 1,-5 5-1,-10 2 1,-4 1 242,-6-1 0,-5 6 0,-7-2 0,-5 4 37,-4 2 0,-10 0 0,-4 0-139,-3 0 1,-11 8-1,-3 4 164,-4 3 0,-2 3 0,0-1 0</inkml:trace>
  <inkml:trace contextRef="#ctx0" brushRef="#br0" timeOffset="251">1710 168 7958,'-27'-35'444,"-1"-6"1,9 2 1287,1 6-1725,5 14 1,13 21 0,0 15 0,0 12 34,0 10 1,6 10 0,1 13-1,1 10-84,0 5 0,-2 5 0,-6 7 1,0 4-158,0 6 1,0-48 0,0 1 0,0 0 0,0 1 0,0-1 0,0 0-238,0 1 0,0-1 0,-6 45 1,0-7-1,2-13 436,2-13 0,-5-8 0,-3-3 0</inkml:trace>
  <inkml:trace contextRef="#ctx0" brushRef="#br0" timeOffset="468">2775 779 7955,'0'-25'58,"-8"3"1,-3-5-1,-7 2 143,-5 4 0,3 3 1,-3 7-1,4 5 251,1 4 0,1 10 1,1 5-1,3 10-316,1 12 1,8 8 0,-2 11-1,4 5-221,2 5 0,0 4 0,2 1 0,4-1-394,6-4 1,3 6 0,3-2 0,-1 4-75,1-4 0,-7 0 0,-1-10 0,-2-2 553,-4-1 0,-2-11 0,-2-1 0</inkml:trace>
  <inkml:trace contextRef="#ctx0" brushRef="#br0" timeOffset="651">2076 1617 7955,'-17'-8'0,"0"-3"-14,-1-5 1,3-1 292,3-1 1,20 9-1,17 3 1,12 4-182,9 2 1,13 0-1,6 0 1,7 0-236,4 0 0,2 0 1,-7 0-1,-1 0-221,-8 0 0,-5 0 1,-9 0-1,-7 2-761,-12 4 1119,-15-4 0,-7 13 0,-7-5 0</inkml:trace>
  <inkml:trace contextRef="#ctx0" brushRef="#br0" timeOffset="801">2426 1670 7955,'-18'0'64,"7"0"414,-1 0 0,8 2 0,0 3 1,8 7-275,8 4 0,5 1 1,6 2-1,9 5-442,6 5 0,1-2 1,6 0-1,-1-2-1673,1-3 1911,-6 5 0,4-8 0,-9 7 0</inkml:trace>
  <inkml:trace contextRef="#ctx0" brushRef="#br0" timeOffset="951">3107 1722 7935,'21'-17'1009,"-3"-1"1,-11 3-1159,5 3 0,-10 14 0,-4 15 1,-12 12 134,-7 10 0,-10 2 0,0 8 0,-6 1-633,-4-2 0,-7 7 647,1 3 0,-19 8 0,-5-4 0</inkml:trace>
  <inkml:trace contextRef="#ctx0" brushRef="#br0" timeOffset="1134">2426 2490 8254,'17'-7'1036,"-7"3"0,-6-6-1221,-8 2 0,-2 4 1,-8 10-1,-3 6-380,-2 3 0,3 3 1,-7 1-1,3 3 565,3 1 0,-1 16 0,1-2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8:41.7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977 36 8747,'0'-12'1658,"0"0"1,-2 9-1209,-4-3 0,-4 4-232,-7 2 0,0 0 0,-1 0 0,-1 2-1001,-5 4 1,5-4-1,-6 5 1,0-1 8,-5 0 1,-3 0 0,-2-4 0,1 2 803,-1 1 1,-2 3-1,-2-4 1,0 4 150,6 2 0,0 1 0,10 7 0,2-1-71,1 1 1,3 7-1,1 4 1,5 4-101,5 2 1,4 2 0,2 3 0,2 7-143,4 3 1,-3 3 0,9-1 0,0 1-290,-3-1 0,5-2 0,-8-1 0,-2-4 421,-2-3 0,5-1 0,3-6 0</inkml:trace>
  <inkml:trace contextRef="#ctx0" brushRef="#br0" timeOffset="183">209 839 7867,'-18'0'0,"3"-2"647,3-4 1,-2 2-1,7-5 478,-3 1-1373,-2-6 0,4 13 1,8-5-1,12 4-23,9 2 0,3 2 1,9 2-1,4 3-485,-1 3 0,7 0 756,-2 1 0,15 5 0,-2-6 0</inkml:trace>
  <inkml:trace contextRef="#ctx0" brushRef="#br0" timeOffset="383">121 857 7828,'-17'5'0,"-1"1"641,1-2 1,-1-2-681,1-2 0,1 8 1,5 3-72,5 5 0,6 3 0,6 3 0,5 3-162,5 2 0,9 0 0,4 4 0,4-3 272,2-3 0,8 6 0,1-4 0</inkml:trace>
  <inkml:trace contextRef="#ctx0" brushRef="#br0" timeOffset="517">645 752 8332,'-12'0'1380,"1"4"1,-3 7-1697,-1 13 1,-5 16 0,-3 15 0,-6 13-782,-4 11 1097,6 14 0,10-41 0,1 1 0,2 4 0,1 1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9:04.13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577 529 9222,'-6'-20'0,"0"-1"609,2-2 1,-4-1-1,3 7 478,1 0 0,0 7 0,-2 4-419,-6 4 0,3 2 0,-3 2 0,-4 4-478,-5 5 1,-4 5-1,-6 3 1,2 5-18,-2 5 1,-8 4 0,-2 4-1,2 1-322,2 3 1,3 0-1,-1-4 1,2 2-284,3 1 0,5-1 1,10-8-1,3-4-143,6-1 1,4-3 487,2-6 1,2-7-1,4-4 1,6-4 194,3-2 0,10 0 0,5 0 0,5 0 417,5 0 1,-1 0 0,8 2 0,-1 4-271,-1 5 0,-2 7 0,-9 7 0,1 10-407,0 9 1,-6 17-1,-3 8 1,-5 13-7,-5 9 0,-11 0 0,-1-41 0,0 1 0,-1 1 1,0-1-99,0 1 0,0-1 1,-3 0-1,-2-1 1,-12 37-1,-7 1-238,-8-1 1,-12-8 0,-6-7-1,-1-12 21,1-13 0,5-18 0,7-11 0,2-11 479,4-5 0,3-19 1,11-12-1,3-14 276,6-7 1,12-13-1,8-6 1,7-11-24,8-5 1,6-3 0,6-1 0,-18 43 0,1-1-44,0-3 0,2 1 0,3 0 0,0 1 0,1-1 0,0 1 0,1-1 0,0 1-151,2-1 1,0 1 0,1 1 0,0 1 0,1-2 0,-2 1 0,-1 2 0,-2 0-129,23-34 1,-11 5 0,-14 6 0,-11 4-66,-9 6 1,-8 11-1,-6 7 1,-6 5-10,-3 6 1,-10 3-1,-4 9 1,-3 1 152,3 5 1,2 11-1,6 13 1,-2 9 3,1 7 0,11 10 0,5 5 0,4 5-51,2 5 0,2 10 0,6-2 0,7 0-145,6-4 0,10-3 0,-1-3 0,3 1-192,1-1 0,1-9 1,-2-8-1,-2-12 128,-1-10 1,-1-5 0,4-8 0,-4-4 401,-6-7 1,-4-7 0,-3-13 0,-2 2 311,-3-2 1,-7-2 0,2 0-1,-4 4 262,-2 6 0,0-3 0,0 3 71,0 2 0,2 9-917,4 6 0,-3 12 0,7 6 0,0 3-296,0 3 1,1-1 0,7 1 0,-1-1-36,1 1 0,5-7 0,0-1 1,0-2 180,3-4 1,-5-2-1,6-2 1,0-2 520,1-4 1,1-10-1,6-9 1,0 0 205,-1 0 0,-1-5 1,-3 7-1,-5 2 12,0 1 1,-6 5 0,3 1-1,-7 5-329,-3 1 1,-6 2 0,3 8 0,1 6-987,0 9 0,-4 3 0,3 9 0,1 2-1097,0 2 0,-6 2 1906,1 0 1,5 7-1,0 3 1</inkml:trace>
  <inkml:trace contextRef="#ctx0" brushRef="#br0" timeOffset="466">2166 1175 17304,'17'-35'-61,"-5"0"1,0 0 0,1 0 778,3 0 1,7 0-1,2 0 1,1 1-121,-1-1 1,-2 0 0,-6 0 0,-1 0-374,-4 0 0,-5 2 0,-7 4 0,0 4-215,0-1 0,-7 11 1,-5-5-1,-4 5-133,-1 7 1,-8 4-1,-2 6 1,-2 4-194,-1 6 1,9 11-1,-2 6 1,3 6-291,3 6 0,7 3 0,4 9 0,4-1 39,2 1 1,8-7-1,4 1 1,5 1-195,7 3 0,-5-7 1,6-3-1,-1-6 176,-1-6 1,8-6-1,-4-11 1,2-6 595,0-4 1,-7-12-1,1-7 1,-6-11 80,-5-5 1,2-3 0,-9-3 0,-1 0 304,-2 6 0,-2 0 1,0 10 1441,0 1-1638,0 3 0,0 17 1,2 8-1,4 9-121,6 9 1,3 3 0,5 6 0,1-2-114,2-2 1,8-8 0,-4 3 0,4-5-180,4-2 1,-9-7 0,8-4 0,-2-4-112,-5-2 0,0-16 0,-6-5 1,3-8-32,-3-6 0,-4 4 0,-3-12 1,-2 2-91,1 1 1,-3-1 0,0 6-1,-1 2-481,1 4 990,2-4 0,5 14 0,1-7 0</inkml:trace>
  <inkml:trace contextRef="#ctx0" brushRef="#br0" timeOffset="817">3860 1000 18127,'-12'-35'-1901,"1"2"1,-5 2 2700,-5 2 1,-1 2-1,-7-2 1,-2 6 135,-2 3 0,-4 3 0,-3 1 0,-5 5-114,0 5 1,1 6-1,7 6 1,0 5-679,4 5 0,10 9 1,-1 4-1,7 4-861,5 2 1,3 0 0,5 0 0,-2-2-241,2-4 0,10-4 1,6-7-1,3-1 123,3 1 0,5-3 0,2-3 0,0-6 942,1-4 0,5-10 0,-4-4 0,2-3 163,0-3 0,-8-1 0,5-3 1,-3-1 390,0 2 0,0 1 0,-5 5 89,-1 3 0,-5 3-703,0 3 0,-3 17 0,5 3 0,-2 9-585,1 8 1,-1 4-1,3 6 1,5 5-1648,-1 5 2081,0 1 0,7 1 0,1-1 0</inkml:trace>
  <inkml:trace contextRef="#ctx0" brushRef="#br0" timeOffset="1033">4524 354 11729,'11'-72'296,"1"8"0,-8 10 1,2 7-1,-4 7 1520,-2 3 0,1 15-1077,5 5 1,4 21-1,7 7 1,1 17-658,-1 10 1,3 9-1,3 13 1,6 10-267,4 10 1,2 11 0,-17-43 0,-1 1 0,1 1-1,-1 1-130,1 2 0,-1 0 0,0 4 0,1-1 0,-1 0 0,1 1 0,-1 1 0,1 0-957,0-2 1,-1 1-1,-3-3 1,-1 0 1200,-1-1 0,-1-1 0,8 45 0,-1-2 1</inkml:trace>
  <inkml:trace contextRef="#ctx0" brushRef="#br0" timeOffset="1734">4524 1018 17799,'-12'-27'-1039,"0"3"1,8 5 0,-3 3 0,1 3 1090,0 1 1,0 1 0,8-5 0,4 2 942,6 3 0,11 7 0,6-2 0,6 4-529,6 2 0,-3 0 0,11 0 0,3 0-280,5 0 1,3 6 0,-4 2-1,0-1-126,-5 1 0,-1 4 1,-11-4-1,-4-1-207,-4 1 1,-10-2 0,3-6 111,-5 0 0,-9 2 269,-4 4 0,-4-2 0,-2 7-141,0 3 0,0-3 0,1 5 0,3 3-370,2 1 1,2 7 0,-2 0 0,3 2-174,1 0 0,6 0 0,-5 6 0,5-2-189,1-4 0,1 3 0,-1-9 0,1-2 31,-1-1 0,1-9 1,-1-1 574,1-2 0,-9-10 0,-3-10 0,-4-3-315,-2-3 1,-2-7-1,-4-2 1,-5-2 296,-5 0 1,-1-1 0,-1-5 0,1 1 281,-1-1 1,7 0 0,-1 2 0,0 2 232,3 2 1,1 1 0,8-1-1,0 6 46,0 4 0,8 7 0,5 2 0,9 2-122,7 5 1,6 8 0,5 9-1,7 5-286,3 5 0,3 7 0,-3-2 0,-3 4-525,-6 2 0,-5 0 0,-3 0 0,-5-2-16,-11-4 0,-1-4 1,-11-8-1,-3-1 302,-6-4 0,-7 1 1,-11-7-1,-3-2 241,-2-2 1,4-10 0,-4-4 0,3-5 85,9-6 0,5-3 0,10-5 0,0 2-125,0-2 0,8-2 0,5-2 0,9 2-358,7 4 1,12-2 0,5 8 0,5 3-149,1 7 1,8 5 0,4 8 551,4 0 0,10 16 0,1 3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9:01.370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996 224 13707,'-44'-33'-197,"1"0"0,-1 3 1,0 2-1,-45-17 1446,-4 12 0,9 16 0,1 13 0,9 10-89,12 11 0,14 18 0,9 17 0,8 12-984,8 10 1,11 17-1,10-40 1,2 1-1,3 1 1,4 1-198,3 2 1,3 2 0,3 8 0,1 0 0,3 6 0,1 0 0,1 2 0,2 1-421,1 2 0,1 0 0,-1 2 1,0 1-1,-1-4 0,-1-1 0,-3 2 1,-1-1-159,-3 0 1,-1 0-1,0 0 1,-1-1-1,-4-5 1,-3-2 0,-1-4-1,-2-2-724,-1-4 1,-2-1-1,-11 34 1323,-7-10 0,-9-7 0,-9-8 0,0-8 0,1-7 0</inkml:trace>
  <inkml:trace contextRef="#ctx0" brushRef="#br1" timeOffset="652">0 1586 8468,'0'-37'0,"0"-2"0,2-1 0,4 1 0,4 2 0,9 2 0,5 0 151,5 0 1,12 2-1,7 2 1,6 4 852,5 2 0,-1 9 1,-4 10-1,2 5-928,3 1 0,-3 0 0,-8 1 0,-3 5-195,-2 6 0,-8 5 0,-8 5 0,-2 1-82,-4-2 1,-3 5 0,-5-3 0,-3 0 37,-2 2 1,5-5 0,-3 3 0,2-2 159,-1 3 0,-1-5 0,4 4 0,-3-3 21,3-3 0,3-5 0,5-2 0,1-1-78,-2 1 0,7-6 0,-1 2 0,2-4-153,0-2 0,-6 0 0,4 0-63,-1 0 0,-5-8 359,-9-4 1,-7-1 0,-12 1-1,-9 6-100,-5 4 0,-10-4 1,2 1-1,-6 1 36,-6 2 1,10 2 0,-4-2 0,4-2 165,4-2 0,-4-2 0,7 3 1,3-7 0,9 0 1,9-3-1,8-5-23,13 1 0,9-8 0,16 0 1,9-2-147,10-1 1,14 3 0,3-2 0,3 8-23,-1 7 1,-7 1 0,2 7 0,-6 4-123,-6 6 1,-6 11 0,-13 10 0,-9 3 68,-4 3 1,-13 8 0,0 1 0,-7 1 53,-4 2 1,-2-6 0,-8 5 0,-4-3-44,-6-4 1,-3 2 0,-5-14-1,-1-3-37,-2-7 1,-1-5 0,7-8-1,-1-2 48,1-4 1,7-13 0,4-14-1,4-10-227,2-7 0,8 1 0,6-11 0,7 2-78,8 0 1,12-7 0,6 7-1,7 4-61,10 5 0,8 7 0,19 9 402,-42 18 0,1 1 0,-1 0 0,1 2 0,6 4 0,0-1 0</inkml:trace>
  <inkml:trace contextRef="#ctx0" brushRef="#br0" timeOffset="1036">3528 1359 15622,'-23'-13'-872,"0"-5"1,1 1 2307,3 3 1,11-2-669,8 5 1,16 3-1,15 0 1,10 1-632,11-5 0,2 2 1,10-1-1,4-3-511,6-2 0,-2-7 0,1-2 0,-7-2-23,-7-4 0,-13-2 0,-7-2 0,-10 0-242,-11 0 0,-24 2 1,-19 2-1,-14 4 361,-14 2 0,-15 3 1,-13 11-1,-4 5 722,-3 4 1,3 4-1,1 4 1,7 7 233,5 8 0,14 7 1,21 7-1,12 1-545,13 5 1,8 2 0,8 5 0,10-1-428,15 1 1,13-3-1,17 0 1,7-3-462,7-3 0,7-4 0,9-6 0,2-7 724,3-9 1,-44-5 0,0 0 0,47 1 0</inkml:trace>
  <inkml:trace contextRef="#ctx0" brushRef="#br1" timeOffset="1386">4838 1167 8484,'0'-17'1056,"0"5"513,0 0 1,-2 3-1266,-4-3 0,-3 2 0,-11 6 1,-3-2-196,-6 3 0,-12 3 1,-5 3-1,-7 5-103,-5 2 0,2 4 1,-5 7-1,5 2-76,6-1 0,11-1 0,2 0 0,10 2-33,8-1 0,5 3 1,18-2-1,7-1 85,13-3 0,11-3 0,9-5 0,11-5-17,5-4 0,4-2 0,4 0 0,-4 0-153,-6 0 1,-6 0 0,-5 0 0,-8-2 7,-8-4 0,-8 2 0,-9-5 36,-3 1 1,-9 2 0,-2 6-576,-9 0 1,-7 0-1,-1 0-206,-1 0 0,1 8 925,-1 3 0,1 5 0,-1 1 0</inkml:trace>
  <inkml:trace contextRef="#ctx0" brushRef="#br1" timeOffset="1852">5135 1219 8538,'0'-17'0,"0"-1"461,0 1 1,0 0-1,-2 1 1,-2 2 3000,-2 3-3120,1 7 0,5 4 1,0 12-1,0 3-171,0 3 1,7 1 0,7 2 0,5 4-478,5 3 1,7-5 0,-4 4 0,2-2-919,0-3 0,-8-3 0,5-3 172,-1-5 0,-8-7 0,1-17 1181,-11-17 0,-7-20 0,-7-22 0,-11-13 113,6 37 0,-3-1 1,-2-3-1,-1-1 0,-1-1 1,-1-1-1,-1 0 0,0 0 493,-2 0 1,1 1 0,3 5 0,-1 1 0,-19-37 0,8 13 1555,8 12 1,6 15-1737,5 10 1,6 20 0,14 20 0,9 19-543,11 13 1,12 7 0,7 11 0,3 3-104,3 6 0,7 6 1,-28-32-1,0 1 0,1 3 1,0 0-587,-1 0 1,0 1-1,-2 3 1,-2-1-1,19 37 1,-9 3-627,-6 3 1,-9-5 0,-12-7 0,-9-14 386,-11-12 1,-3-17 0,-13-15 0,2-11 612,-1-5 0,3-17 1,9-8-1,6-10 550,5-8 1,1-4 0,1-5-1,5 3 376,6 6 0,3 5 1,5 1-1,1 2 129,2 3 0,10 5 0,0 10 0,10 3-738,8 6 0,11 6 0,15 6 1,5 8-728,7 7 1,0 6 0,-40-10 0,1 1 711,1 0 0,-1-1 0,2 1 0,-1-1 0,1 0 0,1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1:46.7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228 452 8148,'0'-17'1008,"0"0"0,-2-1 1,-2 1 839,-2-1 1,0 6-1402,6 1 0,0 9 0,0 2-283,0 10 1,2 7 0,4 6 0,6 6-160,3 4 0,3 2 1,-1 0-1,1 2-366,-1 4 0,1-4 1,-1 5-1,-1-1-164,-5 0 1,5 2 0,-7-3-1,1 5-368,-4 0 0,-4 3 0,-2-7 0,-2 0 893,-4 1 0,-4-13 0,-7 4 0</inkml:trace>
  <inkml:trace contextRef="#ctx0" brushRef="#br0" timeOffset="283">1 697 8148,'0'-58'662,"0"0"0,0-1 0,2 9 0,3 3 67,7 7 0,4 10 0,3 7 0,4 6-256,6 5 0,4 4 0,4 10 0,2 4-216,2 6 0,13 9 0,1 4 1,3 2-83,2 4 0,4 2 1,-6 4-1,0 2-387,3 2 0,-9 0 0,2-6 0,-7-1-252,-4 1 0,-1 0 1,-5-2-1,-2-4-1114,-8-5 0,-11-13 1182,-5-5 1,-15-6 0,-1-6 0,-9-7 482,-3-9 1,-9-11 0,-1-9 0,-2-1 43,0 0 0,0-3 0,-6 3 1,0 0-166,0 1 0,8 3 0,4 8 0,3 6-589,3 5 0,5 1 1,2 11-1283,3-2 1905,1 6 0,21 12 0,5 12 0</inkml:trace>
  <inkml:trace contextRef="#ctx0" brushRef="#br0" timeOffset="833">1345 714 8264,'-17'-17'337,"0"5"0,1 1 0,2-1 1012,3 2 0,-1 3-1043,-5 7 0,7 1 0,4 5 1,6 6-146,6 3 1,4 3 0,9 1 0,2 3-203,3 1 1,7 6-1,-4-6 1,2 1-184,0 1 1,-2-6 0,4 5-1,-3-7-286,-3-5 0,-2 1 0,-6-5 255,1 2 0,-8-8 0,-5-2 497,-3-10 1,-15-13-1,-7-6 1,-3-4 279,-2-2 0,0 0 1,3 0-1,-1 2 211,2 4 0,1-4 1,5 4-1,3-2-223,6 1 1,4-1-1,6 8 1,6 2-449,7 1 0,18 3 1,2 1-1,6 5-94,5 5 1,5 6 0,3 6 0,2 5-208,-1 5 1,-3 9-1,-4 4 1,-3 4-75,-6 2 0,-4 0 0,-4 0 0,-4 2 55,-6 4 0,-11-6 1,-5 1-1,-1-5-47,0 1 1,0-5-1,-8-2 1,-4-4 1,-6-5 0,3-5 1,-3 1 342,-2-6 1,1-6 0,-1-6 0,5-6 87,1-3 1,0-5 0,4-3 0,-2-6 34,3-4 0,1-2 0,2 0 0,0 0-114,0 0 1,2 6 0,1 2 0,5 2-525,2 4 0,-4 1 0,5 5 0,3 3-545,1 6 0,9 4 1,1 2-1,2 2 1020,4 4 0,2 11 0,2 11 0</inkml:trace>
  <inkml:trace contextRef="#ctx0" brushRef="#br0" timeOffset="1416">2481 679 8218,'-8'-19'353,"-4"-2"1,-1-3 2112,1 3 1,-2 8-1167,9 1 1,1 10-1146,10 2 1,9 8 0,10 11-1,1 4-154,-1 6 1,4 3-1,-4-1 1,2 0-304,4 5 0,-5-6 0,-3 5 0,-4-2-88,-1 0 1,-3 1-1,-3-1 1,-6-3 1,-4-7 0,-2-4 0,-2-1 0,-4-3 148,-6-3 0,-9-4 1,-4-10-1,-3-4 475,-3-6 1,6-9-1,0-4 1,4-3 374,3-3 0,-1-7 0,11-3 0,0 2 73,0 2 0,3 2 0,5 0 0,4 2-336,7 4 0,3 4 0,15 9 0,4 5-333,6 5 0,-1 4 0,7 4 1,2 4-254,3 5 0,-9 7 0,7 3 0,-5 5-140,-2 1 1,-6 0 0,-8 4 0,-4-4-274,-7-2 1,-1-1 0,-9-7 288,-2 1 0,-4-9 1,-6-3 415,-6-4 0,-3-4 0,-1-4 0,3-5 316,1-5 1,3-3-1,-5-3 1,4-3 267,2-2 0,3 4 1,5-5-1,0 3-176,0 4 0,7 1 0,5 3 0,6 0-255,5-1 1,4 8 0,8 5-1,2 3-295,4 2 1,1 7-1,7 5 1,-5 5-457,-1 7 1,4-3-1,-7 8 1,-1 2-721,-2 2 1,-10 0-1,-4-2 1,-1-2 463,1 2 0,-9 0 1,1 1-1,-5-5 801,-6-2 0,-2-2 0,-2-5 0</inkml:trace>
  <inkml:trace contextRef="#ctx0" brushRef="#br0" timeOffset="1700">3808 924 8494,'17'-23'0,"-1"-1"272,-4 3 1,3 2 0,-5 1 0,-1 1 446,-3-1 1,2 7 0,-2-1 140,-2-2 1,-4 7 0,-6 1-570,-6 4 0,-5 2 0,-5 2 0,-1 4-259,2 5 1,1-1 0,3 2-1,0 1 10,-1 3 0,1-5 1,1 1-1,2 0-455,3-3 1,5 5-1,-4-6-1083,3 1 1335,-7 3 1,14-2 0,0-4 159,10-4 0,13-2 1,6 0-1,4-2-108,2-4 0,2 4 0,4-6 0,5 2-232,5 0 0,1 1 0,0 5 0,1 0-461,-1 0 0,1 0 0,-3 0 0,-1 0 802,-3 0 0,-7 7 0,4 3 0</inkml:trace>
  <inkml:trace contextRef="#ctx0" brushRef="#br0" timeOffset="1900">4140 348 8234,'-35'-43'663,"0"-4"0,0-1 357,0 1 1,2 5-1,4 9 1,8 4 700,7 5 0,8 13-1355,12 5 1,6 6 0,11 6 0,8 7-210,8 9 1,5 7-1,9 9 1,-1 5-445,1 2 0,-7-1 1,1 5-1,1-3-432,3 3 0,-5 1 0,-1 3 0,-2-1-1487,-5 1 1,-1 5 2205,-2 0 0,-8 0 0,-1-5 0</inkml:trace>
  <inkml:trace contextRef="#ctx0" brushRef="#br0" timeOffset="2083">4751 575 8234,'0'-29'0,"0"1"1837,0 3 0,0 2-877,0 5 1,2 11 0,4 9-709,5 13 0,7 5 0,3 9 0,2 4-347,-1 5 0,5 5 0,0 6 0,0-5-518,-3-1 1,-5 4 0,-2-5 0,1 1-2044,-1 0 2656,-7-3 0,6-5 0,-7 0 0</inkml:trace>
  <inkml:trace contextRef="#ctx0" brushRef="#br0" timeOffset="2367">4995 190 8407,'-27'-34'0,"4"-1"1226,4 0 1,3 8 0,3 3-50,1 5 0,10 9-1873,2 4 1,10 18-1,13 7 1,6 5-1093,4 1 1788,2 6 0,0 4 0,0 9 0</inkml:trace>
  <inkml:trace contextRef="#ctx0" brushRef="#br0" timeOffset="2650">5310 540 8509,'0'-35'225,"0"6"1,0 2 0,2 1 1124,4 5 1,-3-4 0,9 3 0,2 7-567,1 7 0,3 0 0,-1 3 0,1 3-582,-1 5 0,1 9 0,-1 11 0,-1 7-288,-5 3 1,-3 7 0,-8 1-1,0 0 47,0 1 0,0-3 0,-2 8 0,-2-1-95,-2-1 1,-1 0 0,3-7 0,-2 3 92,2-2 1,2 2 0,2-4-1,2-4-131,4 0 1,9-8 0,11 0 0,3-4-528,8-3 1,-1-5 0,11-13 0,0 0-3109,-3 0 3807,7 0 0,-7-7 0,9-3 0</inkml:trace>
  <inkml:trace contextRef="#ctx0" brushRef="#br0" timeOffset="3300">5345 941 8450,'0'-17'0,"0"0"0,2-1 0,2 1 0,3 1 996,3 4 1,9-1 0,11 5-1,6 0-58,11 1 0,7-5 1,18 6-1,2 0-635,2-2 0,5 5 1,-5-7-1,-4 0-165,-6 1 0,-8 3 1,-12-6-1,-5-2-54,-4-1 1,-12-3 0,-7 1 0,-11 0-397,-5-1 1,-9 6-1,-7 1 1,-5-1-90,-5 2 0,-7 3 0,2 7 0,-4 0 162,-2 0 0,-4 0 0,3 0 0,4 2 208,5 3 1,4 5 0,6 8 0,-1-1-10,1 1 1,7 1 0,4 2 0,6 3 30,6-3 1,4-2-1,11 1 1,6-1 70,8-1 1,10 3 0,-1-9-1,5 1 92,5-1 1,8-4-1,-2-8 1,3-2 96,2-4 0,1-4 0,-1-7 0,-7-1-132,-4 1 0,-15-1 0,-6 3 0,-8 1-111,-9 3 0,-7 5 0,-11-4-73,-3 2 0,-5 2 0,-8 6 0,1 0-278,-1 0 0,1 8 1,0 4-1,-1 3-48,1 3 0,5-1 0,2 1 1,2 1-64,5 4 1,1-3-1,2 3 1,2-3 101,3-3 1,5 4 0,10-1 0,1-7 266,2-3 1,0-4 0,-5-6-1,-3-2 229,-3-4 1,2-6 0,-9-11 0,-1-8 266,-2-8 0,-9-5 0,-5-11 0,-6-3 366,-5-6 0,2-4 0,-8-2 0,-2-2 102,-2-3 1,0 3-1,2-2 1,2 10 185,-3 12 0,9 9 1,4 14-638,5 6 0,10 15 0,0 12 0,8 13-473,8 9 1,11 10-1,8 13 1,6 5-207,4 5 0,7 6 0,-1 1 0,2 6-703,-3 4 0,3 0 1,-9-7-1,-1 1-1205,-2 0 1,-4 6 1886,-4 0 1,-4-9-1,-7-6 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9:00.08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175 218 9100,'-24'-23'0,"1"-3"135,2-1 1,1 4 0,3-4 0,-1 1 1227,1 5 1,5 2-435,1 1 1,7 10-1,-2 10-449,4 14 1,4 17-1,4 13 1,5 5-202,5 1 0,-2 8 0,1 5 1,5 2-172,-1 3 0,0-2 1,-1-2-1,1 0-584,4 6 1,-3-2 0,1 5-1,-5-3-601,-5-2 0,-5 0 0,4-2 1,-2-6-783,-4-10 1,-2-9 1912,-2-14 0,-16-11 0,-3-11 0</inkml:trace>
  <inkml:trace contextRef="#ctx0" brushRef="#br0" timeOffset="216">192 375 9403,'-8'-33'0,"-3"2"-233,-5 2 1,7 7-1,3-1 994,4 4 0,6-4 0,5-1 0,11 3-150,5 1 1,12 3-1,9 0 1,5-1-608,1 1 0,7 7 0,1 2 1,0 2-269,0 1 1,0-1-1,-6 6 1,-1 2-481,-9 3 0,-12 7 0,-11 9 1,-8 7 743,-7 5 0,-27-2 0,-8 11 1</inkml:trace>
  <inkml:trace contextRef="#ctx0" brushRef="#br0" timeOffset="333">210 672 10994,'7'-10'0,"5"2"156,4 1 1,17 3 0,9-6-1,15 0 28,12 1 1,3 5 0,10-2 0,-1 4-651,-1 2 1,-3 8 0,-11 5 411,-7 9 0,-9-3 1,-15 6-1</inkml:trace>
  <inkml:trace contextRef="#ctx0" brushRef="#br0" timeOffset="482">192 1301 10593,'14'-16'112,"3"4"0,5-3 0,16 3 0,9-1-102,11 1 1,10-2-1,8 7 1,5-1-1127,5 0 1103,1 2 1,8-1 0,2-3-1</inkml:trace>
  <inkml:trace contextRef="#ctx0" brushRef="#br0" timeOffset="833">1834 672 11514,'-10'-45'-290,"-7"6"1,-12 8 1071,-10 8 1,0 11 0,-8 7 0,-3 3-85,-6 2 1,1 6 0,-3 3 0,6 5-206,5 5 1,-1 10 0,9 0 0,6 4-496,8 2 1,13 0 0,6 0 0,2 2-240,-2 4 1,4-4 0,-1 3 0,6-3-460,9-2 0,4-2 0,1-4 0,1-5 77,-1-5 1,1-9 0,-1-4 0,0-5 788,1-1 0,-1 0 1,1-1-1,-1-5 289,1-6 0,-1-2 1,1 1-1,-1 3 325,1 2 0,-1 1 0,1 3 0,-1-2-200,0 2 1,1 10-1,-1 8 1,1 5-445,-1 4 1,1 16 0,-1 2-1,1 9-601,-1 8 0,1 5 0,-3 6 0,-1 3-107,-3 4 0,-1-6 0,4 1 0,-5-6-972,-1-5 0,-2-2 0,-6-8 1515,0-3 1,-8-4 0,-1-8 0</inkml:trace>
  <inkml:trace contextRef="#ctx0" brushRef="#br0" timeOffset="984">2410 1213 13962,'16'-39'0,"-5"5"1540,-5 6-2447,-4 7 1,-2 13-822,0 8 1627,0 8 1,8 17-1,2 2 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9:07.80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0 455 11261,'2'-68'58,"4"4"0,-4 6 0,4 13 0,-3 10 1438,3 10 1,-2 13-1,8 6-869,1 4 1,3 6 0,3 8 0,3 11-567,1 8 0,8 18 0,-4 5 0,2 8-448,0 10 0,-7 0 0,1 9 0,-4 3-464,-1 1 0,-8-3 0,-5-3 0,-3-1-165,-2-4 0,-13 1 0,-7-7 0,-5-12 401,-6-11 0,4-18 0,-2-9 1,0-12 642,2-10 0,7-14 0,10-13 0,3-8-75,3-7 1,2-3 0,2 1-1,2 3 297,4 2 1,1-3 0,7 5-1,-2 4 388,1 6 0,3 6 0,1 9 0,1 5-199,-1 5 1,1 6 0,1 6 0,2 9-357,3 12 1,-3 5 0,-8 14 0,-3 3-284,-2 1 0,-2 2 0,-8 1 0,-4-1-220,-6 1 1,-5-3 0,-6-3 0,-6-7 72,-4-3 1,-2-4 0,-2-4-1,0-7 268,2-9 1,-2-5 0,14-8 0,3-2 153,7-4 0,5-3 0,10-11 1,6-1 165,9-2 0,10-8 0,14 3 1,8-1 273,7 0 0,2 8 0,10-4 0,6 1 58,3 1 1,5 0-1,5 5 1,-1 1-272,-5-1 0,-11-5 0,-12-2 0,-9 0-43,-14-1 0,-6-3 0,-25 6 0,-6 0 73,-8-3 1,-13 7 0,-6-4-1,-4 3-267,-2 3 0,-6 7 0,0 4 0,4 4-216,6 2 0,8 4 0,11 6 0,6 9-381,5 7 1,2 3-1,9 6 1,12 0-777,11 0 1,21 5 1254,4 1 0,16 8 0,5-5 0</inkml:trace>
  <inkml:trace contextRef="#ctx0" brushRef="#br0" timeOffset="701">175 979 13608,'15'-25'-272,"-3"-1"0,13-3 1,-2 6 849,1 3 0,13 11 0,-3 3 0,3 6 91,0 6 0,-2 3 0,0 11 1,0 3-593,0 6 1,0 4 0,-4 2 0,-6 0-268,-7 0 0,-11 2 0,3 2 0,-4 1-155,-8-1 0,-8-8 1,-13-3-1,-8-1-189,-8 0 1,-6-6 0,-9 2 0,-2-3-769,-2-3 0,-1-5 1276,7 0 1,-8-1-1,-2 7 1</inkml:trace>
  <inkml:trace contextRef="#ctx0" brushRef="#br0" timeOffset="1384">2078 787 11614,'2'-18'-215,"4"1"1,-2 5 0,6 0 1304,-3-1 0,5-3-102,-6-1 1,5 5 0,-3 2-557,2 3 0,2 3 0,7 10 0,2 5-364,3 5 1,7 9 0,-2 4-1,4 4-71,2 2 0,0 8 1,0 3-1,-1 5-332,1 1 0,-7 1 0,-7-1 1,-6 0-418,-3 1 0,-10-1 0,-4 1 0,-13-1 167,-13 0 0,-14-5 0,-11-4 0,-9-7 66,-6-8 0,-2-9 0,3-7 1,3-7 451,5-3 0,15-17 0,11-10 0,13-10 659,13-6 0,8-7 1,13 1-1,15-4 516,14-1 1,13 0-1,4 1 1,4 5-260,8 5 0,4 6 1,7 8-1,-1 9-520,1 11 0,3 5 0,1 4 0,-4 3-273,-7 7 0,-4 4 0,-18 1 0,-5 1-391,-5-1 0,-7 0 1,-12 1-904,-7-1 0,-10-5 38,3 0 1451,-7-8 1,4-4 0,-8-12-177,0-4 0,2-1 1,2-2-1,1-3-58,-1-1 1,-2 0 0,-2 5-1,0 1-69,0-1 1,-7 1 0,-7-1 0,-5 3-153,-5 3 1,-1 4-1,2 8 1,-4 0-266,-1 0 0,3 8 1,8 4-1,-1 5-352,1 6 0,5 5 0,2 7 0,3 0 821,3-1 1,17 9 0,7 2 0</inkml:trace>
  <inkml:trace contextRef="#ctx0" brushRef="#br0" timeOffset="1601">3475 420 11164,'-29'-70'396,"0"0"0,2 2 1,-2 6-1,6 10 2875,3 9-2786,11 22 0,3 15 0,13 23 0,11 12-425,9 10 0,8 8 0,6 11 0,5 8-368,5 8 1,-5-2 0,-1 5 0,0 1-568,-1 3 0,-5 1 0,2 3 1,-6 3-244,-6-5 0,-12 2 1,-11-9 1064,-4-2 0,-25 5 0,-6 1 0</inkml:trace>
  <inkml:trace contextRef="#ctx0" brushRef="#br0" timeOffset="1851">3685 1118 11175,'17'-40'10,"1"-1"0,-5 6 0,3 8 1,5 4 820,5 7 1,3 1-1,6 9 1,0 4-157,-1 6 1,3 5 0,2 11 0,4 5-611,1 10 0,3 0 0,4 8 0,-5-3-325,-5 1 1,-4 0-1,-4-8 1,-4-2-696,-6-2 1,-5-14 297,-7 3 1,-3-16 0,-8-6 0,-2-14 280,-4-7 1,-4-10 0,-7-7 0,0-3 140,-1-3 1,6 3 0,3 0 0,-1 3-18,0 3 0,6 2 0,-1 4 0,5 6-443,5 9 1,7 9 739,11 9 0,5 0 0,6 0 0</inkml:trace>
  <inkml:trace contextRef="#ctx0" brushRef="#br0" timeOffset="2432">4785 1223 9576,'6'-29'0,"0"0"465,-2-2 1,4 4-1,-1 0 1,3 1 405,4 5 1,1-4 0,3 2 0,-1 1-202,0 3 1,1 1 0,-1 1-12,1-1-779,-1 1 0,-9 7 0,-8 4-365,-10 4 0,-5 4 0,-5 4 1,-1 6 11,-2 3 0,0 3 0,5 1 0,3 3 94,3 1 0,-4 2 0,7-4 0,-1 5 221,4 1 1,4-4 0,2 4 0,2-1 171,4-5 0,6 2 0,11-3 0,8-5 172,8 1 0,15-9 0,16-1 1,11-4-16,11-2 1,5-2 0,-46-1 0,1-2 0,-2-1-1,0-3-83,1-1 1,-3-1-1,34-15 1,-8 5 0,-18-2 14,-13 1 1,-16-3 0,-10 2 149,-9 2 1,-22 1-1,-9 5 1,-8 3-195,-4 6 1,-2 4 0,-2 2 0,-1 2-99,1 4 1,8 4-1,4 9 1,1 2-173,5 3 0,9 7 0,7-4 1,3 2-376,2 0 0,9 0 1,9 6-1,9-2 168,6-4 0,2-4 0,0-9 1,0-4 418,0-7 1,-8-18-1,-4-12 1,-5-12 1,-7-10 0,-3-13 1,-10-10-1,-6-9 265,-9-7 0,5 36 0,-1-3 0,-5-1 0,-1 0 0,-1-3 0,-1-1 157,-2 0 1,0 0 0,-2 4 0,-1 1 0,1 0-1,0 1 1,0 5 0,1 1 1099,-22-37 1,14 23-1,5 19-1309,12 14 0,7 25 0,12 15 1,8 18-355,11 14 1,10 21 0,10 12 0,-18-34 0,2 3-161,3 5 0,2 1 0,2 2 1,0 2-1,1 4 0,0 0 1,0 0-1,0 1-2368,0-2 1,-1 2 2665,2 2 0,-2 2 0,-1-1 0,-2 2 0,1 2 0,0 2 0,0-2 0,0 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9:06.60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647 297 20665,'6'-33'-1625,"0"2"1,-2 2 1740,-2-2 1,-2 6 0,0 0 0,-2 1 443,-4 1 0,-4 0 0,-7 7 0,-3 3 69,-3 1 0,-4 8 1,-10-2-1,-4 4-392,-5 2 1,-5 8-1,-1 6 1,-1 7-177,1 8 0,2 4 0,3 4 0,8 4-440,8 5 0,2 5 1,12 1-1,7 1-915,6-1 1,6-6-1,4 1 1,7 0 321,9-3 0,7 5 1,11-10-1,7-6 81,4-8 1,3-6 0,4-3 982,6-5 0,12 5 0,3-6 0</inkml:trace>
  <inkml:trace contextRef="#ctx0" brushRef="#br0" timeOffset="334">1154 664 11678,'11'-16'0,"-1"3"218,-2 1 0,-1 1 0,-3-7 712,2 1 0,0 5 0,-6 0-159,0-1 1,0-3-1,-2 1-569,-4 3 1,-5-2 0,-11 9 0,-3 1-83,-2 2 0,-2 2 0,-6 2 0,-2 2-175,-4 1 0,4 9 0,-3-2 1,3 3-433,2 3 1,8 5 0,3 0 0,7-1-32,5-3 1,-1-2-1,7 1 1,4-1 136,6 1 0,5-1 0,11-1 0,1-3 432,2-1 1,9-8 0,-1 2 0,5-4 137,5-2 1,-6 0 0,-8-2-1,-2-2-113,-3-2 1,-3 0 0,-3 4 0,-3-2-937,-1-1 1,-6-1-1488,5 6 2293,-7 0 1,12 8 0,-6 1 0</inkml:trace>
  <inkml:trace contextRef="#ctx0" brushRef="#br0" timeOffset="601">1503 699 11968,'17'-18'48,"1"1"0,-7 1 1,1 3-1,2 3 1320,1 2 1,-3 3-848,-1 5 1,-1 1 0,2 5 0,-4 6-484,-1 3 0,-5 3 0,4 1 0,-4 3-38,-2 1 0,0 6 0,0-6 0,0-1-352,0-3 0,0-1 1,0-1-521,0 1 0,-8-9 1,-3-3 760,-5-4 1,1-10 0,1-3 0,4-5 276,3-1 1,1-3 0,6-1-1,0-2 61,0 1 0,7 3 1,5 1-1,4 1-177,1-1 1,8 9 0,4 3-1,6 4-434,6 2 0,2 10 1,5 5-1,-1 8-1444,1 5 1854,11 1 0,3 6 0,8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9:14.38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158 105 24938,'-23'-23'-1254,"-1"0"1,1 0-1,6 7 1505,-1 4 0,7 5-74,-1 7 0,0 15 0,-5 5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39:11.236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175 769 9624,'-13'-29'576,"-5"0"0,-9 8 1,4-3-1,1 7-138,3 5 1,1 4 62,1 8 1,7 8-1,4 6 1,4 7-519,2 8 1,8 4 0,4 2 0,3 2-184,3 4 0,1 1 0,5 7 1,3-4-48,0-3 0,6 1 1,-6-4-1,2 1-261,0-1 1,-7-10 0,3-5-1,-2-7 190,0-5 1,3-6 0,-5-14-1,2-10 425,-1-9 0,-1-14 0,0-5 1,3-5 223,-3-1 1,-2 5-1,-1 3 1,1-1 290,4 1 0,-5 13 1,1 1-1,-5 11-139,0 7 0,1 5 1,2 7-1,1 2-468,-1 3 1,1 7 0,-1 11-1,3 6-199,3 4 0,-4 2 0,3 0 0,-7 0-120,-3 0 1,-2 0-1,1-2 1,-3-2-741,0-2 1,-6-7 803,4 1 1,-4-13-1,-2-10 388,0-10 1,1-13 0,5-7-1,6-3 296,3-1 0,5-1 1,1 0-1,4 0-77,3 0 0,1 8 0,6 3 0,0 5-12,-1 1 1,1 9 0,-2 3 0,-2 4-573,-1 2 1,-3 10 0,4 5-1,-2 9-657,2 3 1,-4 2-1,0 8 1,-2 1-1877,-3 3 2739,5 0 1,0 2 0,8 1-1</inkml:trace>
  <inkml:trace contextRef="#ctx0" brushRef="#br0" timeOffset="400">2533 1014 10504,'-24'-30'0,"-3"3"1066,-6 2 0,0 4 0,-13 7 0,-3 4-302,-1 3 1,-5 1 0,-1 8 0,-2 2-251,2 2 0,1 13 0,5 0 0,3 5-358,7 1 1,11 6 0,5-2 0,7 6-703,5 6 1,4-3 0,10 7 0,4-2-554,6-4 0,13-3 0,8-3 0,8-3 638,3-7 1,3-6 0,5-5 0,1-10 593,-1-12 1,6-9-1,1-18 1,-5-4 262,-6-5 0,-7-13 1,-12-5-1,-5-7 33,-5-11 1,-9-1 0,-10-14-1,-14 2-366,-15 3 0,5 47 0,-3 1 1,-27-39-1,-6 7 103,-6 12 1,6 17-1,4 12 1,5 10 556,5 6 0,15 11 0,3 10-583,13 13 0,7 13 0,10 10 1,6 7-90,9 6 1,8-1 0,12 16 0,4 6-759,6 7 1,3-1-1,2 0 1,3-1-98,-26-36 0,0 0 0,-1 2 0,0 1 1,3 2-1,0 1 494,-1 3 0,1-1 1,1-1-1,2-1 0,-3 1 1,0-1-1</inkml:trace>
  <inkml:trace contextRef="#ctx0" brushRef="#br0" timeOffset="583">3092 1153 12039,'-16'-35'684,"4"0"1,3 14-1,5 4 42,-2 1 0,0 10-819,6 6 0,0 10 0,2 11 1,2 5-556,2 1 0,7 2 1,-1 4-1,4-2-1138,1-2 1753,-7 0 1,5 6 0,-5 0 0</inkml:trace>
  <inkml:trace contextRef="#ctx0" brushRef="#br1" timeOffset="716">2917 664 8481,'-6'-40'-35,"-2"1"0,1 6-215,-1 8 0,2 11 0,8 4-455,4 2 1,4 5 704,7 8 0,8 5 0,2 8 0</inkml:trace>
  <inkml:trace contextRef="#ctx0" brushRef="#br1" timeOffset="966">3458 891 8481,'0'12'306,"0"0"270,0 1 1,0 3 0,0 3 0,0 4-106,0 7 1,6 8 0,2 5-1,2 2-458,3 3 1,3-5 0,1-2 0,1-5-522,-1-1 1,1-7-1,-1-7 215,1-8 0,-3-9 1,-1-15-1,-5-14-59,-1-12 0,-2-8 0,-4-7 1,2-3 81,2-3 0,-1 4 0,-5-4 0,0 3 120,0 3 0,0 1 0,0 3 0,0 5-184,0 6 1,8 8 333,4 18 0,11 3 0,4 8 0</inkml:trace>
  <inkml:trace contextRef="#ctx0" brushRef="#br1" timeOffset="1150">4139 1031 8510,'0'-17'714,"0"-1"0,-5 6 0,-3 3 43,-2 1 1,6 4-1,-3 8 1,1 6-678,0 5 0,0 1 0,8 13 1,2 2-291,2 2 0,5 2 0,-3 0 0,2 0-2294,3 0 2504,3 0 0,9-1 0,2 1 0</inkml:trace>
  <inkml:trace contextRef="#ctx0" brushRef="#br0" timeOffset="1549">5257 1083 18476,'-2'-25'-555,"-4"-4"0,-9 2 0,-10 0 0,-4 2 1384,-8 3 1,0 5 0,-12 5-1,-3 4-110,-4 1 1,-3 7 0,7-2 0,2 9-398,3 9 1,4-3 0,10 13 0,6-1-791,10 4 1,1 4 0,10 2-1,2 2-597,3 4 0,2-5 0,5 5 0,6-6 18,3-6 1,5 0 0,1-9 0,4-7 661,3-3 1,-1-6 0,2-12-1,-6-9 591,-3-10 1,-3-16 0,1-10 0,-3-9 477,-3-6 1,-5-5 0,-7-7 0,-1-11-269,-2 41 1,0-1-1,-2-2 1,-2-1-1,-3-3 1,-3 0 0,-1 4-1,-1 1 41,-1 4 0,-1 1 1,-18-38-1,0 7 1,4 14 1935,7 13-2151,1 13 0,25 42 1,4 11-1,15 14-508,10 14 0,18 7 1,5 9-1,6 5-171,6 3 1,-31-28-1,0 0 1,2 2-1,0 0 1,1 1 0,0 1-304,-1 0 0,-1 1 1,2 3-1,0-1 0,-2 1 1,-2 0-1,-3-2 0,-2 1-1375,-2-1 1,-4-1 1808,12 36 1,-9-3-1,-9-7 1</inkml:trace>
  <inkml:trace contextRef="#ctx0" brushRef="#br0" timeOffset="1883">5572 996 17334,'5'-43'-659,"3"7"0,0 6 1996,0 5 1,5 10-500,-1 9 1,-2 4 0,-1 4-1,1 6-735,0 9 1,1 3 0,7 9-1,-1 2-355,1 2 0,-1 0 1,1-2-1,-1-2-342,1 2 1,-1 2-1,-1 0 1,-3-4-705,-1-6 0,-8-3 1,3-3 452,1 1 0,-6-11 1,4-7 1175,-4-9 0,-2-15 0,2-5 0,4-4 482,5-2 1,5-5-1,1-1 1,3 4-66,3 6 1,-2 0 0,8 8 0,2 3-425,2 7 1,2 5-1,0 8 1,0 0-476,0 0 0,-2 13 0,0 7 0,-2 3-872,0 2 0,4 6 0,-12-2 0,1 4-3151,1 2 4186,-6 0 1,7 8 0,-9 2 0</inkml:trace>
  <inkml:trace contextRef="#ctx0" brushRef="#br0" timeOffset="2216">7178 1136 18189,'10'-20'0,"-4"-1"102,-4-2 0,-2 0 0,-2 5 0,-4 1 458,-6-1 0,-5 3 1,-6 1-1,-7 4-109,-3 3 0,-9 1 0,-5 6 0,-3 0-416,-3 0 1,1 2-1,2 2 1,3 3-224,6 3 0,6 7 1,6 7-1,6-3-423,3-1 1,11-3-1,3 0 1,6 1-161,6-1 0,3-1 1,11-3-1,3-1 732,6 2 1,4-5-1,4 1 1,2-2 427,2-4 1,5-2-1,-3-2 1,-2 0 0,-4 0 1,1 0-1,-9 0 1,3 0-318,-3 0 0,2 0 1,-8 0-850,-2 0 0,-1 0-1630,-3 0 2470,1 0 1,-9 0 0,-1 0 0</inkml:trace>
  <inkml:trace contextRef="#ctx0" brushRef="#br0" timeOffset="2416">7283 769 17088,'-17'-50'-2013,"1"3"0,2 6 3650,3 4 1,1 10-427,-2 4 0,7 11 0,10 8-882,7 8 1,6 14 0,5 11 0,6 6-691,4 6 0,2 3 0,0 9 0,2-1-457,3 0 0,-3 1 0,4 1 1,-4 2-315,-2 3 1,-2-1 0,-4-4 886,-6 4 0,-3-3 0,-3 5 0</inkml:trace>
  <inkml:trace contextRef="#ctx0" brushRef="#br0" timeOffset="2632">7562 629 10615,'0'-79'0,"0"7"887,0 12 0,0 6 1,0 19-1,0 7 609,0 7 1,2 11 0,4 5-957,6 3 1,-2 17 0,1 8 0,5 10-786,5 8 0,0 10 1,9 9-1,-1 4-456,-2 8 0,6-1 0,-4 11 0,4 1-2138,2 3 0,-6-5 2799,0 1 1,-8-1-1,5 7 1</inkml:trace>
  <inkml:trace contextRef="#ctx0" brushRef="#br0" timeOffset="3002">8104 1206 15887,'15'-41'0,"-1"2"792,-2 6 1,-7 8-1,7 13 1,0 5 673,-3-1 0,13 6 0,-5-2 0,3 6-1519,-1 4 1,0 13 0,3-1-1,3 1-586,2 0 0,-11-1 0,1-1 1,-3 1-2656,-5-1 3012,7-7 0,-14-4 0,2-12 358,-8-6 0,2-9 1,-4-4-1,4-1 442,2 1 1,0-4-1,0 6 1,0 2-38,0 1 1,2 5-1,4 3 1,6 6-478,3 4 0,3 4 1,-1 4-1,2 9-203,5 13 0,-5 10 0,4 21 0,-3 5-26,-3 4 1,-1 9 0,-4 5 0,-7 5-77,-3 6 0,-4-2 1,-5 4-1,-11-3-163,-9-7 1,-8-9-1,-6-3 1,-7-8-10,-9-13 0,1-17 0,-8-18 0,-2-9 248,-2-6 1,14-19 0,9-13 0,14-12-66,14-9 1,7-9 0,16-4 0,11-4-244,18-2 1,16 2 0,13 2 717,11 2 0,-30 32 0,2 0 0,1-3 0,1 1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34.0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111 121 9166,'-23'-23'506,"0"-1"0,-1 1 1,7 6-256,-1-1 1,13 8-1164,10 5 0,7 5 0,17 5 0,2 9 912,2 7 0,10 7 0,1 6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34.3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1 158 10363,'29'0'475,"11"0"1,21 0-270,16 0 0,16-2 0,-36 0 1,1-2-1,3-1 0,0-1-502,1-2 1,0 0-1,0 0 1,0-1-1,-2 0 1,-1 0 0,-4 1-1,-2-1-295,41-9 0,-5-7 1,-10-2-1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34.5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1135 8590,'10'-17'0,"-5"-1"544,-3 1 1,4-1 0,2 1 0,2 1 25,3 5 1,3-3-1,3 6 1,5 1-652,5-1 0,4 2 1,2 6-1,-1 2-550,1 4 0,2 4 0,2 7 0,0 2 631,-6 5 0,-6 3 0,-10 8 0</inkml:trace>
  <inkml:trace contextRef="#ctx0" brushRef="#br0" timeOffset="119">87 1607 8609,'-5'-12'473,"-1"0"1,0 7 0,8-5-1,4 2-145,5 4 0,16-3 1,12 1-1,16 0-471,11-2 0,15 6 0,-31-1 0,1-2 143,3 2 0,1-1 0,2-1 0,0 0 0,4-4 0,0 1 0</inkml:trace>
  <inkml:trace contextRef="#ctx0" brushRef="#br0" timeOffset="416">2742 192 8370,'-43'-50'818,"-3"3"1,-5 8 476,-1 8 0,-1 14 0,1 11 0,2 4-470,3 2 0,-2 10 1,9 7-1,3 12-618,6 10 1,6 8 0,7 11-1,3 8-126,3 8 0,4 1 0,8 13 1,2 9-230,0-45 0,2 2 0,3 9 0,1 1 1,4 3-1,0 1 0,-1 0 0,-1 0-376,0 1 0,0 0 0,-2 2 0,-1 0 0,0 1 1,0-1-1,-2-2 0,-1-2-175,1-3 0,-2-2 0,0-4 1,-2-3-1,-7 22 0,-7-11 699,-9-11 0,7-15 0,-12-3 0,-12-12 0,-12-9 0</inkml:trace>
  <inkml:trace contextRef="#ctx0" brushRef="#br0" timeOffset="583">1659 1257 8327,'10'-33'93,"-2"4"0,-1 6 315,5 4 1,5 1 0,7 3 0,7 1-37,8 2 1,13 7 0,14-5 0,8 2-429,7 4 1,10 2-1,3 2 1,-5 0-1219,-6 0 1274,3 0 0,-15 16 0,7 3 0</inkml:trace>
  <inkml:trace contextRef="#ctx0" brushRef="#br0" timeOffset="768">1572 2218 8383,'-12'0'1132,"1"0"0,9 0 1,4 0-1,13 0-922,12 0 1,16 0-1,11 0 1,14 0-397,12 0 0,13 0 1,-43-1-1,1 0 0,2-1 1,0-2-1601,2-1 0,1-1 1466,3-1 1,0-2 0,-5-3-1,-1-1 1,3-1 0,1 1 0</inkml:trace>
  <inkml:trace contextRef="#ctx0" brushRef="#br0" timeOffset="968">3790 873 8885,'-35'-29'0,"0"2"576,0 2 0,-6 3 1,0 9-1,5 3 213,5 2 0,7 4 1,11 10-1,3 8-371,2 7 0,-3 3 0,5 9 0,4 5-352,6 5 0,11 4 1,10 7-1,5 2-390,6 2 0,5 8 1,8-4-1,-1 3-284,7-1 0,-5-2 0,4 4 608,-5-2 0,-3-8 0,7 4 0</inkml:trace>
  <inkml:trace contextRef="#ctx0" brushRef="#br0" timeOffset="1166">4593 943 8282,'0'-17'1304,"0"-1"1,4 10 0,6 8 0,9 12-546,6 9 0,10 9 0,8 8 0,4 5-602,7 2 0,6-5 0,10 7 0,0 0-923,0-3 1,-1-1 0,-1-8-1,-6-2 766,-9-4 0,-1 4 0,-7-6 0</inkml:trace>
  <inkml:trace contextRef="#ctx0" brushRef="#br0" timeOffset="1333">5187 716 8278,'-12'-27'0,"3"4"1029,1 3 1,0 11-691,2 3 1,4 8 0,-4 7 0,5 11 176,1 5 1,-6 12 0,0 9 0,0 5-764,-2 1 1,1 6-1,-7 1 1,0-1-2017,-5 2 2263,-6 2 0,-26 16 0,-3 1 0</inkml:trace>
  <inkml:trace contextRef="#ctx0" brushRef="#br0" timeOffset="1500">4471 1781 8515,'17'0'783,"1"-5"0,-1-1 0,3 2 3,3 2 1,4 2-1,10 0 1,6 0-1212,9 0 0,2 6 0,10 0 0,2-3 425,2-1 0,10 6 0,2 2 0</inkml:trace>
  <inkml:trace contextRef="#ctx0" brushRef="#br0" timeOffset="1700">6235 1118 8494,'0'-18'691,"0"1"166,0-1 1,-6 7-1,-2 1-527,-2 2 0,5 4 1,-5 10-1,2 8-281,4 7 0,-3 0 0,1 9 1,0 1-1868,-2 2 1818,6 2 0,-13 7 0,5 3 0</inkml:trace>
  <inkml:trace contextRef="#ctx0" brushRef="#br0" timeOffset="2166">6829 1083 8556,'7'-35'1376,"-5"2"0,6 4-125,0 6 0,-4 11 0,7 6 0,1 6-403,-2 6 0,7 4 0,-1 7 1,7 2-696,4 5 0,-4-5 0,6 4 0,1-3-719,-3-3 1,4-1 0,-8-3 0,-2-3-26,-1-2 0,-3-4 0,1-12 613,-1-9 0,1-9 0,-1-9 0,1-2 441,-1-3 1,2-5 0,3-7 0,1 1 248,-2 5 1,5 3-1,-3 10 1,-2 6-139,-1 9 0,3 3 1,2 11-1,2 8-581,4 11 1,2 18-1,2 16 1,0 9-129,0 12 1,-2 8-1,-2 11 1,-4 6-24,-13-43 0,-2 1 0,-3 2 0,-3 2 1,-2 5-1,-2 0 0,-2 1 0,-2 1-378,-3 0 0,-2 0 0,-1 0 0,-5 0 0,-6-3 0,-5 0 0,0-1 0,-2-2-198,-1-1 0,-2-3 1,-1-6-1,0-3 1,-27 23-1,-1-14 224,2-11 1,3-16 0,7-9-1,7-13 486,8-8 0,-2-15 1,4-11-1,-2-4 242,2-2 1,3-8 0,11-3-1,3-7 69,6-5 1,8-2 0,10-6-1,11 4-652,8 2 1,12 2 0,4 5-1,1 3-437,-1 3 0,3 10 1,-3 10-1,1 4 802,-1 7 0,1 1 0,-7 9 0,-2 2 0,-2 2 0</inkml:trace>
  <inkml:trace contextRef="#ctx0" brushRef="#br0" timeOffset="2317">6881 1659 8411,'-10'-23'370,"4"0"1,4-1 0,4 9-1,6 1 267,10 3 1,11 1 0,19-4 0,16 5-686,14 1 1,17 2 0,-43 6 0,1 0-1,4-1 1,0 0-1194,3-2 0,1 0 908,0 3 1,0-2-1,-4-8 1,0-3-1,0 3 1,-1 1 0</inkml:trace>
  <inkml:trace contextRef="#ctx0" brushRef="#br0" timeOffset="2483">8575 157 8513,'6'-17'-1,"2"1"908,1 5 1,3 5 0,5 15 0,1 15-29,-1 15 1,1 19 0,-1 12 0,1 13-710,-1 14 0,-9-42 1,0 3-1,-1 6 0,-3 2 1,-2 0-1,-4 2-745,-3 2 1,-5 1 0,-4 3 0,-5 0 149,-10 4 0,-6 1 1,-7 4-1,-4-1 0,-7 1 1,0 1-1</inkml:trace>
  <inkml:trace contextRef="#ctx0" brushRef="#br0" timeOffset="3400">0 3964 8179,'0'-17'508,"0"-1"0,0 1 1,2 2-636,4 3 0,5 4 0,13 8 0,7-2-837,8-4 964,5 4 0,24-5 0,4 7 0</inkml:trace>
  <inkml:trace contextRef="#ctx0" brushRef="#br0" timeOffset="3568">279 4366 8963,'2'-12'524,"4"1"1,14 7 0,15-2-1,13 4-1063,14 2 1,12 0 538,19 0 0,4 0 0,-45 0 0,1 0 0</inkml:trace>
  <inkml:trace contextRef="#ctx0" brushRef="#br0" timeOffset="4033">2969 3493 9136,'10'-35'0,"-5"2"1158,-3 4 0,-17-2 0,-10 8 0,-14 1-385,-14 3 1,-1 9 0,-12 4 0,-4 4-337,-3 2 0,3 8 1,10 6-1,5 7-339,11 8 1,7 4-1,8 2 1,7 2-522,9 4 0,5 1 0,8 7 0,2-5-225,4-1 0,5-2 1,13-6-1,3-2 129,0-4 0,6-10 0,-4-9 0,6-2 455,6-4 0,-4-4 0,3-6 0,-3-6 600,-2-3 0,-6-3 1,0 1-1,0-1 188,-1 1 0,-3-1 0,-8 3 1,1 1-327,-1 3 0,1 7 1,-1-2-1,1 8-297,-1 10 0,1 7 0,1 20 0,2 9-52,3 16 0,7 14 0,-4 17 1,-13-42-1,1 1-172,0 5 1,-1 2 0,-3 0-1,-1 0 1,2 2 0,0 0-1,-3-3 1,-1-1-273,-1-4 0,-2 0 0,-4-2 0,-2-1 0,-13 45 0,-7-11-377,-8-15 1,-10-16 0,-4-15 0,-1-5 388,-5-6 0,6-5 1,3-13-1,3-5 314,2-4 1,-6-17-1,0-9 1,3-7 64,1-4 1,10-9 0,5-7 0,9-9-216,7-8 0,8 8 0,9-12 1,15 0-310,10-1 1,9 3 0,9 8 0,5 4-364,5 7 0,-2 8 891,2 14 0,0 4 0,6 8 0</inkml:trace>
  <inkml:trace contextRef="#ctx0" brushRef="#br0" timeOffset="4183">2375 4453 8612,'-33'-23'0,"4"2"1467,6 5 0,13 1-783,10 9 1,18-2-1,18 4 1,17-3-800,15-3 1,21 4 0,-36 0-1,3 0 1,4 0 0,2 1-845,3 0 1,0 0 534,1-2 1,2-2 0,5 1 0,1-1 0,1-5-1,0 1 1</inkml:trace>
  <inkml:trace contextRef="#ctx0" brushRef="#br0" timeOffset="4518">4279 3423 8242,'-53'-2'265,"-1"-2"0,-2-2 686,-2 3 0,5 1 0,9 2 0,3 2-300,8 3 0,8 1 1,13 10-1,6 5-244,4 4 1,12 0 0,7 8 0,12 6-381,10 4 0,19 4 0,16 5 1,10 0-278,-37-25 0,1-1 0,-1-3 0,1 0 0,0 0 0,1-1 0,-1 0 0,-1-1-784,44 17 1,-2-7 0,-5-3 1033,-9-3 0,1-2 0,-14-5 0</inkml:trace>
  <inkml:trace contextRef="#ctx0" brushRef="#br0" timeOffset="4700">4803 3301 8319,'0'-35'599,"0"8"1,0 3 120,0 5 1,4 9 0,9 8 0,16 10 206,14 10 1,15 11-1,6 2 1,4 6-469,2 3 0,8 9 1,-1-3-1,-1 3-1111,-6-2 1,-6-3 0,2-5 0,-4 2-1281,-2-2 1,-4-5 1931,-9-4 0,-4-5 0,-9-8 0</inkml:trace>
  <inkml:trace contextRef="#ctx0" brushRef="#br0" timeOffset="4883">5641 3213 8319,'-17'-52'309,"1"7"0,4 7 0,5 7 4255,-1 7-3468,6 13 0,-6 5 0,8 14-1112,0 9 1,-2 4 0,-2 12 0,-3 6-134,-3 4 0,-2 3 1,-5 7-1,-1-1-681,1 1 0,-3 7 1,-3 4-1,-8 4 830,-8 2 0,-13 7 0,21-37 0,0 0 0</inkml:trace>
  <inkml:trace contextRef="#ctx0" brushRef="#br0" timeOffset="5034">4855 4157 8284,'27'0'353,"6"-8"1,-4-2 0,4 0 492,2 5 1,14 1 0,7 0-1,8-2-308,8 2 1,7 2-1,-3 2 1,0 0-811,1 0 0,-3 0 0,4 0 1,-4 0-3124,-7 0 3395,-8 0 0,9 8 0,-6 2 0</inkml:trace>
  <inkml:trace contextRef="#ctx0" brushRef="#br0" timeOffset="5333">6636 3545 8380,'-1'-17'0,"-3"-1"1981,-2 1 0,0 5 126,6 1 1,0 9-2237,0 2 0,8 7 1,3 13-1,7 1-771,5 2 0,-3 9 1,5-5-1,-2 2-1421,0 0 2321,1 0 0,1 6 0,2 0 0</inkml:trace>
  <inkml:trace contextRef="#ctx0" brushRef="#br0" timeOffset="5783">6898 3615 8453,'12'-23'0,"-2"0"870,-2 1 0,3 3 0,-3 3 0,2 5 377,3 5 1,9 4-1,5 2 1,4 2-594,6 4 1,9 5-1,3 13 1,5 3-714,4 0 0,6 4 0,-4-6 1,-1 0-115,-5 1 1,6-5 0,-13-9-1,-5-7-178,-3-3 0,-6-9 0,-2-7 0,-4-7 387,-1-8 0,-5-12 0,-7-4 0,-5-1 560,-1-1 0,4 2 0,-6-1 1,-3 5 339,-1 4 1,-2 4 0,0 4-246,0 6 1,0 13-1,0 10-951,0 10 1,2 21-1,4 10 1,6 9-224,3 8 1,3 14 0,-1 15 0,-1 10 55,-10-46 0,-1 1 0,3 5 0,-2 1 0,-2 2 0,-2 2 0,-1 4 0,0 2-143,-2 3 0,-2 2 0,-2 0 1,-2 1-1,-4 1 0,-3-1 0,-2-4 1,-3-2 98,-2-5 1,-3-2 0,0-4-1,-2-3 1,-1-6 0,0-3-1,-28 33-137,3-16 0,-4-21 0,11-24 0,0-11 690,5-10 0,-3-6 1,2-9-1,4-6 71,6-10 0,6-2 0,8-12 1,1-3 329,4-4 0,7-3 0,12 5 0,11-2-285,9-2 1,8-6-1,4 7 1,3 7-706,3 7 1,7 2-1,7 5 1,-3 5-1934,-2 3 2440,-1 13 0,-1 7 0,0 8 0</inkml:trace>
  <inkml:trace contextRef="#ctx0" brushRef="#br0" timeOffset="5950">7021 4331 8545,'11'-15'0,"-1"1"538,-2 2 1,13 7-1,4-5 1,14 0-413,14 0 1,16 7 0,21-3-1,-40 4 1,3 0-506,3-1 0,2 0 0,1 2 0,0-2-69,0-2 0,-1-1 0,-1-3 0,-2-2 0,-2-2 0,-1-1 0</inkml:trace>
  <inkml:trace contextRef="#ctx0" brushRef="#br0" timeOffset="6133">8488 2952 8511,'0'-39'0,"0"4"1334,0 8 0,2 13 1,3 12-685,7 12 1,11 11-1,6 22 1,4 9-297,2 10 1,6 20 0,0 7 0,-22-42-1,-1 1-360,-2 2 1,-1 1-1,0 4 1,-1 3-1,-4 3 1,-3 2 0,-2 3-1,-2 2-686,-1 0 0,-6 1 0,-9 4 1,-7-2 691,-3-3 0,-6-2 0,-9 3 0,-4 0 0,-2 1 0,-1-1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37.5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394 575 10395,'-33'-6'0,"4"0"863,6 2 0,9 2 1,5 4-1,1 4-974,4 5 0,4 5 0,6 3 0,7 3 386,9 1 1,7 0-1,10-7 1,3-3-226,3-1 1,2-8-1,5 0 1,0-8-66,1-8 1,-3-11-1,-5-6 1,-10-6 69,-10-6 0,-13-5 1,-7-13-1,-8-3 19,-15 0 1,-13-6 0,-29 6-1,-10 0 8,-9 4 1,1 19 0,2 10 0,8 10-219,10 7 1,4 6 0,19 14-1,10 9-434,9 11 1,8 12-1,10 9 1,4 7-332,6 8 1,11 0 0,8 4-1,6 4 901,4 0 0,-14-29 0,2 1 0,-2 1 0,0-1 0</inkml:trace>
  <inkml:trace contextRef="#ctx0" brushRef="#br0" timeOffset="168">150 1151 8287,'-37'-8'721,"0"-2"1,2 1 2886,8 3-3464,13 4 1,16 2 0,18 2-1,13 4-481,11 5 0,11 5 1,7-1-1,10-1-1338,5-2 0,-1-3 1675,5 3 0,9 3 0,7-5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33.4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1007 52 8166,'-19'-15'56,"-3"1"0,-1 5 159,2 1 1,-1 2 0,1 6 0,-2 2 492,2 4 0,1 4 0,1 7 1,-3 2-314,-1 5 0,2 3 0,7 8 0,3 2-434,-3 3 1,-2 5-1,-3 7 1,-2 3-175,-3 3 1,-7 6 0,2 10-1,-4 3-584,-2 3 1,-5 1-1,-3 5 797,-2-5 0,19-38 0,-2 0 0,-3-4 0,0 1 0</inkml:trace>
  <inkml:trace contextRef="#ctx0" brushRef="#br0" timeOffset="383">47 227 8159,'-12'-6'1709,"0"0"-1200,1 1 0,1 7 0,8 5 0,10 9-26,9 5 0,18 12 0,2 0 1,8 6-458,9 0 1,0-2 0,10 0 0,2 1-543,2 3 1,0 0-1,-4-6 1,-5-2-555,-5-4 0,-4 2 1,-3-6 1069,-6 2 0,-4-5 0,-3 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1:55.9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1686 1293 8014,'-7'-17'21,"3"-5"1,-6 3 0,0 3 232,1 1 0,3 7 0,-6 2 180,-1 4 1,3 2-310,-2 0-452,8 0 0,-3 2 211,7 4 1,2-4 0,1 6 241,3 0 1,2-6 144,-2 3 0,4-3 332,7-2 1,-5-2 293,-1-3-729,-7 3 1,6-6-1,-6 6 45,2-4-42,-1 4 1,1-8 190,0 5 30,0 3-287,-6-6-232,0 8 1,0-2-397,0-4-1342,0 4-47,0-6 1912,0 8 0,0 0 0,0 0 0</inkml:trace>
  <inkml:trace contextRef="#ctx0" brushRef="#br0" timeOffset="2083">621 403 8104,'-2'-18'181,"-2"-1"0,-3-3 411,-3-1 0,0 0 0,-2 5 1,5 3 811,-1 3 0,6 2 0,-6 7-348,0-3 0,7 2-775,-5 10 0,10 9 0,3 10 0,3 3 50,4 3 0,1 7 1,3 5-1,1 0-292,4-1 0,-1 5 1,5-4-1,-2 1-89,-4 5 0,5-4 0,-3 1 0,-2 3-139,-1 1 0,-3 2 0,-1 1 0,-3-1-272,-1 1 1,-8-7-1,0-1 1,-10-2 63,-12-5 0,-1-7 0,-12-3 0,-6-5 175,-8-8 0,-5 1 0,-4-10 1,-5-2-30,-5-2 0,-2-10 0,0-6 0,4-7-75,2-8 0,4-4 0,9-2 0,7 0-234,3 0 1,10 0 0,5 0 0,7-2-1680,3-4 2239,8 5 0,4-15 0,10 7 0</inkml:trace>
  <inkml:trace contextRef="#ctx0" brushRef="#br0" timeOffset="2283">307 263 8116,'-16'-23'117,"3"-1"1,3 3 282,2 1 1,2 3-1,8 0 1,4-1 386,6 1 1,13-1-1,12 3 1,13 1-703,12 2 0,14 3 1,6-5-1,5 4-609,6 3 0,-4 1 1,3 6-1,-7 2-1596,-4 4 1857,-7 3 0,-4 17 0,-10 1 0</inkml:trace>
  <inkml:trace contextRef="#ctx0" brushRef="#br0" timeOffset="2516">202 1782 8056,'-35'0'900,"0"0"0,2 0 1,4 0 1141,6 0 1,15 0-1693,14 0 0,13 0 0,24-2 0,9-2-516,10-1 1,16-1-1,7 6 1,9-2-505,3-4 1,-47 4 0,0 0 0,4-3-1,1-2 670,0 1 0,1-1 0,6-1 0,2 0 0,-2 0 0,0-1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42.32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71 1256 8284,'-6'-23'0,"-2"0"784,-2 1 1,5 3-9,-7 1 1,6 9 0,-3 5-350,1 8 1,2 5 0,6 11 0,0 3-1,0 6 1,8 10-1,5 4 1,7 1-192,3 5 0,14 1 1,0 1-1,5-3-214,7-1 0,9-8 0,8 1 0,6-5-246,4-6 1,7-11-1,-3-14 1,1-12-118,1-15 0,-11-8 1,-3-20-1,-13-5 15,-13-4 1,-18-4 0,-9-8 0,-7-2 261,-10-1 0,-16-1 0,-18 8 0,-15 4 299,-11 6 1,-6 5-1,-2 9 1,-2 9 197,-3 10 0,3 11 1,-4 4-1,6 4-446,6 8 0,8 8 1,13 13-1,10 8-527,6 8 1,6 6-1,9 9 1,7 4-166,3 6 0,4 4 1,3 2-1,9 0-1950,7 0 2655,6 0 0,16-8 0,2-2 0</inkml:trace>
  <inkml:trace contextRef="#ctx0" brushRef="#br0" timeOffset="1133">892 1117 8333,'-8'-18'160,"4"1"1,-8-1 191,-1 1 0,-1 5 1,-1 2-1,-1 3 25,-3 3 1,-10 2 0,-1 2 0,-4 0-164,-7 0 0,-6 2 0,-9 4 0,-2 3-66,1 1 1,5 5 0,4-3-1,3 4-202,2 1 0,10-1 0,10-3-244,4-1 1,9-1 0,6 5-1,10-2 37,11-3 0,8 1 0,12 3 1,4-1 158,6-2 0,9-7 0,4 7 0,0 0-1,0-3 0,-1 7 1,-9-6-1,-3 1 17,-7 1 1,-5-6 0,-6 3 185,-5-1 1,-15 4 0,-11-6 0,-13 0 80,-12 1 0,-16-3 0,-9 6 0,-10 0-41,-6-1 1,-2 1 0,-2 4 0,-2-3-77,-1 3 1,7-5 0,10 1 0,5 0-480,7 0 0,11-5 0,15 7-781,12 2 1,20-5 1195,23 3 0,23-8 0,14 4 0</inkml:trace>
  <inkml:trace contextRef="#ctx0" brushRef="#br0" timeOffset="1397">2044 977 8419,'-37'-41'0,"-1"0"0,-3 4 540,2 6 0,8 6 1,4 8-1,2 1 4311,3 5-4523,11 3 1,11 16 0,13 5 0,10 8-268,12 9 0,8 10 0,11 7 1,7 3-36,8 3 0,1-1 1,6 1-1,-4 1-733,-2 4 1,1-4 0,1 5-1,-2-5-397,-8-2 0,-8-7 0,-7-4 0,-6-6 1104,-4-6 0,-2-12 0,0-9 0</inkml:trace>
  <inkml:trace contextRef="#ctx0" brushRef="#br0" timeOffset="1580">2655 1012 8419,'-15'-49'177,"1"3"1,3 1 384,-3 8 1,1 12 0,-1 2 2688,2 3-3006,1 3 0,-5 15 0,3 10 0,1 11-331,-2 10 1,-7 4 0,-4 4 0,-2 4-314,-4 5 0,-2 11 0,-2 1 0,0 0-298,0 2 1,-8 2 0,-2 8 0,-1 0-1218,-1 0 1914,1 0 0,-7 7 0,1 3 0</inkml:trace>
  <inkml:trace contextRef="#ctx0" brushRef="#br0" timeOffset="1764">1870 2095 8352,'-2'-18'0,"-2"1"690,-2-1 1,0 7 0,8-1 0,4 0-413,6 3 0,11 1 0,6 8 0,8-2-365,9-4 0,1 4 1,13-2-1,2 6-2229,8 4 2316,0 8 0,15-5 0,-5 9 0</inkml:trace>
  <inkml:trace contextRef="#ctx0" brushRef="#br0" timeOffset="2097">1922 401 8420,'0'-57'169,"0"5"1,0 11-1,0 0 1,0 4 582,0 3 1,0 6-1,2 5-49,4 4 0,3 7 0,9 2-7,-1 3 1,-7 3-603,-4 10 0,-4-3 0,-4 9-131,-4 2 1,2-5 0,-7 1 0,-3 0-274,-2-1 1,-1-5 0,1 4 0,3-2-1575,1 0 1237,8 0 0,0-6 1,16 0-1,11 0 82,8 0 1,6 0 0,4 1 0,8 5 564,7 6 0,6 11 0,8 4 0</inkml:trace>
  <inkml:trace contextRef="#ctx0" brushRef="#br1" timeOffset="2297">3406 924 14687,'0'-17'-370,"0"0"2091,0-1 0,2 1-1382,4-1 1,4 3 0,9 3 0,5 6-636,5 4 1,4 2 0,2 2 0,0 4-577,-1 6 1,7 3 0,0 5 0,-2 1 804,-2 2 0,-10 16 0,-2-2 1</inkml:trace>
  <inkml:trace contextRef="#ctx0" brushRef="#br1" timeOffset="2430">3389 1466 11087,'17'0'797,"1"0"-621,-1 0 1,3 0-1,3 0 1,8 0 168,8 0 1,13 0 0,14 2 0,6 2-623,4 1 246,7 1 1,-3 2-1,7 2 1</inkml:trace>
  <inkml:trace contextRef="#ctx0" brushRef="#br0" timeOffset="3114">5712 348 8562,'0'-54'154,"0"-1"1,-2 3 357,-4 7 0,-11 3 1,-15 7-1,-4 8 542,-5 5 1,-8 13 0,1 3 0,-7 6-503,-3 6 0,8 11 1,9 14-1,4 8-277,2 7 0,10 19 0,8 6 1,9 9-251,6 9 1,4 6 0,0-41-1,2 1 1,1 2 0,1 0-315,1 4 0,2 1 0,2 2 1,1 0-1,1 0 0,-1 0 1,1 2-1,0 2-343,-1 0 1,1 1-1,-1 2 1,-1 0 0,-2-3-1,0-2 1,-1-6 0,-1-2-547,-1-4 1,0-3-1,1 35 1178,-7-17 0,0-8 0,0-19 0,0-13 0,0-11 0</inkml:trace>
  <inkml:trace contextRef="#ctx0" brushRef="#br0" timeOffset="3280">4856 1256 8492,'-16'-35'0,"3"0"0,3 2 455,2 4 1,5 6 0,10 9 0,13 3-241,13-3 0,9 6 0,15 3 1,7 3-258,11 2 1,11 2 0,9 5 0,-45 0 0,1 2-285,0 1 0,1 1 0,2 4 1,0-1-1,-5-1 0,-1 0-33,1 0 1,-1 1-1,47 15 1,-7 6-1</inkml:trace>
  <inkml:trace contextRef="#ctx0" brushRef="#br0" timeOffset="3464">4751 2077 8870,'-8'-10'2503,"8"5"-2211,10 3 0,23 7 1,14 3-1,13 2-196,8 3 1,17 3 0,8 0 0,-43-9 0,1-1-571,1 0 1,1 0 0,-1-1-1,1-1 258,-1 2 0,1 0 0,3 2 0,0 0 0,1-4 0,1 1 1</inkml:trace>
  <inkml:trace contextRef="#ctx0" brushRef="#br0" timeOffset="3680">6777 1082 9208,'-37'-70'0,"-2"4"650,-1 8 1,-9 9-1,3 20 1,-5 6 117,-1 3 1,3 11 0,6 3 0,12 6-405,10 6 1,8 5 0,13 14 0,3 8-318,9 6 0,9 16 0,22-1 0,8 6-325,5 6 0,-21-30 0,2 0 0,-3 0 0,1 0 1,37 32-718,0-1 0,-2-1 1,0 2-1,-2-2 995,-4 0 0,4-2 0,-6-11 0</inkml:trace>
  <inkml:trace contextRef="#ctx0" brushRef="#br1" timeOffset="3847">7336 1134 9533,'-12'-56'679,"1"3"1,5 5-1,-4 15 148,2 4 0,4 5 1,12 13-1,10 7-287,9 8 0,14 7 0,7 13 0,10 5-456,12 4 1,2 4 0,11 3 0,3 7-600,-1 3 0,-40-24 0,-1 1 0,32 25 0,-2-1-433,-2-5 1,-10 3 0,-8-10 944,-11-6 0,-10-6 1,-16-10-1</inkml:trace>
  <inkml:trace contextRef="#ctx0" brushRef="#br1" timeOffset="4014">8087 942 9601,'-18'-45'259,"1"3"0,-1 9 0,-1 3 520,-4 7 0,3 6 1,-3 5-1,4 8-273,1 8 1,3 8-1,1 13 1,2 10-591,-1 10 1,3 7 0,0 6 0,1 6-676,-1 4 0,-2 2 0,-5 0 0,-2 2-1089,-5 3 1840,-3-3 1,-16 13-1,-1-5 1</inkml:trace>
  <inkml:trace contextRef="#ctx0" brushRef="#br0" timeOffset="4163">7179 2025 8555,'40'-27'152,"1"3"0,8 7 0,-1 3 1,9 4 472,7 3 1,9 1-1,3 6 1,-4 0-803,-6 0 0,6 6 0,-8 1 0,-4 1 177,-4 0 0,4 6 0,2-5 0</inkml:trace>
  <inkml:trace contextRef="#ctx0" brushRef="#br0" timeOffset="4380">8943 610 8511,'0'-45'203,"7"5"1,7 11 0,7 7 1000,8 9 1,12 7-1,8 14 1,7 11-440,8 14 0,-2 14 1,0 17-1,-2 11-600,-30-34 1,-3 2 0,-3 7 0,-4 3-1,-1 1 1,-3 2 0,-3 3 0,-4 1-409,-4 0 1,-3 2-1,-5 3 1,-5 0 0,-9 3-1,-5 0 1,-4 2 0,-3 1-408,-2 3 1,-5-2 0,-7-2 0,-4 0 649,2-3 0,-3-1 0,-4-1 0,-3-1 0,0 2 0,0 1 0,0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49.4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1093 136 8533,'-13'-38'0,"-3"1"2155,3 4 0,-5 17-1903,7 4 1,3 24-1,2 11 1,4 10-253,2 8 0,0 6 1,0 13-1,2 8-57,4 6 1,3 11 0,11 2 0,-10-37 0,1 1 41,0 6 0,1 1 0,4 0 0,0 2 0,-3 7 0,1 2 0,0 1 0,1 1-240,0 4 1,-1 0-1,-3 3 1,-1 1 0,2 1-1,0 1 1,-3 0 0,-1-1-38,-2-2 0,0-1 0,-2 1 0,-1 0 0,-2-6 0,-2-1 0,1-1 0,-2 0-53,0-1 1,-1-2-1,-2-8 1,0-2 0,-3-1-1,0-1 345,-3 42 0,-1-12 0,4-5 0,-3-8 0,-1-10 0</inkml:trace>
  <inkml:trace contextRef="#ctx0" brushRef="#br0" timeOffset="233">2490 433 10198,'-9'-58'0,"-7"4"995,-5 9 1,0 10 0,7 20-1254,2 3 1,8 14 0,-3 15 0,1 12 377,0 10 0,2 18 1,8 16-1,6 15-61,5 7 1,-8-46-1,2 1 1,4 4-1,3 0 1,0 4-1,1 1-131,2 4 1,1 2-1,-1 6 1,0 1-1,4 4 1,-1 0-1,0 3 1,-1 1-311,-1 4 1,-1 1-1,-1 0 1,-1 0 0,-2 6-1,-1 1 1,-3-3 0,-1-2-41,-2-2 0,-2-3 1,-3-5-1,-3-2 0,-4-5 1,-3-1 421,-4-3 0,-1-2 0,-1-2 0,0-1 0,-1-3 0,-1 0 0,1-2 0,-1 1 0</inkml:trace>
  <inkml:trace contextRef="#ctx0" brushRef="#br0" timeOffset="497">290 2791 8503,'-83'6'0,"7"3"904,12 7 0,25 5 0,16 18 0,19 6-706,19 7 0,16 18 0,30 2 0,-26-33 0,3-1-133,6 5 0,3-2 0,9-2 0,3-2 0,10 0 0,4-3 0,4-1 0,3-2-237,5 1 0,3-4 0,-25-9 0,3-2 1,1-2-1,4-1 0,1-2 0,2-1 0,3-1 1,0-2-1,2-1 169,0-2 1,1-1-1,-1-1 1,0-2-1,-1 0 1,0-1-1,1-2 1,-1 0-1,0-2 1,-1-1-1,0-2 1,0-1-152,-1-1 0,-1-2 0,-1-2 0,-6 2 1,-1-2-1,0-1 0,-1-2 0,-1-2 1,0-1-1,28-10 0,-2-4-238,-4-1 1,-1-4-1,-2-1 1,-3-3-1,-6-3 1,-3-1-1,-5 0 1,-4-1 128,-7 1 1,-5 0-1,-11 6 1,-6-1 0,8-33-1,-16 6-876,-21 4 1139,-18 16 0,-8-5 0,-9 24 0,1 8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50.554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845 358 9496,'-35'-45'1651,"0"4"1,4 12 20,7 6-710,1 11-540,21 4 1,-4 10-607,12 4 1,-2 12 0,8 11 0,3 6 67,7 5 0,-1 7 1,8 11-1,4 6-182,6 4 1,0 10 0,7 5 0,-22-38 0,1 1 20,0 3 0,0 1 0,2 2 1,0 1-1,2 3 0,-1 1 1,1 2-1,0 2-40,0 1 0,-2 2 0,-2 3 0,-3 0 1,-2-2-1,-1 0 0,-3 0 0,-1 0-142,-3 0 0,-1 0 0,-2-1 0,-1-2 459,-1-3 0,-2-1 0,0 1 0,-2 0 0,-3-5 0,0-1 0,0 44 0,0-10 0</inkml:trace>
  <inkml:trace contextRef="#ctx0" brushRef="#br1" timeOffset="232">2102 375 8930,'-2'-97'731,"-4"4"1,-4 21 0,-9 16 1228,-4 17 1,5 22-1808,1 17 1,7 7-1,10 15 1,0 7-466,0 11 1,10 13 0,7 11 0,11 12 230,4 7 0,-12-36 1,1 1-1,0 1 0,1 1 1,0 2-1,1 1-125,1 2 0,0 0 0,1 5 0,1 1 0,0 3 0,0 2 1,0 0-1,0 2-159,1 2 0,-1 1 1,-3 2-1,-2 2 1,0 3-1,-3 1 0,-2-2 1,-3-1-202,-3-3 1,-2 0 0,-3-2 0,-3-1 565,-3-8 0,-3-1 0,-1 1 0,-2 0 0,-3-8 0,-3-1 0,-1-4 0,-1-1 0,-18 39 0</inkml:trace>
  <inkml:trace contextRef="#ctx0" brushRef="#br1" timeOffset="517">286 2383 8277,'-84'18'454,"10"1"0,18 5-254,17 5 0,14 13 0,17 9 0,14 7-173,16 4 0,20 2 1,16 6-1,-21-35 0,2 0 85,4 0 1,3 0 0,9 0 0,3-2-1,6 0 1,2-2 0,5-3 0,2-2-176,4-3 0,3-3 0,8 0 0,4-3 0,-26-10 0,2-1 0,0-2 0,2 0 0,1-1 0,0 0 97,0-1 0,1 0 0,0-2 1,1-2-1,0-2 0,-2 0 0,28-4 1,-2-2-1,-1-2 0,-2-3-113,-1 0 1,-3-3 0,-7-1 0,-1-2 0,-6 0 0,-3-1 0,-7 0 0,-2-1-70,-5 0 1,-3-2-1,-9 0 1,-3-1-1,37-28 1,-11-4-163,-12-6 0,-15 2 0,-21-2 1,-9-2-86,-7-2 0,-6 6 1,-8 5-1,-9 9-837,-10 7 1232,-6 4 0,3 8 0,-3 4 0,-9 5 0,-11 7 0</inkml:trace>
  <inkml:trace contextRef="#ctx0" brushRef="#br1" timeOffset="1567">5053 1667 8530,'0'-17'2474,"2"-1"-2315,4 1 1,4 7 0,7 4 0,1 3-58,-1-3 0,1 2 0,1-6 1,2 0-136,3 1 1,5-3 0,-6-7 0,-1-3-115,-3-1 1,-7 0 0,-3 3 0,-1-1 114,-4-2 0,-4 1 1,-4 9-1,-6 1 52,-5-1 0,1 5 0,-9 2 0,4 4-48,1 2 1,-5 8-1,1 4 1,5 5-120,3 6 1,10-1-1,-1 7 1,3 2-156,2 2 0,9 2 0,9 2 0,11 1-238,10 3 0,2 0 540,11-6 0,4 0 0,14 0 0</inkml:trace>
  <inkml:trace contextRef="#ctx0" brushRef="#br1" timeOffset="1751">5665 1493 8362,'-18'-24'0,"1"1"1208,-1 2-390,1 9 1,7 8 0,6 14-794,8 7 1,12 13 0,9-1 0,0 4-547,0 2 0,6 0 0,-2-1 0,4 1-626,2 0 1147,0 0 0,8 0 0,2 0 0</inkml:trace>
  <inkml:trace contextRef="#ctx0" brushRef="#br1" timeOffset="2249">6311 1109 8404,'8'-47'0,"1"4"865,1 6 0,0 12-733,-4 14 0,-3 9 0,7 2 1,0 9-108,0 7 1,-5 9-1,7 4 1,2 4-44,1 2 1,3 6-1,-1 2 1,0-1-117,1 1 0,-1-2 1,1-6-1,-3-2-73,-3-4 0,4-4 0,-5-10 254,5-3 1,-7-12-1,-1-15 1,-2-11 289,0-9 1,7-11 0,-3-1 0,2-3 103,-1-3 1,1 3 0,6 1 0,-1 5 104,0 1 1,-5 10-1,0 10 1,1 5-400,3 7 1,1 3 0,1 8 0,1 4-253,4 7 1,-1 11 0,5 21 0,0 7-12,0 6 0,-5 12 0,1 2 0,-4 10-186,-1 5 1,-8 10 0,-5 2 0,-3 2-130,-2 0 0,-15-8 0,-9 4 0,-7-5-26,-4-9 0,-7-7 0,-3-26 1,-1-7 86,-1-12 1,2-9 0,1-9-1,7-9 364,6-12 1,4-11 0,-2-20 0,7-5 200,9-5 1,7-3 0,12-4 0,7-6-194,9-4 0,5 0 0,10 4 0,3 6-301,7 3 1,3 11 0,5 1 0,3 4-96,6 4 1,-4 12 0,-2 17-1,-5 4 394,-7 2 0,-11 16 0,-10 3 0</inkml:trace>
  <inkml:trace contextRef="#ctx0" brushRef="#br1" timeOffset="2399">6433 1632 8404,'-10'-23'0,"5"0"378,3 2 0,2 1 0,4 5 0,9 1-251,16 2 0,14 7 1,15-5-1,10 2-358,12 4 0,3 2 1,16 4-1,-49 0 0,1 0 231,0 0 0,1 2 0,0 2 0,1 2 0,-1-4 0,0 1 0</inkml:trace>
  <inkml:trace contextRef="#ctx0" brushRef="#br1" timeOffset="2683">7533 1563 8297,'0'-18'108,"6"1"1,2-1 0,2 1 493,3-1 0,9 1 0,3-1 0,0 1-334,0-1 0,6 1 0,-4-1 0,1 1-148,-5 0 1,-4-1 0,-3 1 0,-5-1-117,-5 1 1,-4-1 0,-4 1 0,-5 1-147,-11 5 0,-7-3 0,-10 8 0,0 2 75,0 2 1,0 4-1,0 4 1,0 8 87,0 7 1,8 0-1,6 9 1,7 1-126,8 2 0,4 3 0,6 5 0,8 4-274,11-1 0,10 7 1,8-6-1,8 1-1571,7 1 1949,-2-9 0,14 5 0,-6-8 0</inkml:trace>
  <inkml:trace contextRef="#ctx0" brushRef="#br0" timeOffset="2885">4791 1999 9521,'18'-6'-124,"-1"1"0,5-3 1,11 4-1,19-4 35,20-2 1,-23 7 0,3 1 0,5-4 0,2 0 77,5-1 0,2 0 0,6 0 0,2-1 0,0-1 0,1 0 0</inkml:trace>
  <inkml:trace contextRef="#ctx0" brushRef="#br1" timeOffset="3116">8267 724 8392,'17'-35'0,"-1"2"163,-5 4 0,5 12 1,-4 11-1,3 6 334,3 6 0,5 7 0,2 17 0,2 12-29,4 13 1,-3 14 0,-1 15 0,-4 7-624,-14-42 0,-3 1 1,1 5-1,-4 3 0,-3 2 1,-4 2-1,-1 3 0,-3 2-848,-4 2 0,-5 0 1,-10-2-1,-7-1 1003,-6 2 0,-7-2 0,-6 2 0,-4-2 0,-9 4 0,0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55.0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454 155 8367,'-2'-25'0,"-4"-2"0,-3-2 992,-1 0 1,-4 13 0,7 1-105,-3 5 1,6 6 0,-2 10-682,4 6 1,10 19-1,4 9 1,3 13 44,3 11 1,-1 0 0,1 14 0,-1-1-155,1 5 0,-1-1 0,-1 3 0,-3 1-277,-1-2 1,-8-5 0,0 2 0,-8-1-285,-8 1 1,-11-14 0,-6-4 0,-6-12-89,-6-9 0,-2-12 1,-5-8-1,3-7 168,2-8 1,3-14 0,5-9-1,0-11 16,0-5 0,8-7 0,3-3 1,7 0-8,5 1 0,-1-5 1,7 6-1,2 2-86,2 3 1,4 1 459,4 0 0,4 0 0,7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56.1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191 123 8552,'-35'-24'0,"0"1"-121,0 2 1,8 3-1,3 7 1,7 3 623,5 0 1,7 6 0,10-4-162,7 4 0,11 4 1,8 2-1,10 2-331,11-2 1,18 0-1,16 0 1,7 1-328,4-1 0,2 4 0,-46-4 0,1 0 0,0 0 0,0 2 316,1 0 0,1 1 0,3 1 0,0 0 0,-2 0 0,1 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56.3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94 176 8409,'-33'0'0,"4"0"270,5 0 0,17 0-100,12 0 0,25-2 1,30-4-1,21-6-126,-31 5 1,1-1-1,5-1 1,3 0-1,4 0 1,2 1-1,2-1 1,1 0-707,4 0 1,0 1 197,2-1 1,1 0 0,4-3 0,0-1 0,-1 0 0,1-1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56.55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0 225 9073,'0'-41'721,"0"1"0,0 1 0,0 10 0,4 5-423,8 5 1,9 9 0,20 3-1,6 1-558,3 0 0,8 2 1,2 10-1,3 5-590,3 5 1,-1 3 0,0 3 0,-9 3 845,-8 2 0,-5 2 0,-8 6 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56.6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36 8465,'-10'-8'-293,"2"4"1,10-6 0,8 3 265,13 3 1,22 2 0,27 2 0,15 0-136,-37 0 0,3 0 162,6 0 0,2 0 0,8 0 0,2 0 0,3 0 0,1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57.0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1691 8433,'-47'-25'316,"1"-2"1,-1 0 203,2 3 0,10 5 1,12-1-1,6-1-141,5-2 1,4-10 0,8 0 0,0-8-111,0-4 1,0-7-1,2-10 1,4-4 43,6-6 1,3-11 0,3-3-1,-1-7-190,1-4 1,1 0 0,-9 48-1,-1-1 1,11-41-31,-5 8 1,-3 5 0,0 8 0,-7 4 326,-3 8 0,-2 15 0,0 20-219,0 4 1,2 9 0,4 6 0,6 8-423,3 7 1,9 15-1,3 11 1,4 11-154,6 8 0,7 12 0,-1 2 0,2 10 37,3 5 1,-23-39 0,1 1 0,0 0 0,0-1 0,0 1 0,-2 0-281,0 0 0,-1 1 0,20 41 0,-25-42 0,-1 1 1,16 45-1166,-4 0 1453,-4-7 1,-15-9-1,-3-7 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57.2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103 262 8552,'-29'-45'0,"2"5"154,2 3 0,9 10 0,10 3 0,6 7 169,6 5 1,12-3-1,15 5 1,11-2-517,15 1 0,8 7 0,11-2 0,7 4-368,7 2 1,3 2 560,-2 4 0,4 11 0,-45-3 0,1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2:03.8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8724,'0'-11'549,"0"-1"1,6 6 0,2-3-833,1 1 0,9 2 0,7 6 0,2 0 283,4 0 0,10 8 0,4 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57.4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0 8393,'-26'0'97,"7"2"1,-4 2 0,5 4-32,7 2 0,3-5 1,12 7-1,7 2-264,13 1 0,9-3 0,7-2 1,7-3 197,3-3 0,3 6 0,-1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57.5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14 175 8991,'-9'-8'425,"5"0"1,15-5 0,15 3-137,10 2 1,19-3 0,19 3 0,19 0-283,-37 4 0,2 0 0,9-2 0,2-1 0,6 2 0,1 0 0,1-1 0,0 0-7,-1 1 0,-1-1 0,-4-3 0,-2-2 0,-4-2 0,0-1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57.86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1 140 12079,'17'-13'0,"1"-5"327,-1-1 0,1 0 1,1 3-280,4 4 1,-1 5 0,9 5 0,4-2-395,3-2 1,11 0 0,-2 6 319,3 0 0,2-8 1,1-1-1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58.1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71 200 8463,'-12'-46'0,"1"3"0,-3 4 1617,-2 6 1,7 16-1125,3-1 0,4 14 0,4 6 0,4 14-368,5 11 1,13 10 0,5 7 0,6 13-162,5 9 1,-3 0-1,6 11 1,-2 1-389,0 3 0,1 5 0,-3 1 0,2 2-415,-21-42 0,-1-1 0,8 38 0,-10 1 0,-9-5 839,-6-6 0,-18-10 0,-3-4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58.5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1 524 8443,'0'-95'431,"0"8"0,2 9 0,2 16 1,4 10 202,1 9 1,11 8 0,9 6 0,4 8-346,2 7 1,5 6 0,3 8-1,0 4-231,-1 8 1,-1 9-1,-6 18 1,-2 6-532,-4 5 1,-9 0 0,-11 15 0,-1 2-59,-4 7 1,-12-2-1,-7 4 1,-9-6 117,-3-6 0,-4 2 0,-8-8 1,-1-6 373,1-9 1,4-6 0,4-18-1,4-5 325,1-5 1,5-5 0,9-10 207,7-5 1,5-5-1,7-1 1,11-1-162,9 1 0,8 1 0,4 3 0,3 3-185,3 2 1,2 2-1,5 8 1,-1 6-244,-5 10 0,3 1 1,-9 12-1,-3 4-210,-6 4 0,-11 4 1,-11-5-1,-1 5 33,-4 2 1,-12-8 0,-9-1 0,-10-5 94,-6 0 0,-4-3 0,-2-1 0,-4 0-296,-1 0 1,-3-4 0,-5 7 472,-1 1 0,-15 2 0,-3 2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58.6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89 8679,'2'-16'575,"3"5"0,7-3 0,11 6 0,8 0-556,8 1 0,16 1 0,14 4 0,13-2-1136,9-2 1117,6 0 0,-41 6 0,1 0 0,0 0 0,0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5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53 175 10975,'-2'-45'-496,"-4"5"1,-6 5 2448,-3 5-1429,5 5 0,2 25 1,10 12-1,4 13-465,6 8 0,5 10 0,5 3 0,3 7-127,2 5 1,0-2-1,4 6 1,-4 0-392,-1 1 1,-1-5 0,-4 6 0,1 2-896,-7 2 1,1 0 1281,-11-4 0,-6 4 0,-9-6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59.26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280 420 10109,'2'-58'0,"2"0"370,2 1 1,1 11 0,-1 5-1,6 4-94,3 2 0,9 8 0,1 4 0,2 5 221,4 7 1,4 3 0,6 8 0,5 2-415,5 4 1,-5 11-1,1 12 1,-1 6-238,-1 6 0,-2 11 0,-10 12 0,-4 4 50,-6 2 1,-5 0 0,-7 2 0,-5 3-123,-4 7 0,-12 1 1,-7 1-1,-12-3-17,-10 3 1,-15-5 0,21-39 0,-2-2 0,-2-1-1,-2-2-107,-1-3 0,0-2 0,-35 24 0,-7-7 0,-1-6-564,-3-5 0,13-16 693,3-9 1,12-7-1,-3-4 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59.4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1 140 8538,'6'-33'0,"0"4"-305,-2 6 0,-1 5 1,3 5-1,8 3-160,7 2 1,2 2-1,10 6 465,4 0 0,18 8 0,-1 2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2:59.65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123 138 10586,'-26'-35'254,"5"1"0,-6 2 403,2 9 0,9 10 0,10 20-539,4 11 1,10 9 0,6 14-1,7 7-397,8 9 1,6 5 0,4 7 0,4 1-159,1 0 0,-3 8 0,4 5 426,-24-38 0,0 1 0,4 6 1,-1 1-1,-2 4 0,0 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5:45.6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592 507 7993,'-2'-33'181,"-4"3"1,4 5 0,-5 8 0,1-1 648,0 1 1,-8 1-1,5 3 239,-1 1 0,0 8-601,5-2 0,3 6 1,-4 6-85,4 6 1,8 3 0,1 5 0,3 3-123,4 6 0,1 4 0,3 2 1,-1 2-230,1 4 0,-3-4 0,-1 5 0,-3-1-176,3 0 0,0 5 0,-3-3 0,-3 2-225,0 3 0,-6 3 0,3 1 0,-3-2-348,-2-3 0,0-4 1,0-8-1,-2-2-305,-3-4 1,1-6 0,-8-11-551,-1-7 1571,-3-3 0,-1-25 0,-1-6 0</inkml:trace>
  <inkml:trace contextRef="#ctx0" brushRef="#br0" timeOffset="200">68 646 8246,'-17'-17'303,"-1"-1"1,3 1 0,3-1 215,6 1 0,8 7 0,10 4 0,11 2-164,8-1 0,18 1 0,7-6 0,10 0-227,12 1 0,9 3 0,10-4 0,-45 5 0,1 0-407,0 0 0,0 1 1,46 0-1,-7-4 1,-11 2-67,-11 0 1,-4 1-1,-16 5 1,-11 0-1007,-12 0 0,-15 2 1351,-6 3 0,-28 5 0,-7 8 0</inkml:trace>
  <inkml:trace contextRef="#ctx0" brushRef="#br0" timeOffset="584">889 768 8018,'33'16'-39,"-4"-4"0,-2-3 1,-5-5-1,1 4 231,-2 2 0,-1-4 0,-3 3 0,1 1 234,-1 0 0,-1-5 0,-3 5 0,-3 0 137,-2 0 0,3 1 1,-5 7-213,-2-1 0,0-5 0,0-1 0,2 3-25,-3 2 0,1 1 0,0 0 0,4 1-259,2-1 1,-5 3 0,7 1 0,2 2-198,1-1 0,-3-3 1,1-1-1,5-3-147,3-3 1,3 1-1,-5-7 1,2-2 184,3-2 1,5-12-1,-4-7 1,2-10 265,4-6 0,-4-2 0,0 0 0,-1 0 525,-5 0 0,-2 2 0,-1 4 0,-1 6-100,1 3 0,-8 3 1,-3 1-414,1 5 0,-4 5-140,8 12 1,-7 3 0,7 11-1,2 1-473,1 2 0,8 3 1,1-5-1,-1 4-454,2 2 0,-3-3 0,7 3 0,0-2-321,-2-4 1,6 1 0,-6-1 1201,0 2 0,6 1 0,-6-7 0</inkml:trace>
  <inkml:trace contextRef="#ctx0" brushRef="#br0" timeOffset="950">2967 402 8111,'0'-20'277,"0"-3"0,6 4 525,0-5 0,0 5 1256,-6 1 319,0 9-1800,0 1 0,0 10 1,2 4-257,3 5 0,-3-1 0,6 2 0,0 1-111,4 3 1,3 9 0,3 4 0,1 4-109,4 2 0,-3 2 1,3 2-1,-4 3-597,-1 3 1,5 2-1,-2 5 1,-3 2-361,-4 5 0,-5-11 0,3 5 0,-6-5-265,-4-3 0,-4 3 0,-4-9 1,-6-6 1119,-3-8 0,-11-5 0,-1-3 0</inkml:trace>
  <inkml:trace contextRef="#ctx0" brushRef="#br0" timeOffset="1384">2828 454 8130,'-8'-43'213,"6"7"1,-4-5 0,4 4 481,2 2 0,0 6 1,0 2-1,0 2 343,0 3 1,2-3-1,4 2 1,5 1-512,5 3 0,9 1 0,2 3 0,4 1-310,4 3 0,-4 7 1,12-2-1,0 4-32,3 2 0,7 2 1,3 4-1,2 5-194,-1 5 0,-3 9 0,-2 4 0,3 6-200,3 6 0,-12-2 0,3 7 0,-6 3-73,-3 1 0,-5 3 0,-8-1 0,-1 1-15,-5-1 1,-4 0 0,-5 1-1,-6-1-35,-4 0 1,-4-7-1,-2-6 1,-4-8-309,-1-8 1,3-9 1154,-6-3 1,8-16 0,-2-5 75,4-9 0,2-11 0,0 5 0,2-2 212,4-4 0,2 4 1,8 0-1,-3 1-277,1 5 1,11 2 0,-8 3-1,3 3-321,-1 1 1,4 8 0,3-2 0,1 6-304,4 6 0,-2 6 1,2 9-1,2 4-712,-2 2 1,-2 1-1,2 3 1,-2-2-490,2 2 1,-5-4-1,-3 0 1,-6-2-2452,-5-3 3750,4-3 0,-7-1 0,9-1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2:03.9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9035,'11'0'2339,"1"0"-2586,2 0 247,-7 0 0,9-8 0,-6-1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3:00.11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470 245 12516,'12'-43'-176,"0"8"1,-8 0-1,1 8 1,-3 0 531,-2 4 1,-7 5 0,-5 5-1,-5 3 296,-7 2 0,-3 2 0,-8 6 1,-2 2-284,-3 4 1,-3 12 0,-6 11 0,5 6-219,1 5 1,4 7 0,10 11 0,6 8-255,3 8 0,11-2 0,3 5 0,6-1-611,6 0 1,11 7 0,14-3 0,8-1-107,8-3 1,9-12-1,2-6 1,-2-3-1544,-1-3 2395,-11-7 0,7-10 1,-7-10-1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3:00.30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18 0 10582,'-8'17'-47,"6"-5"1,-4 0 620,5 1 1,8-5 0,9 0 0,11-2-254,14 0 1,17-1 0,12-5 0,11 0-524,10 0 0,-40 0 0,1 0 0,4 0 0,-1-2 0,-1 1 0,-1-1-443,-2-1 0,-1 0 296,45-11 1,-16-3 0,-1-11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3:01.55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629 765 8497,'10'-17'-67,"-4"-1"0,-4 1 1628,-2 0-720,0-1 1,0 12-1,0 12-354,0 15 0,13 12 1,5 10-1,3 9-328,4 11 0,0 6 1,5 5-1,-5 2-117,0-2 1,-7 3-1,1 1 1,-7-1-158,-5 1 1,-1-8 0,-8-8 0,-6-4-200,-9-7 1,-10-3 0,-14-11 0,-6-6 154,-3-4 1,-10-5 0,-6-11-1,-4-5-178,0-4 1,-4-12 336,10-7 0,-4-8 0,-1-10 0</inkml:trace>
  <inkml:trace contextRef="#ctx0" brushRef="#br0" timeOffset="167">0 853 8497,'8'-35'60,"-4"2"0,8 2 0,1 4 247,3 1 1,11 3 0,10 8 0,13 1-8,12 2 0,22 8 1,11-1-1,-43 3 1,1 2-294,2-1 0,0 2 0,1-1 0,-1 2 0,-2 1 0,1 1 0,0 3 0,0 2-595,2 1 1,-1 1 0,-1 3-1,-1 1 1,40 11 587,-12 1 0,-15 10 0,-6 7 0</inkml:trace>
  <inkml:trace contextRef="#ctx0" brushRef="#br0" timeOffset="367">123 2407 8543,'-8'0'544,"8"0"0,15-6 0,18 0 0,12 2-508,13 3 1,16 1 0,9 0 0,9 0-1643,7 0 1606,-44 1 0,0-2 0,-1-6 0,-1-2 0,3-1 0,1 1 0</inkml:trace>
  <inkml:trace contextRef="#ctx0" brushRef="#br0" timeOffset="569">1869 1639 8403,'33'-35'-68,"-2"2"0,-2 4-159,2 5 1,8 7 0,4 5 0,1 6 376,5 4 1,1 2-1,3 2 1,-1 4-352,1 6 1,-9 5 0,-3 5 0,-6 3 200,-6 2 0,4 2 0,-6 6 0</inkml:trace>
  <inkml:trace contextRef="#ctx0" brushRef="#br0" timeOffset="701">1852 2145 8135,'17'-10'-55,"8"3"0,8 7 1,12 0 48,13 0 1,18-6 0,11 0-1,12 2-330,-45 3 1,1 0 335,-2 1 0,1 0 0,2 0 0,0 0 0,-4 0 0,1 0 0</inkml:trace>
  <inkml:trace contextRef="#ctx0" brushRef="#br0" timeOffset="1370">3616 486 8530,'7'-43'146,"-5"1"0,4-5 1,-2 8 442,2 8 1,-2 6 0,7 7 0,5 3-93,5 3 0,6 5 1,10 8-1,6 5-186,9 6 0,7 13 0,6 10 1,-2 12-133,-3 9 0,4 8 0,-6 12 0,-6 7-160,-29-38 0,-3 1 0,17 44 0,-18 5 0,-5-4-594,-4-4 0,-20 6 0,-13-17 0,-10-10-53,-8-8 1,-11-13 0,-11-6 0,-1-8 227,0-8 0,8-11 1,-2-9-1,5-6 358,7-9 0,5-11 0,12-6 0,8-4 168,7-2 0,6-6 0,12 0 0,8 2-239,11 2 0,16 3 1,8 1-1,5 3-870,6 7 1,10-2 982,8 2 0,15-1 0,-2 7 0</inkml:trace>
  <inkml:trace contextRef="#ctx0" brushRef="#br0" timeOffset="1552">5152 503 9034,'-35'-52'0,"-1"2"535,-5 3 1,-2 6 0,-5 14-1,5 10 57,6 9 0,0 8 0,14 8 0,2 11-93,1 14 1,10 10 0,5 13 0,3 8-340,2 12 0,15 7 0,9 4 0,7 1-510,4-1 0,1 2 0,-16-42 1,-1 0-1,2 0 0,-1 1-927,19 43 1,-10-6-1,-8-15 1277,-7 0 0,-6-8 0,-8-2 0</inkml:trace>
  <inkml:trace contextRef="#ctx0" brushRef="#br0" timeOffset="1702">4541 1219 8516,'20'-34'0,"1"-1"0,4 2 260,2 4 0,6 5 0,12 13 1,11 5-58,10 4 0,2 2 1,12 2-1,-3 4-939,-3 5 1,-4 5 735,-6 1 0,-4 8 0,-8 3 0</inkml:trace>
  <inkml:trace contextRef="#ctx0" brushRef="#br0" timeOffset="1935">3650 1883 8430,'-29'0'0,"2"0"617,2 0 1,11 0 0,16 0-135,14 0 1,25-2 0,21-2 0,15-2-324,16 3 0,-38-1 0,1 0 0,6 0 0,2 0 0,8 0 0,2 0-218,8 1 0,3-1 1,0-2-1,2 0 1,4 3-1,1 0 0,-3 0 1,0 0-269,-1-1 1,-1 0 0,0 4 0,-1-1 0,-7-3 0,-1 0 0,-3 1 0,-1 0-667,-7 1 0,-2-2 992,-5-2 0,-1-1 0,-8 0 0,-2 0 0,45-11 0,-9 5 0</inkml:trace>
  <inkml:trace contextRef="#ctx0" brushRef="#br0" timeOffset="2303">4052 2459 8469,'0'-19'612,"0"-4"0,0 3 0,0-3-2,0 4 0,8 3 1,6 4-1,7 7-94,8 3 1,4 4 0,4 5 0,2 11-276,1 9 1,7 14-1,-6 5 1,-2 7-238,-3 5 0,-7 4 0,-1 8 0,-5-2-189,-8-4 0,1 2 0,-10-6 0,-2 0-200,-2 0 0,-4-3 1,-6-11-1,-8-5 43,-5-4 0,-10-8 0,2-2 0,-6-2-61,-6-3 1,4-9 0,-3-3 0,3-2 205,2-4 0,2-3 0,6-4 1,9-7-119,10-8 0,10-11 1,10 0-1,13-4-38,12-2 1,17-7 0,16-3 0,10-2-165,5 1 1,3 7 516,-1-2 0,-40 22 0,1 1 0,0 1 0,1-1 0</inkml:trace>
  <inkml:trace contextRef="#ctx0" brushRef="#br0" timeOffset="2486">5240 2774 8376,'0'-18'124,"0"-5"1,-2 0 0,-2 1 725,-2 3 0,-2 3 1,4 3 504,-1 1 0,1 10-891,10 2 1,9 14-1,10 11 1,4 2-351,8 4 0,0 2 1,10 4-1,3 2-186,6 2 1,-7-1 0,1-5-1,-3-2-916,-2-3 1,-7 1 0,1-8 0,-8-4-3067,-7-5 4054,-13-6 0,-3-8 0,-8 0 0</inkml:trace>
  <inkml:trace contextRef="#ctx0" brushRef="#br0" timeOffset="2652">5432 2704 8376,'-27'-35'0,"3"2"1082,5 4 1,7 9-186,1 9 0,7 11 0,-4 4-748,0 11 1,4 14-1,-5 2 1,-1 6-137,0 4 0,-1 8 0,-7-3 0,1 3-557,-1-3 1,1 5 0,-1-7-1,1 5 544,-1 3 0,-7-3 0,-2 11 0</inkml:trace>
  <inkml:trace contextRef="#ctx0" brushRef="#br0" timeOffset="2969">6270 67 8570,'-33'-20'0,"4"1"0,6 2 617,3 7 1,11 25 0,3 22 0,4 25-239,2 22 1,5-34 0,3 3 0,2 6 0,2 2 0,2 4 0,3 2-319,3 5 0,3 1 0,2 9 0,2 1 0,3 5 0,2 1 0,2 3 0,2 0-230,0 0 0,0-1 0,0-3 1,-1 0-1,0-2 0,-2-1 1,1-1-1,-2 1-148,1 1 1,-2-1-1,-5-9 1,-1-1 0,0-3-1,0 0 1,-2-6-1,-3 0-1223,-3-6 0,-1 0 1540,-2 1 0,-1 0 0,-3-7 0,0-1 0,-1 2 0,1 0 0,-1-1 0,-1-1 0,-1 0 0,0-1 0</inkml:trace>
  <inkml:trace contextRef="#ctx0" brushRef="#br0" timeOffset="3320">7213 2180 8559,'-17'-23'144,"-1"-1"1,7-5-1,1 6 1165,2 2 1,4 9-875,10 6 1,6 6 0,13 6 0,10 8-168,10 7 0,9 6 0,8 10 0,8 2-299,2 2 0,1 7 1,1-1-1,4 3-663,1 2 1,-5-1 0,0-3-1,-8-3-690,-8-2 0,-11-10 1384,-7-10 0,-3-4 0,-2-1 0</inkml:trace>
  <inkml:trace contextRef="#ctx0" brushRef="#br0" timeOffset="3503">7842 1970 8559,'-18'-35'110,"1"1"0,0 6 1,1 5-1,2 6 211,3 5 0,7 6 0,-4 14 0,2 9 56,0 11 0,-5 6 1,3 7-1,0 8-435,1 7 0,-5 0 0,4 8 0,0 0-432,1-2 0,-1 6 0,4-6 0,-2 4-721,2 4 1211,-5-11 0,-1 16 0,-8-13 0</inkml:trace>
  <inkml:trace contextRef="#ctx0" brushRef="#br1" timeOffset="3802">8348 2879 9204,'35'-8'392,"-6"-2"0,1-7 0,1 1 195,2 4 1,0-1-1,-2 5 1,-2 0-126,2 1 1,0-5-1,-2 6 1,-6 0-394,-3-1 1,-3-1 0,1-6 0,-3 3-111,-3-3 1,-5-2 0,-7-1 0,0-2-49,0-5 0,-1 3 1,-7-6-1,-8 2 129,-5 3 1,-10 3 0,2 1 0,-4 3 225,-2 3 0,6 4 1,2 8-1,1 2-307,5 4 1,7 4 0,5 9 0,1 5-288,4 5 0,10 4 0,5 4 0,7 1-485,5 3 1,12 6-1,12-5 1,5 1 798,6 0 0,4 5 1,8-3-1</inkml:trace>
  <inkml:trace contextRef="#ctx0" brushRef="#br0" timeOffset="4503">4611 1813 8435,'0'-23'91,"0"0"105,0 1 0,8 3 0,7 1 1,11 1-134,8 0 0,21 7 1,5 2-1,12 2-379,9 0 1,7 1 0,3 5 315,2 0 0,0 7 0,-6 3 0</inkml:trace>
  <inkml:trace contextRef="#ctx0" brushRef="#br0" timeOffset="4837">5310 3717 8540,'-18'0'646,"6"0"0,3-2-244,1-4 1,4 4-1,12-4-486,9 4 0,18 2 0,18 0 0,11 0-420,9 0 1,13 0 503,7 0 0,-39 0 0,1 0 0,-2 0 0,0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3:25.0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590 612 8522,'-7'-28'343,"3"3"1,-6 8 1792,2-1-1862,2 9 0,14 11 1,4 13-1,5 8 70,7 4 0,3 3 0,10 5 0,1-1-450,3 1 1,2 6 0,-4 2-1,1 0-361,-1-1 1,-2 1 0,-2-4-1,0 1-190,0-1 1,-8-2 0,-4-4 656,-3-4 0,-3 4 0,1-6 0</inkml:trace>
  <inkml:trace contextRef="#ctx0" brushRef="#br0" timeOffset="201">1149 577 8432,'-15'-29'0,"1"1"930,2 3 1,7 2-353,-7 5 1,0 11-1,-3 7-567,3 9 1,-3 13-1,1 5 1,-5 4-51,-5 6 1,-1 4-1,2-1 1,-6 7-432,-4 3 1,2 3 0,-2-1 0,-6 2-610,-4 5 1079,-3 3 0,-14 8 0,-3-1 0</inkml:trace>
  <inkml:trace contextRef="#ctx0" brushRef="#br0" timeOffset="517">503 158 8396,'-25'-41'0,"-4"2"245,-4 6 0,-2 8 0,0 13 0,0 6 519,0 4 0,-2 18 1,-2 9-1,-3 12-421,-3 10 1,12 11 0,2 8-1,8 7-301,7 9 0,10 5 0,2 6 1,6-43-1,2 1-125,4 3 1,2 1 0,2 2 0,3 0-1,4 4 1,3 1 0,0 0 0,2 0-326,1 2 1,1 0 0,0-4-1,2-2 1,1 3 0,0-1-1,2-3 1,2-2 407,1-3 0,0-1 0,2-1 0,2-1 0,0-4 0,2-1 0,0 0 0,1 0 0,0-3 0,0 1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3:28.3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61 218 8442,'0'-35'145,"0"0"1,-8 2 0,-1 4 0,-3 6 931,0 3 0,6 3-186,-5 0 1,9 9-449,2 8 1,10 13 0,13 13 0,8 3-214,8 8 0,13-1 1,12 13-1,6 5-300,6 8 1,1 0 0,-35-30 0,0 1 0,-2-1-1,-1 2-437,0-1 1,0 1-1,2 1 1,-1 0 0,-1-1-1,-2 0 1,35 30-2571,-6-6 2794,-6-11 0,-8 3 0,1-5 0</inkml:trace>
  <inkml:trace contextRef="#ctx0" brushRef="#br0" timeOffset="214">1179 218 8461,'-20'-44'54,"-1"3"1,-2 6 369,1 6 1,3 5 0,1 13 335,1 5 0,0 6 0,-3 6 0,-1 7-536,-2 9 0,-7 5 0,5 8 0,-2 2-210,-4 3 1,-2 7 0,-2 11 0,-2 6-394,-4 4 0,-3 8 1,-9 0-1,1-1-474,0 3 0,-7-6 0,-1 5 0,0-3 853,0-4 0,2-4 0,5-14 0</inkml:trace>
  <inkml:trace contextRef="#ctx0" brushRef="#br0" timeOffset="682">1144 1074 8474,'0'-12'-1420,"2"1"1967,4-3 1,-4-2-1,5 1 1,-1 1-31,0 3 0,7 7 1,-1-4-1,6 2-121,5 0 0,6 1 0,12 5 1,5 0-246,5 0 0,7-2 0,2-2 1,2-2-128,4 2 1,0-6-1,-4-1 1,-9-7-118,-11-5 1,-7 2 0,-6-6 0,-5-1 32,-5 1 1,-11 4 0,-8-4-1,-12 1-10,-9 5 0,-8 4 0,-12 5 1,-6 6 76,-3 4 0,-2 2 0,-1 0 0,1 2 9,-1 4 1,7 10 0,1 9 0,3 2-74,3 4 1,10 4-1,7 4 1,9 3-70,7 3 1,6 4 0,8 7 0,11 2-302,14-2 1,10-1 0,11-3-1,2-1 427,3-5 0,14 5 0,-1-7 0</inkml:trace>
  <inkml:trace contextRef="#ctx0" brushRef="#br0" timeOffset="915">148 1650 8578,'0'-27'472,"2"4"1,4 3 109,6 3 0,13 5 0,10 3 0,13 1-516,15 4 1,14 2-1,18 2 1,2 0-248,-47 0 0,1 0 0,3 1 0,1 0 0,1 0 0,0 2 1,0 0-1,-1 2 181,-2-1 0,1 1 0,0 1 0,0 0 0,43 11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3:27.1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78 315 8126,'-18'-17'198,"1"-1"368,-1 1 0,3 5 1,5 3-287,10 1 0,10 2 0,15 6 1,12 0-33,14 0 1,18 0 0,21-2 0,-39 0 0,2 0-161,6 0 1,3-2 0,12-1-1,5-1 1,9 2 0,3 0 0,6 0-1,3 0-218,-29 2 1,1-1 0,1 0 0,4-1 0,0-1 0,2 1 0,2 0 0,1 0-1,1 0 1,2-1 0,1 0 0,-1 0 197,2-1 0,0 0 0,-1 0 0,0 0 1,0 1-1,-2-1 0,-3 0 0,-1 0 0,0 0 1,-1 1-1,0 0 0,0 0-84,-1 1 0,1 0 0,-1 0 0,-2-1 0,1 1 0,-1 0 0,-4 1 0,-1 1 0,-1 1 0,31-2 0,-2 0-293,-3-1 0,-2 0 1,-9 3-1,-1 0 0,-1-2 1,-1 0-1,-7 2 0,-3 0-119,-6 2 0,-2-2 0,-2-1 0,-3-1 0,26-3 0,-11 2-1580,-12 2 2008,-16 2 0,-18 0 0,-17 0 0,-7 0 0</inkml:trace>
  <inkml:trace contextRef="#ctx0" brushRef="#br0" timeOffset="317">497 665 8101,'-64'-6'0,"4"-2"690,5-2 0,9 6-243,17-1 1,13 3 0,18 2 0,14 0-220,11 0 1,18 0 0,15 0 0,21-2-64,-32-1 1,3 0 0,14-1-1,4-2 1,9-2 0,3-1 0,8 0-1,2 0-151,-25 4 1,0-1-1,3 0 1,11-2-1,2 0 1,2 1-1,8-2 1,2 1-1,2-1 1,-21 3 0,2 0-1,0 0 1,0 1-294,3 0 0,0 0 0,0 1 0,0-1 0,0-1 0,0 0 0,0 1 0,-2 0 0,20 1 0,-1 1 1,-2 1-1,0-2 0,-1 1 0,0 0 74,-3 1 0,-1 0 1,-1 0-1,-2 0 1,-2-1-1,0 0 0,-3 1 1,-1 0-1,0 0 1,-5 1-1,0 0 0,0 0-298,-3 0 0,0 1 0,-1-1 503,-1-2 0,0 0 0,-1 1 0,-2 1 0,-2 1 0,1-1 0,0-1 0,0 0 0,0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3:33.7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83 552 8356,'-17'-29'0,"0"2"502,-1 2 34,1 9 1,7 18 0,6 15 0,8 9-90,8 1 1,3 8-1,4-2 1,3 6-117,1-1 0,6-1 1,-4-4-1,3-4-45,3-5 0,2-1 0,4-6 0,3-7-16,7-6 1,7-16 0,10-11 0,14-18-207,-34 15 0,1-2 0,3-3 0,1-2 0,3-3 0,1-2 0,-1 0 0,1-1-220,-1-1 1,0 0-1,1 0 1,-1 0-1,0 0 1,-1 1 0,-1 3-1,-1 2-182,-2 3 0,-1 2 0,40-16 0,-9 10 0,-9 12-429,-6 9 0,-13 1 0,-14 9 0,-10 6-2761,-6 8 3528,-9 5 0,-10 3 0,-10-1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3:32.9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1206 8596,'-10'0'376,"2"1"1,8 5-1,2 6-299,4 3 0,4 11 1,7 3-1,0 2 33,1-2 0,1 4 0,3-6 0,1 0 134,-2-3 1,-1-5 0,-3-2 0,1-1 220,-1-4 1,2-5 0,5-9 0,7-7-3,8-15 0,13-20 1,14-26-1,-29 29 1,0-2-325,3-4 0,1-3 0,5-3 0,1-2 0,4-9 0,1-2 0,4-2 0,1 0-276,3-1 1,2 0 0,-3 4 0,0 2 0,-4 8 0,-1 1 0,-3 4 0,-1 1-397,-3 5 0,-1 1 0,-3 4 0,-1 2 0,34-21 0,-12 14 533,-8 11 0,-5 4 0,-5 11 0,-3 4 0</inkml:trace>
  <inkml:trace contextRef="#ctx0" brushRef="#br0" timeOffset="1500">1277 1555 8346,'-18'-18'1255,"1"1"1,-1-1-15,1 1 0,7 9-976,4 8 0,4 8 0,2 9 1,0 1-254,0-1 0,8 7 0,2 1 0,1 2-64,1 4 0,-2-4 0,3 0 1,-1 1-292,2-1 1,-5-4 0,1 6 0,0 0-757,-1-2 0,-5 4 0,2-5 1099,-4 1 0,-2 2 0,0 6 0</inkml:trace>
  <inkml:trace contextRef="#ctx0" brushRef="#br0" timeOffset="1853">997 1642 8691,'-44'21'0,"-7"-3"297,-5-3 1,-2 7-1,7 3 1,5 2-8,5 4 1,12 2 0,6 2 0,5 2-73,6 4 0,5-6 0,7 2 1,4-6-237,7 0 1,11 2 0,18 0 0,9-4-13,7-6 0,8-11 0,14-6 0,9-5 39,10-1 0,-46-3 0,1-3 0,1-2 0,1-2 0,0-2 0,0-3-77,2 0 0,-1-3 1,-2-3-1,-1-2 0,-3-3 1,-1-1-1,-2-2 0,-1-2-59,-4 1 0,-3-2 0,30-34 0,-25 6 1,-12 0 103,-11-1 1,-20 5-1,-12 10 1,-21 3 125,-14 0 0,-23 6 0,-9-1 0,-12 8-63,-6 13 1,45 8 0,-1 2 0,-3 4 0,-1 1 0,0-1 0,0 2 58,-2-1 0,-1 2 1,5 3-1,0 2 1,2 0-1,1 3 1,-43 13-246,6 9 1,15 3-1,10 1 1,15-1-558,22-3 0,16 3 0,20-4 703,15 4 0,18 2 0,20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3:42.3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699 385 8372,'18'0'0</inkml:trace>
  <inkml:trace contextRef="#ctx0" brushRef="#br0" timeOffset="489">507 315 8504,'-62'-35'733,"-6"8"1,4 6 0,-2 7-452,2 8 1,12 14 0,13 7 0,8 11 505,8 7 0,5 0 1,6 13-1,7 5-548,3 5 1,4 0 0,5 8 0,13 0-212,13-2 1,11 4 0,15-7 0,7-3-71,7-2 0,9-3 1,-37-27-1,1-2 0,1-1 1,1-3-85,0-1 0,1-3 1,0-4-1,1-3 1,3-2-1,1-4 1,0-1-1,1-2-28,0-2 0,0-3 0,1-2 1,-1-4-1,-4-5 0,-1-4 1,-2-2-1,-1-1-124,-2-2 0,-3-2 1,30-39-1,-8-8 1,-19 1 284,-18-3 1,-12 4 0,-19-5-1,-11 1 69,-20 4 1,-19 10 0,14 34 0,-4 2 0,-4 0 0,-3 2 69,-4-1 0,-2 1 0,-8 3 1,-2 2-1,1 0 0,0 3 0,2 2 1,2 3 134,1 3 1,1 2 0,9 2 0,1 3 0,-49 6 0,12 9-342,11 11 1,12 10 0,22 8-1,11 8-754,9 7 1,3 4 0,13 6 0,4-2-961,6 2 1,13 2 1772,13 2 0,10 0 0,5 0 0</inkml:trace>
  <inkml:trace contextRef="#ctx0" brushRef="#br0" timeOffset="821">804 542 8404,'0'-23'20,"0"-1"1,0 3 480,0 2 0,0 7 1,0 0 767,0-1 0,0 7 0,0 6-725,0 10 0,0 7 1,0 4-1,0 5-460,0 1 1,6 4 0,2 8 0,-1 1-294,1-1 0,4 0 1,-4 0-1,1 2 209,5-3 0,1 15 0,3 1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3:45.7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1169 641 8383,'-8'-18'255,"4"3"0,-8 1 0,1 3 1138,1-3 0,0 4-676,5-1 0,5 7 0,0-2 1,9 4-501,7 2 1,9 0 0,4 2 0,6 4-226,6 6 1,-4 3 0,3 3 0,-5 1-239,-6 4 0,2-1 0,-7 5 0,-3 0-51,-1 0 1,-11 0 0,-5 4 0,-8 0 207,-7 6 1,-15-2 0,-9 4 0,-9-6 200,-7-4 1,-7-2 0,0 2-1,4-5 206,5-5 0,8-3 1,12-5-1,6-5-103,4-4 0,11-2-391,8 0 1,15 0 0,16 0 0,10 0-392,11 0 1,14 0-1,12 0 1,2 0-394,3 0 1,2 6-1,3 0 1,-1-3 959,0-1 0,1-9 0,-1-3 0</inkml:trace>
  <inkml:trace contextRef="#ctx0" brushRef="#br0" timeOffset="366">1361 222 8347,'-53'-21'55,"1"1"0,0-1 0,-1 1 1,-2 3-1,-2 3 0,-1 4 0,-1 3 1,-1 2-1,0 2 403,-1 1 0,0 2 0,3 5 0,1 4 0,2 0 0,2 3 0,2 1 0,3 3 492,-40 21 0,11 11 0,15 5 0,9 11-620,10 10 0,22-1 0,9 11 0,11 3-360,6 4 0,2-40 1,4-1-1,4 0 1,3-1-1,3 2 0,2-1-172,5 0 1,3-1-1,5-1 1,3-3 0,4-3-1,4-2 1,3-2 0,2-1-89,5 1 1,1-4-1,2-5 1,2-3-1,2-3 1,0-2 0,3-4-1,2-3-117,2-4 0,2-2 0,3-2 0,1-3 0,4-4 0,1-3 0,1-3 0,-1-4 266,-2-4 1,-1-5 0,-2-5 0,-1-4 0,0-3 0,-2-2 0,-4-3 0,-2-4-17,-5-4 0,-2-3 1,-7 1-1,-4-3 0,-5-5 1,-4-2-1,-5 1 0,-4-1-24,-6-1 1,-4 0-1,-5 0 1,-7 1 0,-7 1-1,-7 0 1,-5 1-1,-6 3 272,-7 2 0,-8 3 1,-8 3-1,-6 4 1,-7 2-1,-4 3 1,-5 0-1,-3 4 82,-5 0 0,-1 3 0,2 5 1,0 2-1,-3 2 0,0 3 1,1 2-1,0 3-59,0 0 1,0 2 0,5 3 0,0 2 0,3 2-1,0 3 1,3 2 0,2 5 137,4 4 1,3 5-253,1 5 0,3 5 0,4 3 0,2 2 0,1 2 0,0 2 0,2-1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2:04.4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629 454 8073,'-2'-11'309,"-1"-1"409,-3-2 0,-8 1 160,3 1 1,1 4 0,-2 10-674,-1 4 1,-1 4-1,0 7 1,3 3-179,-3 3 0,-1-2 1,-1 8-1,3 2-189,1 2 0,-2 2 0,-7 0 0,-2 2-283,1 4 1,1-4 0,-2 4 0,-4-5-720,-1-1 0,-5 0 1164,4 0 0,-11 0 0,-5 0 0</inkml:trace>
  <inkml:trace contextRef="#ctx0" brushRef="#br0" timeOffset="250">18 262 8073,'0'-35'249,"0"0"0,-2 6 0,-2 2 0,-2 2 469,3 3 0,1-3 0,2 2-328,0 2 0,7 9 1,5 6-1,4 4-248,1 2 0,8 0 0,4 0 0,4 4 0,2 8 0,6 1 0,2 16 0,-1 4-89,1 6 1,4 8 0,-5 11-1,1 4-203,0 0 0,3 4 0,-5-6 0,-2 0-203,-2 1 0,-2 3 1,-2-6-1,-4-4-327,-6-5 1,-4-7 0,-1-7 0,-3 0-1430,-3 0 2109,4-8 0,-14-1 0,5-9 0</inkml:trace>
  <inkml:trace contextRef="#ctx0" brushRef="#br0" timeOffset="583">1049 751 8073,'0'-17'1360,"0"-1"2198,0 1-3110,0 7 1,1 2 0,3 10 0,4 4-283,2 6 1,1 3 0,7 5-1,-1 1-92,1 2 0,-1 6 0,1-3 0,-3-1-309,-3 0 1,2-2 0,-7-5 0,1-1-664,0 1 0,3-7 838,-5 1 0,0-10 1,-6-2 768,0-10 1,-2-7-1,-2-7 1,-2-3 134,3 0 0,1-6 0,4 4 0,1-4-333,3-2 0,8 6 1,-3 2-1,5 2-407,1 3 0,7 9 0,1 3 0,2 2-383,4 4 1,0 4 0,0 6-1,-2 8-873,2 7 1,8 4 0,0 6 0,-4-2-100,-4 3 1,4 0-1,8 3 1251,1 0 0,3 8 0,5 2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3:44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855 717 8354,'-18'-25'178,"1"3"1,-1-5-1,1 2 807,-1 4 1,7-5 0,1 3-1,2 2-351,4 1 0,4 3 1,6 1-1,6 3-442,3 1 1,9 8 0,3-1 0,4 3-281,6 2 1,1 2 0,-3 3-1,0 9-276,0 7 0,-2 1 1,-4 7-1,-5 0-7,-5-2 0,-9 12 0,-4-4 0,-6 2 220,-6-1 1,-6-1-1,-11 0 1,-6-2 279,-4-4 1,-2-1 0,0-7 0,0 2 167,0-1 0,2-9 1,4-3-1,6-2-64,3-4 1,7-3-676,7-1 0,17 0 0,24 0 0,12-1-214,9-5 1,6-2-1,10-6 1,6 3 655,9-3 0,8-9 0,-42 9 0,-1 1 0</inkml:trace>
  <inkml:trace contextRef="#ctx0" brushRef="#br0" timeOffset="349">1344 88 8578,'-82'-33'0,"-1"6"274,-7 10 1,40 11 0,-2 2 0,-7 4 0,-1 2 0,-2 1 0,0 2 9,-2 2 1,0 3-1,3 2 1,2 3-1,3 4 1,1 3-1,3 1 1,1 3 71,4 1 1,1 2 0,3 1 0,5 2 0,-17 38 0,20 2-52,20 3 0,13 5 1,10 9-1,11 0-310,14-1 0,-12-41 0,3-1 0,4-3 0,4-1 1,2 4-1,2-1-278,2 2 0,3-2 0,7-1 0,3-1 0,2-2 0,1-3 1,2-1-1,2-4 80,4-1 0,1-4 1,1-6-1,2-5 1,4-1-1,1-3 1,0-2-1,0-2-15,-1-2 0,0-3 0,-2-3 1,-1-5-1,-6-7 0,-1-4 1,-1-5-1,-2-4-65,0-4 0,-3-4 0,-3-8 0,-1-4 0,-3-1 0,-1-3 0,-4-2 0,-3-3 33,-5-1 1,-6-2 0,-5-1 0,-5-1 0,-6-3 0,-4 0 0,-4 0-1,-5 0 140,-4-1 1,-7 1 0,-7 5 0,-7 2 0,-9 2-1,-7 5 1,-6 4 0,-5 4 194,-7 3 1,-4 4-1,-4 3 1,-2 4 0,-9 3-1,-1 3 1,-2 2 0,1 1 124,2 4 1,1 3 0,-1 4 0,0 2-1,7 0 1,1 2 0,1 3 0,2 2 146,2 4 0,2 2 0,12-1 0,3 3 0,-34 21 0,21 6-641,21 3 1,19 7-1,21 9 284,10 6 0,5 4 0,15 2 0,0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3:52.9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14 9706,'-8'-10'1333,"7"7"0,-7 12-877,0 9 0,4 13 1,-6 2-1,1 8-1325,-1 3 1,-2 3 0,-5 7 868,-1 4 0,-7 4 0,-2 8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3:53.6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36 551 8369,'-2'-62'609,"-4"4"1,2 4 0,-6 1 0,3 3 203,3 3 0,2 12 0,4 12 0,2 4-276,1 1 0,15 8 1,-3 5-1,3 3-199,-1 2 1,6 13 0,4 9-1,4 7-331,2 8 0,0 9 0,0 3 0,0 5-260,0 4 0,6 8 0,0-4 0,-3 2-111,-1 0 0,-2-2 0,0 4 0,-2-3-144,-4-3 0,2-4 0,-5-9 0,-1-9 110,0-7 1,-2-7 0,-5-15 498,-1-9 1,3-17-1,1-20 1,4-13 168,2-13 0,-3-6 0,3-7 0,-2-6-127,-4-3 0,-1-8 0,-5 0 0,-3 4-1,-6 5 0,-12 8 0,-8 12 0,-5 8 71,-4 8 0,-1 18 1,7 15-1,-1 7-398,1 10 1,1 6 0,5 13 0,5 6-417,4 8 0,2 14 0,2 3 0,6 10-353,9 6 0,8 2 0,12 2 954,4 4 0,4 3 0,-19-35 0,0-1 0</inkml:trace>
  <inkml:trace contextRef="#ctx0" brushRef="#br0" timeOffset="500">1712 988 8367,'-2'-41'1656,"-3"0"0,-7 5-1068,-4 4 1,-1 7 0,-1 8-1,1-1 614,0 1 0,-1 7 1,1 4-679,-1 4 1,1 10-1,-1 4 1,1 5-516,-1 7 0,7 9 0,-1 7 0,0 1-139,3 2 1,-1-4 0,6 7 0,-2 3-268,2 1 1,-3 2-1,-1-1 1,0-3-312,0-1 1,1 0-1,3 3 1,-4-3-87,-2-7 1,6-11 0,-3-5 533,-1-5 1,6-13-1,-2-12 264,8-15 1,0-18 0,9-8 0,5-5 153,3-6 0,8 2 0,-4-7 0,3 3 39,3 4 1,2-2 0,0 5 0,-2 9 14,-2 5 0,-8 12 0,2 4 1,-3 5-105,-3 6 0,-5 12 0,-2 12 0,-3 6-134,-3 5 1,-2 4 0,-4 8 0,-4 0-61,-5 0 1,-7 0 0,-3 0 0,-4 0 94,-2-1 1,-1-4 0,-3-3-1,4-2 156,2-4 1,-4-1 0,6-3 165,1 1 0,11-7-236,5 1 1,19-8 0,11 2 0,9-4-295,7-2 0,5 5 0,9 1 0,5 0-628,5 2 1,4-4 0,3 5-1,1 1-1625,-2 0 2452,4-6 0,-20 11 0,6-5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3:49.3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1241 8286,'-8'9'0,"-2"-1"0</inkml:trace>
  <inkml:trace contextRef="#ctx0" brushRef="#br0" timeOffset="91">524 105 8361,'0'0'0</inkml:trace>
  <inkml:trace contextRef="#ctx0" brushRef="#br0" timeOffset="185">454 1 8400,'10'15'479,"11"5"0,-3 16 0,3 5 1728,4 6 0,4 11 0,10 8 0,4 6-1985,1 3 1,-3 7 0,4-4-223,-2 1 0,-10-28 0,-8-3 0</inkml:trace>
  <inkml:trace contextRef="#ctx0" brushRef="#br0" timeOffset="235">1048 1293 8278,'0'43'0,"-8"-6"0,-2 5 0</inkml:trace>
  <inkml:trace contextRef="#ctx0" brushRef="#br0" timeOffset="655">611 752 8188,'12'-31'124,"0"-4"-124,1-2 0,-5 15 0,0 7 0</inkml:trace>
  <inkml:trace contextRef="#ctx0" brushRef="#br0" timeOffset="802">751 507 8242,'8'-10'2318,"-4"-3"0,7 7-349,3 2 0,-6 6 0,-1 8-1713,1 7 1,-6 14 0,2 4 0,-8 10-598,-7 5 1,-5 3 0,-3 1 0,-5 2-478,-5 3 1,-6 7 0,-4-2 0,-5 5-377,-7 7 0,7-4 0,-11 4 0,3-7 1194,4-5 0,-1 4 0,-3-6 0</inkml:trace>
  <inkml:trace contextRef="#ctx0" brushRef="#br0" timeOffset="1337">821 822 8104,'-19'-24'70,"-3"1"1,-1 4 286,2 5 0,1 0 0,5 10 322,3 6 1,-2 2 0,9 12-1,1 5-149,2 4 1,4 12 0,4 10 0,5 3-337,5 3 0,3-1 0,2 0 0,5 3-275,1 3 0,2-2 0,6 8 0,0 0-774,0-2 0,0 4 0,-2-5 0,-2 1 855,-2 4 0,-8 2 0,4 1 0</inkml:trace>
  <inkml:trace contextRef="#ctx0" brushRef="#br0" timeOffset="2054">1589 1747 8116,'8'-10'307,"-4"1"0,8 3 326,1-6 0,5-3 0,3-3 0,4 1-108,2-1 0,3-1 1,6-4-1,3-6-214,2-4 0,0 3 1,-8 1-1,-2-4-172,-2-5 1,-8-1-1,1-6 1,-9 2 58,-7 5 0,-4 1 0,-2 2 0,-2 2-56,-4 4 1,-9 3 0,-9 9 0,3 1-115,2 5 1,-5 3 0,1 8 0,0 2-54,-3 4 0,5 11 0,-6 12 0,2 4-72,3 2 0,9 6 0,3 2 1,2 3-5,4 9 0,3-1 0,1 8 0,0 0-77,0 0 1,7 2 0,5 6-1,3-2-202,3-4 0,3-6 0,-1-11 0,-5-6-508,1-4 0,-3-10 772,-1-4 1,-2-13 0,-6-10 0,1-10 349,-1-6 1,-2-3 0,0-4 0,2-6-86,2-4 0,7-2 1,-3 0-1,2 2-48,-1 4 0,3-4 1,7 6-1,3-1-84,-3 5 0,-2 10 1,-1 3-1,1 2-47,5 4 0,-5 2 0,2 4 1,-5 4-6,-5 6 0,-1 3 0,2 3 0,-6-1 1,-4 1 0,-2-1 0,-2 1 0,-4-3 251,-6-3 1,-3 3 0,-5-5 0,-3 2 65,-6-1 1,2-5-1,-1 4 1,3-3 55,4-3 1,1-2-1,3-2-44,0 0-370,-1 0 1,22 0 0,12 0-1,11 0-385,10 0 1,15 0 0,2 0 0,6 2-393,6 4 0,8-4 1,2 6-1,-4-2-2285,-6-1 3137,2 1 0,-6 2 0,7 2 0</inkml:trace>
  <inkml:trace contextRef="#ctx0" brushRef="#br0" timeOffset="2504">3266 961 8417,'0'-29'0,"-2"0"572,-4-2 1,4 4-1,-4 0 108,4 1 0,10 3 0,4 6 0,5 1-268,7 4 1,3 3-1,10 5 1,5-2-646,11 2 0,-1 4 0,8 6 1,-2 6-789,1 3 1,1 3 1020,-2-1 0,-11 8 0,3 3 0</inkml:trace>
  <inkml:trace contextRef="#ctx0" brushRef="#br0" timeOffset="2636">3353 1223 8165,'-9'-2'288,"3"-4"1,8-3 87,9-1 0,9-4 1,19 7-1,7-3-369,12-4 0,8 5 0,6-1-7,4 2 0,11-5 0,10 3 0</inkml:trace>
  <inkml:trace contextRef="#ctx0" brushRef="#br0" timeOffset="3003">5135 298 8356,'0'-30'832,"0"1"1,0 8 1178,0-2 0,2 11-1629,3 6 1,-1 12-1,6 6 1,-2 3-339,-4 3 1,-2 5-1,-2 0 1,0-1-329,0-3 0,-10-1 0,-6-1 0,-9 0-434,-8 1 0,0-8 0,-12-5 0,1-3 282,-1-2 1,1-2 0,-5-5-1,4-9 415,3-5 0,15-10 0,11 0 1,6-6 813,6-4 0,18 0 0,9 6 0,10 2-110,8 4 0,4 12 0,7 11 0,0 4-445,1 2 1,-1 8 0,1 5 0,-3 11-151,-3 11 1,1 7 0,-7 13 0,-4 3-354,-6 6 1,-8 4 0,-11 4 0,-6 3-466,-4 7 0,-18 1 1,-9 1-1,-12-5-2238,-10-1 2756,16-36 0,-4-1 1,-3 3-1,-3 0 1,-8 4-1,1 1 1</inkml:trace>
  <inkml:trace contextRef="#ctx0" brushRef="#br0" timeOffset="3103">4471 1660 8356,'23'0'0,"1"-2"216,-3-4 1,6 4 0,2-6-1,6 3 27,6-1 1,5 0 0,13 6-244,5 0 0,-4 0 0,0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3:54.79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70 51 9026,'-17'-17'-152,"-1"1"1015,1 5 1,7 5 0,4 14-325,5 9 0,1 16 0,0 16 0,0 5-528,0 4 1,7 2 0,5-1-1,3 3-706,3 0 0,-1 6 1,1-6 687,-1 0 1,9 6 0,1-6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3:55.3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16 8440,'0'-10'1171,"0"5"1,0 10 0,0 9-799,0 7 1,0 6-1,0 8 1,0 0-526,0 0 1,0 6 0,0 0-1,2-1-431,3 3 1,-3 0-1,4 3 1,-4-5 582,-2-4 0,8 6 0,2 1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3:55.74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51 717 8459,'0'-53'605,"-2"10"1,-4 8-1,-3 10 4003,-1 6-4122,-6 9 0,14 10 0,-3 14 0,5 7-241,5 8 1,5 4 0,10 2 0,1 2-273,2 4 0,8-2 0,-2 7 0,4 1-425,2-3 1,-2 5 0,-2-8 0,-2-1-360,2 3 1,-7-8-1,-5 0 1,-7-10-1812,-4-5 2641,-3-3 0,-5-11 0,0-10 0,0-15 748,0-13 1,10-1-1,6-11 1,9-1 38,8 1 0,-2 3 1,12-2-1,-3 4-245,1 6 0,6 12 0,-5 2 0,1 7-386,0 4 1,-1 2-1,-3 6 1,0 0-322,-6 0 0,2 0 1,-8 0-1,0 0-350,-3 0 1,-7-4 0,-5-5 102,-7-9 1,-3-5-1,-2 0 1,-2-4 7,-3-1 0,-11-10 0,-9 3 0,-2-2-278,-4 0 1,4 8-1,-3 2 1,-1-1-244,-2 1 1,6 12 0,4-1-131,4 7 1,3 11 1035,4 9 0,5 12 0,7 5 0</inkml:trace>
  <inkml:trace contextRef="#ctx0" brushRef="#br0" timeOffset="498">1431 1258 8459,'0'-18'482,"0"1"0,-6 0 1,0-1-1,2 1 1299,2-1 1,2 1 0,0-1 1,0 1 1,0-1-733,0 1-1026,0-1 0,0 11 1,0 7-1,0 9-147,0 7 0,0 9 0,0 4 1,-2 6-411,-3 6 0,3-2 1,-4 5-1,4 1-156,2 0 1,-6-5 0,0 5 0,2-2 50,2-5 0,2-3 1,0-6-1,0-5-981,0-5 1468,0-1 0,8-18 0,6-12 0,5-13 196,4-8 1,7-10 0,-5-2 0,0-1 214,0-1 0,-2 8 0,-5-1 0,-1 3 175,1 2 0,-8 8 1,-3 5-1,-1 7 312,0 3-892,0 8 0,-14 4 0,-2 12 0,-1 4 8,-1 1 0,0 0 0,-5 1 0,-1-1 98,1 1 1,0-1 0,-1 1-1,1-3 207,-1-3 1,7 2 0,1-7-1,2 3-60,4 4 0,-4-5 0,5 3-105,4 1 0,7-3 0,12 0 0,3 0-230,6-1 0,6-3 1,6 4-1,7 0-518,8-1 1,1-3-1,5 4 1,0-2 743,0-5 0,2 7 0,6 0 0</inkml:trace>
  <inkml:trace contextRef="#ctx0" brushRef="#br1" timeOffset="1081">2810 350 10669,'18'-25'-127,"-6"5"1,-3-3 652,-1 3 1,0 5 2926,-2 3-3063,-4 5 1,5 14 0,-7 5-622,0 3 1,-6 3 0,-1-1 64,-3 1 0,-2-3 1,-5-1-1,-1-4-279,1-3 0,-2-1 0,-3-6 0,-1 0 221,2 0 0,-5-4 0,1-5 0,0-9 592,0-1 1,3-8-1,9-4 1,3-6 229,2-4 1,2 0 0,8 6-1,6 2-156,10 4 1,7 6 0,10 11-1,2 6-192,3 4 1,5 6 0,5 8 0,-1 13-284,-2 12 1,-3 10 0,3 9-1,-8 4-277,-8 2 0,-6 10 1,-10 8-1,-3 1-194,-6 1 0,-8-7 1,-8 7-1,-11 3-1326,-10 6 1,-4-7 1594,10-40 1,-3-1-1,1-1 1,-2 0-1,-6 1 1,0 1-1</inkml:trace>
  <inkml:trace contextRef="#ctx0" brushRef="#br1" timeOffset="1214">2933 1729 9705,'11'-7'727,"1"-5"0,-2-3-34,1-3 1,-3 6 0,-6 3-986,4 1 1,-6 2 276,0 6 1,-16 8 0,-11 2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3:59.4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1 674 8412,'0'-17'139,"0"-1"175,0 1 1,0 5 0,0 1 0,0-3 319,0-2 1,0-1 0,0-1 0,1 1-1,5 0 1,6-1 0,9 1-1,5-1-274,1 1 1,2-1-1,8 3 1,1 1-173,3 2 1,0 9 0,-8-3 0,-2 4-2,-2 2 1,-2 0-1,2 2 1,-5 4-238,-5 5 1,-7 7-1,-3 5 1,1 6 74,0 4 0,-6 10 0,2 5 1,-5 9 57,-1 7 1,0 5 0,0 5 0,0 4-167,0 1 1,-5 5-1,-3 7 1,0 2-92,0-2 1,-5-9 0,3-8 0,0-8-220,5-8 1,-3-8 0,2-9 0,2-12-266,2-8 1,2-13 669,0-8 0,0-10 1,0-13-1,0-8-1,0-8 1,0-19 0,-2-12 0,-2-5-107,-2-9 0,-1 1 0,4 33 1,0-1-1,-2-1 0,0-1-37,0-1 0,1-1 0,-1-4 0,2 0 1,2 1-1,2 0 0,-1-2 0,0 1-33,-1 1 0,2 0 1,2-4-1,2 2 1,0 4-1,3 3 0,13-40 180,9 17 1,3 24-1,3 17 1,1 11 119,-2 11 1,4 21 0,-12 15 0,0 10 123,-3 8 0,-1 3 1,-6 9-1,-7 1-193,-6 4 1,-6-2 0,-4 7 0,-5-3-175,-5-4 0,-9-2 1,-4-3-1,-4-5-121,-2-5 1,-6 2-1,0-4 1,4-6-142,6-8 0,0-14 1,8-3-441,2 0 1,9-8 220,6 0 0,6 0 0,8-6 0,8 4 589,5 2 0,10 0 0,-2 0 0,4 0 0,2 0 0</inkml:trace>
  <inkml:trace contextRef="#ctx0" brushRef="#br0" timeOffset="217">1066 1128 9670,'0'-9'1937,"0"14"0,0 15-1710,0 5 0,0 2 0,2 4 0,2-2-215,1 2 0,1 2 1,-6 2-1,0 0-543,0 0 0,0-2 0,2-2 0,2-4-2059,2-1 2590,0-3 0,-6-6 0,0 1 0</inkml:trace>
  <inkml:trace contextRef="#ctx0" brushRef="#br0" timeOffset="333">1048 884 8412,'-15'-57'32,"1"5"1,3 9 129,-3 10 0,6 8 0,4 10 92,8 3 1,2 4 0,10 10 0,5 6-631,4 9 1,4 3 0,6 7 375,0-2 0,8 14 0,1-2 0</inkml:trace>
  <inkml:trace contextRef="#ctx0" brushRef="#br0" timeOffset="900">1502 1251 8419,'-1'-30'0,"-3"1"350,-2-2 0,0 6 0,6 0 0,0 2 377,0-1 1,-2-5 0,-2 6 0,-2 1-39,2 3 0,3 2 0,1-1 0,-2 3 1111,-4 3-1625,4 4 1,-6 10 0,8 4 0,0 6-238,0 3 1,0 5-1,0 3 1,2 6-49,4 4 1,-4 2 0,6 2-1,-3 2-127,1 1 0,0 3 1,-4-4-1,2 2-19,2-3 1,-1-3-1,-5-2 1,0-2 95,0 0 1,0 4 0,0-11 0,0-3 136,0-2 1,0-7-1,-1-2 226,-5-3 0,2-3 0,-6-10 0,0-5 81,1-5 0,3-1 1,-4-1-1,0 1-67,1-1 1,5 7 0,-2-1-1,4-1-33,2-3 1,-6 4-483,0 1-901,1-1 188,5 2 281,0 3 214,0 7-2065,0 0-129,0-8 2710,0 6 0,7-14 0,3 7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4:02.14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123 1683 9131,'-29'-52'6,"0"0"0,7 9 0,1 8 1,8 10 739,7 5 0,4 9 1,4 1-772,4 2 0,3 2 1,11 8 17,3 4 0,4 4 1,8 7-1</inkml:trace>
  <inkml:trace contextRef="#ctx0" brushRef="#br0" timeOffset="600">368 828 10202,'-6'-63'103,"0"3"1,0 2 566,-2 0 1,4-2 0,-5 3 0,1-1 119,4 2 0,2 2 1,0 1-1,-2 1-161,-2-1 1,-1 15 0,3 5 0,-2 6 341,2 5 0,2 9-859,2 1 1,0 16-1,0 4 1,2 13-204,4 14 0,6 8 0,9 11 1,2 4-191,-1 6 1,3 12 0,-2 3 0,-2 3-150,-1-1 1,-5-7 0,-1 2 0,-4-2-368,-3 1 0,-1-11 0,-6-2 0,0-13 104,0-14 1,0-8-1,-2-12 577,-4-3 0,5-18 0,-5-13 0,4-8 191,2-10 1,0 0 0,2-10-1,4-3 115,5-6 1,7-1 0,5-5 0,6 4 85,4 8 0,2-1 0,0 10 1,0 5-56,0 5 1,-2 7 0,-4 13 0,-6 7-216,-3 8 0,-9 5 1,-1 9-1,-2 1-132,-4 4 0,-3 5 0,-2 7 0,-5-1 122,-6 1 0,-5-5 1,-7-1-1,-5 0 26,-4-2 1,-2 4 0,0-8 0,0-1 346,0-3 1,3-7-1,2-3 1,5 1 754,0 0-1026,13-6 0,5 3 0,20-5 0,10 4-137,12 6 0,8 3 0,9 3 1,3 1-518,3 4 0,2-1 0,4 7 0,-6 4-574,-3 6 0,-9-2 0,-1 5 0,-4-1 1106,-8 0 0,-6 7 1,-10-3-1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4:01.97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536 1935 8510,'-11'-11'364,"-1"-1"1,8 6 173,-2-5 0,4 5 1,2-6-44,0-2 1,2 1-1,4-1 1,6 3 67,3-3 1,10 4 0,7 1 0,4-1-146,5 0 1,0 6 0,-6-1 0,0 3-288,0 2 1,-6 2 0,-4 3 0,-4 7 40,-5 4 0,-10 9 1,0 4-1,-6 4-181,-6 2 1,-6 0-1,-9 2 1,-5 1-200,-1 3 1,4 0 0,-4-8 0,2-2 2,3-2 0,9-8 0,3 3 0,2-5-330,4-1 1,4-3 0,6-1 0,6-5-9,3-1 0,11-2 0,3-6 0,6 0-427,5 0 0,-1-2 0,8-4 970,1-5 0,-5-5 0,0-1 0</inkml:trace>
  <inkml:trace contextRef="#ctx0" brushRef="#br1" timeOffset="2686">554 818 10360,'23'-58'125,"0"1"1,0 1-1,1 1 1,-2 9 0,2 1-1,31-36 1,3 9 694,6 8 0,4 10 0,2 11 1,0 4-336,-1 6 0,-1 12 0,-5 3 0,-9 11-461,-6 5 1,-17 2 0,-1 0 0,-9 2-274,-4 3 1,-7 5-1,-6 9 1,-8 5 78,-8 5 0,-11 6 0,-8 6 0,-10 5-34,-11 5 0,-8 1 1,-12 2-1,-2 3 93,-1 1 0,34-25 1,0 0-1,-35 29 1,5 2 89,5 0 0,-4 6 1,12 5-1,11-1-49,12-2 0,18 6 0,13 3 0,11 3-92,17-3 0,11-1 0,17-7 0,0 3 55,1-2 0,5 3 0,-2-3 0,-3-6-87,-5-8 0,-11-5 1,-2-1-1,-12 0-205,-9-1 0,-8 1 0,-14-13 0,-11-3 275,-14-1 1,-20 2 0,-17-4 0,-9-8 53,-7-5 1,-9-13-1,-4-3 1,49-5-1,-1-2 167,-48-5 1,8-13 0,16-18 0,12-13 468,13-13 0,17-12 1,16-7-1,13-5-123,13-6 0,15-4 0,-3 43 0,4-1 0,4-1 1,2 0-360,4-3 0,2 1 1,3-3-1,2 2 1,3 4-1,3 3 1,0 1-1,1 1-153,-1 1 0,1 1 1,4 5-1,1 3 1,-5 4-1,1 4 1,-4 5-1,1 3-445,38-7 1,-7 8 0,-6 19 0,-1 6-429,-1 8 1,10 11 0,-8 4 0,5 5 941,7 6 0,3-3 0,-41-10 0,1 1 0,2 1 0,-1 0 0</inkml:trace>
  <inkml:trace contextRef="#ctx0" brushRef="#br0" timeOffset="3353">2597 1097 8411,'23'-19'0,"3"-3"177,1-1 1,-6 0-1,2 3 1,-3-1 291,-3-2 1,3-6-1,1 3 1,2-1 191,-1-4 0,-1 6 0,0 0 1,4 1-120,3 1 0,1 0 0,8 7 0,1 5-306,3 5 0,0-2 1,-4 2-1,0 2-200,-2 2 0,1 10 0,-12 6 0,-3 5-47,-1 4 1,-3 16 0,-1 2 0,-3 8-247,-1 3 1,-8 8-1,1 8 1,-3 10 15,-2 9 0,0 6 1,-2 0-1,0-43 0,-1 1 96,-3 3 0,0 1 0,1 4 0,0 0 1,0 2-1,1-2 0,-1-3 0,2-1-116,1-3 1,0-1-1,-6 38 1,2 0-1,2-9 50,3-8 1,1-16 0,0-21 0,0-10 252,0-5 1,0-15 277,0-10 1,5-13 0,3-21 0,2-5-282,3-9 0,3-13 0,-1-4 1,1-11-75,1-10 0,-10 40 0,0-1 0,4-4 0,1-1 1,-2 1-1,0 0 11,-1 0 1,-1-1 0,2-5 0,0-2-1,1 0 1,1 0 0,2-3 0,1 0-94,1 0 0,1 0 0,0 5 0,1 2 0,-1 6 0,1 1 0,17-40 140,0 18 0,0 20 0,-2 22 0,-4 14 122,-6 11 0,2 14 1,0 7-1,1 9-117,-1 7 0,-2 6 0,-5 6 1,-3 5-110,-3 5 0,-4 3 0,-8 2 1,-2 2-128,-4-1 0,-12 3 0,-11 0 0,-6 0-208,-5 0 0,-7-3 1,-11-9-1,-4-1-115,0 1 0,-10 1 1,8-3-1,4-7-39,3-8 0,9-2 570,7-11 0,0 11 0,14-10 0</inkml:trace>
  <inkml:trace contextRef="#ctx0" brushRef="#br0" timeOffset="3901">4047 2145 9084,'5'-18'580,"1"1"1,0-1-1,-4 1 1,2 0 509,2-1 1,5 1 0,-3-1 455,2 1 0,-6 5-326,1 0-1260,-3 1 0,-2 11 0,0 9 1,0 13-3,0 5 0,-2 4 0,-1 8 0,-3 4-169,2 1 0,-4 5 0,2 7 0,2 2-175,2-2 0,-3 5 1,-1-3-1,2-2-133,2-2 0,2-3 0,0-7 0,0-9-941,0-9 1356,0-7 0,2-25 1,4-11-1,5-14-47,5-10 0,3-4 0,3-9 0,1-2 135,-2-2 0,-1 1 0,-3 9 0,1 3 268,-1 2 1,-1 10-1,-5 10 1,-3 6-173,0 5 0,-4 4 0,5 10-144,-1 4 1,4 10-1,-4 9 1,-1 2-54,1 4 0,-2-4 1,-8 0-1,-4-1 103,-5-5 1,-7-2 0,-5-1 0,-4-3 300,-1-3 1,-5 2 0,4-9 0,-4-1 386,-2-2 0,6-2 1,2 0-180,2 0 1,7 0 0,11-2-451,5-4 0,8 4 0,17-1 0,6 5-779,4 3 0,10 9 0,3-2 1,3 3-354,-3 3 0,5 5 1,-5 2-1,3 0 1087,-3 1 0,-3-3 0,-8-6 0</inkml:trace>
  <inkml:trace contextRef="#ctx0" brushRef="#br0" timeOffset="4154">4920 573 8493,'-18'-52'67,"3"1"1,1 5 0,3 7 1138,-3 8 0,6 11-424,2 9 1,4 11 0,4 4 0,4 13-753,6 8 0,3 12 0,5 10 0,1 3-590,2 3 0,7 1 0,-7 2 0,-2 4-421,-1 2 1,-3-3 0,0 3 980,1-2 0,-1 14 0,1-3 0</inkml:trace>
  <inkml:trace contextRef="#ctx0" brushRef="#br1" timeOffset="4301">4850 329 10335,'-27'-70'-110,"-4"8"1,7 5 0,3 9 1146,2 7-1009,9 12 0,10 12 0,14 13 0,7 8-856,8 7 0,12 12 836,5 7 0,13 10 0,3 5 0</inkml:trace>
  <inkml:trace contextRef="#ctx0" brushRef="#br1" timeOffset="5619">4920 276 10823,'0'-35'-137,"0"8"1,0 4 0,-2 1 1050,-4-1 1,4 4 2407,-4-5-1939,4 13-1394,2 3 0,-2 14 0,-2 2 0,-3-1-86,-3 1 0,-4 6 1,-7-5-1,-2 1-208,1-4 1,-3 2 0,2-2 0,2-3 41,1-1 0,3-2 0,-1 0 400,1 0 1,7-2-149,4-3 1,6-3 0,6-6 47,6 3 0,3 7 0,5-2 0,1 4 13,2 2 1,1 0-1,-7 2 1,1 4-64,-1 5 0,0-1 0,-1 2 0,-4 1-162,-7 3 0,-3 7 1,-2 0-1,-2-1 116,-3-3 1,-5-1 0,-9-3 0,-7-1 130,-9-3 0,0-7 0,-5 2 0,3-4 125,2-2 0,0-2 1,2-4-1,6-7-175,9-9 0,3 3 1,11-4-1,6 3-399,8 3 0,21-1 0,9 3 0,11 3 380,7 6 1,20 4 0,11 2-1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2:03.0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803 368 8200,'0'-12'1858,"0"0"1,0 7-1201,0-7 0,-1 8-448,-5-2 1,2 12-1,-6 6-88,2 3 0,-5 5 1,3 1-1,-2 4-301,1 2 0,-1-3 0,-5 5 0,-1 0-309,1-2 0,-3 6 0,-1-4 0,-4 2-240,-2-2 1,3 2 0,-5-7-1,-4-1 728,-6 2 0,3-5 0,-7 5 0</inkml:trace>
  <inkml:trace contextRef="#ctx0" brushRef="#br0" timeOffset="217">70 315 8147,'-8'-37'0,"-3"-1"0,-3-1 571,2 6 0,-1 0 0,7 10 0,2-1 71,2-1 0,4 6 1,4-3-278,6 9 0,5 5 0,4 8 0,5 0-199,1 0 0,2 0 0,8 2 0,3 6-51,7 9 1,-2 8-1,1 10 1,3 2-179,1 4 0,-3 4 0,-1 7 0,1 0-272,-2 1 1,3-7 0,-7 1 0,0 1-390,1 3 0,-5 1 0,4-1 1,-6-5-182,-6-5 1,2-4-1,-8-2 905,-1 0 0,5-8 0,0-2 0</inkml:trace>
  <inkml:trace contextRef="#ctx0" brushRef="#br0" timeOffset="433">1310 525 9518,'0'-18'2322,"-2"3"-1212,-4 3-929,4 5 0,-6 16 0,10 7 1,2 7-134,2 4 0,8 4 0,-3 8 1,5 2-411,1-2 0,1 3 1,-1-1-1,1-2-232,-1-2 0,1 0 0,-1 1 1,-1 1 593,-5-6 0,5 2 0,-7-8 0</inkml:trace>
  <inkml:trace contextRef="#ctx0" brushRef="#br0" timeOffset="600">1991 577 10297,'6'12'23,"0"0"0,-1-7 0,-3 7 1,2 4-428,2 5 0,8 0 0,-3 6 404,5-1 0,1 5 0,1-4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4:06.7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243 349 8465,'37'-17'225,"4"-1"1,-14 1 0,0 1 336,-4 5 1,-3-3-1,-3 8 1,-1 1 1412,-5-3-1548,5 6 0,-14-4 1,2 12-535,-8 5 1,-6 5 0,-8-1 0,-1-1-163,-4-2 0,3-3 0,-5 5 0,0-4-141,-4-3 0,-4 1 0,-2-4 0,0 2-83,0-2 0,2-4 1,2-4-1,4-4 595,2-2 1,1-1 0,9-9 0,3-3 311,6-6 0,6-6 0,8-4 1,10-1 61,9 1 0,6 8 0,4 4 0,3 3-15,7 9 1,-4 5-1,-1 10 1,-1 2-204,0 4 1,1 11 0,-3 14-1,0 8-166,-6 8 0,0 11 0,-10 6 0,-1 6-407,-3 5 0,-9-3 0,-4 6 0,-6-2-486,-6-1 0,-12 11 1,-11-3-1,-4 4-1502,-2-1 2006,-7-3 0,16-36 1,-1 1-1,-4 1 1,0-1-1</inkml:trace>
  <inkml:trace contextRef="#ctx0" brushRef="#br0" timeOffset="131">260 1816 8465,'18'0'624,"-7"-2"1,1-2-1,2-1 78,1 1 1,3-4 0,1 2 0,2 0-729,3-1 1,-1 5 25,-6-4 0,1-4 0,-1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5:48.9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0 682 8419,'6'-18'412,"0"1"0,8 0 0,-3-1 120,5 1 1,7 5-1,2 2 1,4 1-212,8-1 1,8 6-1,11-2 1,4 4-510,3 2 0,-5 2 0,6 4 0,0 6-511,-2 3 1,-8 5 0,-11 1 698,-6 2 0,2 16 0,-12-2 0</inkml:trace>
  <inkml:trace contextRef="#ctx0" brushRef="#br0" timeOffset="150">35 1171 8401,'2'-12'783,"4"3"1,10-1-572,11 0 1,12 4 0,23-3-1,13-1-208,17 0 1,-42 6-1,1-1 1,2-2 0,0 0-1,1 1 1,1 0-483,0 0 0,1-1 1,-4-1-1,-2 0 57,44-9 1,-5-8 0,-2-3-1</inkml:trace>
  <inkml:trace contextRef="#ctx0" brushRef="#br0" timeOffset="349">926 141 8401,'-6'-35'0,"0"0"1527,3 0 0,1 11 1,5 13-1062,9 15 1,9 25 0,22 14-1,10 13-254,9 14 1,-28-32 0,0 3 0,2 6-1,-1 1 1,2 3 0,0 1-128,1 2 1,0 1 0,-1 3-1,0 0 1,-5-2 0,-2-1 0,-4-1-1,-2 0-288,-4 0 1,-3-1-1,-6-2 1,-5-1-1,-8 43 1,-17-13-576,-20-12 1,-21-2 0,19-35 0,-3-2 0,-4 2 0,-1 0 367,-5 3 0,-3-2 1,-9-1-1,-2-2 1,-3 1-1,1 0 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5:46.8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577 138 8279,'-25'-35'455,"-4"0"1,-4 8 0,-2 6 0,0 7 706,0 8 1,0 6 0,0 8-1,0 10-506,0 9 1,8 14-1,4 5 1,5 7-703,7 5 1,3 6-1,10 10 1,6 3 0,9 3 1,8 3 0,10 8-1,-17-42 1,-1-1-315,1 4 1,-1-1 0,16 42-1,-18-43 1,-1-1 0,8 43-535,-9-5 1,-5-8 0,-8-7 0,-2-12 399,-4-13 0,-5-18 1,-13-11-1,-5-11 447,-4-5 1,4-6 0,0-5-1,-2-11 27,-2-5 1,-2-6-1,2-8 1,4-2 37,6 3 0,3 3 0,3 4 1,1 3-218,5 3 0,3 2 1,8 6 197,0-1 0,15 1 0,5-1 0</inkml:trace>
  <inkml:trace contextRef="#ctx0" brushRef="#br0" timeOffset="365">804 1291 9015,'10'-8'2620,"0"6"-344,-5-4-1880,-3 4 1,14 4 0,-6 4-432,-1 6 0,5-2 0,-6 1 1,1 1-90,5-2 1,-4 3 0,-1-5 0,1 0-88,0-1 1,-5 5 924,7-6 0,0 0-364,5-6 1,1-2 0,-3-4 0,-1-4-197,-3 1 1,1-5 0,6 6 0,-1 0-214,0 1 0,7 1 1,1 6-1,0 2-12,0 4 0,5 5 0,-5 13 0,0 7-93,0 7 1,-1 7-1,-7 9 1,0 3-70,1 1 1,-8 8 0,-5-4 0,-5 0-250,-5-4 0,-7-3 1,-11-5-1,-8-1-290,-8-3 1,-6-9 0,-7-2 0,-1-10 771,1-5 0,-8-11 0,-2-1 0</inkml:trace>
  <inkml:trace contextRef="#ctx0" brushRef="#br0" timeOffset="766">1939 1239 8279,'16'-20'579,"-5"-3"0,3 3 0,-6-1 0,0 6 3974,-1 3-2964,-1 8 0,-4-2-1398,4 12 1,-2 4 0,6 9 0,-1 2-435,1 3 1,2 7 0,5 0 0,0 6-513,1 3 1,-6 7 0,-3-4 0,-1 1-456,-4 5 0,-2 3 0,-4 3 0,-4-1 443,-6-4 0,-5-11 1,-6-4-1,-6-12 517,-4-9 0,5-10 1,5-18-1,6-17 725,5-17 1,4-20 0,10-18-1,4-7 395,6-6 0,-3 47 0,3 0 0,15-42 0,4 3 748,6 2 0,2 5 1,-6 11-1,-4 16 122,-6 19 0,-3 12-1445,-3 15 1,-7 11 0,-2 13-1,-3 9-494,1 7 1,8 4 0,-2 4 0,3 2-199,3 1 0,5 9 0,0-1 1,0 7-443,3 3 0,-7 6 0,6-4 1,-1 2-170,-1 4 0,6 0 1,-6-2-1,-1-6-193,-3-3 1,-4-13 0,1-7 1200,1-10 0,-3-13 0,11-4 0</inkml:trace>
  <inkml:trace contextRef="#ctx0" brushRef="#br0" timeOffset="1483">2795 1378 8708,'-12'6'2255,"1"0"1,1 7-1157,-2-1 0,5 4-729,7 1 1,2-7 0,3-4-411,7-4 0,4-4 0,1-4 1,1-4-273,-1 0 1,0-11-1,-1 4 1,-2-3 58,-3 1 0,-5 1 0,4 1 0,-3-1-22,-3 1 1,-2-1 51,-2 1 1,0 9 145,0 8 0,0 10 0,2 13 0,2 6 30,2 4 0,8 8 1,-3 0-1,5-2-52,1-3 1,1-3-1,1-1 1,2-5 89,3-2 1,-7-4-1,-5-9 1,1-6 385,3-4 1,-1-4 0,-1-4-1,-2-8-40,1-7 1,-3-6-1,0-10 1,-1 0-61,1 2 0,-4-4 0,4 12 0,-3 0 124,-3 4 1,4 3-1,0 5-348,1 3 1,-3 4 0,4 10 0,0 4-179,-1 6 1,3 5 0,5 7-1,1 5-117,-1 4 1,-1 0-1,-3-2 1,-1-2-598,2 2 0,-1-6 0,1 0-247,-2 0 0,-9-5 1101,3 3 0,-4-13 0,-2-10 0,0-10 292,0-5 1,0-11 0,0-1 0,0-2 397,0 0 1,0 6 0,0-4 0,0 1 254,0 5 1,2 2 0,4 3-750,6 4 1,-3-1-1,3 7 1,1 2-106,3 2 0,1 10 0,1 4 0,1 3-283,5 3 0,-5-1 1,4 1-1,-3-1-827,-3 0 0,1-1 0,-1-2 280,1-3 0,-1-7 620,1 2 1,-3-12 0,-1-6-1,-5-3 243,-1-3 1,6-1 0,-5-2 0,3-3 207,0 3 1,-1 2-1,7 3 1,1 3-336,4 1 1,-1 8-1,5-2 1,0 6-683,0 6 1,-3 4 0,3 7 0,-2 3-242,-4 3 0,-1-2 0,-5 6 911,-3-1 0,-4 5 0,-8-4 0</inkml:trace>
  <inkml:trace contextRef="#ctx0" brushRef="#br0" timeOffset="1649">2393 1343 8417,'-35'-25'907,"8"0"0,6-4 0,7 5 460,9 5 1,6 7-1,11 1 1,15-1-1503,16 2 0,19 1 0,23 5 0,12-2-233,-42 4 1,1 0 367,7 1 0,0 0 0,-1-2 0,0-2 0,3 1 0,0-1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5:44.3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959 610 8235,'2'-33'364,"4"4"0,-4 4 1,1 9 165,-6 5 1,-1 3 0,-8 8 0,-4 2-238,-5 4 0,0 3 0,-6 11 0,-1 1-144,1 2 0,-2 8 1,-8 0-1,-1 6-69,-3 4 0,-6 2 0,6-4 0,5 1-52,5-1 1,-1-8 0,9-2 0,2 0 210,1-2 1,11-7-164,3-8 0,12-3-1,5 3 1,5-6-95,1-4 0,9-2 0,5 2 1,6 1-167,3 3 0,9 0 0,-3-4 0,3 2-264,-3 2 1,5 7 0,-6-1 0,-1 4-158,-3 1 1,0 2 0,-4 3 0,-5 3-1692,1 2 2297,-7 2 0,-1 6 0,-8 0 0</inkml:trace>
  <inkml:trace contextRef="#ctx0" brushRef="#br0" timeOffset="300">155 86 8245,'-34'-23'203,"1"0"0,3 3 910,7 7 0,6 7 0,5 12-417,6 5 0,14 22 0,8 14 0,7 13-433,4 8 0,2 4 0,6 3 1,2 7-374,4 3 0,-20-38 0,0-1 0,3 1 0,1-1 0,-3 1 0,0 0-100,0 0 0,-1 1 0,0 0 0,-1 1 0,-1 4 1,-1 0-1,0 1 0,1-1-1399,-2-1 0,1 1 1272,-2 1 0,-1 1 1,2 42-1,-8-45 1,0 0-1</inkml:trace>
  <inkml:trace contextRef="#ctx0" brushRef="#br0" timeOffset="650">1343 959 8268,'8'-9'1140,"-6"-7"0,6 22 1,-7 0-1,3 9-718,2 9 0,8 3 0,-3 8 0,5 2-250,1 3 1,1 5 0,1 5-1,3-1-406,1-3 1,6 1 0,-6 5 0,-1 1-411,-3-1 0,-2-1 0,-1-7 0,-4-9-397,-7-10 1,-3-17 1204,-2-14 0,0-21 0,2-25 0,4-12 781,6-10 1,3 4 0,5-2 0,1 8 198,2 4 0,8 8 0,-3 9 0,1 6-728,0 10 1,-6 13-1,6 11 1,2 6-620,2 9 1,-6 6 0,-1 7 0,-3 8-49,0 6 0,8 3 0,-2-3 0,4 4-985,2 1 1,-6-3 0,0 4 0,1-1-2867,-3 1 4102,-2-6 0,0 11 0,2-5 0</inkml:trace>
  <inkml:trace contextRef="#ctx0" brushRef="#br0" timeOffset="982">2531 1204 8335,'17'-25'1201,"-7"5"1,-2-1-1,-1 5-589,5 5 0,-2 5 1,1-4-1,3 2-175,1 5 0,3 8 0,-1 7 0,3 4-276,3 1 1,-4 6-1,7 2 1,-3 3-365,0 3 0,0 2 1,-5 0-1,-3-2-340,-3-2 1,2-6 0,-8 4 0,-3-1-467,-1-5 1,-4-4 1307,-3-5 0,-3-8 0,-4-16 0,6-11 488,4-8 0,2-10 1,0-2-1,0-1 22,0-5 1,10 7-1,6 3 1,7 6-571,4 4 0,2 7 1,4 1-1,-2 7-246,-2 9 1,0 5 0,4 7 0,0 9-606,2 5 1,-9 10 0,9-2 0,-4 4-852,-4 2 0,6 0 0,-6 0 1,0 0 1462,-4 0 0,5 0 0,-1 0 0</inkml:trace>
  <inkml:trace contextRef="#ctx0" brushRef="#br0" timeOffset="1383">4155 1099 8487,'2'-17'523,"4"-1"0,-5 1 0,5-1 0,-4 1 495,-2-1 1,0 7 0,-2 1-547,-4 2 1,-3 2 0,-11 8 0,-1 6-609,-2 9 1,-8 3-1,2 9 1,-4 2-204,-2 2 1,0 2 0,0 2 0,2 2-194,4 1 0,3 9 1,9-4-1,2-1-3,3-3 0,4-4 1,12-4-1,8-4 448,11-6 1,10-11 0,10-8 0,9-12 469,10-15 1,8-12 0,4-20 0,3-5-78,-36 26 1,-2-2 0,-3-2 0,0-1 0,-1-3 0,0-2 0,-5 2-1,-2-1 343,20-44 1,-15 11-1,-15-6 1,-12 11 150,-10 7 0,-8 9 0,-11 11 0,-6 1-166,-4 4 0,-8 10 0,0 6 0,0 3-377,-1 3 1,5 7 0,-4 4-1,6 4-539,6 2 1,2 10 0,7 8 0,3 9-46,7 6 1,6 6-1,4 5 1,2 11-439,4 5 1,6 4 0,9 8-1,4 1-169,3 3 0,6 9 1,7 1-1,-2 5-2187,-2 0 2828,6-2 0,-25-41 0,0-1 0,4 2 1,-1 0-1</inkml:trace>
  <inkml:trace contextRef="#ctx0" brushRef="#br0" timeOffset="1700">4853 994 8342,'-5'-23'0,"-1"0"0,0-1 2109,6 7 0,0 11-1483,0 12 0,2 6 0,2 17 0,5 2-382,7 2 0,-2 7 1,9 1-1,-4 0-363,-1 2 0,-1-5 0,1 7 0,-1-2-671,1-4 0,-9-1 0,-1-1 0,-2 0 6,0-4 1,-1-10-1,-6-1 636,-5-9 1,-2-7 0,-4-14-1,6-11 1099,5-14 1,1-4 0,0-9 0,1-1-19,5 2 0,10-3 0,9 9 1,2 4-431,4 4 1,-2 10 0,4-1-1,4 9-533,0 7 1,6 4 0,-1 4-1,1 6-730,0 9 0,-2 3 1,-6 9-1,-1 2-916,1 2 0,-6-4 0,-1 0 1676,-3 2 0,-2-6 0,-5 0 0</inkml:trace>
  <inkml:trace contextRef="#ctx0" brushRef="#br0" timeOffset="1967">5727 1117 8352,'11'-18'0,"1"3"0,1 1 1185,3 2 0,-4 8 1,-1-1-1,5 5-268,5 5 0,-1 5 0,3 10 0,-6 1-968,-5 2 1,3 6 0,-3-5 0,2-3-402,-3-2 1,-3 5 0,-8-1 76,0-2 0,-2-3 0,-4-7 132,-5-5 1,-3-6 0,0-6-1,5-7 214,1-9 0,2-5 1,8-10-1,6-3-180,9-7 1,11 2-1,12 1 1,7 1-722,3 4 0,18-3 930,8 1 0,7 0 0,5 6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5:54.3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99 8316,'0'-17'0,"0"-1"497,0 1 0,0 5 1,2 2-1,2 1 268,1-1 0,3 6 0,-4 2 1,4 12-216,2 13 0,1 16 0,7 9 0,-1 11-292,1 11 0,1 1 1,2 11-1,3 1-319,-3 3 0,4 3 0,-2 2 0,-3 2-615,-7-2 0,-3-3 0,-6-7 1,2-5 675,-2-4 0,-10-2 0,-4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6:06.2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610 1066 8308,'17'-35'303,"1"0"0,-1 3 1,1 0 445,-1 3 0,1 8 0,-1-2 1,0 5-313,1 7 1,-1-3-1,1 8-548,-1 2 0,-5 10 1,-2 6-1,-3 3 161,-3 3 0,-2 7 0,-2 2 0,-2 2-249,-4 0 1,-3 2 0,-11 8 0,-1 2-30,-2-2 0,-1-8 0,7-2 0,0 0 143,-1-2 1,6 4 0,3-7-1,1-3-136,4-2 1,4-1 0,6-3 0,7-3-26,9-6 0,21-4 1,15-2-1,12-2-575,11-4 1,10-6 820,-36 2 0,1-3 0,1-3 0,0-3 0,5-3 0,-1-1 0</inkml:trace>
  <inkml:trace contextRef="#ctx0" brushRef="#br0" timeOffset="351">1029 385 8351,'-56'-12'186,"-1"-1"1,0 0-1,-2 1 1,-3-2 0,0 1-1,1 3 1,1 4 379,6 4 1,0 2 0,2 3 0,1 4 0,-36 16-1,9 8-160,10 8 0,18 2 0,17 9 0,13 6-294,12 5 1,10 10-1,10 11 1,13 3-211,12 3 0,-12-44 0,4-1 0,5 0 0,2-1 0,5 1 0,2-2-14,4 0 0,3-1 0,-1-2 0,1-2 0,5 2 0,2-2 0,-1-3 0,1-2-140,0-4 0,2-2 1,2-2-1,1-3 1,-1-5-1,2-3 1,-2-2-1,0-2 115,-3-3 1,-2-3 0,-1-7 0,-3-5-1,-2-4 1,-3-3 0,-1-6 0,-3-3 48,1-3 0,-4-4 0,18-43 0,-7-7 0,-18-8 37,-23 42 1,-3-1-1,-1-3 1,-2-1-1,-5-3 1,-2 0-1,-2-4 1,-4-1 65,-3 0 1,-5 0 0,-5 0 0,-6 2 0,-6 1 0,-4 3 0,-4 3 0,-3 2 131,-5 1 1,-3 5-1,-2 6 1,-3 6-1,-2 2 1,-2 4-1,1 4 1,0 5 30,-1 4 1,1 3 0,4 1 0,0 4 0,3 5-1,1 4 1,-40 7-387,17 13 1,20 14-1,17 19 1,8 6-1280,8 6 0,15 4 1487,14 9 0,0 7 0,17-5 0,4 3 0,4-3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6:05.4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660 383 8248,'0'-17'165,"0"-1"1,0 6 2368,0 1-1827,0 7 0,0-2 1,0 12-594,0 6 1,6 3-1,2 3 1,1 1-352,5 4 0,-4-1 0,1 5 0,3 0-223,1 0 1,-3-4-1,0 5 1,-1-1 459,-1 0 0,6 2 0,-7 6 0</inkml:trace>
  <inkml:trace contextRef="#ctx0" brushRef="#br0" timeOffset="300">485 261 8248,'-52'-35'530,"0"10"1,3 7-1,6 10 456,9 6 1,10 10 0,3 6 0,7 7-672,8 8 1,5 12-1,2 6 1,9 5-191,13 6 0,14 4 0,22 8 0,7-2-102,7-4 0,-30-31 0,2-2 0,4-3 1,3-2-1,1-1 0,2-1-133,3-1 1,1-1 0,-3-5 0,0-1 0,0-4 0,-1-3 0,-3-2 0,1-2-402,45-5 1,-10-16 0,-16-15-1,-14-8 186,-17-7 1,-20-5-1,-17-3 1,-10-6 274,-11-10 0,-18 4 0,-18-8 0,-13 0 145,28 38 1,-3 1 0,-7-2 0,-3 2 0,-8 1 0,-3 2 0,-1 1 0,-2 2 31,0 1 0,-2 3 0,2 7 0,-2 3 1,0 1-1,1 1 0,1 4 0,1 3-32,1 1 0,2 4 0,-36 9 1,18 11-1,20 14-894,17 12 0,15 7 0,9 8 0,12 10 799,10 10 0,8 7 0,11 6 0,-9-45 0,-1 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6:03.0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1 505 8896,'10'-8'0,"-5"-4"866,-3-3 1,4-3 0,0 1 2437,-2-1-2550,-2 1 1,0 7 0,2 8-475,1 12 1,9 9-1,-2 18 1,3 4-213,3 6 0,5 11 0,2 6 0,0 6-241,1 5 1,3 5-1,-6 7 1,-2 3-281,-1 3 1,-5 4 0,-8-45 0,-2 1 0,-2-2 0,0 0-853,-1 48 1,-12-5 0,-5-13 1304,-7-5 0,-17-5 0,2-1 0</inkml:trace>
  <inkml:trace contextRef="#ctx0" brushRef="#br0" timeOffset="216">385 645 8342,'16'-41'520,"-5"0"0,5-4 0,-6 10 0,1 8 81,1 6 1,-8 9 0,3 3-557,1 1 1,-6 4-1,4 10 1,-2 7-127,2 9 0,-4-1 1,5 8-1,-1 2-120,0 2 0,0 2 1,-6 0-1,2 2-309,4 4 0,-4-4 0,3 5 1,-5-1 509,-5 0 0,-5 15 0,-8-2 0</inkml:trace>
  <inkml:trace contextRef="#ctx0" brushRef="#br0" timeOffset="534">1188 959 8227,'-7'-18'1539,"3"7"540,-8-1 1,6 6-1642,-5-5 1,5 9-1,-4 2 1,2 9-337,5 7 0,1 7 0,4 1 0,1-1-250,3 2 1,8-6 0,-3 5 0,7-5-243,5-1 1,-1-3 0,5-1 0,-2-5-26,-4-1 0,1-4 0,-1-8 1,2-6 308,-1-5 1,-5-6 0,-5-14-1,-6 0 127,-4 0 1,-4-6-1,-6-2 1,-10 1 153,-9-1 0,-12 4 1,-3 10-1,-1 6-283,0 3 0,3 11 1,7 3-1,3 4-731,7 2 1,6 14 0,5 7 0,8 8-884,8 8 1722,14 2 0,16 3 0,11 3 0</inkml:trace>
  <inkml:trace contextRef="#ctx0" brushRef="#br0" timeOffset="731">1835 837 8228,'-18'-18'1551,"1"1"1,-1-1 333,1 1 0,1 9-1872,5 8 1,3 8 0,8 11 0,0 3-236,0 1 1,8 8 0,3-2 0,5 2-449,1-2 0,-1 4 1,-3-6-1,-1 2-755,2 0 1,-1-7 1424,-1 1 0,11 4 0,-3 0 0</inkml:trace>
  <inkml:trace contextRef="#ctx0" brushRef="#br0" timeOffset="1082">1939 959 8275,'18'-8'215,"-3"4"0,-1-5 1,-2 1 371,1 4 1,3-4 0,1 2-1,1 2-299,-1 2 0,1 2 1,-1 0-1,1 0-430,-1 0 0,-5 2 0,-1 2 0,1 4-363,-2 2 1,3-4 216,-7 5 0,0-5 505,-6 6 556,0-8-177,0 3 1,-2-7 0,-2-2 536,-2-3 0,0-5-611,6-8 0,2 3 1,2 1-312,2 3 0,2 7 0,-2-4-292,5 0 1,-1 6 0,2-3-1,-1 5-408,-1 5 1,5-1 0,-1 8 0,5 1-266,5 3 1,1 1 0,-4 1 0,5-1-332,1 1 1,-4-1-1,8-1 1085,6-5 0,-2 5 0,8-6 0</inkml:trace>
  <inkml:trace contextRef="#ctx0" brushRef="#br0" timeOffset="1400">2917 208 8386,'-5'-18'0,"-3"1"0,0 0 1931,0-1 0,-3 6-317,5 1 0,0 9-1383,6 2 0,0 15 0,0 14 0,0 4-38,0 2 0,8 8 1,2 4-1,1 3-435,1 2 0,-1 1 1,7-1-1,-1 1-567,1-1 1,-1 0 0,-1 3 0,-3-1-1072,-1-1 1,-8 3 1879,2-10 0,-20-3 0,-5 0 0</inkml:trace>
  <inkml:trace contextRef="#ctx0" brushRef="#br0" timeOffset="1717">2708 819 8287,'2'-23'133,"2"-2"1,3-1 556,3 1 1,4-6 0,9 4 0,8 0 161,8 4 0,13-3 0,14 3 0,8 2-467,7 1 0,-3 9 0,-2-1 0,-8 0-387,-10 3 0,-10 1 1,-18 8-1,-9-2-289,-8-4-178,-5 4 254,-16-6 1,1 10 0,-5 4 0,6 6 55,4 3 1,8 3-1,2 1 1,2 5 142,3 5 1,3 4-1,1 3 1,1 3-101,-1 2 1,1 6 0,-1-7 0,-1-1-54,-5-2 1,3-2 0,-8-2 0,-3-4 119,-1-6 0,-9-5 1,-7-5-1,-7-3-174,-8-2 0,-14 3 0,-8-5 0,-7-2-832,-4-2 0,-2 4 1055,-6 0 0,0 0 0,1-6 0</inkml:trace>
  <inkml:trace contextRef="#ctx0" brushRef="#br0" timeOffset="1866">2778 138 8313,'-35'-35'218,"0"0"0,8 8 1,3 6-508,5 7 0,11 8 289,8 12 0,16 12 0,11 9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5:58.9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88 383 8600,'-17'-20'0,"-1"1"2833,1 2-1715,-1-5 1,8 22 0,5 0-840,3 10 1,4 13-1,2 6 1,3 6-154,3 6 0,2 4 0,5 7 0,1 0-314,-1 1 0,1 5 0,1 2 0,2 0-614,3 1 0,-1-1 0,-6-4 0,1 2 103,-1-2 1,1-1 0,-3-5 0,-3-3 698,-6-6 0,-4-5 0,-2-1 0</inkml:trace>
  <inkml:trace contextRef="#ctx0" brushRef="#br0" timeOffset="200">140 383 8354,'-17'-18'16,"0"1"0,-1-1 1,1 1 1141,-1 0 1,10 7-882,8 4 0,12 2 0,17 0 0,12-2-265,7 3 0,13 1 1,3 2-1,3 0-470,3 0 1,6 0 0,0 2-1,-3 1-279,-1 3 0,-4 8 1,-4-1 736,-6 9 0,-11-3 0,-4 6 0</inkml:trace>
  <inkml:trace contextRef="#ctx0" brushRef="#br0" timeOffset="351">333 715 9234,'0'-18'16,"0"1"0,7 5 0,7 2 0,9 1 16,12-1 1,10 6-1,13-2 1,8 4-352,8 2 0,3 0 0,5 2 0,-7 4-904,-3 6 1223,-10 3 0,-1 11 0,-9 1 0</inkml:trace>
  <inkml:trace contextRef="#ctx0" brushRef="#br0" timeOffset="502">402 1221 8354,'0'-11'217,"0"-1"0,4 0-338,8 3 0,9-5 0,22 6 1,9 0 94,10 1 1,14-5-1,6 6 1,1 2-1116,-1 2 1141,3 2 0,-5-7 0,7-3 0</inkml:trace>
  <inkml:trace contextRef="#ctx0" brushRef="#br0" timeOffset="903">1712 977 8311,'16'-33'178,"-5"4"0,-5 3 577,-4 1 1,4 6-1,0-5 1,-2 5-180,-2 2 0,-2 5 0,0 0 1,-2 1-275,-4 1 0,2 2 0,-8 8 0,-1 0-493,-3 0 1,-7 0 0,-2 2 0,-1 4-22,1 6 0,-4 3 1,4 3-1,0 1-281,-1 4 0,3-1 0,6 5 1,1 0 47,5 0 1,-3-6 0,8 3 0,2-5 355,2-1 0,2-1 0,2 1 489,4-1 1,4-7 0,9-4 0,4-5 224,7-1 0,3-7 0,3-3 0,3-2-218,2 1 1,2 7-1,-4-2 1,1 4-153,-1 2 0,-2 0 1,-2 2-1,0 4-267,0 5 1,-2 13-1,-4 5 1,-6 4-211,-3 2 0,-9 7 1,-1 5-1,0 3-74,-1 3 1,-5 5 0,2 0 0,-4-1-416,-2-3 0,6-2 0,0-1 0,-3-5-721,-1-5 0,-2 2 1432,0-2 0,-7-1 0,-3-5 0</inkml:trace>
  <inkml:trace contextRef="#ctx0" brushRef="#br0" timeOffset="1253">2498 1116 8344,'-17'-23'855,"-1"0"0,1 0 0,1 5 2267,5 1-2236,-5-1 0,14 10-1013,-4 8 0,6 8 1,6 10-1,6 1-147,3 4 1,3 3 0,-1 5 0,1-4-135,-1-2 0,3 4 0,1-6 0,2 1-43,-2 1 0,-1-6 0,-3 3 0,-1-7 198,-4-3 0,9-3 0,-4 1 697,3-10 0,-1-10 1,-1-13-1,-1-6 550,1-4 1,-7-2 0,1 2 0,-1 2-466,-1 2 0,6 8 1,-7-3-1,1 5-292,-4 2 0,4 5 1,1 2-544,5 2 1,-5 5-1,1 10 1,2 9-774,1 5 1,3 8-1,-1-3 1,1 1-861,-1 4 0,2 2 1939,5 2 0,3 0 0,8-1 0</inkml:trace>
  <inkml:trace contextRef="#ctx0" brushRef="#br0" timeOffset="1469">3511 907 8362,'0'-33'1034,"0"4"1,-2 3 0,-2 9 302,-2 0 0,-1 5-1059,1 0 1,4 10 0,-4 2 0,4 10-493,2 6 1,0 9-1,0 4 1,0 4-37,0 2 0,2 6 0,2-1 0,4 1-586,1 2 1,1-6 0,4 3 0,-5-1 835,-1 2 0,6-4 0,-5 5 0</inkml:trace>
  <inkml:trace contextRef="#ctx0" brushRef="#br0" timeOffset="1704">3930 173 8321,'-35'-44'265,"0"1"1,2 12 0,6 6 1712,10 7 1,-1 12-1309,7 1 1,3 12-1,2 11 1,4 9-396,2 6 1,2 10 0,4 3 0,5 7-268,5 5 0,1-2 1,3 6-1,3 2-656,6 4 1,-2-8-1,1 12 1,-1 0-33,0 2 1,-6 1 0,3-5-1,-7 0-2062,-5 0 2742,-5-8 0,-7 6 0,0-6 0</inkml:trace>
  <inkml:trace contextRef="#ctx0" brushRef="#br0" timeOffset="1916">4157 1081 8321,'16'-17'0,"-3"0"0,-3-1 579,-2 1 0,5 3 0,-1 0 0,4-1 37,1 1 0,-5 7 1,-1-3-1,3 2-349,1 4 0,-3 2 1,0 4-1,-1 4-177,-1 6 0,4 3 0,-9 3 1,1 1-173,2 4 1,-6-1 0,4 7-1,-4 0-368,-2-2 1,2 4-1,2-6 1,1 1-365,-1-1 0,-2-2 0,-2-5 0,0-1-428,0 0 1,2-1 1241,4-4 0,11-12 0,11-10 0</inkml:trace>
  <inkml:trace contextRef="#ctx0" brushRef="#br0" timeOffset="2752">4873 191 8759,'-23'-33'952,"0"4"0,1 3 0,9 9 839,1 0 1,8 9-1561,-2 8 1,4 9 0,4 15 0,4 7-365,6 8 1,3 5 0,3 9 0,-1 1-48,1 4 1,1-2 0,3 7-1,1 1-189,-2 4 1,-7-8 0,-3 8 0,1-4-149,-2-2 0,-3-6 0,-7 0 0,0-7-181,0-8 0,-7-14 907,-5-10 0,-1-9 0,1-14 0,6-7 218,4-9 0,2-1 1,0-10-1,0-4 10,0 0 1,8 0 0,4 2-1,5 0 8,6 0 1,-3 8 0,3 4 0,-4 4-164,-1 1 1,5 3 0,2 1 0,1 4-503,-1 3 0,4 9 0,-6 9 0,0 7-141,3 5 0,-7 6 0,4 10 0,-3 4-110,-3 1 0,-7-3 1,-4 5-1,-4 3 217,-2 1 1,-8-3-1,-6-2 1,-7-3 178,-8-3 1,-6-2-1,-4-4 1,-2-4 173,3-6 1,3-9-1,6-4 1,5-3 462,5-3 0,1-9 0,3-7 0,3-6-149,6-5 1,4 2 0,4-8 0,4-2-214,6-2 0,9-2 0,4 2 0,3 2-178,3 2 1,2 7-1,2-1 1,0 4-56,-1 1 1,1 6-1,0 3 1,0 1-303,0 4 0,0 10 1,0 6-1,-2 5 84,-4 6 1,2-1 0,-6 7-1,1 2-135,-1 2 1,-2-4 0,-5-2 0,-3-2-14,-3-3 0,1-3 1,-7-2 834,-2 1-61,-2-8 1,-2-10 0,0-12 0,0-5-285,0-7 0,0 3 1,0-6-1,0 0 185,0-1 0,2 7 0,4-2 1,5 1 605,5-1 0,1 4 0,3-3 0,1 9-757,2 7 0,7-2 0,-5 2 1,2 3-348,4 1 0,2 4 0,2 3 0,0 7-240,0 4 0,-2 1 0,-2 2 0,-4 3-633,-2 1 1,-2 6-1,-7-6 1,-2-1-1887,-3-3 2981,-7-1 0,-4 7 0,-10 2 0</inkml:trace>
  <inkml:trace contextRef="#ctx0" brushRef="#br0" timeOffset="2883">5886 732 8400,'-29'-35'0,"2"2"1479,2 4 0,7 4-1304,7 7 0,9 5-1048,2 7 1,7 8-1,13 15 873,3 1 0,4 7 0,8 2 0</inkml:trace>
  <inkml:trace contextRef="#ctx0" brushRef="#br0" timeOffset="3218">6358 942 9003,'-12'-10'1896,"0"4"0,9 6 1,-3 6-1768,4 6 1,10 9 0,1 2 0,3-1-220,0-3 0,-1 4 0,5 1 0,-3-3-280,-1-2 0,-6-7 0,3 0 468,-1 1 1,4 3 697,-6 1 1,5-9-1,-3-6-402,2-6 0,-4-10 0,3 3 0,1-5-221,0-1 0,1-1 1,7 3-1,-1 1-274,1 3 0,-1 5 0,3-4 0,1 2-693,2 4 0,2 3 0,-3 1 0,3 1-190,2 5 0,-4-2 1,5 8-1,-1 1 984,0 3 0,2 1 0,6 1 0</inkml:trace>
  <inkml:trace contextRef="#ctx0" brushRef="#br0" timeOffset="3617">6986 889 8382,'-2'-17'0,"-1"-1"0,-3 1 2500,2-1 0,2 7-1307,2-1 1,0 10 0,2 2-1159,4 10 1,9 7-1,10 5 1,1 3-78,-1 2 1,4-5-1,-6 3 1,-1-2-464,-3 0 1,-1 1 0,-1-7-1175,0 1 1,-5-3 1479,0-3 0,-8-6 1,0-12-1,-8-6 352,-8-3 1,2-9 0,1 1-1,1 2 439,4 1 1,-4 3-1,2-1 1,2 1 580,3-1 1,1 7-1120,0-1 1,7 8 0,7-2 0,5 6-296,5 6 0,7 4 0,-4 7 0,2 1-129,0-1 1,0 1 0,4-1 0,-2 1-156,-2-1 0,-7-7 0,1-4 249,-4-4 1,-3-4 0,-5-4 470,-5-6 0,2-5 1,-2-5-1,-2-1 357,-2 2 1,-2 1 0,0 3-410,0-1 1,0 7-572,0-1 1,2 8-1,3 0 1,9 10-1064,7 12 1,7 1 1490,6 10 0,1 0 0,0 6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5:57.58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1644 297 8448,'-29'-25'335,"2"-2"1,2-2 808,4 0 1,7 15-619,2 2 0,8 10 0,-1 8 0,3 10-323,2 11 0,0 6 1,2 17-1,5 7-100,11 3 1,1 10-1,8 7 1,1 3-205,-1 3 0,2 5 0,4 5 1,-17-44-1,-1 1-323,0 1 0,-1 1 0,-3 3 1,-1 0-1,2 1 0,0-1 0,-2 0 1,-1 0-1991,0 2 1,0-1 2413,0 43 0,-1-47 0,0-1 0,1 36 0</inkml:trace>
  <inkml:trace contextRef="#ctx0" brushRef="#br1" timeOffset="200">2605 262 12159,'-35'-77'-513,"0"20"0,0 5 0,2 15 1611,4 14 1,-2 7-1,8 16 1,1 2-630,3 4 1,3 12 0,5 13-1,5 7-575,4 9 1,4 11 0,6 6 0,9 6-36,10 6 0,1 7 0,-14-35 0,1 1 0,0 4 0,1 1-130,0 2 1,1 1 0,0 1 0,-1 2 0,-1 3 0,-1 2 0,-3 2 0,-1 2-2081,-2 3 0,-2-1 2297,-1-7 1,-3-1 0,-4 5 0,-3-1 0,0-9 0,0-1 0</inkml:trace>
  <inkml:trace contextRef="#ctx0" brushRef="#br0" timeOffset="484">195 1310 8553,'-70'18'337,"12"1"1,17 6-53,16 10 0,29 16 0,31 15 0,21 7-203,-22-32 0,4 0 1,7 2-1,5-1 0,5 2 1,2-2-1,5 0 0,2-1 59,5 1 1,2-2 0,10-2 0,3-3 0,-22-9 0,3-1 0,0-2 0,5 0 0,1-2 0,2-1-239,2-1 0,2-1 0,2-3 0,5-1 0,3-2 1,0-3-1,-2-1 0,1-2 0,1-2 0,1-1 1,1-1-1,0-1 107,0-2 1,1 0-1,0-1 1,1-1 0,-1-1-1,-1-1 1,-3-2-1,0-1 1,-2-2 0,-3-1-1,-2-1 1,0-2-86,-4-1 0,-1-2 0,-2-1 0,-3-2 0,0 0 1,-3-2-1,24-14 0,-4-2 0,-8 1 0,-4 0-134,-11 4 0,-6-2 0,-13 2 0,-6-2 0,4-23 0,-15 4-21,-15 5 0,-10-1 0,-10 3 0,-11-3-10,-14-3 1,-4 7-1,-12 1 1,-3 6 239,-4 12 0,-6-2 0,9 17 0,5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2:02.0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84 330 8122,'-17'0'0,"-1"0"1178,1 0 1156,-1 0-1997,9 0 1,5 0-1,14 0 1,9 0-46,6 0 0,4 0 0,8 0 0,4-2-68,6-3 0,3 3 0,2-6 0,1 2-301,-1 0 1,2-5 0,3 5-1,1 0-387,-2-2 0,-9 6 1,-4-4-1,-3 4-874,1 2 0,-8 0 0,-12 2-600,-7 4 1938,-6 4 0,-8 15 0,0 2 0</inkml:trace>
  <inkml:trace contextRef="#ctx0" brushRef="#br0" timeOffset="185">242 749 7725,'-45'8'50,"2"-6"0,10 4 0,4-2 2739,6 2-2520,3-4 1,11 7 0,7-5 0,11 2-131,15-2 1,9 0 0,9 0-1,9 1-65,5-1 1,18-2 0,0-4 0,5-2-313,3-1 1,-9-7 0,3 4 0,-4-1-1066,-2-5 1,-10 4 1302,-8-1 0,1-1 0,-9-5 0</inkml:trace>
  <inkml:trace contextRef="#ctx0" brushRef="#br0" timeOffset="418">853 51 8201,'0'-12'0,"2"3"0,4-1 275,5 0 0,5 6 1,3-2-1,4 6 263,6 6 0,12 12 1,4 13-1,1 8-320,1 7 0,-6 12 0,3 6 1,-1 6-439,-4 6 0,-10-2 1,-8 5-1,-7-1-107,-8-4 1,-14 5 0,-9 1-1,-15-1-375,-12-3 702,-11-4 0,18-33 0,-3-1 0,0 2 0,0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5:54.5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53 449 8030,'9'-18'-1804,"-1"1"1804,-8 0 0,0 5 0,0 0 0,0 8 0,0-3 0</inkml:trace>
  <inkml:trace contextRef="#ctx0" brushRef="#br0" timeOffset="550">280 397 8359,'8'-18'-620,"-6"1"0,5-1 0,-1 1 1088,0-1 0,7-5 1,-3-2-1,2-2 115,-1-5 0,-1 1 0,4 0 0,-5 2 327,-1-2 1,-2 6 0,-6 2-241,0 3 0,-8 11 1,-1 7-458,-1 11 0,-4 13 0,8 18 0,3 7-154,1 4 1,4 11-1,3 6 1,5 7-221,0 5 0,3 7 1,-7 8-1,-2 2-643,-3-46 0,0-1 1,-3 45-1,-6-2 0,-9-5-295,-10-7 0,-14-19 1,-4-17-1,-1-14 715,-1-14 1,8-9 0,-1-16-1,5-11 600,6-14 0,11-4 1,12-11-1,4-5 214,2-3 1,10 0-1,8 7 1,9 3 543,6-3 0,2 1 1,0 3-1,1 10-215,5 10 0,-2 7 0,8 7 1,1 5-447,3 4 1,1 10 0,0 5 0,-1 11-237,-5 10 0,3 1 1,-8 8-1,-3-2-214,-1 0 1,-2-1-1,0-5 1,0-2-166,0-4 1,-2 2 0,-2-7 0,-4-3 6,-2-2 1,5-9-1,-7-4 1,0-4 144,2-2 0,-5-2 1,3-4-1,-6-7 155,-5-9 1,2 1 0,-8-8 0,-3-2 14,-1-2 0,-4 0 0,-5 2 1,-11 2 89,-9-2 1,-6 3 0,-4 1 0,-4 2-16,-5 4 1,-5 7-1,-1 4 1,2 3-217,3 3 0,-2 4 0,9 6 0,3 7-287,6 8 0,7 9 0,13 8 1,5 5-730,4 2 0,18-1 0,11 5 1137,15-3 0,13-7 0,15 4 0</inkml:trace>
  <inkml:trace contextRef="#ctx0" brushRef="#br0" timeOffset="816">1537 501 8490,'-19'-37'148,"-4"-3"1,5 3-1,-1-2 1,5 6 324,1 4 0,-1 8 2727,2-3-2499,5 13 0,8 9 0,3 11 1,4 5-206,2 5 0,1 5 0,9-1 1,1 6-324,2 4 1,1 4 0,-7 2 0,1 3-170,-1 3 1,6 0 0,1 3 0,-3-1-858,-2 1 0,-7 5 0,-2 3 1,-2 4-729,-5 2 0,-1 4 0,-5 6 1581,-9-2 0,-8 4 0,-14-12 0</inkml:trace>
  <inkml:trace contextRef="#ctx0" brushRef="#br0" timeOffset="1116">1694 1043 8490,'18'-18'15,"-1"3"0,1 1 245,-1 3 0,3 7 1,1-4-1,2 2 683,-1 0 0,5 2 0,2 10 0,4 6-540,2 3 0,0 5 0,2 1 1,1 2-364,3-1 0,0-3 0,-8-1 0,-2-1-1102,-2 1 1,-8-3 620,3-3 0,-13-7 0,-5-12 0,-4-9 167,-2-5 0,-2-10 0,-2 2 0,-3-4 841,-3-2 0,6 0 0,-4 2 0,2 2 3718,1 2-3552,-1 7 0,8 7 0,5 15-638,11 10 0,5 13 1,10 6-1,0 4-283,4 2 0,8 0 1,-3 2-1,1 1-2025,0 3 1,3 0-1,-5-8 2213,-2-4 0,-2-4 0,-2-7 0</inkml:trace>
  <inkml:trace contextRef="#ctx0" brushRef="#br0" timeOffset="1316">2568 379 8503,'0'-50'574,"0"3"1,0 8 3249,0 8-2696,0 6 1,7 17-1,7 8-593,7 10 0,1 13 1,7 8-1,2 6-454,2 4 1,-4 9 0,0 1 0,2 7-611,2 4 1,0 2 0,-4 6 0,-8 0-1116,-7 0 1,0 7 0,-10 3 1643,-6-1 0,-22-1 0,-13-8 0</inkml:trace>
  <inkml:trace contextRef="#ctx0" brushRef="#br0" timeOffset="1549">2603 1078 8503,'17'-26'295,"0"-1"0,1-8 0,1 2 100,5 4 0,-3 4 0,6 8 0,2-1 375,4 1 0,-2-1 0,10 3 0,-4 3-208,-2 6 0,6 4 0,-1 2 1,-1 0-507,-2 0 1,-2 8 0,0 4-1,0 3-257,0 3 0,-8 5 0,-4 2 0,-3 2-417,-3 4 1,-5-3 0,-3 1 0,1 2-425,0 2 1,-6 0 0,1-2 0,-3-2 1041,-2 2 0,-7 2 0,-3 2 0</inkml:trace>
  <inkml:trace contextRef="#ctx0" brushRef="#br0" timeOffset="2000">3458 1025 8503,'0'-17'1846,"0"-1"-1223,0 1 1,2 7-1,4 4-288,6 4 0,-3 10 0,3 2 0,0 2-226,-3-1 0,5 1 0,-8 5 1,0-1-677,1-5 0,-5 5 127,4-4 1,-6 1 0,-6-1 247,-5-6 1,1-4 0,-2-2 0,-1-2 380,-3-4 1,-1-2-1,1-6 1,3 3 320,1-3 0,8-1 0,-2-3 1,4 1-35,2-1 0,8 7 0,4 1 0,5 2-172,7 4 1,3 2 0,8 2-1,0 2-196,-1 4 1,1 4-1,0 7 1,0 1-327,0-1 1,-2-1 0,-4-3-1329,-5-1 1141,-5-8 0,-17 2 0,-8-12 0,-7-6 260,-5-3 1,6-3 0,1 1 0,-1-1 307,2 1 0,3-1 1,7 1-1,0-1 126,0 1 0,2 7 1,3 4-1,9 5-119,7 1 0,-1 1 1,5 5-1,-2 6-186,1 3 1,7 5 0,-4 1 0,0 4-444,-4 3 1,-3-1-1,-5 2 1,-3-4-2019,-6 0 2477,-4-13 0,-10 11 0,-2-13 0</inkml:trace>
  <inkml:trace contextRef="#ctx0" brushRef="#br0" timeOffset="2133">3304 466 8503,'-21'-50'135,"1"3"1,5 9 2309,-1 7-2149,8 5 0,8 19 1,14 7-1,5 9-2444,5 7 2148,7 17 0,-4-4 0,8 14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5:50.9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18 359 8246,'0'-17'-3,"-2"-2"1,-2-3 175,-1-1 1,-1 0-1,6 5 1,0 1 851,0-1 0,0 1-473,0-1 0,0 11 0,0 7-228,0 9 1,6 16-1,1 10 1,3 10-111,4 5 1,3 11 0,4 3 0,5 4-250,1 1 0,-4 9 1,6 2-1,0 1-448,-2 1 1,5-3 0,-7 5-1,0-3-53,0 3 0,-9-13 0,-10-3 1,-5-6 535,-1-5 0,-7-11 0,-3-3 0</inkml:trace>
  <inkml:trace contextRef="#ctx0" brushRef="#br0" timeOffset="201">507 394 8246,'16'-97'515,"-5"4"1,-3 21 0,-8 16 0,2 17 3322,4 14-3574,-4 13 0,8 20 0,-5 15 0,9 10-127,7 8 0,6 6 0,8 11 0,2 8-67,4 8 1,-2 1-1,5 11 1,-1 3-561,-4 0 0,-21-41 0,-1-1 0,14 47 0,-4 1-302,-14-45 0,-1 0 0,10 42 0,-11 5 1,-7-12 791,-8-9 0,-13-4 0,-10-3 0</inkml:trace>
  <inkml:trace contextRef="#ctx0" brushRef="#br0" timeOffset="1051">333 1110 8324,'0'-23'0,"-2"-2"756,-4-2 0,4 5 0,-4-1-166,4 4 0,12 7 0,7 2 0,10 3-412,6 3 0,12 2 0,5 2 0,9 0-148,3 0 0,4 6 1,8 1-1,1 1-83,-1 0 0,-10 3 0,-6-5 0,-2-2 1,3-2 1,-13-2 0,-1 0 0,-10 0 195,-6 0 0,-8 0 1,3 0 24,-5 0 1,-7 2 0,-1 2-129,3 2 0,-4 7 0,1-3 1,3 4-131,1 3 1,3-3-1,-1 9 1,1-4-178,-1-1 0,6 5 0,1 2 1,-3 1-242,-2-1 0,-1 0 0,-3-4 0,-1 3-534,-2-3 1,-8-7 421,1-3 895,-3-7 0,-4-4 0,-2-12 0,-3-5 252,-3-6 0,6-4 1,-4-6-1,3 2-152,-1 1 1,0 3-1,6-4 1,0 4 113,0 2 1,0 2 0,0 5 0,2 1-97,4-1 1,-2 3-1,7 1 1,3 4-324,1 3 0,3 1 0,-1 6 1,1 0-5,-1 0 1,3 0-1,1 0 1,2 0-1,-1 0 1,-3 0 0,-2 0 0,1 0-59,-1 0 1,1 0-1,-1 0-209,1 0 0,-1 0 1,1 2 23,-1 3 1,-5-3 0,-3 6-1,1 0-213,0 4 0,1-3 0,5 5 1,-2 3-129,-3 5 1,-1 3 0,4-4 0,-5 3 165,-1-3 0,4 4 0,-7-2 0,1-1 353,2-3 1,-6-1 504,4-1 0,-2-7 313,2-4 1,3-6 0,7-6-1,-3-4-340,-1 0 0,-2-5 0,3 5 0,-1 0-452,1 5 0,3-3 0,1 2-125,1 2 0,-1-4 1,1 3-360,-1 1 0,1 2 0,-3 4 0,-1 2-106,-2 1 0,-7 3 0,7-4 690,2 2 0,1 0 0,3-6 302,-1 0 0,-5-2 0,-3-4 0,1-6 56,0-3 0,-4-3 1,3 1-1,1-1-57,0 1 0,-4-1 0,3 1 1,1 0-269,0-1 0,-6 1 0,3 1-936,1 4 0,-4-1 0,8 7 83,1 2 1,-3 4 0,1 6 0,1 6 80,-2 3 0,5 5 0,-3 3 0,4 6-190,1 4 1,0-4 0,1 0 0,-1 2-397,1 2 1,-1 2 1196,1 0 0,7-8 0,2-2 0</inkml:trace>
  <inkml:trace contextRef="#ctx0" brushRef="#br0" timeOffset="1951">3232 1320 8324,'0'-12'-84,"0"1"1,0 5 212,0-6 1,0 6 430,0-5 795,0 7 1375,0-4-1954,0 8 1,5-2 0,3-2-166,2-2 0,-4-1 0,5 1-245,3-6 1,-4-3 0,1-1 0,1 3-169,-2 1 0,3-6 1,-5-5-1,0 0-86,-1-2 0,-1 5 0,-6-5 0,0 2-161,0-1 1,-2-5-1,-5 6 1,-9 2-246,-5 1 0,-8 9 1,3 1-1,1 2-45,0 4 1,-6 4-1,4 6 1,0 8-403,3 7 0,5 6 0,1 8 0,1 2 59,-1 4 1,9 3 0,3 9-1,4-3 215,2-3 0,0 1 1,0-7-1,2-4 186,4-6 1,3-6-1,9-9 334,-1-5 1,1-3 0,-1-12-1,3-5 433,3-9 0,-2-11 1,7 0-1,-1-2 85,0 2 0,-4-2 0,4 5 0,1 1-54,-1 0 0,-4 8 0,4 7 1,-2 2-320,-3 4 0,5 2 0,0 6 1,2 6-247,0 7 0,0 11 0,4-3 1,-2 2-261,-2 4 0,-1 0 0,1 0 1,-6-6-342,-4-5 1,-3 1 0,-2-11 359,-3-1 0,-7-3 1,2-12-1,-4-5 484,-2-5 0,0-9 0,0-2 0,0-2 76,0 0 0,0 1 0,0-3 1,0 4 299,0 2 0,0 2 1,0 5 343,0 1-1527,0-1 1,2 11 237,4 7 0,3 7 1,9 11-1,-3-1 133,-3 1 1,3-3-1,-5-1 1,2-2 201,-1 1 1,-5-5 458,6-2 0,-6-4 1,3-6-1,-1-8 1,-2 0 0,-6-13 0,0 0-281,0-4 1,0-2 0,0 0 0,0 2-313,0-2 1,-2 0 0,-2 1-1,-2 7-2474,3 4-1315,1 1 3961,2 9 0,7 9 0,3 9 0</inkml:trace>
  <inkml:trace contextRef="#ctx0" brushRef="#br0" timeOffset="2668">4349 1041 9504,'-7'-10'3231,"5"0"-900,-4 4-1824,4 4 1,2-3-616,0 10 0,8 5 0,3 6 0,3-3-447,-3-1 1,5-3 0,-4 5 0,3-4-426,3-2 0,-7 3 1,1-5-749,2-2 1813,-7-2 1,-1-12 0,-12-5 0,-5-7 519,-5 1 0,-7-4 0,1 1 0,5 3 723,3 2 1,3 1 0,-5 1-240,5-1 0,7 3-1043,15 3 1,11 4 0,18 8 0,7 2-153,3 4 0,3 4 1,-1 7-1,-1 1-499,-5-1 1,-3 1 0,-8-1 0,-2-1-788,-4-5 1,-6 5 436,-11-5 1,-6 3 983,-12-2 0,-4-5 627,-7-7 1,1-2-1,5-3-333,5-7 0,4-3 0,4-3 0,4 1-435,5-1 1,14 1 0,8-3 0,8-1-420,4-2 1,7-6-1,6 5 1,-1 3-133,-3 1 1,2 3-1,-3 0 1,-11 1 147,-9 4 0,-3-3 0,-13 3 0,-7-5 515,-6-7 0,-6 5 0,-6-6 0,-10 0 0,-9-5 0,0-8 0,-2-3 0,-2 2 82,-2 2 0,4 2 0,2 0 1,1 2 1223,5 4 0,4 4 0,5 8 1,4 1 725,0 4 0,8 1-1671,0 11 1,8 6 0,12 17 0,3 8-128,6 8 1,6 2 0,4 9 0,3 6-309,3 4 1,-4 4 0,3 6 0,-1 0-1118,-4 0 0,-10 0 0,-6 0 0,-3-2-2650,-3-4 3841,-7-12 0,-26-1 0,-13-7 0</inkml:trace>
  <inkml:trace contextRef="#ctx0" brushRef="#br0" timeOffset="2934">5677 848 8436,'9'-35'603,"5"8"1,-8 2 3408,-2 0-1814,5 5 1,-9 3-1842,0 11 0,-7 6 0,-11 6 1,1 6-247,-1 3 0,1 3 0,-1-1 0,1 1-84,-1-1 1,1 6 0,1 1 0,3-3-361,1-2 0,8-7 0,-2 2 85,4 5 0,10-2 0,4 7 1,5-7 146,7-5 1,9 3 0,9-5 0,3 0-234,3-4 1,3 1 0,1 1 0,1 0-576,-1 0 1,-7-1 0,-5-3 0,-5 4 908,-6 2 0,4 1 0,-5 7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6:15.6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1292 786 8259,'0'-27'500,"0"-6"1,0 6 0,0 0 1031,0 4 0,0-3-268,0 3 0,-1 6-881,-5 5 0,-4 18 0,-6 4-389,5 9 0,-3 10 1,6-4-1,1 3-269,-1 3 0,-4 7 1,7 3-1,-1 0-356,-2 2 0,6-7 1,-6 7-1,2-2-9,1 0 0,-9 1 1,0-3-1,-5 2-1167,-4-2 1807,-8-2 0,-4-3 0,-10 1 0</inkml:trace>
  <inkml:trace contextRef="#ctx0" brushRef="#br0" timeOffset="215">734 490 8470,'9'-63'0,"-3"3"485,-4 0 0,4 8 1,2-3-1,1 9 106,5 3 1,-4 4-1,1 10 1,3 8-78,1 7 1,3 7 0,1 7 0,3 2-295,1 3 1,10 13 0,2 13-1,9 8-248,7 7 1,7 9-1,2 7 1,2 9-117,-29-32 1,0 0 0,4 1 0,0 0-1,1 1 1,0 1 0,-1-1 0,-1 0-375,1 0 0,-2 1 0,0 0 1,-2 1-1,0 1 0,0 0 0,-1-1 1,0-1 517,1-1 0,0 0 0,-2 1 0,-2 1 0,32 37 0</inkml:trace>
  <inkml:trace contextRef="#ctx0" brushRef="#br0" timeOffset="649">2323 979 8290,'-18'-53'445,"1"1"1,-6 9-1,-1 6 1,3 8 982,2 4 0,1 7 1,1 9-507,-1 1 0,7 6 0,1 12 0,2 9-784,4 6 0,2 10 1,2 8-1,2 2-104,4 3 0,6 3 0,9 1 0,2-2-511,-1-3 0,-1-2 0,0-7 0,3 3-534,-3-2 0,-2-4 0,-1-6 1,-1-8 138,1-7 0,-1-6 0,-1-12 722,-5-8 1,5-9-1,-6-20 1,1-5 140,1-5 1,0-1 0,5-1 0,0 1 354,1 0 1,-6 7 0,-1 6 0,1 8 541,-2 8 0,-1 5 0,-3 7-822,6 5 0,-3 12 0,1 5 1,-2 7-256,-4 5 0,-2-2 0,-2 7 0,0-1 51,0 0 1,-2-6 0,-4 3 0,-8-5 72,-7-2 1,2-1 0,-5-3 0,3-3 212,-2-2 0,3 4 1,-1-5-1,5 1-299,5 0 0,7 0-43,-2-3 0,8-1 0,8 6 0,9-2-370,6-4 0,12 5 0,8 1 0,1 2-1472,1-1 2036,0-7 0,13 12 0,2-7 0</inkml:trace>
  <inkml:trace contextRef="#ctx0" brushRef="#br0" timeOffset="799">3266 1153 8290,'0'-17'586,"0"-1"1,0 1-1,-2 1 783,-4 5 1,4 5 0,-4 12-1336,4 5 0,2 13 1,0 3-1,0 2-488,0 0 1,8 6 0,2 6 0,2-1-2145,-1 3 2598,1-6 0,13 13 0,2-5 0</inkml:trace>
  <inkml:trace contextRef="#ctx0" brushRef="#br0" timeOffset="5465">105 2987 8407,'-18'-43'215,"-5"1"0,0-5 1,3 6 1013,7 4 1,5 2 0,8 1 0,2 1-568,4 3 0,4 5 0,9 8 1,6-1-480,10 1 0,6 7 0,7 2 0,-1 3-173,1-1 1,3 2 0,3 10-1,1 7-176,-3 9 1,-3-1-1,-15 8 1,1 4 54,0 6 0,-8 0 0,-3 7 1,-5 3 127,-1 1 0,-1 8 0,-1 5 0,-3 2 117,-1 7 0,-8 2 1,3-4-1,-1 2-200,0 3 0,0 3 0,-6 2 0,0-9-192,0-5 1,0-9-1,0 1 1,-2-6-226,-4-5 0,4-12 301,-4-12 1,4-13 0,2-10 274,0-10 0,-5-15 0,-3-10 1,-2-12-119,-3-9 0,3-8 1,-2-10-1,1-3-319,1-3 1,-4-7-1,7-8 1,-1-2 132,4 46 1,0 1 0,1-2-1,0 1 1,3-2 0,0-1-1,1 1 1,0 1-150,5-47 1,4 8 0,7 25-1,1 10 436,-1 15 1,1 14-1,-3 17 1,-1 10 41,-3 10 0,-5 7 0,4 7 0,-2 5 27,-5 4 0,-1 4 1,-4 2-1,-3 1 91,-7-1 0,-9 0 0,-3 0 0,3 1-227,2-1 0,-1-8 1,-1 0-1,-2 2-492,1 0 1,9 4 0,3-12 0,2 1-1689,4-1 2171,2-2 0,2 2 0,0 3 0</inkml:trace>
  <inkml:trace contextRef="#ctx0" brushRef="#br0" timeOffset="6649">1397 3616 8799,'12'0'1650,"-2"-2"-1217,-3-4 0,7 2 1,0-8 46,7-1 0,-2-3 0,5-1 0,-5-3-350,-2-3 0,3 2 0,1-6 0,1-1-88,-7 1 1,1 4-1,-11-4 1,-1 2 173,-2 3 1,-2 3 0,-2 3-91,-4 5 1,-3 3 0,-9 12-132,1 7 0,1 5 1,5 17-1,5 4-98,4 0 0,2 7 1,0 1-1,2 2-105,4-1 1,3 1 0,11 5 0,1-1-21,2-5 0,1 3 0,-7-9 0,1 1-263,-1 2 0,-1-14 0,-3-2 68,-1-11 0,-8-11 486,2-10 0,-5-5 0,-1-9 0,0-5-20,0-5 0,0-4 0,0 0 0,2 2 166,4 2 1,-2 2 0,6-4-1,0 4 189,-1 1 0,-3 3 1,6 6-410,1-1 1,3 8 0,1 5-179,1 3 0,-1 9 1,-1 5 314,-5 4 1,-5 1 0,-12 1 0,-5-1 51,-5 0 0,-9 1 0,-2-3 0,-2-1 72,0-2 0,7-3 0,-1 3 1,5-4-322,7 0 0,-3-5-307,8 9 1,16-8-1,15 2 1,14-4-107,14-2 1,7 0 0,10 0-1,1 0-247,5 0 1,-4-6 0,2-2 0,-8-2-1403,-8-3 2133,-12-3 0,-11-9 0,-10-2 0</inkml:trace>
  <inkml:trace contextRef="#ctx0" brushRef="#br0" timeOffset="6867">1694 2358 8185,'-29'-44'0,"2"3"1384,2 4-854,1 18 1,15 11 0,5 21 0,8 11-485,7 11 0,5 2 0,3 9 0,5 3-497,5 1 1,4 1-1,2-3 1,-1-3-285,1-3 0,-4 5 735,4-6 0,-11-1 0,9-5 0</inkml:trace>
  <inkml:trace contextRef="#ctx0" brushRef="#br0" timeOffset="7014">1275 2026 8185,'-35'-67'378,"0"2"1,8 7-1,4 14 1,5 9 510,7 9 0,11 15 0,13 5-1424,9 4 0,5 10 1,10 5-1,3 7-2339,7 3 2874,11 16 0,12-10 0,10 14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6:19.8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1188 610 8334,'6'-23'240,"-1"-1"0,1 3 970,2 2 1,-6-5 1844,4 1-2513,-4 8 0,-2 15 0,-2 13 0,-4 8-189,-6 9 0,-3 8 0,-3 5 0,1 0-154,-1-1 0,1 5 0,-1-4 0,1-1-108,-1 1 1,1 4 0,1-7 0,3-3-306,1-6 0,8 0 1,-1-7-1,3-3-53,2-2 0,15-3 1,8-4-1,10-7-1,8-3 0,12-4 0,13-1 0,7-5-510,9-2 1,1-2 0,-1-5-1,-7 1-157,-3 5 1,-4-3 0,-4 6 0,-8 1 934,-7-1 0,-14 2 0,-10 6 0</inkml:trace>
  <inkml:trace contextRef="#ctx0" brushRef="#br0" timeOffset="167">1520 820 8325,'-35'-26'325,"6"7"1,1-4-1,3 5 1165,4 6 1,9 7-964,6 10 1,4 7 0,4 11-1,6 7-517,10 3 1,5 3-1,8 5 1,-2 4-278,2-1 1,2 5 0,2-6 0,0-1-800,0 1 0,-2 4 0,-4-7 1066,-6-1 0,4 6 0,1-1 0</inkml:trace>
  <inkml:trace contextRef="#ctx0" brushRef="#br0" timeOffset="534">786 767 8143,'-45'-31'212,"1"0"1,-2 1 0,-1 2 0,-43-13 0,-1 10 0,8 8 711,7 7 0,14 12 1,8 4-1,9 12-320,8 9 0,2 8 1,18 14-1,7 10-366,6 9 1,8 11 0,10 5 0,17 2-219,17 3 1,-15-43 0,4 0 0,5 0 0,3-1 0,5 1 0,1 0-75,5 0 1,3-1-1,4-2 1,4-2-1,5 1 1,1-2-1,-1-3 1,0-2-362,-2-1 0,2-2 0,1-3 1,1-3-1,2-2 0,1-3 1,2-4-1,-1-3 115,2-2 0,-2-4 1,-5-6-1,-3-5 1,-7-2-1,-3-4 1,-4-2-1,-2-4 143,-2-4 1,-3-3 0,-2-1 0,-3-4 0,-5-3 0,-4-2 0,21-39 75,-17-3 0,-20-9 0,-16 39 1,-4-1-1,-3-2 0,-3-1 80,-5-1 0,-5 0 1,-10-5-1,-7 1 1,-7 0-1,-5 2 1,-7-3-1,-4 1 52,-6 0 1,-4 2 0,-9 0 0,-4 3 0,23 21 0,-2 1 0,-1 2 0,-31-12 0,-1 3-13,-1 3 1,-2 6 0,-1 7 0,-2 5 0,1 3 0,0 3 0,4 3 0,2 2 130,3 3 1,3 3-1,14 5 1,4 5-1,15 2 1,3 3-1,-30 21-235,21 6 0,15 15 0,20 5 1,15 10-49,16 11 0,23 3 113,-4-41 0,4 0 0,-1 0 0,2 1 0,5 1 0,2 1 0,-4 1 0,1 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6:16.9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0 252 9227,'18'-23'0,"-1"0"688,1 1 1,-1 3 0,0 2 0,1-1 270,-1 1 1,7-1 0,1 3 0,2 3-420,4 6 0,-4 4 0,2 4 0,1 4-368,-3 6 0,4 5 0,-6 6 0,2 6-108,4 4 0,-4 8 0,1 2 0,-1 0-119,0-1 0,-4 7 0,6-5 0,0 3-241,-1 0 0,5-7 0,-6 5 0,2-2-217,0-5 0,-2-3 1,4-6-1,-4-7 155,-2-9 1,1-5 0,-5-10 0,2-6 240,-1-9 0,-3-16 1,-3-16-1,-3-7 243,-1-8 1,-8-4-1,2-2 1,-5 2 57,-1 4 1,-9-2-1,-9 8 1,-9 4 362,-6 5 1,-2 14 0,0 14 0,2 6-261,4 3 1,4 10 0,8 2 0,1 12-682,4 9 0,5 8 0,10 12 0,9 5-305,11 5 1,10 7 0,8 2 0,8 2-646,7 4 0,6-5 1,10-3 1343,4-4 0,3 6 0,-35-29 0,-1 0 0</inkml:trace>
  <inkml:trace contextRef="#ctx0" brushRef="#br0" timeOffset="449">1380 637 8251,'0'-24'0,"0"-1"954,0-2 0,0 11 0,0-1 1570,0 1 1,2 9-1961,4 1 0,1 6 1,7 6-1,-2 5-424,1 5 0,3 7 0,1 2 0,1 2-170,-1 4 0,-5 2 0,-1 2 1,3 0-407,1 0 0,1 0 0,-2-2 0,-5-2-309,-1-2 0,4-5 1,-6 3-1,-1-4-2026,3-7 2660,-6 1 1,6-17 0,-8-2-1,0-11 47,0-9 1,0-7 0,0 4-1,2 0 326,4-1 1,1-3 0,7 6 0,-4 2 475,-3 1 0,5 9 0,-4 1-338,1 2 1,3 4-472,6 10 0,-9 4 0,-3 7 1,-4 1 38,-2-1 0,-2 1 0,-4-1 0,-3 1 34,-1-1 0,-6 0 0,5 1 289,-5-1 1,5-5-295,-1 0 1,10-8 0,2 1-1,12-3-11,9-2 1,8 0 0,12 0 0,5 0-673,5 0 1,3 0 0,2 0 0,5 0-939,1 0 0,-14 6 1624,-1 0 0,-16 8 0,-6-5 0</inkml:trace>
  <inkml:trace contextRef="#ctx0" brushRef="#br0" timeOffset="615">489 1318 8251,'-27'-20'2716,"8"-3"-1919,7 11 1,18 5 0,7 1 0,20 4-519,18 2 0,11 2 1,14 4-1,7 3-517,8 1 0,-42-2 1,1-1-1,4-1 0,1 0 238,0 2 0,0 0 0,1 0 0,-1 1 0,-3 0 0,1 0 0</inkml:trace>
  <inkml:trace contextRef="#ctx0" brushRef="#br0" timeOffset="832">2672 968 9913,'0'-17'1725,"-2"7"0,-4 4-1131,-5 4-1,1 2 1,-3 2 0,-3 4-608,0 6 1,-7 9 0,10 4 0,-5 3-2143,3 3 0,1 4 2156,-3 5 0,-1-3 0,1 6 0</inkml:trace>
  <inkml:trace contextRef="#ctx0" brushRef="#br0" timeOffset="1380">3476 217 12056,'0'12'708,"0"0"0,0 1-485,0 3 1,7 3 0,5 3 0,3 3-414,3 2 1,-1-4 0,1 6 0,1 4 2,5 6 0,-5-2 0,6 6 0,-2-3-312,1 1 0,-1 2 1,-5-6-1,-1 0 100,0-4 0,1-10 0,1 0 0,3-5 671,1-7 1,8-3-1,-2-8 1,6-2 244,6-4 1,-2-5-1,7-11 1,1-1-33,-3 2 0,5-1 0,-6 3 0,-1-1-128,1 5 1,-2 1 0,-8-1 0,-2 3-319,-2 6 0,-8-1 0,2-1 0,-3 0-318,-3 0 0,-1 1 0,-3 1 0,-1-6 89,2-3 0,-7-3 0,1-1 0,-2-3 1,0-1 0,0-10 0,-6 0 0,0-6 23,0 0 0,-2-3 0,-4-1 0,-6 0-102,-3 1 0,3 1 0,0 8 0,-1 4-1221,-3 6 695,-1 3 0,7 14 0,8 12 794,12 16 0,9 9 0,16 4 0</inkml:trace>
  <inkml:trace contextRef="#ctx0" brushRef="#br0" timeOffset="1614">3458 1143 8373,'-17'0'1927,"-1"0"-1233,1-8 0,23 6 0,15-4 0,20 5-484,17 1 1,18-6 0,11 0-1,12 2-445,-45 3 1,0 0 0,1 1 0,-1 0 0,3 0 0,1 0 0,-1 0 0,0 0 234,1 1 0,-1-2 0,-3-2 0,0-2 0,3 0 0,-1 1 0</inkml:trace>
  <inkml:trace contextRef="#ctx0" brushRef="#br0" timeOffset="2115">5222 933 8515,'12'-23'0,"-3"-2"323,-1-2 1,4 0-1,-5-3 1,1 5 798,0 0 0,4 0 0,-7-6 0,1 2-397,2-2 1,-6 3 0,4 1 0,-4 0-315,-2 0 1,-6 6 0,-2-3-1,-2 5-55,-3 1 1,-3 9 0,-1 3-536,-1 4 0,7 12 0,1 7 0,2 10-155,4 6 0,3 10 1,1 4-1,0 3-46,0 2 1,7 1 0,5-1 0,3-1-57,3-5 0,-1 3 0,1-9 1,-1-1-207,1-2 0,-7-4 0,-1-4 0,0-5-34,0-5 1,-7-13 691,3-12 1,-4-6 0,-4-17 0,-2-2 73,-1-2 0,-1-2 0,6 2 0,0 4 333,0 6 0,2-2 1,2 1-1,3 5-97,3 5 1,2 5 0,5 5 0,1-2-299,-1 2 0,6 10 1,1 5-1,-3 7-39,-2 5 0,-9-3 1,-4 5-1,-4-2 171,-2 0 1,-2 1-1,-4-7 1,-6 1 287,-3-1 0,-5-5 0,-1-3 1,-2-1 669,1-4 0,9-2-1231,1-2 0,12 0 1,6 0-1,17 0-558,14 0 0,16 0 0,13 2 0,7 2-403,9 2 0,9 7 1074,2-1 0,-39-1 0,1 1 0,-2 2 0,1-1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6:14.7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610 958 8240,'-29'-42'627,"0"-5"0,7 4 1,1 2-1,7 7 209,8 4 0,5 5 1,2 8-1,7-1-282,10 1 1,7 5 0,12 2 0,2 3-742,1 3 0,9 4 1,-5 6-1,3 5-208,0 5 0,-11 7 0,1 2 0,-8 3-20,-3 3 1,-5 7-1,-9 3 1,-7-4-12,-3-6 0,-4 2 0,-3-6 0,-7 0 326,-3-3 0,3-5 0,0-3 612,-1-5 0,3 3-104,-2-8 0,8-2 0,1-8-191,6-2 0,7-2 0,8 4 0,1-2-221,4 2 1,-3 3-1,3 1 1,-4 0-285,-1 0 1,-1 7-1,-1 5 1,-5 3 49,-5 3 0,-4-1 0,-2 3 0,-2 1 71,-4 2 0,-3 7 0,-11-5 1,-1 2-117,-2 4 1,-6-4 0,3 2 0,-1 0 282,-4-1 0,6-3 0,0-8 0</inkml:trace>
  <inkml:trace contextRef="#ctx0" brushRef="#br0" timeOffset="348">1081 137 8940,'-87'-35'0,"-2"4"295,-4 8 1,43 14 0,-1 3 0,-3 6 0,1 3 0,1 2 0,1 2 382,-1 3 0,1 3 1,-36 20-1,5 8 0,13 8-217,10 7 1,11 8 0,21 12-1,9 5-447,10 5 1,8-37 0,2 2 0,4 2 0,2-1 0,5 3 0,3-1-227,4 2 0,3 0 0,5 1 0,4-1 0,3 4 0,4-2 0,4-1 0,5-3-60,5-2 1,3-3 0,2-2 0,4-5 0,2-9 0,2-4 0,3-1 0,2-3-102,2-2 0,3-4 1,4-3-1,1-5 0,0-2 1,-1-4-1,-1-5 0,-1-6 160,0-4 1,-2-7-1,-8-7 1,-3-6-1,1-5 1,-3-4-1,-7 0 1,-2-4 29,-4 0 0,-5-3 0,-8-2 0,-8-3 1,-8 2-1,-7-3 0,-5-2 0,-4-2 91,-4-5 0,-4-1 1,-8-2-1,-5 0 1,-7-2-1,-5 0 1,-6 4-1,-6 2 388,-5 2 1,-7 4-1,-8 2 1,-6 5 0,-6 0-1,-3 3 1,-3 1 0,-1 4 34,-2 2 1,-1 4 0,0 7-1,1 4 1,2 5 0,0 3 0,3 2-1,-1 2-42,4 4 0,1 3 0,1 1 0,4 4 0,11 2 0,3 3 0,-32 16-561,19 9 0,27 10 1,12 7-1,13 7-1358,14 8 0,20 10 1630,20 1 0,1 5 0,-13-39 0,2 0 0,-1 3 0,1 1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6:11.4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403 1089 8251,'-18'-17'580,"3"-7"1,1 3 555,2 5-864,8 7 0,-3 18 1,7 9-1,2 9 231,3 6 0,5 10 0,8 3 0,1 5-236,4 1 1,-3 6 0,5 1 0,-2-3-199,0-2 1,1 4 0,-7 1 0,-1-5-438,-5-5 0,-3-1 1,-8-7-1,-4-2-371,-7-3 1,-11-8 0,-20-5 738,-11-4 0,-15-1 0,-11-1 0</inkml:trace>
  <inkml:trace contextRef="#ctx0" brushRef="#br0" timeOffset="167">1 1089 8240,'19'-25'0,"5"-2"0,5 0 0,8-5 0,9 9 0,14 2 0,12 1 0,10 5 0,9 3 0,4 6 33,2 5 1,-8 1 0,-2 0-1,-9 1-36,-6 5 0,-2 2 3,0 4 0,-1 11 0,1-4 0</inkml:trace>
  <inkml:trace contextRef="#ctx0" brushRef="#br0" timeOffset="534">1747 1386 8232,'0'-17'1750,"0"-1"-1082,0 1 0,-7 1 0,-5 4 1,-4 5-308,-1-1 0,-6 6 0,-5-4 0,-3 4-126,-5 2 0,-5 8 1,0 4-1,-6 3-132,-3 3 1,5 5-1,5 2 1,3 0-264,2 1 0,8 3 0,5-6 1,9 0-240,7 2 1,4-5 0,4 3 0,6-3 246,9-3 0,10-5 1,12-3-1,6-1 193,5-4 0,-7-2 1,9-2-1,-1 0 135,-1 0 0,-3-6 1,-3 0-1,-3 0-164,-8-1 0,0 3 0,-10-6 0,-1 2-1241,-3 5-84,-1 1 1,-3 4-718,-3 3 2030,-4 5 0,-8 7 0,0 1 0</inkml:trace>
  <inkml:trace contextRef="#ctx0" brushRef="#br0" timeOffset="950">2481 1403 8319,'-18'-7'-8,"7"3"0,-1-6 0,-2 2-33,-1 4 1,-3-3-7,1 1 1,5 0-1,3 8-210,1 4 0,2-2 239,6 7 164,0 1 0,-2-2 1138,-4-4-34,4-5 0,-7-1-44,3 0 0,4-1 0,-6-3-481,0-2 0,6-2 0,-5 4-154,-1-2 1,4 1 0,-8 5-456,-1 0 0,3 0 0,-2 0-456,-1 0 1,5 7-1,0 5 1,3 3-276,-1 3 0,0 5 1,8 2-1,4 3-10,5 3 1,7 2 0,5 2 0,8-2-63,8-4 1,0-2 0,7-8-1,5 1-361,5-5 0,-2-9 1048,5 0 0,3-4 0,0-2 0</inkml:trace>
  <inkml:trace contextRef="#ctx0" brushRef="#br0" timeOffset="1300">3005 1491 8319,'0'-18'986,"0"7"1,-2 1 2311,-4 2-2409,4 2 1,-8 1-827,4-1 0,5 2 0,-5 10 0,4 5-110,2 5 1,0 1-1,2 1 1,4-1-230,5 1 1,5 5-1,3 0 1,2-1-194,3-3 0,7-2 1,-2 1-1,4-3 94,2-3 0,0-4 1,0-8-1,-2 0 278,-4 0 1,-4-8-1,-9-4 1,-5-5 361,-5-6 1,-8 1-1,-10-5 1,-11 0 21,-8 0 1,-12 6 0,-1-3 0,-3 7 13,1 5 0,7-1 0,-2 7 0,6 2-699,6 2 0,10 10 1,9 3-1,4 7-1120,8 5 0,10-2 1518,17 9 0,8-1 0,15 6 0</inkml:trace>
  <inkml:trace contextRef="#ctx0" brushRef="#br0" timeOffset="1667">3773 932 8467,'-43'-51'0,"-1"5"1485,-1 5 1,4 6 0,12 8-470,6 10 0,11 9 0,7 14 0,3 7-977,2 9 1,0 7 0,2 11 0,5 9-98,11 7 1,1 0 0,10 7 0,2-3-184,2-4 1,2-2 0,0-3 0,0-3-643,0-1 0,-2-10 0,-4 0 0,-6-10-785,-3-8 1,-3 1 1579,1-15 0,-7-12 0,-1-13 0,-2-5 257,-4-6 0,4 4 0,-1-2 0,3 0 335,4 1 0,3 3 0,4 10 1,5 3-118,1 6 0,-4 4 0,6 2 0,4 4-239,6 8 1,-2 3 0,2 18 0,-6 6-222,-4 4 1,-10 3 0,1 7-1,-9-3-30,-3-3 1,-10 1 0,-12-7-1,-9-2-167,-12-2 1,-7-8-1,-13-2 1,-3-4-1101,-6-7 1370,-12 1 0,-11-7 0,-10 7 0</inkml:trace>
  <inkml:trace contextRef="#ctx0" brushRef="#br0" timeOffset="1869">4804 1159 11109,'0'-18'1102,"0"1"0,0 0-1874,0-1 1509,0 8 1,-6 16 0,0 16-1,2 7-931,2 8 1,2 15-1,0 0 1,2 5-942,4 3 1,4-6 0,7 4-1,0-3 1135,1-3 0,7 0 0,2 1 0</inkml:trace>
  <inkml:trace contextRef="#ctx0" brushRef="#br0" timeOffset="2170">5624 1403 8544,'6'-40'0,"0"1"804,-2 6 0,-4-2 0,-6 8 0,-8 0 318,-7 3 1,-2 11 0,-10 3-1,-6 2-773,-4 4 1,5 2 0,-3 4-1,6 4-551,6 6 1,-2 9 0,9 4 0,5 1-47,3-1 1,10 4 0,-1-6 0,3-1-218,2-3 1,2 2 0,1-1 0,5-7 284,2-3 0,-4-2 0,5-4 392,3 2 1,2-1 0,1-5-164,0 0 0,1 0 1,-1 0-1,1 0-290,-1 0 0,3 0 0,1 0 0,4 0-297,2 0 1,-3 0 0,3 0-1,0 0-382,0 0 0,2 6 1,6 2-1,0 0-565,0-1 1485,0-1 0,8 2 0,1 2 0</inkml:trace>
  <inkml:trace contextRef="#ctx0" brushRef="#br0" timeOffset="2437">5974 1369 8490,'0'-24'0,"0"1"248,0 2 1,0-5 0,0 3 0,0 0 1437,0-2 0,0 5-628,0-3 1,7 5-971,5 7 0,-2 11 0,1 11 0,3 7 91,1 5 1,5 4 0,1 6 0,3-2-172,-3-2 0,-2-7 0,-1 1 1,-3-3 338,-3-3 1,3-1 685,-3-5 1,-2-5 0,-1-12-463,-1-5 1,0-7 0,-4-3 0,4-3-451,1 3 1,3 2-1,5 1-273,1 1 1,1 7 0,3 4-1,3 6-409,2 6 1,2 6-1,4 11 1,-2 6-293,-2 4 0,-5-4 0,3 2 0,-2 2-501,-4 0 1354,-9 6 0,3-12 0,-5 8 0</inkml:trace>
  <inkml:trace contextRef="#ctx0" brushRef="#br0" timeOffset="2569">5712 373 8433,'-35'-40'458,"0"1"1,4-2 0,2 0 0,-24-29 0,12 12 1217,10 13 0,6 14 0,10 23-1936,3 14 0,4 14 0,8 22 260,0 11 0,0 7 0,0 10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6:10.8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0 297 8375,'18'0'0,"-6"0"0,-1 0 0,5 0 508,5 0 0,0 0 0,9 0 1,3 0-386,5 0 1,1-5-1,8-1 1,-1 2-584,-1 2 0,5 2 0,-5 2 0,0 4-1402,-5 5 1862,-11-3 0,-3 15 0,-9-3 0</inkml:trace>
  <inkml:trace contextRef="#ctx0" brushRef="#br0" timeOffset="116">123 594 8320,'2'10'-505,"5"-2"0,13-2 423,13-1 0,17 1 0,16-6 0,10 0 82,11 0 0,1 0 0,7 0 0</inkml:trace>
  <inkml:trace contextRef="#ctx0" brushRef="#br0" timeOffset="300">664 70 8320,'6'-17'0,"0"-1"0,0 3 211,1 3 1,3 4 0,7 8 0,3 4 340,3 8 1,6 9 0,12 20-1,8 6-307,7 3 0,-2 10 0,6 4 0,-1 6-104,-1 6 1,-8-6 0,-13 1 0,-12-6-420,-13-5 1,-10-2 0,-10-8 0,-11-3-552,-14-6 0,-10-4 0,-11-4 829,-5-4 0,-3 4 0,-7-6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6:07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87 152 8286,'-7'-35'155,"-5"0"1,-4 8 0,1 4 631,3 4 1,3 9 0,5 8-1,-2 12-459,2 13 0,2 18 0,2 11 1,0 12 6,0 10 1,0 3 0,2 7-1,4-3-168,5 3 0,5 9 0,3 4 0,3 0-248,1-4 0,0-4 0,-5-1 0,-3-1-254,-3 0 1,1-15 0,-7-8-1,0-9-414,2-9 0,-6-11 546,4-12 0,-2-11 0,-1-8 0,5-6 202,2-4 0,7-8 0,9 3 0,1-5 80,4-1 0,4-6 1,5 1-1,7 5-272,3 3 1,5 4 0,1-1-1,4 5-657,2 4 1,-5 2 0,1 0 849,-4 0 0,-1 0 0,-1 0 0</inkml:trace>
  <inkml:trace contextRef="#ctx0" brushRef="#br0" timeOffset="233">1170 1183 8356,'0'-18'767,"0"1"1,0 5-271,0 0 1,2 9-1,4-3 1,4 6-100,-1 6 0,13 11 0,-5 12 0,2 4-335,1 2 1,3 0 0,2 0 0,1 2-487,-1 4 1,0-5 0,-4 5 0,3-4-586,-3-2 0,-2-2 0,-1-2 1008,-1-2 0,1 0 0,-1 6 0</inkml:trace>
  <inkml:trace contextRef="#ctx0" brushRef="#br0" timeOffset="1247">1572 1287 8356,'2'-44'0,"2"5"644,1 8 0,9 8 1,-2 11-1,3 6 189,3 4 1,1 2 0,2 2 0,5 6-483,1 9 0,0 9 1,4 9-1,-2-1-200,2 1 0,0 0 0,-2 2 0,-5 2-184,-5 2 1,-3-2 0,-5-8 0,-5-4-132,-4-2 1,-2-2 0,-2-7-1,-4-5-9,-5-5 1,-5-4-1,-3-2 1,-3-2 353,-1-4 0,-6-5 1,6-12-1,1-7 287,3-3 0,9-1 1,4-1-1,4 0-71,2 0 0,4 0 1,6 0-1,11 0-89,10 0 0,2 2 1,14 6-1,1 7-133,3 7 1,1 9 0,3-2 0,1 6-264,2 6 1,-2 4-1,-7 7 1,-5 1-415,-1-1 1,2 4-1,-8-1 1,-6-5-91,-4 1 1,-4-8 0,-5-3 435,-1-3 1,-5-4 0,-3-5 0,-1-9 243,-4-5 0,4-8 1,-2 4-1,-2-1 147,-3 1 0,-2-4 0,-3 4 1,-4 1 40,-2 5 0,-1-2 1,-7 11-1,1 0-210,-1 4 0,1 5 0,-1 1 1,1 1-333,-1 5 1,1 4 0,1 7 0,3 3-112,1 3 1,8-2-1,-2 9 1,4-1 82,2-2 1,8 4-1,4-6 1,5 0 271,7 1 0,5-3 0,13-6 0,11-1 82,9-4 1,14-5 0,3-9 0,3-3-60,-1-7 0,-1-11 0,-3-7 0,-11-3-97,-11-1 0,-22-1 0,-6 2 0,-12 2 261,-9 1 1,-6 15-1,-6-2 1,-5 3-89,-5 4 0,-3-3 0,-3 7 0,-3 2-216,-2 2 0,0 4 0,-4 2 0,4 4-56,1 1 0,3 3 0,6 5 0,1 1-95,4-1 1,-1 1-1,7-1 59,2 1 0,2-1 231,2 1 1,8-3 0,4-3-1,3-6 135,3-4 0,-1-2 0,3 0 1,1 0-1,2 0 0,2 0 0,-3-2 0,1-2-151,-2-2 1,-1-6 0,-3 6-1,1 3-208,-1 1 1,6 2 0,1 0-1,-3 2 10,-2 3 1,-1-1-1,-1 8 1,1 2 10,-1 1 0,-1 2 1,-3 3-1,-3 1-221,-2 3 1,4-1-1,-5-8-849,3-3 1052,-6 4 0,4-16 0,-8 0 0,0-10-218,0-6 0,0-9 0,2-2 0,3-2 261,7 0 0,6 0 1,3-6-1,2 0 178,-2 0 0,5 8 0,-1 3 0,0 5 30,0 1 0,4 3 0,-5 3 0,-3 6 203,-1 5 1,-3 1 0,2 0 0,1 1 100,-3 5 1,5 4-1,-13 7 1,3 1 124,0-1 0,-9 1 0,5-1 0,-2 1 39,0-1 0,0-5 0,-6 0 0,0 1-20,0 3 0,0 1 1,0 1-1,2-1-297,3 0 0,-3 1 1,4-1-1,-4 1-227,-2-1 1,2 1-1,4-1-1392,6 1 0,-3-1-1503,3 1 2941,0-9 0,5 7 0,0-6 0</inkml:trace>
  <inkml:trace contextRef="#ctx0" brushRef="#br0" timeOffset="1397">4209 833 8356,'-35'-33'574,"0"4"0,2 0 1,6 10-1,7 5 2138,7 4-3223,9 5 1,-4 12-1,10 7 1,6 5 510,9 5 0,9 7 0,9-4 0</inkml:trace>
  <inkml:trace contextRef="#ctx0" brushRef="#br0" timeOffset="1681">4523 1008 8349,'0'-17'537,"0"-1"0,0 1 1,0-1 420,0 1 1,2 1 0,2 3-117,2 1 0,7 8 1,-1-2-629,4 4 1,-1 4 0,-1 4 0,-5 6-171,-1 3 0,-2 10 1,-6 5-1,0 3-52,0 1 0,0 1 0,0 0 0,0 0-112,0 0 0,-2 0 1,-2 0-1,-2 0-64,3 0 0,1 0 0,2 0 1,2-2-179,3-4 1,5 2-1,9-8 1,3-1-225,1-3 0,8-4 0,-2-1 0,4-4-324,2-3 1,6-3 0,0-9 909,-3-7 0,-1-11 0,-2-5 0</inkml:trace>
  <inkml:trace contextRef="#ctx0" brushRef="#br0" timeOffset="2030">4593 1322 9450,'-10'-17'1205,"5"-1"0,10 3-736,7 3 1,6-1 0,5 5 0,8 0-256,8 0 0,7 1 1,10 3-1,5-4-194,1-2 0,-6 4 0,2-3 0,-3-1-106,-3 0 0,-15 5 0,-8-5 0,-8 0 103,-3 0 0,-9-1 0,-3-7 297,-4 1 1,-2 5 0,-2 3 0,-4-1-104,-5 0 1,1 6 0,0-4-381,3 1 1,-1 5 0,2-2-249,-6 8 1,5 0 0,1 7-1,4 3 44,2 1 1,0 5-1,0 1 1,0 2 249,0-1 0,8 3 0,3-2 0,7-1-88,5-3 0,4 4 0,8 1 0,0-3-654,0-2 0,0-3 865,0-4 0,8 3 0,1-5 0</inkml:trace>
  <inkml:trace contextRef="#ctx0" brushRef="#br0" timeOffset="2564">3598 1025 8217,'-18'0'148,"1"0"1,-1 0 0,3-1 827,3-5 1,4 6-1,8 2-801,0 13 0,10 10 1,7 10-1,11 2-597,5 4 1,9-2 0,5 5 0,3 1 421,3 0 0,15-7 0,3 5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6:23.6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20 610 8185,'0'-11'267,"0"-1"0,0-2 239,0-1 0,2-3 0,6 1 1,11 1 12,14 5 0,12-5 0,15 7 1,12-1-364,13 4 1,12 4-1,-43 2 1,1 0-1,0 0 1,1 0-263,-1 0 1,-2 0 0,44 8 0,-9 4 0,-13 3-1669,-9 3 1,-15 1 1773,-16 4 0,-16-3 0,-11 5 0</inkml:trace>
  <inkml:trace contextRef="#ctx0" brushRef="#br0" timeOffset="166">73 977 8185,'-29'-2'567,"0"-4"1,17-1 0,10-7-60,21 2 0,24 8 0,25-1 0,12 3-425,13 2 0,-42 0 0,2 0 0,4 0 0,1 0 1,4 0-1,0 2-233,3 0 1,0 1-1,2-1 1,0 0-1,1 4 1,0 0-1,-5 0 1,-2 0-2003,-7-1 0,-3-1 2152,38 4 0,-27-16 0,-2-1 0</inkml:trace>
  <inkml:trace contextRef="#ctx0" brushRef="#br0" timeOffset="383">1295 69 8185,'8'-27'78,"4"3"1,3 13 0,3 5 0,1 8 539,4 10 0,-1 11 1,7 23-1,2 11-88,2 3 0,2 16 0,0-1 1,-2 9-271,-4 3 0,-6 6 1,-11 0-1,-6-3-300,-5-7 1,-18-5-1,-12-9 1,-14-1-280,-7-4 1,-12-3 0,-6-9-1,-8 0-483,-3 1 0,36-27 1,0 0 502,0 1 0,-1-1 0,-2-4 0,1 0 0,-35 21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2:08.9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53 782 10747,'7'-10'661,"3"-3"1,10 5 0,3 0-204,6 1 1,14-7-1,11 4 1,14-1-325,11-1 0,7 2 1,-1-3-1,-3 3-259,-7 2 1,-3 1-1,-4 3 1,-6-2-790,-9 2 0,-17 2 0,-12 2-597,-5 0 1,-11 0 1510,-8 0 0,-16 16 0,-11 3 0</inkml:trace>
  <inkml:trace contextRef="#ctx0" brushRef="#br0" timeOffset="199">0 1306 11880,'31'-15'930,"6"1"1,12 2-490,11-1 0,16-3 0,7-1 0,6-1-455,4 1 0,-7 7 0,-9 2 0,-5 3-766,-8-1 1,-2 0 0,-21 6-1,-2 0-2325,-2 0 3105,-10 0 0,-2 0 0,-7 0 0</inkml:trace>
  <inkml:trace contextRef="#ctx0" brushRef="#br0" timeOffset="482">926 206 8330,'2'-35'205,"2"0"0,4 2 560,1 4 0,3 4 0,7 7 0,6 3-227,10 3 1,8 8-1,11 16 1,5 11 61,5 8 0,4 20 0,0 9 0,-6 12-452,-10 9 0,-27-35 1,-1 1-1,-5 2 1,-2 1-1,-1 1 1,-3 1-215,-1 0 1,-2 1-1,3 46 1,-16-2 0,-9-2-130,-11-4 0,4-44 0,-3-1 0,-3-1 0,-3-1 0,-2-1 1,-2-2-179,0-1 0,-4-1 0,-4 0 0,-3-2 1,-1-1-1,-1-2 0,-2 1 0,-1 0 98,-2 0 1,-1 0 0,0 0 0,-1 0 0,0-1 0,-1 1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6:27.45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385 624 8185,'7'-25'113,"-5"5"0,4-3 1,-6 4 380,-6 1 0,-3 1 0,-9 1 0,1 4 463,-1 7 0,-7-3 0,-6 2 0,-6 4-559,-4 6 1,1 12 0,5 9-1,0 2-218,0 4 0,10 4 0,7 4 0,10 3-173,6 3 1,12 2 0,8 3 0,11-1-486,10-3 1,13-7-1,14 0 1,8-6-655,7-4 1,6-8-1,5 2 1,1-5-2294,-2-6 3153,-2-5 1,6-22 0,2-5-1</inkml:trace>
  <inkml:trace contextRef="#ctx0" brushRef="#br0" timeOffset="201">856 257 8185,'-62'-60'559,"2"8"0,9-1 0,5 14 1053,5 14 0,12 4-1086,6 15 1,11 10 0,8 15 0,10 14-355,12 12 0,7 5 0,12 5 1,3 3-242,7 6 1,9 4 0,4 2 0,1 0-451,-1-1 0,0 1 0,-4-2 0,4 0-288,2 2 1,0-12 0,2 6-1,-7-9-540,-9-9 1,-5-5 1346,-8-12 0,-8-4 0,-2-7 0</inkml:trace>
  <inkml:trace contextRef="#ctx0" brushRef="#br0" timeOffset="601">1764 903 8185,'8'-9'137,"-6"-7"296,4 4 0,-2-1 150,2 1-398,-5 4 1,7 10-172,-8 4 1,-2-4-1,-4 4 203,-5-4 0,-5 4 0,-3 0 0,-4-3 120,-6-1 1,-1-2-1,-3 0 1,-3 0 1,-1 0 1,0-5-1,2-1 1,0 2 33,0 2 0,8 2 0,4 0-280,3 0 0,10 2 0,9 2-146,10 2 0,18 7 1,20-3-1,5 1 4,7 1 1,3-2 0,8 3-1,-3-3-23,-3-2 0,2 4 0,-7-7 0,-5 1-256,-5 2 0,-9-6 0,-11 4-710,-5-4 684,-13-2 1,-11 0 0,-11 0 0,-5 0-178,-1 0 1,-1 5-1,1 3 1,-1 0 46,1 0 0,7 5 0,4-1 1,4 3 483,2 3 0,2-6 0,4-1 0,12 1 0,9 5 0</inkml:trace>
  <inkml:trace contextRef="#ctx0" brushRef="#br0" timeOffset="867">2620 711 8185,'-29'-35'314,"0"0"0,0 6 1,-6 2-1,-2 2 363,-4 3 0,4 5 1,-3 5-1,3 7-184,2 3 1,4 4 0,6 3-1,9 9-357,6 7 1,4 8-1,8 10 1,4 4-223,6 2 1,13 1 0,10 7 0,10 1-181,5 4 1,3-9-1,1 3 1,0-4-422,-1-3 0,1-2 0,-13-10 0,-4-4-412,-6-6 0,-16-5 776,-15-7 0,-17-7 0,-18-14 0,-10-7 95,-5-2 1,-3-7 0,3 3 0,3 0 227,6-2 0,12 5 0,8-3 0,7 3 0,7-5 0,7-2 0</inkml:trace>
  <inkml:trace contextRef="#ctx0" brushRef="#br0" timeOffset="1183">3389 641 8185,'0'-35'264,"0"0"0,-8 2 0,-6 2 1,-5 4 410,-5 2 0,-7 4 0,4 7 0,0 4-11,4 3 0,3 9 1,3 9-1,1 7-595,5 5 1,3 10 0,8 10 0,2 1-141,4 5 0,11 1 0,12 3 1,2-1-33,-2 0 1,4 1-1,-5-3 0,1-1-513,0-3 0,-8-9 0,1-2 0,-9-10 164,-7-5 0,-4-9 0,-6-1 0,-8-2 238,-11-4 0,-16-12 0,-9-7 1,-7-7-61,-3 1 0,8 1 1,9 3-1,6-1-113,6 1 1,4 1 0,9 3 157,5 1 1,14 8 0,19-1 0,13 3 228,7 2 0,13 7 0,7 3 0</inkml:trace>
  <inkml:trace contextRef="#ctx0" brushRef="#br0" timeOffset="1350">3808 973 8185,'-8'-17'119,"4"-1"1,-6 1 0,1 1 588,-1 5 1,4-3 0,-6 8-278,-1 2 1,5 10 0,2 6-1,4 5-260,2 7 0,0-3 0,0 8 0,0 2-353,0 2 1,8 2 0,4-2-1,5-2-474,6-2 1,-1-2-1,5 2 1,0-5-1880,0-5 2535,-5-1 0,11-1 0,-6 0 0</inkml:trace>
  <inkml:trace contextRef="#ctx0" brushRef="#br0" timeOffset="1649">4000 554 8185,'0'-54'-134,"0"-5"0,0 19 0,2 1 0,4 12 195,5 11 0,7 7 0,3 9 0,6 1-188,6 5 1,0 4 0,12 9-1,-1 3-137,1 1 0,-6 0 0,2-5 0,-7-3 264,-4-3 0,-5 2-12,-8-9 1,-9-7 0,-8-11 0,-10-7 137,-5-3 0,-8-6 0,-1 6 1,1 1 391,-2 3 0,5 3 0,-3 5 0,4 5 209,1 4 1,-5 12 0,2 9 0,3 14-419,5 12 0,9 13 0,-2 8 0,6 6-217,6 3 1,5 17 0,13 1 0,-10-42 0,1 1-135,1 3 0,1 0 1,0-1-1,1-1 1,-1 1-1,1 1 0,-1-4 1,0 0-553,2 0 1,-3-3-1,4 28 1,-9-8 0,-11-18-2610,-11-15 3203,-9-15 0,-30-12 0,-4-8 0</inkml:trace>
  <inkml:trace contextRef="#ctx0" brushRef="#br0" timeOffset="1881">4052 1218 8185,'12'-41'0,"-1"0"261,3 2 0,9-1 0,6 5 0,6 8 321,6 5 1,4 12 0,9 5-1,2 3-208,3 2 0,5 0 1,-6 0-1,0 2-112,2 3 0,-7-1 0,-1 6 0,-9 0-198,-6-1 0,-10-5 0,-6 4 0,-5 0-229,-5 3 0,-7-1 0,2 2 0,-4 1-163,-2 3 0,0 3 1,2 3-1,2 1-86,1-2 1,3 5 0,-2-1-1,4 0-491,-1 0 0,7 4 0,-6-5 905,-1-3 0,7-2 0,-6-1 0</inkml:trace>
  <inkml:trace contextRef="#ctx0" brushRef="#br0" timeOffset="1998">4821 729 8185,'-47'-51'219,"0"5"1,-5 3 0,13 10 0,6 6 818,8 9 1,8 5-1267,5 13 0,6 0 0,14 15 228,9 5 0,9 9 0,8-2 0</inkml:trace>
  <inkml:trace contextRef="#ctx0" brushRef="#br0" timeOffset="2484">5746 659 8185,'10'-2'0,"-4"-4"1234,-4-6 1,-2-3-81,0-3 1,0 1-1,-2 1-574,-4 5 0,-10 3 1,-9 8-1,0 0-419,0 0 0,-6 2 0,2 6 0,-4 7-204,-2 7 1,7 9 0,5 0 0,4 6-180,1 3 0,9 7 0,3-4 1,4-1-549,2 1 0,10 4 0,9-5 0,12-1-87,8-4 1,9 0 0,-1-14-1,5-2-328,6-1 0,-1-5 1185,7-3 0,-8-4 0,4-8 0</inkml:trace>
  <inkml:trace contextRef="#ctx0" brushRef="#br0" timeOffset="2867">6480 1043 8221,'9'-17'152,"-3"-1"1,-2 3-1,0 1 1,2 2 538,-2-1 1,0 3-1,-1-2 65,3-1 1,0-3 0,-6-1-387,0-1 1,-2 1 0,-4 1 0,-5 3-239,-5 1 1,-3 2 0,-5-3 0,-5 3-119,-4 2 0,-7 3 1,-1 5-1,2 0-177,2 0 1,4 2-1,2 3 1,6 7-180,6 4 1,-1 1 0,14 0-1,2 1-107,2-1 0,2 7 0,0-1 189,0-2 0,8-1 0,4-5 192,3-3 0,3-4 0,-1-8 0,1 0 331,-1 0 1,-1-2-1,-3-2 1,-1-4 25,2-2 0,-1 5 1,1-5-1,-3 2-180,3 4 0,1 2 0,3 2 1,-1 0-390,1 0 1,1 0 0,3 2-1,3 2-396,2 2 0,4 9 0,10 1 0,5 5-671,5 1 1,1 3 1346,1-2 0,7 0 0,2-5 0</inkml:trace>
  <inkml:trace contextRef="#ctx0" brushRef="#br0" timeOffset="3067">6916 432 8185,'-44'-60'0,"3"-1"992,4 5 0,10 6 1,6 17 444,7 4 1,6 13-1008,8 16 1,10 12-1,7 17 1,11 12-258,4 7 1,11 12-1,4 4 1,3 4-437,3 2 1,-1 0-1,-2 0 1,-3-2-737,-6-4 0,-4 4 0,-2-4 0,-4 2-23,-8-2 1,-8-6-1,-17-11 1022,-3-7 0,-21-11 0,-10-3 0</inkml:trace>
  <inkml:trace contextRef="#ctx0" brushRef="#br0" timeOffset="3268">6829 921 8185,'-10'-35'96,"4"0"0,6-6 0,6 0 0,8 5 704,7 4 0,6 1 0,12 8 1,6 4-198,7 5 1,12 1 0,0 7 0,4 2-346,2 2 0,-8 4 1,-4 4-1,-5 5-323,-7 5 0,-5 1 0,-12 1 1,-7-1-320,-9 1 0,1-1 0,-7 3 0,1 1-436,0 2 0,-2 6 0,-4-3 0,2-1-184,1 0 1,1 4 0,-4-4 1003,4 3 0,4 1 0,7 6 0</inkml:trace>
  <inkml:trace contextRef="#ctx0" brushRef="#br0" timeOffset="3816">7894 833 8185,'-7'-9'-183,"5"-7"1042,-4 5-436,4 3 1,4 0-1,4 10 1,5 4-214,5 5 1,1 5 0,1 1-172,-1 1 0,1-1 0,-1-1 1,-1-3-128,-5-1 1,3-6 0,-6 4-214,1-3 0,-5 1 60,2-2 1,-6-4 81,-6 4 0,-4-4 240,-7-2 1,1-2 118,5-4 1,5-2 0,12-5 58,5 1 1,7 6 0,3-4-1,5 1 138,1-1 1,2 6 0,6-4 0,0 3-91,0-1 0,-1 0 0,1 4 0,-2-2-240,-3-2 1,1 0 0,-8 6-1,-2 2-162,-1 4 0,-5-2 1,-1 8-1,-5 1-281,-1 3 1,-2 1-1,-6 1 1,0-1-434,0 1 1,0-1-56,0 1 1206,0-9 0,6-3 0,2-12 0,3-5 34,9-5 1,-1-1 0,10-1 0,2 1 119,2-1 1,8 1-1,2 1 1,-1 5-42,1 5 0,4-2 0,-5 2 0,1 4-374,0 6 1,-3 6 0,-7 7 0,-4 1-556,-5-1 0,-7 7 0,-3 1 0,-4 0-770,-3 0 0,-3 4 0,-12-3 1244,-9 1 0,-8 2 0,-10 6 0</inkml:trace>
  <inkml:trace contextRef="#ctx0" brushRef="#br0" timeOffset="3965">8051 379 8738,'-44'-68'0,"5"4"1229,8 6 0,8 14-974,11 9 0,14 15 0,15 16 0,14 10-602,14 12 0,9 15 347,16 13 0,-28-17 0,2 0 0,0 2 0,1 1 0</inkml:trace>
  <inkml:trace contextRef="#ctx0" brushRef="#br1" timeOffset="4115">9588 1043 13560,'0'-35'-738,"0"6"1,0 0 0,0 0 488,0 2 1,0-1 0,0 7 163,0-2 1,-7 7-1,-3 12 1,-2 8 118,1 8 1,-1 19 0,-6 6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6:25.6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1163 8123,'-12'0'1670,"1"0"-750,7 0 66,-4 0-580,8 0 1,-2 0-168,-4 0 1,4-2-158,-3-4 0,1 4 0,0-6-67,-2 1 0,0 3-71,6-8 0,0 6 58,0-5 1,0 5 119,0-6 1,0 6 137,0-5-183,0 7 0,0-6-109,0 4 272,0 4 0,0-7-64,0 3 1,2 4 0,2-6-73,2 0 1,0-1 0,-6-11-76,0-3 0,0 2 0,-2-8 0,-2-4 3,-2-6 1,-6-6 0,5-9-1,-1-3 70,0-1 0,-4-6 0,5 6 0,-1 2 86,0 1 0,2 11 0,6 5 0,0 8-124,0 8 0,2 5 0,4 7 0,6 5-191,3 4 1,10 4 0,5 4 0,3 7-215,1 8 1,9 7 0,4 8 0,3 5-68,3 6 0,3 3 1,-2 3-1,-5-1-39,-5 0 1,3-5 0,-6 0 0,-4-1-23,-6-1 1,-6-4 0,-10-12 0,-3-6-695,-6-4 1180,-4-9 1,-10-16 0,-4-13 0,-3-6 408,-3-6 1,3-10 0,1-6 0,5-3 296,1-3 1,-4-5 0,6 0-1,2 2 114,2 1 0,8 9 1,2-1-1,4 3-389,7 5 1,1 6 0,9 17 0,2 5-385,2 5 0,7 4 0,3 6 0,0 7-154,-1 13 0,5 7 1,-4 6-1,-1 3-346,1 7 0,-2-2 0,-8 1 0,-2 3-125,-2 1 0,-2 8 0,2 0 0,-5-1-135,-5-3 0,-2-7 1,1-1-1,-1 1-83,1-3 1,-3-3-1,-3-12 1,-6-5-1170,-4-5 1948,6-2 0,-14 1 0,4-1 0</inkml:trace>
  <inkml:trace contextRef="#ctx0" brushRef="#br0" timeOffset="350">1764 883 8152,'0'-17'741,"-2"1"56,-4 5 1,4 1-204,-3 4 1,-3 6-322,2 0 0,-2 2 0,4 10 0,-1 1-73,1 3 0,2 1 0,2 1 0,0-1-53,0 1 1,8-1 0,5-1 0,7-3-27,3-1 0,8-2 1,-2 3-1,6-3-139,6-2 0,3-4 1,9-8-1,-1-6-96,0-5 0,-5-7 0,-4-13 0,-4 0 56,-6 0 1,-18 0-1,-3-1 1,-10-3 82,-8-2 0,-19 6 0,-16 6 0,-10 2-40,-7 6 1,2-1-1,-6 16 1,4 2-5,7 3 0,1 2 1,11 7-1,8 8-447,11 5 0,11 10 0,11-2 0,5 4-273,11 2 0,11 6 1,16 0-1,9-3 46,6-1 1,12-4 0,7-4 692,1-5 0,13-5 0,-4-1 0</inkml:trace>
  <inkml:trace contextRef="#ctx0" brushRef="#br0" timeOffset="783">3004 761 8185,'0'-17'0,"-2"-1"662,-4 1 0,3-1 1,-7 1 864,2-1 1,-6 9-1143,3 3 1,1 4 0,-2 2 0,-1 2-212,-3 4 0,-3 3 0,-2 9 0,-3-1-193,3 1 0,-4-1 0,0 1 0,-1-1-229,1 1 0,2 1 0,5 2 0,3 3-345,3-3 0,-1 0 0,7 1 0,2 1 123,2-2 1,4-1 0,4-3-1,7 1 84,9-1 0,-1-7 0,8-4 0,0-4 233,-2-2 1,6-4 0,-4-8 0,3-11 396,-3-8 1,-4-6 0,-8-4 0,-1-7 539,-5-9 0,-3-7 0,-10-9 0,-4-5 159,-5-2 1,-18 5 0,-8-5-1,-6 3-235,-5 3 1,5 18-1,2 9 1,6 12 42,6 12 0,6 3 1,11 20-969,6 8 1,12 13 0,8 10-1,9 10-293,12 12 1,8 5 0,9 8-1,1-2-158,-1 2 0,8 2 0,4 2 0,4-1 67,2 1 1,-6-2 0,-2-4 0,-2-4-770,-4 1 1,-5-15 1253,-10 1 1,-8-16 0,-16-6-1</inkml:trace>
  <inkml:trace contextRef="#ctx0" brushRef="#br0" timeOffset="1166">3738 901 8185,'17'-12'-98,"1"3"0,-1-1 417,1 0 0,1 6 1,2-4-1,4 3 215,3-1 1,-7 0-1,2 6 1,-3 0 425,-3 0-479,1 0 0,-11 0-318,-7 0 1,-7-6 0,-13 0 0,-3 2-114,-6 3 0,-4 1 0,-2 0 1,0 0 37,0 0 0,0 0 0,2 0 0,2 0-114,2 0 1,8 1 0,-3 3-1,5 4-188,1 2 0,3-4 0,3 5-28,6 3 1,5-4-1,2-1 1,5-1 88,6-4 1,9 4 0,5-2 0,1-3 101,4-1 1,4-4 0,3-1 0,3-5-3,-2-2 0,-8 0 1,-2-3-1,0 1-15,-2-1 1,5 3-1,-9 0 1,-2 2-420,-1 4 1,-3-3 56,0 1 1,1 0-1,-1 6 1,1 2-271,-1 4 0,7-2 0,1 5 700,2-1 0,2 6 0,6-5 0</inkml:trace>
  <inkml:trace contextRef="#ctx0" brushRef="#br0" timeOffset="1366">4297 255 8185,'-53'-62'188,"1"3"1,1 15 0,5 9 2044,5 10 0,6 7-1589,6 6 0,11 20 1,13 16-1,5 10-587,5 13 1,13 2 0,13 15-1,8 4-200,7 5 1,-1-1-1,3 6 1,5-1-289,3 5 0,-22-41 0,0-1 0,-1 2 1,0 0-1,2 0 0,0 1-2486,-1-1 1,0 0 2916,24 33 0,10-5 0,-6-10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6:37.282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3616 111 9897,'-18'-23'-246,"1"-2"0,-1-1 718,1 1 0,7 14 0,4 16-140,5 17 0,1 18 1,0 13-1,1 11-85,5 10 0,10 7 1,9 12-1,-12-42 1,1 1-161,1 5 1,1 1 0,4 1 0,1 2-1,2 8 1,1 2 0,1 2 0,0 1-246,1 2 1,0 1 0,3 6 0,1 1-1,-1 1 1,0 1 0,0 1 0,0-1 71,2-2 1,-2-1 0,-4-2 0,-1-1 0,2-2 0,0-1 0,-1 0 0,1 1-112,-1 1 1,0-1-1,-3-8 1,-1-2 0,-2 1-1,-1 0 1,-3-7-1,-1-2-62,-1-4 0,-1-1 1,-1-2-1,-1 0 0,-2-1 1,-2-1-1,4 46-480,-3-9 1,-1-5 0,-8-11 738,-4-4 0,1-8 0,-9 0 0,0-6 0,3-5 0</inkml:trace>
  <inkml:trace contextRef="#ctx0" brushRef="#br1" timeOffset="267">2009 2731 8374,'-68'-41'0,"4"0"526,6 3 1,19 3-1,12 5 1,15 7 28,18 4 0,14 1 1,22 1-1,13-3-443,13-3 1,27-4 0,-39 10 0,4-1 0,7 0 0,2 1-70,7-1 1,3 1-1,9-1 1,5-1-1,-24 6 1,3 0-1,0 1 1,3-2-1,1 1 1,0 1-264,2 0 0,1 2 0,-1-1 1,-1-1-1,0 1 0,0 1 1,0 1-1,0 1 0,0 0 1,-2-1-1,-1 1 0,0-1-41,-2 1 0,1-1 0,-3 1 0,26-3 1,-4 1-1,-4 2 0,-3 0 261,-5-1 0,-3 1 0,-4 2 0,-2 0 0,-6-3 0,-2 1 0,-3 3 0,0 0 0</inkml:trace>
  <inkml:trace contextRef="#ctx0" brushRef="#br1" timeOffset="700">1573 600 8409,'-16'-35'0,"2"2"0,5 4 972,1 6 0,4 13-808,10 10 0,4 10 1,7 11-1,2 4 29,5 3 1,3-5 0,10 6 0,2 2-219,1 2 0,9 8 0,-3 0 0,5-3-501,1-1 0,6 4 0,1 0 1,-3-2 525,-2-3 0,-9 7 0,-2 2 0</inkml:trace>
  <inkml:trace contextRef="#ctx0" brushRef="#br1" timeOffset="850">2411 513 8582,'-8'-53'576,"-4"9"1,-9 7-1,-2 12-355,1 13 1,3 8 0,2 8 0,-5 8-421,-7 11 1,0 18-1,-14 11 1,3 10 37,-1 6 1,-2 6 0,4 5-1,-3 11 161,19-43 0,1 1 0,-1 5 0,-1 1 0,-2 3 0,0 0 0</inkml:trace>
  <inkml:trace contextRef="#ctx0" brushRef="#br1" timeOffset="1200">2149 3621 8374,'-18'-27'714,"1"4"0,1 9 0,5 7-334,5 5 1,6 6-1,8 15 1,9 4-83,10 6 0,14 4 1,8 2-1,5 2-213,4 4 0,8-4 0,-2 6 0,6-1-488,6 5 1,-3-5-1,7-1 1,-2-4-1028,-5-2 0,-16-8 1430,-11-4 0,-7-3 0,-4-3 0</inkml:trace>
  <inkml:trace contextRef="#ctx0" brushRef="#br1" timeOffset="1350">2778 3552 8614,'-24'-39'0,"1"6"395,2 11 0,-1 11 1,1 13-1,-4 6-218,-2 9 0,-4 10 0,-8 14 0,-4 6-101,-2 3 1,5 10 0,-7 4 0,0 4-708,3 2 0,-7 6 0,5 1 631,-5 3 0,18-36 0,-2 1 0,0 4 0,-1-1 0</inkml:trace>
  <inkml:trace contextRef="#ctx0" brushRef="#br0" timeOffset="1833">123 1613 9679,'-35'-35'0,"2"2"1493,4 4-1100,4 12 1,29 11-1,11 12 1,14 5-408,14 5 1,7 9 0,9 2 0,7 4-200,7 4 0,-1-6 0,6 10 0,-3-4-1395,1 2 1,8 2 1108,-3-4 0,4 0 0,3-1 0</inkml:trace>
  <inkml:trace contextRef="#ctx0" brushRef="#br0" timeOffset="2000">926 1561 11136,'-35'-8'265,"1"-4"0,-3 5 0,-2 1 0,-6 6 97,-5 6 1,7 19 0,-9 17 0,1 13-684,1 9 1,5 8-1,4 7 1,6 9-643,6 1 1,10 8 0,9 2 688,6-48 0,0 1 0,1 3 0,1 2 0,2 0 0,0 1 0</inkml:trace>
  <inkml:trace contextRef="#ctx0" brushRef="#br0" timeOffset="2317">437 3866 9378,'-7'-17'1478,"-1"-1"-639,-4 1 1,6 9-1,12 8 1,8 10-707,7 5 0,12 10 1,10 4-1,1 2-239,5-1 1,3 3 0,7-4-1,3 4-499,0 2 0,0-6 0,-6-2 0,2-2-1053,-1-4 1,1-3 1658,-6-6 1,-3 3-1,-14-5 1</inkml:trace>
  <inkml:trace contextRef="#ctx0" brushRef="#br0" timeOffset="2467">909 3656 8608,'-29'-33'373,"2"4"0,1 8 147,5 7 0,2 1 0,1 7 1,3 6-339,3 10 0,-4 3 0,5 18 0,-5 6-377,-1 8 0,-6 5 0,1 3 0,5 1-874,3 4 0,4-2 1069,-1 9 0,-5-1 0,7 5 0</inkml:trace>
  <inkml:trace contextRef="#ctx0" brushRef="#br1" timeOffset="2900">2428 1648 8328,'0'-58'-3,"0"0"0,0 7 0,0 10 0,2 6 665,4 6 1,-2-2 0,8 10-442,1 5 0,3 7 0,3 9 0,2 2-275,3 4 0,7 5 0,-2 12 1,4 5-154,2-1 1,6 12 0,1-6 0,1 0-345,0-2 0,-1-4 1,-3 4-1,2-4-537,-2-2 1088,-2-2 0,-3-5 0,1-1 0</inkml:trace>
  <inkml:trace contextRef="#ctx0" brushRef="#br1" timeOffset="3051">2900 1229 8468,'-12'-29'0,"1"2"1215,-3 1-1093,6 11 1,-5 17-1,7 17 1,2 12-410,2 8 1,-4 15 0,0 1 0,2 3-159,2 2 0,2 6 0,0-2 445,0 4 0,-7 10 0,-3 1 0</inkml:trace>
  <inkml:trace contextRef="#ctx0" brushRef="#br1" timeOffset="3333">3179 2661 8918,'0'-18'674,"0"1"1,0 5-492,0 1 0,2 15 0,6 1 0,7 9 126,7 3 0,11 9 1,0 3-1,8 4-451,3 2 1,9 0 0,5 0 0,-2 0-654,-2-1 1,-3-4 794,-5-1 0,13 0 0,-5 6 0</inkml:trace>
  <inkml:trace contextRef="#ctx0" brushRef="#br1" timeOffset="3500">3529 2504 9548,'-26'-8'0,"-1"-2"228,0 1 0,-4 1 1,6 10-1,-1 7-330,1 15 0,-4 7 1,4 19-1,0 7 267,-1 3 1,5 6 0,8 9 0,3 5-1931,2-1 1765,2 7 0,6-7 0,0 9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7:37.8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36 193 8039,'-6'-12'0,"-2"0"0,0-1 189,1-3 1,1-1-148,6-1 0,2 9 0,6 3 0,7 4-234,6 2 0,16 2 0,-2 2 0,4 3 117,4 3 1,1-4 0,11 6 0,3 1 36,6 3 1,10 1-1,3 1 1,3-1 14,3 1 0,10-7 0,-43-5 0,1 0 0,2 0 0,1-1 22,1 0 0,1 0 0,3 2 0,0 0 0,0-4 0,0 0 0,4-1 0,1-1-68,2 1 0,1-2 0,5 1 1,0-2-1,1 1 0,0 0 0,-2 0 1,1 0 68,-1 0 0,0 0 0,2 0 1,1 0-1,3 0 0,0 0 0,1 0 1,1 0-1,-1 0 1,1 0 0,-1 0-1,-1 0 1,-4 0 0,0 0 0,2 0-1,1 0 3,1 0 1,1 0-1,4 0 1,-1 0-1,1 1 1,-1-2-1,-1 1 1,-1-2 23,-2 0 0,0-1 0,0 2 0,1 0 0,-1-2 0,1 0 0,2 2 1,1 0 17,1 1 1,-1 0-1,2-1 1,-1 0 0,-7-1-1,0 0 1,1-1-1,1 0-98,2 1 0,1 0 0,3-1 0,1-1 0,-3 0 0,-1 0 0,0 0 0,-1 0 90,1 0 1,-1 0 0,0-1 0,1-1 0,6 2 0,1 0 0,-2-1-1,1 0-19,-1-2 0,1 1 0,-1 1 1,0 0-1,-4 0 0,-1 0 0,2 0 1,-1 1-14,0-2 1,-1 2-1,5 1 1,-1 0 0,-1-2-1,-1 0 1,-2 0-1,-1 1-12,0-2 1,0 2-1,-2 2 1,1 0 0,0-2-1,1 0 1,-1 1-1,-1 0 6,-1 1 0,0-1 0,-2-1 0,-1 2 0,-2 2 1,0 0-1,0-1 0,1 0-6,1-2 0,0 0 0,-1 2 1,-1 0-1,-3-2 0,-2 0 1,-1 2-1,-2 0-50,0 1 0,-1 0 0,-1 0 0,0 0 0,1 0 0,0 0 0,0 0 0,0 0 49,-1 0 0,0 0 0,0 0 1,-1 0-1,-6 0 0,0-2 0,2 1 1,1-1-3,0-1 0,0 0 1,1-1-1,-1 2 1,1 2-1,0 0 0,-2 0 1,-1 0-4,-2 0 1,1 0-1,1-3 1,0 0-1,1 0 1,-1 0-1,-1 1 1,1 0 15,-2 1 0,0 0 0,44 1 0,-6 0 0,-7-2 26,-8-3 0,-1 3 1,-5-4-1,-8 4 43,-5 2 1,-13 0 0,-1 0 0,-4 0 81,-4 0 1,1-2-1,-12-2 1,-3-2-130,-2 2 1,5 2 0,-1 2-57,-2 0 0,-1 0 1,-1 0-1,3 2 31,1 4 0,8-4 0,-4 6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7:46.4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8051,'8'-17'-129,"4"-1"1,-2 9-1,3 3 1,5 4 6,3 2 0,10 0 1,0 0-1,8 0 112,7 0 0,7 0 1,5 0-1,8 0 17,8 0 0,-1 0 0,9 0 0,1 2-14,3 4 0,3-2 0,0 5 0,2-1-1,1-4 0,1 4 0,-41-5 1,1 0-1,1-1 0,0 1-56,4 1 0,1 0 1,-4-3-1,0 0 0,6 3 1,1 0-1,-1-1 0,0 0 52,1-1 1,2 1 0,3 1 0,2 0 0,3-2 0,1 0 0,1 1 0,0 0 9,-3-1 1,-1 0 0,3-1 0,0 0 0,2 0 0,1 0 0,3 0 0,0 2-99,2-1 0,1 1 1,-6 1-1,1-2 1,2-1-1,1-2 1,-1 1-1,1 0 100,0 0 1,1 0 0,5 3 0,1 0-1,-2 0 1,1 0 0,1-1 0,0 0 7,0-1 0,-1 0 0,-2-1 0,1 0 0,1 0 0,0 0 1,1 0-1,1 0 17,3 0 1,0 0 0,-4-3 0,-1 0-1,-1 0 1,-1 0 0,-2 1 0,-1 0 6,0 1 0,1 0 1,-1 1-1,1 0 0,2-1 1,1 0-1,-1 0 1,-1-2 1,-3 1 0,-1-1 0,-1-1 0,-1 2 0,1 1 0,-1 2 0,0-1 0,0 0 4,-1 0 1,-1 0-1,-6-3 1,0 0 0,0 0-1,-1 0 1,-1 1 0,-2 0-37,-1 1 0,-1 0 0,0-1 0,0-2 0,-1 2 1,0-1-1,0 0 0,0 0 31,-1-1 1,-2 0 0,-2 2 0,-1 0 0,1-2 0,0-2 0,0 2 0,-1 1-29,-1 1 1,-1 0-1,43-6 1,-8 2-1,-8 2-71,-3 2 1,-2 0-1,-10-1 1,-6-3-58,-8 2 0,-11 0 0,-2 0 0,-6-2-68,-4 2 1,-10 1 0,1-1 190,-7-2 0,-3-6 0,2 6 0,-5 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0.9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88 175 8165,'-18'-40'530,"1"-1"0,-1 4 2314,1 6-1473,7 14-1133,2 9 1,10 16 0,2 3 0,4 5-11,2 1 0,1 8 1,7 5-1,-1 4-149,1 7 1,-1-2 0,0 6-1,1-1-281,-1 1 1,1 1 0,-1 7 0,1 1-242,-1 4 0,-5 5 0,-2 8 1,-3 5-304,-3 6 1,-2-5 0,-2-1 0,-2-6 80,-4-6 0,-1-12 1,-7-13-1,2-10-281,-1-12 946,5-7 0,-7-18 0,5-1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1.1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140 315 8221,'0'-42'47,"0"5"0,0-4 0,2 4 264,3 2 0,5 8 0,10 4 0,3 3-50,6 3 1,4 1-1,2 5 1,0 5-158,0 4 0,0 2 1,-2 2-1,-2 6-107,-2 9 0,-2 3 0,2 9 0,-6 2-136,-3 2 1,-9 9-1,-1 5 1,-2 3-213,-4 3 1,-16 1 0,-7 2 0,-8 6-23,-10 6 0,0-7 1,-12 8-1,-3-3 43,-4-4 1,-10 1 0,4-9 0,1-2 329,9-7 0,0-6 0,7-4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2.0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35 244 8556,'-5'-12'-106,"-3"2"436,-2 2 0,6-5 580,-2 1 1,4-3-369,2-3 1,0 7 202,0-1-235,0 8 32,0-11-40,0 13-559,0-6 0,0 10-235,0 4 1,0-3 0,0 9 112,0 2 1,0 1 0,0 3 63,0-1 0,6 3-1,2 1 1,2 2-34,3-1 0,-3 5 0,2 0 1,1 2 126,3 0 1,1-6-1,1 5 1,1-3-191,4-4 0,-3-2 0,3-3 0,-3-4 227,-3-7 1,2-3 0,1-4 0,-1-5 136,-3-11 0,-5-1 0,1-10 1,-4-2-25,0-2 1,-7 0 0,5 2 0,-4 4 141,-2 1 0,-2-3 0,-2 4 0,-3 2-28,-3 3 0,6-1 1,-4 11-1,2-1 118,1-1-603,-1 8 0,8-4 1,4 8 121,5 0 0,7 0 1,3 0-1,4 0-22,2 0 0,3 6 1,3 0-1,-2 0-44,-2 2 1,-6-5-1,4 9 1,0 2-17,0 1 0,-11 3 1,1-1-1,-1 1-43,0-1 0,-7 6 0,-3 3 0,-4-1 25,-2 0 0,0 0 0,0-3 0,0 1 85,0-2 0,0-1 1,0-3 506,0 0-16,0-7 1,10-4 0,5-12-1,8-5-11,5-5 1,1-1 0,6-1-1,2 3-132,3 3 0,-3-4 1,2 7-1,-6-1-149,-4 4 0,-2-2 0,4 3 0,-4 1-114,-1 2 1,-9 2-1,-5 0 1,1 0-14,3 0 443,-6 0-254,-3 0 1,-1-2-1,0-4 0,-2-6 0,4-3 1,-3-3-1,1-1-70,2-4 0,-6 1 1,4-5-1,-2 0-92,2 0 0,-5 6 1,5-5-1,-4 3-268,-2 0 1,2-1-740,4 7 0,-2 1 105,8 5 1,-1 5 0,5 12 0,-3 5 938,-1 5 0,7 9 0,8 2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2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18 363 8410,'0'-17'2457,"-6"5"-1772,0 0 0,1 1 0,5-7-43,0 1 1,7-1 0,5 1-369,4-1 1,-1 1-1,-1 0 1,-3-1-185,3 1 0,-4-1 1,-1 1-1,-1-1-154,-4 1 0,4-1 0,-2 1-229,-3-1 0,-3 9 0,-3 1-246,-3 0 1,-2 6 0,4-2 0,-4 6 30,-1 4 0,5 8 1,-2-3-1,4 7 197,2 5 1,0-2 0,2 7 0,4-1 209,5 0 0,1-6 0,4 4 0,3-1 66,0-1 0,-1 0 0,-5-5 1,-1-1 104,2 1 0,1-7 0,3-1 0,-1 0 116,1-1 0,-7-5 1,1 0 112,1-8 1,1 0-1,0-7 1,-3-3-72,3-1 0,3-9 0,5 1 0,1 2-53,-2 1 0,1 5 1,-1 1-1,4 5-110,2 1 1,-5 2 0,1 6-1,-2 0-172,3 0 1,-5 0 0,6 2 0,-1 4 56,-1 5 0,0-1 0,-5 0 0,-3 0 4,-3-1 1,3-5 6,-3 2 0,-4-6 1,-3-6-521,-3-6 0,0-3 0,2-3 0,4-1 559,2-4 0,1-4 0,7-8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2.7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18 8358,'-17'-7'1184,"-1"5"0,1-4-614,-1 4 0,3 10 1,3 5-1,6 7 73,4 3 1,10 10 0,4 2 0,5 8-305,7 1 1,3 13 0,8-3-1,0 8-570,-1 10 0,-1 3 1,-3 11-1,-7-1-437,-4 4 1,-13-39-1,-2 1 1,-1 0-1,-2-1 1,-3 2-1,-2-1 668,-13 46 0,-24-6 0,14-47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2:07.4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682 575 8707,'-18'-18'3867,"1"7"-3518,0-1 0,1 10 0,2 0 0,3 8-162,-3 4 0,4 7 0,-1 8 0,-3 1-232,-1-1 0,-3 6 0,1-2 1,-1 6-146,1 6 1,-1-4 0,1 5 0,-1-1-391,1 0 0,-6 5 1,-3-5-1,1-2 22,0-2 1,-4-2 0,6-2 0,-1-4-1471,-1-6 2028,6-4 0,-14-9 0,6-2 0</inkml:trace>
  <inkml:trace contextRef="#ctx0" brushRef="#br0" timeOffset="234">158 435 8146,'-12'-52'0,"1"1"0,-3 3 257,-1 1 1,-3 8-1,1-1 1,-1 5 618,1 6 1,5 3 0,2 9-405,3-1 1,1 7-1,8 1 1,4 2-245,5 4 1,12 4 0,9 6 0,6 8 18,9 7 1,3 8-1,3 12 1,-1 6-266,1 3 1,5 12 0,0 6 0,0 10-230,-28-36 0,0 1 1,25 35-1,-26-36 1,0 1-1,23 39-376,-5-3 0,1-5 0,-7 2 0,-4-7-655,-6-5 1,-6-5 1277,-7-13 0,-1 5 0,1-7 0</inkml:trace>
  <inkml:trace contextRef="#ctx0" brushRef="#br0" timeOffset="832">1346 1256 8195,'0'-12'0,"0"1"424,0-3 1,0-1-1,0-3 452,0 1 1,0-1 0,0 1-278,0-1 1,0 1 0,0-1-1,0 1 30,0-1 0,0 7 0,-2 1-215,-4 2 1,4 1-1,-6 3-346,0-2 1,6 10 0,-3 11 0,3 8-68,2 5 1,0 1 0,0 8-1,0 1-210,0 3 1,0 8 0,2-5 0,1 3-155,3-1 1,0-7 0,-4 2 0,2-2-56,2 2 1,0-12 0,-6 0 0,0-8-453,0-3 0,0-11 652,0-7 1,0-9 0,0-15 0,0-5 192,0-4 0,1-2 0,3 2 1,4 2 250,2 2 0,-4 6 1,5-4-1,3 2-13,1 3 1,-3 5 0,0 5-1,1 4-117,3 1 0,9 7 0,0 0-64,-3 9 1,1 13-1,-13 1 1,-1-2 37,-3-1 0,-4 3 0,-4 0 0,-4-1 134,-5-3 1,-7-2 0,-5-1 0,-6-2 17,-4-3 0,-2-5 0,2 4 0,2-3 239,2-3 1,7-2-1,-1-2 1,4 0 422,1 0 0,10 0-760,8 0 1,18-6 0,15 1 0,8 1-105,3 2 0,3 2 0,5 0 1,3 2-684,3 4 1,-10 3 0,3 9 0,-5-1-536,-1 1 0,-6 5 0,0 0 0,-8 1 1198,-8 1 0,-11 2 0,-5 8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2.9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1 699 8358,'0'-52'71,"0"-1"1,1 1 334,5 0 1,0 5 0,10 0-1,5 1-97,4 1 0,4 3 0,8 9 1,4 2-289,6 1 0,5 9 0,6-2 0,4 3-737,0 3 0,6-1 0,-6 1 716,0 0 0,6-1 0,-6 1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3.0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68 8467,'-15'-17'414,"3"0"1,-3 1 367,3 4 0,4 7 1,2 10-386,4 7 0,4 5 0,4 7 0,6 5-183,3 4 0,9 2 0,1 2 0,0 1-718,0 3 0,4 8 0,-5-5 0,-3 5-769,-1 3 1273,-11-3 0,7 19 0,-7-6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3.7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123 385 8543,'12'-16'19,"-3"3"485,-1 1-308,-2 8 1,-8-4 0,-2 10-37,-2 4 0,-7-2 0,1 8 141,-4 1 0,-1-3 1,0 2 122,-1 1 1,1-3 0,1 1-8,4 3 1,5-4-291,7 1 0,7-5 0,7 4 1,7-2-120,9-4 0,8 3 1,5-1-1,0-2-262,-1-2 0,5-2 0,-6 2 1,-2 2-267,-3 2 0,-8-1 57,-5-5 1,-12 2 0,-9 2 0,-9 2 325,-11-2 0,-9-2 0,2-2 0,0-2 575,-1-4 0,3 2 0,6-5 0,1-1 42,4 0 0,5-1 0,7-7 0,2 1 176,3-1 0,13 3 1,13 1-1,8 4-407,7 3 1,13-5 0,7 6 0,5 2-354,5 2 0,-2 8 0,-8 2 0,-4 2-299,-2 3 1,-4 3 0,-11 1-1,-10-1-1786,-10-5 970,-13 5 0,-7-14 1026,-10 4 1,-5-4 1100,-8-2-624,9 0 0,3 0 1,14-2-1,7-2-11,7-2 0,7 0 0,-4 6 0,2-2-103,4-4 0,2 4 1,2-3-1,-2 1-27,-4-2 0,2-2 0,-8-6 0,-3 3-15,-7-3 1,1-7 0,-8-4 0,-4-2-94,-6-5 0,-8 5 0,-11-4 0,-6-2-212,-4 0 1,-10-4 0,-1 12 0,-3 0-519,0 0 1,9 1 0,-3 9 0,6 3-1863,6 6 2557,4 5 0,15 8 0,2 3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3.9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16 105 8437,'-2'-17'1740,"-4"-1"1,4 1-311,-3-1 0,5 3-1495,5 3 0,7 4 0,11 8 1,6 2-682,4 4 1,2 0-1,-2 9 1,-2 5 745,-2-1 0,-7 8 0,3 1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4.0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0 280 8331,'0'-18'0,"0"1"219,0-1 1,2 1 0,6 1 0,9 3 321,11 1 1,20 0-1,12-7 1,12 0-485,10 1 1,9-3 0,2 9 0,-2-3-58,-2-3 0,6 1 0,2-1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4.2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9 8514,'0'-8'1034,"0"10"-257,0 13 1,2 18-1,2 14 1,4 5-49,1 6 0,3 10 1,5 12-1,1 3-694,-1 7 1,-11-39 0,-2 2 0,-1-1-1,-2-1 1,-3 2 0,-4-1-1366,-3 2 0,-5-1 975,-5-2 0,-5-1 1,-12 6-1,-5 0 0,-4-3 1,0-1-1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4.8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263 398 8347,'-12'-16'0,"3"3"863,1 1 0,-4 6-530,6-5 1,1 9 0,5 2 0,0 9-59,0 7 0,0 3 1,0 5-1,0 5-124,0 4 1,7 2 0,7 0 0,5 0-271,5-1 1,5-4 0,-4-1-1,2 0-63,4-2 1,2-4 0,2-11 0,2-6-7,4-4 1,-4-12 0,3-9 0,-5-14 111,-6-12 0,-5-11 0,-13-5 0,-5-1 90,-4-4 0,-18-5 1,-11 1-1,-15 8 203,-17 5 1,-8 13-1,-9 5 1,-2 8 161,4 8 0,1 11 0,16 8 0,7 8-162,7 8 1,16 11-1,10 6 1,9 4-684,6 2 0,18 8 0,9 3 0,12 3-197,9-3 1,12 3 0,8-7 0,8 1 662,8 0 0,-36-19 0,1 0 0,1-1 0,1-1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5.0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51 8281,'0'-17'2666,"-1"1"-1879,-5 5 0,6 5-677,0 12 0,2 5 0,7 11 1,1 3-359,0 2 0,1 2 0,7 4 0,-3-2-1427,-3-2 1675,4 0 0,-7 6 0,9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5.1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86 8404,'-29'-23'0,"1"-1"247,3 3 0,8 9-222,5 7 0,8 5 0,0 7-957,8 11 0,8 1 932,11 10 0,12 1 0,10 4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5.3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70 140 9368,'0'-33'0,"-2"4"978,-3 5 0,1 5 0,-8 4 45,-2 3 1,5 4-870,-3 8 1,8 8-1,-2 5 1,4 9-391,2 7 0,0 4 0,0 4 1,2 2-618,4 1 0,2 9 0,6-5 0,-3 3-1263,3 0 2116,-6-9 0,7 13 0,-5-7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2:11.7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1 419 8089,'0'-23'99,"0"-2"1,0 0 416,0-1 0,0-3 0,0 4 0,2 0-19,4 0 0,3 1 0,9 7 0,-1-1-146,1 1 1,7 5 0,2 3 0,2 1-152,0 4 0,0 4 1,4 6-1,-2 5-38,-1 5 0,-3 9 0,4 4 1,-4 6-106,-2 6 1,4-2 0,-5 5 0,-1 1-127,2 0 1,-4-5 0,7 7 0,-3-1 22,-4-1 0,4 4 0,-1-9 0,-1 1 24,2 2 0,-5-14 0,3 0 1,-2-10-54,3-7 0,-3-4 1,6-8-1,-2-4-5,-3-8 0,3-1 1,-2-18-1,-2-6 21,-1-8 1,-3-5-1,-1-3 1,-5 1-296,-5 0 0,-4-3 0,-2 1 0,-4 0 458,-7 3 0,-5 12 1,-17 4-1,-6 10 243,-3 6 1,1 3-1,-4 5 1,3 5-64,3 4 0,8 10 0,4 5 0,3 7-396,9 3 0,5 8 1,12 0-1,6 6-117,9 4 1,10 7 0,12-1 0,6 1-749,5-1 1,1 3 0,13-5 976,2-1 0,9 7 0,5-6 0</inkml:trace>
  <inkml:trace contextRef="#ctx0" brushRef="#br0" timeOffset="616">1450 961 8028,'18'0'878,"-1"0"0,1-8-122,-1-4 0,-7-3 0,-4-3 613,-4 1 0,-2-1 639,0 1-1815,0 7 0,-6 4 0,0 14 0,2 10-52,2 9 0,-4 6 0,1 2 0,1 0-123,2 0 1,2 1 0,0 5-1,0 6-290,0 3 0,6 1 0,-1-5 0,-1-3-200,-2 0 0,4-8 1,0-1-1,-2-8-1376,-2-7 1659,-2-1 0,0-17 0,0-8 0,0-15 139,0-13 0,6 1 1,1-9-1,1 0 111,0-3 0,5 1 0,-1 0 0,4 3 161,1 3 0,-3 8 1,1 4-1,5 1-126,-1 5 0,2 9 0,1 7 0,1 5-115,-2 5 0,1 5 0,-3 8 1,0 1-38,-3 4 1,-10-1 0,0 5 0,-4-2 113,-2-4 1,-10 5 0,-6-3 0,-7-2 128,-4-1 0,-4-3 1,-8 1-1,-2-3 101,2-3 1,3 1 0,3-7 0,3 0 534,7 2 1,4-6-600,1 3 0,16-3 0,10-2 0,13 0-325,14 0 1,8 0 0,11 2 0,3 2-584,1 2 1,6 8-1,-6-3 1,-2 3-363,-1-3 0,-9 5 1,-1-4-1,-4 3-190,-8 3 0,-14-1 1236,-13 1 0,-12-1 0,-4 0 0</inkml:trace>
  <inkml:trace contextRef="#ctx0" brushRef="#br0" timeOffset="867">350 1764 8039,'0'-17'776,"0"-1"0,0 1-190,0-1 1,8 3 0,7 1 0,11 4-174,9 3 1,19 1 0,4 6 0,10 0-466,8 0 1,3 2 0,7 4 0,-3 3-1938,-1 1 1989,-9 5 0,5-5 0,-8 8 0</inkml:trace>
  <inkml:trace contextRef="#ctx0" brushRef="#br0" timeOffset="1084">3144 1118 8680,'-17'0'1007,"-1"0"0,-1 0 0,-2 0 0,-4 2-673,-3 4 0,7 3 1,-2 9-1,3 1-589,3 4 1,1 3 0,5 5 254,5-2 0,4 8 0,2 7 0</inkml:trace>
  <inkml:trace contextRef="#ctx0" brushRef="#br0" timeOffset="3767">2690 105 8126,'0'-18'501,"0"1"1,0 0 930,0-1 1,0 6 233,0 1-1655,0 7 1,-7-2-1,-5 10 1,-4 4-119,-1 1 0,-2-3 0,-3 4 1,-1-2-224,2-4 1,-1-2 0,1-2 106,-2 0 0,-1 0 0,7-2 269,-1-4 1,9 2-1,5-8 75,8-1 1,2 5-1,9 2 1,4 4-7,1 2 0,5 2 0,0 4 0,1 6-11,-1 3 0,-2 10 0,-6 4 0,1 4-127,-1 2 1,-1 8 0,-2 4 0,-5 3-250,-1 2 1,-2 9-1,-6 5 1,-2 3-418,-4 1 1,-9 10 688,-9-10 0,-15 3 0,3-3 0</inkml:trace>
  <inkml:trace contextRef="#ctx0" brushRef="#br0" timeOffset="3865">2463 1345 8126,'18'-2'1976,"-1"-4"1,-5 4-1,0-6-1251,1 1 1,-3 5-726,1-4 0,9 4 0,7 2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5.5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0 173 8358,'0'-45'573,"0"4"1,0 7 1989,0 4-2159,0 13 1,0 11-1,0 12-394,0 6 0,14 9 1,5 4-1,7 2-118,5 4 0,4-3 0,5 1 0,5 2-800,0 2 0,3 2 0,-7-2 908,-2-4 0,-2 4 0,-3-6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5.6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0 158 8473,'0'-35'344,"0"0"1,8 8 0,4 4 0,5 5-34,6 7 0,12 3 0,14 8 0,5 0-287,4 0 0,8 14 1,-4 5-1,1 4-337,-5 2 0,-6 8 313,-5 2 0,-5 0 0,-7 8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5.99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70 9798,'12'-15'214,"-2"1"0,0 5 192,-1 1 1,11-4 0,9 6-1,6 2-289,5 2 0,5 2 1,7 0-1,1 0-733,-1 0 0,-5 0 0,-5 2 0,-3 4 596,-6 6 0,-9 3 1,1 3-1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6.1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8314,'8'-15'-81,"4"3"1,-1-3 0,5 3 0,5-1 450,4 1 0,6-2 1,8 8-1,4 3-335,1 1 0,3 2 0,4 0 1,-3 0-809,-1 0 1,-11 2 772,-1 3 0,0 5 0,-8 8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6.44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192 171 12265,'-25'-40'-226,"-2"1"0,-2 4 1534,0 4 1,7 17-970,-1 3 1,11 11 0,5 9 0,1 13-681,0 9 0,0 2 0,8 13 0,4 3-1225,5 1 0,5 10 1532,1 4 1,1 4-1,-1 2 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6.7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489 36 8516,'-17'-8'404,"5"0"1,0-3 0,-1 5 124,-3 4 0,-7 2 0,-2 0 0,-2 2-110,-4 4 0,3 3 0,-1 11 0,-2 1-472,-2 2 1,6 8 0,2-2 0,2 4-217,-1 2 0,1-6 0,6 1 0,1-1-86,4-2 1,-1 0 0,7-6 24,2 3 0,2-7 463,2-5 1,8-8 0,4-1 0,3-4 437,3-5 1,7-8 0,4 4 0,4-1-127,2-1 1,6 8 0,-1-2 0,1 5-321,2 1 0,-6 1 0,3 5 1,-3 6-221,-2 3 1,0 5 0,0 3 0,-2 6-540,-4 4 0,-4-4 1,-9 0-1,-5 4-557,-5 6 0,-4-8 1,-2 4 1190,0-2 0,-15 0 0,-5 2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6.9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51 8523,'37'-16'34,"4"5"0,-4 1 0,3 6 0,-3-2 245,-2 2 1,-8 10-1,-3 6 1,-7 3-395,-5 3 0,1-1 1,-7 3-1,-2 1 115,-2 2 0,-10 8 0,-2-4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7.1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403 70 8570,'0'-18'354,"-2"1"1,-4 1 214,-6 5 0,-3 3 0,-3 10 1,-1 4-195,-4 5 0,-3 13 0,-5 5 0,2 6-159,-2 6 1,0 3-1,2 9 1,6-1-844,3 0 1,3 3-1,-1 1 627,1 2 0,-1 8 0,1-4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7.3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165 123 8491,'-35'-33'303,"0"4"0,6 4 1,2 9 1586,2 5 1,11 3-1584,14 8 1,16 6 0,15 2 0,7 1-724,9 5 0,3-4 0,3 1 0,-1 3-632,1 1 1,-7 3 0,-1-1 1047,-2 1 0,5 7 0,-3 2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7.5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8395,'17'-8'226,"6"0"0,3-3 0,1 5-18,4 4 0,4-4 1,6 0-1,3 2-629,1 2 1,3 8 0,-7 2 420,-2 2 0,5 1 0,1 7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2:13.5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53 577 8071,'-18'-10'1515,"3"1"-501,3 3 1,4 12 0,8 0 0,0 9-630,0 8 0,8-1 1,4 7-1,5 2-250,7 2 0,1 0 1,6-2-1,-2-2-211,2 2 1,2-4-1,2 2 1,0 0-342,0-1 0,-8-3 0,-4-8 1,-3 1-1409,-3-1 1220,1-7 931,-9-2 0,-7-16 1,-8-4-1,2-3 484,3-3 1,2 1-1,5-1 1,6 1-73,3-1 1,11 7-1,3 1 1,6 2-500,5 4 1,-1 3 0,8 1 0,1 0-369,3 0 0,-1 0 0,-3 1 1,-6 3-293,-5 2 0,-3 0 1,-3-8-1,-7-4 32,-4-5 0,-9-7 1,-4-5-1,-6-6 142,-6-4 0,-6-8 1,-11-2-1,-6 1 77,-4-1 0,-2-6 0,0 5 0,0-1-25,0 4 1,2 10 0,4 4 0,6 2-1713,3 4 532,3 9 1,15 18 1374,8 11 0,23 12 0,8-1 0</inkml:trace>
  <inkml:trace contextRef="#ctx0" brushRef="#br0" timeOffset="518">1363 839 8176,'-8'-35'457,"-4"0"1,-1 8 0,-1 4 0,4 3 2363,3 3 0,1 0 198,6-1-2817,0 8 0,0 10 0,0 14 1,2 7 76,3 8 1,-1 0-1,8 4 1,0 4-270,-3 0 0,7 2 1,-6 0-1,1 4-291,1 1 1,-2-5 0,3 4-1,-3-3-346,-2 1 1,3 0-1,-5-6 1,-2-2-177,-2-4 1,-2-4 0,0-7 333,0-1 1,0-9-1,0-8 485,0-10 1,0-13 0,0-6 0,0-4 156,0-2 1,8-6-1,3 0 1,5 3 198,1 1 0,-5 9 0,0 5 0,1 4-181,3 1 0,1 3 0,1 3-220,-1 6 1,1 6 0,-3 6-93,-3 6 1,-5 3 0,-7 3 0,-1 1 240,-5 4 1,-6-3 0,-9 3 0,-4-3 87,-3-3 1,-1 1-1,-4-3 1,2-1 124,2-3 0,8-5 0,-3 4 0,5-2-125,2-5 0,7 1 0,8 0-304,12 2 1,11 0 0,20-6 0,7 2-566,9 4 1,-1-3-1,6 7 1,0-2-418,0-4 1,-6 6 0,1-1 0,-9 3-115,-7 0 1,-12-1 0,-8 7 1191,-7-1 0,-6 1 0,-8-1 0</inkml:trace>
  <inkml:trace contextRef="#ctx0" brushRef="#br0" timeOffset="717">140 1747 8051,'-6'-17'0,"0"-1"0,3 1 1094,1-1 1,6 3 0,9 1-1,18 3-597,18-3 1,19 1 0,17 1 0,12 4-526,-42 4 1,1 0 0,3 3-1,2 0 1,2-1 0,0-1-1,0 1 1,0 2-854,-2 0 1,-2 0 578,-1 0 1,-1 0-1,-4 0 1,-1 0 0,0 0-1,1 0 1</inkml:trace>
  <inkml:trace contextRef="#ctx0" brushRef="#br0" timeOffset="1118">3126 176 8180,'0'-18'551,"0"1"615,0-1 1,-7 8-415,-5 5 0,-3 5 0,-5 3 0,-1 5-693,-2 2 0,-3 2 0,5 5 1,-4 1-440,-2-1 0,3-5 0,-5-1 0,0 1 75,2-2 0,-4-3 0,8-7 0,1-2 521,3-3 0,9-7 0,4-9 1,4-5 126,2-1 1,16 0 0,9-4 0,12 4-3,10 2 1,-3 3 0,3 11 0,1 5 28,3 4 1,-5 4-1,-3 6 1,-4 9-311,-6 10 0,-10 14 0,0 6 0,-5 3-130,-7 2 0,-5 3 0,-12 1 0,-5 4-222,-5 2 0,-9 0 0,-4 2 0,-4-5-573,-2-5 0,-2 0 0,-4 4 1,-7 6-2698,-8 4 3562,-6 2 0,-8 0 0,0 0 0</inkml:trace>
  <inkml:trace contextRef="#ctx0" brushRef="#br0" timeOffset="1233">2725 1485 8180,'23'0'0,"0"0"1093,-1 0 0,-9 0 1,-1 0 501,2 0 1,1 0 0,1-2-1727,-5-3 0,-1 3 131,-4-4 0,-4 4 0,5 2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7.8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61 8444,'-25'-8'8,"0"-2"1,-4-5 0,5 1 771,5 2 1,9 11-1,4 2-348,4 15 1,12 3 0,6 11 0,7 1-358,4 2 0,4 3 0,8 3 0,2 2-892,-3-2 1,-3 0 0,-5-1 816,-7 3 0,4 8 0,0-5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8.2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297 453 8441,'18'-12'58,"-1"1"0,-5-9 0,-2 8 0,-1-1 1164,1 1 0,-6-3-628,2 3 0,-6 2 1,-6 1-1,-6 1-338,-3 4 0,-5 2 0,-1 2 1,-4 0-403,-2 0 0,-2 0 1,-4 2-1,2 4-19,1 6 0,7 3 1,-4 3-1,2-1-423,3 0 1,9 3 0,3 1 0,2 2 31,5-1 1,1 3-1,2-2 1,2-1 265,3-3 0,7-3 0,9-5 0,5-5 298,1-4 1,2-4 0,6-6 0,0-9 104,0-10 0,-6-6 1,-2-4-1,-2-4 387,-4-6 1,-1-3-1,-5-2 1,-3-1 137,-6 1 1,-4 7 0,-4 4 0,-2 7 192,-2 4 1,-7 11-1,1 9-557,-4 3 0,7 3 0,3 10 1,4 7-380,2 8 1,0 1 0,2 9-1,4 4-315,5 4 0,11 3 0,3-1 1,2 6-392,4 3 0,2 0 1,0-1-1,-2-2 811,-2 1 0,0 10 0,6 4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8.4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95 8406,'0'-23'0,"0"0"2289,0 1-1588,-8 3 1,6 11 0,-3 8-494,3 10 1,9 7 0,5 5 0,4 1-607,1-2 1,0 6 0,1 1 0,-3 1 397,-3 0 0,11-8 0,-3 4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18.55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18 183 10248,'0'-53'-197,"-6"11"0,1 7 0,1 9 1501,2 7 1,2 11-1596,0 8 1,0 10-1,2 13 1,2 6 266,1 4 0,9 10 1,-4 2-1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27.7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1632 1590 8298,'0'-29'0,"2"2"406,4 1 0,-2 3 0,8 7 0,1 3 227,3 1 0,15 8 0,6-1 0,7 5 104,11 5 0,-1 7 1,10 11-1,2 8-423,2 8 1,2 8 0,-2 11 0,-4 6-285,-6 4 1,-13 4-1,-12 3 1,-14 9-267,-11 7 0,-18-2 0,-17 4 0,4-47 0,-5-2-269,-5 0 1,-5-1-1,-7 2 1,-4-1 0,-2 2-1,-2-1 1,-4 2 0,-1-2-276,-2-2 1,0-1 0,2-4-1,-1-2 780,1-3 0,0-2 0,1-5 0,0 0 0,-2 3 0,1 0 0,2 1 0,0-1 0</inkml:trace>
  <inkml:trace contextRef="#ctx0" brushRef="#br0" timeOffset="416">183 2219 8167,'-47'0'565,"1"0"1,15 0 0,2 0 425,7 0 1,14 0-1,10 1-613,14 5 0,19-4 0,19 4 1,18-4-160,19-2 0,8 0 0,-41 0 0,2 0 0,2 0 1,1 0-215,2 0 1,2 0 0,6-3 0,1-2-1,3 0 1,1-1 0,2-2 0,-1 0-458,0-1 1,-2 1 0,-6-1 0,-3 0-1,-6 0 1,-1 1 0,-4-1 0,0 0-691,0 0 0,-1 1 1,33-4 1141,-8 0 0,-5 5 0,-18-7 0,-9 1 0,-8 1 0</inkml:trace>
  <inkml:trace contextRef="#ctx0" brushRef="#br0" timeOffset="917">1877 245 8474,'-6'-25'0,"0"-2"582,2-1 1,-3 3 0,1 8 591,2-1 0,-4 7-620,2-1 1,0 10 0,6 2 0,0 12-221,0 9 0,0 6 0,2 8 0,2 0-106,2 0 1,8 8 0,-5 3-1,3 5-382,0 1 1,-1 1-1,5-1 1,-3 0-521,-1 1 0,-2 1 0,3 0 1,-3 1-561,-2-5 0,-2-3 0,-6-1 1,-2-5 1233,-4-4 0,-4-10 0,-7-2 0</inkml:trace>
  <inkml:trace contextRef="#ctx0" brushRef="#br0" timeOffset="1132">1859 332 8396,'-5'-29'149,"-1"0"0,-6 8 0,6-2 0,2 3 558,2 3 0,2 3 0,2-1-317,4-5 0,6-1 0,9 5 0,4 3-101,3 1 1,3 0 0,9-3 0,7 1-260,3 3 1,3 5 0,-1-4 0,3 2-465,3 4 0,-10 3 0,3 2 0,-7 5-435,-5 6 0,-6 3 0,-10 3 1,-11 1 868,-8 5 0,-12 3 0,-2 8 0</inkml:trace>
  <inkml:trace contextRef="#ctx0" brushRef="#br0" timeOffset="1266">2017 559 8396,'-10'0'1445,"4"0"-1152,12 0 1,6 0 0,13 0 0,10 0-503,9 0 1,7 0-1,1 0 1,2 0 208,5 0 0,3 0 0,8 0 0</inkml:trace>
  <inkml:trace contextRef="#ctx0" brushRef="#br0" timeOffset="1418">2051 926 8365,'-23'0'1090,"0"0"-574,0 0 0,15 6 0,8 2 0,12-1-404,9 1 0,16 0 0,13-4 0,10 2-746,8-2 1,0-2-1,14-2 634,1 0 0,10 0 0,4 0 0</inkml:trace>
  <inkml:trace contextRef="#ctx0" brushRef="#br0" timeOffset="1616">3379 402 8456,'-31'-23'0,"-6"0"0,-6 3 850,-5 7 0,5-1 0,0 8 0,3 4-92,-1 6 1,8 6 0,9 9-1,5 7-390,2 8 1,7 7 0,4 10 0,6-1-306,6 4 0,6 10 0,11 1 0,6 2-510,4 3 0,8 0 1,-1 0-1,-1 0-719,-2 0 1,-4-2 0,-6-4 1165,-9-6 0,-9-4 0,-9-1 0</inkml:trace>
  <inkml:trace contextRef="#ctx0" brushRef="#br0" timeOffset="2099">2995 1241 8453,'7'-35'380,"3"7"1,7 5-1,3 2 229,3-3 1,6 11-1,14-5 1,9 3-1,10-1 0,8-1 0,6 1 0,5 3-325,5 1 1,-1 1-1,-3-7 1,-9 3-334,-7 3 0,-13-4 1,-14 7-1,-10-3-322,-12 0 1,-9 7 154,-14-7 0,-9 8 0,-11-4 0,-1 2-42,-4 1 1,-2-1 0,-4 6 0,-1 0 137,-3 0 1,6 6 0,6 1 0,0 3-23,1 4 1,-3 1 0,8 3 0,4-1-48,5 1 0,1-1 1,7 1-1,2 1-220,2 4 0,6-3 0,6 3 0,9-6 87,6-5 1,10 2-1,6-9 1,-2-1 322,-2-2 1,-3-11 0,1-9 0,0-11 660,0-10 0,-8-5 0,-5-13 0,-9-5 71,-7-8 0,-4-11 1,-4 1-1,-6 1 217,-9 3 1,-2 14 0,-11 8 0,1 9 317,2 8 1,2 8 0,7 17-818,1 7 0,1 10 1,5 11-1,5 9-339,4 10 0,10 17 0,5 3 0,9 5-157,7 6 0,10 2 0,3 4 0,5 1-382,7 3 0,-24-35 1,0 0-1,4-3 0,0-1 1,32 37-587,-2-2 0,-15-4 0,-3-4 0,-11-6 1013,-11-4 0,-1-9 0,-13-2 0</inkml:trace>
  <inkml:trace contextRef="#ctx0" brushRef="#br0" timeOffset="2249">4689 874 8921,'-8'-10'2810,"8"4"0,-2 14-2367,6 9 1,9 3 0,-3 9 0,2 0-1446,-1-2 0,1 6 0,5-4 1002,1 4 0,-1 10 0,1 2 0</inkml:trace>
  <inkml:trace contextRef="#ctx0" brushRef="#br0" timeOffset="2366">4566 699 9003,'-23'-54'1616,"0"7"0,1 3-1242,11 20 0,3 11 0,10 15-374,4 13 0,11 10 0,10 10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32.2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1219 2987 8398,'-35'-2'-147,"-2"-2"0,-2-2 229,-1 3 0,-3 1 0,4 2 1,-2 0 916,3 0 1,9 0 0,5 0-344,5 0 0,9 7 1,8 3-339,12 0 0,11 5 0,20-3 0,8 2-82,7-3 0,23 5 0,20-7 1,-42-3-1,3-2-126,5 0 0,2-2 0,0-1 1,2 0-1,6-1 0,3 0 0,1 0 1,1 0-263,3 0 1,1 0 0,6-1 0,0 0-1,2-1 1,-1 0 0,-3-1 0,-2-2-201,-6 0 1,-2 1-1,-8 1 1,-3 2 0,-11-2-1,-3 0 1,38 1-1676,-17 2 1,-22 0-576,-17 0 2602,-15 0 0,-24 0 0,-2 0 0</inkml:trace>
  <inkml:trace contextRef="#ctx0" brushRef="#br0" timeOffset="217">2913 2568 8309,'16'-41'821,"-5"0"0,5 3 1,-5 9-1,7 7-1055,5 9 0,12 5 0,12 8 0,7 0 922,10 0 0,-6 15 0,12 9 0,0 11-296,4 11 0,-2 5 0,-35-19 0,-1 4 1,30 35-264,-8 1 1,-11 6-1,-8-1 1,-10 3-522,-12 3 1,-11-5 0,-17 0 0,-17-3-8,-14 1 1,12-34 0,-4-1 0,-7-1 0,-4-2 0,-1 0 0,-3 0 23,-1-3 0,-3 0 0,0-2 0,-2-1 0,-6 3 0,-1 0 0</inkml:trace>
  <inkml:trace contextRef="#ctx0" brushRef="#br0" timeOffset="834">363 1293 8295,'-58'-35'323,"0"2"1,4 6 301,5 9 0,6 3 0,10 9 1,4 2 215,6 2 1,11 4 0,8 4-360,8 6 0,6 11 0,9 8 0,7 8-198,9 7 0,1 5 1,11 3-1,3 4-306,7 6 0,-1-3 0,6-1 0,-2-2-411,-3 0 0,-1-3 0,0-9 1,0-1-120,-5-8 1,-8-14 0,-14-6-1,-6-11 239,-4-10 1,-3-9-1,-3-16 1,-3-14 190,-2-11 0,-2-8 0,-6-8 0,0-2 120,0-4 1,0 6 0,0-1-1,-2 5 120,-4 0 0,-4 5 1,-7 5-1,1 8-381,5 7 0,-3 12-173,8 5 1,0 15 0,6 9 0,2 11-793,4 11 0,4 5 1228,7 8 0,9 15 0,1 5 0</inkml:trace>
  <inkml:trace contextRef="#ctx0" brushRef="#br0" timeOffset="1334">1097 1730 8512,'0'-18'1174,"0"1"0,-2 1 0,-2 3-341,-2 1 0,0 10-772,6 2 1,2 8-1,4 9 1,6 1-26,3-1 1,3 8 0,-1 5 0,1 3-72,-1 1 0,1-4 0,-1-1 0,1 0-361,-1-2 1,-1 4 0,-5-8 0,-3-1-860,0-3 1176,-6-2 0,3-9 1,-10-10-1,-5-13 11,0-12 1,-3-8-1,5-4 1,0-4 52,0-1 0,3 5 1,5-2-1,0 6-138,0 6 1,7-2 0,3 8-1,4 3-551,3 7 1,-1 5 0,13 8 703,2 0 0,2 8 0,2 1 0</inkml:trace>
  <inkml:trace contextRef="#ctx0" brushRef="#br0" timeOffset="2017">1638 1887 8432,'0'-18'1345,"0"1"0,0-1-255,0 1 1,0 5 103,0 1-1415,0 7 0,2-4 0,2 10-349,2 4 0,2-4 290,-3 4 1,-1-4 298,8-2 1,-8-8 0,2-4 333,-4-3 0,-4-5 0,-2-1 0,-4-2 133,-2 1 1,5 3-1,-5 1 1,0 3-18,0 3 1,7-3 0,-5 5-368,0 0 1,6 4-428,-4 12 1,4 4 0,4 9 0,2 3-59,2 1 1,8 2-1,-3-3 1,5 1-12,1-2 0,1-1 1,-1-3-1,1-1 174,-1-5 1,0 3 0,1-8 394,-1-3 1,1-14-1,-3-9 1,-3-7 322,-6-10 0,2-5 0,-3-11 1,-1-1 63,-2-4 0,-2 3 0,-2-1 0,-2 6 178,-1 3 1,-9 10-1,2 2 1,-1 10 481,1 6 1,-1 7-1244,7 0 0,0 16 0,6 2 1,0 12-277,0 11 1,10 8 0,7 17-1,10 2 6,6 2 1,10 10-1,5 0 1,9 10-113,-26-35 1,2-1 0,29 36 0,-30-35 0,0 1-1,0-1 1,0 0-130,-1-1 1,0 1 0,-1 0 0,-2 1 0,19 42 0,-8-5-373,-8-5 0,-12-20 0,-9-11 277,-2-12 1,-5-16 0,-8-13 698,-7-8 0,-6-11 0,-3-13 0,-4-3 174,-2-5 1,-2-11-1,-6 0 1,2-3 375,4-2 0,-4 1 0,5 3 0,1 3-68,4 2 0,4 3 1,1 7-1,3 3-54,3 7 1,6 6-1142,12 5 0,11 4 0,13 8 0,4 2-376,7 4 0,-2-4 1,10 4-1,1-4 1017,0-2 0,14 0 0,-9 0 0</inkml:trace>
  <inkml:trace contextRef="#ctx0" brushRef="#br0" timeOffset="2217">2669 1520 8635,'-10'-8'716,"2"6"1,8-3-1,0 10 1,0 9-473,0 7 1,0-1 0,0 5-1,0 0-463,0 4 1,6-2 0,2 3 0,-1-1-1821,1-2 2039,6 6 0,-4-6 0,7 8 0</inkml:trace>
  <inkml:trace contextRef="#ctx0" brushRef="#br0" timeOffset="2350">2791 1049 8370,'-27'-41'0,"-4"2"1435,-2 6 1,2 6 0,13 11-1063,1 5 1,7 5-1,6 12-1602,8 5 1229,6 13 0,15 11 0,2 9 0</inkml:trace>
  <inkml:trace contextRef="#ctx0" brushRef="#br0" timeOffset="3067">4956 2568 8403,'-7'-41'423,"-5"0"1,-5 1 0,-5 5 0,-1 2 270,2 4 1,1 3 0,1 7 0,-3 0-24,-1 1 0,0 5 0,5 13 1,-1 0-175,-4 0 0,1 15 0,-5 10 0,0 12-223,0 10 0,0 11 0,-2 8 0,5 8-131,5 7 1,9-1-1,4 1 1,8 3-248,10 1 0,9 6 0,20-3 0,8-9-16,7-5 1,8-12 0,12-4 0,5-5 80,4-7 0,-37-27 1,1-5-1,3-3 0,1-4 1,4-4-1,1-4-45,2-5 0,0-4 0,5-4 0,0-5 0,1-10 1,-2-6-1,0-2 0,-2-2 10,-2-1 0,-3-3 0,-4-3 1,-2-3-1,-2-1 0,-3-1 0,-3-2 1,-4-1-50,-3-1 0,-4 0 1,-6 2-1,-6 1 0,-2-45 1,-14 4 343,-14 7 1,-17 3-1,-22 13 1,-9 10-86,-12 9 1,-15 9 0,35 23-1,-1 3 1,-2-1 0,-1 3 24,-1 1 1,0 2-1,-1-1 1,1 3-1,3 6 1,1 2-1,-48 3-531,6 8 0,2 15 1,9 10-1,17 10-780,12 5 0,12 16 0,12 8 0,8 7-355,7 9 1,12 3-1,20 0 1505,-2-44 0,3 1 0,1-2 0,2 1 0,4 0 0,1 1 0,2 0 0,2 1 0,2 0 0,0 1 0</inkml:trace>
  <inkml:trace contextRef="#ctx0" brushRef="#br0" timeOffset="3316">5725 3983 8481,'-20'-6'1725,"-3"0"0,4-2 1,-5 4-940,5-2 0,7 1 0,3 7 0,1 5-379,4 11 1,2 7 0,2 10 0,0 2-336,0 4 0,2 11 0,4 14 0,6 6-224,3 3 1,4 9-1,1-1 1,-1 7-596,-3 3 0,-5 6 1,1-6-1,-6-2-236,-4-2 1,-12-9 0,-5-3 0,-9-5 982,-3-8 0,-10 0 0,-7-19 0</inkml:trace>
  <inkml:trace contextRef="#ctx0" brushRef="#br0" timeOffset="3517">5061 4402 8784,'-17'-72'0,"1"2"775,5 6 0,3 0 0,10 19 0,4 1 196,5 3 0,18-2 1,8 2-1,8 3-583,9 1 0,6 12 0,12 5 0,2 9-371,2 3 1,-1 10 0,-3 11 0,2 9-452,1 7 1,5 13-1,-10 9 1,-8 9-813,-6 8 1,-5 0-1,-5 15 1,-7 5-1544,-8 3 2524,-17-41 0,-3 1 0,-1 1 0,-2 1 1,1 4-1,-1 0 0</inkml:trace>
  <inkml:trace contextRef="#ctx0" brushRef="#br0" timeOffset="4684">6808 2795 8250,'-18'-27'261,"1"2"1,-1 7 0,1 1 728,-1-1 0,12 8-734,12 5 0,16 3 0,26 2 0,16 0-161,14 0 0,-28 0 1,3 0-1,6 0 1,2 0-1,9 0 0,4 0-173,8 0 0,2 0 1,7 0-1,1 0 0,5 0 1,2 0-1,0 0 1,0 0-384,-1 0 1,0 0 0,-4 0 0,0 0 0,-4 0 0,-1 2 460,-7 0 0,0 1 0,2 1 0,-3 0 0,-10 2 0,-2 0 0,3-2 0</inkml:trace>
  <inkml:trace contextRef="#ctx0" brushRef="#br0" timeOffset="4984">10091 1485 8458,'-6'-52'328,"0"-1"1,0 3 0,6 5 0,0 8 1075,0 6 0,0 20-1028,0 5 1,8 19 0,4 19-1,5 8-123,7 13 1,-3 17-1,6 17 1,-13-38-1,-1 3-242,1 4 1,-1 2-1,1 7 1,0 2 0,1 9-1,-1 1 1,-3 6 0,-1 1-318,-2 8 0,-2 3 0,-3-28 0,0 3 0,-2 0 0,-1 9 0,-1 2 0,-1 0 0,-1 3 0,-1 0 0,-1 0 58,-1 2 0,-2-1 0,-1 0 0,-3-1 1,-1-2-1,-1 1 0,-1-1 0,-1-1 1,0 0-1,0-2 0,-1-1 0,0 0-76,-1-1 1,1 0 0,-1-2 0,-4 24 0,0-4 0,2-6 0,1-3 0,3-10 0,1-1-515,3-6 0,1-2 838,1-9 0,0-2 0,2 1 0,1-1 0,-5 37 0,4-4 0</inkml:trace>
  <inkml:trace contextRef="#ctx0" brushRef="#br0" timeOffset="5914">10091 420 8395,'-12'-8'164,"1"-4"1,9-3 352,2-3 1,19 9 0,22 3 0,21 4-367,21 2 0,-32 0 0,3 0 1,15 0-1,4 0 0,9-1 0,5 0-92,10-1 0,4-2 0,-26 1 0,2 0 0,1 0 0,10-3 0,1 0 0,0 0 0,3 0 0,1 0 0,0 1-264,0-1 1,1 0-1,0 0 1,1 0-1,-1 1 1,0-1-1,1-1 1,0 1 0,1-1-1,1 0 1,1 0-1,0 0 180,-23 1 0,1 1 0,-1-1 0,0 0 0,18-4 0,-1 0 0,0 1 0,-1 0 0,0 2 0,-1-1 0,-4 1 0,0 0 0,0 0 40,-3 0 0,0 1 0,-1-1 1,-2 2-1,0-1 0,-1 0 0,-2 0 1,-1 0-1,0 1 0,-4-1 0,0 1 1,-1 0 46,29-1 1,-2 0 0,-8 2-1,-3 1 1,-8 1 0,-1 2 0,-5-2-1,-1 0-2,-3-1 1,-2 0-1,-6 0 1,-1 0 0,-8 3-1,-2 0 1,38-2-46,-16-4 1,-12 4 0,-16-3 0,-9 3-110,-10 2 1,-11 0-19,-2 0 0,-8 2 101,1 3 0,-3 7 0,-2 9 1,0 5 550,0 1 1,0 4 0,0 10-1,0 7-335,0 8 0,-7 7 1,-3 10-1,-2 9-142,1 11 0,4-41 1,0 1-1,-3 4 1,-1 2-1,-1 5 1,0 2-142,2 4 1,-1 2-1,-1 3 1,-1 1 0,0 5-1,1 1 1,-2 5-1,0 1-71,-1 7 1,-1 0 0,3-4 0,1 0 0,4-25 0,0 1 0,1 0 0,-3 31 0,0 0 9,1 0 0,1 0 0,4-29 0,1 1 0,0-1 0,1-1 0,0 0 0,0 0 0,2 0 0,0 0 0,0-1-7,3 32 0,0-2 0,1-4 0,2-1 0,2-1 0,1 0 1,1-1-1,0 1 45,1-1 0,1-2 0,-2-11 0,0-3 0,1 2 0,1-2 0,-2-6 0,-1 0 101,0-5 0,0 0 1,-3-4-1,-1 0 1,0-3-1,0-1 1,-1-3-1,0-1 191,0 40 0,-2-21 0,-2-6 0,0-10 87,0-7 0,-8-12 0,-6-12 0,-7-4-55,-8-1 0,-8-3 0,-8-1 0,-11-5-201,-10-1 1,-19 4-1,31-9 1,-3 0 0,-7 0-1,-2 0-66,-7 1 0,-1-1 0,-7-2 1,-1 0-1,-11 2 0,-3 0 0,29-2 1,-2 0-1,0-1-57,-5 0 0,0 0 0,-1 0 0,-6 0 0,-2 0 0,0 0 0,-4 0 0,-1 0 0,-1 0 0,-2 0 1,-1 0-1,0 0 113,-2 0 1,0 0-1,0 0 1,1 0-1,0 0 1,0 0-1,-3 0 1,0 0-1,1 0 1,-1 0 0,1 0-1,0 0 52,0 0 1,0 0 0,2 0 0,7-2 0,2 0 0,0 0 0,1 0 0,0 0 0,2 0 0,6 1 0,2 0 0,0-1-51,-27 1 0,2 1 1,9-1-1,2 2 0,10-1 1,2 0-1,10 0 0,2 0-177,11 0 0,3 0 1,-34 0-1,15 0 1,2-4 162,2-8 0,12-2 0,-7-15 0,1 0 0</inkml:trace>
  <inkml:trace contextRef="#ctx0" brushRef="#br0" timeOffset="6381">9235 2341 8243,'-23'-39'0,"0"4"499,1 2 0,-3 8 0,2 4 5,1 7 0,13 8 0,9 12-362,9 6 1,17 5 0,9 6 0,9 7 52,7 3 1,9 3 0,4 5 0,4 6-125,2 3 0,-1 10 0,1 4 0,-2 6-169,-4 6 0,-13 1 0,-16 5 0,-14-4-152,-13-1 0,-20-5 0,-27 2 0,-17-8 41,-18-8 0,33-31 0,-3-2 0,-2-1 1,-1-1-1,-2-2 0,-1-1-25,-1-1 0,-1-1 0,0-2 0,1 1 0,1-2 0,1-1 0,-44 9-341,4-4 1,15-9 391,4-4 0,20-4 0,-1-2 0</inkml:trace>
  <inkml:trace contextRef="#ctx0" brushRef="#br0" timeOffset="6831">12798 769 8436,'0'-33'0,"0"4"0,-2 4 807,-4 0 1,4 11-1,-6-2 62,1 7 1,5 11 0,-4 11 0,4 9-376,2 7 0,0 11 0,0 7 0,0 5-253,0 7 1,2 3 0,4 8 0,3-1-338,1 1 0,4 2 1,-7 0-1,3 0-379,4-4 1,-6-2 0,-3 3-1,-3 1-790,-2 0 1,0-10-1,0-7 1,-2-11 1264,-3-5 0,-5-10 0,-8-1 0</inkml:trace>
  <inkml:trace contextRef="#ctx0" brushRef="#br0" timeOffset="7297">13269 1066 8286,'-7'-23'314,"-7"1"1,-7 5 190,-8 3 1,-4 10 0,-4-1 0,-2 3-148,-2 2 0,-1 7 0,3 7 0,-2 7-117,2 8 1,10-1 0,8 1-1,7 2-182,8 2 0,4 4 0,2 1 1,2 3-269,4-2 0,6 4 0,11-3 0,6-1-283,4-2 1,2-4 0,0-2-1,0-4 67,0-1 1,0-3 0,0-8 0,0-1 127,0-2 0,-6-9 0,0 3 0,0-4 220,-2-2 1,4 0 0,-8 0 0,1 0 172,1 0 0,-6 0 0,7 0 0,-3 0 55,0 0 0,2 0 0,-3 0 0,1 0 53,-2 0 0,-1 0 1,-3-2-1,1-2 103,-1-1 1,-5-7 0,-1 2 0,1-3 80,-2-7 0,3-3 0,-5 2 0,0-5 85,0-1 0,-3-2 0,-3-6 0,2 0-29,2 0 0,0 0 0,-6 1 0,0-1-178,0 0 1,6 7-1,0 5 1,-1 4-52,3 1 1,2 9-1,7 3-311,1 4 0,5 17 1,2 9-1,2 7-358,4 4 1,-3 2-1,1 3 1,2 7-107,2 3 1,-4 3 0,-2-3 0,-2-1-269,-3-3 1,-11 1 0,-3 5-1,-2 1 828,0-1 0,-16 0 0,-9 1 0</inkml:trace>
  <inkml:trace contextRef="#ctx0" brushRef="#br0" timeOffset="7431">13828 1747 8286,'0'-29'78,"0"0"0,0 8 0,0-3 0,0 5 32,0 1 1,8 3 0,4 1-1,5 5-540,6 1 1,5 2 0,8 6 0,5 0 429,6 0 0,3 0 0,3 0 0</inkml:trace>
  <inkml:trace contextRef="#ctx0" brushRef="#br0" timeOffset="7581">14474 1433 8286,'-17'-8'806,"1"10"0,5 2 1,5 13-431,4 9 1,4 3 0,4 6 0,4-1-828,-1 1 0,7 2 1,-3 2-1,7 2-1894,3-2 2345,0-2 0,-5-3 0,-1 1 0</inkml:trace>
  <inkml:trace contextRef="#ctx0" brushRef="#br0" timeOffset="7731">14352 1118 8272,'-17'-46'199,"-1"-1"1,1 16 0,1 2-49,5 8 0,3 13 0,8 8 0,0 10-603,0 5 1,0 12 0,0 8 0,0 10 451,0 5 0,0 3 0,0-1 0</inkml:trace>
  <inkml:trace contextRef="#ctx0" brushRef="#br0" timeOffset="7964">11942 2550 8254,'-35'-23'498,"0"0"1,16 0 0,7 5 0,14 3-405,16 3 1,15-2 0,33 7 0,17-3-41,-34 3 1,3 0-1,9 0 1,2-1 0,10-1-1,4 0 1,8 0-1,4 1 9,-24 2 1,2 0-1,1 0 1,3 2-1,2 0 1,0 1-1,5-1 1,2 0-1,-1 0 1,2 0-1,1 0 1,0 1-296,0-1 1,1 1 0,0 0 0,0-2 0,-1-1 0,-1 1 0,-5 2 0,-2 0 0,0 0 0,-2-1 0,0 1 0,-1 0-12,-2 1 1,-1 0-1,-1 0 1,26 1 0,-2 0 242,-6 1 0,-1 0 0,-3-2 0,-3-2 0,-10 1 0,-2 0 0,-3 1 0,0-1 0</inkml:trace>
  <inkml:trace contextRef="#ctx0" brushRef="#br0" timeOffset="8581">11488 3319 8236,'-17'-18'220,"-1"1"1,1 0 0,1-1 1228,4 1 0,-3 1-196,3 4 0,3 5-907,-3 7 0,8 2 0,0 3-189,8 7 1,-2 6 0,4 5 0,-2 4-43,2 0 0,-4 6 0,3-4 0,-3 4-365,-2 2 0,0 0 1,0 0-1,0 0-156,0 0 1,-6 6-1,-1 1 1,-1 3-94,0 3 1,-5 3-1,3-1 1,-2-1-708,1-3 1,1 1 1205,-2 5 0,-3 9 0,5 1 0</inkml:trace>
  <inkml:trace contextRef="#ctx0" brushRef="#br0" timeOffset="8747">11645 3808 8236,'0'-23'73,"0"-1"0,0 3 130,0 2 1,0 1 0,2 1 0,2-1 257,2 1 0,13 5 1,1 2-1,5 3-352,6 3 1,4-4 0,6 2 0,5 2-566,5 2 0,1 8 0,0 2 1,1 2-833,-1 3 1288,-7-5 0,5 7 0,-5-5 0</inkml:trace>
  <inkml:trace contextRef="#ctx0" brushRef="#br0" timeOffset="8947">11837 3511 8236,'-7'-21'532,"-5"3"1,-2-3 561,3 9 1,3 6-1042,8 6 0,6 8 0,3 12 1,5 1-55,5 2 0,3 8 0,-5-2 0,1 4-338,-1 2 0,1 0 0,-1 0 1,1 0-257,-1 0 1,1 2 0,-1 2 0,-1 1 594,-5-1 0,5 6 0,-7-1 0</inkml:trace>
  <inkml:trace contextRef="#ctx0" brushRef="#br0" timeOffset="9231">12850 3581 8422,'10'-35'198,"-4"0"0,-4 8 1,-2 4-1,-2 3 551,-4 3 0,-4 1 0,-7 3 0,-1 3 118,1 2 0,5 2 1,1 6-1,-3 0-844,-2 0 0,1 10 0,1 7 0,5 11-321,1 5 0,2 3 0,6 3 1,2 4 5,4 2 0,4 1 0,9 5 0,2-3-122,3-1 1,-7-8-1,-5 1 1,-1-3 45,-1-2 0,-2-2 0,-8-4 1,0-6 240,0-3 0,-16-5 1,-7-3-1,-8-6-48,-4-4 0,-6-2 0,1-2 0,1-4-96,2-6 0,8-1 1,4-1-1,5 3-1010,10-3 1281,7-2 0,3-1 0,0 0 0</inkml:trace>
  <inkml:trace contextRef="#ctx0" brushRef="#br0" timeOffset="9447">13514 3441 8342,'0'-17'0,"0"-1"1156,0 1 1,-6-1-1,-2 3-52,-1 3 1,5 0-944,-2 12 0,4 12 0,2 17 0,0 4-152,0 2 0,8 8 0,1 1 0,3 3-347,0 0 1,-3-1 0,5 5 0,-4-3-476,-3-1 1,5-3-1,-6 5 1,-2-3 812,-2 3 0,-18-6 0,-3-1 0</inkml:trace>
  <inkml:trace contextRef="#ctx0" brushRef="#br0" timeOffset="9597">13147 3424 8342,'0'-45'0,"0"4"-44,0 4 1,8 4 0,4 4-1,5 4 312,6 0 1,14 11 0,14-3 0,7 3-82,4 5 0,8 1 1,7 8-1,3 2-894,3 4 1,-11 5 706,-2 12 0,-12 5 0,2 7 0</inkml:trace>
  <inkml:trace contextRef="#ctx0" brushRef="#br0" timeOffset="9931">13881 4210 13591,'0'-12'663,"0"0"0,-6 1 0,0-7 0,2 1-675,2-1 0,2-7 0,0-6 0,0-8 245,0-7 0,0-5 0,0-1 0,0-1 91,0 1 0,0 5 1,2 3-1,2 1-38,2 4 0,7 10 0,-1 8 0,6 7-338,5 8 1,4 4 0,10 6 0,2 8-326,1 11 0,11 14 1,-1 6-1,7 3-497,-1 9 1,-4-3-1,-5 6 1,-6-3-145,-5-3 1,-3 2 0,-5 1 0,-11-1-1353,-9-3 2370,-6-11 0,-26 3 0,-5-8 0</inkml:trace>
  <inkml:trace contextRef="#ctx0" brushRef="#br0" timeOffset="10064">13741 4122 8185,'0'-27'82,"0"4"0,0 1 0,2 3 0,6 0 513,9 3 1,10 4-1,14 1 1,8 5-730,7 4 0,8 4 0,10 4 0,3 4 134,3-1 0,1 15 0,7-5 0</inkml:trace>
  <inkml:trace contextRef="#ctx0" brushRef="#br0" timeOffset="10214">14649 3878 8326,'0'-18'1734,"2"9"1,4 3-1171,5 4 0,5 15 0,1 7 0,3 5-663,3 6 1,2 4-1,6 4 1,-1 4-482,1 1 1,2-5 579,2 2 0,-1-4 0,1-3 0</inkml:trace>
  <inkml:trace contextRef="#ctx0" brushRef="#br0" timeOffset="10347">14701 3755 8354,'-5'-52'0,"-3"0"0,-2 1 1744,-3 5 0,5 5 0,2 12-1375,4 6 1,10 11 0,3 6 0,5 6-1073,1 6 703,9 4 0,1 15 0,8 2 0</inkml:trace>
  <inkml:trace contextRef="#ctx0" brushRef="#br0" timeOffset="10931">16361 2498 8430,'-26'0'232,"7"-8"212,-4-3 1,15 3 0,14 2 0,19 4-224,18 2 0,21 2 0,27 2 0,-37-1 0,2 0-49,8-1 0,4 0 0,22-1 1,5 0-1,-23-1 0,4 0 1,1 0-1,9 0 0,3 0 1,2 0-243,5 0 1,3 0-1,1 0 1,-22 0-1,1-1 1,1 1-1,1 1 1,4-1 0,1 0-1,0 1 1,0 0-1,2 0 1,-1 0-1,1 0 1,1 1 115,1 1 1,0 0-1,1 0 1,-1 0-1,-5 1 1,0-1-1,-1 1 1,1 1-1,1-1 1,1 1-1,-1 0 1,1 0-1,-2 0 1,-1 1-1,1 0 1,0 0-99,0 1 0,1 1 0,-1-1 0,1 0 1,0 0-1,0 0 0,0 0 0,1 0 1,0 0-1,0 0 0,1 0 0,-1 1 0,2-1 1,-1 0-1,0 1 0,0-1-23,0 0 1,0-1 0,-1 1 0,0 0 0,-4 0 0,0 0 0,-1 0 0,0-1 0,-3 0 0,1-1 0,-1 0 0,-1 0 0,20 3 0,-1 0 0,-1 0-68,-6-1 0,-1 0 1,-4 0-1,-12-1 1,-3 1-1,-4-1 0,18 3 1,-6 0-1,-16-1 1,-4-1-859,29 5 0,-32 2 61,-26-9 1,-31-1 0,-20-8 938,-18-1 0,1-9 0,-12 4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36.2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66 256 8182,'-17'-8'879,"-1"-3"1,7 1 119,-1-2 0,8 16 0,0 6 0,8 13-783,8 12 1,5 12 0,9-1 0,7 5-278,5 1 0,5 1 0,-4-1 0,4 0-153,1 1 1,1-3 0,1-5 0,-5-10-218,-4-10 0,-10-13 0,-2-6 0,-1-6 101,-1-6 1,0-19 0,-5-16 0,-1-10 76,1-7 0,-7-10 1,-1-8-1,-2 3 39,-4 1 0,3-4 1,-1 1-1,-2 5 0,-2 10 1,-8 11 0,0 20-122,2 6 0,4 11 0,6 10 0,8 12 63,7 13 1,6 14 0,10 8 0,2 3 271,2 6 0,7 3 0,-3 3 0,7 2 0</inkml:trace>
  <inkml:trace contextRef="#ctx0" brushRef="#br0" timeOffset="132">1184 693 8174,'21'17'0,"-3"1"171,-3-1 0,-7 1 0,-2-1 610,-4 1 1,-2-7 0,0 1-316,0 2 0,-2 1 0,-2 2-434,-2 1 0,0-1 0,6 1-520,0-1 0,0 1 1,0-1 487,0 1 0,0-1 0,0 1 0</inkml:trace>
  <inkml:trace contextRef="#ctx0" brushRef="#br0" timeOffset="249">1254 361 8910,'-18'-41'0,"-1"1"2266,-4 1 1,5 4-1837,1 6-1854,7 11 1424,10 18 0,0 10 0,0 7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50.2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69 994 8522,'0'-27'0,"0"-4"1,0 8 0,-2 2 159,-4 1 0,4 3 1,-6-1 492,0 1 1,1 5 910,-5 0-874,-3 1 0,13 3-399,-4 8 1,6 8 0,4 9 0,3 1-11,3-1 1,-4 7 0,4 1-1,-1 2-105,1 4 0,-6 2 1,4 2-1,-3-2-136,1-4 1,6 2-1,-4-8 1,1-1-53,5-3 0,-4 2 0,1-3 0,5-8 89,5-7 1,6-6 0,10-9 0,6-13 39,9-12 0,18-18 0,-27 21 0,2-1 0,3-5 0,2 0-19,4-2 1,1-1 0,5-7 0,2-1-1,5-1 1,0-1 0,1 0 0,-2-1-112,-1 0 1,-2 2 0,-3 6 0,-1 2-1,-9 3 1,-1 1 0,-5 4 0,-1 2 86,29-24 0,-14 15 0,-23 20 0,-2 3-269,-4 3 1,-4 1-778,-7 5 0,-9 5-172,-3 12 1,-2 3 0,0 11-1,2 3-651,-2 6 1,-2 4 1794,-2 2 0,-8 8 0,-2 1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52.3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30 682 8359,'-6'-18'529,"0"1"1258,-7-1-1514,11 8 1,0 10-1,10 12 1,-1 6-204,1 5 0,6 2 0,-5 6 0,3-2-11,0 2 1,-7 2 0,5 2 0,0 0-173,0 0 0,-7-6 0,3-2 0,-4 0-58,-2 1 0,0-7 1,0 2 149,0-3 236,0-3 1,8-17-1,6-13 1,7-18 91,8-14 1,8-13-1,9-8 1,15-6-143,-27 34 0,3 0 0,7-7 0,2-1 1,6 0-1,4 1 0,6-4 0,2-1-158,8-4 1,0 3-1,-3 8 1,0 3 0,-3-2-1,0 2 1,-6 8 0,-2 2-221,-5 5 1,-1 2 0,-4 4 0,-1 3 0,31-8 0,-16 7-258,-20 5 1,-7 4 0,-11 8-2499,-3 0 762,-9 0 2206,-5 8 0,-14 2 0,-3 7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8:58.7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50 419 8198,'-17'-17'2071,"5"7"-1677,1 4 1,7 6 0,-2 6-1,6 6-202,6 3 1,2 10 0,5 5 0,-1 3-67,1 1 0,3 1 0,1 0 1,1 2-309,-1 4 1,-5-2-1,-2 5 1,-1 1-46,1 0 1,-4-5-1,4 5 1,-3-2-162,-3-4 1,-2-3-1,-2-3 1,0-2-777,0-1 0,-6-15 1164,1 3 0,-9-5 0,4 5 0</inkml:trace>
  <inkml:trace contextRef="#ctx0" brushRef="#br0" timeOffset="232">260 419 8243,'12'-33'0,"-3"2"-42,-1 2 0,0 10 1,-4-1-1,4 9 1018,1 3 1,-3-4 0,6 8-694,1 6 1,-3 0-1,2 12 1,-1 3-426,-1 5 0,4 3 1,-9-2-1,-1 4-216,-2 0 1,-2 6 0,-2-3 0,-4 3-46,-5 1 1,-5 1-1,-1-2 1,-1-2 402,1-1 0,-8-1 0,-2 6 0</inkml:trace>
  <inkml:trace contextRef="#ctx0" brushRef="#br0" timeOffset="433">871 70 8243,'-6'-18'0,"-1"3"364,-3 3 1,-2-1 0,-5 7 419,-1 2 0,1 2 0,0 6 0,1 8-452,4 11 1,-1 10 0,7 8 0,2 5-148,2 5 0,2 9 0,2 4 1,4 6-351,6 5 0,-3-1 1,1 8-1,-2-1-795,-4-1 1,-2 5 0,-2-5 0,-2-3 959,-4-7 0,-12 0 0,-9-8 0</inkml:trace>
  <inkml:trace contextRef="#ctx0" brushRef="#br0" timeOffset="565">732 734 8390,'7'-26'461,"3"-1"1,2 0-97,-1 4 1,3 5-1,7 5 1,6 3-699,6 2 1,0 2 0,14 6 0,3 0 332,7 0 0,5 8 0,8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2:24.3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0 995 8143,'0'-17'246,"0"5"1,0 1 662,0-3 0,0 4-345,0-1 0,8 1-366,4-2 1,-3 5 0,3 7 0,1 0-94,3 0 0,3 0 1,3 0-1,1 0-42,-2 0 1,5 0 0,-3 0 0,-2 2-39,-1 3 0,-3-3 0,1 4 0,-3-2 25,-3 2 0,3-2 30,-3 7 1,-4-5 0,-3 6 0,-1 2 6,2 1 0,-4 4 0,4 5 0,-2 5-38,2 4 0,-2 10 0,7 5 0,3 10-48,1 12 0,5 15 1,-10-35-1,1 1 1,1 3-1,1 1-47,1 3 1,-1 0 0,-1 4-1,0 1 1,1 1 0,1 2-1,-1 1 1,-1 2-100,-1-2 1,-1 1 0,0-1-1,0 0 1,-2 1 0,-1 0 0,0 0-1,0 0 69,-1 3 0,0 0 1,-4-4-1,-1-1 1,3 4-1,-2 0 1,0-1-1,-2 0 52,0 0 0,0 0 0,0-1 0,0 0 0,0 0 0,0 1 0,0 1 0,0 0-46,0-2 0,0 0 1,0-1-1,0 0 1,1-3-1,0 0 1,1 2-1,2 2 45,2 1 0,0-1 1,-2-1-1,1-2 1,1 1-1,0-2 1,1 0-1,0-1 23,0-2 1,1 0 0,1 3 0,0 0 0,-1-6 0,1 0 0,0 1 0,-1-1-31,1-3 1,0-2-1,0-2 1,-1-1-1,10 47 1,1-7 42,5-7 1,-5-11 0,4-4 0,-3-12 1,-3-7 1,-5-18 0,-3-2 21,-1-8 79,-2-11 1,-8-8 0,-6-10 0,-7-4-288,-7-7 0,-11 1 0,-1-7 0,-11 4-39,-6 3 0,-1-3 0,-2 11 0,-4 1-55,-6 3 0,3 4 1,3 4-1,6 4-143,5 5 0,4 7 1,10 3-1,6 4 410,10 2 0,-1-5 0,16 11 0,-5-6 0</inkml:trace>
  <inkml:trace contextRef="#ctx0" brushRef="#br0" timeOffset="717">1188 314 8206,'-10'-23'73,"2"0"0,2 1 458,1 3 0,-7 2 1,4 1 344,-2 4 1,7 3 538,-3 3-1233,-4 4 0,8 2 1,-2 12-1,6 3 6,4 3 0,2 5 1,-4 2-1,1 2-228,-1 4 1,4-4 0,0 3 0,0-1-372,-1-2 0,-1 6 0,-6-4 0,0 2-28,0-2 1,0-2 0,0-5 0,0 1-447,0-2 0,0 4 1,-2-1 884,-4-3 0,-3-1 0,-9-3 0</inkml:trace>
  <inkml:trace contextRef="#ctx0" brushRef="#br0" timeOffset="900">821 314 8206,'-6'-19'0,"-2"-2"544,-1-3 1,-3-5-1,-4 6 123,5 2 1,3 1 0,10 3-351,4-1 0,5 7 0,13 1 0,7 0-298,8 1 0,11-1 0,10-4 0,4 5-384,8 1 1,0-4 0,9 6 0,1 0-1814,-3-1 2178,7 5 0,-14-6 0,5 8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9:03.0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1 140 8337,'11'-17'878,"3"1"-983,5 5 0,14-3 0,18 6 0,13 1-23,17-1 0,14-4 0,-41 9 1,1 0-1,-1 1 0,1-1 128,-4-1 0,0 0 0,47-6 0,-11-7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9:02.4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280 156 8454,'-23'-35'0,"-1"0"0,3 2 472,2 4 301,9 11 0,2 13 1,8 10-1,0 9-613,0 7 0,8 6 0,5 10 0,7 4-200,3 6 0,2-3 0,-3 3 1,3 1-537,2 3 1,-6-1 0,3-1 0,-5-3-831,-1 3 1406,-9 1 0,7 3 0,-7-1 0</inkml:trace>
  <inkml:trace contextRef="#ctx0" brushRef="#br0" timeOffset="150">0 505 8824,'0'-35'0,"0"2"191,0 4 1,8-2 0,4 8 0,7 1-17,10 3 0,10 3 0,21 5 1,10 5-427,10 4 1,7 2-1,2 2 1,1 4 250,-5 5 0,-9 13 0,1 3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9:10.13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463 208 12457,'0'-45'-236,"-2"3"1,-2 7-1,-6 2 728,-5 3 0,-1 13 1,-13 11-1,-4 8-139,-6 10 1,-6 9 0,-5 22-1,2 11-255,1 14 1,10 12-1,19-34 1,1 3 0,3 2-1,3 3-110,0 2 0,3 2 1,2 3-1,4 0 0,2 3 1,4 0-1,4 3 0,5 0-283,5 2 0,3 0 0,3 3 0,2 0 1,2 0-1,1 1 0,0 1 0,2 0-187,-1-3 0,2-1 1,-1-2-1,0 0 1,2-1-1,0 0 482,-1-3 0,0 0 0,0-1 0,0 0 0,3 1 0,0 0 0,0 2 0,0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9:08.2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25 148 8662,'0'-35'0,"0"0"1159,0 0 1,0 14-562,0 4 0,-5 13 1,-1 6-1,2 13-381,2 12 1,8 14 0,1 8 0,3 7-87,4 8 1,1 4 0,3 0-1,1-2-251,4-2 0,-3 6 1,3 7-1,-5 1-590,-7 0 0,-1 3 0,-6-5 0,2-1-336,-2 3 0,-12-14 1046,-10 0 0,1-15 0,-8-7 0</inkml:trace>
  <inkml:trace contextRef="#ctx0" brushRef="#br0" timeOffset="597">672 410 8479,'0'-25'551,"5"11"-97,1-3 0,-8 11 0,-9 0 0,-7 6 35,-5 6 0,-4 6 0,-10 11 0,-4 6-379,-6 4 0,-3 4 0,-2 2 1,-1 2-36,1-3 1,-1-1-1,3-2 1,3 0-152,7 0 1,11-8 0,7-3 0,7-5-199,3-2 1,10-1 0,2-3 79,10-1 0,5-8 0,5 4 1,3-2 19,6-1 1,-2 9 0,2-4 0,4 1-82,6 1 1,-2 0-1,4 5 1,-4 1-41,-2-1 0,0 0 0,-1 1 1,-1 1 7,-3 5 0,1-5 0,-8 4 1,-2-3 170,-1-3 1,-11 1 0,-3-1 418,-4 1 1193,-2-9-17,0-1 1,8-14-1,4 0-1239,3 3 0,3 3 0,-1 5-343,0 7 1,1-2 0,-1 1 0,1 1-252,-1-2 1,-5 5 0,0-3-1032,1 3 1369,-5-5 0,0-4 0,-10-14 359,-4-9 0,4-9 1,-6-8-1,2-3 115,1-4 1,-1-2 0,6-5 0,0 1 178,0-1 1,8 3 0,5 0 0,7 5-285,3 7 0,10 0 1,0 9-1,6 5-409,-1 5 0,7 7 1,2 9-1,3 3-403,2 7 1,-5 9-1,-2 5 1,-1 3-117,1 8 0,-6-1 0,0 9 0,-8 0-431,-8-1 1,-6-3 0,-5 4-1,-6-1-1411,-4 1 2417,-2-6 0,-24 3 0,-5-7 0</inkml:trace>
  <inkml:trace contextRef="#ctx0" brushRef="#br0" timeOffset="730">881 1214 8499,'8'-28'84,"2"5"0,3 4 65,5 1 1,-3 3-1,16 3 1,6 6-109,8 4 1,5 2 0,4 0 0,3 0-42,1 0 0,8 8 0,-4 2 0</inkml:trace>
  <inkml:trace contextRef="#ctx0" brushRef="#br0" timeOffset="897">1702 969 8343,'0'-17'508,"0"-1"1,2 7 254,4-1 0,3 12 0,9 4 0,-1 13-600,1 8 0,5 5 0,2 6 0,2 3-540,4 2 1,-3 2 0,-1-5-1,0 3 377,0-2 0,-5-2 0,3-2 0</inkml:trace>
  <inkml:trace contextRef="#ctx0" brushRef="#br0" timeOffset="1014">1737 620 8570,'0'-41'0,"0"0"865,0 2 1,2 12-668,4 10 0,3 7 1,11 10-199,3 0 0,4 8 0,8 2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9:06.972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0 157 14397,'16'-35'0,"-4"2"62,-7 4 0,5 4 0,2 10 0,5 3 715,6 6 1,7 4 0,8 2-1,5 0-897,2 0 0,-5 8 1,7 4-1,0 3-784,-3 3 1,5-1-1,-10 2 805,-6 5 0,1-5 0,-6 6 0</inkml:trace>
  <inkml:trace contextRef="#ctx0" brushRef="#br1" timeOffset="167">227 594 8539,'18'-27'206,"-5"3"1,3 11 0,5 1 404,5-1 1,5 5 0,9 2 0,9 4-352,7 2 1,12 0-1,10 2 1,1 2-1370,5 2 0,1 5 1109,2-5 0,8 8 0,2-4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9:04.939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77 126 11992,'0'-29'230,"0"0"1,-6 8 0,-2-1 724,-2 9 0,6 1-651,-1 12 1,3 6 0,2 17 0,0 8-272,0 8 1,2 0-1,1 9 1,5 5-201,2 3 0,-4 4 0,3-4 0,-1 3-40,-4-3 1,0 6 0,0 0 0,2 2-661,-3 0 1,-8-8 0,-7 3-1,-3-7 788,-3-5 0,-7-5 0,-2-7 0</inkml:trace>
  <inkml:trace contextRef="#ctx0" brushRef="#br1" timeOffset="166">146 196 8534,'0'-33'232,"0"4"0,0 4 0,0 7 0,0 1 203,0-1 0,8 9 1,6 1-1,5 2-216,4 0 0,8-2 0,0 5 0,6-3-444,4 2 1,8 4 0,-5 4 0,1 4-545,-4 1 0,-6 3 0,-6 7 769,-6 5 0,-4-5 0,-1 6 0</inkml:trace>
  <inkml:trace contextRef="#ctx0" brushRef="#br1" timeOffset="316">77 458 8534,'-6'-10'103,"10"4"96,11 5 0,16 1 0,4 0 1,12 1-204,9 5 0,0-2 0,8 8 1,0 1-1354,-2 3 1357,-1 9 0,-17-5 0,-1 5 0</inkml:trace>
  <inkml:trace contextRef="#ctx0" brushRef="#br1" timeOffset="467">7 964 8534,'-6'-1'271,"12"-5"1,13 4-1,24-4 1,9 4-199,10 2 0,10 0 0,8 2 0,7 2-1617,2 2 1544,0-1 0,-1 3 0,-1 2 0</inkml:trace>
  <inkml:trace contextRef="#ctx0" brushRef="#br1" timeOffset="683">1526 615 8549,'0'-35'919,"-8"6"0,-3 2 0,-5 2-703,-1 3 1,-7 9 0,1 3 0,0 2 541,-2 4 0,5 4 1,-3 6-1,3 6-570,3 3 1,5 11-1,3 3 1,-1 4-528,0 2 1,6 5 0,-1 1 0,3 0-434,2 2 0,2-5 0,1 7 0,5 0-102,2-1 1,-6-11 0,4 2 0,-3-4-1124,1-4 1997,0-1 0,-6-9 0,0 1 0</inkml:trace>
  <inkml:trace contextRef="#ctx0" brushRef="#br1" timeOffset="1067">1316 703 8513,'-17'0'90,"0"0"0,-1 0 620,1 0 1,5 1-1,0 7-338,-1 10 0,5 1 0,2 10 1,4 2-374,2 2 0,2 10 0,4 3 0,6 5-299,3 1 0,5 1 1,1-1-1,2 1-312,-1-1 1,-11 0 0,-5 1 611,-4-1 0,-2 8 0,0 2 0</inkml:trace>
  <inkml:trace contextRef="#ctx0" brushRef="#br1" timeOffset="1550">967 1366 8563,'23'-35'35,"3"2"0,1 4 163,4 6 1,10 3 0,7 3 0,8 0 302,8-1 1,4 3 0,4 3 0,2 4-514,2 0 1,-3 6-1,-11-3 1,-9 3-554,-10 2 1,-9 0 359,-4 0 0,-15 0 0,-15-2 270,-10-4 1,-7 4 0,-6-4-1,-6 4 238,-4 2 1,-2 0 0,0 2 0,0 2-173,0 2 1,2 7 0,2-1 0,4 2-79,1-3 1,3 5-1,6-5 1,1 5-332,4 1 1,5 1 0,7-1 0,0 3-129,0 3 1,7-9-1,7 3 1,7-3-64,9-5 1,8-1-1,3-8 1,-2-2 220,-2-4 0,-4-11 0,-2-14 0,-6-6 399,-6-4 1,1-9 0,-14-1-1,-4-7 375,-6-4 0,-12 6 0,-11-2 1,-4 3 729,-6 3 0,-4 7 0,3 4 0,-3 7 2151,2 4-3398,10 13 1,11 23 0,16 13 0,12 8-2,13 10 0,10 6 0,8 9 0,6 1-510,3-1 1,3 0-1,-1 3 1,0 1-571,1 2 1,-1 6-1,-1-4 1,-7 1 1071,-9-1 0,0-2 0,-8-6 0</inkml:trace>
  <inkml:trace contextRef="#ctx0" brushRef="#br0" timeOffset="1716">2294 1366 9152,'10'-8'474,"-2"-1"1,-8 1 0,2 8 0,2 10-489,2 5 1,5 8 0,-5 3 0,0-1-1683,2 0 1689,-6 6 0,13-4 0,-5 8 0</inkml:trace>
  <inkml:trace contextRef="#ctx0" brushRef="#br1" timeOffset="1849">2015 982 8641,'-8'-47'0,"-1"3"26,-1 1 0,2 16 0,10 11-200,4 7 0,11-3 1,12 6-1,4 4 174,2 6 0,16 6 0,3 7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9:13.1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179 1064 8517,'-35'-7'36,"0"-5"1,6 4-1,2 2 1,3 2 560,9-1 1,1 3-368,14-4 1,14 4 0,21 2 0,11 2-264,11 4 1,5-4-1,9 3 1,5-3-965,6-2 997,3 0 0,10 0 0,2 0 0</inkml:trace>
  <inkml:trace contextRef="#ctx0" brushRef="#br0" timeOffset="299">1069 86 8463,'-35'-33'336,"2"6"0,4 10 741,6 9 1,6 10 0,5 11-1,6 17-753,4 12 1,4 9-1,4 3 1,8 4-99,7 6 1,14 12-1,13 3 1,9 3-160,-26-41 0,2-1 1,1-1-1,2-2 1,0 2-1,1 0 1,1-2-1,0 0-449,-1-3 0,0-1 1,27 22-1,-8-9 1,-9-17-431,-13-13 1,-1-12-1,-9-16 1,-3-15 327,-2-16 0,-9-7 0,-4-18 1,-4-8 230,-2-7 0,0 5 0,-2-9 1,-4 2 181,-5-1 1,-7 7 0,-3 7-1,-3 12 358,3 13 0,4 16 1,3 10-341,2 7 0,16 16 1,2 17-1,10 14-1252,7 12 1305,12 6 0,9 9 0,9 2 0</inkml:trace>
  <inkml:trace contextRef="#ctx0" brushRef="#br0" timeOffset="601">2117 313 8544,'0'-33'111,"0"2"0,0 4-297,0 2 0,2 9 0,4 11-1735,6 3 1921,11 9 0,4 3 0,8 8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9:11.4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119 261 8490,'-8'-47'184,"-3"1"1,-5 7 0,-1 0 0,-1 8 1223,1 8 0,5 5-961,0 7 1,8 5-1,1 14 1,6 9-252,9 10 0,11 14 0,6 8 0,4 7-81,2 8 1,8 10 0,4 3-1,3 3-142,2 3 0,3-3 1,1 1-1,-27-40 1,0 0-272,28 38 0,-31-34 0,0 0 1,21 34-1,-9-7-431,-7-10 1,-5-17 0,-11-10 260,-3-10 0,-4-15 0,-8-12 1,0-16 409,0-15 1,5-17-1,3-16 1,0-6 158,0-4 1,-3-7 0,-3-1 0,2-5-2,2-4 1,0 8 0,-4 9 0,2 6-128,2 6 1,-1 8 0,-3 15-301,4 12 1,4 15 0,7 9 0,1 7-691,-1 9 0,7 9 1017,-1 14 0,16 9 0,-2 2 0</inkml:trace>
  <inkml:trace contextRef="#ctx0" brushRef="#br0" timeOffset="300">1376 820 10340,'-2'-16'0,"-1"3"2624,-3 1-2234,0 8 0,6 6 0,2 16 0,4 9-215,5 6 1,5 9-1,1 5 1,1 2-160,-1-3 0,1 3 0,-1-7 0,1 3-380,-1 3 1,-5-7 0,-3-4 0,-1-8-1887,-4-4 2002,6-1 0,-8-24 0,2-12 0,-6-13 124,-4-8 1,0-4-1,6-2 1,0-2-62,0 3 0,2-5 0,4 4 1,5 4-126,5 4 1,1 10 0,1-1 0,1 7-224,5 3 1,-3 8 0,8 1 532,2 6 0,2 15 0,2 9 0</inkml:trace>
  <inkml:trace contextRef="#ctx0" brushRef="#br0" timeOffset="1066">1918 1204 8400,'-6'-17'353,"-2"-1"506,-2 1 0,7 5 1528,-3 0-2124,4 9 1,4-5 0,2 10-279,1 4 0,7-3 0,-4 7 0,2 0-747,3 0 0,-3-5 109,1 7 0,-1-6 48,2 5 664,3-7 35,-13 4 1,4-8-52,-12 0 1,4-2-105,-3-4-10,3 4 0,2-3-48,0 10 0,2-1 0,3 6 9,7-2 1,4-2-1,1-6 1,0 0 231,1 0 1,-1-8-1,1-4 1,1-5 198,5-7 0,-5 1 0,2-10 0,-5-6 92,-5-3 1,-7-5 0,4-3-1,-2 1 311,0 3 0,-2 7 0,-8-2 0,-4 4-171,-2 2 0,4 8 0,-3 4 0,-1 5 494,0 7-968,6 3 0,-1 10 0,12 2-202,11 1 0,1 9 1,8 0-1,1 5-446,-1 4 1,2 1 0,4-7 0,-4 1 128,-6-1 1,-3 0 0,-1 1 0,0-1 167,-1 1 1,1-1 0,-13 1 324,-2-1 1,-2-5-1,-2 0 1,-2-1 209,-4-1 0,-9 7 0,-11 1 0,1 9 112,0 6 1,-4 2-1,4 2 1,-1 5-346,1 11 1,4 7 0,9 10 0,6 0-243,4 0 0,2 1 1,2 5-1,6 2-88,10-5 1,1 3 0,12-14 0,4 0-115,4-3 1,2-13 0,-6-7 0,-3-10-62,-2-12 1,-5-1 0,-8-10 363,1-2 1,-3-10 0,-3-6 0,-6-5 146,-4-7 0,-2-5 1,0-9-1,-2-5 36,-4-2 1,-10-3 0,-11-9 0,-4-3 141,-6-2 1,-1 6 0,3-2 0,0 5 73,0 7 1,-4-3 0,4 10 0,8 6-594,5 8 1,13 6 0,7 3-514,12 5 0,11 3 0,20 8 1,7 0 817,8 0 0,14 8 0,10 1 0</inkml:trace>
  <inkml:trace contextRef="#ctx0" brushRef="#br0" timeOffset="1233">3018 1082 8351,'0'-29'0,"-2"2"2308,-4 1-1636,4 3 0,-5 15 1,7 8-1,1 12-523,5 9 1,4 6 0,7 10 0,1 2-488,-1 2 1,7 0 0,-1-6-1,-2-1-169,-1 1 0,3 0 0,0-2 507,-1-4 0,-3 4 0,-2-5 0</inkml:trace>
  <inkml:trace contextRef="#ctx0" brushRef="#br0" timeOffset="1366">2739 820 8351,'-41'-68'0,"0"6"0,4 11 1385,6 15-1417,6 8 0,17 19 1,10 5-1,16 8 32,15 7 0,17 13 0,12 3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9:18.0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1118 8399,'-17'-18'236,"-1"3"0,1 1 290,-1 3 1,11 9-1,7 2-199,9 9 0,9 7 0,3 3 0,4 3-202,3 1 0,3 6 0,7-4 0,1 1-50,-6-1 1,2-2 0,-8-5 0,2-1 168,1 0 1,-9-7 0,2-4 0,-1-4 161,1-2 0,-4-16 1,4-11-1,-3-15-239,-3-17 0,9-14 0,3-11 0,4-9-315,-16 41 1,1-1-1,2-5 1,2 0-1,2-4 1,1 2-1,1 2 1,2 1-344,1 2 0,0 1 0,1 9 1,1 1-1,-3 2 0,2 3 0,32-31 491,0 12 0,-2 7 0,-8 16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9:19.2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1206 8431,'-18'-18'297,"1"1"1,-6-1 0,-1 1 0,1 1 421,-2 5 1,11-3-1,-3 8-279,1 2 0,9 4 1,1 8-445,4 10 1,4 1-1,4 10 1,5 2-124,5 2 0,3 2 1,3-2-1,1-2 123,-2-2 1,0-6-1,1 5 1,1-3 197,-2-4 1,5-9-1,-1-6 1,4-6 243,8-6 0,2-21 0,13-22 0,12-21-374,-26 26 1,2-3 0,5-8 0,3-2 0,7-10 0,2 0 0,2-2-1,1 0-364,-1-1 0,0 0 1,-1 2-1,1 0 1,-1 4-1,0 2 1,-3 6-1,-1 2-432,-3 3 1,-1 5 0,-7 8 0,-1 4 0,28-23 0,-10 19 731,-6 12 0,-9 7 0,-2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2:20.5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734 1502 8038,'17'-33'216,"0"4"0,-7 4 934,-4 7 142,4 9-589,-8 1-159,5 8-569,-7 0 0,-2 6 0,-3-1 32,-7-1 1,-4-2 0,-1 0 0,-2 2-78,-5 2 1,-1 0-1,-6-6 1,0 2 180,-6 4 1,2-5 0,-7 5 0,1-4 76,0-2 1,0 0-1,6 0 1,0-2-58,0-4 1,8 5-1,4-5 1,4 2-86,1-2-366,8 4 0,5-2 216,10 16 1,-3 1 0,6 16-1,-2 3 55,0 1 0,0 3 0,-6 7 0,0 9-21,0 11 0,0 4 0,0 5 0,0 4 0,0 5 0,-8 11 0,-2 3 0,-1 0 59,-1 0 1,6-45-1,0 1 1,-1-1-1,-1 1 1,1 2 0,0 0-20,1 3 1,0-1 0,4 1 0,1 1 0,-3-3 0,0 0 0,1 2 0,0 1 63,0 0 0,0 0 1,0 0-1,0 1 1,3 1-1,0 0 1,0-1-1,0 1 52,0 0 1,0 0-1,0 1 1,0 0-1,0 2 1,0 0-1,1 2 1,0 1-8,2 1 0,0 1 1,-2-1-1,0 0 0,3 1 1,0 0-1,-1 2 1,0 0-133,-1 3 0,1 0 0,1 1 0,0 1 1,-2 2-1,0-1 0,1-1 0,0-2 50,-1-1 0,0 0 0,-1 2 1,0 1-1,-1 2 0,0-1 0,-1 2 1,0 0 18,-2-1 0,0-1 0,-1-1 1,-2 0-1,-2-4 0,-1-1 0,1 0 1,0 0-7,2-2 1,1 0 0,-3 3 0,0 0 0,2-5 0,0 0 0,0-3-1,-1 0-4,1-1 0,0 0 0,-1-4 0,1-1-10,2-1 1,2 0 0,-1-3 0,0-1-51,3 42 1,0-9 0,0-20 0,2-8-59,4-7 0,-2-3 55,7-11 0,1-4-176,5-13 1,3-3 0,1-1 0,4-5-77,3-1 0,-5 4 1,6-6-1,2-2-27,2-3 0,2-1 0,2 0 0,4 0-261,5 0 0,1-1 0,3-3 597,4-2 0,11-4 0,-1-2 0,3-7 0</inkml:trace>
  <inkml:trace contextRef="#ctx0" brushRef="#br0" timeOffset="951">2532 1397 8086,'-11'-11'1310,"-1"-1"-806,0 0 0,10-3 0,8 3 0,8 4-227,3 1 1,9 5-1,1-6 1,2 2-66,0 0 0,-2 0 1,4 6-1,-4-1-63,-1-5 0,-3 4 0,-6-4 1,1 4-57,-1 2 1,-5 0-119,0 0 0,-7 0 25,7 0 0,-8 8 0,2 5 146,-4 9 0,-2 5 1,0 8-1,0 2-96,0 3 0,0 7 0,2 11 0,1 8-131,3 8 1,8 7 0,-2 15 0,-5-45-1,1 0 4,0 3 1,1 1 0,3 4 0,0 0 0,0 0 0,-1 1 0,0 2 0,-1 0-63,0 1 1,0 2-1,-1 5 1,-1 0 0,1-2-1,0 0 1,-1-1 0,1-1 67,0 0 0,0 0 0,-1 2 0,1 0 1,1 0-1,0 0 0,0 2 0,1 0 44,0 0 1,1 0 0,3 1 0,-1-1 0,-2-4 0,0 0 0,-1 2 0,1 0 46,0 2 0,1 2 0,0 5 0,-1 1 0,3-1 0,-1-1 1,-1 1-1,-2-1-29,-1 2 1,-1 0 0,0 2 0,0 1-1,-1 2 1,1 1 0,0 0 0,-1 0 48,2 2 1,-2-1 0,-2 1 0,0-1 0,-1-4 0,-1-1 0,1 2 0,-2-1-34,-1 0 1,0-1 0,0-1 0,0-1-1,0-2 1,0 0 0,1-4 0,0-1 2,-1-2 1,-1-2 0,1-2 0,-2-2-1,0-3 1,0-2 0,0-1 0,0-1-56,0-2 1,0-1-1,6 46 1,0-18-1,-2-7-434,-2-8 1,-2-8 0,2-11-1,2-8-1711,1-8 2190,1-14 0,-12-3 0,1-9 0,-1 1 0</inkml:trace>
  <inkml:trace contextRef="#ctx0" brushRef="#br0" timeOffset="2717">7248 943 8117,'-6'-17'471,"0"-1"0,0 7 856,6-1-1022,0 8 0,-2-4-159,-4 8 0,3 0 0,-9 0-56,-2 0 1,-1 0 0,-5 0 0,-3 2-72,-6 4 1,-4-2 0,-4 6-1,-4-3 15,-5-3 0,1 4 1,1 0-1,1 0 69,4-1 1,4-1-1,6-6 1,6 0 431,3 0-665,3 8-35,7-6 1,8 8-1,10-7 85,2 3 0,-6 8 0,3-4 0,-1 1 89,0 1 0,0 1 0,-6 9 0,0 3 99,0 2 0,0 2 0,-2 8 0,-2 4 44,-2 6 1,-7 5-1,3 4 1,-2 6-101,1 6 1,1-2-1,-2 10 1,6-2-87,5 1 0,1 7 0,0 9 0,0 4-9,0 2 0,0-4 0,1 6 0,1-48 0,0 1 12,1 2 0,0 1 1,3-4-1,0 1 0,-2 2 1,0 0-1,-1 1 0,1 1-23,0 0 0,0 0 0,2 0 0,0 1 0,-2 2 1,-1 0-1,2 1 0,0 1 40,2-2 1,0 0-1,-2-4 1,-1 1-1,1 0 1,0 0-1,0 1 1,0 1-15,0 3 1,0 0 0,-1-3 0,1 0 0,2 3 0,0 1 0,-2-2 0,0 2 74,-2 1 1,1 0 0,2 0 0,0 0 0,-3 3 0,0 0 0,0-2-1,0 0 37,1-4 0,-1 0 1,-1 1-1,0-1 1,3-5-1,0 0 1,0 1-1,0-1 2,0 1 1,-1 0 0,-1-3 0,0-1 0,2 1-1,2-1 1,6 43-77,3-6 1,1-1 0,3-3 0,1-5-59,2-11 0,3-1 1,-5-9-1,2-3-98,-1-2 1,-3-7 0,-1-3 0,-3-1 146,-3-4 1,1-8 0,-7-4 0,0-4-24,2-7 0,-6 1 178,3-5 0,-3-2 259,-2 1 208,0-7-547,0 4 1,0-10-116,0-4 1,2 4-1,2-5-6,2-1 1,2 6 0,-4-6-132,1 0 1,7-1-455,-6-9 0,8 8-272,-3 5 0,-1-3 0,3 2-1491,7 2 2393,-3 2 0,16 10 0,-6 2 0</inkml:trace>
  <inkml:trace contextRef="#ctx0" brushRef="#br0" timeOffset="8068">1502 1380 7277,'-8'-10'1618,"6"0"-393,-4 5-536,4 3-382,2-6 366,0 8-52,0 0 84,8 0-154,-6 0-439,6 0-35,-8 0 1,2-6-1,2-2-29,2-1 0,5-3 0,-3-6 0,2 1-18,3 0 1,3-1 0,1-1 0,1-3 27,-1-1 1,8-8 0,5 2 0,3-4 21,1-2 1,1-6 0,2 0-1,2 3-33,2 1 0,2 2 0,-5 0 0,3 0-42,-2 0 0,4 6 1,-1 0-1,1-2-12,0-2 0,5 6 1,-1 1-1,3 1-57,3-4 0,-1 4 0,0 0 0,3 1 14,3 1 0,-2-6 0,6 6 0,-2-1 10,-3-1 0,-3 6 0,-2-4 0,3 3 30,3 3 1,-10-1 0,5 3 0,-5 1 11,-3 2 1,5 3 0,-3-5-1,2 4 18,-3 3 0,5-5 0,-5 4 0,7-1-7,5-5 0,-2 4 0,8 1 1,2-1 11,2 0 0,4 4 1,1-3-1,3-1-2,-2 0 1,0 6 0,-1-1 0,5 1-28,2-2 0,-7 4 0,3-4 0,-6 4-16,-6 2 0,6 0 1,-4 0-1,2 0-92,-6 0 0,-6 6 0,-4 2 1,1-1 51,-1 1 1,6 0 0,1-2 0,-1 4 34,2-1 0,4 7 0,12-7 1,3 3 63,1 0 0,5-6 1,-3 5-1,7 5 30,-40-6 0,1 1 0,-1-1 1,1-1-1,5 3 0,0 0 0,-1-2 1,-1 1-46,-1 0 1,1 1 0,3 1-1,1 2 1,0 1 0,0 1 0,1-2-1,0 1 8,1-2 0,-1 1 0,-3 1 0,0 3 0,3 1 0,-1 0 0,-1 0 0,1-1-27,-3 0 1,0-1 0,-4-1-1,-1-1 1,44 15 0,-5-2 18,-7 2 0,3-4 1,-11 1-1,-7-3 31,-11-4 0,-7-1-1,-11-3 1,-4-1-49,0-5 1,-8 3 0,-2-8-1,-3-1-35,-3 3 1,-5-6 0,-2 6-1024,-3 0 34,7-6 1,-14 5-635,0-7 1,-10 0 1718,-13 0 0,-12-7 0,-10-3 0</inkml:trace>
  <inkml:trace contextRef="#ctx0" brushRef="#br0" timeOffset="8733">1432 1275 8250,'0'-35'195,"0"0"1,2 0 0,2 2-1,2 4 559,-2 6 0,-2 3 1,0 5 318,3 3-963,-3 5 0,6 14 0,-8 7 0,-2 7 28,-4 8 0,4 4 1,-3 4-1,3 2-62,2 2 0,0 1 0,0-3 0,0 4-56,0 2 0,7-12 1,5 1-1,3-1-39,3 0 0,7 0 0,4-3 1,8-7-173,10-4 0,1-1 0,16-3 0,2-3-459,2-6 0,2-12 650,0-6 0,8-3 0,1-3 0</inkml:trace>
  <inkml:trace contextRef="#ctx0" brushRef="#br0" timeOffset="9382">8750 384 8243,'17'-27'-69,"6"-4"1,1 8 0,-3 3 718,-2 7 1,-7-1 0,0 8 0,1 5-66,3 4 1,3 7 0,3 10 0,1 3-295,-2 6 0,-1 12 0,-3 5 0,1 5-224,-1 1 1,0 8 0,1 6 0,-3 6-355,-3 4 0,-6-1 1,-14-5-1,-11 0-170,-14 0 1,-20 4 0,19-38 0,-3-2-1,-5-2 1,-2-2 82,-3-1 1,-3-2 0,-4-3 0,-2-2 0,-2 1 0,-1-1 0,0-1 0,0-3 101,0-4 1,1-1-1,5 1 1,2-3 0,-45-1-1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9:20.0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1048 8546,'-18'0'474,"7"0"0,1 2-319,2 4 0,2-2 0,6 7 0,0 5-31,0 5 1,8 1 0,4 5 0,5-2-49,6-4 0,-3 5 0,5-3 0,0-2 267,4-1 1,-1-11-1,1-3 1,2-4 166,2-2 0,11-15 0,7-11 0,7-14-245,4-19 0,-26 26 0,0-3 0,5-9 1,1-2-1,5-2 0,1-1-230,7-4 0,1-2 1,1-3-1,1-1 1,5 0-1,2 0 0,-4 2 1,0 2-296,-3 2 0,0 3 1,-2 5-1,-1 3 1,-5 5-1,-1 4 1,-3 3-1,-1 4-1257,39-14 1,-7 12 0,-7 11 1516,0 1 0,-6 7 0,0 4 0,0 4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9:21.4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173 202 8596,'-8'-29'0,"-3"2"272,-5 2 0,-1 2 0,-1 5 1,1 1 579,-1-1 1,1 3-1,-1 1 969,1 2-1772,7 8 1,4 4 0,12 14 0,6 7-227,3 9 1,13-3 0,5 2 0,5 4-52,1 6 1,6-3-1,1 5 1,3-6-117,-2-6 1,1 4 0,-5-4-1,1 2 52,5-2 1,-6-1 0,-3-9 0,-3 0 38,-2-3 1,-6-10-1,-2-2 1,-1-8 373,-5-8 0,0-11 0,3-8 0,5-6 344,4-4 1,2-5 0,0 5 0,-1 2 149,1 2 0,6 6 0,2 8 0,-1 11-250,1 8 1,6 6-1,-1 4 1,7 8-308,3 7 0,0 6 1,-4 8-1,3 0-441,1 0 0,6 4 1,-6-4-1,-4-8-181,-5-6 0,-1-5 1,-7-3-1,-2-3 182,-2-2 1,-4-10 0,-4-10-1,-6-5 369,-3-7 1,1-1-1,-2-6 1,-5 4 378,-4 2 1,1 0 0,-3 3 0,0-1 93,0 2 1,5 3-1,-1 5 1,5 3-278,7 2 0,1 2 0,8 6 0,2 0-136,7 0 0,9 0 1,7 2-1,6 4-179,4 6 0,4-3 0,3 1 0,7-2-26,3-4 1,9-2 0,-3-2-1,-6-2 66,-7-4 1,-10-4 0,-8-7 0,-12-1-287,-9 1 1,-14-1 0,-15 1 0,-2-1-290,-4 1 0,-2 0 0,-4-1 0,-4 3-868,-6 3 1535,-3-4 0,-11 14 0,-1-5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9:21.9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228 262 8367,'0'-29'1341,"0"0"0,0 8 599,0-3-1869,0 5 0,0 17 1,0 10-217,0 11 0,0 0 0,0 5 1,-2-5-180,-4-1 1,2-1-1,-6 1 1,1-3-35,-1-3 1,-2 1 0,-5-5 0,-1 0 24,1 0 1,-3-3 0,-1-5-1,-2-2 461,1-3 1,5-7-1,5-11 1,7-8 445,3-8 0,2 2 0,2-6 0,3 5 50,7 3 1,11-2 0,6 15 0,4 7-282,2 7 1,8 6 0,4 4 0,3 6-329,2 9 1,1 16 0,-1 14 0,-1 3-312,-5 3 0,-5 7 0,-12 2 0,-8 2-110,-7 0 0,-8 4 0,-12 4 0,-8-4-218,-7 0 1,-14-2-1,-13 1 1,-9 1-153,-7 4 1,31-35 0,-2 0 775,-34 33 0,-1 0 0,0 0 0</inkml:trace>
  <inkml:trace contextRef="#ctx0" brushRef="#br0" timeOffset="116">263 1520 8367,'27'0'538,"-4"0"1,-4 0 0,-1 0 0,-1 0 446,1 0 0,-1 0 1,1 0 1536,-1 0-3054,1 0 0,-9 1 532,-3 5 0,-12 4 0,-3 7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9:25.28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1 629 8444,'2'-10'777,"3"4"0,13-1 1,17-1-1,17 0-552,24 0 1,-26 4-1,5 1 1,10 1 0,4 0-1,8-2 1,3 0-216,6-1 0,2 0 0,5 3 0,1 0 0,3-1 0,2 1 0,0 0 0,0 2-258,-1 0 1,0 0-1,-9 0 1,-2 0-1,-4 0 1,-3 2-1,-5 0 1,-2 1-122,-5 3 0,-1 0 0,-1 2 0,-2 0 0,-4-1 0,-1 1 0,-3-1 0,-2 0 369,45 4 0,-4-1 0,-7 2 0,-5-5 0</inkml:trace>
  <inkml:trace contextRef="#ctx0" brushRef="#br1" timeOffset="200">2760 157 10528,'17'-42'57,"-5"7"1,0 0 0,3 12 464,7 9 1,7 6 0,9 8 0,5 2-25,2 4 0,-6 12 0,1 15 0,-3 9-299,-2 11 1,-2 13 0,-6 3 0,-7 11-575,-7 5 1,-9 5-1,-2 3 1,-12 4 161,-13 0 0,5-48 1,-5-1-1,-2-1 1,-4-1-6,-3 3 1,-4 1 0,-9 5 0,-3 1 0,-5 1 0,-1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9:27.56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33 375 10246,'-9'-2'329,"3"-4"0,2 4 292,-2-4 1,4-4-291,-4-1 1,12-5 0,6-1 18,3-1 0,3-5 0,-1 0 1,3 1-65,3 3 1,-4-4 0,5 0-1,-5-1-145,-2-1 1,1 6-1,-1-5-140,1 5 1,-1 1-303,1 1 1,-9 9 143,-3 8 1,-4 10 0,-2 13 0,0 6 142,0 4 0,6 2 0,0 2 0,-2 4-82,-2 5 1,0-1 0,1 2 0,3 1-110,-2 3 1,0 1-1,0 0 1,2-1-30,-2-5 1,-2 3-1,0-10 1,1-4-31,3-4 1,0-10-1,-8 2 273,-4-3 0,-3-5 0,-9-3 1,-1-4 133,-5-1 0,3-5 0,-6 4 0,0-2 112,0 2 0,3-4 1,-3 4-1,2-4 355,4-2 1,1 0 96,3 0-652,7 0 0,10-2 0,14-2 0,7-2 29,8 2 0,12 0 1,5 0-1,7-2-352,5 3 1,4-1-1,8 0 1,0-2-1018,0 2 1,7 2 1275,5 2 0,3-8 0,2-1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9:28.169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455 629 11121,'-37'-27'-229,"-4"6"1,-6 7 605,-3 8 1,5 6 0,3 6 0,1 8 566,0 7 1,2 6 0,10 8 0,8 0-478,7 0 0,7 2 0,7 4 0,1 3-450,5 1 0,18 5 0,14-5 0,9 2-191,7-1 1,18-7-1,4 2 1,9-6 36,8-6 1,-42-19-1,1-3 1,5-3-1,1-2 1,1-1 0,0-2-53,3-1 1,0-2-1,4-4 1,0-3-1,-2-5 1,-2-3-1,-1-3 1,-1-3-2,-3-2 1,-2-2 0,-3-1-1,-3-2 1,-4-3 0,-5-2 0,24-37 2,-17-1 1,-28-7-1,-15 5 1,-21-1 213,-22 0 0,-23 3 1,19 39-1,-5 4 0,-5-1 1,-3 2 172,-6 1 1,-2 1 0,-6 0 0,-2 0-1,1 2 1,-1 2 0,2 2 0,0 3 52,2 3 0,0 1 0,5 3 0,0 3 0,-1 3 0,0 2 0,4 2 0,2 0-81,4 1 1,3 3 0,-35 8 0,30 9 0,10 11-1044,11 10 1,9 11-1,15 10 1,7 4-2703,8 8 3573,21 6 0,4 5 0,16 1 0,3-1 0,7-2 0</inkml:trace>
  <inkml:trace contextRef="#ctx0" brushRef="#br1" timeOffset="368">751 1834 8327,'0'-46'0,"2"1"60,4 2 0,2 3 0,8 5 0,-1 2 324,4 4 0,5 3 0,-3 9 0,2 1 280,-1 5 0,-3 3 1,-1 8-353,-1 0 1,1 8 0,-1 3 0,0 7-151,1 5 1,-1 6-1,1 10 1,-3 4-185,-3 1 0,4 1 0,-5 4 0,3-3-346,-3 3 1,3 7-1,-6 0 1,0-3-470,-1-5 0,-1-1 0,-6 5 1,0 0 836,0 1 0,-23-1 0,-6 1 0</inkml:trace>
  <inkml:trace contextRef="#ctx0" brushRef="#br1" timeOffset="569">524 2096 8327,'0'-70'0,"0"2"0,2 4 0,6 4 290,10 0 0,15 8 1,13-3-1,7 9 452,5 3 1,4-3 0,8 7 0,-2 6-394,-4 8 0,-4 13 0,-10 6 0,-1 4-447,-3 2 0,-7 2 1,2 6-1,-4 9-360,-2 10 1,0 6 0,0 4 0,-2 4-213,-4 6 0,2 3 1,-8 4-1,0 5-1032,3 5 1702,-7-4 0,14 8 0,-6-6 0</inkml:trace>
  <inkml:trace contextRef="#ctx0" brushRef="#br0" timeOffset="1084">1957 2306 8983,'-20'-18'1661,"-1"1"-943,-3-1-205,1 9 1,14 9 0,3 11 0,6 7-286,6 5 0,3-2 1,11 9-1,1 3-331,2 5 0,2-1 0,-1 4 0,3-4-225,0-2 1,4 0 0,-8 0 0,1 0 41,1-1 0,-11 1 0,3-2 0,-1-2-188,-1-1 0,-5-9 0,-4 2 534,-5-3 0,-1-13 438,0-7 0,6-15 1,4-12-1,4-2 131,5-1 0,8 3 1,-2-4-1,3 4-114,3 2 1,4 2 0,3 7 0,3 4-395,-2 7 0,4 3 1,-1 2-1,1 0-280,0 0 0,-3 5 0,-5 3 0,0 0-346,0 0 0,-8 3 0,-3-5 275,-5-2 1,-9-10-1,-4-5 1,-4-7 73,-2-5 0,-14-4 0,-5-8 0,-7-2 81,-5-4 0,-2 4 0,-2-3 0,0 3-132,0 2 0,2 0 1,2 2-1,4 2-1020,2 2 0,2 13 135,5-1 1,11 11 0,7 2 1084,9 8 1,15 13 0,3 10 0</inkml:trace>
  <inkml:trace contextRef="#ctx0" brushRef="#br1" timeOffset="1418">3493 2673 8670,'0'-18'469,"-2"1"0,-1-1 463,-3 1 1,-8 7-387,3 4 1,1 4 0,-2 2-1,-1 2-281,-3 4 0,1 4 0,-1 7 0,2 1-96,1-1 0,-7 2 1,9 5-1,-3 3-310,3 0 1,-3 6-1,8-4 1,2 4-63,2 2 0,4-2 0,4-2 1,6-2 37,3 2 0,1-4 1,-3 1-1,-1-5 82,2-8 0,-7 3 319,-1-6 1,-14-5 0,-9-1-1,-12-4-354,-10-2 1,-11-2 0,-11-2 0,-1-4-532,-4-1 1,4 3-1,2-4 1,4 2-998,5 5 1646,18 1 0,0 2 0,16 0 0</inkml:trace>
  <inkml:trace contextRef="#ctx0" brushRef="#br1" timeOffset="2467">3563 2934 8492,'6'-11'180,"0"-1"1,2 3 0,-4-5 755,1 2 0,1 1 1032,-6-7-1741,0 8 0,-6 5 0,-1 10 0,-3 7-98,-4 4 1,-1 1 0,-3 3-1,1 1-254,-1 2 0,1 0 0,-1-5 1,1 1-172,0 5 0,-1-11 1,1 5-1,-1-5-98,1-3 0,-3 3 1,-1-7-1,-2-2 112,1-2 0,3-12 0,3-7 1,5-10 259,5-6 1,4-4 0,2-4 0,0-5 264,0-5 0,10 5 0,5 1 0,7 2 164,-1 4 0,4 5 0,0 4 0,1 9-150,-1 8 0,0 5 0,-4 12 0,3 5-145,-3 9 0,-2 11 0,-1 0 0,-1 6-177,1 6 1,-3-3 0,-1 7 0,-4-2-270,-3-4 1,-1-3-1,-6-3 1,0-1 72,0-3 0,-2-14 1,-4 1-1,-7-5 113,-9-1 1,1-6 0,-10 2 0,-4-6-49,-4-6 0,-3 2 1,3-10-1,-2-3 194,2-4 0,4-8 0,6 3 0,6-1 445,4-4 1,9-4-1,6-2 1,8 0 102,7 4 0,19 8 0,8 0 1,9 4-49,7 5 0,8 10 0,-1 2 1,-1 10-416,0 12 0,-2 7 0,-7 10 0,-5 0-500,-5 0 1,-14 5-1,-8 1 1,-7 0 14,-4 2 1,-6-6-1,-14 1 1,-11-5-23,-8-4 0,-12-5 0,-3 1 0,-5-4-135,-1-5 1,-8-5 0,-3 1 0,-1-4 558,0 0 0,0-6 0,-6 5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9:31.38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96 577 8496,'-18'-8'0,"1"-4"431,-1-3 1,1 3 2,-1 1 0,11 1 0,7-2 1,13 4-47,14 1 1,18 5-1,23-6 1,13 2-315,18 0 1,-44 3 0,1 1 0,6 1 0,2 2 0,2-1 0,2 0-153,4 0 0,1 0 0,7 0 1,1 0-1,3-1 0,-1 2 1,0-1-1,-1 1-367,-2 2 1,-3 0-1,-4 1 1,-2 0-1,-4 3 1,-2 0-1,-1-2 1,0-1 444,-3 0 0,-2 0 0,-1 1 0,-1 0 0,-4 0 0,-1 1 0,0 4 0,0 0 0</inkml:trace>
  <inkml:trace contextRef="#ctx0" brushRef="#br1" timeOffset="217">2261 140 13696,'0'-35'64,"6"8"1,2 2 0,1 3 5,5 5 0,5 3 0,11 14 0,10 4-318,9 8 1,11 9-1,2 22 1,0 9-71,-4 10 0,-3 8 0,-5 8 0,-5 5 57,-10 3 0,-10 5 0,-13-11 0,-10 1 266,-12 1 0,-19-3 1,-24 5-309,24-43 0,-4-1 0,-7-2 0,-3-2 0,-2 3 0,1-1 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9:32.770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437 2933 8613,'-15'-28'0,"1"5"356,3 4 1,5 3-1,-6 5-103,-1 5 0,-1 19 0,0 13 1,3 12 114,-3 15 1,5 15-1,-3 15 1,-2 8-297,6-42 1,1 1-1,1 5 1,0 1-1,0 3 1,1 2-1,-2 4 1,0 0-56,-1 5 0,0 0 0,2 3 0,1-1 0,0 0 0,0 0 0,0 1 0,0 0-278,0-2 1,1 1 0,1 4 0,0 0 0,-3-3 0,0-1 0,0-4 0,1-2-46,0-4 1,0-2 0,-3 0 0,0-1 0,3-4-1,-1 0 1,-2-1 0,0-1 305,0-2 0,-1-1 0,-7 41 0,1-8 0,-3 1 0,-3-3 0</inkml:trace>
  <inkml:trace contextRef="#ctx0" brushRef="#br1" timeOffset="450">595 3037 8498,'-18'-44'-47,"1"-5"1,1 8-1,5 5-2,5 5 0,12 7 0,9 11 1,12 3 493,14 2 1,15-5 0,10 3-1,10 0-273,11 4 0,10 4 0,-41 2 1,1 0-1,3 0 0,2 0-156,4 0 1,0 0 0,-1 4 0,0 0 0,-2 1 0,0 0 0,-2 1 0,-2 0-78,0-1 1,-1 1-1,-4-1 1,-1 0-1,-1 2 1,-2 0-1,38 4-146,-16 3 0,-12 1 0,-12 3 0,-5-1 57,-6 1 1,-12 1 0,-15 4 0,-3 8 181,-3 8 1,4 6 0,-2 7 0,-2 3 227,-2 3 1,0 6 0,2 13 0,1 9-148,-1 5 1,-2-41 0,-2 1-1,0-1 1,0 1 0,1 2-1,0 1-107,2 1 1,0 0 0,-1 3 0,0 1 0,2-4 0,2 0 0,-2-1 0,-1-1-94,-1-2 1,0-1-1,6 45 1,-2-8 0,-4-3-82,-6-9 0,-12-1 0,-9-18 0,-2-3 5,-4-5 0,-4-9 0,-6 2 0,-7-4 140,-9-2 1,-7-8 0,-13-4-1,-11-4 25,-9-1 1,46-12-1,-2 0 1,-3-1-1,-1-1 1,-3 1 0,0-2-8,-3-1 0,0 0 0,-7-1 0,0 0 0,3-1 0,0 0 0,2 0 0,0 0-38,1 0 0,2 0 0,4-3 1,1 0-1,2-1 0,0 0 1,3 0-1,1 1-375,-42-5 1,15-4-1,22 4 418,7-1 0,-1-11 0,5-7 0</inkml:trace>
  <inkml:trace contextRef="#ctx0" brushRef="#br0" timeOffset="683">1538 3282 11747,'-29'-47'-690,"-1"3"1,1 3 573,2 8 384,2 14 0,15 20 0,4 19 0,5 11-162,1 8 0,1 11 0,5 1 0,6 7-353,3 4 0,9 8 0,-1 5 0,-2-1 219,-1-2 1,5 6-1,2 1 1</inkml:trace>
  <inkml:trace contextRef="#ctx0" brushRef="#br0" timeOffset="849">734 4225 10354,'-17'-14'-319,"1"-5"1,5-4 792,5-3 0,8 3 1,11 6-1,17-1-221,12 1 1,22-1 0,8 3 0,8 3-261,9 6 1,0 4 0,10 4 0,0 4 6,-2 6 1,-10 11 0,-9 4-1</inkml:trace>
  <inkml:trace contextRef="#ctx0" brushRef="#br0" timeOffset="1284">1311 4417 9027,'-29'0'0,"-1"0"318,-1 0 1,6 8 0,4 5 0,5 9 194,5 7 1,7 4 0,0 4 0,8 2-124,7 1 1,-1 9-1,2-3 1,1 3-263,3-3 1,1-3 0,-1-8 0,-3 0-565,-1 0 1,-8-8 0,4-6-115,-1-7 1,-7-8-1,0-12 195,-9-6 0,-1-17 1,-2-10-1,-1-7 36,-3-8 1,1-16 0,1-2 0,5-6 341,1-5 0,0-3 0,4 1 1,-2 2 375,2 1 0,2 16 0,4 4 0,4 14-93,6 13 0,3 15 0,3 14 0,-1 6-313,1 6 1,-1 6 0,1 13 0,-1 8-23,1 6 0,-9 9 0,-1-1 0,-2 3-120,0 3 1,0-1 0,-8 1-1,-4-3 48,-6-3 0,-5 1 1,-7-7-1,-5 0 68,-4 1 1,-4-13 0,-1 1 0,-1-11 251,6-7 1,0-5-37,10-7 0,7-7 1,12-3-1,10-2-224,11 1 0,16 7 0,14-2 0,5 4-311,7 2 0,5 0 1,9 2-1,3 4-1377,-2 5 1734,5 5 0,-7 1 0,6 1 0</inkml:trace>
  <inkml:trace contextRef="#ctx0" brushRef="#br0" timeOffset="1534">3040 4330 8780,'-20'-24'0,"-1"-1"451,-2-2 1,-1 8 0,9-1 0,1 9 413,3 3 0,9 2-635,2 6 1,15 2-1,16 2 1,8 4-309,8 1 0,17 3 0,7 3 1,9-1-75,9-2 0,-39-7 0,1 1 1,5 2-1,1 0 0,0-2 0,0-1-205,2-1 0,1-2 1,0 0-1,2-2 1,1 0-1,0 0 1,0 0-1,0 0 90,-2 1 1,-2-2-1,-4-2 1,-3-2-1,43-4 1</inkml:trace>
  <inkml:trace contextRef="#ctx0" brushRef="#br1" timeOffset="1733">4262 3893 8546,'0'-29'256,"0"2"0,2 4-104,4 7 1,4 1 0,9 9 0,6 4 59,10 6 1,8 7-1,9 13 1,1 7 314,-1 7 0,0 7 1,1 9-1,-1 7-348,1 8 0,-11 3 0,-9 10 0,-13 3-247,-13 6 1,-22-1 0,-14 3-1,-18-6-177,18-45 0,-4-3 0,-5 2 0,-3-2 0,-9-2 0,-3-2-14,-4 0 0,-1 0 0,-6 6 0,-4-1 1,-6-4-1,-1 0 0</inkml:trace>
  <inkml:trace contextRef="#ctx0" brushRef="#br1" timeOffset="2634">6602 3561 8603,'16'-50'0,"-5"1"169,-5 3 0,-4 13 0,-6 0 0,-5 6-130,-9 5 0,-11 9 0,-2 3 0,-8 2 531,-7 4 0,-9 4 0,-7 8 1,-11 10-299,-11 9 0,6 13 0,-7 7 1,6 5-163,5 7 0,8 5 1,6 9-1,5 5-81,11 2 1,13 1 0,9 8 0,9 3-400,7 1 0,16 6 0,13-8 1,20-6 111,17-7 1,-25-41 0,3-2 0,8-2 0,2-2 0,1-3 0,2-2 166,3-3 0,1-5 0,2-7 0,3-5 0,5 0 0,2-2 0,5-4 0,3-4-64,8-2 0,1-5 0,-1-8 0,-1-5 0,3-6 1,-1-4-1,-4-4 0,-1-4 83,-3-2 1,-1-3 0,-4 2 0,-4-3 0,-6-2 0,-4-3 0,-6 1-1,-5-3-20,-7 3 0,-6-2 1,-7 0-1,-5-1 1,-8 0-1,-5-1 0,-2-1 1,-4-2 29,-6-1 0,-4 0 0,-4 3 0,-7 3 0,-11 2 1,-8 3-1,-3 4 0,-5 3 246,-6 1 1,-3 2-1,-7 1 1,-4 3 0,-1 1-1,-2 4 1,0 0 0,-1 3-25,1 2 0,0 2 1,1 1-1,0 3 1,-1 3-1,0 3 1,3 1-1,0 1-50,4 0 0,2 2 1,-37 1-1,23 8 1,20 10-304,17 6 1,18 9 0,13 6 0,8 6-1623,9 4 1815,9 7 0,20-7 0,1 7 0,-2 1 0,-2-3 0</inkml:trace>
  <inkml:trace contextRef="#ctx0" brushRef="#br1" timeOffset="2900">7441 2042 8581,'-43'-85'0,"-2"3"103,1 6 1,1 12-1,10 6 1,2 6 622,2 5 0,15 6 0,3 10 136,7 2 1,6 16-1,3 3-648,7 12 0,11 10 0,7 13 0,4 10-280,7 9 1,-4 13 0,4 3-1,-4 2-311,-2 4 1,0 2 0,-1 2-1,-1-1-307,-3 1 1,-5 6 0,-8 2 0,-1 1-2150,-5 5 2833,-11 1 0,-25-5 0,-12-3 0</inkml:trace>
  <inkml:trace contextRef="#ctx0" brushRef="#br0" timeOffset="3149">6777 2444 10661,'-45'-43'75,"3"8"1,11 0 0,5 12 715,9 9 1,13 8-1,6 12-404,13 6 0,13 9 1,14 4-1,9 3-71,5 3 1,18 2-1,1 3 1,11 3-260,-40-18 1,1-1 0,0 1 0,1-1-1,2-2 1,1-1 0,-2 0 0,1-1-201,0-1 0,1-1 0,-1-1 0,1-1 0,-2-3 1,1-2-1,41 2-378,-8-9 0,-13-15 1,-12-16-1,-5-10 72,-7-11 1,-11-9 0,-13-10-1,-9-3 31,-7-2 0,-4-5 0,-4 5 1,-4 4 240,-5 6 0,-11 8 0,-1 11 1,4 9-408,5 7 547,6 13 1,8 10 0,0 8-1</inkml:trace>
  <inkml:trace contextRef="#ctx0" brushRef="#br0" timeOffset="3983">7877 400 11886,'0'-44'-367,"0"7"0,-2 10 0,-2 1 1747,-1 5-534,-9 2 0,6 11 1,-3 8-1,5 11-538,4 11 0,10 5 0,3 10 0,5 6-221,1 9 1,3 6 0,1 10 0,4 0-182,2 4 0,-5 3 1,1 1-1,-6 6-453,-5 3 0,-4-3 0,-10-1 0,-6 1-362,-9-3 1,-9-5 0,-8-16 0,-1-13 94,0-12 0,-2-16 0,0-11 0,2-10 500,8-13 1,5-14-1,7-28 1,1-7 294,3-7 1,7 1 0,-2-6 0,4 1-15,2-5 1,2-3 0,6-6-1,7-5 315,-5 47 0,2-1 1,3-2-1,1 0 1,15-41-1,8 3 313,7 7 1,5 3 0,1 16 0,0 16-39,1 13 1,-7 17 0,-1 13-1,-2 5-308,-5 5 0,-3 13 1,-5 11-1,-9 4-259,-8 2 1,1 6-1,-8 1 1,-4 1-158,-6 0 0,-14-1 0,-11-1 0,-6 4-113,-5-1 1,-5-1 0,-9-6 0,-3 2 56,-1 1 1,-6 7 0,6-8-1,2-4-379,1-4 1,18-10-1,8 2-91,8-3 0,13-8 1,10-3 686,14-1 1,17 6 0,11-5 0</inkml:trace>
  <inkml:trace contextRef="#ctx0" brushRef="#br1" timeOffset="4501">8890 924 8572,'12'-35'0,"-3"0"607,-1 0 1,-2 8-1,-8 4 334,-4 4 1,2 3 0,-7 4 0,-3 7-488,-1 3 0,-9 4 0,-1 3 0,-2 9-268,-4 7 1,4 6-1,0 10 1,3 2-167,9 2 0,-1 7 0,10-1 0,3 3-496,1 3 1,4-1-1,5 1 1,11-1-334,9 0 0,8-7 1,4-6-1,3-6-465,3-4 0,7-10 1274,7-1 0,-1-8 0,-6-10 0</inkml:trace>
  <inkml:trace contextRef="#ctx0" brushRef="#br1" timeOffset="4668">9379 994 8683,'0'-27'0,"0"4"1127,0 3-271,0 10 0,2 5 0,4 12 0,7 11-396,9 9 0,-1 6 0,8 4 1,2 2-706,2 1 0,2 9 0,-2-2 0,-2 3-1018,-2 2 0,-1 1 1263,1-1 0,11 1 0,-3-1 0</inkml:trace>
  <inkml:trace contextRef="#ctx0" brushRef="#br0" timeOffset="4798">9536 715 9344,'-15'-51'0,"1"7"202,3 9 0,7 11 1,0 18-1199,8 12 0,7 16 991,13 7 1,11 19-1,9 7 1</inkml:trace>
  <inkml:trace contextRef="#ctx0" brushRef="#br0" timeOffset="5330">8034 4120 11893,'-35'-23'-292,"1"0"0,4-1 0,3 7 1,2-1 489,4 1 1,1 1 0,5 3 499,3 1 1,8 8 0,16-2-1,13 5-402,12 1 1,17 0 0,18 0 0,15 0-367,-36-1 1,1 2 0,7 1 0,1 1-1,4 1 1,2 0 0,-1 1 0,2 0-53,0 1 0,1 1 0,1 1 0,0 0 0,1 1 1,0-1-1,-1 1 0,0 0-150,-2-1 1,0 1-1,-9 0 1,-2 0-1,-4-1 1,-1 1-1</inkml:trace>
  <inkml:trace contextRef="#ctx0" brushRef="#br0" timeOffset="5530">9501 3439 17725,'0'-39'-3108,"0"2"2897,0 4 1,2 12-1,4 4 1,8 11 575,7 10 1,8 13 0,10 16 0,2 12-99,-2 13 1,-3 12-1,-3 9 1,-3 11-285,-7 5 0,-14-43 0,-1 0 0,-1 3 0,-2-1 0,-2-1 1,0-1-362,-1-1 1,-2-1 0,-10 47 0,2-47 0,-1 1 0,-5-2-1,-2-1-704,-2 0 0,-2-1 602,-25 38 0,16-42 1,-2 0-1,0-4 1,0 1-1</inkml:trace>
  <inkml:trace contextRef="#ctx0" brushRef="#br0" timeOffset="5830">10567 2863 9866,'-35'-43'-226,"2"8"1,4 12 721,5 9 0,5 8 0,3 16 0,5 13 88,5 16 1,4 19 0,2 14 0,0 14-356,0 11 1,3-42 0,2 2-1,0 5 1,1 0 0,3 6 0,0 2-204,2 4 0,1 2 0,1 6 0,-1 2 0,3 1 0,0-1 0,-3 0 0,-1-1-407,-1 1 1,-1-1-1,-3-3 1,-2-1 0,0 3-1,-2-1 1,-2-2-1,-2-1-91,-3-1 1,-2-2-1,-1-7 1,-3-2-1,-7-5 1,-3-2 471,-2-1 0,-1-2 0,1 0 0,-2-1 0,-6-4 0,-2-1 0,0-3 0,0-1 0,-1-3 0,0-1 0</inkml:trace>
  <inkml:trace contextRef="#ctx0" brushRef="#br1" timeOffset="6413">10706 2810 8495,'-23'-50'6,"0"1"1,2 5 113,1 1 1,10 4-1,5 10 1,5 6 214,5 3 1,13 3 0,13 0 0,10-1-208,11 1 1,16-1 0,17 1 0,-35 8 0,1 0-45,9 0 0,3 1 1,10 0-1,5 0 1,11 1-1,2 1 1,5 0-1,2 0-181,-28 2 1,1-1-1,0 0 1,3 0 0,0 0-1,1 0 1,2-1-1,1 0 1,0 0 0,0 1-1,1 0 1,-1 0 109,-1 1 1,0 0-1,0 0 1,-4 0 0,0-1-1,-2 1 1,28 0-1,-2 2 1,-2-1 0,-2 0 5,-2-1 1,-1 0 0,-11 3 0,-3 0 0,-8-2 0,-2 0 0,-12 2 0,-3 1 29,30 0 0,-15 0 0,-21 0 1,-10 0-76,-10 0 1,-8 1-15,-5 5 0,-4 6 1,-8 11-1,0 8 131,0 8 0,0 13 0,-2 14 1,-4 10-15,-6 11 1,-5 10-1,6-41 1,0 1 0,0 4-1,-1 2-91,1 5 1,1 2 0,-2 6 0,1 1 0,0 5-1,2-1 1,1 0 0,1-1-159,-2 0 0,2-1 1,3 2-1,0 0 1,1-2-1,0 1 0,2-4 1,1-1 51,-1-2 1,2-2-1,-1-6 1,0-2-1,-1-8 1,0-2 0,-1-2-1,0-1 38,-4 43 0,-8-11 0,3-8 1,-5-10 537,-1-12 0,-9-7 0,-3-10 0,-6-2-348,-5-4 0,-5-4 1,-9-8-1,-4 1 64,-7-1 0,-12 1 0,-9-3 0,-7-1-133,-4-2 0,4-7 0,43 1 1,-1 0-1,-2 1 0,0 0-22,-4 0 1,-1 1 0,-3 1 0,0 0 0,-2-1 0,0 1 0,-2 0 0,0-1-51,-1 1 1,0 0 0,-2 2 0,0 1 0,-3 0 0,0 0-1,0-2 1,1 1 76,0-1 1,2-1 0,3 0 0,0 0 0,-1 0 0,0 1 0,0 1 0,0-1-84,0 2 1,0 0-1,4-1 1,0-1 0,1-3-1,1 0 1,7-2 0,2 1-369,-39 8 1,11-4 0,13-1 0,10-1 406,15-4 0,2 4 0,16-2 0,9-3 0,8-1 0</inkml:trace>
  <inkml:trace contextRef="#ctx0" brushRef="#br1" timeOffset="6747">11929 3195 8573,'-10'-35'117,"-5"0"1,5 2-1,-2 4 2227,1 5-1877,7 5 1,-4 11 0,10 8 0,4 10-680,5 5 1,7 5 0,3 3 0,5 6-306,1 4 0,-6 2 0,4 0 0,-1 0-423,-1 0 0,0 2 940,-5 3 0,-9 5 0,-1 8 0</inkml:trace>
  <inkml:trace contextRef="#ctx0" brushRef="#br0" timeOffset="6914">11265 3718 9028,'-19'-25'64,"-4"-4"1,9 4 0,-2 2 0,9 5 739,9 7 1,17-3 0,22 6 0,17 0-615,14 1 1,15 1-1,-36 5 1,1 2 0,5-1-1,2 0-212,7 0 1,2 0 0,4 0-1,2 0 1,2 0 0,1 0-1,-3 0 1,-2 2-462,-5 1 1,0 0-1,-5-2 1,0 1-1,-4 3 1,0 0 482,-2-1 1,-1 0 0,-2-1-1,1 0 1,-2-3 0,0 0-1</inkml:trace>
  <inkml:trace contextRef="#ctx0" brushRef="#br0" timeOffset="7230">10968 4295 15374,'-19'-18'-1004,"-2"1"0,-3-1 2108,3 1 1,7 7-710,3 4 0,1 14 0,-2 10 1,7 9-375,3 6 0,7 2 0,3 2 0,2 1-396,4 3 1,1 8-1,3-5 1,1 3-583,4-1 0,-3-5 0,3 6 1,-4 1 894,-1 3 0,-1-7 1,1-1-1</inkml:trace>
  <inkml:trace contextRef="#ctx0" brushRef="#br0" timeOffset="7397">11143 4731 9103,'12'-35'350,"-3"2"1,1 4-117,0 6 0,1 4 0,9 1 0,3 1-193,6-1 0,10 9 0,4 3 0,1 4 136,5 2 1,-5 0-1,3 2 1,0 4-579,-3 5 1,5 5 0,-8 1-1,-5-1 393,-5-5 1,2 5 0,-5-6 0</inkml:trace>
  <inkml:trace contextRef="#ctx0" brushRef="#br1" timeOffset="7580">11388 4347 8574,'-16'-23'392,"4"0"0,-1-1 75,7 7 1,2 9-1,12 8-105,9 10 1,1 7 0,7 7 0,-2 5-510,1 4 1,5 4-1,-4 1 1,0 5-83,0 2 1,-1-1 0,-7 5 0,3-3 196,3 3 0,-10-4 0,3-1 32,-6-1 0,3-2 0,-3-6 0</inkml:trace>
  <inkml:trace contextRef="#ctx0" brushRef="#br1" timeOffset="8030">12383 4347 8570,'-2'-17'228,"-4"-1"0,2 1 1,-7 1-1,-3 3 301,-1 1 1,-3 8-1,1-2 1,-3 4-213,-3 2 0,4 2 1,-5 6-1,7 8-193,5 5 1,-1 12 0,7 0 0,2 6-172,2 0 0,10 3 0,3 1 1,5 2-156,1 3 1,1-5 0,-1-1-1,1-1-134,-1 0 0,-7-6 1,-4-6-1,-4 0 28,-2-2 1,-8-3-1,-6-11 1,-7-3 172,-8-2 1,-4-3 0,-4-7 0,-2-3-2,-2-7 0,3-3 0,9-3 1,5 1-245,5-1 0,9-5 0,8 0-265,12 1 0,9 3 645,16 1 0,8 1 0,2-1 0</inkml:trace>
  <inkml:trace contextRef="#ctx0" brushRef="#br1" timeOffset="8230">12767 4452 8570,'-17'-29'624,"-1"0"0,7 7 273,-1-1 1,6 11 0,-4 9-594,3 6 1,7 9 0,7 11 0,3 8-360,4 8 0,1 0 0,5 8 1,1-1-311,2-1 0,1-1 1,-7-5-1,-1 2-143,-5-2 0,3-2 0,-8-4 0,-2-2 508,-3-2 0,-8-8 0,-3 4 0</inkml:trace>
  <inkml:trace contextRef="#ctx0" brushRef="#br1" timeOffset="8363">12348 4435 8570,'2'-45'344,"4"4"0,4 10 1,11 4-1,8 2-202,12 3 0,11 9 0,10 3 1,10 2-114,6 4 1,-3 4-1,3 6 1,-6 8-503,-10 7 473,-6-1 0,-11 13 0,-3-6 0</inkml:trace>
  <inkml:trace contextRef="#ctx0" brushRef="#br1" timeOffset="8630">13047 4609 8511,'17'-17'561,"1"-1"565,-1 1 1,-5 7-628,-1 4 1,-7 6-1,2 6 1,-6 6-265,-6 3 1,2 3-1,-5 1 1,-1 4-216,0 6 1,6-1 0,-3 1 0,1 0-336,0-2 1,0 4 0,4-6 0,-2 2-119,-2 5 0,-1-7 0,3 0 0,-4-4 51,-2-3 0,5 3 0,-7-9 1,-2 1-27,-1-1 1,-3-4 0,1-8-1,-1 0-459,1 0 0,-1-8 867,1-4 0,0-11 0,-1-4 0</inkml:trace>
  <inkml:trace contextRef="#ctx0" brushRef="#br1" timeOffset="9047">13536 4731 8511,'15'-17'0,"-1"-2"443,-3-5 0,-7 5 0,2-4 235,-4 3 0,-10 3 0,-3 1 0,-5 3-77,-1 1 0,-1 8 1,1-2-312,-1 4 1,3 10 0,1 4 0,4 5-1,3 6 1,1-1 0,6 5 0,0 0-222,0 0 1,0-3 0,0 3 0,0-2-1264,0-4 1,2-1-1,2-3 1,1 1 557,-1-1 0,-2-5 1106,-2-1 1,2-7 718,4 2-1094,-4-4 1,14-2-1,-5 0-73,5 0 0,-5 2 0,1 4 0,2 5-16,1 5 1,3 9-1,-3 2 1,-1 4-127,-3 4 1,-7-2 0,2 12 0,-6-2 96,-6-5 0,0-1 0,-9-2 0,-5 0-52,1 0 1,-8-8-1,-2-3 1,-4-7-160,-2-5 0,0 1 0,0-7 0,2-2-117,4-2 1,4-10 0,9-5-1,4-7-280,7-3 1,12-8 0,11 2-1,11-4-193,10-2 0,5 0 824,9 0 0,-1-8 0,1-1 0</inkml:trace>
  <inkml:trace contextRef="#ctx0" brushRef="#br1" timeOffset="9180">13815 4941 8511,'-17'-10'-73,"-1"-3"1,1 5-1,-1 0 14,1 0 0,5 3 0,0 5 159,-1 0 0,5 7 1,2 5-1,4 5-186,2 7 0,0-3 0,0 6 86,0-2 0,8 7 0,2-5 0</inkml:trace>
  <inkml:trace contextRef="#ctx0" brushRef="#br1" timeOffset="9314">13571 4400 8431,'-28'-43'-194,"3"8"0,8-2-949,-1 6 1143,9 10 0,16 3 0,13 10 0</inkml:trace>
  <inkml:trace contextRef="#ctx0" brushRef="#br0" timeOffset="9597">14461 4207 12536,'-41'-33'749,"1"4"1,7 12-462,9 11 0,23 4 0,14 2 0,20 2-212,18 4 1,16-4 0,19 6 0,9-3-56,-44-2 1,3 0 0,7 1 0,2 0 0,1-2 0,2 0 0,5 1 0,2 0-216,4-1 0,3 0 0,4-1 0,1 0 0,2-1 1,0 0-1,-4 0 0,-1 0-404,-3 0 0,-3 0 1,-6-1-1,-2 0 1,-5-2-1,-2 0 598,-1-3 0,-1 0 0,-5 1 0,0-2 0,2-1 0,-1-1 0,-2-2 0,1 1 0</inkml:trace>
  <inkml:trace contextRef="#ctx0" brushRef="#br0" timeOffset="9813">16260 3771 10285,'16'-8'0,"-3"-2"274,-1 1 1,-1 1 0,9 8 0,1 2 114,2 4 0,9 11 0,-3 14 1,4 8 70,2 8 1,-1 5-1,-1 8 1,-3 8-235,-7 6 1,-6 7-1,-5-3 1,-10 0-299,-12-1 0,-13 3 0,-24-10 0,-13-8-168,-12-6 1,27-29 0,-3-2-1,-5 2 1,-2-1-54,-4 1 0,-1-2 0,-2-2 0,-2-1 0,-6-1 0,0 0 0</inkml:trace>
  <inkml:trace contextRef="#ctx0" brushRef="#br1" timeOffset="10281">16068 2042 8485,'-6'-45'306,"0"5"0,-7 10 381,1 7 1,4 13 0,2 12-222,5 14 1,1 11 0,0 16 0,0 7-273,0 6 0,5 10 0,3 0 1,0 6-578,0 4 0,5 2 0,-3-3 1,0 7-327,-5 3 1,-3 0 0,-2-3-1,-2-6-1240,-3-5 1949,-5 7 0,-23-14 0,-4 4 0</inkml:trace>
  <inkml:trace contextRef="#ctx0" brushRef="#br1" timeOffset="10497">16155 1990 8485,'33'-57'0,"-2"5"0,-4 7 353,-1 6 0,-3 12 1,-4 6-1,5 7-3,5 8 0,4 5 1,2 1-1,0 1-162,0 5 0,-2 10 0,-4 9 0,-8 2-85,-7 4 0,-1 8 1,-7 2-1,-4 0-295,-6 1 1,-6-5 0,-9 6 0,-4-2-263,-6-1 0,-10 7 0,-4-4 0,-4-1-226,-7 1 0,0 4 1,-8-5 679,2 3 0,1 1 0,7 7 0</inkml:trace>
  <inkml:trace contextRef="#ctx0" brushRef="#br0" timeOffset="11032">16539 2810 14548,'-11'-5'0,"1"-3"205,2-2 1,1 6 348,1-2 0,4 6 0,-4 8 1,6 8-444,6 5 0,-2 10 1,5-2-1,1 4-255,0 2 1,-4 0 0,3 0-1,-1 0-133,-4 0 0,4-6 1,-2-2-1,-3-2-236,-1-3 0,-2-3 0,-2-2 0,-3-1 323,-7-4 0,-4-5 0,-1-7 1,-2-2 182,-5-3 0,11-13 0,-5-9 0,5-2 253,3 0 1,2-4-1,8-4 1,2 4 284,4 0 0,10 8 1,9 1-1,2 7-68,4 5 0,4 5 1,4 7-1,3 2-343,3 3 0,2 13 0,3 11 1,-3 6-278,-7 6 0,-3-5 0,-2 7 0,-2-4-550,-4-4 0,-9 2 0,-11-12-699,-1 2 0,-4-7 1371,-10-3 1,-4-15-1,-7-16 1,0-7 212,-1-8 0,6 2 1,3-4-1,1-4 174,4-4 0,2-2 0,2 8 0,2 4 252,4 6 0,6 0 0,9 3 1,4 5-143,2-1 1,2 8-1,6 4 1,0 8-408,0 8 0,6 5 1,0 7-1,-2 5-393,-3 4 0,-1 2 0,-2 2 1,-4 1-622,-5 3 0,-5 6 0,-1-6 0,-3-3-549,-3-1 0,-5 4 0,-7-2 1526,0-6 1,0 2-1,0-8 1</inkml:trace>
  <inkml:trace contextRef="#ctx0" brushRef="#br0" timeOffset="11198">17570 3387 11255,'10'-18'405,"5"1"0,-3 1 350,3 5 0,3-3 0,-1 8-298,1 2 1,-1 4 0,1 6 0,-1 8-475,1 7 0,-1 0 0,0 8 0,1 3-506,-1 1 0,-1 1 1,-3 1-1,-3 0-1163,-2 0 0,4 0 1666,-7 0 1,-14-8 0,-11-2 0</inkml:trace>
  <inkml:trace contextRef="#ctx0" brushRef="#br0" timeOffset="11314">17867 2845 16532,'11'-50'-1874,"-1"5"1,0 10 2379,0 10 1,1 13 0,7 7-1,1 3-123,4 2 1,6 15 0,10 10-497,2 12 1,15 8-1,-1 7 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49:46.18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53 1223 9964,'-8'-23'0,"-4"0"1540,-3 2-1072,5 9 1,2 6 0,8 12 0,2 7-126,4 9 0,2-1 1,7 6-1,1 1-185,3-1 0,5-6 1,-3 2-1,2-3 106,-1-3 1,-1-1-1,0-3 1,3-3 75,-3-2 1,6-4-1,4-14 1,8-13 7,8-16 0,7-21 0,10-16 0,-25 30 1,1-3-179,7-6 0,2-3 1,4-3-1,2-2 1,8-6-1,2-2 1,2 1-1,0 1-288,2-2 1,0 2 0,-7 10-1,0 4 1,-4 4 0,-1 5-1,-6 6 1,0 4-616,-4 4 0,0 4 0,32-13 1,-11 10-1,-16 10-442,-15 11 0,-9 6 0,-13 6 1,-3 8 1174,-6 13 0,-5 4 0,-1 16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50:10.0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4817 1144 8077,'-20'-23'0,"-1"-1"-234,-2 3 1,-2 2 0,3 3 0,-3 4 396,-2 7 0,-2-3 1,-6 2-1,0 2 51,0 2 1,-2 2 0,-4 0 0,-5 2 202,-5 4-417,-1 4 0,15 7 0,4 1 0</inkml:trace>
  <inkml:trace contextRef="#ctx0" brushRef="#br0" timeOffset="150">3245 1703 7881,'-61'42'0,"0"1"0,0-1 0,0 0 102,0-1 0,-1-1 0,-1-3 0,0 0 0,1 1 0,0 1 0,1-1 0,0 0 4,-2 0 1,0 0 0,-2 0-1,0-1 1,-5 0 0,0-2-1,1 2 1,0 0-226,2 1 1,0 0 0,5-1 0,0-1 0,4-3 0,0-2 0,-1-1 0,1-1 99,1-2 1,0 0-1,-2 1 1,1 0-1,6-1 1,1-1 0,4-4-1,1-2-213,-39 13 1,13-2-1,0-7 1,10-5-105,8-5 1,1-1-1,17-7 336,3-2 0,2-2 0,-4-2 0,0 0 0</inkml:trace>
  <inkml:trace contextRef="#ctx0" brushRef="#br0" timeOffset="566">32 96 8071,'-6'-27'0,"0"4"0,0 3 323,-2 3 0,6 9 0,-1 10 5,6 13 0,13 13 0,9 14 0,4 11-228,8 9 1,2 8-1,13 7 1,-21-34-1,0 1-92,4 4 1,2 2 0,6 5 0,4 2 0,5 3 0,2 0 0,5 4-1,1 0-176,2 3 1,2-2-1,6 0 1,1-2-1,-1 3 1,0 0-1,2 1 1,2-2 165,-23-20 0,0-1 0,0-1 0,19 21 1,0-2-1,4 3 0,1-1 0,-2-2 0,0 0 9,-3-1 1,1 0 0,2 1 0,0 0 0,0 0 0,-1 0 0,2 1-1,0-1-3,-3-2 0,-1 0 0,-1-1 0,0 0 0,2 1 0,0 1 0,0-2 0,2 0-3,-1 0 1,1-2 0,-3-2 0,0-1 0,-4 2 0,0 1 0,-1-3 0,0 0-23,-2-1 1,0-1 0,3 3 0,0-1 0,-1-6 0,0-1 0,-2-1 0,0-1-55,-5-4 1,0-1-1,0-2 1,1-2-1,-1-1 1,0-2 0,2 0-1,1-2-164,0-1 1,0-2 0,-7-1 0,-1-1 0,-4-2 0,0-2 0,43 17 238,-5-8 0,-4 2 0,-3-8 0,-8-3 0,-10-7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5:53.2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1 227 5949,'0'-10'2891,"0"1"-1322,0 3 106,0 4-916,0-6 1,2 8-438,4 0 1,-5 2 0,5 4-111,-4 6 1,-2 3 0,2 3-1,2 1-137,2 4 0,0-3 0,-6 3 0,2-4-232,3-1 1,-3 1-1,4 3-174,-4 1 1,-2 0 101,0-5 1,0-5 173,0-7 1,0-4 0,0-18 0,0-5 16,0-4 0,6-4 0,2-6 0,0 0-52,-1 0 0,7 0 0,-2 0 0,3 0-88,3 0 1,-1 2 0,0 4 0,3 4-208,3 0 1,-9 11 0,3-1 0,-1 5-76,-1 6 1,3 2-1,-1 4-223,1 4 1,-3 3 0,-1 9 682,-3-1 0,1 9 0,5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2:31.3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1048 8454,'-11'-2'127,"-1"-4"0,6 2 842,-5-7-742,7-1 1,-4-5 0,10 1-229,4 4 1,3 3-1,11 5 1,3-4-19,6-2 0,6 1 0,6-5 1,5 3-30,5-3 0,9-2 1,8-1-1,10-1 25,9 1 1,4 0 0,-2-1 0,5 1 44,-45 8 0,1 0 0,1 0 0,0 1 0,2-1 1,-1 0-1,0 1 0,-1-1 18,-2 0 0,1 0 0,1 1 0,1-1 0,-2 0 0,1 0 0,2 0 0,0-1-3,2-2 1,1 1 0,2 1 0,0 0 0,-1-1 0,-1-1 0,1 2 0,0 1-62,2 0 0,1 0 0,5-2 0,2-1 0,1 0 0,0 1 0,0 0 0,1 0 51,3 1 0,0 1 0,-1 0 1,2 0-1,5 0 0,1 1 0,1 0 1,1 0-9,-2 2 0,1 1 1,3-2-1,-1 0 1,-4 3-1,-1 0 0,4 0 1,1 1-88,1-1 1,1 0 0,2 0 0,1 2-1,0 2 1,0 0 0,-3 0 0,-1 0 102,-2 0 0,-1 0 0,-2 1 0,0 0 0,-1 1 0,-1 2 0,-3 1 0,-1 1-20,-3 2 1,-2 0 0,0-1 0,-2 0 0,-8 0 0,-1 1-1,-1 1 1,0 1-2,-1 0 1,-1 0 0,0 0 0,-1-1 0,35 7 0,-9-3-90,-10-1 1,-10 0-1,-13 5 1,-11-1-489,-8-5 1,-9-1-280,-5-4 1,-6-6 473,-12 0 1,-4-8 0,-7-9 0,-1-1-254,1 1 0,-1-1 819,1 1 1,-1-8 0,1-3 0</inkml:trace>
  <inkml:trace contextRef="#ctx0" brushRef="#br0" timeOffset="216">6392 122 8454,'10'-17'-61,"5"-4"1,-5 1 0,2 5 345,-1-1 0,1 6 0,7 1 0,4 1 284,7 4 1,3 2-1,2 6 1,1 6-201,5 7 0,-4 14 1,4 2-1,-6 10-413,-6 7 0,-6 1 0,-11 13 1,-6 0-493,-5-2 0,-16 6 0,-12-4 1,-18 4-2104,-19 2 2639,25-31 0,-5-1 0,-11-1 0,-3-2 0,-4 4 0,0 0 0</inkml:trace>
  <inkml:trace contextRef="#ctx0" brushRef="#br0" timeOffset="765">384 699 8437,'-6'-41'-31,"1"0"0,-7 1 0,4 7 0,0 3 778,1 7 1,-7 6-283,2 5 0,3 6 0,-3 14 1,-1 9-219,-3 11 0,-1 7 0,-1 5 1,1 5-128,-1 0 0,1 5 0,-1-3 1,1 3-82,-1 2 1,1 1-1,-1-3 1,1-1-171,-1-3 0,3-7 1,1 2-1,5-6-267,1-6 1,2-4 358,6-7 0,8-9 0,5-3 0,11-4-52,11-2 1,7-6 0,13-1 0,3-3-322,6-4 0,10 6 0,3 3 1,3 3-2186,3 2 2597,3 0 0,-7 7 0,-1 3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50:15.8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1187 1087 8253,'0'0'0</inkml:trace>
  <inkml:trace contextRef="#ctx0" brushRef="#br0" timeOffset="1304">156 999 7976,'-35'-7'367,"0"-1"0,4-6 0,6 5 2240,8 1-2419,11 2 1,0 6 0,12 2 0,3 4-285,1 5 1,6-1-1,-5 2 1,5 1-21,1 3 0,3 1 0,1 1 0,2-1-31,-1 1 0,-3-1 0,-1-1 0,1-3 1,4-1 0,-3-2 0,3 3 1,-4-3 147,-1-2 1,-1-3 0,1-5 0,-1 0 225,1 0 0,-7 0 0,-1-1 0,0-7 85,-1-10 0,3-3 0,6-12 1,1-4 19,4 0 1,1-7 0,8-5 0,9-5-303,8-4 0,17-8 0,-23 32 0,3 2 1,6-5-1,3 0-196,7-4 0,2 0 1,2-1-1,2 1 1,7-1-1,3 2 1,1 2-1,1 3-449,3 1 1,1 2 0,3 1-1,1 2 1,-1 3 0,0 1 613,-2 1 0,-1 1 0,2 4 0,-1 2 0,-8 2 0,-1 1 0,2-2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53:39.0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97 8457,'-2'-17'0,"-1"-1"749,-3 1 0,-2 1 0,4 3 36,-2 1-1575,1 8 0,12 4 0,5 12 790,3 3 0,11 11 0,1 1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53:39.30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8 602 11010,'-8'0'472,"8"0"-540,10 0 1,13 0 0,6 0-1,6 0-819,6 0 0,4 8 887,7 4 0,8 3 0,2 3 0</inkml:trace>
  <inkml:trace contextRef="#ctx0" brushRef="#br0" timeOffset="151">130 1039 10487,'25'-10'244,"4"5"0,16 3 1,13 2-1,18 0-566,13 0 1,10-6 321,-44 3 0,1 0 0,4-4 0,2 0 0,4 3 0,0-1 0</inkml:trace>
  <inkml:trace contextRef="#ctx0" brushRef="#br0" timeOffset="350">2156 166 8271,'-52'-45'318,"-1"4"1,-1 12-1,-2 8 473,-3 7 0,9 7 0,11 7 0,8 2 469,8 3 0,5 13 0,5 11 0,3 6-779,2 6 1,4 11-1,10 14 1,6 8-513,3 7 0,13 7 1,5 3-1,-14-44 1,0 1-293,1 0 0,-1 1 1,0 1-1,-1 1 0,-1 3 1,-1 1-1,-1-1 0,-1 0-1278,-1-2 1,-3-1-1,2 46 1259,-6-10 1,-20-7 0,-5-2 0</inkml:trace>
  <inkml:trace contextRef="#ctx0" brushRef="#br0" timeOffset="517">1545 917 8283,'8'-45'0,"1"4"0,3 7 680,-1 4 1,7 7 0,9 10 0,6 3-144,10 2 0,7 0 1,8 4-1,8-1-743,8 1 1,-2 2 0,6 2-1,-3 0-2444,1 0 2650,-8 0 0,-8 8 0,-8 1 0</inkml:trace>
  <inkml:trace contextRef="#ctx0" brushRef="#br0" timeOffset="685">1318 1703 8332,'-10'17'1065,"4"1"0,12-1 1,8 1-806,7-1 1,14-7 0,13-2-1,11-3-716,10 1 0,19-2 1,-37-6-1,3-2 456,2 0 0,2-3 0,2-7 0,0-3 0,1-2 0,1 1 0</inkml:trace>
  <inkml:trace contextRef="#ctx0" brushRef="#br0" timeOffset="883">3536 445 8397,'-62'-17'236,"-6"-1"1,6 3-1,-2 3 1005,-1 6 1,9 14 0,0 8 0,7 7-497,9 4 1,11 4 0,7 10 0,9 5-603,7 5 0,6 7 1,8 2-1,9 4-404,10 8 0,14-8 0,6 6 0,3-2-1485,2 0 0,7 2 1746,-1 0 0,0-8 0,-6-2 0</inkml:trace>
  <inkml:trace contextRef="#ctx0" brushRef="#br1" timeOffset="1067">4007 637 10368,'-11'-19'1883,"-1"-4"1,8 13 0,0 4-1341,8 14 0,8 7 0,13 5 0,10 3-411,9 6 1,7 4 0,3 2 0,4 0-862,7 0 1,2-2 0,3-2 0,0-2 712,0 2 0,0 2 1,0 2-1</inkml:trace>
  <inkml:trace contextRef="#ctx0" brushRef="#br0" timeOffset="1233">4514 463 8544,'-18'-22'447,"1"3"1,-1 5 304,1 5 1,5 5-1,2 10 1,3 7 379,3 9 0,-4 7 0,2 10 0,0 3-999,-1 3 1,5 1 0,-4 7 0,2 1-1057,-2 4 1,2-1 0,-7 7 0,-5 2 922,-5 2 0,-22 1 0,-11 1 0</inkml:trace>
  <inkml:trace contextRef="#ctx0" brushRef="#br0" timeOffset="1383">3885 1406 8968,'17'-6'0,"1"-2"584,-1-1 1,11 3 0,5-4 0,9 2 92,9 4 1,-1 2-1,14 0 1,2-1-828,2-3 0,2 0 0,0 6 1,-2 0 149,-4 0 0,4-8 0,-6-1 0</inkml:trace>
  <inkml:trace contextRef="#ctx0" brushRef="#br1" timeOffset="1583">5666 725 16132,'0'-18'1480,"0"1"-2220,0 7-1,-2 10 1,-3 14 0,-5 7-2504,0 8 3218,-5 4 1,-3 10 0,-9 1-1</inkml:trace>
  <inkml:trace contextRef="#ctx0" brushRef="#br0" timeOffset="2017">6120 899 8579,'-17'-33'1380,"-1"4"1,3 4-1,1 8 2474,3-1-3366,7 8 0,-2 12 1,12 14-1,5 5-333,5 1 1,9-3 0,4-2 0,4 1-191,2-1 1,-2-1-1,-2-3 1,-2-3 64,2-2 1,2-2 0,0-8 0,-2-4 438,-1-6 1,-7-9 0,4-4 0,0-2 307,0-4 0,-5-2 0,-1 0 0,-5 3-435,-5 7 0,-5 4 0,4 1 1,-1 3-482,1 3 1,-4 4-1,6 12 1,1 8-315,3 11 0,1 12 1,1 12-1,-1 11-4,1 8 1,-1 19 0,0 8 0,-8-43 0,-2 1 163,-1 1 1,0 1-1,-2 6 1,-3 0-1,-3 3 1,-3 1-1,-4 2 1,-2 2-155,-4 4 0,-3-1 1,-2-4-1,-4-2 0,-4 0 1,-3-2-1,0-6 0,-2-3-391,0-4 1,-1-3 0,-31 28 0,3-14 0,4-17 418,8-20 0,-1-13 1,11-18-1,1-8 728,2-5 1,10-12 0,5 0 0,9-8-277,7-3 1,6-3 0,8-5 0,9-3 5,10-3 0,14 4 1,8-4-1,5 3-584,4 3 1,6 7 0,-4 5 544,2 3 0,-3 2 0,1 4 0,-6 7 0,-5 9 0</inkml:trace>
  <inkml:trace contextRef="#ctx0" brushRef="#br0" timeOffset="2166">6016 1388 8579,'-16'-33'0,"4"4"0,7 6 408,3 4 1,11 3-1,11 2 1,15 3-241,15-3 1,14 1 0,20-1-1,-34 9 1,2 0-434,9 2 0,3-1 0,4-3 0,1 0-171,7 2 1,0-2-1,-2-3 1,-1-3-1,-3 0 1,0-1 0</inkml:trace>
  <inkml:trace contextRef="#ctx0" brushRef="#br0" timeOffset="2333">7587 79 8487,'0'-24'0,"0"1"0,0 2 0,0 11 0,2 12 0,2 15 1675,2 16 0,8 12 0,-3 17 1,5 12-1199,1 11 1,-8-32-1,-2 1 1,-1 2 0,-1 0-1,-1 7 1,-2 1-649,1 5 1,-4 1 0,-9 7 0,-5 2 0,-6 6 0,-5 0-303,-7 5 1,-9-1 0,6-32-1,-5-1 1,-3 0 0,-6 1-1,-1 1 1,1-1 0</inkml:trace>
  <inkml:trace contextRef="#ctx0" brushRef="#br0" timeOffset="3251">270 3589 8425,'10'-18'152,"-3"1"0,-5-1 247,4 1 0,-2 5 0,8 1 0,3-1-107,6 2 1,7-3-1,9 7 1,3 0-1242,7-2 1,9 6 948,2-3 0,8 10 0,-4 5 0</inkml:trace>
  <inkml:trace contextRef="#ctx0" brushRef="#br0" timeOffset="3399">287 3938 8382,'-2'-12'857,"-3"1"1,6 7-1,5-4 1,16 2-1134,9 1 0,19-1 0,10 6 0,14 0-1305,13 0 1581,8 0 0,-39-4 0,1 0 0,0-1 0,0 0 0</inkml:trace>
  <inkml:trace contextRef="#ctx0" brushRef="#br0" timeOffset="3850">2628 3135 8338,'-16'-45'1910,"-5"-1"1,-22 9 0,-7 8-1464,-7 7 1,-13 3 0,4 13 0,2 4 456,2 6 0,10 8 0,7 11 0,5 6-635,7 4 0,7 4 0,15 4 0,5 3-714,4 1 0,4 5 0,4-3 1,7 1-431,9-1 0,5 1 0,8-7 0,2-2 211,3-2 1,-3-16 0,4-5 0,-4-7 531,-2-5 1,-2-2-1,-2-4 1,-4-3 632,-2-7 0,4-4 1,-5-1-1,-3-1 947,-2 1 0,-1 0-966,-1-1 1,1 8-1,-1 8 1,1 12-367,-1 13 1,1 18 0,1 13-1,2 14-120,3 12 1,5 13 0,-17-43 0,-1 1-1,0 2 1,-1 1-147,0 1 1,0 0 0,-2 4 0,-1-1 0,0-3 0,-2 0 0,-3-1 0,-2-1-303,-4-2 1,-2-1 0,-13 43 0,-20-9 0,-4-9-99,-3-9 1,-9-9 0,9-26 0,-3-8 261,3-11 1,5-9 0,10-5 0,4-5 462,1-11 0,5-9 0,8-14 0,3-7-77,2-8 1,4-1 0,12-9 0,9-4-481,11-3 0,10-7 0,5 8 1,2 6-450,3 4 0,8 4 0,5 6 0,-1 3-1320,0 8 2151,-10 8 0,1 16 0,-7-1 0</inkml:trace>
  <inkml:trace contextRef="#ctx0" brushRef="#br0" timeOffset="3983">2139 4078 8321,'-35'-23'362,"0"-1"0,9 7 0,9 5 205,9-1 1,16 3 0,11 0 0,16 0-667,16 1 0,17-3 1,15-3-1,10 1-383,-41 8 1,1 0-1,4 1 1,1-1 481,5-2 0,2-2 0,4-2 0,1-1 0,5-1 0,0 1 0</inkml:trace>
  <inkml:trace contextRef="#ctx0" brushRef="#br0" timeOffset="4166">3553 3187 8275,'-43'-35'661,"5"8"0,-7 4 1,2 5 184,5 7 0,1 3 1,4 10-1,5 4 0,11 5 1,1 15 0,11 7 0,3 7-612,6 5 1,7 7 0,13 8 0,7 1-697,7-1 0,15 4 0,11-4 0,4 0-566,2 0 1,5 4 0,-1-5 1026,-6-3 0,2-10 0,-8-3 0</inkml:trace>
  <inkml:trace contextRef="#ctx0" brushRef="#br0" timeOffset="4349">4077 3170 8498,'0'-26'637,"-6"7"552,0-4 1,1 13 0,8 12 0,9 12-541,11 7 0,10 16 0,10 0 0,9 3-541,11 3 1,10 10-1,5-5 1,1 1-829,5 1 0,-5-7 0,1-3 1,-4-3 719,-8-2 0,-6-8 0,-10-1 0</inkml:trace>
  <inkml:trace contextRef="#ctx0" brushRef="#br0" timeOffset="4501">4706 3065 8585,'-18'-33'667,"1"4"1,5 6 0,2 9 562,3 2 1,1 10 0,6 2 0,0 10-775,0 6 0,-6 9 0,0 4 0,2 6-943,2 6 0,-3 3 0,-3 9 0,-2-1-321,-3 0 1,-5 3 0,-5 1 807,-6 2 0,-20 16 0,-5-2 0</inkml:trace>
  <inkml:trace contextRef="#ctx0" brushRef="#br0" timeOffset="4649">3937 4113 8288,'35'-8'-7,"0"0"1,2-3-1,4 3 211,5 0 1,15 0 0,8-5 0,11 1 279,5-1 1,3 3-1,-3 0 1,-3 0-883,-7 1 398,-3-3 0,-10-13 0,-2-2 0</inkml:trace>
  <inkml:trace contextRef="#ctx0" brushRef="#br1" timeOffset="4834">5562 3536 15328,'15'-7'931,"-1"-3"0,-5-2 861,-1 1 0,4 5 2221,-6-6-3929,-1 8 1,-5-1-1,0 10 1,-2 7-1414,-3 4 0,1 7 0,-6 2 1250,2 2 0,-5 10 0,3 8 0</inkml:trace>
  <inkml:trace contextRef="#ctx0" brushRef="#br1" timeOffset="5283">6278 3484 16935,'5'-35'553,"1"0"1,0 2-1,-6 4 2306,0 6 1,2 11-2118,4 6 1,3 4-1,9 4 1,1 4-1226,5 6 1,-3 3 0,8 3 0,0-1-586,-2 1 0,6-3 1,-5-1-1,-1-4 438,-4-3 1,-4-1 0,-1-8 0,-1-4 1205,1-5 0,-1-13 0,1-5 1,-1-6 178,1-5 1,-7-3 0,-1-4-1,-2 7 398,-4 3 1,-2 10 0,-2 3-890,0 5 0,1 9 0,3 8-946,2 12 0,8 11 0,-3 22 1,5 11 355,1 14 0,1 6 0,-1 11 0,-1 9 93,-10-45 0,0 2 1,-2 4-1,-1 1 0,-2 7 1,-2 2-1,0 2 0,-2 0-232,-1 2 1,-3 0 0,-2 1 0,-4-1 0,-5 0-1,-4-2 1,0-3 0,-1-2-384,1-4 0,-1-5 0,-23 27 0,9-28 0,4-21 942,0-15 1,6-13 0,0-14-1,1-12 320,5-9 0,2-10 0,3-3 1,4-1-226,7-1 1,3 2 0,6-3-1,5 3-352,9 3 0,13 1 0,2 6 1,6 0-601,-1 0 0,7 8 0,0 6 0,1 7-601,1 8 1,-8 6 1373,1 6 1,5 11-1,0 11 1</inkml:trace>
  <inkml:trace contextRef="#ctx0" brushRef="#br1" timeOffset="5416">6208 4060 12523,'7'-27'-126,"3"-4"0,12 8 0,7 2 144,11 1 1,24 5 0,14 3-1,13 4-671,-39 4 0,1 0 613,2 4 1,3-1-1,9-7 1,3 0-1,1 3 1,0 0-1</inkml:trace>
  <inkml:trace contextRef="#ctx0" brushRef="#br1" timeOffset="5600">7657 2768 16447,'6'-17'144,"0"-1"1,7 6 0,-1 3 0,6 3 391,5 8 1,4 13-1,8 18 1,0 12 105,0 13 1,0 12 0,0 10 0,-2 11-563,-18-41 1,-1 1 0,-4 3 0,-3 2 0,-4 8 0,-4 0 0,-3 4-1,-3 0-1272,-5 4 0,-6 0 0,-8-3 1,-8-2 1153,-6 3 1,-7-1 0,-13 4-1,-6-2 1,15-21 0,1 0-1,-1-1 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53:42.1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468 592 8256,'-20'0'728,"-1"-1"1,-2-3 177,1-2 1,9 0-1,3 8 1,2 4-415,5 5 1,3 13 0,7 3 0,11 2-200,9 0 0,16 0 0,7 4 0,8-4-241,4-5 0,8-13 1,6-5-1,-2-6-104,-3-6 0,-3-11 0,-6-14 1,-11-10-4,-14-11 0,-12-9 1,-13-8-1,-12-3 110,-16-4 1,-23 4 0,7 34 0,-6 1 0,-1 1 0,-3 2 39,-3 1 0,-1 2 1,1 4-1,-1 3 1,-3 5-1,-1 3 1,0 3-1,1 3 273,-48-4 0,3 9 0,17 12 0,13 11-669,15 9 0,20 14 0,12 7 0,9 9-773,6 7 0,20 3 1,13 3-1,17 0-591,14 0 1,-25-35-1,2 0 1665,1 0 0,1 0 0,5 0 0,1 0 0,2 0 0,0-1 0</inkml:trace>
  <inkml:trace contextRef="#ctx0" brushRef="#br0" timeOffset="183">241 1081 8203,'-62'0'981,"4"0"0,11 0-385,6 0 0,20 2 0,9 4 1,12 6-597,12 3 1,9 3 0,22-3 0,11-1-130,14-2 1,19-9 0,-35 1-1,1-2 1,4 0 0,1-2-162,2 1 1,0-2-1,-1-2 1,0-2-102,2 0 1,1-1 0,4-2 0,2 0 0,6 0 0,1-1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53:38.3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794 51 8230,'-18'-7'371,"7"-1"0,1-6 1139,2 3 0,0 7-848,3-2 0,1 6 1,-6 6-430,2 5 0,-3 11 0,3 5 1,-2 4-203,-3 6 1,-5 9 0,-3 1 0,-4 5-556,-3 6 0,-3 5 0,-7 8 0,-5 5-535,-2 6 1,5 3-1,-7 2 1059,-2 1 0,-1-9 0,-2-1 0</inkml:trace>
  <inkml:trace contextRef="#ctx0" brushRef="#br0" timeOffset="216">200 1169 8331,'-17'0'1033,"-1"0"374,1 0 0,5 0-1090,0 0 1,10 0 0,4 0 0,14 0-175,11 0 0,8 0 0,6 0 1,7 0-724,9 0 0,-1 0 0,8-2 0,0-2-810,-2-2 0,0-7 1390,-4 1 0,4-11 0,8-4 0</inkml:trace>
  <inkml:trace contextRef="#ctx0" brushRef="#br0" timeOffset="482">43 191 8403,'-12'-6'223,"3"-2"1,-1 1 1208,0-1 0,8 2-1140,2 6 0,8 10 1,11 7-1,5 10-146,5 6 1,4-3-1,4-1 1,1 4-617,3 5 0,6-1 0,-5 4 0,3-4-878,4-2 0,1-6 1348,2 0 0,1 0 0,-1 6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53:46.5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0 297 8497,'18'-43'0,"-1"6"0,-1-3 0,-3 5 218,-1 6 0,5-2 0,7 9 1,-3 5 215,-2 3 1,7 5 0,3-3-1,4 6-228,2 4 1,0 2-1,0 4 1,-1 8-155,1 11 0,-2 10 0,-2 10 0,-3 7-17,-3 6 0,4 18 0,-4 2 0,0 9-119,1 8 1,-1 0 0,-14-42 0,-1 1 0,3 3-1,-1 1-70,2 3 0,0 0 0,-4-1 1,1 1-1,1 2 0,1 0 1,-1-5-1,1-1-108,1-4 0,1-2 1,18 41-1,0-15 0,-2-9-179,-1-15 1,-15-18 0,3-12-28,-3-7 0,-9-8 714,-6-12 1,-8 4 0,-9-4 0,-1 4 288,1 2 1,-1 2 0,-1 6 0,-2 11-184,-3 14 0,-5 6 1,6 13-1,3 8-149,7 6 1,5 12 0,8 4 0,2 3-217,4 2 0,6 3 1,13 1-1,-9-44 0,3 1-80,2 1 1,2-1 0,2-2 0,1-1 0,-1 2 0,0-1 0,24 42-356,-3-7 1,-7-9-1,0-10 1,-8-4 122,-8-7 1,-9-9 0,-4-13 0,-3-5 102,-3-5 0,-4-7 0,-6-3 1,-5 1 451,-5 0 1,-9 1-1,-4 7 1,-4 1 153,-2 5 0,-2-3 0,-2 8 1,-3 4-45,-3 6 0,6 0 0,-2 7 1,5 3-152,1 1 0,0 5 0,2 3 0,4 6-151,5 4 1,5 2 0,-1-1-1,-1 3-352,-2 4 1,-6-6 0,3 2 0,1-10-321,0-8 0,0 0 1,3-15-898,-1-6 1531,0-13 0,5-5 0,1-5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53:47.86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1184 707 8367,'-12'-23'190,"1"-1"1,1 1 0,-4 6 1773,3-1 1,9 10-1662,2 8 1,15 8 0,14 11-1,4 3-318,2 1 0,10 8 0,5-2 0,7 4-296,-1 2 0,0 6 1,0 0-1,3-3-363,-3-1 0,-2 4 0,-3 0 0,-5-2-2228,-5-2 2902,-12-3 0,-4 1 0,-7 0 0</inkml:trace>
  <inkml:trace contextRef="#ctx0" brushRef="#br0" timeOffset="199">1847 689 8367,'-5'-35'420,"-3"2"1,0 4 873,0 6 1,3 4-832,5 1 0,0 10 0,-2 8-301,-4 10 0,2 13 1,-8 7-1,-1 3-94,-3 1 1,-1 9 0,-3 4 0,-1 3-354,-2 3 0,-3-1 0,3 0 0,-6 3-407,-4 3 1,-10 2 0,-3 4 0,-5-6-1889,-1-3 2580,0-3 0,-9-7 0,-1-3 0</inkml:trace>
  <inkml:trace contextRef="#ctx0" brushRef="#br1" timeOffset="450">1533 165 12110,'-23'-34'-71,"0"-1"0,-7 7 1,9 5-1,4 6 2776,3 5-2740,10-4 1,4 22-1,14 2 1,7 10-954,8 5 0,12 10 1,7 0-1,9 6-1916,7-1 2881,-4 7 1,16 0-1,-5 7 1</inkml:trace>
  <inkml:trace contextRef="#ctx0" brushRef="#br0" timeOffset="597">2563 881 8522,'6'-17'76,"0"0"1,2-1-1,-4 1 1,4 1 113,1 4 0,-3-1 0,6 5 1,1 0-293,3 1 0,1 1 0,3 6 0,1 0-2122,2 0 2224,8 0 0,-3 15 0,6 5 0</inkml:trace>
  <inkml:trace contextRef="#ctx0" brushRef="#br1" timeOffset="746">2563 1266 8735,'-9'-2'752,"3"-4"1,6 4-1,8-4 1,11 2-875,14-2 1,12 5 0,13-5 0,8 6 122,8 6 1,5 3 0,9 9-1</inkml:trace>
  <inkml:trace contextRef="#ctx0" brushRef="#br0" timeOffset="1096">4362 1493 8461,'-6'-18'0,"-1"1"0,-3-1 999,-4 1 1,5-1-1,-3 1 1,0-1-194,3 1 0,-5-6 0,6-1 0,1 3-430,-1 2 1,0-7 0,4-3 0,-4-4-222,-1-2 0,5-5 0,-2-3 0,4-4 135,2-7 0,0 2 1,0-7-1,0 5 13,0 2 1,0 7 0,2 4 0,4 6-99,6 6 1,-1 10-1,5 9 1,5 2-279,4 5 0,6 1 0,10 6 0,6 5-406,3 9 1,12 13-1,6 4 1,6 9-220,0 7 0,-3 3 0,-3 2 0,-6 3-353,-9-3 0,-5 4 1,-13-4-1,-8-3-1787,-5-5 2838,-13-1 0,-24-3 0,-14-1 0</inkml:trace>
  <inkml:trace contextRef="#ctx0" brushRef="#br0" timeOffset="1229">4118 1161 8588,'-6'-20'241,"0"-3"0,0 2 0,8-6 0,6 1 272,9 5 1,16 8 0,16 3 0,11 2-536,16 4 1,5 4 0,18 6 0,-48-1-1,-1 2-976,2 0 1,-1 1 776,1 5 1,1-1-1,3-2 1,0 0-1,2 2 1,-1 1 0</inkml:trace>
  <inkml:trace contextRef="#ctx0" brushRef="#br1" timeOffset="1413">5288 847 11348,'-8'-35'824,"0"6"0,-5 1 1,3 3 209,2 4 1,4 9 0,10 6-515,6 4 1,11 2 0,10 4 0,10 6-462,9 7 0,14 13 1,2-1-1,8 6-940,3 5 0,-5-1 0,2 6 0,-4-1-1394,-3 1 0,-8-6 2262,-9 2 0,-7-5 1,-10-1-1</inkml:trace>
  <inkml:trace contextRef="#ctx0" brushRef="#br1" timeOffset="1596">5969 637 9259,'0'-43'0,"-2"-1"1077,-4-1 1,-2 10-1,-5 14 263,1 7 0,1 6 1,-7 10-838,1 4 0,-7 12 0,-1 13 0,-2 7-611,-4 9 1,-2 4 0,-2 1 0,-2 2-633,-4 4 0,3 6 1,-9 10-1,-1 2 752,-3-2 1,-9 5 0,29-39 0,0 0 0</inkml:trace>
  <inkml:trace contextRef="#ctx0" brushRef="#br1" timeOffset="1779">6580 1074 13244,'18'-20'598,"-1"-3"1,1 3-1,-1-3 1,1 6 22,-1 5 1,8-3 0,2 3 0,4-2-359,4 3 0,-2-3 1,14 8-1,3 2-656,7 2 1,-3 2-1,4 0 1,-3 0-1715,-3 0 1,0 2 2055,1 4 0,-1-4 1,1 6-1</inkml:trace>
  <inkml:trace contextRef="#ctx0" brushRef="#br1" timeOffset="1963">7122 392 14968,'-18'-17'-203,"-5"0"0,0-1 3449,1 1-2718,11-1 0,3 16 0,8 10 0,2 13-493,4 14 1,3 8 0,11 9 0,1 1-631,2-1 1,3 2 0,-5 5 0,2 5-770,-1 4 0,-5 1 1,-5 1 1319,-7 0 1,-3 8-1,-2 1 1</inkml:trace>
  <inkml:trace contextRef="#ctx0" brushRef="#br0" timeOffset="2179">8135 462 8572,'17'-40'667,"0"-1"1,-7 8-1,-2 10 1,-2 3 154,0 3 1,7 7-1,-3 6 1,2 8-263,-1 8 1,1 11-1,5 8 1,-1 10-499,-5 11 1,5 2 0,-6 12 0,-1 6-283,-3 8 0,-4-1 1,-6 3-1,-7 1-3171,-13 3 3175,-14 1 1,9-39-1,-3-1 1,-4 2-1,1-1 1</inkml:trace>
  <inkml:trace contextRef="#ctx0" brushRef="#br0" timeOffset="2579">8274 602 8572,'41'-68'-61,"0"4"1,5 6 0,-5 11 0,-2 7 830,-2 3 1,-2 10-1,-2 3 1,-2 5 40,-2 1 0,-8 9 0,2 3-474,-3 4 0,-5 12 1,-3 7-1,-8 10-257,-8 6 1,-8 4-1,-11 4 1,-8 5-352,-8 5 1,-5 7-1,-9 0 1,1-1-251,-1-3 0,3-2 1,3-1-1,5-3 172,-1-1 1,14-14 0,0 0-1,7-8 310,5-9 1,9-7 0,10-11 392,14-4 1,15-3-1,13-9 1,5 1 15,5-1 1,3 7 0,-3 1 0,2 2-193,2 4 1,-3 2 0,-7 2 0,1 0-179,-7 0 1,-11 8-1,-7 4 1,-7 3-195,-5 3 0,-4 5 0,-10 2 0,-4 1-137,-6-1 0,-13 6 0,-10-2 0,-12 2-105,-9-2 1,-6 4 0,-8-4 0,-2 4-210,-3 2 0,3-6 1,-6-2-1,5-1 645,3-5 0,-4 6 0,12 0 0</inkml:trace>
  <inkml:trace contextRef="#ctx0" brushRef="#br1" timeOffset="3179">9287 777 11245,'-15'-35'-555,"1"2"1,2 6 2814,-1 9 1,5 6-1560,2 7 0,4 5 1,4 0-1,4 11-457,6 11 1,11 3 0,8 6 0,6-2-442,4 2 1,-1 2 0,-3 0 0,2-2-475,2-2 1,0-7 0,-8 1-1,-4-6 330,-6-5 0,2-4 1,-3-10-1,-5-4 597,-3-6 1,-10-17 0,3-8 0,-1-5 424,0-7 1,0 1 0,-6-1 0,0 4 213,0 3 0,0 3 0,-2 10 1,-2 6-296,-2 3 1,0 14 0,8 12-595,4 16 0,-2 12 0,8 13 0,-1 11 1,-1 8 0,11 14 0,-5 7 0,-8-38 0,-1 1-102,1 4 1,-2 1 0,-3 5-1,-2 2 1,1 5 0,0 2 0,-4 3-1,-2 1-472,-3 6 1,-4 0-1,-4-1 1,-5 1 0,-5 2-1,-4-1 1,-3-3 0,-4-1 1,-3-2 0,-1-2 0,0-9 0,0-2 0,2-7 0,-2-3 1,5-11-1,-1-5 70,-26 8 1,13-26 0,8-30 0,4-16 814,2-14 0,8-15 0,6-8 0,7-8-134,9-7 1,7-14-1,2 43 1,3 1 0,4-3-1,3 1-29,4 1 1,1 1 0,2 2-1,3 1 1,2 4 0,2 1-1,1 0 1,0 0-274,3 2 1,0 1 0,29-28 0,-3 18 0,-4 15-820,-1 15 0,-1 10 0,-2 12 935,-3 4 0,-4 8 0,-8 7 0,0 1 0,-1 1 0</inkml:trace>
  <inkml:trace contextRef="#ctx0" brushRef="#br0" timeOffset="3813">1952 2733 8468,'-35'-33'0,"0"4"0,0 7 1303,1 9 0,1 5 0,3 8-553,7 0 0,10 2 1,3 4-1,2 5-369,4 5 0,10 9 0,8 4 1,7 4-96,8 2 0,6 0 0,4-2 1,3-2-1,3-2 0,2-6 0,5 3 1,0-5-6,1-5 1,-1-11 0,-1 1 0,-3-6-642,-1-6 1,-10-7 0,-2-14-1,-12-10-668,-10-6 1,-7-5 0,-13-9-1,-11 1 969,-9 6 0,-22-1 0,-9 10 0,-10 3 322,-7 1 1,3 11 0,-4 7 0,6 7-246,6 5 0,6 9 1,13 11-1,12 10-626,14 12 0,11 2 0,14 12 0,8 3-507,7 4 0,12 10 0,12-4 1115,5 1 0,6 12 0,-21-39 0,0 0 0</inkml:trace>
  <inkml:trace contextRef="#ctx0" brushRef="#br0" timeOffset="4013">1865 3484 8557,'-52'0'146,"-1"0"1,8 0 0,5 0-1,5 0 1758,6 0 0,13 2-1782,16 3 1,23-3 0,20 4 0,11-4-427,11-2 0,12 0 1,9 0-1,7 0-262,4 0 1,-46-1 0,1 0 239,0-1 1,0-2-1,3 0 1,-1-1-1,43-13 1</inkml:trace>
  <inkml:trace contextRef="#ctx0" brushRef="#br1" timeOffset="4312">2808 3292 8692,'-10'-18'0,"3"1"77,-1-1 1,6 7-1,-2 1 1,8 2-303,7 4 225,5-6 0,17 9 0,4-7 0</inkml:trace>
  <inkml:trace contextRef="#ctx0" brushRef="#br0" timeOffset="4596">3349 2768 8387,'-15'-18'0,"1"3"0,5 1 790,1 2 0,-4 7-251,6-7 0,2 8 1,10-2-1,8 4-143,7 2 1,6 0 0,10 0 0,4 0-343,6 0 1,3 0-1,2 0 1,3 2-550,3 4 0,-4-2 0,3 8 0,-9 1-217,-7 3 1,-6-5 711,-6 1 0,-12 7 0,-9 9 0</inkml:trace>
  <inkml:trace contextRef="#ctx0" brushRef="#br0" timeOffset="4746">3105 3187 8368,'17'0'486,"1"0"1,5 0 0,4-2 0,8-2-177,14-2 1,17 0 0,17 6-1,8 0-419,8 0 1,-48 0-1,1 0 1,0 0-1,1 0 1,-2 0-1,1 0 109,47 0 0,-4 8 0,-8 2 0</inkml:trace>
  <inkml:trace contextRef="#ctx0" brushRef="#br1" timeOffset="4979">4886 2663 9012,'0'-51'0,"-2"5"776,-4 5 0,-5 4 0,-12 4 0,-5 4 137,1 6 1,-8 9 0,2 5 0,-7 1-309,-5 4 1,8 4-1,0 6 1,8 5-454,4 5 1,2 11 0,7 6 0,4 8-293,7 3 0,6 9 0,9 7 1,10 0-410,5 0 0,10 4 1,7-5-1,5-3-573,7-2 0,5-1 1,7-3-1,-4-5-1917,-2-10 3042,6-1 0,-12-14 0,6 5 0</inkml:trace>
  <inkml:trace contextRef="#ctx0" brushRef="#br0" timeOffset="5146">4327 3431 8553,'-9'18'478,"3"-1"1,-2-5 0,2-1 0,4 3-11,6 2 0,8-5 1,13-1-1,12-2-402,13-4 0,12-2 1,18-2-1,11 0-187,-40 0 1,1 0 0,2-4 0,1 0 0,-4-1 0,1 0 120,47-5 0,-48-1 0,0-1 0,46-7 0</inkml:trace>
  <inkml:trace contextRef="#ctx0" brushRef="#br0" timeOffset="5362">5585 2803 8482,'-24'-51'0,"1"5"0,0 5 940,-2 4 0,11 10 0,-3 3-122,1 5 1,10 4 0,6 5-574,10 10 0,13 8 1,8 11-1,10 4-221,11 6 1,3 10 0,11 4 0,4 2-344,3 3 1,5 2 0,-2 3 0,3-1-796,1 1 1,-36-27 0,1 0 786,37 26 0,-1 1 0,-11-1 1</inkml:trace>
  <inkml:trace contextRef="#ctx0" brushRef="#br1" timeOffset="5546">6231 2628 11327,'-29'-41'336,"0"0"0,7 5 0,-1 10 1,4 11 751,1 5 1,7 4 0,-1 10-715,-2 8 1,7 1 0,1 18 0,4 6-687,2 8 0,0 5 0,0 3 0,0 1-758,0 4 1,0-1-1,-2 7 1,-4 2 1069,-6 2 0,-11 1 0,-4 1 1</inkml:trace>
  <inkml:trace contextRef="#ctx0" brushRef="#br1" timeOffset="5696">5445 3554 13642,'18'-2'226,"-1"-4"1,2-4 262,5 0 1,7-3 0,15 7 0,14 2-444,12 2 0,10 2 0,11 0 0,6 0-1458,-48 0 1,1 0 1017,45 0 1,-46 3 0,1 2-1,45 5 1</inkml:trace>
  <inkml:trace contextRef="#ctx0" brushRef="#br1" timeOffset="5947">7488 2733 19652,'-7'-35'-969,"-5"0"1,-4 2-1,-1 2 1,1 4 1671,5 1 0,-3 3-342,8 6 1,3 9-1,10 8-334,11 10 0,9 7 0,14 4 0,5 5-328,5 1 0,7 2 1,0 6-1,0 0-636,3 0 1,-7 0 0,6 0 0,-4-2 932,-3-4 0,3 4 0,-11-6 0</inkml:trace>
  <inkml:trace contextRef="#ctx0" brushRef="#br1" timeOffset="6132">7471 2209 13967,'-25'-35'-489,"5"2"0,-3 6 0,4 7 2156,1 7 1,8 13-1398,5 6 0,3 11 0,4 20 0,3 4-369,7 5 1,4 7-1,3 5 1,2 4-499,3 0 1,5 12 0,-4-3-1,0 5-477,0 2 1032,-1 5 1,-7 5 0,1 9 0</inkml:trace>
  <inkml:trace contextRef="#ctx0" brushRef="#br1" timeOffset="6333">8711 2837 12345,'6'-29'0,"0"2"833,-3 2 1,-1 2 501,-2 5 0,0 12-1284,0 12 1,0 12 0,0 17 0,0 1-587,0 5 0,0 4 0,0 9 0,0 2-971,0 3 0,0 5 1501,0-6 0,-15 8 1,-5-4-1</inkml:trace>
  <inkml:trace contextRef="#ctx0" brushRef="#br1" timeOffset="6565">8536 2715 18595,'35'-52'-92,"0"-1"1,-6 11 0,0 7 0,2 12 906,2 9 0,2 6 1,-2 8-1,-2 2-533,-2 4 1,1 11-1,4 13 1,1 6-294,0 11 1,-2 0-1,-2 13 1,-5 0-159,-7 4 0,0 4 1,-13 2-1,-4 0-205,-6-1 1,-21-1-1,-18-2 1,-13-2-473,-14 2 0,-5-11 0,-9-7 0,5-7-438,1-8 1,4-10 0,10-2 1332,6-7 1,4-6-1,1-8 1</inkml:trace>
  <inkml:trace contextRef="#ctx0" brushRef="#br1" timeOffset="6749">8571 3903 10658,'-8'-18'-558,"1"1"957,-5-1 1,4 7 0,12 1-119,8 2 0,13 2 1,20 6-1,3 0-995,6 0 735,10 0 0,-1 8 0,6 2 0</inkml:trace>
  <inkml:trace contextRef="#ctx0" brushRef="#br1" timeOffset="7215">10108 3065 15548,'-8'-35'-675,"6"7"1,-4 5 0,5 4 2619,1 1-1792,0 9 1,7 9 0,5 11 0,3 5-225,3 1 0,7 8 0,4 3 0,4 1-361,2 0 0,-2-2 0,-2 2 1,-4-6 23,-1-3 0,-3-5 0,-6-3 600,1-6 0,-8-8 0,-5-8 1,-3-7 95,-2-3 1,0-7-1,0-2 1,-2-2 521,-3 2 1,1-2 0,-6 7 0,0 3 1462,1 2-2424,5 1 1,-4 16 0,8 12 0,0 15 165,0 16 1,8 9 0,1 9 0,3 7-262,0 7 1,-7 13 0,5 11 0,-6-46 0,0 1-14,-1 3 1,-2 2 0,-4 1 0,-2 1 0,-3-2 0,-3 0 0,-4-4 0,-3-1-659,-3-3 1,-3-3 0,-28 34 0,-3-15 0,3-18 437,7-22 1,6-15 0,6-18 0,2-11 602,2-14 1,14-4 0,-1-10-1,7-1-187,5-3 1,10-1 0,7 0 0,8-1-6,9 1 0,3 7 0,3 3 1,3 1-301,2 0 0,6 8 0,-5 12 0,1 7 413,0 8 1,5 4-1,-3 2 1</inkml:trace>
  <inkml:trace contextRef="#ctx0" brushRef="#br1" timeOffset="7365">9776 3676 10048,'-11'-27'253,"1"1"349,2 1 0,4 6 1,12-5-1,11 7-176,14 5 1,18-1 0,17 7 0,11 2-411,14 2 1,-42 2-1,1 0 1,2 1-1,1 0 1,0 1-1,1 0-1183,-2 0 1,0 2 0,45 7 748,-6-5 0,-19 0 1,-6-6-1</inkml:trace>
  <inkml:trace contextRef="#ctx0" brushRef="#br1" timeOffset="7830">6772 2837 12288,'2'-34'0,"2"-1"504,2 0 0,8 6 1,-3 1-1,9 3 527,9 4 1,2 1-1,19 5 1,8 1-675,10 3 1,22 7 0,1-2 0,6 4-551,2 2 0,-48 1 0,1 0 0,1 1 1,0 2-13,-1 1 0,-1 1 1,3 2-1,1 0 1,2 1-1,0-1 0</inkml:trace>
  <inkml:trace contextRef="#ctx0" brushRef="#br1" timeOffset="9865">3559 1755 9321,'-18'-8'-672,"1"4"1,0-6 0,-3 3 874,-3 3 1,1 2 0,-5 2 0,0 0-155,0 0 1,0 0-1,-4 0 1,2 0-60,-2 0 1,-4 6-1,-4 1 1,-2 1 48,2 0 1,1 0-1,-1-4 1,-4 3 0,-2 3 0,1-6 0,-5 2 0,3-4-5,-3-2 1,-3 0 0,-6 0 0,-5 2-39,1 3 1,-6-3 0,4 6 0,-5 0 9,-7 3 0,-2 3 0,-3 0 0,3-3-85,1 3 1,-3 3 0,-7 5 0,1 1 4,5-2 0,-3 1 0,9-1 0,-3 4 117,-5 2 0,9-3 1,-8 5-1,7 2 57,-1 2 0,-4 4 1,-5 2-1,4 1-33,5-1 0,6 4 0,4-1 0,2 1-24,-2 0 1,6 5 0,4-1-1,5 1-48,5-1 1,7 5 0,0-3 0,10 3-97,11-1 1,3-3 0,9 3 0,4-3-31,6-1 1,6-8 0,9 3 0,4-1 38,6 0 1,6 0-1,4-7 1,2 1-3,-2 0 0,5-6 0,3 1 0,3 1 34,3 2 0,-1 2 1,3-3-1,1 0-24,2-3 1,10-2 0,-2 4-1,4-4 46,-2-2 1,-2 0-1,4-3 1,1 1 38,5-2 1,-4-1 0,3-1 0,-3 3 19,-2 1 1,8 0 0,1-5 0,3-1 141,-1 1 0,-5-1 0,4 0 0,-1 1-66,1-1 1,1 1-1,7-1 1,-1 1-78,0-1 1,2 1-1,3-1 1,1 1-4,-2-1 0,-2 1 0,0-3 1,7-1-58,-44-8 0,0-1 0,47 5 1,-46-3-1,-1 0 0,-1-2 0,-1-1 8,47 4 1,-45-1 0,1 0 0,-2-2 0,1-1 0,2 2-1,0-2 19,1-1 0,-1 0 0,-1 1 0,1 0 1,-2 0-1,0-1 0,2 1 0,-1 0 11,3 0 1,-1 0 0,-2-1-1,1 0 1,2-3 0,0 0 0,-1 0-1,1 2-26,-1 1 0,0 0 1,2-2-1,-1-1 1,-1 3-1,0 0 1,3-1-1,-1-2 37,0 0 0,0 0 0,0 0 0,-1 0 0,-4 0 0,-1 0 1,-1 0-1,1 0-5,48 0 0,-48 0 0,1 0 0,0 0 0,0 0 0,47 2-5,-2 4 1,0-4-1,-44 1 1,-1 0-1,0-2 1,-1 0-4,48-1 0,-2 0 0,-6 0 1,4 0 5,2 0 1,2 0 0,-47 0 0,-1 0 0,48 0 22,-6 0 0,2 0 0,0 0 0,0 0 0,1 0 0,-3 0 0,-8 0 1,-2 0-26,-1 0 1,-1 0 0,5 0 0,-5 0 1,-5 0 1,4-2 0,1-2-1,4-4-8,3-2 0,-7 7 0,1-5 1,1 2 13,3 0 1,7-6-1,0 7 1,-2-1 0,-2-2 0,5 4 0,1-7 0,0-1-1,0 2 0,-2-5 1,-4 5-1,2-2 11,3 1 1,-1-1 0,-8-5-1,-2-1 20,-1 1 0,-1 1 0,9 1 1,1 1-50,2 0 0,-6-7 0,-7 6 0,-2-7-11,-5 1 0,-1-4 0,-4-1 0,-2-1-2,-2-4 1,-6-2 0,4-4 0,-1-1 9,-5-3 1,-2-8 0,-3 3 0,-3-5 3,-1-1 0,-3 0 0,1-1 0,-8 1 12,-6-1 0,-12 7 0,-1-1 0,-11-1 107,-5-3 1,-2 5 0,-2-1 0,-3 1-49,-7 1 1,-11-6-1,-6 7 1,-4-3-44,-2 1 0,-8 5 0,-4-6 0,-3 1-29,-2 1 0,-3 2 0,-1 9 0,-4-3-17,-2-4 0,0 4 0,-4-4 0,4 4-2,1 2 0,-5-5 1,0-1-1,-5 2 26,-5 2 0,0 2 0,5 0 0,-5 2 2,-6 4 1,-9-8-1,0 6 1,4 2 5,3 2 0,-3 4 1,-10 3-1,47 10 0,1-1-7,-1-1 1,-1 1-1,-2 1 1,1 2-1,-43-3 1,-2-1-13,47 7 0,-1 0 1,-2-2-1,-1-1 1,1 3-1,0 0 1,1-1-1,1 1-13,-1-2 0,1 2 0,0 2 0,-1 0 0,0-2 0,-1 0 0,2 1 0,0-1 16,-48-5 1,3 4 0,7-6 0,-2 1 5,-2 1 1,41 2 0,-1 1 0,-46-5 0,2-4 9,0-1 1,0 5-1,44 7 1,-1-1 0,1-1-1,0 0 21,0-1 0,1 1 0,-2-1 0,1 0 1,-42-6-1,-4 3-51,46 4 1,-1 0-1,-1 0 1,0 1-1,-3-1 1,-1 2-1,3 1 1,0 0 48,0 0 0,-1 0 0,0 3 0,0 1 0,-5-3 0,0 0 0,-1 1 0,-1 2 12,0 0 1,0 0-1,-1 0 1,0 0 0,1 0-1,0 2 1,-2 0-1,-2 2-34,0 1 0,-1 1 0,-1 1 1,0 0-1,1 0 0,0-1 1,1 0-1,0 0-36,1 0 0,0 2 1,1 2-1,0 1 0,-2 1 1,-1-1-1,1 0 1,0 0-23,0-2 1,0 1 0,1 1 0,0 1 0,6 0 0,0 0 0,0-2 0,0 1-27,0-2 0,-1 1 1,-1 2-1,0 0 0,2-1 1,0 1-1,3-1 0,1 1-228,3 1 0,0-1 309,1-2 0,1 0 0,2 4 0,1 1 0,-46 6 0,6 1 0,9 5 0,6 4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54:08.0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0 8805,'-17'8'0,"-1"2"747,1-1 0,1 7 0,5-3 0,9 7-567,11 3 1,13 0 0,22-5 0,17-1 203,18 1 0,-28-12 0,3-2 0,9-1 0,4-1 0,7 0 0,3-2-569,8 1 0,1-2 0,4 1 0,1-2 0,1 1 0,0-2 1,-5 0-1,-1-1-1206,-6-1 1,-1 0 0,-8 0 0,-3-2 1390,-5 0 0,-3-3 0,-6-2 0,-2-1 0,43-14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54:07.7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595 119 8405,'0'-35'670,"-6"2"582,0 4 1,4 19-1,12 18 1,9 13-571,6 14 1,4 8 0,8 11 0,2 5-396,2 5 0,5 4 0,-5 1 0,-4 1-293,-6 0 0,0 0 0,-9 0 0,-7-2-253,-7-4 1,-10-12 0,-10-13-1,-13-6-584,-12-4 0,-21-8 1,-16 3-1,-9-7 202,-12-5 1,44-8-1,-1-2 1,-3-5-1,-1-2 1,0-3-1,0-2 641,1-1 0,1-5 0,1-6 0,3-4 0,6-1 0,1-1 0</inkml:trace>
  <inkml:trace contextRef="#ctx0" brushRef="#br0" timeOffset="165">175 189 8405,'8'-25'-66,"0"5"1,6-3 0,-3 6 772,3 5 1,9-4-1,6 5 1,8-3-248,10 3 1,3-3 0,20 8 0,8 0-727,5-1 0,12 5 1,2-2-1,0 6-445,-4 3 1,0 9 230,-5-2 1,3 11 0,-12 4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54:00.33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140 1351 8451,'-11'-21'265,"-1"3"1,0 3 168,3-1 1,-7 1 2053,4 3-2148,5 4 0,-1 18 0,10 5 0,4 9-68,5 3 1,15 8 0,7 7-1,7 3-297,5 4 1,-4-5 0,5 1 0,5 1-335,5 5 1,0-8 0,8 7 0,0-5-504,-2-7 0,4-1 0,-7-4 0,-5-5 862,-6-11 0,-5 0 0,-8-7 0</inkml:trace>
  <inkml:trace contextRef="#ctx0" brushRef="#br0" timeOffset="200">891 1351 8741,'-6'-29'0,"-1"2"1000,-3 1 1,4 9-318,-5 5 1,-1 8 0,-6 3-443,1 10 0,-1 5 0,1 15 0,0 2-72,-1 2 0,-1 8 1,-3 1-1,-3 5-298,-2 7 1,-2 1-1,-8 9 1,-2 2-335,-2 2 1,-9 5 0,-1 5 0,23-36 0,-2-1 17,0 1 1,-2 0 0,1-1 0,-2-1 219,-2 1 0,0 0 0,0 2 0,0-1 0,1-2 0,-1 0 0</inkml:trace>
  <inkml:trace contextRef="#ctx0" brushRef="#br0" timeOffset="350">140 2434 8413,'2'-18'0,"4"1"405,6-1 0,5 3 0,6 1 0,7 5-208,3 1 0,11 2 1,9 6-1,9 0-786,6 0 0,7 0 0,3 0 589,1 0 0,3 8 0,5 1 0</inkml:trace>
  <inkml:trace contextRef="#ctx0" brushRef="#br1" timeOffset="567">542 617 10480,'-43'-62'36,"8"6"0,2 15 1,12 14 826,7 12 1,12 1-1124,2 8 1,10 6 0,13 10-1,9 4-1333,6 5 0,13 10 1579,7 0 1,16 12 0,-2 4 0</inkml:trace>
  <inkml:trace contextRef="#ctx0" brushRef="#br0" timeOffset="734">1590 1368 8516,'27'0'261,"0"0"1,-5-2 0,3-1 248,2-3 0,8 0 0,8 4 1,1-2-714,5-2 1,1 0 0,3 8 0,-1 4-617,0 6 0,-1 5 819,-5 7 0,-3-5 0,-8 6 0</inkml:trace>
  <inkml:trace contextRef="#ctx0" brushRef="#br0" timeOffset="868">1939 1980 9131,'18'-2'68,"-1"-2"1,2-2-571,5 2 1,7 2 0,15 2 0,13-2 374,7-4 1,17 5 126,4-5 0,12 4 0,-2 2 0</inkml:trace>
  <inkml:trace contextRef="#ctx0" brushRef="#br0" timeOffset="1550">3458 1927 8443,'0'-17'480,"0"-1"0,0 1 0,2-1 482,4 1 0,-4 5 0,4-1 0,-4-5-227,-2-3 1,0-4-1,0 1 1,0-5-304,0-4 1,0-9-1,0-5 1,-2-5-278,-4-7 0,2 1 1,-7-10-1,-5-5-38,-5-5 0,1 4 1,-1-1-1,6 5 41,3 6 1,8 3 0,-2 13 0,4 7-82,2 12 0,8 16 0,6 7 1,9 4-248,12 2 1,7 9-1,13 11 1,3 13 100,6 12 0,14 7 1,-37-23-1,1 0 0,1 2 1,0 0-191,-3 0 1,-1 0 0,-2 4-1,0 0 1,33 31 0,-2 6-538,-4 2 1,-12-12 0,-13 4 0,-8-8-144,-8-8 0,-5-7 0,-7 0 1,-7-6-1620,-8-10 2558,-13-6 0,-18-3 0,-10-1 0</inkml:trace>
  <inkml:trace contextRef="#ctx0" brushRef="#br0" timeOffset="1685">3424 1456 8376,'-12'-12'659,"2"0"-165,2-1 0,3 3 0,9 0 0,7 3-671,12 3 0,10 4 0,10 4 0,10 3-269,9 3 0,7 2 0,7 5 446,6 1 0,11-1 0,4 1 0</inkml:trace>
  <inkml:trace contextRef="#ctx0" brushRef="#br1" timeOffset="1866">4594 1473 8709,'0'-17'757,"0"-1"1,0 1-113,0-1 1,2 3-1,3 1 1,9 5-605,7 1 0,8 2 0,10 6 0,4 0-699,2 0 0,7 6 1,8 2-1,2-1 657,4 1 0,2 6 0,2-5 0</inkml:trace>
  <inkml:trace contextRef="#ctx0" brushRef="#br0" timeOffset="2085">5711 932 8355,'-15'-45'1094,"1"6"0,5 8 630,1 8 0,-6 4-811,3 1 0,3 10 1,2 8-719,4 10 1,10 8 0,3 5 0,5 8-109,1 8 1,7 5-1,1 9 1,2 1-325,4 4 0,-4-3 1,1 3-1,-1-2-535,0 2 1,-6 2-1,2 6 1,-5-3-483,-6-3 0,1-2 1,-9-4 1253,-6 4 0,-21-11 0,-14 3 0</inkml:trace>
  <inkml:trace contextRef="#ctx0" brushRef="#br0" timeOffset="2516">5851 1072 8388,'6'-53'175,"2"3"0,3 1 57,9 3 1,1-1-1,12-3 1,6 3 379,4 6 1,-3 6-1,5 6 1,-2 8-16,-5 7 0,3 1 0,-4 9 0,-6 6-536,-4 7 1,2 7 0,-7 3 0,-7 5-189,-7 5 0,0 4 0,-4 4 0,-6 3-12,-8 7 0,-13 3 0,-6 1 1,-6-3-226,-6-1 0,-4 3 0,-5 3 0,1-7-28,3-1 0,7-10 0,-2 2 0,6-8-274,6-4 612,4-9 0,19-9 0,12-9 0,15-3 238,10-7 0,12 4 1,6 2-1,5 4 197,4 2 1,2 0 0,-3 0 0,1 2-86,-2 4 0,-4 6 1,-5 9-1,-6 4-338,-4 3 0,-12-5 0,-6 6 1,-7 2-101,-4 2 1,-4 0-1,-12-2 1,-8-2 55,-5 2 1,-12 0 0,0 0 0,-8-3-74,-3-3 0,-9 0 1,-7-4-1,-2 3-319,-4-3 0,6-2 0,2-3 1,5-3 477,7-1 0,-13 0 0,5 5 0</inkml:trace>
  <inkml:trace contextRef="#ctx0" brushRef="#br0" timeOffset="2731">7109 1211 8469,'0'-35'495,"0"0"1,0 8 0,0 4 0,0 4 2058,0 1 0,1 8-2252,5 5 1,-2 12-1,8 9 1,1 7-504,3 4 1,7 8 0,0 8 0,-1 2-68,-3 3 1,1 2-1,1 3 1,0-1-744,-5 1 1,-1-1 0,-9 0-1,-2-1 1011,-2-5 0,-17 13 0,-5-5 0</inkml:trace>
  <inkml:trace contextRef="#ctx0" brushRef="#br0" timeOffset="2964">7143 1019 8512,'24'-50'100,"-1"3"0,0 8 478,3 8 0,-5 12 1,8 9-1,2 2-168,2 5 1,4 8 0,2 9 0,1 7-249,-1 8 1,-2 6 0,0 6 0,0 6-48,-2 3 1,-6 2 0,-17 3 0,-7 1-135,-3 2 0,-4 6 1,-5-4-1,-13 1-120,-13-1 1,-17 4-1,-14-4 1,-4 0-280,-2 0 0,-6-3 0,3-11 0,3-5-383,4-4 0,9-10 0,1-6 801,8-7 0,5-6 0,8-8 0</inkml:trace>
  <inkml:trace contextRef="#ctx0" brushRef="#br1" timeOffset="3181">7842 600 8687,'-6'-29'0,"0"2"685,3 1 1,1 3-1,4 6-335,3-1 1,13 9-1,15 3 1,11 6-821,15 6 0,14 9 0,11 8 0,5 1 477,4 1 1,-39-12 0,1 1-1,-2 4 1,1-1 0</inkml:trace>
  <inkml:trace contextRef="#ctx0" brushRef="#br1" timeOffset="3347">8855 76 15385,'-12'-27'-2976,"3"4"3508,1 3 1,2 14-594,6 12 0,0 12 0,2 19 0,4 3-633,5 7 0,7 3 1,3 5-1,4 3 645,3 6 1,1 4 0,6 2 0</inkml:trace>
  <inkml:trace contextRef="#ctx0" brushRef="#br1" timeOffset="3548">9658 897 15768,'-7'-27'-292,"-5"3"1,-11 5 0,-6 2 0,-6 1 1649,-6 4 1,-4 5 0,-9 9 0,-2 5-757,-3 11 1,1 9 0,8 14-1,5 5-717,10 5 1,4 9 0,14 4 0,7 4-901,6 2 1,16 0 0,11-3-1,16-2-213,9-7 1,14-8-1,8-7 1190,10-8 0,5-12 0,3 2 0</inkml:trace>
  <inkml:trace contextRef="#ctx0" brushRef="#br1" timeOffset="3764">10514 390 11944,'0'-35'-1185,"0"3"1858,0 2 0,2 15 0,4 15 194,5 10 0,13 17 1,5 12-1,4 13-448,2 8 1,0 18 0,0 9 0,-2 4-422,-4 4 1,-16-43 0,-3 1-1,-3 6 1,-2 2 0,-4 3-1,-2 0-274,-4 3 0,-6 0 0,-8 5 0,-8-2 0,-13-3 0,-8-2 1,-6 3-1,-6-2-1705,-9 2 0,-6-2 1981,14-21 0,-4 0 0,-1-1 0,0 1 0,-1 0 0,-2-1 0,-7 1 0</inkml:trace>
  <inkml:trace contextRef="#ctx0" brushRef="#br0" timeOffset="4164">3825 460 8481,'-62'-35'0,"-12"4"0,1 8 0,-11 13 469,-11 12 1,42 5 0,-1 4 0,-2 4-1,0 3 1,1 2 0,1 2 75,3 3 0,1 3 1,4 2-1,3 4 0,-19 32 1,12 9-375,13 13 1,25-38-1,4 3 1,5 3-1,2 2 1,3 1-1,2 1-402,3 1 0,4 0 0,4-1 0,5 0 0,5 8 0,4 0 0,4 1 0,4 0-19,4 0 0,3-1 1,4 1-1,3-2 1,5-5-1,3-1 0,2-1 1,2 0-852,1-1 1,2-2-1,6 0 1,3-3 1100,3-4 0,1-1 0,2 1 0,1-1 0,-1-6 0,1-3 0</inkml:trace>
  <inkml:trace contextRef="#ctx0" brushRef="#br0" timeOffset="4981">11230 844 8951,'12'-17'0,"-3"0"732,-1-1 0,0 1 0,-4-1 321,2 1 0,7 7-737,-1 4 1,3 6 0,3 6 0,-1 6-162,1 3 1,5 5 0,0 1-1,-1 2-268,-3-1 0,1-3 0,1-2 0,2 1-257,-1-1 0,-9-1 0,-1-4 273,1-7 1,3-3 0,-1-4 0,-1-5 648,-2-11 0,-9-7 1,3-10-1,-2 0 214,2 0 0,-4-4 1,4 2-1,-4 4 553,-2 0 0,0 8-1194,0 2 0,2 13 0,3 12-112,7 14 0,6 17 0,5 15 0,4 10 19,0 12 1,6 4-1,-4 13 1,-12-40 0,-1 1-245,2 3 0,-1-1 0,-3 1 0,-1-1 0,0 1 0,-2 1 0,-1 1 1,-1 1-254,0-1 1,0 1 0,-4-3 0,-1 0-1,2 44 1,-6-9-329,-6-7 0,-11-3 1,-10-10-1,-3-10 201,1-15 1,6-14 0,-4-15 564,2-6 1,7-6 0,9-8 0,1-8 529,4-5 1,-4-12 0,2 0 0,2-6-87,2 0 0,2 3 1,0 1-1,0 2-193,0 4 1,0-2 0,0 7-1605,0 3 0,2 1-3028,4 3 4408,-4 7 0,14 10 0,-7 10 0</inkml:trace>
  <inkml:trace contextRef="#ctx0" brushRef="#br0" timeOffset="5314">11108 862 8503,'-16'-18'259,"3"1"0,1 0 3200,-1-1-2718,5 8 0,2 5 0,14 12 0,11 13-178,14 13 0,18 6 0,15 11 0,9 4-461,-32-27 1,2 1-1,2 2 1,3 2 0,3 0-1,2 0 1,1 2-1,1 0-187,0 1 1,0 0 0,-2-3 0,-1 0 0,1-1 0,1 0 0,-4-1-1,0 0-699,-2-1 1,-1-2 0,35 18 0,-18-10-1,-16-10-3395,-11-6 4179,0-9 0,-20-2 0,6-8 0</inkml:trace>
  <inkml:trace contextRef="#ctx0" brushRef="#br0" timeOffset="5514">12156 740 8563,'-27'-45'715,"3"4"1,5 12-1,1 8 938,1 7 1,5 8-1,3 14-1196,1 10 0,-6 9 0,5 14 1,-3 5-186,0 5 0,1 17 1,-5 5-1,2 7-627,3 1 0,-1 1 1,-5 5-1,-3 2-305,-3 5 1,-4-5-1,9-42 1,-1 1-1,-1-1 1,-1-1-1831,-1 1 1,-2-1 2489,0 1 0,-3-1 0,-9 2 0,-3-1 0,-2 2 0,0-1 0</inkml:trace>
  <inkml:trace contextRef="#ctx0" brushRef="#br0" timeOffset="5814">11090 2573 8353,'-7'-27'639,"-5"4"0,2 4 0,1 1 259,1 1 1,4 5 0,12 2 0,9 1-539,10-1 1,22 6-1,13-2 1,16 4-422,15 2 1,-36 0-1,2 0 1,5 1 0,0 0-1,4 1 1,0 0-287,2 1 0,0 0 0,3 3 0,1 0 0,0-3 0,0-1-54,-2 2 0,-1-4 0,-1-5 1,-2-3-1,-7-2 0,0 0 1</inkml:trace>
  <inkml:trace contextRef="#ctx0" brushRef="#br0" timeOffset="6984">2620 2975 8393,'12'-41'0,"0"1"424,1 1 1,-3 10 0,1 5-1,5 7 403,5 5 1,6 5 0,8 7 0,2 2-480,4 3 0,11 5 1,12 9-1,6 5-324,6 5 1,-8-2 0,6 2-1,-1 2-161,-1 2 1,2 2 0,0-2-1,1-4-105,-1-6 1,-2 3 0,-4-5 0,-2-4-151,-2-3 1,-14-10 0,-1 2-1,-8-4-9,-9-2 1,-8-2 0,-1-4 0,-2-6 484,3-3 1,3-9 0,8-1 0,2 0 320,3 0 0,13-4 0,11 3 1,6 1-114,5 0 0,13 2 0,-39 14 0,1 2 0,1 1 0,0 1-26,2 1 0,-1 2 0,4 0 0,1 2 0,0 0 1,0 0-1,1 0 0,1 2-168,-1 0 1,0 2 0,-4 0 0,-1 1 0,0 4 0,-1 2 0,41 8-434,-10-1 1,-5 3 0,-12-11 0,-8-1-3,-11-3 1,-10-4-1,-8-2 1,-6-2 22,-4-4 0,-1-5 1,1-11-1,3-3 135,1-2 0,8 4 0,-2-6 0,6-1 193,6 3 0,-3-4-1,9 8 1,3 2 232,7 1 1,5 5-1,8 3 1,2 6 71,3 4 1,11 2-1,9 2 1,0 4-83,0 6 0,-42-5 0,1 1 0,-1 1 0,0 0 0,4 0 0,1 1-137,4 2 0,0-1 1,-5-1-1,0 0 1,2 1-1,-1 1 1,-3-2-1,-1-1-65,-2 1 0,0-2 1,2-2-1,-1 0 0,0-1 1,1-1-1,-2 0 1,1 0 120,44 0 1,-8-2 0,-6-4 0,-1-6 83,1-9 0,-5-3 0,-2-9 0,-5-2 17,-1-2 1,-6-2 0,-2 0 0,-3 0-280,-9 0 0,-7 0 1,-14 2-1,-6 2-853,-4 2 0,-3 8 0,-4-2-3269,-7 3 4145,-3 11 0,-2 18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2:34.4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471 664 8302,'-12'-18'240,"2"1"350,2-1 0,5 7 0,8 1-362,7 2 1,13 2 0,12 5 0,12-3-72,7-2 0,16 0 0,0 6 1,5 0-520,7 0 1,-13 0 0,-3 0 0,-8 2-493,-9 4 0,-14-2 854,-14 7 0,-11 1 0,-5 5 0</inkml:trace>
  <inkml:trace contextRef="#ctx0" brushRef="#br0" timeOffset="167">209 1048 8722,'17'0'-546,"4"0"1,10 0 944,16 0 1,15-2 0,20-2 0,13-2-477,-42 4 0,0 0 1,1 1-1,-1 1 0,2-1 1,-1 2-1,43-1 77,-16 0 0,-3-8 0,-16-2 0</inkml:trace>
  <inkml:trace contextRef="#ctx0" brushRef="#br0" timeOffset="433">925 122 8425,'-8'-25'0,"-4"-2"0,-3 2 337,-3 7 0,-1 3 0,-4 9 1,-7 2-51,-3 2 1,-7 10 0,-5 5-1,-3 7-97,-7 3 1,-9 14 0,0 0 0,-2 4-33,2 1 1,4 13-1,8-1 1,-1 6-44,1 6 0,9 8 0,10 3 0,14 3-231,11 3 0,8 3 0,8-1 1,11-3-75,14-7 0,12-5 0,11-4 0,6-4-359,6-1 1,-6-5-1,12-8 172,0-1 0,7-1 1,-1 7-1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54:12.02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1726 505 8182,'-35'-53'0</inkml:trace>
  <inkml:trace contextRef="#ctx0" brushRef="#br0" timeOffset="309">2372 330 8502,'-2'-17'180,"-4"-1"0,-3 1 0,-9-1 748,1 1 1,-1 7 0,1 4-1,-1 6-607,1 6 1,0 6 0,-3 11 0,-1 6-235,-3 4 0,1 10 0,6 3 1,-1 5-310,1 1 0,-1 1 0,-1 1 0,-2 2-703,-3 2 0,-1 3 1,2-3 924,-6 6 0,-12 4 0,-4 2 0</inkml:trace>
  <inkml:trace contextRef="#ctx0" brushRef="#br0" timeOffset="742">1516 505 8368,'-54'-35'0,"0"2"507,1 4 0,-1 5 0,15 11 1037,6 1 1,14 10 0,15 4-901,8 14 1,15 9 0,16 10 0,12 2-277,9 3 1,8 3-1,10 4 1,3-5-387,3 1 0,2-4 0,5 7 0,-2 1-573,-3-2 1,1-3 0,-9-7-1,-6 0-1251,-8 0 0,-13-8 0,-9-3 1842,-7-5 0,-13-2 0,-10 1 0</inkml:trace>
  <inkml:trace contextRef="#ctx0" brushRef="#br0" timeOffset="1109">1534 1587 7278,'-2'12'1614,"-4"0"0,4-6-1052,-4 5 1,8-7 0,10 2 0,13-4-202,12-2 0,17 0 0,18 0 0,16 0-371,-38 0 1,2 0-1,1 0 1,1 0-1,3 0 1,1 0 0,-2 0-1,0 0-147,-1 0 1,-1 0-1,-2 0 1,-1 0-1,42 0 1,-14 0-2772,-11 0 2928,-8 0 0,-15-8 0,-2-2 0</inkml:trace>
  <inkml:trace contextRef="#ctx0" brushRef="#br1" timeOffset="1775">818 243 9484,'0'-29'239,"0"-1"1,-2 1-1,-2 12 1,-4 1 663,-1 5 1,3 3 0,-6 12 0,-1 8-491,-3 11 0,1 23 0,1 16 0,4 14-167,2 11 1,3 7 0,5-1-1,0 6-212,0-48 0,0 1 0,0 5 1,2 2-1,0-1 0,1 0 1,3-1-1,0-1-234,2-1 0,0-1 0,0-3 0,-1 0 0,0 0 1,-2-1-1,1 45-369,-4-5 1,-12-9 0,-8-17 0,-9-7-447,-6-9 1,-8-9 0,-1-16 0,-3-13 305,-3-12 1,-5-17-1,-3-18 1,0-14 701,5-11 1,5-14 0,9-9 0,18 38 0,1-1 181,1-3 1,1-3-1,1-9 1,1-2-1,-1 1 1,1 0-1,1-1 1,2 0 59,1-1 1,1 0 0,1-3 0,0-2 0,2-4 0,1-1 0,2 1 0,2 1 437,2 3 1,2 2 0,0 8-1,4 3 1,12-25 0,2 19-72,3 21 1,7 22-1,-2 15 1,4 8-519,2 10 0,5 9 0,5 20 0,4 7-185,5 9 1,4 12-1,-29-28 1,0 2 0,2 2-1,0 1-55,0 3 0,1 1 1,3 4-1,1 1 1,-2 1-1,-2 0 0,1 1 1,-2-1-306,1 0 0,-2 0 0,0 4 1,-1 1-1,-3-1 0,-2 0 0,0 3 1,-1 0-843,-2 0 1,-2 0 1302,-3-4 0,-2-1 0,1 1 0,-1 0 0,-5-3 0,-1-1 0,-2-1 0,-2 0 0,-2 0 0,0-1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5:54:34.03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69 1049 8420,'-18'-16'-78,"3"3"1,1 3 106,2 2 1,9 0 211,-3 3 1,19 3 0,11-4 0,7 2 25,4-2 0,7-2 0,5-5 1,5 1-63,6-1 1,5-5 0,6-3 0,3-2-185,4 1 1,3 1 0,11 0 0,-1-3-123,-2 3 1,4-4 0,-11 1 0,-2 5-238,-9 5 1,-3 1-1,-15 5 1,-12 0-590,-12 1 1,-10 3 196,-5 9 1,-12 1 729,-12 12 0,-19-5 0,-6 13 0</inkml:trace>
  <inkml:trace contextRef="#ctx0" brushRef="#br0" timeOffset="201">226 1643 8538,'-33'-2'1103,"4"-4"-895,3-4 1,19 0-1,7 5 1,11 3-140,11 2 0,11-2 0,9-4 1,5-6 1,7-3 1,6-3-1,10 1 1,2-3-149,4-3 0,-2 4 0,9-6 1,2 1-622,1 1 0,-3 0 1,-15 5 697,-4 1 0,-4-9 0,-7-1 0</inkml:trace>
  <inkml:trace contextRef="#ctx0" brushRef="#br1" timeOffset="433">1361 245 19987,'17'-62'-416,"3"4"0,5 14 0,8 9 1138,6 9 1,15 15 0,1 5 0,5 4-736,6 2 0,0 14 0,-2 5 0,-6 8-286,-4 10 1,-9 8 0,-6 15 0,-8 10 91,-8 9 1,-17-29 0,-4 3 0,-4 4 0,-4 2 0,-6 8 0,-5 0 67,-5 7 0,-5 2 0,-11 13 1,-7 2-1,11-24 0,-1 2 1,-3-1-1,-2 3 0,-2 0 1,-2 0-168,-3 4 1,-2-1 0,0 1 0,-3 1 0,0 0 0,-2 1 0,11-16 0,-1 0 0,0 0 0,1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12.6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0 237 8492,'6'-12'-293,"0"1"0,2 1 0,-4-4 654,1 3 1,1-1 0,-4-4 1159,4 5-921,-4-5-1,6 12-383,-8-7 0,0 9 35,0 2 0,0 2-72,0 9 1,6 1 0,-1 5-126,-1 1 0,-2-1 0,-2 1 0,0-1-74,0 1 1,0-1-1,0 1 1,0 1-73,0 4 0,0-1 1,0 7-1,0 0-49,0-2 1,0 6 0,0-4 0,0 4 73,0 2 1,0 0 0,0-2 0,0-2 25,0-2 0,-2-7 0,-2 1 58,-1-4 376,-1-1-376,6-9 1,0-3-1,0-12 1,0-7-35,0-8 1,0-1 0,0-7 0,0-2 20,0-2 1,0-4 0,0-2 0,0-1 139,0 1 1,0-4 0,0 0 0,0 1 126,0-1 0,0 2 0,0 4 0,-2 1 50,-4 1 1,4-2-1,-4 12 70,4-3 0,2 7-603,0-2-252,0 11 1,0 12 0,0 12 0,2 5-449,4 6 1,-2 5 0,8 7 0,-1-1 911,-1 1 0,5 16 0,-5 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22.73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35 140 12047,'10'-17'500,"3"-1"0,-5 1-168,2-1 1,-6 7 0,3-1-1,1 0 251,4 3 1,-2-1-1,1 6-482,3-2 1,-4 1 0,1 5-1183,3 0 1,-5 1-1501,3 5 2464,-8-4 1,4 14 0,-8-7 0</inkml:trace>
  <inkml:trace contextRef="#ctx0" brushRef="#br0" timeOffset="165">0 420 14267,'6'-12'-30,"0"0"0,2 3 0,-5-5 226,3 2 0,0 7 0,-4-5-711,4 2 1,-4 4-1564,4 10 1924,-4-4 1,5 21 0,3-3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29.79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 1473 8347,'10'-37'604,"-5"-4"1,5 5 0,2-5-1,3 4-65,3 2 0,7 8 0,4 2 1,4 3-155,2 5 0,2 3 0,2 14 0,1 0-262,-1 0 0,-2 0 1,-2 2-1,-2 2-103,-4 2 0,-4 9 0,-7 1 0,-1 5-110,1 1 1,-3 3-1,-1 0 1,-4 4 92,-3 8 0,-1 0 1,-6 10-1,0 1 7,0 3 1,0 7-1,0 2 1,0 2-73,0 4 0,-6 2 1,-1 2-1,-1-2-196,0-4 0,-4-2 0,7-8 0,1-3-79,2-13 1,2-3 325,0-11 1,0-11-1,0-15-3,0-13 0,0-5 0,0-11 0,0-6-149,0-7 1,6-7 0,1-3 0,3-4 0,4-6 0,1-4 0,3-2 0,-1 0-135,0 0 1,9-7 0,3-3 0,4 0 104,2 5 1,5 11 0,-1 9 0,-4 11 134,-4 9 1,-9 19-1,-1 7 83,-7 11 0,-7 9 0,-7 11 0,0 1 24,0-2 1,-7 6-1,-5 1 1,-4 1 37,-1 0 1,-6 0 0,-3 6 0,1-2-119,0-4 0,-6 4 0,4-4 1,0 4-494,3 2 0,-1-4 523,2 4 0,-8-4 0,4 12 0</inkml:trace>
  <inkml:trace contextRef="#ctx0" brushRef="#br0" timeOffset="201">1241 2119 8445,'0'-17'1885,"0"-1"1196,0 1-2696,0 7 0,0 10 1,2 14-1,2 7-497,1 8 0,7 4 1,-6 2-1,0 0-638,2 0 1,-7 2-1,5 2 1,-4 1 749,-2-1 0,-8 6 0,-1 0 0</inkml:trace>
  <inkml:trace contextRef="#ctx0" brushRef="#br0" timeOffset="333">1381 1822 8514,'0'-23'197,"0"0"0,0 0-254,0-3 1,0 13-1961,0-5 2017,0 12 0,-8-1 0,-2 7 0</inkml:trace>
  <inkml:trace contextRef="#ctx0" brushRef="#br1" timeOffset="819">1852 635 10816,'-33'-87'-11,"2"5"1,-14 4-1,1 7 821,-1 9 0,1 7 0,-3 7 0,6 3 278,4 2 0,10 12 1,6 12-722,7 5 1,6 18 0,8 6 0,0 15-422,0 16 1,10 11 0,6 10 0,7 12-42,4 10 0,0 5 1,-11-39-1,-1 1 1,-1-3-1,0 1-437,11 46 1,-10-47-1,1-1 1,11 42-1,0-2-383,-4-7 1,-9-14 0,-4-10 0,-3-9 41,-3-12 0,-2-18 0,-2-19 628,0-13 1,0-18 0,0-14 0,0-5 423,0-6 1,2 1-1,2-5 1,4 2 163,2 4 1,-5 3 0,7 7 0,2 5 496,1 4 1,-3 8 0,-1 2-262,3 2 1,0 11 0,-3 14-625,-5 10 0,-4 5 1,-2 5-1,-2 1-46,-4 2 1,-9 3 0,-9-5-1,1 4-12,-2 2 1,6-5-1,-5 1 1,5-4 10,1-1 0,3-1 1,1 1-1,5-1-26,1 1 0,2-1 1,8 1-1,6 1-116,9 4 1,8-1 0,14 5 0,6 2-297,7 4 1,6-8 0,1 10 524,5-2 0,11 8 0,5 3 0</inkml:trace>
  <inkml:trace contextRef="#ctx0" brushRef="#br0" timeOffset="1018">2830 1456 8410,'0'-18'337,"0"1"0,0-1 0,2 1 80,4-1 1,5 3 0,13 3 0,5 6-210,4 4 0,10 2 1,3 2-1,3 4-894,-3 6 1,-1 3 0,-6 5 0,-1 3 685,-5 6 0,-5 4 0,-11 2 0</inkml:trace>
  <inkml:trace contextRef="#ctx0" brushRef="#br0" timeOffset="1150">2795 1787 8870,'18'-7'-116,"1"5"1,6-4 0,10 4 208,10 2 1,7 0 0,6 0-1,8 0-740,8 0 647,-2 8 0,13-6 0,-5 5 0</inkml:trace>
  <inkml:trace contextRef="#ctx0" brushRef="#br1" timeOffset="1435">3983 1683 10483,'15'-2'0,"-1"-2"496,-3-2 0,3 0 0,7 6 0,5 0 465,1 0 0,10 0 1,9 2-1,5 4-612,1 6 0,0 3 0,1 3 1,1-1-451,4 1 1,-11-9-1,0-3 1,-11-4 243,-6-2 1,-5-16-1,-10-7 1,-3-8-501,-6-4 0,-12-13 1,-10-5-1,-11-3 120,-14-4 1,-9 0 0,-8-4-1,-4 7 552,0 9 1,-4 5 0,7 10 0,5 6-198,6 10 1,7 7 0,12 14 0,7 9-464,9 16 1,5 14 0,12 17 0,8 10-755,11 10 1077,8 5 0,-7-38 1,2 1-1,1 1 1,1-1-1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28.84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87 507 8515,'0'-17'374,"0"-1"0,0 7 0,0-1 0,2-2 253,4-1 1,6 5-1,11 2 1,8 3-553,8-1 1,8 0-1,9 6 1,4 0-923,2 0 0,0 8 0,4 3 847,-2 5 0,-8 1 0,5 1 0</inkml:trace>
  <inkml:trace contextRef="#ctx0" brushRef="#br0" timeOffset="149">0 857 8515,'12'-2'0,"-1"-2"0,3-2 376,1 2 0,20-4 0,12 2 0,17 1-223,16-3 1,3 6 0,16-4-154,-48 5 0,-1 0 0,45 1 0,0 0 0</inkml:trace>
  <inkml:trace contextRef="#ctx0" brushRef="#br1" timeOffset="383">908 1 10527,'18'0'541,"-1"0"0,1 0 0,-1 0-345,1 0 1,-1 9 0,2 9 0,5 11 181,5 10 1,-2 7 0,0 15-1,-2 8-121,-3 11 1,-3 5 0,-3 3 0,-7-1-437,-9 0 1,-9-1-1,-17-5 1,-9-5-480,-9-4 0,-16-10 0,-10-4 0,-10-4 659,38-27 0,-1-1 1,-4 0-1,-1 0 0,-1 0 1,1 1-1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26.4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 1152 9181,'-17'-18'0,"-1"1"453,1-1 0,-1 3-224,1 3 0,9-1 359,8 7 0,8 0 0,9 6 0,3 0-474,3 0 1,2 0 0,6 0-1,-4 0-9,-1 0 0,-1-2 1,-4-2-1,3-2 219,-3 2 0,-2 2 1,-1 0 88,-1-3 0,-5 3-81,-1-4 0,-7 6-233,2 6 0,-4 3 0,-2 11 0,0 3-1,0 6 0,2 6 1,2 6-1,2 5-98,-2 5 1,-2 5-1,-2 6 1,0 8-32,0 2 1,-2 6 0,-2-3-1,-2-1-241,2-2 1,-4-12 0,2-8 0,3-9-135,1-6 1,0-10 259,-4-4 1,4-13 0,-4-10 105,4-10 0,2-7 0,0-6 1,0-8-44,0-8 0,0-8 0,0-9 0,0-4-106,0-2 0,0-2 1,0-6-1,2-2-123,4-4 1,6-1 0,9-5-1,4 6 193,2 5 0,4 7 0,8 3 0,2 9 61,-2 13 0,-4 6 0,-6 16 0,-6 7 121,-4 6 0,-3 6 0,-4 4 0,-5 6-43,1 3 1,-6 10 0,4 4 0,-4 4-30,-2 2 1,0 0-1,0 0 1,-2 0-137,-4 0 0,-6 0 1,-9 0-1,-4 0 24,-2 0 1,3-6 0,-5 0 0,-2 0-128,-2-2 1,0 2-1,4-9 1,6-5-749,4 1 0,1-6 996,1 1 0,7-7 0,2 4 0</inkml:trace>
  <inkml:trace contextRef="#ctx0" brushRef="#br0" timeOffset="299">916 1850 8308,'-12'-8'801,"1"-3"0,1-5 418,-2-1 0,7-1-877,10 1 0,-1 7 0,8 4 0,1 4-109,3 2 1,3 0 0,1 2 0,-1 4-98,-3 6 1,-3-2 0,5 1 0,-1 3-141,1 1 1,-7 9 0,-1-1-1,0 0-125,-1 2 1,-5-3 0,2 5 0,-4 0-174,-2 0 0,0-5 0,0 3 0,0-2-405,0 0 0,0 1 0,0-7 0,0 1-1810,0-1 2517,0-7 0,0 5 0,0-5 0</inkml:trace>
  <inkml:trace contextRef="#ctx0" brushRef="#br0" timeOffset="432">1021 1466 8773,'-8'-23'305,"-4"-1"0,-7 1 0,0 6 209,3-1 0,12 9-1905,4 3 1391,8 12 0,17 3 0,2 9 0</inkml:trace>
  <inkml:trace contextRef="#ctx0" brushRef="#br0" timeOffset="998">1318 348 8482,'-26'-58'0,"-3"-2"593,-4-2 1,6 13 0,4 5 0,3 11 3093,3 9-3126,7 13 0,3 5 0,7 12 0,1 7-528,5 9 1,10 11 0,7 9-1,0 3-153,3 4 1,-5 1 0,6 2 0,-2 1-387,-3-1 0,3-5 1,-2-1-1,-1 1-165,-3-3 0,-4 3 1,-1-10-1,-4-6-1618,-2-4 2107,-3-11 1,-5-24 0,0-15 0,0-8 274,0-4 0,0-6 0,0-2 0,0 1 88,0-1 0,6 4 0,2 8 0,0 4 92,-1 2 1,7 1 0,-2 9-209,3 3 0,3 4 0,-1 8 1,1 2-110,-1 4 0,-1 10 0,-3 7 1,-3 0-15,-2 2 1,-3-5 0,-6 5 0,-5-2 157,-6 1 1,-5-1 0,-5-6 0,-3 1 92,-2-1 1,6-1-1,-5-3 1,3-3 457,0-2 0,-1-2-265,7-6 1,7 2-524,4 3 1,14-3-1,10 6 1,9 0-92,6 4 0,4 3 1,2 3-1,3-1-230,3 1 1,1 1 0,5 4-1,-3 4-1721,-1 1 2179,0 5 0,5 1 0,0 11 0</inkml:trace>
  <inkml:trace contextRef="#ctx0" brushRef="#br0" timeOffset="1316">3082 1222 8390,'0'-18'469,"-6"1"0,0-1 0,0 3 732,-2 3 0,4 4 0,-7 8-820,-3 0 0,-1 2 0,-5 6 0,-3 7-468,-6 7 0,-4 9 0,-2-2 0,-2 4 33,-4 2 1,-3 0 0,-7 0 0,3-2-101,1-4 1,3 2 0,-5-6 0,4 0 234,3 1 1,9-5-1,9-8 220,5-1 0,11-6-411,8 6 1,16-7 0,15 7 0,8 0-266,7-3 0,5 7 0,5-3 0,4 7-326,4 3 1,8 0 700,-8-5 0,12 7 0,3 2 0</inkml:trace>
  <inkml:trace contextRef="#ctx0" brushRef="#br0" timeOffset="2049">4147 1152 8466,'0'-18'0,"0"-1"-55,0-5 1,0 5-1,0-4 1,0 3 665,0 3 1,-6-1 0,0 1-1,2 0 165,2-1 1,2 1 0,-2 1-493,-3 4 0,3-3 0,-6 5 1,2-1-59,0-1 0,-7 8 0,1-2 0,-3 4-6,-3 2 1,1 0 0,-3 0 0,-1 2-186,-2 4 1,-7 4 0,7 7 0,0 1-154,-2-1 0,5 8 0,-1 4 0,5 4-191,5 2 0,7-2 0,-2-2 1,4-1-7,2 1 0,0-4 1,2 0-1,4 0 10,6 0 0,3-7 0,3-1 0,1-7 84,4-5 0,-3 5 0,3-6 0,-4-2 288,-1-2 0,-1-4 0,1-4 303,-1-6 1,-7 3-120,-4-3 1,-12 6 0,-8-4-1,-7 3-103,-8 3 1,-4 4-1,-2 6 1,0 5-45,0 5 1,0 3 0,0 3 0,0 3-96,0 2 1,8 2 0,6 6-1,7-2-153,8-4 1,6 4-1,6-4 1,8 4-151,7 2 1,8-6 0,10-2 0,4-1-119,1-5 0,3-2 0,3-3 0,-3-3 412,-6-1 0,3 0 0,1 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34.036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140 416 8502,'-17'-6'453,"0"0"1,5-6 0,0 7 0,-1-1 539,-3-2 1,5 6 0,-1-4-422,-2 4 0,7 4 1,1 4-390,4 6 0,2 3 0,2 3 0,4-1-258,5 1 1,5 5-1,3 2 1,2 0-220,3 1 1,-1-3 0,-6-8 0,1-1-345,-1-2 0,-5-3 1,0 5 155,1-2 1,-5-11-1,-2-1 463,-4-9 1,-10-9 0,-4-5 0,-3-6 498,-3-4 0,7-2 0,-1 0 0,0 0 245,3 0 1,1 2 0,8 2 0,2 4-240,4 2 1,5 2-1,15 7 1,9 4-347,9 7 1,7 3-1,1 4 1,0 5-282,1 11 1,-1 1-1,1 10 1,-3 0-330,-3-1 0,-7-1 0,-10-6 0,-7 0-969,-4-5 1350,-1 1 0,-16-15 1,-10 4-1,-10-4 237,-5-2 1,-6-6 0,4-2 0,0-1-91,-1-5 0,3-1 0,8-3 0,1 1-29,2-1 1,8 1 0,-1-1 0,5 3-194,5 3 0,5-3 0,11 5 0,7 0-416,7 4 1,11 5-1,3 1 1,7 1-147,8 5 0,-2 4 0,4 7 726,6 1 0,-10 7 0,6 2 0</inkml:trace>
  <inkml:trace contextRef="#ctx0" brushRef="#br0" timeOffset="230">1485 189 10352,'-2'-35'675,"-4"0"0,-3 2 0,-7 4 0,3 5 2596,1 5-2871,8 9 1,-2 6 0,14 14 0,8 10-501,5 5 1,8 4 0,-4 6-1,1 2-468,-1 3 1,4-3 0,-4 6 0,0-2-79,1-1 0,-5 3 1,-8-4-1,-1 2-1152,2-2 0,-7 5 1798,-1 3 0,-19 3 0,-7 3 0</inkml:trace>
  <inkml:trace contextRef="#ctx0" brushRef="#br1" timeOffset="513">1974 520 10718,'18'-17'103,"-3"0"0,-1 1 638,-3 4 1,1 3 0,8 5 0,1-2-21,2 2 0,0 2 0,-5 2 0,1 2-530,5 4 0,-5-2 0,4 5-577,-3-1 0,-5 0 341,-3-2 1,-4-6 0,-10 0 132,-4-10 1,-4-5-1,-7-3 1,-3-1 46,-3-5 0,-2 5 0,-6-6 0,2 2 83,-2-1 0,3 7 0,1 5 0,2 1-884,4 1-1,1 2 1,5 10-706,3 4 1,4 5 0,8 13 0,2 7 1346,4 8 1,12 5 0,9 9 0</inkml:trace>
  <inkml:trace contextRef="#ctx0" brushRef="#br0" timeOffset="714">2655 346 8546,'-7'-37'0,"-3"-2"0,-2 0 2321,1 6 0,-1 2 495,-6 14 1,7 7-2800,-1 22 0,8 1 1,-3 18-1,1 4-418,0 4 1,-6 8 0,6-5 0,1 1-10,-3 0 1,0 5 0,-5-3-1,-1 2-982,-5-1 1,-1-5 0,-11 3 1391,-6-1 0,-5 6 0,-11-5 0</inkml:trace>
  <inkml:trace contextRef="#ctx0" brushRef="#br1" timeOffset="861">2201 293 9612,'0'-19'0,"0"-2"803,0-3 0,0 7 0,0 5-157,0-1 1,2 7-546,4 6 1,4 10-1,9 13-144,4 6 0,5 12 1,7 3-1</inkml:trace>
  <inkml:trace contextRef="#ctx0" brushRef="#br0" timeOffset="1011">2882 887 8557,'-7'-35'0,"-3"0"1722,0 0 1,-3 6-1,5 2 1521,-2 2-8223,6 2 4980,4 21 0,10 4 0,7 15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32.5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367 210 8398,'-7'-17'203,"5"5"1,-6 0 294,0-1 1,6-3 0,-6 1 708,1 3 1,7-1-800,0 7 1,7 2 0,11 10 0,1 5-145,5 5 0,3 7 0,8 2 0,0 3-175,0 3 0,5-4 0,1 4 0,-2 2-106,-2 0 0,-10 6 0,-4-12 0,-5 0-215,-7-4 0,3 2 0,-10-1 0,-6-3 87,-8-2 1,-15-7 0,-10-2 0,-10 0-215,-5-1 0,-5-5 1,-3 4-1,-6-2-269,-4 0 1,0-1 0,2-7 0,4-3 627,2-7 0,2-4 0,6-1 0</inkml:trace>
  <inkml:trace contextRef="#ctx0" brushRef="#br0" timeOffset="148">472 140 8398,'8'-17'125,"0"-1"1,5 1 0,-1-1 70,1 1 1,3 5-1,1 3 1,1 1-284,-1 4 0,7-4 0,1 2 1,2 3-1087,4 1 1173,2 9 0,10 3 0,1 8 0</inkml:trace>
  <inkml:trace contextRef="#ctx0" brushRef="#br0" timeOffset="347">1590 193 8488,'-18'-12'859,"1"2"1,-1 3-70,1 3 1,0 2 0,-1 4-1,1 4-341,-1 5 0,-5 11 0,0 3 1,1 2-345,3 4 1,1 2-1,-1 2 1,-2 0-427,-3 0 0,-1 6 0,4-1 1,-5-1-562,-1-2 0,-2-4 1,-6-2 881,0-2 0,-7 0 0,-3 6 0</inkml:trace>
  <inkml:trace contextRef="#ctx0" brushRef="#br0" timeOffset="519">1101 193 8308,'-12'-6'5,"2"-2"1,1 0-63,-1 1 0,4-5 222,-5 6 1,9 2-1,0 10-540,6 6 1,11 9 0,1 4 374,5 2 0,10 10 0,-4 8 0</inkml:trace>
  <inkml:trace contextRef="#ctx0" brushRef="#br0" timeOffset="647">1607 629 8383,'0'-17'1471,"0"-1"-660,0 1 1,-2 5-796,-3 1-16,3 7 0,-6-4 0,8 8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2:36.18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821 847 8286,'-5'-24'19,"-1"1"0,-2-6 1,2 6-1,-5 1 166,-5 3 0,-3 7 0,-5 1 1,-5-1 217,-4 2 1,-2-3-1,-2 7 1,-1 2-91,-3 2 0,0 0 1,4-2-1,0-2-85,3 3 1,-3 1-1,13 2 1,3 0 218,2 0 0,1 2-357,1 3 0,7-1 0,2 8 0,2 3-85,1 7 0,-9 13 0,4 11 0,-1 9 80,-1 9 0,0 9 0,-5 23 0,8-45 1,0 2-32,1 4 1,-1 1-1,0 9 1,0 4-1,1 4 1,-1 3 0,0 5-1,1 1-174,-2 2 1,2 0-1,3 4 1,0-1-1,2-4 1,1-1-1,0 1 1,2 1 67,-1-2 0,2 0 0,1 5 0,1 1 0,1-4 0,0 1 0,1-1 0,0 0-4,1 0 1,2-1 0,-1-3 0,1-1 0,1 4 0,-1 1 0,1-1 0,0 1 14,0-3 0,-1 0 1,1 2-1,0-3 1,0-8-1,1-2 1,1-1-1,0 0-56,0-3 1,1-1 0,0-3 0,-1-2 0,-2-5 0,0-3 0,-1-4 0,1-1-104,9 42 1,-1-11 0,2-6 0,1-8-74,-3-8 1,5-12-1,-11-5 1,5-6-250,1-6 1,1-6-1,-1-11 2,1-6 1,5-4-1,2-2 1,0-2-127,1-4 1,5-4 645,-2-7 0,4-8 0,2-3 0</inkml:trace>
  <inkml:trace contextRef="#ctx0" brushRef="#br0" timeOffset="783">2411 777 7896,'0'-35'152,"0"2"0,0 2 0,0 4 254,0 1 0,0 3 0,0 6 0,2-1-146,3 1 0,5 1 1,8 3-1,-1 3-121,1 2 1,1-3 0,2 5 0,3 2-6,-3 2 1,-7 2 0,-3 2 0,1 4-152,-2 5 1,3 7 0,-7 5 0,-2 6 92,-2 4 0,4 10 0,-1 3 1,-1 7 86,-2 5 0,-2 4 0,0 12 0,0 7-37,0 13 0,-2-43 1,-2 2-1,1 5 1,-1 1-1,0 5 1,0 2-53,0 4 1,0 1 0,-2 6 0,0 2 0,3 2 0,1 1 0,-1-2 0,0 1-132,-1-2 0,0 1 0,3 2 0,0 1 0,-2 1 0,0 1 0,2 0 0,0 0 92,1 0 0,0-1 0,3 2 1,0-1-1,1-2 0,0-1 0,0 1 1,2 1-94,0 1 0,1 1 0,1 2 1,0 0-1,0 1 0,1-1 0,1-3 1,0 0-18,1-1 1,1-1-1,-2 2 1,1-1 0,2-1-1,1-1 1,0 0 0,0-1 17,-1-1 1,1-1 0,0-1 0,1-2 0,2-7 0,1-1 0,-1 0 0,1-2 25,-1-2 0,1 0 1,-2 0-1,1-2 0,-2-3 1,-1-1-1,-2-6 0,-1-1-70,8 42 1,-1-14 0,-3-5 0,-3-10-159,-6-11 1,-4-11 0,-6-15 0,-6-9-238,-7-10 0,-12-1 1,-2-1-1,-6-4-1445,-4-6 1941,-8 2 0,9-9 0,-13-1 0,-3-7 0</inkml:trace>
  <inkml:trace contextRef="#ctx0" brushRef="#br0" timeOffset="46878">1765 4409 8521,'7'10'164,"3"8"0,6-3 360,-5 6 1,-3 9 0,-8-5 0,0 2-609,0 4 0,0 0 0,0 0 0,0-2-518,0 2 1,0 2 601,0 2 0,0 8 0,0 1 0</inkml:trace>
  <inkml:trace contextRef="#ctx0" brushRef="#br1" timeOffset="47378">1485 1196 10205,'0'-17'-559,"-2"-1"1,-4 3 0,-5 3-227,-5 6 1,-1-2 773,-1 2 0,1-7 0,-1 3 0</inkml:trace>
  <inkml:trace contextRef="#ctx0" brushRef="#br1" timeOffset="47544">1695 375 10270,'0'-52'0,"-2"1"28,-4 5 0,-4-1 1,-9 10-1,-3 6 34,-1 4 1,0 4 0,7 5 0,3 3-624,1 3 0,8 2 543,-2 5 0,12 10 1,4-3-1</inkml:trace>
  <inkml:trace contextRef="#ctx0" brushRef="#br1" timeOffset="65346">1799 480 9205,'-1'-29'-421,"-3"2"0,-4 1 388,-2 5 0,6 2 1,-3 3 1858,-1 5 1,4 3-1338,-8 8 1,6 0 0,-5 0-275,-3 0 0,-1 8 0,-3 3 0,1 5-5,-1 1 1,-1 1-1,-2-1 1,-5 2-157,-1 5 0,-2-3 0,-6 6 0,-2 0-368,-4 1 1,-1-1 0,-7 4 0,5-2-391,1 2 0,0 2 1,4 0-1,1-4-936,5-6 1,5-5 1741,11-7-106,7-3 0,18-31 0,11-6 0</inkml:trace>
  <inkml:trace contextRef="#ctx0" brushRef="#br1" timeOffset="65546">1450 358 9205,'-2'-24'-98,"-2"1"1,-3 2 213,-3 1 1,-2 3 0,-5-1 0,-1 1 762,1 0 1,-1 1-1,1 4 1553,-1 7-2101,1 3 1,9 9 0,8 7 0,10 7-43,5 8 0,11 6 0,3 4 0,4 4-185,2 1 0,0 3 0,0 5 0,-1 1-909,1-1 1,-2 3 0,-3 1 0,-7 4-1020,-4 2 1,-3 0 1827,-5 2 0,5 4 0,-6-6 0</inkml:trace>
  <inkml:trace contextRef="#ctx0" brushRef="#br0" timeOffset="66462">1817 3484 8466,'0'-18'0,"0"-1"-145,0-4 0,0 3 0,0-3 0,0 4 792,0 1 0,0 1 0,0-1 152,0 1 1,-6-1 0,-2 3-337,-1 3 0,3 4 0,-6 8 1,-1 2-178,-3 4 0,-3 4 0,-5 7 1,-5 3-35,-4 3 0,-2 4 0,-2 10 0,-3 2-262,-7 2 0,3 5 1,-1-3-1,0-1-359,1 1 0,3 0 1,-4-4-1,4 1-466,9-1 0,0-10 1,13-5-1,4-7 8,-1-5 1,10-5 0,6-7-1217,10 0 2043,5-7 0,18-19 0,4-10 0</inkml:trace>
  <inkml:trace contextRef="#ctx0" brushRef="#br0" timeOffset="66646">1503 3309 8466,'-26'-25'122,"-1"4"0,-6-5 0,2 3 259,2 2 0,8 11 0,-3-7 0,5 3 2072,2 4-2169,7 3 0,4 8 0,12 7-220,5 10 1,13 7-1,7 12 1,6 2-154,3 1 0,1 9 1,-6-1-1,0 7-1362,0 3 0,0 8 1451,0-2 0,7 4 0,3 2 0</inkml:trace>
  <inkml:trace contextRef="#ctx0" brushRef="#br1" timeOffset="67175">1922 5003 10837,'-8'-17'-505,"-4"-1"1,-5 1 871,-6-1 1,3 7-1,-5 1 1,2 2 21,-1 4 1,-7 2 0,2 4-1,-2 4-272,2 6 0,-4-1 0,4 5 1,-4 3-227,-2 1 1,0 5 0,0 0 0,2 0-348,4 1 1,-4 3 0,4-4 0,-4 2-1639,-2 4 2026,0 2 0,-8-6 1,-1-1-1</inkml:trace>
  <inkml:trace contextRef="#ctx0" brushRef="#br0" timeOffset="67360">1241 4759 8533,'0'-35'134,"0"0"1,-2 8 0,-2 3 0,-2 5 1949,2 2-1799,2 7 0,2 10 1,4 13-1,6 9-119,7 7 1,10 4 0,1 4-1,3 3-317,5 7 0,5 9 1,-2 3-1,4-1-2132,1 2 2283,3-6 0,5 14 0,1-6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5:53.7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88 8365,'18'-8'432,"-7"-2"0,-1-7 220,-2-1 1,5 9 0,-3 1 324,0 0 1,-1 6-932,-3-4 1,-2 5 0,8 1-642,1 0 1,-3 5 0,0 3 0,-1 2-2285,1 3 2879,-6 3 0,12 9 0,-7 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45.49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305 454 10365,'-29'-27'-260,"0"4"1,2 3 0,-4 3 0,1-1 259,-1 1 0,0 1 0,2 3 0,6 3 994,4 2 0,7-3-821,0 5 1,10 0 0,4 6 0,14 0-26,11 0 0,14 0 0,7 0 0,10-2-48,12-4 1,16 4-1,-37-1 1,3-1 0,1 1-1,2 0-58,3 0 0,1 0 0,8-3 0,2-2 1,4 3-1,3-1 0,6-2 0,3 0-214,7 0 1,2-1-1,1 0 1,0 0 0,4 1-1,0-1 1,-2 0 0,-2 0 172,-1 1 1,-1-1 0,-1 0 0,0 0 0,-4 1 0,-1-1 0,-3 1 0,-2 0-84,-6 3 0,-2-1 0,-7-1 0,-2 0 0,-10 4 0,-2 0 0,41-2-452,-15-3 1,-23 6 0,-11-4 0,-12 4-162,-10 2 1,-13 0-1,-20 0 695,-13 0 0,-4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45.69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36 175 10480,'17'-35'0,"1"0"47,-1 0 1,1 14 0,-1 3 0,1 5 399,-1 3 0,8 2 0,4 8 0,2 4-118,-2 8 0,3 3 0,-9 18 0,-2 8-432,-1 7 1,-11 3-1,-3 13 1,-4 2-87,-2 2 0,-16 6 1,-9 3-1,-14 9-663,15-41 0,-4-1 864,-4-2 0,-4 1 0,-6 8 1,-3 1-1,-4-3 0,1-1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46.4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1013 8577,'-18'-27'0,"1"4"0,-1 3-237,1 3 0,-1-1 0,3 1 633,3-1 0,6 1 1,14 1-1,10 3-194,9 1 1,15 6 0,11-5 0,13-3-111,13-2 1,15 3 0,-37 6 0,4 0 0,5-1-1,2-1-49,4-1 1,3 0 0,10 3 0,3-1 0,4-4 0,2 1 0,-27 4 0,0 0 0,1 1-148,3 0 1,0 1 0,1-1-1,-4 0 1,1 0 0,-1 0-1,2 1 1,-1-1 0,0 0-1,-2 0 1,0-1 0,-1 0 47,29-4 0,0-1 0,1 2 0,0 1 0,-4-3 0,-2 0 0,0 2 1,-1-1-56,-4 0 1,-1-1-1,-3-1 1,-1-1 0,-1-4-1,-1-1 1,1 0-1,1-1-109,2 0 1,-1-1 0,-8 1 0,-2-1 0,-2 4 0,-1 0 0,-5-1-1,-3 1 35,-4-1 0,-2 1 1,38-16-1,-17 4 1,-19 7-128,-21 9 1,-15-3 0,-14 6 311,-12 1 0,-10-3 0,-7 0 0,-4-7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46.66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106 140 10543,'42'-27'128,"-3"-4"1,6 8 0,-1 3 258,1 7 0,7-1 1,9 8-1,-1 2-136,0 2 0,-10 10 0,-11 6 0,-8 7-320,-7 8 1,-13 14 0,-7 9 0,-10 10-43,-11 6 1,-10 2 0,-16 2 0,-9 6-198,22-35 1,-3 1 0,-4 0 0,-3-1 0,-4 5 0,-1-1-28,-6 1 1,-1-1 0,-4 2 0,-1-1 0,-4 5 0,0-1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47.0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49 367 8587,'-17'-23'19,"1"0"49,5 2 0,7 1 1,15 5-1,17 1 97,14 2 0,22 1 0,26-7 0,-38 9 0,2 1-19,8-1 1,2 0 0,10 3 0,4 1-1,11-1 1,2 0 0,6-1 0,2 0-221,-31 2 0,1 0 0,0 0 1,0-1-1,0 0 0,1 0 0,-2 1 1,0 0-1,-1 0 0,0 0 1,0 1-1,-1-1-19,1 1 0,1 0 0,-3 1 0,21-2 0,-1 0 0,-3-1 0,-1 0 0,-8 3 0,-1 1-287,-4 1 1,-2 0-1,0-2 1,-2 0-1,-4 0 1,-1 0 379,-4 1 0,0 0 0,2-2 0,-1 0 0,37-1 0,-4-1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47.23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175 137 10876,'0'-28'-949,"0"-3"1,0 8 0,0 2 1995,0 1 0,2 11 0,4 5-705,6 8 0,5 13 0,5 14 0,3 8-294,2 8 1,-6 9-1,3 4 1,-7 4-208,-5 8 1,-4-2 0,-10 5-1,-6-1-274,-10 2 1,-17-1 0,11-32 0,-4 0 457,-1 2 0,-4-1 0,-11 2 0,-3-1 1,-3-1-1,1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47.68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127 158 10130,'-33'-17'0,"2"1"424,2 5 1,13-3 0,3 6 138,9-2 0,23 7 0,24-3 1,15 2-410,18-2 1,15 4-1,-33-1 1,2 0-1,7 1 1,2 0-113,6-1 0,4 1 0,11 1 0,4 0 0,-26-1 0,1 0 0,2 0 1,2 0-1,1 1 0,0 0-208,0-1 0,0 0 0,1 0 0,0 1 0,-1 1 1,0-1-1,-3-1 0,-2 0 0,1 0 0,-3 1 1,1 1-1,-2-1-62,34 1 0,-4 0 0,-13 0 0,-5 0 0,-5 0 0,-2 0 0,-8 0 0,-2 0-195,-5 1 1,-1-2-1,44-1 423,-6-3 0,-2 3 0,2-4 0,4 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47.88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18 123 10120,'9'-29'-48,"-3"0"0,4 7 0,2 1 225,3 7 1,10 7 0,4 7-1,4 3 206,2 9 0,6 9 1,0 20-1,-2 8-327,-2 7 1,-4 8 0,-6 10-1,-10 3-359,-9 3 0,-16 1 1,-11 7-1,-18-1-75,11-43 1,-4-1 163,-7 1 0,-4 0 0,-13 3 0,-5 1 0,-3 0 0,0 1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48.5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103 156 8444,'-17'-35'0,"-1"0"0,1 2 2709,-1 4-2222,1 11 1,7 12 0,4 12 0,6 10-388,6 11 1,4 4 0,7 17 0,3 5-16,3 3 0,-4 10 0,5-4 1,-3 2-281,2 0 1,-3 0-1,1 6 1,-5 2-650,-5 4 1,-7-3-1,0 7 1,-8-3 843,-7-3 0,-13-10 0,-3-4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48.8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0 647 8547,'0'-70'149,"0"0"1,0 0 0,2 0 0,2 3 120,2 2 1,9 7 0,1 12-1,5 7 246,1 8 0,5 2 0,2 11 0,6 9-394,6 5 1,-3 4 0,7 4 0,-2 5-381,-4 9 0,-3 13 1,-3 4-1,-3 9 2,-7 7 1,-4 7 0,-3 2 0,-5 0-45,-5 0 1,-12 5-1,-5-5 1,-5 0-11,-1 0 1,-8-2-1,-5-5 1,-5-3-65,-5-3 0,1 1 0,-6-9 0,1-4 374,-1-4 0,6-10 0,-3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45:53.8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70 8854,'11'-2'1526,"1"-4"0,-6 4 0,4-5-1205,-3-1 1,7 4-322,-2-8 0,3 1 0,3-7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49.23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717 123 10981,'-8'-18'-196,"-8"1"0,-9-1 0,-2 3 623,-4 3 0,-2-3 0,-2 5 0,-2 0 49,-4 4 1,-3 5-1,-9 2 1,1 5-132,0 6 1,5 3 0,2 5 0,3 3-117,3 6 0,4 4 1,8 0-1,9-2-416,11-2 1,5-1 0,4 3 0,5-4-83,11-2 0,15-10 1,13-9-1,5-4 68,1-2 0,7-2 0,-1-3 1,-2-9 99,-2-7 1,-1 1-1,-3-3 1,-3 3 26,-7 3 1,-5 0 0,-5-1 0,-7 3 224,-4 3 0,-3-4 0,-5 5-363,-5-5-87,-4 7 1,-4 9-1,-2 11 1,-1 7-193,1 5 0,2-2 0,2 6 0,0 1-1891,0-1 2312,0-6 1,-8 12-1,-2-6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49.4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0 158 8431,'10'-23'0,"-2"-3"232,0-1 0,1 6 0,9 0 0,-1 5 572,1 4 0,1 9 0,2-3 0,5 4-388,1 2 1,0 13 0,4 7 0,-4 3-291,-2 2 0,5 6 0,-9-2 0,-4 2-496,-3-1 0,-8 3 0,3-6 0,-1 0-244,-4-4 0,-2-3 0,-4-5 1,-6-1-171,-9-3 1,-1-7-1,-7 0 1,2-8-59,0-7 0,-1-13 842,7-5 0,-1-12 0,1-3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49.6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175 103 8566,'-24'-23'154,"1"0"0,-2 5 1,4 7-1,-3-1 681,3 2 0,3 4 0,7 12-340,5 6 0,4 11 1,2 6-1,2 6-290,4 6 0,9 6 1,11 9-1,1 4-172,4 2 0,4 2 0,4 6 0,1 0-890,-1 0 0,2 0 0,-4-1 857,-4 1 0,-10 8 0,2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49.84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18 263 10683,'-8'-35'-99,"6"0"0,-4 0 1,4 2 642,2 4 0,14 4 0,7 7 0,8 3-65,8 3 0,10-2 1,-1 9-1,5 1-478,1 2 1,1 8 0,1 1 0,0 3-273,-1 4 0,1 7 0,-15 2 0,-4-1-235,-4-3 0,-6 4 1,0 1-1,-7-1 23,-3 2 1,-5-5 0,0 5 0,-3-2-97,-3 0 1,-2 1 0,-2-7 571,0 1 1,0 7-1,0 2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49.9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93 8476,'-18'-23'0,"3"0"-921,3 1 1,-2 9 631,9 1 1,7 16 288,9 2 0,20 7 0,6 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50.19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438 106 9527,'-45'-26'383,"-6"3"0,5-2 1,-5 9 381,-1 7 1,7 3-1,5 6 1,5 2-143,6 3 0,5 11 0,13 9 0,5 2-626,4 4 0,4 8 0,4 2 0,7-2-393,9-2 1,5 0 0,10 1 0,2 3-741,1-2 0,9-8 0,-5-4 1118,1-2 1,5 6 0,-5-3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50.38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34 51 14085,'-8'-18'-1909,"4"3"2928,-7 3 0,7 6-669,-2 12 1,12 4 0,5 9 0,7 4-700,5 6 1,-2 4 0,8 2 0,3-2-534,1-4 1,-4 4 0,-2-4 854,-2 4 1,14 2 0,-2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50.5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35 186 8736,'-12'-35'0,"3"1"1052,1-1 0,2 7-288,6 5 1,2 6 0,4 5 0,5 10-425,5 12 0,9 3 0,4 16 1,4 4-234,2 6 1,0 8 0,0 9 0,0 4-375,0 2 0,0 2 0,-2 6 0,-4 0-840,-6 0 0,-5 0 1,-7 0-1,-5 1 1107,-4 5 0,-17-4 0,-5 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50.81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88 385 9506,'0'-68'0,"0"4"-18,0 6 1,2 9 0,2 5 0,3 3 677,3 8 1,2 14-1,5 13-365,1 4 1,-7 6 0,1 5 0,0 11-606,-3 5 1,-1 6 0,-8 8 0,0 4-126,0 1 0,-8-3 0,-5 4 0,-7-1 37,-3 1 0,-6-1 1,6 3-1,1-6-836,3-4 1249,9-2 1,-13 7 0,4 3-1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14:53:51.11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420 192 9844,'11'-17'49,"1"0"1,-8-7 0,2 1-1,-6 2 457,-6 1 0,-4 5 0,-9 1 0,-4 2-40,-7-1 0,-3 5 0,-1 2 0,-3 4-263,-4 2 0,4 0 1,-2 2-1,6 4-122,4 6 0,8 9 1,-2 4-1,5 2-377,6 5 1,5 1 0,7 1-1,0 1-384,0 0 1,0-2 0,2-2 0,3-3 211,7-3 0,4-8 0,1-7 0,0-2 317,1-4 0,-1-3 1,3-2-1,3-7 371,6-10 1,-4 1 0,1-8 0,-3 1 198,0 1 0,8 0 0,-4 7 0,3 3-195,-1 1 0,-6 8 0,6-2 0,2 4-487,2 2 1,2 8-1,2 4 1,2 3-235,1 3 1,1 7 488,-6 4 1,0 4-1,0 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E96B-78C7-83B6-959C-00DA7D2FA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DF104-4AEC-F6EF-8F62-84068AE2F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CDDE-8993-0B7A-7738-A4A34B1C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17409-CB67-D781-FFEA-8D65B045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EDF5-AA80-CDBE-313C-9F7A0AB6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E506-C477-3342-5FFA-D14E9D3A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C55AE-59CE-7787-102E-A26D6429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FF908-761F-7EC1-ED4F-4EC16A0C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81B1-16E5-0A0E-69C4-52D02142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8B0A-0338-EAED-0D7F-52375B07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0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A3130-8B69-9287-2DF9-D07042903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9A163-36D1-5164-2C9F-DC81DDC11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6CD7-1F9B-8036-D0EC-EF469BF9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2ED72-B683-C621-8333-458AC03F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3AC2-01AF-21AB-1FBE-77864A52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1572-C52B-E857-14C5-350632C8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9503-7B2D-CBF1-5652-FCEE8B98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87E10-A462-358C-2DEE-F5531EC1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6684-C997-F281-FDFC-3B81DC65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906AF-2335-885F-F555-591428D2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6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D496-CAA0-9ED5-2BA4-5EB86976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CBD05-71E5-6581-BBBF-8B4063DF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4F520-4AC1-A9DA-A277-B0DE889E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D02C4-4750-4165-E332-3E20B3FB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96A3-7F37-DFE0-AD61-F97700D1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B7F7-3C16-F92D-5203-C9C5A304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2AE1-36CF-8E46-4B76-D53A8D981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BAE46-9BBB-3549-5DEE-D2742D9E1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6E828-2B8C-4CB9-8510-12D390D6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A8CD4-4EAF-11D3-CBBE-FFF38A3C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26C23-DC5E-0A32-19E1-B2892865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2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BE95-0F07-F3EF-0BDF-03D47591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58D82-BC10-738D-4E00-3FA34B198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DCB6E-0A21-1FA7-E597-B439B8212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CA5C2-E5FB-2408-5459-D18DECF46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2492E-B07A-6DF0-C5D7-E1F3E12DC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BBDFD-6F61-3FBC-8A64-56C08DF8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1D365-BFAA-D18C-3EA6-227DA9F7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08A9-D0DF-9BFD-E528-6B2C2200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F92F-3350-2B86-2932-D783BF48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1884E-0C05-94B1-8FF1-40E3596A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8CDA2-9D97-1C01-BF0B-7B9EA1A7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00626-2233-6846-47EB-CB152D6D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AD482-10DA-3D39-B806-EEC94884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C9902-9A98-D102-940D-33B04AEB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0FA8C-39BB-A63C-A150-5F32AEF7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7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0806-8C22-F498-02E0-22D0B14B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93C9-56E8-741E-A341-C953FB57D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39446-A72A-8E74-495E-B351B967B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03254-3EF5-007B-652D-BE10076D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2B36F-BDCE-0A09-7CE8-70AE6889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EEAC2-5C62-04EC-5242-07C78FAD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465E-3917-7193-29A9-545029D4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95EED-12E6-095D-9F82-D8428FD91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C3A30-4C72-6995-B51D-47A64C93B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6BB41-BC74-92A7-B7D8-03417F6D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813DC-7520-86F1-0796-4BA6ED1A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B65E2-287F-2959-4CE6-3BF1CCBE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2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5D6F0-F19F-CBDD-578F-8C6B28BD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21EF6-0FF3-3463-DEFE-05A62244D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A690-C3EA-2416-D9FC-940CE0CA1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01BA3-6817-B944-B013-A7D1CE80F6B5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7A0A-7309-0878-1B9E-B76FDE16F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EF1D9-2E7E-FC5F-1621-FA9B363DB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2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6.png"/><Relationship Id="rId21" Type="http://schemas.openxmlformats.org/officeDocument/2006/relationships/image" Target="../media/image398.png"/><Relationship Id="rId42" Type="http://schemas.openxmlformats.org/officeDocument/2006/relationships/customXml" Target="../ink/ink409.xml"/><Relationship Id="rId63" Type="http://schemas.openxmlformats.org/officeDocument/2006/relationships/image" Target="../media/image419.png"/><Relationship Id="rId84" Type="http://schemas.openxmlformats.org/officeDocument/2006/relationships/customXml" Target="../ink/ink430.xml"/><Relationship Id="rId138" Type="http://schemas.openxmlformats.org/officeDocument/2006/relationships/customXml" Target="../ink/ink457.xml"/><Relationship Id="rId159" Type="http://schemas.openxmlformats.org/officeDocument/2006/relationships/image" Target="../media/image467.png"/><Relationship Id="rId170" Type="http://schemas.openxmlformats.org/officeDocument/2006/relationships/customXml" Target="../ink/ink473.xml"/><Relationship Id="rId191" Type="http://schemas.openxmlformats.org/officeDocument/2006/relationships/image" Target="../media/image483.png"/><Relationship Id="rId205" Type="http://schemas.openxmlformats.org/officeDocument/2006/relationships/image" Target="../media/image490.png"/><Relationship Id="rId226" Type="http://schemas.openxmlformats.org/officeDocument/2006/relationships/customXml" Target="../ink/ink501.xml"/><Relationship Id="rId247" Type="http://schemas.openxmlformats.org/officeDocument/2006/relationships/image" Target="../media/image511.png"/><Relationship Id="rId107" Type="http://schemas.openxmlformats.org/officeDocument/2006/relationships/image" Target="../media/image441.png"/><Relationship Id="rId11" Type="http://schemas.openxmlformats.org/officeDocument/2006/relationships/image" Target="../media/image393.png"/><Relationship Id="rId32" Type="http://schemas.openxmlformats.org/officeDocument/2006/relationships/customXml" Target="../ink/ink404.xml"/><Relationship Id="rId53" Type="http://schemas.openxmlformats.org/officeDocument/2006/relationships/image" Target="../media/image414.png"/><Relationship Id="rId74" Type="http://schemas.openxmlformats.org/officeDocument/2006/relationships/customXml" Target="../ink/ink425.xml"/><Relationship Id="rId128" Type="http://schemas.openxmlformats.org/officeDocument/2006/relationships/customXml" Target="../ink/ink452.xml"/><Relationship Id="rId149" Type="http://schemas.openxmlformats.org/officeDocument/2006/relationships/image" Target="../media/image462.png"/><Relationship Id="rId5" Type="http://schemas.openxmlformats.org/officeDocument/2006/relationships/image" Target="../media/image390.png"/><Relationship Id="rId95" Type="http://schemas.openxmlformats.org/officeDocument/2006/relationships/image" Target="../media/image435.png"/><Relationship Id="rId160" Type="http://schemas.openxmlformats.org/officeDocument/2006/relationships/customXml" Target="../ink/ink468.xml"/><Relationship Id="rId181" Type="http://schemas.openxmlformats.org/officeDocument/2006/relationships/image" Target="../media/image478.png"/><Relationship Id="rId216" Type="http://schemas.openxmlformats.org/officeDocument/2006/relationships/customXml" Target="../ink/ink496.xml"/><Relationship Id="rId237" Type="http://schemas.openxmlformats.org/officeDocument/2006/relationships/image" Target="../media/image506.png"/><Relationship Id="rId22" Type="http://schemas.openxmlformats.org/officeDocument/2006/relationships/customXml" Target="../ink/ink399.xml"/><Relationship Id="rId43" Type="http://schemas.openxmlformats.org/officeDocument/2006/relationships/image" Target="../media/image409.png"/><Relationship Id="rId64" Type="http://schemas.openxmlformats.org/officeDocument/2006/relationships/customXml" Target="../ink/ink420.xml"/><Relationship Id="rId118" Type="http://schemas.openxmlformats.org/officeDocument/2006/relationships/customXml" Target="../ink/ink447.xml"/><Relationship Id="rId139" Type="http://schemas.openxmlformats.org/officeDocument/2006/relationships/image" Target="../media/image457.png"/><Relationship Id="rId85" Type="http://schemas.openxmlformats.org/officeDocument/2006/relationships/image" Target="../media/image430.png"/><Relationship Id="rId150" Type="http://schemas.openxmlformats.org/officeDocument/2006/relationships/customXml" Target="../ink/ink463.xml"/><Relationship Id="rId171" Type="http://schemas.openxmlformats.org/officeDocument/2006/relationships/image" Target="../media/image473.png"/><Relationship Id="rId192" Type="http://schemas.openxmlformats.org/officeDocument/2006/relationships/customXml" Target="../ink/ink484.xml"/><Relationship Id="rId206" Type="http://schemas.openxmlformats.org/officeDocument/2006/relationships/customXml" Target="../ink/ink491.xml"/><Relationship Id="rId227" Type="http://schemas.openxmlformats.org/officeDocument/2006/relationships/image" Target="../media/image501.png"/><Relationship Id="rId12" Type="http://schemas.openxmlformats.org/officeDocument/2006/relationships/customXml" Target="../ink/ink394.xml"/><Relationship Id="rId33" Type="http://schemas.openxmlformats.org/officeDocument/2006/relationships/image" Target="../media/image404.png"/><Relationship Id="rId108" Type="http://schemas.openxmlformats.org/officeDocument/2006/relationships/customXml" Target="../ink/ink442.xml"/><Relationship Id="rId129" Type="http://schemas.openxmlformats.org/officeDocument/2006/relationships/image" Target="../media/image452.png"/><Relationship Id="rId54" Type="http://schemas.openxmlformats.org/officeDocument/2006/relationships/customXml" Target="../ink/ink415.xml"/><Relationship Id="rId75" Type="http://schemas.openxmlformats.org/officeDocument/2006/relationships/image" Target="../media/image425.png"/><Relationship Id="rId96" Type="http://schemas.openxmlformats.org/officeDocument/2006/relationships/customXml" Target="../ink/ink436.xml"/><Relationship Id="rId140" Type="http://schemas.openxmlformats.org/officeDocument/2006/relationships/customXml" Target="../ink/ink458.xml"/><Relationship Id="rId161" Type="http://schemas.openxmlformats.org/officeDocument/2006/relationships/image" Target="../media/image468.png"/><Relationship Id="rId182" Type="http://schemas.openxmlformats.org/officeDocument/2006/relationships/customXml" Target="../ink/ink479.xml"/><Relationship Id="rId217" Type="http://schemas.openxmlformats.org/officeDocument/2006/relationships/image" Target="../media/image496.png"/><Relationship Id="rId6" Type="http://schemas.openxmlformats.org/officeDocument/2006/relationships/customXml" Target="../ink/ink391.xml"/><Relationship Id="rId238" Type="http://schemas.openxmlformats.org/officeDocument/2006/relationships/customXml" Target="../ink/ink507.xml"/><Relationship Id="rId23" Type="http://schemas.openxmlformats.org/officeDocument/2006/relationships/image" Target="../media/image399.png"/><Relationship Id="rId119" Type="http://schemas.openxmlformats.org/officeDocument/2006/relationships/image" Target="../media/image447.png"/><Relationship Id="rId44" Type="http://schemas.openxmlformats.org/officeDocument/2006/relationships/customXml" Target="../ink/ink410.xml"/><Relationship Id="rId65" Type="http://schemas.openxmlformats.org/officeDocument/2006/relationships/image" Target="../media/image420.png"/><Relationship Id="rId86" Type="http://schemas.openxmlformats.org/officeDocument/2006/relationships/customXml" Target="../ink/ink431.xml"/><Relationship Id="rId130" Type="http://schemas.openxmlformats.org/officeDocument/2006/relationships/customXml" Target="../ink/ink453.xml"/><Relationship Id="rId151" Type="http://schemas.openxmlformats.org/officeDocument/2006/relationships/image" Target="../media/image463.png"/><Relationship Id="rId172" Type="http://schemas.openxmlformats.org/officeDocument/2006/relationships/customXml" Target="../ink/ink474.xml"/><Relationship Id="rId193" Type="http://schemas.openxmlformats.org/officeDocument/2006/relationships/image" Target="../media/image484.png"/><Relationship Id="rId207" Type="http://schemas.openxmlformats.org/officeDocument/2006/relationships/image" Target="../media/image491.png"/><Relationship Id="rId228" Type="http://schemas.openxmlformats.org/officeDocument/2006/relationships/customXml" Target="../ink/ink502.xml"/><Relationship Id="rId13" Type="http://schemas.openxmlformats.org/officeDocument/2006/relationships/image" Target="../media/image394.png"/><Relationship Id="rId109" Type="http://schemas.openxmlformats.org/officeDocument/2006/relationships/image" Target="../media/image442.png"/><Relationship Id="rId34" Type="http://schemas.openxmlformats.org/officeDocument/2006/relationships/customXml" Target="../ink/ink405.xml"/><Relationship Id="rId55" Type="http://schemas.openxmlformats.org/officeDocument/2006/relationships/image" Target="../media/image415.png"/><Relationship Id="rId76" Type="http://schemas.openxmlformats.org/officeDocument/2006/relationships/customXml" Target="../ink/ink426.xml"/><Relationship Id="rId97" Type="http://schemas.openxmlformats.org/officeDocument/2006/relationships/image" Target="../media/image436.png"/><Relationship Id="rId120" Type="http://schemas.openxmlformats.org/officeDocument/2006/relationships/customXml" Target="../ink/ink448.xml"/><Relationship Id="rId141" Type="http://schemas.openxmlformats.org/officeDocument/2006/relationships/image" Target="../media/image458.png"/><Relationship Id="rId7" Type="http://schemas.openxmlformats.org/officeDocument/2006/relationships/image" Target="../media/image391.png"/><Relationship Id="rId162" Type="http://schemas.openxmlformats.org/officeDocument/2006/relationships/customXml" Target="../ink/ink469.xml"/><Relationship Id="rId183" Type="http://schemas.openxmlformats.org/officeDocument/2006/relationships/image" Target="../media/image479.png"/><Relationship Id="rId218" Type="http://schemas.openxmlformats.org/officeDocument/2006/relationships/customXml" Target="../ink/ink497.xml"/><Relationship Id="rId239" Type="http://schemas.openxmlformats.org/officeDocument/2006/relationships/image" Target="../media/image507.png"/><Relationship Id="rId24" Type="http://schemas.openxmlformats.org/officeDocument/2006/relationships/customXml" Target="../ink/ink400.xml"/><Relationship Id="rId45" Type="http://schemas.openxmlformats.org/officeDocument/2006/relationships/image" Target="../media/image410.png"/><Relationship Id="rId66" Type="http://schemas.openxmlformats.org/officeDocument/2006/relationships/customXml" Target="../ink/ink421.xml"/><Relationship Id="rId87" Type="http://schemas.openxmlformats.org/officeDocument/2006/relationships/image" Target="../media/image431.png"/><Relationship Id="rId110" Type="http://schemas.openxmlformats.org/officeDocument/2006/relationships/customXml" Target="../ink/ink443.xml"/><Relationship Id="rId131" Type="http://schemas.openxmlformats.org/officeDocument/2006/relationships/image" Target="../media/image453.png"/><Relationship Id="rId152" Type="http://schemas.openxmlformats.org/officeDocument/2006/relationships/customXml" Target="../ink/ink464.xml"/><Relationship Id="rId173" Type="http://schemas.openxmlformats.org/officeDocument/2006/relationships/image" Target="../media/image474.png"/><Relationship Id="rId194" Type="http://schemas.openxmlformats.org/officeDocument/2006/relationships/customXml" Target="../ink/ink485.xml"/><Relationship Id="rId208" Type="http://schemas.openxmlformats.org/officeDocument/2006/relationships/customXml" Target="../ink/ink492.xml"/><Relationship Id="rId229" Type="http://schemas.openxmlformats.org/officeDocument/2006/relationships/image" Target="../media/image502.png"/><Relationship Id="rId240" Type="http://schemas.openxmlformats.org/officeDocument/2006/relationships/customXml" Target="../ink/ink508.xml"/><Relationship Id="rId14" Type="http://schemas.openxmlformats.org/officeDocument/2006/relationships/customXml" Target="../ink/ink395.xml"/><Relationship Id="rId35" Type="http://schemas.openxmlformats.org/officeDocument/2006/relationships/image" Target="../media/image405.png"/><Relationship Id="rId56" Type="http://schemas.openxmlformats.org/officeDocument/2006/relationships/customXml" Target="../ink/ink416.xml"/><Relationship Id="rId77" Type="http://schemas.openxmlformats.org/officeDocument/2006/relationships/image" Target="../media/image426.png"/><Relationship Id="rId100" Type="http://schemas.openxmlformats.org/officeDocument/2006/relationships/customXml" Target="../ink/ink438.xml"/><Relationship Id="rId8" Type="http://schemas.openxmlformats.org/officeDocument/2006/relationships/customXml" Target="../ink/ink392.xml"/><Relationship Id="rId98" Type="http://schemas.openxmlformats.org/officeDocument/2006/relationships/customXml" Target="../ink/ink437.xml"/><Relationship Id="rId121" Type="http://schemas.openxmlformats.org/officeDocument/2006/relationships/image" Target="../media/image448.png"/><Relationship Id="rId142" Type="http://schemas.openxmlformats.org/officeDocument/2006/relationships/customXml" Target="../ink/ink459.xml"/><Relationship Id="rId163" Type="http://schemas.openxmlformats.org/officeDocument/2006/relationships/image" Target="../media/image469.png"/><Relationship Id="rId184" Type="http://schemas.openxmlformats.org/officeDocument/2006/relationships/customXml" Target="../ink/ink480.xml"/><Relationship Id="rId219" Type="http://schemas.openxmlformats.org/officeDocument/2006/relationships/image" Target="../media/image497.png"/><Relationship Id="rId230" Type="http://schemas.openxmlformats.org/officeDocument/2006/relationships/customXml" Target="../ink/ink503.xml"/><Relationship Id="rId25" Type="http://schemas.openxmlformats.org/officeDocument/2006/relationships/image" Target="../media/image400.png"/><Relationship Id="rId46" Type="http://schemas.openxmlformats.org/officeDocument/2006/relationships/customXml" Target="../ink/ink411.xml"/><Relationship Id="rId67" Type="http://schemas.openxmlformats.org/officeDocument/2006/relationships/image" Target="../media/image421.png"/><Relationship Id="rId88" Type="http://schemas.openxmlformats.org/officeDocument/2006/relationships/customXml" Target="../ink/ink432.xml"/><Relationship Id="rId111" Type="http://schemas.openxmlformats.org/officeDocument/2006/relationships/image" Target="../media/image443.png"/><Relationship Id="rId132" Type="http://schemas.openxmlformats.org/officeDocument/2006/relationships/customXml" Target="../ink/ink454.xml"/><Relationship Id="rId153" Type="http://schemas.openxmlformats.org/officeDocument/2006/relationships/image" Target="../media/image464.png"/><Relationship Id="rId174" Type="http://schemas.openxmlformats.org/officeDocument/2006/relationships/customXml" Target="../ink/ink475.xml"/><Relationship Id="rId195" Type="http://schemas.openxmlformats.org/officeDocument/2006/relationships/image" Target="../media/image485.png"/><Relationship Id="rId209" Type="http://schemas.openxmlformats.org/officeDocument/2006/relationships/image" Target="../media/image492.png"/><Relationship Id="rId220" Type="http://schemas.openxmlformats.org/officeDocument/2006/relationships/customXml" Target="../ink/ink498.xml"/><Relationship Id="rId241" Type="http://schemas.openxmlformats.org/officeDocument/2006/relationships/image" Target="../media/image508.png"/><Relationship Id="rId15" Type="http://schemas.openxmlformats.org/officeDocument/2006/relationships/image" Target="../media/image395.png"/><Relationship Id="rId36" Type="http://schemas.openxmlformats.org/officeDocument/2006/relationships/customXml" Target="../ink/ink406.xml"/><Relationship Id="rId57" Type="http://schemas.openxmlformats.org/officeDocument/2006/relationships/image" Target="../media/image416.png"/><Relationship Id="rId10" Type="http://schemas.openxmlformats.org/officeDocument/2006/relationships/customXml" Target="../ink/ink393.xml"/><Relationship Id="rId31" Type="http://schemas.openxmlformats.org/officeDocument/2006/relationships/image" Target="../media/image403.png"/><Relationship Id="rId52" Type="http://schemas.openxmlformats.org/officeDocument/2006/relationships/customXml" Target="../ink/ink414.xml"/><Relationship Id="rId73" Type="http://schemas.openxmlformats.org/officeDocument/2006/relationships/image" Target="../media/image424.png"/><Relationship Id="rId78" Type="http://schemas.openxmlformats.org/officeDocument/2006/relationships/customXml" Target="../ink/ink427.xml"/><Relationship Id="rId94" Type="http://schemas.openxmlformats.org/officeDocument/2006/relationships/customXml" Target="../ink/ink435.xml"/><Relationship Id="rId99" Type="http://schemas.openxmlformats.org/officeDocument/2006/relationships/image" Target="../media/image437.png"/><Relationship Id="rId101" Type="http://schemas.openxmlformats.org/officeDocument/2006/relationships/image" Target="../media/image438.png"/><Relationship Id="rId122" Type="http://schemas.openxmlformats.org/officeDocument/2006/relationships/customXml" Target="../ink/ink449.xml"/><Relationship Id="rId143" Type="http://schemas.openxmlformats.org/officeDocument/2006/relationships/image" Target="../media/image459.png"/><Relationship Id="rId148" Type="http://schemas.openxmlformats.org/officeDocument/2006/relationships/customXml" Target="../ink/ink462.xml"/><Relationship Id="rId164" Type="http://schemas.openxmlformats.org/officeDocument/2006/relationships/customXml" Target="../ink/ink470.xml"/><Relationship Id="rId169" Type="http://schemas.openxmlformats.org/officeDocument/2006/relationships/image" Target="../media/image472.png"/><Relationship Id="rId185" Type="http://schemas.openxmlformats.org/officeDocument/2006/relationships/image" Target="../media/image480.png"/><Relationship Id="rId4" Type="http://schemas.openxmlformats.org/officeDocument/2006/relationships/customXml" Target="../ink/ink390.xml"/><Relationship Id="rId9" Type="http://schemas.openxmlformats.org/officeDocument/2006/relationships/image" Target="../media/image392.png"/><Relationship Id="rId180" Type="http://schemas.openxmlformats.org/officeDocument/2006/relationships/customXml" Target="../ink/ink478.xml"/><Relationship Id="rId210" Type="http://schemas.openxmlformats.org/officeDocument/2006/relationships/customXml" Target="../ink/ink493.xml"/><Relationship Id="rId215" Type="http://schemas.openxmlformats.org/officeDocument/2006/relationships/image" Target="../media/image495.png"/><Relationship Id="rId236" Type="http://schemas.openxmlformats.org/officeDocument/2006/relationships/customXml" Target="../ink/ink506.xml"/><Relationship Id="rId26" Type="http://schemas.openxmlformats.org/officeDocument/2006/relationships/customXml" Target="../ink/ink401.xml"/><Relationship Id="rId231" Type="http://schemas.openxmlformats.org/officeDocument/2006/relationships/image" Target="../media/image503.png"/><Relationship Id="rId47" Type="http://schemas.openxmlformats.org/officeDocument/2006/relationships/image" Target="../media/image411.png"/><Relationship Id="rId68" Type="http://schemas.openxmlformats.org/officeDocument/2006/relationships/customXml" Target="../ink/ink422.xml"/><Relationship Id="rId89" Type="http://schemas.openxmlformats.org/officeDocument/2006/relationships/image" Target="../media/image432.png"/><Relationship Id="rId112" Type="http://schemas.openxmlformats.org/officeDocument/2006/relationships/customXml" Target="../ink/ink444.xml"/><Relationship Id="rId133" Type="http://schemas.openxmlformats.org/officeDocument/2006/relationships/image" Target="../media/image454.png"/><Relationship Id="rId154" Type="http://schemas.openxmlformats.org/officeDocument/2006/relationships/customXml" Target="../ink/ink465.xml"/><Relationship Id="rId175" Type="http://schemas.openxmlformats.org/officeDocument/2006/relationships/image" Target="../media/image475.png"/><Relationship Id="rId196" Type="http://schemas.openxmlformats.org/officeDocument/2006/relationships/customXml" Target="../ink/ink486.xml"/><Relationship Id="rId200" Type="http://schemas.openxmlformats.org/officeDocument/2006/relationships/customXml" Target="../ink/ink488.xml"/><Relationship Id="rId16" Type="http://schemas.openxmlformats.org/officeDocument/2006/relationships/customXml" Target="../ink/ink396.xml"/><Relationship Id="rId221" Type="http://schemas.openxmlformats.org/officeDocument/2006/relationships/image" Target="../media/image498.png"/><Relationship Id="rId242" Type="http://schemas.openxmlformats.org/officeDocument/2006/relationships/customXml" Target="../ink/ink509.xml"/><Relationship Id="rId37" Type="http://schemas.openxmlformats.org/officeDocument/2006/relationships/image" Target="../media/image406.png"/><Relationship Id="rId58" Type="http://schemas.openxmlformats.org/officeDocument/2006/relationships/customXml" Target="../ink/ink417.xml"/><Relationship Id="rId79" Type="http://schemas.openxmlformats.org/officeDocument/2006/relationships/image" Target="../media/image427.png"/><Relationship Id="rId102" Type="http://schemas.openxmlformats.org/officeDocument/2006/relationships/customXml" Target="../ink/ink439.xml"/><Relationship Id="rId123" Type="http://schemas.openxmlformats.org/officeDocument/2006/relationships/image" Target="../media/image449.png"/><Relationship Id="rId144" Type="http://schemas.openxmlformats.org/officeDocument/2006/relationships/customXml" Target="../ink/ink460.xml"/><Relationship Id="rId90" Type="http://schemas.openxmlformats.org/officeDocument/2006/relationships/customXml" Target="../ink/ink433.xml"/><Relationship Id="rId165" Type="http://schemas.openxmlformats.org/officeDocument/2006/relationships/image" Target="../media/image470.png"/><Relationship Id="rId186" Type="http://schemas.openxmlformats.org/officeDocument/2006/relationships/customXml" Target="../ink/ink481.xml"/><Relationship Id="rId211" Type="http://schemas.openxmlformats.org/officeDocument/2006/relationships/image" Target="../media/image493.png"/><Relationship Id="rId232" Type="http://schemas.openxmlformats.org/officeDocument/2006/relationships/customXml" Target="../ink/ink504.xml"/><Relationship Id="rId27" Type="http://schemas.openxmlformats.org/officeDocument/2006/relationships/image" Target="../media/image401.png"/><Relationship Id="rId48" Type="http://schemas.openxmlformats.org/officeDocument/2006/relationships/customXml" Target="../ink/ink412.xml"/><Relationship Id="rId69" Type="http://schemas.openxmlformats.org/officeDocument/2006/relationships/image" Target="../media/image422.png"/><Relationship Id="rId113" Type="http://schemas.openxmlformats.org/officeDocument/2006/relationships/image" Target="../media/image444.png"/><Relationship Id="rId134" Type="http://schemas.openxmlformats.org/officeDocument/2006/relationships/customXml" Target="../ink/ink455.xml"/><Relationship Id="rId80" Type="http://schemas.openxmlformats.org/officeDocument/2006/relationships/customXml" Target="../ink/ink428.xml"/><Relationship Id="rId155" Type="http://schemas.openxmlformats.org/officeDocument/2006/relationships/image" Target="../media/image465.png"/><Relationship Id="rId176" Type="http://schemas.openxmlformats.org/officeDocument/2006/relationships/customXml" Target="../ink/ink476.xml"/><Relationship Id="rId197" Type="http://schemas.openxmlformats.org/officeDocument/2006/relationships/image" Target="../media/image486.png"/><Relationship Id="rId201" Type="http://schemas.openxmlformats.org/officeDocument/2006/relationships/image" Target="../media/image488.png"/><Relationship Id="rId222" Type="http://schemas.openxmlformats.org/officeDocument/2006/relationships/customXml" Target="../ink/ink499.xml"/><Relationship Id="rId243" Type="http://schemas.openxmlformats.org/officeDocument/2006/relationships/image" Target="../media/image509.png"/><Relationship Id="rId17" Type="http://schemas.openxmlformats.org/officeDocument/2006/relationships/image" Target="../media/image396.png"/><Relationship Id="rId38" Type="http://schemas.openxmlformats.org/officeDocument/2006/relationships/customXml" Target="../ink/ink407.xml"/><Relationship Id="rId59" Type="http://schemas.openxmlformats.org/officeDocument/2006/relationships/image" Target="../media/image417.png"/><Relationship Id="rId103" Type="http://schemas.openxmlformats.org/officeDocument/2006/relationships/image" Target="../media/image439.png"/><Relationship Id="rId124" Type="http://schemas.openxmlformats.org/officeDocument/2006/relationships/customXml" Target="../ink/ink450.xml"/><Relationship Id="rId70" Type="http://schemas.openxmlformats.org/officeDocument/2006/relationships/customXml" Target="../ink/ink423.xml"/><Relationship Id="rId91" Type="http://schemas.openxmlformats.org/officeDocument/2006/relationships/image" Target="../media/image433.png"/><Relationship Id="rId145" Type="http://schemas.openxmlformats.org/officeDocument/2006/relationships/image" Target="../media/image460.png"/><Relationship Id="rId166" Type="http://schemas.openxmlformats.org/officeDocument/2006/relationships/customXml" Target="../ink/ink471.xml"/><Relationship Id="rId187" Type="http://schemas.openxmlformats.org/officeDocument/2006/relationships/image" Target="../media/image48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494.xml"/><Relationship Id="rId233" Type="http://schemas.openxmlformats.org/officeDocument/2006/relationships/image" Target="../media/image504.png"/><Relationship Id="rId28" Type="http://schemas.openxmlformats.org/officeDocument/2006/relationships/customXml" Target="../ink/ink402.xml"/><Relationship Id="rId49" Type="http://schemas.openxmlformats.org/officeDocument/2006/relationships/image" Target="../media/image412.png"/><Relationship Id="rId114" Type="http://schemas.openxmlformats.org/officeDocument/2006/relationships/customXml" Target="../ink/ink445.xml"/><Relationship Id="rId60" Type="http://schemas.openxmlformats.org/officeDocument/2006/relationships/customXml" Target="../ink/ink418.xml"/><Relationship Id="rId81" Type="http://schemas.openxmlformats.org/officeDocument/2006/relationships/image" Target="../media/image428.png"/><Relationship Id="rId135" Type="http://schemas.openxmlformats.org/officeDocument/2006/relationships/image" Target="../media/image455.png"/><Relationship Id="rId156" Type="http://schemas.openxmlformats.org/officeDocument/2006/relationships/customXml" Target="../ink/ink466.xml"/><Relationship Id="rId177" Type="http://schemas.openxmlformats.org/officeDocument/2006/relationships/image" Target="../media/image476.png"/><Relationship Id="rId198" Type="http://schemas.openxmlformats.org/officeDocument/2006/relationships/customXml" Target="../ink/ink487.xml"/><Relationship Id="rId202" Type="http://schemas.openxmlformats.org/officeDocument/2006/relationships/customXml" Target="../ink/ink489.xml"/><Relationship Id="rId223" Type="http://schemas.openxmlformats.org/officeDocument/2006/relationships/image" Target="../media/image499.png"/><Relationship Id="rId244" Type="http://schemas.openxmlformats.org/officeDocument/2006/relationships/customXml" Target="../ink/ink510.xml"/><Relationship Id="rId18" Type="http://schemas.openxmlformats.org/officeDocument/2006/relationships/customXml" Target="../ink/ink397.xml"/><Relationship Id="rId39" Type="http://schemas.openxmlformats.org/officeDocument/2006/relationships/image" Target="../media/image407.png"/><Relationship Id="rId50" Type="http://schemas.openxmlformats.org/officeDocument/2006/relationships/customXml" Target="../ink/ink413.xml"/><Relationship Id="rId104" Type="http://schemas.openxmlformats.org/officeDocument/2006/relationships/customXml" Target="../ink/ink440.xml"/><Relationship Id="rId125" Type="http://schemas.openxmlformats.org/officeDocument/2006/relationships/image" Target="../media/image450.png"/><Relationship Id="rId146" Type="http://schemas.openxmlformats.org/officeDocument/2006/relationships/customXml" Target="../ink/ink461.xml"/><Relationship Id="rId167" Type="http://schemas.openxmlformats.org/officeDocument/2006/relationships/image" Target="../media/image471.png"/><Relationship Id="rId188" Type="http://schemas.openxmlformats.org/officeDocument/2006/relationships/customXml" Target="../ink/ink482.xml"/><Relationship Id="rId71" Type="http://schemas.openxmlformats.org/officeDocument/2006/relationships/image" Target="../media/image423.png"/><Relationship Id="rId92" Type="http://schemas.openxmlformats.org/officeDocument/2006/relationships/customXml" Target="../ink/ink434.xml"/><Relationship Id="rId213" Type="http://schemas.openxmlformats.org/officeDocument/2006/relationships/image" Target="../media/image494.png"/><Relationship Id="rId234" Type="http://schemas.openxmlformats.org/officeDocument/2006/relationships/customXml" Target="../ink/ink505.xml"/><Relationship Id="rId2" Type="http://schemas.openxmlformats.org/officeDocument/2006/relationships/customXml" Target="../ink/ink389.xml"/><Relationship Id="rId29" Type="http://schemas.openxmlformats.org/officeDocument/2006/relationships/image" Target="../media/image402.png"/><Relationship Id="rId40" Type="http://schemas.openxmlformats.org/officeDocument/2006/relationships/customXml" Target="../ink/ink408.xml"/><Relationship Id="rId115" Type="http://schemas.openxmlformats.org/officeDocument/2006/relationships/image" Target="../media/image445.png"/><Relationship Id="rId136" Type="http://schemas.openxmlformats.org/officeDocument/2006/relationships/customXml" Target="../ink/ink456.xml"/><Relationship Id="rId157" Type="http://schemas.openxmlformats.org/officeDocument/2006/relationships/image" Target="../media/image466.png"/><Relationship Id="rId178" Type="http://schemas.openxmlformats.org/officeDocument/2006/relationships/customXml" Target="../ink/ink477.xml"/><Relationship Id="rId61" Type="http://schemas.openxmlformats.org/officeDocument/2006/relationships/image" Target="../media/image418.png"/><Relationship Id="rId82" Type="http://schemas.openxmlformats.org/officeDocument/2006/relationships/customXml" Target="../ink/ink429.xml"/><Relationship Id="rId199" Type="http://schemas.openxmlformats.org/officeDocument/2006/relationships/image" Target="../media/image487.png"/><Relationship Id="rId203" Type="http://schemas.openxmlformats.org/officeDocument/2006/relationships/image" Target="../media/image489.png"/><Relationship Id="rId19" Type="http://schemas.openxmlformats.org/officeDocument/2006/relationships/image" Target="../media/image397.png"/><Relationship Id="rId224" Type="http://schemas.openxmlformats.org/officeDocument/2006/relationships/customXml" Target="../ink/ink500.xml"/><Relationship Id="rId245" Type="http://schemas.openxmlformats.org/officeDocument/2006/relationships/image" Target="../media/image510.png"/><Relationship Id="rId30" Type="http://schemas.openxmlformats.org/officeDocument/2006/relationships/customXml" Target="../ink/ink403.xml"/><Relationship Id="rId105" Type="http://schemas.openxmlformats.org/officeDocument/2006/relationships/image" Target="../media/image440.png"/><Relationship Id="rId126" Type="http://schemas.openxmlformats.org/officeDocument/2006/relationships/customXml" Target="../ink/ink451.xml"/><Relationship Id="rId147" Type="http://schemas.openxmlformats.org/officeDocument/2006/relationships/image" Target="../media/image461.png"/><Relationship Id="rId168" Type="http://schemas.openxmlformats.org/officeDocument/2006/relationships/customXml" Target="../ink/ink472.xml"/><Relationship Id="rId51" Type="http://schemas.openxmlformats.org/officeDocument/2006/relationships/image" Target="../media/image413.png"/><Relationship Id="rId72" Type="http://schemas.openxmlformats.org/officeDocument/2006/relationships/customXml" Target="../ink/ink424.xml"/><Relationship Id="rId93" Type="http://schemas.openxmlformats.org/officeDocument/2006/relationships/image" Target="../media/image434.png"/><Relationship Id="rId189" Type="http://schemas.openxmlformats.org/officeDocument/2006/relationships/image" Target="../media/image482.png"/><Relationship Id="rId3" Type="http://schemas.openxmlformats.org/officeDocument/2006/relationships/image" Target="../media/image389.png"/><Relationship Id="rId214" Type="http://schemas.openxmlformats.org/officeDocument/2006/relationships/customXml" Target="../ink/ink495.xml"/><Relationship Id="rId235" Type="http://schemas.openxmlformats.org/officeDocument/2006/relationships/image" Target="../media/image505.png"/><Relationship Id="rId116" Type="http://schemas.openxmlformats.org/officeDocument/2006/relationships/customXml" Target="../ink/ink446.xml"/><Relationship Id="rId137" Type="http://schemas.openxmlformats.org/officeDocument/2006/relationships/image" Target="../media/image456.png"/><Relationship Id="rId158" Type="http://schemas.openxmlformats.org/officeDocument/2006/relationships/customXml" Target="../ink/ink467.xml"/><Relationship Id="rId20" Type="http://schemas.openxmlformats.org/officeDocument/2006/relationships/customXml" Target="../ink/ink398.xml"/><Relationship Id="rId41" Type="http://schemas.openxmlformats.org/officeDocument/2006/relationships/image" Target="../media/image408.png"/><Relationship Id="rId62" Type="http://schemas.openxmlformats.org/officeDocument/2006/relationships/customXml" Target="../ink/ink419.xml"/><Relationship Id="rId83" Type="http://schemas.openxmlformats.org/officeDocument/2006/relationships/image" Target="../media/image429.png"/><Relationship Id="rId179" Type="http://schemas.openxmlformats.org/officeDocument/2006/relationships/image" Target="../media/image477.png"/><Relationship Id="rId190" Type="http://schemas.openxmlformats.org/officeDocument/2006/relationships/customXml" Target="../ink/ink483.xml"/><Relationship Id="rId204" Type="http://schemas.openxmlformats.org/officeDocument/2006/relationships/customXml" Target="../ink/ink490.xml"/><Relationship Id="rId225" Type="http://schemas.openxmlformats.org/officeDocument/2006/relationships/image" Target="../media/image500.png"/><Relationship Id="rId246" Type="http://schemas.openxmlformats.org/officeDocument/2006/relationships/customXml" Target="../ink/ink511.xml"/><Relationship Id="rId106" Type="http://schemas.openxmlformats.org/officeDocument/2006/relationships/customXml" Target="../ink/ink441.xml"/><Relationship Id="rId127" Type="http://schemas.openxmlformats.org/officeDocument/2006/relationships/image" Target="../media/image451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4.xml"/><Relationship Id="rId21" Type="http://schemas.openxmlformats.org/officeDocument/2006/relationships/image" Target="../media/image521.png"/><Relationship Id="rId42" Type="http://schemas.openxmlformats.org/officeDocument/2006/relationships/customXml" Target="../ink/ink532.xml"/><Relationship Id="rId47" Type="http://schemas.openxmlformats.org/officeDocument/2006/relationships/image" Target="../media/image534.png"/><Relationship Id="rId63" Type="http://schemas.openxmlformats.org/officeDocument/2006/relationships/image" Target="../media/image542.png"/><Relationship Id="rId68" Type="http://schemas.openxmlformats.org/officeDocument/2006/relationships/customXml" Target="../ink/ink545.xml"/><Relationship Id="rId84" Type="http://schemas.openxmlformats.org/officeDocument/2006/relationships/customXml" Target="../ink/ink553.xml"/><Relationship Id="rId89" Type="http://schemas.openxmlformats.org/officeDocument/2006/relationships/image" Target="../media/image555.png"/><Relationship Id="rId16" Type="http://schemas.openxmlformats.org/officeDocument/2006/relationships/customXml" Target="../ink/ink519.xml"/><Relationship Id="rId11" Type="http://schemas.openxmlformats.org/officeDocument/2006/relationships/image" Target="../media/image516.png"/><Relationship Id="rId32" Type="http://schemas.openxmlformats.org/officeDocument/2006/relationships/customXml" Target="../ink/ink527.xml"/><Relationship Id="rId37" Type="http://schemas.openxmlformats.org/officeDocument/2006/relationships/image" Target="../media/image529.png"/><Relationship Id="rId53" Type="http://schemas.openxmlformats.org/officeDocument/2006/relationships/image" Target="../media/image537.png"/><Relationship Id="rId58" Type="http://schemas.openxmlformats.org/officeDocument/2006/relationships/customXml" Target="../ink/ink540.xml"/><Relationship Id="rId74" Type="http://schemas.openxmlformats.org/officeDocument/2006/relationships/customXml" Target="../ink/ink548.xml"/><Relationship Id="rId79" Type="http://schemas.openxmlformats.org/officeDocument/2006/relationships/image" Target="../media/image550.png"/><Relationship Id="rId5" Type="http://schemas.openxmlformats.org/officeDocument/2006/relationships/image" Target="../media/image513.png"/><Relationship Id="rId90" Type="http://schemas.openxmlformats.org/officeDocument/2006/relationships/customXml" Target="../ink/ink556.xml"/><Relationship Id="rId22" Type="http://schemas.openxmlformats.org/officeDocument/2006/relationships/customXml" Target="../ink/ink522.xml"/><Relationship Id="rId27" Type="http://schemas.openxmlformats.org/officeDocument/2006/relationships/image" Target="../media/image524.png"/><Relationship Id="rId43" Type="http://schemas.openxmlformats.org/officeDocument/2006/relationships/image" Target="../media/image532.png"/><Relationship Id="rId48" Type="http://schemas.openxmlformats.org/officeDocument/2006/relationships/customXml" Target="../ink/ink535.xml"/><Relationship Id="rId64" Type="http://schemas.openxmlformats.org/officeDocument/2006/relationships/customXml" Target="../ink/ink543.xml"/><Relationship Id="rId69" Type="http://schemas.openxmlformats.org/officeDocument/2006/relationships/image" Target="../media/image545.png"/><Relationship Id="rId8" Type="http://schemas.openxmlformats.org/officeDocument/2006/relationships/customXml" Target="../ink/ink515.xml"/><Relationship Id="rId51" Type="http://schemas.openxmlformats.org/officeDocument/2006/relationships/image" Target="../media/image536.png"/><Relationship Id="rId72" Type="http://schemas.openxmlformats.org/officeDocument/2006/relationships/customXml" Target="../ink/ink547.xml"/><Relationship Id="rId80" Type="http://schemas.openxmlformats.org/officeDocument/2006/relationships/customXml" Target="../ink/ink551.xml"/><Relationship Id="rId85" Type="http://schemas.openxmlformats.org/officeDocument/2006/relationships/image" Target="../media/image553.png"/><Relationship Id="rId93" Type="http://schemas.openxmlformats.org/officeDocument/2006/relationships/image" Target="../media/image557.png"/><Relationship Id="rId3" Type="http://schemas.openxmlformats.org/officeDocument/2006/relationships/image" Target="../media/image512.png"/><Relationship Id="rId12" Type="http://schemas.openxmlformats.org/officeDocument/2006/relationships/customXml" Target="../ink/ink517.xml"/><Relationship Id="rId17" Type="http://schemas.openxmlformats.org/officeDocument/2006/relationships/image" Target="../media/image519.png"/><Relationship Id="rId25" Type="http://schemas.openxmlformats.org/officeDocument/2006/relationships/image" Target="../media/image523.png"/><Relationship Id="rId33" Type="http://schemas.openxmlformats.org/officeDocument/2006/relationships/image" Target="../media/image527.png"/><Relationship Id="rId38" Type="http://schemas.openxmlformats.org/officeDocument/2006/relationships/customXml" Target="../ink/ink530.xml"/><Relationship Id="rId46" Type="http://schemas.openxmlformats.org/officeDocument/2006/relationships/customXml" Target="../ink/ink534.xml"/><Relationship Id="rId59" Type="http://schemas.openxmlformats.org/officeDocument/2006/relationships/image" Target="../media/image540.png"/><Relationship Id="rId67" Type="http://schemas.openxmlformats.org/officeDocument/2006/relationships/image" Target="../media/image544.png"/><Relationship Id="rId20" Type="http://schemas.openxmlformats.org/officeDocument/2006/relationships/customXml" Target="../ink/ink521.xml"/><Relationship Id="rId41" Type="http://schemas.openxmlformats.org/officeDocument/2006/relationships/image" Target="../media/image531.png"/><Relationship Id="rId54" Type="http://schemas.openxmlformats.org/officeDocument/2006/relationships/customXml" Target="../ink/ink538.xml"/><Relationship Id="rId62" Type="http://schemas.openxmlformats.org/officeDocument/2006/relationships/customXml" Target="../ink/ink542.xml"/><Relationship Id="rId70" Type="http://schemas.openxmlformats.org/officeDocument/2006/relationships/customXml" Target="../ink/ink546.xml"/><Relationship Id="rId75" Type="http://schemas.openxmlformats.org/officeDocument/2006/relationships/image" Target="../media/image548.png"/><Relationship Id="rId83" Type="http://schemas.openxmlformats.org/officeDocument/2006/relationships/image" Target="../media/image552.png"/><Relationship Id="rId88" Type="http://schemas.openxmlformats.org/officeDocument/2006/relationships/customXml" Target="../ink/ink555.xml"/><Relationship Id="rId91" Type="http://schemas.openxmlformats.org/officeDocument/2006/relationships/image" Target="../media/image55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14.xml"/><Relationship Id="rId15" Type="http://schemas.openxmlformats.org/officeDocument/2006/relationships/image" Target="../media/image518.png"/><Relationship Id="rId23" Type="http://schemas.openxmlformats.org/officeDocument/2006/relationships/image" Target="../media/image522.png"/><Relationship Id="rId28" Type="http://schemas.openxmlformats.org/officeDocument/2006/relationships/customXml" Target="../ink/ink525.xml"/><Relationship Id="rId36" Type="http://schemas.openxmlformats.org/officeDocument/2006/relationships/customXml" Target="../ink/ink529.xml"/><Relationship Id="rId49" Type="http://schemas.openxmlformats.org/officeDocument/2006/relationships/image" Target="../media/image535.png"/><Relationship Id="rId57" Type="http://schemas.openxmlformats.org/officeDocument/2006/relationships/image" Target="../media/image539.png"/><Relationship Id="rId10" Type="http://schemas.openxmlformats.org/officeDocument/2006/relationships/customXml" Target="../ink/ink516.xml"/><Relationship Id="rId31" Type="http://schemas.openxmlformats.org/officeDocument/2006/relationships/image" Target="../media/image526.png"/><Relationship Id="rId44" Type="http://schemas.openxmlformats.org/officeDocument/2006/relationships/customXml" Target="../ink/ink533.xml"/><Relationship Id="rId52" Type="http://schemas.openxmlformats.org/officeDocument/2006/relationships/customXml" Target="../ink/ink537.xml"/><Relationship Id="rId60" Type="http://schemas.openxmlformats.org/officeDocument/2006/relationships/customXml" Target="../ink/ink541.xml"/><Relationship Id="rId65" Type="http://schemas.openxmlformats.org/officeDocument/2006/relationships/image" Target="../media/image543.png"/><Relationship Id="rId73" Type="http://schemas.openxmlformats.org/officeDocument/2006/relationships/image" Target="../media/image547.png"/><Relationship Id="rId78" Type="http://schemas.openxmlformats.org/officeDocument/2006/relationships/customXml" Target="../ink/ink550.xml"/><Relationship Id="rId81" Type="http://schemas.openxmlformats.org/officeDocument/2006/relationships/image" Target="../media/image551.png"/><Relationship Id="rId86" Type="http://schemas.openxmlformats.org/officeDocument/2006/relationships/customXml" Target="../ink/ink554.xml"/><Relationship Id="rId4" Type="http://schemas.openxmlformats.org/officeDocument/2006/relationships/customXml" Target="../ink/ink513.xml"/><Relationship Id="rId9" Type="http://schemas.openxmlformats.org/officeDocument/2006/relationships/image" Target="../media/image515.png"/><Relationship Id="rId13" Type="http://schemas.openxmlformats.org/officeDocument/2006/relationships/image" Target="../media/image517.png"/><Relationship Id="rId18" Type="http://schemas.openxmlformats.org/officeDocument/2006/relationships/customXml" Target="../ink/ink520.xml"/><Relationship Id="rId39" Type="http://schemas.openxmlformats.org/officeDocument/2006/relationships/image" Target="../media/image530.png"/><Relationship Id="rId34" Type="http://schemas.openxmlformats.org/officeDocument/2006/relationships/customXml" Target="../ink/ink528.xml"/><Relationship Id="rId50" Type="http://schemas.openxmlformats.org/officeDocument/2006/relationships/customXml" Target="../ink/ink536.xml"/><Relationship Id="rId55" Type="http://schemas.openxmlformats.org/officeDocument/2006/relationships/image" Target="../media/image538.png"/><Relationship Id="rId76" Type="http://schemas.openxmlformats.org/officeDocument/2006/relationships/customXml" Target="../ink/ink549.xml"/><Relationship Id="rId7" Type="http://schemas.openxmlformats.org/officeDocument/2006/relationships/image" Target="../media/image514.png"/><Relationship Id="rId71" Type="http://schemas.openxmlformats.org/officeDocument/2006/relationships/image" Target="../media/image546.png"/><Relationship Id="rId92" Type="http://schemas.openxmlformats.org/officeDocument/2006/relationships/customXml" Target="../ink/ink557.xml"/><Relationship Id="rId2" Type="http://schemas.openxmlformats.org/officeDocument/2006/relationships/customXml" Target="../ink/ink512.xml"/><Relationship Id="rId29" Type="http://schemas.openxmlformats.org/officeDocument/2006/relationships/image" Target="../media/image525.png"/><Relationship Id="rId24" Type="http://schemas.openxmlformats.org/officeDocument/2006/relationships/customXml" Target="../ink/ink523.xml"/><Relationship Id="rId40" Type="http://schemas.openxmlformats.org/officeDocument/2006/relationships/customXml" Target="../ink/ink531.xml"/><Relationship Id="rId45" Type="http://schemas.openxmlformats.org/officeDocument/2006/relationships/image" Target="../media/image533.png"/><Relationship Id="rId66" Type="http://schemas.openxmlformats.org/officeDocument/2006/relationships/customXml" Target="../ink/ink544.xml"/><Relationship Id="rId87" Type="http://schemas.openxmlformats.org/officeDocument/2006/relationships/image" Target="../media/image554.png"/><Relationship Id="rId61" Type="http://schemas.openxmlformats.org/officeDocument/2006/relationships/image" Target="../media/image541.png"/><Relationship Id="rId82" Type="http://schemas.openxmlformats.org/officeDocument/2006/relationships/customXml" Target="../ink/ink552.xml"/><Relationship Id="rId19" Type="http://schemas.openxmlformats.org/officeDocument/2006/relationships/image" Target="../media/image520.png"/><Relationship Id="rId14" Type="http://schemas.openxmlformats.org/officeDocument/2006/relationships/customXml" Target="../ink/ink518.xml"/><Relationship Id="rId30" Type="http://schemas.openxmlformats.org/officeDocument/2006/relationships/customXml" Target="../ink/ink526.xml"/><Relationship Id="rId35" Type="http://schemas.openxmlformats.org/officeDocument/2006/relationships/image" Target="../media/image528.png"/><Relationship Id="rId56" Type="http://schemas.openxmlformats.org/officeDocument/2006/relationships/customXml" Target="../ink/ink539.xml"/><Relationship Id="rId77" Type="http://schemas.openxmlformats.org/officeDocument/2006/relationships/image" Target="../media/image54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3.png"/><Relationship Id="rId18" Type="http://schemas.openxmlformats.org/officeDocument/2006/relationships/customXml" Target="../ink/ink566.xml"/><Relationship Id="rId26" Type="http://schemas.openxmlformats.org/officeDocument/2006/relationships/customXml" Target="../ink/ink570.xml"/><Relationship Id="rId3" Type="http://schemas.openxmlformats.org/officeDocument/2006/relationships/image" Target="../media/image558.png"/><Relationship Id="rId21" Type="http://schemas.openxmlformats.org/officeDocument/2006/relationships/image" Target="../media/image567.png"/><Relationship Id="rId34" Type="http://schemas.openxmlformats.org/officeDocument/2006/relationships/customXml" Target="../ink/ink574.xml"/><Relationship Id="rId7" Type="http://schemas.openxmlformats.org/officeDocument/2006/relationships/image" Target="../media/image560.png"/><Relationship Id="rId12" Type="http://schemas.openxmlformats.org/officeDocument/2006/relationships/customXml" Target="../ink/ink563.xml"/><Relationship Id="rId17" Type="http://schemas.openxmlformats.org/officeDocument/2006/relationships/image" Target="../media/image565.png"/><Relationship Id="rId25" Type="http://schemas.openxmlformats.org/officeDocument/2006/relationships/image" Target="../media/image569.png"/><Relationship Id="rId33" Type="http://schemas.openxmlformats.org/officeDocument/2006/relationships/image" Target="../media/image573.png"/><Relationship Id="rId2" Type="http://schemas.openxmlformats.org/officeDocument/2006/relationships/customXml" Target="../ink/ink558.xml"/><Relationship Id="rId16" Type="http://schemas.openxmlformats.org/officeDocument/2006/relationships/customXml" Target="../ink/ink565.xml"/><Relationship Id="rId20" Type="http://schemas.openxmlformats.org/officeDocument/2006/relationships/customXml" Target="../ink/ink567.xml"/><Relationship Id="rId29" Type="http://schemas.openxmlformats.org/officeDocument/2006/relationships/image" Target="../media/image57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60.xml"/><Relationship Id="rId11" Type="http://schemas.openxmlformats.org/officeDocument/2006/relationships/image" Target="../media/image562.png"/><Relationship Id="rId24" Type="http://schemas.openxmlformats.org/officeDocument/2006/relationships/customXml" Target="../ink/ink569.xml"/><Relationship Id="rId32" Type="http://schemas.openxmlformats.org/officeDocument/2006/relationships/customXml" Target="../ink/ink573.xml"/><Relationship Id="rId5" Type="http://schemas.openxmlformats.org/officeDocument/2006/relationships/image" Target="../media/image559.png"/><Relationship Id="rId15" Type="http://schemas.openxmlformats.org/officeDocument/2006/relationships/image" Target="../media/image564.png"/><Relationship Id="rId23" Type="http://schemas.openxmlformats.org/officeDocument/2006/relationships/image" Target="../media/image568.png"/><Relationship Id="rId28" Type="http://schemas.openxmlformats.org/officeDocument/2006/relationships/customXml" Target="../ink/ink571.xml"/><Relationship Id="rId10" Type="http://schemas.openxmlformats.org/officeDocument/2006/relationships/customXml" Target="../ink/ink562.xml"/><Relationship Id="rId19" Type="http://schemas.openxmlformats.org/officeDocument/2006/relationships/image" Target="../media/image566.png"/><Relationship Id="rId31" Type="http://schemas.openxmlformats.org/officeDocument/2006/relationships/image" Target="../media/image572.png"/><Relationship Id="rId4" Type="http://schemas.openxmlformats.org/officeDocument/2006/relationships/customXml" Target="../ink/ink559.xml"/><Relationship Id="rId9" Type="http://schemas.openxmlformats.org/officeDocument/2006/relationships/image" Target="../media/image561.png"/><Relationship Id="rId14" Type="http://schemas.openxmlformats.org/officeDocument/2006/relationships/customXml" Target="../ink/ink564.xml"/><Relationship Id="rId22" Type="http://schemas.openxmlformats.org/officeDocument/2006/relationships/customXml" Target="../ink/ink568.xml"/><Relationship Id="rId27" Type="http://schemas.openxmlformats.org/officeDocument/2006/relationships/image" Target="../media/image570.png"/><Relationship Id="rId30" Type="http://schemas.openxmlformats.org/officeDocument/2006/relationships/customXml" Target="../ink/ink572.xml"/><Relationship Id="rId35" Type="http://schemas.openxmlformats.org/officeDocument/2006/relationships/image" Target="../media/image574.png"/><Relationship Id="rId8" Type="http://schemas.openxmlformats.org/officeDocument/2006/relationships/customXml" Target="../ink/ink561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7.xml"/><Relationship Id="rId21" Type="http://schemas.openxmlformats.org/officeDocument/2006/relationships/image" Target="../media/image584.png"/><Relationship Id="rId42" Type="http://schemas.openxmlformats.org/officeDocument/2006/relationships/customXml" Target="../ink/ink595.xml"/><Relationship Id="rId47" Type="http://schemas.openxmlformats.org/officeDocument/2006/relationships/image" Target="../media/image597.png"/><Relationship Id="rId63" Type="http://schemas.openxmlformats.org/officeDocument/2006/relationships/image" Target="../media/image605.png"/><Relationship Id="rId68" Type="http://schemas.openxmlformats.org/officeDocument/2006/relationships/customXml" Target="../ink/ink608.xml"/><Relationship Id="rId84" Type="http://schemas.openxmlformats.org/officeDocument/2006/relationships/customXml" Target="../ink/ink616.xml"/><Relationship Id="rId89" Type="http://schemas.openxmlformats.org/officeDocument/2006/relationships/image" Target="../media/image618.png"/><Relationship Id="rId16" Type="http://schemas.openxmlformats.org/officeDocument/2006/relationships/customXml" Target="../ink/ink582.xml"/><Relationship Id="rId11" Type="http://schemas.openxmlformats.org/officeDocument/2006/relationships/image" Target="../media/image579.png"/><Relationship Id="rId32" Type="http://schemas.openxmlformats.org/officeDocument/2006/relationships/customXml" Target="../ink/ink590.xml"/><Relationship Id="rId37" Type="http://schemas.openxmlformats.org/officeDocument/2006/relationships/image" Target="../media/image592.png"/><Relationship Id="rId53" Type="http://schemas.openxmlformats.org/officeDocument/2006/relationships/image" Target="../media/image600.png"/><Relationship Id="rId58" Type="http://schemas.openxmlformats.org/officeDocument/2006/relationships/customXml" Target="../ink/ink603.xml"/><Relationship Id="rId74" Type="http://schemas.openxmlformats.org/officeDocument/2006/relationships/customXml" Target="../ink/ink611.xml"/><Relationship Id="rId79" Type="http://schemas.openxmlformats.org/officeDocument/2006/relationships/image" Target="../media/image613.png"/><Relationship Id="rId5" Type="http://schemas.openxmlformats.org/officeDocument/2006/relationships/image" Target="../media/image576.png"/><Relationship Id="rId90" Type="http://schemas.openxmlformats.org/officeDocument/2006/relationships/customXml" Target="../ink/ink619.xml"/><Relationship Id="rId22" Type="http://schemas.openxmlformats.org/officeDocument/2006/relationships/customXml" Target="../ink/ink585.xml"/><Relationship Id="rId27" Type="http://schemas.openxmlformats.org/officeDocument/2006/relationships/image" Target="../media/image587.png"/><Relationship Id="rId43" Type="http://schemas.openxmlformats.org/officeDocument/2006/relationships/image" Target="../media/image595.png"/><Relationship Id="rId48" Type="http://schemas.openxmlformats.org/officeDocument/2006/relationships/customXml" Target="../ink/ink598.xml"/><Relationship Id="rId64" Type="http://schemas.openxmlformats.org/officeDocument/2006/relationships/customXml" Target="../ink/ink606.xml"/><Relationship Id="rId69" Type="http://schemas.openxmlformats.org/officeDocument/2006/relationships/image" Target="../media/image608.png"/><Relationship Id="rId8" Type="http://schemas.openxmlformats.org/officeDocument/2006/relationships/customXml" Target="../ink/ink578.xml"/><Relationship Id="rId51" Type="http://schemas.openxmlformats.org/officeDocument/2006/relationships/image" Target="../media/image599.png"/><Relationship Id="rId72" Type="http://schemas.openxmlformats.org/officeDocument/2006/relationships/customXml" Target="../ink/ink610.xml"/><Relationship Id="rId80" Type="http://schemas.openxmlformats.org/officeDocument/2006/relationships/customXml" Target="../ink/ink614.xml"/><Relationship Id="rId85" Type="http://schemas.openxmlformats.org/officeDocument/2006/relationships/image" Target="../media/image616.png"/><Relationship Id="rId93" Type="http://schemas.openxmlformats.org/officeDocument/2006/relationships/image" Target="../media/image620.png"/><Relationship Id="rId3" Type="http://schemas.openxmlformats.org/officeDocument/2006/relationships/image" Target="../media/image575.png"/><Relationship Id="rId12" Type="http://schemas.openxmlformats.org/officeDocument/2006/relationships/customXml" Target="../ink/ink580.xml"/><Relationship Id="rId17" Type="http://schemas.openxmlformats.org/officeDocument/2006/relationships/image" Target="../media/image582.png"/><Relationship Id="rId25" Type="http://schemas.openxmlformats.org/officeDocument/2006/relationships/image" Target="../media/image586.png"/><Relationship Id="rId33" Type="http://schemas.openxmlformats.org/officeDocument/2006/relationships/image" Target="../media/image590.png"/><Relationship Id="rId38" Type="http://schemas.openxmlformats.org/officeDocument/2006/relationships/customXml" Target="../ink/ink593.xml"/><Relationship Id="rId46" Type="http://schemas.openxmlformats.org/officeDocument/2006/relationships/customXml" Target="../ink/ink597.xml"/><Relationship Id="rId59" Type="http://schemas.openxmlformats.org/officeDocument/2006/relationships/image" Target="../media/image603.png"/><Relationship Id="rId67" Type="http://schemas.openxmlformats.org/officeDocument/2006/relationships/image" Target="../media/image607.png"/><Relationship Id="rId20" Type="http://schemas.openxmlformats.org/officeDocument/2006/relationships/customXml" Target="../ink/ink584.xml"/><Relationship Id="rId41" Type="http://schemas.openxmlformats.org/officeDocument/2006/relationships/image" Target="../media/image594.png"/><Relationship Id="rId54" Type="http://schemas.openxmlformats.org/officeDocument/2006/relationships/customXml" Target="../ink/ink601.xml"/><Relationship Id="rId62" Type="http://schemas.openxmlformats.org/officeDocument/2006/relationships/customXml" Target="../ink/ink605.xml"/><Relationship Id="rId70" Type="http://schemas.openxmlformats.org/officeDocument/2006/relationships/customXml" Target="../ink/ink609.xml"/><Relationship Id="rId75" Type="http://schemas.openxmlformats.org/officeDocument/2006/relationships/image" Target="../media/image611.png"/><Relationship Id="rId83" Type="http://schemas.openxmlformats.org/officeDocument/2006/relationships/image" Target="../media/image615.png"/><Relationship Id="rId88" Type="http://schemas.openxmlformats.org/officeDocument/2006/relationships/customXml" Target="../ink/ink618.xml"/><Relationship Id="rId91" Type="http://schemas.openxmlformats.org/officeDocument/2006/relationships/image" Target="../media/image61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77.xml"/><Relationship Id="rId15" Type="http://schemas.openxmlformats.org/officeDocument/2006/relationships/image" Target="../media/image581.png"/><Relationship Id="rId23" Type="http://schemas.openxmlformats.org/officeDocument/2006/relationships/image" Target="../media/image585.png"/><Relationship Id="rId28" Type="http://schemas.openxmlformats.org/officeDocument/2006/relationships/customXml" Target="../ink/ink588.xml"/><Relationship Id="rId36" Type="http://schemas.openxmlformats.org/officeDocument/2006/relationships/customXml" Target="../ink/ink592.xml"/><Relationship Id="rId49" Type="http://schemas.openxmlformats.org/officeDocument/2006/relationships/image" Target="../media/image598.png"/><Relationship Id="rId57" Type="http://schemas.openxmlformats.org/officeDocument/2006/relationships/image" Target="../media/image602.png"/><Relationship Id="rId10" Type="http://schemas.openxmlformats.org/officeDocument/2006/relationships/customXml" Target="../ink/ink579.xml"/><Relationship Id="rId31" Type="http://schemas.openxmlformats.org/officeDocument/2006/relationships/image" Target="../media/image589.png"/><Relationship Id="rId44" Type="http://schemas.openxmlformats.org/officeDocument/2006/relationships/customXml" Target="../ink/ink596.xml"/><Relationship Id="rId52" Type="http://schemas.openxmlformats.org/officeDocument/2006/relationships/customXml" Target="../ink/ink600.xml"/><Relationship Id="rId60" Type="http://schemas.openxmlformats.org/officeDocument/2006/relationships/customXml" Target="../ink/ink604.xml"/><Relationship Id="rId65" Type="http://schemas.openxmlformats.org/officeDocument/2006/relationships/image" Target="../media/image606.png"/><Relationship Id="rId73" Type="http://schemas.openxmlformats.org/officeDocument/2006/relationships/image" Target="../media/image610.png"/><Relationship Id="rId78" Type="http://schemas.openxmlformats.org/officeDocument/2006/relationships/customXml" Target="../ink/ink613.xml"/><Relationship Id="rId81" Type="http://schemas.openxmlformats.org/officeDocument/2006/relationships/image" Target="../media/image614.png"/><Relationship Id="rId86" Type="http://schemas.openxmlformats.org/officeDocument/2006/relationships/customXml" Target="../ink/ink617.xml"/><Relationship Id="rId4" Type="http://schemas.openxmlformats.org/officeDocument/2006/relationships/customXml" Target="../ink/ink576.xml"/><Relationship Id="rId9" Type="http://schemas.openxmlformats.org/officeDocument/2006/relationships/image" Target="../media/image578.png"/><Relationship Id="rId13" Type="http://schemas.openxmlformats.org/officeDocument/2006/relationships/image" Target="../media/image580.png"/><Relationship Id="rId18" Type="http://schemas.openxmlformats.org/officeDocument/2006/relationships/customXml" Target="../ink/ink583.xml"/><Relationship Id="rId39" Type="http://schemas.openxmlformats.org/officeDocument/2006/relationships/image" Target="../media/image593.png"/><Relationship Id="rId34" Type="http://schemas.openxmlformats.org/officeDocument/2006/relationships/customXml" Target="../ink/ink591.xml"/><Relationship Id="rId50" Type="http://schemas.openxmlformats.org/officeDocument/2006/relationships/customXml" Target="../ink/ink599.xml"/><Relationship Id="rId55" Type="http://schemas.openxmlformats.org/officeDocument/2006/relationships/image" Target="../media/image601.png"/><Relationship Id="rId76" Type="http://schemas.openxmlformats.org/officeDocument/2006/relationships/customXml" Target="../ink/ink612.xml"/><Relationship Id="rId7" Type="http://schemas.openxmlformats.org/officeDocument/2006/relationships/image" Target="../media/image577.png"/><Relationship Id="rId71" Type="http://schemas.openxmlformats.org/officeDocument/2006/relationships/image" Target="../media/image609.png"/><Relationship Id="rId92" Type="http://schemas.openxmlformats.org/officeDocument/2006/relationships/customXml" Target="../ink/ink620.xml"/><Relationship Id="rId2" Type="http://schemas.openxmlformats.org/officeDocument/2006/relationships/customXml" Target="../ink/ink575.xml"/><Relationship Id="rId29" Type="http://schemas.openxmlformats.org/officeDocument/2006/relationships/image" Target="../media/image588.png"/><Relationship Id="rId24" Type="http://schemas.openxmlformats.org/officeDocument/2006/relationships/customXml" Target="../ink/ink586.xml"/><Relationship Id="rId40" Type="http://schemas.openxmlformats.org/officeDocument/2006/relationships/customXml" Target="../ink/ink594.xml"/><Relationship Id="rId45" Type="http://schemas.openxmlformats.org/officeDocument/2006/relationships/image" Target="../media/image596.png"/><Relationship Id="rId66" Type="http://schemas.openxmlformats.org/officeDocument/2006/relationships/customXml" Target="../ink/ink607.xml"/><Relationship Id="rId87" Type="http://schemas.openxmlformats.org/officeDocument/2006/relationships/image" Target="../media/image617.png"/><Relationship Id="rId61" Type="http://schemas.openxmlformats.org/officeDocument/2006/relationships/image" Target="../media/image604.png"/><Relationship Id="rId82" Type="http://schemas.openxmlformats.org/officeDocument/2006/relationships/customXml" Target="../ink/ink615.xml"/><Relationship Id="rId19" Type="http://schemas.openxmlformats.org/officeDocument/2006/relationships/image" Target="../media/image583.png"/><Relationship Id="rId14" Type="http://schemas.openxmlformats.org/officeDocument/2006/relationships/customXml" Target="../ink/ink581.xml"/><Relationship Id="rId30" Type="http://schemas.openxmlformats.org/officeDocument/2006/relationships/customXml" Target="../ink/ink589.xml"/><Relationship Id="rId35" Type="http://schemas.openxmlformats.org/officeDocument/2006/relationships/image" Target="../media/image591.png"/><Relationship Id="rId56" Type="http://schemas.openxmlformats.org/officeDocument/2006/relationships/customXml" Target="../ink/ink602.xml"/><Relationship Id="rId77" Type="http://schemas.openxmlformats.org/officeDocument/2006/relationships/image" Target="../media/image612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33.xml"/><Relationship Id="rId21" Type="http://schemas.openxmlformats.org/officeDocument/2006/relationships/image" Target="../media/image630.png"/><Relationship Id="rId42" Type="http://schemas.openxmlformats.org/officeDocument/2006/relationships/customXml" Target="../ink/ink641.xml"/><Relationship Id="rId47" Type="http://schemas.openxmlformats.org/officeDocument/2006/relationships/image" Target="../media/image643.png"/><Relationship Id="rId63" Type="http://schemas.openxmlformats.org/officeDocument/2006/relationships/image" Target="../media/image651.png"/><Relationship Id="rId68" Type="http://schemas.openxmlformats.org/officeDocument/2006/relationships/customXml" Target="../ink/ink654.xml"/><Relationship Id="rId84" Type="http://schemas.openxmlformats.org/officeDocument/2006/relationships/customXml" Target="../ink/ink662.xml"/><Relationship Id="rId89" Type="http://schemas.openxmlformats.org/officeDocument/2006/relationships/image" Target="../media/image664.png"/><Relationship Id="rId16" Type="http://schemas.openxmlformats.org/officeDocument/2006/relationships/customXml" Target="../ink/ink628.xml"/><Relationship Id="rId107" Type="http://schemas.openxmlformats.org/officeDocument/2006/relationships/image" Target="../media/image673.png"/><Relationship Id="rId11" Type="http://schemas.openxmlformats.org/officeDocument/2006/relationships/image" Target="../media/image625.png"/><Relationship Id="rId32" Type="http://schemas.openxmlformats.org/officeDocument/2006/relationships/customXml" Target="../ink/ink636.xml"/><Relationship Id="rId37" Type="http://schemas.openxmlformats.org/officeDocument/2006/relationships/image" Target="../media/image638.png"/><Relationship Id="rId53" Type="http://schemas.openxmlformats.org/officeDocument/2006/relationships/image" Target="../media/image646.png"/><Relationship Id="rId58" Type="http://schemas.openxmlformats.org/officeDocument/2006/relationships/customXml" Target="../ink/ink649.xml"/><Relationship Id="rId74" Type="http://schemas.openxmlformats.org/officeDocument/2006/relationships/customXml" Target="../ink/ink657.xml"/><Relationship Id="rId79" Type="http://schemas.openxmlformats.org/officeDocument/2006/relationships/image" Target="../media/image659.png"/><Relationship Id="rId102" Type="http://schemas.openxmlformats.org/officeDocument/2006/relationships/customXml" Target="../ink/ink671.xml"/><Relationship Id="rId5" Type="http://schemas.openxmlformats.org/officeDocument/2006/relationships/image" Target="../media/image622.png"/><Relationship Id="rId90" Type="http://schemas.openxmlformats.org/officeDocument/2006/relationships/customXml" Target="../ink/ink665.xml"/><Relationship Id="rId95" Type="http://schemas.openxmlformats.org/officeDocument/2006/relationships/image" Target="../media/image667.png"/><Relationship Id="rId22" Type="http://schemas.openxmlformats.org/officeDocument/2006/relationships/customXml" Target="../ink/ink631.xml"/><Relationship Id="rId27" Type="http://schemas.openxmlformats.org/officeDocument/2006/relationships/image" Target="../media/image633.png"/><Relationship Id="rId43" Type="http://schemas.openxmlformats.org/officeDocument/2006/relationships/image" Target="../media/image641.png"/><Relationship Id="rId48" Type="http://schemas.openxmlformats.org/officeDocument/2006/relationships/customXml" Target="../ink/ink644.xml"/><Relationship Id="rId64" Type="http://schemas.openxmlformats.org/officeDocument/2006/relationships/customXml" Target="../ink/ink652.xml"/><Relationship Id="rId69" Type="http://schemas.openxmlformats.org/officeDocument/2006/relationships/image" Target="../media/image654.png"/><Relationship Id="rId80" Type="http://schemas.openxmlformats.org/officeDocument/2006/relationships/customXml" Target="../ink/ink660.xml"/><Relationship Id="rId85" Type="http://schemas.openxmlformats.org/officeDocument/2006/relationships/image" Target="../media/image662.png"/><Relationship Id="rId12" Type="http://schemas.openxmlformats.org/officeDocument/2006/relationships/customXml" Target="../ink/ink626.xml"/><Relationship Id="rId17" Type="http://schemas.openxmlformats.org/officeDocument/2006/relationships/image" Target="../media/image628.png"/><Relationship Id="rId33" Type="http://schemas.openxmlformats.org/officeDocument/2006/relationships/image" Target="../media/image636.png"/><Relationship Id="rId38" Type="http://schemas.openxmlformats.org/officeDocument/2006/relationships/customXml" Target="../ink/ink639.xml"/><Relationship Id="rId59" Type="http://schemas.openxmlformats.org/officeDocument/2006/relationships/image" Target="../media/image649.png"/><Relationship Id="rId103" Type="http://schemas.openxmlformats.org/officeDocument/2006/relationships/image" Target="../media/image671.png"/><Relationship Id="rId20" Type="http://schemas.openxmlformats.org/officeDocument/2006/relationships/customXml" Target="../ink/ink630.xml"/><Relationship Id="rId41" Type="http://schemas.openxmlformats.org/officeDocument/2006/relationships/image" Target="../media/image640.png"/><Relationship Id="rId54" Type="http://schemas.openxmlformats.org/officeDocument/2006/relationships/customXml" Target="../ink/ink647.xml"/><Relationship Id="rId62" Type="http://schemas.openxmlformats.org/officeDocument/2006/relationships/customXml" Target="../ink/ink651.xml"/><Relationship Id="rId70" Type="http://schemas.openxmlformats.org/officeDocument/2006/relationships/customXml" Target="../ink/ink655.xml"/><Relationship Id="rId75" Type="http://schemas.openxmlformats.org/officeDocument/2006/relationships/image" Target="../media/image657.png"/><Relationship Id="rId83" Type="http://schemas.openxmlformats.org/officeDocument/2006/relationships/image" Target="../media/image661.png"/><Relationship Id="rId88" Type="http://schemas.openxmlformats.org/officeDocument/2006/relationships/customXml" Target="../ink/ink664.xml"/><Relationship Id="rId91" Type="http://schemas.openxmlformats.org/officeDocument/2006/relationships/image" Target="../media/image665.png"/><Relationship Id="rId96" Type="http://schemas.openxmlformats.org/officeDocument/2006/relationships/customXml" Target="../ink/ink66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23.xml"/><Relationship Id="rId15" Type="http://schemas.openxmlformats.org/officeDocument/2006/relationships/image" Target="../media/image627.png"/><Relationship Id="rId23" Type="http://schemas.openxmlformats.org/officeDocument/2006/relationships/image" Target="../media/image631.png"/><Relationship Id="rId28" Type="http://schemas.openxmlformats.org/officeDocument/2006/relationships/customXml" Target="../ink/ink634.xml"/><Relationship Id="rId36" Type="http://schemas.openxmlformats.org/officeDocument/2006/relationships/customXml" Target="../ink/ink638.xml"/><Relationship Id="rId49" Type="http://schemas.openxmlformats.org/officeDocument/2006/relationships/image" Target="../media/image644.png"/><Relationship Id="rId57" Type="http://schemas.openxmlformats.org/officeDocument/2006/relationships/image" Target="../media/image648.png"/><Relationship Id="rId106" Type="http://schemas.openxmlformats.org/officeDocument/2006/relationships/customXml" Target="../ink/ink673.xml"/><Relationship Id="rId10" Type="http://schemas.openxmlformats.org/officeDocument/2006/relationships/customXml" Target="../ink/ink625.xml"/><Relationship Id="rId31" Type="http://schemas.openxmlformats.org/officeDocument/2006/relationships/image" Target="../media/image635.png"/><Relationship Id="rId44" Type="http://schemas.openxmlformats.org/officeDocument/2006/relationships/customXml" Target="../ink/ink642.xml"/><Relationship Id="rId52" Type="http://schemas.openxmlformats.org/officeDocument/2006/relationships/customXml" Target="../ink/ink646.xml"/><Relationship Id="rId60" Type="http://schemas.openxmlformats.org/officeDocument/2006/relationships/customXml" Target="../ink/ink650.xml"/><Relationship Id="rId65" Type="http://schemas.openxmlformats.org/officeDocument/2006/relationships/image" Target="../media/image652.png"/><Relationship Id="rId73" Type="http://schemas.openxmlformats.org/officeDocument/2006/relationships/image" Target="../media/image656.png"/><Relationship Id="rId78" Type="http://schemas.openxmlformats.org/officeDocument/2006/relationships/customXml" Target="../ink/ink659.xml"/><Relationship Id="rId81" Type="http://schemas.openxmlformats.org/officeDocument/2006/relationships/image" Target="../media/image660.png"/><Relationship Id="rId86" Type="http://schemas.openxmlformats.org/officeDocument/2006/relationships/customXml" Target="../ink/ink663.xml"/><Relationship Id="rId94" Type="http://schemas.openxmlformats.org/officeDocument/2006/relationships/customXml" Target="../ink/ink667.xml"/><Relationship Id="rId99" Type="http://schemas.openxmlformats.org/officeDocument/2006/relationships/image" Target="../media/image669.png"/><Relationship Id="rId101" Type="http://schemas.openxmlformats.org/officeDocument/2006/relationships/image" Target="../media/image670.png"/><Relationship Id="rId4" Type="http://schemas.openxmlformats.org/officeDocument/2006/relationships/customXml" Target="../ink/ink622.xml"/><Relationship Id="rId9" Type="http://schemas.openxmlformats.org/officeDocument/2006/relationships/image" Target="../media/image624.png"/><Relationship Id="rId13" Type="http://schemas.openxmlformats.org/officeDocument/2006/relationships/image" Target="../media/image626.png"/><Relationship Id="rId18" Type="http://schemas.openxmlformats.org/officeDocument/2006/relationships/customXml" Target="../ink/ink629.xml"/><Relationship Id="rId39" Type="http://schemas.openxmlformats.org/officeDocument/2006/relationships/image" Target="../media/image639.png"/><Relationship Id="rId34" Type="http://schemas.openxmlformats.org/officeDocument/2006/relationships/customXml" Target="../ink/ink637.xml"/><Relationship Id="rId50" Type="http://schemas.openxmlformats.org/officeDocument/2006/relationships/customXml" Target="../ink/ink645.xml"/><Relationship Id="rId55" Type="http://schemas.openxmlformats.org/officeDocument/2006/relationships/image" Target="../media/image647.png"/><Relationship Id="rId76" Type="http://schemas.openxmlformats.org/officeDocument/2006/relationships/customXml" Target="../ink/ink658.xml"/><Relationship Id="rId97" Type="http://schemas.openxmlformats.org/officeDocument/2006/relationships/image" Target="../media/image668.png"/><Relationship Id="rId104" Type="http://schemas.openxmlformats.org/officeDocument/2006/relationships/customXml" Target="../ink/ink672.xml"/><Relationship Id="rId7" Type="http://schemas.openxmlformats.org/officeDocument/2006/relationships/image" Target="../media/image623.png"/><Relationship Id="rId71" Type="http://schemas.openxmlformats.org/officeDocument/2006/relationships/image" Target="../media/image655.png"/><Relationship Id="rId92" Type="http://schemas.openxmlformats.org/officeDocument/2006/relationships/customXml" Target="../ink/ink666.xml"/><Relationship Id="rId2" Type="http://schemas.openxmlformats.org/officeDocument/2006/relationships/customXml" Target="../ink/ink621.xml"/><Relationship Id="rId29" Type="http://schemas.openxmlformats.org/officeDocument/2006/relationships/image" Target="../media/image634.png"/><Relationship Id="rId24" Type="http://schemas.openxmlformats.org/officeDocument/2006/relationships/customXml" Target="../ink/ink632.xml"/><Relationship Id="rId40" Type="http://schemas.openxmlformats.org/officeDocument/2006/relationships/customXml" Target="../ink/ink640.xml"/><Relationship Id="rId45" Type="http://schemas.openxmlformats.org/officeDocument/2006/relationships/image" Target="../media/image642.png"/><Relationship Id="rId66" Type="http://schemas.openxmlformats.org/officeDocument/2006/relationships/customXml" Target="../ink/ink653.xml"/><Relationship Id="rId87" Type="http://schemas.openxmlformats.org/officeDocument/2006/relationships/image" Target="../media/image663.png"/><Relationship Id="rId61" Type="http://schemas.openxmlformats.org/officeDocument/2006/relationships/image" Target="../media/image650.png"/><Relationship Id="rId82" Type="http://schemas.openxmlformats.org/officeDocument/2006/relationships/customXml" Target="../ink/ink661.xml"/><Relationship Id="rId19" Type="http://schemas.openxmlformats.org/officeDocument/2006/relationships/image" Target="../media/image629.png"/><Relationship Id="rId14" Type="http://schemas.openxmlformats.org/officeDocument/2006/relationships/customXml" Target="../ink/ink627.xml"/><Relationship Id="rId30" Type="http://schemas.openxmlformats.org/officeDocument/2006/relationships/customXml" Target="../ink/ink635.xml"/><Relationship Id="rId35" Type="http://schemas.openxmlformats.org/officeDocument/2006/relationships/image" Target="../media/image637.png"/><Relationship Id="rId56" Type="http://schemas.openxmlformats.org/officeDocument/2006/relationships/customXml" Target="../ink/ink648.xml"/><Relationship Id="rId77" Type="http://schemas.openxmlformats.org/officeDocument/2006/relationships/image" Target="../media/image658.png"/><Relationship Id="rId100" Type="http://schemas.openxmlformats.org/officeDocument/2006/relationships/customXml" Target="../ink/ink670.xml"/><Relationship Id="rId105" Type="http://schemas.openxmlformats.org/officeDocument/2006/relationships/image" Target="../media/image672.png"/><Relationship Id="rId8" Type="http://schemas.openxmlformats.org/officeDocument/2006/relationships/customXml" Target="../ink/ink624.xml"/><Relationship Id="rId51" Type="http://schemas.openxmlformats.org/officeDocument/2006/relationships/image" Target="../media/image645.png"/><Relationship Id="rId72" Type="http://schemas.openxmlformats.org/officeDocument/2006/relationships/customXml" Target="../ink/ink656.xml"/><Relationship Id="rId93" Type="http://schemas.openxmlformats.org/officeDocument/2006/relationships/image" Target="../media/image666.png"/><Relationship Id="rId98" Type="http://schemas.openxmlformats.org/officeDocument/2006/relationships/customXml" Target="../ink/ink669.xml"/><Relationship Id="rId3" Type="http://schemas.openxmlformats.org/officeDocument/2006/relationships/image" Target="../media/image621.png"/><Relationship Id="rId25" Type="http://schemas.openxmlformats.org/officeDocument/2006/relationships/image" Target="../media/image632.png"/><Relationship Id="rId46" Type="http://schemas.openxmlformats.org/officeDocument/2006/relationships/customXml" Target="../ink/ink643.xml"/><Relationship Id="rId67" Type="http://schemas.openxmlformats.org/officeDocument/2006/relationships/image" Target="../media/image653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9.png"/><Relationship Id="rId18" Type="http://schemas.openxmlformats.org/officeDocument/2006/relationships/customXml" Target="../ink/ink682.xml"/><Relationship Id="rId26" Type="http://schemas.openxmlformats.org/officeDocument/2006/relationships/customXml" Target="../ink/ink686.xml"/><Relationship Id="rId39" Type="http://schemas.openxmlformats.org/officeDocument/2006/relationships/image" Target="../media/image692.png"/><Relationship Id="rId21" Type="http://schemas.openxmlformats.org/officeDocument/2006/relationships/image" Target="../media/image683.png"/><Relationship Id="rId34" Type="http://schemas.openxmlformats.org/officeDocument/2006/relationships/customXml" Target="../ink/ink690.xml"/><Relationship Id="rId42" Type="http://schemas.openxmlformats.org/officeDocument/2006/relationships/customXml" Target="../ink/ink694.xml"/><Relationship Id="rId47" Type="http://schemas.openxmlformats.org/officeDocument/2006/relationships/image" Target="../media/image696.png"/><Relationship Id="rId50" Type="http://schemas.openxmlformats.org/officeDocument/2006/relationships/customXml" Target="../ink/ink698.xml"/><Relationship Id="rId55" Type="http://schemas.openxmlformats.org/officeDocument/2006/relationships/image" Target="../media/image700.png"/><Relationship Id="rId7" Type="http://schemas.openxmlformats.org/officeDocument/2006/relationships/image" Target="../media/image676.png"/><Relationship Id="rId2" Type="http://schemas.openxmlformats.org/officeDocument/2006/relationships/customXml" Target="../ink/ink674.xml"/><Relationship Id="rId16" Type="http://schemas.openxmlformats.org/officeDocument/2006/relationships/customXml" Target="../ink/ink681.xml"/><Relationship Id="rId29" Type="http://schemas.openxmlformats.org/officeDocument/2006/relationships/image" Target="../media/image687.png"/><Relationship Id="rId11" Type="http://schemas.openxmlformats.org/officeDocument/2006/relationships/image" Target="../media/image678.png"/><Relationship Id="rId24" Type="http://schemas.openxmlformats.org/officeDocument/2006/relationships/customXml" Target="../ink/ink685.xml"/><Relationship Id="rId32" Type="http://schemas.openxmlformats.org/officeDocument/2006/relationships/customXml" Target="../ink/ink689.xml"/><Relationship Id="rId37" Type="http://schemas.openxmlformats.org/officeDocument/2006/relationships/image" Target="../media/image691.png"/><Relationship Id="rId40" Type="http://schemas.openxmlformats.org/officeDocument/2006/relationships/customXml" Target="../ink/ink693.xml"/><Relationship Id="rId45" Type="http://schemas.openxmlformats.org/officeDocument/2006/relationships/image" Target="../media/image695.png"/><Relationship Id="rId53" Type="http://schemas.openxmlformats.org/officeDocument/2006/relationships/image" Target="../media/image699.png"/><Relationship Id="rId5" Type="http://schemas.openxmlformats.org/officeDocument/2006/relationships/image" Target="../media/image675.png"/><Relationship Id="rId10" Type="http://schemas.openxmlformats.org/officeDocument/2006/relationships/customXml" Target="../ink/ink678.xml"/><Relationship Id="rId19" Type="http://schemas.openxmlformats.org/officeDocument/2006/relationships/image" Target="../media/image682.png"/><Relationship Id="rId31" Type="http://schemas.openxmlformats.org/officeDocument/2006/relationships/image" Target="../media/image688.png"/><Relationship Id="rId44" Type="http://schemas.openxmlformats.org/officeDocument/2006/relationships/customXml" Target="../ink/ink695.xml"/><Relationship Id="rId52" Type="http://schemas.openxmlformats.org/officeDocument/2006/relationships/customXml" Target="../ink/ink699.xml"/><Relationship Id="rId4" Type="http://schemas.openxmlformats.org/officeDocument/2006/relationships/customXml" Target="../ink/ink675.xml"/><Relationship Id="rId9" Type="http://schemas.openxmlformats.org/officeDocument/2006/relationships/image" Target="../media/image677.png"/><Relationship Id="rId14" Type="http://schemas.openxmlformats.org/officeDocument/2006/relationships/customXml" Target="../ink/ink680.xml"/><Relationship Id="rId22" Type="http://schemas.openxmlformats.org/officeDocument/2006/relationships/customXml" Target="../ink/ink684.xml"/><Relationship Id="rId27" Type="http://schemas.openxmlformats.org/officeDocument/2006/relationships/image" Target="../media/image686.png"/><Relationship Id="rId30" Type="http://schemas.openxmlformats.org/officeDocument/2006/relationships/customXml" Target="../ink/ink688.xml"/><Relationship Id="rId35" Type="http://schemas.openxmlformats.org/officeDocument/2006/relationships/image" Target="../media/image690.png"/><Relationship Id="rId43" Type="http://schemas.openxmlformats.org/officeDocument/2006/relationships/image" Target="../media/image694.png"/><Relationship Id="rId48" Type="http://schemas.openxmlformats.org/officeDocument/2006/relationships/customXml" Target="../ink/ink697.xml"/><Relationship Id="rId8" Type="http://schemas.openxmlformats.org/officeDocument/2006/relationships/customXml" Target="../ink/ink677.xml"/><Relationship Id="rId51" Type="http://schemas.openxmlformats.org/officeDocument/2006/relationships/image" Target="../media/image698.png"/><Relationship Id="rId3" Type="http://schemas.openxmlformats.org/officeDocument/2006/relationships/image" Target="../media/image674.png"/><Relationship Id="rId12" Type="http://schemas.openxmlformats.org/officeDocument/2006/relationships/customXml" Target="../ink/ink679.xml"/><Relationship Id="rId17" Type="http://schemas.openxmlformats.org/officeDocument/2006/relationships/image" Target="../media/image681.png"/><Relationship Id="rId25" Type="http://schemas.openxmlformats.org/officeDocument/2006/relationships/image" Target="../media/image685.png"/><Relationship Id="rId33" Type="http://schemas.openxmlformats.org/officeDocument/2006/relationships/image" Target="../media/image689.png"/><Relationship Id="rId38" Type="http://schemas.openxmlformats.org/officeDocument/2006/relationships/customXml" Target="../ink/ink692.xml"/><Relationship Id="rId46" Type="http://schemas.openxmlformats.org/officeDocument/2006/relationships/customXml" Target="../ink/ink696.xml"/><Relationship Id="rId20" Type="http://schemas.openxmlformats.org/officeDocument/2006/relationships/customXml" Target="../ink/ink683.xml"/><Relationship Id="rId41" Type="http://schemas.openxmlformats.org/officeDocument/2006/relationships/image" Target="../media/image693.png"/><Relationship Id="rId54" Type="http://schemas.openxmlformats.org/officeDocument/2006/relationships/customXml" Target="../ink/ink70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76.xml"/><Relationship Id="rId15" Type="http://schemas.openxmlformats.org/officeDocument/2006/relationships/image" Target="../media/image680.png"/><Relationship Id="rId23" Type="http://schemas.openxmlformats.org/officeDocument/2006/relationships/image" Target="../media/image684.png"/><Relationship Id="rId28" Type="http://schemas.openxmlformats.org/officeDocument/2006/relationships/customXml" Target="../ink/ink687.xml"/><Relationship Id="rId36" Type="http://schemas.openxmlformats.org/officeDocument/2006/relationships/customXml" Target="../ink/ink691.xml"/><Relationship Id="rId49" Type="http://schemas.openxmlformats.org/officeDocument/2006/relationships/image" Target="../media/image69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4.xml"/><Relationship Id="rId13" Type="http://schemas.openxmlformats.org/officeDocument/2006/relationships/image" Target="../media/image706.png"/><Relationship Id="rId18" Type="http://schemas.openxmlformats.org/officeDocument/2006/relationships/customXml" Target="../ink/ink709.xml"/><Relationship Id="rId3" Type="http://schemas.openxmlformats.org/officeDocument/2006/relationships/image" Target="../media/image701.png"/><Relationship Id="rId21" Type="http://schemas.openxmlformats.org/officeDocument/2006/relationships/image" Target="../media/image710.png"/><Relationship Id="rId7" Type="http://schemas.openxmlformats.org/officeDocument/2006/relationships/image" Target="../media/image703.png"/><Relationship Id="rId12" Type="http://schemas.openxmlformats.org/officeDocument/2006/relationships/customXml" Target="../ink/ink706.xml"/><Relationship Id="rId17" Type="http://schemas.openxmlformats.org/officeDocument/2006/relationships/image" Target="../media/image708.png"/><Relationship Id="rId2" Type="http://schemas.openxmlformats.org/officeDocument/2006/relationships/customXml" Target="../ink/ink701.xml"/><Relationship Id="rId16" Type="http://schemas.openxmlformats.org/officeDocument/2006/relationships/customXml" Target="../ink/ink708.xml"/><Relationship Id="rId20" Type="http://schemas.openxmlformats.org/officeDocument/2006/relationships/customXml" Target="../ink/ink7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03.xml"/><Relationship Id="rId11" Type="http://schemas.openxmlformats.org/officeDocument/2006/relationships/image" Target="../media/image705.png"/><Relationship Id="rId5" Type="http://schemas.openxmlformats.org/officeDocument/2006/relationships/image" Target="../media/image702.png"/><Relationship Id="rId15" Type="http://schemas.openxmlformats.org/officeDocument/2006/relationships/image" Target="../media/image707.png"/><Relationship Id="rId23" Type="http://schemas.openxmlformats.org/officeDocument/2006/relationships/image" Target="../media/image711.png"/><Relationship Id="rId10" Type="http://schemas.openxmlformats.org/officeDocument/2006/relationships/customXml" Target="../ink/ink705.xml"/><Relationship Id="rId19" Type="http://schemas.openxmlformats.org/officeDocument/2006/relationships/image" Target="../media/image709.png"/><Relationship Id="rId4" Type="http://schemas.openxmlformats.org/officeDocument/2006/relationships/customXml" Target="../ink/ink702.xml"/><Relationship Id="rId9" Type="http://schemas.openxmlformats.org/officeDocument/2006/relationships/image" Target="../media/image704.png"/><Relationship Id="rId14" Type="http://schemas.openxmlformats.org/officeDocument/2006/relationships/customXml" Target="../ink/ink707.xml"/><Relationship Id="rId22" Type="http://schemas.openxmlformats.org/officeDocument/2006/relationships/customXml" Target="../ink/ink7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2.png"/><Relationship Id="rId21" Type="http://schemas.openxmlformats.org/officeDocument/2006/relationships/image" Target="../media/image54.png"/><Relationship Id="rId42" Type="http://schemas.openxmlformats.org/officeDocument/2006/relationships/customXml" Target="../ink/ink65.xml"/><Relationship Id="rId63" Type="http://schemas.openxmlformats.org/officeDocument/2006/relationships/image" Target="../media/image75.png"/><Relationship Id="rId84" Type="http://schemas.openxmlformats.org/officeDocument/2006/relationships/customXml" Target="../ink/ink86.xml"/><Relationship Id="rId138" Type="http://schemas.openxmlformats.org/officeDocument/2006/relationships/customXml" Target="../ink/ink113.xml"/><Relationship Id="rId107" Type="http://schemas.openxmlformats.org/officeDocument/2006/relationships/image" Target="../media/image97.png"/><Relationship Id="rId11" Type="http://schemas.openxmlformats.org/officeDocument/2006/relationships/image" Target="../media/image49.png"/><Relationship Id="rId32" Type="http://schemas.openxmlformats.org/officeDocument/2006/relationships/customXml" Target="../ink/ink60.xml"/><Relationship Id="rId53" Type="http://schemas.openxmlformats.org/officeDocument/2006/relationships/image" Target="../media/image70.png"/><Relationship Id="rId74" Type="http://schemas.openxmlformats.org/officeDocument/2006/relationships/customXml" Target="../ink/ink81.xml"/><Relationship Id="rId128" Type="http://schemas.openxmlformats.org/officeDocument/2006/relationships/customXml" Target="../ink/ink108.xml"/><Relationship Id="rId5" Type="http://schemas.openxmlformats.org/officeDocument/2006/relationships/image" Target="../media/image46.png"/><Relationship Id="rId90" Type="http://schemas.openxmlformats.org/officeDocument/2006/relationships/customXml" Target="../ink/ink89.xml"/><Relationship Id="rId95" Type="http://schemas.openxmlformats.org/officeDocument/2006/relationships/image" Target="../media/image91.png"/><Relationship Id="rId22" Type="http://schemas.openxmlformats.org/officeDocument/2006/relationships/customXml" Target="../ink/ink55.xml"/><Relationship Id="rId27" Type="http://schemas.openxmlformats.org/officeDocument/2006/relationships/image" Target="../media/image57.png"/><Relationship Id="rId43" Type="http://schemas.openxmlformats.org/officeDocument/2006/relationships/image" Target="../media/image65.png"/><Relationship Id="rId48" Type="http://schemas.openxmlformats.org/officeDocument/2006/relationships/customXml" Target="../ink/ink68.xml"/><Relationship Id="rId64" Type="http://schemas.openxmlformats.org/officeDocument/2006/relationships/customXml" Target="../ink/ink76.xml"/><Relationship Id="rId69" Type="http://schemas.openxmlformats.org/officeDocument/2006/relationships/image" Target="../media/image78.png"/><Relationship Id="rId113" Type="http://schemas.openxmlformats.org/officeDocument/2006/relationships/image" Target="../media/image100.png"/><Relationship Id="rId118" Type="http://schemas.openxmlformats.org/officeDocument/2006/relationships/customXml" Target="../ink/ink103.xml"/><Relationship Id="rId134" Type="http://schemas.openxmlformats.org/officeDocument/2006/relationships/customXml" Target="../ink/ink111.xml"/><Relationship Id="rId139" Type="http://schemas.openxmlformats.org/officeDocument/2006/relationships/image" Target="../media/image113.png"/><Relationship Id="rId80" Type="http://schemas.openxmlformats.org/officeDocument/2006/relationships/customXml" Target="../ink/ink84.xml"/><Relationship Id="rId85" Type="http://schemas.openxmlformats.org/officeDocument/2006/relationships/image" Target="../media/image86.png"/><Relationship Id="rId12" Type="http://schemas.openxmlformats.org/officeDocument/2006/relationships/customXml" Target="../ink/ink50.xml"/><Relationship Id="rId17" Type="http://schemas.openxmlformats.org/officeDocument/2006/relationships/image" Target="../media/image52.png"/><Relationship Id="rId33" Type="http://schemas.openxmlformats.org/officeDocument/2006/relationships/image" Target="../media/image60.png"/><Relationship Id="rId38" Type="http://schemas.openxmlformats.org/officeDocument/2006/relationships/customXml" Target="../ink/ink63.xml"/><Relationship Id="rId59" Type="http://schemas.openxmlformats.org/officeDocument/2006/relationships/image" Target="../media/image73.png"/><Relationship Id="rId103" Type="http://schemas.openxmlformats.org/officeDocument/2006/relationships/image" Target="../media/image95.png"/><Relationship Id="rId108" Type="http://schemas.openxmlformats.org/officeDocument/2006/relationships/customXml" Target="../ink/ink98.xml"/><Relationship Id="rId124" Type="http://schemas.openxmlformats.org/officeDocument/2006/relationships/customXml" Target="../ink/ink106.xml"/><Relationship Id="rId129" Type="http://schemas.openxmlformats.org/officeDocument/2006/relationships/image" Target="../media/image108.png"/><Relationship Id="rId54" Type="http://schemas.openxmlformats.org/officeDocument/2006/relationships/customXml" Target="../ink/ink71.xml"/><Relationship Id="rId70" Type="http://schemas.openxmlformats.org/officeDocument/2006/relationships/customXml" Target="../ink/ink79.xml"/><Relationship Id="rId75" Type="http://schemas.openxmlformats.org/officeDocument/2006/relationships/image" Target="../media/image81.png"/><Relationship Id="rId91" Type="http://schemas.openxmlformats.org/officeDocument/2006/relationships/image" Target="../media/image89.png"/><Relationship Id="rId96" Type="http://schemas.openxmlformats.org/officeDocument/2006/relationships/customXml" Target="../ink/ink92.xml"/><Relationship Id="rId140" Type="http://schemas.openxmlformats.org/officeDocument/2006/relationships/customXml" Target="../ink/ink114.xml"/><Relationship Id="rId145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7.xml"/><Relationship Id="rId23" Type="http://schemas.openxmlformats.org/officeDocument/2006/relationships/image" Target="../media/image55.png"/><Relationship Id="rId28" Type="http://schemas.openxmlformats.org/officeDocument/2006/relationships/customXml" Target="../ink/ink58.xml"/><Relationship Id="rId49" Type="http://schemas.openxmlformats.org/officeDocument/2006/relationships/image" Target="../media/image68.png"/><Relationship Id="rId114" Type="http://schemas.openxmlformats.org/officeDocument/2006/relationships/customXml" Target="../ink/ink101.xml"/><Relationship Id="rId119" Type="http://schemas.openxmlformats.org/officeDocument/2006/relationships/image" Target="../media/image103.png"/><Relationship Id="rId44" Type="http://schemas.openxmlformats.org/officeDocument/2006/relationships/customXml" Target="../ink/ink66.xml"/><Relationship Id="rId60" Type="http://schemas.openxmlformats.org/officeDocument/2006/relationships/customXml" Target="../ink/ink74.xml"/><Relationship Id="rId65" Type="http://schemas.openxmlformats.org/officeDocument/2006/relationships/image" Target="../media/image76.png"/><Relationship Id="rId81" Type="http://schemas.openxmlformats.org/officeDocument/2006/relationships/image" Target="../media/image84.png"/><Relationship Id="rId86" Type="http://schemas.openxmlformats.org/officeDocument/2006/relationships/customXml" Target="../ink/ink87.xml"/><Relationship Id="rId130" Type="http://schemas.openxmlformats.org/officeDocument/2006/relationships/customXml" Target="../ink/ink109.xml"/><Relationship Id="rId135" Type="http://schemas.openxmlformats.org/officeDocument/2006/relationships/image" Target="../media/image111.png"/><Relationship Id="rId13" Type="http://schemas.openxmlformats.org/officeDocument/2006/relationships/image" Target="../media/image50.png"/><Relationship Id="rId18" Type="http://schemas.openxmlformats.org/officeDocument/2006/relationships/customXml" Target="../ink/ink53.xml"/><Relationship Id="rId39" Type="http://schemas.openxmlformats.org/officeDocument/2006/relationships/image" Target="../media/image63.png"/><Relationship Id="rId109" Type="http://schemas.openxmlformats.org/officeDocument/2006/relationships/image" Target="../media/image98.png"/><Relationship Id="rId34" Type="http://schemas.openxmlformats.org/officeDocument/2006/relationships/customXml" Target="../ink/ink61.xml"/><Relationship Id="rId50" Type="http://schemas.openxmlformats.org/officeDocument/2006/relationships/customXml" Target="../ink/ink69.xml"/><Relationship Id="rId55" Type="http://schemas.openxmlformats.org/officeDocument/2006/relationships/image" Target="../media/image71.png"/><Relationship Id="rId76" Type="http://schemas.openxmlformats.org/officeDocument/2006/relationships/customXml" Target="../ink/ink82.xml"/><Relationship Id="rId97" Type="http://schemas.openxmlformats.org/officeDocument/2006/relationships/image" Target="../media/image92.png"/><Relationship Id="rId104" Type="http://schemas.openxmlformats.org/officeDocument/2006/relationships/customXml" Target="../ink/ink96.xml"/><Relationship Id="rId120" Type="http://schemas.openxmlformats.org/officeDocument/2006/relationships/customXml" Target="../ink/ink104.xml"/><Relationship Id="rId125" Type="http://schemas.openxmlformats.org/officeDocument/2006/relationships/image" Target="../media/image106.png"/><Relationship Id="rId141" Type="http://schemas.openxmlformats.org/officeDocument/2006/relationships/image" Target="../media/image114.png"/><Relationship Id="rId7" Type="http://schemas.openxmlformats.org/officeDocument/2006/relationships/image" Target="../media/image47.png"/><Relationship Id="rId71" Type="http://schemas.openxmlformats.org/officeDocument/2006/relationships/image" Target="../media/image79.png"/><Relationship Id="rId92" Type="http://schemas.openxmlformats.org/officeDocument/2006/relationships/customXml" Target="../ink/ink90.xml"/><Relationship Id="rId2" Type="http://schemas.openxmlformats.org/officeDocument/2006/relationships/customXml" Target="../ink/ink45.xml"/><Relationship Id="rId29" Type="http://schemas.openxmlformats.org/officeDocument/2006/relationships/image" Target="../media/image58.png"/><Relationship Id="rId24" Type="http://schemas.openxmlformats.org/officeDocument/2006/relationships/customXml" Target="../ink/ink56.xml"/><Relationship Id="rId40" Type="http://schemas.openxmlformats.org/officeDocument/2006/relationships/customXml" Target="../ink/ink64.xml"/><Relationship Id="rId45" Type="http://schemas.openxmlformats.org/officeDocument/2006/relationships/image" Target="../media/image66.png"/><Relationship Id="rId66" Type="http://schemas.openxmlformats.org/officeDocument/2006/relationships/customXml" Target="../ink/ink77.xml"/><Relationship Id="rId87" Type="http://schemas.openxmlformats.org/officeDocument/2006/relationships/image" Target="../media/image87.png"/><Relationship Id="rId110" Type="http://schemas.openxmlformats.org/officeDocument/2006/relationships/customXml" Target="../ink/ink99.xml"/><Relationship Id="rId115" Type="http://schemas.openxmlformats.org/officeDocument/2006/relationships/image" Target="../media/image101.png"/><Relationship Id="rId131" Type="http://schemas.openxmlformats.org/officeDocument/2006/relationships/image" Target="../media/image109.png"/><Relationship Id="rId136" Type="http://schemas.openxmlformats.org/officeDocument/2006/relationships/customXml" Target="../ink/ink112.xml"/><Relationship Id="rId61" Type="http://schemas.openxmlformats.org/officeDocument/2006/relationships/image" Target="../media/image74.png"/><Relationship Id="rId82" Type="http://schemas.openxmlformats.org/officeDocument/2006/relationships/customXml" Target="../ink/ink85.xml"/><Relationship Id="rId19" Type="http://schemas.openxmlformats.org/officeDocument/2006/relationships/image" Target="../media/image53.png"/><Relationship Id="rId14" Type="http://schemas.openxmlformats.org/officeDocument/2006/relationships/customXml" Target="../ink/ink51.xml"/><Relationship Id="rId30" Type="http://schemas.openxmlformats.org/officeDocument/2006/relationships/customXml" Target="../ink/ink59.xml"/><Relationship Id="rId35" Type="http://schemas.openxmlformats.org/officeDocument/2006/relationships/image" Target="../media/image61.png"/><Relationship Id="rId56" Type="http://schemas.openxmlformats.org/officeDocument/2006/relationships/customXml" Target="../ink/ink72.xml"/><Relationship Id="rId77" Type="http://schemas.openxmlformats.org/officeDocument/2006/relationships/image" Target="../media/image82.png"/><Relationship Id="rId100" Type="http://schemas.openxmlformats.org/officeDocument/2006/relationships/customXml" Target="../ink/ink94.xml"/><Relationship Id="rId105" Type="http://schemas.openxmlformats.org/officeDocument/2006/relationships/image" Target="../media/image96.png"/><Relationship Id="rId126" Type="http://schemas.openxmlformats.org/officeDocument/2006/relationships/customXml" Target="../ink/ink107.xml"/><Relationship Id="rId8" Type="http://schemas.openxmlformats.org/officeDocument/2006/relationships/customXml" Target="../ink/ink48.xml"/><Relationship Id="rId51" Type="http://schemas.openxmlformats.org/officeDocument/2006/relationships/image" Target="../media/image69.png"/><Relationship Id="rId72" Type="http://schemas.openxmlformats.org/officeDocument/2006/relationships/customXml" Target="../ink/ink80.xml"/><Relationship Id="rId93" Type="http://schemas.openxmlformats.org/officeDocument/2006/relationships/image" Target="../media/image90.png"/><Relationship Id="rId98" Type="http://schemas.openxmlformats.org/officeDocument/2006/relationships/customXml" Target="../ink/ink93.xml"/><Relationship Id="rId121" Type="http://schemas.openxmlformats.org/officeDocument/2006/relationships/image" Target="../media/image104.png"/><Relationship Id="rId142" Type="http://schemas.openxmlformats.org/officeDocument/2006/relationships/customXml" Target="../ink/ink115.xml"/><Relationship Id="rId3" Type="http://schemas.openxmlformats.org/officeDocument/2006/relationships/image" Target="../media/image45.png"/><Relationship Id="rId25" Type="http://schemas.openxmlformats.org/officeDocument/2006/relationships/image" Target="../media/image56.png"/><Relationship Id="rId46" Type="http://schemas.openxmlformats.org/officeDocument/2006/relationships/customXml" Target="../ink/ink67.xml"/><Relationship Id="rId67" Type="http://schemas.openxmlformats.org/officeDocument/2006/relationships/image" Target="../media/image77.png"/><Relationship Id="rId116" Type="http://schemas.openxmlformats.org/officeDocument/2006/relationships/customXml" Target="../ink/ink102.xml"/><Relationship Id="rId137" Type="http://schemas.openxmlformats.org/officeDocument/2006/relationships/image" Target="../media/image112.png"/><Relationship Id="rId20" Type="http://schemas.openxmlformats.org/officeDocument/2006/relationships/customXml" Target="../ink/ink54.xml"/><Relationship Id="rId41" Type="http://schemas.openxmlformats.org/officeDocument/2006/relationships/image" Target="../media/image64.png"/><Relationship Id="rId62" Type="http://schemas.openxmlformats.org/officeDocument/2006/relationships/customXml" Target="../ink/ink75.xml"/><Relationship Id="rId83" Type="http://schemas.openxmlformats.org/officeDocument/2006/relationships/image" Target="../media/image85.png"/><Relationship Id="rId88" Type="http://schemas.openxmlformats.org/officeDocument/2006/relationships/customXml" Target="../ink/ink88.xml"/><Relationship Id="rId111" Type="http://schemas.openxmlformats.org/officeDocument/2006/relationships/image" Target="../media/image99.png"/><Relationship Id="rId132" Type="http://schemas.openxmlformats.org/officeDocument/2006/relationships/customXml" Target="../ink/ink110.xml"/><Relationship Id="rId15" Type="http://schemas.openxmlformats.org/officeDocument/2006/relationships/image" Target="../media/image51.png"/><Relationship Id="rId36" Type="http://schemas.openxmlformats.org/officeDocument/2006/relationships/customXml" Target="../ink/ink62.xml"/><Relationship Id="rId57" Type="http://schemas.openxmlformats.org/officeDocument/2006/relationships/image" Target="../media/image72.png"/><Relationship Id="rId106" Type="http://schemas.openxmlformats.org/officeDocument/2006/relationships/customXml" Target="../ink/ink97.xml"/><Relationship Id="rId127" Type="http://schemas.openxmlformats.org/officeDocument/2006/relationships/image" Target="../media/image107.png"/><Relationship Id="rId10" Type="http://schemas.openxmlformats.org/officeDocument/2006/relationships/customXml" Target="../ink/ink49.xml"/><Relationship Id="rId31" Type="http://schemas.openxmlformats.org/officeDocument/2006/relationships/image" Target="../media/image59.png"/><Relationship Id="rId52" Type="http://schemas.openxmlformats.org/officeDocument/2006/relationships/customXml" Target="../ink/ink70.xml"/><Relationship Id="rId73" Type="http://schemas.openxmlformats.org/officeDocument/2006/relationships/image" Target="../media/image80.png"/><Relationship Id="rId78" Type="http://schemas.openxmlformats.org/officeDocument/2006/relationships/customXml" Target="../ink/ink83.xml"/><Relationship Id="rId94" Type="http://schemas.openxmlformats.org/officeDocument/2006/relationships/customXml" Target="../ink/ink91.xml"/><Relationship Id="rId99" Type="http://schemas.openxmlformats.org/officeDocument/2006/relationships/image" Target="../media/image93.png"/><Relationship Id="rId101" Type="http://schemas.openxmlformats.org/officeDocument/2006/relationships/image" Target="../media/image94.png"/><Relationship Id="rId122" Type="http://schemas.openxmlformats.org/officeDocument/2006/relationships/customXml" Target="../ink/ink105.xml"/><Relationship Id="rId143" Type="http://schemas.openxmlformats.org/officeDocument/2006/relationships/image" Target="../media/image115.png"/><Relationship Id="rId4" Type="http://schemas.openxmlformats.org/officeDocument/2006/relationships/customXml" Target="../ink/ink46.xml"/><Relationship Id="rId9" Type="http://schemas.openxmlformats.org/officeDocument/2006/relationships/image" Target="../media/image48.png"/><Relationship Id="rId26" Type="http://schemas.openxmlformats.org/officeDocument/2006/relationships/customXml" Target="../ink/ink57.xml"/><Relationship Id="rId47" Type="http://schemas.openxmlformats.org/officeDocument/2006/relationships/image" Target="../media/image67.png"/><Relationship Id="rId68" Type="http://schemas.openxmlformats.org/officeDocument/2006/relationships/customXml" Target="../ink/ink78.xml"/><Relationship Id="rId89" Type="http://schemas.openxmlformats.org/officeDocument/2006/relationships/image" Target="../media/image88.png"/><Relationship Id="rId112" Type="http://schemas.openxmlformats.org/officeDocument/2006/relationships/customXml" Target="../ink/ink100.xml"/><Relationship Id="rId133" Type="http://schemas.openxmlformats.org/officeDocument/2006/relationships/image" Target="../media/image110.png"/><Relationship Id="rId16" Type="http://schemas.openxmlformats.org/officeDocument/2006/relationships/customXml" Target="../ink/ink52.xml"/><Relationship Id="rId37" Type="http://schemas.openxmlformats.org/officeDocument/2006/relationships/image" Target="../media/image62.png"/><Relationship Id="rId58" Type="http://schemas.openxmlformats.org/officeDocument/2006/relationships/customXml" Target="../ink/ink73.xml"/><Relationship Id="rId79" Type="http://schemas.openxmlformats.org/officeDocument/2006/relationships/image" Target="../media/image83.png"/><Relationship Id="rId102" Type="http://schemas.openxmlformats.org/officeDocument/2006/relationships/customXml" Target="../ink/ink95.xml"/><Relationship Id="rId123" Type="http://schemas.openxmlformats.org/officeDocument/2006/relationships/image" Target="../media/image105.png"/><Relationship Id="rId144" Type="http://schemas.openxmlformats.org/officeDocument/2006/relationships/customXml" Target="../ink/ink116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9.xml"/><Relationship Id="rId117" Type="http://schemas.openxmlformats.org/officeDocument/2006/relationships/image" Target="../media/image174.png"/><Relationship Id="rId21" Type="http://schemas.openxmlformats.org/officeDocument/2006/relationships/image" Target="../media/image126.png"/><Relationship Id="rId42" Type="http://schemas.openxmlformats.org/officeDocument/2006/relationships/customXml" Target="../ink/ink137.xml"/><Relationship Id="rId47" Type="http://schemas.openxmlformats.org/officeDocument/2006/relationships/image" Target="../media/image139.png"/><Relationship Id="rId63" Type="http://schemas.openxmlformats.org/officeDocument/2006/relationships/image" Target="../media/image147.png"/><Relationship Id="rId68" Type="http://schemas.openxmlformats.org/officeDocument/2006/relationships/customXml" Target="../ink/ink150.xml"/><Relationship Id="rId84" Type="http://schemas.openxmlformats.org/officeDocument/2006/relationships/customXml" Target="../ink/ink158.xml"/><Relationship Id="rId89" Type="http://schemas.openxmlformats.org/officeDocument/2006/relationships/image" Target="../media/image160.png"/><Relationship Id="rId112" Type="http://schemas.openxmlformats.org/officeDocument/2006/relationships/customXml" Target="../ink/ink172.xml"/><Relationship Id="rId16" Type="http://schemas.openxmlformats.org/officeDocument/2006/relationships/customXml" Target="../ink/ink124.xml"/><Relationship Id="rId107" Type="http://schemas.openxmlformats.org/officeDocument/2006/relationships/image" Target="../media/image169.png"/><Relationship Id="rId11" Type="http://schemas.openxmlformats.org/officeDocument/2006/relationships/image" Target="../media/image121.png"/><Relationship Id="rId32" Type="http://schemas.openxmlformats.org/officeDocument/2006/relationships/customXml" Target="../ink/ink132.xml"/><Relationship Id="rId37" Type="http://schemas.openxmlformats.org/officeDocument/2006/relationships/image" Target="../media/image134.png"/><Relationship Id="rId53" Type="http://schemas.openxmlformats.org/officeDocument/2006/relationships/image" Target="../media/image142.png"/><Relationship Id="rId58" Type="http://schemas.openxmlformats.org/officeDocument/2006/relationships/customXml" Target="../ink/ink145.xml"/><Relationship Id="rId74" Type="http://schemas.openxmlformats.org/officeDocument/2006/relationships/customXml" Target="../ink/ink153.xml"/><Relationship Id="rId79" Type="http://schemas.openxmlformats.org/officeDocument/2006/relationships/image" Target="../media/image155.png"/><Relationship Id="rId102" Type="http://schemas.openxmlformats.org/officeDocument/2006/relationships/customXml" Target="../ink/ink167.xml"/><Relationship Id="rId123" Type="http://schemas.openxmlformats.org/officeDocument/2006/relationships/image" Target="../media/image177.png"/><Relationship Id="rId5" Type="http://schemas.openxmlformats.org/officeDocument/2006/relationships/image" Target="../media/image118.png"/><Relationship Id="rId90" Type="http://schemas.openxmlformats.org/officeDocument/2006/relationships/customXml" Target="../ink/ink161.xml"/><Relationship Id="rId95" Type="http://schemas.openxmlformats.org/officeDocument/2006/relationships/image" Target="../media/image163.png"/><Relationship Id="rId22" Type="http://schemas.openxmlformats.org/officeDocument/2006/relationships/customXml" Target="../ink/ink127.xml"/><Relationship Id="rId27" Type="http://schemas.openxmlformats.org/officeDocument/2006/relationships/image" Target="../media/image129.png"/><Relationship Id="rId43" Type="http://schemas.openxmlformats.org/officeDocument/2006/relationships/image" Target="../media/image137.png"/><Relationship Id="rId48" Type="http://schemas.openxmlformats.org/officeDocument/2006/relationships/customXml" Target="../ink/ink140.xml"/><Relationship Id="rId64" Type="http://schemas.openxmlformats.org/officeDocument/2006/relationships/customXml" Target="../ink/ink148.xml"/><Relationship Id="rId69" Type="http://schemas.openxmlformats.org/officeDocument/2006/relationships/image" Target="../media/image150.png"/><Relationship Id="rId113" Type="http://schemas.openxmlformats.org/officeDocument/2006/relationships/image" Target="../media/image172.png"/><Relationship Id="rId118" Type="http://schemas.openxmlformats.org/officeDocument/2006/relationships/customXml" Target="../ink/ink175.xml"/><Relationship Id="rId80" Type="http://schemas.openxmlformats.org/officeDocument/2006/relationships/customXml" Target="../ink/ink156.xml"/><Relationship Id="rId85" Type="http://schemas.openxmlformats.org/officeDocument/2006/relationships/image" Target="../media/image158.png"/><Relationship Id="rId12" Type="http://schemas.openxmlformats.org/officeDocument/2006/relationships/customXml" Target="../ink/ink122.xml"/><Relationship Id="rId17" Type="http://schemas.openxmlformats.org/officeDocument/2006/relationships/image" Target="../media/image124.png"/><Relationship Id="rId33" Type="http://schemas.openxmlformats.org/officeDocument/2006/relationships/image" Target="../media/image132.png"/><Relationship Id="rId38" Type="http://schemas.openxmlformats.org/officeDocument/2006/relationships/customXml" Target="../ink/ink135.xml"/><Relationship Id="rId59" Type="http://schemas.openxmlformats.org/officeDocument/2006/relationships/image" Target="../media/image145.png"/><Relationship Id="rId103" Type="http://schemas.openxmlformats.org/officeDocument/2006/relationships/image" Target="../media/image167.png"/><Relationship Id="rId108" Type="http://schemas.openxmlformats.org/officeDocument/2006/relationships/customXml" Target="../ink/ink170.xml"/><Relationship Id="rId124" Type="http://schemas.openxmlformats.org/officeDocument/2006/relationships/customXml" Target="../ink/ink178.xml"/><Relationship Id="rId54" Type="http://schemas.openxmlformats.org/officeDocument/2006/relationships/customXml" Target="../ink/ink143.xml"/><Relationship Id="rId70" Type="http://schemas.openxmlformats.org/officeDocument/2006/relationships/customXml" Target="../ink/ink151.xml"/><Relationship Id="rId75" Type="http://schemas.openxmlformats.org/officeDocument/2006/relationships/image" Target="../media/image153.png"/><Relationship Id="rId91" Type="http://schemas.openxmlformats.org/officeDocument/2006/relationships/image" Target="../media/image161.png"/><Relationship Id="rId96" Type="http://schemas.openxmlformats.org/officeDocument/2006/relationships/customXml" Target="../ink/ink16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9.xml"/><Relationship Id="rId23" Type="http://schemas.openxmlformats.org/officeDocument/2006/relationships/image" Target="../media/image127.png"/><Relationship Id="rId28" Type="http://schemas.openxmlformats.org/officeDocument/2006/relationships/customXml" Target="../ink/ink130.xml"/><Relationship Id="rId49" Type="http://schemas.openxmlformats.org/officeDocument/2006/relationships/image" Target="../media/image140.png"/><Relationship Id="rId114" Type="http://schemas.openxmlformats.org/officeDocument/2006/relationships/customXml" Target="../ink/ink173.xml"/><Relationship Id="rId119" Type="http://schemas.openxmlformats.org/officeDocument/2006/relationships/image" Target="../media/image175.png"/><Relationship Id="rId44" Type="http://schemas.openxmlformats.org/officeDocument/2006/relationships/customXml" Target="../ink/ink138.xml"/><Relationship Id="rId60" Type="http://schemas.openxmlformats.org/officeDocument/2006/relationships/customXml" Target="../ink/ink146.xml"/><Relationship Id="rId65" Type="http://schemas.openxmlformats.org/officeDocument/2006/relationships/image" Target="../media/image148.png"/><Relationship Id="rId81" Type="http://schemas.openxmlformats.org/officeDocument/2006/relationships/image" Target="../media/image156.png"/><Relationship Id="rId86" Type="http://schemas.openxmlformats.org/officeDocument/2006/relationships/customXml" Target="../ink/ink159.xml"/><Relationship Id="rId13" Type="http://schemas.openxmlformats.org/officeDocument/2006/relationships/image" Target="../media/image122.png"/><Relationship Id="rId18" Type="http://schemas.openxmlformats.org/officeDocument/2006/relationships/customXml" Target="../ink/ink125.xml"/><Relationship Id="rId39" Type="http://schemas.openxmlformats.org/officeDocument/2006/relationships/image" Target="../media/image135.png"/><Relationship Id="rId109" Type="http://schemas.openxmlformats.org/officeDocument/2006/relationships/image" Target="../media/image170.png"/><Relationship Id="rId34" Type="http://schemas.openxmlformats.org/officeDocument/2006/relationships/customXml" Target="../ink/ink133.xml"/><Relationship Id="rId50" Type="http://schemas.openxmlformats.org/officeDocument/2006/relationships/customXml" Target="../ink/ink141.xml"/><Relationship Id="rId55" Type="http://schemas.openxmlformats.org/officeDocument/2006/relationships/image" Target="../media/image143.png"/><Relationship Id="rId76" Type="http://schemas.openxmlformats.org/officeDocument/2006/relationships/customXml" Target="../ink/ink154.xml"/><Relationship Id="rId97" Type="http://schemas.openxmlformats.org/officeDocument/2006/relationships/image" Target="../media/image164.png"/><Relationship Id="rId104" Type="http://schemas.openxmlformats.org/officeDocument/2006/relationships/customXml" Target="../ink/ink168.xml"/><Relationship Id="rId120" Type="http://schemas.openxmlformats.org/officeDocument/2006/relationships/customXml" Target="../ink/ink176.xml"/><Relationship Id="rId125" Type="http://schemas.openxmlformats.org/officeDocument/2006/relationships/image" Target="../media/image178.png"/><Relationship Id="rId7" Type="http://schemas.openxmlformats.org/officeDocument/2006/relationships/image" Target="../media/image119.png"/><Relationship Id="rId71" Type="http://schemas.openxmlformats.org/officeDocument/2006/relationships/image" Target="../media/image151.png"/><Relationship Id="rId92" Type="http://schemas.openxmlformats.org/officeDocument/2006/relationships/customXml" Target="../ink/ink162.xml"/><Relationship Id="rId2" Type="http://schemas.openxmlformats.org/officeDocument/2006/relationships/customXml" Target="../ink/ink117.xml"/><Relationship Id="rId29" Type="http://schemas.openxmlformats.org/officeDocument/2006/relationships/image" Target="../media/image130.png"/><Relationship Id="rId24" Type="http://schemas.openxmlformats.org/officeDocument/2006/relationships/customXml" Target="../ink/ink128.xml"/><Relationship Id="rId40" Type="http://schemas.openxmlformats.org/officeDocument/2006/relationships/customXml" Target="../ink/ink136.xml"/><Relationship Id="rId45" Type="http://schemas.openxmlformats.org/officeDocument/2006/relationships/image" Target="../media/image138.png"/><Relationship Id="rId66" Type="http://schemas.openxmlformats.org/officeDocument/2006/relationships/customXml" Target="../ink/ink149.xml"/><Relationship Id="rId87" Type="http://schemas.openxmlformats.org/officeDocument/2006/relationships/image" Target="../media/image159.png"/><Relationship Id="rId110" Type="http://schemas.openxmlformats.org/officeDocument/2006/relationships/customXml" Target="../ink/ink171.xml"/><Relationship Id="rId115" Type="http://schemas.openxmlformats.org/officeDocument/2006/relationships/image" Target="../media/image173.png"/><Relationship Id="rId61" Type="http://schemas.openxmlformats.org/officeDocument/2006/relationships/image" Target="../media/image146.png"/><Relationship Id="rId82" Type="http://schemas.openxmlformats.org/officeDocument/2006/relationships/customXml" Target="../ink/ink157.xml"/><Relationship Id="rId19" Type="http://schemas.openxmlformats.org/officeDocument/2006/relationships/image" Target="../media/image125.png"/><Relationship Id="rId14" Type="http://schemas.openxmlformats.org/officeDocument/2006/relationships/customXml" Target="../ink/ink123.xml"/><Relationship Id="rId30" Type="http://schemas.openxmlformats.org/officeDocument/2006/relationships/customXml" Target="../ink/ink131.xml"/><Relationship Id="rId35" Type="http://schemas.openxmlformats.org/officeDocument/2006/relationships/image" Target="../media/image133.png"/><Relationship Id="rId56" Type="http://schemas.openxmlformats.org/officeDocument/2006/relationships/customXml" Target="../ink/ink144.xml"/><Relationship Id="rId77" Type="http://schemas.openxmlformats.org/officeDocument/2006/relationships/image" Target="../media/image154.png"/><Relationship Id="rId100" Type="http://schemas.openxmlformats.org/officeDocument/2006/relationships/customXml" Target="../ink/ink166.xml"/><Relationship Id="rId105" Type="http://schemas.openxmlformats.org/officeDocument/2006/relationships/image" Target="../media/image168.png"/><Relationship Id="rId126" Type="http://schemas.openxmlformats.org/officeDocument/2006/relationships/customXml" Target="../ink/ink179.xml"/><Relationship Id="rId8" Type="http://schemas.openxmlformats.org/officeDocument/2006/relationships/customXml" Target="../ink/ink120.xml"/><Relationship Id="rId51" Type="http://schemas.openxmlformats.org/officeDocument/2006/relationships/image" Target="../media/image141.png"/><Relationship Id="rId72" Type="http://schemas.openxmlformats.org/officeDocument/2006/relationships/customXml" Target="../ink/ink152.xml"/><Relationship Id="rId93" Type="http://schemas.openxmlformats.org/officeDocument/2006/relationships/image" Target="../media/image162.png"/><Relationship Id="rId98" Type="http://schemas.openxmlformats.org/officeDocument/2006/relationships/customXml" Target="../ink/ink165.xml"/><Relationship Id="rId121" Type="http://schemas.openxmlformats.org/officeDocument/2006/relationships/image" Target="../media/image176.png"/><Relationship Id="rId3" Type="http://schemas.openxmlformats.org/officeDocument/2006/relationships/image" Target="../media/image117.png"/><Relationship Id="rId25" Type="http://schemas.openxmlformats.org/officeDocument/2006/relationships/image" Target="../media/image128.png"/><Relationship Id="rId46" Type="http://schemas.openxmlformats.org/officeDocument/2006/relationships/customXml" Target="../ink/ink139.xml"/><Relationship Id="rId67" Type="http://schemas.openxmlformats.org/officeDocument/2006/relationships/image" Target="../media/image149.png"/><Relationship Id="rId116" Type="http://schemas.openxmlformats.org/officeDocument/2006/relationships/customXml" Target="../ink/ink174.xml"/><Relationship Id="rId20" Type="http://schemas.openxmlformats.org/officeDocument/2006/relationships/customXml" Target="../ink/ink126.xml"/><Relationship Id="rId41" Type="http://schemas.openxmlformats.org/officeDocument/2006/relationships/image" Target="../media/image136.png"/><Relationship Id="rId62" Type="http://schemas.openxmlformats.org/officeDocument/2006/relationships/customXml" Target="../ink/ink147.xml"/><Relationship Id="rId83" Type="http://schemas.openxmlformats.org/officeDocument/2006/relationships/image" Target="../media/image157.png"/><Relationship Id="rId88" Type="http://schemas.openxmlformats.org/officeDocument/2006/relationships/customXml" Target="../ink/ink160.xml"/><Relationship Id="rId111" Type="http://schemas.openxmlformats.org/officeDocument/2006/relationships/image" Target="../media/image171.png"/><Relationship Id="rId15" Type="http://schemas.openxmlformats.org/officeDocument/2006/relationships/image" Target="../media/image123.png"/><Relationship Id="rId36" Type="http://schemas.openxmlformats.org/officeDocument/2006/relationships/customXml" Target="../ink/ink134.xml"/><Relationship Id="rId57" Type="http://schemas.openxmlformats.org/officeDocument/2006/relationships/image" Target="../media/image144.png"/><Relationship Id="rId106" Type="http://schemas.openxmlformats.org/officeDocument/2006/relationships/customXml" Target="../ink/ink169.xml"/><Relationship Id="rId127" Type="http://schemas.openxmlformats.org/officeDocument/2006/relationships/image" Target="../media/image179.png"/><Relationship Id="rId10" Type="http://schemas.openxmlformats.org/officeDocument/2006/relationships/customXml" Target="../ink/ink121.xml"/><Relationship Id="rId31" Type="http://schemas.openxmlformats.org/officeDocument/2006/relationships/image" Target="../media/image131.png"/><Relationship Id="rId52" Type="http://schemas.openxmlformats.org/officeDocument/2006/relationships/customXml" Target="../ink/ink142.xml"/><Relationship Id="rId73" Type="http://schemas.openxmlformats.org/officeDocument/2006/relationships/image" Target="../media/image152.png"/><Relationship Id="rId78" Type="http://schemas.openxmlformats.org/officeDocument/2006/relationships/customXml" Target="../ink/ink155.xml"/><Relationship Id="rId94" Type="http://schemas.openxmlformats.org/officeDocument/2006/relationships/customXml" Target="../ink/ink163.xml"/><Relationship Id="rId99" Type="http://schemas.openxmlformats.org/officeDocument/2006/relationships/image" Target="../media/image165.png"/><Relationship Id="rId101" Type="http://schemas.openxmlformats.org/officeDocument/2006/relationships/image" Target="../media/image166.png"/><Relationship Id="rId122" Type="http://schemas.openxmlformats.org/officeDocument/2006/relationships/customXml" Target="../ink/ink177.xml"/><Relationship Id="rId4" Type="http://schemas.openxmlformats.org/officeDocument/2006/relationships/customXml" Target="../ink/ink118.xml"/><Relationship Id="rId9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5.png"/><Relationship Id="rId18" Type="http://schemas.openxmlformats.org/officeDocument/2006/relationships/customXml" Target="../ink/ink188.xml"/><Relationship Id="rId26" Type="http://schemas.openxmlformats.org/officeDocument/2006/relationships/customXml" Target="../ink/ink192.xml"/><Relationship Id="rId39" Type="http://schemas.openxmlformats.org/officeDocument/2006/relationships/image" Target="../media/image198.png"/><Relationship Id="rId21" Type="http://schemas.openxmlformats.org/officeDocument/2006/relationships/image" Target="../media/image189.png"/><Relationship Id="rId34" Type="http://schemas.openxmlformats.org/officeDocument/2006/relationships/customXml" Target="../ink/ink196.xml"/><Relationship Id="rId42" Type="http://schemas.openxmlformats.org/officeDocument/2006/relationships/customXml" Target="../ink/ink200.xml"/><Relationship Id="rId47" Type="http://schemas.openxmlformats.org/officeDocument/2006/relationships/image" Target="../media/image202.png"/><Relationship Id="rId50" Type="http://schemas.openxmlformats.org/officeDocument/2006/relationships/customXml" Target="../ink/ink204.xml"/><Relationship Id="rId55" Type="http://schemas.openxmlformats.org/officeDocument/2006/relationships/image" Target="../media/image206.png"/><Relationship Id="rId7" Type="http://schemas.openxmlformats.org/officeDocument/2006/relationships/image" Target="../media/image182.png"/><Relationship Id="rId2" Type="http://schemas.openxmlformats.org/officeDocument/2006/relationships/customXml" Target="../ink/ink180.xml"/><Relationship Id="rId16" Type="http://schemas.openxmlformats.org/officeDocument/2006/relationships/customXml" Target="../ink/ink187.xml"/><Relationship Id="rId29" Type="http://schemas.openxmlformats.org/officeDocument/2006/relationships/image" Target="../media/image193.png"/><Relationship Id="rId11" Type="http://schemas.openxmlformats.org/officeDocument/2006/relationships/image" Target="../media/image184.png"/><Relationship Id="rId24" Type="http://schemas.openxmlformats.org/officeDocument/2006/relationships/customXml" Target="../ink/ink191.xml"/><Relationship Id="rId32" Type="http://schemas.openxmlformats.org/officeDocument/2006/relationships/customXml" Target="../ink/ink195.xml"/><Relationship Id="rId37" Type="http://schemas.openxmlformats.org/officeDocument/2006/relationships/image" Target="../media/image197.png"/><Relationship Id="rId40" Type="http://schemas.openxmlformats.org/officeDocument/2006/relationships/customXml" Target="../ink/ink199.xml"/><Relationship Id="rId45" Type="http://schemas.openxmlformats.org/officeDocument/2006/relationships/image" Target="../media/image201.png"/><Relationship Id="rId53" Type="http://schemas.openxmlformats.org/officeDocument/2006/relationships/image" Target="../media/image205.png"/><Relationship Id="rId58" Type="http://schemas.openxmlformats.org/officeDocument/2006/relationships/customXml" Target="../ink/ink208.xml"/><Relationship Id="rId5" Type="http://schemas.openxmlformats.org/officeDocument/2006/relationships/image" Target="../media/image181.png"/><Relationship Id="rId19" Type="http://schemas.openxmlformats.org/officeDocument/2006/relationships/image" Target="../media/image188.png"/><Relationship Id="rId4" Type="http://schemas.openxmlformats.org/officeDocument/2006/relationships/customXml" Target="../ink/ink181.xml"/><Relationship Id="rId9" Type="http://schemas.openxmlformats.org/officeDocument/2006/relationships/image" Target="../media/image183.png"/><Relationship Id="rId14" Type="http://schemas.openxmlformats.org/officeDocument/2006/relationships/customXml" Target="../ink/ink186.xml"/><Relationship Id="rId22" Type="http://schemas.openxmlformats.org/officeDocument/2006/relationships/customXml" Target="../ink/ink190.xml"/><Relationship Id="rId27" Type="http://schemas.openxmlformats.org/officeDocument/2006/relationships/image" Target="../media/image192.png"/><Relationship Id="rId30" Type="http://schemas.openxmlformats.org/officeDocument/2006/relationships/customXml" Target="../ink/ink194.xml"/><Relationship Id="rId35" Type="http://schemas.openxmlformats.org/officeDocument/2006/relationships/image" Target="../media/image196.png"/><Relationship Id="rId43" Type="http://schemas.openxmlformats.org/officeDocument/2006/relationships/image" Target="../media/image200.png"/><Relationship Id="rId48" Type="http://schemas.openxmlformats.org/officeDocument/2006/relationships/customXml" Target="../ink/ink203.xml"/><Relationship Id="rId56" Type="http://schemas.openxmlformats.org/officeDocument/2006/relationships/customXml" Target="../ink/ink207.xml"/><Relationship Id="rId8" Type="http://schemas.openxmlformats.org/officeDocument/2006/relationships/customXml" Target="../ink/ink183.xml"/><Relationship Id="rId51" Type="http://schemas.openxmlformats.org/officeDocument/2006/relationships/image" Target="../media/image204.png"/><Relationship Id="rId3" Type="http://schemas.openxmlformats.org/officeDocument/2006/relationships/image" Target="../media/image180.png"/><Relationship Id="rId12" Type="http://schemas.openxmlformats.org/officeDocument/2006/relationships/customXml" Target="../ink/ink185.xml"/><Relationship Id="rId17" Type="http://schemas.openxmlformats.org/officeDocument/2006/relationships/image" Target="../media/image187.png"/><Relationship Id="rId25" Type="http://schemas.openxmlformats.org/officeDocument/2006/relationships/image" Target="../media/image191.png"/><Relationship Id="rId33" Type="http://schemas.openxmlformats.org/officeDocument/2006/relationships/image" Target="../media/image195.png"/><Relationship Id="rId38" Type="http://schemas.openxmlformats.org/officeDocument/2006/relationships/customXml" Target="../ink/ink198.xml"/><Relationship Id="rId46" Type="http://schemas.openxmlformats.org/officeDocument/2006/relationships/customXml" Target="../ink/ink202.xml"/><Relationship Id="rId59" Type="http://schemas.openxmlformats.org/officeDocument/2006/relationships/image" Target="../media/image208.png"/><Relationship Id="rId20" Type="http://schemas.openxmlformats.org/officeDocument/2006/relationships/customXml" Target="../ink/ink189.xml"/><Relationship Id="rId41" Type="http://schemas.openxmlformats.org/officeDocument/2006/relationships/image" Target="../media/image199.png"/><Relationship Id="rId54" Type="http://schemas.openxmlformats.org/officeDocument/2006/relationships/customXml" Target="../ink/ink20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2.xml"/><Relationship Id="rId15" Type="http://schemas.openxmlformats.org/officeDocument/2006/relationships/image" Target="../media/image186.png"/><Relationship Id="rId23" Type="http://schemas.openxmlformats.org/officeDocument/2006/relationships/image" Target="../media/image190.png"/><Relationship Id="rId28" Type="http://schemas.openxmlformats.org/officeDocument/2006/relationships/customXml" Target="../ink/ink193.xml"/><Relationship Id="rId36" Type="http://schemas.openxmlformats.org/officeDocument/2006/relationships/customXml" Target="../ink/ink197.xml"/><Relationship Id="rId49" Type="http://schemas.openxmlformats.org/officeDocument/2006/relationships/image" Target="../media/image203.png"/><Relationship Id="rId57" Type="http://schemas.openxmlformats.org/officeDocument/2006/relationships/image" Target="../media/image207.png"/><Relationship Id="rId10" Type="http://schemas.openxmlformats.org/officeDocument/2006/relationships/customXml" Target="../ink/ink184.xml"/><Relationship Id="rId31" Type="http://schemas.openxmlformats.org/officeDocument/2006/relationships/image" Target="../media/image194.png"/><Relationship Id="rId44" Type="http://schemas.openxmlformats.org/officeDocument/2006/relationships/customXml" Target="../ink/ink201.xml"/><Relationship Id="rId52" Type="http://schemas.openxmlformats.org/officeDocument/2006/relationships/customXml" Target="../ink/ink205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4.png"/><Relationship Id="rId18" Type="http://schemas.openxmlformats.org/officeDocument/2006/relationships/customXml" Target="../ink/ink217.xml"/><Relationship Id="rId26" Type="http://schemas.openxmlformats.org/officeDocument/2006/relationships/customXml" Target="../ink/ink221.xml"/><Relationship Id="rId39" Type="http://schemas.openxmlformats.org/officeDocument/2006/relationships/image" Target="../media/image227.png"/><Relationship Id="rId21" Type="http://schemas.openxmlformats.org/officeDocument/2006/relationships/image" Target="../media/image218.png"/><Relationship Id="rId34" Type="http://schemas.openxmlformats.org/officeDocument/2006/relationships/customXml" Target="../ink/ink225.xml"/><Relationship Id="rId42" Type="http://schemas.openxmlformats.org/officeDocument/2006/relationships/customXml" Target="../ink/ink229.xml"/><Relationship Id="rId47" Type="http://schemas.openxmlformats.org/officeDocument/2006/relationships/image" Target="../media/image231.png"/><Relationship Id="rId50" Type="http://schemas.openxmlformats.org/officeDocument/2006/relationships/customXml" Target="../ink/ink233.xml"/><Relationship Id="rId55" Type="http://schemas.openxmlformats.org/officeDocument/2006/relationships/image" Target="../media/image235.png"/><Relationship Id="rId63" Type="http://schemas.openxmlformats.org/officeDocument/2006/relationships/image" Target="../media/image239.png"/><Relationship Id="rId7" Type="http://schemas.openxmlformats.org/officeDocument/2006/relationships/image" Target="../media/image211.png"/><Relationship Id="rId2" Type="http://schemas.openxmlformats.org/officeDocument/2006/relationships/customXml" Target="../ink/ink209.xml"/><Relationship Id="rId16" Type="http://schemas.openxmlformats.org/officeDocument/2006/relationships/customXml" Target="../ink/ink216.xml"/><Relationship Id="rId29" Type="http://schemas.openxmlformats.org/officeDocument/2006/relationships/image" Target="../media/image222.png"/><Relationship Id="rId11" Type="http://schemas.openxmlformats.org/officeDocument/2006/relationships/image" Target="../media/image213.png"/><Relationship Id="rId24" Type="http://schemas.openxmlformats.org/officeDocument/2006/relationships/customXml" Target="../ink/ink220.xml"/><Relationship Id="rId32" Type="http://schemas.openxmlformats.org/officeDocument/2006/relationships/customXml" Target="../ink/ink224.xml"/><Relationship Id="rId37" Type="http://schemas.openxmlformats.org/officeDocument/2006/relationships/image" Target="../media/image226.png"/><Relationship Id="rId40" Type="http://schemas.openxmlformats.org/officeDocument/2006/relationships/customXml" Target="../ink/ink228.xml"/><Relationship Id="rId45" Type="http://schemas.openxmlformats.org/officeDocument/2006/relationships/image" Target="../media/image230.png"/><Relationship Id="rId53" Type="http://schemas.openxmlformats.org/officeDocument/2006/relationships/image" Target="../media/image234.png"/><Relationship Id="rId58" Type="http://schemas.openxmlformats.org/officeDocument/2006/relationships/customXml" Target="../ink/ink237.xml"/><Relationship Id="rId5" Type="http://schemas.openxmlformats.org/officeDocument/2006/relationships/image" Target="../media/image210.png"/><Relationship Id="rId61" Type="http://schemas.openxmlformats.org/officeDocument/2006/relationships/image" Target="../media/image238.png"/><Relationship Id="rId19" Type="http://schemas.openxmlformats.org/officeDocument/2006/relationships/image" Target="../media/image217.png"/><Relationship Id="rId14" Type="http://schemas.openxmlformats.org/officeDocument/2006/relationships/customXml" Target="../ink/ink215.xml"/><Relationship Id="rId22" Type="http://schemas.openxmlformats.org/officeDocument/2006/relationships/customXml" Target="../ink/ink219.xml"/><Relationship Id="rId27" Type="http://schemas.openxmlformats.org/officeDocument/2006/relationships/image" Target="../media/image221.png"/><Relationship Id="rId30" Type="http://schemas.openxmlformats.org/officeDocument/2006/relationships/customXml" Target="../ink/ink223.xml"/><Relationship Id="rId35" Type="http://schemas.openxmlformats.org/officeDocument/2006/relationships/image" Target="../media/image225.png"/><Relationship Id="rId43" Type="http://schemas.openxmlformats.org/officeDocument/2006/relationships/image" Target="../media/image229.png"/><Relationship Id="rId48" Type="http://schemas.openxmlformats.org/officeDocument/2006/relationships/customXml" Target="../ink/ink232.xml"/><Relationship Id="rId56" Type="http://schemas.openxmlformats.org/officeDocument/2006/relationships/customXml" Target="../ink/ink236.xml"/><Relationship Id="rId8" Type="http://schemas.openxmlformats.org/officeDocument/2006/relationships/customXml" Target="../ink/ink212.xml"/><Relationship Id="rId51" Type="http://schemas.openxmlformats.org/officeDocument/2006/relationships/image" Target="../media/image233.png"/><Relationship Id="rId3" Type="http://schemas.openxmlformats.org/officeDocument/2006/relationships/image" Target="../media/image209.png"/><Relationship Id="rId12" Type="http://schemas.openxmlformats.org/officeDocument/2006/relationships/customXml" Target="../ink/ink214.xml"/><Relationship Id="rId17" Type="http://schemas.openxmlformats.org/officeDocument/2006/relationships/image" Target="../media/image216.png"/><Relationship Id="rId25" Type="http://schemas.openxmlformats.org/officeDocument/2006/relationships/image" Target="../media/image220.png"/><Relationship Id="rId33" Type="http://schemas.openxmlformats.org/officeDocument/2006/relationships/image" Target="../media/image224.png"/><Relationship Id="rId38" Type="http://schemas.openxmlformats.org/officeDocument/2006/relationships/customXml" Target="../ink/ink227.xml"/><Relationship Id="rId46" Type="http://schemas.openxmlformats.org/officeDocument/2006/relationships/customXml" Target="../ink/ink231.xml"/><Relationship Id="rId59" Type="http://schemas.openxmlformats.org/officeDocument/2006/relationships/image" Target="../media/image237.png"/><Relationship Id="rId20" Type="http://schemas.openxmlformats.org/officeDocument/2006/relationships/customXml" Target="../ink/ink218.xml"/><Relationship Id="rId41" Type="http://schemas.openxmlformats.org/officeDocument/2006/relationships/image" Target="../media/image228.png"/><Relationship Id="rId54" Type="http://schemas.openxmlformats.org/officeDocument/2006/relationships/customXml" Target="../ink/ink235.xml"/><Relationship Id="rId62" Type="http://schemas.openxmlformats.org/officeDocument/2006/relationships/customXml" Target="../ink/ink23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1.xml"/><Relationship Id="rId15" Type="http://schemas.openxmlformats.org/officeDocument/2006/relationships/image" Target="../media/image215.png"/><Relationship Id="rId23" Type="http://schemas.openxmlformats.org/officeDocument/2006/relationships/image" Target="../media/image219.png"/><Relationship Id="rId28" Type="http://schemas.openxmlformats.org/officeDocument/2006/relationships/customXml" Target="../ink/ink222.xml"/><Relationship Id="rId36" Type="http://schemas.openxmlformats.org/officeDocument/2006/relationships/customXml" Target="../ink/ink226.xml"/><Relationship Id="rId49" Type="http://schemas.openxmlformats.org/officeDocument/2006/relationships/image" Target="../media/image232.png"/><Relationship Id="rId57" Type="http://schemas.openxmlformats.org/officeDocument/2006/relationships/image" Target="../media/image236.png"/><Relationship Id="rId10" Type="http://schemas.openxmlformats.org/officeDocument/2006/relationships/customXml" Target="../ink/ink213.xml"/><Relationship Id="rId31" Type="http://schemas.openxmlformats.org/officeDocument/2006/relationships/image" Target="../media/image223.png"/><Relationship Id="rId44" Type="http://schemas.openxmlformats.org/officeDocument/2006/relationships/customXml" Target="../ink/ink230.xml"/><Relationship Id="rId52" Type="http://schemas.openxmlformats.org/officeDocument/2006/relationships/customXml" Target="../ink/ink234.xml"/><Relationship Id="rId60" Type="http://schemas.openxmlformats.org/officeDocument/2006/relationships/customXml" Target="../ink/ink238.xml"/><Relationship Id="rId4" Type="http://schemas.openxmlformats.org/officeDocument/2006/relationships/customXml" Target="../ink/ink210.xml"/><Relationship Id="rId9" Type="http://schemas.openxmlformats.org/officeDocument/2006/relationships/image" Target="../media/image212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2.xml"/><Relationship Id="rId21" Type="http://schemas.openxmlformats.org/officeDocument/2006/relationships/image" Target="../media/image249.png"/><Relationship Id="rId42" Type="http://schemas.openxmlformats.org/officeDocument/2006/relationships/customXml" Target="../ink/ink260.xml"/><Relationship Id="rId47" Type="http://schemas.openxmlformats.org/officeDocument/2006/relationships/image" Target="../media/image262.png"/><Relationship Id="rId63" Type="http://schemas.openxmlformats.org/officeDocument/2006/relationships/image" Target="../media/image270.png"/><Relationship Id="rId68" Type="http://schemas.openxmlformats.org/officeDocument/2006/relationships/customXml" Target="../ink/ink273.xml"/><Relationship Id="rId2" Type="http://schemas.openxmlformats.org/officeDocument/2006/relationships/customXml" Target="../ink/ink240.xml"/><Relationship Id="rId16" Type="http://schemas.openxmlformats.org/officeDocument/2006/relationships/customXml" Target="../ink/ink247.xml"/><Relationship Id="rId29" Type="http://schemas.openxmlformats.org/officeDocument/2006/relationships/image" Target="../media/image253.png"/><Relationship Id="rId11" Type="http://schemas.openxmlformats.org/officeDocument/2006/relationships/image" Target="../media/image244.png"/><Relationship Id="rId24" Type="http://schemas.openxmlformats.org/officeDocument/2006/relationships/customXml" Target="../ink/ink251.xml"/><Relationship Id="rId32" Type="http://schemas.openxmlformats.org/officeDocument/2006/relationships/customXml" Target="../ink/ink255.xml"/><Relationship Id="rId37" Type="http://schemas.openxmlformats.org/officeDocument/2006/relationships/image" Target="../media/image257.png"/><Relationship Id="rId40" Type="http://schemas.openxmlformats.org/officeDocument/2006/relationships/customXml" Target="../ink/ink259.xml"/><Relationship Id="rId45" Type="http://schemas.openxmlformats.org/officeDocument/2006/relationships/image" Target="../media/image261.png"/><Relationship Id="rId53" Type="http://schemas.openxmlformats.org/officeDocument/2006/relationships/image" Target="../media/image265.png"/><Relationship Id="rId58" Type="http://schemas.openxmlformats.org/officeDocument/2006/relationships/customXml" Target="../ink/ink268.xml"/><Relationship Id="rId66" Type="http://schemas.openxmlformats.org/officeDocument/2006/relationships/customXml" Target="../ink/ink272.xml"/><Relationship Id="rId5" Type="http://schemas.openxmlformats.org/officeDocument/2006/relationships/image" Target="../media/image241.png"/><Relationship Id="rId61" Type="http://schemas.openxmlformats.org/officeDocument/2006/relationships/image" Target="../media/image269.png"/><Relationship Id="rId19" Type="http://schemas.openxmlformats.org/officeDocument/2006/relationships/image" Target="../media/image248.png"/><Relationship Id="rId14" Type="http://schemas.openxmlformats.org/officeDocument/2006/relationships/customXml" Target="../ink/ink246.xml"/><Relationship Id="rId22" Type="http://schemas.openxmlformats.org/officeDocument/2006/relationships/customXml" Target="../ink/ink250.xml"/><Relationship Id="rId27" Type="http://schemas.openxmlformats.org/officeDocument/2006/relationships/image" Target="../media/image252.png"/><Relationship Id="rId30" Type="http://schemas.openxmlformats.org/officeDocument/2006/relationships/customXml" Target="../ink/ink254.xml"/><Relationship Id="rId35" Type="http://schemas.openxmlformats.org/officeDocument/2006/relationships/image" Target="../media/image256.png"/><Relationship Id="rId43" Type="http://schemas.openxmlformats.org/officeDocument/2006/relationships/image" Target="../media/image260.png"/><Relationship Id="rId48" Type="http://schemas.openxmlformats.org/officeDocument/2006/relationships/customXml" Target="../ink/ink263.xml"/><Relationship Id="rId56" Type="http://schemas.openxmlformats.org/officeDocument/2006/relationships/customXml" Target="../ink/ink267.xml"/><Relationship Id="rId64" Type="http://schemas.openxmlformats.org/officeDocument/2006/relationships/customXml" Target="../ink/ink271.xml"/><Relationship Id="rId69" Type="http://schemas.openxmlformats.org/officeDocument/2006/relationships/image" Target="../media/image273.png"/><Relationship Id="rId8" Type="http://schemas.openxmlformats.org/officeDocument/2006/relationships/customXml" Target="../ink/ink243.xml"/><Relationship Id="rId51" Type="http://schemas.openxmlformats.org/officeDocument/2006/relationships/image" Target="../media/image264.png"/><Relationship Id="rId72" Type="http://schemas.openxmlformats.org/officeDocument/2006/relationships/customXml" Target="../ink/ink275.xml"/><Relationship Id="rId3" Type="http://schemas.openxmlformats.org/officeDocument/2006/relationships/image" Target="../media/image240.png"/><Relationship Id="rId12" Type="http://schemas.openxmlformats.org/officeDocument/2006/relationships/customXml" Target="../ink/ink245.xml"/><Relationship Id="rId17" Type="http://schemas.openxmlformats.org/officeDocument/2006/relationships/image" Target="../media/image247.png"/><Relationship Id="rId25" Type="http://schemas.openxmlformats.org/officeDocument/2006/relationships/image" Target="../media/image251.png"/><Relationship Id="rId33" Type="http://schemas.openxmlformats.org/officeDocument/2006/relationships/image" Target="../media/image255.png"/><Relationship Id="rId38" Type="http://schemas.openxmlformats.org/officeDocument/2006/relationships/customXml" Target="../ink/ink258.xml"/><Relationship Id="rId46" Type="http://schemas.openxmlformats.org/officeDocument/2006/relationships/customXml" Target="../ink/ink262.xml"/><Relationship Id="rId59" Type="http://schemas.openxmlformats.org/officeDocument/2006/relationships/image" Target="../media/image268.png"/><Relationship Id="rId67" Type="http://schemas.openxmlformats.org/officeDocument/2006/relationships/image" Target="../media/image272.png"/><Relationship Id="rId20" Type="http://schemas.openxmlformats.org/officeDocument/2006/relationships/customXml" Target="../ink/ink249.xml"/><Relationship Id="rId41" Type="http://schemas.openxmlformats.org/officeDocument/2006/relationships/image" Target="../media/image259.png"/><Relationship Id="rId54" Type="http://schemas.openxmlformats.org/officeDocument/2006/relationships/customXml" Target="../ink/ink266.xml"/><Relationship Id="rId62" Type="http://schemas.openxmlformats.org/officeDocument/2006/relationships/customXml" Target="../ink/ink270.xml"/><Relationship Id="rId70" Type="http://schemas.openxmlformats.org/officeDocument/2006/relationships/customXml" Target="../ink/ink27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42.xml"/><Relationship Id="rId15" Type="http://schemas.openxmlformats.org/officeDocument/2006/relationships/image" Target="../media/image246.png"/><Relationship Id="rId23" Type="http://schemas.openxmlformats.org/officeDocument/2006/relationships/image" Target="../media/image250.png"/><Relationship Id="rId28" Type="http://schemas.openxmlformats.org/officeDocument/2006/relationships/customXml" Target="../ink/ink253.xml"/><Relationship Id="rId36" Type="http://schemas.openxmlformats.org/officeDocument/2006/relationships/customXml" Target="../ink/ink257.xml"/><Relationship Id="rId49" Type="http://schemas.openxmlformats.org/officeDocument/2006/relationships/image" Target="../media/image263.png"/><Relationship Id="rId57" Type="http://schemas.openxmlformats.org/officeDocument/2006/relationships/image" Target="../media/image267.png"/><Relationship Id="rId10" Type="http://schemas.openxmlformats.org/officeDocument/2006/relationships/customXml" Target="../ink/ink244.xml"/><Relationship Id="rId31" Type="http://schemas.openxmlformats.org/officeDocument/2006/relationships/image" Target="../media/image254.png"/><Relationship Id="rId44" Type="http://schemas.openxmlformats.org/officeDocument/2006/relationships/customXml" Target="../ink/ink261.xml"/><Relationship Id="rId52" Type="http://schemas.openxmlformats.org/officeDocument/2006/relationships/customXml" Target="../ink/ink265.xml"/><Relationship Id="rId60" Type="http://schemas.openxmlformats.org/officeDocument/2006/relationships/customXml" Target="../ink/ink269.xml"/><Relationship Id="rId65" Type="http://schemas.openxmlformats.org/officeDocument/2006/relationships/image" Target="../media/image271.png"/><Relationship Id="rId73" Type="http://schemas.openxmlformats.org/officeDocument/2006/relationships/image" Target="../media/image275.png"/><Relationship Id="rId4" Type="http://schemas.openxmlformats.org/officeDocument/2006/relationships/customXml" Target="../ink/ink241.xml"/><Relationship Id="rId9" Type="http://schemas.openxmlformats.org/officeDocument/2006/relationships/image" Target="../media/image243.png"/><Relationship Id="rId13" Type="http://schemas.openxmlformats.org/officeDocument/2006/relationships/image" Target="../media/image245.png"/><Relationship Id="rId18" Type="http://schemas.openxmlformats.org/officeDocument/2006/relationships/customXml" Target="../ink/ink248.xml"/><Relationship Id="rId39" Type="http://schemas.openxmlformats.org/officeDocument/2006/relationships/image" Target="../media/image258.png"/><Relationship Id="rId34" Type="http://schemas.openxmlformats.org/officeDocument/2006/relationships/customXml" Target="../ink/ink256.xml"/><Relationship Id="rId50" Type="http://schemas.openxmlformats.org/officeDocument/2006/relationships/customXml" Target="../ink/ink264.xml"/><Relationship Id="rId55" Type="http://schemas.openxmlformats.org/officeDocument/2006/relationships/image" Target="../media/image266.png"/><Relationship Id="rId7" Type="http://schemas.openxmlformats.org/officeDocument/2006/relationships/image" Target="../media/image242.png"/><Relationship Id="rId71" Type="http://schemas.openxmlformats.org/officeDocument/2006/relationships/image" Target="../media/image27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1.png"/><Relationship Id="rId18" Type="http://schemas.openxmlformats.org/officeDocument/2006/relationships/customXml" Target="../ink/ink284.xml"/><Relationship Id="rId26" Type="http://schemas.openxmlformats.org/officeDocument/2006/relationships/customXml" Target="../ink/ink288.xml"/><Relationship Id="rId39" Type="http://schemas.openxmlformats.org/officeDocument/2006/relationships/image" Target="../media/image294.png"/><Relationship Id="rId21" Type="http://schemas.openxmlformats.org/officeDocument/2006/relationships/image" Target="../media/image285.png"/><Relationship Id="rId34" Type="http://schemas.openxmlformats.org/officeDocument/2006/relationships/customXml" Target="../ink/ink292.xml"/><Relationship Id="rId42" Type="http://schemas.openxmlformats.org/officeDocument/2006/relationships/customXml" Target="../ink/ink296.xml"/><Relationship Id="rId47" Type="http://schemas.openxmlformats.org/officeDocument/2006/relationships/image" Target="../media/image298.png"/><Relationship Id="rId50" Type="http://schemas.openxmlformats.org/officeDocument/2006/relationships/customXml" Target="../ink/ink300.xml"/><Relationship Id="rId55" Type="http://schemas.openxmlformats.org/officeDocument/2006/relationships/image" Target="../media/image302.png"/><Relationship Id="rId7" Type="http://schemas.openxmlformats.org/officeDocument/2006/relationships/image" Target="../media/image278.png"/><Relationship Id="rId2" Type="http://schemas.openxmlformats.org/officeDocument/2006/relationships/customXml" Target="../ink/ink276.xml"/><Relationship Id="rId16" Type="http://schemas.openxmlformats.org/officeDocument/2006/relationships/customXml" Target="../ink/ink283.xml"/><Relationship Id="rId29" Type="http://schemas.openxmlformats.org/officeDocument/2006/relationships/image" Target="../media/image289.png"/><Relationship Id="rId11" Type="http://schemas.openxmlformats.org/officeDocument/2006/relationships/image" Target="../media/image280.png"/><Relationship Id="rId24" Type="http://schemas.openxmlformats.org/officeDocument/2006/relationships/customXml" Target="../ink/ink287.xml"/><Relationship Id="rId32" Type="http://schemas.openxmlformats.org/officeDocument/2006/relationships/customXml" Target="../ink/ink291.xml"/><Relationship Id="rId37" Type="http://schemas.openxmlformats.org/officeDocument/2006/relationships/image" Target="../media/image293.png"/><Relationship Id="rId40" Type="http://schemas.openxmlformats.org/officeDocument/2006/relationships/customXml" Target="../ink/ink295.xml"/><Relationship Id="rId45" Type="http://schemas.openxmlformats.org/officeDocument/2006/relationships/image" Target="../media/image297.png"/><Relationship Id="rId53" Type="http://schemas.openxmlformats.org/officeDocument/2006/relationships/image" Target="../media/image301.png"/><Relationship Id="rId5" Type="http://schemas.openxmlformats.org/officeDocument/2006/relationships/image" Target="../media/image277.png"/><Relationship Id="rId10" Type="http://schemas.openxmlformats.org/officeDocument/2006/relationships/customXml" Target="../ink/ink280.xml"/><Relationship Id="rId19" Type="http://schemas.openxmlformats.org/officeDocument/2006/relationships/image" Target="../media/image284.png"/><Relationship Id="rId31" Type="http://schemas.openxmlformats.org/officeDocument/2006/relationships/image" Target="../media/image290.png"/><Relationship Id="rId44" Type="http://schemas.openxmlformats.org/officeDocument/2006/relationships/customXml" Target="../ink/ink297.xml"/><Relationship Id="rId52" Type="http://schemas.openxmlformats.org/officeDocument/2006/relationships/customXml" Target="../ink/ink301.xml"/><Relationship Id="rId4" Type="http://schemas.openxmlformats.org/officeDocument/2006/relationships/customXml" Target="../ink/ink277.xml"/><Relationship Id="rId9" Type="http://schemas.openxmlformats.org/officeDocument/2006/relationships/image" Target="../media/image279.png"/><Relationship Id="rId14" Type="http://schemas.openxmlformats.org/officeDocument/2006/relationships/customXml" Target="../ink/ink282.xml"/><Relationship Id="rId22" Type="http://schemas.openxmlformats.org/officeDocument/2006/relationships/customXml" Target="../ink/ink286.xml"/><Relationship Id="rId27" Type="http://schemas.openxmlformats.org/officeDocument/2006/relationships/image" Target="../media/image288.png"/><Relationship Id="rId30" Type="http://schemas.openxmlformats.org/officeDocument/2006/relationships/customXml" Target="../ink/ink290.xml"/><Relationship Id="rId35" Type="http://schemas.openxmlformats.org/officeDocument/2006/relationships/image" Target="../media/image292.png"/><Relationship Id="rId43" Type="http://schemas.openxmlformats.org/officeDocument/2006/relationships/image" Target="../media/image296.png"/><Relationship Id="rId48" Type="http://schemas.openxmlformats.org/officeDocument/2006/relationships/customXml" Target="../ink/ink299.xml"/><Relationship Id="rId8" Type="http://schemas.openxmlformats.org/officeDocument/2006/relationships/customXml" Target="../ink/ink279.xml"/><Relationship Id="rId51" Type="http://schemas.openxmlformats.org/officeDocument/2006/relationships/image" Target="../media/image300.png"/><Relationship Id="rId3" Type="http://schemas.openxmlformats.org/officeDocument/2006/relationships/image" Target="../media/image276.png"/><Relationship Id="rId12" Type="http://schemas.openxmlformats.org/officeDocument/2006/relationships/customXml" Target="../ink/ink281.xml"/><Relationship Id="rId17" Type="http://schemas.openxmlformats.org/officeDocument/2006/relationships/image" Target="../media/image283.png"/><Relationship Id="rId25" Type="http://schemas.openxmlformats.org/officeDocument/2006/relationships/image" Target="../media/image287.png"/><Relationship Id="rId33" Type="http://schemas.openxmlformats.org/officeDocument/2006/relationships/image" Target="../media/image291.png"/><Relationship Id="rId38" Type="http://schemas.openxmlformats.org/officeDocument/2006/relationships/customXml" Target="../ink/ink294.xml"/><Relationship Id="rId46" Type="http://schemas.openxmlformats.org/officeDocument/2006/relationships/customXml" Target="../ink/ink298.xml"/><Relationship Id="rId20" Type="http://schemas.openxmlformats.org/officeDocument/2006/relationships/customXml" Target="../ink/ink285.xml"/><Relationship Id="rId41" Type="http://schemas.openxmlformats.org/officeDocument/2006/relationships/image" Target="../media/image295.png"/><Relationship Id="rId54" Type="http://schemas.openxmlformats.org/officeDocument/2006/relationships/customXml" Target="../ink/ink30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8.xml"/><Relationship Id="rId15" Type="http://schemas.openxmlformats.org/officeDocument/2006/relationships/image" Target="../media/image282.png"/><Relationship Id="rId23" Type="http://schemas.openxmlformats.org/officeDocument/2006/relationships/image" Target="../media/image286.png"/><Relationship Id="rId28" Type="http://schemas.openxmlformats.org/officeDocument/2006/relationships/customXml" Target="../ink/ink289.xml"/><Relationship Id="rId36" Type="http://schemas.openxmlformats.org/officeDocument/2006/relationships/customXml" Target="../ink/ink293.xml"/><Relationship Id="rId49" Type="http://schemas.openxmlformats.org/officeDocument/2006/relationships/image" Target="../media/image299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5.xml"/><Relationship Id="rId21" Type="http://schemas.openxmlformats.org/officeDocument/2006/relationships/image" Target="../media/image312.png"/><Relationship Id="rId42" Type="http://schemas.openxmlformats.org/officeDocument/2006/relationships/customXml" Target="../ink/ink323.xml"/><Relationship Id="rId47" Type="http://schemas.openxmlformats.org/officeDocument/2006/relationships/image" Target="../media/image325.png"/><Relationship Id="rId63" Type="http://schemas.openxmlformats.org/officeDocument/2006/relationships/image" Target="../media/image333.png"/><Relationship Id="rId68" Type="http://schemas.openxmlformats.org/officeDocument/2006/relationships/customXml" Target="../ink/ink336.xml"/><Relationship Id="rId84" Type="http://schemas.openxmlformats.org/officeDocument/2006/relationships/customXml" Target="../ink/ink344.xml"/><Relationship Id="rId89" Type="http://schemas.openxmlformats.org/officeDocument/2006/relationships/image" Target="../media/image346.png"/><Relationship Id="rId16" Type="http://schemas.openxmlformats.org/officeDocument/2006/relationships/customXml" Target="../ink/ink310.xml"/><Relationship Id="rId11" Type="http://schemas.openxmlformats.org/officeDocument/2006/relationships/image" Target="../media/image307.png"/><Relationship Id="rId32" Type="http://schemas.openxmlformats.org/officeDocument/2006/relationships/customXml" Target="../ink/ink318.xml"/><Relationship Id="rId37" Type="http://schemas.openxmlformats.org/officeDocument/2006/relationships/image" Target="../media/image320.png"/><Relationship Id="rId53" Type="http://schemas.openxmlformats.org/officeDocument/2006/relationships/image" Target="../media/image328.png"/><Relationship Id="rId58" Type="http://schemas.openxmlformats.org/officeDocument/2006/relationships/customXml" Target="../ink/ink331.xml"/><Relationship Id="rId74" Type="http://schemas.openxmlformats.org/officeDocument/2006/relationships/customXml" Target="../ink/ink339.xml"/><Relationship Id="rId79" Type="http://schemas.openxmlformats.org/officeDocument/2006/relationships/image" Target="../media/image341.png"/><Relationship Id="rId102" Type="http://schemas.openxmlformats.org/officeDocument/2006/relationships/customXml" Target="../ink/ink353.xml"/><Relationship Id="rId5" Type="http://schemas.openxmlformats.org/officeDocument/2006/relationships/image" Target="../media/image304.png"/><Relationship Id="rId90" Type="http://schemas.openxmlformats.org/officeDocument/2006/relationships/customXml" Target="../ink/ink347.xml"/><Relationship Id="rId95" Type="http://schemas.openxmlformats.org/officeDocument/2006/relationships/image" Target="../media/image349.png"/><Relationship Id="rId22" Type="http://schemas.openxmlformats.org/officeDocument/2006/relationships/customXml" Target="../ink/ink313.xml"/><Relationship Id="rId27" Type="http://schemas.openxmlformats.org/officeDocument/2006/relationships/image" Target="../media/image315.png"/><Relationship Id="rId43" Type="http://schemas.openxmlformats.org/officeDocument/2006/relationships/image" Target="../media/image323.png"/><Relationship Id="rId48" Type="http://schemas.openxmlformats.org/officeDocument/2006/relationships/customXml" Target="../ink/ink326.xml"/><Relationship Id="rId64" Type="http://schemas.openxmlformats.org/officeDocument/2006/relationships/customXml" Target="../ink/ink334.xml"/><Relationship Id="rId69" Type="http://schemas.openxmlformats.org/officeDocument/2006/relationships/image" Target="../media/image336.png"/><Relationship Id="rId80" Type="http://schemas.openxmlformats.org/officeDocument/2006/relationships/customXml" Target="../ink/ink342.xml"/><Relationship Id="rId85" Type="http://schemas.openxmlformats.org/officeDocument/2006/relationships/image" Target="../media/image344.png"/><Relationship Id="rId12" Type="http://schemas.openxmlformats.org/officeDocument/2006/relationships/customXml" Target="../ink/ink308.xml"/><Relationship Id="rId17" Type="http://schemas.openxmlformats.org/officeDocument/2006/relationships/image" Target="../media/image310.png"/><Relationship Id="rId33" Type="http://schemas.openxmlformats.org/officeDocument/2006/relationships/image" Target="../media/image318.png"/><Relationship Id="rId38" Type="http://schemas.openxmlformats.org/officeDocument/2006/relationships/customXml" Target="../ink/ink321.xml"/><Relationship Id="rId59" Type="http://schemas.openxmlformats.org/officeDocument/2006/relationships/image" Target="../media/image331.png"/><Relationship Id="rId103" Type="http://schemas.openxmlformats.org/officeDocument/2006/relationships/image" Target="../media/image353.png"/><Relationship Id="rId20" Type="http://schemas.openxmlformats.org/officeDocument/2006/relationships/customXml" Target="../ink/ink312.xml"/><Relationship Id="rId41" Type="http://schemas.openxmlformats.org/officeDocument/2006/relationships/image" Target="../media/image322.png"/><Relationship Id="rId54" Type="http://schemas.openxmlformats.org/officeDocument/2006/relationships/customXml" Target="../ink/ink329.xml"/><Relationship Id="rId62" Type="http://schemas.openxmlformats.org/officeDocument/2006/relationships/customXml" Target="../ink/ink333.xml"/><Relationship Id="rId70" Type="http://schemas.openxmlformats.org/officeDocument/2006/relationships/customXml" Target="../ink/ink337.xml"/><Relationship Id="rId75" Type="http://schemas.openxmlformats.org/officeDocument/2006/relationships/image" Target="../media/image339.png"/><Relationship Id="rId83" Type="http://schemas.openxmlformats.org/officeDocument/2006/relationships/image" Target="../media/image343.png"/><Relationship Id="rId88" Type="http://schemas.openxmlformats.org/officeDocument/2006/relationships/customXml" Target="../ink/ink346.xml"/><Relationship Id="rId91" Type="http://schemas.openxmlformats.org/officeDocument/2006/relationships/image" Target="../media/image347.png"/><Relationship Id="rId96" Type="http://schemas.openxmlformats.org/officeDocument/2006/relationships/customXml" Target="../ink/ink35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05.xml"/><Relationship Id="rId15" Type="http://schemas.openxmlformats.org/officeDocument/2006/relationships/image" Target="../media/image309.png"/><Relationship Id="rId23" Type="http://schemas.openxmlformats.org/officeDocument/2006/relationships/image" Target="../media/image313.png"/><Relationship Id="rId28" Type="http://schemas.openxmlformats.org/officeDocument/2006/relationships/customXml" Target="../ink/ink316.xml"/><Relationship Id="rId36" Type="http://schemas.openxmlformats.org/officeDocument/2006/relationships/customXml" Target="../ink/ink320.xml"/><Relationship Id="rId49" Type="http://schemas.openxmlformats.org/officeDocument/2006/relationships/image" Target="../media/image326.png"/><Relationship Id="rId57" Type="http://schemas.openxmlformats.org/officeDocument/2006/relationships/image" Target="../media/image330.png"/><Relationship Id="rId10" Type="http://schemas.openxmlformats.org/officeDocument/2006/relationships/customXml" Target="../ink/ink307.xml"/><Relationship Id="rId31" Type="http://schemas.openxmlformats.org/officeDocument/2006/relationships/image" Target="../media/image317.png"/><Relationship Id="rId44" Type="http://schemas.openxmlformats.org/officeDocument/2006/relationships/customXml" Target="../ink/ink324.xml"/><Relationship Id="rId52" Type="http://schemas.openxmlformats.org/officeDocument/2006/relationships/customXml" Target="../ink/ink328.xml"/><Relationship Id="rId60" Type="http://schemas.openxmlformats.org/officeDocument/2006/relationships/customXml" Target="../ink/ink332.xml"/><Relationship Id="rId65" Type="http://schemas.openxmlformats.org/officeDocument/2006/relationships/image" Target="../media/image334.png"/><Relationship Id="rId73" Type="http://schemas.openxmlformats.org/officeDocument/2006/relationships/image" Target="../media/image338.png"/><Relationship Id="rId78" Type="http://schemas.openxmlformats.org/officeDocument/2006/relationships/customXml" Target="../ink/ink341.xml"/><Relationship Id="rId81" Type="http://schemas.openxmlformats.org/officeDocument/2006/relationships/image" Target="../media/image342.png"/><Relationship Id="rId86" Type="http://schemas.openxmlformats.org/officeDocument/2006/relationships/customXml" Target="../ink/ink345.xml"/><Relationship Id="rId94" Type="http://schemas.openxmlformats.org/officeDocument/2006/relationships/customXml" Target="../ink/ink349.xml"/><Relationship Id="rId99" Type="http://schemas.openxmlformats.org/officeDocument/2006/relationships/image" Target="../media/image351.png"/><Relationship Id="rId101" Type="http://schemas.openxmlformats.org/officeDocument/2006/relationships/image" Target="../media/image352.png"/><Relationship Id="rId4" Type="http://schemas.openxmlformats.org/officeDocument/2006/relationships/customXml" Target="../ink/ink304.xml"/><Relationship Id="rId9" Type="http://schemas.openxmlformats.org/officeDocument/2006/relationships/image" Target="../media/image306.png"/><Relationship Id="rId13" Type="http://schemas.openxmlformats.org/officeDocument/2006/relationships/image" Target="../media/image308.png"/><Relationship Id="rId18" Type="http://schemas.openxmlformats.org/officeDocument/2006/relationships/customXml" Target="../ink/ink311.xml"/><Relationship Id="rId39" Type="http://schemas.openxmlformats.org/officeDocument/2006/relationships/image" Target="../media/image321.png"/><Relationship Id="rId34" Type="http://schemas.openxmlformats.org/officeDocument/2006/relationships/customXml" Target="../ink/ink319.xml"/><Relationship Id="rId50" Type="http://schemas.openxmlformats.org/officeDocument/2006/relationships/customXml" Target="../ink/ink327.xml"/><Relationship Id="rId55" Type="http://schemas.openxmlformats.org/officeDocument/2006/relationships/image" Target="../media/image329.png"/><Relationship Id="rId76" Type="http://schemas.openxmlformats.org/officeDocument/2006/relationships/customXml" Target="../ink/ink340.xml"/><Relationship Id="rId97" Type="http://schemas.openxmlformats.org/officeDocument/2006/relationships/image" Target="../media/image350.png"/><Relationship Id="rId104" Type="http://schemas.openxmlformats.org/officeDocument/2006/relationships/customXml" Target="../ink/ink354.xml"/><Relationship Id="rId7" Type="http://schemas.openxmlformats.org/officeDocument/2006/relationships/image" Target="../media/image305.png"/><Relationship Id="rId71" Type="http://schemas.openxmlformats.org/officeDocument/2006/relationships/image" Target="../media/image337.png"/><Relationship Id="rId92" Type="http://schemas.openxmlformats.org/officeDocument/2006/relationships/customXml" Target="../ink/ink348.xml"/><Relationship Id="rId2" Type="http://schemas.openxmlformats.org/officeDocument/2006/relationships/customXml" Target="../ink/ink303.xml"/><Relationship Id="rId29" Type="http://schemas.openxmlformats.org/officeDocument/2006/relationships/image" Target="../media/image316.png"/><Relationship Id="rId24" Type="http://schemas.openxmlformats.org/officeDocument/2006/relationships/customXml" Target="../ink/ink314.xml"/><Relationship Id="rId40" Type="http://schemas.openxmlformats.org/officeDocument/2006/relationships/customXml" Target="../ink/ink322.xml"/><Relationship Id="rId45" Type="http://schemas.openxmlformats.org/officeDocument/2006/relationships/image" Target="../media/image324.png"/><Relationship Id="rId66" Type="http://schemas.openxmlformats.org/officeDocument/2006/relationships/customXml" Target="../ink/ink335.xml"/><Relationship Id="rId87" Type="http://schemas.openxmlformats.org/officeDocument/2006/relationships/image" Target="../media/image345.png"/><Relationship Id="rId61" Type="http://schemas.openxmlformats.org/officeDocument/2006/relationships/image" Target="../media/image332.png"/><Relationship Id="rId82" Type="http://schemas.openxmlformats.org/officeDocument/2006/relationships/customXml" Target="../ink/ink343.xml"/><Relationship Id="rId19" Type="http://schemas.openxmlformats.org/officeDocument/2006/relationships/image" Target="../media/image311.png"/><Relationship Id="rId14" Type="http://schemas.openxmlformats.org/officeDocument/2006/relationships/customXml" Target="../ink/ink309.xml"/><Relationship Id="rId30" Type="http://schemas.openxmlformats.org/officeDocument/2006/relationships/customXml" Target="../ink/ink317.xml"/><Relationship Id="rId35" Type="http://schemas.openxmlformats.org/officeDocument/2006/relationships/image" Target="../media/image319.png"/><Relationship Id="rId56" Type="http://schemas.openxmlformats.org/officeDocument/2006/relationships/customXml" Target="../ink/ink330.xml"/><Relationship Id="rId77" Type="http://schemas.openxmlformats.org/officeDocument/2006/relationships/image" Target="../media/image340.png"/><Relationship Id="rId100" Type="http://schemas.openxmlformats.org/officeDocument/2006/relationships/customXml" Target="../ink/ink352.xml"/><Relationship Id="rId105" Type="http://schemas.openxmlformats.org/officeDocument/2006/relationships/image" Target="../media/image354.png"/><Relationship Id="rId8" Type="http://schemas.openxmlformats.org/officeDocument/2006/relationships/customXml" Target="../ink/ink306.xml"/><Relationship Id="rId51" Type="http://schemas.openxmlformats.org/officeDocument/2006/relationships/image" Target="../media/image327.png"/><Relationship Id="rId72" Type="http://schemas.openxmlformats.org/officeDocument/2006/relationships/customXml" Target="../ink/ink338.xml"/><Relationship Id="rId93" Type="http://schemas.openxmlformats.org/officeDocument/2006/relationships/image" Target="../media/image348.png"/><Relationship Id="rId98" Type="http://schemas.openxmlformats.org/officeDocument/2006/relationships/customXml" Target="../ink/ink351.xml"/><Relationship Id="rId3" Type="http://schemas.openxmlformats.org/officeDocument/2006/relationships/image" Target="../media/image303.png"/><Relationship Id="rId25" Type="http://schemas.openxmlformats.org/officeDocument/2006/relationships/image" Target="../media/image314.png"/><Relationship Id="rId46" Type="http://schemas.openxmlformats.org/officeDocument/2006/relationships/customXml" Target="../ink/ink325.xml"/><Relationship Id="rId67" Type="http://schemas.openxmlformats.org/officeDocument/2006/relationships/image" Target="../media/image335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7.xml"/><Relationship Id="rId21" Type="http://schemas.openxmlformats.org/officeDocument/2006/relationships/image" Target="../media/image364.png"/><Relationship Id="rId42" Type="http://schemas.openxmlformats.org/officeDocument/2006/relationships/customXml" Target="../ink/ink375.xml"/><Relationship Id="rId47" Type="http://schemas.openxmlformats.org/officeDocument/2006/relationships/image" Target="../media/image377.png"/><Relationship Id="rId63" Type="http://schemas.openxmlformats.org/officeDocument/2006/relationships/image" Target="../media/image385.png"/><Relationship Id="rId68" Type="http://schemas.openxmlformats.org/officeDocument/2006/relationships/customXml" Target="../ink/ink388.xml"/><Relationship Id="rId7" Type="http://schemas.openxmlformats.org/officeDocument/2006/relationships/image" Target="../media/image357.png"/><Relationship Id="rId2" Type="http://schemas.openxmlformats.org/officeDocument/2006/relationships/customXml" Target="../ink/ink355.xml"/><Relationship Id="rId16" Type="http://schemas.openxmlformats.org/officeDocument/2006/relationships/customXml" Target="../ink/ink362.xml"/><Relationship Id="rId29" Type="http://schemas.openxmlformats.org/officeDocument/2006/relationships/image" Target="../media/image368.png"/><Relationship Id="rId11" Type="http://schemas.openxmlformats.org/officeDocument/2006/relationships/image" Target="../media/image359.png"/><Relationship Id="rId24" Type="http://schemas.openxmlformats.org/officeDocument/2006/relationships/customXml" Target="../ink/ink366.xml"/><Relationship Id="rId32" Type="http://schemas.openxmlformats.org/officeDocument/2006/relationships/customXml" Target="../ink/ink370.xml"/><Relationship Id="rId37" Type="http://schemas.openxmlformats.org/officeDocument/2006/relationships/image" Target="../media/image372.png"/><Relationship Id="rId40" Type="http://schemas.openxmlformats.org/officeDocument/2006/relationships/customXml" Target="../ink/ink374.xml"/><Relationship Id="rId45" Type="http://schemas.openxmlformats.org/officeDocument/2006/relationships/image" Target="../media/image376.png"/><Relationship Id="rId53" Type="http://schemas.openxmlformats.org/officeDocument/2006/relationships/image" Target="../media/image380.png"/><Relationship Id="rId58" Type="http://schemas.openxmlformats.org/officeDocument/2006/relationships/customXml" Target="../ink/ink383.xml"/><Relationship Id="rId66" Type="http://schemas.openxmlformats.org/officeDocument/2006/relationships/customXml" Target="../ink/ink387.xml"/><Relationship Id="rId5" Type="http://schemas.openxmlformats.org/officeDocument/2006/relationships/image" Target="../media/image356.png"/><Relationship Id="rId61" Type="http://schemas.openxmlformats.org/officeDocument/2006/relationships/image" Target="../media/image384.png"/><Relationship Id="rId19" Type="http://schemas.openxmlformats.org/officeDocument/2006/relationships/image" Target="../media/image363.png"/><Relationship Id="rId14" Type="http://schemas.openxmlformats.org/officeDocument/2006/relationships/customXml" Target="../ink/ink361.xml"/><Relationship Id="rId22" Type="http://schemas.openxmlformats.org/officeDocument/2006/relationships/customXml" Target="../ink/ink365.xml"/><Relationship Id="rId27" Type="http://schemas.openxmlformats.org/officeDocument/2006/relationships/image" Target="../media/image367.png"/><Relationship Id="rId30" Type="http://schemas.openxmlformats.org/officeDocument/2006/relationships/customXml" Target="../ink/ink369.xml"/><Relationship Id="rId35" Type="http://schemas.openxmlformats.org/officeDocument/2006/relationships/image" Target="../media/image371.png"/><Relationship Id="rId43" Type="http://schemas.openxmlformats.org/officeDocument/2006/relationships/image" Target="../media/image375.png"/><Relationship Id="rId48" Type="http://schemas.openxmlformats.org/officeDocument/2006/relationships/customXml" Target="../ink/ink378.xml"/><Relationship Id="rId56" Type="http://schemas.openxmlformats.org/officeDocument/2006/relationships/customXml" Target="../ink/ink382.xml"/><Relationship Id="rId64" Type="http://schemas.openxmlformats.org/officeDocument/2006/relationships/customXml" Target="../ink/ink386.xml"/><Relationship Id="rId69" Type="http://schemas.openxmlformats.org/officeDocument/2006/relationships/image" Target="../media/image388.png"/><Relationship Id="rId8" Type="http://schemas.openxmlformats.org/officeDocument/2006/relationships/customXml" Target="../ink/ink358.xml"/><Relationship Id="rId51" Type="http://schemas.openxmlformats.org/officeDocument/2006/relationships/image" Target="../media/image379.png"/><Relationship Id="rId3" Type="http://schemas.openxmlformats.org/officeDocument/2006/relationships/image" Target="../media/image355.png"/><Relationship Id="rId12" Type="http://schemas.openxmlformats.org/officeDocument/2006/relationships/customXml" Target="../ink/ink360.xml"/><Relationship Id="rId17" Type="http://schemas.openxmlformats.org/officeDocument/2006/relationships/image" Target="../media/image362.png"/><Relationship Id="rId25" Type="http://schemas.openxmlformats.org/officeDocument/2006/relationships/image" Target="../media/image366.png"/><Relationship Id="rId33" Type="http://schemas.openxmlformats.org/officeDocument/2006/relationships/image" Target="../media/image370.png"/><Relationship Id="rId38" Type="http://schemas.openxmlformats.org/officeDocument/2006/relationships/customXml" Target="../ink/ink373.xml"/><Relationship Id="rId46" Type="http://schemas.openxmlformats.org/officeDocument/2006/relationships/customXml" Target="../ink/ink377.xml"/><Relationship Id="rId59" Type="http://schemas.openxmlformats.org/officeDocument/2006/relationships/image" Target="../media/image383.png"/><Relationship Id="rId67" Type="http://schemas.openxmlformats.org/officeDocument/2006/relationships/image" Target="../media/image387.png"/><Relationship Id="rId20" Type="http://schemas.openxmlformats.org/officeDocument/2006/relationships/customXml" Target="../ink/ink364.xml"/><Relationship Id="rId41" Type="http://schemas.openxmlformats.org/officeDocument/2006/relationships/image" Target="../media/image374.png"/><Relationship Id="rId54" Type="http://schemas.openxmlformats.org/officeDocument/2006/relationships/customXml" Target="../ink/ink381.xml"/><Relationship Id="rId62" Type="http://schemas.openxmlformats.org/officeDocument/2006/relationships/customXml" Target="../ink/ink38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57.xml"/><Relationship Id="rId15" Type="http://schemas.openxmlformats.org/officeDocument/2006/relationships/image" Target="../media/image361.png"/><Relationship Id="rId23" Type="http://schemas.openxmlformats.org/officeDocument/2006/relationships/image" Target="../media/image365.png"/><Relationship Id="rId28" Type="http://schemas.openxmlformats.org/officeDocument/2006/relationships/customXml" Target="../ink/ink368.xml"/><Relationship Id="rId36" Type="http://schemas.openxmlformats.org/officeDocument/2006/relationships/customXml" Target="../ink/ink372.xml"/><Relationship Id="rId49" Type="http://schemas.openxmlformats.org/officeDocument/2006/relationships/image" Target="../media/image378.png"/><Relationship Id="rId57" Type="http://schemas.openxmlformats.org/officeDocument/2006/relationships/image" Target="../media/image382.png"/><Relationship Id="rId10" Type="http://schemas.openxmlformats.org/officeDocument/2006/relationships/customXml" Target="../ink/ink359.xml"/><Relationship Id="rId31" Type="http://schemas.openxmlformats.org/officeDocument/2006/relationships/image" Target="../media/image369.png"/><Relationship Id="rId44" Type="http://schemas.openxmlformats.org/officeDocument/2006/relationships/customXml" Target="../ink/ink376.xml"/><Relationship Id="rId52" Type="http://schemas.openxmlformats.org/officeDocument/2006/relationships/customXml" Target="../ink/ink380.xml"/><Relationship Id="rId60" Type="http://schemas.openxmlformats.org/officeDocument/2006/relationships/customXml" Target="../ink/ink384.xml"/><Relationship Id="rId65" Type="http://schemas.openxmlformats.org/officeDocument/2006/relationships/image" Target="../media/image386.png"/><Relationship Id="rId4" Type="http://schemas.openxmlformats.org/officeDocument/2006/relationships/customXml" Target="../ink/ink356.xml"/><Relationship Id="rId9" Type="http://schemas.openxmlformats.org/officeDocument/2006/relationships/image" Target="../media/image358.png"/><Relationship Id="rId13" Type="http://schemas.openxmlformats.org/officeDocument/2006/relationships/image" Target="../media/image360.png"/><Relationship Id="rId18" Type="http://schemas.openxmlformats.org/officeDocument/2006/relationships/customXml" Target="../ink/ink363.xml"/><Relationship Id="rId39" Type="http://schemas.openxmlformats.org/officeDocument/2006/relationships/image" Target="../media/image373.png"/><Relationship Id="rId34" Type="http://schemas.openxmlformats.org/officeDocument/2006/relationships/customXml" Target="../ink/ink371.xml"/><Relationship Id="rId50" Type="http://schemas.openxmlformats.org/officeDocument/2006/relationships/customXml" Target="../ink/ink379.xml"/><Relationship Id="rId55" Type="http://schemas.openxmlformats.org/officeDocument/2006/relationships/image" Target="../media/image3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3">
                <a:extLst>
                  <a:ext uri="{FF2B5EF4-FFF2-40B4-BE49-F238E27FC236}">
                    <a16:creationId xmlns:a16="http://schemas.microsoft.com/office/drawing/2014/main" id="{93786732-6B23-F777-A9EF-97F276D561D7}"/>
                  </a:ext>
                </a:extLst>
              </p14:cNvPr>
              <p14:cNvContentPartPr/>
              <p14:nvPr/>
            </p14:nvContentPartPr>
            <p14:xfrm>
              <a:off x="2927263" y="420044"/>
              <a:ext cx="1339560" cy="472680"/>
            </p14:xfrm>
          </p:contentPart>
        </mc:Choice>
        <mc:Fallback>
          <p:pic>
            <p:nvPicPr>
              <p:cNvPr id="12" name="Ink 13">
                <a:extLst>
                  <a:ext uri="{FF2B5EF4-FFF2-40B4-BE49-F238E27FC236}">
                    <a16:creationId xmlns:a16="http://schemas.microsoft.com/office/drawing/2014/main" id="{93786732-6B23-F777-A9EF-97F276D561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9703" y="412844"/>
                <a:ext cx="135468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2AE3C773-FD1E-A6FE-D7CE-3804908C6ED9}"/>
                  </a:ext>
                </a:extLst>
              </p14:cNvPr>
              <p14:cNvContentPartPr/>
              <p14:nvPr/>
            </p14:nvContentPartPr>
            <p14:xfrm>
              <a:off x="849703" y="402044"/>
              <a:ext cx="1524600" cy="51264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2AE3C773-FD1E-A6FE-D7CE-3804908C6E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2143" y="394479"/>
                <a:ext cx="1539720" cy="527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6E0D23-1C5A-3E55-3E02-B37400D3C8C0}"/>
                  </a:ext>
                </a:extLst>
              </p14:cNvPr>
              <p14:cNvContentPartPr/>
              <p14:nvPr/>
            </p14:nvContentPartPr>
            <p14:xfrm>
              <a:off x="4555543" y="511844"/>
              <a:ext cx="25560" cy="82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6E0D23-1C5A-3E55-3E02-B37400D3C8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47983" y="504284"/>
                <a:ext cx="406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20AEAF4-1E0D-6EA4-EBA7-AA197512D1BC}"/>
                  </a:ext>
                </a:extLst>
              </p14:cNvPr>
              <p14:cNvContentPartPr/>
              <p14:nvPr/>
            </p14:nvContentPartPr>
            <p14:xfrm>
              <a:off x="4561663" y="713084"/>
              <a:ext cx="100800" cy="6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20AEAF4-1E0D-6EA4-EBA7-AA197512D1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54103" y="705524"/>
                <a:ext cx="1159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5">
                <a:extLst>
                  <a:ext uri="{FF2B5EF4-FFF2-40B4-BE49-F238E27FC236}">
                    <a16:creationId xmlns:a16="http://schemas.microsoft.com/office/drawing/2014/main" id="{77B69D1C-38E3-5182-6132-BD1C9445C250}"/>
                  </a:ext>
                </a:extLst>
              </p14:cNvPr>
              <p14:cNvContentPartPr/>
              <p14:nvPr/>
            </p14:nvContentPartPr>
            <p14:xfrm>
              <a:off x="7089223" y="216284"/>
              <a:ext cx="264600" cy="371160"/>
            </p14:xfrm>
          </p:contentPart>
        </mc:Choice>
        <mc:Fallback>
          <p:pic>
            <p:nvPicPr>
              <p:cNvPr id="24" name="Ink 25">
                <a:extLst>
                  <a:ext uri="{FF2B5EF4-FFF2-40B4-BE49-F238E27FC236}">
                    <a16:creationId xmlns:a16="http://schemas.microsoft.com/office/drawing/2014/main" id="{77B69D1C-38E3-5182-6132-BD1C9445C2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81653" y="208724"/>
                <a:ext cx="279741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552B68AA-4465-05AD-4F4E-796240114922}"/>
                  </a:ext>
                </a:extLst>
              </p14:cNvPr>
              <p14:cNvContentPartPr/>
              <p14:nvPr/>
            </p14:nvContentPartPr>
            <p14:xfrm>
              <a:off x="4990063" y="266684"/>
              <a:ext cx="1603080" cy="46548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552B68AA-4465-05AD-4F4E-7962401149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82501" y="259124"/>
                <a:ext cx="1618203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12679C1-9722-880B-A186-7690CE6909F0}"/>
                  </a:ext>
                </a:extLst>
              </p14:cNvPr>
              <p14:cNvContentPartPr/>
              <p14:nvPr/>
            </p14:nvContentPartPr>
            <p14:xfrm>
              <a:off x="7460023" y="361004"/>
              <a:ext cx="145080" cy="177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12679C1-9722-880B-A186-7690CE6909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2463" y="353444"/>
                <a:ext cx="1602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C7580B4-C345-6A1D-2A66-513113CDBC7C}"/>
                  </a:ext>
                </a:extLst>
              </p14:cNvPr>
              <p14:cNvContentPartPr/>
              <p14:nvPr/>
            </p14:nvContentPartPr>
            <p14:xfrm>
              <a:off x="7843783" y="354524"/>
              <a:ext cx="69480" cy="38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C7580B4-C345-6A1D-2A66-513113CDBC7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36223" y="346964"/>
                <a:ext cx="846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C93BD82-2437-867B-30B1-3877BEBA439E}"/>
                  </a:ext>
                </a:extLst>
              </p14:cNvPr>
              <p14:cNvContentPartPr/>
              <p14:nvPr/>
            </p14:nvContentPartPr>
            <p14:xfrm>
              <a:off x="7906423" y="499244"/>
              <a:ext cx="38160" cy="25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C93BD82-2437-867B-30B1-3877BEBA439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98863" y="491684"/>
                <a:ext cx="532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86D812C6-2511-49E0-D9FE-16D95DB75591}"/>
                  </a:ext>
                </a:extLst>
              </p14:cNvPr>
              <p14:cNvContentPartPr/>
              <p14:nvPr/>
            </p14:nvContentPartPr>
            <p14:xfrm>
              <a:off x="8454343" y="223124"/>
              <a:ext cx="3670920" cy="452520"/>
            </p14:xfrm>
          </p:contentPart>
        </mc:Choice>
        <mc:Fallback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86D812C6-2511-49E0-D9FE-16D95DB7559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46784" y="215558"/>
                <a:ext cx="3686039" cy="467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2507707-90F0-8948-F711-1C99DFF0B473}"/>
                  </a:ext>
                </a:extLst>
              </p14:cNvPr>
              <p14:cNvContentPartPr/>
              <p14:nvPr/>
            </p14:nvContentPartPr>
            <p14:xfrm>
              <a:off x="2719543" y="1718924"/>
              <a:ext cx="176400" cy="44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2507707-90F0-8948-F711-1C99DFF0B47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11983" y="1711364"/>
                <a:ext cx="1915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98587A1-75FF-6C49-50D7-DF6BC9351D54}"/>
                  </a:ext>
                </a:extLst>
              </p14:cNvPr>
              <p14:cNvContentPartPr/>
              <p14:nvPr/>
            </p14:nvContentPartPr>
            <p14:xfrm>
              <a:off x="2763463" y="1882364"/>
              <a:ext cx="245520" cy="12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98587A1-75FF-6C49-50D7-DF6BC9351D5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56263" y="1874804"/>
                <a:ext cx="2606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406E9A1-B1C0-DA61-5D0E-7D3C3EEBF198}"/>
                  </a:ext>
                </a:extLst>
              </p14:cNvPr>
              <p14:cNvContentPartPr/>
              <p14:nvPr/>
            </p14:nvContentPartPr>
            <p14:xfrm>
              <a:off x="3380503" y="1580684"/>
              <a:ext cx="496440" cy="459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406E9A1-B1C0-DA61-5D0E-7D3C3EEBF19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72943" y="1573124"/>
                <a:ext cx="51156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F7A4278-70E1-5CEF-BAF1-747F01CBC58D}"/>
                  </a:ext>
                </a:extLst>
              </p14:cNvPr>
              <p14:cNvContentPartPr/>
              <p14:nvPr/>
            </p14:nvContentPartPr>
            <p14:xfrm>
              <a:off x="4285903" y="1586804"/>
              <a:ext cx="399240" cy="421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F7A4278-70E1-5CEF-BAF1-747F01CBC58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78343" y="1579244"/>
                <a:ext cx="41436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3D076D6E-A5EA-BE63-08F2-CE1A09E4DD75}"/>
                  </a:ext>
                </a:extLst>
              </p14:cNvPr>
              <p14:cNvContentPartPr/>
              <p14:nvPr/>
            </p14:nvContentPartPr>
            <p14:xfrm>
              <a:off x="1003423" y="1627484"/>
              <a:ext cx="1471320" cy="519120"/>
            </p14:xfrm>
          </p:contentPart>
        </mc:Choice>
        <mc:Fallback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3D076D6E-A5EA-BE63-08F2-CE1A09E4DD7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95865" y="1619929"/>
                <a:ext cx="1486076" cy="534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C7C927B-A297-CF22-C5E0-3186FB254AD9}"/>
                  </a:ext>
                </a:extLst>
              </p14:cNvPr>
              <p14:cNvContentPartPr/>
              <p14:nvPr/>
            </p14:nvContentPartPr>
            <p14:xfrm>
              <a:off x="4260703" y="1225724"/>
              <a:ext cx="270000" cy="1576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C7C927B-A297-CF22-C5E0-3186FB254AD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53143" y="1218164"/>
                <a:ext cx="2851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94B5302-4D61-2271-FF03-975A5F3CFD4F}"/>
                  </a:ext>
                </a:extLst>
              </p14:cNvPr>
              <p14:cNvContentPartPr/>
              <p14:nvPr/>
            </p14:nvContentPartPr>
            <p14:xfrm>
              <a:off x="3442783" y="1298444"/>
              <a:ext cx="371160" cy="216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94B5302-4D61-2271-FF03-975A5F3CFD4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35223" y="1290884"/>
                <a:ext cx="3862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4" name="Ink 65">
                <a:extLst>
                  <a:ext uri="{FF2B5EF4-FFF2-40B4-BE49-F238E27FC236}">
                    <a16:creationId xmlns:a16="http://schemas.microsoft.com/office/drawing/2014/main" id="{300FC35E-6365-E170-2CF4-58BE13FF01A4}"/>
                  </a:ext>
                </a:extLst>
              </p14:cNvPr>
              <p14:cNvContentPartPr/>
              <p14:nvPr/>
            </p14:nvContentPartPr>
            <p14:xfrm>
              <a:off x="3272863" y="2290964"/>
              <a:ext cx="685800" cy="351720"/>
            </p14:xfrm>
          </p:contentPart>
        </mc:Choice>
        <mc:Fallback>
          <p:pic>
            <p:nvPicPr>
              <p:cNvPr id="64" name="Ink 65">
                <a:extLst>
                  <a:ext uri="{FF2B5EF4-FFF2-40B4-BE49-F238E27FC236}">
                    <a16:creationId xmlns:a16="http://schemas.microsoft.com/office/drawing/2014/main" id="{300FC35E-6365-E170-2CF4-58BE13FF01A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65303" y="2283404"/>
                <a:ext cx="7005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C04FF62C-5A00-E50F-31A1-6DCAFC2282CF}"/>
                  </a:ext>
                </a:extLst>
              </p14:cNvPr>
              <p14:cNvContentPartPr/>
              <p14:nvPr/>
            </p14:nvContentPartPr>
            <p14:xfrm>
              <a:off x="4285903" y="2165324"/>
              <a:ext cx="634680" cy="528480"/>
            </p14:xfrm>
          </p:contentPart>
        </mc:Choice>
        <mc:Fallback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C04FF62C-5A00-E50F-31A1-6DCAFC2282C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78343" y="2157764"/>
                <a:ext cx="64980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8" name="Ink 68">
                <a:extLst>
                  <a:ext uri="{FF2B5EF4-FFF2-40B4-BE49-F238E27FC236}">
                    <a16:creationId xmlns:a16="http://schemas.microsoft.com/office/drawing/2014/main" id="{FE39657A-57DC-F724-DB1B-9828E010A09F}"/>
                  </a:ext>
                </a:extLst>
              </p14:cNvPr>
              <p14:cNvContentPartPr/>
              <p14:nvPr/>
            </p14:nvContentPartPr>
            <p14:xfrm>
              <a:off x="5058463" y="1649804"/>
              <a:ext cx="358560" cy="239400"/>
            </p14:xfrm>
          </p:contentPart>
        </mc:Choice>
        <mc:Fallback>
          <p:pic>
            <p:nvPicPr>
              <p:cNvPr id="68" name="Ink 68">
                <a:extLst>
                  <a:ext uri="{FF2B5EF4-FFF2-40B4-BE49-F238E27FC236}">
                    <a16:creationId xmlns:a16="http://schemas.microsoft.com/office/drawing/2014/main" id="{FE39657A-57DC-F724-DB1B-9828E010A09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50903" y="1642244"/>
                <a:ext cx="3736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FD499A93-2C34-29F1-518E-DC788A0D0A94}"/>
                  </a:ext>
                </a:extLst>
              </p14:cNvPr>
              <p14:cNvContentPartPr/>
              <p14:nvPr/>
            </p14:nvContentPartPr>
            <p14:xfrm>
              <a:off x="5435743" y="1914404"/>
              <a:ext cx="478080" cy="339120"/>
            </p14:xfrm>
          </p:contentPart>
        </mc:Choice>
        <mc:Fallback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FD499A93-2C34-29F1-518E-DC788A0D0A9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28183" y="1906844"/>
                <a:ext cx="4932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7" name="Ink 77">
                <a:extLst>
                  <a:ext uri="{FF2B5EF4-FFF2-40B4-BE49-F238E27FC236}">
                    <a16:creationId xmlns:a16="http://schemas.microsoft.com/office/drawing/2014/main" id="{C08B29DA-C44F-C31C-2CEF-7BFBA371D119}"/>
                  </a:ext>
                </a:extLst>
              </p14:cNvPr>
              <p14:cNvContentPartPr/>
              <p14:nvPr/>
            </p14:nvContentPartPr>
            <p14:xfrm>
              <a:off x="6209023" y="1820084"/>
              <a:ext cx="824040" cy="905040"/>
            </p14:xfrm>
          </p:contentPart>
        </mc:Choice>
        <mc:Fallback>
          <p:pic>
            <p:nvPicPr>
              <p:cNvPr id="77" name="Ink 77">
                <a:extLst>
                  <a:ext uri="{FF2B5EF4-FFF2-40B4-BE49-F238E27FC236}">
                    <a16:creationId xmlns:a16="http://schemas.microsoft.com/office/drawing/2014/main" id="{C08B29DA-C44F-C31C-2CEF-7BFBA371D11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01463" y="1812524"/>
                <a:ext cx="839160" cy="9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9" name="Ink 90">
                <a:extLst>
                  <a:ext uri="{FF2B5EF4-FFF2-40B4-BE49-F238E27FC236}">
                    <a16:creationId xmlns:a16="http://schemas.microsoft.com/office/drawing/2014/main" id="{79838E11-2DE4-A72A-0738-9A80989BC24E}"/>
                  </a:ext>
                </a:extLst>
              </p14:cNvPr>
              <p14:cNvContentPartPr/>
              <p14:nvPr/>
            </p14:nvContentPartPr>
            <p14:xfrm>
              <a:off x="8441023" y="1349204"/>
              <a:ext cx="1081800" cy="728640"/>
            </p14:xfrm>
          </p:contentPart>
        </mc:Choice>
        <mc:Fallback>
          <p:pic>
            <p:nvPicPr>
              <p:cNvPr id="89" name="Ink 90">
                <a:extLst>
                  <a:ext uri="{FF2B5EF4-FFF2-40B4-BE49-F238E27FC236}">
                    <a16:creationId xmlns:a16="http://schemas.microsoft.com/office/drawing/2014/main" id="{79838E11-2DE4-A72A-0738-9A80989BC24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433463" y="1341640"/>
                <a:ext cx="1096920" cy="743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68E2629B-782D-2C6E-E860-2716607D531E}"/>
                  </a:ext>
                </a:extLst>
              </p14:cNvPr>
              <p14:cNvContentPartPr/>
              <p14:nvPr/>
            </p14:nvContentPartPr>
            <p14:xfrm>
              <a:off x="7460023" y="1807484"/>
              <a:ext cx="740880" cy="587520"/>
            </p14:xfrm>
          </p:contentPart>
        </mc:Choice>
        <mc:Fallback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68E2629B-782D-2C6E-E860-2716607D531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452463" y="1799919"/>
                <a:ext cx="756000" cy="602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5" name="Ink 95">
                <a:extLst>
                  <a:ext uri="{FF2B5EF4-FFF2-40B4-BE49-F238E27FC236}">
                    <a16:creationId xmlns:a16="http://schemas.microsoft.com/office/drawing/2014/main" id="{EB28E92C-58C1-8648-94E0-EB7FDD3A2D7D}"/>
                  </a:ext>
                </a:extLst>
              </p14:cNvPr>
              <p14:cNvContentPartPr/>
              <p14:nvPr/>
            </p14:nvContentPartPr>
            <p14:xfrm>
              <a:off x="1342903" y="3417044"/>
              <a:ext cx="773640" cy="594360"/>
            </p14:xfrm>
          </p:contentPart>
        </mc:Choice>
        <mc:Fallback>
          <p:pic>
            <p:nvPicPr>
              <p:cNvPr id="95" name="Ink 95">
                <a:extLst>
                  <a:ext uri="{FF2B5EF4-FFF2-40B4-BE49-F238E27FC236}">
                    <a16:creationId xmlns:a16="http://schemas.microsoft.com/office/drawing/2014/main" id="{EB28E92C-58C1-8648-94E0-EB7FDD3A2D7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35343" y="3409479"/>
                <a:ext cx="788760" cy="609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D064525-A0B7-1F7A-9908-6F45C936A594}"/>
                  </a:ext>
                </a:extLst>
              </p14:cNvPr>
              <p14:cNvContentPartPr/>
              <p14:nvPr/>
            </p14:nvContentPartPr>
            <p14:xfrm>
              <a:off x="1675903" y="3740684"/>
              <a:ext cx="19080" cy="1288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D064525-A0B7-1F7A-9908-6F45C936A59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668343" y="3733124"/>
                <a:ext cx="34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1" name="Ink 101">
                <a:extLst>
                  <a:ext uri="{FF2B5EF4-FFF2-40B4-BE49-F238E27FC236}">
                    <a16:creationId xmlns:a16="http://schemas.microsoft.com/office/drawing/2014/main" id="{2B599207-FA46-FC35-E99F-D2379647E860}"/>
                  </a:ext>
                </a:extLst>
              </p14:cNvPr>
              <p14:cNvContentPartPr/>
              <p14:nvPr/>
            </p14:nvContentPartPr>
            <p14:xfrm>
              <a:off x="2254423" y="3385004"/>
              <a:ext cx="1050480" cy="792000"/>
            </p14:xfrm>
          </p:contentPart>
        </mc:Choice>
        <mc:Fallback>
          <p:pic>
            <p:nvPicPr>
              <p:cNvPr id="101" name="Ink 101">
                <a:extLst>
                  <a:ext uri="{FF2B5EF4-FFF2-40B4-BE49-F238E27FC236}">
                    <a16:creationId xmlns:a16="http://schemas.microsoft.com/office/drawing/2014/main" id="{2B599207-FA46-FC35-E99F-D2379647E86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46863" y="3377444"/>
                <a:ext cx="106524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4" name="Ink 116">
                <a:extLst>
                  <a:ext uri="{FF2B5EF4-FFF2-40B4-BE49-F238E27FC236}">
                    <a16:creationId xmlns:a16="http://schemas.microsoft.com/office/drawing/2014/main" id="{C08082F6-3582-7D36-4B34-B84ECF121173}"/>
                  </a:ext>
                </a:extLst>
              </p14:cNvPr>
              <p14:cNvContentPartPr/>
              <p14:nvPr/>
            </p14:nvContentPartPr>
            <p14:xfrm>
              <a:off x="6561103" y="3102044"/>
              <a:ext cx="691920" cy="559800"/>
            </p14:xfrm>
          </p:contentPart>
        </mc:Choice>
        <mc:Fallback>
          <p:pic>
            <p:nvPicPr>
              <p:cNvPr id="114" name="Ink 116">
                <a:extLst>
                  <a:ext uri="{FF2B5EF4-FFF2-40B4-BE49-F238E27FC236}">
                    <a16:creationId xmlns:a16="http://schemas.microsoft.com/office/drawing/2014/main" id="{C08082F6-3582-7D36-4B34-B84ECF12117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553543" y="3094484"/>
                <a:ext cx="70704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5" name="Ink 116">
                <a:extLst>
                  <a:ext uri="{FF2B5EF4-FFF2-40B4-BE49-F238E27FC236}">
                    <a16:creationId xmlns:a16="http://schemas.microsoft.com/office/drawing/2014/main" id="{33A50BD4-0238-9775-A8B3-75F4DBE733F3}"/>
                  </a:ext>
                </a:extLst>
              </p14:cNvPr>
              <p14:cNvContentPartPr/>
              <p14:nvPr/>
            </p14:nvContentPartPr>
            <p14:xfrm>
              <a:off x="4733023" y="3222284"/>
              <a:ext cx="1312560" cy="395640"/>
            </p14:xfrm>
          </p:contentPart>
        </mc:Choice>
        <mc:Fallback>
          <p:pic>
            <p:nvPicPr>
              <p:cNvPr id="115" name="Ink 116">
                <a:extLst>
                  <a:ext uri="{FF2B5EF4-FFF2-40B4-BE49-F238E27FC236}">
                    <a16:creationId xmlns:a16="http://schemas.microsoft.com/office/drawing/2014/main" id="{33A50BD4-0238-9775-A8B3-75F4DBE733F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25465" y="3214724"/>
                <a:ext cx="1327676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6" name="Ink 116">
                <a:extLst>
                  <a:ext uri="{FF2B5EF4-FFF2-40B4-BE49-F238E27FC236}">
                    <a16:creationId xmlns:a16="http://schemas.microsoft.com/office/drawing/2014/main" id="{CD097647-E282-C146-5D18-D2EF8D55F27D}"/>
                  </a:ext>
                </a:extLst>
              </p14:cNvPr>
              <p14:cNvContentPartPr/>
              <p14:nvPr/>
            </p14:nvContentPartPr>
            <p14:xfrm>
              <a:off x="3872263" y="3322004"/>
              <a:ext cx="481680" cy="503280"/>
            </p14:xfrm>
          </p:contentPart>
        </mc:Choice>
        <mc:Fallback>
          <p:pic>
            <p:nvPicPr>
              <p:cNvPr id="116" name="Ink 116">
                <a:extLst>
                  <a:ext uri="{FF2B5EF4-FFF2-40B4-BE49-F238E27FC236}">
                    <a16:creationId xmlns:a16="http://schemas.microsoft.com/office/drawing/2014/main" id="{CD097647-E282-C146-5D18-D2EF8D55F27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64703" y="3314444"/>
                <a:ext cx="49680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F8835B6-3B88-87C2-F513-73805E1C1515}"/>
                  </a:ext>
                </a:extLst>
              </p14:cNvPr>
              <p14:cNvContentPartPr/>
              <p14:nvPr/>
            </p14:nvContentPartPr>
            <p14:xfrm>
              <a:off x="8617063" y="3145964"/>
              <a:ext cx="314640" cy="2894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F8835B6-3B88-87C2-F513-73805E1C151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09503" y="3138404"/>
                <a:ext cx="3297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6" name="Ink 127">
                <a:extLst>
                  <a:ext uri="{FF2B5EF4-FFF2-40B4-BE49-F238E27FC236}">
                    <a16:creationId xmlns:a16="http://schemas.microsoft.com/office/drawing/2014/main" id="{9E20DF9D-C6A1-84F2-85B0-B2A2ED826E5F}"/>
                  </a:ext>
                </a:extLst>
              </p14:cNvPr>
              <p14:cNvContentPartPr/>
              <p14:nvPr/>
            </p14:nvContentPartPr>
            <p14:xfrm>
              <a:off x="8906143" y="2536124"/>
              <a:ext cx="874440" cy="484560"/>
            </p14:xfrm>
          </p:contentPart>
        </mc:Choice>
        <mc:Fallback>
          <p:pic>
            <p:nvPicPr>
              <p:cNvPr id="126" name="Ink 127">
                <a:extLst>
                  <a:ext uri="{FF2B5EF4-FFF2-40B4-BE49-F238E27FC236}">
                    <a16:creationId xmlns:a16="http://schemas.microsoft.com/office/drawing/2014/main" id="{9E20DF9D-C6A1-84F2-85B0-B2A2ED826E5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898583" y="2528564"/>
                <a:ext cx="8892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7" name="Ink 127">
                <a:extLst>
                  <a:ext uri="{FF2B5EF4-FFF2-40B4-BE49-F238E27FC236}">
                    <a16:creationId xmlns:a16="http://schemas.microsoft.com/office/drawing/2014/main" id="{3F333027-1990-9AA5-18E4-C01323E980E8}"/>
                  </a:ext>
                </a:extLst>
              </p14:cNvPr>
              <p14:cNvContentPartPr/>
              <p14:nvPr/>
            </p14:nvContentPartPr>
            <p14:xfrm>
              <a:off x="7717063" y="3058124"/>
              <a:ext cx="552960" cy="503280"/>
            </p14:xfrm>
          </p:contentPart>
        </mc:Choice>
        <mc:Fallback>
          <p:pic>
            <p:nvPicPr>
              <p:cNvPr id="127" name="Ink 127">
                <a:extLst>
                  <a:ext uri="{FF2B5EF4-FFF2-40B4-BE49-F238E27FC236}">
                    <a16:creationId xmlns:a16="http://schemas.microsoft.com/office/drawing/2014/main" id="{3F333027-1990-9AA5-18E4-C01323E980E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709503" y="3050564"/>
                <a:ext cx="56808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F59707DF-02DC-02F9-D7C3-6D0F8BAE14FC}"/>
                  </a:ext>
                </a:extLst>
              </p14:cNvPr>
              <p14:cNvContentPartPr/>
              <p14:nvPr/>
            </p14:nvContentPartPr>
            <p14:xfrm>
              <a:off x="2575183" y="3970364"/>
              <a:ext cx="1320480" cy="672480"/>
            </p14:xfrm>
          </p:contentPart>
        </mc:Choice>
        <mc:Fallback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F59707DF-02DC-02F9-D7C3-6D0F8BAE14F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567623" y="3962804"/>
                <a:ext cx="133560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0" name="Ink 153">
                <a:extLst>
                  <a:ext uri="{FF2B5EF4-FFF2-40B4-BE49-F238E27FC236}">
                    <a16:creationId xmlns:a16="http://schemas.microsoft.com/office/drawing/2014/main" id="{E4A2C294-C9B2-60FE-E2BB-4A4951726142}"/>
                  </a:ext>
                </a:extLst>
              </p14:cNvPr>
              <p14:cNvContentPartPr/>
              <p14:nvPr/>
            </p14:nvContentPartPr>
            <p14:xfrm>
              <a:off x="7252663" y="3824204"/>
              <a:ext cx="1710000" cy="579600"/>
            </p14:xfrm>
          </p:contentPart>
        </mc:Choice>
        <mc:Fallback>
          <p:pic>
            <p:nvPicPr>
              <p:cNvPr id="150" name="Ink 153">
                <a:extLst>
                  <a:ext uri="{FF2B5EF4-FFF2-40B4-BE49-F238E27FC236}">
                    <a16:creationId xmlns:a16="http://schemas.microsoft.com/office/drawing/2014/main" id="{E4A2C294-C9B2-60FE-E2BB-4A495172614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245101" y="3816644"/>
                <a:ext cx="1725123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1" name="Ink 153">
                <a:extLst>
                  <a:ext uri="{FF2B5EF4-FFF2-40B4-BE49-F238E27FC236}">
                    <a16:creationId xmlns:a16="http://schemas.microsoft.com/office/drawing/2014/main" id="{81D8290F-AAB0-D6E7-F350-161D70E56A7C}"/>
                  </a:ext>
                </a:extLst>
              </p14:cNvPr>
              <p14:cNvContentPartPr/>
              <p14:nvPr/>
            </p14:nvContentPartPr>
            <p14:xfrm>
              <a:off x="6284983" y="4004564"/>
              <a:ext cx="578520" cy="317520"/>
            </p14:xfrm>
          </p:contentPart>
        </mc:Choice>
        <mc:Fallback>
          <p:pic>
            <p:nvPicPr>
              <p:cNvPr id="151" name="Ink 153">
                <a:extLst>
                  <a:ext uri="{FF2B5EF4-FFF2-40B4-BE49-F238E27FC236}">
                    <a16:creationId xmlns:a16="http://schemas.microsoft.com/office/drawing/2014/main" id="{81D8290F-AAB0-D6E7-F350-161D70E56A7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277418" y="3997004"/>
                <a:ext cx="593649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2" name="Ink 153">
                <a:extLst>
                  <a:ext uri="{FF2B5EF4-FFF2-40B4-BE49-F238E27FC236}">
                    <a16:creationId xmlns:a16="http://schemas.microsoft.com/office/drawing/2014/main" id="{1C680A8B-B661-F425-700A-22B824404C63}"/>
                  </a:ext>
                </a:extLst>
              </p14:cNvPr>
              <p14:cNvContentPartPr/>
              <p14:nvPr/>
            </p14:nvContentPartPr>
            <p14:xfrm>
              <a:off x="5243503" y="4060364"/>
              <a:ext cx="771120" cy="373320"/>
            </p14:xfrm>
          </p:contentPart>
        </mc:Choice>
        <mc:Fallback>
          <p:pic>
            <p:nvPicPr>
              <p:cNvPr id="152" name="Ink 153">
                <a:extLst>
                  <a:ext uri="{FF2B5EF4-FFF2-40B4-BE49-F238E27FC236}">
                    <a16:creationId xmlns:a16="http://schemas.microsoft.com/office/drawing/2014/main" id="{1C680A8B-B661-F425-700A-22B824404C6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35939" y="4052804"/>
                <a:ext cx="786247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3" name="Ink 153">
                <a:extLst>
                  <a:ext uri="{FF2B5EF4-FFF2-40B4-BE49-F238E27FC236}">
                    <a16:creationId xmlns:a16="http://schemas.microsoft.com/office/drawing/2014/main" id="{D37DCDFB-F59D-94AE-D4D0-9524636DD3E9}"/>
                  </a:ext>
                </a:extLst>
              </p14:cNvPr>
              <p14:cNvContentPartPr/>
              <p14:nvPr/>
            </p14:nvContentPartPr>
            <p14:xfrm>
              <a:off x="4165663" y="4189604"/>
              <a:ext cx="654480" cy="546480"/>
            </p14:xfrm>
          </p:contentPart>
        </mc:Choice>
        <mc:Fallback>
          <p:pic>
            <p:nvPicPr>
              <p:cNvPr id="153" name="Ink 153">
                <a:extLst>
                  <a:ext uri="{FF2B5EF4-FFF2-40B4-BE49-F238E27FC236}">
                    <a16:creationId xmlns:a16="http://schemas.microsoft.com/office/drawing/2014/main" id="{D37DCDFB-F59D-94AE-D4D0-9524636DD3E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158099" y="4182044"/>
                <a:ext cx="669608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4FCA366-5493-1744-744A-E87BCBFA6735}"/>
                  </a:ext>
                </a:extLst>
              </p14:cNvPr>
              <p14:cNvContentPartPr/>
              <p14:nvPr/>
            </p14:nvContentPartPr>
            <p14:xfrm>
              <a:off x="11131663" y="4221284"/>
              <a:ext cx="50760" cy="381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4FCA366-5493-1744-744A-E87BCBFA673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124103" y="4213724"/>
                <a:ext cx="658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8" name="Ink 168">
                <a:extLst>
                  <a:ext uri="{FF2B5EF4-FFF2-40B4-BE49-F238E27FC236}">
                    <a16:creationId xmlns:a16="http://schemas.microsoft.com/office/drawing/2014/main" id="{D8548CB3-DEC0-DD71-8A66-8B72C6079C5C}"/>
                  </a:ext>
                </a:extLst>
              </p14:cNvPr>
              <p14:cNvContentPartPr/>
              <p14:nvPr/>
            </p14:nvContentPartPr>
            <p14:xfrm>
              <a:off x="1657183" y="4158284"/>
              <a:ext cx="2074320" cy="1207800"/>
            </p14:xfrm>
          </p:contentPart>
        </mc:Choice>
        <mc:Fallback>
          <p:pic>
            <p:nvPicPr>
              <p:cNvPr id="168" name="Ink 168">
                <a:extLst>
                  <a:ext uri="{FF2B5EF4-FFF2-40B4-BE49-F238E27FC236}">
                    <a16:creationId xmlns:a16="http://schemas.microsoft.com/office/drawing/2014/main" id="{D8548CB3-DEC0-DD71-8A66-8B72C6079C5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649623" y="4150722"/>
                <a:ext cx="2089440" cy="1222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79" name="Ink 179">
                <a:extLst>
                  <a:ext uri="{FF2B5EF4-FFF2-40B4-BE49-F238E27FC236}">
                    <a16:creationId xmlns:a16="http://schemas.microsoft.com/office/drawing/2014/main" id="{BDCA5581-279D-87C5-211D-5ED16F001A9D}"/>
                  </a:ext>
                </a:extLst>
              </p14:cNvPr>
              <p14:cNvContentPartPr/>
              <p14:nvPr/>
            </p14:nvContentPartPr>
            <p14:xfrm>
              <a:off x="9377743" y="3762284"/>
              <a:ext cx="2741400" cy="462960"/>
            </p14:xfrm>
          </p:contentPart>
        </mc:Choice>
        <mc:Fallback>
          <p:pic>
            <p:nvPicPr>
              <p:cNvPr id="179" name="Ink 179">
                <a:extLst>
                  <a:ext uri="{FF2B5EF4-FFF2-40B4-BE49-F238E27FC236}">
                    <a16:creationId xmlns:a16="http://schemas.microsoft.com/office/drawing/2014/main" id="{BDCA5581-279D-87C5-211D-5ED16F001A9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370183" y="3754724"/>
                <a:ext cx="275652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29" name="Ink 229">
                <a:extLst>
                  <a:ext uri="{FF2B5EF4-FFF2-40B4-BE49-F238E27FC236}">
                    <a16:creationId xmlns:a16="http://schemas.microsoft.com/office/drawing/2014/main" id="{28B61DDD-B641-CE5D-43B9-A63F3472972D}"/>
                  </a:ext>
                </a:extLst>
              </p14:cNvPr>
              <p14:cNvContentPartPr/>
              <p14:nvPr/>
            </p14:nvContentPartPr>
            <p14:xfrm>
              <a:off x="6052423" y="5318564"/>
              <a:ext cx="3411720" cy="556200"/>
            </p14:xfrm>
          </p:contentPart>
        </mc:Choice>
        <mc:Fallback>
          <p:pic>
            <p:nvPicPr>
              <p:cNvPr id="229" name="Ink 229">
                <a:extLst>
                  <a:ext uri="{FF2B5EF4-FFF2-40B4-BE49-F238E27FC236}">
                    <a16:creationId xmlns:a16="http://schemas.microsoft.com/office/drawing/2014/main" id="{28B61DDD-B641-CE5D-43B9-A63F3472972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044862" y="5308491"/>
                <a:ext cx="3429362" cy="576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31" name="Ink 231">
                <a:extLst>
                  <a:ext uri="{FF2B5EF4-FFF2-40B4-BE49-F238E27FC236}">
                    <a16:creationId xmlns:a16="http://schemas.microsoft.com/office/drawing/2014/main" id="{F90C6875-5635-0752-0445-6D5733E8BE3E}"/>
                  </a:ext>
                </a:extLst>
              </p14:cNvPr>
              <p14:cNvContentPartPr/>
              <p14:nvPr/>
            </p14:nvContentPartPr>
            <p14:xfrm>
              <a:off x="4185103" y="4378244"/>
              <a:ext cx="4910040" cy="987480"/>
            </p14:xfrm>
          </p:contentPart>
        </mc:Choice>
        <mc:Fallback>
          <p:pic>
            <p:nvPicPr>
              <p:cNvPr id="231" name="Ink 231">
                <a:extLst>
                  <a:ext uri="{FF2B5EF4-FFF2-40B4-BE49-F238E27FC236}">
                    <a16:creationId xmlns:a16="http://schemas.microsoft.com/office/drawing/2014/main" id="{F90C6875-5635-0752-0445-6D5733E8BE3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77543" y="4370684"/>
                <a:ext cx="492480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49" name="Ink 249">
                <a:extLst>
                  <a:ext uri="{FF2B5EF4-FFF2-40B4-BE49-F238E27FC236}">
                    <a16:creationId xmlns:a16="http://schemas.microsoft.com/office/drawing/2014/main" id="{2C39419E-B14D-870F-8C16-8F3FEFAC22E0}"/>
                  </a:ext>
                </a:extLst>
              </p14:cNvPr>
              <p14:cNvContentPartPr/>
              <p14:nvPr/>
            </p14:nvContentPartPr>
            <p14:xfrm>
              <a:off x="7265263" y="4259444"/>
              <a:ext cx="4778640" cy="873720"/>
            </p14:xfrm>
          </p:contentPart>
        </mc:Choice>
        <mc:Fallback>
          <p:pic>
            <p:nvPicPr>
              <p:cNvPr id="249" name="Ink 249">
                <a:extLst>
                  <a:ext uri="{FF2B5EF4-FFF2-40B4-BE49-F238E27FC236}">
                    <a16:creationId xmlns:a16="http://schemas.microsoft.com/office/drawing/2014/main" id="{2C39419E-B14D-870F-8C16-8F3FEFAC22E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257703" y="4251884"/>
                <a:ext cx="4793760" cy="88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752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9CE90396-2D1C-D8BA-2215-AD92B54B4BE0}"/>
                  </a:ext>
                </a:extLst>
              </p14:cNvPr>
              <p14:cNvContentPartPr/>
              <p14:nvPr/>
            </p14:nvContentPartPr>
            <p14:xfrm>
              <a:off x="2141383" y="857444"/>
              <a:ext cx="760320" cy="654120"/>
            </p14:xfrm>
          </p:contentPart>
        </mc:Choice>
        <mc:Fallback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9CE90396-2D1C-D8BA-2215-AD92B54B4B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3823" y="849884"/>
                <a:ext cx="77544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836E8434-29DD-BC03-F87C-45129398508F}"/>
                  </a:ext>
                </a:extLst>
              </p14:cNvPr>
              <p14:cNvContentPartPr/>
              <p14:nvPr/>
            </p14:nvContentPartPr>
            <p14:xfrm>
              <a:off x="2918623" y="-9796"/>
              <a:ext cx="3057840" cy="2483280"/>
            </p14:xfrm>
          </p:contentPart>
        </mc:Choice>
        <mc:Fallback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836E8434-29DD-BC03-F87C-4512939850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1063" y="-17356"/>
                <a:ext cx="3072960" cy="24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3" name="Ink 54">
                <a:extLst>
                  <a:ext uri="{FF2B5EF4-FFF2-40B4-BE49-F238E27FC236}">
                    <a16:creationId xmlns:a16="http://schemas.microsoft.com/office/drawing/2014/main" id="{144B94CE-4077-90CB-6610-1DAEE3B09D96}"/>
                  </a:ext>
                </a:extLst>
              </p14:cNvPr>
              <p14:cNvContentPartPr/>
              <p14:nvPr/>
            </p14:nvContentPartPr>
            <p14:xfrm>
              <a:off x="9152023" y="85244"/>
              <a:ext cx="930240" cy="735480"/>
            </p14:xfrm>
          </p:contentPart>
        </mc:Choice>
        <mc:Fallback>
          <p:pic>
            <p:nvPicPr>
              <p:cNvPr id="53" name="Ink 54">
                <a:extLst>
                  <a:ext uri="{FF2B5EF4-FFF2-40B4-BE49-F238E27FC236}">
                    <a16:creationId xmlns:a16="http://schemas.microsoft.com/office/drawing/2014/main" id="{144B94CE-4077-90CB-6610-1DAEE3B09D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44463" y="77680"/>
                <a:ext cx="945360" cy="750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07D0F98C-D484-8E2C-35EA-5AF5A2AC1668}"/>
                  </a:ext>
                </a:extLst>
              </p14:cNvPr>
              <p14:cNvContentPartPr/>
              <p14:nvPr/>
            </p14:nvContentPartPr>
            <p14:xfrm>
              <a:off x="7604743" y="79124"/>
              <a:ext cx="1000080" cy="691200"/>
            </p14:xfrm>
          </p:contentPart>
        </mc:Choice>
        <mc:Fallback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07D0F98C-D484-8E2C-35EA-5AF5A2AC16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97183" y="71564"/>
                <a:ext cx="101520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4" name="Ink 75">
                <a:extLst>
                  <a:ext uri="{FF2B5EF4-FFF2-40B4-BE49-F238E27FC236}">
                    <a16:creationId xmlns:a16="http://schemas.microsoft.com/office/drawing/2014/main" id="{5D829443-21E0-8E74-3E67-1A228C2B9517}"/>
                  </a:ext>
                </a:extLst>
              </p14:cNvPr>
              <p14:cNvContentPartPr/>
              <p14:nvPr/>
            </p14:nvContentPartPr>
            <p14:xfrm>
              <a:off x="11556463" y="155084"/>
              <a:ext cx="682200" cy="716040"/>
            </p14:xfrm>
          </p:contentPart>
        </mc:Choice>
        <mc:Fallback>
          <p:pic>
            <p:nvPicPr>
              <p:cNvPr id="74" name="Ink 75">
                <a:extLst>
                  <a:ext uri="{FF2B5EF4-FFF2-40B4-BE49-F238E27FC236}">
                    <a16:creationId xmlns:a16="http://schemas.microsoft.com/office/drawing/2014/main" id="{5D829443-21E0-8E74-3E67-1A228C2B95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546383" y="147520"/>
                <a:ext cx="699840" cy="731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851D432B-BD84-FC38-FF05-0A71798D8888}"/>
                  </a:ext>
                </a:extLst>
              </p14:cNvPr>
              <p14:cNvContentPartPr/>
              <p14:nvPr/>
            </p14:nvContentPartPr>
            <p14:xfrm>
              <a:off x="10366303" y="112604"/>
              <a:ext cx="954360" cy="752040"/>
            </p14:xfrm>
          </p:contentPart>
        </mc:Choice>
        <mc:Fallback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851D432B-BD84-FC38-FF05-0A71798D88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58746" y="105044"/>
                <a:ext cx="969474" cy="7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2" name="Ink 83">
                <a:extLst>
                  <a:ext uri="{FF2B5EF4-FFF2-40B4-BE49-F238E27FC236}">
                    <a16:creationId xmlns:a16="http://schemas.microsoft.com/office/drawing/2014/main" id="{8EB31ECB-9CD8-BE10-978A-DB3303B7B6ED}"/>
                  </a:ext>
                </a:extLst>
              </p14:cNvPr>
              <p14:cNvContentPartPr/>
              <p14:nvPr/>
            </p14:nvContentPartPr>
            <p14:xfrm>
              <a:off x="1960303" y="2927084"/>
              <a:ext cx="1068480" cy="319680"/>
            </p14:xfrm>
          </p:contentPart>
        </mc:Choice>
        <mc:Fallback>
          <p:pic>
            <p:nvPicPr>
              <p:cNvPr id="82" name="Ink 83">
                <a:extLst>
                  <a:ext uri="{FF2B5EF4-FFF2-40B4-BE49-F238E27FC236}">
                    <a16:creationId xmlns:a16="http://schemas.microsoft.com/office/drawing/2014/main" id="{8EB31ECB-9CD8-BE10-978A-DB3303B7B6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53103" y="2919524"/>
                <a:ext cx="108360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9076B426-4FED-25C0-2991-4A14610C4B6D}"/>
                  </a:ext>
                </a:extLst>
              </p14:cNvPr>
              <p14:cNvContentPartPr/>
              <p14:nvPr/>
            </p14:nvContentPartPr>
            <p14:xfrm>
              <a:off x="2013583" y="2706404"/>
              <a:ext cx="147600" cy="56880"/>
            </p14:xfrm>
          </p:contentPart>
        </mc:Choice>
        <mc:Fallback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9076B426-4FED-25C0-2991-4A14610C4B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06023" y="2698844"/>
                <a:ext cx="16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9" name="Ink 102">
                <a:extLst>
                  <a:ext uri="{FF2B5EF4-FFF2-40B4-BE49-F238E27FC236}">
                    <a16:creationId xmlns:a16="http://schemas.microsoft.com/office/drawing/2014/main" id="{CB784A30-4A95-F6A8-6EA3-7FF7AC02F968}"/>
                  </a:ext>
                </a:extLst>
              </p14:cNvPr>
              <p14:cNvContentPartPr/>
              <p14:nvPr/>
            </p14:nvContentPartPr>
            <p14:xfrm>
              <a:off x="10793263" y="1065884"/>
              <a:ext cx="867960" cy="445680"/>
            </p14:xfrm>
          </p:contentPart>
        </mc:Choice>
        <mc:Fallback>
          <p:pic>
            <p:nvPicPr>
              <p:cNvPr id="99" name="Ink 102">
                <a:extLst>
                  <a:ext uri="{FF2B5EF4-FFF2-40B4-BE49-F238E27FC236}">
                    <a16:creationId xmlns:a16="http://schemas.microsoft.com/office/drawing/2014/main" id="{CB784A30-4A95-F6A8-6EA3-7FF7AC02F96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83183" y="1055796"/>
                <a:ext cx="888120" cy="465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0" name="Ink 102">
                <a:extLst>
                  <a:ext uri="{FF2B5EF4-FFF2-40B4-BE49-F238E27FC236}">
                    <a16:creationId xmlns:a16="http://schemas.microsoft.com/office/drawing/2014/main" id="{AEDDC7E6-D324-479F-E8C0-4B0F9ADC9888}"/>
                  </a:ext>
                </a:extLst>
              </p14:cNvPr>
              <p14:cNvContentPartPr/>
              <p14:nvPr/>
            </p14:nvContentPartPr>
            <p14:xfrm>
              <a:off x="9806143" y="1267124"/>
              <a:ext cx="597600" cy="414720"/>
            </p14:xfrm>
          </p:contentPart>
        </mc:Choice>
        <mc:Fallback>
          <p:pic>
            <p:nvPicPr>
              <p:cNvPr id="100" name="Ink 102">
                <a:extLst>
                  <a:ext uri="{FF2B5EF4-FFF2-40B4-BE49-F238E27FC236}">
                    <a16:creationId xmlns:a16="http://schemas.microsoft.com/office/drawing/2014/main" id="{AEDDC7E6-D324-479F-E8C0-4B0F9ADC988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98583" y="1259564"/>
                <a:ext cx="61272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1" name="Ink 102">
                <a:extLst>
                  <a:ext uri="{FF2B5EF4-FFF2-40B4-BE49-F238E27FC236}">
                    <a16:creationId xmlns:a16="http://schemas.microsoft.com/office/drawing/2014/main" id="{C7599976-8680-8D63-6DF8-B4D6C9A08AAB}"/>
                  </a:ext>
                </a:extLst>
              </p14:cNvPr>
              <p14:cNvContentPartPr/>
              <p14:nvPr/>
            </p14:nvContentPartPr>
            <p14:xfrm>
              <a:off x="8259583" y="1241564"/>
              <a:ext cx="1150560" cy="452880"/>
            </p14:xfrm>
          </p:contentPart>
        </mc:Choice>
        <mc:Fallback>
          <p:pic>
            <p:nvPicPr>
              <p:cNvPr id="101" name="Ink 102">
                <a:extLst>
                  <a:ext uri="{FF2B5EF4-FFF2-40B4-BE49-F238E27FC236}">
                    <a16:creationId xmlns:a16="http://schemas.microsoft.com/office/drawing/2014/main" id="{C7599976-8680-8D63-6DF8-B4D6C9A08AA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52025" y="1234004"/>
                <a:ext cx="1165675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F67362E0-A8E9-9133-01E7-DCB7E1FC2047}"/>
                  </a:ext>
                </a:extLst>
              </p14:cNvPr>
              <p14:cNvContentPartPr/>
              <p14:nvPr/>
            </p14:nvContentPartPr>
            <p14:xfrm>
              <a:off x="7273183" y="1317524"/>
              <a:ext cx="671760" cy="370800"/>
            </p14:xfrm>
          </p:contentPart>
        </mc:Choice>
        <mc:Fallback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F67362E0-A8E9-9133-01E7-DCB7E1FC20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65623" y="1309957"/>
                <a:ext cx="686880" cy="385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2" name="Ink 113">
                <a:extLst>
                  <a:ext uri="{FF2B5EF4-FFF2-40B4-BE49-F238E27FC236}">
                    <a16:creationId xmlns:a16="http://schemas.microsoft.com/office/drawing/2014/main" id="{A55B466B-F05C-02DB-D26F-ECD427BE7580}"/>
                  </a:ext>
                </a:extLst>
              </p14:cNvPr>
              <p14:cNvContentPartPr/>
              <p14:nvPr/>
            </p14:nvContentPartPr>
            <p14:xfrm>
              <a:off x="4826623" y="2753924"/>
              <a:ext cx="575280" cy="330120"/>
            </p14:xfrm>
          </p:contentPart>
        </mc:Choice>
        <mc:Fallback>
          <p:pic>
            <p:nvPicPr>
              <p:cNvPr id="112" name="Ink 113">
                <a:extLst>
                  <a:ext uri="{FF2B5EF4-FFF2-40B4-BE49-F238E27FC236}">
                    <a16:creationId xmlns:a16="http://schemas.microsoft.com/office/drawing/2014/main" id="{A55B466B-F05C-02DB-D26F-ECD427BE758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19063" y="2746364"/>
                <a:ext cx="5904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3" name="Ink 113">
                <a:extLst>
                  <a:ext uri="{FF2B5EF4-FFF2-40B4-BE49-F238E27FC236}">
                    <a16:creationId xmlns:a16="http://schemas.microsoft.com/office/drawing/2014/main" id="{6953567F-5D00-11CE-863E-C61FB8754C04}"/>
                  </a:ext>
                </a:extLst>
              </p14:cNvPr>
              <p14:cNvContentPartPr/>
              <p14:nvPr/>
            </p14:nvContentPartPr>
            <p14:xfrm>
              <a:off x="3240103" y="2794244"/>
              <a:ext cx="1323000" cy="689760"/>
            </p14:xfrm>
          </p:contentPart>
        </mc:Choice>
        <mc:Fallback>
          <p:pic>
            <p:nvPicPr>
              <p:cNvPr id="113" name="Ink 113">
                <a:extLst>
                  <a:ext uri="{FF2B5EF4-FFF2-40B4-BE49-F238E27FC236}">
                    <a16:creationId xmlns:a16="http://schemas.microsoft.com/office/drawing/2014/main" id="{6953567F-5D00-11CE-863E-C61FB8754C0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32541" y="2786684"/>
                <a:ext cx="1338124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05A6E4C-82DA-97DE-B29E-7CB4573729E1}"/>
                  </a:ext>
                </a:extLst>
              </p14:cNvPr>
              <p14:cNvContentPartPr/>
              <p14:nvPr/>
            </p14:nvContentPartPr>
            <p14:xfrm>
              <a:off x="1032943" y="3599204"/>
              <a:ext cx="229320" cy="2520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05A6E4C-82DA-97DE-B29E-7CB4573729E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25383" y="3591644"/>
                <a:ext cx="2444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FA6624B-B187-F3A8-570C-809E8C3AB8F3}"/>
                  </a:ext>
                </a:extLst>
              </p14:cNvPr>
              <p14:cNvContentPartPr/>
              <p14:nvPr/>
            </p14:nvContentPartPr>
            <p14:xfrm>
              <a:off x="1352623" y="3611804"/>
              <a:ext cx="154080" cy="2833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FA6624B-B187-F3A8-570C-809E8C3AB8F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45063" y="3604244"/>
                <a:ext cx="1692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844D186-9FCE-BB4B-17A0-C6AFB396C568}"/>
                  </a:ext>
                </a:extLst>
              </p14:cNvPr>
              <p14:cNvContentPartPr/>
              <p14:nvPr/>
            </p14:nvContentPartPr>
            <p14:xfrm>
              <a:off x="1489063" y="3615044"/>
              <a:ext cx="191880" cy="248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844D186-9FCE-BB4B-17A0-C6AFB396C56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81503" y="3607484"/>
                <a:ext cx="2070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F5B09D2-0B51-6A3F-0E50-7F8B2C6C4D8F}"/>
                  </a:ext>
                </a:extLst>
              </p14:cNvPr>
              <p14:cNvContentPartPr/>
              <p14:nvPr/>
            </p14:nvContentPartPr>
            <p14:xfrm>
              <a:off x="1450543" y="3793964"/>
              <a:ext cx="189000" cy="507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F5B09D2-0B51-6A3F-0E50-7F8B2C6C4D8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42983" y="3786404"/>
                <a:ext cx="2041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4D5B309-286C-527A-5476-1AEDFAE34F91}"/>
                  </a:ext>
                </a:extLst>
              </p14:cNvPr>
              <p14:cNvContentPartPr/>
              <p14:nvPr/>
            </p14:nvContentPartPr>
            <p14:xfrm>
              <a:off x="1683103" y="3762644"/>
              <a:ext cx="163800" cy="1324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4D5B309-286C-527A-5476-1AEDFAE34F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75543" y="3755084"/>
                <a:ext cx="1789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A7C037B-AC53-B405-4E26-E8F36CE99266}"/>
                  </a:ext>
                </a:extLst>
              </p14:cNvPr>
              <p14:cNvContentPartPr/>
              <p14:nvPr/>
            </p14:nvContentPartPr>
            <p14:xfrm>
              <a:off x="1746823" y="3596324"/>
              <a:ext cx="100080" cy="532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A7C037B-AC53-B405-4E26-E8F36CE9926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39263" y="3588764"/>
                <a:ext cx="1152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071858B-4AEE-1889-B9C5-13DC84E3A51D}"/>
                  </a:ext>
                </a:extLst>
              </p14:cNvPr>
              <p14:cNvContentPartPr/>
              <p14:nvPr/>
            </p14:nvContentPartPr>
            <p14:xfrm>
              <a:off x="5983663" y="3287444"/>
              <a:ext cx="169560" cy="4312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071858B-4AEE-1889-B9C5-13DC84E3A51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76103" y="3279884"/>
                <a:ext cx="18432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DD06C1C-844E-AE4C-FCBD-CC6E3C00F283}"/>
                  </a:ext>
                </a:extLst>
              </p14:cNvPr>
              <p14:cNvContentPartPr/>
              <p14:nvPr/>
            </p14:nvContentPartPr>
            <p14:xfrm>
              <a:off x="6033703" y="3416684"/>
              <a:ext cx="163800" cy="2894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DD06C1C-844E-AE4C-FCBD-CC6E3C00F28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26143" y="3409124"/>
                <a:ext cx="1789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0A1EC83-A59A-9776-94C3-C85715A237AB}"/>
                  </a:ext>
                </a:extLst>
              </p14:cNvPr>
              <p14:cNvContentPartPr/>
              <p14:nvPr/>
            </p14:nvContentPartPr>
            <p14:xfrm>
              <a:off x="6257263" y="3517484"/>
              <a:ext cx="141480" cy="2142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0A1EC83-A59A-9776-94C3-C85715A237A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49703" y="3509924"/>
                <a:ext cx="1566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458AA36-DAA7-8D0A-349F-1A31A8FA176F}"/>
                  </a:ext>
                </a:extLst>
              </p14:cNvPr>
              <p14:cNvContentPartPr/>
              <p14:nvPr/>
            </p14:nvContentPartPr>
            <p14:xfrm>
              <a:off x="6285343" y="3473204"/>
              <a:ext cx="151200" cy="2268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458AA36-DAA7-8D0A-349F-1A31A8FA176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77783" y="3465644"/>
                <a:ext cx="1663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C69F749-64B6-A20E-218B-D56F86D19FC2}"/>
                  </a:ext>
                </a:extLst>
              </p14:cNvPr>
              <p14:cNvContentPartPr/>
              <p14:nvPr/>
            </p14:nvContentPartPr>
            <p14:xfrm>
              <a:off x="6549223" y="3611804"/>
              <a:ext cx="50760" cy="1450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C69F749-64B6-A20E-218B-D56F86D19FC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41663" y="3604244"/>
                <a:ext cx="658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F7F00FC-B54C-8DB4-297B-FF79EE22F1C2}"/>
                  </a:ext>
                </a:extLst>
              </p14:cNvPr>
              <p14:cNvContentPartPr/>
              <p14:nvPr/>
            </p14:nvContentPartPr>
            <p14:xfrm>
              <a:off x="6575143" y="3449444"/>
              <a:ext cx="43560" cy="367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F7F00FC-B54C-8DB4-297B-FF79EE22F1C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67583" y="3441884"/>
                <a:ext cx="586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0EF1AD08-4A21-EB75-3F2C-14B9C735D130}"/>
                  </a:ext>
                </a:extLst>
              </p14:cNvPr>
              <p14:cNvContentPartPr/>
              <p14:nvPr/>
            </p14:nvContentPartPr>
            <p14:xfrm>
              <a:off x="6832183" y="3297884"/>
              <a:ext cx="138600" cy="2761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0EF1AD08-4A21-EB75-3F2C-14B9C735D13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24623" y="3290324"/>
                <a:ext cx="1537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92B49B0-92D3-01BB-9F70-DB3EC15E0625}"/>
                  </a:ext>
                </a:extLst>
              </p14:cNvPr>
              <p14:cNvContentPartPr/>
              <p14:nvPr/>
            </p14:nvContentPartPr>
            <p14:xfrm>
              <a:off x="6995623" y="3334964"/>
              <a:ext cx="327240" cy="2134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92B49B0-92D3-01BB-9F70-DB3EC15E06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88063" y="3327404"/>
                <a:ext cx="3423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2FB645A-E73A-E116-F8B8-0161AD7000E9}"/>
                  </a:ext>
                </a:extLst>
              </p14:cNvPr>
              <p14:cNvContentPartPr/>
              <p14:nvPr/>
            </p14:nvContentPartPr>
            <p14:xfrm>
              <a:off x="7404583" y="3473204"/>
              <a:ext cx="69480" cy="1702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2FB645A-E73A-E116-F8B8-0161AD7000E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97023" y="3465644"/>
                <a:ext cx="846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8FDD687-8C8D-BA77-B5D2-4E100FF45DC9}"/>
                  </a:ext>
                </a:extLst>
              </p14:cNvPr>
              <p14:cNvContentPartPr/>
              <p14:nvPr/>
            </p14:nvContentPartPr>
            <p14:xfrm>
              <a:off x="7439503" y="3357284"/>
              <a:ext cx="47160" cy="597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8FDD687-8C8D-BA77-B5D2-4E100FF45DC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31943" y="3349724"/>
                <a:ext cx="622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07DA2F8-BB0F-E279-85BA-56EDD70D12DB}"/>
                  </a:ext>
                </a:extLst>
              </p14:cNvPr>
              <p14:cNvContentPartPr/>
              <p14:nvPr/>
            </p14:nvContentPartPr>
            <p14:xfrm>
              <a:off x="7611943" y="3479684"/>
              <a:ext cx="157680" cy="381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07DA2F8-BB0F-E279-85BA-56EDD70D12D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04383" y="3472124"/>
                <a:ext cx="1724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58EE736-C84F-891C-C2BA-28FC1F63E448}"/>
                  </a:ext>
                </a:extLst>
              </p14:cNvPr>
              <p14:cNvContentPartPr/>
              <p14:nvPr/>
            </p14:nvContentPartPr>
            <p14:xfrm>
              <a:off x="7827223" y="3338564"/>
              <a:ext cx="118440" cy="1854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58EE736-C84F-891C-C2BA-28FC1F63E44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19663" y="3331004"/>
                <a:ext cx="1335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933F24A-0D13-77CF-F392-845BC92D335D}"/>
                  </a:ext>
                </a:extLst>
              </p14:cNvPr>
              <p14:cNvContentPartPr/>
              <p14:nvPr/>
            </p14:nvContentPartPr>
            <p14:xfrm>
              <a:off x="7982743" y="3184844"/>
              <a:ext cx="142920" cy="4147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933F24A-0D13-77CF-F392-845BC92D335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975183" y="3177284"/>
                <a:ext cx="1580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A95818B-8F93-B1EE-5907-20B665C2CE01}"/>
                  </a:ext>
                </a:extLst>
              </p14:cNvPr>
              <p14:cNvContentPartPr/>
              <p14:nvPr/>
            </p14:nvContentPartPr>
            <p14:xfrm>
              <a:off x="5085103" y="4460324"/>
              <a:ext cx="288720" cy="316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A95818B-8F93-B1EE-5907-20B665C2CE0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77543" y="4452764"/>
                <a:ext cx="3038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673572E2-0FA1-BDBC-1EE5-EEC7725EB27C}"/>
                  </a:ext>
                </a:extLst>
              </p14:cNvPr>
              <p14:cNvContentPartPr/>
              <p14:nvPr/>
            </p14:nvContentPartPr>
            <p14:xfrm>
              <a:off x="5486863" y="4227764"/>
              <a:ext cx="207720" cy="2455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673572E2-0FA1-BDBC-1EE5-EEC7725EB27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79303" y="4220204"/>
                <a:ext cx="2228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CCF1121-EA3D-B639-8990-06E5D1F3F273}"/>
                  </a:ext>
                </a:extLst>
              </p14:cNvPr>
              <p14:cNvContentPartPr/>
              <p14:nvPr/>
            </p14:nvContentPartPr>
            <p14:xfrm>
              <a:off x="5757223" y="4247924"/>
              <a:ext cx="346320" cy="1436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CCF1121-EA3D-B639-8990-06E5D1F3F27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49663" y="4240364"/>
                <a:ext cx="3610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D0E04EB-180D-670E-8A60-37DBB8E06F50}"/>
                  </a:ext>
                </a:extLst>
              </p14:cNvPr>
              <p14:cNvContentPartPr/>
              <p14:nvPr/>
            </p14:nvContentPartPr>
            <p14:xfrm>
              <a:off x="5870263" y="4189964"/>
              <a:ext cx="82080" cy="2768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D0E04EB-180D-670E-8A60-37DBB8E06F5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862703" y="4182404"/>
                <a:ext cx="972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21B038E3-F854-B7AA-E517-457DB6BAD28E}"/>
                  </a:ext>
                </a:extLst>
              </p14:cNvPr>
              <p14:cNvContentPartPr/>
              <p14:nvPr/>
            </p14:nvContentPartPr>
            <p14:xfrm>
              <a:off x="6066103" y="4165484"/>
              <a:ext cx="307800" cy="3830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21B038E3-F854-B7AA-E517-457DB6BAD28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58543" y="4157924"/>
                <a:ext cx="3229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9980F64-52EF-52CD-29C9-4FC54B473079}"/>
                  </a:ext>
                </a:extLst>
              </p14:cNvPr>
              <p14:cNvContentPartPr/>
              <p14:nvPr/>
            </p14:nvContentPartPr>
            <p14:xfrm>
              <a:off x="6360583" y="4422524"/>
              <a:ext cx="132480" cy="1260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9980F64-52EF-52CD-29C9-4FC54B4730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53383" y="4415324"/>
                <a:ext cx="1476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18A5373-AD69-12F8-915F-25F550447972}"/>
                  </a:ext>
                </a:extLst>
              </p14:cNvPr>
              <p14:cNvContentPartPr/>
              <p14:nvPr/>
            </p14:nvContentPartPr>
            <p14:xfrm>
              <a:off x="6335743" y="4310924"/>
              <a:ext cx="126000" cy="428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18A5373-AD69-12F8-915F-25F55044797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28183" y="4303364"/>
                <a:ext cx="1411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EB00448D-E0E1-0651-CCFD-777D023A6F11}"/>
                  </a:ext>
                </a:extLst>
              </p14:cNvPr>
              <p14:cNvContentPartPr/>
              <p14:nvPr/>
            </p14:nvContentPartPr>
            <p14:xfrm>
              <a:off x="6574423" y="4328204"/>
              <a:ext cx="163800" cy="507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EB00448D-E0E1-0651-CCFD-777D023A6F1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566863" y="4321004"/>
                <a:ext cx="1789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1CF31D0-7B6D-7DBB-D8C4-6715529398B0}"/>
                  </a:ext>
                </a:extLst>
              </p14:cNvPr>
              <p14:cNvContentPartPr/>
              <p14:nvPr/>
            </p14:nvContentPartPr>
            <p14:xfrm>
              <a:off x="6773503" y="4146764"/>
              <a:ext cx="411120" cy="2196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1CF31D0-7B6D-7DBB-D8C4-6715529398B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65943" y="4139204"/>
                <a:ext cx="4262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5B49CD8-4CE3-A200-0306-5072C8360B88}"/>
                  </a:ext>
                </a:extLst>
              </p14:cNvPr>
              <p14:cNvContentPartPr/>
              <p14:nvPr/>
            </p14:nvContentPartPr>
            <p14:xfrm>
              <a:off x="6945583" y="4137764"/>
              <a:ext cx="94680" cy="2224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5B49CD8-4CE3-A200-0306-5072C8360B8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938023" y="4130204"/>
                <a:ext cx="1098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9B0C6C2-D688-63A1-603D-8237F74E5E57}"/>
                  </a:ext>
                </a:extLst>
              </p14:cNvPr>
              <p14:cNvContentPartPr/>
              <p14:nvPr/>
            </p14:nvContentPartPr>
            <p14:xfrm>
              <a:off x="7122343" y="4088084"/>
              <a:ext cx="320400" cy="3916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9B0C6C2-D688-63A1-603D-8237F74E5E5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14783" y="4080524"/>
                <a:ext cx="3355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66DA105-06E9-0AD3-0DE3-78FE61EE7E91}"/>
                  </a:ext>
                </a:extLst>
              </p14:cNvPr>
              <p14:cNvContentPartPr/>
              <p14:nvPr/>
            </p14:nvContentPartPr>
            <p14:xfrm>
              <a:off x="7479823" y="4369604"/>
              <a:ext cx="19080" cy="910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66DA105-06E9-0AD3-0DE3-78FE61EE7E9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472263" y="4362044"/>
                <a:ext cx="342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D355120-D62C-2339-E42C-7BB2A63ADA0F}"/>
                  </a:ext>
                </a:extLst>
              </p14:cNvPr>
              <p14:cNvContentPartPr/>
              <p14:nvPr/>
            </p14:nvContentPartPr>
            <p14:xfrm>
              <a:off x="7492423" y="4234604"/>
              <a:ext cx="31680" cy="752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D355120-D62C-2339-E42C-7BB2A63ADA0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484863" y="4227404"/>
                <a:ext cx="468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C67E25F-DE70-CF00-3AFC-CF04630F1BAB}"/>
                  </a:ext>
                </a:extLst>
              </p14:cNvPr>
              <p14:cNvContentPartPr/>
              <p14:nvPr/>
            </p14:nvContentPartPr>
            <p14:xfrm>
              <a:off x="7159063" y="3863804"/>
              <a:ext cx="151200" cy="1630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C67E25F-DE70-CF00-3AFC-CF04630F1BA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148983" y="3853724"/>
                <a:ext cx="1713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C84CA42-DC33-5A3A-8C96-F7FB9472C0CE}"/>
                  </a:ext>
                </a:extLst>
              </p14:cNvPr>
              <p14:cNvContentPartPr/>
              <p14:nvPr/>
            </p14:nvContentPartPr>
            <p14:xfrm>
              <a:off x="7492423" y="3914924"/>
              <a:ext cx="179280" cy="4201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C84CA42-DC33-5A3A-8C96-F7FB9472C0C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484863" y="3907364"/>
                <a:ext cx="19440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53" name="Ink 255">
                <a:extLst>
                  <a:ext uri="{FF2B5EF4-FFF2-40B4-BE49-F238E27FC236}">
                    <a16:creationId xmlns:a16="http://schemas.microsoft.com/office/drawing/2014/main" id="{78711DFD-9F40-F6C5-1920-81A6332CAE37}"/>
                  </a:ext>
                </a:extLst>
              </p14:cNvPr>
              <p14:cNvContentPartPr/>
              <p14:nvPr/>
            </p14:nvContentPartPr>
            <p14:xfrm>
              <a:off x="7757023" y="4816724"/>
              <a:ext cx="892440" cy="586800"/>
            </p14:xfrm>
          </p:contentPart>
        </mc:Choice>
        <mc:Fallback>
          <p:pic>
            <p:nvPicPr>
              <p:cNvPr id="253" name="Ink 255">
                <a:extLst>
                  <a:ext uri="{FF2B5EF4-FFF2-40B4-BE49-F238E27FC236}">
                    <a16:creationId xmlns:a16="http://schemas.microsoft.com/office/drawing/2014/main" id="{78711DFD-9F40-F6C5-1920-81A6332CAE3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749823" y="4809169"/>
                <a:ext cx="907560" cy="601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54" name="Ink 255">
                <a:extLst>
                  <a:ext uri="{FF2B5EF4-FFF2-40B4-BE49-F238E27FC236}">
                    <a16:creationId xmlns:a16="http://schemas.microsoft.com/office/drawing/2014/main" id="{73F85BA1-F1FB-FEC3-0183-94E6824A2B7A}"/>
                  </a:ext>
                </a:extLst>
              </p14:cNvPr>
              <p14:cNvContentPartPr/>
              <p14:nvPr/>
            </p14:nvContentPartPr>
            <p14:xfrm>
              <a:off x="5147383" y="4669124"/>
              <a:ext cx="2377080" cy="734760"/>
            </p14:xfrm>
          </p:contentPart>
        </mc:Choice>
        <mc:Fallback>
          <p:pic>
            <p:nvPicPr>
              <p:cNvPr id="254" name="Ink 255">
                <a:extLst>
                  <a:ext uri="{FF2B5EF4-FFF2-40B4-BE49-F238E27FC236}">
                    <a16:creationId xmlns:a16="http://schemas.microsoft.com/office/drawing/2014/main" id="{73F85BA1-F1FB-FEC3-0183-94E6824A2B7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139822" y="4661920"/>
                <a:ext cx="2392202" cy="749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55" name="Ink 255">
                <a:extLst>
                  <a:ext uri="{FF2B5EF4-FFF2-40B4-BE49-F238E27FC236}">
                    <a16:creationId xmlns:a16="http://schemas.microsoft.com/office/drawing/2014/main" id="{38386CCB-E2A6-B273-D1F5-3D8652C5FF43}"/>
                  </a:ext>
                </a:extLst>
              </p14:cNvPr>
              <p14:cNvContentPartPr/>
              <p14:nvPr/>
            </p14:nvContentPartPr>
            <p14:xfrm>
              <a:off x="1148863" y="4165484"/>
              <a:ext cx="3715920" cy="1351800"/>
            </p14:xfrm>
          </p:contentPart>
        </mc:Choice>
        <mc:Fallback>
          <p:pic>
            <p:nvPicPr>
              <p:cNvPr id="255" name="Ink 255">
                <a:extLst>
                  <a:ext uri="{FF2B5EF4-FFF2-40B4-BE49-F238E27FC236}">
                    <a16:creationId xmlns:a16="http://schemas.microsoft.com/office/drawing/2014/main" id="{38386CCB-E2A6-B273-D1F5-3D8652C5FF4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41303" y="4157922"/>
                <a:ext cx="3731040" cy="1369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68" name="Ink 271">
                <a:extLst>
                  <a:ext uri="{FF2B5EF4-FFF2-40B4-BE49-F238E27FC236}">
                    <a16:creationId xmlns:a16="http://schemas.microsoft.com/office/drawing/2014/main" id="{17409776-1C30-A594-5F02-ADE68241494D}"/>
                  </a:ext>
                </a:extLst>
              </p14:cNvPr>
              <p14:cNvContentPartPr/>
              <p14:nvPr/>
            </p14:nvContentPartPr>
            <p14:xfrm>
              <a:off x="9314383" y="4850924"/>
              <a:ext cx="930240" cy="282600"/>
            </p14:xfrm>
          </p:contentPart>
        </mc:Choice>
        <mc:Fallback>
          <p:pic>
            <p:nvPicPr>
              <p:cNvPr id="268" name="Ink 271">
                <a:extLst>
                  <a:ext uri="{FF2B5EF4-FFF2-40B4-BE49-F238E27FC236}">
                    <a16:creationId xmlns:a16="http://schemas.microsoft.com/office/drawing/2014/main" id="{17409776-1C30-A594-5F02-ADE68241494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306823" y="4843364"/>
                <a:ext cx="9453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69" name="Ink 271">
                <a:extLst>
                  <a:ext uri="{FF2B5EF4-FFF2-40B4-BE49-F238E27FC236}">
                    <a16:creationId xmlns:a16="http://schemas.microsoft.com/office/drawing/2014/main" id="{B76622F7-AC17-F8B2-AEB2-577F0B5CEB64}"/>
                  </a:ext>
                </a:extLst>
              </p14:cNvPr>
              <p14:cNvContentPartPr/>
              <p14:nvPr/>
            </p14:nvContentPartPr>
            <p14:xfrm>
              <a:off x="10415983" y="3888284"/>
              <a:ext cx="804240" cy="258120"/>
            </p14:xfrm>
          </p:contentPart>
        </mc:Choice>
        <mc:Fallback>
          <p:pic>
            <p:nvPicPr>
              <p:cNvPr id="269" name="Ink 271">
                <a:extLst>
                  <a:ext uri="{FF2B5EF4-FFF2-40B4-BE49-F238E27FC236}">
                    <a16:creationId xmlns:a16="http://schemas.microsoft.com/office/drawing/2014/main" id="{B76622F7-AC17-F8B2-AEB2-577F0B5CEB6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08423" y="3880724"/>
                <a:ext cx="8193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70" name="Ink 271">
                <a:extLst>
                  <a:ext uri="{FF2B5EF4-FFF2-40B4-BE49-F238E27FC236}">
                    <a16:creationId xmlns:a16="http://schemas.microsoft.com/office/drawing/2014/main" id="{730A5DBC-A84D-18F1-4D2F-7873798F12D0}"/>
                  </a:ext>
                </a:extLst>
              </p14:cNvPr>
              <p14:cNvContentPartPr/>
              <p14:nvPr/>
            </p14:nvContentPartPr>
            <p14:xfrm>
              <a:off x="8663863" y="3096644"/>
              <a:ext cx="871560" cy="263880"/>
            </p14:xfrm>
          </p:contentPart>
        </mc:Choice>
        <mc:Fallback>
          <p:pic>
            <p:nvPicPr>
              <p:cNvPr id="270" name="Ink 271">
                <a:extLst>
                  <a:ext uri="{FF2B5EF4-FFF2-40B4-BE49-F238E27FC236}">
                    <a16:creationId xmlns:a16="http://schemas.microsoft.com/office/drawing/2014/main" id="{730A5DBC-A84D-18F1-4D2F-7873798F12D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656303" y="3089444"/>
                <a:ext cx="8866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71" name="Ink 271">
                <a:extLst>
                  <a:ext uri="{FF2B5EF4-FFF2-40B4-BE49-F238E27FC236}">
                    <a16:creationId xmlns:a16="http://schemas.microsoft.com/office/drawing/2014/main" id="{7FC996D5-C0BB-8EBF-096A-D1E84CCCF460}"/>
                  </a:ext>
                </a:extLst>
              </p14:cNvPr>
              <p14:cNvContentPartPr/>
              <p14:nvPr/>
            </p14:nvContentPartPr>
            <p14:xfrm>
              <a:off x="6569023" y="2600204"/>
              <a:ext cx="781920" cy="339120"/>
            </p14:xfrm>
          </p:contentPart>
        </mc:Choice>
        <mc:Fallback>
          <p:pic>
            <p:nvPicPr>
              <p:cNvPr id="271" name="Ink 271">
                <a:extLst>
                  <a:ext uri="{FF2B5EF4-FFF2-40B4-BE49-F238E27FC236}">
                    <a16:creationId xmlns:a16="http://schemas.microsoft.com/office/drawing/2014/main" id="{7FC996D5-C0BB-8EBF-096A-D1E84CCCF46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561463" y="2592644"/>
                <a:ext cx="7970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73" name="Ink 273">
                <a:extLst>
                  <a:ext uri="{FF2B5EF4-FFF2-40B4-BE49-F238E27FC236}">
                    <a16:creationId xmlns:a16="http://schemas.microsoft.com/office/drawing/2014/main" id="{CCBD7B89-0FF9-9890-7286-FCA915EB05D5}"/>
                  </a:ext>
                </a:extLst>
              </p14:cNvPr>
              <p14:cNvContentPartPr/>
              <p14:nvPr/>
            </p14:nvContentPartPr>
            <p14:xfrm>
              <a:off x="7938823" y="3951284"/>
              <a:ext cx="2131560" cy="722880"/>
            </p14:xfrm>
          </p:contentPart>
        </mc:Choice>
        <mc:Fallback>
          <p:pic>
            <p:nvPicPr>
              <p:cNvPr id="273" name="Ink 273">
                <a:extLst>
                  <a:ext uri="{FF2B5EF4-FFF2-40B4-BE49-F238E27FC236}">
                    <a16:creationId xmlns:a16="http://schemas.microsoft.com/office/drawing/2014/main" id="{CCBD7B89-0FF9-9890-7286-FCA915EB05D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931263" y="3943720"/>
                <a:ext cx="2146680" cy="738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45041A3F-3549-207E-E618-6D83EA2ECE3B}"/>
                  </a:ext>
                </a:extLst>
              </p14:cNvPr>
              <p14:cNvContentPartPr/>
              <p14:nvPr/>
            </p14:nvContentPartPr>
            <p14:xfrm>
              <a:off x="7932703" y="5441324"/>
              <a:ext cx="773640" cy="11340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45041A3F-3549-207E-E618-6D83EA2ECE3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922263" y="5431244"/>
                <a:ext cx="7938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B070CA15-3292-17D4-8449-D70D6B7CA86E}"/>
                  </a:ext>
                </a:extLst>
              </p14:cNvPr>
              <p14:cNvContentPartPr/>
              <p14:nvPr/>
            </p14:nvContentPartPr>
            <p14:xfrm>
              <a:off x="9259303" y="2046884"/>
              <a:ext cx="38160" cy="29232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B070CA15-3292-17D4-8449-D70D6B7CA86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251743" y="2039324"/>
                <a:ext cx="532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9BDF2CE4-66D4-556C-2306-A4B522DBE83F}"/>
                  </a:ext>
                </a:extLst>
              </p14:cNvPr>
              <p14:cNvContentPartPr/>
              <p14:nvPr/>
            </p14:nvContentPartPr>
            <p14:xfrm>
              <a:off x="9032863" y="2297804"/>
              <a:ext cx="534240" cy="29592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9BDF2CE4-66D4-556C-2306-A4B522DBE83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025303" y="2290244"/>
                <a:ext cx="5490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92BA6838-CB8D-F914-E76E-506108044BA2}"/>
                  </a:ext>
                </a:extLst>
              </p14:cNvPr>
              <p14:cNvContentPartPr/>
              <p14:nvPr/>
            </p14:nvContentPartPr>
            <p14:xfrm>
              <a:off x="9240223" y="2551964"/>
              <a:ext cx="19080" cy="19872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92BA6838-CB8D-F914-E76E-506108044BA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32663" y="2544404"/>
                <a:ext cx="342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56E60755-E6FA-1F13-DE73-ACA7A26E6955}"/>
                  </a:ext>
                </a:extLst>
              </p14:cNvPr>
              <p14:cNvContentPartPr/>
              <p14:nvPr/>
            </p14:nvContentPartPr>
            <p14:xfrm>
              <a:off x="8977063" y="2719004"/>
              <a:ext cx="326520" cy="3168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56E60755-E6FA-1F13-DE73-ACA7A26E695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969503" y="2711444"/>
                <a:ext cx="3416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759AC1A7-6976-CE1A-3A25-9C318F2A7205}"/>
                  </a:ext>
                </a:extLst>
              </p14:cNvPr>
              <p14:cNvContentPartPr/>
              <p14:nvPr/>
            </p14:nvContentPartPr>
            <p14:xfrm>
              <a:off x="9177223" y="2725124"/>
              <a:ext cx="138600" cy="8820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759AC1A7-6976-CE1A-3A25-9C318F2A720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170023" y="2717564"/>
                <a:ext cx="1537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2E83CFAA-82FE-5AFE-3003-A3AEBCB4B5E1}"/>
                  </a:ext>
                </a:extLst>
              </p14:cNvPr>
              <p14:cNvContentPartPr/>
              <p14:nvPr/>
            </p14:nvContentPartPr>
            <p14:xfrm>
              <a:off x="9315823" y="2756444"/>
              <a:ext cx="56880" cy="8820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2E83CFAA-82FE-5AFE-3003-A3AEBCB4B5E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08263" y="2749244"/>
                <a:ext cx="720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541F4285-F85A-C1B3-B23D-47DF5A2B77F6}"/>
                  </a:ext>
                </a:extLst>
              </p14:cNvPr>
              <p14:cNvContentPartPr/>
              <p14:nvPr/>
            </p14:nvContentPartPr>
            <p14:xfrm>
              <a:off x="9699223" y="2445764"/>
              <a:ext cx="56880" cy="21708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541F4285-F85A-C1B3-B23D-47DF5A2B77F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691663" y="2438204"/>
                <a:ext cx="720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FC399FBE-F464-D0F1-09A5-C2D918352F45}"/>
                  </a:ext>
                </a:extLst>
              </p14:cNvPr>
              <p14:cNvContentPartPr/>
              <p14:nvPr/>
            </p14:nvContentPartPr>
            <p14:xfrm>
              <a:off x="9712543" y="2436044"/>
              <a:ext cx="50040" cy="5076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FC399FBE-F464-D0F1-09A5-C2D918352F4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704983" y="2428484"/>
                <a:ext cx="651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F594E20F-E755-D73B-C971-35E07C03400D}"/>
                  </a:ext>
                </a:extLst>
              </p14:cNvPr>
              <p14:cNvContentPartPr/>
              <p14:nvPr/>
            </p14:nvContentPartPr>
            <p14:xfrm>
              <a:off x="9690223" y="2530364"/>
              <a:ext cx="147600" cy="1296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F594E20F-E755-D73B-C971-35E07C03400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682663" y="2522804"/>
                <a:ext cx="1627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13512DFF-8DDB-F827-7BA6-37CE9AE4E875}"/>
                  </a:ext>
                </a:extLst>
              </p14:cNvPr>
              <p14:cNvContentPartPr/>
              <p14:nvPr/>
            </p14:nvContentPartPr>
            <p14:xfrm>
              <a:off x="9875263" y="2373764"/>
              <a:ext cx="226800" cy="30780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13512DFF-8DDB-F827-7BA6-37CE9AE4E87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867703" y="2366204"/>
                <a:ext cx="2419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57BCF4EC-57D6-DE00-8921-DC0C90F3FAC4}"/>
                  </a:ext>
                </a:extLst>
              </p14:cNvPr>
              <p14:cNvContentPartPr/>
              <p14:nvPr/>
            </p14:nvContentPartPr>
            <p14:xfrm>
              <a:off x="10164343" y="2599484"/>
              <a:ext cx="12960" cy="7596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57BCF4EC-57D6-DE00-8921-DC0C90F3FAC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156783" y="2591924"/>
                <a:ext cx="280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662CB009-C806-44E4-21D5-76F0FB1EEC83}"/>
                  </a:ext>
                </a:extLst>
              </p14:cNvPr>
              <p14:cNvContentPartPr/>
              <p14:nvPr/>
            </p14:nvContentPartPr>
            <p14:xfrm>
              <a:off x="10120423" y="2351444"/>
              <a:ext cx="88560" cy="5976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662CB009-C806-44E4-21D5-76F0FB1EEC8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112863" y="2343884"/>
                <a:ext cx="1033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00CE7813-15A1-BCE8-5F0A-58560BE3226D}"/>
                  </a:ext>
                </a:extLst>
              </p14:cNvPr>
              <p14:cNvContentPartPr/>
              <p14:nvPr/>
            </p14:nvContentPartPr>
            <p14:xfrm>
              <a:off x="10183423" y="2266844"/>
              <a:ext cx="88560" cy="16308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00CE7813-15A1-BCE8-5F0A-58560BE3226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175863" y="2259284"/>
                <a:ext cx="1033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AE930572-28D6-D749-293F-F9680F2C4FA5}"/>
                  </a:ext>
                </a:extLst>
              </p14:cNvPr>
              <p14:cNvContentPartPr/>
              <p14:nvPr/>
            </p14:nvContentPartPr>
            <p14:xfrm>
              <a:off x="10227343" y="2586884"/>
              <a:ext cx="151200" cy="5076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AE930572-28D6-D749-293F-F9680F2C4FA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219783" y="2579324"/>
                <a:ext cx="1663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BF919ADE-880B-0903-F234-193F8948D1A7}"/>
                  </a:ext>
                </a:extLst>
              </p14:cNvPr>
              <p14:cNvContentPartPr/>
              <p14:nvPr/>
            </p14:nvContentPartPr>
            <p14:xfrm>
              <a:off x="10271263" y="2499404"/>
              <a:ext cx="44280" cy="18828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BF919ADE-880B-0903-F234-193F8948D1A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263703" y="2491844"/>
                <a:ext cx="594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8BAC1D1A-09D9-8985-CE91-4C7848A9527D}"/>
                  </a:ext>
                </a:extLst>
              </p14:cNvPr>
              <p14:cNvContentPartPr/>
              <p14:nvPr/>
            </p14:nvContentPartPr>
            <p14:xfrm>
              <a:off x="10412383" y="2537204"/>
              <a:ext cx="205200" cy="37008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8BAC1D1A-09D9-8985-CE91-4C7848A9527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404823" y="2529644"/>
                <a:ext cx="21996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8E9F49AE-F871-664F-5116-EB4616F9F10A}"/>
                  </a:ext>
                </a:extLst>
              </p14:cNvPr>
              <p14:cNvContentPartPr/>
              <p14:nvPr/>
            </p14:nvContentPartPr>
            <p14:xfrm>
              <a:off x="10635943" y="2512004"/>
              <a:ext cx="100080" cy="18828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8E9F49AE-F871-664F-5116-EB4616F9F10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628383" y="2504444"/>
                <a:ext cx="1152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9F2EACD5-85BB-A57B-85A5-88186DC64288}"/>
                  </a:ext>
                </a:extLst>
              </p14:cNvPr>
              <p14:cNvContentPartPr/>
              <p14:nvPr/>
            </p14:nvContentPartPr>
            <p14:xfrm>
              <a:off x="10667623" y="2479964"/>
              <a:ext cx="119880" cy="8208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9F2EACD5-85BB-A57B-85A5-88186DC6428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660063" y="2472404"/>
                <a:ext cx="1350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D04B0299-D07B-E0B1-9807-B2018E100E60}"/>
                  </a:ext>
                </a:extLst>
              </p14:cNvPr>
              <p14:cNvContentPartPr/>
              <p14:nvPr/>
            </p14:nvContentPartPr>
            <p14:xfrm>
              <a:off x="10642423" y="2580404"/>
              <a:ext cx="176400" cy="1296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D04B0299-D07B-E0B1-9807-B2018E100E6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634863" y="2573204"/>
                <a:ext cx="1915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0CEA811B-EB67-AFD3-9C5F-646BE276809D}"/>
                  </a:ext>
                </a:extLst>
              </p14:cNvPr>
              <p14:cNvContentPartPr/>
              <p14:nvPr/>
            </p14:nvContentPartPr>
            <p14:xfrm>
              <a:off x="10881103" y="2360444"/>
              <a:ext cx="25560" cy="17028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0CEA811B-EB67-AFD3-9C5F-646BE276809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873543" y="2352884"/>
                <a:ext cx="406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1A415926-99B9-4BB2-F789-6F122FFAC2CD}"/>
                  </a:ext>
                </a:extLst>
              </p14:cNvPr>
              <p14:cNvContentPartPr/>
              <p14:nvPr/>
            </p14:nvContentPartPr>
            <p14:xfrm>
              <a:off x="10831063" y="2586884"/>
              <a:ext cx="138600" cy="32112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1A415926-99B9-4BB2-F789-6F122FFAC2C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823503" y="2579324"/>
                <a:ext cx="15372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82501CBF-B6C2-FFDF-FA6C-E60B037DEB18}"/>
                  </a:ext>
                </a:extLst>
              </p14:cNvPr>
              <p14:cNvContentPartPr/>
              <p14:nvPr/>
            </p14:nvContentPartPr>
            <p14:xfrm>
              <a:off x="11076223" y="2762924"/>
              <a:ext cx="63360" cy="5688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82501CBF-B6C2-FFDF-FA6C-E60B037DEB1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068663" y="2755364"/>
                <a:ext cx="781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792A7F81-1091-E01A-3C94-61E87D6FE708}"/>
                  </a:ext>
                </a:extLst>
              </p14:cNvPr>
              <p14:cNvContentPartPr/>
              <p14:nvPr/>
            </p14:nvContentPartPr>
            <p14:xfrm>
              <a:off x="11088823" y="2671484"/>
              <a:ext cx="12960" cy="604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792A7F81-1091-E01A-3C94-61E87D6FE70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081263" y="2663924"/>
                <a:ext cx="280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31F3F195-AAC4-5F1F-6D16-027676A9E651}"/>
                  </a:ext>
                </a:extLst>
              </p14:cNvPr>
              <p14:cNvContentPartPr/>
              <p14:nvPr/>
            </p14:nvContentPartPr>
            <p14:xfrm>
              <a:off x="9256423" y="1939244"/>
              <a:ext cx="2411280" cy="16308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31F3F195-AAC4-5F1F-6D16-027676A9E65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248863" y="1931684"/>
                <a:ext cx="24260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CBE52B4B-03BA-C7C7-097B-135C479BC033}"/>
                  </a:ext>
                </a:extLst>
              </p14:cNvPr>
              <p14:cNvContentPartPr/>
              <p14:nvPr/>
            </p14:nvContentPartPr>
            <p14:xfrm>
              <a:off x="11541343" y="2162804"/>
              <a:ext cx="56880" cy="25452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CBE52B4B-03BA-C7C7-097B-135C479BC03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1533783" y="2155244"/>
                <a:ext cx="720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A1A82EF4-CB2A-5BEC-98AA-A60111B4F345}"/>
                  </a:ext>
                </a:extLst>
              </p14:cNvPr>
              <p14:cNvContentPartPr/>
              <p14:nvPr/>
            </p14:nvContentPartPr>
            <p14:xfrm>
              <a:off x="11403103" y="2153804"/>
              <a:ext cx="358560" cy="18828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A1A82EF4-CB2A-5BEC-98AA-A60111B4F34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395543" y="2146244"/>
                <a:ext cx="3736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DEDFE1F3-6A0E-011E-21FB-891A4BFAFE24}"/>
                  </a:ext>
                </a:extLst>
              </p14:cNvPr>
              <p14:cNvContentPartPr/>
              <p14:nvPr/>
            </p14:nvContentPartPr>
            <p14:xfrm>
              <a:off x="11465743" y="2537204"/>
              <a:ext cx="220320" cy="14976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DEDFE1F3-6A0E-011E-21FB-891A4BFAFE2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455663" y="2527124"/>
                <a:ext cx="2404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3156E96A-4449-4F05-7AF8-D843B183485E}"/>
                  </a:ext>
                </a:extLst>
              </p14:cNvPr>
              <p14:cNvContentPartPr/>
              <p14:nvPr/>
            </p14:nvContentPartPr>
            <p14:xfrm>
              <a:off x="11660863" y="2501564"/>
              <a:ext cx="207720" cy="26784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3156E96A-4449-4F05-7AF8-D843B183485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653303" y="2494004"/>
                <a:ext cx="2228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A3E50212-15D3-53A9-921F-F0F277CAFAF7}"/>
                  </a:ext>
                </a:extLst>
              </p14:cNvPr>
              <p14:cNvContentPartPr/>
              <p14:nvPr/>
            </p14:nvContentPartPr>
            <p14:xfrm>
              <a:off x="11862103" y="2700644"/>
              <a:ext cx="63360" cy="7524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A3E50212-15D3-53A9-921F-F0F277CAFAF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854543" y="2693084"/>
                <a:ext cx="781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64925B65-2567-7AA9-E938-72B91E472576}"/>
                  </a:ext>
                </a:extLst>
              </p14:cNvPr>
              <p14:cNvContentPartPr/>
              <p14:nvPr/>
            </p14:nvContentPartPr>
            <p14:xfrm>
              <a:off x="11837623" y="2618924"/>
              <a:ext cx="50040" cy="5004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64925B65-2567-7AA9-E938-72B91E47257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830063" y="2611364"/>
                <a:ext cx="6516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C1E0DB61-3C28-F3F9-19F8-BB6829632529}"/>
                  </a:ext>
                </a:extLst>
              </p14:cNvPr>
              <p14:cNvContentPartPr/>
              <p14:nvPr/>
            </p14:nvContentPartPr>
            <p14:xfrm>
              <a:off x="11937343" y="2624684"/>
              <a:ext cx="157680" cy="6336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C1E0DB61-3C28-F3F9-19F8-BB682963252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929783" y="2617124"/>
                <a:ext cx="1724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0322C168-D45B-18CC-BBC6-EF39E93281E7}"/>
                  </a:ext>
                </a:extLst>
              </p14:cNvPr>
              <p14:cNvContentPartPr/>
              <p14:nvPr/>
            </p14:nvContentPartPr>
            <p14:xfrm>
              <a:off x="11938063" y="2568524"/>
              <a:ext cx="68760" cy="16308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0322C168-D45B-18CC-BBC6-EF39E93281E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930503" y="2561324"/>
                <a:ext cx="83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8CE94032-7E8F-FFEB-1988-59C547A9F7E8}"/>
                  </a:ext>
                </a:extLst>
              </p14:cNvPr>
              <p14:cNvContentPartPr/>
              <p14:nvPr/>
            </p14:nvContentPartPr>
            <p14:xfrm>
              <a:off x="11453863" y="2901164"/>
              <a:ext cx="163080" cy="30132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8CE94032-7E8F-FFEB-1988-59C547A9F7E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46663" y="2893604"/>
                <a:ext cx="17820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CAE69299-8DF7-EF64-F166-BBDFF377BADC}"/>
                  </a:ext>
                </a:extLst>
              </p14:cNvPr>
              <p14:cNvContentPartPr/>
              <p14:nvPr/>
            </p14:nvContentPartPr>
            <p14:xfrm>
              <a:off x="11660863" y="2954444"/>
              <a:ext cx="125280" cy="12276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CAE69299-8DF7-EF64-F166-BBDFF377BAD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653303" y="2946884"/>
                <a:ext cx="1404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C5143F8A-AE56-8C85-F12B-22B5C2C9B544}"/>
                  </a:ext>
                </a:extLst>
              </p14:cNvPr>
              <p14:cNvContentPartPr/>
              <p14:nvPr/>
            </p14:nvContentPartPr>
            <p14:xfrm>
              <a:off x="11811703" y="2996204"/>
              <a:ext cx="100800" cy="33912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C5143F8A-AE56-8C85-F12B-22B5C2C9B54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804143" y="2988644"/>
                <a:ext cx="11592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91444427-6FF0-6A56-962D-656103FD89AC}"/>
                  </a:ext>
                </a:extLst>
              </p14:cNvPr>
              <p14:cNvContentPartPr/>
              <p14:nvPr/>
            </p14:nvContentPartPr>
            <p14:xfrm>
              <a:off x="11962543" y="3221924"/>
              <a:ext cx="94680" cy="8208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91444427-6FF0-6A56-962D-656103FD89A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954983" y="3214364"/>
                <a:ext cx="1098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8731275E-69C1-365B-4BBE-D7A09876AC52}"/>
                  </a:ext>
                </a:extLst>
              </p14:cNvPr>
              <p14:cNvContentPartPr/>
              <p14:nvPr/>
            </p14:nvContentPartPr>
            <p14:xfrm>
              <a:off x="12031663" y="2961284"/>
              <a:ext cx="25560" cy="5328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8731275E-69C1-365B-4BBE-D7A09876AC52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2024103" y="2953724"/>
                <a:ext cx="406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334" name="Ink 334">
                <a:extLst>
                  <a:ext uri="{FF2B5EF4-FFF2-40B4-BE49-F238E27FC236}">
                    <a16:creationId xmlns:a16="http://schemas.microsoft.com/office/drawing/2014/main" id="{DB4518DB-F42F-70E1-D0AF-00C6F4100217}"/>
                  </a:ext>
                </a:extLst>
              </p14:cNvPr>
              <p14:cNvContentPartPr/>
              <p14:nvPr/>
            </p14:nvContentPartPr>
            <p14:xfrm>
              <a:off x="406903" y="5988884"/>
              <a:ext cx="2156760" cy="687600"/>
            </p14:xfrm>
          </p:contentPart>
        </mc:Choice>
        <mc:Fallback>
          <p:pic>
            <p:nvPicPr>
              <p:cNvPr id="334" name="Ink 334">
                <a:extLst>
                  <a:ext uri="{FF2B5EF4-FFF2-40B4-BE49-F238E27FC236}">
                    <a16:creationId xmlns:a16="http://schemas.microsoft.com/office/drawing/2014/main" id="{DB4518DB-F42F-70E1-D0AF-00C6F410021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99343" y="5978804"/>
                <a:ext cx="217188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348" name="Ink 348">
                <a:extLst>
                  <a:ext uri="{FF2B5EF4-FFF2-40B4-BE49-F238E27FC236}">
                    <a16:creationId xmlns:a16="http://schemas.microsoft.com/office/drawing/2014/main" id="{70FB6932-5310-71CC-AE7D-6B2B203DCF0A}"/>
                  </a:ext>
                </a:extLst>
              </p14:cNvPr>
              <p14:cNvContentPartPr/>
              <p14:nvPr/>
            </p14:nvContentPartPr>
            <p14:xfrm>
              <a:off x="2864983" y="5984564"/>
              <a:ext cx="2458800" cy="588600"/>
            </p14:xfrm>
          </p:contentPart>
        </mc:Choice>
        <mc:Fallback>
          <p:pic>
            <p:nvPicPr>
              <p:cNvPr id="348" name="Ink 348">
                <a:extLst>
                  <a:ext uri="{FF2B5EF4-FFF2-40B4-BE49-F238E27FC236}">
                    <a16:creationId xmlns:a16="http://schemas.microsoft.com/office/drawing/2014/main" id="{70FB6932-5310-71CC-AE7D-6B2B203DCF0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857423" y="5977004"/>
                <a:ext cx="247356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371" name="Ink 371">
                <a:extLst>
                  <a:ext uri="{FF2B5EF4-FFF2-40B4-BE49-F238E27FC236}">
                    <a16:creationId xmlns:a16="http://schemas.microsoft.com/office/drawing/2014/main" id="{0642A4E4-547B-697D-017A-E4DA854239BF}"/>
                  </a:ext>
                </a:extLst>
              </p14:cNvPr>
              <p14:cNvContentPartPr/>
              <p14:nvPr/>
            </p14:nvContentPartPr>
            <p14:xfrm>
              <a:off x="5480383" y="5857484"/>
              <a:ext cx="2785680" cy="671040"/>
            </p14:xfrm>
          </p:contentPart>
        </mc:Choice>
        <mc:Fallback>
          <p:pic>
            <p:nvPicPr>
              <p:cNvPr id="371" name="Ink 371">
                <a:extLst>
                  <a:ext uri="{FF2B5EF4-FFF2-40B4-BE49-F238E27FC236}">
                    <a16:creationId xmlns:a16="http://schemas.microsoft.com/office/drawing/2014/main" id="{0642A4E4-547B-697D-017A-E4DA854239B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473183" y="5849924"/>
                <a:ext cx="280080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396" name="Ink 396">
                <a:extLst>
                  <a:ext uri="{FF2B5EF4-FFF2-40B4-BE49-F238E27FC236}">
                    <a16:creationId xmlns:a16="http://schemas.microsoft.com/office/drawing/2014/main" id="{F442AFCE-9B45-2865-11DC-F97AA4FC6065}"/>
                  </a:ext>
                </a:extLst>
              </p14:cNvPr>
              <p14:cNvContentPartPr/>
              <p14:nvPr/>
            </p14:nvContentPartPr>
            <p14:xfrm>
              <a:off x="8423023" y="5537444"/>
              <a:ext cx="3514680" cy="902520"/>
            </p14:xfrm>
          </p:contentPart>
        </mc:Choice>
        <mc:Fallback>
          <p:pic>
            <p:nvPicPr>
              <p:cNvPr id="396" name="Ink 396">
                <a:extLst>
                  <a:ext uri="{FF2B5EF4-FFF2-40B4-BE49-F238E27FC236}">
                    <a16:creationId xmlns:a16="http://schemas.microsoft.com/office/drawing/2014/main" id="{F442AFCE-9B45-2865-11DC-F97AA4FC606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415464" y="5527360"/>
                <a:ext cx="3532318" cy="920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419" name="Ink 420">
                <a:extLst>
                  <a:ext uri="{FF2B5EF4-FFF2-40B4-BE49-F238E27FC236}">
                    <a16:creationId xmlns:a16="http://schemas.microsoft.com/office/drawing/2014/main" id="{C65E9437-5C30-72C5-2521-DF58AEDA5D27}"/>
                  </a:ext>
                </a:extLst>
              </p14:cNvPr>
              <p14:cNvContentPartPr/>
              <p14:nvPr/>
            </p14:nvContentPartPr>
            <p14:xfrm>
              <a:off x="5801143" y="6472724"/>
              <a:ext cx="2382840" cy="377640"/>
            </p14:xfrm>
          </p:contentPart>
        </mc:Choice>
        <mc:Fallback>
          <p:pic>
            <p:nvPicPr>
              <p:cNvPr id="419" name="Ink 420">
                <a:extLst>
                  <a:ext uri="{FF2B5EF4-FFF2-40B4-BE49-F238E27FC236}">
                    <a16:creationId xmlns:a16="http://schemas.microsoft.com/office/drawing/2014/main" id="{C65E9437-5C30-72C5-2521-DF58AEDA5D2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793582" y="6462644"/>
                <a:ext cx="2400483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420" name="Ink 420">
                <a:extLst>
                  <a:ext uri="{FF2B5EF4-FFF2-40B4-BE49-F238E27FC236}">
                    <a16:creationId xmlns:a16="http://schemas.microsoft.com/office/drawing/2014/main" id="{72EA99E9-89FA-BAC4-46F8-EFF6A00F1FE0}"/>
                  </a:ext>
                </a:extLst>
              </p14:cNvPr>
              <p14:cNvContentPartPr/>
              <p14:nvPr/>
            </p14:nvContentPartPr>
            <p14:xfrm>
              <a:off x="5178703" y="6548324"/>
              <a:ext cx="421560" cy="345600"/>
            </p14:xfrm>
          </p:contentPart>
        </mc:Choice>
        <mc:Fallback>
          <p:pic>
            <p:nvPicPr>
              <p:cNvPr id="420" name="Ink 420">
                <a:extLst>
                  <a:ext uri="{FF2B5EF4-FFF2-40B4-BE49-F238E27FC236}">
                    <a16:creationId xmlns:a16="http://schemas.microsoft.com/office/drawing/2014/main" id="{72EA99E9-89FA-BAC4-46F8-EFF6A00F1FE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171143" y="6540764"/>
                <a:ext cx="43668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442" name="Ink 442">
                <a:extLst>
                  <a:ext uri="{FF2B5EF4-FFF2-40B4-BE49-F238E27FC236}">
                    <a16:creationId xmlns:a16="http://schemas.microsoft.com/office/drawing/2014/main" id="{B3757A80-9831-D48C-6732-5C7B6EAFC68C}"/>
                  </a:ext>
                </a:extLst>
              </p14:cNvPr>
              <p14:cNvContentPartPr/>
              <p14:nvPr/>
            </p14:nvContentPartPr>
            <p14:xfrm>
              <a:off x="8649103" y="6315404"/>
              <a:ext cx="3193560" cy="553680"/>
            </p14:xfrm>
          </p:contentPart>
        </mc:Choice>
        <mc:Fallback>
          <p:pic>
            <p:nvPicPr>
              <p:cNvPr id="442" name="Ink 442">
                <a:extLst>
                  <a:ext uri="{FF2B5EF4-FFF2-40B4-BE49-F238E27FC236}">
                    <a16:creationId xmlns:a16="http://schemas.microsoft.com/office/drawing/2014/main" id="{B3757A80-9831-D48C-6732-5C7B6EAFC68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641903" y="6307844"/>
                <a:ext cx="321120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1141B999-168A-218F-1965-9FAB75BE9ACD}"/>
                  </a:ext>
                </a:extLst>
              </p14:cNvPr>
              <p14:cNvContentPartPr/>
              <p14:nvPr/>
            </p14:nvContentPartPr>
            <p14:xfrm>
              <a:off x="5304343" y="6617804"/>
              <a:ext cx="213480" cy="313920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1141B999-168A-218F-1965-9FAB75BE9AC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297143" y="6610604"/>
                <a:ext cx="2286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452" name="Ink 452">
                <a:extLst>
                  <a:ext uri="{FF2B5EF4-FFF2-40B4-BE49-F238E27FC236}">
                    <a16:creationId xmlns:a16="http://schemas.microsoft.com/office/drawing/2014/main" id="{F6C46320-E511-BF90-D5ED-EFBCD85272C8}"/>
                  </a:ext>
                </a:extLst>
              </p14:cNvPr>
              <p14:cNvContentPartPr/>
              <p14:nvPr/>
            </p14:nvContentPartPr>
            <p14:xfrm>
              <a:off x="312583" y="72644"/>
              <a:ext cx="1157040" cy="515880"/>
            </p14:xfrm>
          </p:contentPart>
        </mc:Choice>
        <mc:Fallback>
          <p:pic>
            <p:nvPicPr>
              <p:cNvPr id="452" name="Ink 452">
                <a:extLst>
                  <a:ext uri="{FF2B5EF4-FFF2-40B4-BE49-F238E27FC236}">
                    <a16:creationId xmlns:a16="http://schemas.microsoft.com/office/drawing/2014/main" id="{F6C46320-E511-BF90-D5ED-EFBCD85272C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05023" y="65444"/>
                <a:ext cx="117216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469" name="Ink 469">
                <a:extLst>
                  <a:ext uri="{FF2B5EF4-FFF2-40B4-BE49-F238E27FC236}">
                    <a16:creationId xmlns:a16="http://schemas.microsoft.com/office/drawing/2014/main" id="{E3FEF07B-D47C-97C2-F8E5-369060DA3DC2}"/>
                  </a:ext>
                </a:extLst>
              </p14:cNvPr>
              <p14:cNvContentPartPr/>
              <p14:nvPr/>
            </p14:nvContentPartPr>
            <p14:xfrm>
              <a:off x="243463" y="343004"/>
              <a:ext cx="1785960" cy="849240"/>
            </p14:xfrm>
          </p:contentPart>
        </mc:Choice>
        <mc:Fallback>
          <p:pic>
            <p:nvPicPr>
              <p:cNvPr id="469" name="Ink 469">
                <a:extLst>
                  <a:ext uri="{FF2B5EF4-FFF2-40B4-BE49-F238E27FC236}">
                    <a16:creationId xmlns:a16="http://schemas.microsoft.com/office/drawing/2014/main" id="{E3FEF07B-D47C-97C2-F8E5-369060DA3DC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35903" y="335804"/>
                <a:ext cx="1801080" cy="86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493" name="Ink 493">
                <a:extLst>
                  <a:ext uri="{FF2B5EF4-FFF2-40B4-BE49-F238E27FC236}">
                    <a16:creationId xmlns:a16="http://schemas.microsoft.com/office/drawing/2014/main" id="{9D2A630D-A069-3036-7F20-B4AC96FABEC0}"/>
                  </a:ext>
                </a:extLst>
              </p14:cNvPr>
              <p14:cNvContentPartPr/>
              <p14:nvPr/>
            </p14:nvContentPartPr>
            <p14:xfrm>
              <a:off x="237703" y="992084"/>
              <a:ext cx="1546200" cy="1262520"/>
            </p14:xfrm>
          </p:contentPart>
        </mc:Choice>
        <mc:Fallback>
          <p:pic>
            <p:nvPicPr>
              <p:cNvPr id="493" name="Ink 493">
                <a:extLst>
                  <a:ext uri="{FF2B5EF4-FFF2-40B4-BE49-F238E27FC236}">
                    <a16:creationId xmlns:a16="http://schemas.microsoft.com/office/drawing/2014/main" id="{9D2A630D-A069-3036-7F20-B4AC96FABEC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30143" y="984524"/>
                <a:ext cx="1561320" cy="12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1E30B447-7C23-70F6-1A2A-29CEA7748DBA}"/>
                  </a:ext>
                </a:extLst>
              </p14:cNvPr>
              <p14:cNvContentPartPr/>
              <p14:nvPr/>
            </p14:nvContentPartPr>
            <p14:xfrm>
              <a:off x="5059183" y="619844"/>
              <a:ext cx="924480" cy="182520"/>
            </p14:xfrm>
          </p:contentPart>
        </mc:Choice>
        <mc:Fallback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1E30B447-7C23-70F6-1A2A-29CEA7748DB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051623" y="612284"/>
                <a:ext cx="9396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497" name="Ink 497">
                <a:extLst>
                  <a:ext uri="{FF2B5EF4-FFF2-40B4-BE49-F238E27FC236}">
                    <a16:creationId xmlns:a16="http://schemas.microsoft.com/office/drawing/2014/main" id="{71A75BDA-A087-EF7D-A730-B1B8CC86E21D}"/>
                  </a:ext>
                </a:extLst>
              </p14:cNvPr>
              <p14:cNvContentPartPr/>
              <p14:nvPr/>
            </p14:nvContentPartPr>
            <p14:xfrm>
              <a:off x="2104303" y="3476084"/>
              <a:ext cx="2351880" cy="765720"/>
            </p14:xfrm>
          </p:contentPart>
        </mc:Choice>
        <mc:Fallback>
          <p:pic>
            <p:nvPicPr>
              <p:cNvPr id="497" name="Ink 497">
                <a:extLst>
                  <a:ext uri="{FF2B5EF4-FFF2-40B4-BE49-F238E27FC236}">
                    <a16:creationId xmlns:a16="http://schemas.microsoft.com/office/drawing/2014/main" id="{71A75BDA-A087-EF7D-A730-B1B8CC86E21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096743" y="3468520"/>
                <a:ext cx="2366640" cy="780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503" name="Ink 503">
                <a:extLst>
                  <a:ext uri="{FF2B5EF4-FFF2-40B4-BE49-F238E27FC236}">
                    <a16:creationId xmlns:a16="http://schemas.microsoft.com/office/drawing/2014/main" id="{E0F982E2-CA02-22D6-7EA5-4AFDC0607193}"/>
                  </a:ext>
                </a:extLst>
              </p14:cNvPr>
              <p14:cNvContentPartPr/>
              <p14:nvPr/>
            </p14:nvContentPartPr>
            <p14:xfrm>
              <a:off x="4739503" y="3418124"/>
              <a:ext cx="986400" cy="521640"/>
            </p14:xfrm>
          </p:contentPart>
        </mc:Choice>
        <mc:Fallback>
          <p:pic>
            <p:nvPicPr>
              <p:cNvPr id="503" name="Ink 503">
                <a:extLst>
                  <a:ext uri="{FF2B5EF4-FFF2-40B4-BE49-F238E27FC236}">
                    <a16:creationId xmlns:a16="http://schemas.microsoft.com/office/drawing/2014/main" id="{E0F982E2-CA02-22D6-7EA5-4AFDC0607193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731946" y="3410564"/>
                <a:ext cx="1001514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508" name="Ink 508">
                <a:extLst>
                  <a:ext uri="{FF2B5EF4-FFF2-40B4-BE49-F238E27FC236}">
                    <a16:creationId xmlns:a16="http://schemas.microsoft.com/office/drawing/2014/main" id="{85D3394C-08B1-3D10-1A40-B1ED2A5DDE38}"/>
                  </a:ext>
                </a:extLst>
              </p14:cNvPr>
              <p14:cNvContentPartPr/>
              <p14:nvPr/>
            </p14:nvContentPartPr>
            <p14:xfrm>
              <a:off x="193783" y="2505884"/>
              <a:ext cx="659880" cy="390240"/>
            </p14:xfrm>
          </p:contentPart>
        </mc:Choice>
        <mc:Fallback>
          <p:pic>
            <p:nvPicPr>
              <p:cNvPr id="508" name="Ink 508">
                <a:extLst>
                  <a:ext uri="{FF2B5EF4-FFF2-40B4-BE49-F238E27FC236}">
                    <a16:creationId xmlns:a16="http://schemas.microsoft.com/office/drawing/2014/main" id="{85D3394C-08B1-3D10-1A40-B1ED2A5DDE3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86223" y="2498324"/>
                <a:ext cx="6750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D9435D24-6991-1410-B99D-004933C4D38B}"/>
                  </a:ext>
                </a:extLst>
              </p14:cNvPr>
              <p14:cNvContentPartPr/>
              <p14:nvPr/>
            </p14:nvContentPartPr>
            <p14:xfrm>
              <a:off x="9284143" y="4549244"/>
              <a:ext cx="738720" cy="82080"/>
            </p14:xfrm>
          </p:contentPart>
        </mc:Choice>
        <mc:Fallback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D9435D24-6991-1410-B99D-004933C4D38B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276583" y="4541717"/>
                <a:ext cx="753840" cy="97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E20A2F43-CBF9-6623-136B-6BDE817A85F8}"/>
                  </a:ext>
                </a:extLst>
              </p14:cNvPr>
              <p14:cNvContentPartPr/>
              <p14:nvPr/>
            </p14:nvContentPartPr>
            <p14:xfrm>
              <a:off x="9416983" y="4605764"/>
              <a:ext cx="622080" cy="56880"/>
            </p14:xfrm>
          </p:contentPart>
        </mc:Choice>
        <mc:Fallback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E20A2F43-CBF9-6623-136B-6BDE817A85F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409423" y="4598204"/>
                <a:ext cx="637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95396E06-F74E-CAD1-4A23-C7B85A71178C}"/>
                  </a:ext>
                </a:extLst>
              </p14:cNvPr>
              <p14:cNvContentPartPr/>
              <p14:nvPr/>
            </p14:nvContentPartPr>
            <p14:xfrm>
              <a:off x="903703" y="2607404"/>
              <a:ext cx="56880" cy="106560"/>
            </p14:xfrm>
          </p:contentPart>
        </mc:Choice>
        <mc:Fallback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95396E06-F74E-CAD1-4A23-C7B85A71178C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96143" y="2599844"/>
                <a:ext cx="720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BA465684-877D-8DD4-9855-FE55007F8E38}"/>
                  </a:ext>
                </a:extLst>
              </p14:cNvPr>
              <p14:cNvContentPartPr/>
              <p14:nvPr/>
            </p14:nvContentPartPr>
            <p14:xfrm>
              <a:off x="1030063" y="2398964"/>
              <a:ext cx="119160" cy="220320"/>
            </p14:xfrm>
          </p:contentPart>
        </mc:Choice>
        <mc:Fallback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BA465684-877D-8DD4-9855-FE55007F8E3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22503" y="2391404"/>
                <a:ext cx="1342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F09FC770-80AE-8693-7129-529D49470011}"/>
                  </a:ext>
                </a:extLst>
              </p14:cNvPr>
              <p14:cNvContentPartPr/>
              <p14:nvPr/>
            </p14:nvContentPartPr>
            <p14:xfrm>
              <a:off x="1073263" y="2304644"/>
              <a:ext cx="157680" cy="113400"/>
            </p14:xfrm>
          </p:contentPart>
        </mc:Choice>
        <mc:Fallback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F09FC770-80AE-8693-7129-529D4947001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65686" y="2297084"/>
                <a:ext cx="172835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8B397DAA-E9F2-6B29-DF75-9F62B234D81D}"/>
                  </a:ext>
                </a:extLst>
              </p14:cNvPr>
              <p14:cNvContentPartPr/>
              <p14:nvPr/>
            </p14:nvContentPartPr>
            <p14:xfrm>
              <a:off x="1136263" y="2455484"/>
              <a:ext cx="151200" cy="44280"/>
            </p14:xfrm>
          </p:contentPart>
        </mc:Choice>
        <mc:Fallback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8B397DAA-E9F2-6B29-DF75-9F62B234D81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128703" y="2447924"/>
                <a:ext cx="1663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0ED1DF58-F720-D326-904A-3B32204763B6}"/>
                  </a:ext>
                </a:extLst>
              </p14:cNvPr>
              <p14:cNvContentPartPr/>
              <p14:nvPr/>
            </p14:nvContentPartPr>
            <p14:xfrm>
              <a:off x="1161463" y="2537204"/>
              <a:ext cx="195120" cy="113400"/>
            </p14:xfrm>
          </p:contentPart>
        </mc:Choice>
        <mc:Fallback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0ED1DF58-F720-D326-904A-3B32204763B6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153903" y="2529644"/>
                <a:ext cx="2102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5F452D83-959B-6A71-22C1-A15AA18F39EB}"/>
                  </a:ext>
                </a:extLst>
              </p14:cNvPr>
              <p14:cNvContentPartPr/>
              <p14:nvPr/>
            </p14:nvContentPartPr>
            <p14:xfrm>
              <a:off x="1344343" y="2396084"/>
              <a:ext cx="156960" cy="273600"/>
            </p14:xfrm>
          </p:contentPart>
        </mc:Choice>
        <mc:Fallback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5F452D83-959B-6A71-22C1-A15AA18F39E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336783" y="2388524"/>
                <a:ext cx="172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8FE40B74-E9E0-EA8E-FA49-8D4FB0503023}"/>
                  </a:ext>
                </a:extLst>
              </p14:cNvPr>
              <p14:cNvContentPartPr/>
              <p14:nvPr/>
            </p14:nvContentPartPr>
            <p14:xfrm>
              <a:off x="1394023" y="2317244"/>
              <a:ext cx="377640" cy="352440"/>
            </p14:xfrm>
          </p:contentPart>
        </mc:Choice>
        <mc:Fallback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8FE40B74-E9E0-EA8E-FA49-8D4FB050302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386463" y="2309684"/>
                <a:ext cx="39276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F8253104-3E44-4243-BDA2-83B6B5429B4F}"/>
                  </a:ext>
                </a:extLst>
              </p14:cNvPr>
              <p14:cNvContentPartPr/>
              <p14:nvPr/>
            </p14:nvContentPartPr>
            <p14:xfrm>
              <a:off x="1821343" y="2431364"/>
              <a:ext cx="88560" cy="106560"/>
            </p14:xfrm>
          </p:contentPart>
        </mc:Choice>
        <mc:Fallback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F8253104-3E44-4243-BDA2-83B6B5429B4F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813752" y="2423804"/>
                <a:ext cx="103742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524" name="Ink 524">
                <a:extLst>
                  <a:ext uri="{FF2B5EF4-FFF2-40B4-BE49-F238E27FC236}">
                    <a16:creationId xmlns:a16="http://schemas.microsoft.com/office/drawing/2014/main" id="{D3123DB9-1800-E3A5-565F-D111DA0B284E}"/>
                  </a:ext>
                </a:extLst>
              </p14:cNvPr>
              <p14:cNvContentPartPr/>
              <p14:nvPr/>
            </p14:nvContentPartPr>
            <p14:xfrm>
              <a:off x="8957263" y="3732044"/>
              <a:ext cx="1333080" cy="962280"/>
            </p14:xfrm>
          </p:contentPart>
        </mc:Choice>
        <mc:Fallback>
          <p:pic>
            <p:nvPicPr>
              <p:cNvPr id="524" name="Ink 524">
                <a:extLst>
                  <a:ext uri="{FF2B5EF4-FFF2-40B4-BE49-F238E27FC236}">
                    <a16:creationId xmlns:a16="http://schemas.microsoft.com/office/drawing/2014/main" id="{D3123DB9-1800-E3A5-565F-D111DA0B284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949703" y="3724484"/>
                <a:ext cx="1348200" cy="9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525" name="Ink 524">
                <a:extLst>
                  <a:ext uri="{FF2B5EF4-FFF2-40B4-BE49-F238E27FC236}">
                    <a16:creationId xmlns:a16="http://schemas.microsoft.com/office/drawing/2014/main" id="{F9993797-AB5D-BBB9-67D9-7A72FCB31A1E}"/>
                  </a:ext>
                </a:extLst>
              </p14:cNvPr>
              <p14:cNvContentPartPr/>
              <p14:nvPr/>
            </p14:nvContentPartPr>
            <p14:xfrm>
              <a:off x="3085303" y="3423884"/>
              <a:ext cx="1169640" cy="836640"/>
            </p14:xfrm>
          </p:contentPart>
        </mc:Choice>
        <mc:Fallback>
          <p:pic>
            <p:nvPicPr>
              <p:cNvPr id="525" name="Ink 524">
                <a:extLst>
                  <a:ext uri="{FF2B5EF4-FFF2-40B4-BE49-F238E27FC236}">
                    <a16:creationId xmlns:a16="http://schemas.microsoft.com/office/drawing/2014/main" id="{F9993797-AB5D-BBB9-67D9-7A72FCB31A1E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077743" y="3416324"/>
                <a:ext cx="118476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529" name="Ink 529">
                <a:extLst>
                  <a:ext uri="{FF2B5EF4-FFF2-40B4-BE49-F238E27FC236}">
                    <a16:creationId xmlns:a16="http://schemas.microsoft.com/office/drawing/2014/main" id="{8B7550CF-F426-A979-09D4-D07EC2667F55}"/>
                  </a:ext>
                </a:extLst>
              </p14:cNvPr>
              <p14:cNvContentPartPr/>
              <p14:nvPr/>
            </p14:nvContentPartPr>
            <p14:xfrm>
              <a:off x="11340823" y="952844"/>
              <a:ext cx="842040" cy="126000"/>
            </p14:xfrm>
          </p:contentPart>
        </mc:Choice>
        <mc:Fallback>
          <p:pic>
            <p:nvPicPr>
              <p:cNvPr id="529" name="Ink 529">
                <a:extLst>
                  <a:ext uri="{FF2B5EF4-FFF2-40B4-BE49-F238E27FC236}">
                    <a16:creationId xmlns:a16="http://schemas.microsoft.com/office/drawing/2014/main" id="{8B7550CF-F426-A979-09D4-D07EC2667F55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1333263" y="945644"/>
                <a:ext cx="8571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532" name="Ink 532">
                <a:extLst>
                  <a:ext uri="{FF2B5EF4-FFF2-40B4-BE49-F238E27FC236}">
                    <a16:creationId xmlns:a16="http://schemas.microsoft.com/office/drawing/2014/main" id="{0332C108-1776-4818-85F2-EB6451C3157C}"/>
                  </a:ext>
                </a:extLst>
              </p14:cNvPr>
              <p14:cNvContentPartPr/>
              <p14:nvPr/>
            </p14:nvContentPartPr>
            <p14:xfrm>
              <a:off x="4877023" y="4039844"/>
              <a:ext cx="459360" cy="195480"/>
            </p14:xfrm>
          </p:contentPart>
        </mc:Choice>
        <mc:Fallback>
          <p:pic>
            <p:nvPicPr>
              <p:cNvPr id="532" name="Ink 532">
                <a:extLst>
                  <a:ext uri="{FF2B5EF4-FFF2-40B4-BE49-F238E27FC236}">
                    <a16:creationId xmlns:a16="http://schemas.microsoft.com/office/drawing/2014/main" id="{0332C108-1776-4818-85F2-EB6451C3157C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866943" y="4029745"/>
                <a:ext cx="479520" cy="2160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712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6">
                <a:extLst>
                  <a:ext uri="{FF2B5EF4-FFF2-40B4-BE49-F238E27FC236}">
                    <a16:creationId xmlns:a16="http://schemas.microsoft.com/office/drawing/2014/main" id="{870A5FE4-4183-0C80-86B4-B55FFDCDB1CD}"/>
                  </a:ext>
                </a:extLst>
              </p14:cNvPr>
              <p14:cNvContentPartPr/>
              <p14:nvPr/>
            </p14:nvContentPartPr>
            <p14:xfrm>
              <a:off x="3591463" y="788324"/>
              <a:ext cx="398520" cy="220320"/>
            </p14:xfrm>
          </p:contentPart>
        </mc:Choice>
        <mc:Fallback>
          <p:pic>
            <p:nvPicPr>
              <p:cNvPr id="14" name="Ink 16">
                <a:extLst>
                  <a:ext uri="{FF2B5EF4-FFF2-40B4-BE49-F238E27FC236}">
                    <a16:creationId xmlns:a16="http://schemas.microsoft.com/office/drawing/2014/main" id="{870A5FE4-4183-0C80-86B4-B55FFDCDB1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3903" y="780764"/>
                <a:ext cx="4136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6">
                <a:extLst>
                  <a:ext uri="{FF2B5EF4-FFF2-40B4-BE49-F238E27FC236}">
                    <a16:creationId xmlns:a16="http://schemas.microsoft.com/office/drawing/2014/main" id="{0F2F4876-7744-CA88-ED8E-748E8746A88E}"/>
                  </a:ext>
                </a:extLst>
              </p14:cNvPr>
              <p14:cNvContentPartPr/>
              <p14:nvPr/>
            </p14:nvContentPartPr>
            <p14:xfrm>
              <a:off x="2255143" y="1449284"/>
              <a:ext cx="1024560" cy="703800"/>
            </p14:xfrm>
          </p:contentPart>
        </mc:Choice>
        <mc:Fallback>
          <p:pic>
            <p:nvPicPr>
              <p:cNvPr id="15" name="Ink 16">
                <a:extLst>
                  <a:ext uri="{FF2B5EF4-FFF2-40B4-BE49-F238E27FC236}">
                    <a16:creationId xmlns:a16="http://schemas.microsoft.com/office/drawing/2014/main" id="{0F2F4876-7744-CA88-ED8E-748E8746A8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7583" y="1441724"/>
                <a:ext cx="103968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8310ED70-B7CC-8D5C-C4DF-6E6C477B2B85}"/>
                  </a:ext>
                </a:extLst>
              </p14:cNvPr>
              <p14:cNvContentPartPr/>
              <p14:nvPr/>
            </p14:nvContentPartPr>
            <p14:xfrm>
              <a:off x="2059663" y="417524"/>
              <a:ext cx="817560" cy="729360"/>
            </p14:xfrm>
          </p:contentPart>
        </mc:Choice>
        <mc:Fallback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8310ED70-B7CC-8D5C-C4DF-6E6C477B2B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2103" y="409968"/>
                <a:ext cx="832680" cy="744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Ink 39">
                <a:extLst>
                  <a:ext uri="{FF2B5EF4-FFF2-40B4-BE49-F238E27FC236}">
                    <a16:creationId xmlns:a16="http://schemas.microsoft.com/office/drawing/2014/main" id="{654F8390-EED4-0BC4-0D08-EECF8131B09A}"/>
                  </a:ext>
                </a:extLst>
              </p14:cNvPr>
              <p14:cNvContentPartPr/>
              <p14:nvPr/>
            </p14:nvContentPartPr>
            <p14:xfrm>
              <a:off x="6510703" y="407804"/>
              <a:ext cx="2056320" cy="626040"/>
            </p14:xfrm>
          </p:contentPart>
        </mc:Choice>
        <mc:Fallback>
          <p:pic>
            <p:nvPicPr>
              <p:cNvPr id="37" name="Ink 39">
                <a:extLst>
                  <a:ext uri="{FF2B5EF4-FFF2-40B4-BE49-F238E27FC236}">
                    <a16:creationId xmlns:a16="http://schemas.microsoft.com/office/drawing/2014/main" id="{654F8390-EED4-0BC4-0D08-EECF8131B0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03143" y="400248"/>
                <a:ext cx="2071440" cy="641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9">
                <a:extLst>
                  <a:ext uri="{FF2B5EF4-FFF2-40B4-BE49-F238E27FC236}">
                    <a16:creationId xmlns:a16="http://schemas.microsoft.com/office/drawing/2014/main" id="{86281DA3-E540-2307-E0B8-5A5688F25B99}"/>
                  </a:ext>
                </a:extLst>
              </p14:cNvPr>
              <p14:cNvContentPartPr/>
              <p14:nvPr/>
            </p14:nvContentPartPr>
            <p14:xfrm>
              <a:off x="5395063" y="474764"/>
              <a:ext cx="808200" cy="414720"/>
            </p14:xfrm>
          </p:contentPart>
        </mc:Choice>
        <mc:Fallback>
          <p:pic>
            <p:nvPicPr>
              <p:cNvPr id="38" name="Ink 39">
                <a:extLst>
                  <a:ext uri="{FF2B5EF4-FFF2-40B4-BE49-F238E27FC236}">
                    <a16:creationId xmlns:a16="http://schemas.microsoft.com/office/drawing/2014/main" id="{86281DA3-E540-2307-E0B8-5A5688F25B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87500" y="467204"/>
                <a:ext cx="823327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4BC5B7D0-3106-103B-4BCC-8685587F0947}"/>
                  </a:ext>
                </a:extLst>
              </p14:cNvPr>
              <p14:cNvContentPartPr/>
              <p14:nvPr/>
            </p14:nvContentPartPr>
            <p14:xfrm>
              <a:off x="4310383" y="610124"/>
              <a:ext cx="773640" cy="429120"/>
            </p14:xfrm>
          </p:contentPart>
        </mc:Choice>
        <mc:Fallback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4BC5B7D0-3106-103B-4BCC-8685587F09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02823" y="602564"/>
                <a:ext cx="78876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9" name="Ink 71">
                <a:extLst>
                  <a:ext uri="{FF2B5EF4-FFF2-40B4-BE49-F238E27FC236}">
                    <a16:creationId xmlns:a16="http://schemas.microsoft.com/office/drawing/2014/main" id="{9AF8F561-A73D-8703-D1CF-3F8D12CD1A28}"/>
                  </a:ext>
                </a:extLst>
              </p14:cNvPr>
              <p14:cNvContentPartPr/>
              <p14:nvPr/>
            </p14:nvContentPartPr>
            <p14:xfrm>
              <a:off x="9504103" y="1264604"/>
              <a:ext cx="1672200" cy="586440"/>
            </p14:xfrm>
          </p:contentPart>
        </mc:Choice>
        <mc:Fallback>
          <p:pic>
            <p:nvPicPr>
              <p:cNvPr id="69" name="Ink 71">
                <a:extLst>
                  <a:ext uri="{FF2B5EF4-FFF2-40B4-BE49-F238E27FC236}">
                    <a16:creationId xmlns:a16="http://schemas.microsoft.com/office/drawing/2014/main" id="{9AF8F561-A73D-8703-D1CF-3F8D12CD1A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96543" y="1257404"/>
                <a:ext cx="168696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0" name="Ink 71">
                <a:extLst>
                  <a:ext uri="{FF2B5EF4-FFF2-40B4-BE49-F238E27FC236}">
                    <a16:creationId xmlns:a16="http://schemas.microsoft.com/office/drawing/2014/main" id="{1F0BB1D6-19C2-73B0-F132-2F18714B1E5D}"/>
                  </a:ext>
                </a:extLst>
              </p14:cNvPr>
              <p14:cNvContentPartPr/>
              <p14:nvPr/>
            </p14:nvContentPartPr>
            <p14:xfrm>
              <a:off x="9396463" y="166244"/>
              <a:ext cx="1379880" cy="571320"/>
            </p14:xfrm>
          </p:contentPart>
        </mc:Choice>
        <mc:Fallback>
          <p:pic>
            <p:nvPicPr>
              <p:cNvPr id="70" name="Ink 71">
                <a:extLst>
                  <a:ext uri="{FF2B5EF4-FFF2-40B4-BE49-F238E27FC236}">
                    <a16:creationId xmlns:a16="http://schemas.microsoft.com/office/drawing/2014/main" id="{1F0BB1D6-19C2-73B0-F132-2F18714B1E5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88903" y="156164"/>
                <a:ext cx="139752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B0422176-D8BC-0AF4-A2E9-66886A635C28}"/>
                  </a:ext>
                </a:extLst>
              </p14:cNvPr>
              <p14:cNvContentPartPr/>
              <p14:nvPr/>
            </p14:nvContentPartPr>
            <p14:xfrm>
              <a:off x="3656263" y="1435964"/>
              <a:ext cx="5030280" cy="779760"/>
            </p14:xfrm>
          </p:contentPart>
        </mc:Choice>
        <mc:Fallback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B0422176-D8BC-0AF4-A2E9-66886A635C2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48702" y="1428407"/>
                <a:ext cx="5047921" cy="794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4" name="Ink 96">
                <a:extLst>
                  <a:ext uri="{FF2B5EF4-FFF2-40B4-BE49-F238E27FC236}">
                    <a16:creationId xmlns:a16="http://schemas.microsoft.com/office/drawing/2014/main" id="{8653A76F-C794-5A5C-3880-90092FFAFBEC}"/>
                  </a:ext>
                </a:extLst>
              </p14:cNvPr>
              <p14:cNvContentPartPr/>
              <p14:nvPr/>
            </p14:nvContentPartPr>
            <p14:xfrm>
              <a:off x="424903" y="1556204"/>
              <a:ext cx="1320480" cy="1030680"/>
            </p14:xfrm>
          </p:contentPart>
        </mc:Choice>
        <mc:Fallback>
          <p:pic>
            <p:nvPicPr>
              <p:cNvPr id="94" name="Ink 96">
                <a:extLst>
                  <a:ext uri="{FF2B5EF4-FFF2-40B4-BE49-F238E27FC236}">
                    <a16:creationId xmlns:a16="http://schemas.microsoft.com/office/drawing/2014/main" id="{8653A76F-C794-5A5C-3880-90092FFAFB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7343" y="1548644"/>
                <a:ext cx="1335600" cy="10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5" name="Ink 96">
                <a:extLst>
                  <a:ext uri="{FF2B5EF4-FFF2-40B4-BE49-F238E27FC236}">
                    <a16:creationId xmlns:a16="http://schemas.microsoft.com/office/drawing/2014/main" id="{2F777E13-587B-9CC9-48EF-28D31088DA8E}"/>
                  </a:ext>
                </a:extLst>
              </p14:cNvPr>
              <p14:cNvContentPartPr/>
              <p14:nvPr/>
            </p14:nvContentPartPr>
            <p14:xfrm>
              <a:off x="275863" y="361004"/>
              <a:ext cx="966600" cy="1006200"/>
            </p14:xfrm>
          </p:contentPart>
        </mc:Choice>
        <mc:Fallback>
          <p:pic>
            <p:nvPicPr>
              <p:cNvPr id="95" name="Ink 96">
                <a:extLst>
                  <a:ext uri="{FF2B5EF4-FFF2-40B4-BE49-F238E27FC236}">
                    <a16:creationId xmlns:a16="http://schemas.microsoft.com/office/drawing/2014/main" id="{2F777E13-587B-9CC9-48EF-28D31088DA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8663" y="353444"/>
                <a:ext cx="981720" cy="10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256E969E-FA0C-C5CA-215A-1DACF9501081}"/>
                  </a:ext>
                </a:extLst>
              </p14:cNvPr>
              <p14:cNvContentPartPr/>
              <p14:nvPr/>
            </p14:nvContentPartPr>
            <p14:xfrm>
              <a:off x="1553143" y="675284"/>
              <a:ext cx="525600" cy="276840"/>
            </p14:xfrm>
          </p:contentPart>
        </mc:Choice>
        <mc:Fallback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256E969E-FA0C-C5CA-215A-1DACF950108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45583" y="667724"/>
                <a:ext cx="5407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0" name="Ink 124">
                <a:extLst>
                  <a:ext uri="{FF2B5EF4-FFF2-40B4-BE49-F238E27FC236}">
                    <a16:creationId xmlns:a16="http://schemas.microsoft.com/office/drawing/2014/main" id="{9488F9BA-4ECF-BC5E-544F-5BF949A17CB5}"/>
                  </a:ext>
                </a:extLst>
              </p14:cNvPr>
              <p14:cNvContentPartPr/>
              <p14:nvPr/>
            </p14:nvContentPartPr>
            <p14:xfrm>
              <a:off x="7824703" y="2558444"/>
              <a:ext cx="2659680" cy="424800"/>
            </p14:xfrm>
          </p:contentPart>
        </mc:Choice>
        <mc:Fallback>
          <p:pic>
            <p:nvPicPr>
              <p:cNvPr id="120" name="Ink 124">
                <a:extLst>
                  <a:ext uri="{FF2B5EF4-FFF2-40B4-BE49-F238E27FC236}">
                    <a16:creationId xmlns:a16="http://schemas.microsoft.com/office/drawing/2014/main" id="{9488F9BA-4ECF-BC5E-544F-5BF949A17CB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17143" y="2550878"/>
                <a:ext cx="2674800" cy="439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1" name="Ink 124">
                <a:extLst>
                  <a:ext uri="{FF2B5EF4-FFF2-40B4-BE49-F238E27FC236}">
                    <a16:creationId xmlns:a16="http://schemas.microsoft.com/office/drawing/2014/main" id="{8EAC5B0A-92D9-0483-E471-D0D541EF464F}"/>
                  </a:ext>
                </a:extLst>
              </p14:cNvPr>
              <p14:cNvContentPartPr/>
              <p14:nvPr/>
            </p14:nvContentPartPr>
            <p14:xfrm>
              <a:off x="6793663" y="2564924"/>
              <a:ext cx="471960" cy="393120"/>
            </p14:xfrm>
          </p:contentPart>
        </mc:Choice>
        <mc:Fallback>
          <p:pic>
            <p:nvPicPr>
              <p:cNvPr id="121" name="Ink 124">
                <a:extLst>
                  <a:ext uri="{FF2B5EF4-FFF2-40B4-BE49-F238E27FC236}">
                    <a16:creationId xmlns:a16="http://schemas.microsoft.com/office/drawing/2014/main" id="{8EAC5B0A-92D9-0483-E471-D0D541EF46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86103" y="2557364"/>
                <a:ext cx="4870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2" name="Ink 124">
                <a:extLst>
                  <a:ext uri="{FF2B5EF4-FFF2-40B4-BE49-F238E27FC236}">
                    <a16:creationId xmlns:a16="http://schemas.microsoft.com/office/drawing/2014/main" id="{E5712F16-1F0C-1E8B-FD3C-E75E0D0128A9}"/>
                  </a:ext>
                </a:extLst>
              </p14:cNvPr>
              <p14:cNvContentPartPr/>
              <p14:nvPr/>
            </p14:nvContentPartPr>
            <p14:xfrm>
              <a:off x="5636983" y="2561324"/>
              <a:ext cx="497160" cy="505440"/>
            </p14:xfrm>
          </p:contentPart>
        </mc:Choice>
        <mc:Fallback>
          <p:pic>
            <p:nvPicPr>
              <p:cNvPr id="122" name="Ink 124">
                <a:extLst>
                  <a:ext uri="{FF2B5EF4-FFF2-40B4-BE49-F238E27FC236}">
                    <a16:creationId xmlns:a16="http://schemas.microsoft.com/office/drawing/2014/main" id="{E5712F16-1F0C-1E8B-FD3C-E75E0D0128A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29423" y="2553764"/>
                <a:ext cx="51228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3" name="Ink 124">
                <a:extLst>
                  <a:ext uri="{FF2B5EF4-FFF2-40B4-BE49-F238E27FC236}">
                    <a16:creationId xmlns:a16="http://schemas.microsoft.com/office/drawing/2014/main" id="{78E892AE-D7B7-BA56-0C10-90E4D99A94CD}"/>
                  </a:ext>
                </a:extLst>
              </p14:cNvPr>
              <p14:cNvContentPartPr/>
              <p14:nvPr/>
            </p14:nvContentPartPr>
            <p14:xfrm>
              <a:off x="2524783" y="2853284"/>
              <a:ext cx="2408400" cy="682920"/>
            </p14:xfrm>
          </p:contentPart>
        </mc:Choice>
        <mc:Fallback>
          <p:pic>
            <p:nvPicPr>
              <p:cNvPr id="123" name="Ink 124">
                <a:extLst>
                  <a:ext uri="{FF2B5EF4-FFF2-40B4-BE49-F238E27FC236}">
                    <a16:creationId xmlns:a16="http://schemas.microsoft.com/office/drawing/2014/main" id="{78E892AE-D7B7-BA56-0C10-90E4D99A94C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17223" y="2845724"/>
                <a:ext cx="242352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4" name="Ink 124">
                <a:extLst>
                  <a:ext uri="{FF2B5EF4-FFF2-40B4-BE49-F238E27FC236}">
                    <a16:creationId xmlns:a16="http://schemas.microsoft.com/office/drawing/2014/main" id="{6673FF69-F4D1-475F-8772-26487209474D}"/>
                  </a:ext>
                </a:extLst>
              </p14:cNvPr>
              <p14:cNvContentPartPr/>
              <p14:nvPr/>
            </p14:nvContentPartPr>
            <p14:xfrm>
              <a:off x="1449463" y="2879204"/>
              <a:ext cx="490320" cy="411840"/>
            </p14:xfrm>
          </p:contentPart>
        </mc:Choice>
        <mc:Fallback>
          <p:pic>
            <p:nvPicPr>
              <p:cNvPr id="124" name="Ink 124">
                <a:extLst>
                  <a:ext uri="{FF2B5EF4-FFF2-40B4-BE49-F238E27FC236}">
                    <a16:creationId xmlns:a16="http://schemas.microsoft.com/office/drawing/2014/main" id="{6673FF69-F4D1-475F-8772-26487209474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42258" y="2871644"/>
                <a:ext cx="505451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9" name="Ink 149">
                <a:extLst>
                  <a:ext uri="{FF2B5EF4-FFF2-40B4-BE49-F238E27FC236}">
                    <a16:creationId xmlns:a16="http://schemas.microsoft.com/office/drawing/2014/main" id="{6B58B0A3-2EFA-B5C7-9527-99A1D513F16A}"/>
                  </a:ext>
                </a:extLst>
              </p14:cNvPr>
              <p14:cNvContentPartPr/>
              <p14:nvPr/>
            </p14:nvContentPartPr>
            <p14:xfrm>
              <a:off x="2738623" y="3227684"/>
              <a:ext cx="8695440" cy="1125720"/>
            </p14:xfrm>
          </p:contentPart>
        </mc:Choice>
        <mc:Fallback>
          <p:pic>
            <p:nvPicPr>
              <p:cNvPr id="149" name="Ink 149">
                <a:extLst>
                  <a:ext uri="{FF2B5EF4-FFF2-40B4-BE49-F238E27FC236}">
                    <a16:creationId xmlns:a16="http://schemas.microsoft.com/office/drawing/2014/main" id="{6B58B0A3-2EFA-B5C7-9527-99A1D513F1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31063" y="3220124"/>
                <a:ext cx="8710560" cy="11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1FDCC5A-B52C-A209-DFAA-30572F3BF430}"/>
                  </a:ext>
                </a:extLst>
              </p14:cNvPr>
              <p14:cNvContentPartPr/>
              <p14:nvPr/>
            </p14:nvContentPartPr>
            <p14:xfrm>
              <a:off x="2860663" y="4139564"/>
              <a:ext cx="4606200" cy="2898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1FDCC5A-B52C-A209-DFAA-30572F3BF43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53103" y="4132004"/>
                <a:ext cx="46209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3" name="Ink 176">
                <a:extLst>
                  <a:ext uri="{FF2B5EF4-FFF2-40B4-BE49-F238E27FC236}">
                    <a16:creationId xmlns:a16="http://schemas.microsoft.com/office/drawing/2014/main" id="{1B12F9DC-2C40-6E71-F567-B6472345534F}"/>
                  </a:ext>
                </a:extLst>
              </p14:cNvPr>
              <p14:cNvContentPartPr/>
              <p14:nvPr/>
            </p14:nvContentPartPr>
            <p14:xfrm>
              <a:off x="1273423" y="6207764"/>
              <a:ext cx="729720" cy="591480"/>
            </p14:xfrm>
          </p:contentPart>
        </mc:Choice>
        <mc:Fallback>
          <p:pic>
            <p:nvPicPr>
              <p:cNvPr id="173" name="Ink 176">
                <a:extLst>
                  <a:ext uri="{FF2B5EF4-FFF2-40B4-BE49-F238E27FC236}">
                    <a16:creationId xmlns:a16="http://schemas.microsoft.com/office/drawing/2014/main" id="{1B12F9DC-2C40-6E71-F567-B6472345534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66223" y="6200204"/>
                <a:ext cx="7448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74" name="Ink 176">
                <a:extLst>
                  <a:ext uri="{FF2B5EF4-FFF2-40B4-BE49-F238E27FC236}">
                    <a16:creationId xmlns:a16="http://schemas.microsoft.com/office/drawing/2014/main" id="{048A26AB-054E-111C-4F7B-82F5FB77B5BF}"/>
                  </a:ext>
                </a:extLst>
              </p14:cNvPr>
              <p14:cNvContentPartPr/>
              <p14:nvPr/>
            </p14:nvContentPartPr>
            <p14:xfrm>
              <a:off x="1147783" y="5624564"/>
              <a:ext cx="811440" cy="470520"/>
            </p14:xfrm>
          </p:contentPart>
        </mc:Choice>
        <mc:Fallback>
          <p:pic>
            <p:nvPicPr>
              <p:cNvPr id="174" name="Ink 176">
                <a:extLst>
                  <a:ext uri="{FF2B5EF4-FFF2-40B4-BE49-F238E27FC236}">
                    <a16:creationId xmlns:a16="http://schemas.microsoft.com/office/drawing/2014/main" id="{048A26AB-054E-111C-4F7B-82F5FB77B5B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40223" y="5614484"/>
                <a:ext cx="82656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75" name="Ink 176">
                <a:extLst>
                  <a:ext uri="{FF2B5EF4-FFF2-40B4-BE49-F238E27FC236}">
                    <a16:creationId xmlns:a16="http://schemas.microsoft.com/office/drawing/2014/main" id="{CE528CCC-EA3A-05B4-E80C-BB6B5C6C674D}"/>
                  </a:ext>
                </a:extLst>
              </p14:cNvPr>
              <p14:cNvContentPartPr/>
              <p14:nvPr/>
            </p14:nvContentPartPr>
            <p14:xfrm>
              <a:off x="1141663" y="5208764"/>
              <a:ext cx="515520" cy="293760"/>
            </p14:xfrm>
          </p:contentPart>
        </mc:Choice>
        <mc:Fallback>
          <p:pic>
            <p:nvPicPr>
              <p:cNvPr id="175" name="Ink 176">
                <a:extLst>
                  <a:ext uri="{FF2B5EF4-FFF2-40B4-BE49-F238E27FC236}">
                    <a16:creationId xmlns:a16="http://schemas.microsoft.com/office/drawing/2014/main" id="{CE528CCC-EA3A-05B4-E80C-BB6B5C6C674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34108" y="5201204"/>
                <a:ext cx="530629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76" name="Ink 176">
                <a:extLst>
                  <a:ext uri="{FF2B5EF4-FFF2-40B4-BE49-F238E27FC236}">
                    <a16:creationId xmlns:a16="http://schemas.microsoft.com/office/drawing/2014/main" id="{02CA6739-CFE7-F672-5ED5-CEF48420FDD0}"/>
                  </a:ext>
                </a:extLst>
              </p14:cNvPr>
              <p14:cNvContentPartPr/>
              <p14:nvPr/>
            </p14:nvContentPartPr>
            <p14:xfrm>
              <a:off x="1123303" y="4529804"/>
              <a:ext cx="471600" cy="383400"/>
            </p14:xfrm>
          </p:contentPart>
        </mc:Choice>
        <mc:Fallback>
          <p:pic>
            <p:nvPicPr>
              <p:cNvPr id="176" name="Ink 176">
                <a:extLst>
                  <a:ext uri="{FF2B5EF4-FFF2-40B4-BE49-F238E27FC236}">
                    <a16:creationId xmlns:a16="http://schemas.microsoft.com/office/drawing/2014/main" id="{02CA6739-CFE7-F672-5ED5-CEF48420FDD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15737" y="4522237"/>
                <a:ext cx="489253" cy="401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4" name="Ink 184">
                <a:extLst>
                  <a:ext uri="{FF2B5EF4-FFF2-40B4-BE49-F238E27FC236}">
                    <a16:creationId xmlns:a16="http://schemas.microsoft.com/office/drawing/2014/main" id="{6077280B-C02A-8EF0-452F-1216E2BE279F}"/>
                  </a:ext>
                </a:extLst>
              </p14:cNvPr>
              <p14:cNvContentPartPr/>
              <p14:nvPr/>
            </p14:nvContentPartPr>
            <p14:xfrm>
              <a:off x="5152783" y="4824644"/>
              <a:ext cx="930960" cy="421560"/>
            </p14:xfrm>
          </p:contentPart>
        </mc:Choice>
        <mc:Fallback>
          <p:pic>
            <p:nvPicPr>
              <p:cNvPr id="184" name="Ink 184">
                <a:extLst>
                  <a:ext uri="{FF2B5EF4-FFF2-40B4-BE49-F238E27FC236}">
                    <a16:creationId xmlns:a16="http://schemas.microsoft.com/office/drawing/2014/main" id="{6077280B-C02A-8EF0-452F-1216E2BE279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45223" y="4817084"/>
                <a:ext cx="94608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1" name="Ink 191">
                <a:extLst>
                  <a:ext uri="{FF2B5EF4-FFF2-40B4-BE49-F238E27FC236}">
                    <a16:creationId xmlns:a16="http://schemas.microsoft.com/office/drawing/2014/main" id="{44BDC03A-8923-736D-8E67-B03B3AD843AB}"/>
                  </a:ext>
                </a:extLst>
              </p14:cNvPr>
              <p14:cNvContentPartPr/>
              <p14:nvPr/>
            </p14:nvContentPartPr>
            <p14:xfrm>
              <a:off x="5272303" y="5283644"/>
              <a:ext cx="691920" cy="509760"/>
            </p14:xfrm>
          </p:contentPart>
        </mc:Choice>
        <mc:Fallback>
          <p:pic>
            <p:nvPicPr>
              <p:cNvPr id="191" name="Ink 191">
                <a:extLst>
                  <a:ext uri="{FF2B5EF4-FFF2-40B4-BE49-F238E27FC236}">
                    <a16:creationId xmlns:a16="http://schemas.microsoft.com/office/drawing/2014/main" id="{44BDC03A-8923-736D-8E67-B03B3AD843A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62223" y="5273564"/>
                <a:ext cx="71208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13" name="Ink 215">
                <a:extLst>
                  <a:ext uri="{FF2B5EF4-FFF2-40B4-BE49-F238E27FC236}">
                    <a16:creationId xmlns:a16="http://schemas.microsoft.com/office/drawing/2014/main" id="{50540B7B-3877-4EE7-DBFF-B91ED6526FF9}"/>
                  </a:ext>
                </a:extLst>
              </p14:cNvPr>
              <p14:cNvContentPartPr/>
              <p14:nvPr/>
            </p14:nvContentPartPr>
            <p14:xfrm>
              <a:off x="8447143" y="5554004"/>
              <a:ext cx="824040" cy="685440"/>
            </p14:xfrm>
          </p:contentPart>
        </mc:Choice>
        <mc:Fallback>
          <p:pic>
            <p:nvPicPr>
              <p:cNvPr id="213" name="Ink 215">
                <a:extLst>
                  <a:ext uri="{FF2B5EF4-FFF2-40B4-BE49-F238E27FC236}">
                    <a16:creationId xmlns:a16="http://schemas.microsoft.com/office/drawing/2014/main" id="{50540B7B-3877-4EE7-DBFF-B91ED6526FF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39583" y="5546448"/>
                <a:ext cx="839160" cy="700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14" name="Ink 215">
                <a:extLst>
                  <a:ext uri="{FF2B5EF4-FFF2-40B4-BE49-F238E27FC236}">
                    <a16:creationId xmlns:a16="http://schemas.microsoft.com/office/drawing/2014/main" id="{DE76FB85-CC64-0DE3-BEC6-F8E0E6AFF591}"/>
                  </a:ext>
                </a:extLst>
              </p14:cNvPr>
              <p14:cNvContentPartPr/>
              <p14:nvPr/>
            </p14:nvContentPartPr>
            <p14:xfrm>
              <a:off x="8585383" y="4762364"/>
              <a:ext cx="572760" cy="628560"/>
            </p14:xfrm>
          </p:contentPart>
        </mc:Choice>
        <mc:Fallback>
          <p:pic>
            <p:nvPicPr>
              <p:cNvPr id="214" name="Ink 215">
                <a:extLst>
                  <a:ext uri="{FF2B5EF4-FFF2-40B4-BE49-F238E27FC236}">
                    <a16:creationId xmlns:a16="http://schemas.microsoft.com/office/drawing/2014/main" id="{DE76FB85-CC64-0DE3-BEC6-F8E0E6AFF59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75297" y="4752278"/>
                <a:ext cx="592933" cy="649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15" name="Ink 215">
                <a:extLst>
                  <a:ext uri="{FF2B5EF4-FFF2-40B4-BE49-F238E27FC236}">
                    <a16:creationId xmlns:a16="http://schemas.microsoft.com/office/drawing/2014/main" id="{90FCDDB4-DD16-557D-D371-D215BFEBCF06}"/>
                  </a:ext>
                </a:extLst>
              </p14:cNvPr>
              <p14:cNvContentPartPr/>
              <p14:nvPr/>
            </p14:nvContentPartPr>
            <p14:xfrm>
              <a:off x="5278423" y="5943884"/>
              <a:ext cx="761040" cy="761040"/>
            </p14:xfrm>
          </p:contentPart>
        </mc:Choice>
        <mc:Fallback>
          <p:pic>
            <p:nvPicPr>
              <p:cNvPr id="215" name="Ink 215">
                <a:extLst>
                  <a:ext uri="{FF2B5EF4-FFF2-40B4-BE49-F238E27FC236}">
                    <a16:creationId xmlns:a16="http://schemas.microsoft.com/office/drawing/2014/main" id="{90FCDDB4-DD16-557D-D371-D215BFEBCF0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270863" y="5936324"/>
                <a:ext cx="77868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19" name="Ink 219">
                <a:extLst>
                  <a:ext uri="{FF2B5EF4-FFF2-40B4-BE49-F238E27FC236}">
                    <a16:creationId xmlns:a16="http://schemas.microsoft.com/office/drawing/2014/main" id="{4E8CD7AA-4C8D-B87B-9E32-4B8BAB3EC157}"/>
                  </a:ext>
                </a:extLst>
              </p14:cNvPr>
              <p14:cNvContentPartPr/>
              <p14:nvPr/>
            </p14:nvContentPartPr>
            <p14:xfrm>
              <a:off x="1858423" y="4566884"/>
              <a:ext cx="475560" cy="446760"/>
            </p14:xfrm>
          </p:contentPart>
        </mc:Choice>
        <mc:Fallback>
          <p:pic>
            <p:nvPicPr>
              <p:cNvPr id="219" name="Ink 219">
                <a:extLst>
                  <a:ext uri="{FF2B5EF4-FFF2-40B4-BE49-F238E27FC236}">
                    <a16:creationId xmlns:a16="http://schemas.microsoft.com/office/drawing/2014/main" id="{4E8CD7AA-4C8D-B87B-9E32-4B8BAB3EC15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850863" y="4559324"/>
                <a:ext cx="49032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26" name="Ink 226">
                <a:extLst>
                  <a:ext uri="{FF2B5EF4-FFF2-40B4-BE49-F238E27FC236}">
                    <a16:creationId xmlns:a16="http://schemas.microsoft.com/office/drawing/2014/main" id="{A21FA4A6-3262-506A-CA4E-F19018D83EE6}"/>
                  </a:ext>
                </a:extLst>
              </p14:cNvPr>
              <p14:cNvContentPartPr/>
              <p14:nvPr/>
            </p14:nvContentPartPr>
            <p14:xfrm>
              <a:off x="2920783" y="4504604"/>
              <a:ext cx="761040" cy="515520"/>
            </p14:xfrm>
          </p:contentPart>
        </mc:Choice>
        <mc:Fallback>
          <p:pic>
            <p:nvPicPr>
              <p:cNvPr id="226" name="Ink 226">
                <a:extLst>
                  <a:ext uri="{FF2B5EF4-FFF2-40B4-BE49-F238E27FC236}">
                    <a16:creationId xmlns:a16="http://schemas.microsoft.com/office/drawing/2014/main" id="{A21FA4A6-3262-506A-CA4E-F19018D83EE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10703" y="4497039"/>
                <a:ext cx="778680" cy="533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30" name="Ink 230">
                <a:extLst>
                  <a:ext uri="{FF2B5EF4-FFF2-40B4-BE49-F238E27FC236}">
                    <a16:creationId xmlns:a16="http://schemas.microsoft.com/office/drawing/2014/main" id="{3F9DF06F-BA70-17B2-1BE9-832E372AA150}"/>
                  </a:ext>
                </a:extLst>
              </p14:cNvPr>
              <p14:cNvContentPartPr/>
              <p14:nvPr/>
            </p14:nvContentPartPr>
            <p14:xfrm>
              <a:off x="3147223" y="4705844"/>
              <a:ext cx="1018800" cy="326520"/>
            </p14:xfrm>
          </p:contentPart>
        </mc:Choice>
        <mc:Fallback>
          <p:pic>
            <p:nvPicPr>
              <p:cNvPr id="230" name="Ink 230">
                <a:extLst>
                  <a:ext uri="{FF2B5EF4-FFF2-40B4-BE49-F238E27FC236}">
                    <a16:creationId xmlns:a16="http://schemas.microsoft.com/office/drawing/2014/main" id="{3F9DF06F-BA70-17B2-1BE9-832E372AA15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39663" y="4698284"/>
                <a:ext cx="103392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34" name="Ink 234">
                <a:extLst>
                  <a:ext uri="{FF2B5EF4-FFF2-40B4-BE49-F238E27FC236}">
                    <a16:creationId xmlns:a16="http://schemas.microsoft.com/office/drawing/2014/main" id="{B2520417-357F-3EDE-79CF-B87C76306A4D}"/>
                  </a:ext>
                </a:extLst>
              </p14:cNvPr>
              <p14:cNvContentPartPr/>
              <p14:nvPr/>
            </p14:nvContentPartPr>
            <p14:xfrm>
              <a:off x="2059663" y="5145404"/>
              <a:ext cx="446760" cy="509760"/>
            </p14:xfrm>
          </p:contentPart>
        </mc:Choice>
        <mc:Fallback>
          <p:pic>
            <p:nvPicPr>
              <p:cNvPr id="234" name="Ink 234">
                <a:extLst>
                  <a:ext uri="{FF2B5EF4-FFF2-40B4-BE49-F238E27FC236}">
                    <a16:creationId xmlns:a16="http://schemas.microsoft.com/office/drawing/2014/main" id="{B2520417-357F-3EDE-79CF-B87C76306A4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52103" y="5135324"/>
                <a:ext cx="46440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1B28C868-477E-48B3-FC98-AEFD6507C4C5}"/>
                  </a:ext>
                </a:extLst>
              </p14:cNvPr>
              <p14:cNvContentPartPr/>
              <p14:nvPr/>
            </p14:nvContentPartPr>
            <p14:xfrm>
              <a:off x="2877583" y="5164844"/>
              <a:ext cx="43560" cy="4712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1B28C868-477E-48B3-FC98-AEFD6507C4C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67503" y="5154764"/>
                <a:ext cx="6372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39" name="Ink 239">
                <a:extLst>
                  <a:ext uri="{FF2B5EF4-FFF2-40B4-BE49-F238E27FC236}">
                    <a16:creationId xmlns:a16="http://schemas.microsoft.com/office/drawing/2014/main" id="{2E8EC3C2-A9E1-82F0-1318-99C5B78DBC02}"/>
                  </a:ext>
                </a:extLst>
              </p14:cNvPr>
              <p14:cNvContentPartPr/>
              <p14:nvPr/>
            </p14:nvContentPartPr>
            <p14:xfrm>
              <a:off x="2178823" y="5723924"/>
              <a:ext cx="447120" cy="352440"/>
            </p14:xfrm>
          </p:contentPart>
        </mc:Choice>
        <mc:Fallback>
          <p:pic>
            <p:nvPicPr>
              <p:cNvPr id="239" name="Ink 239">
                <a:extLst>
                  <a:ext uri="{FF2B5EF4-FFF2-40B4-BE49-F238E27FC236}">
                    <a16:creationId xmlns:a16="http://schemas.microsoft.com/office/drawing/2014/main" id="{2E8EC3C2-A9E1-82F0-1318-99C5B78DBC0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68735" y="5713484"/>
                <a:ext cx="467296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43" name="Ink 243">
                <a:extLst>
                  <a:ext uri="{FF2B5EF4-FFF2-40B4-BE49-F238E27FC236}">
                    <a16:creationId xmlns:a16="http://schemas.microsoft.com/office/drawing/2014/main" id="{E4FA394E-2582-0BB5-9160-ACFF06DD94D8}"/>
                  </a:ext>
                </a:extLst>
              </p14:cNvPr>
              <p14:cNvContentPartPr/>
              <p14:nvPr/>
            </p14:nvContentPartPr>
            <p14:xfrm>
              <a:off x="2162983" y="6333764"/>
              <a:ext cx="525600" cy="302040"/>
            </p14:xfrm>
          </p:contentPart>
        </mc:Choice>
        <mc:Fallback>
          <p:pic>
            <p:nvPicPr>
              <p:cNvPr id="243" name="Ink 243">
                <a:extLst>
                  <a:ext uri="{FF2B5EF4-FFF2-40B4-BE49-F238E27FC236}">
                    <a16:creationId xmlns:a16="http://schemas.microsoft.com/office/drawing/2014/main" id="{E4FA394E-2582-0BB5-9160-ACFF06DD94D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55423" y="6323324"/>
                <a:ext cx="5432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47" name="Ink 247">
                <a:extLst>
                  <a:ext uri="{FF2B5EF4-FFF2-40B4-BE49-F238E27FC236}">
                    <a16:creationId xmlns:a16="http://schemas.microsoft.com/office/drawing/2014/main" id="{AD02E1FC-BC42-5C5C-F69C-A459CC780B36}"/>
                  </a:ext>
                </a:extLst>
              </p14:cNvPr>
              <p14:cNvContentPartPr/>
              <p14:nvPr/>
            </p14:nvContentPartPr>
            <p14:xfrm>
              <a:off x="2864263" y="5793764"/>
              <a:ext cx="308160" cy="219600"/>
            </p14:xfrm>
          </p:contentPart>
        </mc:Choice>
        <mc:Fallback>
          <p:pic>
            <p:nvPicPr>
              <p:cNvPr id="247" name="Ink 247">
                <a:extLst>
                  <a:ext uri="{FF2B5EF4-FFF2-40B4-BE49-F238E27FC236}">
                    <a16:creationId xmlns:a16="http://schemas.microsoft.com/office/drawing/2014/main" id="{AD02E1FC-BC42-5C5C-F69C-A459CC780B3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854195" y="5783324"/>
                <a:ext cx="328296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51" name="Ink 251">
                <a:extLst>
                  <a:ext uri="{FF2B5EF4-FFF2-40B4-BE49-F238E27FC236}">
                    <a16:creationId xmlns:a16="http://schemas.microsoft.com/office/drawing/2014/main" id="{FCB0276D-665B-2333-1D6B-0F93FA03FE04}"/>
                  </a:ext>
                </a:extLst>
              </p14:cNvPr>
              <p14:cNvContentPartPr/>
              <p14:nvPr/>
            </p14:nvContentPartPr>
            <p14:xfrm>
              <a:off x="3335863" y="5918684"/>
              <a:ext cx="19080" cy="69480"/>
            </p14:xfrm>
          </p:contentPart>
        </mc:Choice>
        <mc:Fallback>
          <p:pic>
            <p:nvPicPr>
              <p:cNvPr id="251" name="Ink 251">
                <a:extLst>
                  <a:ext uri="{FF2B5EF4-FFF2-40B4-BE49-F238E27FC236}">
                    <a16:creationId xmlns:a16="http://schemas.microsoft.com/office/drawing/2014/main" id="{FCB0276D-665B-2333-1D6B-0F93FA03FE0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325783" y="5908604"/>
                <a:ext cx="396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55" name="Ink 255">
                <a:extLst>
                  <a:ext uri="{FF2B5EF4-FFF2-40B4-BE49-F238E27FC236}">
                    <a16:creationId xmlns:a16="http://schemas.microsoft.com/office/drawing/2014/main" id="{3632C6E9-7F89-FCD9-D462-D9F5AB75C375}"/>
                  </a:ext>
                </a:extLst>
              </p14:cNvPr>
              <p14:cNvContentPartPr/>
              <p14:nvPr/>
            </p14:nvContentPartPr>
            <p14:xfrm>
              <a:off x="3480223" y="5730044"/>
              <a:ext cx="189000" cy="430560"/>
            </p14:xfrm>
          </p:contentPart>
        </mc:Choice>
        <mc:Fallback>
          <p:pic>
            <p:nvPicPr>
              <p:cNvPr id="255" name="Ink 255">
                <a:extLst>
                  <a:ext uri="{FF2B5EF4-FFF2-40B4-BE49-F238E27FC236}">
                    <a16:creationId xmlns:a16="http://schemas.microsoft.com/office/drawing/2014/main" id="{3632C6E9-7F89-FCD9-D462-D9F5AB75C37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72663" y="5719964"/>
                <a:ext cx="20664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61" name="Ink 261">
                <a:extLst>
                  <a:ext uri="{FF2B5EF4-FFF2-40B4-BE49-F238E27FC236}">
                    <a16:creationId xmlns:a16="http://schemas.microsoft.com/office/drawing/2014/main" id="{D07B3590-833E-8C26-4D44-B6D3B1F09094}"/>
                  </a:ext>
                </a:extLst>
              </p14:cNvPr>
              <p14:cNvContentPartPr/>
              <p14:nvPr/>
            </p14:nvContentPartPr>
            <p14:xfrm>
              <a:off x="2939503" y="6346724"/>
              <a:ext cx="679320" cy="364320"/>
            </p14:xfrm>
          </p:contentPart>
        </mc:Choice>
        <mc:Fallback>
          <p:pic>
            <p:nvPicPr>
              <p:cNvPr id="261" name="Ink 261">
                <a:extLst>
                  <a:ext uri="{FF2B5EF4-FFF2-40B4-BE49-F238E27FC236}">
                    <a16:creationId xmlns:a16="http://schemas.microsoft.com/office/drawing/2014/main" id="{D07B3590-833E-8C26-4D44-B6D3B1F0909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932303" y="6339164"/>
                <a:ext cx="69696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66" name="Ink 266">
                <a:extLst>
                  <a:ext uri="{FF2B5EF4-FFF2-40B4-BE49-F238E27FC236}">
                    <a16:creationId xmlns:a16="http://schemas.microsoft.com/office/drawing/2014/main" id="{9D5C8CB0-DC3D-661D-B7A1-9EE09B365A50}"/>
                  </a:ext>
                </a:extLst>
              </p14:cNvPr>
              <p14:cNvContentPartPr/>
              <p14:nvPr/>
            </p14:nvContentPartPr>
            <p14:xfrm>
              <a:off x="6347263" y="4800164"/>
              <a:ext cx="371520" cy="395640"/>
            </p14:xfrm>
          </p:contentPart>
        </mc:Choice>
        <mc:Fallback>
          <p:pic>
            <p:nvPicPr>
              <p:cNvPr id="266" name="Ink 266">
                <a:extLst>
                  <a:ext uri="{FF2B5EF4-FFF2-40B4-BE49-F238E27FC236}">
                    <a16:creationId xmlns:a16="http://schemas.microsoft.com/office/drawing/2014/main" id="{9D5C8CB0-DC3D-661D-B7A1-9EE09B365A5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39696" y="4790084"/>
                <a:ext cx="389177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73" name="Ink 273">
                <a:extLst>
                  <a:ext uri="{FF2B5EF4-FFF2-40B4-BE49-F238E27FC236}">
                    <a16:creationId xmlns:a16="http://schemas.microsoft.com/office/drawing/2014/main" id="{C6FD9B65-B2E6-2EA1-1BA8-8C1B383D4B6D}"/>
                  </a:ext>
                </a:extLst>
              </p14:cNvPr>
              <p14:cNvContentPartPr/>
              <p14:nvPr/>
            </p14:nvContentPartPr>
            <p14:xfrm>
              <a:off x="6982303" y="4805924"/>
              <a:ext cx="1220040" cy="308520"/>
            </p14:xfrm>
          </p:contentPart>
        </mc:Choice>
        <mc:Fallback>
          <p:pic>
            <p:nvPicPr>
              <p:cNvPr id="273" name="Ink 273">
                <a:extLst>
                  <a:ext uri="{FF2B5EF4-FFF2-40B4-BE49-F238E27FC236}">
                    <a16:creationId xmlns:a16="http://schemas.microsoft.com/office/drawing/2014/main" id="{C6FD9B65-B2E6-2EA1-1BA8-8C1B383D4B6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72223" y="4795844"/>
                <a:ext cx="12402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38A59913-7D6E-1580-7ABB-58730BCF3212}"/>
                  </a:ext>
                </a:extLst>
              </p14:cNvPr>
              <p14:cNvContentPartPr/>
              <p14:nvPr/>
            </p14:nvContentPartPr>
            <p14:xfrm>
              <a:off x="7629943" y="4969364"/>
              <a:ext cx="182520" cy="3816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38A59913-7D6E-1580-7ABB-58730BCF321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22383" y="4961804"/>
                <a:ext cx="1976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78" name="Ink 278">
                <a:extLst>
                  <a:ext uri="{FF2B5EF4-FFF2-40B4-BE49-F238E27FC236}">
                    <a16:creationId xmlns:a16="http://schemas.microsoft.com/office/drawing/2014/main" id="{A7864F61-F421-3EB5-A7FB-70EAEE78EB14}"/>
                  </a:ext>
                </a:extLst>
              </p14:cNvPr>
              <p14:cNvContentPartPr/>
              <p14:nvPr/>
            </p14:nvContentPartPr>
            <p14:xfrm>
              <a:off x="6259423" y="5403164"/>
              <a:ext cx="489960" cy="415440"/>
            </p14:xfrm>
          </p:contentPart>
        </mc:Choice>
        <mc:Fallback>
          <p:pic>
            <p:nvPicPr>
              <p:cNvPr id="278" name="Ink 278">
                <a:extLst>
                  <a:ext uri="{FF2B5EF4-FFF2-40B4-BE49-F238E27FC236}">
                    <a16:creationId xmlns:a16="http://schemas.microsoft.com/office/drawing/2014/main" id="{A7864F61-F421-3EB5-A7FB-70EAEE78EB1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251863" y="5395604"/>
                <a:ext cx="50508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88" name="Ink 288">
                <a:extLst>
                  <a:ext uri="{FF2B5EF4-FFF2-40B4-BE49-F238E27FC236}">
                    <a16:creationId xmlns:a16="http://schemas.microsoft.com/office/drawing/2014/main" id="{01FC0E1C-EBB0-F7A4-91FB-B3EF849397A8}"/>
                  </a:ext>
                </a:extLst>
              </p14:cNvPr>
              <p14:cNvContentPartPr/>
              <p14:nvPr/>
            </p14:nvContentPartPr>
            <p14:xfrm>
              <a:off x="7007503" y="5252324"/>
              <a:ext cx="911880" cy="716760"/>
            </p14:xfrm>
          </p:contentPart>
        </mc:Choice>
        <mc:Fallback>
          <p:pic>
            <p:nvPicPr>
              <p:cNvPr id="288" name="Ink 288">
                <a:extLst>
                  <a:ext uri="{FF2B5EF4-FFF2-40B4-BE49-F238E27FC236}">
                    <a16:creationId xmlns:a16="http://schemas.microsoft.com/office/drawing/2014/main" id="{01FC0E1C-EBB0-F7A4-91FB-B3EF849397A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99943" y="5244768"/>
                <a:ext cx="929520" cy="731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92" name="Ink 292">
                <a:extLst>
                  <a:ext uri="{FF2B5EF4-FFF2-40B4-BE49-F238E27FC236}">
                    <a16:creationId xmlns:a16="http://schemas.microsoft.com/office/drawing/2014/main" id="{D2EBC215-1192-0180-306D-9AB41064AF66}"/>
                  </a:ext>
                </a:extLst>
              </p14:cNvPr>
              <p14:cNvContentPartPr/>
              <p14:nvPr/>
            </p14:nvContentPartPr>
            <p14:xfrm>
              <a:off x="7780783" y="5679644"/>
              <a:ext cx="264600" cy="189000"/>
            </p14:xfrm>
          </p:contentPart>
        </mc:Choice>
        <mc:Fallback>
          <p:pic>
            <p:nvPicPr>
              <p:cNvPr id="292" name="Ink 292">
                <a:extLst>
                  <a:ext uri="{FF2B5EF4-FFF2-40B4-BE49-F238E27FC236}">
                    <a16:creationId xmlns:a16="http://schemas.microsoft.com/office/drawing/2014/main" id="{D2EBC215-1192-0180-306D-9AB41064AF6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773223" y="5672084"/>
                <a:ext cx="2793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98" name="Ink 298">
                <a:extLst>
                  <a:ext uri="{FF2B5EF4-FFF2-40B4-BE49-F238E27FC236}">
                    <a16:creationId xmlns:a16="http://schemas.microsoft.com/office/drawing/2014/main" id="{5A043574-26CF-3DD8-A8DF-7C6578E2E8EF}"/>
                  </a:ext>
                </a:extLst>
              </p14:cNvPr>
              <p14:cNvContentPartPr/>
              <p14:nvPr/>
            </p14:nvContentPartPr>
            <p14:xfrm>
              <a:off x="9758263" y="4353764"/>
              <a:ext cx="965160" cy="678960"/>
            </p14:xfrm>
          </p:contentPart>
        </mc:Choice>
        <mc:Fallback>
          <p:pic>
            <p:nvPicPr>
              <p:cNvPr id="298" name="Ink 298">
                <a:extLst>
                  <a:ext uri="{FF2B5EF4-FFF2-40B4-BE49-F238E27FC236}">
                    <a16:creationId xmlns:a16="http://schemas.microsoft.com/office/drawing/2014/main" id="{5A043574-26CF-3DD8-A8DF-7C6578E2E8E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751063" y="4346204"/>
                <a:ext cx="980280" cy="6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398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3D5978E9-27B1-0722-4450-5062D7317F2C}"/>
                  </a:ext>
                </a:extLst>
              </p14:cNvPr>
              <p14:cNvContentPartPr/>
              <p14:nvPr/>
            </p14:nvContentPartPr>
            <p14:xfrm>
              <a:off x="3298063" y="66884"/>
              <a:ext cx="3345120" cy="3827880"/>
            </p14:xfrm>
          </p:contentPart>
        </mc:Choice>
        <mc:Fallback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3D5978E9-27B1-0722-4450-5062D7317F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0503" y="59324"/>
                <a:ext cx="3360240" cy="38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23A95D-849B-5AC9-49B3-B31DB9BCBA76}"/>
                  </a:ext>
                </a:extLst>
              </p14:cNvPr>
              <p14:cNvContentPartPr/>
              <p14:nvPr/>
            </p14:nvContentPartPr>
            <p14:xfrm>
              <a:off x="1732423" y="2712164"/>
              <a:ext cx="12960" cy="31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23A95D-849B-5AC9-49B3-B31DB9BCBA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4863" y="2704604"/>
                <a:ext cx="280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D2AB27D-9C96-166B-70CE-4907BCBA25F6}"/>
                  </a:ext>
                </a:extLst>
              </p14:cNvPr>
              <p14:cNvContentPartPr/>
              <p14:nvPr/>
            </p14:nvContentPartPr>
            <p14:xfrm>
              <a:off x="1588063" y="3227684"/>
              <a:ext cx="88200" cy="19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D2AB27D-9C96-166B-70CE-4907BCBA25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503" y="3220124"/>
                <a:ext cx="103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8">
                <a:extLst>
                  <a:ext uri="{FF2B5EF4-FFF2-40B4-BE49-F238E27FC236}">
                    <a16:creationId xmlns:a16="http://schemas.microsoft.com/office/drawing/2014/main" id="{C68E7ADE-9B3F-CD19-E958-A6422C873346}"/>
                  </a:ext>
                </a:extLst>
              </p14:cNvPr>
              <p14:cNvContentPartPr/>
              <p14:nvPr/>
            </p14:nvContentPartPr>
            <p14:xfrm>
              <a:off x="1104583" y="3437924"/>
              <a:ext cx="2199960" cy="1494000"/>
            </p14:xfrm>
          </p:contentPart>
        </mc:Choice>
        <mc:Fallback>
          <p:pic>
            <p:nvPicPr>
              <p:cNvPr id="27" name="Ink 28">
                <a:extLst>
                  <a:ext uri="{FF2B5EF4-FFF2-40B4-BE49-F238E27FC236}">
                    <a16:creationId xmlns:a16="http://schemas.microsoft.com/office/drawing/2014/main" id="{C68E7ADE-9B3F-CD19-E958-A6422C8733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7024" y="3430364"/>
                <a:ext cx="2214718" cy="15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4939B61C-3A9A-6DD1-F063-130DE6630364}"/>
                  </a:ext>
                </a:extLst>
              </p14:cNvPr>
              <p14:cNvContentPartPr/>
              <p14:nvPr/>
            </p14:nvContentPartPr>
            <p14:xfrm>
              <a:off x="885343" y="1136804"/>
              <a:ext cx="2067480" cy="1167120"/>
            </p14:xfrm>
          </p:contentPart>
        </mc:Choice>
        <mc:Fallback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4939B61C-3A9A-6DD1-F063-130DE663036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7783" y="1129244"/>
                <a:ext cx="2082600" cy="11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CBBED50-28A8-E5F4-8541-70F6DD274C6D}"/>
                  </a:ext>
                </a:extLst>
              </p14:cNvPr>
              <p14:cNvContentPartPr/>
              <p14:nvPr/>
            </p14:nvContentPartPr>
            <p14:xfrm>
              <a:off x="7315663" y="2586524"/>
              <a:ext cx="25560" cy="82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CBBED50-28A8-E5F4-8541-70F6DD274C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08103" y="2578964"/>
                <a:ext cx="406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0AB6BE1-8251-40E2-029B-0CCAB2FBB23B}"/>
                  </a:ext>
                </a:extLst>
              </p14:cNvPr>
              <p14:cNvContentPartPr/>
              <p14:nvPr/>
            </p14:nvContentPartPr>
            <p14:xfrm>
              <a:off x="7340503" y="2951204"/>
              <a:ext cx="12960" cy="56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0AB6BE1-8251-40E2-029B-0CCAB2FBB2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33303" y="2943644"/>
                <a:ext cx="28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Ink 50">
                <a:extLst>
                  <a:ext uri="{FF2B5EF4-FFF2-40B4-BE49-F238E27FC236}">
                    <a16:creationId xmlns:a16="http://schemas.microsoft.com/office/drawing/2014/main" id="{580C69CE-FB0E-947D-A3EC-54E57F8FDB33}"/>
                  </a:ext>
                </a:extLst>
              </p14:cNvPr>
              <p14:cNvContentPartPr/>
              <p14:nvPr/>
            </p14:nvContentPartPr>
            <p14:xfrm>
              <a:off x="6775663" y="3431804"/>
              <a:ext cx="923760" cy="776880"/>
            </p14:xfrm>
          </p:contentPart>
        </mc:Choice>
        <mc:Fallback>
          <p:pic>
            <p:nvPicPr>
              <p:cNvPr id="48" name="Ink 50">
                <a:extLst>
                  <a:ext uri="{FF2B5EF4-FFF2-40B4-BE49-F238E27FC236}">
                    <a16:creationId xmlns:a16="http://schemas.microsoft.com/office/drawing/2014/main" id="{580C69CE-FB0E-947D-A3EC-54E57F8FDB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68103" y="3424248"/>
                <a:ext cx="938880" cy="791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9" name="Ink 50">
                <a:extLst>
                  <a:ext uri="{FF2B5EF4-FFF2-40B4-BE49-F238E27FC236}">
                    <a16:creationId xmlns:a16="http://schemas.microsoft.com/office/drawing/2014/main" id="{B0929628-AD30-231F-BAC0-EDAF8CD300D0}"/>
                  </a:ext>
                </a:extLst>
              </p14:cNvPr>
              <p14:cNvContentPartPr/>
              <p14:nvPr/>
            </p14:nvContentPartPr>
            <p14:xfrm>
              <a:off x="6599623" y="1231124"/>
              <a:ext cx="1140120" cy="953280"/>
            </p14:xfrm>
          </p:contentPart>
        </mc:Choice>
        <mc:Fallback>
          <p:pic>
            <p:nvPicPr>
              <p:cNvPr id="49" name="Ink 50">
                <a:extLst>
                  <a:ext uri="{FF2B5EF4-FFF2-40B4-BE49-F238E27FC236}">
                    <a16:creationId xmlns:a16="http://schemas.microsoft.com/office/drawing/2014/main" id="{B0929628-AD30-231F-BAC0-EDAF8CD300D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92065" y="1223564"/>
                <a:ext cx="1155235" cy="9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726C3FC9-534A-D586-1712-33A33461B491}"/>
                  </a:ext>
                </a:extLst>
              </p14:cNvPr>
              <p14:cNvContentPartPr/>
              <p14:nvPr/>
            </p14:nvContentPartPr>
            <p14:xfrm>
              <a:off x="1896583" y="1970204"/>
              <a:ext cx="351720" cy="484560"/>
            </p14:xfrm>
          </p:contentPart>
        </mc:Choice>
        <mc:Fallback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726C3FC9-534A-D586-1712-33A33461B49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89023" y="1962644"/>
                <a:ext cx="36684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7" name="Ink 69">
                <a:extLst>
                  <a:ext uri="{FF2B5EF4-FFF2-40B4-BE49-F238E27FC236}">
                    <a16:creationId xmlns:a16="http://schemas.microsoft.com/office/drawing/2014/main" id="{1B6016D6-E58D-A330-1BEE-BA911377A44C}"/>
                  </a:ext>
                </a:extLst>
              </p14:cNvPr>
              <p14:cNvContentPartPr/>
              <p14:nvPr/>
            </p14:nvContentPartPr>
            <p14:xfrm>
              <a:off x="4989343" y="5137484"/>
              <a:ext cx="2288880" cy="901080"/>
            </p14:xfrm>
          </p:contentPart>
        </mc:Choice>
        <mc:Fallback>
          <p:pic>
            <p:nvPicPr>
              <p:cNvPr id="67" name="Ink 69">
                <a:extLst>
                  <a:ext uri="{FF2B5EF4-FFF2-40B4-BE49-F238E27FC236}">
                    <a16:creationId xmlns:a16="http://schemas.microsoft.com/office/drawing/2014/main" id="{1B6016D6-E58D-A330-1BEE-BA911377A44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79263" y="5127400"/>
                <a:ext cx="2309040" cy="921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8" name="Ink 69">
                <a:extLst>
                  <a:ext uri="{FF2B5EF4-FFF2-40B4-BE49-F238E27FC236}">
                    <a16:creationId xmlns:a16="http://schemas.microsoft.com/office/drawing/2014/main" id="{5A0CFA3A-4C03-6A8E-CB3B-AE042EB8996D}"/>
                  </a:ext>
                </a:extLst>
              </p14:cNvPr>
              <p14:cNvContentPartPr/>
              <p14:nvPr/>
            </p14:nvContentPartPr>
            <p14:xfrm>
              <a:off x="2147503" y="5046044"/>
              <a:ext cx="2402280" cy="1011240"/>
            </p14:xfrm>
          </p:contentPart>
        </mc:Choice>
        <mc:Fallback>
          <p:pic>
            <p:nvPicPr>
              <p:cNvPr id="68" name="Ink 69">
                <a:extLst>
                  <a:ext uri="{FF2B5EF4-FFF2-40B4-BE49-F238E27FC236}">
                    <a16:creationId xmlns:a16="http://schemas.microsoft.com/office/drawing/2014/main" id="{5A0CFA3A-4C03-6A8E-CB3B-AE042EB899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39942" y="5035964"/>
                <a:ext cx="2417402" cy="10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A40234FE-2AE7-D42E-6B11-8B684460E981}"/>
                  </a:ext>
                </a:extLst>
              </p14:cNvPr>
              <p14:cNvContentPartPr/>
              <p14:nvPr/>
            </p14:nvContentPartPr>
            <p14:xfrm>
              <a:off x="814783" y="5331164"/>
              <a:ext cx="886680" cy="738720"/>
            </p14:xfrm>
          </p:contentPart>
        </mc:Choice>
        <mc:Fallback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A40234FE-2AE7-D42E-6B11-8B684460E98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4703" y="5321084"/>
                <a:ext cx="907200" cy="7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9" name="Ink 80">
                <a:extLst>
                  <a:ext uri="{FF2B5EF4-FFF2-40B4-BE49-F238E27FC236}">
                    <a16:creationId xmlns:a16="http://schemas.microsoft.com/office/drawing/2014/main" id="{3EE43E20-0F7F-153A-DA64-F2FFC49BEB6F}"/>
                  </a:ext>
                </a:extLst>
              </p14:cNvPr>
              <p14:cNvContentPartPr/>
              <p14:nvPr/>
            </p14:nvContentPartPr>
            <p14:xfrm>
              <a:off x="9088663" y="4893764"/>
              <a:ext cx="2213280" cy="578880"/>
            </p14:xfrm>
          </p:contentPart>
        </mc:Choice>
        <mc:Fallback>
          <p:pic>
            <p:nvPicPr>
              <p:cNvPr id="79" name="Ink 80">
                <a:extLst>
                  <a:ext uri="{FF2B5EF4-FFF2-40B4-BE49-F238E27FC236}">
                    <a16:creationId xmlns:a16="http://schemas.microsoft.com/office/drawing/2014/main" id="{3EE43E20-0F7F-153A-DA64-F2FFC49BEB6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78223" y="4883684"/>
                <a:ext cx="223380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C2DD5F55-29D4-BA3E-EEAD-DADE3C086FCA}"/>
                  </a:ext>
                </a:extLst>
              </p14:cNvPr>
              <p14:cNvContentPartPr/>
              <p14:nvPr/>
            </p14:nvContentPartPr>
            <p14:xfrm>
              <a:off x="7962943" y="5145404"/>
              <a:ext cx="767520" cy="320760"/>
            </p14:xfrm>
          </p:contentPart>
        </mc:Choice>
        <mc:Fallback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C2DD5F55-29D4-BA3E-EEAD-DADE3C086FC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52863" y="5135335"/>
                <a:ext cx="787680" cy="340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847490A-3A40-620E-E2E5-CFF0DF36649B}"/>
                  </a:ext>
                </a:extLst>
              </p14:cNvPr>
              <p14:cNvContentPartPr/>
              <p14:nvPr/>
            </p14:nvContentPartPr>
            <p14:xfrm>
              <a:off x="6133423" y="6327284"/>
              <a:ext cx="56880" cy="381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847490A-3A40-620E-E2E5-CFF0DF36649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23343" y="6317204"/>
                <a:ext cx="770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4" name="Ink 94">
                <a:extLst>
                  <a:ext uri="{FF2B5EF4-FFF2-40B4-BE49-F238E27FC236}">
                    <a16:creationId xmlns:a16="http://schemas.microsoft.com/office/drawing/2014/main" id="{E784B421-7BA5-A4AB-A870-1619510CD011}"/>
                  </a:ext>
                </a:extLst>
              </p14:cNvPr>
              <p14:cNvContentPartPr/>
              <p14:nvPr/>
            </p14:nvContentPartPr>
            <p14:xfrm>
              <a:off x="2769943" y="5962604"/>
              <a:ext cx="3112560" cy="817920"/>
            </p14:xfrm>
          </p:contentPart>
        </mc:Choice>
        <mc:Fallback>
          <p:pic>
            <p:nvPicPr>
              <p:cNvPr id="94" name="Ink 94">
                <a:extLst>
                  <a:ext uri="{FF2B5EF4-FFF2-40B4-BE49-F238E27FC236}">
                    <a16:creationId xmlns:a16="http://schemas.microsoft.com/office/drawing/2014/main" id="{E784B421-7BA5-A4AB-A870-1619510CD01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59863" y="5952520"/>
                <a:ext cx="3132720" cy="8380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616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489239-24E1-01D9-368D-8BB59317A62B}"/>
                  </a:ext>
                </a:extLst>
              </p14:cNvPr>
              <p14:cNvContentPartPr/>
              <p14:nvPr/>
            </p14:nvContentPartPr>
            <p14:xfrm>
              <a:off x="1642423" y="506084"/>
              <a:ext cx="71640" cy="4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489239-24E1-01D9-368D-8BB59317A6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4863" y="498524"/>
                <a:ext cx="867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385FD1-04AE-B8ED-913D-3150067572E0}"/>
                  </a:ext>
                </a:extLst>
              </p14:cNvPr>
              <p14:cNvContentPartPr/>
              <p14:nvPr/>
            </p14:nvContentPartPr>
            <p14:xfrm>
              <a:off x="1619383" y="1253444"/>
              <a:ext cx="459360" cy="56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385FD1-04AE-B8ED-913D-3150067572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1823" y="1246244"/>
                <a:ext cx="474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5">
                <a:extLst>
                  <a:ext uri="{FF2B5EF4-FFF2-40B4-BE49-F238E27FC236}">
                    <a16:creationId xmlns:a16="http://schemas.microsoft.com/office/drawing/2014/main" id="{2DCF72BD-1A28-6962-BFD5-7C404E6B7027}"/>
                  </a:ext>
                </a:extLst>
              </p14:cNvPr>
              <p14:cNvContentPartPr/>
              <p14:nvPr/>
            </p14:nvContentPartPr>
            <p14:xfrm>
              <a:off x="2493463" y="442724"/>
              <a:ext cx="3179880" cy="1911600"/>
            </p14:xfrm>
          </p:contentPart>
        </mc:Choice>
        <mc:Fallback>
          <p:pic>
            <p:nvPicPr>
              <p:cNvPr id="33" name="Ink 35">
                <a:extLst>
                  <a:ext uri="{FF2B5EF4-FFF2-40B4-BE49-F238E27FC236}">
                    <a16:creationId xmlns:a16="http://schemas.microsoft.com/office/drawing/2014/main" id="{2DCF72BD-1A28-6962-BFD5-7C404E6B70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5904" y="435164"/>
                <a:ext cx="3194638" cy="19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5">
                <a:extLst>
                  <a:ext uri="{FF2B5EF4-FFF2-40B4-BE49-F238E27FC236}">
                    <a16:creationId xmlns:a16="http://schemas.microsoft.com/office/drawing/2014/main" id="{441ACAA9-A1F4-46C5-1CAE-E0C0D2954FA3}"/>
                  </a:ext>
                </a:extLst>
              </p14:cNvPr>
              <p14:cNvContentPartPr/>
              <p14:nvPr/>
            </p14:nvContentPartPr>
            <p14:xfrm>
              <a:off x="1854823" y="1556204"/>
              <a:ext cx="304920" cy="445680"/>
            </p14:xfrm>
          </p:contentPart>
        </mc:Choice>
        <mc:Fallback>
          <p:pic>
            <p:nvPicPr>
              <p:cNvPr id="34" name="Ink 35">
                <a:extLst>
                  <a:ext uri="{FF2B5EF4-FFF2-40B4-BE49-F238E27FC236}">
                    <a16:creationId xmlns:a16="http://schemas.microsoft.com/office/drawing/2014/main" id="{441ACAA9-A1F4-46C5-1CAE-E0C0D2954F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47263" y="1548650"/>
                <a:ext cx="320040" cy="460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2B233A6F-7F42-382C-4EDA-CC41655D07B5}"/>
                  </a:ext>
                </a:extLst>
              </p14:cNvPr>
              <p14:cNvContentPartPr/>
              <p14:nvPr/>
            </p14:nvContentPartPr>
            <p14:xfrm>
              <a:off x="1659343" y="700484"/>
              <a:ext cx="362520" cy="408960"/>
            </p14:xfrm>
          </p:contentPart>
        </mc:Choice>
        <mc:Fallback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2B233A6F-7F42-382C-4EDA-CC41655D07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51790" y="692924"/>
                <a:ext cx="377625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662CC422-7E60-138B-16EF-EFE8BAEB31C9}"/>
                  </a:ext>
                </a:extLst>
              </p14:cNvPr>
              <p14:cNvContentPartPr/>
              <p14:nvPr/>
            </p14:nvContentPartPr>
            <p14:xfrm>
              <a:off x="8315023" y="304844"/>
              <a:ext cx="3446640" cy="862200"/>
            </p14:xfrm>
          </p:contentPart>
        </mc:Choice>
        <mc:Fallback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662CC422-7E60-138B-16EF-EFE8BAEB31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07462" y="297284"/>
                <a:ext cx="3461762" cy="8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5EF20F58-B527-7736-7519-382089A2521E}"/>
                  </a:ext>
                </a:extLst>
              </p14:cNvPr>
              <p14:cNvContentPartPr/>
              <p14:nvPr/>
            </p14:nvContentPartPr>
            <p14:xfrm>
              <a:off x="9348943" y="1399604"/>
              <a:ext cx="1483560" cy="1324800"/>
            </p14:xfrm>
          </p:contentPart>
        </mc:Choice>
        <mc:Fallback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5EF20F58-B527-7736-7519-382089A252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41383" y="1392046"/>
                <a:ext cx="1498320" cy="1339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0" name="Ink 70">
                <a:extLst>
                  <a:ext uri="{FF2B5EF4-FFF2-40B4-BE49-F238E27FC236}">
                    <a16:creationId xmlns:a16="http://schemas.microsoft.com/office/drawing/2014/main" id="{A823ED42-9591-DC9D-494E-DFCD81A1D2E2}"/>
                  </a:ext>
                </a:extLst>
              </p14:cNvPr>
              <p14:cNvContentPartPr/>
              <p14:nvPr/>
            </p14:nvContentPartPr>
            <p14:xfrm>
              <a:off x="2805583" y="2420204"/>
              <a:ext cx="3089520" cy="1172520"/>
            </p14:xfrm>
          </p:contentPart>
        </mc:Choice>
        <mc:Fallback>
          <p:pic>
            <p:nvPicPr>
              <p:cNvPr id="70" name="Ink 70">
                <a:extLst>
                  <a:ext uri="{FF2B5EF4-FFF2-40B4-BE49-F238E27FC236}">
                    <a16:creationId xmlns:a16="http://schemas.microsoft.com/office/drawing/2014/main" id="{A823ED42-9591-DC9D-494E-DFCD81A1D2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98023" y="2412644"/>
                <a:ext cx="3104640" cy="11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2306D7E-C719-577E-59AC-F177B23B93E1}"/>
                  </a:ext>
                </a:extLst>
              </p14:cNvPr>
              <p14:cNvContentPartPr/>
              <p14:nvPr/>
            </p14:nvContentPartPr>
            <p14:xfrm>
              <a:off x="1952743" y="4102484"/>
              <a:ext cx="206280" cy="520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2306D7E-C719-577E-59AC-F177B23B93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45183" y="4094924"/>
                <a:ext cx="22140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ADF8255-8C0C-0403-8EAB-DB77B7D3A938}"/>
                  </a:ext>
                </a:extLst>
              </p14:cNvPr>
              <p14:cNvContentPartPr/>
              <p14:nvPr/>
            </p14:nvContentPartPr>
            <p14:xfrm>
              <a:off x="1959583" y="4089164"/>
              <a:ext cx="420840" cy="44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ADF8255-8C0C-0403-8EAB-DB77B7D3A9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52023" y="4081604"/>
                <a:ext cx="4359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83657F2-16CC-5DD1-E01A-03E0BEDC3ED2}"/>
                  </a:ext>
                </a:extLst>
              </p14:cNvPr>
              <p14:cNvContentPartPr/>
              <p14:nvPr/>
            </p14:nvContentPartPr>
            <p14:xfrm>
              <a:off x="1805863" y="4679924"/>
              <a:ext cx="455040" cy="63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83657F2-16CC-5DD1-E01A-03E0BEDC3E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98303" y="4672724"/>
                <a:ext cx="4701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449DBE0-FBAF-F1F3-F762-5C5AA0393151}"/>
                  </a:ext>
                </a:extLst>
              </p14:cNvPr>
              <p14:cNvContentPartPr/>
              <p14:nvPr/>
            </p14:nvContentPartPr>
            <p14:xfrm>
              <a:off x="2688223" y="4303724"/>
              <a:ext cx="264240" cy="81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449DBE0-FBAF-F1F3-F762-5C5AA039315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78143" y="4293284"/>
                <a:ext cx="2847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E1D8994-0E13-1F77-7185-1629E2F5530D}"/>
                  </a:ext>
                </a:extLst>
              </p14:cNvPr>
              <p14:cNvContentPartPr/>
              <p14:nvPr/>
            </p14:nvContentPartPr>
            <p14:xfrm>
              <a:off x="2726023" y="4516484"/>
              <a:ext cx="270720" cy="12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E1D8994-0E13-1F77-7185-1629E2F5530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18463" y="4508924"/>
                <a:ext cx="2858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8A88151-E806-D6F2-0F8B-8934CA6D21C1}"/>
                  </a:ext>
                </a:extLst>
              </p14:cNvPr>
              <p14:cNvContentPartPr/>
              <p14:nvPr/>
            </p14:nvContentPartPr>
            <p14:xfrm>
              <a:off x="3499303" y="3952004"/>
              <a:ext cx="327240" cy="608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8A88151-E806-D6F2-0F8B-8934CA6D21C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91743" y="3944804"/>
                <a:ext cx="34236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65182C7-BCE8-F92C-6C11-BA9595272B67}"/>
                  </a:ext>
                </a:extLst>
              </p14:cNvPr>
              <p14:cNvContentPartPr/>
              <p14:nvPr/>
            </p14:nvContentPartPr>
            <p14:xfrm>
              <a:off x="3474823" y="4290404"/>
              <a:ext cx="313920" cy="94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65182C7-BCE8-F92C-6C11-BA9595272B6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67263" y="4282844"/>
                <a:ext cx="3290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50F6DDE-F041-7FE3-944D-76BDD3EBD8A6}"/>
                  </a:ext>
                </a:extLst>
              </p14:cNvPr>
              <p14:cNvContentPartPr/>
              <p14:nvPr/>
            </p14:nvContentPartPr>
            <p14:xfrm>
              <a:off x="3423703" y="4617284"/>
              <a:ext cx="113400" cy="442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50F6DDE-F041-7FE3-944D-76BDD3EBD8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16143" y="4609724"/>
                <a:ext cx="1285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EE9524A-C35A-C8E1-0386-90E638740938}"/>
                  </a:ext>
                </a:extLst>
              </p14:cNvPr>
              <p14:cNvContentPartPr/>
              <p14:nvPr/>
            </p14:nvContentPartPr>
            <p14:xfrm>
              <a:off x="3494263" y="4629884"/>
              <a:ext cx="457920" cy="63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EE9524A-C35A-C8E1-0386-90E63874093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86703" y="4622324"/>
                <a:ext cx="4730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898A097-522E-E2D3-994A-75E7FAC18F55}"/>
                  </a:ext>
                </a:extLst>
              </p14:cNvPr>
              <p14:cNvContentPartPr/>
              <p14:nvPr/>
            </p14:nvContentPartPr>
            <p14:xfrm>
              <a:off x="4291303" y="4365644"/>
              <a:ext cx="176400" cy="50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898A097-522E-E2D3-994A-75E7FAC18F5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81223" y="4355564"/>
                <a:ext cx="1965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E15D28C-0B16-D7A7-FC11-27AE17C22045}"/>
                  </a:ext>
                </a:extLst>
              </p14:cNvPr>
              <p14:cNvContentPartPr/>
              <p14:nvPr/>
            </p14:nvContentPartPr>
            <p14:xfrm>
              <a:off x="4699903" y="3960644"/>
              <a:ext cx="189000" cy="487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E15D28C-0B16-D7A7-FC11-27AE17C2204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92703" y="3953084"/>
                <a:ext cx="20412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28E509D-CAAB-6FDF-CAEA-74F7C6267CE9}"/>
                  </a:ext>
                </a:extLst>
              </p14:cNvPr>
              <p14:cNvContentPartPr/>
              <p14:nvPr/>
            </p14:nvContentPartPr>
            <p14:xfrm>
              <a:off x="4794223" y="3831404"/>
              <a:ext cx="257400" cy="5724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28E509D-CAAB-6FDF-CAEA-74F7C6267CE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87023" y="3823844"/>
                <a:ext cx="27252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8608B21-0C1A-9AE4-753C-6CE0D16AC3CF}"/>
                  </a:ext>
                </a:extLst>
              </p14:cNvPr>
              <p14:cNvContentPartPr/>
              <p14:nvPr/>
            </p14:nvContentPartPr>
            <p14:xfrm>
              <a:off x="4668583" y="4604324"/>
              <a:ext cx="264240" cy="320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8608B21-0C1A-9AE4-753C-6CE0D16AC3C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61023" y="4597124"/>
                <a:ext cx="2793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B0EAF80-0D5C-7CA1-E7E2-96C2BDFB12CC}"/>
                  </a:ext>
                </a:extLst>
              </p14:cNvPr>
              <p14:cNvContentPartPr/>
              <p14:nvPr/>
            </p14:nvContentPartPr>
            <p14:xfrm>
              <a:off x="5316223" y="4007444"/>
              <a:ext cx="117720" cy="371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B0EAF80-0D5C-7CA1-E7E2-96C2BDFB12C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06143" y="3997364"/>
                <a:ext cx="1378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6C26B65-F5FE-1C14-C1B8-6FC8772F1E8C}"/>
                  </a:ext>
                </a:extLst>
              </p14:cNvPr>
              <p14:cNvContentPartPr/>
              <p14:nvPr/>
            </p14:nvContentPartPr>
            <p14:xfrm>
              <a:off x="5234503" y="3975764"/>
              <a:ext cx="346320" cy="5472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6C26B65-F5FE-1C14-C1B8-6FC8772F1E8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24423" y="3965684"/>
                <a:ext cx="36648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1D9286E-0B2E-1B66-5A75-BFE778DF397B}"/>
                  </a:ext>
                </a:extLst>
              </p14:cNvPr>
              <p14:cNvContentPartPr/>
              <p14:nvPr/>
            </p14:nvContentPartPr>
            <p14:xfrm>
              <a:off x="5580103" y="3925724"/>
              <a:ext cx="94680" cy="507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1D9286E-0B2E-1B66-5A75-BFE778DF397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72903" y="3918164"/>
                <a:ext cx="1098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19E7BFC-7DBE-210E-3BC7-2EBDB1BEAEEA}"/>
                  </a:ext>
                </a:extLst>
              </p14:cNvPr>
              <p14:cNvContentPartPr/>
              <p14:nvPr/>
            </p14:nvContentPartPr>
            <p14:xfrm>
              <a:off x="5856943" y="3674804"/>
              <a:ext cx="163800" cy="3391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19E7BFC-7DBE-210E-3BC7-2EBDB1BEAEE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46863" y="3664724"/>
                <a:ext cx="18396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D418EA0-681E-1A30-0484-1FEEF5498D72}"/>
                  </a:ext>
                </a:extLst>
              </p14:cNvPr>
              <p14:cNvContentPartPr/>
              <p14:nvPr/>
            </p14:nvContentPartPr>
            <p14:xfrm>
              <a:off x="6203263" y="3887924"/>
              <a:ext cx="182160" cy="478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D418EA0-681E-1A30-0484-1FEEF5498D7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193183" y="3877844"/>
                <a:ext cx="20232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1422F4B-89A8-77F4-EFFB-DA7921E394CD}"/>
                  </a:ext>
                </a:extLst>
              </p14:cNvPr>
              <p14:cNvContentPartPr/>
              <p14:nvPr/>
            </p14:nvContentPartPr>
            <p14:xfrm>
              <a:off x="6102103" y="4491644"/>
              <a:ext cx="383760" cy="316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1422F4B-89A8-77F4-EFFB-DA7921E394C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92023" y="4481204"/>
                <a:ext cx="4039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2" name="Ink 112">
                <a:extLst>
                  <a:ext uri="{FF2B5EF4-FFF2-40B4-BE49-F238E27FC236}">
                    <a16:creationId xmlns:a16="http://schemas.microsoft.com/office/drawing/2014/main" id="{6C273DD9-FAB9-BCAE-4BC6-316237495EC9}"/>
                  </a:ext>
                </a:extLst>
              </p14:cNvPr>
              <p14:cNvContentPartPr/>
              <p14:nvPr/>
            </p14:nvContentPartPr>
            <p14:xfrm>
              <a:off x="8660983" y="3097004"/>
              <a:ext cx="3194280" cy="1338120"/>
            </p14:xfrm>
          </p:contentPart>
        </mc:Choice>
        <mc:Fallback>
          <p:pic>
            <p:nvPicPr>
              <p:cNvPr id="112" name="Ink 112">
                <a:extLst>
                  <a:ext uri="{FF2B5EF4-FFF2-40B4-BE49-F238E27FC236}">
                    <a16:creationId xmlns:a16="http://schemas.microsoft.com/office/drawing/2014/main" id="{6C273DD9-FAB9-BCAE-4BC6-316237495EC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53423" y="3089444"/>
                <a:ext cx="3211920" cy="13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6" name="Ink 116">
                <a:extLst>
                  <a:ext uri="{FF2B5EF4-FFF2-40B4-BE49-F238E27FC236}">
                    <a16:creationId xmlns:a16="http://schemas.microsoft.com/office/drawing/2014/main" id="{A1BBE01E-61B3-CAD9-834D-F8368A8F6B28}"/>
                  </a:ext>
                </a:extLst>
              </p14:cNvPr>
              <p14:cNvContentPartPr/>
              <p14:nvPr/>
            </p14:nvContentPartPr>
            <p14:xfrm>
              <a:off x="4154503" y="2586524"/>
              <a:ext cx="420120" cy="754920"/>
            </p14:xfrm>
          </p:contentPart>
        </mc:Choice>
        <mc:Fallback>
          <p:pic>
            <p:nvPicPr>
              <p:cNvPr id="116" name="Ink 116">
                <a:extLst>
                  <a:ext uri="{FF2B5EF4-FFF2-40B4-BE49-F238E27FC236}">
                    <a16:creationId xmlns:a16="http://schemas.microsoft.com/office/drawing/2014/main" id="{A1BBE01E-61B3-CAD9-834D-F8368A8F6B2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46943" y="2578964"/>
                <a:ext cx="43524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3" name="Ink 124">
                <a:extLst>
                  <a:ext uri="{FF2B5EF4-FFF2-40B4-BE49-F238E27FC236}">
                    <a16:creationId xmlns:a16="http://schemas.microsoft.com/office/drawing/2014/main" id="{87D2AB57-2345-D99A-803A-F7178B89AF04}"/>
                  </a:ext>
                </a:extLst>
              </p14:cNvPr>
              <p14:cNvContentPartPr/>
              <p14:nvPr/>
            </p14:nvContentPartPr>
            <p14:xfrm>
              <a:off x="10827103" y="1665644"/>
              <a:ext cx="716400" cy="594000"/>
            </p14:xfrm>
          </p:contentPart>
        </mc:Choice>
        <mc:Fallback>
          <p:pic>
            <p:nvPicPr>
              <p:cNvPr id="123" name="Ink 124">
                <a:extLst>
                  <a:ext uri="{FF2B5EF4-FFF2-40B4-BE49-F238E27FC236}">
                    <a16:creationId xmlns:a16="http://schemas.microsoft.com/office/drawing/2014/main" id="{87D2AB57-2345-D99A-803A-F7178B89AF0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819543" y="1658084"/>
                <a:ext cx="73152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4" name="Ink 124">
                <a:extLst>
                  <a:ext uri="{FF2B5EF4-FFF2-40B4-BE49-F238E27FC236}">
                    <a16:creationId xmlns:a16="http://schemas.microsoft.com/office/drawing/2014/main" id="{74D91E06-FE2F-3472-7774-6A771EC2C771}"/>
                  </a:ext>
                </a:extLst>
              </p14:cNvPr>
              <p14:cNvContentPartPr/>
              <p14:nvPr/>
            </p14:nvContentPartPr>
            <p14:xfrm>
              <a:off x="4250983" y="3353324"/>
              <a:ext cx="1860120" cy="239400"/>
            </p14:xfrm>
          </p:contentPart>
        </mc:Choice>
        <mc:Fallback>
          <p:pic>
            <p:nvPicPr>
              <p:cNvPr id="124" name="Ink 124">
                <a:extLst>
                  <a:ext uri="{FF2B5EF4-FFF2-40B4-BE49-F238E27FC236}">
                    <a16:creationId xmlns:a16="http://schemas.microsoft.com/office/drawing/2014/main" id="{74D91E06-FE2F-3472-7774-6A771EC2C77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43423" y="3346124"/>
                <a:ext cx="18748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2E65BEA-3991-6DF9-A1F1-B5CBF48F39CD}"/>
                  </a:ext>
                </a:extLst>
              </p14:cNvPr>
              <p14:cNvContentPartPr/>
              <p14:nvPr/>
            </p14:nvContentPartPr>
            <p14:xfrm>
              <a:off x="11529463" y="1381964"/>
              <a:ext cx="681480" cy="3056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2E65BEA-3991-6DF9-A1F1-B5CBF48F39C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521903" y="1374764"/>
                <a:ext cx="6966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9" name="Ink 129">
                <a:extLst>
                  <a:ext uri="{FF2B5EF4-FFF2-40B4-BE49-F238E27FC236}">
                    <a16:creationId xmlns:a16="http://schemas.microsoft.com/office/drawing/2014/main" id="{9F111566-1452-04D5-0686-872783545C61}"/>
                  </a:ext>
                </a:extLst>
              </p14:cNvPr>
              <p14:cNvContentPartPr/>
              <p14:nvPr/>
            </p14:nvContentPartPr>
            <p14:xfrm>
              <a:off x="6095983" y="2209244"/>
              <a:ext cx="731520" cy="798840"/>
            </p14:xfrm>
          </p:contentPart>
        </mc:Choice>
        <mc:Fallback>
          <p:pic>
            <p:nvPicPr>
              <p:cNvPr id="129" name="Ink 129">
                <a:extLst>
                  <a:ext uri="{FF2B5EF4-FFF2-40B4-BE49-F238E27FC236}">
                    <a16:creationId xmlns:a16="http://schemas.microsoft.com/office/drawing/2014/main" id="{9F111566-1452-04D5-0686-872783545C6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088423" y="2201684"/>
                <a:ext cx="746640" cy="8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3" name="Ink 133">
                <a:extLst>
                  <a:ext uri="{FF2B5EF4-FFF2-40B4-BE49-F238E27FC236}">
                    <a16:creationId xmlns:a16="http://schemas.microsoft.com/office/drawing/2014/main" id="{08414C23-A923-D19B-4C90-24AE5920B830}"/>
                  </a:ext>
                </a:extLst>
              </p14:cNvPr>
              <p14:cNvContentPartPr/>
              <p14:nvPr/>
            </p14:nvContentPartPr>
            <p14:xfrm>
              <a:off x="11295823" y="2278364"/>
              <a:ext cx="616320" cy="414720"/>
            </p14:xfrm>
          </p:contentPart>
        </mc:Choice>
        <mc:Fallback>
          <p:pic>
            <p:nvPicPr>
              <p:cNvPr id="133" name="Ink 133">
                <a:extLst>
                  <a:ext uri="{FF2B5EF4-FFF2-40B4-BE49-F238E27FC236}">
                    <a16:creationId xmlns:a16="http://schemas.microsoft.com/office/drawing/2014/main" id="{08414C23-A923-D19B-4C90-24AE5920B83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288263" y="2270804"/>
                <a:ext cx="6314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8" name="Ink 139">
                <a:extLst>
                  <a:ext uri="{FF2B5EF4-FFF2-40B4-BE49-F238E27FC236}">
                    <a16:creationId xmlns:a16="http://schemas.microsoft.com/office/drawing/2014/main" id="{32AFC944-6EBA-0000-EF69-FB1EA06D145F}"/>
                  </a:ext>
                </a:extLst>
              </p14:cNvPr>
              <p14:cNvContentPartPr/>
              <p14:nvPr/>
            </p14:nvContentPartPr>
            <p14:xfrm>
              <a:off x="9737383" y="4367804"/>
              <a:ext cx="940680" cy="589320"/>
            </p14:xfrm>
          </p:contentPart>
        </mc:Choice>
        <mc:Fallback>
          <p:pic>
            <p:nvPicPr>
              <p:cNvPr id="138" name="Ink 139">
                <a:extLst>
                  <a:ext uri="{FF2B5EF4-FFF2-40B4-BE49-F238E27FC236}">
                    <a16:creationId xmlns:a16="http://schemas.microsoft.com/office/drawing/2014/main" id="{32AFC944-6EBA-0000-EF69-FB1EA06D145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29823" y="4360244"/>
                <a:ext cx="95580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9" name="Ink 139">
                <a:extLst>
                  <a:ext uri="{FF2B5EF4-FFF2-40B4-BE49-F238E27FC236}">
                    <a16:creationId xmlns:a16="http://schemas.microsoft.com/office/drawing/2014/main" id="{B6114E27-CCD3-0BA8-5296-84778CC8C21E}"/>
                  </a:ext>
                </a:extLst>
              </p14:cNvPr>
              <p14:cNvContentPartPr/>
              <p14:nvPr/>
            </p14:nvContentPartPr>
            <p14:xfrm>
              <a:off x="1859503" y="4937684"/>
              <a:ext cx="791280" cy="569880"/>
            </p14:xfrm>
          </p:contentPart>
        </mc:Choice>
        <mc:Fallback>
          <p:pic>
            <p:nvPicPr>
              <p:cNvPr id="139" name="Ink 139">
                <a:extLst>
                  <a:ext uri="{FF2B5EF4-FFF2-40B4-BE49-F238E27FC236}">
                    <a16:creationId xmlns:a16="http://schemas.microsoft.com/office/drawing/2014/main" id="{B6114E27-CCD3-0BA8-5296-84778CC8C21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851943" y="4930124"/>
                <a:ext cx="80640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CD43DEE-ADCF-3052-C2EE-10A5FE836B10}"/>
                  </a:ext>
                </a:extLst>
              </p14:cNvPr>
              <p14:cNvContentPartPr/>
              <p14:nvPr/>
            </p14:nvContentPartPr>
            <p14:xfrm>
              <a:off x="4380223" y="6127484"/>
              <a:ext cx="56880" cy="1688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CD43DEE-ADCF-3052-C2EE-10A5FE836B1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372663" y="6119924"/>
                <a:ext cx="720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5" name="Ink 156">
                <a:extLst>
                  <a:ext uri="{FF2B5EF4-FFF2-40B4-BE49-F238E27FC236}">
                    <a16:creationId xmlns:a16="http://schemas.microsoft.com/office/drawing/2014/main" id="{0972E409-BB13-AED3-9DC7-881D9CF00B05}"/>
                  </a:ext>
                </a:extLst>
              </p14:cNvPr>
              <p14:cNvContentPartPr/>
              <p14:nvPr/>
            </p14:nvContentPartPr>
            <p14:xfrm>
              <a:off x="4945783" y="5651204"/>
              <a:ext cx="805320" cy="578160"/>
            </p14:xfrm>
          </p:contentPart>
        </mc:Choice>
        <mc:Fallback>
          <p:pic>
            <p:nvPicPr>
              <p:cNvPr id="155" name="Ink 156">
                <a:extLst>
                  <a:ext uri="{FF2B5EF4-FFF2-40B4-BE49-F238E27FC236}">
                    <a16:creationId xmlns:a16="http://schemas.microsoft.com/office/drawing/2014/main" id="{0972E409-BB13-AED3-9DC7-881D9CF00B0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38220" y="5643644"/>
                <a:ext cx="820447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6" name="Ink 156">
                <a:extLst>
                  <a:ext uri="{FF2B5EF4-FFF2-40B4-BE49-F238E27FC236}">
                    <a16:creationId xmlns:a16="http://schemas.microsoft.com/office/drawing/2014/main" id="{675D3A1B-4DAC-ED3E-68C0-4FAE21AE6E91}"/>
                  </a:ext>
                </a:extLst>
              </p14:cNvPr>
              <p14:cNvContentPartPr/>
              <p14:nvPr/>
            </p14:nvContentPartPr>
            <p14:xfrm>
              <a:off x="1821343" y="5868284"/>
              <a:ext cx="1942920" cy="751680"/>
            </p14:xfrm>
          </p:contentPart>
        </mc:Choice>
        <mc:Fallback>
          <p:pic>
            <p:nvPicPr>
              <p:cNvPr id="156" name="Ink 156">
                <a:extLst>
                  <a:ext uri="{FF2B5EF4-FFF2-40B4-BE49-F238E27FC236}">
                    <a16:creationId xmlns:a16="http://schemas.microsoft.com/office/drawing/2014/main" id="{675D3A1B-4DAC-ED3E-68C0-4FAE21AE6E9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813783" y="5860720"/>
                <a:ext cx="1958040" cy="766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F6337BE6-FA4D-7508-B4E4-DCBCF4271607}"/>
                  </a:ext>
                </a:extLst>
              </p14:cNvPr>
              <p14:cNvContentPartPr/>
              <p14:nvPr/>
            </p14:nvContentPartPr>
            <p14:xfrm>
              <a:off x="5442583" y="5818604"/>
              <a:ext cx="56880" cy="2826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F6337BE6-FA4D-7508-B4E4-DCBCF427160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432503" y="5808524"/>
                <a:ext cx="770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B1AD0C5-7724-2140-B38C-8A6A97401512}"/>
                  </a:ext>
                </a:extLst>
              </p14:cNvPr>
              <p14:cNvContentPartPr/>
              <p14:nvPr/>
            </p14:nvContentPartPr>
            <p14:xfrm>
              <a:off x="5932903" y="5975924"/>
              <a:ext cx="12960" cy="2134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B1AD0C5-7724-2140-B38C-8A6A9740151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925343" y="5968364"/>
                <a:ext cx="280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3" name="Ink 163">
                <a:extLst>
                  <a:ext uri="{FF2B5EF4-FFF2-40B4-BE49-F238E27FC236}">
                    <a16:creationId xmlns:a16="http://schemas.microsoft.com/office/drawing/2014/main" id="{ED70EC33-A74C-BFED-20DE-DCCC1DA7464D}"/>
                  </a:ext>
                </a:extLst>
              </p14:cNvPr>
              <p14:cNvContentPartPr/>
              <p14:nvPr/>
            </p14:nvContentPartPr>
            <p14:xfrm>
              <a:off x="6380023" y="5554004"/>
              <a:ext cx="1124280" cy="622800"/>
            </p14:xfrm>
          </p:contentPart>
        </mc:Choice>
        <mc:Fallback>
          <p:pic>
            <p:nvPicPr>
              <p:cNvPr id="163" name="Ink 163">
                <a:extLst>
                  <a:ext uri="{FF2B5EF4-FFF2-40B4-BE49-F238E27FC236}">
                    <a16:creationId xmlns:a16="http://schemas.microsoft.com/office/drawing/2014/main" id="{ED70EC33-A74C-BFED-20DE-DCCC1DA7464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372463" y="5543924"/>
                <a:ext cx="114192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8" name="Ink 168">
                <a:extLst>
                  <a:ext uri="{FF2B5EF4-FFF2-40B4-BE49-F238E27FC236}">
                    <a16:creationId xmlns:a16="http://schemas.microsoft.com/office/drawing/2014/main" id="{ACEE731D-860E-58A4-3C3A-8E208A860A50}"/>
                  </a:ext>
                </a:extLst>
              </p14:cNvPr>
              <p14:cNvContentPartPr/>
              <p14:nvPr/>
            </p14:nvContentPartPr>
            <p14:xfrm>
              <a:off x="8164903" y="5537804"/>
              <a:ext cx="541080" cy="641520"/>
            </p14:xfrm>
          </p:contentPart>
        </mc:Choice>
        <mc:Fallback>
          <p:pic>
            <p:nvPicPr>
              <p:cNvPr id="168" name="Ink 168">
                <a:extLst>
                  <a:ext uri="{FF2B5EF4-FFF2-40B4-BE49-F238E27FC236}">
                    <a16:creationId xmlns:a16="http://schemas.microsoft.com/office/drawing/2014/main" id="{ACEE731D-860E-58A4-3C3A-8E208A860A5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157343" y="5530244"/>
                <a:ext cx="55620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2" name="Ink 172">
                <a:extLst>
                  <a:ext uri="{FF2B5EF4-FFF2-40B4-BE49-F238E27FC236}">
                    <a16:creationId xmlns:a16="http://schemas.microsoft.com/office/drawing/2014/main" id="{E2AA0631-A84A-6D45-172D-5A8E962F1961}"/>
                  </a:ext>
                </a:extLst>
              </p14:cNvPr>
              <p14:cNvContentPartPr/>
              <p14:nvPr/>
            </p14:nvContentPartPr>
            <p14:xfrm>
              <a:off x="8560903" y="5149364"/>
              <a:ext cx="440640" cy="606240"/>
            </p14:xfrm>
          </p:contentPart>
        </mc:Choice>
        <mc:Fallback>
          <p:pic>
            <p:nvPicPr>
              <p:cNvPr id="172" name="Ink 172">
                <a:extLst>
                  <a:ext uri="{FF2B5EF4-FFF2-40B4-BE49-F238E27FC236}">
                    <a16:creationId xmlns:a16="http://schemas.microsoft.com/office/drawing/2014/main" id="{E2AA0631-A84A-6D45-172D-5A8E962F196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550823" y="5139278"/>
                <a:ext cx="460800" cy="6267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81" name="Ink 182">
                <a:extLst>
                  <a:ext uri="{FF2B5EF4-FFF2-40B4-BE49-F238E27FC236}">
                    <a16:creationId xmlns:a16="http://schemas.microsoft.com/office/drawing/2014/main" id="{1289711E-0AC8-00D1-76D6-AA34EA893A6D}"/>
                  </a:ext>
                </a:extLst>
              </p14:cNvPr>
              <p14:cNvContentPartPr/>
              <p14:nvPr/>
            </p14:nvContentPartPr>
            <p14:xfrm>
              <a:off x="8374423" y="5329004"/>
              <a:ext cx="1840320" cy="1004760"/>
            </p14:xfrm>
          </p:contentPart>
        </mc:Choice>
        <mc:Fallback>
          <p:pic>
            <p:nvPicPr>
              <p:cNvPr id="181" name="Ink 182">
                <a:extLst>
                  <a:ext uri="{FF2B5EF4-FFF2-40B4-BE49-F238E27FC236}">
                    <a16:creationId xmlns:a16="http://schemas.microsoft.com/office/drawing/2014/main" id="{1289711E-0AC8-00D1-76D6-AA34EA893A6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364343" y="5318924"/>
                <a:ext cx="1857960" cy="10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82" name="Ink 182">
                <a:extLst>
                  <a:ext uri="{FF2B5EF4-FFF2-40B4-BE49-F238E27FC236}">
                    <a16:creationId xmlns:a16="http://schemas.microsoft.com/office/drawing/2014/main" id="{86AEBB10-0D65-65C7-86FE-19B5184A190B}"/>
                  </a:ext>
                </a:extLst>
              </p14:cNvPr>
              <p14:cNvContentPartPr/>
              <p14:nvPr/>
            </p14:nvContentPartPr>
            <p14:xfrm>
              <a:off x="10561063" y="5547884"/>
              <a:ext cx="231480" cy="654120"/>
            </p14:xfrm>
          </p:contentPart>
        </mc:Choice>
        <mc:Fallback>
          <p:pic>
            <p:nvPicPr>
              <p:cNvPr id="182" name="Ink 182">
                <a:extLst>
                  <a:ext uri="{FF2B5EF4-FFF2-40B4-BE49-F238E27FC236}">
                    <a16:creationId xmlns:a16="http://schemas.microsoft.com/office/drawing/2014/main" id="{86AEBB10-0D65-65C7-86FE-19B5184A190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553503" y="5540324"/>
                <a:ext cx="246600" cy="6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750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9">
                <a:extLst>
                  <a:ext uri="{FF2B5EF4-FFF2-40B4-BE49-F238E27FC236}">
                    <a16:creationId xmlns:a16="http://schemas.microsoft.com/office/drawing/2014/main" id="{FCC5069C-9451-4073-8718-91DE41213AC5}"/>
                  </a:ext>
                </a:extLst>
              </p14:cNvPr>
              <p14:cNvContentPartPr/>
              <p14:nvPr/>
            </p14:nvContentPartPr>
            <p14:xfrm>
              <a:off x="6196423" y="304124"/>
              <a:ext cx="587880" cy="628920"/>
            </p14:xfrm>
          </p:contentPart>
        </mc:Choice>
        <mc:Fallback>
          <p:pic>
            <p:nvPicPr>
              <p:cNvPr id="17" name="Ink 19">
                <a:extLst>
                  <a:ext uri="{FF2B5EF4-FFF2-40B4-BE49-F238E27FC236}">
                    <a16:creationId xmlns:a16="http://schemas.microsoft.com/office/drawing/2014/main" id="{FCC5069C-9451-4073-8718-91DE41213A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8863" y="296564"/>
                <a:ext cx="60300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9">
                <a:extLst>
                  <a:ext uri="{FF2B5EF4-FFF2-40B4-BE49-F238E27FC236}">
                    <a16:creationId xmlns:a16="http://schemas.microsoft.com/office/drawing/2014/main" id="{76B27199-9167-84F5-9261-59675D49C236}"/>
                  </a:ext>
                </a:extLst>
              </p14:cNvPr>
              <p14:cNvContentPartPr/>
              <p14:nvPr/>
            </p14:nvContentPartPr>
            <p14:xfrm>
              <a:off x="4209583" y="179204"/>
              <a:ext cx="1515600" cy="804600"/>
            </p14:xfrm>
          </p:contentPart>
        </mc:Choice>
        <mc:Fallback>
          <p:pic>
            <p:nvPicPr>
              <p:cNvPr id="18" name="Ink 19">
                <a:extLst>
                  <a:ext uri="{FF2B5EF4-FFF2-40B4-BE49-F238E27FC236}">
                    <a16:creationId xmlns:a16="http://schemas.microsoft.com/office/drawing/2014/main" id="{76B27199-9167-84F5-9261-59675D49C2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2023" y="171641"/>
                <a:ext cx="1530720" cy="819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9">
                <a:extLst>
                  <a:ext uri="{FF2B5EF4-FFF2-40B4-BE49-F238E27FC236}">
                    <a16:creationId xmlns:a16="http://schemas.microsoft.com/office/drawing/2014/main" id="{ED206A66-1214-9C57-E950-B8BF7EC33840}"/>
                  </a:ext>
                </a:extLst>
              </p14:cNvPr>
              <p14:cNvContentPartPr/>
              <p14:nvPr/>
            </p14:nvContentPartPr>
            <p14:xfrm>
              <a:off x="1305823" y="399164"/>
              <a:ext cx="2306880" cy="605520"/>
            </p14:xfrm>
          </p:contentPart>
        </mc:Choice>
        <mc:Fallback>
          <p:pic>
            <p:nvPicPr>
              <p:cNvPr id="19" name="Ink 19">
                <a:extLst>
                  <a:ext uri="{FF2B5EF4-FFF2-40B4-BE49-F238E27FC236}">
                    <a16:creationId xmlns:a16="http://schemas.microsoft.com/office/drawing/2014/main" id="{ED206A66-1214-9C57-E950-B8BF7EC338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8263" y="391600"/>
                <a:ext cx="2322000" cy="620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D78B3A0-2246-4E9C-F5D5-4B61AE062AB7}"/>
                  </a:ext>
                </a:extLst>
              </p14:cNvPr>
              <p14:cNvContentPartPr/>
              <p14:nvPr/>
            </p14:nvContentPartPr>
            <p14:xfrm>
              <a:off x="10276663" y="124124"/>
              <a:ext cx="106560" cy="501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D78B3A0-2246-4E9C-F5D5-4B61AE062A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69103" y="116564"/>
                <a:ext cx="12168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3" name="Ink 69">
                <a:extLst>
                  <a:ext uri="{FF2B5EF4-FFF2-40B4-BE49-F238E27FC236}">
                    <a16:creationId xmlns:a16="http://schemas.microsoft.com/office/drawing/2014/main" id="{4F236B91-254D-5162-1A5D-E5168A924F8F}"/>
                  </a:ext>
                </a:extLst>
              </p14:cNvPr>
              <p14:cNvContentPartPr/>
              <p14:nvPr/>
            </p14:nvContentPartPr>
            <p14:xfrm>
              <a:off x="1407343" y="2906924"/>
              <a:ext cx="666000" cy="584640"/>
            </p14:xfrm>
          </p:contentPart>
        </mc:Choice>
        <mc:Fallback>
          <p:pic>
            <p:nvPicPr>
              <p:cNvPr id="63" name="Ink 69">
                <a:extLst>
                  <a:ext uri="{FF2B5EF4-FFF2-40B4-BE49-F238E27FC236}">
                    <a16:creationId xmlns:a16="http://schemas.microsoft.com/office/drawing/2014/main" id="{4F236B91-254D-5162-1A5D-E5168A924F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99783" y="2899364"/>
                <a:ext cx="68112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4" name="Ink 69">
                <a:extLst>
                  <a:ext uri="{FF2B5EF4-FFF2-40B4-BE49-F238E27FC236}">
                    <a16:creationId xmlns:a16="http://schemas.microsoft.com/office/drawing/2014/main" id="{A86A8B32-556C-D01E-7DCD-AE04F4FACE8D}"/>
                  </a:ext>
                </a:extLst>
              </p14:cNvPr>
              <p14:cNvContentPartPr/>
              <p14:nvPr/>
            </p14:nvContentPartPr>
            <p14:xfrm>
              <a:off x="1244623" y="2241284"/>
              <a:ext cx="569520" cy="354600"/>
            </p14:xfrm>
          </p:contentPart>
        </mc:Choice>
        <mc:Fallback>
          <p:pic>
            <p:nvPicPr>
              <p:cNvPr id="64" name="Ink 69">
                <a:extLst>
                  <a:ext uri="{FF2B5EF4-FFF2-40B4-BE49-F238E27FC236}">
                    <a16:creationId xmlns:a16="http://schemas.microsoft.com/office/drawing/2014/main" id="{A86A8B32-556C-D01E-7DCD-AE04F4FACE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7063" y="2233724"/>
                <a:ext cx="5846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5" name="Ink 69">
                <a:extLst>
                  <a:ext uri="{FF2B5EF4-FFF2-40B4-BE49-F238E27FC236}">
                    <a16:creationId xmlns:a16="http://schemas.microsoft.com/office/drawing/2014/main" id="{EE286611-F8B2-441D-2611-6FD06912F585}"/>
                  </a:ext>
                </a:extLst>
              </p14:cNvPr>
              <p14:cNvContentPartPr/>
              <p14:nvPr/>
            </p14:nvContentPartPr>
            <p14:xfrm>
              <a:off x="5908063" y="2059124"/>
              <a:ext cx="1320840" cy="703800"/>
            </p14:xfrm>
          </p:contentPart>
        </mc:Choice>
        <mc:Fallback>
          <p:pic>
            <p:nvPicPr>
              <p:cNvPr id="65" name="Ink 69">
                <a:extLst>
                  <a:ext uri="{FF2B5EF4-FFF2-40B4-BE49-F238E27FC236}">
                    <a16:creationId xmlns:a16="http://schemas.microsoft.com/office/drawing/2014/main" id="{EE286611-F8B2-441D-2611-6FD06912F5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00501" y="2051564"/>
                <a:ext cx="1335964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6" name="Ink 69">
                <a:extLst>
                  <a:ext uri="{FF2B5EF4-FFF2-40B4-BE49-F238E27FC236}">
                    <a16:creationId xmlns:a16="http://schemas.microsoft.com/office/drawing/2014/main" id="{E41F21D1-2135-81BB-2E42-27D3A387DD6C}"/>
                  </a:ext>
                </a:extLst>
              </p14:cNvPr>
              <p14:cNvContentPartPr/>
              <p14:nvPr/>
            </p14:nvContentPartPr>
            <p14:xfrm>
              <a:off x="2425063" y="2090444"/>
              <a:ext cx="2797920" cy="697680"/>
            </p14:xfrm>
          </p:contentPart>
        </mc:Choice>
        <mc:Fallback>
          <p:pic>
            <p:nvPicPr>
              <p:cNvPr id="66" name="Ink 69">
                <a:extLst>
                  <a:ext uri="{FF2B5EF4-FFF2-40B4-BE49-F238E27FC236}">
                    <a16:creationId xmlns:a16="http://schemas.microsoft.com/office/drawing/2014/main" id="{E41F21D1-2135-81BB-2E42-27D3A387DD6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17504" y="2082884"/>
                <a:ext cx="2812678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7" name="Ink 69">
                <a:extLst>
                  <a:ext uri="{FF2B5EF4-FFF2-40B4-BE49-F238E27FC236}">
                    <a16:creationId xmlns:a16="http://schemas.microsoft.com/office/drawing/2014/main" id="{9BE0610F-8A26-932C-FF44-939D98897EEE}"/>
                  </a:ext>
                </a:extLst>
              </p14:cNvPr>
              <p14:cNvContentPartPr/>
              <p14:nvPr/>
            </p14:nvContentPartPr>
            <p14:xfrm>
              <a:off x="7164823" y="1002164"/>
              <a:ext cx="1546920" cy="841320"/>
            </p14:xfrm>
          </p:contentPart>
        </mc:Choice>
        <mc:Fallback>
          <p:pic>
            <p:nvPicPr>
              <p:cNvPr id="67" name="Ink 69">
                <a:extLst>
                  <a:ext uri="{FF2B5EF4-FFF2-40B4-BE49-F238E27FC236}">
                    <a16:creationId xmlns:a16="http://schemas.microsoft.com/office/drawing/2014/main" id="{9BE0610F-8A26-932C-FF44-939D98897E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57263" y="992084"/>
                <a:ext cx="1562040" cy="8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8" name="Ink 69">
                <a:extLst>
                  <a:ext uri="{FF2B5EF4-FFF2-40B4-BE49-F238E27FC236}">
                    <a16:creationId xmlns:a16="http://schemas.microsoft.com/office/drawing/2014/main" id="{36526089-D315-A118-E3B7-5125AA3E205B}"/>
                  </a:ext>
                </a:extLst>
              </p14:cNvPr>
              <p14:cNvContentPartPr/>
              <p14:nvPr/>
            </p14:nvContentPartPr>
            <p14:xfrm>
              <a:off x="10786063" y="211964"/>
              <a:ext cx="1465200" cy="487800"/>
            </p14:xfrm>
          </p:contentPart>
        </mc:Choice>
        <mc:Fallback>
          <p:pic>
            <p:nvPicPr>
              <p:cNvPr id="68" name="Ink 69">
                <a:extLst>
                  <a:ext uri="{FF2B5EF4-FFF2-40B4-BE49-F238E27FC236}">
                    <a16:creationId xmlns:a16="http://schemas.microsoft.com/office/drawing/2014/main" id="{36526089-D315-A118-E3B7-5125AA3E20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778503" y="204404"/>
                <a:ext cx="148032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38E2DC1B-6A58-8AEF-1E89-F65EFF0580F9}"/>
                  </a:ext>
                </a:extLst>
              </p14:cNvPr>
              <p14:cNvContentPartPr/>
              <p14:nvPr/>
            </p14:nvContentPartPr>
            <p14:xfrm>
              <a:off x="7472623" y="250484"/>
              <a:ext cx="2219760" cy="569520"/>
            </p14:xfrm>
          </p:contentPart>
        </mc:Choice>
        <mc:Fallback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38E2DC1B-6A58-8AEF-1E89-F65EFF0580F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65063" y="242924"/>
                <a:ext cx="223488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0" name="Ink 116">
                <a:extLst>
                  <a:ext uri="{FF2B5EF4-FFF2-40B4-BE49-F238E27FC236}">
                    <a16:creationId xmlns:a16="http://schemas.microsoft.com/office/drawing/2014/main" id="{235E045D-5775-4832-C4FB-C68B204C7A8D}"/>
                  </a:ext>
                </a:extLst>
              </p14:cNvPr>
              <p14:cNvContentPartPr/>
              <p14:nvPr/>
            </p14:nvContentPartPr>
            <p14:xfrm>
              <a:off x="2796223" y="3686684"/>
              <a:ext cx="1207440" cy="1445400"/>
            </p14:xfrm>
          </p:contentPart>
        </mc:Choice>
        <mc:Fallback>
          <p:pic>
            <p:nvPicPr>
              <p:cNvPr id="110" name="Ink 116">
                <a:extLst>
                  <a:ext uri="{FF2B5EF4-FFF2-40B4-BE49-F238E27FC236}">
                    <a16:creationId xmlns:a16="http://schemas.microsoft.com/office/drawing/2014/main" id="{235E045D-5775-4832-C4FB-C68B204C7A8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88663" y="3679126"/>
                <a:ext cx="1222560" cy="1460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1" name="Ink 116">
                <a:extLst>
                  <a:ext uri="{FF2B5EF4-FFF2-40B4-BE49-F238E27FC236}">
                    <a16:creationId xmlns:a16="http://schemas.microsoft.com/office/drawing/2014/main" id="{F1FCCEBC-E162-4EA5-3939-FE546E8E6D72}"/>
                  </a:ext>
                </a:extLst>
              </p14:cNvPr>
              <p14:cNvContentPartPr/>
              <p14:nvPr/>
            </p14:nvContentPartPr>
            <p14:xfrm>
              <a:off x="1293583" y="4460684"/>
              <a:ext cx="866160" cy="627840"/>
            </p14:xfrm>
          </p:contentPart>
        </mc:Choice>
        <mc:Fallback>
          <p:pic>
            <p:nvPicPr>
              <p:cNvPr id="111" name="Ink 116">
                <a:extLst>
                  <a:ext uri="{FF2B5EF4-FFF2-40B4-BE49-F238E27FC236}">
                    <a16:creationId xmlns:a16="http://schemas.microsoft.com/office/drawing/2014/main" id="{F1FCCEBC-E162-4EA5-3939-FE546E8E6D7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86023" y="4453124"/>
                <a:ext cx="88128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2" name="Ink 116">
                <a:extLst>
                  <a:ext uri="{FF2B5EF4-FFF2-40B4-BE49-F238E27FC236}">
                    <a16:creationId xmlns:a16="http://schemas.microsoft.com/office/drawing/2014/main" id="{ABA9A498-E3A8-D1FA-A715-5FA40C477C1C}"/>
                  </a:ext>
                </a:extLst>
              </p14:cNvPr>
              <p14:cNvContentPartPr/>
              <p14:nvPr/>
            </p14:nvContentPartPr>
            <p14:xfrm>
              <a:off x="4367983" y="3822404"/>
              <a:ext cx="2213280" cy="487080"/>
            </p14:xfrm>
          </p:contentPart>
        </mc:Choice>
        <mc:Fallback>
          <p:pic>
            <p:nvPicPr>
              <p:cNvPr id="112" name="Ink 116">
                <a:extLst>
                  <a:ext uri="{FF2B5EF4-FFF2-40B4-BE49-F238E27FC236}">
                    <a16:creationId xmlns:a16="http://schemas.microsoft.com/office/drawing/2014/main" id="{ABA9A498-E3A8-D1FA-A715-5FA40C477C1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60423" y="3814850"/>
                <a:ext cx="2228400" cy="501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3" name="Ink 116">
                <a:extLst>
                  <a:ext uri="{FF2B5EF4-FFF2-40B4-BE49-F238E27FC236}">
                    <a16:creationId xmlns:a16="http://schemas.microsoft.com/office/drawing/2014/main" id="{DBE31F3D-DE53-E6DC-53DE-3057E4B4D653}"/>
                  </a:ext>
                </a:extLst>
              </p14:cNvPr>
              <p14:cNvContentPartPr/>
              <p14:nvPr/>
            </p14:nvContentPartPr>
            <p14:xfrm>
              <a:off x="1407343" y="3675164"/>
              <a:ext cx="784080" cy="617040"/>
            </p14:xfrm>
          </p:contentPart>
        </mc:Choice>
        <mc:Fallback>
          <p:pic>
            <p:nvPicPr>
              <p:cNvPr id="113" name="Ink 116">
                <a:extLst>
                  <a:ext uri="{FF2B5EF4-FFF2-40B4-BE49-F238E27FC236}">
                    <a16:creationId xmlns:a16="http://schemas.microsoft.com/office/drawing/2014/main" id="{DBE31F3D-DE53-E6DC-53DE-3057E4B4D6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99783" y="3667604"/>
                <a:ext cx="79920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4" name="Ink 116">
                <a:extLst>
                  <a:ext uri="{FF2B5EF4-FFF2-40B4-BE49-F238E27FC236}">
                    <a16:creationId xmlns:a16="http://schemas.microsoft.com/office/drawing/2014/main" id="{95177941-A84D-B4C2-1BD2-FACAD18AB79E}"/>
                  </a:ext>
                </a:extLst>
              </p14:cNvPr>
              <p14:cNvContentPartPr/>
              <p14:nvPr/>
            </p14:nvContentPartPr>
            <p14:xfrm>
              <a:off x="6096703" y="2678684"/>
              <a:ext cx="2402280" cy="718920"/>
            </p14:xfrm>
          </p:contentPart>
        </mc:Choice>
        <mc:Fallback>
          <p:pic>
            <p:nvPicPr>
              <p:cNvPr id="114" name="Ink 116">
                <a:extLst>
                  <a:ext uri="{FF2B5EF4-FFF2-40B4-BE49-F238E27FC236}">
                    <a16:creationId xmlns:a16="http://schemas.microsoft.com/office/drawing/2014/main" id="{95177941-A84D-B4C2-1BD2-FACAD18AB79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89142" y="2671128"/>
                <a:ext cx="2417402" cy="734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5" name="Ink 116">
                <a:extLst>
                  <a:ext uri="{FF2B5EF4-FFF2-40B4-BE49-F238E27FC236}">
                    <a16:creationId xmlns:a16="http://schemas.microsoft.com/office/drawing/2014/main" id="{07E90B83-F87F-5BC5-0DA2-ADC891FB3946}"/>
                  </a:ext>
                </a:extLst>
              </p14:cNvPr>
              <p14:cNvContentPartPr/>
              <p14:nvPr/>
            </p14:nvContentPartPr>
            <p14:xfrm>
              <a:off x="5197783" y="3007724"/>
              <a:ext cx="465120" cy="383760"/>
            </p14:xfrm>
          </p:contentPart>
        </mc:Choice>
        <mc:Fallback>
          <p:pic>
            <p:nvPicPr>
              <p:cNvPr id="115" name="Ink 116">
                <a:extLst>
                  <a:ext uri="{FF2B5EF4-FFF2-40B4-BE49-F238E27FC236}">
                    <a16:creationId xmlns:a16="http://schemas.microsoft.com/office/drawing/2014/main" id="{07E90B83-F87F-5BC5-0DA2-ADC891FB394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90217" y="3000164"/>
                <a:ext cx="480252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6" name="Ink 116">
                <a:extLst>
                  <a:ext uri="{FF2B5EF4-FFF2-40B4-BE49-F238E27FC236}">
                    <a16:creationId xmlns:a16="http://schemas.microsoft.com/office/drawing/2014/main" id="{AF79C642-EF72-26D6-5ECF-E2658D7871A0}"/>
                  </a:ext>
                </a:extLst>
              </p14:cNvPr>
              <p14:cNvContentPartPr/>
              <p14:nvPr/>
            </p14:nvContentPartPr>
            <p14:xfrm>
              <a:off x="2727103" y="2814764"/>
              <a:ext cx="1993320" cy="608040"/>
            </p14:xfrm>
          </p:contentPart>
        </mc:Choice>
        <mc:Fallback>
          <p:pic>
            <p:nvPicPr>
              <p:cNvPr id="116" name="Ink 116">
                <a:extLst>
                  <a:ext uri="{FF2B5EF4-FFF2-40B4-BE49-F238E27FC236}">
                    <a16:creationId xmlns:a16="http://schemas.microsoft.com/office/drawing/2014/main" id="{AF79C642-EF72-26D6-5ECF-E2658D7871A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19543" y="2807204"/>
                <a:ext cx="200844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0" name="Ink 120">
                <a:extLst>
                  <a:ext uri="{FF2B5EF4-FFF2-40B4-BE49-F238E27FC236}">
                    <a16:creationId xmlns:a16="http://schemas.microsoft.com/office/drawing/2014/main" id="{40F096DD-17B8-156E-BEA8-1FDC626FD4F2}"/>
                  </a:ext>
                </a:extLst>
              </p14:cNvPr>
              <p14:cNvContentPartPr/>
              <p14:nvPr/>
            </p14:nvContentPartPr>
            <p14:xfrm>
              <a:off x="4322983" y="4573724"/>
              <a:ext cx="604800" cy="565560"/>
            </p14:xfrm>
          </p:contentPart>
        </mc:Choice>
        <mc:Fallback>
          <p:pic>
            <p:nvPicPr>
              <p:cNvPr id="120" name="Ink 120">
                <a:extLst>
                  <a:ext uri="{FF2B5EF4-FFF2-40B4-BE49-F238E27FC236}">
                    <a16:creationId xmlns:a16="http://schemas.microsoft.com/office/drawing/2014/main" id="{40F096DD-17B8-156E-BEA8-1FDC626FD4F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15783" y="4566524"/>
                <a:ext cx="61956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2" name="Ink 143">
                <a:extLst>
                  <a:ext uri="{FF2B5EF4-FFF2-40B4-BE49-F238E27FC236}">
                    <a16:creationId xmlns:a16="http://schemas.microsoft.com/office/drawing/2014/main" id="{AB558224-A25F-F6C0-FB67-C087E7531C04}"/>
                  </a:ext>
                </a:extLst>
              </p14:cNvPr>
              <p14:cNvContentPartPr/>
              <p14:nvPr/>
            </p14:nvContentPartPr>
            <p14:xfrm>
              <a:off x="7662343" y="4468244"/>
              <a:ext cx="3452040" cy="627480"/>
            </p14:xfrm>
          </p:contentPart>
        </mc:Choice>
        <mc:Fallback>
          <p:pic>
            <p:nvPicPr>
              <p:cNvPr id="142" name="Ink 143">
                <a:extLst>
                  <a:ext uri="{FF2B5EF4-FFF2-40B4-BE49-F238E27FC236}">
                    <a16:creationId xmlns:a16="http://schemas.microsoft.com/office/drawing/2014/main" id="{AB558224-A25F-F6C0-FB67-C087E7531C0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54783" y="4461040"/>
                <a:ext cx="3469680" cy="642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3" name="Ink 143">
                <a:extLst>
                  <a:ext uri="{FF2B5EF4-FFF2-40B4-BE49-F238E27FC236}">
                    <a16:creationId xmlns:a16="http://schemas.microsoft.com/office/drawing/2014/main" id="{98ED9B0B-C0C9-763A-594F-ECC094799132}"/>
                  </a:ext>
                </a:extLst>
              </p14:cNvPr>
              <p14:cNvContentPartPr/>
              <p14:nvPr/>
            </p14:nvContentPartPr>
            <p14:xfrm>
              <a:off x="5399023" y="4544564"/>
              <a:ext cx="1716480" cy="437760"/>
            </p14:xfrm>
          </p:contentPart>
        </mc:Choice>
        <mc:Fallback>
          <p:pic>
            <p:nvPicPr>
              <p:cNvPr id="143" name="Ink 143">
                <a:extLst>
                  <a:ext uri="{FF2B5EF4-FFF2-40B4-BE49-F238E27FC236}">
                    <a16:creationId xmlns:a16="http://schemas.microsoft.com/office/drawing/2014/main" id="{98ED9B0B-C0C9-763A-594F-ECC09479913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91465" y="4537004"/>
                <a:ext cx="1731597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8" name="Ink 158">
                <a:extLst>
                  <a:ext uri="{FF2B5EF4-FFF2-40B4-BE49-F238E27FC236}">
                    <a16:creationId xmlns:a16="http://schemas.microsoft.com/office/drawing/2014/main" id="{FE700F8A-E63B-47DD-517E-052AE58953CD}"/>
                  </a:ext>
                </a:extLst>
              </p14:cNvPr>
              <p14:cNvContentPartPr/>
              <p14:nvPr/>
            </p14:nvContentPartPr>
            <p14:xfrm>
              <a:off x="9101983" y="1961924"/>
              <a:ext cx="1836360" cy="1555200"/>
            </p14:xfrm>
          </p:contentPart>
        </mc:Choice>
        <mc:Fallback>
          <p:pic>
            <p:nvPicPr>
              <p:cNvPr id="158" name="Ink 158">
                <a:extLst>
                  <a:ext uri="{FF2B5EF4-FFF2-40B4-BE49-F238E27FC236}">
                    <a16:creationId xmlns:a16="http://schemas.microsoft.com/office/drawing/2014/main" id="{FE700F8A-E63B-47DD-517E-052AE58953C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91903" y="1951844"/>
                <a:ext cx="1854000" cy="15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3E36C30-5FE7-26F1-FCC0-DB3220728D24}"/>
                  </a:ext>
                </a:extLst>
              </p14:cNvPr>
              <p14:cNvContentPartPr/>
              <p14:nvPr/>
            </p14:nvContentPartPr>
            <p14:xfrm>
              <a:off x="2399863" y="2561324"/>
              <a:ext cx="4539600" cy="1072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3E36C30-5FE7-26F1-FCC0-DB3220728D2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92303" y="2553764"/>
                <a:ext cx="45547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55502D5-8326-BA49-3592-4FD6ACB00D51}"/>
                  </a:ext>
                </a:extLst>
              </p14:cNvPr>
              <p14:cNvContentPartPr/>
              <p14:nvPr/>
            </p14:nvContentPartPr>
            <p14:xfrm>
              <a:off x="3273943" y="4309124"/>
              <a:ext cx="3426840" cy="694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55502D5-8326-BA49-3592-4FD6ACB00D5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66383" y="4301564"/>
                <a:ext cx="34419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8CCD4B2-3745-85BD-4F22-013D5A2471C5}"/>
                  </a:ext>
                </a:extLst>
              </p14:cNvPr>
              <p14:cNvContentPartPr/>
              <p14:nvPr/>
            </p14:nvContentPartPr>
            <p14:xfrm>
              <a:off x="2337223" y="1536404"/>
              <a:ext cx="94680" cy="4654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8CCD4B2-3745-85BD-4F22-013D5A2471C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29663" y="1528844"/>
                <a:ext cx="10980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7BD4C22-27D9-C051-25D1-F4A45344A9C9}"/>
                  </a:ext>
                </a:extLst>
              </p14:cNvPr>
              <p14:cNvContentPartPr/>
              <p14:nvPr/>
            </p14:nvContentPartPr>
            <p14:xfrm>
              <a:off x="2375023" y="1429484"/>
              <a:ext cx="226080" cy="4028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7BD4C22-27D9-C051-25D1-F4A45344A9C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67463" y="1422284"/>
                <a:ext cx="24120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C5D6661-1656-ED52-FD8E-3607A9CFEF33}"/>
                  </a:ext>
                </a:extLst>
              </p14:cNvPr>
              <p14:cNvContentPartPr/>
              <p14:nvPr/>
            </p14:nvContentPartPr>
            <p14:xfrm>
              <a:off x="2557183" y="1675364"/>
              <a:ext cx="528480" cy="1944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C5D6661-1656-ED52-FD8E-3607A9CFEF3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49623" y="1668164"/>
                <a:ext cx="5436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F68EBEE0-38B8-325C-6F19-79F02496C40C}"/>
                  </a:ext>
                </a:extLst>
              </p14:cNvPr>
              <p14:cNvContentPartPr/>
              <p14:nvPr/>
            </p14:nvContentPartPr>
            <p14:xfrm>
              <a:off x="3141823" y="1695164"/>
              <a:ext cx="327240" cy="1422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F68EBEE0-38B8-325C-6F19-79F02496C40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34263" y="1687604"/>
                <a:ext cx="3423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9B87A67-806E-59F0-D665-242F90570C98}"/>
                  </a:ext>
                </a:extLst>
              </p14:cNvPr>
              <p14:cNvContentPartPr/>
              <p14:nvPr/>
            </p14:nvContentPartPr>
            <p14:xfrm>
              <a:off x="3626023" y="1511204"/>
              <a:ext cx="111960" cy="4971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9B87A67-806E-59F0-D665-242F90570C9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18463" y="1504004"/>
                <a:ext cx="12708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008983C-5AC1-0418-66B7-977E914B116E}"/>
                  </a:ext>
                </a:extLst>
              </p14:cNvPr>
              <p14:cNvContentPartPr/>
              <p14:nvPr/>
            </p14:nvContentPartPr>
            <p14:xfrm>
              <a:off x="3600823" y="1655924"/>
              <a:ext cx="283320" cy="2520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008983C-5AC1-0418-66B7-977E914B116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93263" y="1648364"/>
                <a:ext cx="2984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1719F06-5772-D856-FB95-D365033449F9}"/>
                  </a:ext>
                </a:extLst>
              </p14:cNvPr>
              <p14:cNvContentPartPr/>
              <p14:nvPr/>
            </p14:nvContentPartPr>
            <p14:xfrm>
              <a:off x="3871183" y="1574924"/>
              <a:ext cx="94680" cy="2322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1719F06-5772-D856-FB95-D365033449F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863623" y="1567364"/>
                <a:ext cx="1098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43F4FB7-B055-65B1-C37F-F1985C633D97}"/>
                  </a:ext>
                </a:extLst>
              </p14:cNvPr>
              <p14:cNvContentPartPr/>
              <p14:nvPr/>
            </p14:nvContentPartPr>
            <p14:xfrm>
              <a:off x="4009423" y="1586804"/>
              <a:ext cx="527040" cy="1951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43F4FB7-B055-65B1-C37F-F1985C633D9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01863" y="1579244"/>
                <a:ext cx="5421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B365420-2F8A-9F33-1CC0-EDE5445A8782}"/>
                  </a:ext>
                </a:extLst>
              </p14:cNvPr>
              <p14:cNvContentPartPr/>
              <p14:nvPr/>
            </p14:nvContentPartPr>
            <p14:xfrm>
              <a:off x="4726903" y="1624604"/>
              <a:ext cx="100080" cy="442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B365420-2F8A-9F33-1CC0-EDE5445A878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19343" y="1617044"/>
                <a:ext cx="1152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4D9B4DA-3609-0178-32D8-F4ABF4E6D568}"/>
                  </a:ext>
                </a:extLst>
              </p14:cNvPr>
              <p14:cNvContentPartPr/>
              <p14:nvPr/>
            </p14:nvContentPartPr>
            <p14:xfrm>
              <a:off x="4625743" y="1718924"/>
              <a:ext cx="314640" cy="1008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4D9B4DA-3609-0178-32D8-F4ABF4E6D56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18183" y="1711364"/>
                <a:ext cx="3297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5759D72C-3905-0F83-84B4-6241949D0382}"/>
                  </a:ext>
                </a:extLst>
              </p14:cNvPr>
              <p14:cNvContentPartPr/>
              <p14:nvPr/>
            </p14:nvContentPartPr>
            <p14:xfrm>
              <a:off x="4858303" y="1502204"/>
              <a:ext cx="87120" cy="4557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759D72C-3905-0F83-84B4-6241949D038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850743" y="1494644"/>
                <a:ext cx="1018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C375BBD-8411-E4C8-6FFB-B8F2B4BC43B6}"/>
                  </a:ext>
                </a:extLst>
              </p14:cNvPr>
              <p14:cNvContentPartPr/>
              <p14:nvPr/>
            </p14:nvContentPartPr>
            <p14:xfrm>
              <a:off x="5191303" y="1380884"/>
              <a:ext cx="258120" cy="2757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C375BBD-8411-E4C8-6FFB-B8F2B4BC43B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184103" y="1373324"/>
                <a:ext cx="2732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E37C14A-155F-D1DB-49F2-2A2F52FD509A}"/>
                  </a:ext>
                </a:extLst>
              </p14:cNvPr>
              <p14:cNvContentPartPr/>
              <p14:nvPr/>
            </p14:nvContentPartPr>
            <p14:xfrm>
              <a:off x="5546983" y="1524524"/>
              <a:ext cx="47160" cy="1126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E37C14A-155F-D1DB-49F2-2A2F52FD509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39423" y="1516964"/>
                <a:ext cx="622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CC536F6-CA6C-CA63-F36E-2E72F8B2899E}"/>
                  </a:ext>
                </a:extLst>
              </p14:cNvPr>
              <p14:cNvContentPartPr/>
              <p14:nvPr/>
            </p14:nvContentPartPr>
            <p14:xfrm>
              <a:off x="5538703" y="1468004"/>
              <a:ext cx="42840" cy="500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CC536F6-CA6C-CA63-F36E-2E72F8B2899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531143" y="1460444"/>
                <a:ext cx="5796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0D8B620F-114A-E7B8-DB84-25F6241D184E}"/>
                  </a:ext>
                </a:extLst>
              </p14:cNvPr>
              <p14:cNvContentPartPr/>
              <p14:nvPr/>
            </p14:nvContentPartPr>
            <p14:xfrm>
              <a:off x="5901943" y="1486364"/>
              <a:ext cx="31680" cy="19512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0D8B620F-114A-E7B8-DB84-25F6241D184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94383" y="1478804"/>
                <a:ext cx="468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258B252-A4FE-DB58-D339-B65D79BD5B41}"/>
                  </a:ext>
                </a:extLst>
              </p14:cNvPr>
              <p14:cNvContentPartPr/>
              <p14:nvPr/>
            </p14:nvContentPartPr>
            <p14:xfrm>
              <a:off x="6090583" y="1380164"/>
              <a:ext cx="163800" cy="1443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258B252-A4FE-DB58-D339-B65D79BD5B4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083023" y="1372604"/>
                <a:ext cx="1789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0B18008-1AB5-65C5-EAB8-F26E4B9DD646}"/>
                  </a:ext>
                </a:extLst>
              </p14:cNvPr>
              <p14:cNvContentPartPr/>
              <p14:nvPr/>
            </p14:nvContentPartPr>
            <p14:xfrm>
              <a:off x="6115783" y="1335164"/>
              <a:ext cx="245520" cy="820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0B18008-1AB5-65C5-EAB8-F26E4B9DD64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08223" y="1327964"/>
                <a:ext cx="2606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FFF1E3A-552E-CCF7-4821-6FFC6E1E5691}"/>
                  </a:ext>
                </a:extLst>
              </p14:cNvPr>
              <p14:cNvContentPartPr/>
              <p14:nvPr/>
            </p14:nvContentPartPr>
            <p14:xfrm>
              <a:off x="6159703" y="1423364"/>
              <a:ext cx="207720" cy="255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FFF1E3A-552E-CCF7-4821-6FFC6E1E569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149623" y="1413284"/>
                <a:ext cx="2278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5FA4B96B-3B39-1852-DB52-45FD0CB35DA9}"/>
                  </a:ext>
                </a:extLst>
              </p14:cNvPr>
              <p14:cNvContentPartPr/>
              <p14:nvPr/>
            </p14:nvContentPartPr>
            <p14:xfrm>
              <a:off x="6128383" y="1561604"/>
              <a:ext cx="207720" cy="381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5FA4B96B-3B39-1852-DB52-45FD0CB35DA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120823" y="1554044"/>
                <a:ext cx="222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3139C80A-9F80-13FE-1D22-277441E71324}"/>
                  </a:ext>
                </a:extLst>
              </p14:cNvPr>
              <p14:cNvContentPartPr/>
              <p14:nvPr/>
            </p14:nvContentPartPr>
            <p14:xfrm>
              <a:off x="6411343" y="1104044"/>
              <a:ext cx="69480" cy="1814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3139C80A-9F80-13FE-1D22-277441E7132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00903" y="1093964"/>
                <a:ext cx="896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DD6310EA-457F-128D-0482-66FEEFCFF243}"/>
                  </a:ext>
                </a:extLst>
              </p14:cNvPr>
              <p14:cNvContentPartPr/>
              <p14:nvPr/>
            </p14:nvContentPartPr>
            <p14:xfrm>
              <a:off x="6398743" y="1372964"/>
              <a:ext cx="245520" cy="2894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DD6310EA-457F-128D-0482-66FEEFCFF24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91183" y="1365404"/>
                <a:ext cx="2606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1B81647-E06F-D1BA-2C74-96448C165416}"/>
                  </a:ext>
                </a:extLst>
              </p14:cNvPr>
              <p14:cNvContentPartPr/>
              <p14:nvPr/>
            </p14:nvContentPartPr>
            <p14:xfrm>
              <a:off x="6681703" y="1625324"/>
              <a:ext cx="119880" cy="687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1B81647-E06F-D1BA-2C74-96448C16541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674143" y="1617764"/>
                <a:ext cx="1350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6133FA66-429A-1791-C199-8B42710CC2D8}"/>
                  </a:ext>
                </a:extLst>
              </p14:cNvPr>
              <p14:cNvContentPartPr/>
              <p14:nvPr/>
            </p14:nvContentPartPr>
            <p14:xfrm>
              <a:off x="6788263" y="1404644"/>
              <a:ext cx="145080" cy="2329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6133FA66-429A-1791-C199-8B42710CC2D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80703" y="1397084"/>
                <a:ext cx="1602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009E866-DB55-B54D-92C3-A772EDC815FF}"/>
                  </a:ext>
                </a:extLst>
              </p14:cNvPr>
              <p14:cNvContentPartPr/>
              <p14:nvPr/>
            </p14:nvContentPartPr>
            <p14:xfrm>
              <a:off x="6892663" y="1253444"/>
              <a:ext cx="204480" cy="694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009E866-DB55-B54D-92C3-A772EDC815F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85103" y="1246244"/>
                <a:ext cx="2192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AB51C9A-ED75-0A09-A0FF-BED6634E7D81}"/>
                  </a:ext>
                </a:extLst>
              </p14:cNvPr>
              <p14:cNvContentPartPr/>
              <p14:nvPr/>
            </p14:nvContentPartPr>
            <p14:xfrm>
              <a:off x="6920383" y="1354244"/>
              <a:ext cx="182520" cy="190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AB51C9A-ED75-0A09-A0FF-BED6634E7D8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912823" y="1346684"/>
                <a:ext cx="1976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08194406-8481-A16B-2C11-7FFB3919F7ED}"/>
                  </a:ext>
                </a:extLst>
              </p14:cNvPr>
              <p14:cNvContentPartPr/>
              <p14:nvPr/>
            </p14:nvContentPartPr>
            <p14:xfrm>
              <a:off x="6794743" y="1363964"/>
              <a:ext cx="132480" cy="1792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08194406-8481-A16B-2C11-7FFB3919F7E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87183" y="1356404"/>
                <a:ext cx="1476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E063DC1-F7AF-B5AD-7679-F7F9C104F849}"/>
                  </a:ext>
                </a:extLst>
              </p14:cNvPr>
              <p14:cNvContentPartPr/>
              <p14:nvPr/>
            </p14:nvContentPartPr>
            <p14:xfrm>
              <a:off x="6932983" y="1373684"/>
              <a:ext cx="226800" cy="2386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E063DC1-F7AF-B5AD-7679-F7F9C104F84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925423" y="1366124"/>
                <a:ext cx="2419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5E4012B-F2A3-F612-7336-A5CD46D1EB2A}"/>
                  </a:ext>
                </a:extLst>
              </p14:cNvPr>
              <p14:cNvContentPartPr/>
              <p14:nvPr/>
            </p14:nvContentPartPr>
            <p14:xfrm>
              <a:off x="7190743" y="1521284"/>
              <a:ext cx="56880" cy="910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5E4012B-F2A3-F612-7336-A5CD46D1EB2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183183" y="1513724"/>
                <a:ext cx="720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E971B77-4A90-C34F-6933-7AD745A1E8F6}"/>
                  </a:ext>
                </a:extLst>
              </p14:cNvPr>
              <p14:cNvContentPartPr/>
              <p14:nvPr/>
            </p14:nvContentPartPr>
            <p14:xfrm>
              <a:off x="7259863" y="1225724"/>
              <a:ext cx="12960" cy="658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E971B77-4A90-C34F-6933-7AD745A1E8F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249783" y="1215644"/>
                <a:ext cx="33120" cy="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3807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B0720F5D-C0B1-93EC-E190-D2290B22279D}"/>
                  </a:ext>
                </a:extLst>
              </p14:cNvPr>
              <p14:cNvContentPartPr/>
              <p14:nvPr/>
            </p14:nvContentPartPr>
            <p14:xfrm>
              <a:off x="8884543" y="530564"/>
              <a:ext cx="1731960" cy="1125720"/>
            </p14:xfrm>
          </p:contentPart>
        </mc:Choice>
        <mc:Fallback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B0720F5D-C0B1-93EC-E190-D2290B2227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6983" y="523004"/>
                <a:ext cx="1747080" cy="11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7" name="Ink 48">
                <a:extLst>
                  <a:ext uri="{FF2B5EF4-FFF2-40B4-BE49-F238E27FC236}">
                    <a16:creationId xmlns:a16="http://schemas.microsoft.com/office/drawing/2014/main" id="{71120A97-F1DE-5398-6570-B35FE7E03481}"/>
                  </a:ext>
                </a:extLst>
              </p14:cNvPr>
              <p14:cNvContentPartPr/>
              <p14:nvPr/>
            </p14:nvContentPartPr>
            <p14:xfrm>
              <a:off x="551983" y="329324"/>
              <a:ext cx="8541720" cy="1980720"/>
            </p14:xfrm>
          </p:contentPart>
        </mc:Choice>
        <mc:Fallback>
          <p:pic>
            <p:nvPicPr>
              <p:cNvPr id="47" name="Ink 48">
                <a:extLst>
                  <a:ext uri="{FF2B5EF4-FFF2-40B4-BE49-F238E27FC236}">
                    <a16:creationId xmlns:a16="http://schemas.microsoft.com/office/drawing/2014/main" id="{71120A97-F1DE-5398-6570-B35FE7E034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4423" y="321764"/>
                <a:ext cx="8556840" cy="19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160C69F8-177B-D155-6B2E-A7BF1E94547C}"/>
                  </a:ext>
                </a:extLst>
              </p14:cNvPr>
              <p14:cNvContentPartPr/>
              <p14:nvPr/>
            </p14:nvContentPartPr>
            <p14:xfrm>
              <a:off x="2689663" y="2601284"/>
              <a:ext cx="451800" cy="369000"/>
            </p14:xfrm>
          </p:contentPart>
        </mc:Choice>
        <mc:Fallback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160C69F8-177B-D155-6B2E-A7BF1E9454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82103" y="2593731"/>
                <a:ext cx="466560" cy="383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57597A2-065D-A862-CA51-434DA974F28D}"/>
                  </a:ext>
                </a:extLst>
              </p14:cNvPr>
              <p14:cNvContentPartPr/>
              <p14:nvPr/>
            </p14:nvContentPartPr>
            <p14:xfrm>
              <a:off x="10007023" y="21884"/>
              <a:ext cx="659880" cy="439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57597A2-065D-A862-CA51-434DA974F2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99463" y="14324"/>
                <a:ext cx="67500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9DDEAC8-BBBC-F89B-6367-14738D9D575D}"/>
                  </a:ext>
                </a:extLst>
              </p14:cNvPr>
              <p14:cNvContentPartPr/>
              <p14:nvPr/>
            </p14:nvContentPartPr>
            <p14:xfrm>
              <a:off x="2941663" y="3070724"/>
              <a:ext cx="627120" cy="402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9DDEAC8-BBBC-F89B-6367-14738D9D57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34103" y="3063164"/>
                <a:ext cx="6418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3A044A50-D1E9-09A3-CBC6-A48C968E6F2C}"/>
                  </a:ext>
                </a:extLst>
              </p14:cNvPr>
              <p14:cNvContentPartPr/>
              <p14:nvPr/>
            </p14:nvContentPartPr>
            <p14:xfrm>
              <a:off x="3009703" y="2253524"/>
              <a:ext cx="426960" cy="446760"/>
            </p14:xfrm>
          </p:contentPart>
        </mc:Choice>
        <mc:Fallback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3A044A50-D1E9-09A3-CBC6-A48C968E6F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02149" y="2245964"/>
                <a:ext cx="441708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A39D893-2203-E63A-E132-F498EB53A1E1}"/>
                  </a:ext>
                </a:extLst>
              </p14:cNvPr>
              <p14:cNvContentPartPr/>
              <p14:nvPr/>
            </p14:nvContentPartPr>
            <p14:xfrm>
              <a:off x="1688503" y="2165324"/>
              <a:ext cx="314640" cy="507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A39D893-2203-E63A-E132-F498EB53A1E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0943" y="2157764"/>
                <a:ext cx="3297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F910B5F8-EFB8-2B08-2952-65CCD8803C40}"/>
                  </a:ext>
                </a:extLst>
              </p14:cNvPr>
              <p14:cNvContentPartPr/>
              <p14:nvPr/>
            </p14:nvContentPartPr>
            <p14:xfrm>
              <a:off x="1726303" y="757724"/>
              <a:ext cx="295920" cy="263880"/>
            </p14:xfrm>
          </p:contentPart>
        </mc:Choice>
        <mc:Fallback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F910B5F8-EFB8-2B08-2952-65CCD8803C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18743" y="750164"/>
                <a:ext cx="3110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EA88837-CF9C-8173-F931-084E53ADFA35}"/>
                  </a:ext>
                </a:extLst>
              </p14:cNvPr>
              <p14:cNvContentPartPr/>
              <p14:nvPr/>
            </p14:nvContentPartPr>
            <p14:xfrm>
              <a:off x="5219023" y="3543044"/>
              <a:ext cx="248400" cy="8924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EA88837-CF9C-8173-F931-084E53ADFA3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08943" y="3532964"/>
                <a:ext cx="26856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7" name="Ink 79">
                <a:extLst>
                  <a:ext uri="{FF2B5EF4-FFF2-40B4-BE49-F238E27FC236}">
                    <a16:creationId xmlns:a16="http://schemas.microsoft.com/office/drawing/2014/main" id="{3C6E3970-4D74-F503-EA37-42A5201DBFED}"/>
                  </a:ext>
                </a:extLst>
              </p14:cNvPr>
              <p14:cNvContentPartPr/>
              <p14:nvPr/>
            </p14:nvContentPartPr>
            <p14:xfrm>
              <a:off x="4100143" y="3665084"/>
              <a:ext cx="732240" cy="487440"/>
            </p14:xfrm>
          </p:contentPart>
        </mc:Choice>
        <mc:Fallback>
          <p:pic>
            <p:nvPicPr>
              <p:cNvPr id="77" name="Ink 79">
                <a:extLst>
                  <a:ext uri="{FF2B5EF4-FFF2-40B4-BE49-F238E27FC236}">
                    <a16:creationId xmlns:a16="http://schemas.microsoft.com/office/drawing/2014/main" id="{3C6E3970-4D74-F503-EA37-42A5201DBFE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92587" y="3657524"/>
                <a:ext cx="746993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8" name="Ink 79">
                <a:extLst>
                  <a:ext uri="{FF2B5EF4-FFF2-40B4-BE49-F238E27FC236}">
                    <a16:creationId xmlns:a16="http://schemas.microsoft.com/office/drawing/2014/main" id="{9899CD65-70A7-5BC6-F819-A3755E5E9185}"/>
                  </a:ext>
                </a:extLst>
              </p14:cNvPr>
              <p14:cNvContentPartPr/>
              <p14:nvPr/>
            </p14:nvContentPartPr>
            <p14:xfrm>
              <a:off x="2958583" y="4095644"/>
              <a:ext cx="421560" cy="214200"/>
            </p14:xfrm>
          </p:contentPart>
        </mc:Choice>
        <mc:Fallback>
          <p:pic>
            <p:nvPicPr>
              <p:cNvPr id="78" name="Ink 79">
                <a:extLst>
                  <a:ext uri="{FF2B5EF4-FFF2-40B4-BE49-F238E27FC236}">
                    <a16:creationId xmlns:a16="http://schemas.microsoft.com/office/drawing/2014/main" id="{9899CD65-70A7-5BC6-F819-A3755E5E91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48503" y="4085564"/>
                <a:ext cx="4392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BA409A6D-0B06-2556-B7B9-8D954349FB41}"/>
                  </a:ext>
                </a:extLst>
              </p14:cNvPr>
              <p14:cNvContentPartPr/>
              <p14:nvPr/>
            </p14:nvContentPartPr>
            <p14:xfrm>
              <a:off x="1768063" y="4037684"/>
              <a:ext cx="857520" cy="560880"/>
            </p14:xfrm>
          </p:contentPart>
        </mc:Choice>
        <mc:Fallback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BA409A6D-0B06-2556-B7B9-8D954349FB4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60143" y="4027251"/>
                <a:ext cx="875520" cy="581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0" name="Ink 91">
                <a:extLst>
                  <a:ext uri="{FF2B5EF4-FFF2-40B4-BE49-F238E27FC236}">
                    <a16:creationId xmlns:a16="http://schemas.microsoft.com/office/drawing/2014/main" id="{9CE63D18-A73E-9E8F-408F-048FC47065B0}"/>
                  </a:ext>
                </a:extLst>
              </p14:cNvPr>
              <p14:cNvContentPartPr/>
              <p14:nvPr/>
            </p14:nvContentPartPr>
            <p14:xfrm>
              <a:off x="7408543" y="3511364"/>
              <a:ext cx="800280" cy="388080"/>
            </p14:xfrm>
          </p:contentPart>
        </mc:Choice>
        <mc:Fallback>
          <p:pic>
            <p:nvPicPr>
              <p:cNvPr id="90" name="Ink 91">
                <a:extLst>
                  <a:ext uri="{FF2B5EF4-FFF2-40B4-BE49-F238E27FC236}">
                    <a16:creationId xmlns:a16="http://schemas.microsoft.com/office/drawing/2014/main" id="{9CE63D18-A73E-9E8F-408F-048FC47065B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00983" y="3503804"/>
                <a:ext cx="81540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1" name="Ink 91">
                <a:extLst>
                  <a:ext uri="{FF2B5EF4-FFF2-40B4-BE49-F238E27FC236}">
                    <a16:creationId xmlns:a16="http://schemas.microsoft.com/office/drawing/2014/main" id="{57EE060D-1540-5442-F6B8-064E2BD895FA}"/>
                  </a:ext>
                </a:extLst>
              </p14:cNvPr>
              <p14:cNvContentPartPr/>
              <p14:nvPr/>
            </p14:nvContentPartPr>
            <p14:xfrm>
              <a:off x="5902303" y="3580484"/>
              <a:ext cx="1174680" cy="778680"/>
            </p14:xfrm>
          </p:contentPart>
        </mc:Choice>
        <mc:Fallback>
          <p:pic>
            <p:nvPicPr>
              <p:cNvPr id="91" name="Ink 91">
                <a:extLst>
                  <a:ext uri="{FF2B5EF4-FFF2-40B4-BE49-F238E27FC236}">
                    <a16:creationId xmlns:a16="http://schemas.microsoft.com/office/drawing/2014/main" id="{57EE060D-1540-5442-F6B8-064E2BD895F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94743" y="3573284"/>
                <a:ext cx="118980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21C516F-3DD2-4B8A-9177-A4D7348E7D34}"/>
                  </a:ext>
                </a:extLst>
              </p14:cNvPr>
              <p14:cNvContentPartPr/>
              <p14:nvPr/>
            </p14:nvContentPartPr>
            <p14:xfrm>
              <a:off x="1805143" y="3473204"/>
              <a:ext cx="437040" cy="4845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21C516F-3DD2-4B8A-9177-A4D7348E7D3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97583" y="3465644"/>
                <a:ext cx="45216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391CBAA-9B3D-C269-E631-CCF89BC9F0A3}"/>
                  </a:ext>
                </a:extLst>
              </p14:cNvPr>
              <p14:cNvContentPartPr/>
              <p14:nvPr/>
            </p14:nvContentPartPr>
            <p14:xfrm>
              <a:off x="4373023" y="3045524"/>
              <a:ext cx="648000" cy="527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391CBAA-9B3D-C269-E631-CCF89BC9F0A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65463" y="3037964"/>
                <a:ext cx="66312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3639198-F2E4-EFDC-B8A3-B53C59D160B1}"/>
                  </a:ext>
                </a:extLst>
              </p14:cNvPr>
              <p14:cNvContentPartPr/>
              <p14:nvPr/>
            </p14:nvContentPartPr>
            <p14:xfrm>
              <a:off x="7805983" y="2825564"/>
              <a:ext cx="767520" cy="4719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3639198-F2E4-EFDC-B8A3-B53C59D160B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98423" y="2818004"/>
                <a:ext cx="78228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FEA0CD3-7FE4-7CAE-68CF-CC13200B1425}"/>
                  </a:ext>
                </a:extLst>
              </p14:cNvPr>
              <p14:cNvContentPartPr/>
              <p14:nvPr/>
            </p14:nvContentPartPr>
            <p14:xfrm>
              <a:off x="5926783" y="4431524"/>
              <a:ext cx="1301040" cy="1972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FEA0CD3-7FE4-7CAE-68CF-CC13200B142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19223" y="4423964"/>
                <a:ext cx="13161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A6C2D4C0-B25C-B492-35B0-2B6ED87AF398}"/>
                  </a:ext>
                </a:extLst>
              </p14:cNvPr>
              <p14:cNvContentPartPr/>
              <p14:nvPr/>
            </p14:nvContentPartPr>
            <p14:xfrm>
              <a:off x="6617623" y="4881524"/>
              <a:ext cx="232200" cy="559800"/>
            </p14:xfrm>
          </p:contentPart>
        </mc:Choice>
        <mc:Fallback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A6C2D4C0-B25C-B492-35B0-2B6ED87AF39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10063" y="4873964"/>
                <a:ext cx="24732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1" name="Ink 101">
                <a:extLst>
                  <a:ext uri="{FF2B5EF4-FFF2-40B4-BE49-F238E27FC236}">
                    <a16:creationId xmlns:a16="http://schemas.microsoft.com/office/drawing/2014/main" id="{3E754AD3-119E-DAE9-AED1-3001D4A05C74}"/>
                  </a:ext>
                </a:extLst>
              </p14:cNvPr>
              <p14:cNvContentPartPr/>
              <p14:nvPr/>
            </p14:nvContentPartPr>
            <p14:xfrm>
              <a:off x="2040583" y="5736524"/>
              <a:ext cx="1167480" cy="484560"/>
            </p14:xfrm>
          </p:contentPart>
        </mc:Choice>
        <mc:Fallback>
          <p:pic>
            <p:nvPicPr>
              <p:cNvPr id="101" name="Ink 101">
                <a:extLst>
                  <a:ext uri="{FF2B5EF4-FFF2-40B4-BE49-F238E27FC236}">
                    <a16:creationId xmlns:a16="http://schemas.microsoft.com/office/drawing/2014/main" id="{3E754AD3-119E-DAE9-AED1-3001D4A05C7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33025" y="5726444"/>
                <a:ext cx="1185115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1037677-F2A7-4206-BA2A-77EAD95146B9}"/>
                  </a:ext>
                </a:extLst>
              </p14:cNvPr>
              <p14:cNvContentPartPr/>
              <p14:nvPr/>
            </p14:nvContentPartPr>
            <p14:xfrm>
              <a:off x="1657903" y="5350244"/>
              <a:ext cx="326520" cy="3362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1037677-F2A7-4206-BA2A-77EAD95146B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47823" y="5340164"/>
                <a:ext cx="34668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B472E68B-8C22-2919-FF9F-5479710A2086}"/>
                  </a:ext>
                </a:extLst>
              </p14:cNvPr>
              <p14:cNvContentPartPr/>
              <p14:nvPr/>
            </p14:nvContentPartPr>
            <p14:xfrm>
              <a:off x="3285463" y="5522684"/>
              <a:ext cx="1382040" cy="1176120"/>
            </p14:xfrm>
          </p:contentPart>
        </mc:Choice>
        <mc:Fallback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B472E68B-8C22-2919-FF9F-5479710A208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75383" y="5512604"/>
                <a:ext cx="1399680" cy="11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2" name="Ink 112">
                <a:extLst>
                  <a:ext uri="{FF2B5EF4-FFF2-40B4-BE49-F238E27FC236}">
                    <a16:creationId xmlns:a16="http://schemas.microsoft.com/office/drawing/2014/main" id="{85F1FB5E-05E2-8BCB-9F9B-EA6DAE7FC40E}"/>
                  </a:ext>
                </a:extLst>
              </p14:cNvPr>
              <p14:cNvContentPartPr/>
              <p14:nvPr/>
            </p14:nvContentPartPr>
            <p14:xfrm>
              <a:off x="3942823" y="5535284"/>
              <a:ext cx="1044720" cy="446760"/>
            </p14:xfrm>
          </p:contentPart>
        </mc:Choice>
        <mc:Fallback>
          <p:pic>
            <p:nvPicPr>
              <p:cNvPr id="112" name="Ink 112">
                <a:extLst>
                  <a:ext uri="{FF2B5EF4-FFF2-40B4-BE49-F238E27FC236}">
                    <a16:creationId xmlns:a16="http://schemas.microsoft.com/office/drawing/2014/main" id="{85F1FB5E-05E2-8BCB-9F9B-EA6DAE7FC40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35263" y="5525204"/>
                <a:ext cx="106236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50" name="Ink 150">
                <a:extLst>
                  <a:ext uri="{FF2B5EF4-FFF2-40B4-BE49-F238E27FC236}">
                    <a16:creationId xmlns:a16="http://schemas.microsoft.com/office/drawing/2014/main" id="{179F9C48-CE59-383F-3145-EAFF7280988D}"/>
                  </a:ext>
                </a:extLst>
              </p14:cNvPr>
              <p14:cNvContentPartPr/>
              <p14:nvPr/>
            </p14:nvContentPartPr>
            <p14:xfrm>
              <a:off x="5253223" y="4278524"/>
              <a:ext cx="6551640" cy="2055600"/>
            </p14:xfrm>
          </p:contentPart>
        </mc:Choice>
        <mc:Fallback>
          <p:pic>
            <p:nvPicPr>
              <p:cNvPr id="150" name="Ink 150">
                <a:extLst>
                  <a:ext uri="{FF2B5EF4-FFF2-40B4-BE49-F238E27FC236}">
                    <a16:creationId xmlns:a16="http://schemas.microsoft.com/office/drawing/2014/main" id="{179F9C48-CE59-383F-3145-EAFF728098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43143" y="4268444"/>
                <a:ext cx="6571800" cy="20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5BA10B7-7C20-9B00-4EE4-6720DB2B2F43}"/>
                  </a:ext>
                </a:extLst>
              </p14:cNvPr>
              <p14:cNvContentPartPr/>
              <p14:nvPr/>
            </p14:nvContentPartPr>
            <p14:xfrm>
              <a:off x="11138143" y="4296524"/>
              <a:ext cx="691920" cy="5090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5BA10B7-7C20-9B00-4EE4-6720DB2B2F4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128063" y="4286444"/>
                <a:ext cx="71208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5" name="Ink 155">
                <a:extLst>
                  <a:ext uri="{FF2B5EF4-FFF2-40B4-BE49-F238E27FC236}">
                    <a16:creationId xmlns:a16="http://schemas.microsoft.com/office/drawing/2014/main" id="{ADF96536-8395-12B4-0526-7E2FD4A64808}"/>
                  </a:ext>
                </a:extLst>
              </p14:cNvPr>
              <p14:cNvContentPartPr/>
              <p14:nvPr/>
            </p14:nvContentPartPr>
            <p14:xfrm>
              <a:off x="5455903" y="4966484"/>
              <a:ext cx="1897560" cy="1568520"/>
            </p14:xfrm>
          </p:contentPart>
        </mc:Choice>
        <mc:Fallback>
          <p:pic>
            <p:nvPicPr>
              <p:cNvPr id="155" name="Ink 155">
                <a:extLst>
                  <a:ext uri="{FF2B5EF4-FFF2-40B4-BE49-F238E27FC236}">
                    <a16:creationId xmlns:a16="http://schemas.microsoft.com/office/drawing/2014/main" id="{ADF96536-8395-12B4-0526-7E2FD4A6480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448343" y="4958924"/>
                <a:ext cx="1912680" cy="15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8" name="Ink 158">
                <a:extLst>
                  <a:ext uri="{FF2B5EF4-FFF2-40B4-BE49-F238E27FC236}">
                    <a16:creationId xmlns:a16="http://schemas.microsoft.com/office/drawing/2014/main" id="{360B15F1-ECC6-DAEE-36E5-17AE4C0E0E82}"/>
                  </a:ext>
                </a:extLst>
              </p14:cNvPr>
              <p14:cNvContentPartPr/>
              <p14:nvPr/>
            </p14:nvContentPartPr>
            <p14:xfrm>
              <a:off x="8127103" y="3874244"/>
              <a:ext cx="928800" cy="429120"/>
            </p14:xfrm>
          </p:contentPart>
        </mc:Choice>
        <mc:Fallback>
          <p:pic>
            <p:nvPicPr>
              <p:cNvPr id="158" name="Ink 158">
                <a:extLst>
                  <a:ext uri="{FF2B5EF4-FFF2-40B4-BE49-F238E27FC236}">
                    <a16:creationId xmlns:a16="http://schemas.microsoft.com/office/drawing/2014/main" id="{360B15F1-ECC6-DAEE-36E5-17AE4C0E0E8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19903" y="3866684"/>
                <a:ext cx="943920" cy="44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4855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C96A25-BB3A-64F2-476E-7DBEE620808A}"/>
                  </a:ext>
                </a:extLst>
              </p14:cNvPr>
              <p14:cNvContentPartPr/>
              <p14:nvPr/>
            </p14:nvContentPartPr>
            <p14:xfrm>
              <a:off x="1971463" y="533444"/>
              <a:ext cx="31680" cy="35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C96A25-BB3A-64F2-476E-7DBEE62080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3903" y="525884"/>
                <a:ext cx="468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" name="Ink 35">
                <a:extLst>
                  <a:ext uri="{FF2B5EF4-FFF2-40B4-BE49-F238E27FC236}">
                    <a16:creationId xmlns:a16="http://schemas.microsoft.com/office/drawing/2014/main" id="{64DD1769-2901-D55F-4558-992A1EA9B2D6}"/>
                  </a:ext>
                </a:extLst>
              </p14:cNvPr>
              <p14:cNvContentPartPr/>
              <p14:nvPr/>
            </p14:nvContentPartPr>
            <p14:xfrm>
              <a:off x="2515783" y="678524"/>
              <a:ext cx="2887200" cy="1814040"/>
            </p14:xfrm>
          </p:contentPart>
        </mc:Choice>
        <mc:Fallback>
          <p:pic>
            <p:nvPicPr>
              <p:cNvPr id="33" name="Ink 35">
                <a:extLst>
                  <a:ext uri="{FF2B5EF4-FFF2-40B4-BE49-F238E27FC236}">
                    <a16:creationId xmlns:a16="http://schemas.microsoft.com/office/drawing/2014/main" id="{64DD1769-2901-D55F-4558-992A1EA9B2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8223" y="670962"/>
                <a:ext cx="2904840" cy="1829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5">
                <a:extLst>
                  <a:ext uri="{FF2B5EF4-FFF2-40B4-BE49-F238E27FC236}">
                    <a16:creationId xmlns:a16="http://schemas.microsoft.com/office/drawing/2014/main" id="{F2F35C58-F4CF-8114-9517-DD0F7562025A}"/>
                  </a:ext>
                </a:extLst>
              </p14:cNvPr>
              <p14:cNvContentPartPr/>
              <p14:nvPr/>
            </p14:nvContentPartPr>
            <p14:xfrm>
              <a:off x="1740343" y="1738364"/>
              <a:ext cx="417600" cy="427320"/>
            </p14:xfrm>
          </p:contentPart>
        </mc:Choice>
        <mc:Fallback>
          <p:pic>
            <p:nvPicPr>
              <p:cNvPr id="34" name="Ink 35">
                <a:extLst>
                  <a:ext uri="{FF2B5EF4-FFF2-40B4-BE49-F238E27FC236}">
                    <a16:creationId xmlns:a16="http://schemas.microsoft.com/office/drawing/2014/main" id="{F2F35C58-F4CF-8114-9517-DD0F756202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32776" y="1730804"/>
                <a:ext cx="432733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DB5E41F0-A7F6-92E1-9588-0C543E4F2D93}"/>
                  </a:ext>
                </a:extLst>
              </p14:cNvPr>
              <p14:cNvContentPartPr/>
              <p14:nvPr/>
            </p14:nvContentPartPr>
            <p14:xfrm>
              <a:off x="1893343" y="820364"/>
              <a:ext cx="304920" cy="420840"/>
            </p14:xfrm>
          </p:contentPart>
        </mc:Choice>
        <mc:Fallback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DB5E41F0-A7F6-92E1-9588-0C543E4F2D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85783" y="812804"/>
                <a:ext cx="32004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12ADD93-22FD-DCD3-482F-B5DF242641DF}"/>
                  </a:ext>
                </a:extLst>
              </p14:cNvPr>
              <p14:cNvContentPartPr/>
              <p14:nvPr/>
            </p14:nvContentPartPr>
            <p14:xfrm>
              <a:off x="6152503" y="511844"/>
              <a:ext cx="458640" cy="1742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12ADD93-22FD-DCD3-482F-B5DF242641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44943" y="504284"/>
                <a:ext cx="473760" cy="175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0" name="Ink 70">
                <a:extLst>
                  <a:ext uri="{FF2B5EF4-FFF2-40B4-BE49-F238E27FC236}">
                    <a16:creationId xmlns:a16="http://schemas.microsoft.com/office/drawing/2014/main" id="{F10AE320-6B25-B151-201B-4ADA17B3D32A}"/>
                  </a:ext>
                </a:extLst>
              </p14:cNvPr>
              <p14:cNvContentPartPr/>
              <p14:nvPr/>
            </p14:nvContentPartPr>
            <p14:xfrm>
              <a:off x="7034143" y="226004"/>
              <a:ext cx="4362120" cy="1593720"/>
            </p14:xfrm>
          </p:contentPart>
        </mc:Choice>
        <mc:Fallback>
          <p:pic>
            <p:nvPicPr>
              <p:cNvPr id="70" name="Ink 70">
                <a:extLst>
                  <a:ext uri="{FF2B5EF4-FFF2-40B4-BE49-F238E27FC236}">
                    <a16:creationId xmlns:a16="http://schemas.microsoft.com/office/drawing/2014/main" id="{F10AE320-6B25-B151-201B-4ADA17B3D3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24063" y="215924"/>
                <a:ext cx="4382280" cy="16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9732D91-98F7-9A91-BF00-9C1FAA2CC8C0}"/>
                  </a:ext>
                </a:extLst>
              </p14:cNvPr>
              <p14:cNvContentPartPr/>
              <p14:nvPr/>
            </p14:nvContentPartPr>
            <p14:xfrm>
              <a:off x="8750983" y="4372124"/>
              <a:ext cx="696240" cy="694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9732D91-98F7-9A91-BF00-9C1FAA2CC8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43423" y="4364564"/>
                <a:ext cx="7113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7" name="Ink 98">
                <a:extLst>
                  <a:ext uri="{FF2B5EF4-FFF2-40B4-BE49-F238E27FC236}">
                    <a16:creationId xmlns:a16="http://schemas.microsoft.com/office/drawing/2014/main" id="{F463E282-432B-7BC5-C116-66C8D0D301A5}"/>
                  </a:ext>
                </a:extLst>
              </p14:cNvPr>
              <p14:cNvContentPartPr/>
              <p14:nvPr/>
            </p14:nvContentPartPr>
            <p14:xfrm>
              <a:off x="8774023" y="3732044"/>
              <a:ext cx="497160" cy="388080"/>
            </p14:xfrm>
          </p:contentPart>
        </mc:Choice>
        <mc:Fallback>
          <p:pic>
            <p:nvPicPr>
              <p:cNvPr id="97" name="Ink 98">
                <a:extLst>
                  <a:ext uri="{FF2B5EF4-FFF2-40B4-BE49-F238E27FC236}">
                    <a16:creationId xmlns:a16="http://schemas.microsoft.com/office/drawing/2014/main" id="{F463E282-432B-7BC5-C116-66C8D0D301A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66463" y="3724484"/>
                <a:ext cx="5122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73C570CB-40AB-42E5-6602-011D1DDAB696}"/>
                  </a:ext>
                </a:extLst>
              </p14:cNvPr>
              <p14:cNvContentPartPr/>
              <p14:nvPr/>
            </p14:nvContentPartPr>
            <p14:xfrm>
              <a:off x="6793663" y="2257484"/>
              <a:ext cx="4533120" cy="1146600"/>
            </p14:xfrm>
          </p:contentPart>
        </mc:Choice>
        <mc:Fallback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73C570CB-40AB-42E5-6602-011D1DDAB69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86104" y="2247404"/>
                <a:ext cx="4548239" cy="11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4" name="Ink 104">
                <a:extLst>
                  <a:ext uri="{FF2B5EF4-FFF2-40B4-BE49-F238E27FC236}">
                    <a16:creationId xmlns:a16="http://schemas.microsoft.com/office/drawing/2014/main" id="{1FC027AC-79D7-8676-344D-C6B76CA10D66}"/>
                  </a:ext>
                </a:extLst>
              </p14:cNvPr>
              <p14:cNvContentPartPr/>
              <p14:nvPr/>
            </p14:nvContentPartPr>
            <p14:xfrm>
              <a:off x="10837543" y="2436404"/>
              <a:ext cx="1023840" cy="729000"/>
            </p14:xfrm>
          </p:contentPart>
        </mc:Choice>
        <mc:Fallback>
          <p:pic>
            <p:nvPicPr>
              <p:cNvPr id="104" name="Ink 104">
                <a:extLst>
                  <a:ext uri="{FF2B5EF4-FFF2-40B4-BE49-F238E27FC236}">
                    <a16:creationId xmlns:a16="http://schemas.microsoft.com/office/drawing/2014/main" id="{1FC027AC-79D7-8676-344D-C6B76CA10D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827463" y="2426324"/>
                <a:ext cx="104148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8" name="Ink 108">
                <a:extLst>
                  <a:ext uri="{FF2B5EF4-FFF2-40B4-BE49-F238E27FC236}">
                    <a16:creationId xmlns:a16="http://schemas.microsoft.com/office/drawing/2014/main" id="{1BCA9A06-0188-66DC-0B01-D586BBE36AA5}"/>
                  </a:ext>
                </a:extLst>
              </p14:cNvPr>
              <p14:cNvContentPartPr/>
              <p14:nvPr/>
            </p14:nvContentPartPr>
            <p14:xfrm>
              <a:off x="959863" y="807044"/>
              <a:ext cx="762480" cy="773640"/>
            </p14:xfrm>
          </p:contentPart>
        </mc:Choice>
        <mc:Fallback>
          <p:pic>
            <p:nvPicPr>
              <p:cNvPr id="108" name="Ink 108">
                <a:extLst>
                  <a:ext uri="{FF2B5EF4-FFF2-40B4-BE49-F238E27FC236}">
                    <a16:creationId xmlns:a16="http://schemas.microsoft.com/office/drawing/2014/main" id="{1BCA9A06-0188-66DC-0B01-D586BBE36A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52303" y="796964"/>
                <a:ext cx="780120" cy="79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77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6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33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10">
                <a:extLst>
                  <a:ext uri="{FF2B5EF4-FFF2-40B4-BE49-F238E27FC236}">
                    <a16:creationId xmlns:a16="http://schemas.microsoft.com/office/drawing/2014/main" id="{B71265D9-4CB7-8B97-CFCB-D90AE510EF90}"/>
                  </a:ext>
                </a:extLst>
              </p14:cNvPr>
              <p14:cNvContentPartPr/>
              <p14:nvPr/>
            </p14:nvContentPartPr>
            <p14:xfrm>
              <a:off x="2556823" y="788324"/>
              <a:ext cx="270000" cy="151200"/>
            </p14:xfrm>
          </p:contentPart>
        </mc:Choice>
        <mc:Fallback>
          <p:pic>
            <p:nvPicPr>
              <p:cNvPr id="9" name="Ink 10">
                <a:extLst>
                  <a:ext uri="{FF2B5EF4-FFF2-40B4-BE49-F238E27FC236}">
                    <a16:creationId xmlns:a16="http://schemas.microsoft.com/office/drawing/2014/main" id="{B71265D9-4CB7-8B97-CFCB-D90AE510EF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9263" y="780764"/>
                <a:ext cx="2851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93C6D5A1-61B1-1B20-69B6-DF2971D7BFF5}"/>
                  </a:ext>
                </a:extLst>
              </p14:cNvPr>
              <p14:cNvContentPartPr/>
              <p14:nvPr/>
            </p14:nvContentPartPr>
            <p14:xfrm>
              <a:off x="1005943" y="477644"/>
              <a:ext cx="726840" cy="738360"/>
            </p14:xfrm>
          </p:contentPart>
        </mc:Choice>
        <mc:Fallback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93C6D5A1-61B1-1B20-69B6-DF2971D7BF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8383" y="470088"/>
                <a:ext cx="741960" cy="753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ECAC6F7E-2DD7-B28B-6935-BC3C48D84C82}"/>
                  </a:ext>
                </a:extLst>
              </p14:cNvPr>
              <p14:cNvContentPartPr/>
              <p14:nvPr/>
            </p14:nvContentPartPr>
            <p14:xfrm>
              <a:off x="4389223" y="448844"/>
              <a:ext cx="411840" cy="321120"/>
            </p14:xfrm>
          </p:contentPart>
        </mc:Choice>
        <mc:Fallback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ECAC6F7E-2DD7-B28B-6935-BC3C48D84C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81663" y="441284"/>
                <a:ext cx="42696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1B4A943A-D575-FA6C-AF19-51BF415E1276}"/>
                  </a:ext>
                </a:extLst>
              </p14:cNvPr>
              <p14:cNvContentPartPr/>
              <p14:nvPr/>
            </p14:nvContentPartPr>
            <p14:xfrm>
              <a:off x="5724823" y="223844"/>
              <a:ext cx="1031400" cy="545760"/>
            </p14:xfrm>
          </p:contentPart>
        </mc:Choice>
        <mc:Fallback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1B4A943A-D575-FA6C-AF19-51BF415E12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17263" y="216289"/>
                <a:ext cx="1046520" cy="560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5E5D31A1-0364-6E1F-5120-19461E9D1A70}"/>
                  </a:ext>
                </a:extLst>
              </p14:cNvPr>
              <p14:cNvContentPartPr/>
              <p14:nvPr/>
            </p14:nvContentPartPr>
            <p14:xfrm>
              <a:off x="3474103" y="128804"/>
              <a:ext cx="3175560" cy="94896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5E5D31A1-0364-6E1F-5120-19461E9D1A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66542" y="121244"/>
                <a:ext cx="3190682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FCBB7121-07E9-2F64-DAB2-5ED76F3A4427}"/>
                  </a:ext>
                </a:extLst>
              </p14:cNvPr>
              <p14:cNvContentPartPr/>
              <p14:nvPr/>
            </p14:nvContentPartPr>
            <p14:xfrm>
              <a:off x="3763903" y="1294124"/>
              <a:ext cx="383400" cy="443880"/>
            </p14:xfrm>
          </p:contentPart>
        </mc:Choice>
        <mc:Fallback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FCBB7121-07E9-2F64-DAB2-5ED76F3A44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56336" y="1286564"/>
                <a:ext cx="398534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C57C738-8DE6-583A-4762-4734726F83EE}"/>
                  </a:ext>
                </a:extLst>
              </p14:cNvPr>
              <p14:cNvContentPartPr/>
              <p14:nvPr/>
            </p14:nvContentPartPr>
            <p14:xfrm>
              <a:off x="3310663" y="320324"/>
              <a:ext cx="157680" cy="613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C57C738-8DE6-583A-4762-4734726F83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3103" y="312764"/>
                <a:ext cx="17244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40">
                <a:extLst>
                  <a:ext uri="{FF2B5EF4-FFF2-40B4-BE49-F238E27FC236}">
                    <a16:creationId xmlns:a16="http://schemas.microsoft.com/office/drawing/2014/main" id="{1D1CB7AC-F98B-2B0B-7C74-998ACCD152C7}"/>
                  </a:ext>
                </a:extLst>
              </p14:cNvPr>
              <p14:cNvContentPartPr/>
              <p14:nvPr/>
            </p14:nvContentPartPr>
            <p14:xfrm>
              <a:off x="6630943" y="197924"/>
              <a:ext cx="219600" cy="590760"/>
            </p14:xfrm>
          </p:contentPart>
        </mc:Choice>
        <mc:Fallback>
          <p:pic>
            <p:nvPicPr>
              <p:cNvPr id="38" name="Ink 40">
                <a:extLst>
                  <a:ext uri="{FF2B5EF4-FFF2-40B4-BE49-F238E27FC236}">
                    <a16:creationId xmlns:a16="http://schemas.microsoft.com/office/drawing/2014/main" id="{1D1CB7AC-F98B-2B0B-7C74-998ACCD152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3383" y="190364"/>
                <a:ext cx="2347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9" name="Ink 40">
                <a:extLst>
                  <a:ext uri="{FF2B5EF4-FFF2-40B4-BE49-F238E27FC236}">
                    <a16:creationId xmlns:a16="http://schemas.microsoft.com/office/drawing/2014/main" id="{1551B900-1EEC-5BF6-D8A1-5007D3C5B6B8}"/>
                  </a:ext>
                </a:extLst>
              </p14:cNvPr>
              <p14:cNvContentPartPr/>
              <p14:nvPr/>
            </p14:nvContentPartPr>
            <p14:xfrm>
              <a:off x="5051983" y="222404"/>
              <a:ext cx="277200" cy="585360"/>
            </p14:xfrm>
          </p:contentPart>
        </mc:Choice>
        <mc:Fallback>
          <p:pic>
            <p:nvPicPr>
              <p:cNvPr id="39" name="Ink 40">
                <a:extLst>
                  <a:ext uri="{FF2B5EF4-FFF2-40B4-BE49-F238E27FC236}">
                    <a16:creationId xmlns:a16="http://schemas.microsoft.com/office/drawing/2014/main" id="{1551B900-1EEC-5BF6-D8A1-5007D3C5B6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44774" y="214839"/>
                <a:ext cx="292340" cy="600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64590B4D-2B08-72EC-01C4-FFA8E78BF7A3}"/>
                  </a:ext>
                </a:extLst>
              </p14:cNvPr>
              <p14:cNvContentPartPr/>
              <p14:nvPr/>
            </p14:nvContentPartPr>
            <p14:xfrm>
              <a:off x="2882983" y="1609124"/>
              <a:ext cx="780120" cy="258840"/>
            </p14:xfrm>
          </p:contentPart>
        </mc:Choice>
        <mc:Fallback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64590B4D-2B08-72EC-01C4-FFA8E78BF7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75423" y="1601564"/>
                <a:ext cx="7948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066F5828-3DE4-0EC2-6CD6-9D620FD3FA94}"/>
                  </a:ext>
                </a:extLst>
              </p14:cNvPr>
              <p14:cNvContentPartPr/>
              <p14:nvPr/>
            </p14:nvContentPartPr>
            <p14:xfrm>
              <a:off x="3242263" y="1057964"/>
              <a:ext cx="3998160" cy="1107000"/>
            </p14:xfrm>
          </p:contentPart>
        </mc:Choice>
        <mc:Fallback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066F5828-3DE4-0EC2-6CD6-9D620FD3FA9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34703" y="1050404"/>
                <a:ext cx="4013280" cy="11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5" name="Ink 76">
                <a:extLst>
                  <a:ext uri="{FF2B5EF4-FFF2-40B4-BE49-F238E27FC236}">
                    <a16:creationId xmlns:a16="http://schemas.microsoft.com/office/drawing/2014/main" id="{931BF59F-8592-D8AB-E647-2EA0D2F965C6}"/>
                  </a:ext>
                </a:extLst>
              </p14:cNvPr>
              <p14:cNvContentPartPr/>
              <p14:nvPr/>
            </p14:nvContentPartPr>
            <p14:xfrm>
              <a:off x="10691743" y="393764"/>
              <a:ext cx="1320840" cy="382320"/>
            </p14:xfrm>
          </p:contentPart>
        </mc:Choice>
        <mc:Fallback>
          <p:pic>
            <p:nvPicPr>
              <p:cNvPr id="75" name="Ink 76">
                <a:extLst>
                  <a:ext uri="{FF2B5EF4-FFF2-40B4-BE49-F238E27FC236}">
                    <a16:creationId xmlns:a16="http://schemas.microsoft.com/office/drawing/2014/main" id="{931BF59F-8592-D8AB-E647-2EA0D2F965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84181" y="386204"/>
                <a:ext cx="1335964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6" name="Ink 76">
                <a:extLst>
                  <a:ext uri="{FF2B5EF4-FFF2-40B4-BE49-F238E27FC236}">
                    <a16:creationId xmlns:a16="http://schemas.microsoft.com/office/drawing/2014/main" id="{76076B6D-9A3C-BED8-D0E2-BD2FE66163B9}"/>
                  </a:ext>
                </a:extLst>
              </p14:cNvPr>
              <p14:cNvContentPartPr/>
              <p14:nvPr/>
            </p14:nvContentPartPr>
            <p14:xfrm>
              <a:off x="7824703" y="474764"/>
              <a:ext cx="2534040" cy="420840"/>
            </p14:xfrm>
          </p:contentPart>
        </mc:Choice>
        <mc:Fallback>
          <p:pic>
            <p:nvPicPr>
              <p:cNvPr id="76" name="Ink 76">
                <a:extLst>
                  <a:ext uri="{FF2B5EF4-FFF2-40B4-BE49-F238E27FC236}">
                    <a16:creationId xmlns:a16="http://schemas.microsoft.com/office/drawing/2014/main" id="{76076B6D-9A3C-BED8-D0E2-BD2FE66163B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17143" y="467204"/>
                <a:ext cx="254916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A5333391-D9A2-A223-3E4B-7F8A1D1E5593}"/>
                  </a:ext>
                </a:extLst>
              </p14:cNvPr>
              <p14:cNvContentPartPr/>
              <p14:nvPr/>
            </p14:nvContentPartPr>
            <p14:xfrm>
              <a:off x="1025023" y="2674364"/>
              <a:ext cx="613440" cy="641520"/>
            </p14:xfrm>
          </p:contentPart>
        </mc:Choice>
        <mc:Fallback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A5333391-D9A2-A223-3E4B-7F8A1D1E559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7467" y="2666804"/>
                <a:ext cx="628551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0AAC4A8-CB24-432F-3281-8DBDCF43E7C1}"/>
                  </a:ext>
                </a:extLst>
              </p14:cNvPr>
              <p14:cNvContentPartPr/>
              <p14:nvPr/>
            </p14:nvContentPartPr>
            <p14:xfrm>
              <a:off x="3737983" y="2837804"/>
              <a:ext cx="75960" cy="190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0AAC4A8-CB24-432F-3281-8DBDCF43E7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30783" y="2830244"/>
                <a:ext cx="907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7EBB38F-272A-2189-A3AD-0A670B46D1D8}"/>
                  </a:ext>
                </a:extLst>
              </p14:cNvPr>
              <p14:cNvContentPartPr/>
              <p14:nvPr/>
            </p14:nvContentPartPr>
            <p14:xfrm>
              <a:off x="4222183" y="2819084"/>
              <a:ext cx="25560" cy="64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7EBB38F-272A-2189-A3AD-0A670B46D1D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14623" y="2811524"/>
                <a:ext cx="406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4" name="Ink 96">
                <a:extLst>
                  <a:ext uri="{FF2B5EF4-FFF2-40B4-BE49-F238E27FC236}">
                    <a16:creationId xmlns:a16="http://schemas.microsoft.com/office/drawing/2014/main" id="{FA5480B2-860E-50E4-4F7B-0A8E30DF600A}"/>
                  </a:ext>
                </a:extLst>
              </p14:cNvPr>
              <p14:cNvContentPartPr/>
              <p14:nvPr/>
            </p14:nvContentPartPr>
            <p14:xfrm>
              <a:off x="5020663" y="2448284"/>
              <a:ext cx="685800" cy="377640"/>
            </p14:xfrm>
          </p:contentPart>
        </mc:Choice>
        <mc:Fallback>
          <p:pic>
            <p:nvPicPr>
              <p:cNvPr id="94" name="Ink 96">
                <a:extLst>
                  <a:ext uri="{FF2B5EF4-FFF2-40B4-BE49-F238E27FC236}">
                    <a16:creationId xmlns:a16="http://schemas.microsoft.com/office/drawing/2014/main" id="{FA5480B2-860E-50E4-4F7B-0A8E30DF600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13103" y="2440724"/>
                <a:ext cx="70056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5" name="Ink 96">
                <a:extLst>
                  <a:ext uri="{FF2B5EF4-FFF2-40B4-BE49-F238E27FC236}">
                    <a16:creationId xmlns:a16="http://schemas.microsoft.com/office/drawing/2014/main" id="{486F5748-0726-1A36-6FAC-E260F7128CE7}"/>
                  </a:ext>
                </a:extLst>
              </p14:cNvPr>
              <p14:cNvContentPartPr/>
              <p14:nvPr/>
            </p14:nvContentPartPr>
            <p14:xfrm>
              <a:off x="2656903" y="2649164"/>
              <a:ext cx="754920" cy="384120"/>
            </p14:xfrm>
          </p:contentPart>
        </mc:Choice>
        <mc:Fallback>
          <p:pic>
            <p:nvPicPr>
              <p:cNvPr id="95" name="Ink 96">
                <a:extLst>
                  <a:ext uri="{FF2B5EF4-FFF2-40B4-BE49-F238E27FC236}">
                    <a16:creationId xmlns:a16="http://schemas.microsoft.com/office/drawing/2014/main" id="{486F5748-0726-1A36-6FAC-E260F7128C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49343" y="2641957"/>
                <a:ext cx="770040" cy="399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ABAD1B4C-04D6-E4BF-530E-F1C2398B1539}"/>
                  </a:ext>
                </a:extLst>
              </p14:cNvPr>
              <p14:cNvContentPartPr/>
              <p14:nvPr/>
            </p14:nvContentPartPr>
            <p14:xfrm>
              <a:off x="1884703" y="2738084"/>
              <a:ext cx="495000" cy="452160"/>
            </p14:xfrm>
          </p:contentPart>
        </mc:Choice>
        <mc:Fallback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ABAD1B4C-04D6-E4BF-530E-F1C2398B153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77143" y="2730524"/>
                <a:ext cx="5101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3" name="Ink 104">
                <a:extLst>
                  <a:ext uri="{FF2B5EF4-FFF2-40B4-BE49-F238E27FC236}">
                    <a16:creationId xmlns:a16="http://schemas.microsoft.com/office/drawing/2014/main" id="{C2832F45-E582-0644-214C-11C7109EB8F5}"/>
                  </a:ext>
                </a:extLst>
              </p14:cNvPr>
              <p14:cNvContentPartPr/>
              <p14:nvPr/>
            </p14:nvContentPartPr>
            <p14:xfrm>
              <a:off x="2267023" y="3832844"/>
              <a:ext cx="597600" cy="677880"/>
            </p14:xfrm>
          </p:contentPart>
        </mc:Choice>
        <mc:Fallback>
          <p:pic>
            <p:nvPicPr>
              <p:cNvPr id="103" name="Ink 104">
                <a:extLst>
                  <a:ext uri="{FF2B5EF4-FFF2-40B4-BE49-F238E27FC236}">
                    <a16:creationId xmlns:a16="http://schemas.microsoft.com/office/drawing/2014/main" id="{C2832F45-E582-0644-214C-11C7109EB8F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59463" y="3825284"/>
                <a:ext cx="612720" cy="6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4" name="Ink 104">
                <a:extLst>
                  <a:ext uri="{FF2B5EF4-FFF2-40B4-BE49-F238E27FC236}">
                    <a16:creationId xmlns:a16="http://schemas.microsoft.com/office/drawing/2014/main" id="{BF4B0539-4D04-6DD5-093E-E568AE4C7398}"/>
                  </a:ext>
                </a:extLst>
              </p14:cNvPr>
              <p14:cNvContentPartPr/>
              <p14:nvPr/>
            </p14:nvContentPartPr>
            <p14:xfrm>
              <a:off x="1040863" y="3876044"/>
              <a:ext cx="698400" cy="640800"/>
            </p14:xfrm>
          </p:contentPart>
        </mc:Choice>
        <mc:Fallback>
          <p:pic>
            <p:nvPicPr>
              <p:cNvPr id="104" name="Ink 104">
                <a:extLst>
                  <a:ext uri="{FF2B5EF4-FFF2-40B4-BE49-F238E27FC236}">
                    <a16:creationId xmlns:a16="http://schemas.microsoft.com/office/drawing/2014/main" id="{BF4B0539-4D04-6DD5-093E-E568AE4C739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33303" y="3868484"/>
                <a:ext cx="71316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6" name="Ink 117">
                <a:extLst>
                  <a:ext uri="{FF2B5EF4-FFF2-40B4-BE49-F238E27FC236}">
                    <a16:creationId xmlns:a16="http://schemas.microsoft.com/office/drawing/2014/main" id="{8A4D561B-80A7-001E-73CF-BB44B212DE07}"/>
                  </a:ext>
                </a:extLst>
              </p14:cNvPr>
              <p14:cNvContentPartPr/>
              <p14:nvPr/>
            </p14:nvContentPartPr>
            <p14:xfrm>
              <a:off x="3316783" y="3762284"/>
              <a:ext cx="1132200" cy="635040"/>
            </p14:xfrm>
          </p:contentPart>
        </mc:Choice>
        <mc:Fallback>
          <p:pic>
            <p:nvPicPr>
              <p:cNvPr id="116" name="Ink 117">
                <a:extLst>
                  <a:ext uri="{FF2B5EF4-FFF2-40B4-BE49-F238E27FC236}">
                    <a16:creationId xmlns:a16="http://schemas.microsoft.com/office/drawing/2014/main" id="{8A4D561B-80A7-001E-73CF-BB44B212DE0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09223" y="3754728"/>
                <a:ext cx="1146960" cy="650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8B433B46-4577-DC82-47D7-E5956EDA089D}"/>
                  </a:ext>
                </a:extLst>
              </p14:cNvPr>
              <p14:cNvContentPartPr/>
              <p14:nvPr/>
            </p14:nvContentPartPr>
            <p14:xfrm>
              <a:off x="4895023" y="3636284"/>
              <a:ext cx="1175400" cy="629280"/>
            </p14:xfrm>
          </p:contentPart>
        </mc:Choice>
        <mc:Fallback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8B433B46-4577-DC82-47D7-E5956EDA089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87463" y="3628720"/>
                <a:ext cx="1190520" cy="644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4" name="Ink 124">
                <a:extLst>
                  <a:ext uri="{FF2B5EF4-FFF2-40B4-BE49-F238E27FC236}">
                    <a16:creationId xmlns:a16="http://schemas.microsoft.com/office/drawing/2014/main" id="{DB68B9F7-FA40-93FA-7E20-513AA21534F6}"/>
                  </a:ext>
                </a:extLst>
              </p14:cNvPr>
              <p14:cNvContentPartPr/>
              <p14:nvPr/>
            </p14:nvContentPartPr>
            <p14:xfrm>
              <a:off x="11094223" y="2379164"/>
              <a:ext cx="597600" cy="2206800"/>
            </p14:xfrm>
          </p:contentPart>
        </mc:Choice>
        <mc:Fallback>
          <p:pic>
            <p:nvPicPr>
              <p:cNvPr id="124" name="Ink 124">
                <a:extLst>
                  <a:ext uri="{FF2B5EF4-FFF2-40B4-BE49-F238E27FC236}">
                    <a16:creationId xmlns:a16="http://schemas.microsoft.com/office/drawing/2014/main" id="{DB68B9F7-FA40-93FA-7E20-513AA21534F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086663" y="2371605"/>
                <a:ext cx="612720" cy="2221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8" name="Ink 128">
                <a:extLst>
                  <a:ext uri="{FF2B5EF4-FFF2-40B4-BE49-F238E27FC236}">
                    <a16:creationId xmlns:a16="http://schemas.microsoft.com/office/drawing/2014/main" id="{3CA44F40-B54B-1C9E-52A9-DA38A5A73C0F}"/>
                  </a:ext>
                </a:extLst>
              </p14:cNvPr>
              <p14:cNvContentPartPr/>
              <p14:nvPr/>
            </p14:nvContentPartPr>
            <p14:xfrm>
              <a:off x="7856383" y="2448284"/>
              <a:ext cx="3287520" cy="2848320"/>
            </p14:xfrm>
          </p:contentPart>
        </mc:Choice>
        <mc:Fallback>
          <p:pic>
            <p:nvPicPr>
              <p:cNvPr id="128" name="Ink 128">
                <a:extLst>
                  <a:ext uri="{FF2B5EF4-FFF2-40B4-BE49-F238E27FC236}">
                    <a16:creationId xmlns:a16="http://schemas.microsoft.com/office/drawing/2014/main" id="{3CA44F40-B54B-1C9E-52A9-DA38A5A73C0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48824" y="2440724"/>
                <a:ext cx="3302638" cy="28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2" name="Ink 132">
                <a:extLst>
                  <a:ext uri="{FF2B5EF4-FFF2-40B4-BE49-F238E27FC236}">
                    <a16:creationId xmlns:a16="http://schemas.microsoft.com/office/drawing/2014/main" id="{655A9860-DC5E-3347-495D-46E210C6712D}"/>
                  </a:ext>
                </a:extLst>
              </p14:cNvPr>
              <p14:cNvContentPartPr/>
              <p14:nvPr/>
            </p14:nvContentPartPr>
            <p14:xfrm>
              <a:off x="8560543" y="3844004"/>
              <a:ext cx="2471040" cy="459360"/>
            </p14:xfrm>
          </p:contentPart>
        </mc:Choice>
        <mc:Fallback>
          <p:pic>
            <p:nvPicPr>
              <p:cNvPr id="132" name="Ink 132">
                <a:extLst>
                  <a:ext uri="{FF2B5EF4-FFF2-40B4-BE49-F238E27FC236}">
                    <a16:creationId xmlns:a16="http://schemas.microsoft.com/office/drawing/2014/main" id="{655A9860-DC5E-3347-495D-46E210C6712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52983" y="3836444"/>
                <a:ext cx="248616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6" name="Ink 136">
                <a:extLst>
                  <a:ext uri="{FF2B5EF4-FFF2-40B4-BE49-F238E27FC236}">
                    <a16:creationId xmlns:a16="http://schemas.microsoft.com/office/drawing/2014/main" id="{E3BA93E9-43F4-2F1A-70EF-09943AB0E683}"/>
                  </a:ext>
                </a:extLst>
              </p14:cNvPr>
              <p14:cNvContentPartPr/>
              <p14:nvPr/>
            </p14:nvContentPartPr>
            <p14:xfrm>
              <a:off x="6800503" y="4912844"/>
              <a:ext cx="452520" cy="578880"/>
            </p14:xfrm>
          </p:contentPart>
        </mc:Choice>
        <mc:Fallback>
          <p:pic>
            <p:nvPicPr>
              <p:cNvPr id="136" name="Ink 136">
                <a:extLst>
                  <a:ext uri="{FF2B5EF4-FFF2-40B4-BE49-F238E27FC236}">
                    <a16:creationId xmlns:a16="http://schemas.microsoft.com/office/drawing/2014/main" id="{E3BA93E9-43F4-2F1A-70EF-09943AB0E68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93297" y="4905284"/>
                <a:ext cx="467652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4E24DF7-A2E4-6E8F-E691-66E465384C0C}"/>
                  </a:ext>
                </a:extLst>
              </p14:cNvPr>
              <p14:cNvContentPartPr/>
              <p14:nvPr/>
            </p14:nvContentPartPr>
            <p14:xfrm>
              <a:off x="4542943" y="5148284"/>
              <a:ext cx="38160" cy="2797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4E24DF7-A2E4-6E8F-E691-66E465384C0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35383" y="5140724"/>
                <a:ext cx="532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5" name="Ink 145">
                <a:extLst>
                  <a:ext uri="{FF2B5EF4-FFF2-40B4-BE49-F238E27FC236}">
                    <a16:creationId xmlns:a16="http://schemas.microsoft.com/office/drawing/2014/main" id="{0AE36BC1-EDBB-86E6-7C33-448A930B0E91}"/>
                  </a:ext>
                </a:extLst>
              </p14:cNvPr>
              <p14:cNvContentPartPr/>
              <p14:nvPr/>
            </p14:nvContentPartPr>
            <p14:xfrm>
              <a:off x="4580743" y="5635724"/>
              <a:ext cx="75960" cy="151200"/>
            </p14:xfrm>
          </p:contentPart>
        </mc:Choice>
        <mc:Fallback>
          <p:pic>
            <p:nvPicPr>
              <p:cNvPr id="145" name="Ink 145">
                <a:extLst>
                  <a:ext uri="{FF2B5EF4-FFF2-40B4-BE49-F238E27FC236}">
                    <a16:creationId xmlns:a16="http://schemas.microsoft.com/office/drawing/2014/main" id="{0AE36BC1-EDBB-86E6-7C33-448A930B0E9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570663" y="5625644"/>
                <a:ext cx="961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2" name="Ink 164">
                <a:extLst>
                  <a:ext uri="{FF2B5EF4-FFF2-40B4-BE49-F238E27FC236}">
                    <a16:creationId xmlns:a16="http://schemas.microsoft.com/office/drawing/2014/main" id="{8E531AF2-31D3-C9AA-7F83-EDBB30FB5BEE}"/>
                  </a:ext>
                </a:extLst>
              </p14:cNvPr>
              <p14:cNvContentPartPr/>
              <p14:nvPr/>
            </p14:nvContentPartPr>
            <p14:xfrm>
              <a:off x="8855743" y="5438804"/>
              <a:ext cx="1703520" cy="901440"/>
            </p14:xfrm>
          </p:contentPart>
        </mc:Choice>
        <mc:Fallback>
          <p:pic>
            <p:nvPicPr>
              <p:cNvPr id="162" name="Ink 164">
                <a:extLst>
                  <a:ext uri="{FF2B5EF4-FFF2-40B4-BE49-F238E27FC236}">
                    <a16:creationId xmlns:a16="http://schemas.microsoft.com/office/drawing/2014/main" id="{8E531AF2-31D3-C9AA-7F83-EDBB30FB5BE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48183" y="5428724"/>
                <a:ext cx="1721160" cy="9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63" name="Ink 164">
                <a:extLst>
                  <a:ext uri="{FF2B5EF4-FFF2-40B4-BE49-F238E27FC236}">
                    <a16:creationId xmlns:a16="http://schemas.microsoft.com/office/drawing/2014/main" id="{9528CF39-CBE9-3CAB-AEE5-1047730BECBE}"/>
                  </a:ext>
                </a:extLst>
              </p14:cNvPr>
              <p14:cNvContentPartPr/>
              <p14:nvPr/>
            </p14:nvContentPartPr>
            <p14:xfrm>
              <a:off x="8114143" y="5855684"/>
              <a:ext cx="443160" cy="484560"/>
            </p14:xfrm>
          </p:contentPart>
        </mc:Choice>
        <mc:Fallback>
          <p:pic>
            <p:nvPicPr>
              <p:cNvPr id="163" name="Ink 164">
                <a:extLst>
                  <a:ext uri="{FF2B5EF4-FFF2-40B4-BE49-F238E27FC236}">
                    <a16:creationId xmlns:a16="http://schemas.microsoft.com/office/drawing/2014/main" id="{9528CF39-CBE9-3CAB-AEE5-1047730BECB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06583" y="5845604"/>
                <a:ext cx="46080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4" name="Ink 164">
                <a:extLst>
                  <a:ext uri="{FF2B5EF4-FFF2-40B4-BE49-F238E27FC236}">
                    <a16:creationId xmlns:a16="http://schemas.microsoft.com/office/drawing/2014/main" id="{D0BE5DCD-3EF4-2E55-8466-4CFAADD809C8}"/>
                  </a:ext>
                </a:extLst>
              </p14:cNvPr>
              <p14:cNvContentPartPr/>
              <p14:nvPr/>
            </p14:nvContentPartPr>
            <p14:xfrm>
              <a:off x="6306943" y="5548244"/>
              <a:ext cx="1492920" cy="798480"/>
            </p14:xfrm>
          </p:contentPart>
        </mc:Choice>
        <mc:Fallback>
          <p:pic>
            <p:nvPicPr>
              <p:cNvPr id="164" name="Ink 164">
                <a:extLst>
                  <a:ext uri="{FF2B5EF4-FFF2-40B4-BE49-F238E27FC236}">
                    <a16:creationId xmlns:a16="http://schemas.microsoft.com/office/drawing/2014/main" id="{D0BE5DCD-3EF4-2E55-8466-4CFAADD809C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99385" y="5541041"/>
                <a:ext cx="1508036" cy="813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76" name="Ink 177">
                <a:extLst>
                  <a:ext uri="{FF2B5EF4-FFF2-40B4-BE49-F238E27FC236}">
                    <a16:creationId xmlns:a16="http://schemas.microsoft.com/office/drawing/2014/main" id="{DEE712E9-F953-6500-8A02-4BD964723AE0}"/>
                  </a:ext>
                </a:extLst>
              </p14:cNvPr>
              <p14:cNvContentPartPr/>
              <p14:nvPr/>
            </p14:nvContentPartPr>
            <p14:xfrm>
              <a:off x="8164183" y="6423044"/>
              <a:ext cx="1037880" cy="319680"/>
            </p14:xfrm>
          </p:contentPart>
        </mc:Choice>
        <mc:Fallback>
          <p:pic>
            <p:nvPicPr>
              <p:cNvPr id="176" name="Ink 177">
                <a:extLst>
                  <a:ext uri="{FF2B5EF4-FFF2-40B4-BE49-F238E27FC236}">
                    <a16:creationId xmlns:a16="http://schemas.microsoft.com/office/drawing/2014/main" id="{DEE712E9-F953-6500-8A02-4BD964723AE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156623" y="6415484"/>
                <a:ext cx="10526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77" name="Ink 177">
                <a:extLst>
                  <a:ext uri="{FF2B5EF4-FFF2-40B4-BE49-F238E27FC236}">
                    <a16:creationId xmlns:a16="http://schemas.microsoft.com/office/drawing/2014/main" id="{3816EE00-975D-D8C3-387D-71AAADA061A1}"/>
                  </a:ext>
                </a:extLst>
              </p14:cNvPr>
              <p14:cNvContentPartPr/>
              <p14:nvPr/>
            </p14:nvContentPartPr>
            <p14:xfrm>
              <a:off x="7321783" y="6409004"/>
              <a:ext cx="578520" cy="264240"/>
            </p14:xfrm>
          </p:contentPart>
        </mc:Choice>
        <mc:Fallback>
          <p:pic>
            <p:nvPicPr>
              <p:cNvPr id="177" name="Ink 177">
                <a:extLst>
                  <a:ext uri="{FF2B5EF4-FFF2-40B4-BE49-F238E27FC236}">
                    <a16:creationId xmlns:a16="http://schemas.microsoft.com/office/drawing/2014/main" id="{3816EE00-975D-D8C3-387D-71AAADA061A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314228" y="6401444"/>
                <a:ext cx="593631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84" name="Ink 184">
                <a:extLst>
                  <a:ext uri="{FF2B5EF4-FFF2-40B4-BE49-F238E27FC236}">
                    <a16:creationId xmlns:a16="http://schemas.microsoft.com/office/drawing/2014/main" id="{C36F789D-DCB9-0A32-3324-30E08501B619}"/>
                  </a:ext>
                </a:extLst>
              </p14:cNvPr>
              <p14:cNvContentPartPr/>
              <p14:nvPr/>
            </p14:nvContentPartPr>
            <p14:xfrm>
              <a:off x="4058743" y="4507484"/>
              <a:ext cx="1113120" cy="2271240"/>
            </p14:xfrm>
          </p:contentPart>
        </mc:Choice>
        <mc:Fallback>
          <p:pic>
            <p:nvPicPr>
              <p:cNvPr id="184" name="Ink 184">
                <a:extLst>
                  <a:ext uri="{FF2B5EF4-FFF2-40B4-BE49-F238E27FC236}">
                    <a16:creationId xmlns:a16="http://schemas.microsoft.com/office/drawing/2014/main" id="{C36F789D-DCB9-0A32-3324-30E08501B61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051185" y="4497404"/>
                <a:ext cx="1127875" cy="22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ED8145A9-1314-5325-EA16-89E30F33F44A}"/>
                  </a:ext>
                </a:extLst>
              </p14:cNvPr>
              <p14:cNvContentPartPr/>
              <p14:nvPr/>
            </p14:nvContentPartPr>
            <p14:xfrm>
              <a:off x="2830063" y="4736804"/>
              <a:ext cx="1200600" cy="1638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ED8145A9-1314-5325-EA16-89E30F33F4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819983" y="4726724"/>
                <a:ext cx="12207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1DB2417-82CD-3C54-B1B0-28AEAC026B18}"/>
                  </a:ext>
                </a:extLst>
              </p14:cNvPr>
              <p14:cNvContentPartPr/>
              <p14:nvPr/>
            </p14:nvContentPartPr>
            <p14:xfrm>
              <a:off x="3939223" y="4560764"/>
              <a:ext cx="138600" cy="3650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1DB2417-82CD-3C54-B1B0-28AEAC026B1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29143" y="4550684"/>
                <a:ext cx="15876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44AA0EE-74AF-E198-53C5-192330AB9DF9}"/>
                  </a:ext>
                </a:extLst>
              </p14:cNvPr>
              <p14:cNvContentPartPr/>
              <p14:nvPr/>
            </p14:nvContentPartPr>
            <p14:xfrm>
              <a:off x="2770663" y="5277524"/>
              <a:ext cx="1628640" cy="3650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44AA0EE-74AF-E198-53C5-192330AB9DF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63103" y="5269964"/>
                <a:ext cx="164376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BC4B3DD-6EAC-8BDE-E595-61BD4D4C5546}"/>
                  </a:ext>
                </a:extLst>
              </p14:cNvPr>
              <p14:cNvContentPartPr/>
              <p14:nvPr/>
            </p14:nvContentPartPr>
            <p14:xfrm>
              <a:off x="4008343" y="5214524"/>
              <a:ext cx="256680" cy="3902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BC4B3DD-6EAC-8BDE-E595-61BD4D4C554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998263" y="5204444"/>
                <a:ext cx="2768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B61301B-AEC7-6190-4F06-F5BC25F5C930}"/>
                  </a:ext>
                </a:extLst>
              </p14:cNvPr>
              <p14:cNvContentPartPr/>
              <p14:nvPr/>
            </p14:nvContentPartPr>
            <p14:xfrm>
              <a:off x="2790103" y="5868284"/>
              <a:ext cx="1180800" cy="1324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B61301B-AEC7-6190-4F06-F5BC25F5C93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782543" y="5860724"/>
                <a:ext cx="11959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0254DF5-81DB-E3ED-CDC8-4DD8A33319DC}"/>
                  </a:ext>
                </a:extLst>
              </p14:cNvPr>
              <p14:cNvContentPartPr/>
              <p14:nvPr/>
            </p14:nvContentPartPr>
            <p14:xfrm>
              <a:off x="3857503" y="5655884"/>
              <a:ext cx="132480" cy="4014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0254DF5-81DB-E3ED-CDC8-4DD8A33319D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47423" y="5645804"/>
                <a:ext cx="15264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10A015F-1C03-848F-A561-D03F3EA29AA5}"/>
                  </a:ext>
                </a:extLst>
              </p14:cNvPr>
              <p14:cNvContentPartPr/>
              <p14:nvPr/>
            </p14:nvContentPartPr>
            <p14:xfrm>
              <a:off x="2718103" y="6346004"/>
              <a:ext cx="1215000" cy="568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10A015F-1C03-848F-A561-D03F3EA29AA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708023" y="6335924"/>
                <a:ext cx="12355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5D72B9C-F073-3DA9-484B-C87E936D4EFE}"/>
                  </a:ext>
                </a:extLst>
              </p14:cNvPr>
              <p14:cNvContentPartPr/>
              <p14:nvPr/>
            </p14:nvContentPartPr>
            <p14:xfrm>
              <a:off x="3687943" y="6163844"/>
              <a:ext cx="156960" cy="3963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5D72B9C-F073-3DA9-484B-C87E936D4EF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677863" y="6153764"/>
                <a:ext cx="1771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BC45D5F-565C-09F5-DDC4-0F2E1F2838C6}"/>
                  </a:ext>
                </a:extLst>
              </p14:cNvPr>
              <p14:cNvContentPartPr/>
              <p14:nvPr/>
            </p14:nvContentPartPr>
            <p14:xfrm>
              <a:off x="576463" y="5051804"/>
              <a:ext cx="86400" cy="4334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BC45D5F-565C-09F5-DDC4-0F2E1F2838C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8903" y="5044244"/>
                <a:ext cx="10152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0A6BD28-C534-24B1-2192-9EA6EAE5F678}"/>
                  </a:ext>
                </a:extLst>
              </p14:cNvPr>
              <p14:cNvContentPartPr/>
              <p14:nvPr/>
            </p14:nvContentPartPr>
            <p14:xfrm>
              <a:off x="600943" y="4988084"/>
              <a:ext cx="200880" cy="3902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0A6BD28-C534-24B1-2192-9EA6EAE5F67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3383" y="4980524"/>
                <a:ext cx="2160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0E25BDD5-2CB0-8A96-DA67-A5DB69014ECB}"/>
                  </a:ext>
                </a:extLst>
              </p14:cNvPr>
              <p14:cNvContentPartPr/>
              <p14:nvPr/>
            </p14:nvContentPartPr>
            <p14:xfrm>
              <a:off x="701383" y="5283644"/>
              <a:ext cx="276840" cy="1324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0E25BDD5-2CB0-8A96-DA67-A5DB69014EC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91303" y="5273564"/>
                <a:ext cx="2973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1F900D17-E198-75A2-DADA-E2221AEAAD23}"/>
                  </a:ext>
                </a:extLst>
              </p14:cNvPr>
              <p14:cNvContentPartPr/>
              <p14:nvPr/>
            </p14:nvContentPartPr>
            <p14:xfrm>
              <a:off x="1022143" y="5327564"/>
              <a:ext cx="145080" cy="1371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1F900D17-E198-75A2-DADA-E2221AEAAD2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14583" y="5320004"/>
                <a:ext cx="1602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06C88F94-5408-A695-C800-2749ACE1C4CE}"/>
                  </a:ext>
                </a:extLst>
              </p14:cNvPr>
              <p14:cNvContentPartPr/>
              <p14:nvPr/>
            </p14:nvContentPartPr>
            <p14:xfrm>
              <a:off x="1166863" y="5108324"/>
              <a:ext cx="151200" cy="3643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06C88F94-5408-A695-C800-2749ACE1C4C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59303" y="5100764"/>
                <a:ext cx="1663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3E4ABB10-35B3-B6D4-97D9-581FB25AADB4}"/>
                  </a:ext>
                </a:extLst>
              </p14:cNvPr>
              <p14:cNvContentPartPr/>
              <p14:nvPr/>
            </p14:nvContentPartPr>
            <p14:xfrm>
              <a:off x="1198183" y="5314964"/>
              <a:ext cx="283320" cy="1512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3E4ABB10-35B3-B6D4-97D9-581FB25AADB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88103" y="5304884"/>
                <a:ext cx="303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F46C069-7046-160A-4ACF-C0E1DC613F64}"/>
                  </a:ext>
                </a:extLst>
              </p14:cNvPr>
              <p14:cNvContentPartPr/>
              <p14:nvPr/>
            </p14:nvContentPartPr>
            <p14:xfrm>
              <a:off x="1313383" y="5206244"/>
              <a:ext cx="29520" cy="338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F46C069-7046-160A-4ACF-C0E1DC613F6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305823" y="5198684"/>
                <a:ext cx="446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8A1EE1B3-A851-453B-7EEA-898AA6A587F5}"/>
                  </a:ext>
                </a:extLst>
              </p14:cNvPr>
              <p14:cNvContentPartPr/>
              <p14:nvPr/>
            </p14:nvContentPartPr>
            <p14:xfrm>
              <a:off x="1449463" y="5245844"/>
              <a:ext cx="157680" cy="2016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8A1EE1B3-A851-453B-7EEA-898AA6A587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439383" y="5235764"/>
                <a:ext cx="1778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FFEA99E2-C699-4458-8464-7049DFAF8ADD}"/>
                  </a:ext>
                </a:extLst>
              </p14:cNvPr>
              <p14:cNvContentPartPr/>
              <p14:nvPr/>
            </p14:nvContentPartPr>
            <p14:xfrm>
              <a:off x="1733143" y="5265644"/>
              <a:ext cx="119160" cy="1378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FFEA99E2-C699-4458-8464-7049DFAF8AD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723063" y="5255204"/>
                <a:ext cx="1393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AC5B2E8-B95A-3DAC-BEE1-293D1CFA81D8}"/>
                  </a:ext>
                </a:extLst>
              </p14:cNvPr>
              <p14:cNvContentPartPr/>
              <p14:nvPr/>
            </p14:nvContentPartPr>
            <p14:xfrm>
              <a:off x="1883623" y="5241884"/>
              <a:ext cx="163800" cy="3816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AC5B2E8-B95A-3DAC-BEE1-293D1CFA81D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876063" y="5234324"/>
                <a:ext cx="1789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25652E7D-04DF-A22C-E9F7-50589A9E104A}"/>
                  </a:ext>
                </a:extLst>
              </p14:cNvPr>
              <p14:cNvContentPartPr/>
              <p14:nvPr/>
            </p14:nvContentPartPr>
            <p14:xfrm>
              <a:off x="1958863" y="5151524"/>
              <a:ext cx="75960" cy="2455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25652E7D-04DF-A22C-E9F7-50589A9E104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948783" y="5141444"/>
                <a:ext cx="961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EC5EC641-9BA6-3CDD-AA7E-DA8A50D747F8}"/>
                  </a:ext>
                </a:extLst>
              </p14:cNvPr>
              <p14:cNvContentPartPr/>
              <p14:nvPr/>
            </p14:nvContentPartPr>
            <p14:xfrm>
              <a:off x="2122303" y="5227124"/>
              <a:ext cx="289440" cy="1512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EC5EC641-9BA6-3CDD-AA7E-DA8A50D747F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112223" y="5217044"/>
                <a:ext cx="3096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DBEC2FE-3BB6-FF16-8455-4DE51D20EDB1}"/>
                  </a:ext>
                </a:extLst>
              </p14:cNvPr>
              <p14:cNvContentPartPr/>
              <p14:nvPr/>
            </p14:nvContentPartPr>
            <p14:xfrm>
              <a:off x="2336143" y="5039204"/>
              <a:ext cx="226800" cy="32040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DBEC2FE-3BB6-FF16-8455-4DE51D20EDB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326063" y="5029124"/>
                <a:ext cx="24696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B8EDF7BD-F262-C1DA-F025-59D9CB7AA45A}"/>
                  </a:ext>
                </a:extLst>
              </p14:cNvPr>
              <p14:cNvContentPartPr/>
              <p14:nvPr/>
            </p14:nvContentPartPr>
            <p14:xfrm>
              <a:off x="2436583" y="5183204"/>
              <a:ext cx="283320" cy="1576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B8EDF7BD-F262-C1DA-F025-59D9CB7AA45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426503" y="5173124"/>
                <a:ext cx="3034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797068AD-8F11-6E6B-2F4D-D64522A684F4}"/>
                  </a:ext>
                </a:extLst>
              </p14:cNvPr>
              <p14:cNvContentPartPr/>
              <p14:nvPr/>
            </p14:nvContentPartPr>
            <p14:xfrm>
              <a:off x="2688223" y="5183204"/>
              <a:ext cx="56880" cy="129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797068AD-8F11-6E6B-2F4D-D64522A684F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678143" y="5173124"/>
                <a:ext cx="770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A826E3A9-EA48-87B2-F1A0-0FA77B947D69}"/>
                  </a:ext>
                </a:extLst>
              </p14:cNvPr>
              <p14:cNvContentPartPr/>
              <p14:nvPr/>
            </p14:nvContentPartPr>
            <p14:xfrm>
              <a:off x="2767063" y="5252324"/>
              <a:ext cx="286200" cy="871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A826E3A9-EA48-87B2-F1A0-0FA77B947D6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756983" y="5242244"/>
                <a:ext cx="3063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8D3B86CB-2518-B7EA-609C-777EFDD5813A}"/>
                  </a:ext>
                </a:extLst>
              </p14:cNvPr>
              <p14:cNvContentPartPr/>
              <p14:nvPr/>
            </p14:nvContentPartPr>
            <p14:xfrm>
              <a:off x="2997103" y="5183924"/>
              <a:ext cx="175680" cy="4878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8D3B86CB-2518-B7EA-609C-777EFDD5813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987023" y="5173484"/>
                <a:ext cx="19584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DA91C70-7BB5-03E3-723F-07FF3C86B433}"/>
                  </a:ext>
                </a:extLst>
              </p14:cNvPr>
              <p14:cNvContentPartPr/>
              <p14:nvPr/>
            </p14:nvContentPartPr>
            <p14:xfrm>
              <a:off x="2813863" y="4868564"/>
              <a:ext cx="94680" cy="507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DA91C70-7BB5-03E3-723F-07FF3C86B43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803783" y="4858484"/>
                <a:ext cx="1148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A3048A6-6F48-A6A9-DE8C-6D939D5E0770}"/>
                  </a:ext>
                </a:extLst>
              </p14:cNvPr>
              <p14:cNvContentPartPr/>
              <p14:nvPr/>
            </p14:nvContentPartPr>
            <p14:xfrm>
              <a:off x="678343" y="5642564"/>
              <a:ext cx="438480" cy="4636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A3048A6-6F48-A6A9-DE8C-6D939D5E077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68263" y="5632484"/>
                <a:ext cx="45864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B0F1CD04-4316-4108-62B8-EF79D24999CB}"/>
                  </a:ext>
                </a:extLst>
              </p14:cNvPr>
              <p14:cNvContentPartPr/>
              <p14:nvPr/>
            </p14:nvContentPartPr>
            <p14:xfrm>
              <a:off x="1028263" y="5849564"/>
              <a:ext cx="220320" cy="946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B0F1CD04-4316-4108-62B8-EF79D24999C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20703" y="5842004"/>
                <a:ext cx="2354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347ED75-0B32-0A2A-41DF-6C517495E1CC}"/>
                  </a:ext>
                </a:extLst>
              </p14:cNvPr>
              <p14:cNvContentPartPr/>
              <p14:nvPr/>
            </p14:nvContentPartPr>
            <p14:xfrm>
              <a:off x="1254703" y="5836964"/>
              <a:ext cx="264240" cy="1576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347ED75-0B32-0A2A-41DF-6C517495E1C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247143" y="5829404"/>
                <a:ext cx="2793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8829A7A-0916-A822-4B6D-A49F35F3FDCD}"/>
                  </a:ext>
                </a:extLst>
              </p14:cNvPr>
              <p14:cNvContentPartPr/>
              <p14:nvPr/>
            </p14:nvContentPartPr>
            <p14:xfrm>
              <a:off x="1493743" y="5645444"/>
              <a:ext cx="189000" cy="33012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8829A7A-0916-A822-4B6D-A49F35F3FDC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486183" y="5637884"/>
                <a:ext cx="20412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35A8304-AB80-CD71-E23D-2B2B96B9D2B4}"/>
                  </a:ext>
                </a:extLst>
              </p14:cNvPr>
              <p14:cNvContentPartPr/>
              <p14:nvPr/>
            </p14:nvContentPartPr>
            <p14:xfrm>
              <a:off x="1568983" y="5773964"/>
              <a:ext cx="452880" cy="28332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35A8304-AB80-CD71-E23D-2B2B96B9D2B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558903" y="5763884"/>
                <a:ext cx="4734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62C54954-5B7F-5E9F-A523-192DB14DA8D9}"/>
                  </a:ext>
                </a:extLst>
              </p14:cNvPr>
              <p14:cNvContentPartPr/>
              <p14:nvPr/>
            </p14:nvContentPartPr>
            <p14:xfrm>
              <a:off x="2223103" y="5804924"/>
              <a:ext cx="478080" cy="2084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62C54954-5B7F-5E9F-A523-192DB14DA8D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212663" y="5794844"/>
                <a:ext cx="4982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C242F9A-5875-BC16-E136-26D2DA342150}"/>
                  </a:ext>
                </a:extLst>
              </p14:cNvPr>
              <p14:cNvContentPartPr/>
              <p14:nvPr/>
            </p14:nvContentPartPr>
            <p14:xfrm>
              <a:off x="2285743" y="5588204"/>
              <a:ext cx="63360" cy="792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C242F9A-5875-BC16-E136-26D2DA34215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275663" y="5578124"/>
                <a:ext cx="835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B9C02DC8-8415-F894-8BD3-57A8BDAED5E8}"/>
                  </a:ext>
                </a:extLst>
              </p14:cNvPr>
              <p14:cNvContentPartPr/>
              <p14:nvPr/>
            </p14:nvContentPartPr>
            <p14:xfrm>
              <a:off x="1129063" y="6484604"/>
              <a:ext cx="308520" cy="2394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B9C02DC8-8415-F894-8BD3-57A8BDAED5E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18983" y="6474524"/>
                <a:ext cx="3286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B45996C6-0948-C3AF-D90F-75CC80BFE5C1}"/>
                  </a:ext>
                </a:extLst>
              </p14:cNvPr>
              <p14:cNvContentPartPr/>
              <p14:nvPr/>
            </p14:nvContentPartPr>
            <p14:xfrm>
              <a:off x="1040863" y="6247004"/>
              <a:ext cx="428040" cy="5396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B45996C6-0948-C3AF-D90F-75CC80BFE5C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30783" y="6236924"/>
                <a:ext cx="44820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5F24729A-3AE8-579B-D9C9-7B9D02882EA1}"/>
                  </a:ext>
                </a:extLst>
              </p14:cNvPr>
              <p14:cNvContentPartPr/>
              <p14:nvPr/>
            </p14:nvContentPartPr>
            <p14:xfrm>
              <a:off x="1588063" y="6531404"/>
              <a:ext cx="220320" cy="2552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5F24729A-3AE8-579B-D9C9-7B9D02882EA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77983" y="6521324"/>
                <a:ext cx="2404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26BFF1F2-C0F7-D4AE-E7EF-582E2301B4D3}"/>
                  </a:ext>
                </a:extLst>
              </p14:cNvPr>
              <p14:cNvContentPartPr/>
              <p14:nvPr/>
            </p14:nvContentPartPr>
            <p14:xfrm>
              <a:off x="1990183" y="6685844"/>
              <a:ext cx="25560" cy="633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26BFF1F2-C0F7-D4AE-E7EF-582E2301B4D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982623" y="6678284"/>
                <a:ext cx="40680" cy="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34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9">
                <a:extLst>
                  <a:ext uri="{FF2B5EF4-FFF2-40B4-BE49-F238E27FC236}">
                    <a16:creationId xmlns:a16="http://schemas.microsoft.com/office/drawing/2014/main" id="{087F78FC-C171-5333-3348-FE001BBD508E}"/>
                  </a:ext>
                </a:extLst>
              </p14:cNvPr>
              <p14:cNvContentPartPr/>
              <p14:nvPr/>
            </p14:nvContentPartPr>
            <p14:xfrm>
              <a:off x="6793663" y="243284"/>
              <a:ext cx="525240" cy="446040"/>
            </p14:xfrm>
          </p:contentPart>
        </mc:Choice>
        <mc:Fallback>
          <p:pic>
            <p:nvPicPr>
              <p:cNvPr id="27" name="Ink 29">
                <a:extLst>
                  <a:ext uri="{FF2B5EF4-FFF2-40B4-BE49-F238E27FC236}">
                    <a16:creationId xmlns:a16="http://schemas.microsoft.com/office/drawing/2014/main" id="{087F78FC-C171-5333-3348-FE001BBD50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6098" y="235724"/>
                <a:ext cx="54037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9">
                <a:extLst>
                  <a:ext uri="{FF2B5EF4-FFF2-40B4-BE49-F238E27FC236}">
                    <a16:creationId xmlns:a16="http://schemas.microsoft.com/office/drawing/2014/main" id="{7E4145D0-13D3-DB25-FED3-CBF005CF14D8}"/>
                  </a:ext>
                </a:extLst>
              </p14:cNvPr>
              <p14:cNvContentPartPr/>
              <p14:nvPr/>
            </p14:nvContentPartPr>
            <p14:xfrm>
              <a:off x="4530343" y="-85396"/>
              <a:ext cx="1722960" cy="861840"/>
            </p14:xfrm>
          </p:contentPart>
        </mc:Choice>
        <mc:Fallback>
          <p:pic>
            <p:nvPicPr>
              <p:cNvPr id="28" name="Ink 29">
                <a:extLst>
                  <a:ext uri="{FF2B5EF4-FFF2-40B4-BE49-F238E27FC236}">
                    <a16:creationId xmlns:a16="http://schemas.microsoft.com/office/drawing/2014/main" id="{7E4145D0-13D3-DB25-FED3-CBF005CF14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2783" y="-92956"/>
                <a:ext cx="1738080" cy="8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B84440C7-41AE-6B68-4065-7A7588224BE2}"/>
                  </a:ext>
                </a:extLst>
              </p14:cNvPr>
              <p14:cNvContentPartPr/>
              <p14:nvPr/>
            </p14:nvContentPartPr>
            <p14:xfrm>
              <a:off x="897583" y="191084"/>
              <a:ext cx="3268440" cy="635400"/>
            </p14:xfrm>
          </p:contentPart>
        </mc:Choice>
        <mc:Fallback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B84440C7-41AE-6B68-4065-7A7588224B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0383" y="183524"/>
                <a:ext cx="328320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8291BBA0-FCB3-F876-66BF-3C7BE20AE77A}"/>
                  </a:ext>
                </a:extLst>
              </p14:cNvPr>
              <p14:cNvContentPartPr/>
              <p14:nvPr/>
            </p14:nvContentPartPr>
            <p14:xfrm>
              <a:off x="7724983" y="105404"/>
              <a:ext cx="3935520" cy="2179440"/>
            </p14:xfrm>
          </p:contentPart>
        </mc:Choice>
        <mc:Fallback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8291BBA0-FCB3-F876-66BF-3C7BE20AE7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17423" y="98203"/>
                <a:ext cx="3950640" cy="2194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38C3F4A2-53D3-574D-3450-7B8208C5AEFB}"/>
                  </a:ext>
                </a:extLst>
              </p14:cNvPr>
              <p14:cNvContentPartPr/>
              <p14:nvPr/>
            </p14:nvContentPartPr>
            <p14:xfrm>
              <a:off x="2324983" y="1126364"/>
              <a:ext cx="1382040" cy="1001520"/>
            </p14:xfrm>
          </p:contentPart>
        </mc:Choice>
        <mc:Fallback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38C3F4A2-53D3-574D-3450-7B8208C5AE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17423" y="1118804"/>
                <a:ext cx="1397160" cy="10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0" name="Ink 71">
                <a:extLst>
                  <a:ext uri="{FF2B5EF4-FFF2-40B4-BE49-F238E27FC236}">
                    <a16:creationId xmlns:a16="http://schemas.microsoft.com/office/drawing/2014/main" id="{1522366B-64EF-655D-B2B7-263D70DEF368}"/>
                  </a:ext>
                </a:extLst>
              </p14:cNvPr>
              <p14:cNvContentPartPr/>
              <p14:nvPr/>
            </p14:nvContentPartPr>
            <p14:xfrm>
              <a:off x="3763183" y="2833484"/>
              <a:ext cx="1634400" cy="483840"/>
            </p14:xfrm>
          </p:contentPart>
        </mc:Choice>
        <mc:Fallback>
          <p:pic>
            <p:nvPicPr>
              <p:cNvPr id="70" name="Ink 71">
                <a:extLst>
                  <a:ext uri="{FF2B5EF4-FFF2-40B4-BE49-F238E27FC236}">
                    <a16:creationId xmlns:a16="http://schemas.microsoft.com/office/drawing/2014/main" id="{1522366B-64EF-655D-B2B7-263D70DEF3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55623" y="2825924"/>
                <a:ext cx="164952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1F639789-A42E-5005-9129-B0F2DAC3DECE}"/>
                  </a:ext>
                </a:extLst>
              </p14:cNvPr>
              <p14:cNvContentPartPr/>
              <p14:nvPr/>
            </p14:nvContentPartPr>
            <p14:xfrm>
              <a:off x="1738903" y="2938244"/>
              <a:ext cx="1320480" cy="567000"/>
            </p14:xfrm>
          </p:contentPart>
        </mc:Choice>
        <mc:Fallback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1F639789-A42E-5005-9129-B0F2DAC3DE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31343" y="2930684"/>
                <a:ext cx="133560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3" name="Ink 84">
                <a:extLst>
                  <a:ext uri="{FF2B5EF4-FFF2-40B4-BE49-F238E27FC236}">
                    <a16:creationId xmlns:a16="http://schemas.microsoft.com/office/drawing/2014/main" id="{449A3F74-710E-9649-78AD-690720D2CE60}"/>
                  </a:ext>
                </a:extLst>
              </p14:cNvPr>
              <p14:cNvContentPartPr/>
              <p14:nvPr/>
            </p14:nvContentPartPr>
            <p14:xfrm>
              <a:off x="4530343" y="4859924"/>
              <a:ext cx="1414800" cy="488160"/>
            </p14:xfrm>
          </p:contentPart>
        </mc:Choice>
        <mc:Fallback>
          <p:pic>
            <p:nvPicPr>
              <p:cNvPr id="83" name="Ink 84">
                <a:extLst>
                  <a:ext uri="{FF2B5EF4-FFF2-40B4-BE49-F238E27FC236}">
                    <a16:creationId xmlns:a16="http://schemas.microsoft.com/office/drawing/2014/main" id="{449A3F74-710E-9649-78AD-690720D2CE6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22783" y="4852358"/>
                <a:ext cx="1432440" cy="503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4" name="Ink 84">
                <a:extLst>
                  <a:ext uri="{FF2B5EF4-FFF2-40B4-BE49-F238E27FC236}">
                    <a16:creationId xmlns:a16="http://schemas.microsoft.com/office/drawing/2014/main" id="{D77A92F5-5281-621E-16E8-9DF0D8AE7A3C}"/>
                  </a:ext>
                </a:extLst>
              </p14:cNvPr>
              <p14:cNvContentPartPr/>
              <p14:nvPr/>
            </p14:nvContentPartPr>
            <p14:xfrm>
              <a:off x="1821343" y="4926524"/>
              <a:ext cx="2099520" cy="565920"/>
            </p14:xfrm>
          </p:contentPart>
        </mc:Choice>
        <mc:Fallback>
          <p:pic>
            <p:nvPicPr>
              <p:cNvPr id="84" name="Ink 84">
                <a:extLst>
                  <a:ext uri="{FF2B5EF4-FFF2-40B4-BE49-F238E27FC236}">
                    <a16:creationId xmlns:a16="http://schemas.microsoft.com/office/drawing/2014/main" id="{D77A92F5-5281-621E-16E8-9DF0D8AE7A3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13783" y="4918969"/>
                <a:ext cx="2114640" cy="581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7" name="Ink 98">
                <a:extLst>
                  <a:ext uri="{FF2B5EF4-FFF2-40B4-BE49-F238E27FC236}">
                    <a16:creationId xmlns:a16="http://schemas.microsoft.com/office/drawing/2014/main" id="{24E30A3D-E16E-FAF5-0ED9-7F1FA816DAF6}"/>
                  </a:ext>
                </a:extLst>
              </p14:cNvPr>
              <p14:cNvContentPartPr/>
              <p14:nvPr/>
            </p14:nvContentPartPr>
            <p14:xfrm>
              <a:off x="4002223" y="3971444"/>
              <a:ext cx="1370880" cy="489960"/>
            </p14:xfrm>
          </p:contentPart>
        </mc:Choice>
        <mc:Fallback>
          <p:pic>
            <p:nvPicPr>
              <p:cNvPr id="97" name="Ink 98">
                <a:extLst>
                  <a:ext uri="{FF2B5EF4-FFF2-40B4-BE49-F238E27FC236}">
                    <a16:creationId xmlns:a16="http://schemas.microsoft.com/office/drawing/2014/main" id="{24E30A3D-E16E-FAF5-0ED9-7F1FA816DA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94663" y="3963884"/>
                <a:ext cx="138600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E83D6833-3DEF-C7A9-F641-3FEA0E4A7CA7}"/>
                  </a:ext>
                </a:extLst>
              </p14:cNvPr>
              <p14:cNvContentPartPr/>
              <p14:nvPr/>
            </p14:nvContentPartPr>
            <p14:xfrm>
              <a:off x="1010983" y="4128044"/>
              <a:ext cx="2589120" cy="465480"/>
            </p14:xfrm>
          </p:contentPart>
        </mc:Choice>
        <mc:Fallback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E83D6833-3DEF-C7A9-F641-3FEA0E4A7CA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3423" y="4120484"/>
                <a:ext cx="260424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49FA241B-EEE1-C453-C8C8-4CDF9EE7ABE9}"/>
                  </a:ext>
                </a:extLst>
              </p14:cNvPr>
              <p14:cNvContentPartPr/>
              <p14:nvPr/>
            </p14:nvContentPartPr>
            <p14:xfrm>
              <a:off x="5901583" y="2732324"/>
              <a:ext cx="569520" cy="616320"/>
            </p14:xfrm>
          </p:contentPart>
        </mc:Choice>
        <mc:Fallback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49FA241B-EEE1-C453-C8C8-4CDF9EE7ABE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94023" y="2724764"/>
                <a:ext cx="58464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9D5C08D-678B-2BAC-5B1A-A3F5A827CF93}"/>
                  </a:ext>
                </a:extLst>
              </p14:cNvPr>
              <p14:cNvContentPartPr/>
              <p14:nvPr/>
            </p14:nvContentPartPr>
            <p14:xfrm>
              <a:off x="6749743" y="2688044"/>
              <a:ext cx="207720" cy="3585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9D5C08D-678B-2BAC-5B1A-A3F5A827CF9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2183" y="2680484"/>
                <a:ext cx="22284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1D11E05-976C-8250-789E-FF5B58C9F030}"/>
                  </a:ext>
                </a:extLst>
              </p14:cNvPr>
              <p14:cNvContentPartPr/>
              <p14:nvPr/>
            </p14:nvContentPartPr>
            <p14:xfrm>
              <a:off x="6719503" y="2945804"/>
              <a:ext cx="225360" cy="190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1D11E05-976C-8250-789E-FF5B58C9F03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11943" y="2938604"/>
                <a:ext cx="2404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8D2F5CE-5154-7DB1-0844-0C3AEBE3ABFD}"/>
                  </a:ext>
                </a:extLst>
              </p14:cNvPr>
              <p14:cNvContentPartPr/>
              <p14:nvPr/>
            </p14:nvContentPartPr>
            <p14:xfrm>
              <a:off x="6916063" y="2691644"/>
              <a:ext cx="274320" cy="2671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8D2F5CE-5154-7DB1-0844-0C3AEBE3ABF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08503" y="2684084"/>
                <a:ext cx="2894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FD90FFC-DCAA-1177-C82D-22138E1BF5A3}"/>
                  </a:ext>
                </a:extLst>
              </p14:cNvPr>
              <p14:cNvContentPartPr/>
              <p14:nvPr/>
            </p14:nvContentPartPr>
            <p14:xfrm>
              <a:off x="7120543" y="2685524"/>
              <a:ext cx="270720" cy="2988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FD90FFC-DCAA-1177-C82D-22138E1BF5A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12983" y="2677964"/>
                <a:ext cx="2858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879D243-B1D8-9E79-9633-2F46749876D2}"/>
                  </a:ext>
                </a:extLst>
              </p14:cNvPr>
              <p14:cNvContentPartPr/>
              <p14:nvPr/>
            </p14:nvContentPartPr>
            <p14:xfrm>
              <a:off x="7686463" y="2656724"/>
              <a:ext cx="295920" cy="3398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879D243-B1D8-9E79-9633-2F46749876D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78903" y="2649164"/>
                <a:ext cx="31104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F4BCBCD-1231-1CDF-2F0A-E082FD0F76FB}"/>
                  </a:ext>
                </a:extLst>
              </p14:cNvPr>
              <p14:cNvContentPartPr/>
              <p14:nvPr/>
            </p14:nvContentPartPr>
            <p14:xfrm>
              <a:off x="7863223" y="2820164"/>
              <a:ext cx="226080" cy="820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F4BCBCD-1231-1CDF-2F0A-E082FD0F76F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55663" y="2812604"/>
                <a:ext cx="2412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89DC519-3B0C-6D13-C9DC-149F3913DB38}"/>
                  </a:ext>
                </a:extLst>
              </p14:cNvPr>
              <p14:cNvContentPartPr/>
              <p14:nvPr/>
            </p14:nvContentPartPr>
            <p14:xfrm>
              <a:off x="8051863" y="2788844"/>
              <a:ext cx="276120" cy="1134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89DC519-3B0C-6D13-C9DC-149F3913DB3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44303" y="2781284"/>
                <a:ext cx="2912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D58EF0D-D8E5-CD21-FD37-E3EF73DDA461}"/>
                  </a:ext>
                </a:extLst>
              </p14:cNvPr>
              <p14:cNvContentPartPr/>
              <p14:nvPr/>
            </p14:nvContentPartPr>
            <p14:xfrm>
              <a:off x="8177503" y="2563124"/>
              <a:ext cx="267120" cy="3456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D58EF0D-D8E5-CD21-FD37-E3EF73DDA46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69943" y="2555564"/>
                <a:ext cx="2822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DB00DB6-ED90-F2AF-F845-82A60BFD4F58}"/>
                  </a:ext>
                </a:extLst>
              </p14:cNvPr>
              <p14:cNvContentPartPr/>
              <p14:nvPr/>
            </p14:nvContentPartPr>
            <p14:xfrm>
              <a:off x="8327623" y="2744924"/>
              <a:ext cx="377640" cy="1198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DB00DB6-ED90-F2AF-F845-82A60BFD4F5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20063" y="2737364"/>
                <a:ext cx="3927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52232C6-A5F4-7BF8-1E92-6B8F091C4D17}"/>
                  </a:ext>
                </a:extLst>
              </p14:cNvPr>
              <p14:cNvContentPartPr/>
              <p14:nvPr/>
            </p14:nvContentPartPr>
            <p14:xfrm>
              <a:off x="9126103" y="2333444"/>
              <a:ext cx="698400" cy="4622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52232C6-A5F4-7BF8-1E92-6B8F091C4D1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118543" y="2325884"/>
                <a:ext cx="71316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2F649D7-A2F5-9AD7-9985-86C08C2C27AB}"/>
                  </a:ext>
                </a:extLst>
              </p14:cNvPr>
              <p14:cNvContentPartPr/>
              <p14:nvPr/>
            </p14:nvContentPartPr>
            <p14:xfrm>
              <a:off x="9842863" y="2575004"/>
              <a:ext cx="346320" cy="1483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2F649D7-A2F5-9AD7-9985-86C08C2C27A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35303" y="2567444"/>
                <a:ext cx="3610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C4D9497-2E26-F9AB-56D6-F10E5D2216CF}"/>
                  </a:ext>
                </a:extLst>
              </p14:cNvPr>
              <p14:cNvContentPartPr/>
              <p14:nvPr/>
            </p14:nvContentPartPr>
            <p14:xfrm>
              <a:off x="10266943" y="2525324"/>
              <a:ext cx="255240" cy="4712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C4D9497-2E26-F9AB-56D6-F10E5D2216C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259383" y="2517764"/>
                <a:ext cx="27036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54E568D-A944-DEB8-301B-8E7DD7D3BEA7}"/>
                  </a:ext>
                </a:extLst>
              </p14:cNvPr>
              <p14:cNvContentPartPr/>
              <p14:nvPr/>
            </p14:nvContentPartPr>
            <p14:xfrm>
              <a:off x="10729543" y="2308964"/>
              <a:ext cx="358560" cy="4028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54E568D-A944-DEB8-301B-8E7DD7D3BEA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721983" y="2301404"/>
                <a:ext cx="3736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85BA2EB-19F8-21ED-C4F0-07251EAB58AB}"/>
                  </a:ext>
                </a:extLst>
              </p14:cNvPr>
              <p14:cNvContentPartPr/>
              <p14:nvPr/>
            </p14:nvContentPartPr>
            <p14:xfrm>
              <a:off x="9757183" y="2593724"/>
              <a:ext cx="235800" cy="1702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85BA2EB-19F8-21ED-C4F0-07251EAB58A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749623" y="2586524"/>
                <a:ext cx="2509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3486DCC-C273-211B-E680-DB9A79EE87BE}"/>
                  </a:ext>
                </a:extLst>
              </p14:cNvPr>
              <p14:cNvContentPartPr/>
              <p14:nvPr/>
            </p14:nvContentPartPr>
            <p14:xfrm>
              <a:off x="11302303" y="2449364"/>
              <a:ext cx="496440" cy="1825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3486DCC-C273-211B-E680-DB9A79EE87B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294743" y="2441804"/>
                <a:ext cx="5115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16A8223-A3B9-9C12-1C43-B8DDEC9EF162}"/>
                  </a:ext>
                </a:extLst>
              </p14:cNvPr>
              <p14:cNvContentPartPr/>
              <p14:nvPr/>
            </p14:nvContentPartPr>
            <p14:xfrm>
              <a:off x="11786503" y="2514164"/>
              <a:ext cx="226080" cy="1429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16A8223-A3B9-9C12-1C43-B8DDEC9EF16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778943" y="2506604"/>
                <a:ext cx="2412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7AA3841-0094-1D95-3D41-71A3D5D08A13}"/>
                  </a:ext>
                </a:extLst>
              </p14:cNvPr>
              <p14:cNvContentPartPr/>
              <p14:nvPr/>
            </p14:nvContentPartPr>
            <p14:xfrm>
              <a:off x="7416103" y="3204284"/>
              <a:ext cx="100800" cy="515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7AA3841-0094-1D95-3D41-71A3D5D08A1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08543" y="3197084"/>
                <a:ext cx="11592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701BBF8-915B-F19F-7D9C-F28811977FE5}"/>
                  </a:ext>
                </a:extLst>
              </p14:cNvPr>
              <p14:cNvContentPartPr/>
              <p14:nvPr/>
            </p14:nvContentPartPr>
            <p14:xfrm>
              <a:off x="7523023" y="3203564"/>
              <a:ext cx="100080" cy="2142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701BBF8-915B-F19F-7D9C-F28811977FE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15463" y="3196364"/>
                <a:ext cx="1152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B2B309E-9695-A7D7-68C4-FC1A14FBE605}"/>
                  </a:ext>
                </a:extLst>
              </p14:cNvPr>
              <p14:cNvContentPartPr/>
              <p14:nvPr/>
            </p14:nvContentPartPr>
            <p14:xfrm>
              <a:off x="7686463" y="3276284"/>
              <a:ext cx="402840" cy="1944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B2B309E-9695-A7D7-68C4-FC1A14FBE60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78903" y="3268724"/>
                <a:ext cx="4179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FC13703-5CB9-D73D-0385-88966708F68D}"/>
                  </a:ext>
                </a:extLst>
              </p14:cNvPr>
              <p14:cNvContentPartPr/>
              <p14:nvPr/>
            </p14:nvContentPartPr>
            <p14:xfrm>
              <a:off x="8145463" y="3323804"/>
              <a:ext cx="283320" cy="1310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FC13703-5CB9-D73D-0385-88966708F68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37903" y="3316244"/>
                <a:ext cx="2984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865FF83-CADD-5796-E698-5585DB704441}"/>
                  </a:ext>
                </a:extLst>
              </p14:cNvPr>
              <p14:cNvContentPartPr/>
              <p14:nvPr/>
            </p14:nvContentPartPr>
            <p14:xfrm>
              <a:off x="8730823" y="3241364"/>
              <a:ext cx="137880" cy="3146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865FF83-CADD-5796-E698-5585DB70444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23263" y="3233804"/>
                <a:ext cx="1530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E3DB5AE-CFB8-26D5-35F4-EEB5D7E61055}"/>
                  </a:ext>
                </a:extLst>
              </p14:cNvPr>
              <p14:cNvContentPartPr/>
              <p14:nvPr/>
            </p14:nvContentPartPr>
            <p14:xfrm>
              <a:off x="8761423" y="3197444"/>
              <a:ext cx="145080" cy="1638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E3DB5AE-CFB8-26D5-35F4-EEB5D7E6105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753863" y="3189884"/>
                <a:ext cx="1602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2FE3315-5DE0-25A6-1430-0282F2FA5F63}"/>
                  </a:ext>
                </a:extLst>
              </p14:cNvPr>
              <p14:cNvContentPartPr/>
              <p14:nvPr/>
            </p14:nvContentPartPr>
            <p14:xfrm>
              <a:off x="8865823" y="3025724"/>
              <a:ext cx="172800" cy="3294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2FE3315-5DE0-25A6-1430-0282F2FA5F6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858263" y="3018164"/>
                <a:ext cx="18792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7017080-409E-A966-1624-1608D29663BA}"/>
                  </a:ext>
                </a:extLst>
              </p14:cNvPr>
              <p14:cNvContentPartPr/>
              <p14:nvPr/>
            </p14:nvContentPartPr>
            <p14:xfrm>
              <a:off x="9100903" y="3228764"/>
              <a:ext cx="94680" cy="1134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7017080-409E-A966-1624-1608D29663B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093703" y="3221204"/>
                <a:ext cx="1098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4150B6D-BAA1-8CDD-4CE7-7EC2B5BD2787}"/>
                  </a:ext>
                </a:extLst>
              </p14:cNvPr>
              <p14:cNvContentPartPr/>
              <p14:nvPr/>
            </p14:nvContentPartPr>
            <p14:xfrm>
              <a:off x="9265063" y="3068924"/>
              <a:ext cx="353880" cy="2736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4150B6D-BAA1-8CDD-4CE7-7EC2B5BD278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257863" y="3061364"/>
                <a:ext cx="3690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00A17AB-43B0-75F2-E7CF-838130ADC694}"/>
                  </a:ext>
                </a:extLst>
              </p14:cNvPr>
              <p14:cNvContentPartPr/>
              <p14:nvPr/>
            </p14:nvContentPartPr>
            <p14:xfrm>
              <a:off x="9534703" y="3184844"/>
              <a:ext cx="182520" cy="820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00A17AB-43B0-75F2-E7CF-838130ADC69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527503" y="3177284"/>
                <a:ext cx="1976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44E3099-F1C5-E821-E00A-D4E391E2D84D}"/>
                  </a:ext>
                </a:extLst>
              </p14:cNvPr>
              <p14:cNvContentPartPr/>
              <p14:nvPr/>
            </p14:nvContentPartPr>
            <p14:xfrm>
              <a:off x="9805063" y="3253964"/>
              <a:ext cx="69480" cy="694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44E3099-F1C5-E821-E00A-D4E391E2D84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797863" y="3246404"/>
                <a:ext cx="846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4" name="Ink 158">
                <a:extLst>
                  <a:ext uri="{FF2B5EF4-FFF2-40B4-BE49-F238E27FC236}">
                    <a16:creationId xmlns:a16="http://schemas.microsoft.com/office/drawing/2014/main" id="{653D1848-6705-B709-637B-47F24C231E3B}"/>
                  </a:ext>
                </a:extLst>
              </p14:cNvPr>
              <p14:cNvContentPartPr/>
              <p14:nvPr/>
            </p14:nvContentPartPr>
            <p14:xfrm>
              <a:off x="4278703" y="5772524"/>
              <a:ext cx="1748520" cy="807120"/>
            </p14:xfrm>
          </p:contentPart>
        </mc:Choice>
        <mc:Fallback>
          <p:pic>
            <p:nvPicPr>
              <p:cNvPr id="154" name="Ink 158">
                <a:extLst>
                  <a:ext uri="{FF2B5EF4-FFF2-40B4-BE49-F238E27FC236}">
                    <a16:creationId xmlns:a16="http://schemas.microsoft.com/office/drawing/2014/main" id="{653D1848-6705-B709-637B-47F24C231E3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271141" y="5764964"/>
                <a:ext cx="1766164" cy="8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5" name="Ink 158">
                <a:extLst>
                  <a:ext uri="{FF2B5EF4-FFF2-40B4-BE49-F238E27FC236}">
                    <a16:creationId xmlns:a16="http://schemas.microsoft.com/office/drawing/2014/main" id="{9DCF9FA9-9563-5346-E11F-793ECAC0BA81}"/>
                  </a:ext>
                </a:extLst>
              </p14:cNvPr>
              <p14:cNvContentPartPr/>
              <p14:nvPr/>
            </p14:nvContentPartPr>
            <p14:xfrm>
              <a:off x="2392663" y="5847764"/>
              <a:ext cx="1332720" cy="583560"/>
            </p14:xfrm>
          </p:contentPart>
        </mc:Choice>
        <mc:Fallback>
          <p:pic>
            <p:nvPicPr>
              <p:cNvPr id="155" name="Ink 158">
                <a:extLst>
                  <a:ext uri="{FF2B5EF4-FFF2-40B4-BE49-F238E27FC236}">
                    <a16:creationId xmlns:a16="http://schemas.microsoft.com/office/drawing/2014/main" id="{9DCF9FA9-9563-5346-E11F-793ECAC0BA8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385101" y="5840204"/>
                <a:ext cx="1347844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6" name="Ink 158">
                <a:extLst>
                  <a:ext uri="{FF2B5EF4-FFF2-40B4-BE49-F238E27FC236}">
                    <a16:creationId xmlns:a16="http://schemas.microsoft.com/office/drawing/2014/main" id="{18B3AAEC-2640-E81B-E8A2-0A0F870BDD7D}"/>
                  </a:ext>
                </a:extLst>
              </p14:cNvPr>
              <p14:cNvContentPartPr/>
              <p14:nvPr/>
            </p14:nvContentPartPr>
            <p14:xfrm>
              <a:off x="9119983" y="4882964"/>
              <a:ext cx="2282400" cy="578160"/>
            </p14:xfrm>
          </p:contentPart>
        </mc:Choice>
        <mc:Fallback>
          <p:pic>
            <p:nvPicPr>
              <p:cNvPr id="156" name="Ink 158">
                <a:extLst>
                  <a:ext uri="{FF2B5EF4-FFF2-40B4-BE49-F238E27FC236}">
                    <a16:creationId xmlns:a16="http://schemas.microsoft.com/office/drawing/2014/main" id="{18B3AAEC-2640-E81B-E8A2-0A0F870BDD7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12424" y="4872884"/>
                <a:ext cx="2297158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7" name="Ink 158">
                <a:extLst>
                  <a:ext uri="{FF2B5EF4-FFF2-40B4-BE49-F238E27FC236}">
                    <a16:creationId xmlns:a16="http://schemas.microsoft.com/office/drawing/2014/main" id="{FA2F3699-55E0-D7C9-A3A4-CCC9FDAD8B61}"/>
                  </a:ext>
                </a:extLst>
              </p14:cNvPr>
              <p14:cNvContentPartPr/>
              <p14:nvPr/>
            </p14:nvContentPartPr>
            <p14:xfrm>
              <a:off x="7315663" y="5064764"/>
              <a:ext cx="1358280" cy="465480"/>
            </p14:xfrm>
          </p:contentPart>
        </mc:Choice>
        <mc:Fallback>
          <p:pic>
            <p:nvPicPr>
              <p:cNvPr id="157" name="Ink 158">
                <a:extLst>
                  <a:ext uri="{FF2B5EF4-FFF2-40B4-BE49-F238E27FC236}">
                    <a16:creationId xmlns:a16="http://schemas.microsoft.com/office/drawing/2014/main" id="{FA2F3699-55E0-D7C9-A3A4-CCC9FDAD8B6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308103" y="5057204"/>
                <a:ext cx="137340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58" name="Ink 158">
                <a:extLst>
                  <a:ext uri="{FF2B5EF4-FFF2-40B4-BE49-F238E27FC236}">
                    <a16:creationId xmlns:a16="http://schemas.microsoft.com/office/drawing/2014/main" id="{F15D055F-37AF-59B9-B18E-AD6B199D3FBE}"/>
                  </a:ext>
                </a:extLst>
              </p14:cNvPr>
              <p14:cNvContentPartPr/>
              <p14:nvPr/>
            </p14:nvContentPartPr>
            <p14:xfrm>
              <a:off x="6255823" y="5103284"/>
              <a:ext cx="525600" cy="439920"/>
            </p14:xfrm>
          </p:contentPart>
        </mc:Choice>
        <mc:Fallback>
          <p:pic>
            <p:nvPicPr>
              <p:cNvPr id="158" name="Ink 158">
                <a:extLst>
                  <a:ext uri="{FF2B5EF4-FFF2-40B4-BE49-F238E27FC236}">
                    <a16:creationId xmlns:a16="http://schemas.microsoft.com/office/drawing/2014/main" id="{F15D055F-37AF-59B9-B18E-AD6B199D3FB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48263" y="5095724"/>
                <a:ext cx="54072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80" name="Ink 184">
                <a:extLst>
                  <a:ext uri="{FF2B5EF4-FFF2-40B4-BE49-F238E27FC236}">
                    <a16:creationId xmlns:a16="http://schemas.microsoft.com/office/drawing/2014/main" id="{09D2D44B-350E-F657-E563-AEC7F2C79E98}"/>
                  </a:ext>
                </a:extLst>
              </p14:cNvPr>
              <p14:cNvContentPartPr/>
              <p14:nvPr/>
            </p14:nvContentPartPr>
            <p14:xfrm>
              <a:off x="7296583" y="6391364"/>
              <a:ext cx="1346040" cy="239400"/>
            </p14:xfrm>
          </p:contentPart>
        </mc:Choice>
        <mc:Fallback>
          <p:pic>
            <p:nvPicPr>
              <p:cNvPr id="180" name="Ink 184">
                <a:extLst>
                  <a:ext uri="{FF2B5EF4-FFF2-40B4-BE49-F238E27FC236}">
                    <a16:creationId xmlns:a16="http://schemas.microsoft.com/office/drawing/2014/main" id="{09D2D44B-350E-F657-E563-AEC7F2C79E9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89021" y="6383804"/>
                <a:ext cx="1361164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81" name="Ink 184">
                <a:extLst>
                  <a:ext uri="{FF2B5EF4-FFF2-40B4-BE49-F238E27FC236}">
                    <a16:creationId xmlns:a16="http://schemas.microsoft.com/office/drawing/2014/main" id="{950054F2-39EB-24F7-34CC-01ADCB2797E3}"/>
                  </a:ext>
                </a:extLst>
              </p14:cNvPr>
              <p14:cNvContentPartPr/>
              <p14:nvPr/>
            </p14:nvContentPartPr>
            <p14:xfrm>
              <a:off x="5429263" y="6237644"/>
              <a:ext cx="1540800" cy="468360"/>
            </p14:xfrm>
          </p:contentPart>
        </mc:Choice>
        <mc:Fallback>
          <p:pic>
            <p:nvPicPr>
              <p:cNvPr id="181" name="Ink 184">
                <a:extLst>
                  <a:ext uri="{FF2B5EF4-FFF2-40B4-BE49-F238E27FC236}">
                    <a16:creationId xmlns:a16="http://schemas.microsoft.com/office/drawing/2014/main" id="{950054F2-39EB-24F7-34CC-01ADCB2797E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421703" y="6230084"/>
                <a:ext cx="155592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82" name="Ink 184">
                <a:extLst>
                  <a:ext uri="{FF2B5EF4-FFF2-40B4-BE49-F238E27FC236}">
                    <a16:creationId xmlns:a16="http://schemas.microsoft.com/office/drawing/2014/main" id="{56B74EC0-4B3E-C6FA-1140-6F10FB671BAC}"/>
                  </a:ext>
                </a:extLst>
              </p14:cNvPr>
              <p14:cNvContentPartPr/>
              <p14:nvPr/>
            </p14:nvContentPartPr>
            <p14:xfrm>
              <a:off x="9182623" y="5527364"/>
              <a:ext cx="1540800" cy="523440"/>
            </p14:xfrm>
          </p:contentPart>
        </mc:Choice>
        <mc:Fallback>
          <p:pic>
            <p:nvPicPr>
              <p:cNvPr id="182" name="Ink 184">
                <a:extLst>
                  <a:ext uri="{FF2B5EF4-FFF2-40B4-BE49-F238E27FC236}">
                    <a16:creationId xmlns:a16="http://schemas.microsoft.com/office/drawing/2014/main" id="{56B74EC0-4B3E-C6FA-1140-6F10FB671BA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175423" y="5519804"/>
                <a:ext cx="155592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83" name="Ink 184">
                <a:extLst>
                  <a:ext uri="{FF2B5EF4-FFF2-40B4-BE49-F238E27FC236}">
                    <a16:creationId xmlns:a16="http://schemas.microsoft.com/office/drawing/2014/main" id="{4AB51494-31E8-765B-E761-6B8BC1A1D11C}"/>
                  </a:ext>
                </a:extLst>
              </p14:cNvPr>
              <p14:cNvContentPartPr/>
              <p14:nvPr/>
            </p14:nvContentPartPr>
            <p14:xfrm>
              <a:off x="8303143" y="5662004"/>
              <a:ext cx="502560" cy="289800"/>
            </p14:xfrm>
          </p:contentPart>
        </mc:Choice>
        <mc:Fallback>
          <p:pic>
            <p:nvPicPr>
              <p:cNvPr id="183" name="Ink 184">
                <a:extLst>
                  <a:ext uri="{FF2B5EF4-FFF2-40B4-BE49-F238E27FC236}">
                    <a16:creationId xmlns:a16="http://schemas.microsoft.com/office/drawing/2014/main" id="{4AB51494-31E8-765B-E761-6B8BC1A1D11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293063" y="5651911"/>
                <a:ext cx="522720" cy="309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84" name="Ink 184">
                <a:extLst>
                  <a:ext uri="{FF2B5EF4-FFF2-40B4-BE49-F238E27FC236}">
                    <a16:creationId xmlns:a16="http://schemas.microsoft.com/office/drawing/2014/main" id="{E0899A45-9802-108C-F637-4B70ABF37104}"/>
                  </a:ext>
                </a:extLst>
              </p14:cNvPr>
              <p14:cNvContentPartPr/>
              <p14:nvPr/>
            </p14:nvContentPartPr>
            <p14:xfrm>
              <a:off x="6442303" y="5624924"/>
              <a:ext cx="1357560" cy="446040"/>
            </p14:xfrm>
          </p:contentPart>
        </mc:Choice>
        <mc:Fallback>
          <p:pic>
            <p:nvPicPr>
              <p:cNvPr id="184" name="Ink 184">
                <a:extLst>
                  <a:ext uri="{FF2B5EF4-FFF2-40B4-BE49-F238E27FC236}">
                    <a16:creationId xmlns:a16="http://schemas.microsoft.com/office/drawing/2014/main" id="{E0899A45-9802-108C-F637-4B70ABF3710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432223" y="5614844"/>
                <a:ext cx="137520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02" name="Ink 205">
                <a:extLst>
                  <a:ext uri="{FF2B5EF4-FFF2-40B4-BE49-F238E27FC236}">
                    <a16:creationId xmlns:a16="http://schemas.microsoft.com/office/drawing/2014/main" id="{105319EB-F079-D705-46A4-B0C311C20A9B}"/>
                  </a:ext>
                </a:extLst>
              </p14:cNvPr>
              <p14:cNvContentPartPr/>
              <p14:nvPr/>
            </p14:nvContentPartPr>
            <p14:xfrm>
              <a:off x="10647823" y="3593444"/>
              <a:ext cx="735840" cy="358560"/>
            </p14:xfrm>
          </p:contentPart>
        </mc:Choice>
        <mc:Fallback>
          <p:pic>
            <p:nvPicPr>
              <p:cNvPr id="202" name="Ink 205">
                <a:extLst>
                  <a:ext uri="{FF2B5EF4-FFF2-40B4-BE49-F238E27FC236}">
                    <a16:creationId xmlns:a16="http://schemas.microsoft.com/office/drawing/2014/main" id="{105319EB-F079-D705-46A4-B0C311C20A9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640263" y="3585884"/>
                <a:ext cx="75096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03" name="Ink 205">
                <a:extLst>
                  <a:ext uri="{FF2B5EF4-FFF2-40B4-BE49-F238E27FC236}">
                    <a16:creationId xmlns:a16="http://schemas.microsoft.com/office/drawing/2014/main" id="{B503E855-9514-BCFD-B713-529C425CC9D6}"/>
                  </a:ext>
                </a:extLst>
              </p14:cNvPr>
              <p14:cNvContentPartPr/>
              <p14:nvPr/>
            </p14:nvContentPartPr>
            <p14:xfrm>
              <a:off x="8297023" y="3751484"/>
              <a:ext cx="1923480" cy="494640"/>
            </p14:xfrm>
          </p:contentPart>
        </mc:Choice>
        <mc:Fallback>
          <p:pic>
            <p:nvPicPr>
              <p:cNvPr id="203" name="Ink 205">
                <a:extLst>
                  <a:ext uri="{FF2B5EF4-FFF2-40B4-BE49-F238E27FC236}">
                    <a16:creationId xmlns:a16="http://schemas.microsoft.com/office/drawing/2014/main" id="{B503E855-9514-BCFD-B713-529C425CC9D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289463" y="3743929"/>
                <a:ext cx="1938600" cy="509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04" name="Ink 205">
                <a:extLst>
                  <a:ext uri="{FF2B5EF4-FFF2-40B4-BE49-F238E27FC236}">
                    <a16:creationId xmlns:a16="http://schemas.microsoft.com/office/drawing/2014/main" id="{A3A8FA78-600A-5823-503A-C5AFCC24B291}"/>
                  </a:ext>
                </a:extLst>
              </p14:cNvPr>
              <p14:cNvContentPartPr/>
              <p14:nvPr/>
            </p14:nvContentPartPr>
            <p14:xfrm>
              <a:off x="6549943" y="3769484"/>
              <a:ext cx="1435320" cy="638280"/>
            </p14:xfrm>
          </p:contentPart>
        </mc:Choice>
        <mc:Fallback>
          <p:pic>
            <p:nvPicPr>
              <p:cNvPr id="204" name="Ink 205">
                <a:extLst>
                  <a:ext uri="{FF2B5EF4-FFF2-40B4-BE49-F238E27FC236}">
                    <a16:creationId xmlns:a16="http://schemas.microsoft.com/office/drawing/2014/main" id="{A3A8FA78-600A-5823-503A-C5AFCC24B29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542383" y="3761924"/>
                <a:ext cx="145044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05" name="Ink 205">
                <a:extLst>
                  <a:ext uri="{FF2B5EF4-FFF2-40B4-BE49-F238E27FC236}">
                    <a16:creationId xmlns:a16="http://schemas.microsoft.com/office/drawing/2014/main" id="{0F7D5851-DBD1-B737-12C6-DEA5B134C07B}"/>
                  </a:ext>
                </a:extLst>
              </p14:cNvPr>
              <p14:cNvContentPartPr/>
              <p14:nvPr/>
            </p14:nvContentPartPr>
            <p14:xfrm>
              <a:off x="5671183" y="3946244"/>
              <a:ext cx="412560" cy="313920"/>
            </p14:xfrm>
          </p:contentPart>
        </mc:Choice>
        <mc:Fallback>
          <p:pic>
            <p:nvPicPr>
              <p:cNvPr id="205" name="Ink 205">
                <a:extLst>
                  <a:ext uri="{FF2B5EF4-FFF2-40B4-BE49-F238E27FC236}">
                    <a16:creationId xmlns:a16="http://schemas.microsoft.com/office/drawing/2014/main" id="{0F7D5851-DBD1-B737-12C6-DEA5B134C07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663623" y="3938684"/>
                <a:ext cx="4276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24" name="Ink 226">
                <a:extLst>
                  <a:ext uri="{FF2B5EF4-FFF2-40B4-BE49-F238E27FC236}">
                    <a16:creationId xmlns:a16="http://schemas.microsoft.com/office/drawing/2014/main" id="{F96B9342-A20B-30E6-8B36-D7571BBFCAB6}"/>
                  </a:ext>
                </a:extLst>
              </p14:cNvPr>
              <p14:cNvContentPartPr/>
              <p14:nvPr/>
            </p14:nvContentPartPr>
            <p14:xfrm>
              <a:off x="10999903" y="4322804"/>
              <a:ext cx="1069200" cy="214200"/>
            </p14:xfrm>
          </p:contentPart>
        </mc:Choice>
        <mc:Fallback>
          <p:pic>
            <p:nvPicPr>
              <p:cNvPr id="224" name="Ink 226">
                <a:extLst>
                  <a:ext uri="{FF2B5EF4-FFF2-40B4-BE49-F238E27FC236}">
                    <a16:creationId xmlns:a16="http://schemas.microsoft.com/office/drawing/2014/main" id="{F96B9342-A20B-30E6-8B36-D7571BBFCAB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992343" y="4315244"/>
                <a:ext cx="10843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25" name="Ink 226">
                <a:extLst>
                  <a:ext uri="{FF2B5EF4-FFF2-40B4-BE49-F238E27FC236}">
                    <a16:creationId xmlns:a16="http://schemas.microsoft.com/office/drawing/2014/main" id="{CF4C1314-BBE4-E8D1-9297-E8262C8EEBAB}"/>
                  </a:ext>
                </a:extLst>
              </p14:cNvPr>
              <p14:cNvContentPartPr/>
              <p14:nvPr/>
            </p14:nvContentPartPr>
            <p14:xfrm>
              <a:off x="8346703" y="4181684"/>
              <a:ext cx="2295000" cy="417960"/>
            </p14:xfrm>
          </p:contentPart>
        </mc:Choice>
        <mc:Fallback>
          <p:pic>
            <p:nvPicPr>
              <p:cNvPr id="225" name="Ink 226">
                <a:extLst>
                  <a:ext uri="{FF2B5EF4-FFF2-40B4-BE49-F238E27FC236}">
                    <a16:creationId xmlns:a16="http://schemas.microsoft.com/office/drawing/2014/main" id="{CF4C1314-BBE4-E8D1-9297-E8262C8EEBA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339143" y="4174124"/>
                <a:ext cx="231012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26" name="Ink 226">
                <a:extLst>
                  <a:ext uri="{FF2B5EF4-FFF2-40B4-BE49-F238E27FC236}">
                    <a16:creationId xmlns:a16="http://schemas.microsoft.com/office/drawing/2014/main" id="{BEE0EBA1-A2F7-8E70-1CE0-48A0EBB92BEE}"/>
                  </a:ext>
                </a:extLst>
              </p14:cNvPr>
              <p14:cNvContentPartPr/>
              <p14:nvPr/>
            </p14:nvContentPartPr>
            <p14:xfrm>
              <a:off x="6435463" y="4174844"/>
              <a:ext cx="1590840" cy="480240"/>
            </p14:xfrm>
          </p:contentPart>
        </mc:Choice>
        <mc:Fallback>
          <p:pic>
            <p:nvPicPr>
              <p:cNvPr id="226" name="Ink 226">
                <a:extLst>
                  <a:ext uri="{FF2B5EF4-FFF2-40B4-BE49-F238E27FC236}">
                    <a16:creationId xmlns:a16="http://schemas.microsoft.com/office/drawing/2014/main" id="{BEE0EBA1-A2F7-8E70-1CE0-48A0EBB92BE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427903" y="4167284"/>
                <a:ext cx="160596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30" name="Ink 230">
                <a:extLst>
                  <a:ext uri="{FF2B5EF4-FFF2-40B4-BE49-F238E27FC236}">
                    <a16:creationId xmlns:a16="http://schemas.microsoft.com/office/drawing/2014/main" id="{C5049D51-9C96-0D66-491B-E4BC264310BE}"/>
                  </a:ext>
                </a:extLst>
              </p14:cNvPr>
              <p14:cNvContentPartPr/>
              <p14:nvPr/>
            </p14:nvContentPartPr>
            <p14:xfrm>
              <a:off x="814783" y="2533964"/>
              <a:ext cx="673200" cy="1160640"/>
            </p14:xfrm>
          </p:contentPart>
        </mc:Choice>
        <mc:Fallback>
          <p:pic>
            <p:nvPicPr>
              <p:cNvPr id="230" name="Ink 230">
                <a:extLst>
                  <a:ext uri="{FF2B5EF4-FFF2-40B4-BE49-F238E27FC236}">
                    <a16:creationId xmlns:a16="http://schemas.microsoft.com/office/drawing/2014/main" id="{C5049D51-9C96-0D66-491B-E4BC264310B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07223" y="2526404"/>
                <a:ext cx="688320" cy="11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35" name="Ink 235">
                <a:extLst>
                  <a:ext uri="{FF2B5EF4-FFF2-40B4-BE49-F238E27FC236}">
                    <a16:creationId xmlns:a16="http://schemas.microsoft.com/office/drawing/2014/main" id="{6932E72F-F426-B031-EB6F-3F39C8BC6062}"/>
                  </a:ext>
                </a:extLst>
              </p14:cNvPr>
              <p14:cNvContentPartPr/>
              <p14:nvPr/>
            </p14:nvContentPartPr>
            <p14:xfrm>
              <a:off x="220783" y="2111324"/>
              <a:ext cx="518760" cy="596160"/>
            </p14:xfrm>
          </p:contentPart>
        </mc:Choice>
        <mc:Fallback>
          <p:pic>
            <p:nvPicPr>
              <p:cNvPr id="235" name="Ink 235">
                <a:extLst>
                  <a:ext uri="{FF2B5EF4-FFF2-40B4-BE49-F238E27FC236}">
                    <a16:creationId xmlns:a16="http://schemas.microsoft.com/office/drawing/2014/main" id="{6932E72F-F426-B031-EB6F-3F39C8BC606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13223" y="2103764"/>
                <a:ext cx="53388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49" name="Ink 249">
                <a:extLst>
                  <a:ext uri="{FF2B5EF4-FFF2-40B4-BE49-F238E27FC236}">
                    <a16:creationId xmlns:a16="http://schemas.microsoft.com/office/drawing/2014/main" id="{3BE34BD6-D4E2-7FDD-6B30-85777C3F62CF}"/>
                  </a:ext>
                </a:extLst>
              </p14:cNvPr>
              <p14:cNvContentPartPr/>
              <p14:nvPr/>
            </p14:nvContentPartPr>
            <p14:xfrm>
              <a:off x="176863" y="3417404"/>
              <a:ext cx="518760" cy="987480"/>
            </p14:xfrm>
          </p:contentPart>
        </mc:Choice>
        <mc:Fallback>
          <p:pic>
            <p:nvPicPr>
              <p:cNvPr id="249" name="Ink 249">
                <a:extLst>
                  <a:ext uri="{FF2B5EF4-FFF2-40B4-BE49-F238E27FC236}">
                    <a16:creationId xmlns:a16="http://schemas.microsoft.com/office/drawing/2014/main" id="{3BE34BD6-D4E2-7FDD-6B30-85777C3F62C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69303" y="3409844"/>
                <a:ext cx="53388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53" name="Ink 253">
                <a:extLst>
                  <a:ext uri="{FF2B5EF4-FFF2-40B4-BE49-F238E27FC236}">
                    <a16:creationId xmlns:a16="http://schemas.microsoft.com/office/drawing/2014/main" id="{EC286994-1BEC-1342-C1D8-07B3B3344E62}"/>
                  </a:ext>
                </a:extLst>
              </p14:cNvPr>
              <p14:cNvContentPartPr/>
              <p14:nvPr/>
            </p14:nvContentPartPr>
            <p14:xfrm>
              <a:off x="217183" y="4368884"/>
              <a:ext cx="396720" cy="344160"/>
            </p14:xfrm>
          </p:contentPart>
        </mc:Choice>
        <mc:Fallback>
          <p:pic>
            <p:nvPicPr>
              <p:cNvPr id="253" name="Ink 253">
                <a:extLst>
                  <a:ext uri="{FF2B5EF4-FFF2-40B4-BE49-F238E27FC236}">
                    <a16:creationId xmlns:a16="http://schemas.microsoft.com/office/drawing/2014/main" id="{EC286994-1BEC-1342-C1D8-07B3B3344E6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09976" y="4361324"/>
                <a:ext cx="411854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61" name="Ink 261">
                <a:extLst>
                  <a:ext uri="{FF2B5EF4-FFF2-40B4-BE49-F238E27FC236}">
                    <a16:creationId xmlns:a16="http://schemas.microsoft.com/office/drawing/2014/main" id="{E475383E-ED8C-13BE-9212-20625DFA4A94}"/>
                  </a:ext>
                </a:extLst>
              </p14:cNvPr>
              <p14:cNvContentPartPr/>
              <p14:nvPr/>
            </p14:nvContentPartPr>
            <p14:xfrm>
              <a:off x="644863" y="3628364"/>
              <a:ext cx="1622520" cy="498600"/>
            </p14:xfrm>
          </p:contentPart>
        </mc:Choice>
        <mc:Fallback>
          <p:pic>
            <p:nvPicPr>
              <p:cNvPr id="261" name="Ink 261">
                <a:extLst>
                  <a:ext uri="{FF2B5EF4-FFF2-40B4-BE49-F238E27FC236}">
                    <a16:creationId xmlns:a16="http://schemas.microsoft.com/office/drawing/2014/main" id="{E475383E-ED8C-13BE-9212-20625DFA4A9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37303" y="3620804"/>
                <a:ext cx="163764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66" name="Ink 266">
                <a:extLst>
                  <a:ext uri="{FF2B5EF4-FFF2-40B4-BE49-F238E27FC236}">
                    <a16:creationId xmlns:a16="http://schemas.microsoft.com/office/drawing/2014/main" id="{F3544219-285B-AA20-2E99-1589F3DCBC3D}"/>
                  </a:ext>
                </a:extLst>
              </p14:cNvPr>
              <p14:cNvContentPartPr/>
              <p14:nvPr/>
            </p14:nvContentPartPr>
            <p14:xfrm>
              <a:off x="639463" y="1965164"/>
              <a:ext cx="684720" cy="415080"/>
            </p14:xfrm>
          </p:contentPart>
        </mc:Choice>
        <mc:Fallback>
          <p:pic>
            <p:nvPicPr>
              <p:cNvPr id="266" name="Ink 266">
                <a:extLst>
                  <a:ext uri="{FF2B5EF4-FFF2-40B4-BE49-F238E27FC236}">
                    <a16:creationId xmlns:a16="http://schemas.microsoft.com/office/drawing/2014/main" id="{F3544219-285B-AA20-2E99-1589F3DCBC3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31907" y="1957611"/>
                <a:ext cx="699832" cy="429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77" name="Ink 277">
                <a:extLst>
                  <a:ext uri="{FF2B5EF4-FFF2-40B4-BE49-F238E27FC236}">
                    <a16:creationId xmlns:a16="http://schemas.microsoft.com/office/drawing/2014/main" id="{B0483A17-66BA-1F68-2CFB-4A61E20C6772}"/>
                  </a:ext>
                </a:extLst>
              </p14:cNvPr>
              <p14:cNvContentPartPr/>
              <p14:nvPr/>
            </p14:nvContentPartPr>
            <p14:xfrm>
              <a:off x="135463" y="1330124"/>
              <a:ext cx="1886760" cy="666000"/>
            </p14:xfrm>
          </p:contentPart>
        </mc:Choice>
        <mc:Fallback>
          <p:pic>
            <p:nvPicPr>
              <p:cNvPr id="277" name="Ink 277">
                <a:extLst>
                  <a:ext uri="{FF2B5EF4-FFF2-40B4-BE49-F238E27FC236}">
                    <a16:creationId xmlns:a16="http://schemas.microsoft.com/office/drawing/2014/main" id="{B0483A17-66BA-1F68-2CFB-4A61E20C677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28262" y="1322564"/>
                <a:ext cx="1901883" cy="6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627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87E40B20-5752-6C97-4462-F6C570F95415}"/>
                  </a:ext>
                </a:extLst>
              </p14:cNvPr>
              <p14:cNvContentPartPr/>
              <p14:nvPr/>
            </p14:nvContentPartPr>
            <p14:xfrm>
              <a:off x="1256143" y="414644"/>
              <a:ext cx="1677600" cy="842040"/>
            </p14:xfrm>
          </p:contentPart>
        </mc:Choice>
        <mc:Fallback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87E40B20-5752-6C97-4462-F6C570F954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8583" y="407084"/>
                <a:ext cx="169272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id="{19448954-7174-FECE-EED5-5532C7422092}"/>
                  </a:ext>
                </a:extLst>
              </p14:cNvPr>
              <p14:cNvContentPartPr/>
              <p14:nvPr/>
            </p14:nvContentPartPr>
            <p14:xfrm>
              <a:off x="9126103" y="354524"/>
              <a:ext cx="1804680" cy="628920"/>
            </p14:xfrm>
          </p:contentPart>
        </mc:Choice>
        <mc:Fallback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19448954-7174-FECE-EED5-5532C74220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8543" y="346968"/>
                <a:ext cx="1819800" cy="644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716554D8-2B0E-24B0-AF39-13A3E45BDAAF}"/>
                  </a:ext>
                </a:extLst>
              </p14:cNvPr>
              <p14:cNvContentPartPr/>
              <p14:nvPr/>
            </p14:nvContentPartPr>
            <p14:xfrm>
              <a:off x="5675863" y="537044"/>
              <a:ext cx="1765800" cy="635400"/>
            </p14:xfrm>
          </p:contentPart>
        </mc:Choice>
        <mc:Fallback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716554D8-2B0E-24B0-AF39-13A3E45BDA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68303" y="529484"/>
                <a:ext cx="178056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14FE9336-4E66-00F5-1920-D3C10A917D49}"/>
                  </a:ext>
                </a:extLst>
              </p14:cNvPr>
              <p14:cNvContentPartPr/>
              <p14:nvPr/>
            </p14:nvContentPartPr>
            <p14:xfrm>
              <a:off x="1550983" y="4334324"/>
              <a:ext cx="971280" cy="767520"/>
            </p14:xfrm>
          </p:contentPart>
        </mc:Choice>
        <mc:Fallback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14FE9336-4E66-00F5-1920-D3C10A917D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43423" y="4326764"/>
                <a:ext cx="98640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3CB6E794-88C5-7CC3-82D9-3EBC2AC6363D}"/>
                  </a:ext>
                </a:extLst>
              </p14:cNvPr>
              <p14:cNvContentPartPr/>
              <p14:nvPr/>
            </p14:nvContentPartPr>
            <p14:xfrm>
              <a:off x="2530903" y="4047764"/>
              <a:ext cx="1836360" cy="1154520"/>
            </p14:xfrm>
          </p:contentPart>
        </mc:Choice>
        <mc:Fallback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3CB6E794-88C5-7CC3-82D9-3EBC2AC636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23343" y="4040204"/>
                <a:ext cx="1851480" cy="11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F6B0DAF0-65B7-9DB1-5891-F3071E9DD2A5}"/>
                  </a:ext>
                </a:extLst>
              </p14:cNvPr>
              <p14:cNvContentPartPr/>
              <p14:nvPr/>
            </p14:nvContentPartPr>
            <p14:xfrm>
              <a:off x="4196983" y="3365924"/>
              <a:ext cx="1635120" cy="773640"/>
            </p14:xfrm>
          </p:contentPart>
        </mc:Choice>
        <mc:Fallback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F6B0DAF0-65B7-9DB1-5891-F3071E9DD2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89423" y="3358364"/>
                <a:ext cx="165024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4CFFF7D1-1542-343A-A192-B98FCBC6A8B3}"/>
                  </a:ext>
                </a:extLst>
              </p14:cNvPr>
              <p14:cNvContentPartPr/>
              <p14:nvPr/>
            </p14:nvContentPartPr>
            <p14:xfrm>
              <a:off x="667183" y="5117324"/>
              <a:ext cx="3643560" cy="713880"/>
            </p14:xfrm>
          </p:contentPart>
        </mc:Choice>
        <mc:Fallback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4CFFF7D1-1542-343A-A192-B98FCBC6A8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9623" y="5107239"/>
                <a:ext cx="3658320" cy="734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1" name="Ink 83">
                <a:extLst>
                  <a:ext uri="{FF2B5EF4-FFF2-40B4-BE49-F238E27FC236}">
                    <a16:creationId xmlns:a16="http://schemas.microsoft.com/office/drawing/2014/main" id="{DF8FE099-3918-21F2-2927-AA7AD7FE73B6}"/>
                  </a:ext>
                </a:extLst>
              </p14:cNvPr>
              <p14:cNvContentPartPr/>
              <p14:nvPr/>
            </p14:nvContentPartPr>
            <p14:xfrm>
              <a:off x="6146023" y="1758524"/>
              <a:ext cx="571320" cy="673200"/>
            </p14:xfrm>
          </p:contentPart>
        </mc:Choice>
        <mc:Fallback>
          <p:pic>
            <p:nvPicPr>
              <p:cNvPr id="81" name="Ink 83">
                <a:extLst>
                  <a:ext uri="{FF2B5EF4-FFF2-40B4-BE49-F238E27FC236}">
                    <a16:creationId xmlns:a16="http://schemas.microsoft.com/office/drawing/2014/main" id="{DF8FE099-3918-21F2-2927-AA7AD7FE73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38458" y="1750964"/>
                <a:ext cx="58645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2" name="Ink 83">
                <a:extLst>
                  <a:ext uri="{FF2B5EF4-FFF2-40B4-BE49-F238E27FC236}">
                    <a16:creationId xmlns:a16="http://schemas.microsoft.com/office/drawing/2014/main" id="{AEC8D824-43B5-4084-1726-D853643E853E}"/>
                  </a:ext>
                </a:extLst>
              </p14:cNvPr>
              <p14:cNvContentPartPr/>
              <p14:nvPr/>
            </p14:nvContentPartPr>
            <p14:xfrm>
              <a:off x="4473823" y="1846004"/>
              <a:ext cx="1150920" cy="727920"/>
            </p14:xfrm>
          </p:contentPart>
        </mc:Choice>
        <mc:Fallback>
          <p:pic>
            <p:nvPicPr>
              <p:cNvPr id="82" name="Ink 83">
                <a:extLst>
                  <a:ext uri="{FF2B5EF4-FFF2-40B4-BE49-F238E27FC236}">
                    <a16:creationId xmlns:a16="http://schemas.microsoft.com/office/drawing/2014/main" id="{AEC8D824-43B5-4084-1726-D853643E853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66263" y="1838448"/>
                <a:ext cx="1166040" cy="743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B7E18679-C10B-B993-4913-9E19D1D0B508}"/>
                  </a:ext>
                </a:extLst>
              </p14:cNvPr>
              <p14:cNvContentPartPr/>
              <p14:nvPr/>
            </p14:nvContentPartPr>
            <p14:xfrm>
              <a:off x="1374223" y="1857884"/>
              <a:ext cx="2647080" cy="596880"/>
            </p14:xfrm>
          </p:contentPart>
        </mc:Choice>
        <mc:Fallback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B7E18679-C10B-B993-4913-9E19D1D0B5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66663" y="1850324"/>
                <a:ext cx="266220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0CAC928-68DB-4813-522B-F7F009A05915}"/>
                  </a:ext>
                </a:extLst>
              </p14:cNvPr>
              <p14:cNvContentPartPr/>
              <p14:nvPr/>
            </p14:nvContentPartPr>
            <p14:xfrm>
              <a:off x="7699783" y="1121684"/>
              <a:ext cx="100080" cy="1008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0CAC928-68DB-4813-522B-F7F009A059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92223" y="1114124"/>
                <a:ext cx="1152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7DE43EC-74AC-35E7-C12A-B706F5127937}"/>
                  </a:ext>
                </a:extLst>
              </p14:cNvPr>
              <p14:cNvContentPartPr/>
              <p14:nvPr/>
            </p14:nvContentPartPr>
            <p14:xfrm>
              <a:off x="8308903" y="1479884"/>
              <a:ext cx="75960" cy="568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7DE43EC-74AC-35E7-C12A-B706F512793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01343" y="1472324"/>
                <a:ext cx="90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0446713-0E14-41D8-75DD-D1259B8B2892}"/>
                  </a:ext>
                </a:extLst>
              </p14:cNvPr>
              <p14:cNvContentPartPr/>
              <p14:nvPr/>
            </p14:nvContentPartPr>
            <p14:xfrm>
              <a:off x="8277583" y="1668524"/>
              <a:ext cx="226800" cy="129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0446713-0E14-41D8-75DD-D1259B8B289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70023" y="1660964"/>
                <a:ext cx="2419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C594F308-B28F-57EF-38B2-94114474F713}"/>
                  </a:ext>
                </a:extLst>
              </p14:cNvPr>
              <p14:cNvContentPartPr/>
              <p14:nvPr/>
            </p14:nvContentPartPr>
            <p14:xfrm>
              <a:off x="7598623" y="1404644"/>
              <a:ext cx="352440" cy="421560"/>
            </p14:xfrm>
          </p:contentPart>
        </mc:Choice>
        <mc:Fallback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C594F308-B28F-57EF-38B2-94114474F71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91063" y="1397084"/>
                <a:ext cx="36756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963CEA5-C1E2-D73E-E7EC-062A52CAA63F}"/>
                  </a:ext>
                </a:extLst>
              </p14:cNvPr>
              <p14:cNvContentPartPr/>
              <p14:nvPr/>
            </p14:nvContentPartPr>
            <p14:xfrm>
              <a:off x="8924863" y="1800644"/>
              <a:ext cx="201600" cy="381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963CEA5-C1E2-D73E-E7EC-062A52CAA63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17663" y="1793084"/>
                <a:ext cx="216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9C1ED19F-294C-AE82-301D-FB5017F5E6E8}"/>
                  </a:ext>
                </a:extLst>
              </p14:cNvPr>
              <p14:cNvContentPartPr/>
              <p14:nvPr/>
            </p14:nvContentPartPr>
            <p14:xfrm>
              <a:off x="8830543" y="1278644"/>
              <a:ext cx="981360" cy="409320"/>
            </p14:xfrm>
          </p:contentPart>
        </mc:Choice>
        <mc:Fallback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9C1ED19F-294C-AE82-301D-FB5017F5E6E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23340" y="1271077"/>
                <a:ext cx="996486" cy="424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1" name="Ink 101">
                <a:extLst>
                  <a:ext uri="{FF2B5EF4-FFF2-40B4-BE49-F238E27FC236}">
                    <a16:creationId xmlns:a16="http://schemas.microsoft.com/office/drawing/2014/main" id="{9467F190-8788-490B-A987-9B5DF9493F00}"/>
                  </a:ext>
                </a:extLst>
              </p14:cNvPr>
              <p14:cNvContentPartPr/>
              <p14:nvPr/>
            </p14:nvContentPartPr>
            <p14:xfrm>
              <a:off x="7837303" y="609404"/>
              <a:ext cx="1018800" cy="500400"/>
            </p14:xfrm>
          </p:contentPart>
        </mc:Choice>
        <mc:Fallback>
          <p:pic>
            <p:nvPicPr>
              <p:cNvPr id="101" name="Ink 101">
                <a:extLst>
                  <a:ext uri="{FF2B5EF4-FFF2-40B4-BE49-F238E27FC236}">
                    <a16:creationId xmlns:a16="http://schemas.microsoft.com/office/drawing/2014/main" id="{9467F190-8788-490B-A987-9B5DF9493F0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29743" y="601839"/>
                <a:ext cx="1033920" cy="515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8" name="Ink 118">
                <a:extLst>
                  <a:ext uri="{FF2B5EF4-FFF2-40B4-BE49-F238E27FC236}">
                    <a16:creationId xmlns:a16="http://schemas.microsoft.com/office/drawing/2014/main" id="{5DDEC5BF-E079-50D4-5DE2-80BF27F97AE7}"/>
                  </a:ext>
                </a:extLst>
              </p14:cNvPr>
              <p14:cNvContentPartPr/>
              <p14:nvPr/>
            </p14:nvContentPartPr>
            <p14:xfrm>
              <a:off x="399703" y="1034204"/>
              <a:ext cx="2509200" cy="559080"/>
            </p14:xfrm>
          </p:contentPart>
        </mc:Choice>
        <mc:Fallback>
          <p:pic>
            <p:nvPicPr>
              <p:cNvPr id="118" name="Ink 118">
                <a:extLst>
                  <a:ext uri="{FF2B5EF4-FFF2-40B4-BE49-F238E27FC236}">
                    <a16:creationId xmlns:a16="http://schemas.microsoft.com/office/drawing/2014/main" id="{5DDEC5BF-E079-50D4-5DE2-80BF27F97A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2142" y="1026644"/>
                <a:ext cx="2524322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7" name="Ink 137">
                <a:extLst>
                  <a:ext uri="{FF2B5EF4-FFF2-40B4-BE49-F238E27FC236}">
                    <a16:creationId xmlns:a16="http://schemas.microsoft.com/office/drawing/2014/main" id="{C45C6D28-B98B-71F3-7C95-ED8646AD1F77}"/>
                  </a:ext>
                </a:extLst>
              </p14:cNvPr>
              <p14:cNvContentPartPr/>
              <p14:nvPr/>
            </p14:nvContentPartPr>
            <p14:xfrm>
              <a:off x="329863" y="1172444"/>
              <a:ext cx="2595960" cy="855000"/>
            </p14:xfrm>
          </p:contentPart>
        </mc:Choice>
        <mc:Fallback>
          <p:pic>
            <p:nvPicPr>
              <p:cNvPr id="137" name="Ink 137">
                <a:extLst>
                  <a:ext uri="{FF2B5EF4-FFF2-40B4-BE49-F238E27FC236}">
                    <a16:creationId xmlns:a16="http://schemas.microsoft.com/office/drawing/2014/main" id="{C45C6D28-B98B-71F3-7C95-ED8646AD1F7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2304" y="1164881"/>
                <a:ext cx="2611078" cy="870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0" name="Ink 140">
                <a:extLst>
                  <a:ext uri="{FF2B5EF4-FFF2-40B4-BE49-F238E27FC236}">
                    <a16:creationId xmlns:a16="http://schemas.microsoft.com/office/drawing/2014/main" id="{AF8DA6E6-857E-9C47-1D36-BADF74947284}"/>
                  </a:ext>
                </a:extLst>
              </p14:cNvPr>
              <p14:cNvContentPartPr/>
              <p14:nvPr/>
            </p14:nvContentPartPr>
            <p14:xfrm>
              <a:off x="1320943" y="2234444"/>
              <a:ext cx="4485960" cy="408960"/>
            </p14:xfrm>
          </p:contentPart>
        </mc:Choice>
        <mc:Fallback>
          <p:pic>
            <p:nvPicPr>
              <p:cNvPr id="140" name="Ink 140">
                <a:extLst>
                  <a:ext uri="{FF2B5EF4-FFF2-40B4-BE49-F238E27FC236}">
                    <a16:creationId xmlns:a16="http://schemas.microsoft.com/office/drawing/2014/main" id="{AF8DA6E6-857E-9C47-1D36-BADF7494728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13383" y="2226884"/>
                <a:ext cx="450108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1885261-0DD5-E32B-0E83-CDC5E25C0434}"/>
                  </a:ext>
                </a:extLst>
              </p14:cNvPr>
              <p14:cNvContentPartPr/>
              <p14:nvPr/>
            </p14:nvContentPartPr>
            <p14:xfrm>
              <a:off x="7346983" y="2611724"/>
              <a:ext cx="226800" cy="2322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1885261-0DD5-E32B-0E83-CDC5E25C043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39423" y="2604164"/>
                <a:ext cx="2419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C315C06-8117-84E9-04CC-93DCCC130F41}"/>
                  </a:ext>
                </a:extLst>
              </p14:cNvPr>
              <p14:cNvContentPartPr/>
              <p14:nvPr/>
            </p14:nvContentPartPr>
            <p14:xfrm>
              <a:off x="7348423" y="2963804"/>
              <a:ext cx="275760" cy="507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C315C06-8117-84E9-04CC-93DCCC130F4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40863" y="2956244"/>
                <a:ext cx="2905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3" name="Ink 153">
                <a:extLst>
                  <a:ext uri="{FF2B5EF4-FFF2-40B4-BE49-F238E27FC236}">
                    <a16:creationId xmlns:a16="http://schemas.microsoft.com/office/drawing/2014/main" id="{2009FB67-3461-67CE-608A-1E9D0BAE9779}"/>
                  </a:ext>
                </a:extLst>
              </p14:cNvPr>
              <p14:cNvContentPartPr/>
              <p14:nvPr/>
            </p14:nvContentPartPr>
            <p14:xfrm>
              <a:off x="7938103" y="2316884"/>
              <a:ext cx="1990800" cy="779040"/>
            </p14:xfrm>
          </p:contentPart>
        </mc:Choice>
        <mc:Fallback>
          <p:pic>
            <p:nvPicPr>
              <p:cNvPr id="153" name="Ink 153">
                <a:extLst>
                  <a:ext uri="{FF2B5EF4-FFF2-40B4-BE49-F238E27FC236}">
                    <a16:creationId xmlns:a16="http://schemas.microsoft.com/office/drawing/2014/main" id="{2009FB67-3461-67CE-608A-1E9D0BAE977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30544" y="2309327"/>
                <a:ext cx="2005917" cy="793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C42F16F-4A01-0023-131D-D93AE7B7BC0B}"/>
                  </a:ext>
                </a:extLst>
              </p14:cNvPr>
              <p14:cNvContentPartPr/>
              <p14:nvPr/>
            </p14:nvContentPartPr>
            <p14:xfrm>
              <a:off x="11502823" y="2781284"/>
              <a:ext cx="352440" cy="2394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C42F16F-4A01-0023-131D-D93AE7B7BC0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495263" y="2773724"/>
                <a:ext cx="3675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0" name="Ink 160">
                <a:extLst>
                  <a:ext uri="{FF2B5EF4-FFF2-40B4-BE49-F238E27FC236}">
                    <a16:creationId xmlns:a16="http://schemas.microsoft.com/office/drawing/2014/main" id="{15B6E3A0-08D4-8B3F-11D6-DF3613832523}"/>
                  </a:ext>
                </a:extLst>
              </p14:cNvPr>
              <p14:cNvContentPartPr/>
              <p14:nvPr/>
            </p14:nvContentPartPr>
            <p14:xfrm>
              <a:off x="10433983" y="2036084"/>
              <a:ext cx="1433880" cy="598320"/>
            </p14:xfrm>
          </p:contentPart>
        </mc:Choice>
        <mc:Fallback>
          <p:pic>
            <p:nvPicPr>
              <p:cNvPr id="160" name="Ink 160">
                <a:extLst>
                  <a:ext uri="{FF2B5EF4-FFF2-40B4-BE49-F238E27FC236}">
                    <a16:creationId xmlns:a16="http://schemas.microsoft.com/office/drawing/2014/main" id="{15B6E3A0-08D4-8B3F-11D6-DF361383252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426423" y="2028524"/>
                <a:ext cx="144900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083E2878-F4CF-D099-2D11-9A3C50F6B1EE}"/>
                  </a:ext>
                </a:extLst>
              </p14:cNvPr>
              <p14:cNvContentPartPr/>
              <p14:nvPr/>
            </p14:nvContentPartPr>
            <p14:xfrm>
              <a:off x="11644663" y="2064524"/>
              <a:ext cx="468360" cy="3711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083E2878-F4CF-D099-2D11-9A3C50F6B1E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637103" y="2056964"/>
                <a:ext cx="48348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FA4F2F3D-E323-C36D-8417-5A841AB955FE}"/>
                  </a:ext>
                </a:extLst>
              </p14:cNvPr>
              <p14:cNvContentPartPr/>
              <p14:nvPr/>
            </p14:nvContentPartPr>
            <p14:xfrm>
              <a:off x="11534143" y="2969924"/>
              <a:ext cx="377640" cy="3650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FA4F2F3D-E323-C36D-8417-5A841AB955F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526583" y="2962364"/>
                <a:ext cx="39276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98" name="Ink 199">
                <a:extLst>
                  <a:ext uri="{FF2B5EF4-FFF2-40B4-BE49-F238E27FC236}">
                    <a16:creationId xmlns:a16="http://schemas.microsoft.com/office/drawing/2014/main" id="{156DED02-F704-016C-9DDB-74AA6A4ADFE4}"/>
                  </a:ext>
                </a:extLst>
              </p14:cNvPr>
              <p14:cNvContentPartPr/>
              <p14:nvPr/>
            </p14:nvContentPartPr>
            <p14:xfrm>
              <a:off x="10975423" y="3865604"/>
              <a:ext cx="1055880" cy="1191960"/>
            </p14:xfrm>
          </p:contentPart>
        </mc:Choice>
        <mc:Fallback>
          <p:pic>
            <p:nvPicPr>
              <p:cNvPr id="198" name="Ink 199">
                <a:extLst>
                  <a:ext uri="{FF2B5EF4-FFF2-40B4-BE49-F238E27FC236}">
                    <a16:creationId xmlns:a16="http://schemas.microsoft.com/office/drawing/2014/main" id="{156DED02-F704-016C-9DDB-74AA6A4ADFE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967863" y="3858044"/>
                <a:ext cx="1073520" cy="12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9" name="Ink 199">
                <a:extLst>
                  <a:ext uri="{FF2B5EF4-FFF2-40B4-BE49-F238E27FC236}">
                    <a16:creationId xmlns:a16="http://schemas.microsoft.com/office/drawing/2014/main" id="{FAD87C50-BB42-8722-8286-5DA0EE8D1717}"/>
                  </a:ext>
                </a:extLst>
              </p14:cNvPr>
              <p14:cNvContentPartPr/>
              <p14:nvPr/>
            </p14:nvContentPartPr>
            <p14:xfrm>
              <a:off x="7482343" y="3550604"/>
              <a:ext cx="3192840" cy="1612440"/>
            </p14:xfrm>
          </p:contentPart>
        </mc:Choice>
        <mc:Fallback>
          <p:pic>
            <p:nvPicPr>
              <p:cNvPr id="199" name="Ink 199">
                <a:extLst>
                  <a:ext uri="{FF2B5EF4-FFF2-40B4-BE49-F238E27FC236}">
                    <a16:creationId xmlns:a16="http://schemas.microsoft.com/office/drawing/2014/main" id="{FAD87C50-BB42-8722-8286-5DA0EE8D171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74783" y="3543046"/>
                <a:ext cx="3210480" cy="16271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713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496E7B62-50B0-3376-4FFC-78EA44591BB9}"/>
                  </a:ext>
                </a:extLst>
              </p14:cNvPr>
              <p14:cNvContentPartPr/>
              <p14:nvPr/>
            </p14:nvContentPartPr>
            <p14:xfrm>
              <a:off x="2411383" y="725324"/>
              <a:ext cx="3162960" cy="3043440"/>
            </p14:xfrm>
          </p:contentPart>
        </mc:Choice>
        <mc:Fallback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496E7B62-50B0-3376-4FFC-78EA44591B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4183" y="718124"/>
                <a:ext cx="3177720" cy="30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F6B7134-8E80-76FD-F872-08ED49995DD9}"/>
                  </a:ext>
                </a:extLst>
              </p14:cNvPr>
              <p14:cNvContentPartPr/>
              <p14:nvPr/>
            </p14:nvContentPartPr>
            <p14:xfrm>
              <a:off x="1059943" y="2344604"/>
              <a:ext cx="50760" cy="147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F6B7134-8E80-76FD-F872-08ED49995D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2383" y="2337404"/>
                <a:ext cx="658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6BF21AC-5507-41F8-55C0-73EB901941DF}"/>
                  </a:ext>
                </a:extLst>
              </p14:cNvPr>
              <p14:cNvContentPartPr/>
              <p14:nvPr/>
            </p14:nvContentPartPr>
            <p14:xfrm>
              <a:off x="1085143" y="3007724"/>
              <a:ext cx="1908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6BF21AC-5507-41F8-55C0-73EB901941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7583" y="3000164"/>
                <a:ext cx="342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5C8F313-C7D9-C818-0F7E-8CBA3A9CB96E}"/>
                  </a:ext>
                </a:extLst>
              </p14:cNvPr>
              <p14:cNvContentPartPr/>
              <p14:nvPr/>
            </p14:nvContentPartPr>
            <p14:xfrm>
              <a:off x="6114703" y="2108804"/>
              <a:ext cx="69480" cy="276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5C8F313-C7D9-C818-0F7E-8CBA3A9CB9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04623" y="2098364"/>
                <a:ext cx="896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40">
                <a:extLst>
                  <a:ext uri="{FF2B5EF4-FFF2-40B4-BE49-F238E27FC236}">
                    <a16:creationId xmlns:a16="http://schemas.microsoft.com/office/drawing/2014/main" id="{C93CC0C2-6A53-1988-4C72-FF9384B99934}"/>
                  </a:ext>
                </a:extLst>
              </p14:cNvPr>
              <p14:cNvContentPartPr/>
              <p14:nvPr/>
            </p14:nvContentPartPr>
            <p14:xfrm>
              <a:off x="5573983" y="2800364"/>
              <a:ext cx="1276560" cy="792360"/>
            </p14:xfrm>
          </p:contentPart>
        </mc:Choice>
        <mc:Fallback>
          <p:pic>
            <p:nvPicPr>
              <p:cNvPr id="37" name="Ink 40">
                <a:extLst>
                  <a:ext uri="{FF2B5EF4-FFF2-40B4-BE49-F238E27FC236}">
                    <a16:creationId xmlns:a16="http://schemas.microsoft.com/office/drawing/2014/main" id="{C93CC0C2-6A53-1988-4C72-FF9384B999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66423" y="2792804"/>
                <a:ext cx="1291680" cy="80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40">
                <a:extLst>
                  <a:ext uri="{FF2B5EF4-FFF2-40B4-BE49-F238E27FC236}">
                    <a16:creationId xmlns:a16="http://schemas.microsoft.com/office/drawing/2014/main" id="{E24E88F0-4E01-8943-9F4A-1711FAD0D3CC}"/>
                  </a:ext>
                </a:extLst>
              </p14:cNvPr>
              <p14:cNvContentPartPr/>
              <p14:nvPr/>
            </p14:nvContentPartPr>
            <p14:xfrm>
              <a:off x="5681623" y="910004"/>
              <a:ext cx="1049400" cy="821520"/>
            </p14:xfrm>
          </p:contentPart>
        </mc:Choice>
        <mc:Fallback>
          <p:pic>
            <p:nvPicPr>
              <p:cNvPr id="38" name="Ink 40">
                <a:extLst>
                  <a:ext uri="{FF2B5EF4-FFF2-40B4-BE49-F238E27FC236}">
                    <a16:creationId xmlns:a16="http://schemas.microsoft.com/office/drawing/2014/main" id="{E24E88F0-4E01-8943-9F4A-1711FAD0D3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74066" y="899928"/>
                <a:ext cx="1064155" cy="839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40">
                <a:extLst>
                  <a:ext uri="{FF2B5EF4-FFF2-40B4-BE49-F238E27FC236}">
                    <a16:creationId xmlns:a16="http://schemas.microsoft.com/office/drawing/2014/main" id="{2E6BFED5-53FD-8A30-8C86-BF01F4F50F69}"/>
                  </a:ext>
                </a:extLst>
              </p14:cNvPr>
              <p14:cNvContentPartPr/>
              <p14:nvPr/>
            </p14:nvContentPartPr>
            <p14:xfrm>
              <a:off x="602383" y="3284924"/>
              <a:ext cx="1880640" cy="848520"/>
            </p14:xfrm>
          </p:contentPart>
        </mc:Choice>
        <mc:Fallback>
          <p:pic>
            <p:nvPicPr>
              <p:cNvPr id="39" name="Ink 40">
                <a:extLst>
                  <a:ext uri="{FF2B5EF4-FFF2-40B4-BE49-F238E27FC236}">
                    <a16:creationId xmlns:a16="http://schemas.microsoft.com/office/drawing/2014/main" id="{2E6BFED5-53FD-8A30-8C86-BF01F4F50F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4824" y="3277364"/>
                <a:ext cx="1895757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AACEAFB5-18E9-7C83-2326-DFC71BD63595}"/>
                  </a:ext>
                </a:extLst>
              </p14:cNvPr>
              <p14:cNvContentPartPr/>
              <p14:nvPr/>
            </p14:nvContentPartPr>
            <p14:xfrm>
              <a:off x="1066063" y="926564"/>
              <a:ext cx="1326960" cy="843120"/>
            </p14:xfrm>
          </p:contentPart>
        </mc:Choice>
        <mc:Fallback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AACEAFB5-18E9-7C83-2326-DFC71BD6359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8503" y="919001"/>
                <a:ext cx="1342080" cy="858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AD575BD7-F7E5-C3C6-5893-229BE66774E4}"/>
                  </a:ext>
                </a:extLst>
              </p14:cNvPr>
              <p14:cNvContentPartPr/>
              <p14:nvPr/>
            </p14:nvContentPartPr>
            <p14:xfrm>
              <a:off x="3185743" y="53564"/>
              <a:ext cx="2338200" cy="747720"/>
            </p14:xfrm>
          </p:contentPart>
        </mc:Choice>
        <mc:Fallback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AD575BD7-F7E5-C3C6-5893-229BE66774E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75305" y="43484"/>
                <a:ext cx="2358357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AEF8DF44-DC55-A692-9717-8E9945E4271E}"/>
                  </a:ext>
                </a:extLst>
              </p14:cNvPr>
              <p14:cNvContentPartPr/>
              <p14:nvPr/>
            </p14:nvContentPartPr>
            <p14:xfrm>
              <a:off x="1585183" y="335804"/>
              <a:ext cx="680040" cy="432720"/>
            </p14:xfrm>
          </p:contentPart>
        </mc:Choice>
        <mc:Fallback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AEF8DF44-DC55-A692-9717-8E9945E4271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77623" y="328244"/>
                <a:ext cx="69516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3" name="Ink 63">
                <a:extLst>
                  <a:ext uri="{FF2B5EF4-FFF2-40B4-BE49-F238E27FC236}">
                    <a16:creationId xmlns:a16="http://schemas.microsoft.com/office/drawing/2014/main" id="{FAE2B550-7C9F-5742-9AD9-33E364E3082A}"/>
                  </a:ext>
                </a:extLst>
              </p14:cNvPr>
              <p14:cNvContentPartPr/>
              <p14:nvPr/>
            </p14:nvContentPartPr>
            <p14:xfrm>
              <a:off x="1055623" y="2656364"/>
              <a:ext cx="1431360" cy="686520"/>
            </p14:xfrm>
          </p:contentPart>
        </mc:Choice>
        <mc:Fallback>
          <p:pic>
            <p:nvPicPr>
              <p:cNvPr id="63" name="Ink 63">
                <a:extLst>
                  <a:ext uri="{FF2B5EF4-FFF2-40B4-BE49-F238E27FC236}">
                    <a16:creationId xmlns:a16="http://schemas.microsoft.com/office/drawing/2014/main" id="{FAE2B550-7C9F-5742-9AD9-33E364E3082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8063" y="2648804"/>
                <a:ext cx="144648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F33FE72D-9E83-CE50-B8E6-103BA2C3F6EC}"/>
                  </a:ext>
                </a:extLst>
              </p14:cNvPr>
              <p14:cNvContentPartPr/>
              <p14:nvPr/>
            </p14:nvContentPartPr>
            <p14:xfrm>
              <a:off x="2927263" y="1291244"/>
              <a:ext cx="2112840" cy="1679400"/>
            </p14:xfrm>
          </p:contentPart>
        </mc:Choice>
        <mc:Fallback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F33FE72D-9E83-CE50-B8E6-103BA2C3F6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19703" y="1283682"/>
                <a:ext cx="2127960" cy="1694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2" name="Ink 83">
                <a:extLst>
                  <a:ext uri="{FF2B5EF4-FFF2-40B4-BE49-F238E27FC236}">
                    <a16:creationId xmlns:a16="http://schemas.microsoft.com/office/drawing/2014/main" id="{F87303BD-616A-B117-E769-978B04AC2829}"/>
                  </a:ext>
                </a:extLst>
              </p14:cNvPr>
              <p14:cNvContentPartPr/>
              <p14:nvPr/>
            </p14:nvContentPartPr>
            <p14:xfrm>
              <a:off x="7749463" y="1008284"/>
              <a:ext cx="1503000" cy="843120"/>
            </p14:xfrm>
          </p:contentPart>
        </mc:Choice>
        <mc:Fallback>
          <p:pic>
            <p:nvPicPr>
              <p:cNvPr id="82" name="Ink 83">
                <a:extLst>
                  <a:ext uri="{FF2B5EF4-FFF2-40B4-BE49-F238E27FC236}">
                    <a16:creationId xmlns:a16="http://schemas.microsoft.com/office/drawing/2014/main" id="{F87303BD-616A-B117-E769-978B04AC282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41903" y="1000721"/>
                <a:ext cx="1518120" cy="858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F256F19A-1E12-EF8E-9FA6-1148D6D605A3}"/>
                  </a:ext>
                </a:extLst>
              </p14:cNvPr>
              <p14:cNvContentPartPr/>
              <p14:nvPr/>
            </p14:nvContentPartPr>
            <p14:xfrm>
              <a:off x="7731103" y="207284"/>
              <a:ext cx="1152720" cy="637920"/>
            </p14:xfrm>
          </p:contentPart>
        </mc:Choice>
        <mc:Fallback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F256F19A-1E12-EF8E-9FA6-1148D6D605A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23543" y="199728"/>
                <a:ext cx="1167840" cy="653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8" name="Ink 88">
                <a:extLst>
                  <a:ext uri="{FF2B5EF4-FFF2-40B4-BE49-F238E27FC236}">
                    <a16:creationId xmlns:a16="http://schemas.microsoft.com/office/drawing/2014/main" id="{7C4CDA7B-1545-3F5C-5EA6-09A90F02CA1F}"/>
                  </a:ext>
                </a:extLst>
              </p14:cNvPr>
              <p14:cNvContentPartPr/>
              <p14:nvPr/>
            </p14:nvContentPartPr>
            <p14:xfrm>
              <a:off x="8171383" y="2159564"/>
              <a:ext cx="751320" cy="633240"/>
            </p14:xfrm>
          </p:contentPart>
        </mc:Choice>
        <mc:Fallback>
          <p:pic>
            <p:nvPicPr>
              <p:cNvPr id="88" name="Ink 88">
                <a:extLst>
                  <a:ext uri="{FF2B5EF4-FFF2-40B4-BE49-F238E27FC236}">
                    <a16:creationId xmlns:a16="http://schemas.microsoft.com/office/drawing/2014/main" id="{7C4CDA7B-1545-3F5C-5EA6-09A90F02CA1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63823" y="2152004"/>
                <a:ext cx="76644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2F3EAB9-6574-E3B6-CDAD-EF859BAEA85A}"/>
                  </a:ext>
                </a:extLst>
              </p14:cNvPr>
              <p14:cNvContentPartPr/>
              <p14:nvPr/>
            </p14:nvContentPartPr>
            <p14:xfrm>
              <a:off x="9572503" y="3287084"/>
              <a:ext cx="38160" cy="856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2F3EAB9-6574-E3B6-CDAD-EF859BAEA85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64943" y="3279524"/>
                <a:ext cx="5328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4" name="Ink 106">
                <a:extLst>
                  <a:ext uri="{FF2B5EF4-FFF2-40B4-BE49-F238E27FC236}">
                    <a16:creationId xmlns:a16="http://schemas.microsoft.com/office/drawing/2014/main" id="{C2DBE8B2-2294-5BD1-0E22-3C75D8758147}"/>
                  </a:ext>
                </a:extLst>
              </p14:cNvPr>
              <p14:cNvContentPartPr/>
              <p14:nvPr/>
            </p14:nvContentPartPr>
            <p14:xfrm>
              <a:off x="9850063" y="2821964"/>
              <a:ext cx="1332360" cy="473760"/>
            </p14:xfrm>
          </p:contentPart>
        </mc:Choice>
        <mc:Fallback>
          <p:pic>
            <p:nvPicPr>
              <p:cNvPr id="104" name="Ink 106">
                <a:extLst>
                  <a:ext uri="{FF2B5EF4-FFF2-40B4-BE49-F238E27FC236}">
                    <a16:creationId xmlns:a16="http://schemas.microsoft.com/office/drawing/2014/main" id="{C2DBE8B2-2294-5BD1-0E22-3C75D875814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39983" y="2814410"/>
                <a:ext cx="1352880" cy="491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5" name="Ink 106">
                <a:extLst>
                  <a:ext uri="{FF2B5EF4-FFF2-40B4-BE49-F238E27FC236}">
                    <a16:creationId xmlns:a16="http://schemas.microsoft.com/office/drawing/2014/main" id="{0953E316-0D4F-AB7C-AEA6-32CE450A02AB}"/>
                  </a:ext>
                </a:extLst>
              </p14:cNvPr>
              <p14:cNvContentPartPr/>
              <p14:nvPr/>
            </p14:nvContentPartPr>
            <p14:xfrm>
              <a:off x="8730103" y="3039044"/>
              <a:ext cx="585000" cy="345960"/>
            </p14:xfrm>
          </p:contentPart>
        </mc:Choice>
        <mc:Fallback>
          <p:pic>
            <p:nvPicPr>
              <p:cNvPr id="105" name="Ink 106">
                <a:extLst>
                  <a:ext uri="{FF2B5EF4-FFF2-40B4-BE49-F238E27FC236}">
                    <a16:creationId xmlns:a16="http://schemas.microsoft.com/office/drawing/2014/main" id="{0953E316-0D4F-AB7C-AEA6-32CE450A02A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22543" y="3031492"/>
                <a:ext cx="600120" cy="360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6" name="Ink 106">
                <a:extLst>
                  <a:ext uri="{FF2B5EF4-FFF2-40B4-BE49-F238E27FC236}">
                    <a16:creationId xmlns:a16="http://schemas.microsoft.com/office/drawing/2014/main" id="{4FE1EDCD-FB5C-7C4F-ED72-A19FD26D5779}"/>
                  </a:ext>
                </a:extLst>
              </p14:cNvPr>
              <p14:cNvContentPartPr/>
              <p14:nvPr/>
            </p14:nvContentPartPr>
            <p14:xfrm>
              <a:off x="7623463" y="3096284"/>
              <a:ext cx="729720" cy="402120"/>
            </p14:xfrm>
          </p:contentPart>
        </mc:Choice>
        <mc:Fallback>
          <p:pic>
            <p:nvPicPr>
              <p:cNvPr id="106" name="Ink 106">
                <a:extLst>
                  <a:ext uri="{FF2B5EF4-FFF2-40B4-BE49-F238E27FC236}">
                    <a16:creationId xmlns:a16="http://schemas.microsoft.com/office/drawing/2014/main" id="{4FE1EDCD-FB5C-7C4F-ED72-A19FD26D577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15903" y="3088724"/>
                <a:ext cx="74484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0" name="Ink 110">
                <a:extLst>
                  <a:ext uri="{FF2B5EF4-FFF2-40B4-BE49-F238E27FC236}">
                    <a16:creationId xmlns:a16="http://schemas.microsoft.com/office/drawing/2014/main" id="{589141BF-069F-0539-8E2E-6F281D8DE212}"/>
                  </a:ext>
                </a:extLst>
              </p14:cNvPr>
              <p14:cNvContentPartPr/>
              <p14:nvPr/>
            </p14:nvContentPartPr>
            <p14:xfrm>
              <a:off x="8435263" y="3618284"/>
              <a:ext cx="980280" cy="646200"/>
            </p14:xfrm>
          </p:contentPart>
        </mc:Choice>
        <mc:Fallback>
          <p:pic>
            <p:nvPicPr>
              <p:cNvPr id="110" name="Ink 110">
                <a:extLst>
                  <a:ext uri="{FF2B5EF4-FFF2-40B4-BE49-F238E27FC236}">
                    <a16:creationId xmlns:a16="http://schemas.microsoft.com/office/drawing/2014/main" id="{589141BF-069F-0539-8E2E-6F281D8DE21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27703" y="3610724"/>
                <a:ext cx="99540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D0A3973-1BAB-580B-B949-2DDEF573640C}"/>
                  </a:ext>
                </a:extLst>
              </p14:cNvPr>
              <p14:cNvContentPartPr/>
              <p14:nvPr/>
            </p14:nvContentPartPr>
            <p14:xfrm>
              <a:off x="8780503" y="4979084"/>
              <a:ext cx="25560" cy="1854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D0A3973-1BAB-580B-B949-2DDEF573640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72943" y="4971524"/>
                <a:ext cx="406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6" name="Ink 116">
                <a:extLst>
                  <a:ext uri="{FF2B5EF4-FFF2-40B4-BE49-F238E27FC236}">
                    <a16:creationId xmlns:a16="http://schemas.microsoft.com/office/drawing/2014/main" id="{81E64FEB-AFD6-A3DC-B6E3-1A1B1CE73C04}"/>
                  </a:ext>
                </a:extLst>
              </p14:cNvPr>
              <p14:cNvContentPartPr/>
              <p14:nvPr/>
            </p14:nvContentPartPr>
            <p14:xfrm>
              <a:off x="7838743" y="4717724"/>
              <a:ext cx="709560" cy="352440"/>
            </p14:xfrm>
          </p:contentPart>
        </mc:Choice>
        <mc:Fallback>
          <p:pic>
            <p:nvPicPr>
              <p:cNvPr id="116" name="Ink 116">
                <a:extLst>
                  <a:ext uri="{FF2B5EF4-FFF2-40B4-BE49-F238E27FC236}">
                    <a16:creationId xmlns:a16="http://schemas.microsoft.com/office/drawing/2014/main" id="{81E64FEB-AFD6-A3DC-B6E3-1A1B1CE73C0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31179" y="4710164"/>
                <a:ext cx="724688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F3F6C7E8-3F6A-0877-D03B-319CD4637C7C}"/>
                  </a:ext>
                </a:extLst>
              </p14:cNvPr>
              <p14:cNvContentPartPr/>
              <p14:nvPr/>
            </p14:nvContentPartPr>
            <p14:xfrm>
              <a:off x="9195223" y="4717724"/>
              <a:ext cx="849240" cy="547200"/>
            </p14:xfrm>
          </p:contentPart>
        </mc:Choice>
        <mc:Fallback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F3F6C7E8-3F6A-0877-D03B-319CD4637C7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87663" y="4707644"/>
                <a:ext cx="86436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9" name="Ink 129">
                <a:extLst>
                  <a:ext uri="{FF2B5EF4-FFF2-40B4-BE49-F238E27FC236}">
                    <a16:creationId xmlns:a16="http://schemas.microsoft.com/office/drawing/2014/main" id="{3FC433E7-9011-C975-4E2F-6668175CA3B7}"/>
                  </a:ext>
                </a:extLst>
              </p14:cNvPr>
              <p14:cNvContentPartPr/>
              <p14:nvPr/>
            </p14:nvContentPartPr>
            <p14:xfrm>
              <a:off x="10628743" y="4617284"/>
              <a:ext cx="803880" cy="433800"/>
            </p14:xfrm>
          </p:contentPart>
        </mc:Choice>
        <mc:Fallback>
          <p:pic>
            <p:nvPicPr>
              <p:cNvPr id="129" name="Ink 129">
                <a:extLst>
                  <a:ext uri="{FF2B5EF4-FFF2-40B4-BE49-F238E27FC236}">
                    <a16:creationId xmlns:a16="http://schemas.microsoft.com/office/drawing/2014/main" id="{3FC433E7-9011-C975-4E2F-6668175CA3B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621183" y="4609730"/>
                <a:ext cx="818640" cy="448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2" name="Ink 132">
                <a:extLst>
                  <a:ext uri="{FF2B5EF4-FFF2-40B4-BE49-F238E27FC236}">
                    <a16:creationId xmlns:a16="http://schemas.microsoft.com/office/drawing/2014/main" id="{CC710645-BADE-D51D-0212-89C8CE15DC1B}"/>
                  </a:ext>
                </a:extLst>
              </p14:cNvPr>
              <p14:cNvContentPartPr/>
              <p14:nvPr/>
            </p14:nvContentPartPr>
            <p14:xfrm>
              <a:off x="10716943" y="4441244"/>
              <a:ext cx="710640" cy="735840"/>
            </p14:xfrm>
          </p:contentPart>
        </mc:Choice>
        <mc:Fallback>
          <p:pic>
            <p:nvPicPr>
              <p:cNvPr id="132" name="Ink 132">
                <a:extLst>
                  <a:ext uri="{FF2B5EF4-FFF2-40B4-BE49-F238E27FC236}">
                    <a16:creationId xmlns:a16="http://schemas.microsoft.com/office/drawing/2014/main" id="{CC710645-BADE-D51D-0212-89C8CE15DC1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709383" y="4433684"/>
                <a:ext cx="72576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6" name="Ink 136">
                <a:extLst>
                  <a:ext uri="{FF2B5EF4-FFF2-40B4-BE49-F238E27FC236}">
                    <a16:creationId xmlns:a16="http://schemas.microsoft.com/office/drawing/2014/main" id="{95C89F33-85B5-766F-8AC3-CFBFF5464030}"/>
                  </a:ext>
                </a:extLst>
              </p14:cNvPr>
              <p14:cNvContentPartPr/>
              <p14:nvPr/>
            </p14:nvContentPartPr>
            <p14:xfrm>
              <a:off x="8344543" y="5331884"/>
              <a:ext cx="699480" cy="461880"/>
            </p14:xfrm>
          </p:contentPart>
        </mc:Choice>
        <mc:Fallback>
          <p:pic>
            <p:nvPicPr>
              <p:cNvPr id="136" name="Ink 136">
                <a:extLst>
                  <a:ext uri="{FF2B5EF4-FFF2-40B4-BE49-F238E27FC236}">
                    <a16:creationId xmlns:a16="http://schemas.microsoft.com/office/drawing/2014/main" id="{95C89F33-85B5-766F-8AC3-CFBFF546403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36983" y="5324324"/>
                <a:ext cx="71460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4" name="Ink 155">
                <a:extLst>
                  <a:ext uri="{FF2B5EF4-FFF2-40B4-BE49-F238E27FC236}">
                    <a16:creationId xmlns:a16="http://schemas.microsoft.com/office/drawing/2014/main" id="{0A3B8862-961D-A300-E1F8-3903B599B5F8}"/>
                  </a:ext>
                </a:extLst>
              </p14:cNvPr>
              <p14:cNvContentPartPr/>
              <p14:nvPr/>
            </p14:nvContentPartPr>
            <p14:xfrm>
              <a:off x="8988583" y="5851004"/>
              <a:ext cx="1872000" cy="519480"/>
            </p14:xfrm>
          </p:contentPart>
        </mc:Choice>
        <mc:Fallback>
          <p:pic>
            <p:nvPicPr>
              <p:cNvPr id="154" name="Ink 155">
                <a:extLst>
                  <a:ext uri="{FF2B5EF4-FFF2-40B4-BE49-F238E27FC236}">
                    <a16:creationId xmlns:a16="http://schemas.microsoft.com/office/drawing/2014/main" id="{0A3B8862-961D-A300-E1F8-3903B599B5F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81023" y="5843444"/>
                <a:ext cx="188964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5" name="Ink 155">
                <a:extLst>
                  <a:ext uri="{FF2B5EF4-FFF2-40B4-BE49-F238E27FC236}">
                    <a16:creationId xmlns:a16="http://schemas.microsoft.com/office/drawing/2014/main" id="{1D17E219-054E-452B-7FB6-40A8138BF0FF}"/>
                  </a:ext>
                </a:extLst>
              </p14:cNvPr>
              <p14:cNvContentPartPr/>
              <p14:nvPr/>
            </p14:nvContentPartPr>
            <p14:xfrm>
              <a:off x="6654703" y="5825084"/>
              <a:ext cx="2057040" cy="741240"/>
            </p14:xfrm>
          </p:contentPart>
        </mc:Choice>
        <mc:Fallback>
          <p:pic>
            <p:nvPicPr>
              <p:cNvPr id="155" name="Ink 155">
                <a:extLst>
                  <a:ext uri="{FF2B5EF4-FFF2-40B4-BE49-F238E27FC236}">
                    <a16:creationId xmlns:a16="http://schemas.microsoft.com/office/drawing/2014/main" id="{1D17E219-054E-452B-7FB6-40A8138BF0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47143" y="5817528"/>
                <a:ext cx="2072160" cy="756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2B08178-40B8-F61F-322A-6B39D5B9D370}"/>
                  </a:ext>
                </a:extLst>
              </p14:cNvPr>
              <p14:cNvContentPartPr/>
              <p14:nvPr/>
            </p14:nvContentPartPr>
            <p14:xfrm>
              <a:off x="10799383" y="5943884"/>
              <a:ext cx="779400" cy="5018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2B08178-40B8-F61F-322A-6B39D5B9D37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789303" y="5933804"/>
                <a:ext cx="79956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0" name="Ink 160">
                <a:extLst>
                  <a:ext uri="{FF2B5EF4-FFF2-40B4-BE49-F238E27FC236}">
                    <a16:creationId xmlns:a16="http://schemas.microsoft.com/office/drawing/2014/main" id="{5879F709-8591-0A9F-2670-98A368FB92DB}"/>
                  </a:ext>
                </a:extLst>
              </p14:cNvPr>
              <p14:cNvContentPartPr/>
              <p14:nvPr/>
            </p14:nvContentPartPr>
            <p14:xfrm>
              <a:off x="6083383" y="5943884"/>
              <a:ext cx="346320" cy="446760"/>
            </p14:xfrm>
          </p:contentPart>
        </mc:Choice>
        <mc:Fallback>
          <p:pic>
            <p:nvPicPr>
              <p:cNvPr id="160" name="Ink 160">
                <a:extLst>
                  <a:ext uri="{FF2B5EF4-FFF2-40B4-BE49-F238E27FC236}">
                    <a16:creationId xmlns:a16="http://schemas.microsoft.com/office/drawing/2014/main" id="{5879F709-8591-0A9F-2670-98A368FB92D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75823" y="5936324"/>
                <a:ext cx="3610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81" name="Ink 181">
                <a:extLst>
                  <a:ext uri="{FF2B5EF4-FFF2-40B4-BE49-F238E27FC236}">
                    <a16:creationId xmlns:a16="http://schemas.microsoft.com/office/drawing/2014/main" id="{26899874-5BAA-5F74-0BB4-13750D3093FC}"/>
                  </a:ext>
                </a:extLst>
              </p14:cNvPr>
              <p14:cNvContentPartPr/>
              <p14:nvPr/>
            </p14:nvContentPartPr>
            <p14:xfrm>
              <a:off x="1543783" y="5623844"/>
              <a:ext cx="3125880" cy="1136880"/>
            </p14:xfrm>
          </p:contentPart>
        </mc:Choice>
        <mc:Fallback>
          <p:pic>
            <p:nvPicPr>
              <p:cNvPr id="181" name="Ink 181">
                <a:extLst>
                  <a:ext uri="{FF2B5EF4-FFF2-40B4-BE49-F238E27FC236}">
                    <a16:creationId xmlns:a16="http://schemas.microsoft.com/office/drawing/2014/main" id="{26899874-5BAA-5F74-0BB4-13750D3093F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36583" y="5613764"/>
                <a:ext cx="3143520" cy="11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34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5">
                <a:extLst>
                  <a:ext uri="{FF2B5EF4-FFF2-40B4-BE49-F238E27FC236}">
                    <a16:creationId xmlns:a16="http://schemas.microsoft.com/office/drawing/2014/main" id="{29D5F74D-F77E-79BB-A0DE-D4099C8B64B3}"/>
                  </a:ext>
                </a:extLst>
              </p14:cNvPr>
              <p14:cNvContentPartPr/>
              <p14:nvPr/>
            </p14:nvContentPartPr>
            <p14:xfrm>
              <a:off x="7070503" y="613724"/>
              <a:ext cx="81720" cy="363600"/>
            </p14:xfrm>
          </p:contentPart>
        </mc:Choice>
        <mc:Fallback>
          <p:pic>
            <p:nvPicPr>
              <p:cNvPr id="13" name="Ink 15">
                <a:extLst>
                  <a:ext uri="{FF2B5EF4-FFF2-40B4-BE49-F238E27FC236}">
                    <a16:creationId xmlns:a16="http://schemas.microsoft.com/office/drawing/2014/main" id="{29D5F74D-F77E-79BB-A0DE-D4099C8B64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2976" y="606164"/>
                <a:ext cx="96774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5">
                <a:extLst>
                  <a:ext uri="{FF2B5EF4-FFF2-40B4-BE49-F238E27FC236}">
                    <a16:creationId xmlns:a16="http://schemas.microsoft.com/office/drawing/2014/main" id="{2454D1BF-E224-C5E3-A5F5-58567AD05486}"/>
                  </a:ext>
                </a:extLst>
              </p14:cNvPr>
              <p14:cNvContentPartPr/>
              <p14:nvPr/>
            </p14:nvContentPartPr>
            <p14:xfrm>
              <a:off x="6064303" y="481604"/>
              <a:ext cx="754200" cy="734760"/>
            </p14:xfrm>
          </p:contentPart>
        </mc:Choice>
        <mc:Fallback>
          <p:pic>
            <p:nvPicPr>
              <p:cNvPr id="14" name="Ink 15">
                <a:extLst>
                  <a:ext uri="{FF2B5EF4-FFF2-40B4-BE49-F238E27FC236}">
                    <a16:creationId xmlns:a16="http://schemas.microsoft.com/office/drawing/2014/main" id="{2454D1BF-E224-C5E3-A5F5-58567AD054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6743" y="474040"/>
                <a:ext cx="769320" cy="749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CF04810C-5019-D988-7DE3-E8D73235A81A}"/>
                  </a:ext>
                </a:extLst>
              </p14:cNvPr>
              <p14:cNvContentPartPr/>
              <p14:nvPr/>
            </p14:nvContentPartPr>
            <p14:xfrm>
              <a:off x="2079103" y="589964"/>
              <a:ext cx="3539160" cy="1808280"/>
            </p14:xfrm>
          </p:contentPart>
        </mc:Choice>
        <mc:Fallback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CF04810C-5019-D988-7DE3-E8D73235A8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1543" y="582404"/>
                <a:ext cx="3554280" cy="18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4C86B64-8B31-8DDB-D607-9ED0EC2A354F}"/>
                  </a:ext>
                </a:extLst>
              </p14:cNvPr>
              <p14:cNvContentPartPr/>
              <p14:nvPr/>
            </p14:nvContentPartPr>
            <p14:xfrm>
              <a:off x="4002943" y="1382684"/>
              <a:ext cx="336960" cy="437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4C86B64-8B31-8DDB-D607-9ED0EC2A35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95383" y="1375124"/>
                <a:ext cx="35208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541EA7A4-9668-D4AB-C663-C644D6B5351C}"/>
                  </a:ext>
                </a:extLst>
              </p14:cNvPr>
              <p14:cNvContentPartPr/>
              <p14:nvPr/>
            </p14:nvContentPartPr>
            <p14:xfrm>
              <a:off x="4806823" y="2930324"/>
              <a:ext cx="824040" cy="549360"/>
            </p14:xfrm>
          </p:contentPart>
        </mc:Choice>
        <mc:Fallback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541EA7A4-9668-D4AB-C663-C644D6B535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99263" y="2922764"/>
                <a:ext cx="83916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39B879B7-9BFC-CB67-98A5-9B955100AC40}"/>
                  </a:ext>
                </a:extLst>
              </p14:cNvPr>
              <p14:cNvContentPartPr/>
              <p14:nvPr/>
            </p14:nvContentPartPr>
            <p14:xfrm>
              <a:off x="6102103" y="2668244"/>
              <a:ext cx="824040" cy="616320"/>
            </p14:xfrm>
          </p:contentPart>
        </mc:Choice>
        <mc:Fallback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39B879B7-9BFC-CB67-98A5-9B955100AC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94543" y="2660684"/>
                <a:ext cx="83916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898D0C8D-25FB-DCE6-DE3C-CBF9C2FC770B}"/>
                  </a:ext>
                </a:extLst>
              </p14:cNvPr>
              <p14:cNvContentPartPr/>
              <p14:nvPr/>
            </p14:nvContentPartPr>
            <p14:xfrm>
              <a:off x="5221903" y="3831404"/>
              <a:ext cx="434160" cy="377640"/>
            </p14:xfrm>
          </p:contentPart>
        </mc:Choice>
        <mc:Fallback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898D0C8D-25FB-DCE6-DE3C-CBF9C2FC77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14343" y="3823844"/>
                <a:ext cx="4492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BA9147B-0B84-2DF4-02A7-B6C0F3A445F8}"/>
                  </a:ext>
                </a:extLst>
              </p14:cNvPr>
              <p14:cNvContentPartPr/>
              <p14:nvPr/>
            </p14:nvContentPartPr>
            <p14:xfrm>
              <a:off x="5464183" y="3850124"/>
              <a:ext cx="110160" cy="38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BA9147B-0B84-2DF4-02A7-B6C0F3A445F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56623" y="3842564"/>
                <a:ext cx="1252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21890F78-C5E2-9556-12D2-A98593E1B832}"/>
                  </a:ext>
                </a:extLst>
              </p14:cNvPr>
              <p14:cNvContentPartPr/>
              <p14:nvPr/>
            </p14:nvContentPartPr>
            <p14:xfrm>
              <a:off x="6209023" y="3561044"/>
              <a:ext cx="830520" cy="524160"/>
            </p14:xfrm>
          </p:contentPart>
        </mc:Choice>
        <mc:Fallback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21890F78-C5E2-9556-12D2-A98593E1B8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01460" y="3553484"/>
                <a:ext cx="845647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C5892B1-CA6B-5C7A-0427-428CA3036D76}"/>
                  </a:ext>
                </a:extLst>
              </p14:cNvPr>
              <p14:cNvContentPartPr/>
              <p14:nvPr/>
            </p14:nvContentPartPr>
            <p14:xfrm>
              <a:off x="7579543" y="2592644"/>
              <a:ext cx="352440" cy="1245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C5892B1-CA6B-5C7A-0427-428CA3036D7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71983" y="2585084"/>
                <a:ext cx="367560" cy="12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5">
                <a:extLst>
                  <a:ext uri="{FF2B5EF4-FFF2-40B4-BE49-F238E27FC236}">
                    <a16:creationId xmlns:a16="http://schemas.microsoft.com/office/drawing/2014/main" id="{948C5D81-B4E6-295C-01C3-A7356792B154}"/>
                  </a:ext>
                </a:extLst>
              </p14:cNvPr>
              <p14:cNvContentPartPr/>
              <p14:nvPr/>
            </p14:nvContentPartPr>
            <p14:xfrm>
              <a:off x="9592303" y="2392124"/>
              <a:ext cx="974160" cy="521640"/>
            </p14:xfrm>
          </p:contentPart>
        </mc:Choice>
        <mc:Fallback>
          <p:pic>
            <p:nvPicPr>
              <p:cNvPr id="44" name="Ink 45">
                <a:extLst>
                  <a:ext uri="{FF2B5EF4-FFF2-40B4-BE49-F238E27FC236}">
                    <a16:creationId xmlns:a16="http://schemas.microsoft.com/office/drawing/2014/main" id="{948C5D81-B4E6-295C-01C3-A7356792B1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584743" y="2384564"/>
                <a:ext cx="98928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5634108D-91BE-D003-D254-A5678C4D45F4}"/>
                  </a:ext>
                </a:extLst>
              </p14:cNvPr>
              <p14:cNvContentPartPr/>
              <p14:nvPr/>
            </p14:nvContentPartPr>
            <p14:xfrm>
              <a:off x="8328343" y="2762564"/>
              <a:ext cx="550080" cy="578880"/>
            </p14:xfrm>
          </p:contentPart>
        </mc:Choice>
        <mc:Fallback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5634108D-91BE-D003-D254-A5678C4D45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20778" y="2755004"/>
                <a:ext cx="56521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82B1DA1-1C04-63D0-4048-F39CA7D4A911}"/>
                  </a:ext>
                </a:extLst>
              </p14:cNvPr>
              <p14:cNvContentPartPr/>
              <p14:nvPr/>
            </p14:nvContentPartPr>
            <p14:xfrm>
              <a:off x="10754743" y="2108804"/>
              <a:ext cx="415440" cy="541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82B1DA1-1C04-63D0-4048-F39CA7D4A91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747183" y="2101244"/>
                <a:ext cx="43020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C2679552-3F6F-9AC0-D0E3-E497089D03BC}"/>
                  </a:ext>
                </a:extLst>
              </p14:cNvPr>
              <p14:cNvContentPartPr/>
              <p14:nvPr/>
            </p14:nvContentPartPr>
            <p14:xfrm>
              <a:off x="8551183" y="3410204"/>
              <a:ext cx="694080" cy="478080"/>
            </p14:xfrm>
          </p:contentPart>
        </mc:Choice>
        <mc:Fallback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C2679552-3F6F-9AC0-D0E3-E497089D03B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43623" y="3402644"/>
                <a:ext cx="70920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7AC0A67C-BE8A-8CF6-D74B-8E5A3FEF4765}"/>
                  </a:ext>
                </a:extLst>
              </p14:cNvPr>
              <p14:cNvContentPartPr/>
              <p14:nvPr/>
            </p14:nvContentPartPr>
            <p14:xfrm>
              <a:off x="9723343" y="3196364"/>
              <a:ext cx="1905480" cy="698400"/>
            </p14:xfrm>
          </p:contentPart>
        </mc:Choice>
        <mc:Fallback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7AC0A67C-BE8A-8CF6-D74B-8E5A3FEF476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15783" y="3188804"/>
                <a:ext cx="192060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44CDD63B-F739-AD9C-74A5-A12003DCC4B9}"/>
                  </a:ext>
                </a:extLst>
              </p14:cNvPr>
              <p14:cNvContentPartPr/>
              <p14:nvPr/>
            </p14:nvContentPartPr>
            <p14:xfrm>
              <a:off x="8032783" y="4187444"/>
              <a:ext cx="2124720" cy="1165680"/>
            </p14:xfrm>
          </p:contentPart>
        </mc:Choice>
        <mc:Fallback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44CDD63B-F739-AD9C-74A5-A12003DCC4B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25583" y="4179884"/>
                <a:ext cx="2139840" cy="11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9" name="Ink 90">
                <a:extLst>
                  <a:ext uri="{FF2B5EF4-FFF2-40B4-BE49-F238E27FC236}">
                    <a16:creationId xmlns:a16="http://schemas.microsoft.com/office/drawing/2014/main" id="{64DF1DA1-61AE-4D0A-4972-A9908190063A}"/>
                  </a:ext>
                </a:extLst>
              </p14:cNvPr>
              <p14:cNvContentPartPr/>
              <p14:nvPr/>
            </p14:nvContentPartPr>
            <p14:xfrm>
              <a:off x="324823" y="840164"/>
              <a:ext cx="1313640" cy="413640"/>
            </p14:xfrm>
          </p:contentPart>
        </mc:Choice>
        <mc:Fallback>
          <p:pic>
            <p:nvPicPr>
              <p:cNvPr id="89" name="Ink 90">
                <a:extLst>
                  <a:ext uri="{FF2B5EF4-FFF2-40B4-BE49-F238E27FC236}">
                    <a16:creationId xmlns:a16="http://schemas.microsoft.com/office/drawing/2014/main" id="{64DF1DA1-61AE-4D0A-4972-A9908190063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7263" y="832611"/>
                <a:ext cx="1328760" cy="428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07B363AE-663E-4431-B504-10F638BD7FDF}"/>
                  </a:ext>
                </a:extLst>
              </p14:cNvPr>
              <p14:cNvContentPartPr/>
              <p14:nvPr/>
            </p14:nvContentPartPr>
            <p14:xfrm>
              <a:off x="299623" y="1423364"/>
              <a:ext cx="1150560" cy="560160"/>
            </p14:xfrm>
          </p:contentPart>
        </mc:Choice>
        <mc:Fallback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07B363AE-663E-4431-B504-10F638BD7FD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2421" y="1415799"/>
                <a:ext cx="1165685" cy="575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5" name="Ink 95">
                <a:extLst>
                  <a:ext uri="{FF2B5EF4-FFF2-40B4-BE49-F238E27FC236}">
                    <a16:creationId xmlns:a16="http://schemas.microsoft.com/office/drawing/2014/main" id="{BCCE8190-1E5F-7940-0AB2-B463C494A8A8}"/>
                  </a:ext>
                </a:extLst>
              </p14:cNvPr>
              <p14:cNvContentPartPr/>
              <p14:nvPr/>
            </p14:nvContentPartPr>
            <p14:xfrm>
              <a:off x="494743" y="2033204"/>
              <a:ext cx="822960" cy="346320"/>
            </p14:xfrm>
          </p:contentPart>
        </mc:Choice>
        <mc:Fallback>
          <p:pic>
            <p:nvPicPr>
              <p:cNvPr id="95" name="Ink 95">
                <a:extLst>
                  <a:ext uri="{FF2B5EF4-FFF2-40B4-BE49-F238E27FC236}">
                    <a16:creationId xmlns:a16="http://schemas.microsoft.com/office/drawing/2014/main" id="{BCCE8190-1E5F-7940-0AB2-B463C494A8A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7186" y="2025644"/>
                <a:ext cx="838073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0" name="Ink 100">
                <a:extLst>
                  <a:ext uri="{FF2B5EF4-FFF2-40B4-BE49-F238E27FC236}">
                    <a16:creationId xmlns:a16="http://schemas.microsoft.com/office/drawing/2014/main" id="{5B081794-27FC-9EAC-3040-A68C102DE0A0}"/>
                  </a:ext>
                </a:extLst>
              </p14:cNvPr>
              <p14:cNvContentPartPr/>
              <p14:nvPr/>
            </p14:nvContentPartPr>
            <p14:xfrm>
              <a:off x="559543" y="2555204"/>
              <a:ext cx="984600" cy="415440"/>
            </p14:xfrm>
          </p:contentPart>
        </mc:Choice>
        <mc:Fallback>
          <p:pic>
            <p:nvPicPr>
              <p:cNvPr id="100" name="Ink 100">
                <a:extLst>
                  <a:ext uri="{FF2B5EF4-FFF2-40B4-BE49-F238E27FC236}">
                    <a16:creationId xmlns:a16="http://schemas.microsoft.com/office/drawing/2014/main" id="{5B081794-27FC-9EAC-3040-A68C102DE0A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1983" y="2547644"/>
                <a:ext cx="99972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E2E1ED8-9F95-0F77-EBF0-B57C1502D9E6}"/>
                  </a:ext>
                </a:extLst>
              </p14:cNvPr>
              <p14:cNvContentPartPr/>
              <p14:nvPr/>
            </p14:nvContentPartPr>
            <p14:xfrm>
              <a:off x="5882143" y="4459964"/>
              <a:ext cx="360" cy="64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E2E1ED8-9F95-0F77-EBF0-B57C1502D9E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74583" y="4452404"/>
                <a:ext cx="154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29FAA8D-5448-6139-18B7-F09C874AF922}"/>
                  </a:ext>
                </a:extLst>
              </p14:cNvPr>
              <p14:cNvContentPartPr/>
              <p14:nvPr/>
            </p14:nvContentPartPr>
            <p14:xfrm>
              <a:off x="4222183" y="2939324"/>
              <a:ext cx="622800" cy="14518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29FAA8D-5448-6139-18B7-F09C874AF92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14623" y="2931764"/>
                <a:ext cx="637920" cy="14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2" name="Ink 113">
                <a:extLst>
                  <a:ext uri="{FF2B5EF4-FFF2-40B4-BE49-F238E27FC236}">
                    <a16:creationId xmlns:a16="http://schemas.microsoft.com/office/drawing/2014/main" id="{36012AD5-DF9E-BBE3-94DE-1FFCCE3AEEDA}"/>
                  </a:ext>
                </a:extLst>
              </p14:cNvPr>
              <p14:cNvContentPartPr/>
              <p14:nvPr/>
            </p14:nvContentPartPr>
            <p14:xfrm>
              <a:off x="1386823" y="4070804"/>
              <a:ext cx="1653840" cy="451800"/>
            </p14:xfrm>
          </p:contentPart>
        </mc:Choice>
        <mc:Fallback>
          <p:pic>
            <p:nvPicPr>
              <p:cNvPr id="112" name="Ink 113">
                <a:extLst>
                  <a:ext uri="{FF2B5EF4-FFF2-40B4-BE49-F238E27FC236}">
                    <a16:creationId xmlns:a16="http://schemas.microsoft.com/office/drawing/2014/main" id="{36012AD5-DF9E-BBE3-94DE-1FFCCE3AEED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79263" y="4063244"/>
                <a:ext cx="166896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3" name="Ink 113">
                <a:extLst>
                  <a:ext uri="{FF2B5EF4-FFF2-40B4-BE49-F238E27FC236}">
                    <a16:creationId xmlns:a16="http://schemas.microsoft.com/office/drawing/2014/main" id="{2C703858-2A46-3768-D944-DAEAF53D9CDA}"/>
                  </a:ext>
                </a:extLst>
              </p14:cNvPr>
              <p14:cNvContentPartPr/>
              <p14:nvPr/>
            </p14:nvContentPartPr>
            <p14:xfrm>
              <a:off x="1526503" y="3253604"/>
              <a:ext cx="1489320" cy="559080"/>
            </p14:xfrm>
          </p:contentPart>
        </mc:Choice>
        <mc:Fallback>
          <p:pic>
            <p:nvPicPr>
              <p:cNvPr id="113" name="Ink 113">
                <a:extLst>
                  <a:ext uri="{FF2B5EF4-FFF2-40B4-BE49-F238E27FC236}">
                    <a16:creationId xmlns:a16="http://schemas.microsoft.com/office/drawing/2014/main" id="{2C703858-2A46-3768-D944-DAEAF53D9CD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18941" y="3246044"/>
                <a:ext cx="1504444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0" name="Ink 120">
                <a:extLst>
                  <a:ext uri="{FF2B5EF4-FFF2-40B4-BE49-F238E27FC236}">
                    <a16:creationId xmlns:a16="http://schemas.microsoft.com/office/drawing/2014/main" id="{2AE3645E-6182-F07A-DBDA-E46A9FAB6F52}"/>
                  </a:ext>
                </a:extLst>
              </p14:cNvPr>
              <p14:cNvContentPartPr/>
              <p14:nvPr/>
            </p14:nvContentPartPr>
            <p14:xfrm>
              <a:off x="1416703" y="4652204"/>
              <a:ext cx="1968840" cy="462240"/>
            </p14:xfrm>
          </p:contentPart>
        </mc:Choice>
        <mc:Fallback>
          <p:pic>
            <p:nvPicPr>
              <p:cNvPr id="120" name="Ink 120">
                <a:extLst>
                  <a:ext uri="{FF2B5EF4-FFF2-40B4-BE49-F238E27FC236}">
                    <a16:creationId xmlns:a16="http://schemas.microsoft.com/office/drawing/2014/main" id="{2AE3645E-6182-F07A-DBDA-E46A9FAB6F5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09143" y="4644644"/>
                <a:ext cx="198396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6CFBB04-4CAD-6ADC-9468-8DF1AF066969}"/>
                  </a:ext>
                </a:extLst>
              </p14:cNvPr>
              <p14:cNvContentPartPr/>
              <p14:nvPr/>
            </p14:nvContentPartPr>
            <p14:xfrm>
              <a:off x="4781983" y="298004"/>
              <a:ext cx="1044000" cy="9561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6CFBB04-4CAD-6ADC-9468-8DF1AF06696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74423" y="290444"/>
                <a:ext cx="105912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0" name="Ink 131">
                <a:extLst>
                  <a:ext uri="{FF2B5EF4-FFF2-40B4-BE49-F238E27FC236}">
                    <a16:creationId xmlns:a16="http://schemas.microsoft.com/office/drawing/2014/main" id="{C0574E96-438D-D7DC-9048-635FCD8449CB}"/>
                  </a:ext>
                </a:extLst>
              </p14:cNvPr>
              <p14:cNvContentPartPr/>
              <p14:nvPr/>
            </p14:nvContentPartPr>
            <p14:xfrm>
              <a:off x="7189663" y="159764"/>
              <a:ext cx="566280" cy="440280"/>
            </p14:xfrm>
          </p:contentPart>
        </mc:Choice>
        <mc:Fallback>
          <p:pic>
            <p:nvPicPr>
              <p:cNvPr id="130" name="Ink 131">
                <a:extLst>
                  <a:ext uri="{FF2B5EF4-FFF2-40B4-BE49-F238E27FC236}">
                    <a16:creationId xmlns:a16="http://schemas.microsoft.com/office/drawing/2014/main" id="{C0574E96-438D-D7DC-9048-635FCD8449C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82103" y="152204"/>
                <a:ext cx="58140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1" name="Ink 131">
                <a:extLst>
                  <a:ext uri="{FF2B5EF4-FFF2-40B4-BE49-F238E27FC236}">
                    <a16:creationId xmlns:a16="http://schemas.microsoft.com/office/drawing/2014/main" id="{A8BEE591-F7F6-5680-DD3E-3A91E1B34237}"/>
                  </a:ext>
                </a:extLst>
              </p14:cNvPr>
              <p14:cNvContentPartPr/>
              <p14:nvPr/>
            </p14:nvContentPartPr>
            <p14:xfrm>
              <a:off x="5523583" y="231044"/>
              <a:ext cx="534960" cy="488520"/>
            </p14:xfrm>
          </p:contentPart>
        </mc:Choice>
        <mc:Fallback>
          <p:pic>
            <p:nvPicPr>
              <p:cNvPr id="131" name="Ink 131">
                <a:extLst>
                  <a:ext uri="{FF2B5EF4-FFF2-40B4-BE49-F238E27FC236}">
                    <a16:creationId xmlns:a16="http://schemas.microsoft.com/office/drawing/2014/main" id="{A8BEE591-F7F6-5680-DD3E-3A91E1B3423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16018" y="223484"/>
                <a:ext cx="55009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4" name="Ink 156">
                <a:extLst>
                  <a:ext uri="{FF2B5EF4-FFF2-40B4-BE49-F238E27FC236}">
                    <a16:creationId xmlns:a16="http://schemas.microsoft.com/office/drawing/2014/main" id="{66BB3B0D-EE5F-9F2E-FF06-0D51C3C0EC79}"/>
                  </a:ext>
                </a:extLst>
              </p14:cNvPr>
              <p14:cNvContentPartPr/>
              <p14:nvPr/>
            </p14:nvContentPartPr>
            <p14:xfrm>
              <a:off x="5523583" y="1562324"/>
              <a:ext cx="1207800" cy="1067400"/>
            </p14:xfrm>
          </p:contentPart>
        </mc:Choice>
        <mc:Fallback>
          <p:pic>
            <p:nvPicPr>
              <p:cNvPr id="154" name="Ink 156">
                <a:extLst>
                  <a:ext uri="{FF2B5EF4-FFF2-40B4-BE49-F238E27FC236}">
                    <a16:creationId xmlns:a16="http://schemas.microsoft.com/office/drawing/2014/main" id="{66BB3B0D-EE5F-9F2E-FF06-0D51C3C0EC7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16021" y="1554761"/>
                <a:ext cx="1222925" cy="1082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5" name="Ink 156">
                <a:extLst>
                  <a:ext uri="{FF2B5EF4-FFF2-40B4-BE49-F238E27FC236}">
                    <a16:creationId xmlns:a16="http://schemas.microsoft.com/office/drawing/2014/main" id="{083E8F54-1C13-4E5D-49D6-A1ED576B68F4}"/>
                  </a:ext>
                </a:extLst>
              </p14:cNvPr>
              <p14:cNvContentPartPr/>
              <p14:nvPr/>
            </p14:nvContentPartPr>
            <p14:xfrm>
              <a:off x="5039743" y="2131124"/>
              <a:ext cx="232920" cy="229320"/>
            </p14:xfrm>
          </p:contentPart>
        </mc:Choice>
        <mc:Fallback>
          <p:pic>
            <p:nvPicPr>
              <p:cNvPr id="155" name="Ink 156">
                <a:extLst>
                  <a:ext uri="{FF2B5EF4-FFF2-40B4-BE49-F238E27FC236}">
                    <a16:creationId xmlns:a16="http://schemas.microsoft.com/office/drawing/2014/main" id="{083E8F54-1C13-4E5D-49D6-A1ED576B68F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32183" y="2123564"/>
                <a:ext cx="2480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6" name="Ink 156">
                <a:extLst>
                  <a:ext uri="{FF2B5EF4-FFF2-40B4-BE49-F238E27FC236}">
                    <a16:creationId xmlns:a16="http://schemas.microsoft.com/office/drawing/2014/main" id="{7B98ECD4-A65D-037E-B48C-18619C1E1CC1}"/>
                  </a:ext>
                </a:extLst>
              </p14:cNvPr>
              <p14:cNvContentPartPr/>
              <p14:nvPr/>
            </p14:nvContentPartPr>
            <p14:xfrm>
              <a:off x="3914023" y="1838444"/>
              <a:ext cx="660600" cy="710640"/>
            </p14:xfrm>
          </p:contentPart>
        </mc:Choice>
        <mc:Fallback>
          <p:pic>
            <p:nvPicPr>
              <p:cNvPr id="156" name="Ink 156">
                <a:extLst>
                  <a:ext uri="{FF2B5EF4-FFF2-40B4-BE49-F238E27FC236}">
                    <a16:creationId xmlns:a16="http://schemas.microsoft.com/office/drawing/2014/main" id="{7B98ECD4-A65D-037E-B48C-18619C1E1CC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06823" y="1830884"/>
                <a:ext cx="67572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9" name="Ink 159">
                <a:extLst>
                  <a:ext uri="{FF2B5EF4-FFF2-40B4-BE49-F238E27FC236}">
                    <a16:creationId xmlns:a16="http://schemas.microsoft.com/office/drawing/2014/main" id="{51F5B76F-F75C-4A3E-9C1C-2CC28D475629}"/>
                  </a:ext>
                </a:extLst>
              </p14:cNvPr>
              <p14:cNvContentPartPr/>
              <p14:nvPr/>
            </p14:nvContentPartPr>
            <p14:xfrm>
              <a:off x="5065303" y="1102604"/>
              <a:ext cx="792000" cy="270720"/>
            </p14:xfrm>
          </p:contentPart>
        </mc:Choice>
        <mc:Fallback>
          <p:pic>
            <p:nvPicPr>
              <p:cNvPr id="159" name="Ink 159">
                <a:extLst>
                  <a:ext uri="{FF2B5EF4-FFF2-40B4-BE49-F238E27FC236}">
                    <a16:creationId xmlns:a16="http://schemas.microsoft.com/office/drawing/2014/main" id="{51F5B76F-F75C-4A3E-9C1C-2CC28D47562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57743" y="1095044"/>
                <a:ext cx="8067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67" name="Ink 168">
                <a:extLst>
                  <a:ext uri="{FF2B5EF4-FFF2-40B4-BE49-F238E27FC236}">
                    <a16:creationId xmlns:a16="http://schemas.microsoft.com/office/drawing/2014/main" id="{DF3D25EA-5AFF-2222-987E-19DDC2A91925}"/>
                  </a:ext>
                </a:extLst>
              </p14:cNvPr>
              <p14:cNvContentPartPr/>
              <p14:nvPr/>
            </p14:nvContentPartPr>
            <p14:xfrm>
              <a:off x="1380343" y="367124"/>
              <a:ext cx="224640" cy="333000"/>
            </p14:xfrm>
          </p:contentPart>
        </mc:Choice>
        <mc:Fallback>
          <p:pic>
            <p:nvPicPr>
              <p:cNvPr id="167" name="Ink 168">
                <a:extLst>
                  <a:ext uri="{FF2B5EF4-FFF2-40B4-BE49-F238E27FC236}">
                    <a16:creationId xmlns:a16="http://schemas.microsoft.com/office/drawing/2014/main" id="{DF3D25EA-5AFF-2222-987E-19DDC2A9192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72783" y="359564"/>
                <a:ext cx="2397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8" name="Ink 168">
                <a:extLst>
                  <a:ext uri="{FF2B5EF4-FFF2-40B4-BE49-F238E27FC236}">
                    <a16:creationId xmlns:a16="http://schemas.microsoft.com/office/drawing/2014/main" id="{BB56A936-D22A-730B-4839-A35988C67EA4}"/>
                  </a:ext>
                </a:extLst>
              </p14:cNvPr>
              <p14:cNvContentPartPr/>
              <p14:nvPr/>
            </p14:nvContentPartPr>
            <p14:xfrm>
              <a:off x="2499583" y="298004"/>
              <a:ext cx="471960" cy="421560"/>
            </p14:xfrm>
          </p:contentPart>
        </mc:Choice>
        <mc:Fallback>
          <p:pic>
            <p:nvPicPr>
              <p:cNvPr id="168" name="Ink 168">
                <a:extLst>
                  <a:ext uri="{FF2B5EF4-FFF2-40B4-BE49-F238E27FC236}">
                    <a16:creationId xmlns:a16="http://schemas.microsoft.com/office/drawing/2014/main" id="{BB56A936-D22A-730B-4839-A35988C67EA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92023" y="290444"/>
                <a:ext cx="48708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0F1FD92-ED54-F917-8E50-C206F73360AA}"/>
                  </a:ext>
                </a:extLst>
              </p14:cNvPr>
              <p14:cNvContentPartPr/>
              <p14:nvPr/>
            </p14:nvContentPartPr>
            <p14:xfrm>
              <a:off x="1361623" y="379724"/>
              <a:ext cx="1666440" cy="3463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0F1FD92-ED54-F917-8E50-C206F73360A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354063" y="372164"/>
                <a:ext cx="168156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4" name="Ink 174">
                <a:extLst>
                  <a:ext uri="{FF2B5EF4-FFF2-40B4-BE49-F238E27FC236}">
                    <a16:creationId xmlns:a16="http://schemas.microsoft.com/office/drawing/2014/main" id="{5F569E3F-BEB3-F9C8-EE0F-E6F98D997251}"/>
                  </a:ext>
                </a:extLst>
              </p14:cNvPr>
              <p14:cNvContentPartPr/>
              <p14:nvPr/>
            </p14:nvContentPartPr>
            <p14:xfrm>
              <a:off x="2034463" y="2140124"/>
              <a:ext cx="408600" cy="767160"/>
            </p14:xfrm>
          </p:contentPart>
        </mc:Choice>
        <mc:Fallback>
          <p:pic>
            <p:nvPicPr>
              <p:cNvPr id="174" name="Ink 174">
                <a:extLst>
                  <a:ext uri="{FF2B5EF4-FFF2-40B4-BE49-F238E27FC236}">
                    <a16:creationId xmlns:a16="http://schemas.microsoft.com/office/drawing/2014/main" id="{5F569E3F-BEB3-F9C8-EE0F-E6F98D99725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26910" y="2132568"/>
                <a:ext cx="423707" cy="7819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800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6AC44FAA-223C-D23E-6E55-5BCB33EF4D40}"/>
                  </a:ext>
                </a:extLst>
              </p14:cNvPr>
              <p14:cNvContentPartPr/>
              <p14:nvPr/>
            </p14:nvContentPartPr>
            <p14:xfrm>
              <a:off x="1022143" y="493484"/>
              <a:ext cx="3012120" cy="2332440"/>
            </p14:xfrm>
          </p:contentPart>
        </mc:Choice>
        <mc:Fallback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6AC44FAA-223C-D23E-6E55-5BCB33EF4D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4582" y="485923"/>
                <a:ext cx="3027242" cy="2347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56D98F3E-68A3-B310-9B20-7236989DF6DD}"/>
                  </a:ext>
                </a:extLst>
              </p14:cNvPr>
              <p14:cNvContentPartPr/>
              <p14:nvPr/>
            </p14:nvContentPartPr>
            <p14:xfrm>
              <a:off x="3332263" y="27644"/>
              <a:ext cx="3987720" cy="2081520"/>
            </p14:xfrm>
          </p:contentPart>
        </mc:Choice>
        <mc:Fallback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56D98F3E-68A3-B310-9B20-7236989DF6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4703" y="20084"/>
                <a:ext cx="4002840" cy="20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8C9484AA-CF93-7A4D-C470-1070DC5650A2}"/>
                  </a:ext>
                </a:extLst>
              </p14:cNvPr>
              <p14:cNvContentPartPr/>
              <p14:nvPr/>
            </p14:nvContentPartPr>
            <p14:xfrm>
              <a:off x="5694943" y="490604"/>
              <a:ext cx="5261400" cy="1227960"/>
            </p14:xfrm>
          </p:contentPart>
        </mc:Choice>
        <mc:Fallback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8C9484AA-CF93-7A4D-C470-1070DC5650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87383" y="483402"/>
                <a:ext cx="5276520" cy="1243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E20C5F7-5B59-DBA4-685E-3C94604E633F}"/>
                  </a:ext>
                </a:extLst>
              </p14:cNvPr>
              <p14:cNvContentPartPr/>
              <p14:nvPr/>
            </p14:nvContentPartPr>
            <p14:xfrm>
              <a:off x="2845543" y="3441524"/>
              <a:ext cx="56880" cy="69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E20C5F7-5B59-DBA4-685E-3C94604E63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37983" y="3433964"/>
                <a:ext cx="720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8" name="Ink 82">
                <a:extLst>
                  <a:ext uri="{FF2B5EF4-FFF2-40B4-BE49-F238E27FC236}">
                    <a16:creationId xmlns:a16="http://schemas.microsoft.com/office/drawing/2014/main" id="{67898FD1-7B45-64D0-11D7-8678FC9BCE2A}"/>
                  </a:ext>
                </a:extLst>
              </p14:cNvPr>
              <p14:cNvContentPartPr/>
              <p14:nvPr/>
            </p14:nvContentPartPr>
            <p14:xfrm>
              <a:off x="5875663" y="3567884"/>
              <a:ext cx="289440" cy="263880"/>
            </p14:xfrm>
          </p:contentPart>
        </mc:Choice>
        <mc:Fallback>
          <p:pic>
            <p:nvPicPr>
              <p:cNvPr id="78" name="Ink 82">
                <a:extLst>
                  <a:ext uri="{FF2B5EF4-FFF2-40B4-BE49-F238E27FC236}">
                    <a16:creationId xmlns:a16="http://schemas.microsoft.com/office/drawing/2014/main" id="{67898FD1-7B45-64D0-11D7-8678FC9BCE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68103" y="3560324"/>
                <a:ext cx="3045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9" name="Ink 82">
                <a:extLst>
                  <a:ext uri="{FF2B5EF4-FFF2-40B4-BE49-F238E27FC236}">
                    <a16:creationId xmlns:a16="http://schemas.microsoft.com/office/drawing/2014/main" id="{16CC0549-D5AE-C4B8-1661-267261E70634}"/>
                  </a:ext>
                </a:extLst>
              </p14:cNvPr>
              <p14:cNvContentPartPr/>
              <p14:nvPr/>
            </p14:nvContentPartPr>
            <p14:xfrm>
              <a:off x="4366903" y="3366644"/>
              <a:ext cx="1094400" cy="785520"/>
            </p14:xfrm>
          </p:contentPart>
        </mc:Choice>
        <mc:Fallback>
          <p:pic>
            <p:nvPicPr>
              <p:cNvPr id="79" name="Ink 82">
                <a:extLst>
                  <a:ext uri="{FF2B5EF4-FFF2-40B4-BE49-F238E27FC236}">
                    <a16:creationId xmlns:a16="http://schemas.microsoft.com/office/drawing/2014/main" id="{16CC0549-D5AE-C4B8-1661-267261E7063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9343" y="3359084"/>
                <a:ext cx="1109520" cy="8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0" name="Ink 82">
                <a:extLst>
                  <a:ext uri="{FF2B5EF4-FFF2-40B4-BE49-F238E27FC236}">
                    <a16:creationId xmlns:a16="http://schemas.microsoft.com/office/drawing/2014/main" id="{2642E180-B428-5B0E-B8E3-B80B75AA6C84}"/>
                  </a:ext>
                </a:extLst>
              </p14:cNvPr>
              <p14:cNvContentPartPr/>
              <p14:nvPr/>
            </p14:nvContentPartPr>
            <p14:xfrm>
              <a:off x="3901783" y="3768404"/>
              <a:ext cx="258120" cy="163800"/>
            </p14:xfrm>
          </p:contentPart>
        </mc:Choice>
        <mc:Fallback>
          <p:pic>
            <p:nvPicPr>
              <p:cNvPr id="80" name="Ink 82">
                <a:extLst>
                  <a:ext uri="{FF2B5EF4-FFF2-40B4-BE49-F238E27FC236}">
                    <a16:creationId xmlns:a16="http://schemas.microsoft.com/office/drawing/2014/main" id="{2642E180-B428-5B0E-B8E3-B80B75AA6C8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4223" y="3760844"/>
                <a:ext cx="2732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1" name="Ink 82">
                <a:extLst>
                  <a:ext uri="{FF2B5EF4-FFF2-40B4-BE49-F238E27FC236}">
                    <a16:creationId xmlns:a16="http://schemas.microsoft.com/office/drawing/2014/main" id="{348C1E3A-C69A-42FF-5DAB-1FB9C0BA5956}"/>
                  </a:ext>
                </a:extLst>
              </p14:cNvPr>
              <p14:cNvContentPartPr/>
              <p14:nvPr/>
            </p14:nvContentPartPr>
            <p14:xfrm>
              <a:off x="2832943" y="3718004"/>
              <a:ext cx="792360" cy="578880"/>
            </p14:xfrm>
          </p:contentPart>
        </mc:Choice>
        <mc:Fallback>
          <p:pic>
            <p:nvPicPr>
              <p:cNvPr id="81" name="Ink 82">
                <a:extLst>
                  <a:ext uri="{FF2B5EF4-FFF2-40B4-BE49-F238E27FC236}">
                    <a16:creationId xmlns:a16="http://schemas.microsoft.com/office/drawing/2014/main" id="{348C1E3A-C69A-42FF-5DAB-1FB9C0BA595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25383" y="3710444"/>
                <a:ext cx="80748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222CCC4E-4261-11B1-6118-9827E80F6FB4}"/>
                  </a:ext>
                </a:extLst>
              </p14:cNvPr>
              <p14:cNvContentPartPr/>
              <p14:nvPr/>
            </p14:nvContentPartPr>
            <p14:xfrm>
              <a:off x="1663303" y="3504524"/>
              <a:ext cx="911880" cy="672840"/>
            </p14:xfrm>
          </p:contentPart>
        </mc:Choice>
        <mc:Fallback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222CCC4E-4261-11B1-6118-9827E80F6FB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55743" y="3496968"/>
                <a:ext cx="927000" cy="687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3" name="Ink 113">
                <a:extLst>
                  <a:ext uri="{FF2B5EF4-FFF2-40B4-BE49-F238E27FC236}">
                    <a16:creationId xmlns:a16="http://schemas.microsoft.com/office/drawing/2014/main" id="{FE147F77-C356-1FDC-EE46-D5A4F265B254}"/>
                  </a:ext>
                </a:extLst>
              </p14:cNvPr>
              <p14:cNvContentPartPr/>
              <p14:nvPr/>
            </p14:nvContentPartPr>
            <p14:xfrm>
              <a:off x="5854063" y="3115364"/>
              <a:ext cx="5640840" cy="804240"/>
            </p14:xfrm>
          </p:contentPart>
        </mc:Choice>
        <mc:Fallback>
          <p:pic>
            <p:nvPicPr>
              <p:cNvPr id="113" name="Ink 113">
                <a:extLst>
                  <a:ext uri="{FF2B5EF4-FFF2-40B4-BE49-F238E27FC236}">
                    <a16:creationId xmlns:a16="http://schemas.microsoft.com/office/drawing/2014/main" id="{FE147F77-C356-1FDC-EE46-D5A4F265B2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46503" y="3107804"/>
                <a:ext cx="5655961" cy="8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9" name="Ink 144">
                <a:extLst>
                  <a:ext uri="{FF2B5EF4-FFF2-40B4-BE49-F238E27FC236}">
                    <a16:creationId xmlns:a16="http://schemas.microsoft.com/office/drawing/2014/main" id="{9702FDFD-1945-34F8-E0DE-D67557F2BBB4}"/>
                  </a:ext>
                </a:extLst>
              </p14:cNvPr>
              <p14:cNvContentPartPr/>
              <p14:nvPr/>
            </p14:nvContentPartPr>
            <p14:xfrm>
              <a:off x="10452703" y="4548164"/>
              <a:ext cx="1069200" cy="459000"/>
            </p14:xfrm>
          </p:contentPart>
        </mc:Choice>
        <mc:Fallback>
          <p:pic>
            <p:nvPicPr>
              <p:cNvPr id="139" name="Ink 144">
                <a:extLst>
                  <a:ext uri="{FF2B5EF4-FFF2-40B4-BE49-F238E27FC236}">
                    <a16:creationId xmlns:a16="http://schemas.microsoft.com/office/drawing/2014/main" id="{9702FDFD-1945-34F8-E0DE-D67557F2BBB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45143" y="4540610"/>
                <a:ext cx="1084320" cy="476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0" name="Ink 144">
                <a:extLst>
                  <a:ext uri="{FF2B5EF4-FFF2-40B4-BE49-F238E27FC236}">
                    <a16:creationId xmlns:a16="http://schemas.microsoft.com/office/drawing/2014/main" id="{599A0A05-DB14-80D8-EC98-88A48AE8EBC5}"/>
                  </a:ext>
                </a:extLst>
              </p14:cNvPr>
              <p14:cNvContentPartPr/>
              <p14:nvPr/>
            </p14:nvContentPartPr>
            <p14:xfrm>
              <a:off x="8849623" y="4645724"/>
              <a:ext cx="1295280" cy="420480"/>
            </p14:xfrm>
          </p:contentPart>
        </mc:Choice>
        <mc:Fallback>
          <p:pic>
            <p:nvPicPr>
              <p:cNvPr id="140" name="Ink 144">
                <a:extLst>
                  <a:ext uri="{FF2B5EF4-FFF2-40B4-BE49-F238E27FC236}">
                    <a16:creationId xmlns:a16="http://schemas.microsoft.com/office/drawing/2014/main" id="{599A0A05-DB14-80D8-EC98-88A48AE8EBC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42065" y="4638158"/>
                <a:ext cx="1312915" cy="435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1" name="Ink 144">
                <a:extLst>
                  <a:ext uri="{FF2B5EF4-FFF2-40B4-BE49-F238E27FC236}">
                    <a16:creationId xmlns:a16="http://schemas.microsoft.com/office/drawing/2014/main" id="{26CF309E-5776-DDD1-EB5A-68ACD47C4532}"/>
                  </a:ext>
                </a:extLst>
              </p14:cNvPr>
              <p14:cNvContentPartPr/>
              <p14:nvPr/>
            </p14:nvContentPartPr>
            <p14:xfrm>
              <a:off x="6334663" y="4630604"/>
              <a:ext cx="2025000" cy="571680"/>
            </p14:xfrm>
          </p:contentPart>
        </mc:Choice>
        <mc:Fallback>
          <p:pic>
            <p:nvPicPr>
              <p:cNvPr id="141" name="Ink 144">
                <a:extLst>
                  <a:ext uri="{FF2B5EF4-FFF2-40B4-BE49-F238E27FC236}">
                    <a16:creationId xmlns:a16="http://schemas.microsoft.com/office/drawing/2014/main" id="{26CF309E-5776-DDD1-EB5A-68ACD47C45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27102" y="4620524"/>
                <a:ext cx="2040123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2" name="Ink 144">
                <a:extLst>
                  <a:ext uri="{FF2B5EF4-FFF2-40B4-BE49-F238E27FC236}">
                    <a16:creationId xmlns:a16="http://schemas.microsoft.com/office/drawing/2014/main" id="{A2E9C13A-0536-09E5-F21C-ECD99F29876B}"/>
                  </a:ext>
                </a:extLst>
              </p14:cNvPr>
              <p14:cNvContentPartPr/>
              <p14:nvPr/>
            </p14:nvContentPartPr>
            <p14:xfrm>
              <a:off x="5166103" y="4726364"/>
              <a:ext cx="466200" cy="561960"/>
            </p14:xfrm>
          </p:contentPart>
        </mc:Choice>
        <mc:Fallback>
          <p:pic>
            <p:nvPicPr>
              <p:cNvPr id="142" name="Ink 144">
                <a:extLst>
                  <a:ext uri="{FF2B5EF4-FFF2-40B4-BE49-F238E27FC236}">
                    <a16:creationId xmlns:a16="http://schemas.microsoft.com/office/drawing/2014/main" id="{A2E9C13A-0536-09E5-F21C-ECD99F29876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58543" y="4718804"/>
                <a:ext cx="48132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3" name="Ink 144">
                <a:extLst>
                  <a:ext uri="{FF2B5EF4-FFF2-40B4-BE49-F238E27FC236}">
                    <a16:creationId xmlns:a16="http://schemas.microsoft.com/office/drawing/2014/main" id="{ACAD305E-3005-D0C8-B6AF-EC2C379D085B}"/>
                  </a:ext>
                </a:extLst>
              </p14:cNvPr>
              <p14:cNvContentPartPr/>
              <p14:nvPr/>
            </p14:nvContentPartPr>
            <p14:xfrm>
              <a:off x="2914663" y="4889084"/>
              <a:ext cx="1527480" cy="527040"/>
            </p14:xfrm>
          </p:contentPart>
        </mc:Choice>
        <mc:Fallback>
          <p:pic>
            <p:nvPicPr>
              <p:cNvPr id="143" name="Ink 144">
                <a:extLst>
                  <a:ext uri="{FF2B5EF4-FFF2-40B4-BE49-F238E27FC236}">
                    <a16:creationId xmlns:a16="http://schemas.microsoft.com/office/drawing/2014/main" id="{ACAD305E-3005-D0C8-B6AF-EC2C379D085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07103" y="4881524"/>
                <a:ext cx="154512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4" name="Ink 144">
                <a:extLst>
                  <a:ext uri="{FF2B5EF4-FFF2-40B4-BE49-F238E27FC236}">
                    <a16:creationId xmlns:a16="http://schemas.microsoft.com/office/drawing/2014/main" id="{543E0646-5BE2-1310-F104-A9A4043825E2}"/>
                  </a:ext>
                </a:extLst>
              </p14:cNvPr>
              <p14:cNvContentPartPr/>
              <p14:nvPr/>
            </p14:nvContentPartPr>
            <p14:xfrm>
              <a:off x="1481863" y="5202644"/>
              <a:ext cx="640800" cy="381600"/>
            </p14:xfrm>
          </p:contentPart>
        </mc:Choice>
        <mc:Fallback>
          <p:pic>
            <p:nvPicPr>
              <p:cNvPr id="144" name="Ink 144">
                <a:extLst>
                  <a:ext uri="{FF2B5EF4-FFF2-40B4-BE49-F238E27FC236}">
                    <a16:creationId xmlns:a16="http://schemas.microsoft.com/office/drawing/2014/main" id="{543E0646-5BE2-1310-F104-A9A4043825E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74303" y="5195084"/>
                <a:ext cx="6559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5" name="Ink 155">
                <a:extLst>
                  <a:ext uri="{FF2B5EF4-FFF2-40B4-BE49-F238E27FC236}">
                    <a16:creationId xmlns:a16="http://schemas.microsoft.com/office/drawing/2014/main" id="{E6766CD6-4513-04B4-EC8E-91056E7FDFF0}"/>
                  </a:ext>
                </a:extLst>
              </p14:cNvPr>
              <p14:cNvContentPartPr/>
              <p14:nvPr/>
            </p14:nvContentPartPr>
            <p14:xfrm>
              <a:off x="3839503" y="5510084"/>
              <a:ext cx="1231920" cy="1081800"/>
            </p14:xfrm>
          </p:contentPart>
        </mc:Choice>
        <mc:Fallback>
          <p:pic>
            <p:nvPicPr>
              <p:cNvPr id="155" name="Ink 155">
                <a:extLst>
                  <a:ext uri="{FF2B5EF4-FFF2-40B4-BE49-F238E27FC236}">
                    <a16:creationId xmlns:a16="http://schemas.microsoft.com/office/drawing/2014/main" id="{E6766CD6-4513-04B4-EC8E-91056E7FDFF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31943" y="5502524"/>
                <a:ext cx="1249560" cy="10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CB7B14C-47D3-83AD-14F7-1CF3EA6AD9DF}"/>
                  </a:ext>
                </a:extLst>
              </p14:cNvPr>
              <p14:cNvContentPartPr/>
              <p14:nvPr/>
            </p14:nvContentPartPr>
            <p14:xfrm>
              <a:off x="3467623" y="5334044"/>
              <a:ext cx="1905480" cy="12265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CB7B14C-47D3-83AD-14F7-1CF3EA6AD9D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60423" y="5326484"/>
                <a:ext cx="1920600" cy="12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E2D7587-5C04-9914-6053-A965A96EDE99}"/>
                  </a:ext>
                </a:extLst>
              </p14:cNvPr>
              <p14:cNvContentPartPr/>
              <p14:nvPr/>
            </p14:nvContentPartPr>
            <p14:xfrm>
              <a:off x="9974983" y="1165604"/>
              <a:ext cx="908640" cy="255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E2D7587-5C04-9914-6053-A965A96EDE9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64903" y="1155524"/>
                <a:ext cx="9288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13D4FD7-8A2E-FAA8-3492-5A3AC0D468EB}"/>
                  </a:ext>
                </a:extLst>
              </p14:cNvPr>
              <p14:cNvContentPartPr/>
              <p14:nvPr/>
            </p14:nvContentPartPr>
            <p14:xfrm>
              <a:off x="10025383" y="1234724"/>
              <a:ext cx="1062720" cy="698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13D4FD7-8A2E-FAA8-3492-5A3AC0D468E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015303" y="1224284"/>
                <a:ext cx="10832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5082A80-B296-9303-2B75-229E831FDDA7}"/>
                  </a:ext>
                </a:extLst>
              </p14:cNvPr>
              <p14:cNvContentPartPr/>
              <p14:nvPr/>
            </p14:nvContentPartPr>
            <p14:xfrm>
              <a:off x="682663" y="153284"/>
              <a:ext cx="1659600" cy="9057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5082A80-B296-9303-2B75-229E831FDDA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5103" y="145724"/>
                <a:ext cx="1674360" cy="9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79" name="Ink 180">
                <a:extLst>
                  <a:ext uri="{FF2B5EF4-FFF2-40B4-BE49-F238E27FC236}">
                    <a16:creationId xmlns:a16="http://schemas.microsoft.com/office/drawing/2014/main" id="{03DD879D-A20B-E08E-FF01-F7C885E81211}"/>
                  </a:ext>
                </a:extLst>
              </p14:cNvPr>
              <p14:cNvContentPartPr/>
              <p14:nvPr/>
            </p14:nvContentPartPr>
            <p14:xfrm>
              <a:off x="7696183" y="5438084"/>
              <a:ext cx="3882240" cy="1321200"/>
            </p14:xfrm>
          </p:contentPart>
        </mc:Choice>
        <mc:Fallback>
          <p:pic>
            <p:nvPicPr>
              <p:cNvPr id="179" name="Ink 180">
                <a:extLst>
                  <a:ext uri="{FF2B5EF4-FFF2-40B4-BE49-F238E27FC236}">
                    <a16:creationId xmlns:a16="http://schemas.microsoft.com/office/drawing/2014/main" id="{03DD879D-A20B-E08E-FF01-F7C885E8121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86103" y="5428004"/>
                <a:ext cx="3902400" cy="13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0" name="Ink 180">
                <a:extLst>
                  <a:ext uri="{FF2B5EF4-FFF2-40B4-BE49-F238E27FC236}">
                    <a16:creationId xmlns:a16="http://schemas.microsoft.com/office/drawing/2014/main" id="{D9E2DFB9-1A3C-EBDA-0B06-F8679031BBE2}"/>
                  </a:ext>
                </a:extLst>
              </p14:cNvPr>
              <p14:cNvContentPartPr/>
              <p14:nvPr/>
            </p14:nvContentPartPr>
            <p14:xfrm>
              <a:off x="6061063" y="5681084"/>
              <a:ext cx="956160" cy="853920"/>
            </p14:xfrm>
          </p:contentPart>
        </mc:Choice>
        <mc:Fallback>
          <p:pic>
            <p:nvPicPr>
              <p:cNvPr id="180" name="Ink 180">
                <a:extLst>
                  <a:ext uri="{FF2B5EF4-FFF2-40B4-BE49-F238E27FC236}">
                    <a16:creationId xmlns:a16="http://schemas.microsoft.com/office/drawing/2014/main" id="{D9E2DFB9-1A3C-EBDA-0B06-F8679031BB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53506" y="5671004"/>
                <a:ext cx="973793" cy="87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3" name="Ink 183">
                <a:extLst>
                  <a:ext uri="{FF2B5EF4-FFF2-40B4-BE49-F238E27FC236}">
                    <a16:creationId xmlns:a16="http://schemas.microsoft.com/office/drawing/2014/main" id="{579DB9F3-73B2-401F-7496-CB4644CEB118}"/>
                  </a:ext>
                </a:extLst>
              </p14:cNvPr>
              <p14:cNvContentPartPr/>
              <p14:nvPr/>
            </p14:nvContentPartPr>
            <p14:xfrm>
              <a:off x="7752703" y="6565964"/>
              <a:ext cx="991080" cy="157680"/>
            </p14:xfrm>
          </p:contentPart>
        </mc:Choice>
        <mc:Fallback>
          <p:pic>
            <p:nvPicPr>
              <p:cNvPr id="183" name="Ink 183">
                <a:extLst>
                  <a:ext uri="{FF2B5EF4-FFF2-40B4-BE49-F238E27FC236}">
                    <a16:creationId xmlns:a16="http://schemas.microsoft.com/office/drawing/2014/main" id="{579DB9F3-73B2-401F-7496-CB4644CEB11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45143" y="6558404"/>
                <a:ext cx="10058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DC331F2-E1A7-337D-12FB-B6120886D18D}"/>
                  </a:ext>
                </a:extLst>
              </p14:cNvPr>
              <p14:cNvContentPartPr/>
              <p14:nvPr/>
            </p14:nvContentPartPr>
            <p14:xfrm>
              <a:off x="10591663" y="3926444"/>
              <a:ext cx="941400" cy="500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DC331F2-E1A7-337D-12FB-B6120886D18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584103" y="3918884"/>
                <a:ext cx="9565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ED04747D-5B50-054F-93D5-3071ABF06DAB}"/>
                  </a:ext>
                </a:extLst>
              </p14:cNvPr>
              <p14:cNvContentPartPr/>
              <p14:nvPr/>
            </p14:nvContentPartPr>
            <p14:xfrm>
              <a:off x="10579063" y="4057484"/>
              <a:ext cx="939240" cy="820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ED04747D-5B50-054F-93D5-3071ABF06DA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571863" y="4050284"/>
                <a:ext cx="9543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88" name="Ink 188">
                <a:extLst>
                  <a:ext uri="{FF2B5EF4-FFF2-40B4-BE49-F238E27FC236}">
                    <a16:creationId xmlns:a16="http://schemas.microsoft.com/office/drawing/2014/main" id="{F73A306D-20D1-6A67-BE14-07C66F555001}"/>
                  </a:ext>
                </a:extLst>
              </p14:cNvPr>
              <p14:cNvContentPartPr/>
              <p14:nvPr/>
            </p14:nvContentPartPr>
            <p14:xfrm>
              <a:off x="1481863" y="5761364"/>
              <a:ext cx="657000" cy="189000"/>
            </p14:xfrm>
          </p:contentPart>
        </mc:Choice>
        <mc:Fallback>
          <p:pic>
            <p:nvPicPr>
              <p:cNvPr id="188" name="Ink 188">
                <a:extLst>
                  <a:ext uri="{FF2B5EF4-FFF2-40B4-BE49-F238E27FC236}">
                    <a16:creationId xmlns:a16="http://schemas.microsoft.com/office/drawing/2014/main" id="{F73A306D-20D1-6A67-BE14-07C66F55500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71783" y="5751284"/>
                <a:ext cx="677160" cy="20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07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90CE60E2-3DAB-58F0-91B7-08B3B040000A}"/>
                  </a:ext>
                </a:extLst>
              </p14:cNvPr>
              <p14:cNvContentPartPr/>
              <p14:nvPr/>
            </p14:nvContentPartPr>
            <p14:xfrm>
              <a:off x="422743" y="59684"/>
              <a:ext cx="4617360" cy="1238040"/>
            </p14:xfrm>
          </p:contentPart>
        </mc:Choice>
        <mc:Fallback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90CE60E2-3DAB-58F0-91B7-08B3B04000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183" y="49607"/>
                <a:ext cx="4632120" cy="1255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E21138FF-9ED3-645A-B728-2D30A61518E5}"/>
                  </a:ext>
                </a:extLst>
              </p14:cNvPr>
              <p14:cNvContentPartPr/>
              <p14:nvPr/>
            </p14:nvContentPartPr>
            <p14:xfrm>
              <a:off x="3599743" y="970844"/>
              <a:ext cx="2930040" cy="3640680"/>
            </p14:xfrm>
          </p:contentPart>
        </mc:Choice>
        <mc:Fallback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E21138FF-9ED3-645A-B728-2D30A61518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2183" y="963284"/>
                <a:ext cx="2945160" cy="36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CABC9DE7-FF4C-F750-5929-93B358B27A05}"/>
                  </a:ext>
                </a:extLst>
              </p14:cNvPr>
              <p14:cNvContentPartPr/>
              <p14:nvPr/>
            </p14:nvContentPartPr>
            <p14:xfrm>
              <a:off x="131503" y="2464124"/>
              <a:ext cx="1707840" cy="1135080"/>
            </p14:xfrm>
          </p:contentPart>
        </mc:Choice>
        <mc:Fallback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CABC9DE7-FF4C-F750-5929-93B358B27A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943" y="2456562"/>
                <a:ext cx="1722600" cy="1150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BBA145A-DE40-F010-EAE0-4CCA69259F37}"/>
                  </a:ext>
                </a:extLst>
              </p14:cNvPr>
              <p14:cNvContentPartPr/>
              <p14:nvPr/>
            </p14:nvContentPartPr>
            <p14:xfrm>
              <a:off x="1399423" y="2230844"/>
              <a:ext cx="1329840" cy="318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BBA145A-DE40-F010-EAE0-4CCA69259F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91863" y="2223284"/>
                <a:ext cx="134496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37234BA-8250-17CB-AC00-C4195F90DED8}"/>
                  </a:ext>
                </a:extLst>
              </p14:cNvPr>
              <p14:cNvContentPartPr/>
              <p14:nvPr/>
            </p14:nvContentPartPr>
            <p14:xfrm>
              <a:off x="1600663" y="1829084"/>
              <a:ext cx="157680" cy="335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37234BA-8250-17CB-AC00-C4195F90DED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93103" y="1821524"/>
                <a:ext cx="1724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78D1AFB-688B-99EA-E3B2-7712A7D94B3B}"/>
                  </a:ext>
                </a:extLst>
              </p14:cNvPr>
              <p14:cNvContentPartPr/>
              <p14:nvPr/>
            </p14:nvContentPartPr>
            <p14:xfrm>
              <a:off x="1795423" y="1813964"/>
              <a:ext cx="207720" cy="144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78D1AFB-688B-99EA-E3B2-7712A7D94B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87863" y="1806404"/>
                <a:ext cx="2228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1222371-8F7E-FE47-9CC6-B34DB51FC02C}"/>
                  </a:ext>
                </a:extLst>
              </p14:cNvPr>
              <p14:cNvContentPartPr/>
              <p14:nvPr/>
            </p14:nvContentPartPr>
            <p14:xfrm>
              <a:off x="1776703" y="1822244"/>
              <a:ext cx="176400" cy="192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1222371-8F7E-FE47-9CC6-B34DB51FC02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69143" y="1814684"/>
                <a:ext cx="1915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A1E7124-2C17-C146-BE9A-0AE80B9F4A4E}"/>
                  </a:ext>
                </a:extLst>
              </p14:cNvPr>
              <p14:cNvContentPartPr/>
              <p14:nvPr/>
            </p14:nvContentPartPr>
            <p14:xfrm>
              <a:off x="2047063" y="1662404"/>
              <a:ext cx="50760" cy="1702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A1E7124-2C17-C146-BE9A-0AE80B9F4A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39503" y="1654844"/>
                <a:ext cx="658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D520541-3F85-3949-F777-4C225E43B490}"/>
                  </a:ext>
                </a:extLst>
              </p14:cNvPr>
              <p14:cNvContentPartPr/>
              <p14:nvPr/>
            </p14:nvContentPartPr>
            <p14:xfrm>
              <a:off x="2059663" y="1999004"/>
              <a:ext cx="38160" cy="1162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D520541-3F85-3949-F777-4C225E43B49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52103" y="1991444"/>
                <a:ext cx="532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6FF4FBA-5F7A-CA32-B9CF-779B0A473835}"/>
                  </a:ext>
                </a:extLst>
              </p14:cNvPr>
              <p14:cNvContentPartPr/>
              <p14:nvPr/>
            </p14:nvContentPartPr>
            <p14:xfrm>
              <a:off x="2041303" y="1870484"/>
              <a:ext cx="37440" cy="37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6FF4FBA-5F7A-CA32-B9CF-779B0A47383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33743" y="1862924"/>
                <a:ext cx="525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3851393C-9CC1-8D70-CADF-1BAF82DB0952}"/>
                  </a:ext>
                </a:extLst>
              </p14:cNvPr>
              <p14:cNvContentPartPr/>
              <p14:nvPr/>
            </p14:nvContentPartPr>
            <p14:xfrm>
              <a:off x="2606503" y="2479604"/>
              <a:ext cx="465840" cy="949680"/>
            </p14:xfrm>
          </p:contentPart>
        </mc:Choice>
        <mc:Fallback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3851393C-9CC1-8D70-CADF-1BAF82DB095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98937" y="2472044"/>
                <a:ext cx="480972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2F53772-2332-990B-947E-8E9F5C4FFF3B}"/>
                  </a:ext>
                </a:extLst>
              </p14:cNvPr>
              <p14:cNvContentPartPr/>
              <p14:nvPr/>
            </p14:nvContentPartPr>
            <p14:xfrm>
              <a:off x="3071623" y="2492204"/>
              <a:ext cx="360" cy="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2F53772-2332-990B-947E-8E9F5C4FFF3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64063" y="2484644"/>
                <a:ext cx="1548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DF84038-5818-A9BC-9428-AC80468464DF}"/>
                  </a:ext>
                </a:extLst>
              </p14:cNvPr>
              <p14:cNvContentPartPr/>
              <p14:nvPr/>
            </p14:nvContentPartPr>
            <p14:xfrm>
              <a:off x="2964703" y="2096204"/>
              <a:ext cx="12960" cy="6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DF84038-5818-A9BC-9428-AC80468464D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57143" y="2088644"/>
                <a:ext cx="280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44A244D-45D7-A159-F5BB-1A7D8EB5A652}"/>
                  </a:ext>
                </a:extLst>
              </p14:cNvPr>
              <p14:cNvContentPartPr/>
              <p14:nvPr/>
            </p14:nvContentPartPr>
            <p14:xfrm>
              <a:off x="7963663" y="304124"/>
              <a:ext cx="50040" cy="528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44A244D-45D7-A159-F5BB-1A7D8EB5A6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56103" y="296564"/>
                <a:ext cx="6516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DF3F7C3-1428-9D2B-A814-ED4CC0AFB35E}"/>
                  </a:ext>
                </a:extLst>
              </p14:cNvPr>
              <p14:cNvContentPartPr/>
              <p14:nvPr/>
            </p14:nvContentPartPr>
            <p14:xfrm>
              <a:off x="8007223" y="329324"/>
              <a:ext cx="163080" cy="321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DF3F7C3-1428-9D2B-A814-ED4CC0AFB35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99663" y="321764"/>
                <a:ext cx="1782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D357DBE-05D4-4861-BCB9-6B17755F4933}"/>
                  </a:ext>
                </a:extLst>
              </p14:cNvPr>
              <p14:cNvContentPartPr/>
              <p14:nvPr/>
            </p14:nvContentPartPr>
            <p14:xfrm>
              <a:off x="8208463" y="542444"/>
              <a:ext cx="440280" cy="236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D357DBE-05D4-4861-BCB9-6B17755F493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00903" y="534884"/>
                <a:ext cx="4554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BA3D706-7BEA-EAFD-42E7-3BD2FFF657D0}"/>
                  </a:ext>
                </a:extLst>
              </p14:cNvPr>
              <p14:cNvContentPartPr/>
              <p14:nvPr/>
            </p14:nvContentPartPr>
            <p14:xfrm>
              <a:off x="8724703" y="517964"/>
              <a:ext cx="370440" cy="220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BA3D706-7BEA-EAFD-42E7-3BD2FFF657D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17143" y="510404"/>
                <a:ext cx="3855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615F78F-6B9D-9A66-5C24-0B7DF3AB0D6C}"/>
                  </a:ext>
                </a:extLst>
              </p14:cNvPr>
              <p14:cNvContentPartPr/>
              <p14:nvPr/>
            </p14:nvContentPartPr>
            <p14:xfrm>
              <a:off x="9270823" y="399164"/>
              <a:ext cx="93240" cy="477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615F78F-6B9D-9A66-5C24-0B7DF3AB0D6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63263" y="391604"/>
                <a:ext cx="10836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25DAA5A-B68E-190D-CED2-85CE0D8FA2F1}"/>
                  </a:ext>
                </a:extLst>
              </p14:cNvPr>
              <p14:cNvContentPartPr/>
              <p14:nvPr/>
            </p14:nvContentPartPr>
            <p14:xfrm>
              <a:off x="9283423" y="599684"/>
              <a:ext cx="182520" cy="1072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25DAA5A-B68E-190D-CED2-85CE0D8FA2F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75863" y="592124"/>
                <a:ext cx="1976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F0DBAA0-9EA7-FAB5-B9C7-AE2E541B076E}"/>
                  </a:ext>
                </a:extLst>
              </p14:cNvPr>
              <p14:cNvContentPartPr/>
              <p14:nvPr/>
            </p14:nvContentPartPr>
            <p14:xfrm>
              <a:off x="9478183" y="342644"/>
              <a:ext cx="135720" cy="427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F0DBAA0-9EA7-FAB5-B9C7-AE2E541B076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70623" y="335084"/>
                <a:ext cx="15084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D1C62D8-8965-1E0D-4E03-18DEF33C6459}"/>
                  </a:ext>
                </a:extLst>
              </p14:cNvPr>
              <p14:cNvContentPartPr/>
              <p14:nvPr/>
            </p14:nvContentPartPr>
            <p14:xfrm>
              <a:off x="9673303" y="398444"/>
              <a:ext cx="528480" cy="3362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D1C62D8-8965-1E0D-4E03-18DEF33C645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65743" y="390884"/>
                <a:ext cx="5436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2" name="Ink 122">
                <a:extLst>
                  <a:ext uri="{FF2B5EF4-FFF2-40B4-BE49-F238E27FC236}">
                    <a16:creationId xmlns:a16="http://schemas.microsoft.com/office/drawing/2014/main" id="{46790396-3A7D-05E5-B0A0-C399A0A8D86B}"/>
                  </a:ext>
                </a:extLst>
              </p14:cNvPr>
              <p14:cNvContentPartPr/>
              <p14:nvPr/>
            </p14:nvContentPartPr>
            <p14:xfrm>
              <a:off x="10491223" y="323204"/>
              <a:ext cx="1584000" cy="509040"/>
            </p14:xfrm>
          </p:contentPart>
        </mc:Choice>
        <mc:Fallback>
          <p:pic>
            <p:nvPicPr>
              <p:cNvPr id="122" name="Ink 122">
                <a:extLst>
                  <a:ext uri="{FF2B5EF4-FFF2-40B4-BE49-F238E27FC236}">
                    <a16:creationId xmlns:a16="http://schemas.microsoft.com/office/drawing/2014/main" id="{46790396-3A7D-05E5-B0A0-C399A0A8D8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483663" y="315644"/>
                <a:ext cx="159912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5" name="Ink 125">
                <a:extLst>
                  <a:ext uri="{FF2B5EF4-FFF2-40B4-BE49-F238E27FC236}">
                    <a16:creationId xmlns:a16="http://schemas.microsoft.com/office/drawing/2014/main" id="{E3AD38EE-A734-A9BD-3E30-868FBA364656}"/>
                  </a:ext>
                </a:extLst>
              </p14:cNvPr>
              <p14:cNvContentPartPr/>
              <p14:nvPr/>
            </p14:nvContentPartPr>
            <p14:xfrm>
              <a:off x="204943" y="3318404"/>
              <a:ext cx="861840" cy="198720"/>
            </p14:xfrm>
          </p:contentPart>
        </mc:Choice>
        <mc:Fallback>
          <p:pic>
            <p:nvPicPr>
              <p:cNvPr id="125" name="Ink 125">
                <a:extLst>
                  <a:ext uri="{FF2B5EF4-FFF2-40B4-BE49-F238E27FC236}">
                    <a16:creationId xmlns:a16="http://schemas.microsoft.com/office/drawing/2014/main" id="{E3AD38EE-A734-A9BD-3E30-868FBA36465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7383" y="3311204"/>
                <a:ext cx="8766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6ADDE21-246D-B972-B373-4ADE4388599B}"/>
                  </a:ext>
                </a:extLst>
              </p14:cNvPr>
              <p14:cNvContentPartPr/>
              <p14:nvPr/>
            </p14:nvContentPartPr>
            <p14:xfrm>
              <a:off x="2964703" y="2102324"/>
              <a:ext cx="6480" cy="64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6ADDE21-246D-B972-B373-4ADE4388599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57143" y="2094764"/>
                <a:ext cx="216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4" name="Ink 134">
                <a:extLst>
                  <a:ext uri="{FF2B5EF4-FFF2-40B4-BE49-F238E27FC236}">
                    <a16:creationId xmlns:a16="http://schemas.microsoft.com/office/drawing/2014/main" id="{65C82173-FB07-5E21-943B-862158095EE1}"/>
                  </a:ext>
                </a:extLst>
              </p14:cNvPr>
              <p14:cNvContentPartPr/>
              <p14:nvPr/>
            </p14:nvContentPartPr>
            <p14:xfrm>
              <a:off x="2663023" y="1385564"/>
              <a:ext cx="1157040" cy="491040"/>
            </p14:xfrm>
          </p:contentPart>
        </mc:Choice>
        <mc:Fallback>
          <p:pic>
            <p:nvPicPr>
              <p:cNvPr id="134" name="Ink 134">
                <a:extLst>
                  <a:ext uri="{FF2B5EF4-FFF2-40B4-BE49-F238E27FC236}">
                    <a16:creationId xmlns:a16="http://schemas.microsoft.com/office/drawing/2014/main" id="{65C82173-FB07-5E21-943B-862158095EE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55463" y="1377998"/>
                <a:ext cx="1172160" cy="506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6" name="Ink 136">
                <a:extLst>
                  <a:ext uri="{FF2B5EF4-FFF2-40B4-BE49-F238E27FC236}">
                    <a16:creationId xmlns:a16="http://schemas.microsoft.com/office/drawing/2014/main" id="{E924F4CE-2592-B81E-DE9C-FB4B7468C0BC}"/>
                  </a:ext>
                </a:extLst>
              </p14:cNvPr>
              <p14:cNvContentPartPr/>
              <p14:nvPr/>
            </p14:nvContentPartPr>
            <p14:xfrm>
              <a:off x="2612623" y="1970204"/>
              <a:ext cx="1032120" cy="610200"/>
            </p14:xfrm>
          </p:contentPart>
        </mc:Choice>
        <mc:Fallback>
          <p:pic>
            <p:nvPicPr>
              <p:cNvPr id="136" name="Ink 136">
                <a:extLst>
                  <a:ext uri="{FF2B5EF4-FFF2-40B4-BE49-F238E27FC236}">
                    <a16:creationId xmlns:a16="http://schemas.microsoft.com/office/drawing/2014/main" id="{E924F4CE-2592-B81E-DE9C-FB4B7468C0B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05063" y="1962644"/>
                <a:ext cx="104724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5E76B671-576E-91CC-84B9-F087AE8A6FE5}"/>
                  </a:ext>
                </a:extLst>
              </p14:cNvPr>
              <p14:cNvContentPartPr/>
              <p14:nvPr/>
            </p14:nvContentPartPr>
            <p14:xfrm>
              <a:off x="3763183" y="5591804"/>
              <a:ext cx="302760" cy="255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5E76B671-576E-91CC-84B9-F087AE8A6FE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55623" y="5584244"/>
                <a:ext cx="3178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91205EF-2159-1E52-45C3-2CA9B10FC165}"/>
                  </a:ext>
                </a:extLst>
              </p14:cNvPr>
              <p14:cNvContentPartPr/>
              <p14:nvPr/>
            </p14:nvContentPartPr>
            <p14:xfrm>
              <a:off x="3801703" y="5811764"/>
              <a:ext cx="395640" cy="190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91205EF-2159-1E52-45C3-2CA9B10FC16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94143" y="5804204"/>
                <a:ext cx="4107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3" name="Ink 163">
                <a:extLst>
                  <a:ext uri="{FF2B5EF4-FFF2-40B4-BE49-F238E27FC236}">
                    <a16:creationId xmlns:a16="http://schemas.microsoft.com/office/drawing/2014/main" id="{B473C2A0-0D4E-1911-0832-773092320982}"/>
                  </a:ext>
                </a:extLst>
              </p14:cNvPr>
              <p14:cNvContentPartPr/>
              <p14:nvPr/>
            </p14:nvContentPartPr>
            <p14:xfrm>
              <a:off x="4687663" y="4937684"/>
              <a:ext cx="1854720" cy="1044000"/>
            </p14:xfrm>
          </p:contentPart>
        </mc:Choice>
        <mc:Fallback>
          <p:pic>
            <p:nvPicPr>
              <p:cNvPr id="163" name="Ink 163">
                <a:extLst>
                  <a:ext uri="{FF2B5EF4-FFF2-40B4-BE49-F238E27FC236}">
                    <a16:creationId xmlns:a16="http://schemas.microsoft.com/office/drawing/2014/main" id="{B473C2A0-0D4E-1911-0832-77309232098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80104" y="4930484"/>
                <a:ext cx="1869837" cy="10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83" name="Ink 184">
                <a:extLst>
                  <a:ext uri="{FF2B5EF4-FFF2-40B4-BE49-F238E27FC236}">
                    <a16:creationId xmlns:a16="http://schemas.microsoft.com/office/drawing/2014/main" id="{3DE00893-5330-278B-922A-2A65D6987C91}"/>
                  </a:ext>
                </a:extLst>
              </p14:cNvPr>
              <p14:cNvContentPartPr/>
              <p14:nvPr/>
            </p14:nvContentPartPr>
            <p14:xfrm>
              <a:off x="6391183" y="4769564"/>
              <a:ext cx="2490120" cy="1067760"/>
            </p14:xfrm>
          </p:contentPart>
        </mc:Choice>
        <mc:Fallback>
          <p:pic>
            <p:nvPicPr>
              <p:cNvPr id="183" name="Ink 184">
                <a:extLst>
                  <a:ext uri="{FF2B5EF4-FFF2-40B4-BE49-F238E27FC236}">
                    <a16:creationId xmlns:a16="http://schemas.microsoft.com/office/drawing/2014/main" id="{3DE00893-5330-278B-922A-2A65D6987C9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83623" y="4762004"/>
                <a:ext cx="250524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84" name="Ink 184">
                <a:extLst>
                  <a:ext uri="{FF2B5EF4-FFF2-40B4-BE49-F238E27FC236}">
                    <a16:creationId xmlns:a16="http://schemas.microsoft.com/office/drawing/2014/main" id="{5C1C8EAD-0A87-2786-CF94-33FEED3D50A0}"/>
                  </a:ext>
                </a:extLst>
              </p14:cNvPr>
              <p14:cNvContentPartPr/>
              <p14:nvPr/>
            </p14:nvContentPartPr>
            <p14:xfrm>
              <a:off x="5184103" y="4868564"/>
              <a:ext cx="365040" cy="503280"/>
            </p14:xfrm>
          </p:contentPart>
        </mc:Choice>
        <mc:Fallback>
          <p:pic>
            <p:nvPicPr>
              <p:cNvPr id="184" name="Ink 184">
                <a:extLst>
                  <a:ext uri="{FF2B5EF4-FFF2-40B4-BE49-F238E27FC236}">
                    <a16:creationId xmlns:a16="http://schemas.microsoft.com/office/drawing/2014/main" id="{5C1C8EAD-0A87-2786-CF94-33FEED3D50A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76543" y="4861004"/>
                <a:ext cx="38016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2" name="Ink 202">
                <a:extLst>
                  <a:ext uri="{FF2B5EF4-FFF2-40B4-BE49-F238E27FC236}">
                    <a16:creationId xmlns:a16="http://schemas.microsoft.com/office/drawing/2014/main" id="{676E8D16-5274-1CF8-F2B2-89BC80773090}"/>
                  </a:ext>
                </a:extLst>
              </p14:cNvPr>
              <p14:cNvContentPartPr/>
              <p14:nvPr/>
            </p14:nvContentPartPr>
            <p14:xfrm>
              <a:off x="9255343" y="4792604"/>
              <a:ext cx="2647800" cy="887040"/>
            </p14:xfrm>
          </p:contentPart>
        </mc:Choice>
        <mc:Fallback>
          <p:pic>
            <p:nvPicPr>
              <p:cNvPr id="202" name="Ink 202">
                <a:extLst>
                  <a:ext uri="{FF2B5EF4-FFF2-40B4-BE49-F238E27FC236}">
                    <a16:creationId xmlns:a16="http://schemas.microsoft.com/office/drawing/2014/main" id="{676E8D16-5274-1CF8-F2B2-89BC8077309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247783" y="4782520"/>
                <a:ext cx="2665440" cy="904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04" name="Ink 204">
                <a:extLst>
                  <a:ext uri="{FF2B5EF4-FFF2-40B4-BE49-F238E27FC236}">
                    <a16:creationId xmlns:a16="http://schemas.microsoft.com/office/drawing/2014/main" id="{AAB08F0C-8F2E-777C-CD76-5B0C14E05639}"/>
                  </a:ext>
                </a:extLst>
              </p14:cNvPr>
              <p14:cNvContentPartPr/>
              <p14:nvPr/>
            </p14:nvContentPartPr>
            <p14:xfrm>
              <a:off x="865543" y="5356364"/>
              <a:ext cx="2344680" cy="1203840"/>
            </p14:xfrm>
          </p:contentPart>
        </mc:Choice>
        <mc:Fallback>
          <p:pic>
            <p:nvPicPr>
              <p:cNvPr id="204" name="Ink 204">
                <a:extLst>
                  <a:ext uri="{FF2B5EF4-FFF2-40B4-BE49-F238E27FC236}">
                    <a16:creationId xmlns:a16="http://schemas.microsoft.com/office/drawing/2014/main" id="{AAB08F0C-8F2E-777C-CD76-5B0C14E0563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57983" y="5348804"/>
                <a:ext cx="2359800" cy="12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21" name="Ink 222">
                <a:extLst>
                  <a:ext uri="{FF2B5EF4-FFF2-40B4-BE49-F238E27FC236}">
                    <a16:creationId xmlns:a16="http://schemas.microsoft.com/office/drawing/2014/main" id="{604CBEA4-3CA8-7F12-0A71-8826B2BAEF9D}"/>
                  </a:ext>
                </a:extLst>
              </p14:cNvPr>
              <p14:cNvContentPartPr/>
              <p14:nvPr/>
            </p14:nvContentPartPr>
            <p14:xfrm>
              <a:off x="6769183" y="5965484"/>
              <a:ext cx="816840" cy="871560"/>
            </p14:xfrm>
          </p:contentPart>
        </mc:Choice>
        <mc:Fallback>
          <p:pic>
            <p:nvPicPr>
              <p:cNvPr id="221" name="Ink 222">
                <a:extLst>
                  <a:ext uri="{FF2B5EF4-FFF2-40B4-BE49-F238E27FC236}">
                    <a16:creationId xmlns:a16="http://schemas.microsoft.com/office/drawing/2014/main" id="{604CBEA4-3CA8-7F12-0A71-8826B2BAEF9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761623" y="5955404"/>
                <a:ext cx="831960" cy="89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22" name="Ink 222">
                <a:extLst>
                  <a:ext uri="{FF2B5EF4-FFF2-40B4-BE49-F238E27FC236}">
                    <a16:creationId xmlns:a16="http://schemas.microsoft.com/office/drawing/2014/main" id="{1EC9D984-BF95-C3C3-082D-8471C651A9EF}"/>
                  </a:ext>
                </a:extLst>
              </p14:cNvPr>
              <p14:cNvContentPartPr/>
              <p14:nvPr/>
            </p14:nvContentPartPr>
            <p14:xfrm>
              <a:off x="3323263" y="6196244"/>
              <a:ext cx="3087000" cy="634680"/>
            </p14:xfrm>
          </p:contentPart>
        </mc:Choice>
        <mc:Fallback>
          <p:pic>
            <p:nvPicPr>
              <p:cNvPr id="222" name="Ink 222">
                <a:extLst>
                  <a:ext uri="{FF2B5EF4-FFF2-40B4-BE49-F238E27FC236}">
                    <a16:creationId xmlns:a16="http://schemas.microsoft.com/office/drawing/2014/main" id="{1EC9D984-BF95-C3C3-082D-8471C651A9E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13184" y="6186164"/>
                <a:ext cx="3107158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28" name="Ink 229">
                <a:extLst>
                  <a:ext uri="{FF2B5EF4-FFF2-40B4-BE49-F238E27FC236}">
                    <a16:creationId xmlns:a16="http://schemas.microsoft.com/office/drawing/2014/main" id="{1C65DEE8-84C7-7B04-2297-64E672903F1D}"/>
                  </a:ext>
                </a:extLst>
              </p14:cNvPr>
              <p14:cNvContentPartPr/>
              <p14:nvPr/>
            </p14:nvContentPartPr>
            <p14:xfrm>
              <a:off x="9465583" y="5979524"/>
              <a:ext cx="471960" cy="568440"/>
            </p14:xfrm>
          </p:contentPart>
        </mc:Choice>
        <mc:Fallback>
          <p:pic>
            <p:nvPicPr>
              <p:cNvPr id="228" name="Ink 229">
                <a:extLst>
                  <a:ext uri="{FF2B5EF4-FFF2-40B4-BE49-F238E27FC236}">
                    <a16:creationId xmlns:a16="http://schemas.microsoft.com/office/drawing/2014/main" id="{1C65DEE8-84C7-7B04-2297-64E672903F1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455503" y="5969444"/>
                <a:ext cx="48960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29" name="Ink 229">
                <a:extLst>
                  <a:ext uri="{FF2B5EF4-FFF2-40B4-BE49-F238E27FC236}">
                    <a16:creationId xmlns:a16="http://schemas.microsoft.com/office/drawing/2014/main" id="{5EB80974-8EE2-42E0-8F31-72D7C7A301F1}"/>
                  </a:ext>
                </a:extLst>
              </p14:cNvPr>
              <p14:cNvContentPartPr/>
              <p14:nvPr/>
            </p14:nvContentPartPr>
            <p14:xfrm>
              <a:off x="8088943" y="5939924"/>
              <a:ext cx="1006200" cy="570240"/>
            </p14:xfrm>
          </p:contentPart>
        </mc:Choice>
        <mc:Fallback>
          <p:pic>
            <p:nvPicPr>
              <p:cNvPr id="229" name="Ink 229">
                <a:extLst>
                  <a:ext uri="{FF2B5EF4-FFF2-40B4-BE49-F238E27FC236}">
                    <a16:creationId xmlns:a16="http://schemas.microsoft.com/office/drawing/2014/main" id="{5EB80974-8EE2-42E0-8F31-72D7C7A301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81383" y="5932364"/>
                <a:ext cx="102132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3017E192-6900-E032-C8D0-30115B4ED840}"/>
                  </a:ext>
                </a:extLst>
              </p14:cNvPr>
              <p14:cNvContentPartPr/>
              <p14:nvPr/>
            </p14:nvContentPartPr>
            <p14:xfrm>
              <a:off x="2311663" y="3400484"/>
              <a:ext cx="43560" cy="7308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3017E192-6900-E032-C8D0-30115B4ED84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304103" y="3392924"/>
                <a:ext cx="586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43" name="Ink 243">
                <a:extLst>
                  <a:ext uri="{FF2B5EF4-FFF2-40B4-BE49-F238E27FC236}">
                    <a16:creationId xmlns:a16="http://schemas.microsoft.com/office/drawing/2014/main" id="{EF3C65FF-F399-225E-850D-5FD0B221F3F5}"/>
                  </a:ext>
                </a:extLst>
              </p14:cNvPr>
              <p14:cNvContentPartPr/>
              <p14:nvPr/>
            </p14:nvContentPartPr>
            <p14:xfrm>
              <a:off x="1246423" y="3838604"/>
              <a:ext cx="2592720" cy="1376280"/>
            </p14:xfrm>
          </p:contentPart>
        </mc:Choice>
        <mc:Fallback>
          <p:pic>
            <p:nvPicPr>
              <p:cNvPr id="243" name="Ink 243">
                <a:extLst>
                  <a:ext uri="{FF2B5EF4-FFF2-40B4-BE49-F238E27FC236}">
                    <a16:creationId xmlns:a16="http://schemas.microsoft.com/office/drawing/2014/main" id="{EF3C65FF-F399-225E-850D-5FD0B221F3F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238863" y="3831046"/>
                <a:ext cx="2607840" cy="1391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72" name="Ink 274">
                <a:extLst>
                  <a:ext uri="{FF2B5EF4-FFF2-40B4-BE49-F238E27FC236}">
                    <a16:creationId xmlns:a16="http://schemas.microsoft.com/office/drawing/2014/main" id="{0500E7BA-37B7-FCB1-2A8D-66DC0E8014EC}"/>
                  </a:ext>
                </a:extLst>
              </p14:cNvPr>
              <p14:cNvContentPartPr/>
              <p14:nvPr/>
            </p14:nvContentPartPr>
            <p14:xfrm>
              <a:off x="6452023" y="3736724"/>
              <a:ext cx="1234800" cy="1019160"/>
            </p14:xfrm>
          </p:contentPart>
        </mc:Choice>
        <mc:Fallback>
          <p:pic>
            <p:nvPicPr>
              <p:cNvPr id="272" name="Ink 274">
                <a:extLst>
                  <a:ext uri="{FF2B5EF4-FFF2-40B4-BE49-F238E27FC236}">
                    <a16:creationId xmlns:a16="http://schemas.microsoft.com/office/drawing/2014/main" id="{0500E7BA-37B7-FCB1-2A8D-66DC0E8014E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444463" y="3729167"/>
                <a:ext cx="1249920" cy="1034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73" name="Ink 274">
                <a:extLst>
                  <a:ext uri="{FF2B5EF4-FFF2-40B4-BE49-F238E27FC236}">
                    <a16:creationId xmlns:a16="http://schemas.microsoft.com/office/drawing/2014/main" id="{9454CA30-DFA5-F519-495F-F182D2E9DCE7}"/>
                  </a:ext>
                </a:extLst>
              </p14:cNvPr>
              <p14:cNvContentPartPr/>
              <p14:nvPr/>
            </p14:nvContentPartPr>
            <p14:xfrm>
              <a:off x="6240343" y="1876244"/>
              <a:ext cx="1062720" cy="1131840"/>
            </p14:xfrm>
          </p:contentPart>
        </mc:Choice>
        <mc:Fallback>
          <p:pic>
            <p:nvPicPr>
              <p:cNvPr id="273" name="Ink 274">
                <a:extLst>
                  <a:ext uri="{FF2B5EF4-FFF2-40B4-BE49-F238E27FC236}">
                    <a16:creationId xmlns:a16="http://schemas.microsoft.com/office/drawing/2014/main" id="{9454CA30-DFA5-F519-495F-F182D2E9DCE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32783" y="1866167"/>
                <a:ext cx="1077840" cy="1149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74" name="Ink 274">
                <a:extLst>
                  <a:ext uri="{FF2B5EF4-FFF2-40B4-BE49-F238E27FC236}">
                    <a16:creationId xmlns:a16="http://schemas.microsoft.com/office/drawing/2014/main" id="{E7BCD7CF-F934-6F59-A2DC-E036925E1451}"/>
                  </a:ext>
                </a:extLst>
              </p14:cNvPr>
              <p14:cNvContentPartPr/>
              <p14:nvPr/>
            </p14:nvContentPartPr>
            <p14:xfrm>
              <a:off x="2677063" y="3932924"/>
              <a:ext cx="407520" cy="1118520"/>
            </p14:xfrm>
          </p:contentPart>
        </mc:Choice>
        <mc:Fallback>
          <p:pic>
            <p:nvPicPr>
              <p:cNvPr id="274" name="Ink 274">
                <a:extLst>
                  <a:ext uri="{FF2B5EF4-FFF2-40B4-BE49-F238E27FC236}">
                    <a16:creationId xmlns:a16="http://schemas.microsoft.com/office/drawing/2014/main" id="{E7BCD7CF-F934-6F59-A2DC-E036925E145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669503" y="3925366"/>
                <a:ext cx="422640" cy="1133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82" name="Ink 283">
                <a:extLst>
                  <a:ext uri="{FF2B5EF4-FFF2-40B4-BE49-F238E27FC236}">
                    <a16:creationId xmlns:a16="http://schemas.microsoft.com/office/drawing/2014/main" id="{27076245-0D21-C9D3-E8D3-E024D4018E1C}"/>
                  </a:ext>
                </a:extLst>
              </p14:cNvPr>
              <p14:cNvContentPartPr/>
              <p14:nvPr/>
            </p14:nvContentPartPr>
            <p14:xfrm>
              <a:off x="9333823" y="4221284"/>
              <a:ext cx="257760" cy="176400"/>
            </p14:xfrm>
          </p:contentPart>
        </mc:Choice>
        <mc:Fallback>
          <p:pic>
            <p:nvPicPr>
              <p:cNvPr id="282" name="Ink 283">
                <a:extLst>
                  <a:ext uri="{FF2B5EF4-FFF2-40B4-BE49-F238E27FC236}">
                    <a16:creationId xmlns:a16="http://schemas.microsoft.com/office/drawing/2014/main" id="{27076245-0D21-C9D3-E8D3-E024D4018E1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326274" y="4213724"/>
                <a:ext cx="272859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83" name="Ink 283">
                <a:extLst>
                  <a:ext uri="{FF2B5EF4-FFF2-40B4-BE49-F238E27FC236}">
                    <a16:creationId xmlns:a16="http://schemas.microsoft.com/office/drawing/2014/main" id="{B246B183-0891-3873-E3A8-61D32A3FBFA2}"/>
                  </a:ext>
                </a:extLst>
              </p14:cNvPr>
              <p14:cNvContentPartPr/>
              <p14:nvPr/>
            </p14:nvContentPartPr>
            <p14:xfrm>
              <a:off x="8390623" y="3950924"/>
              <a:ext cx="704520" cy="553680"/>
            </p14:xfrm>
          </p:contentPart>
        </mc:Choice>
        <mc:Fallback>
          <p:pic>
            <p:nvPicPr>
              <p:cNvPr id="283" name="Ink 283">
                <a:extLst>
                  <a:ext uri="{FF2B5EF4-FFF2-40B4-BE49-F238E27FC236}">
                    <a16:creationId xmlns:a16="http://schemas.microsoft.com/office/drawing/2014/main" id="{B246B183-0891-3873-E3A8-61D32A3FBFA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383063" y="3943364"/>
                <a:ext cx="71964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93" name="Ink 293">
                <a:extLst>
                  <a:ext uri="{FF2B5EF4-FFF2-40B4-BE49-F238E27FC236}">
                    <a16:creationId xmlns:a16="http://schemas.microsoft.com/office/drawing/2014/main" id="{19A13429-B983-FC55-BC83-8D4AEACC9112}"/>
                  </a:ext>
                </a:extLst>
              </p14:cNvPr>
              <p14:cNvContentPartPr/>
              <p14:nvPr/>
            </p14:nvContentPartPr>
            <p14:xfrm>
              <a:off x="8069143" y="1046084"/>
              <a:ext cx="3063240" cy="3615840"/>
            </p14:xfrm>
          </p:contentPart>
        </mc:Choice>
        <mc:Fallback>
          <p:pic>
            <p:nvPicPr>
              <p:cNvPr id="293" name="Ink 293">
                <a:extLst>
                  <a:ext uri="{FF2B5EF4-FFF2-40B4-BE49-F238E27FC236}">
                    <a16:creationId xmlns:a16="http://schemas.microsoft.com/office/drawing/2014/main" id="{19A13429-B983-FC55-BC83-8D4AEACC91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061582" y="1038524"/>
                <a:ext cx="3080882" cy="36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99" name="Ink 299">
                <a:extLst>
                  <a:ext uri="{FF2B5EF4-FFF2-40B4-BE49-F238E27FC236}">
                    <a16:creationId xmlns:a16="http://schemas.microsoft.com/office/drawing/2014/main" id="{497B798B-B9F4-E2E1-D9DC-A78C9FDF4BAA}"/>
                  </a:ext>
                </a:extLst>
              </p14:cNvPr>
              <p14:cNvContentPartPr/>
              <p14:nvPr/>
            </p14:nvContentPartPr>
            <p14:xfrm>
              <a:off x="2568703" y="2059124"/>
              <a:ext cx="509400" cy="766800"/>
            </p14:xfrm>
          </p:contentPart>
        </mc:Choice>
        <mc:Fallback>
          <p:pic>
            <p:nvPicPr>
              <p:cNvPr id="299" name="Ink 299">
                <a:extLst>
                  <a:ext uri="{FF2B5EF4-FFF2-40B4-BE49-F238E27FC236}">
                    <a16:creationId xmlns:a16="http://schemas.microsoft.com/office/drawing/2014/main" id="{497B798B-B9F4-E2E1-D9DC-A78C9FDF4BA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561148" y="2051924"/>
                <a:ext cx="52415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02" name="Ink 302">
                <a:extLst>
                  <a:ext uri="{FF2B5EF4-FFF2-40B4-BE49-F238E27FC236}">
                    <a16:creationId xmlns:a16="http://schemas.microsoft.com/office/drawing/2014/main" id="{F5186AA4-D346-D527-76B4-171346FA4425}"/>
                  </a:ext>
                </a:extLst>
              </p14:cNvPr>
              <p14:cNvContentPartPr/>
              <p14:nvPr/>
            </p14:nvContentPartPr>
            <p14:xfrm>
              <a:off x="10503823" y="4268804"/>
              <a:ext cx="276120" cy="235800"/>
            </p14:xfrm>
          </p:contentPart>
        </mc:Choice>
        <mc:Fallback>
          <p:pic>
            <p:nvPicPr>
              <p:cNvPr id="302" name="Ink 302">
                <a:extLst>
                  <a:ext uri="{FF2B5EF4-FFF2-40B4-BE49-F238E27FC236}">
                    <a16:creationId xmlns:a16="http://schemas.microsoft.com/office/drawing/2014/main" id="{F5186AA4-D346-D527-76B4-171346FA442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496263" y="4261244"/>
                <a:ext cx="291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21" name="Ink 321">
                <a:extLst>
                  <a:ext uri="{FF2B5EF4-FFF2-40B4-BE49-F238E27FC236}">
                    <a16:creationId xmlns:a16="http://schemas.microsoft.com/office/drawing/2014/main" id="{B6FFBE0D-D0C3-59AE-EB79-CC63D2887C47}"/>
                  </a:ext>
                </a:extLst>
              </p14:cNvPr>
              <p14:cNvContentPartPr/>
              <p14:nvPr/>
            </p14:nvContentPartPr>
            <p14:xfrm>
              <a:off x="10880383" y="3670124"/>
              <a:ext cx="1364760" cy="954000"/>
            </p14:xfrm>
          </p:contentPart>
        </mc:Choice>
        <mc:Fallback>
          <p:pic>
            <p:nvPicPr>
              <p:cNvPr id="321" name="Ink 321">
                <a:extLst>
                  <a:ext uri="{FF2B5EF4-FFF2-40B4-BE49-F238E27FC236}">
                    <a16:creationId xmlns:a16="http://schemas.microsoft.com/office/drawing/2014/main" id="{B6FFBE0D-D0C3-59AE-EB79-CC63D2887C4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872823" y="3662564"/>
                <a:ext cx="1379880" cy="9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E48837B2-6B05-D21D-0DB9-9B48782A6695}"/>
                  </a:ext>
                </a:extLst>
              </p14:cNvPr>
              <p14:cNvContentPartPr/>
              <p14:nvPr/>
            </p14:nvContentPartPr>
            <p14:xfrm>
              <a:off x="1626583" y="2495084"/>
              <a:ext cx="446760" cy="12348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E48837B2-6B05-D21D-0DB9-9B48782A669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619023" y="2487524"/>
                <a:ext cx="4618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D615FB3D-1F10-DE28-AA59-E65F156C0BEC}"/>
                  </a:ext>
                </a:extLst>
              </p14:cNvPr>
              <p14:cNvContentPartPr/>
              <p14:nvPr/>
            </p14:nvContentPartPr>
            <p14:xfrm>
              <a:off x="9780943" y="4585964"/>
              <a:ext cx="38160" cy="1908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D615FB3D-1F10-DE28-AA59-E65F156C0BE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770863" y="4575884"/>
                <a:ext cx="583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34" name="Ink 334">
                <a:extLst>
                  <a:ext uri="{FF2B5EF4-FFF2-40B4-BE49-F238E27FC236}">
                    <a16:creationId xmlns:a16="http://schemas.microsoft.com/office/drawing/2014/main" id="{E4A55239-20E4-52A2-6AE9-843471B589FC}"/>
                  </a:ext>
                </a:extLst>
              </p14:cNvPr>
              <p14:cNvContentPartPr/>
              <p14:nvPr/>
            </p14:nvContentPartPr>
            <p14:xfrm>
              <a:off x="5373823" y="198284"/>
              <a:ext cx="1710360" cy="716400"/>
            </p14:xfrm>
          </p:contentPart>
        </mc:Choice>
        <mc:Fallback>
          <p:pic>
            <p:nvPicPr>
              <p:cNvPr id="334" name="Ink 334">
                <a:extLst>
                  <a:ext uri="{FF2B5EF4-FFF2-40B4-BE49-F238E27FC236}">
                    <a16:creationId xmlns:a16="http://schemas.microsoft.com/office/drawing/2014/main" id="{E4A55239-20E4-52A2-6AE9-843471B589F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366263" y="190724"/>
                <a:ext cx="172548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38" name="Ink 338">
                <a:extLst>
                  <a:ext uri="{FF2B5EF4-FFF2-40B4-BE49-F238E27FC236}">
                    <a16:creationId xmlns:a16="http://schemas.microsoft.com/office/drawing/2014/main" id="{189ABC41-1836-C30B-74F0-7C586B8D76F7}"/>
                  </a:ext>
                </a:extLst>
              </p14:cNvPr>
              <p14:cNvContentPartPr/>
              <p14:nvPr/>
            </p14:nvContentPartPr>
            <p14:xfrm>
              <a:off x="11490943" y="4542764"/>
              <a:ext cx="748440" cy="188280"/>
            </p14:xfrm>
          </p:contentPart>
        </mc:Choice>
        <mc:Fallback>
          <p:pic>
            <p:nvPicPr>
              <p:cNvPr id="338" name="Ink 338">
                <a:extLst>
                  <a:ext uri="{FF2B5EF4-FFF2-40B4-BE49-F238E27FC236}">
                    <a16:creationId xmlns:a16="http://schemas.microsoft.com/office/drawing/2014/main" id="{189ABC41-1836-C30B-74F0-7C586B8D76F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483383" y="4535204"/>
                <a:ext cx="763560" cy="2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79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Ink 34">
                <a:extLst>
                  <a:ext uri="{FF2B5EF4-FFF2-40B4-BE49-F238E27FC236}">
                    <a16:creationId xmlns:a16="http://schemas.microsoft.com/office/drawing/2014/main" id="{AE9D2487-933E-2491-C05C-E0D6632D5DE0}"/>
                  </a:ext>
                </a:extLst>
              </p14:cNvPr>
              <p14:cNvContentPartPr/>
              <p14:nvPr/>
            </p14:nvContentPartPr>
            <p14:xfrm>
              <a:off x="3921223" y="1291244"/>
              <a:ext cx="307800" cy="572400"/>
            </p14:xfrm>
          </p:contentPart>
        </mc:Choice>
        <mc:Fallback>
          <p:pic>
            <p:nvPicPr>
              <p:cNvPr id="30" name="Ink 34">
                <a:extLst>
                  <a:ext uri="{FF2B5EF4-FFF2-40B4-BE49-F238E27FC236}">
                    <a16:creationId xmlns:a16="http://schemas.microsoft.com/office/drawing/2014/main" id="{AE9D2487-933E-2491-C05C-E0D6632D5D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3663" y="1283684"/>
                <a:ext cx="32292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Ink 34">
                <a:extLst>
                  <a:ext uri="{FF2B5EF4-FFF2-40B4-BE49-F238E27FC236}">
                    <a16:creationId xmlns:a16="http://schemas.microsoft.com/office/drawing/2014/main" id="{793DCF04-660D-61DE-DF3F-CD9E8806BFF1}"/>
                  </a:ext>
                </a:extLst>
              </p14:cNvPr>
              <p14:cNvContentPartPr/>
              <p14:nvPr/>
            </p14:nvContentPartPr>
            <p14:xfrm>
              <a:off x="2217343" y="1411484"/>
              <a:ext cx="1225800" cy="527760"/>
            </p14:xfrm>
          </p:contentPart>
        </mc:Choice>
        <mc:Fallback>
          <p:pic>
            <p:nvPicPr>
              <p:cNvPr id="31" name="Ink 34">
                <a:extLst>
                  <a:ext uri="{FF2B5EF4-FFF2-40B4-BE49-F238E27FC236}">
                    <a16:creationId xmlns:a16="http://schemas.microsoft.com/office/drawing/2014/main" id="{793DCF04-660D-61DE-DF3F-CD9E8806BF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9783" y="1403924"/>
                <a:ext cx="124056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Ink 34">
                <a:extLst>
                  <a:ext uri="{FF2B5EF4-FFF2-40B4-BE49-F238E27FC236}">
                    <a16:creationId xmlns:a16="http://schemas.microsoft.com/office/drawing/2014/main" id="{DF5324E3-1865-A0FA-1310-FBA2781D37E5}"/>
                  </a:ext>
                </a:extLst>
              </p14:cNvPr>
              <p14:cNvContentPartPr/>
              <p14:nvPr/>
            </p14:nvContentPartPr>
            <p14:xfrm>
              <a:off x="915223" y="1487084"/>
              <a:ext cx="811440" cy="357120"/>
            </p14:xfrm>
          </p:contentPart>
        </mc:Choice>
        <mc:Fallback>
          <p:pic>
            <p:nvPicPr>
              <p:cNvPr id="32" name="Ink 34">
                <a:extLst>
                  <a:ext uri="{FF2B5EF4-FFF2-40B4-BE49-F238E27FC236}">
                    <a16:creationId xmlns:a16="http://schemas.microsoft.com/office/drawing/2014/main" id="{DF5324E3-1865-A0FA-1310-FBA2781D37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7663" y="1479532"/>
                <a:ext cx="826560" cy="371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k 34">
                <a:extLst>
                  <a:ext uri="{FF2B5EF4-FFF2-40B4-BE49-F238E27FC236}">
                    <a16:creationId xmlns:a16="http://schemas.microsoft.com/office/drawing/2014/main" id="{F06DD9B6-938F-7664-B08A-ECD610034515}"/>
                  </a:ext>
                </a:extLst>
              </p14:cNvPr>
              <p14:cNvContentPartPr/>
              <p14:nvPr/>
            </p14:nvContentPartPr>
            <p14:xfrm>
              <a:off x="5687023" y="282524"/>
              <a:ext cx="685800" cy="442800"/>
            </p14:xfrm>
          </p:contentPart>
        </mc:Choice>
        <mc:Fallback>
          <p:pic>
            <p:nvPicPr>
              <p:cNvPr id="33" name="Ink 34">
                <a:extLst>
                  <a:ext uri="{FF2B5EF4-FFF2-40B4-BE49-F238E27FC236}">
                    <a16:creationId xmlns:a16="http://schemas.microsoft.com/office/drawing/2014/main" id="{F06DD9B6-938F-7664-B08A-ECD6100345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79463" y="274958"/>
                <a:ext cx="700560" cy="457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5212FF9B-7DD8-31B5-8FED-B07B0F50EA38}"/>
                  </a:ext>
                </a:extLst>
              </p14:cNvPr>
              <p14:cNvContentPartPr/>
              <p14:nvPr/>
            </p14:nvContentPartPr>
            <p14:xfrm>
              <a:off x="2280343" y="316364"/>
              <a:ext cx="3085200" cy="811800"/>
            </p14:xfrm>
          </p:contentPart>
        </mc:Choice>
        <mc:Fallback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5212FF9B-7DD8-31B5-8FED-B07B0F50EA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72783" y="308804"/>
                <a:ext cx="3100320" cy="8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5" name="Ink 46">
                <a:extLst>
                  <a:ext uri="{FF2B5EF4-FFF2-40B4-BE49-F238E27FC236}">
                    <a16:creationId xmlns:a16="http://schemas.microsoft.com/office/drawing/2014/main" id="{417257B4-5155-0B83-6CB2-4C97B62FD504}"/>
                  </a:ext>
                </a:extLst>
              </p14:cNvPr>
              <p14:cNvContentPartPr/>
              <p14:nvPr/>
            </p14:nvContentPartPr>
            <p14:xfrm>
              <a:off x="5806543" y="1225724"/>
              <a:ext cx="1421280" cy="587520"/>
            </p14:xfrm>
          </p:contentPart>
        </mc:Choice>
        <mc:Fallback>
          <p:pic>
            <p:nvPicPr>
              <p:cNvPr id="45" name="Ink 46">
                <a:extLst>
                  <a:ext uri="{FF2B5EF4-FFF2-40B4-BE49-F238E27FC236}">
                    <a16:creationId xmlns:a16="http://schemas.microsoft.com/office/drawing/2014/main" id="{417257B4-5155-0B83-6CB2-4C97B62FD5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98983" y="1218169"/>
                <a:ext cx="1436400" cy="602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A01C4FEA-47DC-44F5-8954-90B13FFDF59E}"/>
                  </a:ext>
                </a:extLst>
              </p14:cNvPr>
              <p14:cNvContentPartPr/>
              <p14:nvPr/>
            </p14:nvContentPartPr>
            <p14:xfrm>
              <a:off x="4269703" y="1563044"/>
              <a:ext cx="1235520" cy="363600"/>
            </p14:xfrm>
          </p:contentPart>
        </mc:Choice>
        <mc:Fallback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A01C4FEA-47DC-44F5-8954-90B13FFDF5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62143" y="1555484"/>
                <a:ext cx="125064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0" name="Ink 61">
                <a:extLst>
                  <a:ext uri="{FF2B5EF4-FFF2-40B4-BE49-F238E27FC236}">
                    <a16:creationId xmlns:a16="http://schemas.microsoft.com/office/drawing/2014/main" id="{F03CCF16-7E89-73CE-310F-D266927A1CD1}"/>
                  </a:ext>
                </a:extLst>
              </p14:cNvPr>
              <p14:cNvContentPartPr/>
              <p14:nvPr/>
            </p14:nvContentPartPr>
            <p14:xfrm>
              <a:off x="8813983" y="955364"/>
              <a:ext cx="1982880" cy="657000"/>
            </p14:xfrm>
          </p:contentPart>
        </mc:Choice>
        <mc:Fallback>
          <p:pic>
            <p:nvPicPr>
              <p:cNvPr id="60" name="Ink 61">
                <a:extLst>
                  <a:ext uri="{FF2B5EF4-FFF2-40B4-BE49-F238E27FC236}">
                    <a16:creationId xmlns:a16="http://schemas.microsoft.com/office/drawing/2014/main" id="{F03CCF16-7E89-73CE-310F-D266927A1CD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06423" y="947804"/>
                <a:ext cx="199800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3381AB17-0B71-66F2-73DE-C55A14A5594B}"/>
                  </a:ext>
                </a:extLst>
              </p14:cNvPr>
              <p14:cNvContentPartPr/>
              <p14:nvPr/>
            </p14:nvContentPartPr>
            <p14:xfrm>
              <a:off x="7642543" y="1125644"/>
              <a:ext cx="855360" cy="574560"/>
            </p14:xfrm>
          </p:contentPart>
        </mc:Choice>
        <mc:Fallback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3381AB17-0B71-66F2-73DE-C55A14A559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34983" y="1118084"/>
                <a:ext cx="87048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31B260A-D1C7-16DA-9354-3B1F2939E916}"/>
                  </a:ext>
                </a:extLst>
              </p14:cNvPr>
              <p14:cNvContentPartPr/>
              <p14:nvPr/>
            </p14:nvContentPartPr>
            <p14:xfrm>
              <a:off x="3254143" y="2510924"/>
              <a:ext cx="541080" cy="5724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31B260A-D1C7-16DA-9354-3B1F2939E9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46583" y="2503364"/>
                <a:ext cx="55620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3" name="Ink 86">
                <a:extLst>
                  <a:ext uri="{FF2B5EF4-FFF2-40B4-BE49-F238E27FC236}">
                    <a16:creationId xmlns:a16="http://schemas.microsoft.com/office/drawing/2014/main" id="{058E62D2-7BF3-CDCB-2D62-04AA33EE9557}"/>
                  </a:ext>
                </a:extLst>
              </p14:cNvPr>
              <p14:cNvContentPartPr/>
              <p14:nvPr/>
            </p14:nvContentPartPr>
            <p14:xfrm>
              <a:off x="5209303" y="2461964"/>
              <a:ext cx="616680" cy="1004400"/>
            </p14:xfrm>
          </p:contentPart>
        </mc:Choice>
        <mc:Fallback>
          <p:pic>
            <p:nvPicPr>
              <p:cNvPr id="83" name="Ink 86">
                <a:extLst>
                  <a:ext uri="{FF2B5EF4-FFF2-40B4-BE49-F238E27FC236}">
                    <a16:creationId xmlns:a16="http://schemas.microsoft.com/office/drawing/2014/main" id="{058E62D2-7BF3-CDCB-2D62-04AA33EE955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01739" y="2454761"/>
                <a:ext cx="631809" cy="101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4" name="Ink 86">
                <a:extLst>
                  <a:ext uri="{FF2B5EF4-FFF2-40B4-BE49-F238E27FC236}">
                    <a16:creationId xmlns:a16="http://schemas.microsoft.com/office/drawing/2014/main" id="{9F32BE3B-C646-F6AB-0EF5-F9D90AE989CD}"/>
                  </a:ext>
                </a:extLst>
              </p14:cNvPr>
              <p14:cNvContentPartPr/>
              <p14:nvPr/>
            </p14:nvContentPartPr>
            <p14:xfrm>
              <a:off x="4097263" y="2394284"/>
              <a:ext cx="798120" cy="675720"/>
            </p14:xfrm>
          </p:contentPart>
        </mc:Choice>
        <mc:Fallback>
          <p:pic>
            <p:nvPicPr>
              <p:cNvPr id="84" name="Ink 86">
                <a:extLst>
                  <a:ext uri="{FF2B5EF4-FFF2-40B4-BE49-F238E27FC236}">
                    <a16:creationId xmlns:a16="http://schemas.microsoft.com/office/drawing/2014/main" id="{9F32BE3B-C646-F6AB-0EF5-F9D90AE989C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89703" y="2386724"/>
                <a:ext cx="81324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5" name="Ink 86">
                <a:extLst>
                  <a:ext uri="{FF2B5EF4-FFF2-40B4-BE49-F238E27FC236}">
                    <a16:creationId xmlns:a16="http://schemas.microsoft.com/office/drawing/2014/main" id="{5200A7E1-2C5E-E437-F033-1648E57C195D}"/>
                  </a:ext>
                </a:extLst>
              </p14:cNvPr>
              <p14:cNvContentPartPr/>
              <p14:nvPr/>
            </p14:nvContentPartPr>
            <p14:xfrm>
              <a:off x="2191423" y="2800364"/>
              <a:ext cx="239400" cy="214200"/>
            </p14:xfrm>
          </p:contentPart>
        </mc:Choice>
        <mc:Fallback>
          <p:pic>
            <p:nvPicPr>
              <p:cNvPr id="85" name="Ink 86">
                <a:extLst>
                  <a:ext uri="{FF2B5EF4-FFF2-40B4-BE49-F238E27FC236}">
                    <a16:creationId xmlns:a16="http://schemas.microsoft.com/office/drawing/2014/main" id="{5200A7E1-2C5E-E437-F033-1648E57C195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83863" y="2792804"/>
                <a:ext cx="2541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6" name="Ink 86">
                <a:extLst>
                  <a:ext uri="{FF2B5EF4-FFF2-40B4-BE49-F238E27FC236}">
                    <a16:creationId xmlns:a16="http://schemas.microsoft.com/office/drawing/2014/main" id="{8E5FC018-909E-1959-1CEB-21C18E5B72F5}"/>
                  </a:ext>
                </a:extLst>
              </p14:cNvPr>
              <p14:cNvContentPartPr/>
              <p14:nvPr/>
            </p14:nvContentPartPr>
            <p14:xfrm>
              <a:off x="1154263" y="2530004"/>
              <a:ext cx="729720" cy="591120"/>
            </p14:xfrm>
          </p:contentPart>
        </mc:Choice>
        <mc:Fallback>
          <p:pic>
            <p:nvPicPr>
              <p:cNvPr id="86" name="Ink 86">
                <a:extLst>
                  <a:ext uri="{FF2B5EF4-FFF2-40B4-BE49-F238E27FC236}">
                    <a16:creationId xmlns:a16="http://schemas.microsoft.com/office/drawing/2014/main" id="{8E5FC018-909E-1959-1CEB-21C18E5B72F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46703" y="2522449"/>
                <a:ext cx="744840" cy="605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6" name="Ink 107">
                <a:extLst>
                  <a:ext uri="{FF2B5EF4-FFF2-40B4-BE49-F238E27FC236}">
                    <a16:creationId xmlns:a16="http://schemas.microsoft.com/office/drawing/2014/main" id="{AD6DC3B6-CF2D-529C-101B-D27059761A02}"/>
                  </a:ext>
                </a:extLst>
              </p14:cNvPr>
              <p14:cNvContentPartPr/>
              <p14:nvPr/>
            </p14:nvContentPartPr>
            <p14:xfrm>
              <a:off x="7164463" y="1913684"/>
              <a:ext cx="4277880" cy="1037520"/>
            </p14:xfrm>
          </p:contentPart>
        </mc:Choice>
        <mc:Fallback>
          <p:pic>
            <p:nvPicPr>
              <p:cNvPr id="106" name="Ink 107">
                <a:extLst>
                  <a:ext uri="{FF2B5EF4-FFF2-40B4-BE49-F238E27FC236}">
                    <a16:creationId xmlns:a16="http://schemas.microsoft.com/office/drawing/2014/main" id="{AD6DC3B6-CF2D-529C-101B-D27059761A0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57263" y="1906127"/>
                <a:ext cx="4292640" cy="1052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7" name="Ink 107">
                <a:extLst>
                  <a:ext uri="{FF2B5EF4-FFF2-40B4-BE49-F238E27FC236}">
                    <a16:creationId xmlns:a16="http://schemas.microsoft.com/office/drawing/2014/main" id="{3D43ADD3-62E0-0A8A-3F5B-5BF9F95E2008}"/>
                  </a:ext>
                </a:extLst>
              </p14:cNvPr>
              <p14:cNvContentPartPr/>
              <p14:nvPr/>
            </p14:nvContentPartPr>
            <p14:xfrm>
              <a:off x="6234223" y="2342084"/>
              <a:ext cx="628920" cy="402120"/>
            </p14:xfrm>
          </p:contentPart>
        </mc:Choice>
        <mc:Fallback>
          <p:pic>
            <p:nvPicPr>
              <p:cNvPr id="107" name="Ink 107">
                <a:extLst>
                  <a:ext uri="{FF2B5EF4-FFF2-40B4-BE49-F238E27FC236}">
                    <a16:creationId xmlns:a16="http://schemas.microsoft.com/office/drawing/2014/main" id="{3D43ADD3-62E0-0A8A-3F5B-5BF9F95E200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26663" y="2334524"/>
                <a:ext cx="64404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2" name="Ink 112">
                <a:extLst>
                  <a:ext uri="{FF2B5EF4-FFF2-40B4-BE49-F238E27FC236}">
                    <a16:creationId xmlns:a16="http://schemas.microsoft.com/office/drawing/2014/main" id="{DF3B7381-B312-8248-B226-E5E4AA6C85D3}"/>
                  </a:ext>
                </a:extLst>
              </p14:cNvPr>
              <p14:cNvContentPartPr/>
              <p14:nvPr/>
            </p14:nvContentPartPr>
            <p14:xfrm>
              <a:off x="4347823" y="3165044"/>
              <a:ext cx="1295640" cy="1018800"/>
            </p14:xfrm>
          </p:contentPart>
        </mc:Choice>
        <mc:Fallback>
          <p:pic>
            <p:nvPicPr>
              <p:cNvPr id="112" name="Ink 112">
                <a:extLst>
                  <a:ext uri="{FF2B5EF4-FFF2-40B4-BE49-F238E27FC236}">
                    <a16:creationId xmlns:a16="http://schemas.microsoft.com/office/drawing/2014/main" id="{DF3B7381-B312-8248-B226-E5E4AA6C85D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40623" y="3157484"/>
                <a:ext cx="1310400" cy="10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54169B3F-4CC4-78DF-15CE-689549AF9843}"/>
                  </a:ext>
                </a:extLst>
              </p14:cNvPr>
              <p14:cNvContentPartPr/>
              <p14:nvPr/>
            </p14:nvContentPartPr>
            <p14:xfrm>
              <a:off x="7629943" y="2706044"/>
              <a:ext cx="1616040" cy="861480"/>
            </p14:xfrm>
          </p:contentPart>
        </mc:Choice>
        <mc:Fallback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54169B3F-4CC4-78DF-15CE-689549AF984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22381" y="2698487"/>
                <a:ext cx="1631163" cy="876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F3396A6-63F8-9077-F898-8B8093A122BD}"/>
                  </a:ext>
                </a:extLst>
              </p14:cNvPr>
              <p14:cNvContentPartPr/>
              <p14:nvPr/>
            </p14:nvContentPartPr>
            <p14:xfrm>
              <a:off x="8623183" y="2913404"/>
              <a:ext cx="19080" cy="64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F3396A6-63F8-9077-F898-8B8093A122B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13103" y="2903324"/>
                <a:ext cx="396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2" name="Ink 122">
                <a:extLst>
                  <a:ext uri="{FF2B5EF4-FFF2-40B4-BE49-F238E27FC236}">
                    <a16:creationId xmlns:a16="http://schemas.microsoft.com/office/drawing/2014/main" id="{65EC8643-C9D7-3C83-8031-6197C49FAF0E}"/>
                  </a:ext>
                </a:extLst>
              </p14:cNvPr>
              <p14:cNvContentPartPr/>
              <p14:nvPr/>
            </p14:nvContentPartPr>
            <p14:xfrm>
              <a:off x="1109983" y="4476884"/>
              <a:ext cx="839520" cy="956880"/>
            </p14:xfrm>
          </p:contentPart>
        </mc:Choice>
        <mc:Fallback>
          <p:pic>
            <p:nvPicPr>
              <p:cNvPr id="122" name="Ink 122">
                <a:extLst>
                  <a:ext uri="{FF2B5EF4-FFF2-40B4-BE49-F238E27FC236}">
                    <a16:creationId xmlns:a16="http://schemas.microsoft.com/office/drawing/2014/main" id="{65EC8643-C9D7-3C83-8031-6197C49FAF0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2423" y="4469324"/>
                <a:ext cx="854640" cy="9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B5308A5-6535-6780-C6FC-174C0441B370}"/>
                  </a:ext>
                </a:extLst>
              </p14:cNvPr>
              <p14:cNvContentPartPr/>
              <p14:nvPr/>
            </p14:nvContentPartPr>
            <p14:xfrm>
              <a:off x="3458623" y="6402884"/>
              <a:ext cx="361440" cy="68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B5308A5-6535-6780-C6FC-174C0441B37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51063" y="6395324"/>
                <a:ext cx="3765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81D0A00-FF6A-30B0-4F61-0308D5EEC572}"/>
                  </a:ext>
                </a:extLst>
              </p14:cNvPr>
              <p14:cNvContentPartPr/>
              <p14:nvPr/>
            </p14:nvContentPartPr>
            <p14:xfrm>
              <a:off x="4461223" y="5874764"/>
              <a:ext cx="201600" cy="694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81D0A00-FF6A-30B0-4F61-0308D5EEC57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53663" y="5867204"/>
                <a:ext cx="2167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EA71BA0-3F1A-E40B-CB4F-7818C37AA8B5}"/>
                  </a:ext>
                </a:extLst>
              </p14:cNvPr>
              <p14:cNvContentPartPr/>
              <p14:nvPr/>
            </p14:nvContentPartPr>
            <p14:xfrm>
              <a:off x="4473823" y="6145124"/>
              <a:ext cx="302040" cy="129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EA71BA0-3F1A-E40B-CB4F-7818C37AA8B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63743" y="6135044"/>
                <a:ext cx="3222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73" name="Ink 180">
                <a:extLst>
                  <a:ext uri="{FF2B5EF4-FFF2-40B4-BE49-F238E27FC236}">
                    <a16:creationId xmlns:a16="http://schemas.microsoft.com/office/drawing/2014/main" id="{8918DA4D-99B9-95E3-4F92-B6A5220860AB}"/>
                  </a:ext>
                </a:extLst>
              </p14:cNvPr>
              <p14:cNvContentPartPr/>
              <p14:nvPr/>
            </p14:nvContentPartPr>
            <p14:xfrm>
              <a:off x="8887423" y="5321444"/>
              <a:ext cx="3156480" cy="804960"/>
            </p14:xfrm>
          </p:contentPart>
        </mc:Choice>
        <mc:Fallback>
          <p:pic>
            <p:nvPicPr>
              <p:cNvPr id="173" name="Ink 180">
                <a:extLst>
                  <a:ext uri="{FF2B5EF4-FFF2-40B4-BE49-F238E27FC236}">
                    <a16:creationId xmlns:a16="http://schemas.microsoft.com/office/drawing/2014/main" id="{8918DA4D-99B9-95E3-4F92-B6A5220860A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879863" y="5311364"/>
                <a:ext cx="3174120" cy="82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74" name="Ink 180">
                <a:extLst>
                  <a:ext uri="{FF2B5EF4-FFF2-40B4-BE49-F238E27FC236}">
                    <a16:creationId xmlns:a16="http://schemas.microsoft.com/office/drawing/2014/main" id="{529607FF-8019-F183-6D59-E3FA6CA79DAA}"/>
                  </a:ext>
                </a:extLst>
              </p14:cNvPr>
              <p14:cNvContentPartPr/>
              <p14:nvPr/>
            </p14:nvContentPartPr>
            <p14:xfrm>
              <a:off x="7555783" y="5441684"/>
              <a:ext cx="657000" cy="879840"/>
            </p14:xfrm>
          </p:contentPart>
        </mc:Choice>
        <mc:Fallback>
          <p:pic>
            <p:nvPicPr>
              <p:cNvPr id="174" name="Ink 180">
                <a:extLst>
                  <a:ext uri="{FF2B5EF4-FFF2-40B4-BE49-F238E27FC236}">
                    <a16:creationId xmlns:a16="http://schemas.microsoft.com/office/drawing/2014/main" id="{529607FF-8019-F183-6D59-E3FA6CA79D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45703" y="5431244"/>
                <a:ext cx="677160" cy="9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75" name="Ink 180">
                <a:extLst>
                  <a:ext uri="{FF2B5EF4-FFF2-40B4-BE49-F238E27FC236}">
                    <a16:creationId xmlns:a16="http://schemas.microsoft.com/office/drawing/2014/main" id="{5EFA8DF4-4833-3686-5ABD-C4ABAC7793D3}"/>
                  </a:ext>
                </a:extLst>
              </p14:cNvPr>
              <p14:cNvContentPartPr/>
              <p14:nvPr/>
            </p14:nvContentPartPr>
            <p14:xfrm>
              <a:off x="5398663" y="5598644"/>
              <a:ext cx="1294920" cy="792000"/>
            </p14:xfrm>
          </p:contentPart>
        </mc:Choice>
        <mc:Fallback>
          <p:pic>
            <p:nvPicPr>
              <p:cNvPr id="175" name="Ink 180">
                <a:extLst>
                  <a:ext uri="{FF2B5EF4-FFF2-40B4-BE49-F238E27FC236}">
                    <a16:creationId xmlns:a16="http://schemas.microsoft.com/office/drawing/2014/main" id="{5EFA8DF4-4833-3686-5ABD-C4ABAC7793D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88583" y="5588564"/>
                <a:ext cx="1315080" cy="8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76" name="Ink 180">
                <a:extLst>
                  <a:ext uri="{FF2B5EF4-FFF2-40B4-BE49-F238E27FC236}">
                    <a16:creationId xmlns:a16="http://schemas.microsoft.com/office/drawing/2014/main" id="{5F2FD744-7AB0-AE33-41AC-17788B56CD57}"/>
                  </a:ext>
                </a:extLst>
              </p14:cNvPr>
              <p14:cNvContentPartPr/>
              <p14:nvPr/>
            </p14:nvContentPartPr>
            <p14:xfrm>
              <a:off x="3552223" y="5516204"/>
              <a:ext cx="399960" cy="698040"/>
            </p14:xfrm>
          </p:contentPart>
        </mc:Choice>
        <mc:Fallback>
          <p:pic>
            <p:nvPicPr>
              <p:cNvPr id="176" name="Ink 180">
                <a:extLst>
                  <a:ext uri="{FF2B5EF4-FFF2-40B4-BE49-F238E27FC236}">
                    <a16:creationId xmlns:a16="http://schemas.microsoft.com/office/drawing/2014/main" id="{5F2FD744-7AB0-AE33-41AC-17788B56CD5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42143" y="5508648"/>
                <a:ext cx="420120" cy="715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7" name="Ink 180">
                <a:extLst>
                  <a:ext uri="{FF2B5EF4-FFF2-40B4-BE49-F238E27FC236}">
                    <a16:creationId xmlns:a16="http://schemas.microsoft.com/office/drawing/2014/main" id="{5ADCD883-21C5-2C54-6051-222D68400D46}"/>
                  </a:ext>
                </a:extLst>
              </p14:cNvPr>
              <p14:cNvContentPartPr/>
              <p14:nvPr/>
            </p14:nvContentPartPr>
            <p14:xfrm>
              <a:off x="10182343" y="3979364"/>
              <a:ext cx="1496880" cy="895680"/>
            </p14:xfrm>
          </p:contentPart>
        </mc:Choice>
        <mc:Fallback>
          <p:pic>
            <p:nvPicPr>
              <p:cNvPr id="177" name="Ink 180">
                <a:extLst>
                  <a:ext uri="{FF2B5EF4-FFF2-40B4-BE49-F238E27FC236}">
                    <a16:creationId xmlns:a16="http://schemas.microsoft.com/office/drawing/2014/main" id="{5ADCD883-21C5-2C54-6051-222D68400D4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174781" y="3969288"/>
                <a:ext cx="1512004" cy="913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8" name="Ink 180">
                <a:extLst>
                  <a:ext uri="{FF2B5EF4-FFF2-40B4-BE49-F238E27FC236}">
                    <a16:creationId xmlns:a16="http://schemas.microsoft.com/office/drawing/2014/main" id="{E3C7E985-0304-B621-6ED4-A21FB95A3E26}"/>
                  </a:ext>
                </a:extLst>
              </p14:cNvPr>
              <p14:cNvContentPartPr/>
              <p14:nvPr/>
            </p14:nvContentPartPr>
            <p14:xfrm>
              <a:off x="7384783" y="4272764"/>
              <a:ext cx="2295000" cy="766080"/>
            </p14:xfrm>
          </p:contentPart>
        </mc:Choice>
        <mc:Fallback>
          <p:pic>
            <p:nvPicPr>
              <p:cNvPr id="178" name="Ink 180">
                <a:extLst>
                  <a:ext uri="{FF2B5EF4-FFF2-40B4-BE49-F238E27FC236}">
                    <a16:creationId xmlns:a16="http://schemas.microsoft.com/office/drawing/2014/main" id="{E3C7E985-0304-B621-6ED4-A21FB95A3E2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77223" y="4265204"/>
                <a:ext cx="231012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9" name="Ink 180">
                <a:extLst>
                  <a:ext uri="{FF2B5EF4-FFF2-40B4-BE49-F238E27FC236}">
                    <a16:creationId xmlns:a16="http://schemas.microsoft.com/office/drawing/2014/main" id="{8D3801A9-3A44-3E89-A017-6F4369678862}"/>
                  </a:ext>
                </a:extLst>
              </p14:cNvPr>
              <p14:cNvContentPartPr/>
              <p14:nvPr/>
            </p14:nvContentPartPr>
            <p14:xfrm>
              <a:off x="6108223" y="4441964"/>
              <a:ext cx="843120" cy="603360"/>
            </p14:xfrm>
          </p:contentPart>
        </mc:Choice>
        <mc:Fallback>
          <p:pic>
            <p:nvPicPr>
              <p:cNvPr id="179" name="Ink 180">
                <a:extLst>
                  <a:ext uri="{FF2B5EF4-FFF2-40B4-BE49-F238E27FC236}">
                    <a16:creationId xmlns:a16="http://schemas.microsoft.com/office/drawing/2014/main" id="{8D3801A9-3A44-3E89-A017-6F436967886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01020" y="4434404"/>
                <a:ext cx="858246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80" name="Ink 180">
                <a:extLst>
                  <a:ext uri="{FF2B5EF4-FFF2-40B4-BE49-F238E27FC236}">
                    <a16:creationId xmlns:a16="http://schemas.microsoft.com/office/drawing/2014/main" id="{E6DD4093-A3FE-A3D2-32DD-C955A1411161}"/>
                  </a:ext>
                </a:extLst>
              </p14:cNvPr>
              <p14:cNvContentPartPr/>
              <p14:nvPr/>
            </p14:nvContentPartPr>
            <p14:xfrm>
              <a:off x="2335783" y="4386164"/>
              <a:ext cx="2961720" cy="759600"/>
            </p14:xfrm>
          </p:contentPart>
        </mc:Choice>
        <mc:Fallback>
          <p:pic>
            <p:nvPicPr>
              <p:cNvPr id="180" name="Ink 180">
                <a:extLst>
                  <a:ext uri="{FF2B5EF4-FFF2-40B4-BE49-F238E27FC236}">
                    <a16:creationId xmlns:a16="http://schemas.microsoft.com/office/drawing/2014/main" id="{E6DD4093-A3FE-A3D2-32DD-C955A141116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328223" y="4378604"/>
                <a:ext cx="2976840" cy="77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84" name="Ink 184">
                <a:extLst>
                  <a:ext uri="{FF2B5EF4-FFF2-40B4-BE49-F238E27FC236}">
                    <a16:creationId xmlns:a16="http://schemas.microsoft.com/office/drawing/2014/main" id="{7963AFAF-9DEA-6D89-1DBC-34E8BE06D1A9}"/>
                  </a:ext>
                </a:extLst>
              </p14:cNvPr>
              <p14:cNvContentPartPr/>
              <p14:nvPr/>
            </p14:nvContentPartPr>
            <p14:xfrm>
              <a:off x="6825703" y="299444"/>
              <a:ext cx="619560" cy="445320"/>
            </p14:xfrm>
          </p:contentPart>
        </mc:Choice>
        <mc:Fallback>
          <p:pic>
            <p:nvPicPr>
              <p:cNvPr id="184" name="Ink 184">
                <a:extLst>
                  <a:ext uri="{FF2B5EF4-FFF2-40B4-BE49-F238E27FC236}">
                    <a16:creationId xmlns:a16="http://schemas.microsoft.com/office/drawing/2014/main" id="{7963AFAF-9DEA-6D89-1DBC-34E8BE06D1A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18139" y="291884"/>
                <a:ext cx="634689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92" name="Ink 192">
                <a:extLst>
                  <a:ext uri="{FF2B5EF4-FFF2-40B4-BE49-F238E27FC236}">
                    <a16:creationId xmlns:a16="http://schemas.microsoft.com/office/drawing/2014/main" id="{2347801C-A54D-9B7C-0959-5E6E9E521EBD}"/>
                  </a:ext>
                </a:extLst>
              </p14:cNvPr>
              <p14:cNvContentPartPr/>
              <p14:nvPr/>
            </p14:nvContentPartPr>
            <p14:xfrm>
              <a:off x="8009743" y="195404"/>
              <a:ext cx="1883880" cy="794520"/>
            </p14:xfrm>
          </p:contentPart>
        </mc:Choice>
        <mc:Fallback>
          <p:pic>
            <p:nvPicPr>
              <p:cNvPr id="192" name="Ink 192">
                <a:extLst>
                  <a:ext uri="{FF2B5EF4-FFF2-40B4-BE49-F238E27FC236}">
                    <a16:creationId xmlns:a16="http://schemas.microsoft.com/office/drawing/2014/main" id="{2347801C-A54D-9B7C-0959-5E6E9E521EB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02543" y="187844"/>
                <a:ext cx="1898640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4E218D26-F968-0A84-E124-614A533F947D}"/>
                  </a:ext>
                </a:extLst>
              </p14:cNvPr>
              <p14:cNvContentPartPr/>
              <p14:nvPr/>
            </p14:nvContentPartPr>
            <p14:xfrm>
              <a:off x="4347823" y="2083604"/>
              <a:ext cx="63360" cy="5688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4E218D26-F968-0A84-E124-614A533F947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337743" y="2073524"/>
                <a:ext cx="83520" cy="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60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Venkatasubramanian, Mani V.</dc:creator>
  <cp:lastModifiedBy>Venkatasubramanian, Mani V.</cp:lastModifiedBy>
  <cp:revision>4</cp:revision>
  <dcterms:created xsi:type="dcterms:W3CDTF">2023-03-28T14:43:19Z</dcterms:created>
  <dcterms:modified xsi:type="dcterms:W3CDTF">2023-03-30T15:54:47Z</dcterms:modified>
</cp:coreProperties>
</file>